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jpe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4"/>
  </p:notesMasterIdLst>
  <p:sldIdLst>
    <p:sldId id="336" r:id="rId2"/>
    <p:sldId id="337" r:id="rId3"/>
    <p:sldId id="338" r:id="rId4"/>
    <p:sldId id="339" r:id="rId5"/>
    <p:sldId id="340" r:id="rId6"/>
    <p:sldId id="341" r:id="rId7"/>
    <p:sldId id="342" r:id="rId8"/>
    <p:sldId id="343" r:id="rId9"/>
    <p:sldId id="344" r:id="rId10"/>
    <p:sldId id="345" r:id="rId11"/>
    <p:sldId id="346" r:id="rId12"/>
    <p:sldId id="347" r:id="rId13"/>
    <p:sldId id="348" r:id="rId14"/>
    <p:sldId id="349" r:id="rId15"/>
    <p:sldId id="350" r:id="rId16"/>
    <p:sldId id="351" r:id="rId17"/>
    <p:sldId id="352" r:id="rId18"/>
    <p:sldId id="353" r:id="rId19"/>
    <p:sldId id="354" r:id="rId20"/>
    <p:sldId id="355" r:id="rId21"/>
    <p:sldId id="356" r:id="rId22"/>
    <p:sldId id="357" r:id="rId23"/>
  </p:sldIdLst>
  <p:sldSz cx="12192000" cy="6858000"/>
  <p:notesSz cx="6858000" cy="9144000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5" autoAdjust="0"/>
    <p:restoredTop sz="94660"/>
  </p:normalViewPr>
  <p:slideViewPr>
    <p:cSldViewPr snapToGrid="0">
      <p:cViewPr varScale="1">
        <p:scale>
          <a:sx n="82" d="100"/>
          <a:sy n="82" d="100"/>
        </p:scale>
        <p:origin x="192" y="42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notesMaster" Target="notesMasters/notesMaster1.xml"/><Relationship Id="rId25" Type="http://schemas.openxmlformats.org/officeDocument/2006/relationships/presProps" Target="presProps.xml"/><Relationship Id="rId26" Type="http://schemas.openxmlformats.org/officeDocument/2006/relationships/viewProps" Target="viewProps.xml"/><Relationship Id="rId27" Type="http://schemas.openxmlformats.org/officeDocument/2006/relationships/theme" Target="theme/theme1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9AE757-3997-4D0B-860D-BFBC60A36C4B}" type="datetimeFigureOut">
              <a:rPr lang="id-ID" smtClean="0"/>
              <a:t>12/06/18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659AE6E-2746-43D5-9298-10E06119D207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111558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1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744287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10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3938819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11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552960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12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8524605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13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2560588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14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6537834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15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8429456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16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588712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2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023640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3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963794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4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5870510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5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09567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6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3911487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7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975728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8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091112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542B8-0205-4AF0-B1F4-C01EC1D9B32A}" type="slidenum">
              <a:rPr lang="id-ID" smtClean="0"/>
              <a:t>9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683753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58556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37029" y="551543"/>
            <a:ext cx="3497942" cy="5733143"/>
          </a:xfrm>
          <a:custGeom>
            <a:avLst/>
            <a:gdLst>
              <a:gd name="connsiteX0" fmla="*/ 0 w 3497942"/>
              <a:gd name="connsiteY0" fmla="*/ 0 h 5733143"/>
              <a:gd name="connsiteX1" fmla="*/ 3497942 w 3497942"/>
              <a:gd name="connsiteY1" fmla="*/ 0 h 5733143"/>
              <a:gd name="connsiteX2" fmla="*/ 3497942 w 3497942"/>
              <a:gd name="connsiteY2" fmla="*/ 5733143 h 5733143"/>
              <a:gd name="connsiteX3" fmla="*/ 0 w 3497942"/>
              <a:gd name="connsiteY3" fmla="*/ 5733143 h 573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7942" h="5733143">
                <a:moveTo>
                  <a:pt x="0" y="0"/>
                </a:moveTo>
                <a:lnTo>
                  <a:pt x="3497942" y="0"/>
                </a:lnTo>
                <a:lnTo>
                  <a:pt x="3497942" y="5733143"/>
                </a:lnTo>
                <a:lnTo>
                  <a:pt x="0" y="5733143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11252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5094288" y="0"/>
            <a:ext cx="2133600" cy="5892800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573423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322286" y="1103086"/>
            <a:ext cx="4644572" cy="4644572"/>
          </a:xfrm>
          <a:custGeom>
            <a:avLst/>
            <a:gdLst>
              <a:gd name="connsiteX0" fmla="*/ 2322286 w 4644572"/>
              <a:gd name="connsiteY0" fmla="*/ 0 h 4644572"/>
              <a:gd name="connsiteX1" fmla="*/ 4644572 w 4644572"/>
              <a:gd name="connsiteY1" fmla="*/ 2322286 h 4644572"/>
              <a:gd name="connsiteX2" fmla="*/ 2322286 w 4644572"/>
              <a:gd name="connsiteY2" fmla="*/ 4644572 h 4644572"/>
              <a:gd name="connsiteX3" fmla="*/ 0 w 4644572"/>
              <a:gd name="connsiteY3" fmla="*/ 2322286 h 4644572"/>
              <a:gd name="connsiteX4" fmla="*/ 2322286 w 4644572"/>
              <a:gd name="connsiteY4" fmla="*/ 0 h 464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4572" h="4644572">
                <a:moveTo>
                  <a:pt x="2322286" y="0"/>
                </a:moveTo>
                <a:cubicBezTo>
                  <a:pt x="3604849" y="0"/>
                  <a:pt x="4644572" y="1039723"/>
                  <a:pt x="4644572" y="2322286"/>
                </a:cubicBezTo>
                <a:cubicBezTo>
                  <a:pt x="4644572" y="3604849"/>
                  <a:pt x="3604849" y="4644572"/>
                  <a:pt x="2322286" y="4644572"/>
                </a:cubicBezTo>
                <a:cubicBezTo>
                  <a:pt x="1039723" y="4644572"/>
                  <a:pt x="0" y="3604849"/>
                  <a:pt x="0" y="2322286"/>
                </a:cubicBezTo>
                <a:cubicBezTo>
                  <a:pt x="0" y="1039723"/>
                  <a:pt x="1039723" y="0"/>
                  <a:pt x="2322286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5224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7982856" y="261257"/>
            <a:ext cx="3918857" cy="6299200"/>
          </a:xfrm>
          <a:custGeom>
            <a:avLst/>
            <a:gdLst>
              <a:gd name="connsiteX0" fmla="*/ 0 w 3918857"/>
              <a:gd name="connsiteY0" fmla="*/ 0 h 6299200"/>
              <a:gd name="connsiteX1" fmla="*/ 3918857 w 3918857"/>
              <a:gd name="connsiteY1" fmla="*/ 0 h 6299200"/>
              <a:gd name="connsiteX2" fmla="*/ 3918857 w 3918857"/>
              <a:gd name="connsiteY2" fmla="*/ 6299200 h 6299200"/>
              <a:gd name="connsiteX3" fmla="*/ 0 w 3918857"/>
              <a:gd name="connsiteY3" fmla="*/ 6299200 h 629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18857" h="6299200">
                <a:moveTo>
                  <a:pt x="0" y="0"/>
                </a:moveTo>
                <a:lnTo>
                  <a:pt x="3918857" y="0"/>
                </a:lnTo>
                <a:lnTo>
                  <a:pt x="3918857" y="6299200"/>
                </a:lnTo>
                <a:lnTo>
                  <a:pt x="0" y="6299200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008620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699250" y="668338"/>
            <a:ext cx="5492750" cy="541337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0454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362859" y="333829"/>
            <a:ext cx="5529943" cy="6197600"/>
          </a:xfrm>
          <a:custGeom>
            <a:avLst/>
            <a:gdLst>
              <a:gd name="connsiteX0" fmla="*/ 0 w 5529943"/>
              <a:gd name="connsiteY0" fmla="*/ 0 h 6197600"/>
              <a:gd name="connsiteX1" fmla="*/ 5529943 w 5529943"/>
              <a:gd name="connsiteY1" fmla="*/ 0 h 6197600"/>
              <a:gd name="connsiteX2" fmla="*/ 5529943 w 5529943"/>
              <a:gd name="connsiteY2" fmla="*/ 6197600 h 6197600"/>
              <a:gd name="connsiteX3" fmla="*/ 0 w 5529943"/>
              <a:gd name="connsiteY3" fmla="*/ 6197600 h 619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9943" h="6197600">
                <a:moveTo>
                  <a:pt x="0" y="0"/>
                </a:moveTo>
                <a:lnTo>
                  <a:pt x="5529943" y="0"/>
                </a:lnTo>
                <a:lnTo>
                  <a:pt x="5529943" y="6197600"/>
                </a:lnTo>
                <a:lnTo>
                  <a:pt x="0" y="6197600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26365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06400" y="1770744"/>
            <a:ext cx="2554288" cy="2874281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353025" y="1770744"/>
            <a:ext cx="2554288" cy="2874281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6299425" y="1770744"/>
            <a:ext cx="2554288" cy="2874281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9245825" y="1770744"/>
            <a:ext cx="2554288" cy="2874281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01286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3"/>
          <p:cNvSpPr>
            <a:spLocks noGrp="1"/>
          </p:cNvSpPr>
          <p:nvPr>
            <p:ph type="pic" sz="quarter" idx="14" hasCustomPrompt="1"/>
          </p:nvPr>
        </p:nvSpPr>
        <p:spPr>
          <a:xfrm>
            <a:off x="5456351" y="5173662"/>
            <a:ext cx="1684338" cy="168433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7" name="Picture Placeholder 13"/>
          <p:cNvSpPr>
            <a:spLocks noGrp="1"/>
          </p:cNvSpPr>
          <p:nvPr>
            <p:ph type="pic" sz="quarter" idx="13" hasCustomPrompt="1"/>
          </p:nvPr>
        </p:nvSpPr>
        <p:spPr>
          <a:xfrm>
            <a:off x="5050630" y="0"/>
            <a:ext cx="1684338" cy="168433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684338" cy="168433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5" name="Picture Placeholder 13"/>
          <p:cNvSpPr>
            <a:spLocks noGrp="1"/>
          </p:cNvSpPr>
          <p:nvPr>
            <p:ph type="pic" sz="quarter" idx="11" hasCustomPrompt="1"/>
          </p:nvPr>
        </p:nvSpPr>
        <p:spPr>
          <a:xfrm>
            <a:off x="1683317" y="0"/>
            <a:ext cx="1684338" cy="168433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6" name="Picture Placeholder 13"/>
          <p:cNvSpPr>
            <a:spLocks noGrp="1"/>
          </p:cNvSpPr>
          <p:nvPr>
            <p:ph type="pic" sz="quarter" idx="12" hasCustomPrompt="1"/>
          </p:nvPr>
        </p:nvSpPr>
        <p:spPr>
          <a:xfrm>
            <a:off x="3366973" y="0"/>
            <a:ext cx="1684338" cy="168433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9" name="Picture Placeholder 13"/>
          <p:cNvSpPr>
            <a:spLocks noGrp="1"/>
          </p:cNvSpPr>
          <p:nvPr>
            <p:ph type="pic" sz="quarter" idx="15" hasCustomPrompt="1"/>
          </p:nvPr>
        </p:nvSpPr>
        <p:spPr>
          <a:xfrm>
            <a:off x="7140349" y="5173662"/>
            <a:ext cx="1684338" cy="168433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20" name="Picture Placeholder 13"/>
          <p:cNvSpPr>
            <a:spLocks noGrp="1"/>
          </p:cNvSpPr>
          <p:nvPr>
            <p:ph type="pic" sz="quarter" idx="16" hasCustomPrompt="1"/>
          </p:nvPr>
        </p:nvSpPr>
        <p:spPr>
          <a:xfrm>
            <a:off x="8824345" y="5173662"/>
            <a:ext cx="1684338" cy="168433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21" name="Picture Placeholder 13"/>
          <p:cNvSpPr>
            <a:spLocks noGrp="1"/>
          </p:cNvSpPr>
          <p:nvPr>
            <p:ph type="pic" sz="quarter" idx="17" hasCustomPrompt="1"/>
          </p:nvPr>
        </p:nvSpPr>
        <p:spPr>
          <a:xfrm>
            <a:off x="10507661" y="5173662"/>
            <a:ext cx="1684338" cy="168433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39226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 hasCustomPrompt="1"/>
          </p:nvPr>
        </p:nvSpPr>
        <p:spPr>
          <a:xfrm>
            <a:off x="957944" y="2046517"/>
            <a:ext cx="2148112" cy="2148112"/>
          </a:xfrm>
          <a:custGeom>
            <a:avLst/>
            <a:gdLst>
              <a:gd name="connsiteX0" fmla="*/ 1074056 w 2148112"/>
              <a:gd name="connsiteY0" fmla="*/ 0 h 2148112"/>
              <a:gd name="connsiteX1" fmla="*/ 2148112 w 2148112"/>
              <a:gd name="connsiteY1" fmla="*/ 1074056 h 2148112"/>
              <a:gd name="connsiteX2" fmla="*/ 1074056 w 2148112"/>
              <a:gd name="connsiteY2" fmla="*/ 2148112 h 2148112"/>
              <a:gd name="connsiteX3" fmla="*/ 0 w 2148112"/>
              <a:gd name="connsiteY3" fmla="*/ 1074056 h 2148112"/>
              <a:gd name="connsiteX4" fmla="*/ 1074056 w 2148112"/>
              <a:gd name="connsiteY4" fmla="*/ 0 h 214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8112" h="2148112">
                <a:moveTo>
                  <a:pt x="1074056" y="0"/>
                </a:moveTo>
                <a:cubicBezTo>
                  <a:pt x="1667241" y="0"/>
                  <a:pt x="2148112" y="480871"/>
                  <a:pt x="2148112" y="1074056"/>
                </a:cubicBezTo>
                <a:cubicBezTo>
                  <a:pt x="2148112" y="1667241"/>
                  <a:pt x="1667241" y="2148112"/>
                  <a:pt x="1074056" y="2148112"/>
                </a:cubicBezTo>
                <a:cubicBezTo>
                  <a:pt x="480871" y="2148112"/>
                  <a:pt x="0" y="1667241"/>
                  <a:pt x="0" y="1074056"/>
                </a:cubicBezTo>
                <a:cubicBezTo>
                  <a:pt x="0" y="480871"/>
                  <a:pt x="480871" y="0"/>
                  <a:pt x="1074056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4978401" y="2046517"/>
            <a:ext cx="2148112" cy="2148112"/>
          </a:xfrm>
          <a:custGeom>
            <a:avLst/>
            <a:gdLst>
              <a:gd name="connsiteX0" fmla="*/ 1074056 w 2148112"/>
              <a:gd name="connsiteY0" fmla="*/ 0 h 2148112"/>
              <a:gd name="connsiteX1" fmla="*/ 2148112 w 2148112"/>
              <a:gd name="connsiteY1" fmla="*/ 1074056 h 2148112"/>
              <a:gd name="connsiteX2" fmla="*/ 1074056 w 2148112"/>
              <a:gd name="connsiteY2" fmla="*/ 2148112 h 2148112"/>
              <a:gd name="connsiteX3" fmla="*/ 0 w 2148112"/>
              <a:gd name="connsiteY3" fmla="*/ 1074056 h 2148112"/>
              <a:gd name="connsiteX4" fmla="*/ 1074056 w 2148112"/>
              <a:gd name="connsiteY4" fmla="*/ 0 h 214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8112" h="2148112">
                <a:moveTo>
                  <a:pt x="1074056" y="0"/>
                </a:moveTo>
                <a:cubicBezTo>
                  <a:pt x="1667241" y="0"/>
                  <a:pt x="2148112" y="480871"/>
                  <a:pt x="2148112" y="1074056"/>
                </a:cubicBezTo>
                <a:cubicBezTo>
                  <a:pt x="2148112" y="1667241"/>
                  <a:pt x="1667241" y="2148112"/>
                  <a:pt x="1074056" y="2148112"/>
                </a:cubicBezTo>
                <a:cubicBezTo>
                  <a:pt x="480871" y="2148112"/>
                  <a:pt x="0" y="1667241"/>
                  <a:pt x="0" y="1074056"/>
                </a:cubicBezTo>
                <a:cubicBezTo>
                  <a:pt x="0" y="480871"/>
                  <a:pt x="480871" y="0"/>
                  <a:pt x="1074056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8998858" y="2046517"/>
            <a:ext cx="2148112" cy="2148112"/>
          </a:xfrm>
          <a:custGeom>
            <a:avLst/>
            <a:gdLst>
              <a:gd name="connsiteX0" fmla="*/ 1074056 w 2148112"/>
              <a:gd name="connsiteY0" fmla="*/ 0 h 2148112"/>
              <a:gd name="connsiteX1" fmla="*/ 2148112 w 2148112"/>
              <a:gd name="connsiteY1" fmla="*/ 1074056 h 2148112"/>
              <a:gd name="connsiteX2" fmla="*/ 1074056 w 2148112"/>
              <a:gd name="connsiteY2" fmla="*/ 2148112 h 2148112"/>
              <a:gd name="connsiteX3" fmla="*/ 0 w 2148112"/>
              <a:gd name="connsiteY3" fmla="*/ 1074056 h 2148112"/>
              <a:gd name="connsiteX4" fmla="*/ 1074056 w 2148112"/>
              <a:gd name="connsiteY4" fmla="*/ 0 h 214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8112" h="2148112">
                <a:moveTo>
                  <a:pt x="1074056" y="0"/>
                </a:moveTo>
                <a:cubicBezTo>
                  <a:pt x="1667241" y="0"/>
                  <a:pt x="2148112" y="480871"/>
                  <a:pt x="2148112" y="1074056"/>
                </a:cubicBezTo>
                <a:cubicBezTo>
                  <a:pt x="2148112" y="1667241"/>
                  <a:pt x="1667241" y="2148112"/>
                  <a:pt x="1074056" y="2148112"/>
                </a:cubicBezTo>
                <a:cubicBezTo>
                  <a:pt x="480871" y="2148112"/>
                  <a:pt x="0" y="1667241"/>
                  <a:pt x="0" y="1074056"/>
                </a:cubicBezTo>
                <a:cubicBezTo>
                  <a:pt x="0" y="480871"/>
                  <a:pt x="480871" y="0"/>
                  <a:pt x="1074056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872534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52463" y="0"/>
            <a:ext cx="3251200" cy="610393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586010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27316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188913" y="1712913"/>
            <a:ext cx="5487987" cy="1789112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188913" y="3679506"/>
            <a:ext cx="2475633" cy="301157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5871581" y="1712688"/>
            <a:ext cx="2816108" cy="497839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2" name="Picture Placeholder 8"/>
          <p:cNvSpPr>
            <a:spLocks noGrp="1"/>
          </p:cNvSpPr>
          <p:nvPr>
            <p:ph type="pic" sz="quarter" idx="13" hasCustomPrompt="1"/>
          </p:nvPr>
        </p:nvSpPr>
        <p:spPr>
          <a:xfrm>
            <a:off x="8882370" y="4201888"/>
            <a:ext cx="3120944" cy="248919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11448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174625" y="130629"/>
            <a:ext cx="2176463" cy="653210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 hasCustomPrompt="1"/>
          </p:nvPr>
        </p:nvSpPr>
        <p:spPr>
          <a:xfrm>
            <a:off x="2539774" y="130629"/>
            <a:ext cx="2176463" cy="653210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2" hasCustomPrompt="1"/>
          </p:nvPr>
        </p:nvSpPr>
        <p:spPr>
          <a:xfrm>
            <a:off x="4906509" y="130629"/>
            <a:ext cx="2176463" cy="653210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818914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703888" y="246063"/>
            <a:ext cx="2990850" cy="631507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926284" y="246063"/>
            <a:ext cx="2990850" cy="631507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193883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-1640114" y="-1335315"/>
            <a:ext cx="7228114" cy="7228114"/>
          </a:xfrm>
          <a:custGeom>
            <a:avLst/>
            <a:gdLst>
              <a:gd name="connsiteX0" fmla="*/ 3614057 w 7228114"/>
              <a:gd name="connsiteY0" fmla="*/ 0 h 7228114"/>
              <a:gd name="connsiteX1" fmla="*/ 7228114 w 7228114"/>
              <a:gd name="connsiteY1" fmla="*/ 3614057 h 7228114"/>
              <a:gd name="connsiteX2" fmla="*/ 3614057 w 7228114"/>
              <a:gd name="connsiteY2" fmla="*/ 7228114 h 7228114"/>
              <a:gd name="connsiteX3" fmla="*/ 0 w 7228114"/>
              <a:gd name="connsiteY3" fmla="*/ 3614057 h 7228114"/>
              <a:gd name="connsiteX4" fmla="*/ 3614057 w 7228114"/>
              <a:gd name="connsiteY4" fmla="*/ 0 h 722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28114" h="7228114">
                <a:moveTo>
                  <a:pt x="3614057" y="0"/>
                </a:moveTo>
                <a:cubicBezTo>
                  <a:pt x="5610046" y="0"/>
                  <a:pt x="7228114" y="1618068"/>
                  <a:pt x="7228114" y="3614057"/>
                </a:cubicBezTo>
                <a:cubicBezTo>
                  <a:pt x="7228114" y="5610046"/>
                  <a:pt x="5610046" y="7228114"/>
                  <a:pt x="3614057" y="7228114"/>
                </a:cubicBezTo>
                <a:cubicBezTo>
                  <a:pt x="1618068" y="7228114"/>
                  <a:pt x="0" y="5610046"/>
                  <a:pt x="0" y="3614057"/>
                </a:cubicBezTo>
                <a:cubicBezTo>
                  <a:pt x="0" y="1618068"/>
                  <a:pt x="1618068" y="0"/>
                  <a:pt x="3614057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14943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97088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22" name="Picture Placeholder 15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4477318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8" name="Picture Placeholder 15"/>
          <p:cNvSpPr>
            <a:spLocks noGrp="1"/>
          </p:cNvSpPr>
          <p:nvPr>
            <p:ph type="pic" sz="quarter" idx="11" hasCustomPrompt="1"/>
          </p:nvPr>
        </p:nvSpPr>
        <p:spPr>
          <a:xfrm>
            <a:off x="2438400" y="2096975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9" name="Picture Placeholder 15"/>
          <p:cNvSpPr>
            <a:spLocks noGrp="1"/>
          </p:cNvSpPr>
          <p:nvPr>
            <p:ph type="pic" sz="quarter" idx="12" hasCustomPrompt="1"/>
          </p:nvPr>
        </p:nvSpPr>
        <p:spPr>
          <a:xfrm>
            <a:off x="4876800" y="2096975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20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7315200" y="2096975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21" name="Picture Placeholder 15"/>
          <p:cNvSpPr>
            <a:spLocks noGrp="1"/>
          </p:cNvSpPr>
          <p:nvPr>
            <p:ph type="pic" sz="quarter" idx="14" hasCustomPrompt="1"/>
          </p:nvPr>
        </p:nvSpPr>
        <p:spPr>
          <a:xfrm>
            <a:off x="9753600" y="2096975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23" name="Picture Placeholder 15"/>
          <p:cNvSpPr>
            <a:spLocks noGrp="1"/>
          </p:cNvSpPr>
          <p:nvPr>
            <p:ph type="pic" sz="quarter" idx="16" hasCustomPrompt="1"/>
          </p:nvPr>
        </p:nvSpPr>
        <p:spPr>
          <a:xfrm>
            <a:off x="2438400" y="4477205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24" name="Picture Placeholder 15"/>
          <p:cNvSpPr>
            <a:spLocks noGrp="1"/>
          </p:cNvSpPr>
          <p:nvPr>
            <p:ph type="pic" sz="quarter" idx="17" hasCustomPrompt="1"/>
          </p:nvPr>
        </p:nvSpPr>
        <p:spPr>
          <a:xfrm>
            <a:off x="4876800" y="4477205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25" name="Picture Placeholder 15"/>
          <p:cNvSpPr>
            <a:spLocks noGrp="1"/>
          </p:cNvSpPr>
          <p:nvPr>
            <p:ph type="pic" sz="quarter" idx="18" hasCustomPrompt="1"/>
          </p:nvPr>
        </p:nvSpPr>
        <p:spPr>
          <a:xfrm>
            <a:off x="7315200" y="4477205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26" name="Picture Placeholder 15"/>
          <p:cNvSpPr>
            <a:spLocks noGrp="1"/>
          </p:cNvSpPr>
          <p:nvPr>
            <p:ph type="pic" sz="quarter" idx="19" hasCustomPrompt="1"/>
          </p:nvPr>
        </p:nvSpPr>
        <p:spPr>
          <a:xfrm>
            <a:off x="9753600" y="4477205"/>
            <a:ext cx="2438400" cy="238056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505482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4194629" y="1654629"/>
            <a:ext cx="3672114" cy="3672114"/>
          </a:xfrm>
          <a:custGeom>
            <a:avLst/>
            <a:gdLst>
              <a:gd name="connsiteX0" fmla="*/ 1836057 w 3672114"/>
              <a:gd name="connsiteY0" fmla="*/ 0 h 3672114"/>
              <a:gd name="connsiteX1" fmla="*/ 3672114 w 3672114"/>
              <a:gd name="connsiteY1" fmla="*/ 1836057 h 3672114"/>
              <a:gd name="connsiteX2" fmla="*/ 1836057 w 3672114"/>
              <a:gd name="connsiteY2" fmla="*/ 3672114 h 3672114"/>
              <a:gd name="connsiteX3" fmla="*/ 0 w 3672114"/>
              <a:gd name="connsiteY3" fmla="*/ 1836057 h 3672114"/>
              <a:gd name="connsiteX4" fmla="*/ 1836057 w 3672114"/>
              <a:gd name="connsiteY4" fmla="*/ 0 h 367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2114" h="3672114">
                <a:moveTo>
                  <a:pt x="1836057" y="0"/>
                </a:moveTo>
                <a:cubicBezTo>
                  <a:pt x="2850083" y="0"/>
                  <a:pt x="3672114" y="822031"/>
                  <a:pt x="3672114" y="1836057"/>
                </a:cubicBezTo>
                <a:cubicBezTo>
                  <a:pt x="3672114" y="2850083"/>
                  <a:pt x="2850083" y="3672114"/>
                  <a:pt x="1836057" y="3672114"/>
                </a:cubicBezTo>
                <a:cubicBezTo>
                  <a:pt x="822031" y="3672114"/>
                  <a:pt x="0" y="2850083"/>
                  <a:pt x="0" y="1836057"/>
                </a:cubicBezTo>
                <a:cubicBezTo>
                  <a:pt x="0" y="822031"/>
                  <a:pt x="822031" y="0"/>
                  <a:pt x="1836057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887762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188913" y="160338"/>
            <a:ext cx="2074862" cy="2844800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188913" y="3236003"/>
            <a:ext cx="2074862" cy="3382510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2482281" y="4484913"/>
            <a:ext cx="2074862" cy="213359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2" name="Picture Placeholder 8"/>
          <p:cNvSpPr>
            <a:spLocks noGrp="1"/>
          </p:cNvSpPr>
          <p:nvPr>
            <p:ph type="pic" sz="quarter" idx="13" hasCustomPrompt="1"/>
          </p:nvPr>
        </p:nvSpPr>
        <p:spPr>
          <a:xfrm>
            <a:off x="2482281" y="1582057"/>
            <a:ext cx="2074862" cy="2685143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4" hasCustomPrompt="1"/>
          </p:nvPr>
        </p:nvSpPr>
        <p:spPr>
          <a:xfrm>
            <a:off x="4775199" y="3817257"/>
            <a:ext cx="2801256" cy="2801256"/>
          </a:xfrm>
          <a:custGeom>
            <a:avLst/>
            <a:gdLst>
              <a:gd name="connsiteX0" fmla="*/ 1400628 w 2801256"/>
              <a:gd name="connsiteY0" fmla="*/ 0 h 2801256"/>
              <a:gd name="connsiteX1" fmla="*/ 2801256 w 2801256"/>
              <a:gd name="connsiteY1" fmla="*/ 1400628 h 2801256"/>
              <a:gd name="connsiteX2" fmla="*/ 1400628 w 2801256"/>
              <a:gd name="connsiteY2" fmla="*/ 2801256 h 2801256"/>
              <a:gd name="connsiteX3" fmla="*/ 0 w 2801256"/>
              <a:gd name="connsiteY3" fmla="*/ 1400628 h 2801256"/>
              <a:gd name="connsiteX4" fmla="*/ 1400628 w 2801256"/>
              <a:gd name="connsiteY4" fmla="*/ 0 h 280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1256" h="2801256">
                <a:moveTo>
                  <a:pt x="1400628" y="0"/>
                </a:moveTo>
                <a:cubicBezTo>
                  <a:pt x="2174173" y="0"/>
                  <a:pt x="2801256" y="627083"/>
                  <a:pt x="2801256" y="1400628"/>
                </a:cubicBezTo>
                <a:cubicBezTo>
                  <a:pt x="2801256" y="2174173"/>
                  <a:pt x="2174173" y="2801256"/>
                  <a:pt x="1400628" y="2801256"/>
                </a:cubicBezTo>
                <a:cubicBezTo>
                  <a:pt x="627083" y="2801256"/>
                  <a:pt x="0" y="2174173"/>
                  <a:pt x="0" y="1400628"/>
                </a:cubicBezTo>
                <a:cubicBezTo>
                  <a:pt x="0" y="627083"/>
                  <a:pt x="627083" y="0"/>
                  <a:pt x="1400628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88498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144463" y="160338"/>
            <a:ext cx="11858625" cy="202723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144463" y="2382073"/>
            <a:ext cx="2806811" cy="425095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3161809" y="4605111"/>
            <a:ext cx="2806811" cy="202791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2" name="Picture Placeholder 8"/>
          <p:cNvSpPr>
            <a:spLocks noGrp="1"/>
          </p:cNvSpPr>
          <p:nvPr>
            <p:ph type="pic" sz="quarter" idx="13" hasCustomPrompt="1"/>
          </p:nvPr>
        </p:nvSpPr>
        <p:spPr>
          <a:xfrm>
            <a:off x="6179155" y="4605111"/>
            <a:ext cx="2806811" cy="202791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4" hasCustomPrompt="1"/>
          </p:nvPr>
        </p:nvSpPr>
        <p:spPr>
          <a:xfrm>
            <a:off x="9196841" y="4605111"/>
            <a:ext cx="2806811" cy="202791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547131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144464" y="144463"/>
            <a:ext cx="5853484" cy="371633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6179537" y="144463"/>
            <a:ext cx="5853484" cy="371633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139681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138738" y="0"/>
            <a:ext cx="2074862" cy="5878513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7416799" y="979487"/>
            <a:ext cx="2074862" cy="5878513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79978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333830" y="4441824"/>
            <a:ext cx="11567659" cy="2089604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66906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1624013" y="1476375"/>
            <a:ext cx="3315432" cy="2071688"/>
          </a:xfrm>
          <a:custGeom>
            <a:avLst/>
            <a:gdLst>
              <a:gd name="connsiteX0" fmla="*/ 0 w 3315432"/>
              <a:gd name="connsiteY0" fmla="*/ 0 h 2071688"/>
              <a:gd name="connsiteX1" fmla="*/ 3315432 w 3315432"/>
              <a:gd name="connsiteY1" fmla="*/ 0 h 2071688"/>
              <a:gd name="connsiteX2" fmla="*/ 3315432 w 3315432"/>
              <a:gd name="connsiteY2" fmla="*/ 2071688 h 2071688"/>
              <a:gd name="connsiteX3" fmla="*/ 0 w 3315432"/>
              <a:gd name="connsiteY3" fmla="*/ 2071688 h 2071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5432" h="2071688">
                <a:moveTo>
                  <a:pt x="0" y="0"/>
                </a:moveTo>
                <a:lnTo>
                  <a:pt x="3315432" y="0"/>
                </a:lnTo>
                <a:lnTo>
                  <a:pt x="3315432" y="2071688"/>
                </a:lnTo>
                <a:lnTo>
                  <a:pt x="0" y="2071688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891087" y="2759869"/>
            <a:ext cx="626269" cy="1114425"/>
          </a:xfrm>
          <a:custGeom>
            <a:avLst/>
            <a:gdLst>
              <a:gd name="connsiteX0" fmla="*/ 0 w 626269"/>
              <a:gd name="connsiteY0" fmla="*/ 0 h 1114425"/>
              <a:gd name="connsiteX1" fmla="*/ 626269 w 626269"/>
              <a:gd name="connsiteY1" fmla="*/ 0 h 1114425"/>
              <a:gd name="connsiteX2" fmla="*/ 626269 w 626269"/>
              <a:gd name="connsiteY2" fmla="*/ 1114425 h 1114425"/>
              <a:gd name="connsiteX3" fmla="*/ 0 w 626269"/>
              <a:gd name="connsiteY3" fmla="*/ 111442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269" h="1114425">
                <a:moveTo>
                  <a:pt x="0" y="0"/>
                </a:moveTo>
                <a:lnTo>
                  <a:pt x="626269" y="0"/>
                </a:lnTo>
                <a:lnTo>
                  <a:pt x="626269" y="1114425"/>
                </a:lnTo>
                <a:lnTo>
                  <a:pt x="0" y="1114425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7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42488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7344229" y="1364343"/>
            <a:ext cx="5747657" cy="3297862"/>
          </a:xfrm>
          <a:custGeom>
            <a:avLst/>
            <a:gdLst>
              <a:gd name="connsiteX0" fmla="*/ 0 w 5747657"/>
              <a:gd name="connsiteY0" fmla="*/ 0 h 3297862"/>
              <a:gd name="connsiteX1" fmla="*/ 5747657 w 5747657"/>
              <a:gd name="connsiteY1" fmla="*/ 0 h 3297862"/>
              <a:gd name="connsiteX2" fmla="*/ 5747657 w 5747657"/>
              <a:gd name="connsiteY2" fmla="*/ 3297862 h 3297862"/>
              <a:gd name="connsiteX3" fmla="*/ 0 w 5747657"/>
              <a:gd name="connsiteY3" fmla="*/ 3297862 h 329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7657" h="3297862">
                <a:moveTo>
                  <a:pt x="0" y="0"/>
                </a:moveTo>
                <a:lnTo>
                  <a:pt x="5747657" y="0"/>
                </a:lnTo>
                <a:lnTo>
                  <a:pt x="5747657" y="3297862"/>
                </a:lnTo>
                <a:lnTo>
                  <a:pt x="0" y="3297862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84171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1553029" y="3439886"/>
            <a:ext cx="3817257" cy="2394858"/>
          </a:xfrm>
          <a:custGeom>
            <a:avLst/>
            <a:gdLst>
              <a:gd name="connsiteX0" fmla="*/ 0 w 3817257"/>
              <a:gd name="connsiteY0" fmla="*/ 0 h 2394858"/>
              <a:gd name="connsiteX1" fmla="*/ 3817257 w 3817257"/>
              <a:gd name="connsiteY1" fmla="*/ 0 h 2394858"/>
              <a:gd name="connsiteX2" fmla="*/ 3817257 w 3817257"/>
              <a:gd name="connsiteY2" fmla="*/ 2394858 h 2394858"/>
              <a:gd name="connsiteX3" fmla="*/ 0 w 3817257"/>
              <a:gd name="connsiteY3" fmla="*/ 2394858 h 2394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7257" h="2394858">
                <a:moveTo>
                  <a:pt x="0" y="0"/>
                </a:moveTo>
                <a:lnTo>
                  <a:pt x="3817257" y="0"/>
                </a:lnTo>
                <a:lnTo>
                  <a:pt x="3817257" y="2394858"/>
                </a:lnTo>
                <a:lnTo>
                  <a:pt x="0" y="2394858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872516" y="3439886"/>
            <a:ext cx="3817257" cy="2394858"/>
          </a:xfrm>
          <a:custGeom>
            <a:avLst/>
            <a:gdLst>
              <a:gd name="connsiteX0" fmla="*/ 0 w 3817257"/>
              <a:gd name="connsiteY0" fmla="*/ 0 h 2394858"/>
              <a:gd name="connsiteX1" fmla="*/ 3817257 w 3817257"/>
              <a:gd name="connsiteY1" fmla="*/ 0 h 2394858"/>
              <a:gd name="connsiteX2" fmla="*/ 3817257 w 3817257"/>
              <a:gd name="connsiteY2" fmla="*/ 2394858 h 2394858"/>
              <a:gd name="connsiteX3" fmla="*/ 0 w 3817257"/>
              <a:gd name="connsiteY3" fmla="*/ 2394858 h 2394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7257" h="2394858">
                <a:moveTo>
                  <a:pt x="0" y="0"/>
                </a:moveTo>
                <a:lnTo>
                  <a:pt x="3817257" y="0"/>
                </a:lnTo>
                <a:lnTo>
                  <a:pt x="3817257" y="2394858"/>
                </a:lnTo>
                <a:lnTo>
                  <a:pt x="0" y="2394858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90192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297497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2647002" y="2139184"/>
            <a:ext cx="2194000" cy="1241675"/>
          </a:xfrm>
          <a:custGeom>
            <a:avLst/>
            <a:gdLst>
              <a:gd name="connsiteX0" fmla="*/ 0 w 2194000"/>
              <a:gd name="connsiteY0" fmla="*/ 0 h 1241675"/>
              <a:gd name="connsiteX1" fmla="*/ 2194000 w 2194000"/>
              <a:gd name="connsiteY1" fmla="*/ 0 h 1241675"/>
              <a:gd name="connsiteX2" fmla="*/ 2194000 w 2194000"/>
              <a:gd name="connsiteY2" fmla="*/ 1241675 h 1241675"/>
              <a:gd name="connsiteX3" fmla="*/ 0 w 2194000"/>
              <a:gd name="connsiteY3" fmla="*/ 1241675 h 124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4000" h="1241675">
                <a:moveTo>
                  <a:pt x="0" y="0"/>
                </a:moveTo>
                <a:lnTo>
                  <a:pt x="2194000" y="0"/>
                </a:lnTo>
                <a:lnTo>
                  <a:pt x="2194000" y="1241675"/>
                </a:lnTo>
                <a:lnTo>
                  <a:pt x="0" y="1241675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699467" y="1992348"/>
            <a:ext cx="2779639" cy="1587861"/>
          </a:xfrm>
          <a:custGeom>
            <a:avLst/>
            <a:gdLst>
              <a:gd name="connsiteX0" fmla="*/ 0 w 2779639"/>
              <a:gd name="connsiteY0" fmla="*/ 0 h 1587861"/>
              <a:gd name="connsiteX1" fmla="*/ 2779639 w 2779639"/>
              <a:gd name="connsiteY1" fmla="*/ 0 h 1587861"/>
              <a:gd name="connsiteX2" fmla="*/ 2779639 w 2779639"/>
              <a:gd name="connsiteY2" fmla="*/ 1587861 h 1587861"/>
              <a:gd name="connsiteX3" fmla="*/ 0 w 2779639"/>
              <a:gd name="connsiteY3" fmla="*/ 1587861 h 1587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9639" h="1587861">
                <a:moveTo>
                  <a:pt x="0" y="0"/>
                </a:moveTo>
                <a:lnTo>
                  <a:pt x="2779639" y="0"/>
                </a:lnTo>
                <a:lnTo>
                  <a:pt x="2779639" y="1587861"/>
                </a:lnTo>
                <a:lnTo>
                  <a:pt x="0" y="1587861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 hasCustomPrompt="1"/>
          </p:nvPr>
        </p:nvSpPr>
        <p:spPr>
          <a:xfrm>
            <a:off x="7342498" y="2139184"/>
            <a:ext cx="2194000" cy="1241675"/>
          </a:xfrm>
          <a:custGeom>
            <a:avLst/>
            <a:gdLst>
              <a:gd name="connsiteX0" fmla="*/ 0 w 2194000"/>
              <a:gd name="connsiteY0" fmla="*/ 0 h 1241675"/>
              <a:gd name="connsiteX1" fmla="*/ 2194000 w 2194000"/>
              <a:gd name="connsiteY1" fmla="*/ 0 h 1241675"/>
              <a:gd name="connsiteX2" fmla="*/ 2194000 w 2194000"/>
              <a:gd name="connsiteY2" fmla="*/ 1241675 h 1241675"/>
              <a:gd name="connsiteX3" fmla="*/ 0 w 2194000"/>
              <a:gd name="connsiteY3" fmla="*/ 1241675 h 124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4000" h="1241675">
                <a:moveTo>
                  <a:pt x="0" y="0"/>
                </a:moveTo>
                <a:lnTo>
                  <a:pt x="2194000" y="0"/>
                </a:lnTo>
                <a:lnTo>
                  <a:pt x="2194000" y="1241675"/>
                </a:lnTo>
                <a:lnTo>
                  <a:pt x="0" y="1241675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502816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805714" cy="6858000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1693048" y="3628933"/>
            <a:ext cx="2367322" cy="433872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35042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91669" y="497539"/>
            <a:ext cx="5836026" cy="5836026"/>
          </a:xfrm>
          <a:custGeom>
            <a:avLst/>
            <a:gdLst>
              <a:gd name="connsiteX0" fmla="*/ 2918013 w 5836026"/>
              <a:gd name="connsiteY0" fmla="*/ 0 h 5836026"/>
              <a:gd name="connsiteX1" fmla="*/ 5836026 w 5836026"/>
              <a:gd name="connsiteY1" fmla="*/ 2918013 h 5836026"/>
              <a:gd name="connsiteX2" fmla="*/ 2918013 w 5836026"/>
              <a:gd name="connsiteY2" fmla="*/ 5836026 h 5836026"/>
              <a:gd name="connsiteX3" fmla="*/ 0 w 5836026"/>
              <a:gd name="connsiteY3" fmla="*/ 2918013 h 5836026"/>
              <a:gd name="connsiteX4" fmla="*/ 2918013 w 5836026"/>
              <a:gd name="connsiteY4" fmla="*/ 0 h 583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6026" h="5836026">
                <a:moveTo>
                  <a:pt x="2918013" y="0"/>
                </a:moveTo>
                <a:cubicBezTo>
                  <a:pt x="4529587" y="0"/>
                  <a:pt x="5836026" y="1306439"/>
                  <a:pt x="5836026" y="2918013"/>
                </a:cubicBezTo>
                <a:cubicBezTo>
                  <a:pt x="5836026" y="4529587"/>
                  <a:pt x="4529587" y="5836026"/>
                  <a:pt x="2918013" y="5836026"/>
                </a:cubicBezTo>
                <a:cubicBezTo>
                  <a:pt x="1306439" y="5836026"/>
                  <a:pt x="0" y="4529587"/>
                  <a:pt x="0" y="2918013"/>
                </a:cubicBezTo>
                <a:cubicBezTo>
                  <a:pt x="0" y="1306439"/>
                  <a:pt x="1306439" y="0"/>
                  <a:pt x="2918013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4742472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5776428" y="497539"/>
            <a:ext cx="5836026" cy="5836026"/>
          </a:xfrm>
          <a:custGeom>
            <a:avLst/>
            <a:gdLst>
              <a:gd name="connsiteX0" fmla="*/ 2918013 w 5836026"/>
              <a:gd name="connsiteY0" fmla="*/ 0 h 5836026"/>
              <a:gd name="connsiteX1" fmla="*/ 5836026 w 5836026"/>
              <a:gd name="connsiteY1" fmla="*/ 2918013 h 5836026"/>
              <a:gd name="connsiteX2" fmla="*/ 2918013 w 5836026"/>
              <a:gd name="connsiteY2" fmla="*/ 5836026 h 5836026"/>
              <a:gd name="connsiteX3" fmla="*/ 0 w 5836026"/>
              <a:gd name="connsiteY3" fmla="*/ 2918013 h 5836026"/>
              <a:gd name="connsiteX4" fmla="*/ 2918013 w 5836026"/>
              <a:gd name="connsiteY4" fmla="*/ 0 h 583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6026" h="5836026">
                <a:moveTo>
                  <a:pt x="2918013" y="0"/>
                </a:moveTo>
                <a:cubicBezTo>
                  <a:pt x="4529587" y="0"/>
                  <a:pt x="5836026" y="1306439"/>
                  <a:pt x="5836026" y="2918013"/>
                </a:cubicBezTo>
                <a:cubicBezTo>
                  <a:pt x="5836026" y="4529587"/>
                  <a:pt x="4529587" y="5836026"/>
                  <a:pt x="2918013" y="5836026"/>
                </a:cubicBezTo>
                <a:cubicBezTo>
                  <a:pt x="1306439" y="5836026"/>
                  <a:pt x="0" y="4529587"/>
                  <a:pt x="0" y="2918013"/>
                </a:cubicBezTo>
                <a:cubicBezTo>
                  <a:pt x="0" y="1306439"/>
                  <a:pt x="1306439" y="0"/>
                  <a:pt x="2918013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8414372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425371"/>
            <a:ext cx="12192000" cy="343262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4893539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43262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8876446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5BC0E51-C472-4346-8721-02BD5E6A39A1}" type="datetimeFigureOut">
              <a:rPr lang="id-ID" smtClean="0"/>
              <a:t>12/06/18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0F3B66-5F8B-4357-98BC-5F5BDCD51A8A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312260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08000" y="420914"/>
            <a:ext cx="5268686" cy="5994400"/>
          </a:xfrm>
          <a:custGeom>
            <a:avLst/>
            <a:gdLst>
              <a:gd name="connsiteX0" fmla="*/ 0 w 5268686"/>
              <a:gd name="connsiteY0" fmla="*/ 0 h 5994400"/>
              <a:gd name="connsiteX1" fmla="*/ 5268686 w 5268686"/>
              <a:gd name="connsiteY1" fmla="*/ 0 h 5994400"/>
              <a:gd name="connsiteX2" fmla="*/ 5268686 w 5268686"/>
              <a:gd name="connsiteY2" fmla="*/ 5994400 h 5994400"/>
              <a:gd name="connsiteX3" fmla="*/ 0 w 5268686"/>
              <a:gd name="connsiteY3" fmla="*/ 5994400 h 59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8686" h="5994400">
                <a:moveTo>
                  <a:pt x="0" y="0"/>
                </a:moveTo>
                <a:lnTo>
                  <a:pt x="5268686" y="0"/>
                </a:lnTo>
                <a:lnTo>
                  <a:pt x="5268686" y="5994400"/>
                </a:lnTo>
                <a:lnTo>
                  <a:pt x="0" y="5994400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844751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5BC0E51-C472-4346-8721-02BD5E6A39A1}" type="datetimeFigureOut">
              <a:rPr lang="id-ID" smtClean="0"/>
              <a:t>12/06/18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0F3B66-5F8B-4357-98BC-5F5BDCD51A8A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704093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435429" y="2692127"/>
            <a:ext cx="11364685" cy="1349828"/>
          </a:xfrm>
          <a:custGeom>
            <a:avLst/>
            <a:gdLst>
              <a:gd name="connsiteX0" fmla="*/ 0 w 11364685"/>
              <a:gd name="connsiteY0" fmla="*/ 0 h 1349828"/>
              <a:gd name="connsiteX1" fmla="*/ 11364685 w 11364685"/>
              <a:gd name="connsiteY1" fmla="*/ 0 h 1349828"/>
              <a:gd name="connsiteX2" fmla="*/ 11364685 w 11364685"/>
              <a:gd name="connsiteY2" fmla="*/ 1349828 h 1349828"/>
              <a:gd name="connsiteX3" fmla="*/ 0 w 11364685"/>
              <a:gd name="connsiteY3" fmla="*/ 1349828 h 134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64685" h="1349828">
                <a:moveTo>
                  <a:pt x="0" y="0"/>
                </a:moveTo>
                <a:lnTo>
                  <a:pt x="11364685" y="0"/>
                </a:lnTo>
                <a:lnTo>
                  <a:pt x="11364685" y="1349828"/>
                </a:lnTo>
                <a:lnTo>
                  <a:pt x="0" y="1349828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841058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6973987" y="885371"/>
            <a:ext cx="4833510" cy="4833510"/>
          </a:xfrm>
          <a:custGeom>
            <a:avLst/>
            <a:gdLst>
              <a:gd name="connsiteX0" fmla="*/ 2416755 w 4833510"/>
              <a:gd name="connsiteY0" fmla="*/ 0 h 4833510"/>
              <a:gd name="connsiteX1" fmla="*/ 4833510 w 4833510"/>
              <a:gd name="connsiteY1" fmla="*/ 2416755 h 4833510"/>
              <a:gd name="connsiteX2" fmla="*/ 2416755 w 4833510"/>
              <a:gd name="connsiteY2" fmla="*/ 4833510 h 4833510"/>
              <a:gd name="connsiteX3" fmla="*/ 0 w 4833510"/>
              <a:gd name="connsiteY3" fmla="*/ 2416755 h 4833510"/>
              <a:gd name="connsiteX4" fmla="*/ 2416755 w 4833510"/>
              <a:gd name="connsiteY4" fmla="*/ 0 h 483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33510" h="4833510">
                <a:moveTo>
                  <a:pt x="2416755" y="0"/>
                </a:moveTo>
                <a:cubicBezTo>
                  <a:pt x="3751492" y="0"/>
                  <a:pt x="4833510" y="1082018"/>
                  <a:pt x="4833510" y="2416755"/>
                </a:cubicBezTo>
                <a:cubicBezTo>
                  <a:pt x="4833510" y="3751492"/>
                  <a:pt x="3751492" y="4833510"/>
                  <a:pt x="2416755" y="4833510"/>
                </a:cubicBezTo>
                <a:cubicBezTo>
                  <a:pt x="1082018" y="4833510"/>
                  <a:pt x="0" y="3751492"/>
                  <a:pt x="0" y="2416755"/>
                </a:cubicBezTo>
                <a:cubicBezTo>
                  <a:pt x="0" y="1082018"/>
                  <a:pt x="1082018" y="0"/>
                  <a:pt x="2416755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473626" y="3186011"/>
            <a:ext cx="2975176" cy="2975176"/>
          </a:xfrm>
          <a:custGeom>
            <a:avLst/>
            <a:gdLst>
              <a:gd name="connsiteX0" fmla="*/ 1487588 w 2975176"/>
              <a:gd name="connsiteY0" fmla="*/ 0 h 2975176"/>
              <a:gd name="connsiteX1" fmla="*/ 2975176 w 2975176"/>
              <a:gd name="connsiteY1" fmla="*/ 1487588 h 2975176"/>
              <a:gd name="connsiteX2" fmla="*/ 1487588 w 2975176"/>
              <a:gd name="connsiteY2" fmla="*/ 2975176 h 2975176"/>
              <a:gd name="connsiteX3" fmla="*/ 0 w 2975176"/>
              <a:gd name="connsiteY3" fmla="*/ 1487588 h 2975176"/>
              <a:gd name="connsiteX4" fmla="*/ 1487588 w 2975176"/>
              <a:gd name="connsiteY4" fmla="*/ 0 h 297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5176" h="2975176">
                <a:moveTo>
                  <a:pt x="1487588" y="0"/>
                </a:moveTo>
                <a:cubicBezTo>
                  <a:pt x="2309160" y="0"/>
                  <a:pt x="2975176" y="666016"/>
                  <a:pt x="2975176" y="1487588"/>
                </a:cubicBezTo>
                <a:cubicBezTo>
                  <a:pt x="2975176" y="2309160"/>
                  <a:pt x="2309160" y="2975176"/>
                  <a:pt x="1487588" y="2975176"/>
                </a:cubicBezTo>
                <a:cubicBezTo>
                  <a:pt x="666016" y="2975176"/>
                  <a:pt x="0" y="2309160"/>
                  <a:pt x="0" y="1487588"/>
                </a:cubicBezTo>
                <a:cubicBezTo>
                  <a:pt x="0" y="666016"/>
                  <a:pt x="666016" y="0"/>
                  <a:pt x="1487588" y="0"/>
                </a:cubicBez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909582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5499453" y="558800"/>
            <a:ext cx="2830286" cy="5740400"/>
          </a:xfrm>
          <a:custGeom>
            <a:avLst/>
            <a:gdLst>
              <a:gd name="connsiteX0" fmla="*/ 0 w 2830286"/>
              <a:gd name="connsiteY0" fmla="*/ 0 h 5740400"/>
              <a:gd name="connsiteX1" fmla="*/ 2830286 w 2830286"/>
              <a:gd name="connsiteY1" fmla="*/ 0 h 5740400"/>
              <a:gd name="connsiteX2" fmla="*/ 2830286 w 2830286"/>
              <a:gd name="connsiteY2" fmla="*/ 5740400 h 5740400"/>
              <a:gd name="connsiteX3" fmla="*/ 0 w 2830286"/>
              <a:gd name="connsiteY3" fmla="*/ 5740400 h 574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30286" h="5740400">
                <a:moveTo>
                  <a:pt x="0" y="0"/>
                </a:moveTo>
                <a:lnTo>
                  <a:pt x="2830286" y="0"/>
                </a:lnTo>
                <a:lnTo>
                  <a:pt x="2830286" y="5740400"/>
                </a:lnTo>
                <a:lnTo>
                  <a:pt x="0" y="5740400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038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5195888" y="871538"/>
            <a:ext cx="6996112" cy="1581150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71308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8"/>
          <p:cNvSpPr>
            <a:spLocks noGrp="1"/>
          </p:cNvSpPr>
          <p:nvPr>
            <p:ph type="pic" sz="quarter" idx="13" hasCustomPrompt="1"/>
          </p:nvPr>
        </p:nvSpPr>
        <p:spPr>
          <a:xfrm>
            <a:off x="9144000" y="3584575"/>
            <a:ext cx="3048000" cy="327342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584575"/>
            <a:ext cx="3048000" cy="327342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048000" y="3584575"/>
            <a:ext cx="3048000" cy="327342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6096000" y="3584575"/>
            <a:ext cx="3048000" cy="327342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r>
              <a:rPr lang="en-US" smtClean="0"/>
              <a:t>Click or Drag Here to Add Picture</a:t>
            </a:r>
            <a:endParaRPr lang="id-ID" smtClean="0"/>
          </a:p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317764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30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2.xml"/><Relationship Id="rId9" Type="http://schemas.openxmlformats.org/officeDocument/2006/relationships/slideLayout" Target="../slideLayouts/slideLayout9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3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34.xml"/><Relationship Id="rId35" Type="http://schemas.openxmlformats.org/officeDocument/2006/relationships/slideLayout" Target="../slideLayouts/slideLayout35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37" Type="http://schemas.openxmlformats.org/officeDocument/2006/relationships/slideLayout" Target="../slideLayouts/slideLayout37.xml"/><Relationship Id="rId38" Type="http://schemas.openxmlformats.org/officeDocument/2006/relationships/slideLayout" Target="../slideLayouts/slideLayout38.xml"/><Relationship Id="rId39" Type="http://schemas.openxmlformats.org/officeDocument/2006/relationships/slideLayout" Target="../slideLayouts/slideLayout39.xml"/><Relationship Id="rId40" Type="http://schemas.openxmlformats.org/officeDocument/2006/relationships/slideLayout" Target="../slideLayouts/slideLayout40.xml"/><Relationship Id="rId41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22874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9" r:id="rId10"/>
    <p:sldLayoutId id="2147483658" r:id="rId11"/>
    <p:sldLayoutId id="2147483660" r:id="rId12"/>
    <p:sldLayoutId id="2147483661" r:id="rId13"/>
    <p:sldLayoutId id="2147483663" r:id="rId14"/>
    <p:sldLayoutId id="2147483662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328669" y="1205091"/>
            <a:ext cx="292968" cy="421057"/>
            <a:chOff x="9132888" y="2062163"/>
            <a:chExt cx="341312" cy="490537"/>
          </a:xfrm>
          <a:solidFill>
            <a:schemeClr val="tx1"/>
          </a:solidFill>
        </p:grpSpPr>
        <p:sp>
          <p:nvSpPr>
            <p:cNvPr id="5" name="Freeform 326"/>
            <p:cNvSpPr>
              <a:spLocks noEditPoints="1"/>
            </p:cNvSpPr>
            <p:nvPr/>
          </p:nvSpPr>
          <p:spPr bwMode="auto">
            <a:xfrm>
              <a:off x="9132888" y="2062163"/>
              <a:ext cx="341312" cy="490537"/>
            </a:xfrm>
            <a:custGeom>
              <a:avLst/>
              <a:gdLst>
                <a:gd name="T0" fmla="*/ 44 w 88"/>
                <a:gd name="T1" fmla="*/ 0 h 128"/>
                <a:gd name="T2" fmla="*/ 0 w 88"/>
                <a:gd name="T3" fmla="*/ 44 h 128"/>
                <a:gd name="T4" fmla="*/ 20 w 88"/>
                <a:gd name="T5" fmla="*/ 92 h 128"/>
                <a:gd name="T6" fmla="*/ 44 w 88"/>
                <a:gd name="T7" fmla="*/ 128 h 128"/>
                <a:gd name="T8" fmla="*/ 68 w 88"/>
                <a:gd name="T9" fmla="*/ 92 h 128"/>
                <a:gd name="T10" fmla="*/ 88 w 88"/>
                <a:gd name="T11" fmla="*/ 44 h 128"/>
                <a:gd name="T12" fmla="*/ 44 w 88"/>
                <a:gd name="T13" fmla="*/ 0 h 128"/>
                <a:gd name="T14" fmla="*/ 54 w 88"/>
                <a:gd name="T15" fmla="*/ 109 h 128"/>
                <a:gd name="T16" fmla="*/ 35 w 88"/>
                <a:gd name="T17" fmla="*/ 111 h 128"/>
                <a:gd name="T18" fmla="*/ 32 w 88"/>
                <a:gd name="T19" fmla="*/ 104 h 128"/>
                <a:gd name="T20" fmla="*/ 32 w 88"/>
                <a:gd name="T21" fmla="*/ 103 h 128"/>
                <a:gd name="T22" fmla="*/ 57 w 88"/>
                <a:gd name="T23" fmla="*/ 100 h 128"/>
                <a:gd name="T24" fmla="*/ 56 w 88"/>
                <a:gd name="T25" fmla="*/ 104 h 128"/>
                <a:gd name="T26" fmla="*/ 54 w 88"/>
                <a:gd name="T27" fmla="*/ 109 h 128"/>
                <a:gd name="T28" fmla="*/ 31 w 88"/>
                <a:gd name="T29" fmla="*/ 100 h 128"/>
                <a:gd name="T30" fmla="*/ 28 w 88"/>
                <a:gd name="T31" fmla="*/ 92 h 128"/>
                <a:gd name="T32" fmla="*/ 60 w 88"/>
                <a:gd name="T33" fmla="*/ 92 h 128"/>
                <a:gd name="T34" fmla="*/ 58 w 88"/>
                <a:gd name="T35" fmla="*/ 96 h 128"/>
                <a:gd name="T36" fmla="*/ 31 w 88"/>
                <a:gd name="T37" fmla="*/ 100 h 128"/>
                <a:gd name="T38" fmla="*/ 44 w 88"/>
                <a:gd name="T39" fmla="*/ 120 h 128"/>
                <a:gd name="T40" fmla="*/ 36 w 88"/>
                <a:gd name="T41" fmla="*/ 115 h 128"/>
                <a:gd name="T42" fmla="*/ 53 w 88"/>
                <a:gd name="T43" fmla="*/ 113 h 128"/>
                <a:gd name="T44" fmla="*/ 44 w 88"/>
                <a:gd name="T45" fmla="*/ 120 h 128"/>
                <a:gd name="T46" fmla="*/ 63 w 88"/>
                <a:gd name="T47" fmla="*/ 84 h 128"/>
                <a:gd name="T48" fmla="*/ 25 w 88"/>
                <a:gd name="T49" fmla="*/ 84 h 128"/>
                <a:gd name="T50" fmla="*/ 19 w 88"/>
                <a:gd name="T51" fmla="*/ 71 h 128"/>
                <a:gd name="T52" fmla="*/ 8 w 88"/>
                <a:gd name="T53" fmla="*/ 44 h 128"/>
                <a:gd name="T54" fmla="*/ 44 w 88"/>
                <a:gd name="T55" fmla="*/ 8 h 128"/>
                <a:gd name="T56" fmla="*/ 80 w 88"/>
                <a:gd name="T57" fmla="*/ 44 h 128"/>
                <a:gd name="T58" fmla="*/ 69 w 88"/>
                <a:gd name="T59" fmla="*/ 71 h 128"/>
                <a:gd name="T60" fmla="*/ 63 w 88"/>
                <a:gd name="T61" fmla="*/ 8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28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60"/>
                    <a:pt x="15" y="77"/>
                    <a:pt x="20" y="92"/>
                  </a:cubicBezTo>
                  <a:cubicBezTo>
                    <a:pt x="28" y="115"/>
                    <a:pt x="27" y="128"/>
                    <a:pt x="44" y="128"/>
                  </a:cubicBezTo>
                  <a:cubicBezTo>
                    <a:pt x="61" y="128"/>
                    <a:pt x="60" y="115"/>
                    <a:pt x="68" y="92"/>
                  </a:cubicBezTo>
                  <a:cubicBezTo>
                    <a:pt x="73" y="77"/>
                    <a:pt x="88" y="60"/>
                    <a:pt x="88" y="44"/>
                  </a:cubicBezTo>
                  <a:cubicBezTo>
                    <a:pt x="88" y="20"/>
                    <a:pt x="68" y="0"/>
                    <a:pt x="44" y="0"/>
                  </a:cubicBezTo>
                  <a:close/>
                  <a:moveTo>
                    <a:pt x="54" y="109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4" y="109"/>
                    <a:pt x="33" y="107"/>
                    <a:pt x="32" y="104"/>
                  </a:cubicBezTo>
                  <a:cubicBezTo>
                    <a:pt x="32" y="104"/>
                    <a:pt x="32" y="104"/>
                    <a:pt x="32" y="103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102"/>
                    <a:pt x="56" y="103"/>
                    <a:pt x="56" y="104"/>
                  </a:cubicBezTo>
                  <a:cubicBezTo>
                    <a:pt x="55" y="106"/>
                    <a:pt x="55" y="107"/>
                    <a:pt x="54" y="109"/>
                  </a:cubicBezTo>
                  <a:close/>
                  <a:moveTo>
                    <a:pt x="31" y="100"/>
                  </a:moveTo>
                  <a:cubicBezTo>
                    <a:pt x="30" y="97"/>
                    <a:pt x="29" y="95"/>
                    <a:pt x="28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9" y="93"/>
                    <a:pt x="59" y="95"/>
                    <a:pt x="58" y="96"/>
                  </a:cubicBezTo>
                  <a:lnTo>
                    <a:pt x="31" y="100"/>
                  </a:lnTo>
                  <a:close/>
                  <a:moveTo>
                    <a:pt x="44" y="120"/>
                  </a:moveTo>
                  <a:cubicBezTo>
                    <a:pt x="40" y="120"/>
                    <a:pt x="38" y="120"/>
                    <a:pt x="36" y="115"/>
                  </a:cubicBezTo>
                  <a:cubicBezTo>
                    <a:pt x="53" y="113"/>
                    <a:pt x="53" y="113"/>
                    <a:pt x="53" y="113"/>
                  </a:cubicBezTo>
                  <a:cubicBezTo>
                    <a:pt x="51" y="119"/>
                    <a:pt x="49" y="120"/>
                    <a:pt x="44" y="120"/>
                  </a:cubicBezTo>
                  <a:close/>
                  <a:moveTo>
                    <a:pt x="63" y="84"/>
                  </a:moveTo>
                  <a:cubicBezTo>
                    <a:pt x="25" y="84"/>
                    <a:pt x="25" y="84"/>
                    <a:pt x="25" y="84"/>
                  </a:cubicBezTo>
                  <a:cubicBezTo>
                    <a:pt x="23" y="80"/>
                    <a:pt x="21" y="75"/>
                    <a:pt x="19" y="71"/>
                  </a:cubicBezTo>
                  <a:cubicBezTo>
                    <a:pt x="13" y="62"/>
                    <a:pt x="8" y="52"/>
                    <a:pt x="8" y="44"/>
                  </a:cubicBezTo>
                  <a:cubicBezTo>
                    <a:pt x="8" y="24"/>
                    <a:pt x="24" y="8"/>
                    <a:pt x="44" y="8"/>
                  </a:cubicBezTo>
                  <a:cubicBezTo>
                    <a:pt x="64" y="8"/>
                    <a:pt x="80" y="24"/>
                    <a:pt x="80" y="44"/>
                  </a:cubicBezTo>
                  <a:cubicBezTo>
                    <a:pt x="80" y="52"/>
                    <a:pt x="75" y="62"/>
                    <a:pt x="69" y="71"/>
                  </a:cubicBezTo>
                  <a:cubicBezTo>
                    <a:pt x="67" y="75"/>
                    <a:pt x="65" y="80"/>
                    <a:pt x="63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327"/>
            <p:cNvSpPr>
              <a:spLocks/>
            </p:cNvSpPr>
            <p:nvPr/>
          </p:nvSpPr>
          <p:spPr bwMode="auto">
            <a:xfrm>
              <a:off x="9209088" y="2138363"/>
              <a:ext cx="101600" cy="100012"/>
            </a:xfrm>
            <a:custGeom>
              <a:avLst/>
              <a:gdLst>
                <a:gd name="T0" fmla="*/ 24 w 26"/>
                <a:gd name="T1" fmla="*/ 0 h 26"/>
                <a:gd name="T2" fmla="*/ 0 w 26"/>
                <a:gd name="T3" fmla="*/ 24 h 26"/>
                <a:gd name="T4" fmla="*/ 2 w 26"/>
                <a:gd name="T5" fmla="*/ 26 h 26"/>
                <a:gd name="T6" fmla="*/ 4 w 26"/>
                <a:gd name="T7" fmla="*/ 24 h 26"/>
                <a:gd name="T8" fmla="*/ 24 w 26"/>
                <a:gd name="T9" fmla="*/ 4 h 26"/>
                <a:gd name="T10" fmla="*/ 26 w 26"/>
                <a:gd name="T11" fmla="*/ 2 h 26"/>
                <a:gd name="T12" fmla="*/ 24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25"/>
                    <a:pt x="1" y="26"/>
                    <a:pt x="2" y="26"/>
                  </a:cubicBezTo>
                  <a:cubicBezTo>
                    <a:pt x="3" y="26"/>
                    <a:pt x="4" y="25"/>
                    <a:pt x="4" y="24"/>
                  </a:cubicBezTo>
                  <a:cubicBezTo>
                    <a:pt x="4" y="13"/>
                    <a:pt x="13" y="4"/>
                    <a:pt x="24" y="4"/>
                  </a:cubicBezTo>
                  <a:cubicBezTo>
                    <a:pt x="25" y="4"/>
                    <a:pt x="26" y="3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9555150" y="329254"/>
            <a:ext cx="346075" cy="482600"/>
            <a:chOff x="6924675" y="5064125"/>
            <a:chExt cx="346075" cy="482600"/>
          </a:xfrm>
          <a:solidFill>
            <a:schemeClr val="tx1"/>
          </a:solidFill>
        </p:grpSpPr>
        <p:sp>
          <p:nvSpPr>
            <p:cNvPr id="8" name="Freeform 331"/>
            <p:cNvSpPr>
              <a:spLocks noEditPoints="1"/>
            </p:cNvSpPr>
            <p:nvPr/>
          </p:nvSpPr>
          <p:spPr bwMode="auto">
            <a:xfrm>
              <a:off x="6924675" y="5064125"/>
              <a:ext cx="346075" cy="482600"/>
            </a:xfrm>
            <a:custGeom>
              <a:avLst/>
              <a:gdLst>
                <a:gd name="T0" fmla="*/ 68 w 92"/>
                <a:gd name="T1" fmla="*/ 36 h 128"/>
                <a:gd name="T2" fmla="*/ 60 w 92"/>
                <a:gd name="T3" fmla="*/ 56 h 128"/>
                <a:gd name="T4" fmla="*/ 44 w 92"/>
                <a:gd name="T5" fmla="*/ 20 h 128"/>
                <a:gd name="T6" fmla="*/ 36 w 92"/>
                <a:gd name="T7" fmla="*/ 44 h 128"/>
                <a:gd name="T8" fmla="*/ 4 w 92"/>
                <a:gd name="T9" fmla="*/ 0 h 128"/>
                <a:gd name="T10" fmla="*/ 0 w 92"/>
                <a:gd name="T11" fmla="*/ 92 h 128"/>
                <a:gd name="T12" fmla="*/ 40 w 92"/>
                <a:gd name="T13" fmla="*/ 128 h 128"/>
                <a:gd name="T14" fmla="*/ 86 w 92"/>
                <a:gd name="T15" fmla="*/ 100 h 128"/>
                <a:gd name="T16" fmla="*/ 68 w 92"/>
                <a:gd name="T17" fmla="*/ 36 h 128"/>
                <a:gd name="T18" fmla="*/ 79 w 92"/>
                <a:gd name="T19" fmla="*/ 98 h 128"/>
                <a:gd name="T20" fmla="*/ 40 w 92"/>
                <a:gd name="T21" fmla="*/ 120 h 128"/>
                <a:gd name="T22" fmla="*/ 8 w 92"/>
                <a:gd name="T23" fmla="*/ 92 h 128"/>
                <a:gd name="T24" fmla="*/ 12 w 92"/>
                <a:gd name="T25" fmla="*/ 63 h 128"/>
                <a:gd name="T26" fmla="*/ 16 w 92"/>
                <a:gd name="T27" fmla="*/ 23 h 128"/>
                <a:gd name="T28" fmla="*/ 33 w 92"/>
                <a:gd name="T29" fmla="*/ 63 h 128"/>
                <a:gd name="T30" fmla="*/ 47 w 92"/>
                <a:gd name="T31" fmla="*/ 39 h 128"/>
                <a:gd name="T32" fmla="*/ 52 w 92"/>
                <a:gd name="T33" fmla="*/ 76 h 128"/>
                <a:gd name="T34" fmla="*/ 71 w 92"/>
                <a:gd name="T35" fmla="*/ 54 h 128"/>
                <a:gd name="T36" fmla="*/ 79 w 92"/>
                <a:gd name="T37" fmla="*/ 9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128">
                  <a:moveTo>
                    <a:pt x="68" y="36"/>
                  </a:moveTo>
                  <a:cubicBezTo>
                    <a:pt x="68" y="47"/>
                    <a:pt x="60" y="56"/>
                    <a:pt x="60" y="56"/>
                  </a:cubicBezTo>
                  <a:cubicBezTo>
                    <a:pt x="60" y="36"/>
                    <a:pt x="44" y="20"/>
                    <a:pt x="44" y="20"/>
                  </a:cubicBezTo>
                  <a:cubicBezTo>
                    <a:pt x="44" y="20"/>
                    <a:pt x="44" y="32"/>
                    <a:pt x="36" y="44"/>
                  </a:cubicBezTo>
                  <a:cubicBezTo>
                    <a:pt x="28" y="16"/>
                    <a:pt x="4" y="0"/>
                    <a:pt x="4" y="0"/>
                  </a:cubicBezTo>
                  <a:cubicBezTo>
                    <a:pt x="16" y="44"/>
                    <a:pt x="0" y="60"/>
                    <a:pt x="0" y="92"/>
                  </a:cubicBezTo>
                  <a:cubicBezTo>
                    <a:pt x="0" y="110"/>
                    <a:pt x="16" y="128"/>
                    <a:pt x="40" y="128"/>
                  </a:cubicBezTo>
                  <a:cubicBezTo>
                    <a:pt x="76" y="128"/>
                    <a:pt x="83" y="115"/>
                    <a:pt x="86" y="100"/>
                  </a:cubicBezTo>
                  <a:cubicBezTo>
                    <a:pt x="92" y="80"/>
                    <a:pt x="84" y="56"/>
                    <a:pt x="68" y="36"/>
                  </a:cubicBezTo>
                  <a:close/>
                  <a:moveTo>
                    <a:pt x="79" y="98"/>
                  </a:moveTo>
                  <a:cubicBezTo>
                    <a:pt x="76" y="108"/>
                    <a:pt x="73" y="120"/>
                    <a:pt x="40" y="120"/>
                  </a:cubicBezTo>
                  <a:cubicBezTo>
                    <a:pt x="20" y="120"/>
                    <a:pt x="8" y="106"/>
                    <a:pt x="8" y="92"/>
                  </a:cubicBezTo>
                  <a:cubicBezTo>
                    <a:pt x="8" y="81"/>
                    <a:pt x="10" y="72"/>
                    <a:pt x="12" y="63"/>
                  </a:cubicBezTo>
                  <a:cubicBezTo>
                    <a:pt x="15" y="51"/>
                    <a:pt x="17" y="39"/>
                    <a:pt x="16" y="23"/>
                  </a:cubicBezTo>
                  <a:cubicBezTo>
                    <a:pt x="29" y="40"/>
                    <a:pt x="33" y="63"/>
                    <a:pt x="33" y="63"/>
                  </a:cubicBezTo>
                  <a:cubicBezTo>
                    <a:pt x="33" y="63"/>
                    <a:pt x="44" y="47"/>
                    <a:pt x="47" y="39"/>
                  </a:cubicBezTo>
                  <a:cubicBezTo>
                    <a:pt x="50" y="44"/>
                    <a:pt x="52" y="60"/>
                    <a:pt x="52" y="76"/>
                  </a:cubicBezTo>
                  <a:cubicBezTo>
                    <a:pt x="52" y="76"/>
                    <a:pt x="63" y="67"/>
                    <a:pt x="71" y="54"/>
                  </a:cubicBezTo>
                  <a:cubicBezTo>
                    <a:pt x="79" y="69"/>
                    <a:pt x="82" y="85"/>
                    <a:pt x="79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332"/>
            <p:cNvSpPr>
              <a:spLocks/>
            </p:cNvSpPr>
            <p:nvPr/>
          </p:nvSpPr>
          <p:spPr bwMode="auto">
            <a:xfrm>
              <a:off x="6981825" y="5272088"/>
              <a:ext cx="214313" cy="173038"/>
            </a:xfrm>
            <a:custGeom>
              <a:avLst/>
              <a:gdLst>
                <a:gd name="T0" fmla="*/ 55 w 57"/>
                <a:gd name="T1" fmla="*/ 12 h 46"/>
                <a:gd name="T2" fmla="*/ 51 w 57"/>
                <a:gd name="T3" fmla="*/ 16 h 46"/>
                <a:gd name="T4" fmla="*/ 32 w 57"/>
                <a:gd name="T5" fmla="*/ 31 h 46"/>
                <a:gd name="T6" fmla="*/ 30 w 57"/>
                <a:gd name="T7" fmla="*/ 14 h 46"/>
                <a:gd name="T8" fmla="*/ 30 w 57"/>
                <a:gd name="T9" fmla="*/ 7 h 46"/>
                <a:gd name="T10" fmla="*/ 24 w 57"/>
                <a:gd name="T11" fmla="*/ 16 h 46"/>
                <a:gd name="T12" fmla="*/ 17 w 57"/>
                <a:gd name="T13" fmla="*/ 26 h 46"/>
                <a:gd name="T14" fmla="*/ 9 w 57"/>
                <a:gd name="T15" fmla="*/ 5 h 46"/>
                <a:gd name="T16" fmla="*/ 7 w 57"/>
                <a:gd name="T17" fmla="*/ 0 h 46"/>
                <a:gd name="T18" fmla="*/ 5 w 57"/>
                <a:gd name="T19" fmla="*/ 6 h 46"/>
                <a:gd name="T20" fmla="*/ 0 w 57"/>
                <a:gd name="T21" fmla="*/ 40 h 46"/>
                <a:gd name="T22" fmla="*/ 2 w 57"/>
                <a:gd name="T23" fmla="*/ 42 h 46"/>
                <a:gd name="T24" fmla="*/ 4 w 57"/>
                <a:gd name="T25" fmla="*/ 40 h 46"/>
                <a:gd name="T26" fmla="*/ 7 w 57"/>
                <a:gd name="T27" fmla="*/ 12 h 46"/>
                <a:gd name="T28" fmla="*/ 15 w 57"/>
                <a:gd name="T29" fmla="*/ 31 h 46"/>
                <a:gd name="T30" fmla="*/ 16 w 57"/>
                <a:gd name="T31" fmla="*/ 34 h 46"/>
                <a:gd name="T32" fmla="*/ 18 w 57"/>
                <a:gd name="T33" fmla="*/ 31 h 46"/>
                <a:gd name="T34" fmla="*/ 26 w 57"/>
                <a:gd name="T35" fmla="*/ 20 h 46"/>
                <a:gd name="T36" fmla="*/ 29 w 57"/>
                <a:gd name="T37" fmla="*/ 34 h 46"/>
                <a:gd name="T38" fmla="*/ 30 w 57"/>
                <a:gd name="T39" fmla="*/ 37 h 46"/>
                <a:gd name="T40" fmla="*/ 32 w 57"/>
                <a:gd name="T41" fmla="*/ 36 h 46"/>
                <a:gd name="T42" fmla="*/ 52 w 57"/>
                <a:gd name="T43" fmla="*/ 21 h 46"/>
                <a:gd name="T44" fmla="*/ 49 w 57"/>
                <a:gd name="T45" fmla="*/ 43 h 46"/>
                <a:gd name="T46" fmla="*/ 51 w 57"/>
                <a:gd name="T47" fmla="*/ 45 h 46"/>
                <a:gd name="T48" fmla="*/ 51 w 57"/>
                <a:gd name="T49" fmla="*/ 46 h 46"/>
                <a:gd name="T50" fmla="*/ 53 w 57"/>
                <a:gd name="T51" fmla="*/ 44 h 46"/>
                <a:gd name="T52" fmla="*/ 55 w 57"/>
                <a:gd name="T53" fmla="*/ 16 h 46"/>
                <a:gd name="T54" fmla="*/ 55 w 57"/>
                <a:gd name="T55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" h="46">
                  <a:moveTo>
                    <a:pt x="55" y="12"/>
                  </a:moveTo>
                  <a:cubicBezTo>
                    <a:pt x="51" y="16"/>
                    <a:pt x="51" y="16"/>
                    <a:pt x="51" y="16"/>
                  </a:cubicBezTo>
                  <a:cubicBezTo>
                    <a:pt x="47" y="21"/>
                    <a:pt x="43" y="26"/>
                    <a:pt x="32" y="31"/>
                  </a:cubicBezTo>
                  <a:cubicBezTo>
                    <a:pt x="31" y="26"/>
                    <a:pt x="30" y="21"/>
                    <a:pt x="30" y="14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1" y="20"/>
                    <a:pt x="20" y="22"/>
                    <a:pt x="17" y="26"/>
                  </a:cubicBezTo>
                  <a:cubicBezTo>
                    <a:pt x="13" y="17"/>
                    <a:pt x="11" y="11"/>
                    <a:pt x="9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13"/>
                    <a:pt x="0" y="21"/>
                    <a:pt x="0" y="40"/>
                  </a:cubicBezTo>
                  <a:cubicBezTo>
                    <a:pt x="0" y="41"/>
                    <a:pt x="0" y="42"/>
                    <a:pt x="2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25"/>
                    <a:pt x="5" y="18"/>
                    <a:pt x="7" y="12"/>
                  </a:cubicBezTo>
                  <a:cubicBezTo>
                    <a:pt x="9" y="17"/>
                    <a:pt x="12" y="23"/>
                    <a:pt x="15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2" y="27"/>
                    <a:pt x="24" y="24"/>
                    <a:pt x="26" y="20"/>
                  </a:cubicBezTo>
                  <a:cubicBezTo>
                    <a:pt x="27" y="26"/>
                    <a:pt x="28" y="30"/>
                    <a:pt x="29" y="3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43" y="31"/>
                    <a:pt x="48" y="26"/>
                    <a:pt x="52" y="21"/>
                  </a:cubicBezTo>
                  <a:cubicBezTo>
                    <a:pt x="53" y="29"/>
                    <a:pt x="52" y="37"/>
                    <a:pt x="49" y="43"/>
                  </a:cubicBezTo>
                  <a:cubicBezTo>
                    <a:pt x="49" y="44"/>
                    <a:pt x="49" y="45"/>
                    <a:pt x="51" y="45"/>
                  </a:cubicBezTo>
                  <a:cubicBezTo>
                    <a:pt x="51" y="45"/>
                    <a:pt x="51" y="46"/>
                    <a:pt x="51" y="46"/>
                  </a:cubicBezTo>
                  <a:cubicBezTo>
                    <a:pt x="52" y="46"/>
                    <a:pt x="53" y="45"/>
                    <a:pt x="53" y="44"/>
                  </a:cubicBezTo>
                  <a:cubicBezTo>
                    <a:pt x="56" y="37"/>
                    <a:pt x="57" y="26"/>
                    <a:pt x="55" y="16"/>
                  </a:cubicBezTo>
                  <a:lnTo>
                    <a:pt x="5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395453" y="329254"/>
            <a:ext cx="484188" cy="482601"/>
            <a:chOff x="3959225" y="5064125"/>
            <a:chExt cx="484188" cy="482601"/>
          </a:xfrm>
          <a:solidFill>
            <a:schemeClr val="tx1"/>
          </a:solidFill>
        </p:grpSpPr>
        <p:sp>
          <p:nvSpPr>
            <p:cNvPr id="11" name="Freeform 333"/>
            <p:cNvSpPr>
              <a:spLocks noEditPoints="1"/>
            </p:cNvSpPr>
            <p:nvPr/>
          </p:nvSpPr>
          <p:spPr bwMode="auto">
            <a:xfrm>
              <a:off x="3959225" y="5110163"/>
              <a:ext cx="442913" cy="436563"/>
            </a:xfrm>
            <a:custGeom>
              <a:avLst/>
              <a:gdLst>
                <a:gd name="T0" fmla="*/ 84 w 118"/>
                <a:gd name="T1" fmla="*/ 3 h 116"/>
                <a:gd name="T2" fmla="*/ 77 w 118"/>
                <a:gd name="T3" fmla="*/ 0 h 116"/>
                <a:gd name="T4" fmla="*/ 70 w 118"/>
                <a:gd name="T5" fmla="*/ 3 h 116"/>
                <a:gd name="T6" fmla="*/ 64 w 118"/>
                <a:gd name="T7" fmla="*/ 9 h 116"/>
                <a:gd name="T8" fmla="*/ 61 w 118"/>
                <a:gd name="T9" fmla="*/ 16 h 116"/>
                <a:gd name="T10" fmla="*/ 62 w 118"/>
                <a:gd name="T11" fmla="*/ 21 h 116"/>
                <a:gd name="T12" fmla="*/ 8 w 118"/>
                <a:gd name="T13" fmla="*/ 43 h 116"/>
                <a:gd name="T14" fmla="*/ 1 w 118"/>
                <a:gd name="T15" fmla="*/ 51 h 116"/>
                <a:gd name="T16" fmla="*/ 5 w 118"/>
                <a:gd name="T17" fmla="*/ 62 h 116"/>
                <a:gd name="T18" fmla="*/ 55 w 118"/>
                <a:gd name="T19" fmla="*/ 112 h 116"/>
                <a:gd name="T20" fmla="*/ 64 w 118"/>
                <a:gd name="T21" fmla="*/ 116 h 116"/>
                <a:gd name="T22" fmla="*/ 64 w 118"/>
                <a:gd name="T23" fmla="*/ 116 h 116"/>
                <a:gd name="T24" fmla="*/ 66 w 118"/>
                <a:gd name="T25" fmla="*/ 116 h 116"/>
                <a:gd name="T26" fmla="*/ 75 w 118"/>
                <a:gd name="T27" fmla="*/ 108 h 116"/>
                <a:gd name="T28" fmla="*/ 96 w 118"/>
                <a:gd name="T29" fmla="*/ 55 h 116"/>
                <a:gd name="T30" fmla="*/ 102 w 118"/>
                <a:gd name="T31" fmla="*/ 57 h 116"/>
                <a:gd name="T32" fmla="*/ 109 w 118"/>
                <a:gd name="T33" fmla="*/ 54 h 116"/>
                <a:gd name="T34" fmla="*/ 115 w 118"/>
                <a:gd name="T35" fmla="*/ 48 h 116"/>
                <a:gd name="T36" fmla="*/ 118 w 118"/>
                <a:gd name="T37" fmla="*/ 41 h 116"/>
                <a:gd name="T38" fmla="*/ 115 w 118"/>
                <a:gd name="T39" fmla="*/ 34 h 116"/>
                <a:gd name="T40" fmla="*/ 84 w 118"/>
                <a:gd name="T41" fmla="*/ 3 h 116"/>
                <a:gd name="T42" fmla="*/ 68 w 118"/>
                <a:gd name="T43" fmla="*/ 105 h 116"/>
                <a:gd name="T44" fmla="*/ 65 w 118"/>
                <a:gd name="T45" fmla="*/ 108 h 116"/>
                <a:gd name="T46" fmla="*/ 64 w 118"/>
                <a:gd name="T47" fmla="*/ 108 h 116"/>
                <a:gd name="T48" fmla="*/ 61 w 118"/>
                <a:gd name="T49" fmla="*/ 107 h 116"/>
                <a:gd name="T50" fmla="*/ 10 w 118"/>
                <a:gd name="T51" fmla="*/ 56 h 116"/>
                <a:gd name="T52" fmla="*/ 9 w 118"/>
                <a:gd name="T53" fmla="*/ 53 h 116"/>
                <a:gd name="T54" fmla="*/ 11 w 118"/>
                <a:gd name="T55" fmla="*/ 50 h 116"/>
                <a:gd name="T56" fmla="*/ 36 w 118"/>
                <a:gd name="T57" fmla="*/ 40 h 116"/>
                <a:gd name="T58" fmla="*/ 87 w 118"/>
                <a:gd name="T59" fmla="*/ 58 h 116"/>
                <a:gd name="T60" fmla="*/ 68 w 118"/>
                <a:gd name="T61" fmla="*/ 105 h 116"/>
                <a:gd name="T62" fmla="*/ 109 w 118"/>
                <a:gd name="T63" fmla="*/ 42 h 116"/>
                <a:gd name="T64" fmla="*/ 103 w 118"/>
                <a:gd name="T65" fmla="*/ 48 h 116"/>
                <a:gd name="T66" fmla="*/ 100 w 118"/>
                <a:gd name="T67" fmla="*/ 48 h 116"/>
                <a:gd name="T68" fmla="*/ 93 w 118"/>
                <a:gd name="T69" fmla="*/ 41 h 116"/>
                <a:gd name="T70" fmla="*/ 88 w 118"/>
                <a:gd name="T71" fmla="*/ 55 h 116"/>
                <a:gd name="T72" fmla="*/ 88 w 118"/>
                <a:gd name="T73" fmla="*/ 54 h 116"/>
                <a:gd name="T74" fmla="*/ 53 w 118"/>
                <a:gd name="T75" fmla="*/ 39 h 116"/>
                <a:gd name="T76" fmla="*/ 42 w 118"/>
                <a:gd name="T77" fmla="*/ 38 h 116"/>
                <a:gd name="T78" fmla="*/ 76 w 118"/>
                <a:gd name="T79" fmla="*/ 24 h 116"/>
                <a:gd name="T80" fmla="*/ 70 w 118"/>
                <a:gd name="T81" fmla="*/ 17 h 116"/>
                <a:gd name="T82" fmla="*/ 70 w 118"/>
                <a:gd name="T83" fmla="*/ 14 h 116"/>
                <a:gd name="T84" fmla="*/ 75 w 118"/>
                <a:gd name="T85" fmla="*/ 9 h 116"/>
                <a:gd name="T86" fmla="*/ 78 w 118"/>
                <a:gd name="T87" fmla="*/ 9 h 116"/>
                <a:gd name="T88" fmla="*/ 109 w 118"/>
                <a:gd name="T89" fmla="*/ 39 h 116"/>
                <a:gd name="T90" fmla="*/ 109 w 118"/>
                <a:gd name="T9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8" h="116">
                  <a:moveTo>
                    <a:pt x="84" y="3"/>
                  </a:moveTo>
                  <a:cubicBezTo>
                    <a:pt x="82" y="1"/>
                    <a:pt x="79" y="0"/>
                    <a:pt x="77" y="0"/>
                  </a:cubicBezTo>
                  <a:cubicBezTo>
                    <a:pt x="74" y="0"/>
                    <a:pt x="71" y="1"/>
                    <a:pt x="70" y="3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10"/>
                    <a:pt x="61" y="13"/>
                    <a:pt x="61" y="16"/>
                  </a:cubicBezTo>
                  <a:cubicBezTo>
                    <a:pt x="61" y="18"/>
                    <a:pt x="62" y="19"/>
                    <a:pt x="62" y="21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5" y="44"/>
                    <a:pt x="2" y="48"/>
                    <a:pt x="1" y="51"/>
                  </a:cubicBezTo>
                  <a:cubicBezTo>
                    <a:pt x="0" y="55"/>
                    <a:pt x="2" y="59"/>
                    <a:pt x="5" y="62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8" y="115"/>
                    <a:pt x="61" y="116"/>
                    <a:pt x="64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5" y="116"/>
                    <a:pt x="66" y="116"/>
                    <a:pt x="66" y="116"/>
                  </a:cubicBezTo>
                  <a:cubicBezTo>
                    <a:pt x="70" y="115"/>
                    <a:pt x="74" y="112"/>
                    <a:pt x="75" y="10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8" y="56"/>
                    <a:pt x="100" y="57"/>
                    <a:pt x="102" y="57"/>
                  </a:cubicBezTo>
                  <a:cubicBezTo>
                    <a:pt x="105" y="57"/>
                    <a:pt x="107" y="56"/>
                    <a:pt x="109" y="54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17" y="46"/>
                    <a:pt x="118" y="44"/>
                    <a:pt x="118" y="41"/>
                  </a:cubicBezTo>
                  <a:cubicBezTo>
                    <a:pt x="118" y="38"/>
                    <a:pt x="117" y="36"/>
                    <a:pt x="115" y="34"/>
                  </a:cubicBezTo>
                  <a:lnTo>
                    <a:pt x="84" y="3"/>
                  </a:lnTo>
                  <a:close/>
                  <a:moveTo>
                    <a:pt x="68" y="105"/>
                  </a:moveTo>
                  <a:cubicBezTo>
                    <a:pt x="67" y="107"/>
                    <a:pt x="66" y="108"/>
                    <a:pt x="65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8"/>
                    <a:pt x="62" y="108"/>
                    <a:pt x="61" y="107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6"/>
                    <a:pt x="9" y="54"/>
                    <a:pt x="9" y="53"/>
                  </a:cubicBezTo>
                  <a:cubicBezTo>
                    <a:pt x="9" y="52"/>
                    <a:pt x="10" y="51"/>
                    <a:pt x="11" y="5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53" y="46"/>
                    <a:pt x="70" y="40"/>
                    <a:pt x="87" y="58"/>
                  </a:cubicBezTo>
                  <a:lnTo>
                    <a:pt x="68" y="105"/>
                  </a:lnTo>
                  <a:close/>
                  <a:moveTo>
                    <a:pt x="109" y="42"/>
                  </a:moveTo>
                  <a:cubicBezTo>
                    <a:pt x="103" y="48"/>
                    <a:pt x="103" y="48"/>
                    <a:pt x="103" y="48"/>
                  </a:cubicBezTo>
                  <a:cubicBezTo>
                    <a:pt x="103" y="49"/>
                    <a:pt x="101" y="49"/>
                    <a:pt x="100" y="48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76" y="42"/>
                    <a:pt x="64" y="41"/>
                    <a:pt x="53" y="39"/>
                  </a:cubicBezTo>
                  <a:cubicBezTo>
                    <a:pt x="49" y="39"/>
                    <a:pt x="46" y="38"/>
                    <a:pt x="42" y="38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9" y="16"/>
                    <a:pt x="69" y="15"/>
                    <a:pt x="70" y="14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6" y="8"/>
                    <a:pt x="77" y="8"/>
                    <a:pt x="78" y="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10" y="40"/>
                    <a:pt x="110" y="42"/>
                    <a:pt x="10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334"/>
            <p:cNvSpPr>
              <a:spLocks noEditPoints="1"/>
            </p:cNvSpPr>
            <p:nvPr/>
          </p:nvSpPr>
          <p:spPr bwMode="auto">
            <a:xfrm>
              <a:off x="4173538" y="5305425"/>
              <a:ext cx="74613" cy="74613"/>
            </a:xfrm>
            <a:custGeom>
              <a:avLst/>
              <a:gdLst>
                <a:gd name="T0" fmla="*/ 10 w 20"/>
                <a:gd name="T1" fmla="*/ 20 h 20"/>
                <a:gd name="T2" fmla="*/ 20 w 20"/>
                <a:gd name="T3" fmla="*/ 10 h 20"/>
                <a:gd name="T4" fmla="*/ 10 w 20"/>
                <a:gd name="T5" fmla="*/ 0 h 20"/>
                <a:gd name="T6" fmla="*/ 0 w 20"/>
                <a:gd name="T7" fmla="*/ 10 h 20"/>
                <a:gd name="T8" fmla="*/ 10 w 20"/>
                <a:gd name="T9" fmla="*/ 20 h 20"/>
                <a:gd name="T10" fmla="*/ 10 w 20"/>
                <a:gd name="T11" fmla="*/ 4 h 20"/>
                <a:gd name="T12" fmla="*/ 16 w 20"/>
                <a:gd name="T13" fmla="*/ 10 h 20"/>
                <a:gd name="T14" fmla="*/ 10 w 20"/>
                <a:gd name="T15" fmla="*/ 16 h 20"/>
                <a:gd name="T16" fmla="*/ 4 w 20"/>
                <a:gd name="T17" fmla="*/ 10 h 20"/>
                <a:gd name="T18" fmla="*/ 10 w 20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335"/>
            <p:cNvSpPr>
              <a:spLocks noEditPoints="1"/>
            </p:cNvSpPr>
            <p:nvPr/>
          </p:nvSpPr>
          <p:spPr bwMode="auto">
            <a:xfrm>
              <a:off x="4368800" y="5064125"/>
              <a:ext cx="74613" cy="76200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0 w 20"/>
                <a:gd name="T11" fmla="*/ 16 h 20"/>
                <a:gd name="T12" fmla="*/ 4 w 20"/>
                <a:gd name="T13" fmla="*/ 10 h 20"/>
                <a:gd name="T14" fmla="*/ 10 w 20"/>
                <a:gd name="T15" fmla="*/ 4 h 20"/>
                <a:gd name="T16" fmla="*/ 16 w 20"/>
                <a:gd name="T17" fmla="*/ 10 h 20"/>
                <a:gd name="T18" fmla="*/ 10 w 20"/>
                <a:gd name="T1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0" y="16"/>
                  </a:move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336"/>
            <p:cNvSpPr>
              <a:spLocks noEditPoints="1"/>
            </p:cNvSpPr>
            <p:nvPr/>
          </p:nvSpPr>
          <p:spPr bwMode="auto">
            <a:xfrm>
              <a:off x="4083050" y="5289550"/>
              <a:ext cx="60325" cy="60325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0 w 16"/>
                <a:gd name="T9" fmla="*/ 8 h 16"/>
                <a:gd name="T10" fmla="*/ 8 w 16"/>
                <a:gd name="T11" fmla="*/ 4 h 16"/>
                <a:gd name="T12" fmla="*/ 12 w 16"/>
                <a:gd name="T13" fmla="*/ 8 h 16"/>
                <a:gd name="T14" fmla="*/ 8 w 16"/>
                <a:gd name="T15" fmla="*/ 12 h 16"/>
                <a:gd name="T16" fmla="*/ 4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Oval 337"/>
            <p:cNvSpPr>
              <a:spLocks noChangeArrowheads="1"/>
            </p:cNvSpPr>
            <p:nvPr/>
          </p:nvSpPr>
          <p:spPr bwMode="auto">
            <a:xfrm>
              <a:off x="4143375" y="5395913"/>
              <a:ext cx="30163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Oval 338"/>
            <p:cNvSpPr>
              <a:spLocks noChangeArrowheads="1"/>
            </p:cNvSpPr>
            <p:nvPr/>
          </p:nvSpPr>
          <p:spPr bwMode="auto">
            <a:xfrm>
              <a:off x="4384675" y="5170488"/>
              <a:ext cx="30163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472447" y="1175113"/>
            <a:ext cx="330200" cy="481013"/>
            <a:chOff x="7902575" y="3140075"/>
            <a:chExt cx="330200" cy="481013"/>
          </a:xfrm>
          <a:solidFill>
            <a:schemeClr val="tx1"/>
          </a:solidFill>
        </p:grpSpPr>
        <p:sp>
          <p:nvSpPr>
            <p:cNvPr id="18" name="Oval 339"/>
            <p:cNvSpPr>
              <a:spLocks noChangeArrowheads="1"/>
            </p:cNvSpPr>
            <p:nvPr/>
          </p:nvSpPr>
          <p:spPr bwMode="auto">
            <a:xfrm>
              <a:off x="8037513" y="3275013"/>
              <a:ext cx="30163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Oval 340"/>
            <p:cNvSpPr>
              <a:spLocks noChangeArrowheads="1"/>
            </p:cNvSpPr>
            <p:nvPr/>
          </p:nvSpPr>
          <p:spPr bwMode="auto">
            <a:xfrm>
              <a:off x="8037513" y="3454400"/>
              <a:ext cx="30163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Oval 341"/>
            <p:cNvSpPr>
              <a:spLocks noChangeArrowheads="1"/>
            </p:cNvSpPr>
            <p:nvPr/>
          </p:nvSpPr>
          <p:spPr bwMode="auto">
            <a:xfrm>
              <a:off x="7947025" y="3365500"/>
              <a:ext cx="30163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Oval 342"/>
            <p:cNvSpPr>
              <a:spLocks noChangeArrowheads="1"/>
            </p:cNvSpPr>
            <p:nvPr/>
          </p:nvSpPr>
          <p:spPr bwMode="auto">
            <a:xfrm>
              <a:off x="8128000" y="3365500"/>
              <a:ext cx="30163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343"/>
            <p:cNvSpPr>
              <a:spLocks/>
            </p:cNvSpPr>
            <p:nvPr/>
          </p:nvSpPr>
          <p:spPr bwMode="auto">
            <a:xfrm>
              <a:off x="7974013" y="3429000"/>
              <a:ext cx="30163" cy="30163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7 h 8"/>
                <a:gd name="T4" fmla="*/ 7 w 8"/>
                <a:gd name="T5" fmla="*/ 7 h 8"/>
                <a:gd name="T6" fmla="*/ 7 w 8"/>
                <a:gd name="T7" fmla="*/ 1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344"/>
            <p:cNvSpPr>
              <a:spLocks/>
            </p:cNvSpPr>
            <p:nvPr/>
          </p:nvSpPr>
          <p:spPr bwMode="auto">
            <a:xfrm>
              <a:off x="7974013" y="3300413"/>
              <a:ext cx="30163" cy="30163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7 h 8"/>
                <a:gd name="T4" fmla="*/ 7 w 8"/>
                <a:gd name="T5" fmla="*/ 7 h 8"/>
                <a:gd name="T6" fmla="*/ 7 w 8"/>
                <a:gd name="T7" fmla="*/ 1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345"/>
            <p:cNvSpPr>
              <a:spLocks/>
            </p:cNvSpPr>
            <p:nvPr/>
          </p:nvSpPr>
          <p:spPr bwMode="auto">
            <a:xfrm>
              <a:off x="8101013" y="3429000"/>
              <a:ext cx="30163" cy="30163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7 h 8"/>
                <a:gd name="T4" fmla="*/ 7 w 8"/>
                <a:gd name="T5" fmla="*/ 7 h 8"/>
                <a:gd name="T6" fmla="*/ 7 w 8"/>
                <a:gd name="T7" fmla="*/ 1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346"/>
            <p:cNvSpPr>
              <a:spLocks noEditPoints="1"/>
            </p:cNvSpPr>
            <p:nvPr/>
          </p:nvSpPr>
          <p:spPr bwMode="auto">
            <a:xfrm>
              <a:off x="7902575" y="3140075"/>
              <a:ext cx="330200" cy="481013"/>
            </a:xfrm>
            <a:custGeom>
              <a:avLst/>
              <a:gdLst>
                <a:gd name="T0" fmla="*/ 80 w 88"/>
                <a:gd name="T1" fmla="*/ 56 h 128"/>
                <a:gd name="T2" fmla="*/ 79 w 88"/>
                <a:gd name="T3" fmla="*/ 56 h 128"/>
                <a:gd name="T4" fmla="*/ 70 w 88"/>
                <a:gd name="T5" fmla="*/ 38 h 128"/>
                <a:gd name="T6" fmla="*/ 64 w 88"/>
                <a:gd name="T7" fmla="*/ 7 h 128"/>
                <a:gd name="T8" fmla="*/ 56 w 88"/>
                <a:gd name="T9" fmla="*/ 0 h 128"/>
                <a:gd name="T10" fmla="*/ 24 w 88"/>
                <a:gd name="T11" fmla="*/ 0 h 128"/>
                <a:gd name="T12" fmla="*/ 17 w 88"/>
                <a:gd name="T13" fmla="*/ 7 h 128"/>
                <a:gd name="T14" fmla="*/ 11 w 88"/>
                <a:gd name="T15" fmla="*/ 37 h 128"/>
                <a:gd name="T16" fmla="*/ 0 w 88"/>
                <a:gd name="T17" fmla="*/ 64 h 128"/>
                <a:gd name="T18" fmla="*/ 10 w 88"/>
                <a:gd name="T19" fmla="*/ 91 h 128"/>
                <a:gd name="T20" fmla="*/ 16 w 88"/>
                <a:gd name="T21" fmla="*/ 121 h 128"/>
                <a:gd name="T22" fmla="*/ 24 w 88"/>
                <a:gd name="T23" fmla="*/ 128 h 128"/>
                <a:gd name="T24" fmla="*/ 56 w 88"/>
                <a:gd name="T25" fmla="*/ 128 h 128"/>
                <a:gd name="T26" fmla="*/ 64 w 88"/>
                <a:gd name="T27" fmla="*/ 121 h 128"/>
                <a:gd name="T28" fmla="*/ 70 w 88"/>
                <a:gd name="T29" fmla="*/ 91 h 128"/>
                <a:gd name="T30" fmla="*/ 79 w 88"/>
                <a:gd name="T31" fmla="*/ 72 h 128"/>
                <a:gd name="T32" fmla="*/ 80 w 88"/>
                <a:gd name="T33" fmla="*/ 72 h 128"/>
                <a:gd name="T34" fmla="*/ 88 w 88"/>
                <a:gd name="T35" fmla="*/ 64 h 128"/>
                <a:gd name="T36" fmla="*/ 80 w 88"/>
                <a:gd name="T37" fmla="*/ 56 h 128"/>
                <a:gd name="T38" fmla="*/ 24 w 88"/>
                <a:gd name="T39" fmla="*/ 8 h 128"/>
                <a:gd name="T40" fmla="*/ 56 w 88"/>
                <a:gd name="T41" fmla="*/ 8 h 128"/>
                <a:gd name="T42" fmla="*/ 60 w 88"/>
                <a:gd name="T43" fmla="*/ 30 h 128"/>
                <a:gd name="T44" fmla="*/ 40 w 88"/>
                <a:gd name="T45" fmla="*/ 24 h 128"/>
                <a:gd name="T46" fmla="*/ 20 w 88"/>
                <a:gd name="T47" fmla="*/ 30 h 128"/>
                <a:gd name="T48" fmla="*/ 24 w 88"/>
                <a:gd name="T49" fmla="*/ 8 h 128"/>
                <a:gd name="T50" fmla="*/ 56 w 88"/>
                <a:gd name="T51" fmla="*/ 120 h 128"/>
                <a:gd name="T52" fmla="*/ 24 w 88"/>
                <a:gd name="T53" fmla="*/ 120 h 128"/>
                <a:gd name="T54" fmla="*/ 20 w 88"/>
                <a:gd name="T55" fmla="*/ 98 h 128"/>
                <a:gd name="T56" fmla="*/ 40 w 88"/>
                <a:gd name="T57" fmla="*/ 104 h 128"/>
                <a:gd name="T58" fmla="*/ 60 w 88"/>
                <a:gd name="T59" fmla="*/ 98 h 128"/>
                <a:gd name="T60" fmla="*/ 56 w 88"/>
                <a:gd name="T61" fmla="*/ 120 h 128"/>
                <a:gd name="T62" fmla="*/ 40 w 88"/>
                <a:gd name="T63" fmla="*/ 96 h 128"/>
                <a:gd name="T64" fmla="*/ 8 w 88"/>
                <a:gd name="T65" fmla="*/ 64 h 128"/>
                <a:gd name="T66" fmla="*/ 40 w 88"/>
                <a:gd name="T67" fmla="*/ 32 h 128"/>
                <a:gd name="T68" fmla="*/ 72 w 88"/>
                <a:gd name="T69" fmla="*/ 64 h 128"/>
                <a:gd name="T70" fmla="*/ 40 w 88"/>
                <a:gd name="T71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8" h="128">
                  <a:moveTo>
                    <a:pt x="80" y="56"/>
                  </a:moveTo>
                  <a:cubicBezTo>
                    <a:pt x="80" y="56"/>
                    <a:pt x="79" y="56"/>
                    <a:pt x="79" y="56"/>
                  </a:cubicBezTo>
                  <a:cubicBezTo>
                    <a:pt x="78" y="49"/>
                    <a:pt x="75" y="43"/>
                    <a:pt x="70" y="3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0" y="0"/>
                    <a:pt x="5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7" y="3"/>
                    <a:pt x="17" y="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4" y="44"/>
                    <a:pt x="0" y="53"/>
                    <a:pt x="0" y="64"/>
                  </a:cubicBezTo>
                  <a:cubicBezTo>
                    <a:pt x="0" y="74"/>
                    <a:pt x="4" y="84"/>
                    <a:pt x="10" y="9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5"/>
                    <a:pt x="20" y="128"/>
                    <a:pt x="24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28"/>
                    <a:pt x="63" y="125"/>
                    <a:pt x="64" y="121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4" y="85"/>
                    <a:pt x="78" y="79"/>
                    <a:pt x="79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4" y="72"/>
                    <a:pt x="88" y="68"/>
                    <a:pt x="88" y="64"/>
                  </a:cubicBezTo>
                  <a:cubicBezTo>
                    <a:pt x="88" y="60"/>
                    <a:pt x="84" y="56"/>
                    <a:pt x="80" y="56"/>
                  </a:cubicBezTo>
                  <a:close/>
                  <a:moveTo>
                    <a:pt x="24" y="8"/>
                  </a:moveTo>
                  <a:cubicBezTo>
                    <a:pt x="56" y="8"/>
                    <a:pt x="56" y="8"/>
                    <a:pt x="56" y="8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5" y="26"/>
                    <a:pt x="48" y="24"/>
                    <a:pt x="40" y="24"/>
                  </a:cubicBezTo>
                  <a:cubicBezTo>
                    <a:pt x="33" y="24"/>
                    <a:pt x="26" y="26"/>
                    <a:pt x="20" y="30"/>
                  </a:cubicBezTo>
                  <a:lnTo>
                    <a:pt x="24" y="8"/>
                  </a:lnTo>
                  <a:close/>
                  <a:moveTo>
                    <a:pt x="56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6" y="102"/>
                    <a:pt x="33" y="104"/>
                    <a:pt x="40" y="104"/>
                  </a:cubicBezTo>
                  <a:cubicBezTo>
                    <a:pt x="47" y="104"/>
                    <a:pt x="54" y="102"/>
                    <a:pt x="60" y="98"/>
                  </a:cubicBezTo>
                  <a:lnTo>
                    <a:pt x="56" y="120"/>
                  </a:lnTo>
                  <a:close/>
                  <a:moveTo>
                    <a:pt x="40" y="96"/>
                  </a:moveTo>
                  <a:cubicBezTo>
                    <a:pt x="22" y="96"/>
                    <a:pt x="8" y="82"/>
                    <a:pt x="8" y="64"/>
                  </a:cubicBezTo>
                  <a:cubicBezTo>
                    <a:pt x="8" y="46"/>
                    <a:pt x="22" y="32"/>
                    <a:pt x="40" y="32"/>
                  </a:cubicBezTo>
                  <a:cubicBezTo>
                    <a:pt x="58" y="32"/>
                    <a:pt x="72" y="46"/>
                    <a:pt x="72" y="64"/>
                  </a:cubicBezTo>
                  <a:cubicBezTo>
                    <a:pt x="72" y="82"/>
                    <a:pt x="58" y="96"/>
                    <a:pt x="40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347"/>
            <p:cNvSpPr>
              <a:spLocks/>
            </p:cNvSpPr>
            <p:nvPr/>
          </p:nvSpPr>
          <p:spPr bwMode="auto">
            <a:xfrm>
              <a:off x="8037513" y="3305175"/>
              <a:ext cx="90488" cy="90488"/>
            </a:xfrm>
            <a:custGeom>
              <a:avLst/>
              <a:gdLst>
                <a:gd name="T0" fmla="*/ 24 w 24"/>
                <a:gd name="T1" fmla="*/ 0 h 24"/>
                <a:gd name="T2" fmla="*/ 22 w 24"/>
                <a:gd name="T3" fmla="*/ 0 h 24"/>
                <a:gd name="T4" fmla="*/ 1 w 24"/>
                <a:gd name="T5" fmla="*/ 17 h 24"/>
                <a:gd name="T6" fmla="*/ 0 w 24"/>
                <a:gd name="T7" fmla="*/ 20 h 24"/>
                <a:gd name="T8" fmla="*/ 1 w 24"/>
                <a:gd name="T9" fmla="*/ 23 h 24"/>
                <a:gd name="T10" fmla="*/ 4 w 24"/>
                <a:gd name="T11" fmla="*/ 24 h 24"/>
                <a:gd name="T12" fmla="*/ 7 w 24"/>
                <a:gd name="T13" fmla="*/ 23 h 24"/>
                <a:gd name="T14" fmla="*/ 14 w 24"/>
                <a:gd name="T15" fmla="*/ 14 h 24"/>
                <a:gd name="T16" fmla="*/ 24 w 24"/>
                <a:gd name="T17" fmla="*/ 2 h 24"/>
                <a:gd name="T18" fmla="*/ 24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23" y="0"/>
                    <a:pt x="23" y="0"/>
                    <a:pt x="22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0" y="22"/>
                    <a:pt x="1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6" y="24"/>
                    <a:pt x="7" y="2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433104" y="1226167"/>
            <a:ext cx="378905" cy="378905"/>
            <a:chOff x="4926013" y="3140075"/>
            <a:chExt cx="481013" cy="481013"/>
          </a:xfrm>
          <a:solidFill>
            <a:schemeClr val="tx1"/>
          </a:solidFill>
        </p:grpSpPr>
        <p:sp>
          <p:nvSpPr>
            <p:cNvPr id="28" name="Freeform 348"/>
            <p:cNvSpPr>
              <a:spLocks noEditPoints="1"/>
            </p:cNvSpPr>
            <p:nvPr/>
          </p:nvSpPr>
          <p:spPr bwMode="auto">
            <a:xfrm>
              <a:off x="4926013" y="3140075"/>
              <a:ext cx="481013" cy="481013"/>
            </a:xfrm>
            <a:custGeom>
              <a:avLst/>
              <a:gdLst>
                <a:gd name="T0" fmla="*/ 83 w 128"/>
                <a:gd name="T1" fmla="*/ 40 h 128"/>
                <a:gd name="T2" fmla="*/ 64 w 128"/>
                <a:gd name="T3" fmla="*/ 0 h 128"/>
                <a:gd name="T4" fmla="*/ 36 w 128"/>
                <a:gd name="T5" fmla="*/ 41 h 128"/>
                <a:gd name="T6" fmla="*/ 32 w 128"/>
                <a:gd name="T7" fmla="*/ 43 h 128"/>
                <a:gd name="T8" fmla="*/ 12 w 128"/>
                <a:gd name="T9" fmla="*/ 40 h 128"/>
                <a:gd name="T10" fmla="*/ 0 w 128"/>
                <a:gd name="T11" fmla="*/ 116 h 128"/>
                <a:gd name="T12" fmla="*/ 24 w 128"/>
                <a:gd name="T13" fmla="*/ 128 h 128"/>
                <a:gd name="T14" fmla="*/ 35 w 128"/>
                <a:gd name="T15" fmla="*/ 121 h 128"/>
                <a:gd name="T16" fmla="*/ 36 w 128"/>
                <a:gd name="T17" fmla="*/ 121 h 128"/>
                <a:gd name="T18" fmla="*/ 76 w 128"/>
                <a:gd name="T19" fmla="*/ 128 h 128"/>
                <a:gd name="T20" fmla="*/ 112 w 128"/>
                <a:gd name="T21" fmla="*/ 120 h 128"/>
                <a:gd name="T22" fmla="*/ 114 w 128"/>
                <a:gd name="T23" fmla="*/ 109 h 128"/>
                <a:gd name="T24" fmla="*/ 121 w 128"/>
                <a:gd name="T25" fmla="*/ 88 h 128"/>
                <a:gd name="T26" fmla="*/ 124 w 128"/>
                <a:gd name="T27" fmla="*/ 67 h 128"/>
                <a:gd name="T28" fmla="*/ 128 w 128"/>
                <a:gd name="T29" fmla="*/ 58 h 128"/>
                <a:gd name="T30" fmla="*/ 117 w 128"/>
                <a:gd name="T31" fmla="*/ 42 h 128"/>
                <a:gd name="T32" fmla="*/ 24 w 128"/>
                <a:gd name="T33" fmla="*/ 120 h 128"/>
                <a:gd name="T34" fmla="*/ 8 w 128"/>
                <a:gd name="T35" fmla="*/ 116 h 128"/>
                <a:gd name="T36" fmla="*/ 12 w 128"/>
                <a:gd name="T37" fmla="*/ 48 h 128"/>
                <a:gd name="T38" fmla="*/ 28 w 128"/>
                <a:gd name="T39" fmla="*/ 52 h 128"/>
                <a:gd name="T40" fmla="*/ 120 w 128"/>
                <a:gd name="T41" fmla="*/ 58 h 128"/>
                <a:gd name="T42" fmla="*/ 104 w 128"/>
                <a:gd name="T43" fmla="*/ 64 h 128"/>
                <a:gd name="T44" fmla="*/ 104 w 128"/>
                <a:gd name="T45" fmla="*/ 68 h 128"/>
                <a:gd name="T46" fmla="*/ 118 w 128"/>
                <a:gd name="T47" fmla="*/ 75 h 128"/>
                <a:gd name="T48" fmla="*/ 100 w 128"/>
                <a:gd name="T49" fmla="*/ 84 h 128"/>
                <a:gd name="T50" fmla="*/ 100 w 128"/>
                <a:gd name="T51" fmla="*/ 88 h 128"/>
                <a:gd name="T52" fmla="*/ 113 w 128"/>
                <a:gd name="T53" fmla="*/ 96 h 128"/>
                <a:gd name="T54" fmla="*/ 96 w 128"/>
                <a:gd name="T55" fmla="*/ 104 h 128"/>
                <a:gd name="T56" fmla="*/ 96 w 128"/>
                <a:gd name="T57" fmla="*/ 108 h 128"/>
                <a:gd name="T58" fmla="*/ 106 w 128"/>
                <a:gd name="T59" fmla="*/ 114 h 128"/>
                <a:gd name="T60" fmla="*/ 98 w 128"/>
                <a:gd name="T61" fmla="*/ 120 h 128"/>
                <a:gd name="T62" fmla="*/ 54 w 128"/>
                <a:gd name="T63" fmla="*/ 117 h 128"/>
                <a:gd name="T64" fmla="*/ 32 w 128"/>
                <a:gd name="T65" fmla="*/ 110 h 128"/>
                <a:gd name="T66" fmla="*/ 35 w 128"/>
                <a:gd name="T67" fmla="*/ 50 h 128"/>
                <a:gd name="T68" fmla="*/ 60 w 128"/>
                <a:gd name="T69" fmla="*/ 12 h 128"/>
                <a:gd name="T70" fmla="*/ 76 w 128"/>
                <a:gd name="T71" fmla="*/ 27 h 128"/>
                <a:gd name="T72" fmla="*/ 115 w 128"/>
                <a:gd name="T73" fmla="*/ 50 h 128"/>
                <a:gd name="T74" fmla="*/ 120 w 128"/>
                <a:gd name="T75" fmla="*/ 5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8" h="128">
                  <a:moveTo>
                    <a:pt x="117" y="42"/>
                  </a:moveTo>
                  <a:cubicBezTo>
                    <a:pt x="112" y="41"/>
                    <a:pt x="100" y="41"/>
                    <a:pt x="83" y="40"/>
                  </a:cubicBezTo>
                  <a:cubicBezTo>
                    <a:pt x="84" y="36"/>
                    <a:pt x="84" y="33"/>
                    <a:pt x="84" y="27"/>
                  </a:cubicBezTo>
                  <a:cubicBezTo>
                    <a:pt x="84" y="13"/>
                    <a:pt x="73" y="0"/>
                    <a:pt x="64" y="0"/>
                  </a:cubicBezTo>
                  <a:cubicBezTo>
                    <a:pt x="57" y="0"/>
                    <a:pt x="52" y="5"/>
                    <a:pt x="52" y="12"/>
                  </a:cubicBezTo>
                  <a:cubicBezTo>
                    <a:pt x="52" y="20"/>
                    <a:pt x="49" y="34"/>
                    <a:pt x="36" y="41"/>
                  </a:cubicBezTo>
                  <a:cubicBezTo>
                    <a:pt x="35" y="41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1"/>
                    <a:pt x="27" y="40"/>
                    <a:pt x="2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5" y="40"/>
                    <a:pt x="0" y="45"/>
                    <a:pt x="0" y="5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3"/>
                    <a:pt x="5" y="128"/>
                    <a:pt x="12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9" y="128"/>
                    <a:pt x="33" y="125"/>
                    <a:pt x="35" y="121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5" y="121"/>
                    <a:pt x="35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8" y="122"/>
                    <a:pt x="43" y="123"/>
                    <a:pt x="52" y="125"/>
                  </a:cubicBezTo>
                  <a:cubicBezTo>
                    <a:pt x="54" y="126"/>
                    <a:pt x="65" y="128"/>
                    <a:pt x="76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105" y="128"/>
                    <a:pt x="109" y="125"/>
                    <a:pt x="112" y="120"/>
                  </a:cubicBezTo>
                  <a:cubicBezTo>
                    <a:pt x="112" y="120"/>
                    <a:pt x="113" y="118"/>
                    <a:pt x="114" y="116"/>
                  </a:cubicBezTo>
                  <a:cubicBezTo>
                    <a:pt x="115" y="114"/>
                    <a:pt x="115" y="112"/>
                    <a:pt x="114" y="109"/>
                  </a:cubicBezTo>
                  <a:cubicBezTo>
                    <a:pt x="118" y="106"/>
                    <a:pt x="120" y="102"/>
                    <a:pt x="121" y="99"/>
                  </a:cubicBezTo>
                  <a:cubicBezTo>
                    <a:pt x="122" y="94"/>
                    <a:pt x="122" y="90"/>
                    <a:pt x="121" y="88"/>
                  </a:cubicBezTo>
                  <a:cubicBezTo>
                    <a:pt x="123" y="85"/>
                    <a:pt x="125" y="82"/>
                    <a:pt x="126" y="77"/>
                  </a:cubicBezTo>
                  <a:cubicBezTo>
                    <a:pt x="127" y="73"/>
                    <a:pt x="126" y="70"/>
                    <a:pt x="124" y="67"/>
                  </a:cubicBezTo>
                  <a:cubicBezTo>
                    <a:pt x="127" y="65"/>
                    <a:pt x="128" y="61"/>
                    <a:pt x="128" y="58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28" y="57"/>
                    <a:pt x="128" y="57"/>
                    <a:pt x="128" y="56"/>
                  </a:cubicBezTo>
                  <a:cubicBezTo>
                    <a:pt x="128" y="51"/>
                    <a:pt x="125" y="44"/>
                    <a:pt x="117" y="42"/>
                  </a:cubicBezTo>
                  <a:close/>
                  <a:moveTo>
                    <a:pt x="28" y="116"/>
                  </a:moveTo>
                  <a:cubicBezTo>
                    <a:pt x="28" y="118"/>
                    <a:pt x="26" y="120"/>
                    <a:pt x="24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6" y="48"/>
                    <a:pt x="28" y="50"/>
                    <a:pt x="28" y="52"/>
                  </a:cubicBezTo>
                  <a:lnTo>
                    <a:pt x="28" y="116"/>
                  </a:lnTo>
                  <a:close/>
                  <a:moveTo>
                    <a:pt x="120" y="58"/>
                  </a:moveTo>
                  <a:cubicBezTo>
                    <a:pt x="120" y="60"/>
                    <a:pt x="119" y="64"/>
                    <a:pt x="112" y="64"/>
                  </a:cubicBezTo>
                  <a:cubicBezTo>
                    <a:pt x="106" y="64"/>
                    <a:pt x="104" y="64"/>
                    <a:pt x="104" y="64"/>
                  </a:cubicBezTo>
                  <a:cubicBezTo>
                    <a:pt x="103" y="64"/>
                    <a:pt x="102" y="65"/>
                    <a:pt x="102" y="66"/>
                  </a:cubicBezTo>
                  <a:cubicBezTo>
                    <a:pt x="102" y="67"/>
                    <a:pt x="103" y="68"/>
                    <a:pt x="104" y="68"/>
                  </a:cubicBezTo>
                  <a:cubicBezTo>
                    <a:pt x="104" y="68"/>
                    <a:pt x="106" y="68"/>
                    <a:pt x="112" y="68"/>
                  </a:cubicBezTo>
                  <a:cubicBezTo>
                    <a:pt x="118" y="68"/>
                    <a:pt x="119" y="73"/>
                    <a:pt x="118" y="75"/>
                  </a:cubicBezTo>
                  <a:cubicBezTo>
                    <a:pt x="118" y="78"/>
                    <a:pt x="116" y="84"/>
                    <a:pt x="110" y="84"/>
                  </a:cubicBezTo>
                  <a:cubicBezTo>
                    <a:pt x="103" y="84"/>
                    <a:pt x="100" y="84"/>
                    <a:pt x="100" y="84"/>
                  </a:cubicBezTo>
                  <a:cubicBezTo>
                    <a:pt x="99" y="84"/>
                    <a:pt x="98" y="85"/>
                    <a:pt x="98" y="86"/>
                  </a:cubicBezTo>
                  <a:cubicBezTo>
                    <a:pt x="98" y="87"/>
                    <a:pt x="99" y="88"/>
                    <a:pt x="100" y="88"/>
                  </a:cubicBezTo>
                  <a:cubicBezTo>
                    <a:pt x="100" y="88"/>
                    <a:pt x="105" y="88"/>
                    <a:pt x="108" y="88"/>
                  </a:cubicBezTo>
                  <a:cubicBezTo>
                    <a:pt x="115" y="88"/>
                    <a:pt x="114" y="93"/>
                    <a:pt x="113" y="96"/>
                  </a:cubicBezTo>
                  <a:cubicBezTo>
                    <a:pt x="112" y="100"/>
                    <a:pt x="111" y="104"/>
                    <a:pt x="103" y="104"/>
                  </a:cubicBezTo>
                  <a:cubicBezTo>
                    <a:pt x="100" y="104"/>
                    <a:pt x="96" y="104"/>
                    <a:pt x="96" y="104"/>
                  </a:cubicBezTo>
                  <a:cubicBezTo>
                    <a:pt x="95" y="104"/>
                    <a:pt x="94" y="105"/>
                    <a:pt x="94" y="106"/>
                  </a:cubicBezTo>
                  <a:cubicBezTo>
                    <a:pt x="94" y="107"/>
                    <a:pt x="95" y="108"/>
                    <a:pt x="96" y="108"/>
                  </a:cubicBezTo>
                  <a:cubicBezTo>
                    <a:pt x="96" y="108"/>
                    <a:pt x="99" y="108"/>
                    <a:pt x="102" y="108"/>
                  </a:cubicBezTo>
                  <a:cubicBezTo>
                    <a:pt x="107" y="108"/>
                    <a:pt x="107" y="112"/>
                    <a:pt x="106" y="114"/>
                  </a:cubicBezTo>
                  <a:cubicBezTo>
                    <a:pt x="106" y="115"/>
                    <a:pt x="105" y="116"/>
                    <a:pt x="105" y="117"/>
                  </a:cubicBezTo>
                  <a:cubicBezTo>
                    <a:pt x="104" y="119"/>
                    <a:pt x="102" y="120"/>
                    <a:pt x="98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5" y="120"/>
                    <a:pt x="54" y="118"/>
                    <a:pt x="54" y="117"/>
                  </a:cubicBezTo>
                  <a:cubicBezTo>
                    <a:pt x="37" y="114"/>
                    <a:pt x="36" y="113"/>
                    <a:pt x="35" y="113"/>
                  </a:cubicBezTo>
                  <a:cubicBezTo>
                    <a:pt x="35" y="113"/>
                    <a:pt x="32" y="112"/>
                    <a:pt x="32" y="110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2"/>
                    <a:pt x="33" y="51"/>
                    <a:pt x="35" y="50"/>
                  </a:cubicBezTo>
                  <a:cubicBezTo>
                    <a:pt x="35" y="50"/>
                    <a:pt x="36" y="50"/>
                    <a:pt x="36" y="50"/>
                  </a:cubicBezTo>
                  <a:cubicBezTo>
                    <a:pt x="54" y="42"/>
                    <a:pt x="60" y="26"/>
                    <a:pt x="60" y="12"/>
                  </a:cubicBezTo>
                  <a:cubicBezTo>
                    <a:pt x="60" y="10"/>
                    <a:pt x="62" y="8"/>
                    <a:pt x="64" y="8"/>
                  </a:cubicBezTo>
                  <a:cubicBezTo>
                    <a:pt x="68" y="8"/>
                    <a:pt x="76" y="16"/>
                    <a:pt x="76" y="27"/>
                  </a:cubicBezTo>
                  <a:cubicBezTo>
                    <a:pt x="76" y="36"/>
                    <a:pt x="75" y="38"/>
                    <a:pt x="72" y="48"/>
                  </a:cubicBezTo>
                  <a:cubicBezTo>
                    <a:pt x="112" y="48"/>
                    <a:pt x="112" y="49"/>
                    <a:pt x="115" y="50"/>
                  </a:cubicBezTo>
                  <a:cubicBezTo>
                    <a:pt x="120" y="51"/>
                    <a:pt x="120" y="54"/>
                    <a:pt x="120" y="56"/>
                  </a:cubicBezTo>
                  <a:cubicBezTo>
                    <a:pt x="120" y="57"/>
                    <a:pt x="120" y="57"/>
                    <a:pt x="12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349"/>
            <p:cNvSpPr>
              <a:spLocks noEditPoints="1"/>
            </p:cNvSpPr>
            <p:nvPr/>
          </p:nvSpPr>
          <p:spPr bwMode="auto">
            <a:xfrm>
              <a:off x="4970463" y="3530600"/>
              <a:ext cx="44450" cy="44450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0" name="Freeform 350"/>
          <p:cNvSpPr>
            <a:spLocks noEditPoints="1"/>
          </p:cNvSpPr>
          <p:nvPr/>
        </p:nvSpPr>
        <p:spPr bwMode="auto">
          <a:xfrm>
            <a:off x="7466615" y="390373"/>
            <a:ext cx="481013" cy="360363"/>
          </a:xfrm>
          <a:custGeom>
            <a:avLst/>
            <a:gdLst>
              <a:gd name="T0" fmla="*/ 105 w 128"/>
              <a:gd name="T1" fmla="*/ 2 h 96"/>
              <a:gd name="T2" fmla="*/ 28 w 128"/>
              <a:gd name="T3" fmla="*/ 0 h 96"/>
              <a:gd name="T4" fmla="*/ 2 w 128"/>
              <a:gd name="T5" fmla="*/ 23 h 96"/>
              <a:gd name="T6" fmla="*/ 2 w 128"/>
              <a:gd name="T7" fmla="*/ 34 h 96"/>
              <a:gd name="T8" fmla="*/ 64 w 128"/>
              <a:gd name="T9" fmla="*/ 96 h 96"/>
              <a:gd name="T10" fmla="*/ 126 w 128"/>
              <a:gd name="T11" fmla="*/ 34 h 96"/>
              <a:gd name="T12" fmla="*/ 126 w 128"/>
              <a:gd name="T13" fmla="*/ 23 h 96"/>
              <a:gd name="T14" fmla="*/ 55 w 128"/>
              <a:gd name="T15" fmla="*/ 28 h 96"/>
              <a:gd name="T16" fmla="*/ 73 w 128"/>
              <a:gd name="T17" fmla="*/ 28 h 96"/>
              <a:gd name="T18" fmla="*/ 78 w 128"/>
              <a:gd name="T19" fmla="*/ 9 h 96"/>
              <a:gd name="T20" fmla="*/ 76 w 128"/>
              <a:gd name="T21" fmla="*/ 25 h 96"/>
              <a:gd name="T22" fmla="*/ 52 w 128"/>
              <a:gd name="T23" fmla="*/ 25 h 96"/>
              <a:gd name="T24" fmla="*/ 50 w 128"/>
              <a:gd name="T25" fmla="*/ 9 h 96"/>
              <a:gd name="T26" fmla="*/ 52 w 128"/>
              <a:gd name="T27" fmla="*/ 25 h 96"/>
              <a:gd name="T28" fmla="*/ 64 w 128"/>
              <a:gd name="T29" fmla="*/ 82 h 96"/>
              <a:gd name="T30" fmla="*/ 74 w 128"/>
              <a:gd name="T31" fmla="*/ 32 h 96"/>
              <a:gd name="T32" fmla="*/ 98 w 128"/>
              <a:gd name="T33" fmla="*/ 32 h 96"/>
              <a:gd name="T34" fmla="*/ 78 w 128"/>
              <a:gd name="T35" fmla="*/ 32 h 96"/>
              <a:gd name="T36" fmla="*/ 89 w 128"/>
              <a:gd name="T37" fmla="*/ 20 h 96"/>
              <a:gd name="T38" fmla="*/ 79 w 128"/>
              <a:gd name="T39" fmla="*/ 28 h 96"/>
              <a:gd name="T40" fmla="*/ 97 w 128"/>
              <a:gd name="T41" fmla="*/ 8 h 96"/>
              <a:gd name="T42" fmla="*/ 83 w 128"/>
              <a:gd name="T43" fmla="*/ 8 h 96"/>
              <a:gd name="T44" fmla="*/ 55 w 128"/>
              <a:gd name="T45" fmla="*/ 8 h 96"/>
              <a:gd name="T46" fmla="*/ 64 w 128"/>
              <a:gd name="T47" fmla="*/ 15 h 96"/>
              <a:gd name="T48" fmla="*/ 31 w 128"/>
              <a:gd name="T49" fmla="*/ 8 h 96"/>
              <a:gd name="T50" fmla="*/ 39 w 128"/>
              <a:gd name="T51" fmla="*/ 14 h 96"/>
              <a:gd name="T52" fmla="*/ 49 w 128"/>
              <a:gd name="T53" fmla="*/ 28 h 96"/>
              <a:gd name="T54" fmla="*/ 39 w 128"/>
              <a:gd name="T55" fmla="*/ 20 h 96"/>
              <a:gd name="T56" fmla="*/ 60 w 128"/>
              <a:gd name="T57" fmla="*/ 81 h 96"/>
              <a:gd name="T58" fmla="*/ 50 w 128"/>
              <a:gd name="T59" fmla="*/ 32 h 96"/>
              <a:gd name="T60" fmla="*/ 11 w 128"/>
              <a:gd name="T61" fmla="*/ 32 h 96"/>
              <a:gd name="T62" fmla="*/ 51 w 128"/>
              <a:gd name="T63" fmla="*/ 74 h 96"/>
              <a:gd name="T64" fmla="*/ 117 w 128"/>
              <a:gd name="T65" fmla="*/ 32 h 96"/>
              <a:gd name="T66" fmla="*/ 102 w 128"/>
              <a:gd name="T67" fmla="*/ 32 h 96"/>
              <a:gd name="T68" fmla="*/ 92 w 128"/>
              <a:gd name="T69" fmla="*/ 17 h 96"/>
              <a:gd name="T70" fmla="*/ 120 w 128"/>
              <a:gd name="T71" fmla="*/ 28 h 96"/>
              <a:gd name="T72" fmla="*/ 27 w 128"/>
              <a:gd name="T73" fmla="*/ 10 h 96"/>
              <a:gd name="T74" fmla="*/ 25 w 128"/>
              <a:gd name="T75" fmla="*/ 28 h 96"/>
              <a:gd name="T76" fmla="*/ 27 w 128"/>
              <a:gd name="T77" fmla="*/ 1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96">
                <a:moveTo>
                  <a:pt x="126" y="23"/>
                </a:move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2" y="0"/>
                  <a:pt x="10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4"/>
                  <a:pt x="0" y="26"/>
                  <a:pt x="0" y="28"/>
                </a:cubicBezTo>
                <a:cubicBezTo>
                  <a:pt x="0" y="30"/>
                  <a:pt x="1" y="32"/>
                  <a:pt x="2" y="34"/>
                </a:cubicBezTo>
                <a:cubicBezTo>
                  <a:pt x="58" y="93"/>
                  <a:pt x="58" y="93"/>
                  <a:pt x="58" y="93"/>
                </a:cubicBezTo>
                <a:cubicBezTo>
                  <a:pt x="60" y="95"/>
                  <a:pt x="62" y="96"/>
                  <a:pt x="64" y="96"/>
                </a:cubicBezTo>
                <a:cubicBezTo>
                  <a:pt x="66" y="96"/>
                  <a:pt x="68" y="95"/>
                  <a:pt x="70" y="93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7" y="32"/>
                  <a:pt x="128" y="30"/>
                  <a:pt x="128" y="28"/>
                </a:cubicBezTo>
                <a:cubicBezTo>
                  <a:pt x="128" y="26"/>
                  <a:pt x="127" y="24"/>
                  <a:pt x="126" y="23"/>
                </a:cubicBezTo>
                <a:close/>
                <a:moveTo>
                  <a:pt x="73" y="28"/>
                </a:moveTo>
                <a:cubicBezTo>
                  <a:pt x="55" y="28"/>
                  <a:pt x="55" y="28"/>
                  <a:pt x="55" y="28"/>
                </a:cubicBezTo>
                <a:cubicBezTo>
                  <a:pt x="64" y="21"/>
                  <a:pt x="64" y="21"/>
                  <a:pt x="64" y="21"/>
                </a:cubicBezTo>
                <a:lnTo>
                  <a:pt x="73" y="28"/>
                </a:lnTo>
                <a:close/>
                <a:moveTo>
                  <a:pt x="67" y="18"/>
                </a:moveTo>
                <a:cubicBezTo>
                  <a:pt x="78" y="9"/>
                  <a:pt x="78" y="9"/>
                  <a:pt x="78" y="9"/>
                </a:cubicBezTo>
                <a:cubicBezTo>
                  <a:pt x="86" y="17"/>
                  <a:pt x="86" y="17"/>
                  <a:pt x="86" y="17"/>
                </a:cubicBezTo>
                <a:cubicBezTo>
                  <a:pt x="76" y="25"/>
                  <a:pt x="76" y="25"/>
                  <a:pt x="76" y="25"/>
                </a:cubicBezTo>
                <a:lnTo>
                  <a:pt x="67" y="18"/>
                </a:lnTo>
                <a:close/>
                <a:moveTo>
                  <a:pt x="52" y="25"/>
                </a:moveTo>
                <a:cubicBezTo>
                  <a:pt x="42" y="17"/>
                  <a:pt x="42" y="17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61" y="18"/>
                  <a:pt x="61" y="18"/>
                  <a:pt x="61" y="18"/>
                </a:cubicBezTo>
                <a:lnTo>
                  <a:pt x="52" y="25"/>
                </a:lnTo>
                <a:close/>
                <a:moveTo>
                  <a:pt x="74" y="32"/>
                </a:moveTo>
                <a:cubicBezTo>
                  <a:pt x="64" y="82"/>
                  <a:pt x="64" y="82"/>
                  <a:pt x="64" y="82"/>
                </a:cubicBezTo>
                <a:cubicBezTo>
                  <a:pt x="54" y="32"/>
                  <a:pt x="54" y="32"/>
                  <a:pt x="54" y="32"/>
                </a:cubicBezTo>
                <a:lnTo>
                  <a:pt x="74" y="32"/>
                </a:lnTo>
                <a:close/>
                <a:moveTo>
                  <a:pt x="78" y="32"/>
                </a:moveTo>
                <a:cubicBezTo>
                  <a:pt x="98" y="32"/>
                  <a:pt x="98" y="32"/>
                  <a:pt x="98" y="32"/>
                </a:cubicBezTo>
                <a:cubicBezTo>
                  <a:pt x="68" y="81"/>
                  <a:pt x="68" y="81"/>
                  <a:pt x="68" y="81"/>
                </a:cubicBezTo>
                <a:lnTo>
                  <a:pt x="78" y="32"/>
                </a:lnTo>
                <a:close/>
                <a:moveTo>
                  <a:pt x="79" y="28"/>
                </a:moveTo>
                <a:cubicBezTo>
                  <a:pt x="89" y="20"/>
                  <a:pt x="89" y="20"/>
                  <a:pt x="89" y="20"/>
                </a:cubicBezTo>
                <a:cubicBezTo>
                  <a:pt x="97" y="28"/>
                  <a:pt x="97" y="28"/>
                  <a:pt x="97" y="28"/>
                </a:cubicBezTo>
                <a:lnTo>
                  <a:pt x="79" y="28"/>
                </a:lnTo>
                <a:close/>
                <a:moveTo>
                  <a:pt x="83" y="8"/>
                </a:moveTo>
                <a:cubicBezTo>
                  <a:pt x="97" y="8"/>
                  <a:pt x="97" y="8"/>
                  <a:pt x="97" y="8"/>
                </a:cubicBezTo>
                <a:cubicBezTo>
                  <a:pt x="89" y="14"/>
                  <a:pt x="89" y="14"/>
                  <a:pt x="89" y="14"/>
                </a:cubicBezTo>
                <a:lnTo>
                  <a:pt x="83" y="8"/>
                </a:lnTo>
                <a:close/>
                <a:moveTo>
                  <a:pt x="64" y="15"/>
                </a:moveTo>
                <a:cubicBezTo>
                  <a:pt x="55" y="8"/>
                  <a:pt x="55" y="8"/>
                  <a:pt x="55" y="8"/>
                </a:cubicBezTo>
                <a:cubicBezTo>
                  <a:pt x="73" y="8"/>
                  <a:pt x="73" y="8"/>
                  <a:pt x="73" y="8"/>
                </a:cubicBezTo>
                <a:lnTo>
                  <a:pt x="64" y="15"/>
                </a:lnTo>
                <a:close/>
                <a:moveTo>
                  <a:pt x="39" y="14"/>
                </a:moveTo>
                <a:cubicBezTo>
                  <a:pt x="31" y="8"/>
                  <a:pt x="31" y="8"/>
                  <a:pt x="31" y="8"/>
                </a:cubicBezTo>
                <a:cubicBezTo>
                  <a:pt x="45" y="8"/>
                  <a:pt x="45" y="8"/>
                  <a:pt x="45" y="8"/>
                </a:cubicBezTo>
                <a:lnTo>
                  <a:pt x="39" y="14"/>
                </a:lnTo>
                <a:close/>
                <a:moveTo>
                  <a:pt x="39" y="20"/>
                </a:moveTo>
                <a:cubicBezTo>
                  <a:pt x="49" y="28"/>
                  <a:pt x="49" y="28"/>
                  <a:pt x="49" y="28"/>
                </a:cubicBezTo>
                <a:cubicBezTo>
                  <a:pt x="31" y="28"/>
                  <a:pt x="31" y="28"/>
                  <a:pt x="31" y="28"/>
                </a:cubicBezTo>
                <a:lnTo>
                  <a:pt x="39" y="20"/>
                </a:lnTo>
                <a:close/>
                <a:moveTo>
                  <a:pt x="50" y="32"/>
                </a:moveTo>
                <a:cubicBezTo>
                  <a:pt x="60" y="81"/>
                  <a:pt x="60" y="81"/>
                  <a:pt x="60" y="81"/>
                </a:cubicBezTo>
                <a:cubicBezTo>
                  <a:pt x="30" y="32"/>
                  <a:pt x="30" y="32"/>
                  <a:pt x="30" y="32"/>
                </a:cubicBezTo>
                <a:lnTo>
                  <a:pt x="50" y="32"/>
                </a:lnTo>
                <a:close/>
                <a:moveTo>
                  <a:pt x="51" y="74"/>
                </a:moveTo>
                <a:cubicBezTo>
                  <a:pt x="11" y="32"/>
                  <a:pt x="11" y="32"/>
                  <a:pt x="11" y="32"/>
                </a:cubicBezTo>
                <a:cubicBezTo>
                  <a:pt x="26" y="32"/>
                  <a:pt x="26" y="32"/>
                  <a:pt x="26" y="32"/>
                </a:cubicBezTo>
                <a:lnTo>
                  <a:pt x="51" y="74"/>
                </a:lnTo>
                <a:close/>
                <a:moveTo>
                  <a:pt x="102" y="32"/>
                </a:moveTo>
                <a:cubicBezTo>
                  <a:pt x="117" y="32"/>
                  <a:pt x="117" y="32"/>
                  <a:pt x="117" y="32"/>
                </a:cubicBezTo>
                <a:cubicBezTo>
                  <a:pt x="77" y="74"/>
                  <a:pt x="77" y="74"/>
                  <a:pt x="77" y="74"/>
                </a:cubicBezTo>
                <a:lnTo>
                  <a:pt x="102" y="32"/>
                </a:lnTo>
                <a:close/>
                <a:moveTo>
                  <a:pt x="103" y="28"/>
                </a:moveTo>
                <a:cubicBezTo>
                  <a:pt x="92" y="17"/>
                  <a:pt x="92" y="17"/>
                  <a:pt x="92" y="17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20" y="28"/>
                  <a:pt x="120" y="28"/>
                  <a:pt x="120" y="28"/>
                </a:cubicBezTo>
                <a:lnTo>
                  <a:pt x="103" y="28"/>
                </a:lnTo>
                <a:close/>
                <a:moveTo>
                  <a:pt x="27" y="10"/>
                </a:moveTo>
                <a:cubicBezTo>
                  <a:pt x="36" y="17"/>
                  <a:pt x="36" y="17"/>
                  <a:pt x="36" y="17"/>
                </a:cubicBezTo>
                <a:cubicBezTo>
                  <a:pt x="25" y="28"/>
                  <a:pt x="25" y="28"/>
                  <a:pt x="25" y="28"/>
                </a:cubicBezTo>
                <a:cubicBezTo>
                  <a:pt x="8" y="28"/>
                  <a:pt x="8" y="28"/>
                  <a:pt x="8" y="28"/>
                </a:cubicBezTo>
                <a:lnTo>
                  <a:pt x="2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1" name="Group 30"/>
          <p:cNvGrpSpPr/>
          <p:nvPr/>
        </p:nvGrpSpPr>
        <p:grpSpPr>
          <a:xfrm>
            <a:off x="3305303" y="360210"/>
            <a:ext cx="484188" cy="420688"/>
            <a:chOff x="2303444" y="6030256"/>
            <a:chExt cx="484188" cy="420688"/>
          </a:xfrm>
          <a:solidFill>
            <a:schemeClr val="tx1"/>
          </a:solidFill>
        </p:grpSpPr>
        <p:sp>
          <p:nvSpPr>
            <p:cNvPr id="32" name="Freeform 354"/>
            <p:cNvSpPr>
              <a:spLocks noEditPoints="1"/>
            </p:cNvSpPr>
            <p:nvPr/>
          </p:nvSpPr>
          <p:spPr bwMode="auto">
            <a:xfrm>
              <a:off x="2303444" y="6030256"/>
              <a:ext cx="484188" cy="346075"/>
            </a:xfrm>
            <a:custGeom>
              <a:avLst/>
              <a:gdLst>
                <a:gd name="T0" fmla="*/ 128 w 128"/>
                <a:gd name="T1" fmla="*/ 24 h 92"/>
                <a:gd name="T2" fmla="*/ 119 w 128"/>
                <a:gd name="T3" fmla="*/ 12 h 92"/>
                <a:gd name="T4" fmla="*/ 67 w 128"/>
                <a:gd name="T5" fmla="*/ 0 h 92"/>
                <a:gd name="T6" fmla="*/ 64 w 128"/>
                <a:gd name="T7" fmla="*/ 0 h 92"/>
                <a:gd name="T8" fmla="*/ 61 w 128"/>
                <a:gd name="T9" fmla="*/ 0 h 92"/>
                <a:gd name="T10" fmla="*/ 9 w 128"/>
                <a:gd name="T11" fmla="*/ 12 h 92"/>
                <a:gd name="T12" fmla="*/ 0 w 128"/>
                <a:gd name="T13" fmla="*/ 24 h 92"/>
                <a:gd name="T14" fmla="*/ 9 w 128"/>
                <a:gd name="T15" fmla="*/ 36 h 92"/>
                <a:gd name="T16" fmla="*/ 20 w 128"/>
                <a:gd name="T17" fmla="*/ 38 h 92"/>
                <a:gd name="T18" fmla="*/ 20 w 128"/>
                <a:gd name="T19" fmla="*/ 72 h 92"/>
                <a:gd name="T20" fmla="*/ 64 w 128"/>
                <a:gd name="T21" fmla="*/ 92 h 92"/>
                <a:gd name="T22" fmla="*/ 108 w 128"/>
                <a:gd name="T23" fmla="*/ 72 h 92"/>
                <a:gd name="T24" fmla="*/ 108 w 128"/>
                <a:gd name="T25" fmla="*/ 38 h 92"/>
                <a:gd name="T26" fmla="*/ 119 w 128"/>
                <a:gd name="T27" fmla="*/ 36 h 92"/>
                <a:gd name="T28" fmla="*/ 128 w 128"/>
                <a:gd name="T29" fmla="*/ 24 h 92"/>
                <a:gd name="T30" fmla="*/ 100 w 128"/>
                <a:gd name="T31" fmla="*/ 72 h 92"/>
                <a:gd name="T32" fmla="*/ 64 w 128"/>
                <a:gd name="T33" fmla="*/ 84 h 92"/>
                <a:gd name="T34" fmla="*/ 28 w 128"/>
                <a:gd name="T35" fmla="*/ 72 h 92"/>
                <a:gd name="T36" fmla="*/ 28 w 128"/>
                <a:gd name="T37" fmla="*/ 40 h 92"/>
                <a:gd name="T38" fmla="*/ 61 w 128"/>
                <a:gd name="T39" fmla="*/ 48 h 92"/>
                <a:gd name="T40" fmla="*/ 64 w 128"/>
                <a:gd name="T41" fmla="*/ 48 h 92"/>
                <a:gd name="T42" fmla="*/ 67 w 128"/>
                <a:gd name="T43" fmla="*/ 48 h 92"/>
                <a:gd name="T44" fmla="*/ 100 w 128"/>
                <a:gd name="T45" fmla="*/ 40 h 92"/>
                <a:gd name="T46" fmla="*/ 100 w 128"/>
                <a:gd name="T47" fmla="*/ 72 h 92"/>
                <a:gd name="T48" fmla="*/ 65 w 128"/>
                <a:gd name="T49" fmla="*/ 40 h 92"/>
                <a:gd name="T50" fmla="*/ 64 w 128"/>
                <a:gd name="T51" fmla="*/ 40 h 92"/>
                <a:gd name="T52" fmla="*/ 63 w 128"/>
                <a:gd name="T53" fmla="*/ 40 h 92"/>
                <a:gd name="T54" fmla="*/ 11 w 128"/>
                <a:gd name="T55" fmla="*/ 28 h 92"/>
                <a:gd name="T56" fmla="*/ 8 w 128"/>
                <a:gd name="T57" fmla="*/ 24 h 92"/>
                <a:gd name="T58" fmla="*/ 11 w 128"/>
                <a:gd name="T59" fmla="*/ 20 h 92"/>
                <a:gd name="T60" fmla="*/ 63 w 128"/>
                <a:gd name="T61" fmla="*/ 8 h 92"/>
                <a:gd name="T62" fmla="*/ 64 w 128"/>
                <a:gd name="T63" fmla="*/ 8 h 92"/>
                <a:gd name="T64" fmla="*/ 65 w 128"/>
                <a:gd name="T65" fmla="*/ 8 h 92"/>
                <a:gd name="T66" fmla="*/ 117 w 128"/>
                <a:gd name="T67" fmla="*/ 20 h 92"/>
                <a:gd name="T68" fmla="*/ 120 w 128"/>
                <a:gd name="T69" fmla="*/ 24 h 92"/>
                <a:gd name="T70" fmla="*/ 117 w 128"/>
                <a:gd name="T71" fmla="*/ 28 h 92"/>
                <a:gd name="T72" fmla="*/ 65 w 128"/>
                <a:gd name="T73" fmla="*/ 4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92">
                  <a:moveTo>
                    <a:pt x="128" y="24"/>
                  </a:moveTo>
                  <a:cubicBezTo>
                    <a:pt x="128" y="18"/>
                    <a:pt x="124" y="14"/>
                    <a:pt x="119" y="1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3" y="0"/>
                    <a:pt x="62" y="0"/>
                    <a:pt x="61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4" y="14"/>
                    <a:pt x="0" y="18"/>
                    <a:pt x="0" y="24"/>
                  </a:cubicBezTo>
                  <a:cubicBezTo>
                    <a:pt x="0" y="30"/>
                    <a:pt x="4" y="34"/>
                    <a:pt x="9" y="36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83"/>
                    <a:pt x="32" y="92"/>
                    <a:pt x="64" y="92"/>
                  </a:cubicBezTo>
                  <a:cubicBezTo>
                    <a:pt x="96" y="92"/>
                    <a:pt x="108" y="83"/>
                    <a:pt x="108" y="72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4" y="34"/>
                    <a:pt x="128" y="30"/>
                    <a:pt x="128" y="24"/>
                  </a:cubicBezTo>
                  <a:close/>
                  <a:moveTo>
                    <a:pt x="100" y="72"/>
                  </a:moveTo>
                  <a:cubicBezTo>
                    <a:pt x="100" y="76"/>
                    <a:pt x="88" y="84"/>
                    <a:pt x="64" y="84"/>
                  </a:cubicBezTo>
                  <a:cubicBezTo>
                    <a:pt x="40" y="84"/>
                    <a:pt x="28" y="76"/>
                    <a:pt x="28" y="72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8"/>
                    <a:pt x="63" y="48"/>
                    <a:pt x="64" y="48"/>
                  </a:cubicBezTo>
                  <a:cubicBezTo>
                    <a:pt x="65" y="48"/>
                    <a:pt x="66" y="48"/>
                    <a:pt x="67" y="48"/>
                  </a:cubicBezTo>
                  <a:cubicBezTo>
                    <a:pt x="100" y="40"/>
                    <a:pt x="100" y="40"/>
                    <a:pt x="100" y="40"/>
                  </a:cubicBezTo>
                  <a:lnTo>
                    <a:pt x="100" y="72"/>
                  </a:lnTo>
                  <a:close/>
                  <a:moveTo>
                    <a:pt x="65" y="40"/>
                  </a:moveTo>
                  <a:cubicBezTo>
                    <a:pt x="65" y="40"/>
                    <a:pt x="64" y="40"/>
                    <a:pt x="64" y="40"/>
                  </a:cubicBezTo>
                  <a:cubicBezTo>
                    <a:pt x="64" y="40"/>
                    <a:pt x="63" y="40"/>
                    <a:pt x="63" y="4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27"/>
                    <a:pt x="8" y="26"/>
                    <a:pt x="8" y="24"/>
                  </a:cubicBezTo>
                  <a:cubicBezTo>
                    <a:pt x="8" y="22"/>
                    <a:pt x="9" y="21"/>
                    <a:pt x="11" y="2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4" y="8"/>
                    <a:pt x="64" y="8"/>
                  </a:cubicBezTo>
                  <a:cubicBezTo>
                    <a:pt x="64" y="8"/>
                    <a:pt x="65" y="8"/>
                    <a:pt x="65" y="8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9" y="21"/>
                    <a:pt x="120" y="22"/>
                    <a:pt x="120" y="24"/>
                  </a:cubicBezTo>
                  <a:cubicBezTo>
                    <a:pt x="120" y="26"/>
                    <a:pt x="119" y="27"/>
                    <a:pt x="117" y="28"/>
                  </a:cubicBezTo>
                  <a:lnTo>
                    <a:pt x="65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355"/>
            <p:cNvSpPr>
              <a:spLocks/>
            </p:cNvSpPr>
            <p:nvPr/>
          </p:nvSpPr>
          <p:spPr bwMode="auto">
            <a:xfrm>
              <a:off x="2741594" y="6181068"/>
              <a:ext cx="30163" cy="165100"/>
            </a:xfrm>
            <a:custGeom>
              <a:avLst/>
              <a:gdLst>
                <a:gd name="T0" fmla="*/ 0 w 8"/>
                <a:gd name="T1" fmla="*/ 4 h 44"/>
                <a:gd name="T2" fmla="*/ 0 w 8"/>
                <a:gd name="T3" fmla="*/ 40 h 44"/>
                <a:gd name="T4" fmla="*/ 4 w 8"/>
                <a:gd name="T5" fmla="*/ 44 h 44"/>
                <a:gd name="T6" fmla="*/ 8 w 8"/>
                <a:gd name="T7" fmla="*/ 40 h 44"/>
                <a:gd name="T8" fmla="*/ 8 w 8"/>
                <a:gd name="T9" fmla="*/ 4 h 44"/>
                <a:gd name="T10" fmla="*/ 4 w 8"/>
                <a:gd name="T11" fmla="*/ 0 h 44"/>
                <a:gd name="T12" fmla="*/ 0 w 8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4">
                  <a:moveTo>
                    <a:pt x="0" y="4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2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Oval 356"/>
            <p:cNvSpPr>
              <a:spLocks noChangeArrowheads="1"/>
            </p:cNvSpPr>
            <p:nvPr/>
          </p:nvSpPr>
          <p:spPr bwMode="auto">
            <a:xfrm>
              <a:off x="2727307" y="6360456"/>
              <a:ext cx="60325" cy="904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363312" y="2035551"/>
            <a:ext cx="484188" cy="301625"/>
            <a:chOff x="8308975" y="-595313"/>
            <a:chExt cx="484188" cy="301625"/>
          </a:xfrm>
          <a:solidFill>
            <a:schemeClr val="tx1"/>
          </a:solidFill>
        </p:grpSpPr>
        <p:sp>
          <p:nvSpPr>
            <p:cNvPr id="36" name="Freeform 10"/>
            <p:cNvSpPr>
              <a:spLocks noEditPoints="1"/>
            </p:cNvSpPr>
            <p:nvPr/>
          </p:nvSpPr>
          <p:spPr bwMode="auto">
            <a:xfrm>
              <a:off x="8308975" y="-595313"/>
              <a:ext cx="484188" cy="301625"/>
            </a:xfrm>
            <a:custGeom>
              <a:avLst/>
              <a:gdLst>
                <a:gd name="T0" fmla="*/ 128 w 128"/>
                <a:gd name="T1" fmla="*/ 39 h 80"/>
                <a:gd name="T2" fmla="*/ 128 w 128"/>
                <a:gd name="T3" fmla="*/ 39 h 80"/>
                <a:gd name="T4" fmla="*/ 127 w 128"/>
                <a:gd name="T5" fmla="*/ 38 h 80"/>
                <a:gd name="T6" fmla="*/ 127 w 128"/>
                <a:gd name="T7" fmla="*/ 38 h 80"/>
                <a:gd name="T8" fmla="*/ 64 w 128"/>
                <a:gd name="T9" fmla="*/ 0 h 80"/>
                <a:gd name="T10" fmla="*/ 0 w 128"/>
                <a:gd name="T11" fmla="*/ 38 h 80"/>
                <a:gd name="T12" fmla="*/ 0 w 128"/>
                <a:gd name="T13" fmla="*/ 38 h 80"/>
                <a:gd name="T14" fmla="*/ 0 w 128"/>
                <a:gd name="T15" fmla="*/ 39 h 80"/>
                <a:gd name="T16" fmla="*/ 0 w 128"/>
                <a:gd name="T17" fmla="*/ 39 h 80"/>
                <a:gd name="T18" fmla="*/ 0 w 128"/>
                <a:gd name="T19" fmla="*/ 40 h 80"/>
                <a:gd name="T20" fmla="*/ 0 w 128"/>
                <a:gd name="T21" fmla="*/ 41 h 80"/>
                <a:gd name="T22" fmla="*/ 0 w 128"/>
                <a:gd name="T23" fmla="*/ 41 h 80"/>
                <a:gd name="T24" fmla="*/ 0 w 128"/>
                <a:gd name="T25" fmla="*/ 42 h 80"/>
                <a:gd name="T26" fmla="*/ 0 w 128"/>
                <a:gd name="T27" fmla="*/ 42 h 80"/>
                <a:gd name="T28" fmla="*/ 64 w 128"/>
                <a:gd name="T29" fmla="*/ 80 h 80"/>
                <a:gd name="T30" fmla="*/ 127 w 128"/>
                <a:gd name="T31" fmla="*/ 42 h 80"/>
                <a:gd name="T32" fmla="*/ 127 w 128"/>
                <a:gd name="T33" fmla="*/ 42 h 80"/>
                <a:gd name="T34" fmla="*/ 128 w 128"/>
                <a:gd name="T35" fmla="*/ 41 h 80"/>
                <a:gd name="T36" fmla="*/ 128 w 128"/>
                <a:gd name="T37" fmla="*/ 41 h 80"/>
                <a:gd name="T38" fmla="*/ 128 w 128"/>
                <a:gd name="T39" fmla="*/ 40 h 80"/>
                <a:gd name="T40" fmla="*/ 128 w 128"/>
                <a:gd name="T41" fmla="*/ 39 h 80"/>
                <a:gd name="T42" fmla="*/ 64 w 128"/>
                <a:gd name="T43" fmla="*/ 72 h 80"/>
                <a:gd name="T44" fmla="*/ 9 w 128"/>
                <a:gd name="T45" fmla="*/ 40 h 80"/>
                <a:gd name="T46" fmla="*/ 64 w 128"/>
                <a:gd name="T47" fmla="*/ 8 h 80"/>
                <a:gd name="T48" fmla="*/ 119 w 128"/>
                <a:gd name="T49" fmla="*/ 40 h 80"/>
                <a:gd name="T50" fmla="*/ 64 w 128"/>
                <a:gd name="T51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80">
                  <a:moveTo>
                    <a:pt x="128" y="39"/>
                  </a:move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7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16" y="16"/>
                    <a:pt x="91" y="0"/>
                    <a:pt x="64" y="0"/>
                  </a:cubicBezTo>
                  <a:cubicBezTo>
                    <a:pt x="37" y="0"/>
                    <a:pt x="12" y="16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40"/>
                    <a:pt x="0" y="40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2" y="64"/>
                    <a:pt x="37" y="80"/>
                    <a:pt x="64" y="80"/>
                  </a:cubicBezTo>
                  <a:cubicBezTo>
                    <a:pt x="91" y="80"/>
                    <a:pt x="116" y="64"/>
                    <a:pt x="127" y="42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8" y="40"/>
                    <a:pt x="128" y="39"/>
                    <a:pt x="128" y="39"/>
                  </a:cubicBezTo>
                  <a:close/>
                  <a:moveTo>
                    <a:pt x="64" y="72"/>
                  </a:moveTo>
                  <a:cubicBezTo>
                    <a:pt x="41" y="72"/>
                    <a:pt x="19" y="59"/>
                    <a:pt x="9" y="40"/>
                  </a:cubicBezTo>
                  <a:cubicBezTo>
                    <a:pt x="20" y="21"/>
                    <a:pt x="41" y="8"/>
                    <a:pt x="64" y="8"/>
                  </a:cubicBezTo>
                  <a:cubicBezTo>
                    <a:pt x="86" y="8"/>
                    <a:pt x="108" y="21"/>
                    <a:pt x="119" y="40"/>
                  </a:cubicBezTo>
                  <a:cubicBezTo>
                    <a:pt x="108" y="59"/>
                    <a:pt x="86" y="72"/>
                    <a:pt x="6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11"/>
            <p:cNvSpPr>
              <a:spLocks/>
            </p:cNvSpPr>
            <p:nvPr/>
          </p:nvSpPr>
          <p:spPr bwMode="auto">
            <a:xfrm>
              <a:off x="8491538" y="-504825"/>
              <a:ext cx="68263" cy="68263"/>
            </a:xfrm>
            <a:custGeom>
              <a:avLst/>
              <a:gdLst>
                <a:gd name="T0" fmla="*/ 16 w 18"/>
                <a:gd name="T1" fmla="*/ 0 h 18"/>
                <a:gd name="T2" fmla="*/ 16 w 18"/>
                <a:gd name="T3" fmla="*/ 0 h 18"/>
                <a:gd name="T4" fmla="*/ 0 w 18"/>
                <a:gd name="T5" fmla="*/ 16 h 18"/>
                <a:gd name="T6" fmla="*/ 2 w 18"/>
                <a:gd name="T7" fmla="*/ 18 h 18"/>
                <a:gd name="T8" fmla="*/ 4 w 18"/>
                <a:gd name="T9" fmla="*/ 16 h 18"/>
                <a:gd name="T10" fmla="*/ 16 w 18"/>
                <a:gd name="T11" fmla="*/ 4 h 18"/>
                <a:gd name="T12" fmla="*/ 16 w 18"/>
                <a:gd name="T13" fmla="*/ 4 h 18"/>
                <a:gd name="T14" fmla="*/ 18 w 18"/>
                <a:gd name="T15" fmla="*/ 2 h 18"/>
                <a:gd name="T16" fmla="*/ 16 w 1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12"/>
            <p:cNvSpPr>
              <a:spLocks noEditPoints="1"/>
            </p:cNvSpPr>
            <p:nvPr/>
          </p:nvSpPr>
          <p:spPr bwMode="auto">
            <a:xfrm>
              <a:off x="8445500" y="-549275"/>
              <a:ext cx="211138" cy="209550"/>
            </a:xfrm>
            <a:custGeom>
              <a:avLst/>
              <a:gdLst>
                <a:gd name="T0" fmla="*/ 28 w 56"/>
                <a:gd name="T1" fmla="*/ 0 h 56"/>
                <a:gd name="T2" fmla="*/ 0 w 56"/>
                <a:gd name="T3" fmla="*/ 28 h 56"/>
                <a:gd name="T4" fmla="*/ 28 w 56"/>
                <a:gd name="T5" fmla="*/ 56 h 56"/>
                <a:gd name="T6" fmla="*/ 56 w 56"/>
                <a:gd name="T7" fmla="*/ 28 h 56"/>
                <a:gd name="T8" fmla="*/ 28 w 56"/>
                <a:gd name="T9" fmla="*/ 0 h 56"/>
                <a:gd name="T10" fmla="*/ 28 w 56"/>
                <a:gd name="T11" fmla="*/ 52 h 56"/>
                <a:gd name="T12" fmla="*/ 4 w 56"/>
                <a:gd name="T13" fmla="*/ 28 h 56"/>
                <a:gd name="T14" fmla="*/ 28 w 56"/>
                <a:gd name="T15" fmla="*/ 4 h 56"/>
                <a:gd name="T16" fmla="*/ 52 w 56"/>
                <a:gd name="T17" fmla="*/ 28 h 56"/>
                <a:gd name="T18" fmla="*/ 28 w 56"/>
                <a:gd name="T1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6"/>
                    <a:pt x="28" y="56"/>
                  </a:cubicBezTo>
                  <a:cubicBezTo>
                    <a:pt x="43" y="56"/>
                    <a:pt x="56" y="43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lose/>
                  <a:moveTo>
                    <a:pt x="28" y="52"/>
                  </a:moveTo>
                  <a:cubicBezTo>
                    <a:pt x="15" y="52"/>
                    <a:pt x="4" y="41"/>
                    <a:pt x="4" y="28"/>
                  </a:cubicBezTo>
                  <a:cubicBezTo>
                    <a:pt x="4" y="15"/>
                    <a:pt x="15" y="4"/>
                    <a:pt x="28" y="4"/>
                  </a:cubicBezTo>
                  <a:cubicBezTo>
                    <a:pt x="41" y="4"/>
                    <a:pt x="52" y="15"/>
                    <a:pt x="52" y="28"/>
                  </a:cubicBezTo>
                  <a:cubicBezTo>
                    <a:pt x="52" y="41"/>
                    <a:pt x="41" y="52"/>
                    <a:pt x="28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2233401" y="1945436"/>
            <a:ext cx="483505" cy="481854"/>
            <a:chOff x="8588375" y="100013"/>
            <a:chExt cx="930276" cy="927101"/>
          </a:xfrm>
          <a:solidFill>
            <a:schemeClr val="tx1"/>
          </a:solidFill>
        </p:grpSpPr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8921750" y="187326"/>
              <a:ext cx="509588" cy="504825"/>
            </a:xfrm>
            <a:custGeom>
              <a:avLst/>
              <a:gdLst>
                <a:gd name="T0" fmla="*/ 7 w 134"/>
                <a:gd name="T1" fmla="*/ 133 h 133"/>
                <a:gd name="T2" fmla="*/ 3 w 134"/>
                <a:gd name="T3" fmla="*/ 131 h 133"/>
                <a:gd name="T4" fmla="*/ 3 w 134"/>
                <a:gd name="T5" fmla="*/ 123 h 133"/>
                <a:gd name="T6" fmla="*/ 123 w 134"/>
                <a:gd name="T7" fmla="*/ 3 h 133"/>
                <a:gd name="T8" fmla="*/ 131 w 134"/>
                <a:gd name="T9" fmla="*/ 3 h 133"/>
                <a:gd name="T10" fmla="*/ 131 w 134"/>
                <a:gd name="T11" fmla="*/ 11 h 133"/>
                <a:gd name="T12" fmla="*/ 11 w 134"/>
                <a:gd name="T13" fmla="*/ 131 h 133"/>
                <a:gd name="T14" fmla="*/ 7 w 134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33">
                  <a:moveTo>
                    <a:pt x="7" y="133"/>
                  </a:moveTo>
                  <a:cubicBezTo>
                    <a:pt x="5" y="133"/>
                    <a:pt x="4" y="132"/>
                    <a:pt x="3" y="131"/>
                  </a:cubicBezTo>
                  <a:cubicBezTo>
                    <a:pt x="0" y="129"/>
                    <a:pt x="0" y="125"/>
                    <a:pt x="3" y="12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5" y="0"/>
                    <a:pt x="129" y="0"/>
                    <a:pt x="131" y="3"/>
                  </a:cubicBezTo>
                  <a:cubicBezTo>
                    <a:pt x="134" y="5"/>
                    <a:pt x="134" y="9"/>
                    <a:pt x="131" y="1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2"/>
                    <a:pt x="9" y="133"/>
                    <a:pt x="7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9164638" y="100013"/>
              <a:ext cx="354013" cy="346075"/>
            </a:xfrm>
            <a:custGeom>
              <a:avLst/>
              <a:gdLst>
                <a:gd name="T0" fmla="*/ 41 w 93"/>
                <a:gd name="T1" fmla="*/ 91 h 91"/>
                <a:gd name="T2" fmla="*/ 15 w 93"/>
                <a:gd name="T3" fmla="*/ 78 h 91"/>
                <a:gd name="T4" fmla="*/ 3 w 93"/>
                <a:gd name="T5" fmla="*/ 46 h 91"/>
                <a:gd name="T6" fmla="*/ 61 w 93"/>
                <a:gd name="T7" fmla="*/ 0 h 91"/>
                <a:gd name="T8" fmla="*/ 67 w 93"/>
                <a:gd name="T9" fmla="*/ 1 h 91"/>
                <a:gd name="T10" fmla="*/ 69 w 93"/>
                <a:gd name="T11" fmla="*/ 6 h 91"/>
                <a:gd name="T12" fmla="*/ 69 w 93"/>
                <a:gd name="T13" fmla="*/ 24 h 91"/>
                <a:gd name="T14" fmla="*/ 87 w 93"/>
                <a:gd name="T15" fmla="*/ 24 h 91"/>
                <a:gd name="T16" fmla="*/ 92 w 93"/>
                <a:gd name="T17" fmla="*/ 26 h 91"/>
                <a:gd name="T18" fmla="*/ 93 w 93"/>
                <a:gd name="T19" fmla="*/ 32 h 91"/>
                <a:gd name="T20" fmla="*/ 41 w 93"/>
                <a:gd name="T21" fmla="*/ 91 h 91"/>
                <a:gd name="T22" fmla="*/ 57 w 93"/>
                <a:gd name="T23" fmla="*/ 15 h 91"/>
                <a:gd name="T24" fmla="*/ 15 w 93"/>
                <a:gd name="T25" fmla="*/ 48 h 91"/>
                <a:gd name="T26" fmla="*/ 23 w 93"/>
                <a:gd name="T27" fmla="*/ 70 h 91"/>
                <a:gd name="T28" fmla="*/ 41 w 93"/>
                <a:gd name="T29" fmla="*/ 79 h 91"/>
                <a:gd name="T30" fmla="*/ 78 w 93"/>
                <a:gd name="T31" fmla="*/ 36 h 91"/>
                <a:gd name="T32" fmla="*/ 63 w 93"/>
                <a:gd name="T33" fmla="*/ 36 h 91"/>
                <a:gd name="T34" fmla="*/ 57 w 93"/>
                <a:gd name="T35" fmla="*/ 30 h 91"/>
                <a:gd name="T36" fmla="*/ 57 w 93"/>
                <a:gd name="T37" fmla="*/ 1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91">
                  <a:moveTo>
                    <a:pt x="41" y="91"/>
                  </a:moveTo>
                  <a:cubicBezTo>
                    <a:pt x="32" y="91"/>
                    <a:pt x="23" y="87"/>
                    <a:pt x="15" y="78"/>
                  </a:cubicBezTo>
                  <a:cubicBezTo>
                    <a:pt x="4" y="68"/>
                    <a:pt x="0" y="57"/>
                    <a:pt x="3" y="46"/>
                  </a:cubicBezTo>
                  <a:cubicBezTo>
                    <a:pt x="9" y="18"/>
                    <a:pt x="56" y="2"/>
                    <a:pt x="61" y="0"/>
                  </a:cubicBezTo>
                  <a:cubicBezTo>
                    <a:pt x="63" y="0"/>
                    <a:pt x="65" y="0"/>
                    <a:pt x="67" y="1"/>
                  </a:cubicBezTo>
                  <a:cubicBezTo>
                    <a:pt x="68" y="2"/>
                    <a:pt x="69" y="4"/>
                    <a:pt x="69" y="6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9" y="24"/>
                    <a:pt x="91" y="25"/>
                    <a:pt x="92" y="26"/>
                  </a:cubicBezTo>
                  <a:cubicBezTo>
                    <a:pt x="93" y="28"/>
                    <a:pt x="93" y="30"/>
                    <a:pt x="93" y="32"/>
                  </a:cubicBezTo>
                  <a:cubicBezTo>
                    <a:pt x="91" y="38"/>
                    <a:pt x="72" y="91"/>
                    <a:pt x="41" y="91"/>
                  </a:cubicBezTo>
                  <a:close/>
                  <a:moveTo>
                    <a:pt x="57" y="15"/>
                  </a:moveTo>
                  <a:cubicBezTo>
                    <a:pt x="42" y="21"/>
                    <a:pt x="18" y="33"/>
                    <a:pt x="15" y="48"/>
                  </a:cubicBezTo>
                  <a:cubicBezTo>
                    <a:pt x="13" y="55"/>
                    <a:pt x="16" y="62"/>
                    <a:pt x="23" y="70"/>
                  </a:cubicBezTo>
                  <a:cubicBezTo>
                    <a:pt x="29" y="76"/>
                    <a:pt x="35" y="79"/>
                    <a:pt x="41" y="79"/>
                  </a:cubicBezTo>
                  <a:cubicBezTo>
                    <a:pt x="57" y="79"/>
                    <a:pt x="72" y="53"/>
                    <a:pt x="78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0" y="36"/>
                    <a:pt x="57" y="33"/>
                    <a:pt x="57" y="30"/>
                  </a:cubicBezTo>
                  <a:lnTo>
                    <a:pt x="5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18"/>
            <p:cNvSpPr>
              <a:spLocks/>
            </p:cNvSpPr>
            <p:nvPr/>
          </p:nvSpPr>
          <p:spPr bwMode="auto">
            <a:xfrm>
              <a:off x="9290050" y="142876"/>
              <a:ext cx="46038" cy="185738"/>
            </a:xfrm>
            <a:custGeom>
              <a:avLst/>
              <a:gdLst>
                <a:gd name="T0" fmla="*/ 6 w 12"/>
                <a:gd name="T1" fmla="*/ 49 h 49"/>
                <a:gd name="T2" fmla="*/ 0 w 12"/>
                <a:gd name="T3" fmla="*/ 43 h 49"/>
                <a:gd name="T4" fmla="*/ 0 w 12"/>
                <a:gd name="T5" fmla="*/ 6 h 49"/>
                <a:gd name="T6" fmla="*/ 6 w 12"/>
                <a:gd name="T7" fmla="*/ 0 h 49"/>
                <a:gd name="T8" fmla="*/ 12 w 12"/>
                <a:gd name="T9" fmla="*/ 6 h 49"/>
                <a:gd name="T10" fmla="*/ 12 w 12"/>
                <a:gd name="T11" fmla="*/ 43 h 49"/>
                <a:gd name="T12" fmla="*/ 6 w 12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9">
                  <a:moveTo>
                    <a:pt x="6" y="49"/>
                  </a:moveTo>
                  <a:cubicBezTo>
                    <a:pt x="3" y="49"/>
                    <a:pt x="0" y="46"/>
                    <a:pt x="0" y="4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6"/>
                    <a:pt x="9" y="49"/>
                    <a:pt x="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8588375" y="882651"/>
              <a:ext cx="147638" cy="144463"/>
            </a:xfrm>
            <a:custGeom>
              <a:avLst/>
              <a:gdLst>
                <a:gd name="T0" fmla="*/ 7 w 39"/>
                <a:gd name="T1" fmla="*/ 38 h 38"/>
                <a:gd name="T2" fmla="*/ 3 w 39"/>
                <a:gd name="T3" fmla="*/ 36 h 38"/>
                <a:gd name="T4" fmla="*/ 3 w 39"/>
                <a:gd name="T5" fmla="*/ 28 h 38"/>
                <a:gd name="T6" fmla="*/ 29 w 39"/>
                <a:gd name="T7" fmla="*/ 2 h 38"/>
                <a:gd name="T8" fmla="*/ 37 w 39"/>
                <a:gd name="T9" fmla="*/ 2 h 38"/>
                <a:gd name="T10" fmla="*/ 37 w 39"/>
                <a:gd name="T11" fmla="*/ 10 h 38"/>
                <a:gd name="T12" fmla="*/ 11 w 39"/>
                <a:gd name="T13" fmla="*/ 36 h 38"/>
                <a:gd name="T14" fmla="*/ 7 w 39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8">
                  <a:moveTo>
                    <a:pt x="7" y="38"/>
                  </a:moveTo>
                  <a:cubicBezTo>
                    <a:pt x="5" y="38"/>
                    <a:pt x="4" y="37"/>
                    <a:pt x="3" y="36"/>
                  </a:cubicBezTo>
                  <a:cubicBezTo>
                    <a:pt x="0" y="34"/>
                    <a:pt x="0" y="30"/>
                    <a:pt x="3" y="28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0"/>
                    <a:pt x="35" y="0"/>
                    <a:pt x="37" y="2"/>
                  </a:cubicBezTo>
                  <a:cubicBezTo>
                    <a:pt x="39" y="4"/>
                    <a:pt x="39" y="8"/>
                    <a:pt x="37" y="1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7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9161463" y="882651"/>
              <a:ext cx="147638" cy="144463"/>
            </a:xfrm>
            <a:custGeom>
              <a:avLst/>
              <a:gdLst>
                <a:gd name="T0" fmla="*/ 32 w 39"/>
                <a:gd name="T1" fmla="*/ 38 h 38"/>
                <a:gd name="T2" fmla="*/ 28 w 39"/>
                <a:gd name="T3" fmla="*/ 36 h 38"/>
                <a:gd name="T4" fmla="*/ 2 w 39"/>
                <a:gd name="T5" fmla="*/ 10 h 38"/>
                <a:gd name="T6" fmla="*/ 2 w 39"/>
                <a:gd name="T7" fmla="*/ 2 h 38"/>
                <a:gd name="T8" fmla="*/ 10 w 39"/>
                <a:gd name="T9" fmla="*/ 2 h 38"/>
                <a:gd name="T10" fmla="*/ 36 w 39"/>
                <a:gd name="T11" fmla="*/ 28 h 38"/>
                <a:gd name="T12" fmla="*/ 36 w 39"/>
                <a:gd name="T13" fmla="*/ 36 h 38"/>
                <a:gd name="T14" fmla="*/ 32 w 39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8">
                  <a:moveTo>
                    <a:pt x="32" y="38"/>
                  </a:moveTo>
                  <a:cubicBezTo>
                    <a:pt x="30" y="38"/>
                    <a:pt x="29" y="37"/>
                    <a:pt x="28" y="3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9" y="30"/>
                    <a:pt x="39" y="34"/>
                    <a:pt x="36" y="36"/>
                  </a:cubicBezTo>
                  <a:cubicBezTo>
                    <a:pt x="35" y="37"/>
                    <a:pt x="34" y="38"/>
                    <a:pt x="3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8591550" y="312738"/>
              <a:ext cx="714375" cy="714375"/>
            </a:xfrm>
            <a:custGeom>
              <a:avLst/>
              <a:gdLst>
                <a:gd name="T0" fmla="*/ 94 w 188"/>
                <a:gd name="T1" fmla="*/ 188 h 188"/>
                <a:gd name="T2" fmla="*/ 0 w 188"/>
                <a:gd name="T3" fmla="*/ 94 h 188"/>
                <a:gd name="T4" fmla="*/ 94 w 188"/>
                <a:gd name="T5" fmla="*/ 0 h 188"/>
                <a:gd name="T6" fmla="*/ 188 w 188"/>
                <a:gd name="T7" fmla="*/ 94 h 188"/>
                <a:gd name="T8" fmla="*/ 94 w 188"/>
                <a:gd name="T9" fmla="*/ 188 h 188"/>
                <a:gd name="T10" fmla="*/ 94 w 188"/>
                <a:gd name="T11" fmla="*/ 12 h 188"/>
                <a:gd name="T12" fmla="*/ 12 w 188"/>
                <a:gd name="T13" fmla="*/ 94 h 188"/>
                <a:gd name="T14" fmla="*/ 94 w 188"/>
                <a:gd name="T15" fmla="*/ 176 h 188"/>
                <a:gd name="T16" fmla="*/ 176 w 188"/>
                <a:gd name="T17" fmla="*/ 94 h 188"/>
                <a:gd name="T18" fmla="*/ 94 w 188"/>
                <a:gd name="T19" fmla="*/ 1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88">
                  <a:moveTo>
                    <a:pt x="94" y="188"/>
                  </a:moveTo>
                  <a:cubicBezTo>
                    <a:pt x="42" y="188"/>
                    <a:pt x="0" y="146"/>
                    <a:pt x="0" y="94"/>
                  </a:cubicBezTo>
                  <a:cubicBezTo>
                    <a:pt x="0" y="42"/>
                    <a:pt x="42" y="0"/>
                    <a:pt x="94" y="0"/>
                  </a:cubicBezTo>
                  <a:cubicBezTo>
                    <a:pt x="146" y="0"/>
                    <a:pt x="188" y="42"/>
                    <a:pt x="188" y="94"/>
                  </a:cubicBezTo>
                  <a:cubicBezTo>
                    <a:pt x="188" y="146"/>
                    <a:pt x="146" y="188"/>
                    <a:pt x="94" y="188"/>
                  </a:cubicBezTo>
                  <a:close/>
                  <a:moveTo>
                    <a:pt x="94" y="12"/>
                  </a:moveTo>
                  <a:cubicBezTo>
                    <a:pt x="49" y="12"/>
                    <a:pt x="12" y="49"/>
                    <a:pt x="12" y="94"/>
                  </a:cubicBezTo>
                  <a:cubicBezTo>
                    <a:pt x="12" y="139"/>
                    <a:pt x="49" y="176"/>
                    <a:pt x="94" y="176"/>
                  </a:cubicBezTo>
                  <a:cubicBezTo>
                    <a:pt x="139" y="176"/>
                    <a:pt x="176" y="139"/>
                    <a:pt x="176" y="94"/>
                  </a:cubicBezTo>
                  <a:cubicBezTo>
                    <a:pt x="176" y="49"/>
                    <a:pt x="139" y="12"/>
                    <a:pt x="9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8713788" y="434976"/>
              <a:ext cx="469900" cy="469900"/>
            </a:xfrm>
            <a:custGeom>
              <a:avLst/>
              <a:gdLst>
                <a:gd name="T0" fmla="*/ 62 w 124"/>
                <a:gd name="T1" fmla="*/ 124 h 124"/>
                <a:gd name="T2" fmla="*/ 0 w 124"/>
                <a:gd name="T3" fmla="*/ 62 h 124"/>
                <a:gd name="T4" fmla="*/ 62 w 124"/>
                <a:gd name="T5" fmla="*/ 0 h 124"/>
                <a:gd name="T6" fmla="*/ 124 w 124"/>
                <a:gd name="T7" fmla="*/ 62 h 124"/>
                <a:gd name="T8" fmla="*/ 62 w 124"/>
                <a:gd name="T9" fmla="*/ 124 h 124"/>
                <a:gd name="T10" fmla="*/ 62 w 124"/>
                <a:gd name="T11" fmla="*/ 12 h 124"/>
                <a:gd name="T12" fmla="*/ 12 w 124"/>
                <a:gd name="T13" fmla="*/ 62 h 124"/>
                <a:gd name="T14" fmla="*/ 62 w 124"/>
                <a:gd name="T15" fmla="*/ 112 h 124"/>
                <a:gd name="T16" fmla="*/ 112 w 124"/>
                <a:gd name="T17" fmla="*/ 62 h 124"/>
                <a:gd name="T18" fmla="*/ 62 w 124"/>
                <a:gd name="T19" fmla="*/ 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4">
                  <a:moveTo>
                    <a:pt x="62" y="124"/>
                  </a:moveTo>
                  <a:cubicBezTo>
                    <a:pt x="28" y="124"/>
                    <a:pt x="0" y="96"/>
                    <a:pt x="0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96" y="0"/>
                    <a:pt x="124" y="28"/>
                    <a:pt x="124" y="62"/>
                  </a:cubicBezTo>
                  <a:cubicBezTo>
                    <a:pt x="124" y="96"/>
                    <a:pt x="96" y="124"/>
                    <a:pt x="62" y="124"/>
                  </a:cubicBezTo>
                  <a:close/>
                  <a:moveTo>
                    <a:pt x="62" y="12"/>
                  </a:moveTo>
                  <a:cubicBezTo>
                    <a:pt x="34" y="12"/>
                    <a:pt x="12" y="34"/>
                    <a:pt x="12" y="62"/>
                  </a:cubicBezTo>
                  <a:cubicBezTo>
                    <a:pt x="12" y="90"/>
                    <a:pt x="34" y="112"/>
                    <a:pt x="62" y="112"/>
                  </a:cubicBezTo>
                  <a:cubicBezTo>
                    <a:pt x="90" y="112"/>
                    <a:pt x="112" y="90"/>
                    <a:pt x="112" y="62"/>
                  </a:cubicBezTo>
                  <a:cubicBezTo>
                    <a:pt x="112" y="34"/>
                    <a:pt x="90" y="12"/>
                    <a:pt x="6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8834438" y="555626"/>
              <a:ext cx="228600" cy="228600"/>
            </a:xfrm>
            <a:custGeom>
              <a:avLst/>
              <a:gdLst>
                <a:gd name="T0" fmla="*/ 30 w 60"/>
                <a:gd name="T1" fmla="*/ 60 h 60"/>
                <a:gd name="T2" fmla="*/ 0 w 60"/>
                <a:gd name="T3" fmla="*/ 30 h 60"/>
                <a:gd name="T4" fmla="*/ 30 w 60"/>
                <a:gd name="T5" fmla="*/ 0 h 60"/>
                <a:gd name="T6" fmla="*/ 60 w 60"/>
                <a:gd name="T7" fmla="*/ 30 h 60"/>
                <a:gd name="T8" fmla="*/ 30 w 60"/>
                <a:gd name="T9" fmla="*/ 60 h 60"/>
                <a:gd name="T10" fmla="*/ 30 w 60"/>
                <a:gd name="T11" fmla="*/ 12 h 60"/>
                <a:gd name="T12" fmla="*/ 12 w 60"/>
                <a:gd name="T13" fmla="*/ 30 h 60"/>
                <a:gd name="T14" fmla="*/ 30 w 60"/>
                <a:gd name="T15" fmla="*/ 48 h 60"/>
                <a:gd name="T16" fmla="*/ 48 w 60"/>
                <a:gd name="T17" fmla="*/ 30 h 60"/>
                <a:gd name="T18" fmla="*/ 30 w 60"/>
                <a:gd name="T19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ubicBezTo>
                    <a:pt x="60" y="47"/>
                    <a:pt x="47" y="60"/>
                    <a:pt x="30" y="60"/>
                  </a:cubicBezTo>
                  <a:close/>
                  <a:moveTo>
                    <a:pt x="30" y="12"/>
                  </a:moveTo>
                  <a:cubicBezTo>
                    <a:pt x="20" y="12"/>
                    <a:pt x="12" y="20"/>
                    <a:pt x="12" y="30"/>
                  </a:cubicBezTo>
                  <a:cubicBezTo>
                    <a:pt x="12" y="40"/>
                    <a:pt x="20" y="48"/>
                    <a:pt x="30" y="48"/>
                  </a:cubicBezTo>
                  <a:cubicBezTo>
                    <a:pt x="40" y="48"/>
                    <a:pt x="48" y="40"/>
                    <a:pt x="48" y="30"/>
                  </a:cubicBezTo>
                  <a:cubicBezTo>
                    <a:pt x="48" y="20"/>
                    <a:pt x="40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8910638" y="631826"/>
              <a:ext cx="76200" cy="76200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8 h 20"/>
                <a:gd name="T12" fmla="*/ 8 w 20"/>
                <a:gd name="T13" fmla="*/ 10 h 20"/>
                <a:gd name="T14" fmla="*/ 10 w 20"/>
                <a:gd name="T15" fmla="*/ 12 h 20"/>
                <a:gd name="T16" fmla="*/ 12 w 20"/>
                <a:gd name="T17" fmla="*/ 10 h 20"/>
                <a:gd name="T18" fmla="*/ 10 w 20"/>
                <a:gd name="T1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4" y="20"/>
                    <a:pt x="0" y="16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9" name="Freeform 5"/>
          <p:cNvSpPr>
            <a:spLocks noEditPoints="1"/>
          </p:cNvSpPr>
          <p:nvPr/>
        </p:nvSpPr>
        <p:spPr bwMode="auto">
          <a:xfrm>
            <a:off x="5421231" y="1986591"/>
            <a:ext cx="402650" cy="399545"/>
          </a:xfrm>
          <a:custGeom>
            <a:avLst/>
            <a:gdLst>
              <a:gd name="T0" fmla="*/ 56 w 162"/>
              <a:gd name="T1" fmla="*/ 161 h 161"/>
              <a:gd name="T2" fmla="*/ 56 w 162"/>
              <a:gd name="T3" fmla="*/ 161 h 161"/>
              <a:gd name="T4" fmla="*/ 50 w 162"/>
              <a:gd name="T5" fmla="*/ 158 h 161"/>
              <a:gd name="T6" fmla="*/ 30 w 162"/>
              <a:gd name="T7" fmla="*/ 131 h 161"/>
              <a:gd name="T8" fmla="*/ 3 w 162"/>
              <a:gd name="T9" fmla="*/ 111 h 161"/>
              <a:gd name="T10" fmla="*/ 0 w 162"/>
              <a:gd name="T11" fmla="*/ 105 h 161"/>
              <a:gd name="T12" fmla="*/ 2 w 162"/>
              <a:gd name="T13" fmla="*/ 100 h 161"/>
              <a:gd name="T14" fmla="*/ 13 w 162"/>
              <a:gd name="T15" fmla="*/ 89 h 161"/>
              <a:gd name="T16" fmla="*/ 18 w 162"/>
              <a:gd name="T17" fmla="*/ 87 h 161"/>
              <a:gd name="T18" fmla="*/ 20 w 162"/>
              <a:gd name="T19" fmla="*/ 87 h 161"/>
              <a:gd name="T20" fmla="*/ 39 w 162"/>
              <a:gd name="T21" fmla="*/ 92 h 161"/>
              <a:gd name="T22" fmla="*/ 62 w 162"/>
              <a:gd name="T23" fmla="*/ 69 h 161"/>
              <a:gd name="T24" fmla="*/ 11 w 162"/>
              <a:gd name="T25" fmla="*/ 41 h 161"/>
              <a:gd name="T26" fmla="*/ 7 w 162"/>
              <a:gd name="T27" fmla="*/ 36 h 161"/>
              <a:gd name="T28" fmla="*/ 9 w 162"/>
              <a:gd name="T29" fmla="*/ 29 h 161"/>
              <a:gd name="T30" fmla="*/ 23 w 162"/>
              <a:gd name="T31" fmla="*/ 15 h 161"/>
              <a:gd name="T32" fmla="*/ 30 w 162"/>
              <a:gd name="T33" fmla="*/ 13 h 161"/>
              <a:gd name="T34" fmla="*/ 101 w 162"/>
              <a:gd name="T35" fmla="*/ 30 h 161"/>
              <a:gd name="T36" fmla="*/ 116 w 162"/>
              <a:gd name="T37" fmla="*/ 14 h 161"/>
              <a:gd name="T38" fmla="*/ 146 w 162"/>
              <a:gd name="T39" fmla="*/ 0 h 161"/>
              <a:gd name="T40" fmla="*/ 157 w 162"/>
              <a:gd name="T41" fmla="*/ 4 h 161"/>
              <a:gd name="T42" fmla="*/ 159 w 162"/>
              <a:gd name="T43" fmla="*/ 24 h 161"/>
              <a:gd name="T44" fmla="*/ 147 w 162"/>
              <a:gd name="T45" fmla="*/ 44 h 161"/>
              <a:gd name="T46" fmla="*/ 131 w 162"/>
              <a:gd name="T47" fmla="*/ 61 h 161"/>
              <a:gd name="T48" fmla="*/ 148 w 162"/>
              <a:gd name="T49" fmla="*/ 134 h 161"/>
              <a:gd name="T50" fmla="*/ 145 w 162"/>
              <a:gd name="T51" fmla="*/ 142 h 161"/>
              <a:gd name="T52" fmla="*/ 131 w 162"/>
              <a:gd name="T53" fmla="*/ 153 h 161"/>
              <a:gd name="T54" fmla="*/ 126 w 162"/>
              <a:gd name="T55" fmla="*/ 154 h 161"/>
              <a:gd name="T56" fmla="*/ 124 w 162"/>
              <a:gd name="T57" fmla="*/ 154 h 161"/>
              <a:gd name="T58" fmla="*/ 120 w 162"/>
              <a:gd name="T59" fmla="*/ 150 h 161"/>
              <a:gd name="T60" fmla="*/ 92 w 162"/>
              <a:gd name="T61" fmla="*/ 99 h 161"/>
              <a:gd name="T62" fmla="*/ 69 w 162"/>
              <a:gd name="T63" fmla="*/ 122 h 161"/>
              <a:gd name="T64" fmla="*/ 74 w 162"/>
              <a:gd name="T65" fmla="*/ 141 h 161"/>
              <a:gd name="T66" fmla="*/ 72 w 162"/>
              <a:gd name="T67" fmla="*/ 148 h 161"/>
              <a:gd name="T68" fmla="*/ 62 w 162"/>
              <a:gd name="T69" fmla="*/ 159 h 161"/>
              <a:gd name="T70" fmla="*/ 56 w 162"/>
              <a:gd name="T71" fmla="*/ 161 h 161"/>
              <a:gd name="T72" fmla="*/ 8 w 162"/>
              <a:gd name="T73" fmla="*/ 105 h 161"/>
              <a:gd name="T74" fmla="*/ 36 w 162"/>
              <a:gd name="T75" fmla="*/ 126 h 161"/>
              <a:gd name="T76" fmla="*/ 56 w 162"/>
              <a:gd name="T77" fmla="*/ 153 h 161"/>
              <a:gd name="T78" fmla="*/ 66 w 162"/>
              <a:gd name="T79" fmla="*/ 143 h 161"/>
              <a:gd name="T80" fmla="*/ 60 w 162"/>
              <a:gd name="T81" fmla="*/ 120 h 161"/>
              <a:gd name="T82" fmla="*/ 94 w 162"/>
              <a:gd name="T83" fmla="*/ 86 h 161"/>
              <a:gd name="T84" fmla="*/ 126 w 162"/>
              <a:gd name="T85" fmla="*/ 146 h 161"/>
              <a:gd name="T86" fmla="*/ 140 w 162"/>
              <a:gd name="T87" fmla="*/ 136 h 161"/>
              <a:gd name="T88" fmla="*/ 122 w 162"/>
              <a:gd name="T89" fmla="*/ 58 h 161"/>
              <a:gd name="T90" fmla="*/ 141 w 162"/>
              <a:gd name="T91" fmla="*/ 39 h 161"/>
              <a:gd name="T92" fmla="*/ 152 w 162"/>
              <a:gd name="T93" fmla="*/ 22 h 161"/>
              <a:gd name="T94" fmla="*/ 151 w 162"/>
              <a:gd name="T95" fmla="*/ 10 h 161"/>
              <a:gd name="T96" fmla="*/ 146 w 162"/>
              <a:gd name="T97" fmla="*/ 8 h 161"/>
              <a:gd name="T98" fmla="*/ 122 w 162"/>
              <a:gd name="T99" fmla="*/ 20 h 161"/>
              <a:gd name="T100" fmla="*/ 103 w 162"/>
              <a:gd name="T101" fmla="*/ 39 h 161"/>
              <a:gd name="T102" fmla="*/ 28 w 162"/>
              <a:gd name="T103" fmla="*/ 21 h 161"/>
              <a:gd name="T104" fmla="*/ 15 w 162"/>
              <a:gd name="T105" fmla="*/ 35 h 161"/>
              <a:gd name="T106" fmla="*/ 75 w 162"/>
              <a:gd name="T107" fmla="*/ 67 h 161"/>
              <a:gd name="T108" fmla="*/ 41 w 162"/>
              <a:gd name="T109" fmla="*/ 101 h 161"/>
              <a:gd name="T110" fmla="*/ 18 w 162"/>
              <a:gd name="T111" fmla="*/ 95 h 161"/>
              <a:gd name="T112" fmla="*/ 8 w 162"/>
              <a:gd name="T113" fmla="*/ 10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161">
                <a:moveTo>
                  <a:pt x="56" y="161"/>
                </a:moveTo>
                <a:cubicBezTo>
                  <a:pt x="56" y="161"/>
                  <a:pt x="56" y="161"/>
                  <a:pt x="56" y="161"/>
                </a:cubicBezTo>
                <a:cubicBezTo>
                  <a:pt x="53" y="161"/>
                  <a:pt x="52" y="160"/>
                  <a:pt x="50" y="158"/>
                </a:cubicBezTo>
                <a:cubicBezTo>
                  <a:pt x="30" y="131"/>
                  <a:pt x="30" y="131"/>
                  <a:pt x="30" y="131"/>
                </a:cubicBezTo>
                <a:cubicBezTo>
                  <a:pt x="3" y="111"/>
                  <a:pt x="3" y="111"/>
                  <a:pt x="3" y="111"/>
                </a:cubicBezTo>
                <a:cubicBezTo>
                  <a:pt x="1" y="110"/>
                  <a:pt x="0" y="108"/>
                  <a:pt x="0" y="105"/>
                </a:cubicBezTo>
                <a:cubicBezTo>
                  <a:pt x="0" y="103"/>
                  <a:pt x="0" y="101"/>
                  <a:pt x="2" y="100"/>
                </a:cubicBezTo>
                <a:cubicBezTo>
                  <a:pt x="13" y="89"/>
                  <a:pt x="13" y="89"/>
                  <a:pt x="13" y="89"/>
                </a:cubicBezTo>
                <a:cubicBezTo>
                  <a:pt x="14" y="87"/>
                  <a:pt x="16" y="87"/>
                  <a:pt x="18" y="87"/>
                </a:cubicBezTo>
                <a:cubicBezTo>
                  <a:pt x="18" y="87"/>
                  <a:pt x="19" y="87"/>
                  <a:pt x="20" y="87"/>
                </a:cubicBezTo>
                <a:cubicBezTo>
                  <a:pt x="39" y="92"/>
                  <a:pt x="39" y="92"/>
                  <a:pt x="39" y="92"/>
                </a:cubicBezTo>
                <a:cubicBezTo>
                  <a:pt x="62" y="69"/>
                  <a:pt x="62" y="69"/>
                  <a:pt x="62" y="69"/>
                </a:cubicBezTo>
                <a:cubicBezTo>
                  <a:pt x="11" y="41"/>
                  <a:pt x="11" y="41"/>
                  <a:pt x="11" y="41"/>
                </a:cubicBezTo>
                <a:cubicBezTo>
                  <a:pt x="9" y="40"/>
                  <a:pt x="7" y="38"/>
                  <a:pt x="7" y="36"/>
                </a:cubicBezTo>
                <a:cubicBezTo>
                  <a:pt x="7" y="33"/>
                  <a:pt x="7" y="31"/>
                  <a:pt x="9" y="29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3"/>
                  <a:pt x="28" y="13"/>
                  <a:pt x="30" y="13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25" y="6"/>
                  <a:pt x="137" y="0"/>
                  <a:pt x="146" y="0"/>
                </a:cubicBezTo>
                <a:cubicBezTo>
                  <a:pt x="151" y="0"/>
                  <a:pt x="154" y="1"/>
                  <a:pt x="157" y="4"/>
                </a:cubicBezTo>
                <a:cubicBezTo>
                  <a:pt x="161" y="8"/>
                  <a:pt x="162" y="15"/>
                  <a:pt x="159" y="24"/>
                </a:cubicBezTo>
                <a:cubicBezTo>
                  <a:pt x="157" y="31"/>
                  <a:pt x="152" y="39"/>
                  <a:pt x="147" y="44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48" y="134"/>
                  <a:pt x="148" y="134"/>
                  <a:pt x="148" y="134"/>
                </a:cubicBezTo>
                <a:cubicBezTo>
                  <a:pt x="148" y="137"/>
                  <a:pt x="147" y="140"/>
                  <a:pt x="145" y="142"/>
                </a:cubicBezTo>
                <a:cubicBezTo>
                  <a:pt x="131" y="153"/>
                  <a:pt x="131" y="153"/>
                  <a:pt x="131" y="153"/>
                </a:cubicBezTo>
                <a:cubicBezTo>
                  <a:pt x="130" y="154"/>
                  <a:pt x="128" y="154"/>
                  <a:pt x="126" y="154"/>
                </a:cubicBezTo>
                <a:cubicBezTo>
                  <a:pt x="126" y="154"/>
                  <a:pt x="125" y="154"/>
                  <a:pt x="124" y="154"/>
                </a:cubicBezTo>
                <a:cubicBezTo>
                  <a:pt x="122" y="153"/>
                  <a:pt x="120" y="152"/>
                  <a:pt x="120" y="150"/>
                </a:cubicBezTo>
                <a:cubicBezTo>
                  <a:pt x="92" y="99"/>
                  <a:pt x="92" y="99"/>
                  <a:pt x="92" y="99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5" y="144"/>
                  <a:pt x="74" y="146"/>
                  <a:pt x="72" y="148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0" y="160"/>
                  <a:pt x="58" y="161"/>
                  <a:pt x="56" y="161"/>
                </a:cubicBezTo>
                <a:close/>
                <a:moveTo>
                  <a:pt x="8" y="105"/>
                </a:moveTo>
                <a:cubicBezTo>
                  <a:pt x="36" y="126"/>
                  <a:pt x="36" y="126"/>
                  <a:pt x="36" y="126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94" y="86"/>
                  <a:pt x="94" y="86"/>
                  <a:pt x="94" y="86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6" y="34"/>
                  <a:pt x="150" y="28"/>
                  <a:pt x="152" y="22"/>
                </a:cubicBezTo>
                <a:cubicBezTo>
                  <a:pt x="154" y="16"/>
                  <a:pt x="153" y="12"/>
                  <a:pt x="151" y="10"/>
                </a:cubicBezTo>
                <a:cubicBezTo>
                  <a:pt x="150" y="8"/>
                  <a:pt x="149" y="8"/>
                  <a:pt x="146" y="8"/>
                </a:cubicBezTo>
                <a:cubicBezTo>
                  <a:pt x="139" y="8"/>
                  <a:pt x="129" y="13"/>
                  <a:pt x="122" y="20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28" y="21"/>
                  <a:pt x="28" y="21"/>
                  <a:pt x="28" y="21"/>
                </a:cubicBezTo>
                <a:cubicBezTo>
                  <a:pt x="15" y="35"/>
                  <a:pt x="15" y="35"/>
                  <a:pt x="15" y="35"/>
                </a:cubicBezTo>
                <a:cubicBezTo>
                  <a:pt x="75" y="67"/>
                  <a:pt x="75" y="67"/>
                  <a:pt x="75" y="67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18" y="95"/>
                  <a:pt x="18" y="95"/>
                  <a:pt x="18" y="95"/>
                </a:cubicBezTo>
                <a:lnTo>
                  <a:pt x="8" y="10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50" name="Group 49"/>
          <p:cNvGrpSpPr/>
          <p:nvPr/>
        </p:nvGrpSpPr>
        <p:grpSpPr>
          <a:xfrm>
            <a:off x="3315819" y="3624428"/>
            <a:ext cx="463157" cy="380886"/>
            <a:chOff x="3573463" y="252413"/>
            <a:chExt cx="241300" cy="198438"/>
          </a:xfrm>
          <a:solidFill>
            <a:schemeClr val="tx1"/>
          </a:solidFill>
        </p:grpSpPr>
        <p:sp>
          <p:nvSpPr>
            <p:cNvPr id="51" name="Freeform 12"/>
            <p:cNvSpPr>
              <a:spLocks noEditPoints="1"/>
            </p:cNvSpPr>
            <p:nvPr/>
          </p:nvSpPr>
          <p:spPr bwMode="auto">
            <a:xfrm>
              <a:off x="3573463" y="252413"/>
              <a:ext cx="241300" cy="198438"/>
            </a:xfrm>
            <a:custGeom>
              <a:avLst/>
              <a:gdLst>
                <a:gd name="T0" fmla="*/ 0 w 64"/>
                <a:gd name="T1" fmla="*/ 23 h 53"/>
                <a:gd name="T2" fmla="*/ 0 w 64"/>
                <a:gd name="T3" fmla="*/ 25 h 53"/>
                <a:gd name="T4" fmla="*/ 64 w 64"/>
                <a:gd name="T5" fmla="*/ 30 h 53"/>
                <a:gd name="T6" fmla="*/ 64 w 64"/>
                <a:gd name="T7" fmla="*/ 28 h 53"/>
                <a:gd name="T8" fmla="*/ 0 w 64"/>
                <a:gd name="T9" fmla="*/ 23 h 53"/>
                <a:gd name="T10" fmla="*/ 32 w 64"/>
                <a:gd name="T11" fmla="*/ 41 h 53"/>
                <a:gd name="T12" fmla="*/ 18 w 64"/>
                <a:gd name="T13" fmla="*/ 25 h 53"/>
                <a:gd name="T14" fmla="*/ 34 w 64"/>
                <a:gd name="T15" fmla="*/ 12 h 53"/>
                <a:gd name="T16" fmla="*/ 47 w 64"/>
                <a:gd name="T17" fmla="*/ 28 h 53"/>
                <a:gd name="T18" fmla="*/ 32 w 64"/>
                <a:gd name="T19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53">
                  <a:moveTo>
                    <a:pt x="0" y="23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3" y="51"/>
                    <a:pt x="48" y="53"/>
                    <a:pt x="64" y="30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52" y="3"/>
                    <a:pt x="17" y="0"/>
                    <a:pt x="0" y="23"/>
                  </a:cubicBezTo>
                  <a:close/>
                  <a:moveTo>
                    <a:pt x="32" y="41"/>
                  </a:moveTo>
                  <a:cubicBezTo>
                    <a:pt x="24" y="40"/>
                    <a:pt x="18" y="33"/>
                    <a:pt x="18" y="25"/>
                  </a:cubicBezTo>
                  <a:cubicBezTo>
                    <a:pt x="19" y="17"/>
                    <a:pt x="26" y="11"/>
                    <a:pt x="34" y="12"/>
                  </a:cubicBezTo>
                  <a:cubicBezTo>
                    <a:pt x="42" y="13"/>
                    <a:pt x="48" y="20"/>
                    <a:pt x="47" y="28"/>
                  </a:cubicBezTo>
                  <a:cubicBezTo>
                    <a:pt x="47" y="36"/>
                    <a:pt x="40" y="42"/>
                    <a:pt x="3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Oval 13"/>
            <p:cNvSpPr>
              <a:spLocks noChangeArrowheads="1"/>
            </p:cNvSpPr>
            <p:nvPr/>
          </p:nvSpPr>
          <p:spPr bwMode="auto">
            <a:xfrm>
              <a:off x="3667126" y="323851"/>
              <a:ext cx="57150" cy="555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1480131" y="417850"/>
            <a:ext cx="307484" cy="359518"/>
            <a:chOff x="4535488" y="1625601"/>
            <a:chExt cx="206376" cy="241300"/>
          </a:xfrm>
          <a:solidFill>
            <a:schemeClr val="tx1"/>
          </a:solidFill>
        </p:grpSpPr>
        <p:sp>
          <p:nvSpPr>
            <p:cNvPr id="54" name="Freeform 68"/>
            <p:cNvSpPr>
              <a:spLocks/>
            </p:cNvSpPr>
            <p:nvPr/>
          </p:nvSpPr>
          <p:spPr bwMode="auto">
            <a:xfrm>
              <a:off x="4543426" y="1625601"/>
              <a:ext cx="198438" cy="188913"/>
            </a:xfrm>
            <a:custGeom>
              <a:avLst/>
              <a:gdLst>
                <a:gd name="T0" fmla="*/ 49 w 53"/>
                <a:gd name="T1" fmla="*/ 8 h 50"/>
                <a:gd name="T2" fmla="*/ 53 w 53"/>
                <a:gd name="T3" fmla="*/ 4 h 50"/>
                <a:gd name="T4" fmla="*/ 49 w 53"/>
                <a:gd name="T5" fmla="*/ 0 h 50"/>
                <a:gd name="T6" fmla="*/ 45 w 53"/>
                <a:gd name="T7" fmla="*/ 4 h 50"/>
                <a:gd name="T8" fmla="*/ 45 w 53"/>
                <a:gd name="T9" fmla="*/ 6 h 50"/>
                <a:gd name="T10" fmla="*/ 25 w 53"/>
                <a:gd name="T11" fmla="*/ 20 h 50"/>
                <a:gd name="T12" fmla="*/ 7 w 53"/>
                <a:gd name="T13" fmla="*/ 2 h 50"/>
                <a:gd name="T14" fmla="*/ 3 w 53"/>
                <a:gd name="T15" fmla="*/ 1 h 50"/>
                <a:gd name="T16" fmla="*/ 0 w 53"/>
                <a:gd name="T17" fmla="*/ 4 h 50"/>
                <a:gd name="T18" fmla="*/ 14 w 53"/>
                <a:gd name="T19" fmla="*/ 37 h 50"/>
                <a:gd name="T20" fmla="*/ 46 w 53"/>
                <a:gd name="T21" fmla="*/ 50 h 50"/>
                <a:gd name="T22" fmla="*/ 50 w 53"/>
                <a:gd name="T23" fmla="*/ 48 h 50"/>
                <a:gd name="T24" fmla="*/ 49 w 53"/>
                <a:gd name="T25" fmla="*/ 43 h 50"/>
                <a:gd name="T26" fmla="*/ 33 w 53"/>
                <a:gd name="T27" fmla="*/ 27 h 50"/>
                <a:gd name="T28" fmla="*/ 46 w 53"/>
                <a:gd name="T29" fmla="*/ 7 h 50"/>
                <a:gd name="T30" fmla="*/ 49 w 53"/>
                <a:gd name="T31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50">
                  <a:moveTo>
                    <a:pt x="49" y="8"/>
                  </a:moveTo>
                  <a:cubicBezTo>
                    <a:pt x="51" y="8"/>
                    <a:pt x="53" y="6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46" y="0"/>
                    <a:pt x="45" y="2"/>
                    <a:pt x="45" y="4"/>
                  </a:cubicBezTo>
                  <a:cubicBezTo>
                    <a:pt x="45" y="5"/>
                    <a:pt x="45" y="6"/>
                    <a:pt x="45" y="6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6"/>
                    <a:pt x="5" y="28"/>
                    <a:pt x="14" y="37"/>
                  </a:cubicBezTo>
                  <a:cubicBezTo>
                    <a:pt x="22" y="46"/>
                    <a:pt x="34" y="50"/>
                    <a:pt x="46" y="50"/>
                  </a:cubicBezTo>
                  <a:cubicBezTo>
                    <a:pt x="48" y="50"/>
                    <a:pt x="49" y="49"/>
                    <a:pt x="50" y="48"/>
                  </a:cubicBezTo>
                  <a:cubicBezTo>
                    <a:pt x="51" y="46"/>
                    <a:pt x="50" y="44"/>
                    <a:pt x="49" y="4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8"/>
                    <a:pt x="48" y="8"/>
                    <a:pt x="4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69"/>
            <p:cNvSpPr>
              <a:spLocks/>
            </p:cNvSpPr>
            <p:nvPr/>
          </p:nvSpPr>
          <p:spPr bwMode="auto">
            <a:xfrm>
              <a:off x="4535488" y="1779588"/>
              <a:ext cx="96838" cy="87313"/>
            </a:xfrm>
            <a:custGeom>
              <a:avLst/>
              <a:gdLst>
                <a:gd name="T0" fmla="*/ 23 w 26"/>
                <a:gd name="T1" fmla="*/ 9 h 23"/>
                <a:gd name="T2" fmla="*/ 22 w 26"/>
                <a:gd name="T3" fmla="*/ 8 h 23"/>
                <a:gd name="T4" fmla="*/ 12 w 26"/>
                <a:gd name="T5" fmla="*/ 0 h 23"/>
                <a:gd name="T6" fmla="*/ 11 w 26"/>
                <a:gd name="T7" fmla="*/ 0 h 23"/>
                <a:gd name="T8" fmla="*/ 11 w 26"/>
                <a:gd name="T9" fmla="*/ 0 h 23"/>
                <a:gd name="T10" fmla="*/ 0 w 26"/>
                <a:gd name="T11" fmla="*/ 20 h 23"/>
                <a:gd name="T12" fmla="*/ 0 w 26"/>
                <a:gd name="T13" fmla="*/ 22 h 23"/>
                <a:gd name="T14" fmla="*/ 2 w 26"/>
                <a:gd name="T15" fmla="*/ 23 h 23"/>
                <a:gd name="T16" fmla="*/ 24 w 26"/>
                <a:gd name="T17" fmla="*/ 23 h 23"/>
                <a:gd name="T18" fmla="*/ 26 w 26"/>
                <a:gd name="T19" fmla="*/ 22 h 23"/>
                <a:gd name="T20" fmla="*/ 26 w 26"/>
                <a:gd name="T21" fmla="*/ 20 h 23"/>
                <a:gd name="T22" fmla="*/ 23 w 26"/>
                <a:gd name="T2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3">
                  <a:moveTo>
                    <a:pt x="23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18" y="6"/>
                    <a:pt x="15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1" y="23"/>
                    <a:pt x="1" y="23"/>
                    <a:pt x="2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1"/>
                    <a:pt x="26" y="20"/>
                  </a:cubicBezTo>
                  <a:lnTo>
                    <a:pt x="2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0543680" y="3668965"/>
            <a:ext cx="313920" cy="291813"/>
            <a:chOff x="5992813" y="695326"/>
            <a:chExt cx="225425" cy="209550"/>
          </a:xfrm>
          <a:solidFill>
            <a:schemeClr val="tx1"/>
          </a:solidFill>
        </p:grpSpPr>
        <p:sp>
          <p:nvSpPr>
            <p:cNvPr id="57" name="Freeform 29"/>
            <p:cNvSpPr>
              <a:spLocks/>
            </p:cNvSpPr>
            <p:nvPr/>
          </p:nvSpPr>
          <p:spPr bwMode="auto">
            <a:xfrm>
              <a:off x="6022976" y="874713"/>
              <a:ext cx="165100" cy="30163"/>
            </a:xfrm>
            <a:custGeom>
              <a:avLst/>
              <a:gdLst>
                <a:gd name="T0" fmla="*/ 43 w 44"/>
                <a:gd name="T1" fmla="*/ 0 h 8"/>
                <a:gd name="T2" fmla="*/ 1 w 44"/>
                <a:gd name="T3" fmla="*/ 0 h 8"/>
                <a:gd name="T4" fmla="*/ 0 w 44"/>
                <a:gd name="T5" fmla="*/ 1 h 8"/>
                <a:gd name="T6" fmla="*/ 0 w 44"/>
                <a:gd name="T7" fmla="*/ 7 h 8"/>
                <a:gd name="T8" fmla="*/ 1 w 44"/>
                <a:gd name="T9" fmla="*/ 8 h 8"/>
                <a:gd name="T10" fmla="*/ 43 w 44"/>
                <a:gd name="T11" fmla="*/ 8 h 8"/>
                <a:gd name="T12" fmla="*/ 44 w 44"/>
                <a:gd name="T13" fmla="*/ 7 h 8"/>
                <a:gd name="T14" fmla="*/ 44 w 44"/>
                <a:gd name="T15" fmla="*/ 1 h 8"/>
                <a:gd name="T16" fmla="*/ 43 w 4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8">
                  <a:moveTo>
                    <a:pt x="4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7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>
              <a:off x="5992813" y="695326"/>
              <a:ext cx="225425" cy="165100"/>
            </a:xfrm>
            <a:custGeom>
              <a:avLst/>
              <a:gdLst>
                <a:gd name="T0" fmla="*/ 60 w 60"/>
                <a:gd name="T1" fmla="*/ 6 h 44"/>
                <a:gd name="T2" fmla="*/ 54 w 60"/>
                <a:gd name="T3" fmla="*/ 0 h 44"/>
                <a:gd name="T4" fmla="*/ 48 w 60"/>
                <a:gd name="T5" fmla="*/ 6 h 44"/>
                <a:gd name="T6" fmla="*/ 51 w 60"/>
                <a:gd name="T7" fmla="*/ 11 h 44"/>
                <a:gd name="T8" fmla="*/ 40 w 60"/>
                <a:gd name="T9" fmla="*/ 32 h 44"/>
                <a:gd name="T10" fmla="*/ 33 w 60"/>
                <a:gd name="T11" fmla="*/ 11 h 44"/>
                <a:gd name="T12" fmla="*/ 36 w 60"/>
                <a:gd name="T13" fmla="*/ 6 h 44"/>
                <a:gd name="T14" fmla="*/ 30 w 60"/>
                <a:gd name="T15" fmla="*/ 0 h 44"/>
                <a:gd name="T16" fmla="*/ 24 w 60"/>
                <a:gd name="T17" fmla="*/ 6 h 44"/>
                <a:gd name="T18" fmla="*/ 27 w 60"/>
                <a:gd name="T19" fmla="*/ 11 h 44"/>
                <a:gd name="T20" fmla="*/ 20 w 60"/>
                <a:gd name="T21" fmla="*/ 32 h 44"/>
                <a:gd name="T22" fmla="*/ 9 w 60"/>
                <a:gd name="T23" fmla="*/ 11 h 44"/>
                <a:gd name="T24" fmla="*/ 12 w 60"/>
                <a:gd name="T25" fmla="*/ 6 h 44"/>
                <a:gd name="T26" fmla="*/ 6 w 60"/>
                <a:gd name="T27" fmla="*/ 0 h 44"/>
                <a:gd name="T28" fmla="*/ 0 w 60"/>
                <a:gd name="T29" fmla="*/ 6 h 44"/>
                <a:gd name="T30" fmla="*/ 4 w 60"/>
                <a:gd name="T31" fmla="*/ 12 h 44"/>
                <a:gd name="T32" fmla="*/ 8 w 60"/>
                <a:gd name="T33" fmla="*/ 44 h 44"/>
                <a:gd name="T34" fmla="*/ 52 w 60"/>
                <a:gd name="T35" fmla="*/ 44 h 44"/>
                <a:gd name="T36" fmla="*/ 56 w 60"/>
                <a:gd name="T37" fmla="*/ 12 h 44"/>
                <a:gd name="T38" fmla="*/ 60 w 60"/>
                <a:gd name="T39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44">
                  <a:moveTo>
                    <a:pt x="60" y="6"/>
                  </a:moveTo>
                  <a:cubicBezTo>
                    <a:pt x="60" y="3"/>
                    <a:pt x="57" y="0"/>
                    <a:pt x="54" y="0"/>
                  </a:cubicBezTo>
                  <a:cubicBezTo>
                    <a:pt x="51" y="0"/>
                    <a:pt x="48" y="3"/>
                    <a:pt x="48" y="6"/>
                  </a:cubicBezTo>
                  <a:cubicBezTo>
                    <a:pt x="48" y="8"/>
                    <a:pt x="49" y="10"/>
                    <a:pt x="51" y="1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6" y="8"/>
                    <a:pt x="36" y="6"/>
                  </a:cubicBezTo>
                  <a:cubicBezTo>
                    <a:pt x="36" y="3"/>
                    <a:pt x="33" y="0"/>
                    <a:pt x="30" y="0"/>
                  </a:cubicBezTo>
                  <a:cubicBezTo>
                    <a:pt x="27" y="0"/>
                    <a:pt x="24" y="3"/>
                    <a:pt x="24" y="6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2" y="8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2" y="11"/>
                    <a:pt x="4" y="1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8" y="11"/>
                    <a:pt x="60" y="9"/>
                    <a:pt x="6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1368998" y="2053310"/>
            <a:ext cx="529751" cy="266107"/>
            <a:chOff x="5567364" y="4362450"/>
            <a:chExt cx="341313" cy="171450"/>
          </a:xfrm>
          <a:solidFill>
            <a:schemeClr val="tx1"/>
          </a:solidFill>
        </p:grpSpPr>
        <p:sp>
          <p:nvSpPr>
            <p:cNvPr id="60" name="Freeform 201"/>
            <p:cNvSpPr>
              <a:spLocks noEditPoints="1"/>
            </p:cNvSpPr>
            <p:nvPr/>
          </p:nvSpPr>
          <p:spPr bwMode="auto">
            <a:xfrm>
              <a:off x="5567364" y="4362450"/>
              <a:ext cx="341313" cy="171450"/>
            </a:xfrm>
            <a:custGeom>
              <a:avLst/>
              <a:gdLst>
                <a:gd name="T0" fmla="*/ 98 w 128"/>
                <a:gd name="T1" fmla="*/ 0 h 64"/>
                <a:gd name="T2" fmla="*/ 30 w 128"/>
                <a:gd name="T3" fmla="*/ 0 h 64"/>
                <a:gd name="T4" fmla="*/ 0 w 128"/>
                <a:gd name="T5" fmla="*/ 32 h 64"/>
                <a:gd name="T6" fmla="*/ 30 w 128"/>
                <a:gd name="T7" fmla="*/ 64 h 64"/>
                <a:gd name="T8" fmla="*/ 98 w 128"/>
                <a:gd name="T9" fmla="*/ 64 h 64"/>
                <a:gd name="T10" fmla="*/ 128 w 128"/>
                <a:gd name="T11" fmla="*/ 32 h 64"/>
                <a:gd name="T12" fmla="*/ 98 w 128"/>
                <a:gd name="T13" fmla="*/ 0 h 64"/>
                <a:gd name="T14" fmla="*/ 8 w 128"/>
                <a:gd name="T15" fmla="*/ 32 h 64"/>
                <a:gd name="T16" fmla="*/ 30 w 128"/>
                <a:gd name="T17" fmla="*/ 8 h 64"/>
                <a:gd name="T18" fmla="*/ 62 w 128"/>
                <a:gd name="T19" fmla="*/ 8 h 64"/>
                <a:gd name="T20" fmla="*/ 62 w 128"/>
                <a:gd name="T21" fmla="*/ 56 h 64"/>
                <a:gd name="T22" fmla="*/ 30 w 128"/>
                <a:gd name="T23" fmla="*/ 56 h 64"/>
                <a:gd name="T24" fmla="*/ 8 w 128"/>
                <a:gd name="T25" fmla="*/ 32 h 64"/>
                <a:gd name="T26" fmla="*/ 98 w 128"/>
                <a:gd name="T27" fmla="*/ 56 h 64"/>
                <a:gd name="T28" fmla="*/ 67 w 128"/>
                <a:gd name="T29" fmla="*/ 56 h 64"/>
                <a:gd name="T30" fmla="*/ 67 w 128"/>
                <a:gd name="T31" fmla="*/ 8 h 64"/>
                <a:gd name="T32" fmla="*/ 98 w 128"/>
                <a:gd name="T33" fmla="*/ 8 h 64"/>
                <a:gd name="T34" fmla="*/ 120 w 128"/>
                <a:gd name="T35" fmla="*/ 32 h 64"/>
                <a:gd name="T36" fmla="*/ 98 w 128"/>
                <a:gd name="T37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64">
                  <a:moveTo>
                    <a:pt x="98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0" y="64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114" y="64"/>
                    <a:pt x="128" y="50"/>
                    <a:pt x="128" y="32"/>
                  </a:cubicBezTo>
                  <a:cubicBezTo>
                    <a:pt x="128" y="14"/>
                    <a:pt x="114" y="0"/>
                    <a:pt x="98" y="0"/>
                  </a:cubicBezTo>
                  <a:close/>
                  <a:moveTo>
                    <a:pt x="8" y="32"/>
                  </a:moveTo>
                  <a:cubicBezTo>
                    <a:pt x="8" y="19"/>
                    <a:pt x="18" y="8"/>
                    <a:pt x="30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0" y="21"/>
                    <a:pt x="60" y="43"/>
                    <a:pt x="62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18" y="56"/>
                    <a:pt x="8" y="45"/>
                    <a:pt x="8" y="32"/>
                  </a:cubicBezTo>
                  <a:close/>
                  <a:moveTo>
                    <a:pt x="98" y="56"/>
                  </a:moveTo>
                  <a:cubicBezTo>
                    <a:pt x="67" y="56"/>
                    <a:pt x="67" y="56"/>
                    <a:pt x="67" y="56"/>
                  </a:cubicBezTo>
                  <a:cubicBezTo>
                    <a:pt x="64" y="44"/>
                    <a:pt x="64" y="20"/>
                    <a:pt x="67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110" y="8"/>
                    <a:pt x="120" y="19"/>
                    <a:pt x="120" y="32"/>
                  </a:cubicBezTo>
                  <a:cubicBezTo>
                    <a:pt x="120" y="45"/>
                    <a:pt x="110" y="56"/>
                    <a:pt x="98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202"/>
            <p:cNvSpPr>
              <a:spLocks/>
            </p:cNvSpPr>
            <p:nvPr/>
          </p:nvSpPr>
          <p:spPr bwMode="auto">
            <a:xfrm>
              <a:off x="5603876" y="4400550"/>
              <a:ext cx="53975" cy="52388"/>
            </a:xfrm>
            <a:custGeom>
              <a:avLst/>
              <a:gdLst>
                <a:gd name="T0" fmla="*/ 18 w 20"/>
                <a:gd name="T1" fmla="*/ 0 h 20"/>
                <a:gd name="T2" fmla="*/ 0 w 20"/>
                <a:gd name="T3" fmla="*/ 18 h 20"/>
                <a:gd name="T4" fmla="*/ 2 w 20"/>
                <a:gd name="T5" fmla="*/ 20 h 20"/>
                <a:gd name="T6" fmla="*/ 4 w 20"/>
                <a:gd name="T7" fmla="*/ 18 h 20"/>
                <a:gd name="T8" fmla="*/ 18 w 20"/>
                <a:gd name="T9" fmla="*/ 4 h 20"/>
                <a:gd name="T10" fmla="*/ 20 w 20"/>
                <a:gd name="T11" fmla="*/ 2 h 20"/>
                <a:gd name="T12" fmla="*/ 18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3" y="20"/>
                    <a:pt x="4" y="19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203"/>
            <p:cNvSpPr>
              <a:spLocks/>
            </p:cNvSpPr>
            <p:nvPr/>
          </p:nvSpPr>
          <p:spPr bwMode="auto">
            <a:xfrm>
              <a:off x="5818189" y="4441825"/>
              <a:ext cx="52388" cy="53975"/>
            </a:xfrm>
            <a:custGeom>
              <a:avLst/>
              <a:gdLst>
                <a:gd name="T0" fmla="*/ 18 w 20"/>
                <a:gd name="T1" fmla="*/ 0 h 20"/>
                <a:gd name="T2" fmla="*/ 16 w 20"/>
                <a:gd name="T3" fmla="*/ 2 h 20"/>
                <a:gd name="T4" fmla="*/ 2 w 20"/>
                <a:gd name="T5" fmla="*/ 16 h 20"/>
                <a:gd name="T6" fmla="*/ 0 w 20"/>
                <a:gd name="T7" fmla="*/ 18 h 20"/>
                <a:gd name="T8" fmla="*/ 2 w 20"/>
                <a:gd name="T9" fmla="*/ 20 h 20"/>
                <a:gd name="T10" fmla="*/ 20 w 20"/>
                <a:gd name="T11" fmla="*/ 2 h 20"/>
                <a:gd name="T12" fmla="*/ 18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cubicBezTo>
                    <a:pt x="17" y="0"/>
                    <a:pt x="16" y="1"/>
                    <a:pt x="16" y="2"/>
                  </a:cubicBezTo>
                  <a:cubicBezTo>
                    <a:pt x="16" y="10"/>
                    <a:pt x="10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2" y="20"/>
                    <a:pt x="20" y="12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3" name="Freeform 170"/>
          <p:cNvSpPr>
            <a:spLocks noEditPoints="1"/>
          </p:cNvSpPr>
          <p:nvPr/>
        </p:nvSpPr>
        <p:spPr bwMode="auto">
          <a:xfrm>
            <a:off x="6503834" y="3591649"/>
            <a:ext cx="267426" cy="446445"/>
          </a:xfrm>
          <a:custGeom>
            <a:avLst/>
            <a:gdLst>
              <a:gd name="T0" fmla="*/ 40 w 72"/>
              <a:gd name="T1" fmla="*/ 8 h 120"/>
              <a:gd name="T2" fmla="*/ 40 w 72"/>
              <a:gd name="T3" fmla="*/ 48 h 120"/>
              <a:gd name="T4" fmla="*/ 64 w 72"/>
              <a:gd name="T5" fmla="*/ 48 h 120"/>
              <a:gd name="T6" fmla="*/ 32 w 72"/>
              <a:gd name="T7" fmla="*/ 112 h 120"/>
              <a:gd name="T8" fmla="*/ 32 w 72"/>
              <a:gd name="T9" fmla="*/ 72 h 120"/>
              <a:gd name="T10" fmla="*/ 8 w 72"/>
              <a:gd name="T11" fmla="*/ 72 h 120"/>
              <a:gd name="T12" fmla="*/ 40 w 72"/>
              <a:gd name="T13" fmla="*/ 8 h 120"/>
              <a:gd name="T14" fmla="*/ 40 w 72"/>
              <a:gd name="T15" fmla="*/ 0 h 120"/>
              <a:gd name="T16" fmla="*/ 33 w 72"/>
              <a:gd name="T17" fmla="*/ 4 h 120"/>
              <a:gd name="T18" fmla="*/ 1 w 72"/>
              <a:gd name="T19" fmla="*/ 68 h 120"/>
              <a:gd name="T20" fmla="*/ 1 w 72"/>
              <a:gd name="T21" fmla="*/ 76 h 120"/>
              <a:gd name="T22" fmla="*/ 8 w 72"/>
              <a:gd name="T23" fmla="*/ 80 h 120"/>
              <a:gd name="T24" fmla="*/ 24 w 72"/>
              <a:gd name="T25" fmla="*/ 80 h 120"/>
              <a:gd name="T26" fmla="*/ 24 w 72"/>
              <a:gd name="T27" fmla="*/ 112 h 120"/>
              <a:gd name="T28" fmla="*/ 30 w 72"/>
              <a:gd name="T29" fmla="*/ 120 h 120"/>
              <a:gd name="T30" fmla="*/ 32 w 72"/>
              <a:gd name="T31" fmla="*/ 120 h 120"/>
              <a:gd name="T32" fmla="*/ 39 w 72"/>
              <a:gd name="T33" fmla="*/ 116 h 120"/>
              <a:gd name="T34" fmla="*/ 71 w 72"/>
              <a:gd name="T35" fmla="*/ 52 h 120"/>
              <a:gd name="T36" fmla="*/ 71 w 72"/>
              <a:gd name="T37" fmla="*/ 44 h 120"/>
              <a:gd name="T38" fmla="*/ 64 w 72"/>
              <a:gd name="T39" fmla="*/ 40 h 120"/>
              <a:gd name="T40" fmla="*/ 48 w 72"/>
              <a:gd name="T41" fmla="*/ 40 h 120"/>
              <a:gd name="T42" fmla="*/ 48 w 72"/>
              <a:gd name="T43" fmla="*/ 8 h 120"/>
              <a:gd name="T44" fmla="*/ 42 w 72"/>
              <a:gd name="T45" fmla="*/ 0 h 120"/>
              <a:gd name="T46" fmla="*/ 40 w 72"/>
              <a:gd name="T47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2" h="120">
                <a:moveTo>
                  <a:pt x="40" y="8"/>
                </a:moveTo>
                <a:cubicBezTo>
                  <a:pt x="40" y="48"/>
                  <a:pt x="40" y="48"/>
                  <a:pt x="40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2" y="72"/>
                  <a:pt x="32" y="72"/>
                  <a:pt x="32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40" y="8"/>
                  <a:pt x="40" y="8"/>
                  <a:pt x="40" y="8"/>
                </a:cubicBezTo>
                <a:moveTo>
                  <a:pt x="40" y="0"/>
                </a:moveTo>
                <a:cubicBezTo>
                  <a:pt x="37" y="0"/>
                  <a:pt x="34" y="2"/>
                  <a:pt x="33" y="4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71"/>
                  <a:pt x="0" y="74"/>
                  <a:pt x="1" y="76"/>
                </a:cubicBezTo>
                <a:cubicBezTo>
                  <a:pt x="3" y="79"/>
                  <a:pt x="5" y="80"/>
                  <a:pt x="8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4" y="116"/>
                  <a:pt x="27" y="119"/>
                  <a:pt x="30" y="120"/>
                </a:cubicBezTo>
                <a:cubicBezTo>
                  <a:pt x="31" y="120"/>
                  <a:pt x="31" y="120"/>
                  <a:pt x="32" y="120"/>
                </a:cubicBezTo>
                <a:cubicBezTo>
                  <a:pt x="35" y="120"/>
                  <a:pt x="38" y="118"/>
                  <a:pt x="39" y="116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49"/>
                  <a:pt x="72" y="46"/>
                  <a:pt x="71" y="44"/>
                </a:cubicBezTo>
                <a:cubicBezTo>
                  <a:pt x="69" y="41"/>
                  <a:pt x="67" y="40"/>
                  <a:pt x="64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4"/>
                  <a:pt x="45" y="1"/>
                  <a:pt x="42" y="0"/>
                </a:cubicBezTo>
                <a:cubicBezTo>
                  <a:pt x="41" y="0"/>
                  <a:pt x="41" y="0"/>
                  <a:pt x="4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64" name="Group 63"/>
          <p:cNvGrpSpPr/>
          <p:nvPr/>
        </p:nvGrpSpPr>
        <p:grpSpPr>
          <a:xfrm>
            <a:off x="11384519" y="1306449"/>
            <a:ext cx="498709" cy="218340"/>
            <a:chOff x="1482726" y="5056188"/>
            <a:chExt cx="319088" cy="139700"/>
          </a:xfrm>
          <a:solidFill>
            <a:schemeClr val="tx1"/>
          </a:solidFill>
        </p:grpSpPr>
        <p:sp>
          <p:nvSpPr>
            <p:cNvPr id="65" name="Freeform 259"/>
            <p:cNvSpPr>
              <a:spLocks noEditPoints="1"/>
            </p:cNvSpPr>
            <p:nvPr/>
          </p:nvSpPr>
          <p:spPr bwMode="auto">
            <a:xfrm>
              <a:off x="1482726" y="5056188"/>
              <a:ext cx="319088" cy="139700"/>
            </a:xfrm>
            <a:custGeom>
              <a:avLst/>
              <a:gdLst>
                <a:gd name="T0" fmla="*/ 94 w 120"/>
                <a:gd name="T1" fmla="*/ 0 h 52"/>
                <a:gd name="T2" fmla="*/ 70 w 120"/>
                <a:gd name="T3" fmla="*/ 15 h 52"/>
                <a:gd name="T4" fmla="*/ 60 w 120"/>
                <a:gd name="T5" fmla="*/ 12 h 52"/>
                <a:gd name="T6" fmla="*/ 50 w 120"/>
                <a:gd name="T7" fmla="*/ 15 h 52"/>
                <a:gd name="T8" fmla="*/ 26 w 120"/>
                <a:gd name="T9" fmla="*/ 0 h 52"/>
                <a:gd name="T10" fmla="*/ 0 w 120"/>
                <a:gd name="T11" fmla="*/ 26 h 52"/>
                <a:gd name="T12" fmla="*/ 26 w 120"/>
                <a:gd name="T13" fmla="*/ 52 h 52"/>
                <a:gd name="T14" fmla="*/ 52 w 120"/>
                <a:gd name="T15" fmla="*/ 26 h 52"/>
                <a:gd name="T16" fmla="*/ 51 w 120"/>
                <a:gd name="T17" fmla="*/ 19 h 52"/>
                <a:gd name="T18" fmla="*/ 60 w 120"/>
                <a:gd name="T19" fmla="*/ 16 h 52"/>
                <a:gd name="T20" fmla="*/ 69 w 120"/>
                <a:gd name="T21" fmla="*/ 19 h 52"/>
                <a:gd name="T22" fmla="*/ 68 w 120"/>
                <a:gd name="T23" fmla="*/ 26 h 52"/>
                <a:gd name="T24" fmla="*/ 94 w 120"/>
                <a:gd name="T25" fmla="*/ 52 h 52"/>
                <a:gd name="T26" fmla="*/ 120 w 120"/>
                <a:gd name="T27" fmla="*/ 26 h 52"/>
                <a:gd name="T28" fmla="*/ 94 w 120"/>
                <a:gd name="T29" fmla="*/ 0 h 52"/>
                <a:gd name="T30" fmla="*/ 26 w 120"/>
                <a:gd name="T31" fmla="*/ 44 h 52"/>
                <a:gd name="T32" fmla="*/ 8 w 120"/>
                <a:gd name="T33" fmla="*/ 26 h 52"/>
                <a:gd name="T34" fmla="*/ 26 w 120"/>
                <a:gd name="T35" fmla="*/ 8 h 52"/>
                <a:gd name="T36" fmla="*/ 44 w 120"/>
                <a:gd name="T37" fmla="*/ 26 h 52"/>
                <a:gd name="T38" fmla="*/ 26 w 120"/>
                <a:gd name="T39" fmla="*/ 44 h 52"/>
                <a:gd name="T40" fmla="*/ 94 w 120"/>
                <a:gd name="T41" fmla="*/ 44 h 52"/>
                <a:gd name="T42" fmla="*/ 76 w 120"/>
                <a:gd name="T43" fmla="*/ 26 h 52"/>
                <a:gd name="T44" fmla="*/ 94 w 120"/>
                <a:gd name="T45" fmla="*/ 8 h 52"/>
                <a:gd name="T46" fmla="*/ 112 w 120"/>
                <a:gd name="T47" fmla="*/ 26 h 52"/>
                <a:gd name="T48" fmla="*/ 94 w 120"/>
                <a:gd name="T49" fmla="*/ 4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0" h="52">
                  <a:moveTo>
                    <a:pt x="94" y="0"/>
                  </a:moveTo>
                  <a:cubicBezTo>
                    <a:pt x="84" y="0"/>
                    <a:pt x="75" y="6"/>
                    <a:pt x="70" y="15"/>
                  </a:cubicBezTo>
                  <a:cubicBezTo>
                    <a:pt x="68" y="13"/>
                    <a:pt x="64" y="12"/>
                    <a:pt x="60" y="12"/>
                  </a:cubicBezTo>
                  <a:cubicBezTo>
                    <a:pt x="56" y="12"/>
                    <a:pt x="52" y="13"/>
                    <a:pt x="50" y="15"/>
                  </a:cubicBezTo>
                  <a:cubicBezTo>
                    <a:pt x="45" y="6"/>
                    <a:pt x="3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24"/>
                    <a:pt x="52" y="21"/>
                    <a:pt x="51" y="19"/>
                  </a:cubicBezTo>
                  <a:cubicBezTo>
                    <a:pt x="53" y="17"/>
                    <a:pt x="56" y="16"/>
                    <a:pt x="60" y="16"/>
                  </a:cubicBezTo>
                  <a:cubicBezTo>
                    <a:pt x="64" y="16"/>
                    <a:pt x="67" y="17"/>
                    <a:pt x="69" y="19"/>
                  </a:cubicBezTo>
                  <a:cubicBezTo>
                    <a:pt x="68" y="21"/>
                    <a:pt x="68" y="24"/>
                    <a:pt x="68" y="26"/>
                  </a:cubicBezTo>
                  <a:cubicBezTo>
                    <a:pt x="68" y="40"/>
                    <a:pt x="80" y="52"/>
                    <a:pt x="94" y="52"/>
                  </a:cubicBezTo>
                  <a:cubicBezTo>
                    <a:pt x="108" y="52"/>
                    <a:pt x="120" y="40"/>
                    <a:pt x="120" y="26"/>
                  </a:cubicBezTo>
                  <a:cubicBezTo>
                    <a:pt x="120" y="12"/>
                    <a:pt x="108" y="0"/>
                    <a:pt x="94" y="0"/>
                  </a:cubicBezTo>
                  <a:close/>
                  <a:moveTo>
                    <a:pt x="26" y="44"/>
                  </a:moveTo>
                  <a:cubicBezTo>
                    <a:pt x="16" y="44"/>
                    <a:pt x="8" y="36"/>
                    <a:pt x="8" y="26"/>
                  </a:cubicBezTo>
                  <a:cubicBezTo>
                    <a:pt x="8" y="16"/>
                    <a:pt x="16" y="8"/>
                    <a:pt x="26" y="8"/>
                  </a:cubicBezTo>
                  <a:cubicBezTo>
                    <a:pt x="36" y="8"/>
                    <a:pt x="44" y="16"/>
                    <a:pt x="44" y="26"/>
                  </a:cubicBezTo>
                  <a:cubicBezTo>
                    <a:pt x="44" y="36"/>
                    <a:pt x="36" y="44"/>
                    <a:pt x="26" y="44"/>
                  </a:cubicBezTo>
                  <a:close/>
                  <a:moveTo>
                    <a:pt x="94" y="44"/>
                  </a:moveTo>
                  <a:cubicBezTo>
                    <a:pt x="84" y="44"/>
                    <a:pt x="76" y="36"/>
                    <a:pt x="76" y="26"/>
                  </a:cubicBezTo>
                  <a:cubicBezTo>
                    <a:pt x="76" y="16"/>
                    <a:pt x="84" y="8"/>
                    <a:pt x="94" y="8"/>
                  </a:cubicBezTo>
                  <a:cubicBezTo>
                    <a:pt x="104" y="8"/>
                    <a:pt x="112" y="16"/>
                    <a:pt x="112" y="26"/>
                  </a:cubicBezTo>
                  <a:cubicBezTo>
                    <a:pt x="112" y="36"/>
                    <a:pt x="104" y="44"/>
                    <a:pt x="9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260"/>
            <p:cNvSpPr>
              <a:spLocks/>
            </p:cNvSpPr>
            <p:nvPr/>
          </p:nvSpPr>
          <p:spPr bwMode="auto">
            <a:xfrm>
              <a:off x="1519238" y="5094288"/>
              <a:ext cx="42863" cy="42863"/>
            </a:xfrm>
            <a:custGeom>
              <a:avLst/>
              <a:gdLst>
                <a:gd name="T0" fmla="*/ 14 w 16"/>
                <a:gd name="T1" fmla="*/ 0 h 16"/>
                <a:gd name="T2" fmla="*/ 12 w 16"/>
                <a:gd name="T3" fmla="*/ 0 h 16"/>
                <a:gd name="T4" fmla="*/ 0 w 16"/>
                <a:gd name="T5" fmla="*/ 12 h 16"/>
                <a:gd name="T6" fmla="*/ 0 w 16"/>
                <a:gd name="T7" fmla="*/ 14 h 16"/>
                <a:gd name="T8" fmla="*/ 2 w 16"/>
                <a:gd name="T9" fmla="*/ 16 h 16"/>
                <a:gd name="T10" fmla="*/ 3 w 16"/>
                <a:gd name="T11" fmla="*/ 16 h 16"/>
                <a:gd name="T12" fmla="*/ 4 w 16"/>
                <a:gd name="T13" fmla="*/ 14 h 16"/>
                <a:gd name="T14" fmla="*/ 4 w 16"/>
                <a:gd name="T15" fmla="*/ 12 h 16"/>
                <a:gd name="T16" fmla="*/ 12 w 16"/>
                <a:gd name="T17" fmla="*/ 4 h 16"/>
                <a:gd name="T18" fmla="*/ 14 w 16"/>
                <a:gd name="T19" fmla="*/ 4 h 16"/>
                <a:gd name="T20" fmla="*/ 16 w 16"/>
                <a:gd name="T21" fmla="*/ 3 h 16"/>
                <a:gd name="T22" fmla="*/ 14 w 16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2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261"/>
            <p:cNvSpPr>
              <a:spLocks/>
            </p:cNvSpPr>
            <p:nvPr/>
          </p:nvSpPr>
          <p:spPr bwMode="auto">
            <a:xfrm>
              <a:off x="1701801" y="5094288"/>
              <a:ext cx="41275" cy="42863"/>
            </a:xfrm>
            <a:custGeom>
              <a:avLst/>
              <a:gdLst>
                <a:gd name="T0" fmla="*/ 14 w 16"/>
                <a:gd name="T1" fmla="*/ 0 h 16"/>
                <a:gd name="T2" fmla="*/ 12 w 16"/>
                <a:gd name="T3" fmla="*/ 0 h 16"/>
                <a:gd name="T4" fmla="*/ 0 w 16"/>
                <a:gd name="T5" fmla="*/ 12 h 16"/>
                <a:gd name="T6" fmla="*/ 0 w 16"/>
                <a:gd name="T7" fmla="*/ 14 h 16"/>
                <a:gd name="T8" fmla="*/ 2 w 16"/>
                <a:gd name="T9" fmla="*/ 16 h 16"/>
                <a:gd name="T10" fmla="*/ 3 w 16"/>
                <a:gd name="T11" fmla="*/ 16 h 16"/>
                <a:gd name="T12" fmla="*/ 4 w 16"/>
                <a:gd name="T13" fmla="*/ 14 h 16"/>
                <a:gd name="T14" fmla="*/ 4 w 16"/>
                <a:gd name="T15" fmla="*/ 12 h 16"/>
                <a:gd name="T16" fmla="*/ 12 w 16"/>
                <a:gd name="T17" fmla="*/ 4 h 16"/>
                <a:gd name="T18" fmla="*/ 14 w 16"/>
                <a:gd name="T19" fmla="*/ 4 h 16"/>
                <a:gd name="T20" fmla="*/ 16 w 16"/>
                <a:gd name="T21" fmla="*/ 3 h 16"/>
                <a:gd name="T22" fmla="*/ 14 w 16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2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345083" y="4401547"/>
            <a:ext cx="369802" cy="358989"/>
            <a:chOff x="8337551" y="5000625"/>
            <a:chExt cx="271463" cy="263525"/>
          </a:xfrm>
          <a:solidFill>
            <a:schemeClr val="tx1"/>
          </a:solidFill>
        </p:grpSpPr>
        <p:sp>
          <p:nvSpPr>
            <p:cNvPr id="69" name="Freeform 298"/>
            <p:cNvSpPr>
              <a:spLocks noEditPoints="1"/>
            </p:cNvSpPr>
            <p:nvPr/>
          </p:nvSpPr>
          <p:spPr bwMode="auto">
            <a:xfrm>
              <a:off x="8337551" y="5000625"/>
              <a:ext cx="271463" cy="263525"/>
            </a:xfrm>
            <a:custGeom>
              <a:avLst/>
              <a:gdLst>
                <a:gd name="T0" fmla="*/ 88 w 102"/>
                <a:gd name="T1" fmla="*/ 10 h 99"/>
                <a:gd name="T2" fmla="*/ 64 w 102"/>
                <a:gd name="T3" fmla="*/ 0 h 99"/>
                <a:gd name="T4" fmla="*/ 40 w 102"/>
                <a:gd name="T5" fmla="*/ 10 h 99"/>
                <a:gd name="T6" fmla="*/ 32 w 102"/>
                <a:gd name="T7" fmla="*/ 46 h 99"/>
                <a:gd name="T8" fmla="*/ 5 w 102"/>
                <a:gd name="T9" fmla="*/ 73 h 99"/>
                <a:gd name="T10" fmla="*/ 0 w 102"/>
                <a:gd name="T11" fmla="*/ 86 h 99"/>
                <a:gd name="T12" fmla="*/ 6 w 102"/>
                <a:gd name="T13" fmla="*/ 97 h 99"/>
                <a:gd name="T14" fmla="*/ 8 w 102"/>
                <a:gd name="T15" fmla="*/ 99 h 99"/>
                <a:gd name="T16" fmla="*/ 12 w 102"/>
                <a:gd name="T17" fmla="*/ 98 h 99"/>
                <a:gd name="T18" fmla="*/ 31 w 102"/>
                <a:gd name="T19" fmla="*/ 95 h 99"/>
                <a:gd name="T20" fmla="*/ 38 w 102"/>
                <a:gd name="T21" fmla="*/ 94 h 99"/>
                <a:gd name="T22" fmla="*/ 38 w 102"/>
                <a:gd name="T23" fmla="*/ 87 h 99"/>
                <a:gd name="T24" fmla="*/ 38 w 102"/>
                <a:gd name="T25" fmla="*/ 84 h 99"/>
                <a:gd name="T26" fmla="*/ 42 w 102"/>
                <a:gd name="T27" fmla="*/ 84 h 99"/>
                <a:gd name="T28" fmla="*/ 47 w 102"/>
                <a:gd name="T29" fmla="*/ 84 h 99"/>
                <a:gd name="T30" fmla="*/ 49 w 102"/>
                <a:gd name="T31" fmla="*/ 79 h 99"/>
                <a:gd name="T32" fmla="*/ 53 w 102"/>
                <a:gd name="T33" fmla="*/ 66 h 99"/>
                <a:gd name="T34" fmla="*/ 64 w 102"/>
                <a:gd name="T35" fmla="*/ 68 h 99"/>
                <a:gd name="T36" fmla="*/ 88 w 102"/>
                <a:gd name="T37" fmla="*/ 58 h 99"/>
                <a:gd name="T38" fmla="*/ 88 w 102"/>
                <a:gd name="T39" fmla="*/ 10 h 99"/>
                <a:gd name="T40" fmla="*/ 83 w 102"/>
                <a:gd name="T41" fmla="*/ 52 h 99"/>
                <a:gd name="T42" fmla="*/ 64 w 102"/>
                <a:gd name="T43" fmla="*/ 60 h 99"/>
                <a:gd name="T44" fmla="*/ 51 w 102"/>
                <a:gd name="T45" fmla="*/ 56 h 99"/>
                <a:gd name="T46" fmla="*/ 47 w 102"/>
                <a:gd name="T47" fmla="*/ 59 h 99"/>
                <a:gd name="T48" fmla="*/ 42 w 102"/>
                <a:gd name="T49" fmla="*/ 76 h 99"/>
                <a:gd name="T50" fmla="*/ 30 w 102"/>
                <a:gd name="T51" fmla="*/ 76 h 99"/>
                <a:gd name="T52" fmla="*/ 30 w 102"/>
                <a:gd name="T53" fmla="*/ 87 h 99"/>
                <a:gd name="T54" fmla="*/ 11 w 102"/>
                <a:gd name="T55" fmla="*/ 90 h 99"/>
                <a:gd name="T56" fmla="*/ 11 w 102"/>
                <a:gd name="T57" fmla="*/ 79 h 99"/>
                <a:gd name="T58" fmla="*/ 42 w 102"/>
                <a:gd name="T59" fmla="*/ 47 h 99"/>
                <a:gd name="T60" fmla="*/ 46 w 102"/>
                <a:gd name="T61" fmla="*/ 15 h 99"/>
                <a:gd name="T62" fmla="*/ 64 w 102"/>
                <a:gd name="T63" fmla="*/ 8 h 99"/>
                <a:gd name="T64" fmla="*/ 83 w 102"/>
                <a:gd name="T65" fmla="*/ 15 h 99"/>
                <a:gd name="T66" fmla="*/ 83 w 102"/>
                <a:gd name="T67" fmla="*/ 5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99">
                  <a:moveTo>
                    <a:pt x="88" y="10"/>
                  </a:moveTo>
                  <a:cubicBezTo>
                    <a:pt x="82" y="3"/>
                    <a:pt x="73" y="0"/>
                    <a:pt x="64" y="0"/>
                  </a:cubicBezTo>
                  <a:cubicBezTo>
                    <a:pt x="55" y="0"/>
                    <a:pt x="47" y="3"/>
                    <a:pt x="40" y="10"/>
                  </a:cubicBezTo>
                  <a:cubicBezTo>
                    <a:pt x="31" y="19"/>
                    <a:pt x="28" y="33"/>
                    <a:pt x="32" y="46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0" y="78"/>
                    <a:pt x="0" y="83"/>
                    <a:pt x="0" y="86"/>
                  </a:cubicBezTo>
                  <a:cubicBezTo>
                    <a:pt x="0" y="92"/>
                    <a:pt x="5" y="96"/>
                    <a:pt x="6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7" y="67"/>
                    <a:pt x="61" y="68"/>
                    <a:pt x="64" y="68"/>
                  </a:cubicBezTo>
                  <a:cubicBezTo>
                    <a:pt x="73" y="68"/>
                    <a:pt x="82" y="64"/>
                    <a:pt x="88" y="58"/>
                  </a:cubicBezTo>
                  <a:cubicBezTo>
                    <a:pt x="102" y="45"/>
                    <a:pt x="102" y="23"/>
                    <a:pt x="88" y="10"/>
                  </a:cubicBezTo>
                  <a:close/>
                  <a:moveTo>
                    <a:pt x="83" y="52"/>
                  </a:moveTo>
                  <a:cubicBezTo>
                    <a:pt x="78" y="57"/>
                    <a:pt x="71" y="60"/>
                    <a:pt x="64" y="60"/>
                  </a:cubicBezTo>
                  <a:cubicBezTo>
                    <a:pt x="60" y="60"/>
                    <a:pt x="55" y="58"/>
                    <a:pt x="51" y="56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4" y="85"/>
                    <a:pt x="11" y="79"/>
                  </a:cubicBezTo>
                  <a:cubicBezTo>
                    <a:pt x="16" y="74"/>
                    <a:pt x="35" y="54"/>
                    <a:pt x="42" y="47"/>
                  </a:cubicBezTo>
                  <a:cubicBezTo>
                    <a:pt x="36" y="37"/>
                    <a:pt x="37" y="24"/>
                    <a:pt x="46" y="15"/>
                  </a:cubicBezTo>
                  <a:cubicBezTo>
                    <a:pt x="51" y="10"/>
                    <a:pt x="58" y="8"/>
                    <a:pt x="64" y="8"/>
                  </a:cubicBezTo>
                  <a:cubicBezTo>
                    <a:pt x="71" y="8"/>
                    <a:pt x="78" y="10"/>
                    <a:pt x="83" y="15"/>
                  </a:cubicBezTo>
                  <a:cubicBezTo>
                    <a:pt x="93" y="25"/>
                    <a:pt x="93" y="42"/>
                    <a:pt x="83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299"/>
            <p:cNvSpPr>
              <a:spLocks noEditPoints="1"/>
            </p:cNvSpPr>
            <p:nvPr/>
          </p:nvSpPr>
          <p:spPr bwMode="auto">
            <a:xfrm>
              <a:off x="8480426" y="5048250"/>
              <a:ext cx="69850" cy="66675"/>
            </a:xfrm>
            <a:custGeom>
              <a:avLst/>
              <a:gdLst>
                <a:gd name="T0" fmla="*/ 4 w 26"/>
                <a:gd name="T1" fmla="*/ 5 h 25"/>
                <a:gd name="T2" fmla="*/ 4 w 26"/>
                <a:gd name="T3" fmla="*/ 21 h 25"/>
                <a:gd name="T4" fmla="*/ 13 w 26"/>
                <a:gd name="T5" fmla="*/ 25 h 25"/>
                <a:gd name="T6" fmla="*/ 21 w 26"/>
                <a:gd name="T7" fmla="*/ 21 h 25"/>
                <a:gd name="T8" fmla="*/ 21 w 26"/>
                <a:gd name="T9" fmla="*/ 5 h 25"/>
                <a:gd name="T10" fmla="*/ 4 w 26"/>
                <a:gd name="T11" fmla="*/ 5 h 25"/>
                <a:gd name="T12" fmla="*/ 19 w 26"/>
                <a:gd name="T13" fmla="*/ 19 h 25"/>
                <a:gd name="T14" fmla="*/ 7 w 26"/>
                <a:gd name="T15" fmla="*/ 19 h 25"/>
                <a:gd name="T16" fmla="*/ 7 w 26"/>
                <a:gd name="T17" fmla="*/ 7 h 25"/>
                <a:gd name="T18" fmla="*/ 13 w 26"/>
                <a:gd name="T19" fmla="*/ 5 h 25"/>
                <a:gd name="T20" fmla="*/ 19 w 26"/>
                <a:gd name="T21" fmla="*/ 7 h 25"/>
                <a:gd name="T22" fmla="*/ 19 w 26"/>
                <a:gd name="T23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4" y="5"/>
                  </a:moveTo>
                  <a:cubicBezTo>
                    <a:pt x="0" y="9"/>
                    <a:pt x="0" y="17"/>
                    <a:pt x="4" y="21"/>
                  </a:cubicBezTo>
                  <a:cubicBezTo>
                    <a:pt x="7" y="24"/>
                    <a:pt x="10" y="25"/>
                    <a:pt x="13" y="25"/>
                  </a:cubicBezTo>
                  <a:cubicBezTo>
                    <a:pt x="16" y="25"/>
                    <a:pt x="19" y="24"/>
                    <a:pt x="21" y="21"/>
                  </a:cubicBezTo>
                  <a:cubicBezTo>
                    <a:pt x="26" y="17"/>
                    <a:pt x="26" y="9"/>
                    <a:pt x="21" y="5"/>
                  </a:cubicBezTo>
                  <a:cubicBezTo>
                    <a:pt x="17" y="0"/>
                    <a:pt x="9" y="0"/>
                    <a:pt x="4" y="5"/>
                  </a:cubicBezTo>
                  <a:close/>
                  <a:moveTo>
                    <a:pt x="19" y="19"/>
                  </a:moveTo>
                  <a:cubicBezTo>
                    <a:pt x="16" y="22"/>
                    <a:pt x="10" y="22"/>
                    <a:pt x="7" y="19"/>
                  </a:cubicBezTo>
                  <a:cubicBezTo>
                    <a:pt x="4" y="16"/>
                    <a:pt x="4" y="10"/>
                    <a:pt x="7" y="7"/>
                  </a:cubicBezTo>
                  <a:cubicBezTo>
                    <a:pt x="9" y="6"/>
                    <a:pt x="11" y="5"/>
                    <a:pt x="13" y="5"/>
                  </a:cubicBezTo>
                  <a:cubicBezTo>
                    <a:pt x="15" y="5"/>
                    <a:pt x="17" y="6"/>
                    <a:pt x="19" y="7"/>
                  </a:cubicBezTo>
                  <a:cubicBezTo>
                    <a:pt x="22" y="10"/>
                    <a:pt x="22" y="16"/>
                    <a:pt x="1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2252803" y="376181"/>
            <a:ext cx="444701" cy="388746"/>
            <a:chOff x="4054476" y="5502276"/>
            <a:chExt cx="239712" cy="209550"/>
          </a:xfrm>
          <a:solidFill>
            <a:schemeClr val="tx1"/>
          </a:solidFill>
        </p:grpSpPr>
        <p:sp>
          <p:nvSpPr>
            <p:cNvPr id="72" name="Freeform 323"/>
            <p:cNvSpPr>
              <a:spLocks/>
            </p:cNvSpPr>
            <p:nvPr/>
          </p:nvSpPr>
          <p:spPr bwMode="auto">
            <a:xfrm>
              <a:off x="4054476" y="5546726"/>
              <a:ext cx="30163" cy="165100"/>
            </a:xfrm>
            <a:custGeom>
              <a:avLst/>
              <a:gdLst>
                <a:gd name="T0" fmla="*/ 0 w 8"/>
                <a:gd name="T1" fmla="*/ 8 h 44"/>
                <a:gd name="T2" fmla="*/ 0 w 8"/>
                <a:gd name="T3" fmla="*/ 36 h 44"/>
                <a:gd name="T4" fmla="*/ 8 w 8"/>
                <a:gd name="T5" fmla="*/ 44 h 44"/>
                <a:gd name="T6" fmla="*/ 8 w 8"/>
                <a:gd name="T7" fmla="*/ 0 h 44"/>
                <a:gd name="T8" fmla="*/ 0 w 8"/>
                <a:gd name="T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4">
                  <a:moveTo>
                    <a:pt x="0" y="8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324"/>
            <p:cNvSpPr>
              <a:spLocks noEditPoints="1"/>
            </p:cNvSpPr>
            <p:nvPr/>
          </p:nvSpPr>
          <p:spPr bwMode="auto">
            <a:xfrm>
              <a:off x="4098926" y="5502276"/>
              <a:ext cx="150813" cy="209550"/>
            </a:xfrm>
            <a:custGeom>
              <a:avLst/>
              <a:gdLst>
                <a:gd name="T0" fmla="*/ 32 w 40"/>
                <a:gd name="T1" fmla="*/ 4 h 56"/>
                <a:gd name="T2" fmla="*/ 28 w 40"/>
                <a:gd name="T3" fmla="*/ 0 h 56"/>
                <a:gd name="T4" fmla="*/ 12 w 40"/>
                <a:gd name="T5" fmla="*/ 0 h 56"/>
                <a:gd name="T6" fmla="*/ 8 w 40"/>
                <a:gd name="T7" fmla="*/ 4 h 56"/>
                <a:gd name="T8" fmla="*/ 8 w 40"/>
                <a:gd name="T9" fmla="*/ 12 h 56"/>
                <a:gd name="T10" fmla="*/ 0 w 40"/>
                <a:gd name="T11" fmla="*/ 12 h 56"/>
                <a:gd name="T12" fmla="*/ 0 w 40"/>
                <a:gd name="T13" fmla="*/ 56 h 56"/>
                <a:gd name="T14" fmla="*/ 40 w 40"/>
                <a:gd name="T15" fmla="*/ 56 h 56"/>
                <a:gd name="T16" fmla="*/ 40 w 40"/>
                <a:gd name="T17" fmla="*/ 12 h 56"/>
                <a:gd name="T18" fmla="*/ 32 w 40"/>
                <a:gd name="T19" fmla="*/ 12 h 56"/>
                <a:gd name="T20" fmla="*/ 32 w 40"/>
                <a:gd name="T21" fmla="*/ 4 h 56"/>
                <a:gd name="T22" fmla="*/ 28 w 40"/>
                <a:gd name="T23" fmla="*/ 12 h 56"/>
                <a:gd name="T24" fmla="*/ 12 w 40"/>
                <a:gd name="T25" fmla="*/ 12 h 56"/>
                <a:gd name="T26" fmla="*/ 12 w 40"/>
                <a:gd name="T27" fmla="*/ 4 h 56"/>
                <a:gd name="T28" fmla="*/ 28 w 40"/>
                <a:gd name="T29" fmla="*/ 4 h 56"/>
                <a:gd name="T30" fmla="*/ 28 w 40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56">
                  <a:moveTo>
                    <a:pt x="32" y="4"/>
                  </a:moveTo>
                  <a:cubicBezTo>
                    <a:pt x="32" y="2"/>
                    <a:pt x="30" y="0"/>
                    <a:pt x="2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2" y="12"/>
                    <a:pt x="32" y="12"/>
                    <a:pt x="32" y="12"/>
                  </a:cubicBezTo>
                  <a:lnTo>
                    <a:pt x="32" y="4"/>
                  </a:lnTo>
                  <a:close/>
                  <a:moveTo>
                    <a:pt x="28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8" y="4"/>
                    <a:pt x="28" y="4"/>
                    <a:pt x="28" y="4"/>
                  </a:cubicBezTo>
                  <a:lnTo>
                    <a:pt x="2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325"/>
            <p:cNvSpPr>
              <a:spLocks/>
            </p:cNvSpPr>
            <p:nvPr/>
          </p:nvSpPr>
          <p:spPr bwMode="auto">
            <a:xfrm>
              <a:off x="4265613" y="5546726"/>
              <a:ext cx="28575" cy="165100"/>
            </a:xfrm>
            <a:custGeom>
              <a:avLst/>
              <a:gdLst>
                <a:gd name="T0" fmla="*/ 0 w 8"/>
                <a:gd name="T1" fmla="*/ 0 h 44"/>
                <a:gd name="T2" fmla="*/ 0 w 8"/>
                <a:gd name="T3" fmla="*/ 44 h 44"/>
                <a:gd name="T4" fmla="*/ 8 w 8"/>
                <a:gd name="T5" fmla="*/ 36 h 44"/>
                <a:gd name="T6" fmla="*/ 8 w 8"/>
                <a:gd name="T7" fmla="*/ 8 h 44"/>
                <a:gd name="T8" fmla="*/ 0 w 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4">
                  <a:moveTo>
                    <a:pt x="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4" y="44"/>
                    <a:pt x="8" y="40"/>
                    <a:pt x="8" y="3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4"/>
                    <a:pt x="4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3255464" y="1123686"/>
            <a:ext cx="583867" cy="583867"/>
            <a:chOff x="5978526" y="4030663"/>
            <a:chExt cx="239713" cy="239713"/>
          </a:xfrm>
          <a:solidFill>
            <a:schemeClr val="tx1"/>
          </a:solidFill>
        </p:grpSpPr>
        <p:sp>
          <p:nvSpPr>
            <p:cNvPr id="76" name="Freeform 424"/>
            <p:cNvSpPr>
              <a:spLocks/>
            </p:cNvSpPr>
            <p:nvPr/>
          </p:nvSpPr>
          <p:spPr bwMode="auto">
            <a:xfrm>
              <a:off x="6015038" y="4056063"/>
              <a:ext cx="26988" cy="26988"/>
            </a:xfrm>
            <a:custGeom>
              <a:avLst/>
              <a:gdLst>
                <a:gd name="T0" fmla="*/ 6 w 7"/>
                <a:gd name="T1" fmla="*/ 4 h 7"/>
                <a:gd name="T2" fmla="*/ 4 w 7"/>
                <a:gd name="T3" fmla="*/ 1 h 7"/>
                <a:gd name="T4" fmla="*/ 1 w 7"/>
                <a:gd name="T5" fmla="*/ 1 h 7"/>
                <a:gd name="T6" fmla="*/ 1 w 7"/>
                <a:gd name="T7" fmla="*/ 4 h 7"/>
                <a:gd name="T8" fmla="*/ 4 w 7"/>
                <a:gd name="T9" fmla="*/ 7 h 7"/>
                <a:gd name="T10" fmla="*/ 6 w 7"/>
                <a:gd name="T11" fmla="*/ 7 h 7"/>
                <a:gd name="T12" fmla="*/ 6 w 7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6"/>
                    <a:pt x="7" y="5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25"/>
            <p:cNvSpPr>
              <a:spLocks/>
            </p:cNvSpPr>
            <p:nvPr/>
          </p:nvSpPr>
          <p:spPr bwMode="auto">
            <a:xfrm>
              <a:off x="5978526" y="4135438"/>
              <a:ext cx="28575" cy="14288"/>
            </a:xfrm>
            <a:custGeom>
              <a:avLst/>
              <a:gdLst>
                <a:gd name="T0" fmla="*/ 6 w 8"/>
                <a:gd name="T1" fmla="*/ 0 h 4"/>
                <a:gd name="T2" fmla="*/ 2 w 8"/>
                <a:gd name="T3" fmla="*/ 0 h 4"/>
                <a:gd name="T4" fmla="*/ 0 w 8"/>
                <a:gd name="T5" fmla="*/ 2 h 4"/>
                <a:gd name="T6" fmla="*/ 2 w 8"/>
                <a:gd name="T7" fmla="*/ 4 h 4"/>
                <a:gd name="T8" fmla="*/ 6 w 8"/>
                <a:gd name="T9" fmla="*/ 4 h 4"/>
                <a:gd name="T10" fmla="*/ 8 w 8"/>
                <a:gd name="T11" fmla="*/ 2 h 4"/>
                <a:gd name="T12" fmla="*/ 6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26"/>
            <p:cNvSpPr>
              <a:spLocks/>
            </p:cNvSpPr>
            <p:nvPr/>
          </p:nvSpPr>
          <p:spPr bwMode="auto">
            <a:xfrm>
              <a:off x="6188076" y="4149725"/>
              <a:ext cx="30163" cy="15875"/>
            </a:xfrm>
            <a:custGeom>
              <a:avLst/>
              <a:gdLst>
                <a:gd name="T0" fmla="*/ 6 w 8"/>
                <a:gd name="T1" fmla="*/ 0 h 4"/>
                <a:gd name="T2" fmla="*/ 2 w 8"/>
                <a:gd name="T3" fmla="*/ 0 h 4"/>
                <a:gd name="T4" fmla="*/ 0 w 8"/>
                <a:gd name="T5" fmla="*/ 2 h 4"/>
                <a:gd name="T6" fmla="*/ 2 w 8"/>
                <a:gd name="T7" fmla="*/ 4 h 4"/>
                <a:gd name="T8" fmla="*/ 6 w 8"/>
                <a:gd name="T9" fmla="*/ 4 h 4"/>
                <a:gd name="T10" fmla="*/ 8 w 8"/>
                <a:gd name="T11" fmla="*/ 2 h 4"/>
                <a:gd name="T12" fmla="*/ 6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27"/>
            <p:cNvSpPr>
              <a:spLocks/>
            </p:cNvSpPr>
            <p:nvPr/>
          </p:nvSpPr>
          <p:spPr bwMode="auto">
            <a:xfrm>
              <a:off x="6165851" y="4067175"/>
              <a:ext cx="25400" cy="26988"/>
            </a:xfrm>
            <a:custGeom>
              <a:avLst/>
              <a:gdLst>
                <a:gd name="T0" fmla="*/ 6 w 7"/>
                <a:gd name="T1" fmla="*/ 1 h 7"/>
                <a:gd name="T2" fmla="*/ 3 w 7"/>
                <a:gd name="T3" fmla="*/ 1 h 7"/>
                <a:gd name="T4" fmla="*/ 0 w 7"/>
                <a:gd name="T5" fmla="*/ 4 h 7"/>
                <a:gd name="T6" fmla="*/ 0 w 7"/>
                <a:gd name="T7" fmla="*/ 6 h 7"/>
                <a:gd name="T8" fmla="*/ 3 w 7"/>
                <a:gd name="T9" fmla="*/ 6 h 7"/>
                <a:gd name="T10" fmla="*/ 6 w 7"/>
                <a:gd name="T11" fmla="*/ 4 h 7"/>
                <a:gd name="T12" fmla="*/ 6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28"/>
            <p:cNvSpPr>
              <a:spLocks/>
            </p:cNvSpPr>
            <p:nvPr/>
          </p:nvSpPr>
          <p:spPr bwMode="auto">
            <a:xfrm>
              <a:off x="6097588" y="4030663"/>
              <a:ext cx="15875" cy="28575"/>
            </a:xfrm>
            <a:custGeom>
              <a:avLst/>
              <a:gdLst>
                <a:gd name="T0" fmla="*/ 2 w 4"/>
                <a:gd name="T1" fmla="*/ 8 h 8"/>
                <a:gd name="T2" fmla="*/ 3 w 4"/>
                <a:gd name="T3" fmla="*/ 7 h 8"/>
                <a:gd name="T4" fmla="*/ 4 w 4"/>
                <a:gd name="T5" fmla="*/ 6 h 8"/>
                <a:gd name="T6" fmla="*/ 4 w 4"/>
                <a:gd name="T7" fmla="*/ 2 h 8"/>
                <a:gd name="T8" fmla="*/ 2 w 4"/>
                <a:gd name="T9" fmla="*/ 0 h 8"/>
                <a:gd name="T10" fmla="*/ 0 w 4"/>
                <a:gd name="T11" fmla="*/ 1 h 8"/>
                <a:gd name="T12" fmla="*/ 0 w 4"/>
                <a:gd name="T13" fmla="*/ 2 h 8"/>
                <a:gd name="T14" fmla="*/ 0 w 4"/>
                <a:gd name="T15" fmla="*/ 6 h 8"/>
                <a:gd name="T16" fmla="*/ 2 w 4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3" y="8"/>
                    <a:pt x="3" y="8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29"/>
            <p:cNvSpPr>
              <a:spLocks noEditPoints="1"/>
            </p:cNvSpPr>
            <p:nvPr/>
          </p:nvSpPr>
          <p:spPr bwMode="auto">
            <a:xfrm>
              <a:off x="6037263" y="4089400"/>
              <a:ext cx="120650" cy="136525"/>
            </a:xfrm>
            <a:custGeom>
              <a:avLst/>
              <a:gdLst>
                <a:gd name="T0" fmla="*/ 16 w 32"/>
                <a:gd name="T1" fmla="*/ 0 h 36"/>
                <a:gd name="T2" fmla="*/ 0 w 32"/>
                <a:gd name="T3" fmla="*/ 16 h 36"/>
                <a:gd name="T4" fmla="*/ 8 w 32"/>
                <a:gd name="T5" fmla="*/ 30 h 36"/>
                <a:gd name="T6" fmla="*/ 8 w 32"/>
                <a:gd name="T7" fmla="*/ 36 h 36"/>
                <a:gd name="T8" fmla="*/ 24 w 32"/>
                <a:gd name="T9" fmla="*/ 36 h 36"/>
                <a:gd name="T10" fmla="*/ 24 w 32"/>
                <a:gd name="T11" fmla="*/ 30 h 36"/>
                <a:gd name="T12" fmla="*/ 32 w 32"/>
                <a:gd name="T13" fmla="*/ 16 h 36"/>
                <a:gd name="T14" fmla="*/ 16 w 32"/>
                <a:gd name="T15" fmla="*/ 0 h 36"/>
                <a:gd name="T16" fmla="*/ 22 w 32"/>
                <a:gd name="T17" fmla="*/ 26 h 36"/>
                <a:gd name="T18" fmla="*/ 20 w 32"/>
                <a:gd name="T19" fmla="*/ 27 h 36"/>
                <a:gd name="T20" fmla="*/ 20 w 32"/>
                <a:gd name="T21" fmla="*/ 30 h 36"/>
                <a:gd name="T22" fmla="*/ 20 w 32"/>
                <a:gd name="T23" fmla="*/ 32 h 36"/>
                <a:gd name="T24" fmla="*/ 12 w 32"/>
                <a:gd name="T25" fmla="*/ 32 h 36"/>
                <a:gd name="T26" fmla="*/ 12 w 32"/>
                <a:gd name="T27" fmla="*/ 30 h 36"/>
                <a:gd name="T28" fmla="*/ 12 w 32"/>
                <a:gd name="T29" fmla="*/ 27 h 36"/>
                <a:gd name="T30" fmla="*/ 10 w 32"/>
                <a:gd name="T31" fmla="*/ 26 h 36"/>
                <a:gd name="T32" fmla="*/ 4 w 32"/>
                <a:gd name="T33" fmla="*/ 16 h 36"/>
                <a:gd name="T34" fmla="*/ 16 w 32"/>
                <a:gd name="T35" fmla="*/ 4 h 36"/>
                <a:gd name="T36" fmla="*/ 28 w 32"/>
                <a:gd name="T37" fmla="*/ 16 h 36"/>
                <a:gd name="T38" fmla="*/ 22 w 32"/>
                <a:gd name="T39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36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2"/>
                    <a:pt x="3" y="27"/>
                    <a:pt x="8" y="3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9" y="27"/>
                    <a:pt x="32" y="22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22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6" y="24"/>
                    <a:pt x="4" y="20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23" y="4"/>
                    <a:pt x="28" y="9"/>
                    <a:pt x="28" y="16"/>
                  </a:cubicBezTo>
                  <a:cubicBezTo>
                    <a:pt x="28" y="20"/>
                    <a:pt x="26" y="24"/>
                    <a:pt x="2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30"/>
            <p:cNvSpPr>
              <a:spLocks/>
            </p:cNvSpPr>
            <p:nvPr/>
          </p:nvSpPr>
          <p:spPr bwMode="auto">
            <a:xfrm>
              <a:off x="6067426" y="4240213"/>
              <a:ext cx="60325" cy="30163"/>
            </a:xfrm>
            <a:custGeom>
              <a:avLst/>
              <a:gdLst>
                <a:gd name="T0" fmla="*/ 0 w 16"/>
                <a:gd name="T1" fmla="*/ 4 h 8"/>
                <a:gd name="T2" fmla="*/ 4 w 16"/>
                <a:gd name="T3" fmla="*/ 4 h 8"/>
                <a:gd name="T4" fmla="*/ 4 w 16"/>
                <a:gd name="T5" fmla="*/ 4 h 8"/>
                <a:gd name="T6" fmla="*/ 8 w 16"/>
                <a:gd name="T7" fmla="*/ 8 h 8"/>
                <a:gd name="T8" fmla="*/ 12 w 16"/>
                <a:gd name="T9" fmla="*/ 4 h 8"/>
                <a:gd name="T10" fmla="*/ 12 w 16"/>
                <a:gd name="T11" fmla="*/ 4 h 8"/>
                <a:gd name="T12" fmla="*/ 16 w 16"/>
                <a:gd name="T13" fmla="*/ 4 h 8"/>
                <a:gd name="T14" fmla="*/ 16 w 16"/>
                <a:gd name="T15" fmla="*/ 0 h 8"/>
                <a:gd name="T16" fmla="*/ 0 w 16"/>
                <a:gd name="T17" fmla="*/ 0 h 8"/>
                <a:gd name="T18" fmla="*/ 0 w 16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8">
                  <a:moveTo>
                    <a:pt x="0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6" y="8"/>
                    <a:pt x="8" y="8"/>
                  </a:cubicBezTo>
                  <a:cubicBezTo>
                    <a:pt x="10" y="8"/>
                    <a:pt x="12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9499001" y="1957177"/>
            <a:ext cx="458373" cy="458373"/>
            <a:chOff x="5492751" y="2584451"/>
            <a:chExt cx="244475" cy="244475"/>
          </a:xfrm>
          <a:solidFill>
            <a:schemeClr val="tx1"/>
          </a:solidFill>
        </p:grpSpPr>
        <p:sp>
          <p:nvSpPr>
            <p:cNvPr id="84" name="Freeform 167"/>
            <p:cNvSpPr>
              <a:spLocks/>
            </p:cNvSpPr>
            <p:nvPr/>
          </p:nvSpPr>
          <p:spPr bwMode="auto">
            <a:xfrm>
              <a:off x="5519738" y="2700338"/>
              <a:ext cx="217488" cy="128588"/>
            </a:xfrm>
            <a:custGeom>
              <a:avLst/>
              <a:gdLst>
                <a:gd name="T0" fmla="*/ 39 w 58"/>
                <a:gd name="T1" fmla="*/ 23 h 34"/>
                <a:gd name="T2" fmla="*/ 25 w 58"/>
                <a:gd name="T3" fmla="*/ 0 h 34"/>
                <a:gd name="T4" fmla="*/ 17 w 58"/>
                <a:gd name="T5" fmla="*/ 0 h 34"/>
                <a:gd name="T6" fmla="*/ 29 w 58"/>
                <a:gd name="T7" fmla="*/ 22 h 34"/>
                <a:gd name="T8" fmla="*/ 0 w 58"/>
                <a:gd name="T9" fmla="*/ 34 h 34"/>
                <a:gd name="T10" fmla="*/ 58 w 58"/>
                <a:gd name="T11" fmla="*/ 34 h 34"/>
                <a:gd name="T12" fmla="*/ 39 w 58"/>
                <a:gd name="T1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4">
                  <a:moveTo>
                    <a:pt x="39" y="23"/>
                  </a:moveTo>
                  <a:cubicBezTo>
                    <a:pt x="37" y="18"/>
                    <a:pt x="31" y="8"/>
                    <a:pt x="25" y="0"/>
                  </a:cubicBezTo>
                  <a:cubicBezTo>
                    <a:pt x="25" y="0"/>
                    <a:pt x="17" y="0"/>
                    <a:pt x="17" y="0"/>
                  </a:cubicBezTo>
                  <a:cubicBezTo>
                    <a:pt x="22" y="6"/>
                    <a:pt x="27" y="15"/>
                    <a:pt x="29" y="22"/>
                  </a:cubicBezTo>
                  <a:cubicBezTo>
                    <a:pt x="16" y="23"/>
                    <a:pt x="5" y="27"/>
                    <a:pt x="0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4" y="28"/>
                    <a:pt x="48" y="24"/>
                    <a:pt x="3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68"/>
            <p:cNvSpPr>
              <a:spLocks/>
            </p:cNvSpPr>
            <p:nvPr/>
          </p:nvSpPr>
          <p:spPr bwMode="auto">
            <a:xfrm>
              <a:off x="5492751" y="2584451"/>
              <a:ext cx="165100" cy="168275"/>
            </a:xfrm>
            <a:custGeom>
              <a:avLst/>
              <a:gdLst>
                <a:gd name="T0" fmla="*/ 11 w 44"/>
                <a:gd name="T1" fmla="*/ 21 h 45"/>
                <a:gd name="T2" fmla="*/ 12 w 44"/>
                <a:gd name="T3" fmla="*/ 45 h 45"/>
                <a:gd name="T4" fmla="*/ 20 w 44"/>
                <a:gd name="T5" fmla="*/ 25 h 45"/>
                <a:gd name="T6" fmla="*/ 28 w 44"/>
                <a:gd name="T7" fmla="*/ 29 h 45"/>
                <a:gd name="T8" fmla="*/ 26 w 44"/>
                <a:gd name="T9" fmla="*/ 20 h 45"/>
                <a:gd name="T10" fmla="*/ 44 w 44"/>
                <a:gd name="T11" fmla="*/ 29 h 45"/>
                <a:gd name="T12" fmla="*/ 28 w 44"/>
                <a:gd name="T13" fmla="*/ 13 h 45"/>
                <a:gd name="T14" fmla="*/ 40 w 44"/>
                <a:gd name="T15" fmla="*/ 9 h 45"/>
                <a:gd name="T16" fmla="*/ 17 w 44"/>
                <a:gd name="T17" fmla="*/ 11 h 45"/>
                <a:gd name="T18" fmla="*/ 16 w 44"/>
                <a:gd name="T19" fmla="*/ 1 h 45"/>
                <a:gd name="T20" fmla="*/ 11 w 44"/>
                <a:gd name="T21" fmla="*/ 10 h 45"/>
                <a:gd name="T22" fmla="*/ 1 w 44"/>
                <a:gd name="T23" fmla="*/ 5 h 45"/>
                <a:gd name="T24" fmla="*/ 7 w 44"/>
                <a:gd name="T25" fmla="*/ 14 h 45"/>
                <a:gd name="T26" fmla="*/ 1 w 44"/>
                <a:gd name="T27" fmla="*/ 33 h 45"/>
                <a:gd name="T28" fmla="*/ 11 w 44"/>
                <a:gd name="T2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5">
                  <a:moveTo>
                    <a:pt x="11" y="21"/>
                  </a:moveTo>
                  <a:cubicBezTo>
                    <a:pt x="8" y="26"/>
                    <a:pt x="7" y="32"/>
                    <a:pt x="12" y="45"/>
                  </a:cubicBezTo>
                  <a:cubicBezTo>
                    <a:pt x="12" y="38"/>
                    <a:pt x="17" y="28"/>
                    <a:pt x="20" y="25"/>
                  </a:cubicBezTo>
                  <a:cubicBezTo>
                    <a:pt x="24" y="25"/>
                    <a:pt x="28" y="29"/>
                    <a:pt x="28" y="29"/>
                  </a:cubicBezTo>
                  <a:cubicBezTo>
                    <a:pt x="28" y="25"/>
                    <a:pt x="27" y="23"/>
                    <a:pt x="26" y="20"/>
                  </a:cubicBezTo>
                  <a:cubicBezTo>
                    <a:pt x="32" y="20"/>
                    <a:pt x="41" y="21"/>
                    <a:pt x="44" y="29"/>
                  </a:cubicBezTo>
                  <a:cubicBezTo>
                    <a:pt x="40" y="17"/>
                    <a:pt x="32" y="13"/>
                    <a:pt x="28" y="13"/>
                  </a:cubicBezTo>
                  <a:cubicBezTo>
                    <a:pt x="32" y="9"/>
                    <a:pt x="32" y="9"/>
                    <a:pt x="40" y="9"/>
                  </a:cubicBezTo>
                  <a:cubicBezTo>
                    <a:pt x="28" y="0"/>
                    <a:pt x="20" y="7"/>
                    <a:pt x="17" y="11"/>
                  </a:cubicBezTo>
                  <a:cubicBezTo>
                    <a:pt x="16" y="8"/>
                    <a:pt x="16" y="4"/>
                    <a:pt x="16" y="1"/>
                  </a:cubicBezTo>
                  <a:cubicBezTo>
                    <a:pt x="16" y="1"/>
                    <a:pt x="12" y="5"/>
                    <a:pt x="11" y="10"/>
                  </a:cubicBezTo>
                  <a:cubicBezTo>
                    <a:pt x="6" y="9"/>
                    <a:pt x="1" y="5"/>
                    <a:pt x="1" y="5"/>
                  </a:cubicBezTo>
                  <a:cubicBezTo>
                    <a:pt x="3" y="7"/>
                    <a:pt x="5" y="13"/>
                    <a:pt x="7" y="14"/>
                  </a:cubicBezTo>
                  <a:cubicBezTo>
                    <a:pt x="0" y="19"/>
                    <a:pt x="1" y="33"/>
                    <a:pt x="1" y="33"/>
                  </a:cubicBezTo>
                  <a:cubicBezTo>
                    <a:pt x="5" y="26"/>
                    <a:pt x="7" y="22"/>
                    <a:pt x="1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7464422" y="1978870"/>
            <a:ext cx="485398" cy="414987"/>
            <a:chOff x="3255944" y="243818"/>
            <a:chExt cx="514350" cy="439738"/>
          </a:xfrm>
          <a:solidFill>
            <a:schemeClr val="tx1"/>
          </a:solidFill>
        </p:grpSpPr>
        <p:sp>
          <p:nvSpPr>
            <p:cNvPr id="87" name="Freeform 357"/>
            <p:cNvSpPr>
              <a:spLocks noEditPoints="1"/>
            </p:cNvSpPr>
            <p:nvPr/>
          </p:nvSpPr>
          <p:spPr bwMode="auto">
            <a:xfrm>
              <a:off x="3255944" y="243818"/>
              <a:ext cx="514350" cy="439738"/>
            </a:xfrm>
            <a:custGeom>
              <a:avLst/>
              <a:gdLst>
                <a:gd name="T0" fmla="*/ 121 w 136"/>
                <a:gd name="T1" fmla="*/ 15 h 117"/>
                <a:gd name="T2" fmla="*/ 68 w 136"/>
                <a:gd name="T3" fmla="*/ 14 h 117"/>
                <a:gd name="T4" fmla="*/ 15 w 136"/>
                <a:gd name="T5" fmla="*/ 15 h 117"/>
                <a:gd name="T6" fmla="*/ 15 w 136"/>
                <a:gd name="T7" fmla="*/ 69 h 117"/>
                <a:gd name="T8" fmla="*/ 59 w 136"/>
                <a:gd name="T9" fmla="*/ 112 h 117"/>
                <a:gd name="T10" fmla="*/ 77 w 136"/>
                <a:gd name="T11" fmla="*/ 112 h 117"/>
                <a:gd name="T12" fmla="*/ 121 w 136"/>
                <a:gd name="T13" fmla="*/ 69 h 117"/>
                <a:gd name="T14" fmla="*/ 121 w 136"/>
                <a:gd name="T15" fmla="*/ 15 h 117"/>
                <a:gd name="T16" fmla="*/ 115 w 136"/>
                <a:gd name="T17" fmla="*/ 63 h 117"/>
                <a:gd name="T18" fmla="*/ 71 w 136"/>
                <a:gd name="T19" fmla="*/ 107 h 117"/>
                <a:gd name="T20" fmla="*/ 65 w 136"/>
                <a:gd name="T21" fmla="*/ 107 h 117"/>
                <a:gd name="T22" fmla="*/ 21 w 136"/>
                <a:gd name="T23" fmla="*/ 63 h 117"/>
                <a:gd name="T24" fmla="*/ 21 w 136"/>
                <a:gd name="T25" fmla="*/ 21 h 117"/>
                <a:gd name="T26" fmla="*/ 63 w 136"/>
                <a:gd name="T27" fmla="*/ 20 h 117"/>
                <a:gd name="T28" fmla="*/ 68 w 136"/>
                <a:gd name="T29" fmla="*/ 25 h 117"/>
                <a:gd name="T30" fmla="*/ 73 w 136"/>
                <a:gd name="T31" fmla="*/ 20 h 117"/>
                <a:gd name="T32" fmla="*/ 115 w 136"/>
                <a:gd name="T33" fmla="*/ 21 h 117"/>
                <a:gd name="T34" fmla="*/ 115 w 136"/>
                <a:gd name="T35" fmla="*/ 6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6" h="117">
                  <a:moveTo>
                    <a:pt x="121" y="15"/>
                  </a:moveTo>
                  <a:cubicBezTo>
                    <a:pt x="106" y="1"/>
                    <a:pt x="83" y="0"/>
                    <a:pt x="68" y="14"/>
                  </a:cubicBezTo>
                  <a:cubicBezTo>
                    <a:pt x="53" y="0"/>
                    <a:pt x="30" y="1"/>
                    <a:pt x="15" y="15"/>
                  </a:cubicBezTo>
                  <a:cubicBezTo>
                    <a:pt x="0" y="30"/>
                    <a:pt x="0" y="54"/>
                    <a:pt x="15" y="69"/>
                  </a:cubicBezTo>
                  <a:cubicBezTo>
                    <a:pt x="20" y="73"/>
                    <a:pt x="59" y="112"/>
                    <a:pt x="59" y="112"/>
                  </a:cubicBezTo>
                  <a:cubicBezTo>
                    <a:pt x="64" y="117"/>
                    <a:pt x="72" y="117"/>
                    <a:pt x="77" y="112"/>
                  </a:cubicBezTo>
                  <a:cubicBezTo>
                    <a:pt x="77" y="112"/>
                    <a:pt x="120" y="69"/>
                    <a:pt x="121" y="69"/>
                  </a:cubicBezTo>
                  <a:cubicBezTo>
                    <a:pt x="136" y="54"/>
                    <a:pt x="136" y="30"/>
                    <a:pt x="121" y="15"/>
                  </a:cubicBezTo>
                  <a:close/>
                  <a:moveTo>
                    <a:pt x="115" y="63"/>
                  </a:moveTo>
                  <a:cubicBezTo>
                    <a:pt x="71" y="107"/>
                    <a:pt x="71" y="107"/>
                    <a:pt x="71" y="107"/>
                  </a:cubicBezTo>
                  <a:cubicBezTo>
                    <a:pt x="69" y="108"/>
                    <a:pt x="67" y="108"/>
                    <a:pt x="65" y="107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9" y="51"/>
                    <a:pt x="9" y="32"/>
                    <a:pt x="21" y="21"/>
                  </a:cubicBezTo>
                  <a:cubicBezTo>
                    <a:pt x="32" y="9"/>
                    <a:pt x="51" y="9"/>
                    <a:pt x="63" y="20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85" y="9"/>
                    <a:pt x="104" y="9"/>
                    <a:pt x="115" y="21"/>
                  </a:cubicBezTo>
                  <a:cubicBezTo>
                    <a:pt x="127" y="32"/>
                    <a:pt x="127" y="51"/>
                    <a:pt x="115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358"/>
            <p:cNvSpPr>
              <a:spLocks/>
            </p:cNvSpPr>
            <p:nvPr/>
          </p:nvSpPr>
          <p:spPr bwMode="auto">
            <a:xfrm>
              <a:off x="3346432" y="334306"/>
              <a:ext cx="71438" cy="71438"/>
            </a:xfrm>
            <a:custGeom>
              <a:avLst/>
              <a:gdLst>
                <a:gd name="T0" fmla="*/ 17 w 19"/>
                <a:gd name="T1" fmla="*/ 0 h 19"/>
                <a:gd name="T2" fmla="*/ 17 w 19"/>
                <a:gd name="T3" fmla="*/ 0 h 19"/>
                <a:gd name="T4" fmla="*/ 0 w 19"/>
                <a:gd name="T5" fmla="*/ 17 h 19"/>
                <a:gd name="T6" fmla="*/ 0 w 19"/>
                <a:gd name="T7" fmla="*/ 17 h 19"/>
                <a:gd name="T8" fmla="*/ 2 w 19"/>
                <a:gd name="T9" fmla="*/ 19 h 19"/>
                <a:gd name="T10" fmla="*/ 4 w 19"/>
                <a:gd name="T11" fmla="*/ 17 h 19"/>
                <a:gd name="T12" fmla="*/ 4 w 19"/>
                <a:gd name="T13" fmla="*/ 17 h 19"/>
                <a:gd name="T14" fmla="*/ 17 w 19"/>
                <a:gd name="T15" fmla="*/ 4 h 19"/>
                <a:gd name="T16" fmla="*/ 17 w 19"/>
                <a:gd name="T17" fmla="*/ 4 h 19"/>
                <a:gd name="T18" fmla="*/ 19 w 19"/>
                <a:gd name="T19" fmla="*/ 2 h 19"/>
                <a:gd name="T20" fmla="*/ 17 w 19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9" name="Freeform 5"/>
          <p:cNvSpPr>
            <a:spLocks noEditPoints="1"/>
          </p:cNvSpPr>
          <p:nvPr/>
        </p:nvSpPr>
        <p:spPr bwMode="auto">
          <a:xfrm>
            <a:off x="8564137" y="3621460"/>
            <a:ext cx="386822" cy="386822"/>
          </a:xfrm>
          <a:custGeom>
            <a:avLst/>
            <a:gdLst>
              <a:gd name="T0" fmla="*/ 0 w 124"/>
              <a:gd name="T1" fmla="*/ 62 h 124"/>
              <a:gd name="T2" fmla="*/ 124 w 124"/>
              <a:gd name="T3" fmla="*/ 62 h 124"/>
              <a:gd name="T4" fmla="*/ 116 w 124"/>
              <a:gd name="T5" fmla="*/ 60 h 124"/>
              <a:gd name="T6" fmla="*/ 87 w 124"/>
              <a:gd name="T7" fmla="*/ 35 h 124"/>
              <a:gd name="T8" fmla="*/ 116 w 124"/>
              <a:gd name="T9" fmla="*/ 60 h 124"/>
              <a:gd name="T10" fmla="*/ 43 w 124"/>
              <a:gd name="T11" fmla="*/ 95 h 124"/>
              <a:gd name="T12" fmla="*/ 60 w 124"/>
              <a:gd name="T13" fmla="*/ 116 h 124"/>
              <a:gd name="T14" fmla="*/ 64 w 124"/>
              <a:gd name="T15" fmla="*/ 8 h 124"/>
              <a:gd name="T16" fmla="*/ 64 w 124"/>
              <a:gd name="T17" fmla="*/ 36 h 124"/>
              <a:gd name="T18" fmla="*/ 64 w 124"/>
              <a:gd name="T19" fmla="*/ 8 h 124"/>
              <a:gd name="T20" fmla="*/ 100 w 124"/>
              <a:gd name="T21" fmla="*/ 23 h 124"/>
              <a:gd name="T22" fmla="*/ 71 w 124"/>
              <a:gd name="T23" fmla="*/ 9 h 124"/>
              <a:gd name="T24" fmla="*/ 60 w 124"/>
              <a:gd name="T25" fmla="*/ 36 h 124"/>
              <a:gd name="T26" fmla="*/ 60 w 124"/>
              <a:gd name="T27" fmla="*/ 8 h 124"/>
              <a:gd name="T28" fmla="*/ 38 w 124"/>
              <a:gd name="T29" fmla="*/ 31 h 124"/>
              <a:gd name="T30" fmla="*/ 53 w 124"/>
              <a:gd name="T31" fmla="*/ 9 h 124"/>
              <a:gd name="T32" fmla="*/ 40 w 124"/>
              <a:gd name="T33" fmla="*/ 36 h 124"/>
              <a:gd name="T34" fmla="*/ 60 w 124"/>
              <a:gd name="T35" fmla="*/ 60 h 124"/>
              <a:gd name="T36" fmla="*/ 40 w 124"/>
              <a:gd name="T37" fmla="*/ 36 h 124"/>
              <a:gd name="T38" fmla="*/ 60 w 124"/>
              <a:gd name="T39" fmla="*/ 88 h 124"/>
              <a:gd name="T40" fmla="*/ 36 w 124"/>
              <a:gd name="T41" fmla="*/ 64 h 124"/>
              <a:gd name="T42" fmla="*/ 53 w 124"/>
              <a:gd name="T43" fmla="*/ 115 h 124"/>
              <a:gd name="T44" fmla="*/ 40 w 124"/>
              <a:gd name="T45" fmla="*/ 96 h 124"/>
              <a:gd name="T46" fmla="*/ 64 w 124"/>
              <a:gd name="T47" fmla="*/ 116 h 124"/>
              <a:gd name="T48" fmla="*/ 81 w 124"/>
              <a:gd name="T49" fmla="*/ 95 h 124"/>
              <a:gd name="T50" fmla="*/ 64 w 124"/>
              <a:gd name="T51" fmla="*/ 116 h 124"/>
              <a:gd name="T52" fmla="*/ 97 w 124"/>
              <a:gd name="T53" fmla="*/ 103 h 124"/>
              <a:gd name="T54" fmla="*/ 84 w 124"/>
              <a:gd name="T55" fmla="*/ 96 h 124"/>
              <a:gd name="T56" fmla="*/ 64 w 124"/>
              <a:gd name="T57" fmla="*/ 88 h 124"/>
              <a:gd name="T58" fmla="*/ 88 w 124"/>
              <a:gd name="T59" fmla="*/ 64 h 124"/>
              <a:gd name="T60" fmla="*/ 64 w 124"/>
              <a:gd name="T61" fmla="*/ 60 h 124"/>
              <a:gd name="T62" fmla="*/ 84 w 124"/>
              <a:gd name="T63" fmla="*/ 36 h 124"/>
              <a:gd name="T64" fmla="*/ 64 w 124"/>
              <a:gd name="T65" fmla="*/ 60 h 124"/>
              <a:gd name="T66" fmla="*/ 37 w 124"/>
              <a:gd name="T67" fmla="*/ 35 h 124"/>
              <a:gd name="T68" fmla="*/ 8 w 124"/>
              <a:gd name="T69" fmla="*/ 60 h 124"/>
              <a:gd name="T70" fmla="*/ 8 w 124"/>
              <a:gd name="T71" fmla="*/ 64 h 124"/>
              <a:gd name="T72" fmla="*/ 38 w 124"/>
              <a:gd name="T73" fmla="*/ 93 h 124"/>
              <a:gd name="T74" fmla="*/ 8 w 124"/>
              <a:gd name="T75" fmla="*/ 64 h 124"/>
              <a:gd name="T76" fmla="*/ 86 w 124"/>
              <a:gd name="T77" fmla="*/ 93 h 124"/>
              <a:gd name="T78" fmla="*/ 116 w 124"/>
              <a:gd name="T79" fmla="*/ 6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" h="124">
                <a:moveTo>
                  <a:pt x="62" y="0"/>
                </a:moveTo>
                <a:cubicBezTo>
                  <a:pt x="28" y="0"/>
                  <a:pt x="0" y="28"/>
                  <a:pt x="0" y="62"/>
                </a:cubicBezTo>
                <a:cubicBezTo>
                  <a:pt x="0" y="96"/>
                  <a:pt x="28" y="124"/>
                  <a:pt x="62" y="124"/>
                </a:cubicBezTo>
                <a:cubicBezTo>
                  <a:pt x="96" y="124"/>
                  <a:pt x="124" y="96"/>
                  <a:pt x="124" y="62"/>
                </a:cubicBezTo>
                <a:cubicBezTo>
                  <a:pt x="124" y="28"/>
                  <a:pt x="96" y="0"/>
                  <a:pt x="62" y="0"/>
                </a:cubicBezTo>
                <a:close/>
                <a:moveTo>
                  <a:pt x="116" y="60"/>
                </a:moveTo>
                <a:cubicBezTo>
                  <a:pt x="92" y="60"/>
                  <a:pt x="92" y="60"/>
                  <a:pt x="92" y="60"/>
                </a:cubicBezTo>
                <a:cubicBezTo>
                  <a:pt x="92" y="51"/>
                  <a:pt x="90" y="43"/>
                  <a:pt x="87" y="35"/>
                </a:cubicBezTo>
                <a:cubicBezTo>
                  <a:pt x="93" y="33"/>
                  <a:pt x="98" y="30"/>
                  <a:pt x="102" y="26"/>
                </a:cubicBezTo>
                <a:cubicBezTo>
                  <a:pt x="110" y="35"/>
                  <a:pt x="115" y="47"/>
                  <a:pt x="116" y="60"/>
                </a:cubicBezTo>
                <a:close/>
                <a:moveTo>
                  <a:pt x="60" y="116"/>
                </a:moveTo>
                <a:cubicBezTo>
                  <a:pt x="53" y="110"/>
                  <a:pt x="48" y="103"/>
                  <a:pt x="43" y="95"/>
                </a:cubicBezTo>
                <a:cubicBezTo>
                  <a:pt x="49" y="93"/>
                  <a:pt x="54" y="92"/>
                  <a:pt x="60" y="92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4" y="8"/>
                </a:moveTo>
                <a:cubicBezTo>
                  <a:pt x="72" y="14"/>
                  <a:pt x="78" y="23"/>
                  <a:pt x="82" y="33"/>
                </a:cubicBezTo>
                <a:cubicBezTo>
                  <a:pt x="76" y="35"/>
                  <a:pt x="70" y="36"/>
                  <a:pt x="64" y="36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8"/>
                  <a:pt x="64" y="8"/>
                </a:cubicBezTo>
                <a:close/>
                <a:moveTo>
                  <a:pt x="71" y="9"/>
                </a:moveTo>
                <a:cubicBezTo>
                  <a:pt x="82" y="11"/>
                  <a:pt x="92" y="16"/>
                  <a:pt x="100" y="23"/>
                </a:cubicBezTo>
                <a:cubicBezTo>
                  <a:pt x="95" y="26"/>
                  <a:pt x="91" y="29"/>
                  <a:pt x="86" y="31"/>
                </a:cubicBezTo>
                <a:cubicBezTo>
                  <a:pt x="82" y="23"/>
                  <a:pt x="77" y="15"/>
                  <a:pt x="71" y="9"/>
                </a:cubicBezTo>
                <a:close/>
                <a:moveTo>
                  <a:pt x="60" y="8"/>
                </a:moveTo>
                <a:cubicBezTo>
                  <a:pt x="60" y="36"/>
                  <a:pt x="60" y="36"/>
                  <a:pt x="60" y="36"/>
                </a:cubicBezTo>
                <a:cubicBezTo>
                  <a:pt x="54" y="36"/>
                  <a:pt x="48" y="35"/>
                  <a:pt x="42" y="33"/>
                </a:cubicBezTo>
                <a:cubicBezTo>
                  <a:pt x="46" y="23"/>
                  <a:pt x="52" y="14"/>
                  <a:pt x="60" y="8"/>
                </a:cubicBezTo>
                <a:cubicBezTo>
                  <a:pt x="60" y="8"/>
                  <a:pt x="60" y="8"/>
                  <a:pt x="60" y="8"/>
                </a:cubicBezTo>
                <a:close/>
                <a:moveTo>
                  <a:pt x="38" y="31"/>
                </a:moveTo>
                <a:cubicBezTo>
                  <a:pt x="33" y="29"/>
                  <a:pt x="29" y="26"/>
                  <a:pt x="24" y="23"/>
                </a:cubicBezTo>
                <a:cubicBezTo>
                  <a:pt x="32" y="16"/>
                  <a:pt x="42" y="11"/>
                  <a:pt x="53" y="9"/>
                </a:cubicBezTo>
                <a:cubicBezTo>
                  <a:pt x="47" y="15"/>
                  <a:pt x="42" y="23"/>
                  <a:pt x="38" y="31"/>
                </a:cubicBezTo>
                <a:close/>
                <a:moveTo>
                  <a:pt x="40" y="36"/>
                </a:moveTo>
                <a:cubicBezTo>
                  <a:pt x="47" y="38"/>
                  <a:pt x="53" y="40"/>
                  <a:pt x="60" y="40"/>
                </a:cubicBezTo>
                <a:cubicBezTo>
                  <a:pt x="60" y="60"/>
                  <a:pt x="60" y="60"/>
                  <a:pt x="6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2"/>
                  <a:pt x="38" y="44"/>
                  <a:pt x="40" y="36"/>
                </a:cubicBezTo>
                <a:close/>
                <a:moveTo>
                  <a:pt x="60" y="64"/>
                </a:moveTo>
                <a:cubicBezTo>
                  <a:pt x="60" y="88"/>
                  <a:pt x="60" y="88"/>
                  <a:pt x="60" y="88"/>
                </a:cubicBezTo>
                <a:cubicBezTo>
                  <a:pt x="54" y="88"/>
                  <a:pt x="48" y="89"/>
                  <a:pt x="42" y="91"/>
                </a:cubicBezTo>
                <a:cubicBezTo>
                  <a:pt x="38" y="83"/>
                  <a:pt x="36" y="74"/>
                  <a:pt x="36" y="64"/>
                </a:cubicBezTo>
                <a:lnTo>
                  <a:pt x="60" y="64"/>
                </a:lnTo>
                <a:close/>
                <a:moveTo>
                  <a:pt x="53" y="115"/>
                </a:moveTo>
                <a:cubicBezTo>
                  <a:pt x="43" y="114"/>
                  <a:pt x="34" y="109"/>
                  <a:pt x="27" y="103"/>
                </a:cubicBezTo>
                <a:cubicBezTo>
                  <a:pt x="31" y="100"/>
                  <a:pt x="35" y="98"/>
                  <a:pt x="40" y="96"/>
                </a:cubicBezTo>
                <a:cubicBezTo>
                  <a:pt x="43" y="103"/>
                  <a:pt x="48" y="110"/>
                  <a:pt x="53" y="115"/>
                </a:cubicBezTo>
                <a:close/>
                <a:moveTo>
                  <a:pt x="64" y="116"/>
                </a:moveTo>
                <a:cubicBezTo>
                  <a:pt x="64" y="92"/>
                  <a:pt x="64" y="92"/>
                  <a:pt x="64" y="92"/>
                </a:cubicBezTo>
                <a:cubicBezTo>
                  <a:pt x="70" y="92"/>
                  <a:pt x="75" y="93"/>
                  <a:pt x="81" y="95"/>
                </a:cubicBezTo>
                <a:cubicBezTo>
                  <a:pt x="76" y="103"/>
                  <a:pt x="71" y="110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lose/>
                <a:moveTo>
                  <a:pt x="84" y="96"/>
                </a:moveTo>
                <a:cubicBezTo>
                  <a:pt x="89" y="98"/>
                  <a:pt x="93" y="100"/>
                  <a:pt x="97" y="103"/>
                </a:cubicBezTo>
                <a:cubicBezTo>
                  <a:pt x="90" y="109"/>
                  <a:pt x="81" y="114"/>
                  <a:pt x="71" y="115"/>
                </a:cubicBezTo>
                <a:cubicBezTo>
                  <a:pt x="76" y="110"/>
                  <a:pt x="81" y="103"/>
                  <a:pt x="84" y="96"/>
                </a:cubicBezTo>
                <a:close/>
                <a:moveTo>
                  <a:pt x="82" y="91"/>
                </a:moveTo>
                <a:cubicBezTo>
                  <a:pt x="76" y="89"/>
                  <a:pt x="70" y="88"/>
                  <a:pt x="64" y="88"/>
                </a:cubicBezTo>
                <a:cubicBezTo>
                  <a:pt x="64" y="64"/>
                  <a:pt x="64" y="64"/>
                  <a:pt x="64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74"/>
                  <a:pt x="86" y="83"/>
                  <a:pt x="82" y="91"/>
                </a:cubicBezTo>
                <a:close/>
                <a:moveTo>
                  <a:pt x="64" y="60"/>
                </a:moveTo>
                <a:cubicBezTo>
                  <a:pt x="64" y="40"/>
                  <a:pt x="64" y="40"/>
                  <a:pt x="64" y="40"/>
                </a:cubicBezTo>
                <a:cubicBezTo>
                  <a:pt x="71" y="40"/>
                  <a:pt x="77" y="38"/>
                  <a:pt x="84" y="36"/>
                </a:cubicBezTo>
                <a:cubicBezTo>
                  <a:pt x="86" y="44"/>
                  <a:pt x="88" y="52"/>
                  <a:pt x="88" y="60"/>
                </a:cubicBezTo>
                <a:lnTo>
                  <a:pt x="64" y="60"/>
                </a:lnTo>
                <a:close/>
                <a:moveTo>
                  <a:pt x="22" y="26"/>
                </a:moveTo>
                <a:cubicBezTo>
                  <a:pt x="26" y="30"/>
                  <a:pt x="31" y="33"/>
                  <a:pt x="37" y="35"/>
                </a:cubicBezTo>
                <a:cubicBezTo>
                  <a:pt x="34" y="43"/>
                  <a:pt x="32" y="51"/>
                  <a:pt x="32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9" y="47"/>
                  <a:pt x="14" y="35"/>
                  <a:pt x="22" y="26"/>
                </a:cubicBezTo>
                <a:close/>
                <a:moveTo>
                  <a:pt x="8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32" y="74"/>
                  <a:pt x="34" y="84"/>
                  <a:pt x="38" y="93"/>
                </a:cubicBezTo>
                <a:cubicBezTo>
                  <a:pt x="33" y="95"/>
                  <a:pt x="28" y="97"/>
                  <a:pt x="24" y="100"/>
                </a:cubicBezTo>
                <a:cubicBezTo>
                  <a:pt x="15" y="91"/>
                  <a:pt x="9" y="78"/>
                  <a:pt x="8" y="64"/>
                </a:cubicBezTo>
                <a:close/>
                <a:moveTo>
                  <a:pt x="100" y="100"/>
                </a:moveTo>
                <a:cubicBezTo>
                  <a:pt x="96" y="97"/>
                  <a:pt x="91" y="95"/>
                  <a:pt x="86" y="93"/>
                </a:cubicBezTo>
                <a:cubicBezTo>
                  <a:pt x="90" y="84"/>
                  <a:pt x="92" y="74"/>
                  <a:pt x="92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5" y="78"/>
                  <a:pt x="109" y="91"/>
                  <a:pt x="100" y="1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90" name="Group 89"/>
          <p:cNvGrpSpPr/>
          <p:nvPr/>
        </p:nvGrpSpPr>
        <p:grpSpPr>
          <a:xfrm>
            <a:off x="7550683" y="3625396"/>
            <a:ext cx="312877" cy="378950"/>
            <a:chOff x="10387014" y="2925763"/>
            <a:chExt cx="255588" cy="309563"/>
          </a:xfrm>
          <a:solidFill>
            <a:schemeClr val="tx1"/>
          </a:solidFill>
        </p:grpSpPr>
        <p:sp>
          <p:nvSpPr>
            <p:cNvPr id="91" name="Freeform 134"/>
            <p:cNvSpPr>
              <a:spLocks noEditPoints="1"/>
            </p:cNvSpPr>
            <p:nvPr/>
          </p:nvSpPr>
          <p:spPr bwMode="auto">
            <a:xfrm>
              <a:off x="10387014" y="2925763"/>
              <a:ext cx="255588" cy="309563"/>
            </a:xfrm>
            <a:custGeom>
              <a:avLst/>
              <a:gdLst>
                <a:gd name="T0" fmla="*/ 84 w 96"/>
                <a:gd name="T1" fmla="*/ 44 h 116"/>
                <a:gd name="T2" fmla="*/ 72 w 96"/>
                <a:gd name="T3" fmla="*/ 44 h 116"/>
                <a:gd name="T4" fmla="*/ 72 w 96"/>
                <a:gd name="T5" fmla="*/ 25 h 116"/>
                <a:gd name="T6" fmla="*/ 48 w 96"/>
                <a:gd name="T7" fmla="*/ 0 h 116"/>
                <a:gd name="T8" fmla="*/ 24 w 96"/>
                <a:gd name="T9" fmla="*/ 25 h 116"/>
                <a:gd name="T10" fmla="*/ 24 w 96"/>
                <a:gd name="T11" fmla="*/ 44 h 116"/>
                <a:gd name="T12" fmla="*/ 12 w 96"/>
                <a:gd name="T13" fmla="*/ 44 h 116"/>
                <a:gd name="T14" fmla="*/ 0 w 96"/>
                <a:gd name="T15" fmla="*/ 56 h 116"/>
                <a:gd name="T16" fmla="*/ 0 w 96"/>
                <a:gd name="T17" fmla="*/ 104 h 116"/>
                <a:gd name="T18" fmla="*/ 12 w 96"/>
                <a:gd name="T19" fmla="*/ 116 h 116"/>
                <a:gd name="T20" fmla="*/ 84 w 96"/>
                <a:gd name="T21" fmla="*/ 116 h 116"/>
                <a:gd name="T22" fmla="*/ 96 w 96"/>
                <a:gd name="T23" fmla="*/ 104 h 116"/>
                <a:gd name="T24" fmla="*/ 96 w 96"/>
                <a:gd name="T25" fmla="*/ 56 h 116"/>
                <a:gd name="T26" fmla="*/ 84 w 96"/>
                <a:gd name="T27" fmla="*/ 44 h 116"/>
                <a:gd name="T28" fmla="*/ 32 w 96"/>
                <a:gd name="T29" fmla="*/ 25 h 116"/>
                <a:gd name="T30" fmla="*/ 48 w 96"/>
                <a:gd name="T31" fmla="*/ 8 h 116"/>
                <a:gd name="T32" fmla="*/ 64 w 96"/>
                <a:gd name="T33" fmla="*/ 25 h 116"/>
                <a:gd name="T34" fmla="*/ 64 w 96"/>
                <a:gd name="T35" fmla="*/ 44 h 116"/>
                <a:gd name="T36" fmla="*/ 32 w 96"/>
                <a:gd name="T37" fmla="*/ 44 h 116"/>
                <a:gd name="T38" fmla="*/ 32 w 96"/>
                <a:gd name="T39" fmla="*/ 25 h 116"/>
                <a:gd name="T40" fmla="*/ 88 w 96"/>
                <a:gd name="T41" fmla="*/ 104 h 116"/>
                <a:gd name="T42" fmla="*/ 84 w 96"/>
                <a:gd name="T43" fmla="*/ 108 h 116"/>
                <a:gd name="T44" fmla="*/ 12 w 96"/>
                <a:gd name="T45" fmla="*/ 108 h 116"/>
                <a:gd name="T46" fmla="*/ 8 w 96"/>
                <a:gd name="T47" fmla="*/ 104 h 116"/>
                <a:gd name="T48" fmla="*/ 8 w 96"/>
                <a:gd name="T49" fmla="*/ 56 h 116"/>
                <a:gd name="T50" fmla="*/ 12 w 96"/>
                <a:gd name="T51" fmla="*/ 52 h 116"/>
                <a:gd name="T52" fmla="*/ 84 w 96"/>
                <a:gd name="T53" fmla="*/ 52 h 116"/>
                <a:gd name="T54" fmla="*/ 88 w 96"/>
                <a:gd name="T55" fmla="*/ 56 h 116"/>
                <a:gd name="T56" fmla="*/ 88 w 96"/>
                <a:gd name="T57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" h="116">
                  <a:moveTo>
                    <a:pt x="84" y="44"/>
                  </a:moveTo>
                  <a:cubicBezTo>
                    <a:pt x="72" y="44"/>
                    <a:pt x="72" y="44"/>
                    <a:pt x="72" y="4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11"/>
                    <a:pt x="61" y="0"/>
                    <a:pt x="48" y="0"/>
                  </a:cubicBezTo>
                  <a:cubicBezTo>
                    <a:pt x="35" y="0"/>
                    <a:pt x="24" y="11"/>
                    <a:pt x="24" y="2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1"/>
                    <a:pt x="5" y="116"/>
                    <a:pt x="12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91" y="116"/>
                    <a:pt x="96" y="111"/>
                    <a:pt x="96" y="104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49"/>
                    <a:pt x="91" y="44"/>
                    <a:pt x="84" y="44"/>
                  </a:cubicBezTo>
                  <a:close/>
                  <a:moveTo>
                    <a:pt x="32" y="25"/>
                  </a:moveTo>
                  <a:cubicBezTo>
                    <a:pt x="32" y="15"/>
                    <a:pt x="39" y="8"/>
                    <a:pt x="48" y="8"/>
                  </a:cubicBezTo>
                  <a:cubicBezTo>
                    <a:pt x="57" y="8"/>
                    <a:pt x="64" y="15"/>
                    <a:pt x="64" y="25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32" y="44"/>
                    <a:pt x="32" y="44"/>
                    <a:pt x="32" y="44"/>
                  </a:cubicBezTo>
                  <a:lnTo>
                    <a:pt x="32" y="25"/>
                  </a:lnTo>
                  <a:close/>
                  <a:moveTo>
                    <a:pt x="88" y="104"/>
                  </a:moveTo>
                  <a:cubicBezTo>
                    <a:pt x="88" y="106"/>
                    <a:pt x="86" y="108"/>
                    <a:pt x="84" y="108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0" y="108"/>
                    <a:pt x="8" y="106"/>
                    <a:pt x="8" y="104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6" y="52"/>
                    <a:pt x="88" y="54"/>
                    <a:pt x="88" y="56"/>
                  </a:cubicBezTo>
                  <a:lnTo>
                    <a:pt x="88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35"/>
            <p:cNvSpPr>
              <a:spLocks noEditPoints="1"/>
            </p:cNvSpPr>
            <p:nvPr/>
          </p:nvSpPr>
          <p:spPr bwMode="auto">
            <a:xfrm>
              <a:off x="10488614" y="3100388"/>
              <a:ext cx="52388" cy="79375"/>
            </a:xfrm>
            <a:custGeom>
              <a:avLst/>
              <a:gdLst>
                <a:gd name="T0" fmla="*/ 10 w 20"/>
                <a:gd name="T1" fmla="*/ 0 h 30"/>
                <a:gd name="T2" fmla="*/ 0 w 20"/>
                <a:gd name="T3" fmla="*/ 10 h 30"/>
                <a:gd name="T4" fmla="*/ 4 w 20"/>
                <a:gd name="T5" fmla="*/ 18 h 30"/>
                <a:gd name="T6" fmla="*/ 4 w 20"/>
                <a:gd name="T7" fmla="*/ 24 h 30"/>
                <a:gd name="T8" fmla="*/ 10 w 20"/>
                <a:gd name="T9" fmla="*/ 30 h 30"/>
                <a:gd name="T10" fmla="*/ 16 w 20"/>
                <a:gd name="T11" fmla="*/ 24 h 30"/>
                <a:gd name="T12" fmla="*/ 16 w 20"/>
                <a:gd name="T13" fmla="*/ 18 h 30"/>
                <a:gd name="T14" fmla="*/ 20 w 20"/>
                <a:gd name="T15" fmla="*/ 10 h 30"/>
                <a:gd name="T16" fmla="*/ 10 w 20"/>
                <a:gd name="T17" fmla="*/ 0 h 30"/>
                <a:gd name="T18" fmla="*/ 12 w 20"/>
                <a:gd name="T19" fmla="*/ 16 h 30"/>
                <a:gd name="T20" fmla="*/ 12 w 20"/>
                <a:gd name="T21" fmla="*/ 24 h 30"/>
                <a:gd name="T22" fmla="*/ 10 w 20"/>
                <a:gd name="T23" fmla="*/ 26 h 30"/>
                <a:gd name="T24" fmla="*/ 8 w 20"/>
                <a:gd name="T25" fmla="*/ 24 h 30"/>
                <a:gd name="T26" fmla="*/ 8 w 20"/>
                <a:gd name="T27" fmla="*/ 16 h 30"/>
                <a:gd name="T28" fmla="*/ 4 w 20"/>
                <a:gd name="T29" fmla="*/ 10 h 30"/>
                <a:gd name="T30" fmla="*/ 10 w 20"/>
                <a:gd name="T31" fmla="*/ 4 h 30"/>
                <a:gd name="T32" fmla="*/ 16 w 20"/>
                <a:gd name="T33" fmla="*/ 10 h 30"/>
                <a:gd name="T34" fmla="*/ 12 w 20"/>
                <a:gd name="T35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3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3"/>
                    <a:pt x="2" y="16"/>
                    <a:pt x="4" y="18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7"/>
                    <a:pt x="7" y="30"/>
                    <a:pt x="10" y="30"/>
                  </a:cubicBezTo>
                  <a:cubicBezTo>
                    <a:pt x="13" y="30"/>
                    <a:pt x="16" y="27"/>
                    <a:pt x="16" y="24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8" y="16"/>
                    <a:pt x="20" y="13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2" y="16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1" y="26"/>
                    <a:pt x="10" y="26"/>
                  </a:cubicBezTo>
                  <a:cubicBezTo>
                    <a:pt x="9" y="26"/>
                    <a:pt x="8" y="25"/>
                    <a:pt x="8" y="2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4" y="15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93" name="Freeform 5"/>
          <p:cNvSpPr>
            <a:spLocks/>
          </p:cNvSpPr>
          <p:nvPr/>
        </p:nvSpPr>
        <p:spPr bwMode="auto">
          <a:xfrm>
            <a:off x="4382995" y="347008"/>
            <a:ext cx="444822" cy="447092"/>
          </a:xfrm>
          <a:custGeom>
            <a:avLst/>
            <a:gdLst>
              <a:gd name="T0" fmla="*/ 234 w 246"/>
              <a:gd name="T1" fmla="*/ 13 h 247"/>
              <a:gd name="T2" fmla="*/ 175 w 246"/>
              <a:gd name="T3" fmla="*/ 35 h 247"/>
              <a:gd name="T4" fmla="*/ 153 w 246"/>
              <a:gd name="T5" fmla="*/ 60 h 247"/>
              <a:gd name="T6" fmla="*/ 24 w 246"/>
              <a:gd name="T7" fmla="*/ 36 h 247"/>
              <a:gd name="T8" fmla="*/ 5 w 246"/>
              <a:gd name="T9" fmla="*/ 55 h 247"/>
              <a:gd name="T10" fmla="*/ 107 w 246"/>
              <a:gd name="T11" fmla="*/ 109 h 247"/>
              <a:gd name="T12" fmla="*/ 65 w 246"/>
              <a:gd name="T13" fmla="*/ 159 h 247"/>
              <a:gd name="T14" fmla="*/ 54 w 246"/>
              <a:gd name="T15" fmla="*/ 172 h 247"/>
              <a:gd name="T16" fmla="*/ 12 w 246"/>
              <a:gd name="T17" fmla="*/ 161 h 247"/>
              <a:gd name="T18" fmla="*/ 0 w 246"/>
              <a:gd name="T19" fmla="*/ 173 h 247"/>
              <a:gd name="T20" fmla="*/ 47 w 246"/>
              <a:gd name="T21" fmla="*/ 200 h 247"/>
              <a:gd name="T22" fmla="*/ 74 w 246"/>
              <a:gd name="T23" fmla="*/ 247 h 247"/>
              <a:gd name="T24" fmla="*/ 86 w 246"/>
              <a:gd name="T25" fmla="*/ 235 h 247"/>
              <a:gd name="T26" fmla="*/ 75 w 246"/>
              <a:gd name="T27" fmla="*/ 193 h 247"/>
              <a:gd name="T28" fmla="*/ 88 w 246"/>
              <a:gd name="T29" fmla="*/ 182 h 247"/>
              <a:gd name="T30" fmla="*/ 138 w 246"/>
              <a:gd name="T31" fmla="*/ 140 h 247"/>
              <a:gd name="T32" fmla="*/ 192 w 246"/>
              <a:gd name="T33" fmla="*/ 242 h 247"/>
              <a:gd name="T34" fmla="*/ 211 w 246"/>
              <a:gd name="T35" fmla="*/ 223 h 247"/>
              <a:gd name="T36" fmla="*/ 187 w 246"/>
              <a:gd name="T37" fmla="*/ 94 h 247"/>
              <a:gd name="T38" fmla="*/ 212 w 246"/>
              <a:gd name="T39" fmla="*/ 72 h 247"/>
              <a:gd name="T40" fmla="*/ 234 w 246"/>
              <a:gd name="T41" fmla="*/ 13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6" h="247">
                <a:moveTo>
                  <a:pt x="234" y="13"/>
                </a:moveTo>
                <a:cubicBezTo>
                  <a:pt x="221" y="0"/>
                  <a:pt x="196" y="11"/>
                  <a:pt x="175" y="35"/>
                </a:cubicBezTo>
                <a:cubicBezTo>
                  <a:pt x="153" y="60"/>
                  <a:pt x="153" y="60"/>
                  <a:pt x="153" y="60"/>
                </a:cubicBezTo>
                <a:cubicBezTo>
                  <a:pt x="24" y="36"/>
                  <a:pt x="24" y="36"/>
                  <a:pt x="24" y="36"/>
                </a:cubicBezTo>
                <a:cubicBezTo>
                  <a:pt x="5" y="55"/>
                  <a:pt x="5" y="55"/>
                  <a:pt x="5" y="55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1" y="164"/>
                  <a:pt x="57" y="168"/>
                  <a:pt x="54" y="172"/>
                </a:cubicBezTo>
                <a:cubicBezTo>
                  <a:pt x="12" y="161"/>
                  <a:pt x="12" y="161"/>
                  <a:pt x="12" y="161"/>
                </a:cubicBezTo>
                <a:cubicBezTo>
                  <a:pt x="0" y="173"/>
                  <a:pt x="0" y="173"/>
                  <a:pt x="0" y="173"/>
                </a:cubicBezTo>
                <a:cubicBezTo>
                  <a:pt x="47" y="200"/>
                  <a:pt x="47" y="200"/>
                  <a:pt x="47" y="200"/>
                </a:cubicBezTo>
                <a:cubicBezTo>
                  <a:pt x="74" y="247"/>
                  <a:pt x="74" y="247"/>
                  <a:pt x="74" y="247"/>
                </a:cubicBezTo>
                <a:cubicBezTo>
                  <a:pt x="86" y="235"/>
                  <a:pt x="86" y="235"/>
                  <a:pt x="86" y="235"/>
                </a:cubicBezTo>
                <a:cubicBezTo>
                  <a:pt x="75" y="193"/>
                  <a:pt x="75" y="193"/>
                  <a:pt x="75" y="193"/>
                </a:cubicBezTo>
                <a:cubicBezTo>
                  <a:pt x="79" y="190"/>
                  <a:pt x="83" y="186"/>
                  <a:pt x="88" y="182"/>
                </a:cubicBezTo>
                <a:cubicBezTo>
                  <a:pt x="138" y="140"/>
                  <a:pt x="138" y="140"/>
                  <a:pt x="138" y="140"/>
                </a:cubicBezTo>
                <a:cubicBezTo>
                  <a:pt x="192" y="242"/>
                  <a:pt x="192" y="242"/>
                  <a:pt x="192" y="242"/>
                </a:cubicBezTo>
                <a:cubicBezTo>
                  <a:pt x="211" y="223"/>
                  <a:pt x="211" y="223"/>
                  <a:pt x="211" y="223"/>
                </a:cubicBezTo>
                <a:cubicBezTo>
                  <a:pt x="187" y="94"/>
                  <a:pt x="187" y="94"/>
                  <a:pt x="187" y="94"/>
                </a:cubicBezTo>
                <a:cubicBezTo>
                  <a:pt x="212" y="72"/>
                  <a:pt x="212" y="72"/>
                  <a:pt x="212" y="72"/>
                </a:cubicBezTo>
                <a:cubicBezTo>
                  <a:pt x="236" y="51"/>
                  <a:pt x="246" y="25"/>
                  <a:pt x="234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94" name="Group 93"/>
          <p:cNvGrpSpPr/>
          <p:nvPr/>
        </p:nvGrpSpPr>
        <p:grpSpPr>
          <a:xfrm>
            <a:off x="377743" y="1207680"/>
            <a:ext cx="304483" cy="415879"/>
            <a:chOff x="5772150" y="2981325"/>
            <a:chExt cx="650875" cy="889001"/>
          </a:xfrm>
          <a:solidFill>
            <a:schemeClr val="tx1"/>
          </a:solidFill>
        </p:grpSpPr>
        <p:sp>
          <p:nvSpPr>
            <p:cNvPr id="95" name="Rectangle 9"/>
            <p:cNvSpPr>
              <a:spLocks noChangeArrowheads="1"/>
            </p:cNvSpPr>
            <p:nvPr/>
          </p:nvSpPr>
          <p:spPr bwMode="auto">
            <a:xfrm>
              <a:off x="5875338" y="3159125"/>
              <a:ext cx="146050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Rectangle 10"/>
            <p:cNvSpPr>
              <a:spLocks noChangeArrowheads="1"/>
            </p:cNvSpPr>
            <p:nvPr/>
          </p:nvSpPr>
          <p:spPr bwMode="auto">
            <a:xfrm>
              <a:off x="5875338" y="3375025"/>
              <a:ext cx="368300" cy="428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Rectangle 11"/>
            <p:cNvSpPr>
              <a:spLocks noChangeArrowheads="1"/>
            </p:cNvSpPr>
            <p:nvPr/>
          </p:nvSpPr>
          <p:spPr bwMode="auto">
            <a:xfrm>
              <a:off x="5875338" y="3470275"/>
              <a:ext cx="368300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Rectangle 12"/>
            <p:cNvSpPr>
              <a:spLocks noChangeArrowheads="1"/>
            </p:cNvSpPr>
            <p:nvPr/>
          </p:nvSpPr>
          <p:spPr bwMode="auto">
            <a:xfrm>
              <a:off x="5875338" y="3565525"/>
              <a:ext cx="2063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3"/>
            <p:cNvSpPr>
              <a:spLocks/>
            </p:cNvSpPr>
            <p:nvPr/>
          </p:nvSpPr>
          <p:spPr bwMode="auto">
            <a:xfrm>
              <a:off x="5772150" y="2981325"/>
              <a:ext cx="650875" cy="835025"/>
            </a:xfrm>
            <a:custGeom>
              <a:avLst/>
              <a:gdLst>
                <a:gd name="T0" fmla="*/ 87 w 170"/>
                <a:gd name="T1" fmla="*/ 0 h 220"/>
                <a:gd name="T2" fmla="*/ 34 w 170"/>
                <a:gd name="T3" fmla="*/ 0 h 220"/>
                <a:gd name="T4" fmla="*/ 0 w 170"/>
                <a:gd name="T5" fmla="*/ 34 h 220"/>
                <a:gd name="T6" fmla="*/ 0 w 170"/>
                <a:gd name="T7" fmla="*/ 185 h 220"/>
                <a:gd name="T8" fmla="*/ 34 w 170"/>
                <a:gd name="T9" fmla="*/ 220 h 220"/>
                <a:gd name="T10" fmla="*/ 91 w 170"/>
                <a:gd name="T11" fmla="*/ 220 h 220"/>
                <a:gd name="T12" fmla="*/ 91 w 170"/>
                <a:gd name="T13" fmla="*/ 203 h 220"/>
                <a:gd name="T14" fmla="*/ 34 w 170"/>
                <a:gd name="T15" fmla="*/ 203 h 220"/>
                <a:gd name="T16" fmla="*/ 16 w 170"/>
                <a:gd name="T17" fmla="*/ 185 h 220"/>
                <a:gd name="T18" fmla="*/ 16 w 170"/>
                <a:gd name="T19" fmla="*/ 34 h 220"/>
                <a:gd name="T20" fmla="*/ 34 w 170"/>
                <a:gd name="T21" fmla="*/ 16 h 220"/>
                <a:gd name="T22" fmla="*/ 79 w 170"/>
                <a:gd name="T23" fmla="*/ 16 h 220"/>
                <a:gd name="T24" fmla="*/ 79 w 170"/>
                <a:gd name="T25" fmla="*/ 67 h 220"/>
                <a:gd name="T26" fmla="*/ 105 w 170"/>
                <a:gd name="T27" fmla="*/ 93 h 220"/>
                <a:gd name="T28" fmla="*/ 154 w 170"/>
                <a:gd name="T29" fmla="*/ 93 h 220"/>
                <a:gd name="T30" fmla="*/ 154 w 170"/>
                <a:gd name="T31" fmla="*/ 185 h 220"/>
                <a:gd name="T32" fmla="*/ 143 w 170"/>
                <a:gd name="T33" fmla="*/ 202 h 220"/>
                <a:gd name="T34" fmla="*/ 143 w 170"/>
                <a:gd name="T35" fmla="*/ 219 h 220"/>
                <a:gd name="T36" fmla="*/ 170 w 170"/>
                <a:gd name="T37" fmla="*/ 185 h 220"/>
                <a:gd name="T38" fmla="*/ 170 w 170"/>
                <a:gd name="T39" fmla="*/ 83 h 220"/>
                <a:gd name="T40" fmla="*/ 87 w 170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0" h="220">
                  <a:moveTo>
                    <a:pt x="87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204"/>
                    <a:pt x="15" y="220"/>
                    <a:pt x="34" y="220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91" y="203"/>
                    <a:pt x="91" y="203"/>
                    <a:pt x="91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24" y="203"/>
                    <a:pt x="16" y="195"/>
                    <a:pt x="16" y="185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24"/>
                    <a:pt x="24" y="16"/>
                    <a:pt x="34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81"/>
                    <a:pt x="90" y="93"/>
                    <a:pt x="105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185"/>
                    <a:pt x="154" y="185"/>
                    <a:pt x="154" y="185"/>
                  </a:cubicBezTo>
                  <a:cubicBezTo>
                    <a:pt x="154" y="193"/>
                    <a:pt x="149" y="199"/>
                    <a:pt x="143" y="202"/>
                  </a:cubicBezTo>
                  <a:cubicBezTo>
                    <a:pt x="143" y="219"/>
                    <a:pt x="143" y="219"/>
                    <a:pt x="143" y="219"/>
                  </a:cubicBezTo>
                  <a:cubicBezTo>
                    <a:pt x="158" y="216"/>
                    <a:pt x="170" y="202"/>
                    <a:pt x="170" y="185"/>
                  </a:cubicBezTo>
                  <a:cubicBezTo>
                    <a:pt x="170" y="83"/>
                    <a:pt x="170" y="83"/>
                    <a:pt x="170" y="83"/>
                  </a:cubicBezTo>
                  <a:lnTo>
                    <a:pt x="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4"/>
            <p:cNvSpPr>
              <a:spLocks/>
            </p:cNvSpPr>
            <p:nvPr/>
          </p:nvSpPr>
          <p:spPr bwMode="auto">
            <a:xfrm>
              <a:off x="6154738" y="3744913"/>
              <a:ext cx="130175" cy="125413"/>
            </a:xfrm>
            <a:custGeom>
              <a:avLst/>
              <a:gdLst>
                <a:gd name="T0" fmla="*/ 32 w 34"/>
                <a:gd name="T1" fmla="*/ 0 h 33"/>
                <a:gd name="T2" fmla="*/ 31 w 34"/>
                <a:gd name="T3" fmla="*/ 2 h 33"/>
                <a:gd name="T4" fmla="*/ 26 w 34"/>
                <a:gd name="T5" fmla="*/ 7 h 33"/>
                <a:gd name="T6" fmla="*/ 24 w 34"/>
                <a:gd name="T7" fmla="*/ 8 h 33"/>
                <a:gd name="T8" fmla="*/ 19 w 34"/>
                <a:gd name="T9" fmla="*/ 6 h 33"/>
                <a:gd name="T10" fmla="*/ 17 w 34"/>
                <a:gd name="T11" fmla="*/ 5 h 33"/>
                <a:gd name="T12" fmla="*/ 16 w 34"/>
                <a:gd name="T13" fmla="*/ 6 h 33"/>
                <a:gd name="T14" fmla="*/ 10 w 34"/>
                <a:gd name="T15" fmla="*/ 8 h 33"/>
                <a:gd name="T16" fmla="*/ 10 w 34"/>
                <a:gd name="T17" fmla="*/ 8 h 33"/>
                <a:gd name="T18" fmla="*/ 8 w 34"/>
                <a:gd name="T19" fmla="*/ 7 h 33"/>
                <a:gd name="T20" fmla="*/ 3 w 34"/>
                <a:gd name="T21" fmla="*/ 2 h 33"/>
                <a:gd name="T22" fmla="*/ 2 w 34"/>
                <a:gd name="T23" fmla="*/ 0 h 33"/>
                <a:gd name="T24" fmla="*/ 1 w 34"/>
                <a:gd name="T25" fmla="*/ 0 h 33"/>
                <a:gd name="T26" fmla="*/ 0 w 34"/>
                <a:gd name="T27" fmla="*/ 0 h 33"/>
                <a:gd name="T28" fmla="*/ 0 w 34"/>
                <a:gd name="T29" fmla="*/ 33 h 33"/>
                <a:gd name="T30" fmla="*/ 17 w 34"/>
                <a:gd name="T31" fmla="*/ 21 h 33"/>
                <a:gd name="T32" fmla="*/ 34 w 34"/>
                <a:gd name="T33" fmla="*/ 33 h 33"/>
                <a:gd name="T34" fmla="*/ 34 w 34"/>
                <a:gd name="T35" fmla="*/ 0 h 33"/>
                <a:gd name="T36" fmla="*/ 34 w 34"/>
                <a:gd name="T37" fmla="*/ 0 h 33"/>
                <a:gd name="T38" fmla="*/ 32 w 34"/>
                <a:gd name="T3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3">
                  <a:moveTo>
                    <a:pt x="32" y="0"/>
                  </a:moveTo>
                  <a:cubicBezTo>
                    <a:pt x="32" y="1"/>
                    <a:pt x="31" y="1"/>
                    <a:pt x="31" y="2"/>
                  </a:cubicBezTo>
                  <a:cubicBezTo>
                    <a:pt x="30" y="4"/>
                    <a:pt x="29" y="6"/>
                    <a:pt x="26" y="7"/>
                  </a:cubicBezTo>
                  <a:cubicBezTo>
                    <a:pt x="25" y="7"/>
                    <a:pt x="25" y="8"/>
                    <a:pt x="24" y="8"/>
                  </a:cubicBezTo>
                  <a:cubicBezTo>
                    <a:pt x="22" y="8"/>
                    <a:pt x="20" y="7"/>
                    <a:pt x="19" y="6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7" y="5"/>
                    <a:pt x="16" y="6"/>
                    <a:pt x="16" y="6"/>
                  </a:cubicBezTo>
                  <a:cubicBezTo>
                    <a:pt x="14" y="7"/>
                    <a:pt x="12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5" y="6"/>
                    <a:pt x="4" y="4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Oval 15"/>
            <p:cNvSpPr>
              <a:spLocks noChangeArrowheads="1"/>
            </p:cNvSpPr>
            <p:nvPr/>
          </p:nvSpPr>
          <p:spPr bwMode="auto">
            <a:xfrm>
              <a:off x="6178550" y="3625850"/>
              <a:ext cx="84138" cy="809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6"/>
            <p:cNvSpPr>
              <a:spLocks noEditPoints="1"/>
            </p:cNvSpPr>
            <p:nvPr/>
          </p:nvSpPr>
          <p:spPr bwMode="auto">
            <a:xfrm>
              <a:off x="6127750" y="3573463"/>
              <a:ext cx="187325" cy="185738"/>
            </a:xfrm>
            <a:custGeom>
              <a:avLst/>
              <a:gdLst>
                <a:gd name="T0" fmla="*/ 44 w 49"/>
                <a:gd name="T1" fmla="*/ 18 h 49"/>
                <a:gd name="T2" fmla="*/ 44 w 49"/>
                <a:gd name="T3" fmla="*/ 10 h 49"/>
                <a:gd name="T4" fmla="*/ 36 w 49"/>
                <a:gd name="T5" fmla="*/ 7 h 49"/>
                <a:gd name="T6" fmla="*/ 32 w 49"/>
                <a:gd name="T7" fmla="*/ 1 h 49"/>
                <a:gd name="T8" fmla="*/ 24 w 49"/>
                <a:gd name="T9" fmla="*/ 3 h 49"/>
                <a:gd name="T10" fmla="*/ 16 w 49"/>
                <a:gd name="T11" fmla="*/ 1 h 49"/>
                <a:gd name="T12" fmla="*/ 12 w 49"/>
                <a:gd name="T13" fmla="*/ 7 h 49"/>
                <a:gd name="T14" fmla="*/ 4 w 49"/>
                <a:gd name="T15" fmla="*/ 10 h 49"/>
                <a:gd name="T16" fmla="*/ 4 w 49"/>
                <a:gd name="T17" fmla="*/ 18 h 49"/>
                <a:gd name="T18" fmla="*/ 0 w 49"/>
                <a:gd name="T19" fmla="*/ 24 h 49"/>
                <a:gd name="T20" fmla="*/ 4 w 49"/>
                <a:gd name="T21" fmla="*/ 31 h 49"/>
                <a:gd name="T22" fmla="*/ 4 w 49"/>
                <a:gd name="T23" fmla="*/ 39 h 49"/>
                <a:gd name="T24" fmla="*/ 12 w 49"/>
                <a:gd name="T25" fmla="*/ 41 h 49"/>
                <a:gd name="T26" fmla="*/ 16 w 49"/>
                <a:gd name="T27" fmla="*/ 48 h 49"/>
                <a:gd name="T28" fmla="*/ 24 w 49"/>
                <a:gd name="T29" fmla="*/ 45 h 49"/>
                <a:gd name="T30" fmla="*/ 32 w 49"/>
                <a:gd name="T31" fmla="*/ 48 h 49"/>
                <a:gd name="T32" fmla="*/ 36 w 49"/>
                <a:gd name="T33" fmla="*/ 41 h 49"/>
                <a:gd name="T34" fmla="*/ 44 w 49"/>
                <a:gd name="T35" fmla="*/ 39 h 49"/>
                <a:gd name="T36" fmla="*/ 44 w 49"/>
                <a:gd name="T37" fmla="*/ 31 h 49"/>
                <a:gd name="T38" fmla="*/ 49 w 49"/>
                <a:gd name="T39" fmla="*/ 24 h 49"/>
                <a:gd name="T40" fmla="*/ 44 w 49"/>
                <a:gd name="T41" fmla="*/ 18 h 49"/>
                <a:gd name="T42" fmla="*/ 24 w 49"/>
                <a:gd name="T43" fmla="*/ 37 h 49"/>
                <a:gd name="T44" fmla="*/ 11 w 49"/>
                <a:gd name="T45" fmla="*/ 24 h 49"/>
                <a:gd name="T46" fmla="*/ 24 w 49"/>
                <a:gd name="T47" fmla="*/ 12 h 49"/>
                <a:gd name="T48" fmla="*/ 37 w 49"/>
                <a:gd name="T49" fmla="*/ 24 h 49"/>
                <a:gd name="T50" fmla="*/ 24 w 49"/>
                <a:gd name="T51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49">
                  <a:moveTo>
                    <a:pt x="44" y="18"/>
                  </a:moveTo>
                  <a:cubicBezTo>
                    <a:pt x="43" y="16"/>
                    <a:pt x="45" y="12"/>
                    <a:pt x="44" y="10"/>
                  </a:cubicBezTo>
                  <a:cubicBezTo>
                    <a:pt x="42" y="8"/>
                    <a:pt x="38" y="9"/>
                    <a:pt x="36" y="7"/>
                  </a:cubicBezTo>
                  <a:cubicBezTo>
                    <a:pt x="34" y="6"/>
                    <a:pt x="34" y="2"/>
                    <a:pt x="32" y="1"/>
                  </a:cubicBezTo>
                  <a:cubicBezTo>
                    <a:pt x="29" y="0"/>
                    <a:pt x="27" y="3"/>
                    <a:pt x="24" y="3"/>
                  </a:cubicBezTo>
                  <a:cubicBezTo>
                    <a:pt x="22" y="3"/>
                    <a:pt x="19" y="0"/>
                    <a:pt x="16" y="1"/>
                  </a:cubicBezTo>
                  <a:cubicBezTo>
                    <a:pt x="14" y="2"/>
                    <a:pt x="14" y="6"/>
                    <a:pt x="12" y="7"/>
                  </a:cubicBezTo>
                  <a:cubicBezTo>
                    <a:pt x="10" y="9"/>
                    <a:pt x="6" y="8"/>
                    <a:pt x="4" y="10"/>
                  </a:cubicBezTo>
                  <a:cubicBezTo>
                    <a:pt x="3" y="12"/>
                    <a:pt x="5" y="16"/>
                    <a:pt x="4" y="18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7"/>
                    <a:pt x="3" y="29"/>
                    <a:pt x="4" y="31"/>
                  </a:cubicBezTo>
                  <a:cubicBezTo>
                    <a:pt x="5" y="33"/>
                    <a:pt x="3" y="37"/>
                    <a:pt x="4" y="39"/>
                  </a:cubicBezTo>
                  <a:cubicBezTo>
                    <a:pt x="6" y="41"/>
                    <a:pt x="10" y="40"/>
                    <a:pt x="12" y="41"/>
                  </a:cubicBezTo>
                  <a:cubicBezTo>
                    <a:pt x="14" y="43"/>
                    <a:pt x="14" y="47"/>
                    <a:pt x="16" y="48"/>
                  </a:cubicBezTo>
                  <a:cubicBezTo>
                    <a:pt x="19" y="49"/>
                    <a:pt x="22" y="45"/>
                    <a:pt x="24" y="45"/>
                  </a:cubicBezTo>
                  <a:cubicBezTo>
                    <a:pt x="27" y="45"/>
                    <a:pt x="29" y="49"/>
                    <a:pt x="32" y="48"/>
                  </a:cubicBezTo>
                  <a:cubicBezTo>
                    <a:pt x="34" y="47"/>
                    <a:pt x="34" y="43"/>
                    <a:pt x="36" y="41"/>
                  </a:cubicBezTo>
                  <a:cubicBezTo>
                    <a:pt x="38" y="40"/>
                    <a:pt x="42" y="41"/>
                    <a:pt x="44" y="39"/>
                  </a:cubicBezTo>
                  <a:cubicBezTo>
                    <a:pt x="45" y="37"/>
                    <a:pt x="43" y="33"/>
                    <a:pt x="44" y="31"/>
                  </a:cubicBezTo>
                  <a:cubicBezTo>
                    <a:pt x="45" y="29"/>
                    <a:pt x="49" y="27"/>
                    <a:pt x="49" y="24"/>
                  </a:cubicBezTo>
                  <a:cubicBezTo>
                    <a:pt x="49" y="22"/>
                    <a:pt x="45" y="20"/>
                    <a:pt x="44" y="18"/>
                  </a:cubicBezTo>
                  <a:close/>
                  <a:moveTo>
                    <a:pt x="24" y="37"/>
                  </a:moveTo>
                  <a:cubicBezTo>
                    <a:pt x="17" y="37"/>
                    <a:pt x="11" y="32"/>
                    <a:pt x="11" y="24"/>
                  </a:cubicBezTo>
                  <a:cubicBezTo>
                    <a:pt x="11" y="17"/>
                    <a:pt x="17" y="12"/>
                    <a:pt x="24" y="12"/>
                  </a:cubicBezTo>
                  <a:cubicBezTo>
                    <a:pt x="31" y="12"/>
                    <a:pt x="37" y="17"/>
                    <a:pt x="37" y="24"/>
                  </a:cubicBezTo>
                  <a:cubicBezTo>
                    <a:pt x="37" y="32"/>
                    <a:pt x="31" y="37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3" name="Freeform 20"/>
          <p:cNvSpPr>
            <a:spLocks/>
          </p:cNvSpPr>
          <p:nvPr/>
        </p:nvSpPr>
        <p:spPr bwMode="auto">
          <a:xfrm>
            <a:off x="7540365" y="1226960"/>
            <a:ext cx="333512" cy="377319"/>
          </a:xfrm>
          <a:custGeom>
            <a:avLst/>
            <a:gdLst>
              <a:gd name="T0" fmla="*/ 182 w 193"/>
              <a:gd name="T1" fmla="*/ 147 h 219"/>
              <a:gd name="T2" fmla="*/ 175 w 193"/>
              <a:gd name="T3" fmla="*/ 150 h 219"/>
              <a:gd name="T4" fmla="*/ 146 w 193"/>
              <a:gd name="T5" fmla="*/ 110 h 219"/>
              <a:gd name="T6" fmla="*/ 175 w 193"/>
              <a:gd name="T7" fmla="*/ 70 h 219"/>
              <a:gd name="T8" fmla="*/ 182 w 193"/>
              <a:gd name="T9" fmla="*/ 72 h 219"/>
              <a:gd name="T10" fmla="*/ 193 w 193"/>
              <a:gd name="T11" fmla="*/ 60 h 219"/>
              <a:gd name="T12" fmla="*/ 182 w 193"/>
              <a:gd name="T13" fmla="*/ 49 h 219"/>
              <a:gd name="T14" fmla="*/ 170 w 193"/>
              <a:gd name="T15" fmla="*/ 60 h 219"/>
              <a:gd name="T16" fmla="*/ 170 w 193"/>
              <a:gd name="T17" fmla="*/ 62 h 219"/>
              <a:gd name="T18" fmla="*/ 121 w 193"/>
              <a:gd name="T19" fmla="*/ 67 h 219"/>
              <a:gd name="T20" fmla="*/ 101 w 193"/>
              <a:gd name="T21" fmla="*/ 22 h 219"/>
              <a:gd name="T22" fmla="*/ 108 w 193"/>
              <a:gd name="T23" fmla="*/ 12 h 219"/>
              <a:gd name="T24" fmla="*/ 97 w 193"/>
              <a:gd name="T25" fmla="*/ 0 h 219"/>
              <a:gd name="T26" fmla="*/ 85 w 193"/>
              <a:gd name="T27" fmla="*/ 12 h 219"/>
              <a:gd name="T28" fmla="*/ 92 w 193"/>
              <a:gd name="T29" fmla="*/ 22 h 219"/>
              <a:gd name="T30" fmla="*/ 72 w 193"/>
              <a:gd name="T31" fmla="*/ 67 h 219"/>
              <a:gd name="T32" fmla="*/ 23 w 193"/>
              <a:gd name="T33" fmla="*/ 62 h 219"/>
              <a:gd name="T34" fmla="*/ 23 w 193"/>
              <a:gd name="T35" fmla="*/ 60 h 219"/>
              <a:gd name="T36" fmla="*/ 12 w 193"/>
              <a:gd name="T37" fmla="*/ 49 h 219"/>
              <a:gd name="T38" fmla="*/ 0 w 193"/>
              <a:gd name="T39" fmla="*/ 60 h 219"/>
              <a:gd name="T40" fmla="*/ 12 w 193"/>
              <a:gd name="T41" fmla="*/ 72 h 219"/>
              <a:gd name="T42" fmla="*/ 18 w 193"/>
              <a:gd name="T43" fmla="*/ 70 h 219"/>
              <a:gd name="T44" fmla="*/ 48 w 193"/>
              <a:gd name="T45" fmla="*/ 110 h 219"/>
              <a:gd name="T46" fmla="*/ 19 w 193"/>
              <a:gd name="T47" fmla="*/ 150 h 219"/>
              <a:gd name="T48" fmla="*/ 12 w 193"/>
              <a:gd name="T49" fmla="*/ 147 h 219"/>
              <a:gd name="T50" fmla="*/ 0 w 193"/>
              <a:gd name="T51" fmla="*/ 159 h 219"/>
              <a:gd name="T52" fmla="*/ 12 w 193"/>
              <a:gd name="T53" fmla="*/ 170 h 219"/>
              <a:gd name="T54" fmla="*/ 23 w 193"/>
              <a:gd name="T55" fmla="*/ 159 h 219"/>
              <a:gd name="T56" fmla="*/ 23 w 193"/>
              <a:gd name="T57" fmla="*/ 158 h 219"/>
              <a:gd name="T58" fmla="*/ 72 w 193"/>
              <a:gd name="T59" fmla="*/ 152 h 219"/>
              <a:gd name="T60" fmla="*/ 92 w 193"/>
              <a:gd name="T61" fmla="*/ 197 h 219"/>
              <a:gd name="T62" fmla="*/ 85 w 193"/>
              <a:gd name="T63" fmla="*/ 208 h 219"/>
              <a:gd name="T64" fmla="*/ 97 w 193"/>
              <a:gd name="T65" fmla="*/ 219 h 219"/>
              <a:gd name="T66" fmla="*/ 108 w 193"/>
              <a:gd name="T67" fmla="*/ 208 h 219"/>
              <a:gd name="T68" fmla="*/ 101 w 193"/>
              <a:gd name="T69" fmla="*/ 197 h 219"/>
              <a:gd name="T70" fmla="*/ 121 w 193"/>
              <a:gd name="T71" fmla="*/ 152 h 219"/>
              <a:gd name="T72" fmla="*/ 170 w 193"/>
              <a:gd name="T73" fmla="*/ 158 h 219"/>
              <a:gd name="T74" fmla="*/ 170 w 193"/>
              <a:gd name="T75" fmla="*/ 159 h 219"/>
              <a:gd name="T76" fmla="*/ 182 w 193"/>
              <a:gd name="T77" fmla="*/ 170 h 219"/>
              <a:gd name="T78" fmla="*/ 193 w 193"/>
              <a:gd name="T79" fmla="*/ 159 h 219"/>
              <a:gd name="T80" fmla="*/ 182 w 193"/>
              <a:gd name="T81" fmla="*/ 147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3" h="219">
                <a:moveTo>
                  <a:pt x="182" y="147"/>
                </a:moveTo>
                <a:cubicBezTo>
                  <a:pt x="179" y="147"/>
                  <a:pt x="177" y="148"/>
                  <a:pt x="175" y="150"/>
                </a:cubicBezTo>
                <a:cubicBezTo>
                  <a:pt x="146" y="110"/>
                  <a:pt x="146" y="110"/>
                  <a:pt x="146" y="110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77" y="71"/>
                  <a:pt x="179" y="72"/>
                  <a:pt x="182" y="72"/>
                </a:cubicBezTo>
                <a:cubicBezTo>
                  <a:pt x="188" y="72"/>
                  <a:pt x="193" y="67"/>
                  <a:pt x="193" y="60"/>
                </a:cubicBezTo>
                <a:cubicBezTo>
                  <a:pt x="193" y="54"/>
                  <a:pt x="188" y="49"/>
                  <a:pt x="182" y="49"/>
                </a:cubicBezTo>
                <a:cubicBezTo>
                  <a:pt x="175" y="49"/>
                  <a:pt x="170" y="54"/>
                  <a:pt x="170" y="60"/>
                </a:cubicBezTo>
                <a:cubicBezTo>
                  <a:pt x="170" y="61"/>
                  <a:pt x="170" y="61"/>
                  <a:pt x="170" y="62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5" y="20"/>
                  <a:pt x="108" y="16"/>
                  <a:pt x="108" y="12"/>
                </a:cubicBezTo>
                <a:cubicBezTo>
                  <a:pt x="108" y="5"/>
                  <a:pt x="103" y="0"/>
                  <a:pt x="97" y="0"/>
                </a:cubicBezTo>
                <a:cubicBezTo>
                  <a:pt x="90" y="0"/>
                  <a:pt x="85" y="5"/>
                  <a:pt x="85" y="12"/>
                </a:cubicBezTo>
                <a:cubicBezTo>
                  <a:pt x="85" y="16"/>
                  <a:pt x="88" y="20"/>
                  <a:pt x="92" y="22"/>
                </a:cubicBezTo>
                <a:cubicBezTo>
                  <a:pt x="72" y="67"/>
                  <a:pt x="72" y="67"/>
                  <a:pt x="72" y="67"/>
                </a:cubicBezTo>
                <a:cubicBezTo>
                  <a:pt x="23" y="62"/>
                  <a:pt x="23" y="62"/>
                  <a:pt x="23" y="62"/>
                </a:cubicBezTo>
                <a:cubicBezTo>
                  <a:pt x="23" y="61"/>
                  <a:pt x="23" y="61"/>
                  <a:pt x="23" y="60"/>
                </a:cubicBezTo>
                <a:cubicBezTo>
                  <a:pt x="23" y="54"/>
                  <a:pt x="18" y="49"/>
                  <a:pt x="12" y="49"/>
                </a:cubicBezTo>
                <a:cubicBezTo>
                  <a:pt x="5" y="49"/>
                  <a:pt x="0" y="54"/>
                  <a:pt x="0" y="60"/>
                </a:cubicBezTo>
                <a:cubicBezTo>
                  <a:pt x="0" y="67"/>
                  <a:pt x="5" y="72"/>
                  <a:pt x="12" y="72"/>
                </a:cubicBezTo>
                <a:cubicBezTo>
                  <a:pt x="14" y="72"/>
                  <a:pt x="16" y="71"/>
                  <a:pt x="18" y="7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19" y="150"/>
                  <a:pt x="19" y="150"/>
                  <a:pt x="19" y="150"/>
                </a:cubicBezTo>
                <a:cubicBezTo>
                  <a:pt x="17" y="148"/>
                  <a:pt x="14" y="147"/>
                  <a:pt x="12" y="147"/>
                </a:cubicBezTo>
                <a:cubicBezTo>
                  <a:pt x="5" y="147"/>
                  <a:pt x="0" y="152"/>
                  <a:pt x="0" y="159"/>
                </a:cubicBezTo>
                <a:cubicBezTo>
                  <a:pt x="0" y="165"/>
                  <a:pt x="5" y="170"/>
                  <a:pt x="12" y="170"/>
                </a:cubicBezTo>
                <a:cubicBezTo>
                  <a:pt x="18" y="170"/>
                  <a:pt x="23" y="165"/>
                  <a:pt x="23" y="159"/>
                </a:cubicBezTo>
                <a:cubicBezTo>
                  <a:pt x="23" y="158"/>
                  <a:pt x="23" y="158"/>
                  <a:pt x="23" y="158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92" y="197"/>
                  <a:pt x="92" y="197"/>
                  <a:pt x="92" y="197"/>
                </a:cubicBezTo>
                <a:cubicBezTo>
                  <a:pt x="88" y="199"/>
                  <a:pt x="85" y="203"/>
                  <a:pt x="85" y="208"/>
                </a:cubicBezTo>
                <a:cubicBezTo>
                  <a:pt x="85" y="214"/>
                  <a:pt x="90" y="219"/>
                  <a:pt x="97" y="219"/>
                </a:cubicBezTo>
                <a:cubicBezTo>
                  <a:pt x="103" y="219"/>
                  <a:pt x="108" y="214"/>
                  <a:pt x="108" y="208"/>
                </a:cubicBezTo>
                <a:cubicBezTo>
                  <a:pt x="108" y="203"/>
                  <a:pt x="105" y="199"/>
                  <a:pt x="101" y="197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170" y="158"/>
                  <a:pt x="170" y="158"/>
                  <a:pt x="170" y="158"/>
                </a:cubicBezTo>
                <a:cubicBezTo>
                  <a:pt x="170" y="158"/>
                  <a:pt x="170" y="158"/>
                  <a:pt x="170" y="159"/>
                </a:cubicBezTo>
                <a:cubicBezTo>
                  <a:pt x="170" y="165"/>
                  <a:pt x="175" y="170"/>
                  <a:pt x="182" y="170"/>
                </a:cubicBezTo>
                <a:cubicBezTo>
                  <a:pt x="188" y="170"/>
                  <a:pt x="193" y="165"/>
                  <a:pt x="193" y="159"/>
                </a:cubicBezTo>
                <a:cubicBezTo>
                  <a:pt x="193" y="152"/>
                  <a:pt x="188" y="147"/>
                  <a:pt x="182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04" name="Group 103"/>
          <p:cNvGrpSpPr/>
          <p:nvPr/>
        </p:nvGrpSpPr>
        <p:grpSpPr>
          <a:xfrm>
            <a:off x="9542219" y="1239675"/>
            <a:ext cx="371937" cy="351888"/>
            <a:chOff x="8493125" y="2289175"/>
            <a:chExt cx="854075" cy="808038"/>
          </a:xfrm>
          <a:solidFill>
            <a:schemeClr val="tx1"/>
          </a:solidFill>
        </p:grpSpPr>
        <p:sp>
          <p:nvSpPr>
            <p:cNvPr id="105" name="Freeform 24"/>
            <p:cNvSpPr>
              <a:spLocks noEditPoints="1"/>
            </p:cNvSpPr>
            <p:nvPr/>
          </p:nvSpPr>
          <p:spPr bwMode="auto">
            <a:xfrm>
              <a:off x="8493125" y="2762250"/>
              <a:ext cx="854075" cy="334963"/>
            </a:xfrm>
            <a:custGeom>
              <a:avLst/>
              <a:gdLst>
                <a:gd name="T0" fmla="*/ 517 w 538"/>
                <a:gd name="T1" fmla="*/ 57 h 211"/>
                <a:gd name="T2" fmla="*/ 335 w 538"/>
                <a:gd name="T3" fmla="*/ 0 h 211"/>
                <a:gd name="T4" fmla="*/ 299 w 538"/>
                <a:gd name="T5" fmla="*/ 161 h 211"/>
                <a:gd name="T6" fmla="*/ 278 w 538"/>
                <a:gd name="T7" fmla="*/ 33 h 211"/>
                <a:gd name="T8" fmla="*/ 287 w 538"/>
                <a:gd name="T9" fmla="*/ 24 h 211"/>
                <a:gd name="T10" fmla="*/ 304 w 538"/>
                <a:gd name="T11" fmla="*/ 5 h 211"/>
                <a:gd name="T12" fmla="*/ 235 w 538"/>
                <a:gd name="T13" fmla="*/ 5 h 211"/>
                <a:gd name="T14" fmla="*/ 251 w 538"/>
                <a:gd name="T15" fmla="*/ 24 h 211"/>
                <a:gd name="T16" fmla="*/ 261 w 538"/>
                <a:gd name="T17" fmla="*/ 33 h 211"/>
                <a:gd name="T18" fmla="*/ 239 w 538"/>
                <a:gd name="T19" fmla="*/ 161 h 211"/>
                <a:gd name="T20" fmla="*/ 204 w 538"/>
                <a:gd name="T21" fmla="*/ 0 h 211"/>
                <a:gd name="T22" fmla="*/ 20 w 538"/>
                <a:gd name="T23" fmla="*/ 57 h 211"/>
                <a:gd name="T24" fmla="*/ 0 w 538"/>
                <a:gd name="T25" fmla="*/ 211 h 211"/>
                <a:gd name="T26" fmla="*/ 538 w 538"/>
                <a:gd name="T27" fmla="*/ 211 h 211"/>
                <a:gd name="T28" fmla="*/ 517 w 538"/>
                <a:gd name="T29" fmla="*/ 57 h 211"/>
                <a:gd name="T30" fmla="*/ 459 w 538"/>
                <a:gd name="T31" fmla="*/ 156 h 211"/>
                <a:gd name="T32" fmla="*/ 366 w 538"/>
                <a:gd name="T33" fmla="*/ 156 h 211"/>
                <a:gd name="T34" fmla="*/ 366 w 538"/>
                <a:gd name="T35" fmla="*/ 129 h 211"/>
                <a:gd name="T36" fmla="*/ 412 w 538"/>
                <a:gd name="T37" fmla="*/ 122 h 211"/>
                <a:gd name="T38" fmla="*/ 459 w 538"/>
                <a:gd name="T39" fmla="*/ 129 h 211"/>
                <a:gd name="T40" fmla="*/ 459 w 538"/>
                <a:gd name="T41" fmla="*/ 15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8" h="211">
                  <a:moveTo>
                    <a:pt x="517" y="57"/>
                  </a:moveTo>
                  <a:lnTo>
                    <a:pt x="335" y="0"/>
                  </a:lnTo>
                  <a:lnTo>
                    <a:pt x="299" y="161"/>
                  </a:lnTo>
                  <a:lnTo>
                    <a:pt x="278" y="33"/>
                  </a:lnTo>
                  <a:lnTo>
                    <a:pt x="287" y="24"/>
                  </a:lnTo>
                  <a:lnTo>
                    <a:pt x="304" y="5"/>
                  </a:lnTo>
                  <a:lnTo>
                    <a:pt x="235" y="5"/>
                  </a:lnTo>
                  <a:lnTo>
                    <a:pt x="251" y="24"/>
                  </a:lnTo>
                  <a:lnTo>
                    <a:pt x="261" y="33"/>
                  </a:lnTo>
                  <a:lnTo>
                    <a:pt x="239" y="161"/>
                  </a:lnTo>
                  <a:lnTo>
                    <a:pt x="204" y="0"/>
                  </a:lnTo>
                  <a:lnTo>
                    <a:pt x="20" y="57"/>
                  </a:lnTo>
                  <a:lnTo>
                    <a:pt x="0" y="211"/>
                  </a:lnTo>
                  <a:lnTo>
                    <a:pt x="538" y="211"/>
                  </a:lnTo>
                  <a:lnTo>
                    <a:pt x="517" y="57"/>
                  </a:lnTo>
                  <a:close/>
                  <a:moveTo>
                    <a:pt x="459" y="156"/>
                  </a:moveTo>
                  <a:lnTo>
                    <a:pt x="366" y="156"/>
                  </a:lnTo>
                  <a:lnTo>
                    <a:pt x="366" y="129"/>
                  </a:lnTo>
                  <a:lnTo>
                    <a:pt x="412" y="122"/>
                  </a:lnTo>
                  <a:lnTo>
                    <a:pt x="459" y="129"/>
                  </a:lnTo>
                  <a:lnTo>
                    <a:pt x="459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Oval 25"/>
            <p:cNvSpPr>
              <a:spLocks noChangeArrowheads="1"/>
            </p:cNvSpPr>
            <p:nvPr/>
          </p:nvSpPr>
          <p:spPr bwMode="auto">
            <a:xfrm>
              <a:off x="8729663" y="2289175"/>
              <a:ext cx="382588" cy="4270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10524674" y="2025061"/>
            <a:ext cx="351933" cy="322605"/>
            <a:chOff x="7816850" y="1350963"/>
            <a:chExt cx="895350" cy="820737"/>
          </a:xfrm>
          <a:solidFill>
            <a:schemeClr val="tx1"/>
          </a:solidFill>
        </p:grpSpPr>
        <p:sp>
          <p:nvSpPr>
            <p:cNvPr id="108" name="Freeform 29"/>
            <p:cNvSpPr>
              <a:spLocks/>
            </p:cNvSpPr>
            <p:nvPr/>
          </p:nvSpPr>
          <p:spPr bwMode="auto">
            <a:xfrm>
              <a:off x="7850188" y="1792288"/>
              <a:ext cx="828675" cy="379412"/>
            </a:xfrm>
            <a:custGeom>
              <a:avLst/>
              <a:gdLst>
                <a:gd name="T0" fmla="*/ 119 w 218"/>
                <a:gd name="T1" fmla="*/ 26 h 100"/>
                <a:gd name="T2" fmla="*/ 99 w 218"/>
                <a:gd name="T3" fmla="*/ 26 h 100"/>
                <a:gd name="T4" fmla="*/ 73 w 218"/>
                <a:gd name="T5" fmla="*/ 0 h 100"/>
                <a:gd name="T6" fmla="*/ 0 w 218"/>
                <a:gd name="T7" fmla="*/ 0 h 100"/>
                <a:gd name="T8" fmla="*/ 0 w 218"/>
                <a:gd name="T9" fmla="*/ 70 h 100"/>
                <a:gd name="T10" fmla="*/ 29 w 218"/>
                <a:gd name="T11" fmla="*/ 100 h 100"/>
                <a:gd name="T12" fmla="*/ 189 w 218"/>
                <a:gd name="T13" fmla="*/ 100 h 100"/>
                <a:gd name="T14" fmla="*/ 218 w 218"/>
                <a:gd name="T15" fmla="*/ 70 h 100"/>
                <a:gd name="T16" fmla="*/ 218 w 218"/>
                <a:gd name="T17" fmla="*/ 0 h 100"/>
                <a:gd name="T18" fmla="*/ 145 w 218"/>
                <a:gd name="T19" fmla="*/ 0 h 100"/>
                <a:gd name="T20" fmla="*/ 119 w 218"/>
                <a:gd name="T21" fmla="*/ 2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8" h="100">
                  <a:moveTo>
                    <a:pt x="119" y="26"/>
                  </a:moveTo>
                  <a:cubicBezTo>
                    <a:pt x="99" y="26"/>
                    <a:pt x="99" y="26"/>
                    <a:pt x="99" y="26"/>
                  </a:cubicBezTo>
                  <a:cubicBezTo>
                    <a:pt x="85" y="26"/>
                    <a:pt x="73" y="14"/>
                    <a:pt x="7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86"/>
                    <a:pt x="13" y="100"/>
                    <a:pt x="29" y="100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205" y="100"/>
                    <a:pt x="218" y="86"/>
                    <a:pt x="218" y="7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14"/>
                    <a:pt x="133" y="26"/>
                    <a:pt x="1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30"/>
            <p:cNvSpPr>
              <a:spLocks noEditPoints="1"/>
            </p:cNvSpPr>
            <p:nvPr/>
          </p:nvSpPr>
          <p:spPr bwMode="auto">
            <a:xfrm>
              <a:off x="7816850" y="1350963"/>
              <a:ext cx="895350" cy="498475"/>
            </a:xfrm>
            <a:custGeom>
              <a:avLst/>
              <a:gdLst>
                <a:gd name="T0" fmla="*/ 204 w 236"/>
                <a:gd name="T1" fmla="*/ 44 h 131"/>
                <a:gd name="T2" fmla="*/ 163 w 236"/>
                <a:gd name="T3" fmla="*/ 44 h 131"/>
                <a:gd name="T4" fmla="*/ 163 w 236"/>
                <a:gd name="T5" fmla="*/ 30 h 131"/>
                <a:gd name="T6" fmla="*/ 133 w 236"/>
                <a:gd name="T7" fmla="*/ 0 h 131"/>
                <a:gd name="T8" fmla="*/ 103 w 236"/>
                <a:gd name="T9" fmla="*/ 0 h 131"/>
                <a:gd name="T10" fmla="*/ 73 w 236"/>
                <a:gd name="T11" fmla="*/ 30 h 131"/>
                <a:gd name="T12" fmla="*/ 73 w 236"/>
                <a:gd name="T13" fmla="*/ 44 h 131"/>
                <a:gd name="T14" fmla="*/ 32 w 236"/>
                <a:gd name="T15" fmla="*/ 44 h 131"/>
                <a:gd name="T16" fmla="*/ 0 w 236"/>
                <a:gd name="T17" fmla="*/ 75 h 131"/>
                <a:gd name="T18" fmla="*/ 0 w 236"/>
                <a:gd name="T19" fmla="*/ 106 h 131"/>
                <a:gd name="T20" fmla="*/ 92 w 236"/>
                <a:gd name="T21" fmla="*/ 106 h 131"/>
                <a:gd name="T22" fmla="*/ 92 w 236"/>
                <a:gd name="T23" fmla="*/ 115 h 131"/>
                <a:gd name="T24" fmla="*/ 108 w 236"/>
                <a:gd name="T25" fmla="*/ 131 h 131"/>
                <a:gd name="T26" fmla="*/ 128 w 236"/>
                <a:gd name="T27" fmla="*/ 131 h 131"/>
                <a:gd name="T28" fmla="*/ 144 w 236"/>
                <a:gd name="T29" fmla="*/ 115 h 131"/>
                <a:gd name="T30" fmla="*/ 144 w 236"/>
                <a:gd name="T31" fmla="*/ 106 h 131"/>
                <a:gd name="T32" fmla="*/ 236 w 236"/>
                <a:gd name="T33" fmla="*/ 106 h 131"/>
                <a:gd name="T34" fmla="*/ 236 w 236"/>
                <a:gd name="T35" fmla="*/ 75 h 131"/>
                <a:gd name="T36" fmla="*/ 204 w 236"/>
                <a:gd name="T37" fmla="*/ 44 h 131"/>
                <a:gd name="T38" fmla="*/ 92 w 236"/>
                <a:gd name="T39" fmla="*/ 30 h 131"/>
                <a:gd name="T40" fmla="*/ 103 w 236"/>
                <a:gd name="T41" fmla="*/ 19 h 131"/>
                <a:gd name="T42" fmla="*/ 133 w 236"/>
                <a:gd name="T43" fmla="*/ 19 h 131"/>
                <a:gd name="T44" fmla="*/ 144 w 236"/>
                <a:gd name="T45" fmla="*/ 30 h 131"/>
                <a:gd name="T46" fmla="*/ 144 w 236"/>
                <a:gd name="T47" fmla="*/ 44 h 131"/>
                <a:gd name="T48" fmla="*/ 92 w 236"/>
                <a:gd name="T49" fmla="*/ 44 h 131"/>
                <a:gd name="T50" fmla="*/ 92 w 236"/>
                <a:gd name="T51" fmla="*/ 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6" h="131">
                  <a:moveTo>
                    <a:pt x="204" y="44"/>
                  </a:moveTo>
                  <a:cubicBezTo>
                    <a:pt x="163" y="44"/>
                    <a:pt x="163" y="44"/>
                    <a:pt x="163" y="44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14"/>
                    <a:pt x="150" y="0"/>
                    <a:pt x="13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86" y="0"/>
                    <a:pt x="73" y="14"/>
                    <a:pt x="73" y="30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15" y="44"/>
                    <a:pt x="0" y="58"/>
                    <a:pt x="0" y="7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24"/>
                    <a:pt x="99" y="131"/>
                    <a:pt x="108" y="131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37" y="131"/>
                    <a:pt x="144" y="124"/>
                    <a:pt x="144" y="115"/>
                  </a:cubicBezTo>
                  <a:cubicBezTo>
                    <a:pt x="144" y="106"/>
                    <a:pt x="144" y="106"/>
                    <a:pt x="144" y="106"/>
                  </a:cubicBezTo>
                  <a:cubicBezTo>
                    <a:pt x="236" y="106"/>
                    <a:pt x="236" y="106"/>
                    <a:pt x="236" y="106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6" y="58"/>
                    <a:pt x="221" y="44"/>
                    <a:pt x="204" y="44"/>
                  </a:cubicBezTo>
                  <a:close/>
                  <a:moveTo>
                    <a:pt x="92" y="30"/>
                  </a:moveTo>
                  <a:cubicBezTo>
                    <a:pt x="92" y="24"/>
                    <a:pt x="97" y="19"/>
                    <a:pt x="10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9" y="19"/>
                    <a:pt x="144" y="24"/>
                    <a:pt x="144" y="30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92" y="44"/>
                    <a:pt x="92" y="44"/>
                    <a:pt x="92" y="44"/>
                  </a:cubicBezTo>
                  <a:lnTo>
                    <a:pt x="9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10" name="Freeform 60"/>
          <p:cNvSpPr>
            <a:spLocks noEditPoints="1"/>
          </p:cNvSpPr>
          <p:nvPr/>
        </p:nvSpPr>
        <p:spPr bwMode="auto">
          <a:xfrm>
            <a:off x="329972" y="370542"/>
            <a:ext cx="400024" cy="400024"/>
          </a:xfrm>
          <a:custGeom>
            <a:avLst/>
            <a:gdLst>
              <a:gd name="T0" fmla="*/ 126 w 128"/>
              <a:gd name="T1" fmla="*/ 1 h 128"/>
              <a:gd name="T2" fmla="*/ 124 w 128"/>
              <a:gd name="T3" fmla="*/ 0 h 128"/>
              <a:gd name="T4" fmla="*/ 122 w 128"/>
              <a:gd name="T5" fmla="*/ 1 h 128"/>
              <a:gd name="T6" fmla="*/ 2 w 128"/>
              <a:gd name="T7" fmla="*/ 81 h 128"/>
              <a:gd name="T8" fmla="*/ 0 w 128"/>
              <a:gd name="T9" fmla="*/ 84 h 128"/>
              <a:gd name="T10" fmla="*/ 3 w 128"/>
              <a:gd name="T11" fmla="*/ 88 h 128"/>
              <a:gd name="T12" fmla="*/ 34 w 128"/>
              <a:gd name="T13" fmla="*/ 100 h 128"/>
              <a:gd name="T14" fmla="*/ 49 w 128"/>
              <a:gd name="T15" fmla="*/ 126 h 128"/>
              <a:gd name="T16" fmla="*/ 52 w 128"/>
              <a:gd name="T17" fmla="*/ 128 h 128"/>
              <a:gd name="T18" fmla="*/ 52 w 128"/>
              <a:gd name="T19" fmla="*/ 128 h 128"/>
              <a:gd name="T20" fmla="*/ 55 w 128"/>
              <a:gd name="T21" fmla="*/ 126 h 128"/>
              <a:gd name="T22" fmla="*/ 64 w 128"/>
              <a:gd name="T23" fmla="*/ 112 h 128"/>
              <a:gd name="T24" fmla="*/ 103 w 128"/>
              <a:gd name="T25" fmla="*/ 128 h 128"/>
              <a:gd name="T26" fmla="*/ 104 w 128"/>
              <a:gd name="T27" fmla="*/ 128 h 128"/>
              <a:gd name="T28" fmla="*/ 106 w 128"/>
              <a:gd name="T29" fmla="*/ 127 h 128"/>
              <a:gd name="T30" fmla="*/ 108 w 128"/>
              <a:gd name="T31" fmla="*/ 125 h 128"/>
              <a:gd name="T32" fmla="*/ 128 w 128"/>
              <a:gd name="T33" fmla="*/ 5 h 128"/>
              <a:gd name="T34" fmla="*/ 126 w 128"/>
              <a:gd name="T35" fmla="*/ 1 h 128"/>
              <a:gd name="T36" fmla="*/ 13 w 128"/>
              <a:gd name="T37" fmla="*/ 83 h 128"/>
              <a:gd name="T38" fmla="*/ 105 w 128"/>
              <a:gd name="T39" fmla="*/ 21 h 128"/>
              <a:gd name="T40" fmla="*/ 38 w 128"/>
              <a:gd name="T41" fmla="*/ 93 h 128"/>
              <a:gd name="T42" fmla="*/ 37 w 128"/>
              <a:gd name="T43" fmla="*/ 93 h 128"/>
              <a:gd name="T44" fmla="*/ 13 w 128"/>
              <a:gd name="T45" fmla="*/ 83 h 128"/>
              <a:gd name="T46" fmla="*/ 41 w 128"/>
              <a:gd name="T47" fmla="*/ 96 h 128"/>
              <a:gd name="T48" fmla="*/ 41 w 128"/>
              <a:gd name="T49" fmla="*/ 96 h 128"/>
              <a:gd name="T50" fmla="*/ 117 w 128"/>
              <a:gd name="T51" fmla="*/ 15 h 128"/>
              <a:gd name="T52" fmla="*/ 52 w 128"/>
              <a:gd name="T53" fmla="*/ 116 h 128"/>
              <a:gd name="T54" fmla="*/ 41 w 128"/>
              <a:gd name="T55" fmla="*/ 96 h 128"/>
              <a:gd name="T56" fmla="*/ 101 w 128"/>
              <a:gd name="T57" fmla="*/ 118 h 128"/>
              <a:gd name="T58" fmla="*/ 67 w 128"/>
              <a:gd name="T59" fmla="*/ 105 h 128"/>
              <a:gd name="T60" fmla="*/ 64 w 128"/>
              <a:gd name="T61" fmla="*/ 104 h 128"/>
              <a:gd name="T62" fmla="*/ 117 w 128"/>
              <a:gd name="T63" fmla="*/ 23 h 128"/>
              <a:gd name="T64" fmla="*/ 101 w 128"/>
              <a:gd name="T65" fmla="*/ 11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28">
                <a:moveTo>
                  <a:pt x="126" y="1"/>
                </a:moveTo>
                <a:cubicBezTo>
                  <a:pt x="126" y="0"/>
                  <a:pt x="125" y="0"/>
                  <a:pt x="124" y="0"/>
                </a:cubicBezTo>
                <a:cubicBezTo>
                  <a:pt x="123" y="0"/>
                  <a:pt x="122" y="0"/>
                  <a:pt x="122" y="1"/>
                </a:cubicBezTo>
                <a:cubicBezTo>
                  <a:pt x="2" y="81"/>
                  <a:pt x="2" y="81"/>
                  <a:pt x="2" y="81"/>
                </a:cubicBezTo>
                <a:cubicBezTo>
                  <a:pt x="1" y="81"/>
                  <a:pt x="0" y="83"/>
                  <a:pt x="0" y="84"/>
                </a:cubicBezTo>
                <a:cubicBezTo>
                  <a:pt x="0" y="86"/>
                  <a:pt x="1" y="87"/>
                  <a:pt x="3" y="88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49" y="126"/>
                  <a:pt x="49" y="126"/>
                  <a:pt x="49" y="126"/>
                </a:cubicBezTo>
                <a:cubicBezTo>
                  <a:pt x="49" y="127"/>
                  <a:pt x="51" y="128"/>
                  <a:pt x="52" y="128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3" y="128"/>
                  <a:pt x="55" y="127"/>
                  <a:pt x="55" y="12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3" y="128"/>
                  <a:pt x="103" y="128"/>
                  <a:pt x="104" y="128"/>
                </a:cubicBezTo>
                <a:cubicBezTo>
                  <a:pt x="105" y="128"/>
                  <a:pt x="105" y="128"/>
                  <a:pt x="106" y="127"/>
                </a:cubicBezTo>
                <a:cubicBezTo>
                  <a:pt x="107" y="127"/>
                  <a:pt x="108" y="126"/>
                  <a:pt x="108" y="12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3"/>
                  <a:pt x="128" y="2"/>
                  <a:pt x="126" y="1"/>
                </a:cubicBezTo>
                <a:close/>
                <a:moveTo>
                  <a:pt x="13" y="83"/>
                </a:moveTo>
                <a:cubicBezTo>
                  <a:pt x="105" y="21"/>
                  <a:pt x="105" y="21"/>
                  <a:pt x="105" y="21"/>
                </a:cubicBezTo>
                <a:cubicBezTo>
                  <a:pt x="38" y="93"/>
                  <a:pt x="38" y="93"/>
                  <a:pt x="38" y="93"/>
                </a:cubicBezTo>
                <a:cubicBezTo>
                  <a:pt x="37" y="93"/>
                  <a:pt x="37" y="93"/>
                  <a:pt x="37" y="93"/>
                </a:cubicBezTo>
                <a:lnTo>
                  <a:pt x="13" y="83"/>
                </a:lnTo>
                <a:close/>
                <a:moveTo>
                  <a:pt x="41" y="96"/>
                </a:moveTo>
                <a:cubicBezTo>
                  <a:pt x="41" y="96"/>
                  <a:pt x="41" y="96"/>
                  <a:pt x="41" y="96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52" y="116"/>
                  <a:pt x="52" y="116"/>
                  <a:pt x="52" y="116"/>
                </a:cubicBezTo>
                <a:lnTo>
                  <a:pt x="41" y="96"/>
                </a:lnTo>
                <a:close/>
                <a:moveTo>
                  <a:pt x="101" y="118"/>
                </a:moveTo>
                <a:cubicBezTo>
                  <a:pt x="67" y="105"/>
                  <a:pt x="67" y="105"/>
                  <a:pt x="67" y="105"/>
                </a:cubicBezTo>
                <a:cubicBezTo>
                  <a:pt x="66" y="104"/>
                  <a:pt x="65" y="104"/>
                  <a:pt x="64" y="104"/>
                </a:cubicBezTo>
                <a:cubicBezTo>
                  <a:pt x="117" y="23"/>
                  <a:pt x="117" y="23"/>
                  <a:pt x="117" y="23"/>
                </a:cubicBezTo>
                <a:lnTo>
                  <a:pt x="101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11" name="Group 110"/>
          <p:cNvGrpSpPr/>
          <p:nvPr/>
        </p:nvGrpSpPr>
        <p:grpSpPr>
          <a:xfrm>
            <a:off x="8557536" y="370542"/>
            <a:ext cx="400024" cy="400024"/>
            <a:chOff x="837205" y="3542332"/>
            <a:chExt cx="400024" cy="400024"/>
          </a:xfrm>
          <a:solidFill>
            <a:schemeClr val="tx1"/>
          </a:solidFill>
        </p:grpSpPr>
        <p:sp>
          <p:nvSpPr>
            <p:cNvPr id="112" name="Freeform 85"/>
            <p:cNvSpPr>
              <a:spLocks noEditPoints="1"/>
            </p:cNvSpPr>
            <p:nvPr/>
          </p:nvSpPr>
          <p:spPr bwMode="auto">
            <a:xfrm>
              <a:off x="837205" y="3542332"/>
              <a:ext cx="400024" cy="400024"/>
            </a:xfrm>
            <a:custGeom>
              <a:avLst/>
              <a:gdLst>
                <a:gd name="T0" fmla="*/ 116 w 128"/>
                <a:gd name="T1" fmla="*/ 0 h 128"/>
                <a:gd name="T2" fmla="*/ 28 w 128"/>
                <a:gd name="T3" fmla="*/ 0 h 128"/>
                <a:gd name="T4" fmla="*/ 16 w 128"/>
                <a:gd name="T5" fmla="*/ 12 h 128"/>
                <a:gd name="T6" fmla="*/ 16 w 128"/>
                <a:gd name="T7" fmla="*/ 20 h 128"/>
                <a:gd name="T8" fmla="*/ 12 w 128"/>
                <a:gd name="T9" fmla="*/ 20 h 128"/>
                <a:gd name="T10" fmla="*/ 0 w 128"/>
                <a:gd name="T11" fmla="*/ 32 h 128"/>
                <a:gd name="T12" fmla="*/ 0 w 128"/>
                <a:gd name="T13" fmla="*/ 112 h 128"/>
                <a:gd name="T14" fmla="*/ 16 w 128"/>
                <a:gd name="T15" fmla="*/ 128 h 128"/>
                <a:gd name="T16" fmla="*/ 112 w 128"/>
                <a:gd name="T17" fmla="*/ 128 h 128"/>
                <a:gd name="T18" fmla="*/ 128 w 128"/>
                <a:gd name="T19" fmla="*/ 112 h 128"/>
                <a:gd name="T20" fmla="*/ 128 w 128"/>
                <a:gd name="T21" fmla="*/ 12 h 128"/>
                <a:gd name="T22" fmla="*/ 116 w 128"/>
                <a:gd name="T23" fmla="*/ 0 h 128"/>
                <a:gd name="T24" fmla="*/ 120 w 128"/>
                <a:gd name="T25" fmla="*/ 112 h 128"/>
                <a:gd name="T26" fmla="*/ 112 w 128"/>
                <a:gd name="T27" fmla="*/ 120 h 128"/>
                <a:gd name="T28" fmla="*/ 16 w 128"/>
                <a:gd name="T29" fmla="*/ 120 h 128"/>
                <a:gd name="T30" fmla="*/ 8 w 128"/>
                <a:gd name="T31" fmla="*/ 112 h 128"/>
                <a:gd name="T32" fmla="*/ 8 w 128"/>
                <a:gd name="T33" fmla="*/ 32 h 128"/>
                <a:gd name="T34" fmla="*/ 12 w 128"/>
                <a:gd name="T35" fmla="*/ 28 h 128"/>
                <a:gd name="T36" fmla="*/ 16 w 128"/>
                <a:gd name="T37" fmla="*/ 28 h 128"/>
                <a:gd name="T38" fmla="*/ 16 w 128"/>
                <a:gd name="T39" fmla="*/ 108 h 128"/>
                <a:gd name="T40" fmla="*/ 20 w 128"/>
                <a:gd name="T41" fmla="*/ 112 h 128"/>
                <a:gd name="T42" fmla="*/ 24 w 128"/>
                <a:gd name="T43" fmla="*/ 108 h 128"/>
                <a:gd name="T44" fmla="*/ 24 w 128"/>
                <a:gd name="T45" fmla="*/ 12 h 128"/>
                <a:gd name="T46" fmla="*/ 28 w 128"/>
                <a:gd name="T47" fmla="*/ 8 h 128"/>
                <a:gd name="T48" fmla="*/ 116 w 128"/>
                <a:gd name="T49" fmla="*/ 8 h 128"/>
                <a:gd name="T50" fmla="*/ 120 w 128"/>
                <a:gd name="T51" fmla="*/ 12 h 128"/>
                <a:gd name="T52" fmla="*/ 120 w 128"/>
                <a:gd name="T53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128">
                  <a:moveTo>
                    <a:pt x="116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5" y="20"/>
                    <a:pt x="0" y="25"/>
                    <a:pt x="0" y="3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21"/>
                    <a:pt x="7" y="128"/>
                    <a:pt x="16" y="12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21" y="128"/>
                    <a:pt x="128" y="121"/>
                    <a:pt x="128" y="1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lose/>
                  <a:moveTo>
                    <a:pt x="120" y="112"/>
                  </a:moveTo>
                  <a:cubicBezTo>
                    <a:pt x="120" y="116"/>
                    <a:pt x="116" y="120"/>
                    <a:pt x="112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2" y="120"/>
                    <a:pt x="8" y="116"/>
                    <a:pt x="8" y="11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0"/>
                    <a:pt x="10" y="28"/>
                    <a:pt x="12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6" y="110"/>
                    <a:pt x="18" y="112"/>
                    <a:pt x="20" y="112"/>
                  </a:cubicBezTo>
                  <a:cubicBezTo>
                    <a:pt x="22" y="112"/>
                    <a:pt x="24" y="110"/>
                    <a:pt x="24" y="10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lnTo>
                    <a:pt x="12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86"/>
            <p:cNvSpPr>
              <a:spLocks/>
            </p:cNvSpPr>
            <p:nvPr/>
          </p:nvSpPr>
          <p:spPr bwMode="auto">
            <a:xfrm>
              <a:off x="1074843" y="3692836"/>
              <a:ext cx="112218" cy="11882"/>
            </a:xfrm>
            <a:custGeom>
              <a:avLst/>
              <a:gdLst>
                <a:gd name="T0" fmla="*/ 2 w 36"/>
                <a:gd name="T1" fmla="*/ 4 h 4"/>
                <a:gd name="T2" fmla="*/ 34 w 36"/>
                <a:gd name="T3" fmla="*/ 4 h 4"/>
                <a:gd name="T4" fmla="*/ 36 w 36"/>
                <a:gd name="T5" fmla="*/ 2 h 4"/>
                <a:gd name="T6" fmla="*/ 34 w 36"/>
                <a:gd name="T7" fmla="*/ 0 h 4"/>
                <a:gd name="T8" fmla="*/ 2 w 36"/>
                <a:gd name="T9" fmla="*/ 0 h 4"/>
                <a:gd name="T10" fmla="*/ 0 w 36"/>
                <a:gd name="T11" fmla="*/ 2 h 4"/>
                <a:gd name="T12" fmla="*/ 2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2" y="4"/>
                  </a:move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87"/>
            <p:cNvSpPr>
              <a:spLocks/>
            </p:cNvSpPr>
            <p:nvPr/>
          </p:nvSpPr>
          <p:spPr bwMode="auto">
            <a:xfrm>
              <a:off x="1074843" y="3655870"/>
              <a:ext cx="112218" cy="11882"/>
            </a:xfrm>
            <a:custGeom>
              <a:avLst/>
              <a:gdLst>
                <a:gd name="T0" fmla="*/ 2 w 36"/>
                <a:gd name="T1" fmla="*/ 4 h 4"/>
                <a:gd name="T2" fmla="*/ 34 w 36"/>
                <a:gd name="T3" fmla="*/ 4 h 4"/>
                <a:gd name="T4" fmla="*/ 36 w 36"/>
                <a:gd name="T5" fmla="*/ 2 h 4"/>
                <a:gd name="T6" fmla="*/ 34 w 36"/>
                <a:gd name="T7" fmla="*/ 0 h 4"/>
                <a:gd name="T8" fmla="*/ 2 w 36"/>
                <a:gd name="T9" fmla="*/ 0 h 4"/>
                <a:gd name="T10" fmla="*/ 0 w 36"/>
                <a:gd name="T11" fmla="*/ 2 h 4"/>
                <a:gd name="T12" fmla="*/ 2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2" y="4"/>
                  </a:move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88"/>
            <p:cNvSpPr>
              <a:spLocks/>
            </p:cNvSpPr>
            <p:nvPr/>
          </p:nvSpPr>
          <p:spPr bwMode="auto">
            <a:xfrm>
              <a:off x="1074843" y="3617583"/>
              <a:ext cx="112218" cy="13202"/>
            </a:xfrm>
            <a:custGeom>
              <a:avLst/>
              <a:gdLst>
                <a:gd name="T0" fmla="*/ 2 w 36"/>
                <a:gd name="T1" fmla="*/ 4 h 4"/>
                <a:gd name="T2" fmla="*/ 34 w 36"/>
                <a:gd name="T3" fmla="*/ 4 h 4"/>
                <a:gd name="T4" fmla="*/ 36 w 36"/>
                <a:gd name="T5" fmla="*/ 2 h 4"/>
                <a:gd name="T6" fmla="*/ 34 w 36"/>
                <a:gd name="T7" fmla="*/ 0 h 4"/>
                <a:gd name="T8" fmla="*/ 2 w 36"/>
                <a:gd name="T9" fmla="*/ 0 h 4"/>
                <a:gd name="T10" fmla="*/ 0 w 36"/>
                <a:gd name="T11" fmla="*/ 2 h 4"/>
                <a:gd name="T12" fmla="*/ 2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2" y="4"/>
                  </a:move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89"/>
            <p:cNvSpPr>
              <a:spLocks/>
            </p:cNvSpPr>
            <p:nvPr/>
          </p:nvSpPr>
          <p:spPr bwMode="auto">
            <a:xfrm>
              <a:off x="937541" y="3880306"/>
              <a:ext cx="112218" cy="1188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90"/>
            <p:cNvSpPr>
              <a:spLocks/>
            </p:cNvSpPr>
            <p:nvPr/>
          </p:nvSpPr>
          <p:spPr bwMode="auto">
            <a:xfrm>
              <a:off x="937541" y="3843340"/>
              <a:ext cx="112218" cy="1188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91"/>
            <p:cNvSpPr>
              <a:spLocks/>
            </p:cNvSpPr>
            <p:nvPr/>
          </p:nvSpPr>
          <p:spPr bwMode="auto">
            <a:xfrm>
              <a:off x="937541" y="3805053"/>
              <a:ext cx="112218" cy="1320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92"/>
            <p:cNvSpPr>
              <a:spLocks/>
            </p:cNvSpPr>
            <p:nvPr/>
          </p:nvSpPr>
          <p:spPr bwMode="auto">
            <a:xfrm>
              <a:off x="1074843" y="3880306"/>
              <a:ext cx="112218" cy="1188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93"/>
            <p:cNvSpPr>
              <a:spLocks/>
            </p:cNvSpPr>
            <p:nvPr/>
          </p:nvSpPr>
          <p:spPr bwMode="auto">
            <a:xfrm>
              <a:off x="1074843" y="3843340"/>
              <a:ext cx="112218" cy="1188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94"/>
            <p:cNvSpPr>
              <a:spLocks/>
            </p:cNvSpPr>
            <p:nvPr/>
          </p:nvSpPr>
          <p:spPr bwMode="auto">
            <a:xfrm>
              <a:off x="1074843" y="3805053"/>
              <a:ext cx="112218" cy="1320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95"/>
            <p:cNvSpPr>
              <a:spLocks/>
            </p:cNvSpPr>
            <p:nvPr/>
          </p:nvSpPr>
          <p:spPr bwMode="auto">
            <a:xfrm>
              <a:off x="937541" y="3729802"/>
              <a:ext cx="249520" cy="13202"/>
            </a:xfrm>
            <a:custGeom>
              <a:avLst/>
              <a:gdLst>
                <a:gd name="T0" fmla="*/ 78 w 80"/>
                <a:gd name="T1" fmla="*/ 0 h 4"/>
                <a:gd name="T2" fmla="*/ 2 w 80"/>
                <a:gd name="T3" fmla="*/ 0 h 4"/>
                <a:gd name="T4" fmla="*/ 0 w 80"/>
                <a:gd name="T5" fmla="*/ 2 h 4"/>
                <a:gd name="T6" fmla="*/ 2 w 80"/>
                <a:gd name="T7" fmla="*/ 4 h 4"/>
                <a:gd name="T8" fmla="*/ 78 w 80"/>
                <a:gd name="T9" fmla="*/ 4 h 4"/>
                <a:gd name="T10" fmla="*/ 80 w 80"/>
                <a:gd name="T11" fmla="*/ 2 h 4"/>
                <a:gd name="T12" fmla="*/ 78 w 8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">
                  <a:moveTo>
                    <a:pt x="7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4"/>
                    <a:pt x="80" y="3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96"/>
            <p:cNvSpPr>
              <a:spLocks/>
            </p:cNvSpPr>
            <p:nvPr/>
          </p:nvSpPr>
          <p:spPr bwMode="auto">
            <a:xfrm>
              <a:off x="937541" y="3768087"/>
              <a:ext cx="249520" cy="11882"/>
            </a:xfrm>
            <a:custGeom>
              <a:avLst/>
              <a:gdLst>
                <a:gd name="T0" fmla="*/ 78 w 80"/>
                <a:gd name="T1" fmla="*/ 0 h 4"/>
                <a:gd name="T2" fmla="*/ 2 w 80"/>
                <a:gd name="T3" fmla="*/ 0 h 4"/>
                <a:gd name="T4" fmla="*/ 0 w 80"/>
                <a:gd name="T5" fmla="*/ 2 h 4"/>
                <a:gd name="T6" fmla="*/ 2 w 80"/>
                <a:gd name="T7" fmla="*/ 4 h 4"/>
                <a:gd name="T8" fmla="*/ 78 w 80"/>
                <a:gd name="T9" fmla="*/ 4 h 4"/>
                <a:gd name="T10" fmla="*/ 80 w 80"/>
                <a:gd name="T11" fmla="*/ 2 h 4"/>
                <a:gd name="T12" fmla="*/ 78 w 8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">
                  <a:moveTo>
                    <a:pt x="7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4"/>
                    <a:pt x="80" y="3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97"/>
            <p:cNvSpPr>
              <a:spLocks noEditPoints="1"/>
            </p:cNvSpPr>
            <p:nvPr/>
          </p:nvSpPr>
          <p:spPr bwMode="auto">
            <a:xfrm>
              <a:off x="937541" y="3592500"/>
              <a:ext cx="112218" cy="112218"/>
            </a:xfrm>
            <a:custGeom>
              <a:avLst/>
              <a:gdLst>
                <a:gd name="T0" fmla="*/ 4 w 36"/>
                <a:gd name="T1" fmla="*/ 36 h 36"/>
                <a:gd name="T2" fmla="*/ 32 w 36"/>
                <a:gd name="T3" fmla="*/ 36 h 36"/>
                <a:gd name="T4" fmla="*/ 36 w 36"/>
                <a:gd name="T5" fmla="*/ 32 h 36"/>
                <a:gd name="T6" fmla="*/ 36 w 36"/>
                <a:gd name="T7" fmla="*/ 4 h 36"/>
                <a:gd name="T8" fmla="*/ 32 w 36"/>
                <a:gd name="T9" fmla="*/ 0 h 36"/>
                <a:gd name="T10" fmla="*/ 4 w 36"/>
                <a:gd name="T11" fmla="*/ 0 h 36"/>
                <a:gd name="T12" fmla="*/ 0 w 36"/>
                <a:gd name="T13" fmla="*/ 4 h 36"/>
                <a:gd name="T14" fmla="*/ 0 w 36"/>
                <a:gd name="T15" fmla="*/ 32 h 36"/>
                <a:gd name="T16" fmla="*/ 4 w 36"/>
                <a:gd name="T17" fmla="*/ 36 h 36"/>
                <a:gd name="T18" fmla="*/ 8 w 36"/>
                <a:gd name="T19" fmla="*/ 8 h 36"/>
                <a:gd name="T20" fmla="*/ 28 w 36"/>
                <a:gd name="T21" fmla="*/ 8 h 36"/>
                <a:gd name="T22" fmla="*/ 28 w 36"/>
                <a:gd name="T23" fmla="*/ 28 h 36"/>
                <a:gd name="T24" fmla="*/ 8 w 36"/>
                <a:gd name="T25" fmla="*/ 28 h 36"/>
                <a:gd name="T26" fmla="*/ 8 w 36"/>
                <a:gd name="T27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6">
                  <a:moveTo>
                    <a:pt x="4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4" y="36"/>
                    <a:pt x="36" y="34"/>
                    <a:pt x="36" y="3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4"/>
                    <a:pt x="2" y="36"/>
                    <a:pt x="4" y="36"/>
                  </a:cubicBezTo>
                  <a:close/>
                  <a:moveTo>
                    <a:pt x="8" y="8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8554236" y="1215607"/>
            <a:ext cx="406625" cy="400024"/>
            <a:chOff x="2433339" y="4342379"/>
            <a:chExt cx="406625" cy="400024"/>
          </a:xfrm>
          <a:solidFill>
            <a:schemeClr val="tx1"/>
          </a:solidFill>
        </p:grpSpPr>
        <p:sp>
          <p:nvSpPr>
            <p:cNvPr id="126" name="Freeform 53"/>
            <p:cNvSpPr>
              <a:spLocks noEditPoints="1"/>
            </p:cNvSpPr>
            <p:nvPr/>
          </p:nvSpPr>
          <p:spPr bwMode="auto">
            <a:xfrm>
              <a:off x="2433339" y="4342379"/>
              <a:ext cx="406625" cy="400024"/>
            </a:xfrm>
            <a:custGeom>
              <a:avLst/>
              <a:gdLst>
                <a:gd name="T0" fmla="*/ 127 w 130"/>
                <a:gd name="T1" fmla="*/ 42 h 128"/>
                <a:gd name="T2" fmla="*/ 87 w 130"/>
                <a:gd name="T3" fmla="*/ 2 h 128"/>
                <a:gd name="T4" fmla="*/ 79 w 130"/>
                <a:gd name="T5" fmla="*/ 0 h 128"/>
                <a:gd name="T6" fmla="*/ 75 w 130"/>
                <a:gd name="T7" fmla="*/ 2 h 128"/>
                <a:gd name="T8" fmla="*/ 73 w 130"/>
                <a:gd name="T9" fmla="*/ 6 h 128"/>
                <a:gd name="T10" fmla="*/ 64 w 130"/>
                <a:gd name="T11" fmla="*/ 21 h 128"/>
                <a:gd name="T12" fmla="*/ 41 w 130"/>
                <a:gd name="T13" fmla="*/ 37 h 128"/>
                <a:gd name="T14" fmla="*/ 15 w 130"/>
                <a:gd name="T15" fmla="*/ 55 h 128"/>
                <a:gd name="T16" fmla="*/ 1 w 130"/>
                <a:gd name="T17" fmla="*/ 78 h 128"/>
                <a:gd name="T18" fmla="*/ 3 w 130"/>
                <a:gd name="T19" fmla="*/ 86 h 128"/>
                <a:gd name="T20" fmla="*/ 43 w 130"/>
                <a:gd name="T21" fmla="*/ 126 h 128"/>
                <a:gd name="T22" fmla="*/ 51 w 130"/>
                <a:gd name="T23" fmla="*/ 128 h 128"/>
                <a:gd name="T24" fmla="*/ 55 w 130"/>
                <a:gd name="T25" fmla="*/ 126 h 128"/>
                <a:gd name="T26" fmla="*/ 57 w 130"/>
                <a:gd name="T27" fmla="*/ 122 h 128"/>
                <a:gd name="T28" fmla="*/ 66 w 130"/>
                <a:gd name="T29" fmla="*/ 107 h 128"/>
                <a:gd name="T30" fmla="*/ 89 w 130"/>
                <a:gd name="T31" fmla="*/ 91 h 128"/>
                <a:gd name="T32" fmla="*/ 115 w 130"/>
                <a:gd name="T33" fmla="*/ 73 h 128"/>
                <a:gd name="T34" fmla="*/ 129 w 130"/>
                <a:gd name="T35" fmla="*/ 50 h 128"/>
                <a:gd name="T36" fmla="*/ 127 w 130"/>
                <a:gd name="T37" fmla="*/ 42 h 128"/>
                <a:gd name="T38" fmla="*/ 49 w 130"/>
                <a:gd name="T39" fmla="*/ 120 h 128"/>
                <a:gd name="T40" fmla="*/ 9 w 130"/>
                <a:gd name="T41" fmla="*/ 80 h 128"/>
                <a:gd name="T42" fmla="*/ 81 w 130"/>
                <a:gd name="T43" fmla="*/ 8 h 128"/>
                <a:gd name="T44" fmla="*/ 121 w 130"/>
                <a:gd name="T45" fmla="*/ 48 h 128"/>
                <a:gd name="T46" fmla="*/ 49 w 130"/>
                <a:gd name="T47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28">
                  <a:moveTo>
                    <a:pt x="127" y="42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5" y="0"/>
                    <a:pt x="82" y="0"/>
                    <a:pt x="79" y="0"/>
                  </a:cubicBezTo>
                  <a:cubicBezTo>
                    <a:pt x="78" y="1"/>
                    <a:pt x="76" y="1"/>
                    <a:pt x="75" y="2"/>
                  </a:cubicBezTo>
                  <a:cubicBezTo>
                    <a:pt x="74" y="3"/>
                    <a:pt x="74" y="4"/>
                    <a:pt x="73" y="6"/>
                  </a:cubicBezTo>
                  <a:cubicBezTo>
                    <a:pt x="72" y="12"/>
                    <a:pt x="68" y="17"/>
                    <a:pt x="64" y="21"/>
                  </a:cubicBezTo>
                  <a:cubicBezTo>
                    <a:pt x="58" y="27"/>
                    <a:pt x="50" y="32"/>
                    <a:pt x="41" y="37"/>
                  </a:cubicBezTo>
                  <a:cubicBezTo>
                    <a:pt x="32" y="42"/>
                    <a:pt x="23" y="48"/>
                    <a:pt x="15" y="55"/>
                  </a:cubicBezTo>
                  <a:cubicBezTo>
                    <a:pt x="8" y="62"/>
                    <a:pt x="4" y="69"/>
                    <a:pt x="1" y="78"/>
                  </a:cubicBezTo>
                  <a:cubicBezTo>
                    <a:pt x="0" y="80"/>
                    <a:pt x="1" y="84"/>
                    <a:pt x="3" y="8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5" y="128"/>
                    <a:pt x="48" y="128"/>
                    <a:pt x="51" y="128"/>
                  </a:cubicBezTo>
                  <a:cubicBezTo>
                    <a:pt x="52" y="127"/>
                    <a:pt x="54" y="127"/>
                    <a:pt x="55" y="126"/>
                  </a:cubicBezTo>
                  <a:cubicBezTo>
                    <a:pt x="56" y="125"/>
                    <a:pt x="56" y="124"/>
                    <a:pt x="57" y="122"/>
                  </a:cubicBezTo>
                  <a:cubicBezTo>
                    <a:pt x="58" y="116"/>
                    <a:pt x="62" y="111"/>
                    <a:pt x="66" y="107"/>
                  </a:cubicBezTo>
                  <a:cubicBezTo>
                    <a:pt x="72" y="101"/>
                    <a:pt x="80" y="96"/>
                    <a:pt x="89" y="91"/>
                  </a:cubicBezTo>
                  <a:cubicBezTo>
                    <a:pt x="98" y="86"/>
                    <a:pt x="107" y="80"/>
                    <a:pt x="115" y="73"/>
                  </a:cubicBezTo>
                  <a:cubicBezTo>
                    <a:pt x="122" y="66"/>
                    <a:pt x="126" y="59"/>
                    <a:pt x="129" y="50"/>
                  </a:cubicBezTo>
                  <a:cubicBezTo>
                    <a:pt x="130" y="48"/>
                    <a:pt x="129" y="44"/>
                    <a:pt x="127" y="42"/>
                  </a:cubicBezTo>
                  <a:close/>
                  <a:moveTo>
                    <a:pt x="49" y="120"/>
                  </a:moveTo>
                  <a:cubicBezTo>
                    <a:pt x="36" y="107"/>
                    <a:pt x="22" y="93"/>
                    <a:pt x="9" y="80"/>
                  </a:cubicBezTo>
                  <a:cubicBezTo>
                    <a:pt x="20" y="43"/>
                    <a:pt x="70" y="45"/>
                    <a:pt x="81" y="8"/>
                  </a:cubicBezTo>
                  <a:cubicBezTo>
                    <a:pt x="94" y="21"/>
                    <a:pt x="108" y="35"/>
                    <a:pt x="121" y="48"/>
                  </a:cubicBezTo>
                  <a:cubicBezTo>
                    <a:pt x="110" y="85"/>
                    <a:pt x="60" y="83"/>
                    <a:pt x="49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54"/>
            <p:cNvSpPr>
              <a:spLocks noEditPoints="1"/>
            </p:cNvSpPr>
            <p:nvPr/>
          </p:nvSpPr>
          <p:spPr bwMode="auto">
            <a:xfrm>
              <a:off x="2581203" y="4482321"/>
              <a:ext cx="108257" cy="113538"/>
            </a:xfrm>
            <a:custGeom>
              <a:avLst/>
              <a:gdLst>
                <a:gd name="T0" fmla="*/ 28 w 35"/>
                <a:gd name="T1" fmla="*/ 12 h 36"/>
                <a:gd name="T2" fmla="*/ 20 w 35"/>
                <a:gd name="T3" fmla="*/ 13 h 36"/>
                <a:gd name="T4" fmla="*/ 10 w 35"/>
                <a:gd name="T5" fmla="*/ 7 h 36"/>
                <a:gd name="T6" fmla="*/ 15 w 35"/>
                <a:gd name="T7" fmla="*/ 6 h 36"/>
                <a:gd name="T8" fmla="*/ 19 w 35"/>
                <a:gd name="T9" fmla="*/ 6 h 36"/>
                <a:gd name="T10" fmla="*/ 20 w 35"/>
                <a:gd name="T11" fmla="*/ 2 h 36"/>
                <a:gd name="T12" fmla="*/ 13 w 35"/>
                <a:gd name="T13" fmla="*/ 1 h 36"/>
                <a:gd name="T14" fmla="*/ 6 w 35"/>
                <a:gd name="T15" fmla="*/ 4 h 36"/>
                <a:gd name="T16" fmla="*/ 5 w 35"/>
                <a:gd name="T17" fmla="*/ 3 h 36"/>
                <a:gd name="T18" fmla="*/ 3 w 35"/>
                <a:gd name="T19" fmla="*/ 5 h 36"/>
                <a:gd name="T20" fmla="*/ 4 w 35"/>
                <a:gd name="T21" fmla="*/ 6 h 36"/>
                <a:gd name="T22" fmla="*/ 1 w 35"/>
                <a:gd name="T23" fmla="*/ 15 h 36"/>
                <a:gd name="T24" fmla="*/ 3 w 35"/>
                <a:gd name="T25" fmla="*/ 22 h 36"/>
                <a:gd name="T26" fmla="*/ 18 w 35"/>
                <a:gd name="T27" fmla="*/ 21 h 36"/>
                <a:gd name="T28" fmla="*/ 23 w 35"/>
                <a:gd name="T29" fmla="*/ 31 h 36"/>
                <a:gd name="T30" fmla="*/ 19 w 35"/>
                <a:gd name="T31" fmla="*/ 30 h 36"/>
                <a:gd name="T32" fmla="*/ 16 w 35"/>
                <a:gd name="T33" fmla="*/ 28 h 36"/>
                <a:gd name="T34" fmla="*/ 13 w 35"/>
                <a:gd name="T35" fmla="*/ 31 h 36"/>
                <a:gd name="T36" fmla="*/ 17 w 35"/>
                <a:gd name="T37" fmla="*/ 35 h 36"/>
                <a:gd name="T38" fmla="*/ 25 w 35"/>
                <a:gd name="T39" fmla="*/ 36 h 36"/>
                <a:gd name="T40" fmla="*/ 31 w 35"/>
                <a:gd name="T41" fmla="*/ 35 h 36"/>
                <a:gd name="T42" fmla="*/ 33 w 35"/>
                <a:gd name="T43" fmla="*/ 34 h 36"/>
                <a:gd name="T44" fmla="*/ 33 w 35"/>
                <a:gd name="T45" fmla="*/ 32 h 36"/>
                <a:gd name="T46" fmla="*/ 34 w 35"/>
                <a:gd name="T47" fmla="*/ 26 h 36"/>
                <a:gd name="T48" fmla="*/ 35 w 35"/>
                <a:gd name="T49" fmla="*/ 18 h 36"/>
                <a:gd name="T50" fmla="*/ 10 w 35"/>
                <a:gd name="T51" fmla="*/ 17 h 36"/>
                <a:gd name="T52" fmla="*/ 6 w 35"/>
                <a:gd name="T53" fmla="*/ 15 h 36"/>
                <a:gd name="T54" fmla="*/ 7 w 35"/>
                <a:gd name="T55" fmla="*/ 11 h 36"/>
                <a:gd name="T56" fmla="*/ 14 w 35"/>
                <a:gd name="T57" fmla="*/ 16 h 36"/>
                <a:gd name="T58" fmla="*/ 29 w 35"/>
                <a:gd name="T59" fmla="*/ 25 h 36"/>
                <a:gd name="T60" fmla="*/ 21 w 35"/>
                <a:gd name="T61" fmla="*/ 20 h 36"/>
                <a:gd name="T62" fmla="*/ 25 w 35"/>
                <a:gd name="T63" fmla="*/ 18 h 36"/>
                <a:gd name="T64" fmla="*/ 28 w 35"/>
                <a:gd name="T65" fmla="*/ 20 h 36"/>
                <a:gd name="T66" fmla="*/ 29 w 35"/>
                <a:gd name="T6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6">
                  <a:moveTo>
                    <a:pt x="32" y="15"/>
                  </a:moveTo>
                  <a:cubicBezTo>
                    <a:pt x="31" y="14"/>
                    <a:pt x="30" y="13"/>
                    <a:pt x="28" y="12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3" y="12"/>
                    <a:pt x="22" y="12"/>
                    <a:pt x="20" y="13"/>
                  </a:cubicBezTo>
                  <a:cubicBezTo>
                    <a:pt x="19" y="13"/>
                    <a:pt x="18" y="14"/>
                    <a:pt x="16" y="15"/>
                  </a:cubicBezTo>
                  <a:cubicBezTo>
                    <a:pt x="14" y="12"/>
                    <a:pt x="12" y="10"/>
                    <a:pt x="10" y="7"/>
                  </a:cubicBezTo>
                  <a:cubicBezTo>
                    <a:pt x="11" y="7"/>
                    <a:pt x="12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19" y="1"/>
                    <a:pt x="18" y="1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1" y="12"/>
                    <a:pt x="1" y="13"/>
                    <a:pt x="1" y="15"/>
                  </a:cubicBezTo>
                  <a:cubicBezTo>
                    <a:pt x="0" y="16"/>
                    <a:pt x="1" y="17"/>
                    <a:pt x="1" y="18"/>
                  </a:cubicBezTo>
                  <a:cubicBezTo>
                    <a:pt x="1" y="20"/>
                    <a:pt x="2" y="21"/>
                    <a:pt x="3" y="22"/>
                  </a:cubicBezTo>
                  <a:cubicBezTo>
                    <a:pt x="5" y="23"/>
                    <a:pt x="8" y="24"/>
                    <a:pt x="10" y="24"/>
                  </a:cubicBezTo>
                  <a:cubicBezTo>
                    <a:pt x="13" y="23"/>
                    <a:pt x="15" y="23"/>
                    <a:pt x="18" y="21"/>
                  </a:cubicBezTo>
                  <a:cubicBezTo>
                    <a:pt x="21" y="24"/>
                    <a:pt x="23" y="27"/>
                    <a:pt x="25" y="29"/>
                  </a:cubicBezTo>
                  <a:cubicBezTo>
                    <a:pt x="24" y="30"/>
                    <a:pt x="24" y="30"/>
                    <a:pt x="23" y="31"/>
                  </a:cubicBezTo>
                  <a:cubicBezTo>
                    <a:pt x="22" y="31"/>
                    <a:pt x="21" y="31"/>
                    <a:pt x="21" y="31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32"/>
                    <a:pt x="13" y="33"/>
                    <a:pt x="14" y="33"/>
                  </a:cubicBezTo>
                  <a:cubicBezTo>
                    <a:pt x="15" y="34"/>
                    <a:pt x="16" y="35"/>
                    <a:pt x="17" y="35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6"/>
                    <a:pt x="23" y="36"/>
                    <a:pt x="25" y="36"/>
                  </a:cubicBezTo>
                  <a:cubicBezTo>
                    <a:pt x="26" y="35"/>
                    <a:pt x="27" y="34"/>
                    <a:pt x="29" y="33"/>
                  </a:cubicBezTo>
                  <a:cubicBezTo>
                    <a:pt x="30" y="33"/>
                    <a:pt x="30" y="34"/>
                    <a:pt x="31" y="35"/>
                  </a:cubicBezTo>
                  <a:cubicBezTo>
                    <a:pt x="31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4"/>
                  </a:cubicBezTo>
                  <a:cubicBezTo>
                    <a:pt x="33" y="34"/>
                    <a:pt x="34" y="34"/>
                    <a:pt x="34" y="33"/>
                  </a:cubicBezTo>
                  <a:cubicBezTo>
                    <a:pt x="34" y="33"/>
                    <a:pt x="33" y="32"/>
                    <a:pt x="33" y="32"/>
                  </a:cubicBezTo>
                  <a:cubicBezTo>
                    <a:pt x="32" y="32"/>
                    <a:pt x="32" y="31"/>
                    <a:pt x="31" y="30"/>
                  </a:cubicBezTo>
                  <a:cubicBezTo>
                    <a:pt x="32" y="29"/>
                    <a:pt x="33" y="27"/>
                    <a:pt x="34" y="26"/>
                  </a:cubicBezTo>
                  <a:cubicBezTo>
                    <a:pt x="35" y="24"/>
                    <a:pt x="35" y="23"/>
                    <a:pt x="35" y="21"/>
                  </a:cubicBezTo>
                  <a:cubicBezTo>
                    <a:pt x="35" y="20"/>
                    <a:pt x="35" y="19"/>
                    <a:pt x="35" y="18"/>
                  </a:cubicBezTo>
                  <a:cubicBezTo>
                    <a:pt x="34" y="17"/>
                    <a:pt x="33" y="16"/>
                    <a:pt x="32" y="15"/>
                  </a:cubicBezTo>
                  <a:close/>
                  <a:moveTo>
                    <a:pt x="10" y="17"/>
                  </a:moveTo>
                  <a:cubicBezTo>
                    <a:pt x="9" y="17"/>
                    <a:pt x="8" y="17"/>
                    <a:pt x="7" y="16"/>
                  </a:cubicBezTo>
                  <a:cubicBezTo>
                    <a:pt x="7" y="16"/>
                    <a:pt x="6" y="15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2"/>
                    <a:pt x="7" y="11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10" y="11"/>
                    <a:pt x="12" y="14"/>
                    <a:pt x="14" y="16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29" y="25"/>
                  </a:moveTo>
                  <a:cubicBezTo>
                    <a:pt x="28" y="26"/>
                    <a:pt x="28" y="27"/>
                    <a:pt x="27" y="27"/>
                  </a:cubicBezTo>
                  <a:cubicBezTo>
                    <a:pt x="25" y="25"/>
                    <a:pt x="23" y="22"/>
                    <a:pt x="21" y="20"/>
                  </a:cubicBezTo>
                  <a:cubicBezTo>
                    <a:pt x="21" y="20"/>
                    <a:pt x="22" y="19"/>
                    <a:pt x="23" y="19"/>
                  </a:cubicBezTo>
                  <a:cubicBezTo>
                    <a:pt x="23" y="19"/>
                    <a:pt x="24" y="19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7" y="19"/>
                    <a:pt x="28" y="19"/>
                    <a:pt x="28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30" y="22"/>
                    <a:pt x="30" y="23"/>
                    <a:pt x="29" y="23"/>
                  </a:cubicBezTo>
                  <a:cubicBezTo>
                    <a:pt x="29" y="24"/>
                    <a:pt x="29" y="25"/>
                    <a:pt x="2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55"/>
            <p:cNvSpPr>
              <a:spLocks/>
            </p:cNvSpPr>
            <p:nvPr/>
          </p:nvSpPr>
          <p:spPr bwMode="auto">
            <a:xfrm>
              <a:off x="2571961" y="4616983"/>
              <a:ext cx="59410" cy="66011"/>
            </a:xfrm>
            <a:custGeom>
              <a:avLst/>
              <a:gdLst>
                <a:gd name="T0" fmla="*/ 16 w 19"/>
                <a:gd name="T1" fmla="*/ 1 h 21"/>
                <a:gd name="T2" fmla="*/ 16 w 19"/>
                <a:gd name="T3" fmla="*/ 1 h 21"/>
                <a:gd name="T4" fmla="*/ 9 w 19"/>
                <a:gd name="T5" fmla="*/ 7 h 21"/>
                <a:gd name="T6" fmla="*/ 3 w 19"/>
                <a:gd name="T7" fmla="*/ 14 h 21"/>
                <a:gd name="T8" fmla="*/ 0 w 19"/>
                <a:gd name="T9" fmla="*/ 17 h 21"/>
                <a:gd name="T10" fmla="*/ 0 w 19"/>
                <a:gd name="T11" fmla="*/ 17 h 21"/>
                <a:gd name="T12" fmla="*/ 0 w 19"/>
                <a:gd name="T13" fmla="*/ 20 h 21"/>
                <a:gd name="T14" fmla="*/ 3 w 19"/>
                <a:gd name="T15" fmla="*/ 20 h 21"/>
                <a:gd name="T16" fmla="*/ 3 w 19"/>
                <a:gd name="T17" fmla="*/ 20 h 21"/>
                <a:gd name="T18" fmla="*/ 6 w 19"/>
                <a:gd name="T19" fmla="*/ 16 h 21"/>
                <a:gd name="T20" fmla="*/ 11 w 19"/>
                <a:gd name="T21" fmla="*/ 10 h 21"/>
                <a:gd name="T22" fmla="*/ 18 w 19"/>
                <a:gd name="T23" fmla="*/ 4 h 21"/>
                <a:gd name="T24" fmla="*/ 18 w 19"/>
                <a:gd name="T25" fmla="*/ 4 h 21"/>
                <a:gd name="T26" fmla="*/ 19 w 19"/>
                <a:gd name="T27" fmla="*/ 4 h 21"/>
                <a:gd name="T28" fmla="*/ 19 w 19"/>
                <a:gd name="T29" fmla="*/ 1 h 21"/>
                <a:gd name="T30" fmla="*/ 16 w 19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1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3" y="3"/>
                    <a:pt x="11" y="5"/>
                    <a:pt x="9" y="7"/>
                  </a:cubicBezTo>
                  <a:cubicBezTo>
                    <a:pt x="6" y="9"/>
                    <a:pt x="5" y="11"/>
                    <a:pt x="3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4"/>
                    <a:pt x="9" y="12"/>
                    <a:pt x="11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8" y="0"/>
                    <a:pt x="17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56"/>
            <p:cNvSpPr>
              <a:spLocks/>
            </p:cNvSpPr>
            <p:nvPr/>
          </p:nvSpPr>
          <p:spPr bwMode="auto">
            <a:xfrm>
              <a:off x="2643252" y="4404429"/>
              <a:ext cx="62050" cy="66011"/>
            </a:xfrm>
            <a:custGeom>
              <a:avLst/>
              <a:gdLst>
                <a:gd name="T0" fmla="*/ 8 w 20"/>
                <a:gd name="T1" fmla="*/ 11 h 21"/>
                <a:gd name="T2" fmla="*/ 1 w 20"/>
                <a:gd name="T3" fmla="*/ 17 h 21"/>
                <a:gd name="T4" fmla="*/ 0 w 20"/>
                <a:gd name="T5" fmla="*/ 17 h 21"/>
                <a:gd name="T6" fmla="*/ 0 w 20"/>
                <a:gd name="T7" fmla="*/ 20 h 21"/>
                <a:gd name="T8" fmla="*/ 3 w 20"/>
                <a:gd name="T9" fmla="*/ 20 h 21"/>
                <a:gd name="T10" fmla="*/ 3 w 20"/>
                <a:gd name="T11" fmla="*/ 20 h 21"/>
                <a:gd name="T12" fmla="*/ 10 w 20"/>
                <a:gd name="T13" fmla="*/ 14 h 21"/>
                <a:gd name="T14" fmla="*/ 16 w 20"/>
                <a:gd name="T15" fmla="*/ 7 h 21"/>
                <a:gd name="T16" fmla="*/ 19 w 20"/>
                <a:gd name="T17" fmla="*/ 3 h 21"/>
                <a:gd name="T18" fmla="*/ 19 w 20"/>
                <a:gd name="T19" fmla="*/ 3 h 21"/>
                <a:gd name="T20" fmla="*/ 19 w 20"/>
                <a:gd name="T21" fmla="*/ 0 h 21"/>
                <a:gd name="T22" fmla="*/ 16 w 20"/>
                <a:gd name="T23" fmla="*/ 0 h 21"/>
                <a:gd name="T24" fmla="*/ 16 w 20"/>
                <a:gd name="T25" fmla="*/ 1 h 21"/>
                <a:gd name="T26" fmla="*/ 13 w 20"/>
                <a:gd name="T27" fmla="*/ 5 h 21"/>
                <a:gd name="T28" fmla="*/ 8 w 20"/>
                <a:gd name="T2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8" y="11"/>
                  </a:moveTo>
                  <a:cubicBezTo>
                    <a:pt x="5" y="13"/>
                    <a:pt x="3" y="15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8"/>
                    <a:pt x="8" y="16"/>
                    <a:pt x="10" y="14"/>
                  </a:cubicBezTo>
                  <a:cubicBezTo>
                    <a:pt x="13" y="12"/>
                    <a:pt x="14" y="9"/>
                    <a:pt x="16" y="7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10" y="9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10500628" y="1253233"/>
            <a:ext cx="400024" cy="324772"/>
            <a:chOff x="4037394" y="5979440"/>
            <a:chExt cx="400024" cy="324772"/>
          </a:xfrm>
          <a:solidFill>
            <a:schemeClr val="tx1"/>
          </a:solidFill>
        </p:grpSpPr>
        <p:sp>
          <p:nvSpPr>
            <p:cNvPr id="131" name="Freeform 6"/>
            <p:cNvSpPr>
              <a:spLocks noEditPoints="1"/>
            </p:cNvSpPr>
            <p:nvPr/>
          </p:nvSpPr>
          <p:spPr bwMode="auto">
            <a:xfrm>
              <a:off x="4311998" y="6078455"/>
              <a:ext cx="75252" cy="100336"/>
            </a:xfrm>
            <a:custGeom>
              <a:avLst/>
              <a:gdLst>
                <a:gd name="T0" fmla="*/ 11 w 24"/>
                <a:gd name="T1" fmla="*/ 2 h 32"/>
                <a:gd name="T2" fmla="*/ 8 w 24"/>
                <a:gd name="T3" fmla="*/ 0 h 32"/>
                <a:gd name="T4" fmla="*/ 4 w 24"/>
                <a:gd name="T5" fmla="*/ 0 h 32"/>
                <a:gd name="T6" fmla="*/ 0 w 24"/>
                <a:gd name="T7" fmla="*/ 4 h 32"/>
                <a:gd name="T8" fmla="*/ 0 w 24"/>
                <a:gd name="T9" fmla="*/ 28 h 32"/>
                <a:gd name="T10" fmla="*/ 4 w 24"/>
                <a:gd name="T11" fmla="*/ 32 h 32"/>
                <a:gd name="T12" fmla="*/ 20 w 24"/>
                <a:gd name="T13" fmla="*/ 32 h 32"/>
                <a:gd name="T14" fmla="*/ 24 w 24"/>
                <a:gd name="T15" fmla="*/ 28 h 32"/>
                <a:gd name="T16" fmla="*/ 24 w 24"/>
                <a:gd name="T17" fmla="*/ 22 h 32"/>
                <a:gd name="T18" fmla="*/ 23 w 24"/>
                <a:gd name="T19" fmla="*/ 20 h 32"/>
                <a:gd name="T20" fmla="*/ 11 w 24"/>
                <a:gd name="T21" fmla="*/ 2 h 32"/>
                <a:gd name="T22" fmla="*/ 20 w 24"/>
                <a:gd name="T23" fmla="*/ 28 h 32"/>
                <a:gd name="T24" fmla="*/ 4 w 24"/>
                <a:gd name="T25" fmla="*/ 28 h 32"/>
                <a:gd name="T26" fmla="*/ 4 w 24"/>
                <a:gd name="T27" fmla="*/ 4 h 32"/>
                <a:gd name="T28" fmla="*/ 8 w 24"/>
                <a:gd name="T29" fmla="*/ 4 h 32"/>
                <a:gd name="T30" fmla="*/ 20 w 24"/>
                <a:gd name="T31" fmla="*/ 22 h 32"/>
                <a:gd name="T32" fmla="*/ 20 w 24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2">
                  <a:moveTo>
                    <a:pt x="11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2"/>
                    <a:pt x="24" y="30"/>
                    <a:pt x="24" y="28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20"/>
                    <a:pt x="23" y="20"/>
                  </a:cubicBezTo>
                  <a:lnTo>
                    <a:pt x="11" y="2"/>
                  </a:lnTo>
                  <a:close/>
                  <a:moveTo>
                    <a:pt x="20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0" y="22"/>
                    <a:pt x="20" y="22"/>
                    <a:pt x="20" y="22"/>
                  </a:cubicBezTo>
                  <a:lnTo>
                    <a:pt x="2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7"/>
            <p:cNvSpPr>
              <a:spLocks noEditPoints="1"/>
            </p:cNvSpPr>
            <p:nvPr/>
          </p:nvSpPr>
          <p:spPr bwMode="auto">
            <a:xfrm>
              <a:off x="4037394" y="5979440"/>
              <a:ext cx="400024" cy="324772"/>
            </a:xfrm>
            <a:custGeom>
              <a:avLst/>
              <a:gdLst>
                <a:gd name="T0" fmla="*/ 126 w 128"/>
                <a:gd name="T1" fmla="*/ 49 h 104"/>
                <a:gd name="T2" fmla="*/ 110 w 128"/>
                <a:gd name="T3" fmla="*/ 25 h 104"/>
                <a:gd name="T4" fmla="*/ 100 w 128"/>
                <a:gd name="T5" fmla="*/ 20 h 104"/>
                <a:gd name="T6" fmla="*/ 84 w 128"/>
                <a:gd name="T7" fmla="*/ 20 h 104"/>
                <a:gd name="T8" fmla="*/ 84 w 128"/>
                <a:gd name="T9" fmla="*/ 12 h 104"/>
                <a:gd name="T10" fmla="*/ 72 w 128"/>
                <a:gd name="T11" fmla="*/ 0 h 104"/>
                <a:gd name="T12" fmla="*/ 12 w 128"/>
                <a:gd name="T13" fmla="*/ 0 h 104"/>
                <a:gd name="T14" fmla="*/ 0 w 128"/>
                <a:gd name="T15" fmla="*/ 12 h 104"/>
                <a:gd name="T16" fmla="*/ 0 w 128"/>
                <a:gd name="T17" fmla="*/ 56 h 104"/>
                <a:gd name="T18" fmla="*/ 12 w 128"/>
                <a:gd name="T19" fmla="*/ 68 h 104"/>
                <a:gd name="T20" fmla="*/ 12 w 128"/>
                <a:gd name="T21" fmla="*/ 68 h 104"/>
                <a:gd name="T22" fmla="*/ 12 w 128"/>
                <a:gd name="T23" fmla="*/ 80 h 104"/>
                <a:gd name="T24" fmla="*/ 24 w 128"/>
                <a:gd name="T25" fmla="*/ 92 h 104"/>
                <a:gd name="T26" fmla="*/ 29 w 128"/>
                <a:gd name="T27" fmla="*/ 92 h 104"/>
                <a:gd name="T28" fmla="*/ 44 w 128"/>
                <a:gd name="T29" fmla="*/ 104 h 104"/>
                <a:gd name="T30" fmla="*/ 59 w 128"/>
                <a:gd name="T31" fmla="*/ 92 h 104"/>
                <a:gd name="T32" fmla="*/ 81 w 128"/>
                <a:gd name="T33" fmla="*/ 92 h 104"/>
                <a:gd name="T34" fmla="*/ 96 w 128"/>
                <a:gd name="T35" fmla="*/ 104 h 104"/>
                <a:gd name="T36" fmla="*/ 111 w 128"/>
                <a:gd name="T37" fmla="*/ 92 h 104"/>
                <a:gd name="T38" fmla="*/ 116 w 128"/>
                <a:gd name="T39" fmla="*/ 92 h 104"/>
                <a:gd name="T40" fmla="*/ 128 w 128"/>
                <a:gd name="T41" fmla="*/ 80 h 104"/>
                <a:gd name="T42" fmla="*/ 128 w 128"/>
                <a:gd name="T43" fmla="*/ 56 h 104"/>
                <a:gd name="T44" fmla="*/ 126 w 128"/>
                <a:gd name="T45" fmla="*/ 49 h 104"/>
                <a:gd name="T46" fmla="*/ 12 w 128"/>
                <a:gd name="T47" fmla="*/ 60 h 104"/>
                <a:gd name="T48" fmla="*/ 8 w 128"/>
                <a:gd name="T49" fmla="*/ 56 h 104"/>
                <a:gd name="T50" fmla="*/ 8 w 128"/>
                <a:gd name="T51" fmla="*/ 12 h 104"/>
                <a:gd name="T52" fmla="*/ 12 w 128"/>
                <a:gd name="T53" fmla="*/ 8 h 104"/>
                <a:gd name="T54" fmla="*/ 72 w 128"/>
                <a:gd name="T55" fmla="*/ 8 h 104"/>
                <a:gd name="T56" fmla="*/ 76 w 128"/>
                <a:gd name="T57" fmla="*/ 12 h 104"/>
                <a:gd name="T58" fmla="*/ 76 w 128"/>
                <a:gd name="T59" fmla="*/ 20 h 104"/>
                <a:gd name="T60" fmla="*/ 76 w 128"/>
                <a:gd name="T61" fmla="*/ 28 h 104"/>
                <a:gd name="T62" fmla="*/ 76 w 128"/>
                <a:gd name="T63" fmla="*/ 56 h 104"/>
                <a:gd name="T64" fmla="*/ 72 w 128"/>
                <a:gd name="T65" fmla="*/ 60 h 104"/>
                <a:gd name="T66" fmla="*/ 12 w 128"/>
                <a:gd name="T67" fmla="*/ 60 h 104"/>
                <a:gd name="T68" fmla="*/ 44 w 128"/>
                <a:gd name="T69" fmla="*/ 96 h 104"/>
                <a:gd name="T70" fmla="*/ 36 w 128"/>
                <a:gd name="T71" fmla="*/ 88 h 104"/>
                <a:gd name="T72" fmla="*/ 44 w 128"/>
                <a:gd name="T73" fmla="*/ 80 h 104"/>
                <a:gd name="T74" fmla="*/ 52 w 128"/>
                <a:gd name="T75" fmla="*/ 88 h 104"/>
                <a:gd name="T76" fmla="*/ 44 w 128"/>
                <a:gd name="T77" fmla="*/ 96 h 104"/>
                <a:gd name="T78" fmla="*/ 96 w 128"/>
                <a:gd name="T79" fmla="*/ 96 h 104"/>
                <a:gd name="T80" fmla="*/ 88 w 128"/>
                <a:gd name="T81" fmla="*/ 88 h 104"/>
                <a:gd name="T82" fmla="*/ 96 w 128"/>
                <a:gd name="T83" fmla="*/ 80 h 104"/>
                <a:gd name="T84" fmla="*/ 104 w 128"/>
                <a:gd name="T85" fmla="*/ 88 h 104"/>
                <a:gd name="T86" fmla="*/ 96 w 128"/>
                <a:gd name="T87" fmla="*/ 96 h 104"/>
                <a:gd name="T88" fmla="*/ 120 w 128"/>
                <a:gd name="T89" fmla="*/ 80 h 104"/>
                <a:gd name="T90" fmla="*/ 116 w 128"/>
                <a:gd name="T91" fmla="*/ 84 h 104"/>
                <a:gd name="T92" fmla="*/ 111 w 128"/>
                <a:gd name="T93" fmla="*/ 84 h 104"/>
                <a:gd name="T94" fmla="*/ 96 w 128"/>
                <a:gd name="T95" fmla="*/ 72 h 104"/>
                <a:gd name="T96" fmla="*/ 81 w 128"/>
                <a:gd name="T97" fmla="*/ 84 h 104"/>
                <a:gd name="T98" fmla="*/ 59 w 128"/>
                <a:gd name="T99" fmla="*/ 84 h 104"/>
                <a:gd name="T100" fmla="*/ 44 w 128"/>
                <a:gd name="T101" fmla="*/ 72 h 104"/>
                <a:gd name="T102" fmla="*/ 29 w 128"/>
                <a:gd name="T103" fmla="*/ 84 h 104"/>
                <a:gd name="T104" fmla="*/ 24 w 128"/>
                <a:gd name="T105" fmla="*/ 84 h 104"/>
                <a:gd name="T106" fmla="*/ 20 w 128"/>
                <a:gd name="T107" fmla="*/ 80 h 104"/>
                <a:gd name="T108" fmla="*/ 20 w 128"/>
                <a:gd name="T109" fmla="*/ 68 h 104"/>
                <a:gd name="T110" fmla="*/ 72 w 128"/>
                <a:gd name="T111" fmla="*/ 68 h 104"/>
                <a:gd name="T112" fmla="*/ 84 w 128"/>
                <a:gd name="T113" fmla="*/ 56 h 104"/>
                <a:gd name="T114" fmla="*/ 84 w 128"/>
                <a:gd name="T115" fmla="*/ 28 h 104"/>
                <a:gd name="T116" fmla="*/ 100 w 128"/>
                <a:gd name="T117" fmla="*/ 28 h 104"/>
                <a:gd name="T118" fmla="*/ 103 w 128"/>
                <a:gd name="T119" fmla="*/ 30 h 104"/>
                <a:gd name="T120" fmla="*/ 119 w 128"/>
                <a:gd name="T121" fmla="*/ 54 h 104"/>
                <a:gd name="T122" fmla="*/ 120 w 128"/>
                <a:gd name="T123" fmla="*/ 56 h 104"/>
                <a:gd name="T124" fmla="*/ 120 w 128"/>
                <a:gd name="T125" fmla="*/ 8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04">
                  <a:moveTo>
                    <a:pt x="126" y="49"/>
                  </a:moveTo>
                  <a:cubicBezTo>
                    <a:pt x="110" y="25"/>
                    <a:pt x="110" y="25"/>
                    <a:pt x="110" y="25"/>
                  </a:cubicBezTo>
                  <a:cubicBezTo>
                    <a:pt x="108" y="22"/>
                    <a:pt x="104" y="20"/>
                    <a:pt x="100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7"/>
                    <a:pt x="17" y="92"/>
                    <a:pt x="24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30" y="99"/>
                    <a:pt x="37" y="104"/>
                    <a:pt x="44" y="104"/>
                  </a:cubicBezTo>
                  <a:cubicBezTo>
                    <a:pt x="51" y="104"/>
                    <a:pt x="58" y="99"/>
                    <a:pt x="59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2" y="99"/>
                    <a:pt x="89" y="104"/>
                    <a:pt x="96" y="104"/>
                  </a:cubicBezTo>
                  <a:cubicBezTo>
                    <a:pt x="103" y="104"/>
                    <a:pt x="110" y="99"/>
                    <a:pt x="111" y="92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23" y="92"/>
                    <a:pt x="128" y="87"/>
                    <a:pt x="128" y="80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8" y="54"/>
                    <a:pt x="127" y="51"/>
                    <a:pt x="126" y="49"/>
                  </a:cubicBezTo>
                  <a:close/>
                  <a:moveTo>
                    <a:pt x="12" y="60"/>
                  </a:moveTo>
                  <a:cubicBezTo>
                    <a:pt x="10" y="60"/>
                    <a:pt x="8" y="58"/>
                    <a:pt x="8" y="5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4" y="8"/>
                    <a:pt x="76" y="10"/>
                    <a:pt x="76" y="12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8"/>
                    <a:pt x="74" y="60"/>
                    <a:pt x="72" y="60"/>
                  </a:cubicBezTo>
                  <a:lnTo>
                    <a:pt x="12" y="60"/>
                  </a:lnTo>
                  <a:close/>
                  <a:moveTo>
                    <a:pt x="44" y="96"/>
                  </a:moveTo>
                  <a:cubicBezTo>
                    <a:pt x="40" y="96"/>
                    <a:pt x="36" y="92"/>
                    <a:pt x="36" y="88"/>
                  </a:cubicBezTo>
                  <a:cubicBezTo>
                    <a:pt x="36" y="84"/>
                    <a:pt x="40" y="80"/>
                    <a:pt x="44" y="80"/>
                  </a:cubicBezTo>
                  <a:cubicBezTo>
                    <a:pt x="48" y="80"/>
                    <a:pt x="52" y="84"/>
                    <a:pt x="52" y="88"/>
                  </a:cubicBezTo>
                  <a:cubicBezTo>
                    <a:pt x="52" y="92"/>
                    <a:pt x="48" y="96"/>
                    <a:pt x="44" y="96"/>
                  </a:cubicBezTo>
                  <a:close/>
                  <a:moveTo>
                    <a:pt x="96" y="96"/>
                  </a:moveTo>
                  <a:cubicBezTo>
                    <a:pt x="92" y="96"/>
                    <a:pt x="88" y="92"/>
                    <a:pt x="88" y="88"/>
                  </a:cubicBezTo>
                  <a:cubicBezTo>
                    <a:pt x="88" y="84"/>
                    <a:pt x="92" y="80"/>
                    <a:pt x="96" y="80"/>
                  </a:cubicBezTo>
                  <a:cubicBezTo>
                    <a:pt x="100" y="80"/>
                    <a:pt x="104" y="84"/>
                    <a:pt x="104" y="88"/>
                  </a:cubicBezTo>
                  <a:cubicBezTo>
                    <a:pt x="104" y="92"/>
                    <a:pt x="100" y="96"/>
                    <a:pt x="96" y="96"/>
                  </a:cubicBezTo>
                  <a:close/>
                  <a:moveTo>
                    <a:pt x="120" y="80"/>
                  </a:moveTo>
                  <a:cubicBezTo>
                    <a:pt x="120" y="82"/>
                    <a:pt x="118" y="84"/>
                    <a:pt x="116" y="84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0" y="77"/>
                    <a:pt x="103" y="72"/>
                    <a:pt x="96" y="72"/>
                  </a:cubicBezTo>
                  <a:cubicBezTo>
                    <a:pt x="89" y="72"/>
                    <a:pt x="82" y="77"/>
                    <a:pt x="81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8" y="77"/>
                    <a:pt x="51" y="72"/>
                    <a:pt x="44" y="72"/>
                  </a:cubicBezTo>
                  <a:cubicBezTo>
                    <a:pt x="37" y="72"/>
                    <a:pt x="30" y="77"/>
                    <a:pt x="29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2" y="84"/>
                    <a:pt x="20" y="82"/>
                    <a:pt x="20" y="8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9" y="68"/>
                    <a:pt x="84" y="63"/>
                    <a:pt x="84" y="56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3" y="29"/>
                    <a:pt x="103" y="30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20" y="54"/>
                    <a:pt x="120" y="55"/>
                    <a:pt x="120" y="56"/>
                  </a:cubicBezTo>
                  <a:lnTo>
                    <a:pt x="12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33" name="Freeform 47"/>
          <p:cNvSpPr>
            <a:spLocks noEditPoints="1"/>
          </p:cNvSpPr>
          <p:nvPr/>
        </p:nvSpPr>
        <p:spPr bwMode="auto">
          <a:xfrm>
            <a:off x="5422544" y="3614859"/>
            <a:ext cx="400024" cy="400024"/>
          </a:xfrm>
          <a:custGeom>
            <a:avLst/>
            <a:gdLst>
              <a:gd name="T0" fmla="*/ 81 w 128"/>
              <a:gd name="T1" fmla="*/ 14 h 128"/>
              <a:gd name="T2" fmla="*/ 53 w 128"/>
              <a:gd name="T3" fmla="*/ 36 h 128"/>
              <a:gd name="T4" fmla="*/ 33 w 128"/>
              <a:gd name="T5" fmla="*/ 36 h 128"/>
              <a:gd name="T6" fmla="*/ 0 w 128"/>
              <a:gd name="T7" fmla="*/ 56 h 128"/>
              <a:gd name="T8" fmla="*/ 24 w 128"/>
              <a:gd name="T9" fmla="*/ 84 h 128"/>
              <a:gd name="T10" fmla="*/ 32 w 128"/>
              <a:gd name="T11" fmla="*/ 128 h 128"/>
              <a:gd name="T12" fmla="*/ 56 w 128"/>
              <a:gd name="T13" fmla="*/ 120 h 128"/>
              <a:gd name="T14" fmla="*/ 52 w 128"/>
              <a:gd name="T15" fmla="*/ 108 h 128"/>
              <a:gd name="T16" fmla="*/ 52 w 128"/>
              <a:gd name="T17" fmla="*/ 80 h 128"/>
              <a:gd name="T18" fmla="*/ 53 w 128"/>
              <a:gd name="T19" fmla="*/ 78 h 128"/>
              <a:gd name="T20" fmla="*/ 54 w 128"/>
              <a:gd name="T21" fmla="*/ 77 h 128"/>
              <a:gd name="T22" fmla="*/ 55 w 128"/>
              <a:gd name="T23" fmla="*/ 76 h 128"/>
              <a:gd name="T24" fmla="*/ 81 w 128"/>
              <a:gd name="T25" fmla="*/ 98 h 128"/>
              <a:gd name="T26" fmla="*/ 128 w 128"/>
              <a:gd name="T27" fmla="*/ 56 h 128"/>
              <a:gd name="T28" fmla="*/ 80 w 128"/>
              <a:gd name="T29" fmla="*/ 56 h 128"/>
              <a:gd name="T30" fmla="*/ 92 w 128"/>
              <a:gd name="T31" fmla="*/ 44 h 128"/>
              <a:gd name="T32" fmla="*/ 92 w 128"/>
              <a:gd name="T33" fmla="*/ 68 h 128"/>
              <a:gd name="T34" fmla="*/ 80 w 128"/>
              <a:gd name="T35" fmla="*/ 56 h 128"/>
              <a:gd name="T36" fmla="*/ 16 w 128"/>
              <a:gd name="T37" fmla="*/ 44 h 128"/>
              <a:gd name="T38" fmla="*/ 40 w 128"/>
              <a:gd name="T39" fmla="*/ 56 h 128"/>
              <a:gd name="T40" fmla="*/ 16 w 128"/>
              <a:gd name="T41" fmla="*/ 68 h 128"/>
              <a:gd name="T42" fmla="*/ 48 w 128"/>
              <a:gd name="T43" fmla="*/ 120 h 128"/>
              <a:gd name="T44" fmla="*/ 32 w 128"/>
              <a:gd name="T45" fmla="*/ 84 h 128"/>
              <a:gd name="T46" fmla="*/ 33 w 128"/>
              <a:gd name="T47" fmla="*/ 76 h 128"/>
              <a:gd name="T48" fmla="*/ 45 w 128"/>
              <a:gd name="T49" fmla="*/ 76 h 128"/>
              <a:gd name="T50" fmla="*/ 44 w 128"/>
              <a:gd name="T51" fmla="*/ 108 h 128"/>
              <a:gd name="T52" fmla="*/ 48 w 128"/>
              <a:gd name="T53" fmla="*/ 117 h 128"/>
              <a:gd name="T54" fmla="*/ 53 w 128"/>
              <a:gd name="T55" fmla="*/ 68 h 128"/>
              <a:gd name="T56" fmla="*/ 52 w 128"/>
              <a:gd name="T57" fmla="*/ 68 h 128"/>
              <a:gd name="T58" fmla="*/ 52 w 128"/>
              <a:gd name="T59" fmla="*/ 44 h 128"/>
              <a:gd name="T60" fmla="*/ 74 w 128"/>
              <a:gd name="T61" fmla="*/ 36 h 128"/>
              <a:gd name="T62" fmla="*/ 74 w 128"/>
              <a:gd name="T63" fmla="*/ 76 h 128"/>
              <a:gd name="T64" fmla="*/ 100 w 128"/>
              <a:gd name="T65" fmla="*/ 104 h 128"/>
              <a:gd name="T66" fmla="*/ 92 w 128"/>
              <a:gd name="T67" fmla="*/ 76 h 128"/>
              <a:gd name="T68" fmla="*/ 92 w 128"/>
              <a:gd name="T69" fmla="*/ 36 h 128"/>
              <a:gd name="T70" fmla="*/ 100 w 128"/>
              <a:gd name="T71" fmla="*/ 8 h 128"/>
              <a:gd name="T72" fmla="*/ 100 w 128"/>
              <a:gd name="T73" fmla="*/ 10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128">
                <a:moveTo>
                  <a:pt x="100" y="0"/>
                </a:moveTo>
                <a:cubicBezTo>
                  <a:pt x="92" y="0"/>
                  <a:pt x="85" y="6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74" y="27"/>
                  <a:pt x="64" y="36"/>
                  <a:pt x="53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7" y="36"/>
                  <a:pt x="0" y="45"/>
                  <a:pt x="0" y="56"/>
                </a:cubicBezTo>
                <a:cubicBezTo>
                  <a:pt x="0" y="67"/>
                  <a:pt x="7" y="76"/>
                  <a:pt x="16" y="76"/>
                </a:cubicBezTo>
                <a:cubicBezTo>
                  <a:pt x="20" y="76"/>
                  <a:pt x="24" y="80"/>
                  <a:pt x="24" y="84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4"/>
                  <a:pt x="28" y="128"/>
                  <a:pt x="32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52" y="128"/>
                  <a:pt x="56" y="124"/>
                  <a:pt x="56" y="120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2"/>
                  <a:pt x="52" y="110"/>
                  <a:pt x="52" y="108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79"/>
                  <a:pt x="52" y="79"/>
                  <a:pt x="53" y="78"/>
                </a:cubicBezTo>
                <a:cubicBezTo>
                  <a:pt x="53" y="78"/>
                  <a:pt x="53" y="78"/>
                  <a:pt x="53" y="78"/>
                </a:cubicBezTo>
                <a:cubicBezTo>
                  <a:pt x="53" y="77"/>
                  <a:pt x="53" y="77"/>
                  <a:pt x="54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6"/>
                  <a:pt x="55" y="76"/>
                  <a:pt x="55" y="76"/>
                </a:cubicBezTo>
                <a:cubicBezTo>
                  <a:pt x="65" y="77"/>
                  <a:pt x="74" y="85"/>
                  <a:pt x="81" y="98"/>
                </a:cubicBezTo>
                <a:cubicBezTo>
                  <a:pt x="81" y="98"/>
                  <a:pt x="81" y="98"/>
                  <a:pt x="81" y="98"/>
                </a:cubicBezTo>
                <a:cubicBezTo>
                  <a:pt x="85" y="106"/>
                  <a:pt x="92" y="112"/>
                  <a:pt x="100" y="112"/>
                </a:cubicBezTo>
                <a:cubicBezTo>
                  <a:pt x="118" y="112"/>
                  <a:pt x="128" y="84"/>
                  <a:pt x="128" y="56"/>
                </a:cubicBezTo>
                <a:cubicBezTo>
                  <a:pt x="128" y="28"/>
                  <a:pt x="118" y="0"/>
                  <a:pt x="100" y="0"/>
                </a:cubicBezTo>
                <a:close/>
                <a:moveTo>
                  <a:pt x="80" y="56"/>
                </a:moveTo>
                <a:cubicBezTo>
                  <a:pt x="80" y="52"/>
                  <a:pt x="80" y="48"/>
                  <a:pt x="81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6" y="44"/>
                  <a:pt x="100" y="49"/>
                  <a:pt x="100" y="56"/>
                </a:cubicBezTo>
                <a:cubicBezTo>
                  <a:pt x="100" y="63"/>
                  <a:pt x="96" y="68"/>
                  <a:pt x="92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0" y="64"/>
                  <a:pt x="80" y="60"/>
                  <a:pt x="80" y="56"/>
                </a:cubicBezTo>
                <a:close/>
                <a:moveTo>
                  <a:pt x="8" y="56"/>
                </a:moveTo>
                <a:cubicBezTo>
                  <a:pt x="8" y="49"/>
                  <a:pt x="12" y="44"/>
                  <a:pt x="1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2" y="47"/>
                  <a:pt x="40" y="51"/>
                  <a:pt x="40" y="56"/>
                </a:cubicBezTo>
                <a:cubicBezTo>
                  <a:pt x="40" y="61"/>
                  <a:pt x="42" y="65"/>
                  <a:pt x="44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2" y="68"/>
                  <a:pt x="8" y="63"/>
                  <a:pt x="8" y="56"/>
                </a:cubicBezTo>
                <a:close/>
                <a:moveTo>
                  <a:pt x="48" y="120"/>
                </a:moveTo>
                <a:cubicBezTo>
                  <a:pt x="32" y="120"/>
                  <a:pt x="32" y="120"/>
                  <a:pt x="32" y="120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1"/>
                  <a:pt x="31" y="78"/>
                  <a:pt x="30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4" y="77"/>
                  <a:pt x="44" y="79"/>
                  <a:pt x="44" y="80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12"/>
                  <a:pt x="46" y="114"/>
                  <a:pt x="47" y="116"/>
                </a:cubicBezTo>
                <a:cubicBezTo>
                  <a:pt x="48" y="116"/>
                  <a:pt x="48" y="116"/>
                  <a:pt x="48" y="117"/>
                </a:cubicBezTo>
                <a:lnTo>
                  <a:pt x="48" y="120"/>
                </a:lnTo>
                <a:close/>
                <a:moveTo>
                  <a:pt x="53" y="68"/>
                </a:move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48" y="68"/>
                  <a:pt x="44" y="63"/>
                  <a:pt x="44" y="56"/>
                </a:cubicBezTo>
                <a:cubicBezTo>
                  <a:pt x="44" y="49"/>
                  <a:pt x="48" y="44"/>
                  <a:pt x="52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60" y="44"/>
                  <a:pt x="68" y="41"/>
                  <a:pt x="74" y="36"/>
                </a:cubicBezTo>
                <a:cubicBezTo>
                  <a:pt x="73" y="42"/>
                  <a:pt x="72" y="49"/>
                  <a:pt x="72" y="56"/>
                </a:cubicBezTo>
                <a:cubicBezTo>
                  <a:pt x="72" y="63"/>
                  <a:pt x="73" y="70"/>
                  <a:pt x="74" y="76"/>
                </a:cubicBezTo>
                <a:cubicBezTo>
                  <a:pt x="68" y="71"/>
                  <a:pt x="60" y="68"/>
                  <a:pt x="53" y="68"/>
                </a:cubicBezTo>
                <a:close/>
                <a:moveTo>
                  <a:pt x="100" y="104"/>
                </a:moveTo>
                <a:cubicBezTo>
                  <a:pt x="92" y="104"/>
                  <a:pt x="85" y="93"/>
                  <a:pt x="82" y="76"/>
                </a:cubicBezTo>
                <a:cubicBezTo>
                  <a:pt x="92" y="76"/>
                  <a:pt x="92" y="76"/>
                  <a:pt x="92" y="76"/>
                </a:cubicBezTo>
                <a:cubicBezTo>
                  <a:pt x="101" y="76"/>
                  <a:pt x="108" y="67"/>
                  <a:pt x="108" y="56"/>
                </a:cubicBezTo>
                <a:cubicBezTo>
                  <a:pt x="108" y="45"/>
                  <a:pt x="101" y="36"/>
                  <a:pt x="9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5" y="19"/>
                  <a:pt x="92" y="8"/>
                  <a:pt x="100" y="8"/>
                </a:cubicBezTo>
                <a:cubicBezTo>
                  <a:pt x="111" y="8"/>
                  <a:pt x="120" y="29"/>
                  <a:pt x="120" y="56"/>
                </a:cubicBezTo>
                <a:cubicBezTo>
                  <a:pt x="120" y="83"/>
                  <a:pt x="111" y="104"/>
                  <a:pt x="100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34" name="Group 133"/>
          <p:cNvGrpSpPr/>
          <p:nvPr/>
        </p:nvGrpSpPr>
        <p:grpSpPr>
          <a:xfrm>
            <a:off x="1262246" y="1983397"/>
            <a:ext cx="411732" cy="405933"/>
            <a:chOff x="9934575" y="-392112"/>
            <a:chExt cx="450850" cy="444500"/>
          </a:xfrm>
          <a:solidFill>
            <a:schemeClr val="tx1"/>
          </a:solidFill>
        </p:grpSpPr>
        <p:sp>
          <p:nvSpPr>
            <p:cNvPr id="135" name="Freeform 5"/>
            <p:cNvSpPr>
              <a:spLocks noEditPoints="1"/>
            </p:cNvSpPr>
            <p:nvPr/>
          </p:nvSpPr>
          <p:spPr bwMode="auto">
            <a:xfrm>
              <a:off x="9934575" y="-392112"/>
              <a:ext cx="450850" cy="444500"/>
            </a:xfrm>
            <a:custGeom>
              <a:avLst/>
              <a:gdLst>
                <a:gd name="T0" fmla="*/ 111 w 120"/>
                <a:gd name="T1" fmla="*/ 0 h 118"/>
                <a:gd name="T2" fmla="*/ 9 w 120"/>
                <a:gd name="T3" fmla="*/ 0 h 118"/>
                <a:gd name="T4" fmla="*/ 0 w 120"/>
                <a:gd name="T5" fmla="*/ 9 h 118"/>
                <a:gd name="T6" fmla="*/ 0 w 120"/>
                <a:gd name="T7" fmla="*/ 103 h 118"/>
                <a:gd name="T8" fmla="*/ 9 w 120"/>
                <a:gd name="T9" fmla="*/ 112 h 118"/>
                <a:gd name="T10" fmla="*/ 16 w 120"/>
                <a:gd name="T11" fmla="*/ 112 h 118"/>
                <a:gd name="T12" fmla="*/ 16 w 120"/>
                <a:gd name="T13" fmla="*/ 112 h 118"/>
                <a:gd name="T14" fmla="*/ 22 w 120"/>
                <a:gd name="T15" fmla="*/ 118 h 118"/>
                <a:gd name="T16" fmla="*/ 28 w 120"/>
                <a:gd name="T17" fmla="*/ 112 h 118"/>
                <a:gd name="T18" fmla="*/ 28 w 120"/>
                <a:gd name="T19" fmla="*/ 112 h 118"/>
                <a:gd name="T20" fmla="*/ 92 w 120"/>
                <a:gd name="T21" fmla="*/ 112 h 118"/>
                <a:gd name="T22" fmla="*/ 92 w 120"/>
                <a:gd name="T23" fmla="*/ 112 h 118"/>
                <a:gd name="T24" fmla="*/ 98 w 120"/>
                <a:gd name="T25" fmla="*/ 118 h 118"/>
                <a:gd name="T26" fmla="*/ 104 w 120"/>
                <a:gd name="T27" fmla="*/ 112 h 118"/>
                <a:gd name="T28" fmla="*/ 104 w 120"/>
                <a:gd name="T29" fmla="*/ 112 h 118"/>
                <a:gd name="T30" fmla="*/ 111 w 120"/>
                <a:gd name="T31" fmla="*/ 112 h 118"/>
                <a:gd name="T32" fmla="*/ 120 w 120"/>
                <a:gd name="T33" fmla="*/ 103 h 118"/>
                <a:gd name="T34" fmla="*/ 120 w 120"/>
                <a:gd name="T35" fmla="*/ 9 h 118"/>
                <a:gd name="T36" fmla="*/ 111 w 120"/>
                <a:gd name="T37" fmla="*/ 0 h 118"/>
                <a:gd name="T38" fmla="*/ 112 w 120"/>
                <a:gd name="T39" fmla="*/ 103 h 118"/>
                <a:gd name="T40" fmla="*/ 111 w 120"/>
                <a:gd name="T41" fmla="*/ 104 h 118"/>
                <a:gd name="T42" fmla="*/ 9 w 120"/>
                <a:gd name="T43" fmla="*/ 104 h 118"/>
                <a:gd name="T44" fmla="*/ 8 w 120"/>
                <a:gd name="T45" fmla="*/ 103 h 118"/>
                <a:gd name="T46" fmla="*/ 8 w 120"/>
                <a:gd name="T47" fmla="*/ 9 h 118"/>
                <a:gd name="T48" fmla="*/ 9 w 120"/>
                <a:gd name="T49" fmla="*/ 8 h 118"/>
                <a:gd name="T50" fmla="*/ 111 w 120"/>
                <a:gd name="T51" fmla="*/ 8 h 118"/>
                <a:gd name="T52" fmla="*/ 112 w 120"/>
                <a:gd name="T53" fmla="*/ 9 h 118"/>
                <a:gd name="T54" fmla="*/ 112 w 120"/>
                <a:gd name="T55" fmla="*/ 10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0" h="118">
                  <a:moveTo>
                    <a:pt x="1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8"/>
                    <a:pt x="4" y="112"/>
                    <a:pt x="9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5"/>
                    <a:pt x="19" y="118"/>
                    <a:pt x="22" y="118"/>
                  </a:cubicBezTo>
                  <a:cubicBezTo>
                    <a:pt x="25" y="118"/>
                    <a:pt x="28" y="115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2" y="115"/>
                    <a:pt x="95" y="118"/>
                    <a:pt x="98" y="118"/>
                  </a:cubicBezTo>
                  <a:cubicBezTo>
                    <a:pt x="101" y="118"/>
                    <a:pt x="104" y="115"/>
                    <a:pt x="104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6" y="112"/>
                    <a:pt x="120" y="108"/>
                    <a:pt x="120" y="103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0" y="4"/>
                    <a:pt x="116" y="0"/>
                    <a:pt x="111" y="0"/>
                  </a:cubicBezTo>
                  <a:close/>
                  <a:moveTo>
                    <a:pt x="112" y="103"/>
                  </a:moveTo>
                  <a:cubicBezTo>
                    <a:pt x="112" y="104"/>
                    <a:pt x="112" y="104"/>
                    <a:pt x="111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8" y="104"/>
                    <a:pt x="8" y="104"/>
                    <a:pt x="8" y="10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2" y="8"/>
                    <a:pt x="112" y="8"/>
                    <a:pt x="112" y="9"/>
                  </a:cubicBezTo>
                  <a:lnTo>
                    <a:pt x="112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"/>
            <p:cNvSpPr>
              <a:spLocks noEditPoints="1"/>
            </p:cNvSpPr>
            <p:nvPr/>
          </p:nvSpPr>
          <p:spPr bwMode="auto">
            <a:xfrm>
              <a:off x="10061575" y="-279400"/>
              <a:ext cx="195263" cy="196850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26 w 52"/>
                <a:gd name="T11" fmla="*/ 48 h 52"/>
                <a:gd name="T12" fmla="*/ 4 w 52"/>
                <a:gd name="T13" fmla="*/ 26 h 52"/>
                <a:gd name="T14" fmla="*/ 26 w 52"/>
                <a:gd name="T15" fmla="*/ 4 h 52"/>
                <a:gd name="T16" fmla="*/ 48 w 52"/>
                <a:gd name="T17" fmla="*/ 26 h 52"/>
                <a:gd name="T18" fmla="*/ 26 w 52"/>
                <a:gd name="T19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26" y="48"/>
                  </a:moveTo>
                  <a:cubicBezTo>
                    <a:pt x="14" y="48"/>
                    <a:pt x="4" y="38"/>
                    <a:pt x="4" y="26"/>
                  </a:cubicBezTo>
                  <a:cubicBezTo>
                    <a:pt x="4" y="14"/>
                    <a:pt x="14" y="4"/>
                    <a:pt x="26" y="4"/>
                  </a:cubicBezTo>
                  <a:cubicBezTo>
                    <a:pt x="38" y="4"/>
                    <a:pt x="48" y="14"/>
                    <a:pt x="48" y="26"/>
                  </a:cubicBezTo>
                  <a:cubicBezTo>
                    <a:pt x="48" y="38"/>
                    <a:pt x="38" y="48"/>
                    <a:pt x="2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7"/>
            <p:cNvSpPr>
              <a:spLocks noEditPoints="1"/>
            </p:cNvSpPr>
            <p:nvPr/>
          </p:nvSpPr>
          <p:spPr bwMode="auto">
            <a:xfrm>
              <a:off x="10121900" y="-246062"/>
              <a:ext cx="74613" cy="103188"/>
            </a:xfrm>
            <a:custGeom>
              <a:avLst/>
              <a:gdLst>
                <a:gd name="T0" fmla="*/ 12 w 20"/>
                <a:gd name="T1" fmla="*/ 7 h 27"/>
                <a:gd name="T2" fmla="*/ 12 w 20"/>
                <a:gd name="T3" fmla="*/ 2 h 27"/>
                <a:gd name="T4" fmla="*/ 10 w 20"/>
                <a:gd name="T5" fmla="*/ 0 h 27"/>
                <a:gd name="T6" fmla="*/ 8 w 20"/>
                <a:gd name="T7" fmla="*/ 2 h 27"/>
                <a:gd name="T8" fmla="*/ 8 w 20"/>
                <a:gd name="T9" fmla="*/ 7 h 27"/>
                <a:gd name="T10" fmla="*/ 0 w 20"/>
                <a:gd name="T11" fmla="*/ 17 h 27"/>
                <a:gd name="T12" fmla="*/ 10 w 20"/>
                <a:gd name="T13" fmla="*/ 27 h 27"/>
                <a:gd name="T14" fmla="*/ 20 w 20"/>
                <a:gd name="T15" fmla="*/ 17 h 27"/>
                <a:gd name="T16" fmla="*/ 12 w 20"/>
                <a:gd name="T17" fmla="*/ 7 h 27"/>
                <a:gd name="T18" fmla="*/ 10 w 20"/>
                <a:gd name="T19" fmla="*/ 23 h 27"/>
                <a:gd name="T20" fmla="*/ 4 w 20"/>
                <a:gd name="T21" fmla="*/ 17 h 27"/>
                <a:gd name="T22" fmla="*/ 8 w 20"/>
                <a:gd name="T23" fmla="*/ 11 h 27"/>
                <a:gd name="T24" fmla="*/ 8 w 20"/>
                <a:gd name="T25" fmla="*/ 14 h 27"/>
                <a:gd name="T26" fmla="*/ 10 w 20"/>
                <a:gd name="T27" fmla="*/ 16 h 27"/>
                <a:gd name="T28" fmla="*/ 12 w 20"/>
                <a:gd name="T29" fmla="*/ 14 h 27"/>
                <a:gd name="T30" fmla="*/ 12 w 20"/>
                <a:gd name="T31" fmla="*/ 11 h 27"/>
                <a:gd name="T32" fmla="*/ 16 w 20"/>
                <a:gd name="T33" fmla="*/ 17 h 27"/>
                <a:gd name="T34" fmla="*/ 10 w 20"/>
                <a:gd name="T3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7">
                  <a:moveTo>
                    <a:pt x="12" y="7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3" y="8"/>
                    <a:pt x="0" y="12"/>
                    <a:pt x="0" y="17"/>
                  </a:cubicBezTo>
                  <a:cubicBezTo>
                    <a:pt x="0" y="23"/>
                    <a:pt x="4" y="27"/>
                    <a:pt x="10" y="27"/>
                  </a:cubicBezTo>
                  <a:cubicBezTo>
                    <a:pt x="16" y="27"/>
                    <a:pt x="20" y="23"/>
                    <a:pt x="20" y="17"/>
                  </a:cubicBezTo>
                  <a:cubicBezTo>
                    <a:pt x="20" y="12"/>
                    <a:pt x="17" y="8"/>
                    <a:pt x="12" y="7"/>
                  </a:cubicBezTo>
                  <a:close/>
                  <a:moveTo>
                    <a:pt x="10" y="23"/>
                  </a:moveTo>
                  <a:cubicBezTo>
                    <a:pt x="7" y="23"/>
                    <a:pt x="4" y="20"/>
                    <a:pt x="4" y="17"/>
                  </a:cubicBezTo>
                  <a:cubicBezTo>
                    <a:pt x="4" y="14"/>
                    <a:pt x="6" y="12"/>
                    <a:pt x="8" y="1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9" y="16"/>
                    <a:pt x="10" y="16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2"/>
                    <a:pt x="16" y="14"/>
                    <a:pt x="16" y="17"/>
                  </a:cubicBezTo>
                  <a:cubicBezTo>
                    <a:pt x="16" y="20"/>
                    <a:pt x="13" y="23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8"/>
            <p:cNvSpPr>
              <a:spLocks noEditPoints="1"/>
            </p:cNvSpPr>
            <p:nvPr/>
          </p:nvSpPr>
          <p:spPr bwMode="auto">
            <a:xfrm>
              <a:off x="9994900" y="-331787"/>
              <a:ext cx="344488" cy="301625"/>
            </a:xfrm>
            <a:custGeom>
              <a:avLst/>
              <a:gdLst>
                <a:gd name="T0" fmla="*/ 88 w 92"/>
                <a:gd name="T1" fmla="*/ 13 h 80"/>
                <a:gd name="T2" fmla="*/ 88 w 92"/>
                <a:gd name="T3" fmla="*/ 5 h 80"/>
                <a:gd name="T4" fmla="*/ 83 w 92"/>
                <a:gd name="T5" fmla="*/ 0 h 80"/>
                <a:gd name="T6" fmla="*/ 5 w 92"/>
                <a:gd name="T7" fmla="*/ 0 h 80"/>
                <a:gd name="T8" fmla="*/ 0 w 92"/>
                <a:gd name="T9" fmla="*/ 5 h 80"/>
                <a:gd name="T10" fmla="*/ 0 w 92"/>
                <a:gd name="T11" fmla="*/ 75 h 80"/>
                <a:gd name="T12" fmla="*/ 5 w 92"/>
                <a:gd name="T13" fmla="*/ 80 h 80"/>
                <a:gd name="T14" fmla="*/ 83 w 92"/>
                <a:gd name="T15" fmla="*/ 80 h 80"/>
                <a:gd name="T16" fmla="*/ 88 w 92"/>
                <a:gd name="T17" fmla="*/ 75 h 80"/>
                <a:gd name="T18" fmla="*/ 88 w 92"/>
                <a:gd name="T19" fmla="*/ 69 h 80"/>
                <a:gd name="T20" fmla="*/ 92 w 92"/>
                <a:gd name="T21" fmla="*/ 63 h 80"/>
                <a:gd name="T22" fmla="*/ 92 w 92"/>
                <a:gd name="T23" fmla="*/ 59 h 80"/>
                <a:gd name="T24" fmla="*/ 88 w 92"/>
                <a:gd name="T25" fmla="*/ 53 h 80"/>
                <a:gd name="T26" fmla="*/ 88 w 92"/>
                <a:gd name="T27" fmla="*/ 29 h 80"/>
                <a:gd name="T28" fmla="*/ 92 w 92"/>
                <a:gd name="T29" fmla="*/ 23 h 80"/>
                <a:gd name="T30" fmla="*/ 92 w 92"/>
                <a:gd name="T31" fmla="*/ 19 h 80"/>
                <a:gd name="T32" fmla="*/ 88 w 92"/>
                <a:gd name="T33" fmla="*/ 13 h 80"/>
                <a:gd name="T34" fmla="*/ 83 w 92"/>
                <a:gd name="T35" fmla="*/ 76 h 80"/>
                <a:gd name="T36" fmla="*/ 5 w 92"/>
                <a:gd name="T37" fmla="*/ 76 h 80"/>
                <a:gd name="T38" fmla="*/ 4 w 92"/>
                <a:gd name="T39" fmla="*/ 75 h 80"/>
                <a:gd name="T40" fmla="*/ 4 w 92"/>
                <a:gd name="T41" fmla="*/ 5 h 80"/>
                <a:gd name="T42" fmla="*/ 5 w 92"/>
                <a:gd name="T43" fmla="*/ 4 h 80"/>
                <a:gd name="T44" fmla="*/ 83 w 92"/>
                <a:gd name="T45" fmla="*/ 4 h 80"/>
                <a:gd name="T46" fmla="*/ 84 w 92"/>
                <a:gd name="T47" fmla="*/ 5 h 80"/>
                <a:gd name="T48" fmla="*/ 84 w 92"/>
                <a:gd name="T49" fmla="*/ 13 h 80"/>
                <a:gd name="T50" fmla="*/ 80 w 92"/>
                <a:gd name="T51" fmla="*/ 19 h 80"/>
                <a:gd name="T52" fmla="*/ 80 w 92"/>
                <a:gd name="T53" fmla="*/ 23 h 80"/>
                <a:gd name="T54" fmla="*/ 84 w 92"/>
                <a:gd name="T55" fmla="*/ 29 h 80"/>
                <a:gd name="T56" fmla="*/ 84 w 92"/>
                <a:gd name="T57" fmla="*/ 53 h 80"/>
                <a:gd name="T58" fmla="*/ 80 w 92"/>
                <a:gd name="T59" fmla="*/ 59 h 80"/>
                <a:gd name="T60" fmla="*/ 80 w 92"/>
                <a:gd name="T61" fmla="*/ 63 h 80"/>
                <a:gd name="T62" fmla="*/ 84 w 92"/>
                <a:gd name="T63" fmla="*/ 69 h 80"/>
                <a:gd name="T64" fmla="*/ 84 w 92"/>
                <a:gd name="T65" fmla="*/ 75 h 80"/>
                <a:gd name="T66" fmla="*/ 83 w 92"/>
                <a:gd name="T67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80">
                  <a:moveTo>
                    <a:pt x="88" y="13"/>
                  </a:moveTo>
                  <a:cubicBezTo>
                    <a:pt x="88" y="5"/>
                    <a:pt x="88" y="5"/>
                    <a:pt x="88" y="5"/>
                  </a:cubicBezTo>
                  <a:cubicBezTo>
                    <a:pt x="88" y="2"/>
                    <a:pt x="86" y="0"/>
                    <a:pt x="8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8"/>
                    <a:pt x="2" y="80"/>
                    <a:pt x="5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88" y="78"/>
                    <a:pt x="88" y="75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90" y="68"/>
                    <a:pt x="92" y="66"/>
                    <a:pt x="92" y="63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2" y="56"/>
                    <a:pt x="90" y="54"/>
                    <a:pt x="88" y="53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0" y="28"/>
                    <a:pt x="92" y="26"/>
                    <a:pt x="92" y="23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2" y="16"/>
                    <a:pt x="90" y="14"/>
                    <a:pt x="88" y="13"/>
                  </a:cubicBezTo>
                  <a:close/>
                  <a:moveTo>
                    <a:pt x="83" y="76"/>
                  </a:moveTo>
                  <a:cubicBezTo>
                    <a:pt x="5" y="76"/>
                    <a:pt x="5" y="76"/>
                    <a:pt x="5" y="76"/>
                  </a:cubicBezTo>
                  <a:cubicBezTo>
                    <a:pt x="4" y="76"/>
                    <a:pt x="4" y="76"/>
                    <a:pt x="4" y="7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4" y="4"/>
                    <a:pt x="84" y="4"/>
                    <a:pt x="84" y="5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2" y="14"/>
                    <a:pt x="80" y="16"/>
                    <a:pt x="80" y="19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6"/>
                    <a:pt x="82" y="28"/>
                    <a:pt x="84" y="29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2" y="54"/>
                    <a:pt x="80" y="56"/>
                    <a:pt x="80" y="59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6"/>
                    <a:pt x="82" y="68"/>
                    <a:pt x="84" y="69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4" y="76"/>
                    <a:pt x="84" y="76"/>
                    <a:pt x="8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10490296" y="359417"/>
            <a:ext cx="420688" cy="422275"/>
            <a:chOff x="1298575" y="588963"/>
            <a:chExt cx="420688" cy="422275"/>
          </a:xfrm>
          <a:solidFill>
            <a:schemeClr val="tx1"/>
          </a:solidFill>
        </p:grpSpPr>
        <p:sp>
          <p:nvSpPr>
            <p:cNvPr id="140" name="Freeform 9"/>
            <p:cNvSpPr>
              <a:spLocks noEditPoints="1"/>
            </p:cNvSpPr>
            <p:nvPr/>
          </p:nvSpPr>
          <p:spPr bwMode="auto">
            <a:xfrm>
              <a:off x="1298575" y="588963"/>
              <a:ext cx="420688" cy="422275"/>
            </a:xfrm>
            <a:custGeom>
              <a:avLst/>
              <a:gdLst>
                <a:gd name="T0" fmla="*/ 64 w 112"/>
                <a:gd name="T1" fmla="*/ 12 h 112"/>
                <a:gd name="T2" fmla="*/ 78 w 112"/>
                <a:gd name="T3" fmla="*/ 23 h 112"/>
                <a:gd name="T4" fmla="*/ 84 w 112"/>
                <a:gd name="T5" fmla="*/ 18 h 112"/>
                <a:gd name="T6" fmla="*/ 93 w 112"/>
                <a:gd name="T7" fmla="*/ 25 h 112"/>
                <a:gd name="T8" fmla="*/ 89 w 112"/>
                <a:gd name="T9" fmla="*/ 34 h 112"/>
                <a:gd name="T10" fmla="*/ 100 w 112"/>
                <a:gd name="T11" fmla="*/ 48 h 112"/>
                <a:gd name="T12" fmla="*/ 104 w 112"/>
                <a:gd name="T13" fmla="*/ 60 h 112"/>
                <a:gd name="T14" fmla="*/ 95 w 112"/>
                <a:gd name="T15" fmla="*/ 64 h 112"/>
                <a:gd name="T16" fmla="*/ 93 w 112"/>
                <a:gd name="T17" fmla="*/ 81 h 112"/>
                <a:gd name="T18" fmla="*/ 87 w 112"/>
                <a:gd name="T19" fmla="*/ 93 h 112"/>
                <a:gd name="T20" fmla="*/ 81 w 112"/>
                <a:gd name="T21" fmla="*/ 93 h 112"/>
                <a:gd name="T22" fmla="*/ 64 w 112"/>
                <a:gd name="T23" fmla="*/ 95 h 112"/>
                <a:gd name="T24" fmla="*/ 60 w 112"/>
                <a:gd name="T25" fmla="*/ 104 h 112"/>
                <a:gd name="T26" fmla="*/ 48 w 112"/>
                <a:gd name="T27" fmla="*/ 100 h 112"/>
                <a:gd name="T28" fmla="*/ 34 w 112"/>
                <a:gd name="T29" fmla="*/ 89 h 112"/>
                <a:gd name="T30" fmla="*/ 28 w 112"/>
                <a:gd name="T31" fmla="*/ 94 h 112"/>
                <a:gd name="T32" fmla="*/ 19 w 112"/>
                <a:gd name="T33" fmla="*/ 87 h 112"/>
                <a:gd name="T34" fmla="*/ 23 w 112"/>
                <a:gd name="T35" fmla="*/ 78 h 112"/>
                <a:gd name="T36" fmla="*/ 12 w 112"/>
                <a:gd name="T37" fmla="*/ 64 h 112"/>
                <a:gd name="T38" fmla="*/ 8 w 112"/>
                <a:gd name="T39" fmla="*/ 52 h 112"/>
                <a:gd name="T40" fmla="*/ 17 w 112"/>
                <a:gd name="T41" fmla="*/ 48 h 112"/>
                <a:gd name="T42" fmla="*/ 19 w 112"/>
                <a:gd name="T43" fmla="*/ 31 h 112"/>
                <a:gd name="T44" fmla="*/ 25 w 112"/>
                <a:gd name="T45" fmla="*/ 19 h 112"/>
                <a:gd name="T46" fmla="*/ 31 w 112"/>
                <a:gd name="T47" fmla="*/ 19 h 112"/>
                <a:gd name="T48" fmla="*/ 48 w 112"/>
                <a:gd name="T49" fmla="*/ 17 h 112"/>
                <a:gd name="T50" fmla="*/ 52 w 112"/>
                <a:gd name="T51" fmla="*/ 8 h 112"/>
                <a:gd name="T52" fmla="*/ 60 w 112"/>
                <a:gd name="T53" fmla="*/ 0 h 112"/>
                <a:gd name="T54" fmla="*/ 40 w 112"/>
                <a:gd name="T55" fmla="*/ 11 h 112"/>
                <a:gd name="T56" fmla="*/ 28 w 112"/>
                <a:gd name="T57" fmla="*/ 10 h 112"/>
                <a:gd name="T58" fmla="*/ 14 w 112"/>
                <a:gd name="T59" fmla="*/ 19 h 112"/>
                <a:gd name="T60" fmla="*/ 13 w 112"/>
                <a:gd name="T61" fmla="*/ 35 h 112"/>
                <a:gd name="T62" fmla="*/ 0 w 112"/>
                <a:gd name="T63" fmla="*/ 52 h 112"/>
                <a:gd name="T64" fmla="*/ 11 w 112"/>
                <a:gd name="T65" fmla="*/ 72 h 112"/>
                <a:gd name="T66" fmla="*/ 10 w 112"/>
                <a:gd name="T67" fmla="*/ 84 h 112"/>
                <a:gd name="T68" fmla="*/ 19 w 112"/>
                <a:gd name="T69" fmla="*/ 98 h 112"/>
                <a:gd name="T70" fmla="*/ 35 w 112"/>
                <a:gd name="T71" fmla="*/ 99 h 112"/>
                <a:gd name="T72" fmla="*/ 52 w 112"/>
                <a:gd name="T73" fmla="*/ 112 h 112"/>
                <a:gd name="T74" fmla="*/ 72 w 112"/>
                <a:gd name="T75" fmla="*/ 101 h 112"/>
                <a:gd name="T76" fmla="*/ 84 w 112"/>
                <a:gd name="T77" fmla="*/ 102 h 112"/>
                <a:gd name="T78" fmla="*/ 98 w 112"/>
                <a:gd name="T79" fmla="*/ 93 h 112"/>
                <a:gd name="T80" fmla="*/ 99 w 112"/>
                <a:gd name="T81" fmla="*/ 77 h 112"/>
                <a:gd name="T82" fmla="*/ 112 w 112"/>
                <a:gd name="T83" fmla="*/ 60 h 112"/>
                <a:gd name="T84" fmla="*/ 101 w 112"/>
                <a:gd name="T85" fmla="*/ 40 h 112"/>
                <a:gd name="T86" fmla="*/ 102 w 112"/>
                <a:gd name="T87" fmla="*/ 28 h 112"/>
                <a:gd name="T88" fmla="*/ 93 w 112"/>
                <a:gd name="T89" fmla="*/ 14 h 112"/>
                <a:gd name="T90" fmla="*/ 77 w 112"/>
                <a:gd name="T91" fmla="*/ 13 h 112"/>
                <a:gd name="T92" fmla="*/ 60 w 112"/>
                <a:gd name="T9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" h="112">
                  <a:moveTo>
                    <a:pt x="60" y="8"/>
                  </a:moveTo>
                  <a:cubicBezTo>
                    <a:pt x="62" y="8"/>
                    <a:pt x="64" y="10"/>
                    <a:pt x="64" y="12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9" y="18"/>
                    <a:pt x="74" y="20"/>
                    <a:pt x="78" y="23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2" y="18"/>
                    <a:pt x="83" y="18"/>
                    <a:pt x="84" y="18"/>
                  </a:cubicBezTo>
                  <a:cubicBezTo>
                    <a:pt x="85" y="18"/>
                    <a:pt x="86" y="18"/>
                    <a:pt x="87" y="19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6"/>
                    <a:pt x="94" y="29"/>
                    <a:pt x="93" y="31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2" y="38"/>
                    <a:pt x="94" y="43"/>
                    <a:pt x="95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8"/>
                    <a:pt x="104" y="50"/>
                    <a:pt x="104" y="5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2"/>
                    <a:pt x="102" y="64"/>
                    <a:pt x="100" y="64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4" y="69"/>
                    <a:pt x="92" y="74"/>
                    <a:pt x="89" y="78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4" y="83"/>
                    <a:pt x="94" y="86"/>
                    <a:pt x="93" y="87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6" y="94"/>
                    <a:pt x="85" y="94"/>
                    <a:pt x="84" y="94"/>
                  </a:cubicBezTo>
                  <a:cubicBezTo>
                    <a:pt x="83" y="94"/>
                    <a:pt x="82" y="94"/>
                    <a:pt x="81" y="93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4" y="92"/>
                    <a:pt x="69" y="94"/>
                    <a:pt x="64" y="95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2"/>
                    <a:pt x="62" y="104"/>
                    <a:pt x="60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0" y="104"/>
                    <a:pt x="48" y="102"/>
                    <a:pt x="48" y="100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3" y="94"/>
                    <a:pt x="38" y="92"/>
                    <a:pt x="34" y="89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9" y="94"/>
                    <a:pt x="28" y="94"/>
                  </a:cubicBezTo>
                  <a:cubicBezTo>
                    <a:pt x="27" y="94"/>
                    <a:pt x="26" y="94"/>
                    <a:pt x="25" y="93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8" y="86"/>
                    <a:pt x="18" y="83"/>
                    <a:pt x="19" y="81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0" y="74"/>
                    <a:pt x="18" y="69"/>
                    <a:pt x="17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0" y="64"/>
                    <a:pt x="8" y="62"/>
                    <a:pt x="8" y="6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3"/>
                    <a:pt x="20" y="38"/>
                    <a:pt x="23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29"/>
                    <a:pt x="18" y="26"/>
                    <a:pt x="19" y="25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8"/>
                    <a:pt x="27" y="18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8" y="20"/>
                    <a:pt x="43" y="18"/>
                    <a:pt x="48" y="17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0"/>
                    <a:pt x="50" y="8"/>
                    <a:pt x="52" y="8"/>
                  </a:cubicBezTo>
                  <a:cubicBezTo>
                    <a:pt x="60" y="8"/>
                    <a:pt x="60" y="8"/>
                    <a:pt x="60" y="8"/>
                  </a:cubicBezTo>
                  <a:moveTo>
                    <a:pt x="60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46" y="0"/>
                    <a:pt x="41" y="5"/>
                    <a:pt x="40" y="11"/>
                  </a:cubicBezTo>
                  <a:cubicBezTo>
                    <a:pt x="38" y="11"/>
                    <a:pt x="37" y="12"/>
                    <a:pt x="35" y="13"/>
                  </a:cubicBezTo>
                  <a:cubicBezTo>
                    <a:pt x="33" y="11"/>
                    <a:pt x="31" y="10"/>
                    <a:pt x="28" y="10"/>
                  </a:cubicBezTo>
                  <a:cubicBezTo>
                    <a:pt x="25" y="10"/>
                    <a:pt x="21" y="11"/>
                    <a:pt x="19" y="1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1" y="22"/>
                    <a:pt x="10" y="25"/>
                    <a:pt x="10" y="28"/>
                  </a:cubicBezTo>
                  <a:cubicBezTo>
                    <a:pt x="10" y="31"/>
                    <a:pt x="11" y="33"/>
                    <a:pt x="13" y="35"/>
                  </a:cubicBezTo>
                  <a:cubicBezTo>
                    <a:pt x="12" y="37"/>
                    <a:pt x="11" y="38"/>
                    <a:pt x="11" y="40"/>
                  </a:cubicBezTo>
                  <a:cubicBezTo>
                    <a:pt x="5" y="41"/>
                    <a:pt x="0" y="46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6"/>
                    <a:pt x="5" y="71"/>
                    <a:pt x="11" y="72"/>
                  </a:cubicBezTo>
                  <a:cubicBezTo>
                    <a:pt x="11" y="74"/>
                    <a:pt x="12" y="75"/>
                    <a:pt x="13" y="77"/>
                  </a:cubicBezTo>
                  <a:cubicBezTo>
                    <a:pt x="11" y="79"/>
                    <a:pt x="10" y="81"/>
                    <a:pt x="10" y="84"/>
                  </a:cubicBezTo>
                  <a:cubicBezTo>
                    <a:pt x="10" y="87"/>
                    <a:pt x="11" y="91"/>
                    <a:pt x="14" y="93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21" y="101"/>
                    <a:pt x="25" y="102"/>
                    <a:pt x="28" y="102"/>
                  </a:cubicBezTo>
                  <a:cubicBezTo>
                    <a:pt x="31" y="102"/>
                    <a:pt x="33" y="101"/>
                    <a:pt x="35" y="99"/>
                  </a:cubicBezTo>
                  <a:cubicBezTo>
                    <a:pt x="37" y="100"/>
                    <a:pt x="38" y="101"/>
                    <a:pt x="40" y="101"/>
                  </a:cubicBezTo>
                  <a:cubicBezTo>
                    <a:pt x="41" y="107"/>
                    <a:pt x="46" y="112"/>
                    <a:pt x="52" y="112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6" y="112"/>
                    <a:pt x="71" y="107"/>
                    <a:pt x="72" y="101"/>
                  </a:cubicBezTo>
                  <a:cubicBezTo>
                    <a:pt x="74" y="101"/>
                    <a:pt x="75" y="100"/>
                    <a:pt x="77" y="99"/>
                  </a:cubicBezTo>
                  <a:cubicBezTo>
                    <a:pt x="79" y="101"/>
                    <a:pt x="81" y="102"/>
                    <a:pt x="84" y="102"/>
                  </a:cubicBezTo>
                  <a:cubicBezTo>
                    <a:pt x="87" y="102"/>
                    <a:pt x="91" y="101"/>
                    <a:pt x="93" y="98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101" y="91"/>
                    <a:pt x="102" y="87"/>
                    <a:pt x="102" y="84"/>
                  </a:cubicBezTo>
                  <a:cubicBezTo>
                    <a:pt x="102" y="81"/>
                    <a:pt x="101" y="79"/>
                    <a:pt x="99" y="77"/>
                  </a:cubicBezTo>
                  <a:cubicBezTo>
                    <a:pt x="100" y="75"/>
                    <a:pt x="101" y="74"/>
                    <a:pt x="101" y="72"/>
                  </a:cubicBezTo>
                  <a:cubicBezTo>
                    <a:pt x="107" y="71"/>
                    <a:pt x="112" y="66"/>
                    <a:pt x="112" y="60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46"/>
                    <a:pt x="107" y="41"/>
                    <a:pt x="101" y="40"/>
                  </a:cubicBezTo>
                  <a:cubicBezTo>
                    <a:pt x="101" y="38"/>
                    <a:pt x="100" y="37"/>
                    <a:pt x="99" y="35"/>
                  </a:cubicBezTo>
                  <a:cubicBezTo>
                    <a:pt x="101" y="33"/>
                    <a:pt x="102" y="31"/>
                    <a:pt x="102" y="28"/>
                  </a:cubicBezTo>
                  <a:cubicBezTo>
                    <a:pt x="102" y="25"/>
                    <a:pt x="101" y="22"/>
                    <a:pt x="98" y="19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1" y="11"/>
                    <a:pt x="87" y="10"/>
                    <a:pt x="84" y="10"/>
                  </a:cubicBezTo>
                  <a:cubicBezTo>
                    <a:pt x="81" y="10"/>
                    <a:pt x="79" y="11"/>
                    <a:pt x="77" y="13"/>
                  </a:cubicBezTo>
                  <a:cubicBezTo>
                    <a:pt x="75" y="12"/>
                    <a:pt x="74" y="11"/>
                    <a:pt x="72" y="11"/>
                  </a:cubicBezTo>
                  <a:cubicBezTo>
                    <a:pt x="71" y="5"/>
                    <a:pt x="66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10"/>
            <p:cNvSpPr>
              <a:spLocks noEditPoints="1"/>
            </p:cNvSpPr>
            <p:nvPr/>
          </p:nvSpPr>
          <p:spPr bwMode="auto">
            <a:xfrm>
              <a:off x="1411288" y="701675"/>
              <a:ext cx="195263" cy="196850"/>
            </a:xfrm>
            <a:custGeom>
              <a:avLst/>
              <a:gdLst>
                <a:gd name="T0" fmla="*/ 26 w 52"/>
                <a:gd name="T1" fmla="*/ 52 h 52"/>
                <a:gd name="T2" fmla="*/ 0 w 52"/>
                <a:gd name="T3" fmla="*/ 26 h 52"/>
                <a:gd name="T4" fmla="*/ 26 w 52"/>
                <a:gd name="T5" fmla="*/ 0 h 52"/>
                <a:gd name="T6" fmla="*/ 52 w 52"/>
                <a:gd name="T7" fmla="*/ 26 h 52"/>
                <a:gd name="T8" fmla="*/ 26 w 52"/>
                <a:gd name="T9" fmla="*/ 52 h 52"/>
                <a:gd name="T10" fmla="*/ 26 w 52"/>
                <a:gd name="T11" fmla="*/ 4 h 52"/>
                <a:gd name="T12" fmla="*/ 4 w 52"/>
                <a:gd name="T13" fmla="*/ 26 h 52"/>
                <a:gd name="T14" fmla="*/ 26 w 52"/>
                <a:gd name="T15" fmla="*/ 48 h 52"/>
                <a:gd name="T16" fmla="*/ 48 w 52"/>
                <a:gd name="T17" fmla="*/ 26 h 52"/>
                <a:gd name="T18" fmla="*/ 26 w 52"/>
                <a:gd name="T19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26" y="52"/>
                  </a:move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0" y="0"/>
                    <a:pt x="52" y="12"/>
                    <a:pt x="52" y="26"/>
                  </a:cubicBezTo>
                  <a:cubicBezTo>
                    <a:pt x="52" y="40"/>
                    <a:pt x="40" y="52"/>
                    <a:pt x="26" y="52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6"/>
                  </a:cubicBezTo>
                  <a:cubicBezTo>
                    <a:pt x="4" y="38"/>
                    <a:pt x="14" y="48"/>
                    <a:pt x="26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4"/>
                    <a:pt x="38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11"/>
            <p:cNvSpPr>
              <a:spLocks noEditPoints="1"/>
            </p:cNvSpPr>
            <p:nvPr/>
          </p:nvSpPr>
          <p:spPr bwMode="auto">
            <a:xfrm>
              <a:off x="1455738" y="747713"/>
              <a:ext cx="106363" cy="106363"/>
            </a:xfrm>
            <a:custGeom>
              <a:avLst/>
              <a:gdLst>
                <a:gd name="T0" fmla="*/ 14 w 28"/>
                <a:gd name="T1" fmla="*/ 28 h 28"/>
                <a:gd name="T2" fmla="*/ 0 w 28"/>
                <a:gd name="T3" fmla="*/ 14 h 28"/>
                <a:gd name="T4" fmla="*/ 14 w 28"/>
                <a:gd name="T5" fmla="*/ 0 h 28"/>
                <a:gd name="T6" fmla="*/ 28 w 28"/>
                <a:gd name="T7" fmla="*/ 14 h 28"/>
                <a:gd name="T8" fmla="*/ 14 w 28"/>
                <a:gd name="T9" fmla="*/ 28 h 28"/>
                <a:gd name="T10" fmla="*/ 14 w 28"/>
                <a:gd name="T11" fmla="*/ 4 h 28"/>
                <a:gd name="T12" fmla="*/ 4 w 28"/>
                <a:gd name="T13" fmla="*/ 14 h 28"/>
                <a:gd name="T14" fmla="*/ 14 w 28"/>
                <a:gd name="T15" fmla="*/ 24 h 28"/>
                <a:gd name="T16" fmla="*/ 24 w 28"/>
                <a:gd name="T17" fmla="*/ 14 h 28"/>
                <a:gd name="T18" fmla="*/ 14 w 28"/>
                <a:gd name="T1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lose/>
                  <a:moveTo>
                    <a:pt x="14" y="4"/>
                  </a:moveTo>
                  <a:cubicBezTo>
                    <a:pt x="8" y="4"/>
                    <a:pt x="4" y="8"/>
                    <a:pt x="4" y="14"/>
                  </a:cubicBezTo>
                  <a:cubicBezTo>
                    <a:pt x="4" y="20"/>
                    <a:pt x="8" y="24"/>
                    <a:pt x="14" y="24"/>
                  </a:cubicBezTo>
                  <a:cubicBezTo>
                    <a:pt x="20" y="24"/>
                    <a:pt x="24" y="20"/>
                    <a:pt x="24" y="14"/>
                  </a:cubicBezTo>
                  <a:cubicBezTo>
                    <a:pt x="24" y="8"/>
                    <a:pt x="20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2273270" y="3612351"/>
            <a:ext cx="403766" cy="405040"/>
            <a:chOff x="1727201" y="319088"/>
            <a:chExt cx="503237" cy="504825"/>
          </a:xfrm>
          <a:solidFill>
            <a:schemeClr val="tx1"/>
          </a:solidFill>
        </p:grpSpPr>
        <p:sp>
          <p:nvSpPr>
            <p:cNvPr id="144" name="Freeform 15"/>
            <p:cNvSpPr>
              <a:spLocks/>
            </p:cNvSpPr>
            <p:nvPr/>
          </p:nvSpPr>
          <p:spPr bwMode="auto">
            <a:xfrm>
              <a:off x="1812925" y="406400"/>
              <a:ext cx="120650" cy="119062"/>
            </a:xfrm>
            <a:custGeom>
              <a:avLst/>
              <a:gdLst>
                <a:gd name="T0" fmla="*/ 30 w 32"/>
                <a:gd name="T1" fmla="*/ 0 h 32"/>
                <a:gd name="T2" fmla="*/ 0 w 32"/>
                <a:gd name="T3" fmla="*/ 30 h 32"/>
                <a:gd name="T4" fmla="*/ 2 w 32"/>
                <a:gd name="T5" fmla="*/ 32 h 32"/>
                <a:gd name="T6" fmla="*/ 4 w 32"/>
                <a:gd name="T7" fmla="*/ 30 h 32"/>
                <a:gd name="T8" fmla="*/ 30 w 32"/>
                <a:gd name="T9" fmla="*/ 4 h 32"/>
                <a:gd name="T10" fmla="*/ 32 w 32"/>
                <a:gd name="T11" fmla="*/ 2 h 32"/>
                <a:gd name="T12" fmla="*/ 30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31"/>
                    <a:pt x="1" y="32"/>
                    <a:pt x="2" y="32"/>
                  </a:cubicBezTo>
                  <a:cubicBezTo>
                    <a:pt x="3" y="32"/>
                    <a:pt x="4" y="31"/>
                    <a:pt x="4" y="30"/>
                  </a:cubicBezTo>
                  <a:cubicBezTo>
                    <a:pt x="4" y="15"/>
                    <a:pt x="15" y="4"/>
                    <a:pt x="30" y="4"/>
                  </a:cubicBezTo>
                  <a:cubicBezTo>
                    <a:pt x="31" y="4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16"/>
            <p:cNvSpPr>
              <a:spLocks noEditPoints="1"/>
            </p:cNvSpPr>
            <p:nvPr/>
          </p:nvSpPr>
          <p:spPr bwMode="auto">
            <a:xfrm>
              <a:off x="1727201" y="319088"/>
              <a:ext cx="503237" cy="504825"/>
            </a:xfrm>
            <a:custGeom>
              <a:avLst/>
              <a:gdLst>
                <a:gd name="T0" fmla="*/ 131 w 134"/>
                <a:gd name="T1" fmla="*/ 120 h 134"/>
                <a:gd name="T2" fmla="*/ 102 w 134"/>
                <a:gd name="T3" fmla="*/ 91 h 134"/>
                <a:gd name="T4" fmla="*/ 95 w 134"/>
                <a:gd name="T5" fmla="*/ 90 h 134"/>
                <a:gd name="T6" fmla="*/ 89 w 134"/>
                <a:gd name="T7" fmla="*/ 84 h 134"/>
                <a:gd name="T8" fmla="*/ 89 w 134"/>
                <a:gd name="T9" fmla="*/ 84 h 134"/>
                <a:gd name="T10" fmla="*/ 87 w 134"/>
                <a:gd name="T11" fmla="*/ 19 h 134"/>
                <a:gd name="T12" fmla="*/ 19 w 134"/>
                <a:gd name="T13" fmla="*/ 19 h 134"/>
                <a:gd name="T14" fmla="*/ 19 w 134"/>
                <a:gd name="T15" fmla="*/ 87 h 134"/>
                <a:gd name="T16" fmla="*/ 84 w 134"/>
                <a:gd name="T17" fmla="*/ 89 h 134"/>
                <a:gd name="T18" fmla="*/ 84 w 134"/>
                <a:gd name="T19" fmla="*/ 89 h 134"/>
                <a:gd name="T20" fmla="*/ 90 w 134"/>
                <a:gd name="T21" fmla="*/ 95 h 134"/>
                <a:gd name="T22" fmla="*/ 91 w 134"/>
                <a:gd name="T23" fmla="*/ 102 h 134"/>
                <a:gd name="T24" fmla="*/ 120 w 134"/>
                <a:gd name="T25" fmla="*/ 131 h 134"/>
                <a:gd name="T26" fmla="*/ 130 w 134"/>
                <a:gd name="T27" fmla="*/ 130 h 134"/>
                <a:gd name="T28" fmla="*/ 131 w 134"/>
                <a:gd name="T29" fmla="*/ 120 h 134"/>
                <a:gd name="T30" fmla="*/ 81 w 134"/>
                <a:gd name="T31" fmla="*/ 81 h 134"/>
                <a:gd name="T32" fmla="*/ 24 w 134"/>
                <a:gd name="T33" fmla="*/ 81 h 134"/>
                <a:gd name="T34" fmla="*/ 24 w 134"/>
                <a:gd name="T35" fmla="*/ 24 h 134"/>
                <a:gd name="T36" fmla="*/ 81 w 134"/>
                <a:gd name="T37" fmla="*/ 24 h 134"/>
                <a:gd name="T38" fmla="*/ 81 w 134"/>
                <a:gd name="T39" fmla="*/ 8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4" h="134">
                  <a:moveTo>
                    <a:pt x="131" y="120"/>
                  </a:moveTo>
                  <a:cubicBezTo>
                    <a:pt x="102" y="91"/>
                    <a:pt x="102" y="91"/>
                    <a:pt x="102" y="91"/>
                  </a:cubicBezTo>
                  <a:cubicBezTo>
                    <a:pt x="100" y="89"/>
                    <a:pt x="98" y="89"/>
                    <a:pt x="95" y="90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105" y="65"/>
                    <a:pt x="104" y="36"/>
                    <a:pt x="87" y="19"/>
                  </a:cubicBezTo>
                  <a:cubicBezTo>
                    <a:pt x="68" y="0"/>
                    <a:pt x="38" y="0"/>
                    <a:pt x="19" y="19"/>
                  </a:cubicBezTo>
                  <a:cubicBezTo>
                    <a:pt x="0" y="37"/>
                    <a:pt x="0" y="68"/>
                    <a:pt x="19" y="87"/>
                  </a:cubicBezTo>
                  <a:cubicBezTo>
                    <a:pt x="37" y="104"/>
                    <a:pt x="65" y="105"/>
                    <a:pt x="84" y="89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89" y="98"/>
                    <a:pt x="89" y="100"/>
                    <a:pt x="91" y="102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2" y="134"/>
                    <a:pt x="127" y="133"/>
                    <a:pt x="130" y="130"/>
                  </a:cubicBezTo>
                  <a:cubicBezTo>
                    <a:pt x="133" y="127"/>
                    <a:pt x="134" y="122"/>
                    <a:pt x="131" y="120"/>
                  </a:cubicBezTo>
                  <a:close/>
                  <a:moveTo>
                    <a:pt x="81" y="81"/>
                  </a:moveTo>
                  <a:cubicBezTo>
                    <a:pt x="65" y="97"/>
                    <a:pt x="40" y="97"/>
                    <a:pt x="24" y="81"/>
                  </a:cubicBezTo>
                  <a:cubicBezTo>
                    <a:pt x="9" y="65"/>
                    <a:pt x="9" y="40"/>
                    <a:pt x="24" y="24"/>
                  </a:cubicBezTo>
                  <a:cubicBezTo>
                    <a:pt x="40" y="9"/>
                    <a:pt x="65" y="9"/>
                    <a:pt x="81" y="24"/>
                  </a:cubicBezTo>
                  <a:cubicBezTo>
                    <a:pt x="97" y="40"/>
                    <a:pt x="97" y="65"/>
                    <a:pt x="81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1299933" y="4386472"/>
            <a:ext cx="336358" cy="336358"/>
            <a:chOff x="9463088" y="4214813"/>
            <a:chExt cx="420687" cy="420687"/>
          </a:xfrm>
          <a:solidFill>
            <a:schemeClr val="tx1"/>
          </a:solidFill>
        </p:grpSpPr>
        <p:sp>
          <p:nvSpPr>
            <p:cNvPr id="147" name="Freeform 17"/>
            <p:cNvSpPr>
              <a:spLocks noEditPoints="1"/>
            </p:cNvSpPr>
            <p:nvPr/>
          </p:nvSpPr>
          <p:spPr bwMode="auto">
            <a:xfrm>
              <a:off x="9463088" y="4214813"/>
              <a:ext cx="420687" cy="420687"/>
            </a:xfrm>
            <a:custGeom>
              <a:avLst/>
              <a:gdLst>
                <a:gd name="T0" fmla="*/ 100 w 112"/>
                <a:gd name="T1" fmla="*/ 8 h 112"/>
                <a:gd name="T2" fmla="*/ 104 w 112"/>
                <a:gd name="T3" fmla="*/ 12 h 112"/>
                <a:gd name="T4" fmla="*/ 104 w 112"/>
                <a:gd name="T5" fmla="*/ 100 h 112"/>
                <a:gd name="T6" fmla="*/ 100 w 112"/>
                <a:gd name="T7" fmla="*/ 104 h 112"/>
                <a:gd name="T8" fmla="*/ 12 w 112"/>
                <a:gd name="T9" fmla="*/ 104 h 112"/>
                <a:gd name="T10" fmla="*/ 8 w 112"/>
                <a:gd name="T11" fmla="*/ 100 h 112"/>
                <a:gd name="T12" fmla="*/ 8 w 112"/>
                <a:gd name="T13" fmla="*/ 12 h 112"/>
                <a:gd name="T14" fmla="*/ 12 w 112"/>
                <a:gd name="T15" fmla="*/ 8 h 112"/>
                <a:gd name="T16" fmla="*/ 100 w 112"/>
                <a:gd name="T17" fmla="*/ 8 h 112"/>
                <a:gd name="T18" fmla="*/ 100 w 112"/>
                <a:gd name="T19" fmla="*/ 0 h 112"/>
                <a:gd name="T20" fmla="*/ 12 w 112"/>
                <a:gd name="T21" fmla="*/ 0 h 112"/>
                <a:gd name="T22" fmla="*/ 0 w 112"/>
                <a:gd name="T23" fmla="*/ 12 h 112"/>
                <a:gd name="T24" fmla="*/ 0 w 112"/>
                <a:gd name="T25" fmla="*/ 100 h 112"/>
                <a:gd name="T26" fmla="*/ 12 w 112"/>
                <a:gd name="T27" fmla="*/ 112 h 112"/>
                <a:gd name="T28" fmla="*/ 100 w 112"/>
                <a:gd name="T29" fmla="*/ 112 h 112"/>
                <a:gd name="T30" fmla="*/ 112 w 112"/>
                <a:gd name="T31" fmla="*/ 100 h 112"/>
                <a:gd name="T32" fmla="*/ 112 w 112"/>
                <a:gd name="T33" fmla="*/ 12 h 112"/>
                <a:gd name="T34" fmla="*/ 100 w 112"/>
                <a:gd name="T3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12">
                  <a:moveTo>
                    <a:pt x="100" y="8"/>
                  </a:moveTo>
                  <a:cubicBezTo>
                    <a:pt x="102" y="8"/>
                    <a:pt x="104" y="10"/>
                    <a:pt x="104" y="12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104" y="102"/>
                    <a:pt x="102" y="104"/>
                    <a:pt x="100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00" y="8"/>
                    <a:pt x="100" y="8"/>
                    <a:pt x="100" y="8"/>
                  </a:cubicBezTo>
                  <a:moveTo>
                    <a:pt x="10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7"/>
                    <a:pt x="5" y="112"/>
                    <a:pt x="12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7" y="112"/>
                    <a:pt x="112" y="107"/>
                    <a:pt x="112" y="100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5"/>
                    <a:pt x="107" y="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18"/>
            <p:cNvSpPr>
              <a:spLocks noEditPoints="1"/>
            </p:cNvSpPr>
            <p:nvPr/>
          </p:nvSpPr>
          <p:spPr bwMode="auto">
            <a:xfrm>
              <a:off x="9537700" y="4289425"/>
              <a:ext cx="269875" cy="271462"/>
            </a:xfrm>
            <a:custGeom>
              <a:avLst/>
              <a:gdLst>
                <a:gd name="T0" fmla="*/ 104 w 170"/>
                <a:gd name="T1" fmla="*/ 0 h 171"/>
                <a:gd name="T2" fmla="*/ 128 w 170"/>
                <a:gd name="T3" fmla="*/ 24 h 171"/>
                <a:gd name="T4" fmla="*/ 95 w 170"/>
                <a:gd name="T5" fmla="*/ 57 h 171"/>
                <a:gd name="T6" fmla="*/ 114 w 170"/>
                <a:gd name="T7" fmla="*/ 76 h 171"/>
                <a:gd name="T8" fmla="*/ 147 w 170"/>
                <a:gd name="T9" fmla="*/ 43 h 171"/>
                <a:gd name="T10" fmla="*/ 170 w 170"/>
                <a:gd name="T11" fmla="*/ 66 h 171"/>
                <a:gd name="T12" fmla="*/ 170 w 170"/>
                <a:gd name="T13" fmla="*/ 0 h 171"/>
                <a:gd name="T14" fmla="*/ 104 w 170"/>
                <a:gd name="T15" fmla="*/ 0 h 171"/>
                <a:gd name="T16" fmla="*/ 57 w 170"/>
                <a:gd name="T17" fmla="*/ 95 h 171"/>
                <a:gd name="T18" fmla="*/ 24 w 170"/>
                <a:gd name="T19" fmla="*/ 128 h 171"/>
                <a:gd name="T20" fmla="*/ 0 w 170"/>
                <a:gd name="T21" fmla="*/ 104 h 171"/>
                <a:gd name="T22" fmla="*/ 0 w 170"/>
                <a:gd name="T23" fmla="*/ 171 h 171"/>
                <a:gd name="T24" fmla="*/ 66 w 170"/>
                <a:gd name="T25" fmla="*/ 171 h 171"/>
                <a:gd name="T26" fmla="*/ 43 w 170"/>
                <a:gd name="T27" fmla="*/ 147 h 171"/>
                <a:gd name="T28" fmla="*/ 76 w 170"/>
                <a:gd name="T29" fmla="*/ 114 h 171"/>
                <a:gd name="T30" fmla="*/ 57 w 170"/>
                <a:gd name="T31" fmla="*/ 9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0" h="171">
                  <a:moveTo>
                    <a:pt x="104" y="0"/>
                  </a:moveTo>
                  <a:lnTo>
                    <a:pt x="128" y="24"/>
                  </a:lnTo>
                  <a:lnTo>
                    <a:pt x="95" y="57"/>
                  </a:lnTo>
                  <a:lnTo>
                    <a:pt x="114" y="76"/>
                  </a:lnTo>
                  <a:lnTo>
                    <a:pt x="147" y="43"/>
                  </a:lnTo>
                  <a:lnTo>
                    <a:pt x="170" y="66"/>
                  </a:lnTo>
                  <a:lnTo>
                    <a:pt x="170" y="0"/>
                  </a:lnTo>
                  <a:lnTo>
                    <a:pt x="104" y="0"/>
                  </a:lnTo>
                  <a:close/>
                  <a:moveTo>
                    <a:pt x="57" y="95"/>
                  </a:moveTo>
                  <a:lnTo>
                    <a:pt x="24" y="128"/>
                  </a:lnTo>
                  <a:lnTo>
                    <a:pt x="0" y="104"/>
                  </a:lnTo>
                  <a:lnTo>
                    <a:pt x="0" y="171"/>
                  </a:lnTo>
                  <a:lnTo>
                    <a:pt x="66" y="171"/>
                  </a:lnTo>
                  <a:lnTo>
                    <a:pt x="43" y="147"/>
                  </a:lnTo>
                  <a:lnTo>
                    <a:pt x="76" y="114"/>
                  </a:lnTo>
                  <a:lnTo>
                    <a:pt x="57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9" name="Freeform 22"/>
          <p:cNvSpPr>
            <a:spLocks noEditPoints="1"/>
          </p:cNvSpPr>
          <p:nvPr/>
        </p:nvSpPr>
        <p:spPr bwMode="auto">
          <a:xfrm>
            <a:off x="8536092" y="1971257"/>
            <a:ext cx="442913" cy="430212"/>
          </a:xfrm>
          <a:custGeom>
            <a:avLst/>
            <a:gdLst>
              <a:gd name="T0" fmla="*/ 112 w 118"/>
              <a:gd name="T1" fmla="*/ 26 h 112"/>
              <a:gd name="T2" fmla="*/ 95 w 118"/>
              <a:gd name="T3" fmla="*/ 20 h 112"/>
              <a:gd name="T4" fmla="*/ 95 w 118"/>
              <a:gd name="T5" fmla="*/ 16 h 112"/>
              <a:gd name="T6" fmla="*/ 95 w 118"/>
              <a:gd name="T7" fmla="*/ 12 h 112"/>
              <a:gd name="T8" fmla="*/ 83 w 118"/>
              <a:gd name="T9" fmla="*/ 0 h 112"/>
              <a:gd name="T10" fmla="*/ 35 w 118"/>
              <a:gd name="T11" fmla="*/ 0 h 112"/>
              <a:gd name="T12" fmla="*/ 23 w 118"/>
              <a:gd name="T13" fmla="*/ 12 h 112"/>
              <a:gd name="T14" fmla="*/ 23 w 118"/>
              <a:gd name="T15" fmla="*/ 16 h 112"/>
              <a:gd name="T16" fmla="*/ 23 w 118"/>
              <a:gd name="T17" fmla="*/ 20 h 112"/>
              <a:gd name="T18" fmla="*/ 6 w 118"/>
              <a:gd name="T19" fmla="*/ 26 h 112"/>
              <a:gd name="T20" fmla="*/ 3 w 118"/>
              <a:gd name="T21" fmla="*/ 45 h 112"/>
              <a:gd name="T22" fmla="*/ 24 w 118"/>
              <a:gd name="T23" fmla="*/ 58 h 112"/>
              <a:gd name="T24" fmla="*/ 55 w 118"/>
              <a:gd name="T25" fmla="*/ 88 h 112"/>
              <a:gd name="T26" fmla="*/ 55 w 118"/>
              <a:gd name="T27" fmla="*/ 88 h 112"/>
              <a:gd name="T28" fmla="*/ 55 w 118"/>
              <a:gd name="T29" fmla="*/ 104 h 112"/>
              <a:gd name="T30" fmla="*/ 47 w 118"/>
              <a:gd name="T31" fmla="*/ 104 h 112"/>
              <a:gd name="T32" fmla="*/ 43 w 118"/>
              <a:gd name="T33" fmla="*/ 108 h 112"/>
              <a:gd name="T34" fmla="*/ 47 w 118"/>
              <a:gd name="T35" fmla="*/ 112 h 112"/>
              <a:gd name="T36" fmla="*/ 71 w 118"/>
              <a:gd name="T37" fmla="*/ 112 h 112"/>
              <a:gd name="T38" fmla="*/ 75 w 118"/>
              <a:gd name="T39" fmla="*/ 108 h 112"/>
              <a:gd name="T40" fmla="*/ 71 w 118"/>
              <a:gd name="T41" fmla="*/ 104 h 112"/>
              <a:gd name="T42" fmla="*/ 63 w 118"/>
              <a:gd name="T43" fmla="*/ 104 h 112"/>
              <a:gd name="T44" fmla="*/ 63 w 118"/>
              <a:gd name="T45" fmla="*/ 88 h 112"/>
              <a:gd name="T46" fmla="*/ 63 w 118"/>
              <a:gd name="T47" fmla="*/ 88 h 112"/>
              <a:gd name="T48" fmla="*/ 94 w 118"/>
              <a:gd name="T49" fmla="*/ 58 h 112"/>
              <a:gd name="T50" fmla="*/ 115 w 118"/>
              <a:gd name="T51" fmla="*/ 45 h 112"/>
              <a:gd name="T52" fmla="*/ 112 w 118"/>
              <a:gd name="T53" fmla="*/ 26 h 112"/>
              <a:gd name="T54" fmla="*/ 11 w 118"/>
              <a:gd name="T55" fmla="*/ 42 h 112"/>
              <a:gd name="T56" fmla="*/ 12 w 118"/>
              <a:gd name="T57" fmla="*/ 31 h 112"/>
              <a:gd name="T58" fmla="*/ 23 w 118"/>
              <a:gd name="T59" fmla="*/ 28 h 112"/>
              <a:gd name="T60" fmla="*/ 23 w 118"/>
              <a:gd name="T61" fmla="*/ 48 h 112"/>
              <a:gd name="T62" fmla="*/ 23 w 118"/>
              <a:gd name="T63" fmla="*/ 50 h 112"/>
              <a:gd name="T64" fmla="*/ 11 w 118"/>
              <a:gd name="T65" fmla="*/ 42 h 112"/>
              <a:gd name="T66" fmla="*/ 87 w 118"/>
              <a:gd name="T67" fmla="*/ 16 h 112"/>
              <a:gd name="T68" fmla="*/ 87 w 118"/>
              <a:gd name="T69" fmla="*/ 48 h 112"/>
              <a:gd name="T70" fmla="*/ 59 w 118"/>
              <a:gd name="T71" fmla="*/ 80 h 112"/>
              <a:gd name="T72" fmla="*/ 31 w 118"/>
              <a:gd name="T73" fmla="*/ 48 h 112"/>
              <a:gd name="T74" fmla="*/ 31 w 118"/>
              <a:gd name="T75" fmla="*/ 16 h 112"/>
              <a:gd name="T76" fmla="*/ 31 w 118"/>
              <a:gd name="T77" fmla="*/ 12 h 112"/>
              <a:gd name="T78" fmla="*/ 35 w 118"/>
              <a:gd name="T79" fmla="*/ 8 h 112"/>
              <a:gd name="T80" fmla="*/ 83 w 118"/>
              <a:gd name="T81" fmla="*/ 8 h 112"/>
              <a:gd name="T82" fmla="*/ 87 w 118"/>
              <a:gd name="T83" fmla="*/ 12 h 112"/>
              <a:gd name="T84" fmla="*/ 87 w 118"/>
              <a:gd name="T85" fmla="*/ 16 h 112"/>
              <a:gd name="T86" fmla="*/ 107 w 118"/>
              <a:gd name="T87" fmla="*/ 42 h 112"/>
              <a:gd name="T88" fmla="*/ 95 w 118"/>
              <a:gd name="T89" fmla="*/ 50 h 112"/>
              <a:gd name="T90" fmla="*/ 95 w 118"/>
              <a:gd name="T91" fmla="*/ 48 h 112"/>
              <a:gd name="T92" fmla="*/ 95 w 118"/>
              <a:gd name="T93" fmla="*/ 28 h 112"/>
              <a:gd name="T94" fmla="*/ 106 w 118"/>
              <a:gd name="T95" fmla="*/ 31 h 112"/>
              <a:gd name="T96" fmla="*/ 107 w 118"/>
              <a:gd name="T97" fmla="*/ 4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8" h="112">
                <a:moveTo>
                  <a:pt x="112" y="26"/>
                </a:moveTo>
                <a:cubicBezTo>
                  <a:pt x="108" y="22"/>
                  <a:pt x="102" y="19"/>
                  <a:pt x="95" y="20"/>
                </a:cubicBezTo>
                <a:cubicBezTo>
                  <a:pt x="95" y="16"/>
                  <a:pt x="95" y="16"/>
                  <a:pt x="95" y="16"/>
                </a:cubicBezTo>
                <a:cubicBezTo>
                  <a:pt x="95" y="12"/>
                  <a:pt x="95" y="12"/>
                  <a:pt x="95" y="12"/>
                </a:cubicBezTo>
                <a:cubicBezTo>
                  <a:pt x="95" y="5"/>
                  <a:pt x="90" y="0"/>
                  <a:pt x="8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8" y="0"/>
                  <a:pt x="23" y="5"/>
                  <a:pt x="23" y="12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20"/>
                  <a:pt x="23" y="20"/>
                  <a:pt x="23" y="20"/>
                </a:cubicBezTo>
                <a:cubicBezTo>
                  <a:pt x="16" y="19"/>
                  <a:pt x="10" y="22"/>
                  <a:pt x="6" y="26"/>
                </a:cubicBezTo>
                <a:cubicBezTo>
                  <a:pt x="1" y="32"/>
                  <a:pt x="0" y="39"/>
                  <a:pt x="3" y="45"/>
                </a:cubicBezTo>
                <a:cubicBezTo>
                  <a:pt x="7" y="53"/>
                  <a:pt x="14" y="57"/>
                  <a:pt x="24" y="58"/>
                </a:cubicBezTo>
                <a:cubicBezTo>
                  <a:pt x="28" y="74"/>
                  <a:pt x="40" y="86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5" y="104"/>
                  <a:pt x="43" y="106"/>
                  <a:pt x="43" y="108"/>
                </a:cubicBezTo>
                <a:cubicBezTo>
                  <a:pt x="43" y="110"/>
                  <a:pt x="45" y="112"/>
                  <a:pt x="47" y="112"/>
                </a:cubicBezTo>
                <a:cubicBezTo>
                  <a:pt x="71" y="112"/>
                  <a:pt x="71" y="112"/>
                  <a:pt x="71" y="112"/>
                </a:cubicBezTo>
                <a:cubicBezTo>
                  <a:pt x="73" y="112"/>
                  <a:pt x="75" y="110"/>
                  <a:pt x="75" y="108"/>
                </a:cubicBezTo>
                <a:cubicBezTo>
                  <a:pt x="75" y="106"/>
                  <a:pt x="73" y="104"/>
                  <a:pt x="71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78" y="86"/>
                  <a:pt x="90" y="74"/>
                  <a:pt x="94" y="58"/>
                </a:cubicBezTo>
                <a:cubicBezTo>
                  <a:pt x="104" y="57"/>
                  <a:pt x="111" y="53"/>
                  <a:pt x="115" y="45"/>
                </a:cubicBezTo>
                <a:cubicBezTo>
                  <a:pt x="118" y="39"/>
                  <a:pt x="117" y="32"/>
                  <a:pt x="112" y="26"/>
                </a:cubicBezTo>
                <a:close/>
                <a:moveTo>
                  <a:pt x="11" y="42"/>
                </a:moveTo>
                <a:cubicBezTo>
                  <a:pt x="9" y="39"/>
                  <a:pt x="9" y="34"/>
                  <a:pt x="12" y="31"/>
                </a:cubicBezTo>
                <a:cubicBezTo>
                  <a:pt x="14" y="29"/>
                  <a:pt x="18" y="28"/>
                  <a:pt x="23" y="2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9"/>
                  <a:pt x="23" y="49"/>
                  <a:pt x="23" y="50"/>
                </a:cubicBezTo>
                <a:cubicBezTo>
                  <a:pt x="17" y="49"/>
                  <a:pt x="13" y="46"/>
                  <a:pt x="11" y="42"/>
                </a:cubicBezTo>
                <a:close/>
                <a:moveTo>
                  <a:pt x="87" y="16"/>
                </a:moveTo>
                <a:cubicBezTo>
                  <a:pt x="87" y="48"/>
                  <a:pt x="87" y="48"/>
                  <a:pt x="87" y="48"/>
                </a:cubicBezTo>
                <a:cubicBezTo>
                  <a:pt x="87" y="66"/>
                  <a:pt x="74" y="80"/>
                  <a:pt x="59" y="80"/>
                </a:cubicBezTo>
                <a:cubicBezTo>
                  <a:pt x="44" y="80"/>
                  <a:pt x="31" y="66"/>
                  <a:pt x="31" y="48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0"/>
                  <a:pt x="33" y="8"/>
                  <a:pt x="35" y="8"/>
                </a:cubicBezTo>
                <a:cubicBezTo>
                  <a:pt x="83" y="8"/>
                  <a:pt x="83" y="8"/>
                  <a:pt x="83" y="8"/>
                </a:cubicBezTo>
                <a:cubicBezTo>
                  <a:pt x="85" y="8"/>
                  <a:pt x="87" y="10"/>
                  <a:pt x="87" y="12"/>
                </a:cubicBezTo>
                <a:lnTo>
                  <a:pt x="87" y="16"/>
                </a:lnTo>
                <a:close/>
                <a:moveTo>
                  <a:pt x="107" y="42"/>
                </a:moveTo>
                <a:cubicBezTo>
                  <a:pt x="105" y="46"/>
                  <a:pt x="101" y="49"/>
                  <a:pt x="95" y="50"/>
                </a:cubicBezTo>
                <a:cubicBezTo>
                  <a:pt x="95" y="49"/>
                  <a:pt x="95" y="49"/>
                  <a:pt x="95" y="48"/>
                </a:cubicBezTo>
                <a:cubicBezTo>
                  <a:pt x="95" y="28"/>
                  <a:pt x="95" y="28"/>
                  <a:pt x="95" y="28"/>
                </a:cubicBezTo>
                <a:cubicBezTo>
                  <a:pt x="100" y="28"/>
                  <a:pt x="104" y="29"/>
                  <a:pt x="106" y="31"/>
                </a:cubicBezTo>
                <a:cubicBezTo>
                  <a:pt x="109" y="34"/>
                  <a:pt x="109" y="39"/>
                  <a:pt x="107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0" name="Group 149"/>
          <p:cNvGrpSpPr/>
          <p:nvPr/>
        </p:nvGrpSpPr>
        <p:grpSpPr>
          <a:xfrm>
            <a:off x="11441276" y="3654608"/>
            <a:ext cx="385194" cy="320526"/>
            <a:chOff x="11764963" y="1333500"/>
            <a:chExt cx="434975" cy="361950"/>
          </a:xfrm>
          <a:solidFill>
            <a:schemeClr val="tx1"/>
          </a:solidFill>
        </p:grpSpPr>
        <p:sp>
          <p:nvSpPr>
            <p:cNvPr id="151" name="Freeform 23"/>
            <p:cNvSpPr>
              <a:spLocks noEditPoints="1"/>
            </p:cNvSpPr>
            <p:nvPr/>
          </p:nvSpPr>
          <p:spPr bwMode="auto">
            <a:xfrm>
              <a:off x="11891963" y="1603375"/>
              <a:ext cx="90488" cy="92075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8 h 24"/>
                <a:gd name="T12" fmla="*/ 8 w 24"/>
                <a:gd name="T13" fmla="*/ 12 h 24"/>
                <a:gd name="T14" fmla="*/ 12 w 24"/>
                <a:gd name="T15" fmla="*/ 16 h 24"/>
                <a:gd name="T16" fmla="*/ 16 w 24"/>
                <a:gd name="T17" fmla="*/ 12 h 24"/>
                <a:gd name="T18" fmla="*/ 12 w 24"/>
                <a:gd name="T1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8"/>
                  </a:moveTo>
                  <a:cubicBezTo>
                    <a:pt x="10" y="8"/>
                    <a:pt x="8" y="10"/>
                    <a:pt x="8" y="12"/>
                  </a:cubicBezTo>
                  <a:cubicBezTo>
                    <a:pt x="8" y="14"/>
                    <a:pt x="10" y="16"/>
                    <a:pt x="12" y="16"/>
                  </a:cubicBezTo>
                  <a:cubicBezTo>
                    <a:pt x="14" y="16"/>
                    <a:pt x="16" y="14"/>
                    <a:pt x="16" y="12"/>
                  </a:cubicBezTo>
                  <a:cubicBezTo>
                    <a:pt x="16" y="10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24"/>
            <p:cNvSpPr>
              <a:spLocks noEditPoints="1"/>
            </p:cNvSpPr>
            <p:nvPr/>
          </p:nvSpPr>
          <p:spPr bwMode="auto">
            <a:xfrm>
              <a:off x="12042775" y="1603375"/>
              <a:ext cx="90488" cy="92075"/>
            </a:xfrm>
            <a:custGeom>
              <a:avLst/>
              <a:gdLst>
                <a:gd name="T0" fmla="*/ 12 w 24"/>
                <a:gd name="T1" fmla="*/ 8 h 24"/>
                <a:gd name="T2" fmla="*/ 16 w 24"/>
                <a:gd name="T3" fmla="*/ 12 h 24"/>
                <a:gd name="T4" fmla="*/ 12 w 24"/>
                <a:gd name="T5" fmla="*/ 16 h 24"/>
                <a:gd name="T6" fmla="*/ 8 w 24"/>
                <a:gd name="T7" fmla="*/ 12 h 24"/>
                <a:gd name="T8" fmla="*/ 12 w 24"/>
                <a:gd name="T9" fmla="*/ 8 h 24"/>
                <a:gd name="T10" fmla="*/ 12 w 24"/>
                <a:gd name="T11" fmla="*/ 0 h 24"/>
                <a:gd name="T12" fmla="*/ 0 w 24"/>
                <a:gd name="T13" fmla="*/ 12 h 24"/>
                <a:gd name="T14" fmla="*/ 12 w 24"/>
                <a:gd name="T15" fmla="*/ 24 h 24"/>
                <a:gd name="T16" fmla="*/ 24 w 24"/>
                <a:gd name="T17" fmla="*/ 12 h 24"/>
                <a:gd name="T18" fmla="*/ 12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8"/>
                  </a:moveTo>
                  <a:cubicBezTo>
                    <a:pt x="14" y="8"/>
                    <a:pt x="16" y="10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10" y="16"/>
                    <a:pt x="8" y="14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25"/>
            <p:cNvSpPr>
              <a:spLocks/>
            </p:cNvSpPr>
            <p:nvPr/>
          </p:nvSpPr>
          <p:spPr bwMode="auto">
            <a:xfrm>
              <a:off x="11764963" y="1333500"/>
              <a:ext cx="404813" cy="246062"/>
            </a:xfrm>
            <a:custGeom>
              <a:avLst/>
              <a:gdLst>
                <a:gd name="T0" fmla="*/ 37 w 108"/>
                <a:gd name="T1" fmla="*/ 56 h 64"/>
                <a:gd name="T2" fmla="*/ 26 w 108"/>
                <a:gd name="T3" fmla="*/ 0 h 64"/>
                <a:gd name="T4" fmla="*/ 16 w 108"/>
                <a:gd name="T5" fmla="*/ 0 h 64"/>
                <a:gd name="T6" fmla="*/ 4 w 108"/>
                <a:gd name="T7" fmla="*/ 0 h 64"/>
                <a:gd name="T8" fmla="*/ 4 w 108"/>
                <a:gd name="T9" fmla="*/ 0 h 64"/>
                <a:gd name="T10" fmla="*/ 0 w 108"/>
                <a:gd name="T11" fmla="*/ 4 h 64"/>
                <a:gd name="T12" fmla="*/ 4 w 108"/>
                <a:gd name="T13" fmla="*/ 8 h 64"/>
                <a:gd name="T14" fmla="*/ 4 w 108"/>
                <a:gd name="T15" fmla="*/ 8 h 64"/>
                <a:gd name="T16" fmla="*/ 19 w 108"/>
                <a:gd name="T17" fmla="*/ 8 h 64"/>
                <a:gd name="T18" fmla="*/ 30 w 108"/>
                <a:gd name="T19" fmla="*/ 64 h 64"/>
                <a:gd name="T20" fmla="*/ 42 w 108"/>
                <a:gd name="T21" fmla="*/ 64 h 64"/>
                <a:gd name="T22" fmla="*/ 104 w 108"/>
                <a:gd name="T23" fmla="*/ 64 h 64"/>
                <a:gd name="T24" fmla="*/ 104 w 108"/>
                <a:gd name="T25" fmla="*/ 64 h 64"/>
                <a:gd name="T26" fmla="*/ 104 w 108"/>
                <a:gd name="T27" fmla="*/ 64 h 64"/>
                <a:gd name="T28" fmla="*/ 104 w 108"/>
                <a:gd name="T29" fmla="*/ 64 h 64"/>
                <a:gd name="T30" fmla="*/ 104 w 108"/>
                <a:gd name="T31" fmla="*/ 64 h 64"/>
                <a:gd name="T32" fmla="*/ 108 w 108"/>
                <a:gd name="T33" fmla="*/ 60 h 64"/>
                <a:gd name="T34" fmla="*/ 104 w 108"/>
                <a:gd name="T35" fmla="*/ 56 h 64"/>
                <a:gd name="T36" fmla="*/ 37 w 108"/>
                <a:gd name="T37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64">
                  <a:moveTo>
                    <a:pt x="37" y="56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4"/>
                    <a:pt x="108" y="62"/>
                    <a:pt x="108" y="60"/>
                  </a:cubicBezTo>
                  <a:cubicBezTo>
                    <a:pt x="108" y="58"/>
                    <a:pt x="106" y="56"/>
                    <a:pt x="104" y="56"/>
                  </a:cubicBezTo>
                  <a:lnTo>
                    <a:pt x="37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26"/>
            <p:cNvSpPr>
              <a:spLocks noEditPoints="1"/>
            </p:cNvSpPr>
            <p:nvPr/>
          </p:nvSpPr>
          <p:spPr bwMode="auto">
            <a:xfrm>
              <a:off x="11899900" y="1363663"/>
              <a:ext cx="300038" cy="153987"/>
            </a:xfrm>
            <a:custGeom>
              <a:avLst/>
              <a:gdLst>
                <a:gd name="T0" fmla="*/ 68 w 80"/>
                <a:gd name="T1" fmla="*/ 32 h 40"/>
                <a:gd name="T2" fmla="*/ 12 w 80"/>
                <a:gd name="T3" fmla="*/ 32 h 40"/>
                <a:gd name="T4" fmla="*/ 8 w 80"/>
                <a:gd name="T5" fmla="*/ 36 h 40"/>
                <a:gd name="T6" fmla="*/ 12 w 80"/>
                <a:gd name="T7" fmla="*/ 40 h 40"/>
                <a:gd name="T8" fmla="*/ 68 w 80"/>
                <a:gd name="T9" fmla="*/ 40 h 40"/>
                <a:gd name="T10" fmla="*/ 72 w 80"/>
                <a:gd name="T11" fmla="*/ 36 h 40"/>
                <a:gd name="T12" fmla="*/ 68 w 80"/>
                <a:gd name="T13" fmla="*/ 32 h 40"/>
                <a:gd name="T14" fmla="*/ 72 w 80"/>
                <a:gd name="T15" fmla="*/ 16 h 40"/>
                <a:gd name="T16" fmla="*/ 8 w 80"/>
                <a:gd name="T17" fmla="*/ 16 h 40"/>
                <a:gd name="T18" fmla="*/ 4 w 80"/>
                <a:gd name="T19" fmla="*/ 20 h 40"/>
                <a:gd name="T20" fmla="*/ 8 w 80"/>
                <a:gd name="T21" fmla="*/ 24 h 40"/>
                <a:gd name="T22" fmla="*/ 72 w 80"/>
                <a:gd name="T23" fmla="*/ 24 h 40"/>
                <a:gd name="T24" fmla="*/ 76 w 80"/>
                <a:gd name="T25" fmla="*/ 20 h 40"/>
                <a:gd name="T26" fmla="*/ 72 w 80"/>
                <a:gd name="T27" fmla="*/ 16 h 40"/>
                <a:gd name="T28" fmla="*/ 76 w 80"/>
                <a:gd name="T29" fmla="*/ 0 h 40"/>
                <a:gd name="T30" fmla="*/ 4 w 80"/>
                <a:gd name="T31" fmla="*/ 0 h 40"/>
                <a:gd name="T32" fmla="*/ 0 w 80"/>
                <a:gd name="T33" fmla="*/ 4 h 40"/>
                <a:gd name="T34" fmla="*/ 4 w 80"/>
                <a:gd name="T35" fmla="*/ 8 h 40"/>
                <a:gd name="T36" fmla="*/ 76 w 80"/>
                <a:gd name="T37" fmla="*/ 8 h 40"/>
                <a:gd name="T38" fmla="*/ 80 w 80"/>
                <a:gd name="T39" fmla="*/ 4 h 40"/>
                <a:gd name="T40" fmla="*/ 76 w 80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40">
                  <a:moveTo>
                    <a:pt x="68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0" y="32"/>
                    <a:pt x="8" y="34"/>
                    <a:pt x="8" y="36"/>
                  </a:cubicBezTo>
                  <a:cubicBezTo>
                    <a:pt x="8" y="38"/>
                    <a:pt x="10" y="40"/>
                    <a:pt x="12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70" y="40"/>
                    <a:pt x="72" y="38"/>
                    <a:pt x="72" y="36"/>
                  </a:cubicBezTo>
                  <a:cubicBezTo>
                    <a:pt x="72" y="34"/>
                    <a:pt x="70" y="32"/>
                    <a:pt x="68" y="32"/>
                  </a:cubicBezTo>
                  <a:close/>
                  <a:moveTo>
                    <a:pt x="72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4" y="18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4" y="24"/>
                    <a:pt x="76" y="22"/>
                    <a:pt x="76" y="20"/>
                  </a:cubicBezTo>
                  <a:cubicBezTo>
                    <a:pt x="76" y="18"/>
                    <a:pt x="74" y="16"/>
                    <a:pt x="72" y="16"/>
                  </a:cubicBezTo>
                  <a:close/>
                  <a:moveTo>
                    <a:pt x="7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8" y="8"/>
                    <a:pt x="80" y="6"/>
                    <a:pt x="80" y="4"/>
                  </a:cubicBezTo>
                  <a:cubicBezTo>
                    <a:pt x="80" y="2"/>
                    <a:pt x="78" y="0"/>
                    <a:pt x="7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5" name="Freeform 30"/>
          <p:cNvSpPr>
            <a:spLocks noEditPoints="1"/>
          </p:cNvSpPr>
          <p:nvPr/>
        </p:nvSpPr>
        <p:spPr bwMode="auto">
          <a:xfrm>
            <a:off x="6434906" y="1970446"/>
            <a:ext cx="405282" cy="431835"/>
          </a:xfrm>
          <a:custGeom>
            <a:avLst/>
            <a:gdLst>
              <a:gd name="T0" fmla="*/ 60 w 120"/>
              <a:gd name="T1" fmla="*/ 0 h 128"/>
              <a:gd name="T2" fmla="*/ 0 w 120"/>
              <a:gd name="T3" fmla="*/ 60 h 128"/>
              <a:gd name="T4" fmla="*/ 4 w 120"/>
              <a:gd name="T5" fmla="*/ 64 h 128"/>
              <a:gd name="T6" fmla="*/ 56 w 120"/>
              <a:gd name="T7" fmla="*/ 64 h 128"/>
              <a:gd name="T8" fmla="*/ 56 w 120"/>
              <a:gd name="T9" fmla="*/ 111 h 128"/>
              <a:gd name="T10" fmla="*/ 46 w 120"/>
              <a:gd name="T11" fmla="*/ 120 h 128"/>
              <a:gd name="T12" fmla="*/ 36 w 120"/>
              <a:gd name="T13" fmla="*/ 111 h 128"/>
              <a:gd name="T14" fmla="*/ 32 w 120"/>
              <a:gd name="T15" fmla="*/ 107 h 128"/>
              <a:gd name="T16" fmla="*/ 28 w 120"/>
              <a:gd name="T17" fmla="*/ 111 h 128"/>
              <a:gd name="T18" fmla="*/ 46 w 120"/>
              <a:gd name="T19" fmla="*/ 128 h 128"/>
              <a:gd name="T20" fmla="*/ 64 w 120"/>
              <a:gd name="T21" fmla="*/ 111 h 128"/>
              <a:gd name="T22" fmla="*/ 64 w 120"/>
              <a:gd name="T23" fmla="*/ 64 h 128"/>
              <a:gd name="T24" fmla="*/ 116 w 120"/>
              <a:gd name="T25" fmla="*/ 64 h 128"/>
              <a:gd name="T26" fmla="*/ 120 w 120"/>
              <a:gd name="T27" fmla="*/ 60 h 128"/>
              <a:gd name="T28" fmla="*/ 60 w 120"/>
              <a:gd name="T29" fmla="*/ 0 h 128"/>
              <a:gd name="T30" fmla="*/ 8 w 120"/>
              <a:gd name="T31" fmla="*/ 56 h 128"/>
              <a:gd name="T32" fmla="*/ 51 w 120"/>
              <a:gd name="T33" fmla="*/ 9 h 128"/>
              <a:gd name="T34" fmla="*/ 30 w 120"/>
              <a:gd name="T35" fmla="*/ 56 h 128"/>
              <a:gd name="T36" fmla="*/ 8 w 120"/>
              <a:gd name="T37" fmla="*/ 56 h 128"/>
              <a:gd name="T38" fmla="*/ 34 w 120"/>
              <a:gd name="T39" fmla="*/ 56 h 128"/>
              <a:gd name="T40" fmla="*/ 60 w 120"/>
              <a:gd name="T41" fmla="*/ 9 h 128"/>
              <a:gd name="T42" fmla="*/ 86 w 120"/>
              <a:gd name="T43" fmla="*/ 56 h 128"/>
              <a:gd name="T44" fmla="*/ 34 w 120"/>
              <a:gd name="T45" fmla="*/ 56 h 128"/>
              <a:gd name="T46" fmla="*/ 90 w 120"/>
              <a:gd name="T47" fmla="*/ 56 h 128"/>
              <a:gd name="T48" fmla="*/ 69 w 120"/>
              <a:gd name="T49" fmla="*/ 9 h 128"/>
              <a:gd name="T50" fmla="*/ 112 w 120"/>
              <a:gd name="T51" fmla="*/ 56 h 128"/>
              <a:gd name="T52" fmla="*/ 90 w 120"/>
              <a:gd name="T53" fmla="*/ 5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0" h="128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6" y="116"/>
                  <a:pt x="51" y="120"/>
                  <a:pt x="46" y="120"/>
                </a:cubicBezTo>
                <a:cubicBezTo>
                  <a:pt x="40" y="120"/>
                  <a:pt x="36" y="116"/>
                  <a:pt x="36" y="111"/>
                </a:cubicBezTo>
                <a:cubicBezTo>
                  <a:pt x="36" y="108"/>
                  <a:pt x="34" y="107"/>
                  <a:pt x="32" y="107"/>
                </a:cubicBezTo>
                <a:cubicBezTo>
                  <a:pt x="30" y="107"/>
                  <a:pt x="28" y="108"/>
                  <a:pt x="28" y="111"/>
                </a:cubicBezTo>
                <a:cubicBezTo>
                  <a:pt x="28" y="120"/>
                  <a:pt x="36" y="128"/>
                  <a:pt x="46" y="128"/>
                </a:cubicBezTo>
                <a:cubicBezTo>
                  <a:pt x="56" y="128"/>
                  <a:pt x="64" y="120"/>
                  <a:pt x="64" y="111"/>
                </a:cubicBezTo>
                <a:cubicBezTo>
                  <a:pt x="64" y="64"/>
                  <a:pt x="64" y="64"/>
                  <a:pt x="64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" y="56"/>
                </a:moveTo>
                <a:cubicBezTo>
                  <a:pt x="10" y="32"/>
                  <a:pt x="28" y="13"/>
                  <a:pt x="51" y="9"/>
                </a:cubicBezTo>
                <a:cubicBezTo>
                  <a:pt x="38" y="17"/>
                  <a:pt x="30" y="35"/>
                  <a:pt x="30" y="56"/>
                </a:cubicBezTo>
                <a:lnTo>
                  <a:pt x="8" y="56"/>
                </a:lnTo>
                <a:close/>
                <a:moveTo>
                  <a:pt x="34" y="56"/>
                </a:moveTo>
                <a:cubicBezTo>
                  <a:pt x="34" y="32"/>
                  <a:pt x="44" y="14"/>
                  <a:pt x="60" y="9"/>
                </a:cubicBezTo>
                <a:cubicBezTo>
                  <a:pt x="76" y="14"/>
                  <a:pt x="86" y="32"/>
                  <a:pt x="86" y="56"/>
                </a:cubicBezTo>
                <a:lnTo>
                  <a:pt x="34" y="56"/>
                </a:lnTo>
                <a:close/>
                <a:moveTo>
                  <a:pt x="90" y="56"/>
                </a:moveTo>
                <a:cubicBezTo>
                  <a:pt x="90" y="35"/>
                  <a:pt x="82" y="17"/>
                  <a:pt x="69" y="9"/>
                </a:cubicBezTo>
                <a:cubicBezTo>
                  <a:pt x="92" y="13"/>
                  <a:pt x="110" y="32"/>
                  <a:pt x="112" y="56"/>
                </a:cubicBezTo>
                <a:lnTo>
                  <a:pt x="9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6" name="Group 155"/>
          <p:cNvGrpSpPr/>
          <p:nvPr/>
        </p:nvGrpSpPr>
        <p:grpSpPr>
          <a:xfrm>
            <a:off x="1251231" y="1208013"/>
            <a:ext cx="433762" cy="415213"/>
            <a:chOff x="9886950" y="1016001"/>
            <a:chExt cx="482600" cy="461963"/>
          </a:xfrm>
          <a:solidFill>
            <a:schemeClr val="tx1"/>
          </a:solidFill>
        </p:grpSpPr>
        <p:sp>
          <p:nvSpPr>
            <p:cNvPr id="157" name="Freeform 36"/>
            <p:cNvSpPr>
              <a:spLocks noEditPoints="1"/>
            </p:cNvSpPr>
            <p:nvPr/>
          </p:nvSpPr>
          <p:spPr bwMode="auto">
            <a:xfrm>
              <a:off x="9886950" y="1016001"/>
              <a:ext cx="482600" cy="461963"/>
            </a:xfrm>
            <a:custGeom>
              <a:avLst/>
              <a:gdLst>
                <a:gd name="T0" fmla="*/ 117 w 128"/>
                <a:gd name="T1" fmla="*/ 0 h 122"/>
                <a:gd name="T2" fmla="*/ 11 w 128"/>
                <a:gd name="T3" fmla="*/ 0 h 122"/>
                <a:gd name="T4" fmla="*/ 0 w 128"/>
                <a:gd name="T5" fmla="*/ 11 h 122"/>
                <a:gd name="T6" fmla="*/ 0 w 128"/>
                <a:gd name="T7" fmla="*/ 93 h 122"/>
                <a:gd name="T8" fmla="*/ 11 w 128"/>
                <a:gd name="T9" fmla="*/ 104 h 122"/>
                <a:gd name="T10" fmla="*/ 43 w 128"/>
                <a:gd name="T11" fmla="*/ 104 h 122"/>
                <a:gd name="T12" fmla="*/ 37 w 128"/>
                <a:gd name="T13" fmla="*/ 110 h 122"/>
                <a:gd name="T14" fmla="*/ 34 w 128"/>
                <a:gd name="T15" fmla="*/ 113 h 122"/>
                <a:gd name="T16" fmla="*/ 34 w 128"/>
                <a:gd name="T17" fmla="*/ 118 h 122"/>
                <a:gd name="T18" fmla="*/ 42 w 128"/>
                <a:gd name="T19" fmla="*/ 122 h 122"/>
                <a:gd name="T20" fmla="*/ 86 w 128"/>
                <a:gd name="T21" fmla="*/ 122 h 122"/>
                <a:gd name="T22" fmla="*/ 94 w 128"/>
                <a:gd name="T23" fmla="*/ 118 h 122"/>
                <a:gd name="T24" fmla="*/ 94 w 128"/>
                <a:gd name="T25" fmla="*/ 113 h 122"/>
                <a:gd name="T26" fmla="*/ 91 w 128"/>
                <a:gd name="T27" fmla="*/ 110 h 122"/>
                <a:gd name="T28" fmla="*/ 85 w 128"/>
                <a:gd name="T29" fmla="*/ 104 h 122"/>
                <a:gd name="T30" fmla="*/ 117 w 128"/>
                <a:gd name="T31" fmla="*/ 104 h 122"/>
                <a:gd name="T32" fmla="*/ 128 w 128"/>
                <a:gd name="T33" fmla="*/ 93 h 122"/>
                <a:gd name="T34" fmla="*/ 128 w 128"/>
                <a:gd name="T35" fmla="*/ 11 h 122"/>
                <a:gd name="T36" fmla="*/ 117 w 128"/>
                <a:gd name="T37" fmla="*/ 0 h 122"/>
                <a:gd name="T38" fmla="*/ 88 w 128"/>
                <a:gd name="T39" fmla="*/ 113 h 122"/>
                <a:gd name="T40" fmla="*/ 90 w 128"/>
                <a:gd name="T41" fmla="*/ 116 h 122"/>
                <a:gd name="T42" fmla="*/ 90 w 128"/>
                <a:gd name="T43" fmla="*/ 116 h 122"/>
                <a:gd name="T44" fmla="*/ 86 w 128"/>
                <a:gd name="T45" fmla="*/ 118 h 122"/>
                <a:gd name="T46" fmla="*/ 42 w 128"/>
                <a:gd name="T47" fmla="*/ 118 h 122"/>
                <a:gd name="T48" fmla="*/ 38 w 128"/>
                <a:gd name="T49" fmla="*/ 116 h 122"/>
                <a:gd name="T50" fmla="*/ 38 w 128"/>
                <a:gd name="T51" fmla="*/ 116 h 122"/>
                <a:gd name="T52" fmla="*/ 38 w 128"/>
                <a:gd name="T53" fmla="*/ 116 h 122"/>
                <a:gd name="T54" fmla="*/ 40 w 128"/>
                <a:gd name="T55" fmla="*/ 113 h 122"/>
                <a:gd name="T56" fmla="*/ 48 w 128"/>
                <a:gd name="T57" fmla="*/ 104 h 122"/>
                <a:gd name="T58" fmla="*/ 80 w 128"/>
                <a:gd name="T59" fmla="*/ 104 h 122"/>
                <a:gd name="T60" fmla="*/ 88 w 128"/>
                <a:gd name="T61" fmla="*/ 113 h 122"/>
                <a:gd name="T62" fmla="*/ 120 w 128"/>
                <a:gd name="T63" fmla="*/ 93 h 122"/>
                <a:gd name="T64" fmla="*/ 117 w 128"/>
                <a:gd name="T65" fmla="*/ 96 h 122"/>
                <a:gd name="T66" fmla="*/ 11 w 128"/>
                <a:gd name="T67" fmla="*/ 96 h 122"/>
                <a:gd name="T68" fmla="*/ 8 w 128"/>
                <a:gd name="T69" fmla="*/ 93 h 122"/>
                <a:gd name="T70" fmla="*/ 8 w 128"/>
                <a:gd name="T71" fmla="*/ 11 h 122"/>
                <a:gd name="T72" fmla="*/ 11 w 128"/>
                <a:gd name="T73" fmla="*/ 8 h 122"/>
                <a:gd name="T74" fmla="*/ 117 w 128"/>
                <a:gd name="T75" fmla="*/ 8 h 122"/>
                <a:gd name="T76" fmla="*/ 120 w 128"/>
                <a:gd name="T77" fmla="*/ 11 h 122"/>
                <a:gd name="T78" fmla="*/ 120 w 128"/>
                <a:gd name="T7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2">
                  <a:moveTo>
                    <a:pt x="11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1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1" y="106"/>
                    <a:pt x="39" y="109"/>
                    <a:pt x="37" y="110"/>
                  </a:cubicBezTo>
                  <a:cubicBezTo>
                    <a:pt x="36" y="111"/>
                    <a:pt x="35" y="112"/>
                    <a:pt x="34" y="113"/>
                  </a:cubicBezTo>
                  <a:cubicBezTo>
                    <a:pt x="34" y="114"/>
                    <a:pt x="33" y="116"/>
                    <a:pt x="34" y="118"/>
                  </a:cubicBezTo>
                  <a:cubicBezTo>
                    <a:pt x="35" y="120"/>
                    <a:pt x="37" y="122"/>
                    <a:pt x="42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91" y="122"/>
                    <a:pt x="93" y="120"/>
                    <a:pt x="94" y="118"/>
                  </a:cubicBezTo>
                  <a:cubicBezTo>
                    <a:pt x="95" y="116"/>
                    <a:pt x="94" y="114"/>
                    <a:pt x="94" y="113"/>
                  </a:cubicBezTo>
                  <a:cubicBezTo>
                    <a:pt x="93" y="112"/>
                    <a:pt x="92" y="111"/>
                    <a:pt x="91" y="110"/>
                  </a:cubicBezTo>
                  <a:cubicBezTo>
                    <a:pt x="89" y="109"/>
                    <a:pt x="87" y="106"/>
                    <a:pt x="85" y="104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23" y="104"/>
                    <a:pt x="128" y="99"/>
                    <a:pt x="128" y="9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5"/>
                    <a:pt x="123" y="0"/>
                    <a:pt x="117" y="0"/>
                  </a:cubicBezTo>
                  <a:close/>
                  <a:moveTo>
                    <a:pt x="88" y="113"/>
                  </a:moveTo>
                  <a:cubicBezTo>
                    <a:pt x="89" y="114"/>
                    <a:pt x="90" y="115"/>
                    <a:pt x="90" y="116"/>
                  </a:cubicBezTo>
                  <a:cubicBezTo>
                    <a:pt x="90" y="116"/>
                    <a:pt x="91" y="116"/>
                    <a:pt x="90" y="116"/>
                  </a:cubicBezTo>
                  <a:cubicBezTo>
                    <a:pt x="90" y="117"/>
                    <a:pt x="88" y="118"/>
                    <a:pt x="86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0" y="118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9" y="114"/>
                    <a:pt x="40" y="113"/>
                  </a:cubicBezTo>
                  <a:cubicBezTo>
                    <a:pt x="44" y="109"/>
                    <a:pt x="47" y="106"/>
                    <a:pt x="48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1" y="106"/>
                    <a:pt x="84" y="109"/>
                    <a:pt x="88" y="113"/>
                  </a:cubicBezTo>
                  <a:close/>
                  <a:moveTo>
                    <a:pt x="120" y="93"/>
                  </a:moveTo>
                  <a:cubicBezTo>
                    <a:pt x="120" y="95"/>
                    <a:pt x="119" y="96"/>
                    <a:pt x="117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8" y="95"/>
                    <a:pt x="8" y="9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9" y="8"/>
                    <a:pt x="120" y="9"/>
                    <a:pt x="120" y="11"/>
                  </a:cubicBezTo>
                  <a:lnTo>
                    <a:pt x="12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37"/>
            <p:cNvSpPr>
              <a:spLocks noEditPoints="1"/>
            </p:cNvSpPr>
            <p:nvPr/>
          </p:nvSpPr>
          <p:spPr bwMode="auto">
            <a:xfrm>
              <a:off x="9947275" y="1076326"/>
              <a:ext cx="361950" cy="242888"/>
            </a:xfrm>
            <a:custGeom>
              <a:avLst/>
              <a:gdLst>
                <a:gd name="T0" fmla="*/ 89 w 96"/>
                <a:gd name="T1" fmla="*/ 0 h 64"/>
                <a:gd name="T2" fmla="*/ 7 w 96"/>
                <a:gd name="T3" fmla="*/ 0 h 64"/>
                <a:gd name="T4" fmla="*/ 0 w 96"/>
                <a:gd name="T5" fmla="*/ 7 h 64"/>
                <a:gd name="T6" fmla="*/ 0 w 96"/>
                <a:gd name="T7" fmla="*/ 57 h 64"/>
                <a:gd name="T8" fmla="*/ 7 w 96"/>
                <a:gd name="T9" fmla="*/ 64 h 64"/>
                <a:gd name="T10" fmla="*/ 89 w 96"/>
                <a:gd name="T11" fmla="*/ 64 h 64"/>
                <a:gd name="T12" fmla="*/ 96 w 96"/>
                <a:gd name="T13" fmla="*/ 57 h 64"/>
                <a:gd name="T14" fmla="*/ 96 w 96"/>
                <a:gd name="T15" fmla="*/ 7 h 64"/>
                <a:gd name="T16" fmla="*/ 89 w 96"/>
                <a:gd name="T17" fmla="*/ 0 h 64"/>
                <a:gd name="T18" fmla="*/ 92 w 96"/>
                <a:gd name="T19" fmla="*/ 57 h 64"/>
                <a:gd name="T20" fmla="*/ 89 w 96"/>
                <a:gd name="T21" fmla="*/ 60 h 64"/>
                <a:gd name="T22" fmla="*/ 7 w 96"/>
                <a:gd name="T23" fmla="*/ 60 h 64"/>
                <a:gd name="T24" fmla="*/ 4 w 96"/>
                <a:gd name="T25" fmla="*/ 57 h 64"/>
                <a:gd name="T26" fmla="*/ 4 w 96"/>
                <a:gd name="T27" fmla="*/ 7 h 64"/>
                <a:gd name="T28" fmla="*/ 7 w 96"/>
                <a:gd name="T29" fmla="*/ 4 h 64"/>
                <a:gd name="T30" fmla="*/ 89 w 96"/>
                <a:gd name="T31" fmla="*/ 4 h 64"/>
                <a:gd name="T32" fmla="*/ 92 w 96"/>
                <a:gd name="T33" fmla="*/ 7 h 64"/>
                <a:gd name="T34" fmla="*/ 92 w 96"/>
                <a:gd name="T3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4">
                  <a:moveTo>
                    <a:pt x="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3" y="64"/>
                    <a:pt x="96" y="61"/>
                    <a:pt x="96" y="5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lose/>
                  <a:moveTo>
                    <a:pt x="92" y="57"/>
                  </a:moveTo>
                  <a:cubicBezTo>
                    <a:pt x="92" y="59"/>
                    <a:pt x="91" y="60"/>
                    <a:pt x="8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5" y="60"/>
                    <a:pt x="4" y="59"/>
                    <a:pt x="4" y="5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1" y="4"/>
                    <a:pt x="92" y="5"/>
                    <a:pt x="92" y="7"/>
                  </a:cubicBezTo>
                  <a:lnTo>
                    <a:pt x="92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38"/>
            <p:cNvSpPr>
              <a:spLocks noEditPoints="1"/>
            </p:cNvSpPr>
            <p:nvPr/>
          </p:nvSpPr>
          <p:spPr bwMode="auto">
            <a:xfrm>
              <a:off x="10104438" y="1327151"/>
              <a:ext cx="46037" cy="44450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39"/>
            <p:cNvSpPr>
              <a:spLocks/>
            </p:cNvSpPr>
            <p:nvPr/>
          </p:nvSpPr>
          <p:spPr bwMode="auto">
            <a:xfrm>
              <a:off x="10067925" y="1198563"/>
              <a:ext cx="44450" cy="90488"/>
            </a:xfrm>
            <a:custGeom>
              <a:avLst/>
              <a:gdLst>
                <a:gd name="T0" fmla="*/ 9 w 12"/>
                <a:gd name="T1" fmla="*/ 0 h 24"/>
                <a:gd name="T2" fmla="*/ 3 w 12"/>
                <a:gd name="T3" fmla="*/ 0 h 24"/>
                <a:gd name="T4" fmla="*/ 0 w 12"/>
                <a:gd name="T5" fmla="*/ 3 h 24"/>
                <a:gd name="T6" fmla="*/ 0 w 12"/>
                <a:gd name="T7" fmla="*/ 21 h 24"/>
                <a:gd name="T8" fmla="*/ 3 w 12"/>
                <a:gd name="T9" fmla="*/ 24 h 24"/>
                <a:gd name="T10" fmla="*/ 9 w 12"/>
                <a:gd name="T11" fmla="*/ 24 h 24"/>
                <a:gd name="T12" fmla="*/ 12 w 12"/>
                <a:gd name="T13" fmla="*/ 21 h 24"/>
                <a:gd name="T14" fmla="*/ 12 w 12"/>
                <a:gd name="T15" fmla="*/ 3 h 24"/>
                <a:gd name="T16" fmla="*/ 9 w 12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4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1" y="24"/>
                    <a:pt x="12" y="22"/>
                    <a:pt x="12" y="2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40"/>
            <p:cNvSpPr>
              <a:spLocks/>
            </p:cNvSpPr>
            <p:nvPr/>
          </p:nvSpPr>
          <p:spPr bwMode="auto">
            <a:xfrm>
              <a:off x="10218738" y="1106488"/>
              <a:ext cx="44450" cy="182563"/>
            </a:xfrm>
            <a:custGeom>
              <a:avLst/>
              <a:gdLst>
                <a:gd name="T0" fmla="*/ 9 w 12"/>
                <a:gd name="T1" fmla="*/ 0 h 48"/>
                <a:gd name="T2" fmla="*/ 3 w 12"/>
                <a:gd name="T3" fmla="*/ 0 h 48"/>
                <a:gd name="T4" fmla="*/ 0 w 12"/>
                <a:gd name="T5" fmla="*/ 3 h 48"/>
                <a:gd name="T6" fmla="*/ 0 w 12"/>
                <a:gd name="T7" fmla="*/ 45 h 48"/>
                <a:gd name="T8" fmla="*/ 3 w 12"/>
                <a:gd name="T9" fmla="*/ 48 h 48"/>
                <a:gd name="T10" fmla="*/ 9 w 12"/>
                <a:gd name="T11" fmla="*/ 48 h 48"/>
                <a:gd name="T12" fmla="*/ 12 w 12"/>
                <a:gd name="T13" fmla="*/ 45 h 48"/>
                <a:gd name="T14" fmla="*/ 12 w 12"/>
                <a:gd name="T15" fmla="*/ 3 h 48"/>
                <a:gd name="T16" fmla="*/ 9 w 12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8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1" y="48"/>
                    <a:pt x="12" y="47"/>
                    <a:pt x="12" y="4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41"/>
            <p:cNvSpPr>
              <a:spLocks/>
            </p:cNvSpPr>
            <p:nvPr/>
          </p:nvSpPr>
          <p:spPr bwMode="auto">
            <a:xfrm>
              <a:off x="10142538" y="1166813"/>
              <a:ext cx="46037" cy="122238"/>
            </a:xfrm>
            <a:custGeom>
              <a:avLst/>
              <a:gdLst>
                <a:gd name="T0" fmla="*/ 9 w 12"/>
                <a:gd name="T1" fmla="*/ 0 h 32"/>
                <a:gd name="T2" fmla="*/ 3 w 12"/>
                <a:gd name="T3" fmla="*/ 0 h 32"/>
                <a:gd name="T4" fmla="*/ 0 w 12"/>
                <a:gd name="T5" fmla="*/ 3 h 32"/>
                <a:gd name="T6" fmla="*/ 0 w 12"/>
                <a:gd name="T7" fmla="*/ 29 h 32"/>
                <a:gd name="T8" fmla="*/ 3 w 12"/>
                <a:gd name="T9" fmla="*/ 32 h 32"/>
                <a:gd name="T10" fmla="*/ 9 w 12"/>
                <a:gd name="T11" fmla="*/ 32 h 32"/>
                <a:gd name="T12" fmla="*/ 12 w 12"/>
                <a:gd name="T13" fmla="*/ 29 h 32"/>
                <a:gd name="T14" fmla="*/ 12 w 12"/>
                <a:gd name="T15" fmla="*/ 3 h 32"/>
                <a:gd name="T16" fmla="*/ 9 w 12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2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1" y="32"/>
                    <a:pt x="3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1" y="32"/>
                    <a:pt x="12" y="31"/>
                    <a:pt x="12" y="29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42"/>
            <p:cNvSpPr>
              <a:spLocks/>
            </p:cNvSpPr>
            <p:nvPr/>
          </p:nvSpPr>
          <p:spPr bwMode="auto">
            <a:xfrm>
              <a:off x="9991725" y="1136651"/>
              <a:ext cx="46037" cy="152400"/>
            </a:xfrm>
            <a:custGeom>
              <a:avLst/>
              <a:gdLst>
                <a:gd name="T0" fmla="*/ 9 w 12"/>
                <a:gd name="T1" fmla="*/ 0 h 40"/>
                <a:gd name="T2" fmla="*/ 3 w 12"/>
                <a:gd name="T3" fmla="*/ 0 h 40"/>
                <a:gd name="T4" fmla="*/ 0 w 12"/>
                <a:gd name="T5" fmla="*/ 3 h 40"/>
                <a:gd name="T6" fmla="*/ 0 w 12"/>
                <a:gd name="T7" fmla="*/ 37 h 40"/>
                <a:gd name="T8" fmla="*/ 3 w 12"/>
                <a:gd name="T9" fmla="*/ 40 h 40"/>
                <a:gd name="T10" fmla="*/ 9 w 12"/>
                <a:gd name="T11" fmla="*/ 40 h 40"/>
                <a:gd name="T12" fmla="*/ 12 w 12"/>
                <a:gd name="T13" fmla="*/ 37 h 40"/>
                <a:gd name="T14" fmla="*/ 12 w 12"/>
                <a:gd name="T15" fmla="*/ 3 h 40"/>
                <a:gd name="T16" fmla="*/ 9 w 12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0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0"/>
                    <a:pt x="3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40"/>
                    <a:pt x="12" y="39"/>
                    <a:pt x="12" y="3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1237131" y="340367"/>
            <a:ext cx="461962" cy="460375"/>
            <a:chOff x="8310563" y="882650"/>
            <a:chExt cx="461962" cy="460375"/>
          </a:xfrm>
          <a:solidFill>
            <a:schemeClr val="tx1"/>
          </a:solidFill>
        </p:grpSpPr>
        <p:sp>
          <p:nvSpPr>
            <p:cNvPr id="165" name="Freeform 46"/>
            <p:cNvSpPr>
              <a:spLocks noEditPoints="1"/>
            </p:cNvSpPr>
            <p:nvPr/>
          </p:nvSpPr>
          <p:spPr bwMode="auto">
            <a:xfrm>
              <a:off x="8434388" y="1004888"/>
              <a:ext cx="214312" cy="214313"/>
            </a:xfrm>
            <a:custGeom>
              <a:avLst/>
              <a:gdLst>
                <a:gd name="T0" fmla="*/ 28 w 56"/>
                <a:gd name="T1" fmla="*/ 8 h 56"/>
                <a:gd name="T2" fmla="*/ 48 w 56"/>
                <a:gd name="T3" fmla="*/ 28 h 56"/>
                <a:gd name="T4" fmla="*/ 28 w 56"/>
                <a:gd name="T5" fmla="*/ 48 h 56"/>
                <a:gd name="T6" fmla="*/ 8 w 56"/>
                <a:gd name="T7" fmla="*/ 28 h 56"/>
                <a:gd name="T8" fmla="*/ 28 w 56"/>
                <a:gd name="T9" fmla="*/ 8 h 56"/>
                <a:gd name="T10" fmla="*/ 28 w 56"/>
                <a:gd name="T11" fmla="*/ 0 h 56"/>
                <a:gd name="T12" fmla="*/ 0 w 56"/>
                <a:gd name="T13" fmla="*/ 28 h 56"/>
                <a:gd name="T14" fmla="*/ 28 w 56"/>
                <a:gd name="T15" fmla="*/ 56 h 56"/>
                <a:gd name="T16" fmla="*/ 56 w 56"/>
                <a:gd name="T17" fmla="*/ 28 h 56"/>
                <a:gd name="T18" fmla="*/ 28 w 56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8"/>
                  </a:moveTo>
                  <a:cubicBezTo>
                    <a:pt x="39" y="8"/>
                    <a:pt x="48" y="17"/>
                    <a:pt x="48" y="28"/>
                  </a:cubicBezTo>
                  <a:cubicBezTo>
                    <a:pt x="48" y="39"/>
                    <a:pt x="39" y="48"/>
                    <a:pt x="28" y="48"/>
                  </a:cubicBezTo>
                  <a:cubicBezTo>
                    <a:pt x="17" y="48"/>
                    <a:pt x="8" y="39"/>
                    <a:pt x="8" y="28"/>
                  </a:cubicBezTo>
                  <a:cubicBezTo>
                    <a:pt x="8" y="17"/>
                    <a:pt x="17" y="8"/>
                    <a:pt x="28" y="8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43" y="56"/>
                    <a:pt x="56" y="43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47"/>
            <p:cNvSpPr>
              <a:spLocks noEditPoints="1"/>
            </p:cNvSpPr>
            <p:nvPr/>
          </p:nvSpPr>
          <p:spPr bwMode="auto">
            <a:xfrm>
              <a:off x="8526463" y="882650"/>
              <a:ext cx="30162" cy="460375"/>
            </a:xfrm>
            <a:custGeom>
              <a:avLst/>
              <a:gdLst>
                <a:gd name="T0" fmla="*/ 4 w 8"/>
                <a:gd name="T1" fmla="*/ 0 h 120"/>
                <a:gd name="T2" fmla="*/ 0 w 8"/>
                <a:gd name="T3" fmla="*/ 5 h 120"/>
                <a:gd name="T4" fmla="*/ 0 w 8"/>
                <a:gd name="T5" fmla="*/ 19 h 120"/>
                <a:gd name="T6" fmla="*/ 4 w 8"/>
                <a:gd name="T7" fmla="*/ 24 h 120"/>
                <a:gd name="T8" fmla="*/ 8 w 8"/>
                <a:gd name="T9" fmla="*/ 19 h 120"/>
                <a:gd name="T10" fmla="*/ 8 w 8"/>
                <a:gd name="T11" fmla="*/ 5 h 120"/>
                <a:gd name="T12" fmla="*/ 4 w 8"/>
                <a:gd name="T13" fmla="*/ 0 h 120"/>
                <a:gd name="T14" fmla="*/ 4 w 8"/>
                <a:gd name="T15" fmla="*/ 96 h 120"/>
                <a:gd name="T16" fmla="*/ 0 w 8"/>
                <a:gd name="T17" fmla="*/ 101 h 120"/>
                <a:gd name="T18" fmla="*/ 0 w 8"/>
                <a:gd name="T19" fmla="*/ 115 h 120"/>
                <a:gd name="T20" fmla="*/ 4 w 8"/>
                <a:gd name="T21" fmla="*/ 120 h 120"/>
                <a:gd name="T22" fmla="*/ 8 w 8"/>
                <a:gd name="T23" fmla="*/ 115 h 120"/>
                <a:gd name="T24" fmla="*/ 8 w 8"/>
                <a:gd name="T25" fmla="*/ 101 h 120"/>
                <a:gd name="T26" fmla="*/ 4 w 8"/>
                <a:gd name="T27" fmla="*/ 9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20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2"/>
                    <a:pt x="2" y="24"/>
                    <a:pt x="4" y="24"/>
                  </a:cubicBezTo>
                  <a:cubicBezTo>
                    <a:pt x="6" y="24"/>
                    <a:pt x="8" y="22"/>
                    <a:pt x="8" y="19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2"/>
                    <a:pt x="6" y="0"/>
                    <a:pt x="4" y="0"/>
                  </a:cubicBezTo>
                  <a:close/>
                  <a:moveTo>
                    <a:pt x="4" y="96"/>
                  </a:moveTo>
                  <a:cubicBezTo>
                    <a:pt x="2" y="96"/>
                    <a:pt x="0" y="98"/>
                    <a:pt x="0" y="10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6" y="120"/>
                    <a:pt x="8" y="118"/>
                    <a:pt x="8" y="11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98"/>
                    <a:pt x="6" y="96"/>
                    <a:pt x="4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48"/>
            <p:cNvSpPr>
              <a:spLocks noEditPoints="1"/>
            </p:cNvSpPr>
            <p:nvPr/>
          </p:nvSpPr>
          <p:spPr bwMode="auto">
            <a:xfrm>
              <a:off x="8310563" y="1096963"/>
              <a:ext cx="461962" cy="30163"/>
            </a:xfrm>
            <a:custGeom>
              <a:avLst/>
              <a:gdLst>
                <a:gd name="T0" fmla="*/ 115 w 120"/>
                <a:gd name="T1" fmla="*/ 0 h 8"/>
                <a:gd name="T2" fmla="*/ 101 w 120"/>
                <a:gd name="T3" fmla="*/ 0 h 8"/>
                <a:gd name="T4" fmla="*/ 96 w 120"/>
                <a:gd name="T5" fmla="*/ 4 h 8"/>
                <a:gd name="T6" fmla="*/ 101 w 120"/>
                <a:gd name="T7" fmla="*/ 8 h 8"/>
                <a:gd name="T8" fmla="*/ 115 w 120"/>
                <a:gd name="T9" fmla="*/ 8 h 8"/>
                <a:gd name="T10" fmla="*/ 120 w 120"/>
                <a:gd name="T11" fmla="*/ 4 h 8"/>
                <a:gd name="T12" fmla="*/ 115 w 120"/>
                <a:gd name="T13" fmla="*/ 0 h 8"/>
                <a:gd name="T14" fmla="*/ 19 w 120"/>
                <a:gd name="T15" fmla="*/ 0 h 8"/>
                <a:gd name="T16" fmla="*/ 5 w 120"/>
                <a:gd name="T17" fmla="*/ 0 h 8"/>
                <a:gd name="T18" fmla="*/ 0 w 120"/>
                <a:gd name="T19" fmla="*/ 4 h 8"/>
                <a:gd name="T20" fmla="*/ 5 w 120"/>
                <a:gd name="T21" fmla="*/ 8 h 8"/>
                <a:gd name="T22" fmla="*/ 19 w 120"/>
                <a:gd name="T23" fmla="*/ 8 h 8"/>
                <a:gd name="T24" fmla="*/ 24 w 120"/>
                <a:gd name="T25" fmla="*/ 4 h 8"/>
                <a:gd name="T26" fmla="*/ 19 w 120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8">
                  <a:moveTo>
                    <a:pt x="115" y="0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98" y="0"/>
                    <a:pt x="96" y="2"/>
                    <a:pt x="96" y="4"/>
                  </a:cubicBezTo>
                  <a:cubicBezTo>
                    <a:pt x="96" y="6"/>
                    <a:pt x="98" y="8"/>
                    <a:pt x="101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8" y="8"/>
                    <a:pt x="120" y="6"/>
                    <a:pt x="120" y="4"/>
                  </a:cubicBezTo>
                  <a:cubicBezTo>
                    <a:pt x="120" y="2"/>
                    <a:pt x="118" y="0"/>
                    <a:pt x="115" y="0"/>
                  </a:cubicBezTo>
                  <a:close/>
                  <a:moveTo>
                    <a:pt x="1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8"/>
                    <a:pt x="24" y="6"/>
                    <a:pt x="24" y="4"/>
                  </a:cubicBezTo>
                  <a:cubicBezTo>
                    <a:pt x="24" y="2"/>
                    <a:pt x="22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49"/>
            <p:cNvSpPr>
              <a:spLocks noEditPoints="1"/>
            </p:cNvSpPr>
            <p:nvPr/>
          </p:nvSpPr>
          <p:spPr bwMode="auto">
            <a:xfrm>
              <a:off x="8372475" y="942975"/>
              <a:ext cx="338137" cy="338138"/>
            </a:xfrm>
            <a:custGeom>
              <a:avLst/>
              <a:gdLst>
                <a:gd name="T0" fmla="*/ 86 w 88"/>
                <a:gd name="T1" fmla="*/ 2 h 88"/>
                <a:gd name="T2" fmla="*/ 80 w 88"/>
                <a:gd name="T3" fmla="*/ 2 h 88"/>
                <a:gd name="T4" fmla="*/ 70 w 88"/>
                <a:gd name="T5" fmla="*/ 12 h 88"/>
                <a:gd name="T6" fmla="*/ 69 w 88"/>
                <a:gd name="T7" fmla="*/ 19 h 88"/>
                <a:gd name="T8" fmla="*/ 76 w 88"/>
                <a:gd name="T9" fmla="*/ 18 h 88"/>
                <a:gd name="T10" fmla="*/ 86 w 88"/>
                <a:gd name="T11" fmla="*/ 8 h 88"/>
                <a:gd name="T12" fmla="*/ 86 w 88"/>
                <a:gd name="T13" fmla="*/ 2 h 88"/>
                <a:gd name="T14" fmla="*/ 12 w 88"/>
                <a:gd name="T15" fmla="*/ 70 h 88"/>
                <a:gd name="T16" fmla="*/ 2 w 88"/>
                <a:gd name="T17" fmla="*/ 80 h 88"/>
                <a:gd name="T18" fmla="*/ 2 w 88"/>
                <a:gd name="T19" fmla="*/ 86 h 88"/>
                <a:gd name="T20" fmla="*/ 8 w 88"/>
                <a:gd name="T21" fmla="*/ 86 h 88"/>
                <a:gd name="T22" fmla="*/ 18 w 88"/>
                <a:gd name="T23" fmla="*/ 76 h 88"/>
                <a:gd name="T24" fmla="*/ 19 w 88"/>
                <a:gd name="T25" fmla="*/ 69 h 88"/>
                <a:gd name="T26" fmla="*/ 12 w 88"/>
                <a:gd name="T27" fmla="*/ 7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" h="88">
                  <a:moveTo>
                    <a:pt x="86" y="2"/>
                  </a:moveTo>
                  <a:cubicBezTo>
                    <a:pt x="85" y="0"/>
                    <a:pt x="82" y="0"/>
                    <a:pt x="80" y="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8" y="14"/>
                    <a:pt x="68" y="17"/>
                    <a:pt x="69" y="19"/>
                  </a:cubicBezTo>
                  <a:cubicBezTo>
                    <a:pt x="71" y="20"/>
                    <a:pt x="74" y="20"/>
                    <a:pt x="76" y="1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8" y="6"/>
                    <a:pt x="88" y="3"/>
                    <a:pt x="86" y="2"/>
                  </a:cubicBezTo>
                  <a:close/>
                  <a:moveTo>
                    <a:pt x="12" y="70"/>
                  </a:moveTo>
                  <a:cubicBezTo>
                    <a:pt x="2" y="80"/>
                    <a:pt x="2" y="80"/>
                    <a:pt x="2" y="80"/>
                  </a:cubicBezTo>
                  <a:cubicBezTo>
                    <a:pt x="0" y="82"/>
                    <a:pt x="0" y="85"/>
                    <a:pt x="2" y="86"/>
                  </a:cubicBezTo>
                  <a:cubicBezTo>
                    <a:pt x="3" y="88"/>
                    <a:pt x="6" y="88"/>
                    <a:pt x="8" y="8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20" y="74"/>
                    <a:pt x="20" y="71"/>
                    <a:pt x="19" y="69"/>
                  </a:cubicBezTo>
                  <a:cubicBezTo>
                    <a:pt x="17" y="68"/>
                    <a:pt x="14" y="68"/>
                    <a:pt x="12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50"/>
            <p:cNvSpPr>
              <a:spLocks noEditPoints="1"/>
            </p:cNvSpPr>
            <p:nvPr/>
          </p:nvSpPr>
          <p:spPr bwMode="auto">
            <a:xfrm>
              <a:off x="8372475" y="942975"/>
              <a:ext cx="338137" cy="338138"/>
            </a:xfrm>
            <a:custGeom>
              <a:avLst/>
              <a:gdLst>
                <a:gd name="T0" fmla="*/ 86 w 88"/>
                <a:gd name="T1" fmla="*/ 80 h 88"/>
                <a:gd name="T2" fmla="*/ 76 w 88"/>
                <a:gd name="T3" fmla="*/ 70 h 88"/>
                <a:gd name="T4" fmla="*/ 69 w 88"/>
                <a:gd name="T5" fmla="*/ 69 h 88"/>
                <a:gd name="T6" fmla="*/ 70 w 88"/>
                <a:gd name="T7" fmla="*/ 76 h 88"/>
                <a:gd name="T8" fmla="*/ 80 w 88"/>
                <a:gd name="T9" fmla="*/ 86 h 88"/>
                <a:gd name="T10" fmla="*/ 86 w 88"/>
                <a:gd name="T11" fmla="*/ 86 h 88"/>
                <a:gd name="T12" fmla="*/ 86 w 88"/>
                <a:gd name="T13" fmla="*/ 80 h 88"/>
                <a:gd name="T14" fmla="*/ 8 w 88"/>
                <a:gd name="T15" fmla="*/ 2 h 88"/>
                <a:gd name="T16" fmla="*/ 2 w 88"/>
                <a:gd name="T17" fmla="*/ 2 h 88"/>
                <a:gd name="T18" fmla="*/ 2 w 88"/>
                <a:gd name="T19" fmla="*/ 8 h 88"/>
                <a:gd name="T20" fmla="*/ 12 w 88"/>
                <a:gd name="T21" fmla="*/ 18 h 88"/>
                <a:gd name="T22" fmla="*/ 19 w 88"/>
                <a:gd name="T23" fmla="*/ 19 h 88"/>
                <a:gd name="T24" fmla="*/ 18 w 88"/>
                <a:gd name="T25" fmla="*/ 12 h 88"/>
                <a:gd name="T26" fmla="*/ 8 w 88"/>
                <a:gd name="T27" fmla="*/ 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" h="88">
                  <a:moveTo>
                    <a:pt x="86" y="80"/>
                  </a:moveTo>
                  <a:cubicBezTo>
                    <a:pt x="76" y="70"/>
                    <a:pt x="76" y="70"/>
                    <a:pt x="76" y="70"/>
                  </a:cubicBezTo>
                  <a:cubicBezTo>
                    <a:pt x="74" y="68"/>
                    <a:pt x="71" y="68"/>
                    <a:pt x="69" y="69"/>
                  </a:cubicBezTo>
                  <a:cubicBezTo>
                    <a:pt x="68" y="71"/>
                    <a:pt x="68" y="74"/>
                    <a:pt x="70" y="7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2" y="88"/>
                    <a:pt x="85" y="88"/>
                    <a:pt x="86" y="86"/>
                  </a:cubicBezTo>
                  <a:cubicBezTo>
                    <a:pt x="88" y="85"/>
                    <a:pt x="88" y="82"/>
                    <a:pt x="86" y="80"/>
                  </a:cubicBezTo>
                  <a:close/>
                  <a:moveTo>
                    <a:pt x="8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20"/>
                    <a:pt x="17" y="20"/>
                    <a:pt x="19" y="19"/>
                  </a:cubicBezTo>
                  <a:cubicBezTo>
                    <a:pt x="20" y="17"/>
                    <a:pt x="20" y="14"/>
                    <a:pt x="18" y="12"/>
                  </a:cubicBez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275292" y="1999023"/>
            <a:ext cx="509385" cy="374680"/>
            <a:chOff x="5775325" y="3484563"/>
            <a:chExt cx="714376" cy="525462"/>
          </a:xfrm>
          <a:solidFill>
            <a:schemeClr val="tx1"/>
          </a:solidFill>
        </p:grpSpPr>
        <p:sp>
          <p:nvSpPr>
            <p:cNvPr id="171" name="Freeform 5"/>
            <p:cNvSpPr>
              <a:spLocks/>
            </p:cNvSpPr>
            <p:nvPr/>
          </p:nvSpPr>
          <p:spPr bwMode="auto">
            <a:xfrm>
              <a:off x="5775325" y="3662363"/>
              <a:ext cx="350838" cy="314325"/>
            </a:xfrm>
            <a:custGeom>
              <a:avLst/>
              <a:gdLst>
                <a:gd name="T0" fmla="*/ 0 w 52"/>
                <a:gd name="T1" fmla="*/ 3 h 46"/>
                <a:gd name="T2" fmla="*/ 13 w 52"/>
                <a:gd name="T3" fmla="*/ 12 h 46"/>
                <a:gd name="T4" fmla="*/ 23 w 52"/>
                <a:gd name="T5" fmla="*/ 34 h 46"/>
                <a:gd name="T6" fmla="*/ 42 w 52"/>
                <a:gd name="T7" fmla="*/ 45 h 46"/>
                <a:gd name="T8" fmla="*/ 27 w 52"/>
                <a:gd name="T9" fmla="*/ 17 h 46"/>
                <a:gd name="T10" fmla="*/ 45 w 52"/>
                <a:gd name="T11" fmla="*/ 44 h 46"/>
                <a:gd name="T12" fmla="*/ 50 w 52"/>
                <a:gd name="T13" fmla="*/ 29 h 46"/>
                <a:gd name="T14" fmla="*/ 0 w 52"/>
                <a:gd name="T15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6">
                  <a:moveTo>
                    <a:pt x="0" y="3"/>
                  </a:moveTo>
                  <a:cubicBezTo>
                    <a:pt x="6" y="5"/>
                    <a:pt x="10" y="7"/>
                    <a:pt x="13" y="12"/>
                  </a:cubicBezTo>
                  <a:cubicBezTo>
                    <a:pt x="18" y="20"/>
                    <a:pt x="19" y="26"/>
                    <a:pt x="23" y="34"/>
                  </a:cubicBezTo>
                  <a:cubicBezTo>
                    <a:pt x="28" y="44"/>
                    <a:pt x="38" y="46"/>
                    <a:pt x="42" y="45"/>
                  </a:cubicBezTo>
                  <a:cubicBezTo>
                    <a:pt x="42" y="36"/>
                    <a:pt x="36" y="24"/>
                    <a:pt x="27" y="17"/>
                  </a:cubicBezTo>
                  <a:cubicBezTo>
                    <a:pt x="38" y="24"/>
                    <a:pt x="44" y="33"/>
                    <a:pt x="45" y="44"/>
                  </a:cubicBezTo>
                  <a:cubicBezTo>
                    <a:pt x="45" y="44"/>
                    <a:pt x="52" y="39"/>
                    <a:pt x="50" y="29"/>
                  </a:cubicBezTo>
                  <a:cubicBezTo>
                    <a:pt x="46" y="5"/>
                    <a:pt x="18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"/>
            <p:cNvSpPr>
              <a:spLocks/>
            </p:cNvSpPr>
            <p:nvPr/>
          </p:nvSpPr>
          <p:spPr bwMode="auto">
            <a:xfrm>
              <a:off x="6072188" y="3484563"/>
              <a:ext cx="417513" cy="525462"/>
            </a:xfrm>
            <a:custGeom>
              <a:avLst/>
              <a:gdLst>
                <a:gd name="T0" fmla="*/ 0 w 62"/>
                <a:gd name="T1" fmla="*/ 38 h 77"/>
                <a:gd name="T2" fmla="*/ 8 w 62"/>
                <a:gd name="T3" fmla="*/ 56 h 77"/>
                <a:gd name="T4" fmla="*/ 5 w 62"/>
                <a:gd name="T5" fmla="*/ 70 h 77"/>
                <a:gd name="T6" fmla="*/ 10 w 62"/>
                <a:gd name="T7" fmla="*/ 74 h 77"/>
                <a:gd name="T8" fmla="*/ 29 w 62"/>
                <a:gd name="T9" fmla="*/ 29 h 77"/>
                <a:gd name="T10" fmla="*/ 13 w 62"/>
                <a:gd name="T11" fmla="*/ 75 h 77"/>
                <a:gd name="T12" fmla="*/ 39 w 62"/>
                <a:gd name="T13" fmla="*/ 52 h 77"/>
                <a:gd name="T14" fmla="*/ 46 w 62"/>
                <a:gd name="T15" fmla="*/ 18 h 77"/>
                <a:gd name="T16" fmla="*/ 62 w 62"/>
                <a:gd name="T17" fmla="*/ 0 h 77"/>
                <a:gd name="T18" fmla="*/ 0 w 62"/>
                <a:gd name="T19" fmla="*/ 3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7">
                  <a:moveTo>
                    <a:pt x="0" y="38"/>
                  </a:moveTo>
                  <a:cubicBezTo>
                    <a:pt x="5" y="43"/>
                    <a:pt x="7" y="48"/>
                    <a:pt x="8" y="56"/>
                  </a:cubicBezTo>
                  <a:cubicBezTo>
                    <a:pt x="9" y="61"/>
                    <a:pt x="7" y="66"/>
                    <a:pt x="5" y="70"/>
                  </a:cubicBezTo>
                  <a:cubicBezTo>
                    <a:pt x="6" y="73"/>
                    <a:pt x="10" y="74"/>
                    <a:pt x="10" y="74"/>
                  </a:cubicBezTo>
                  <a:cubicBezTo>
                    <a:pt x="11" y="56"/>
                    <a:pt x="14" y="42"/>
                    <a:pt x="29" y="29"/>
                  </a:cubicBezTo>
                  <a:cubicBezTo>
                    <a:pt x="17" y="42"/>
                    <a:pt x="12" y="62"/>
                    <a:pt x="13" y="75"/>
                  </a:cubicBezTo>
                  <a:cubicBezTo>
                    <a:pt x="21" y="77"/>
                    <a:pt x="35" y="69"/>
                    <a:pt x="39" y="52"/>
                  </a:cubicBezTo>
                  <a:cubicBezTo>
                    <a:pt x="43" y="39"/>
                    <a:pt x="41" y="30"/>
                    <a:pt x="46" y="18"/>
                  </a:cubicBezTo>
                  <a:cubicBezTo>
                    <a:pt x="50" y="9"/>
                    <a:pt x="55" y="5"/>
                    <a:pt x="62" y="0"/>
                  </a:cubicBezTo>
                  <a:cubicBezTo>
                    <a:pt x="40" y="1"/>
                    <a:pt x="8" y="13"/>
                    <a:pt x="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3316915" y="2035340"/>
            <a:ext cx="460964" cy="302047"/>
            <a:chOff x="5757863" y="2919413"/>
            <a:chExt cx="695324" cy="455612"/>
          </a:xfrm>
          <a:solidFill>
            <a:schemeClr val="tx1"/>
          </a:solidFill>
        </p:grpSpPr>
        <p:sp>
          <p:nvSpPr>
            <p:cNvPr id="174" name="Freeform 477"/>
            <p:cNvSpPr>
              <a:spLocks noEditPoints="1"/>
            </p:cNvSpPr>
            <p:nvPr/>
          </p:nvSpPr>
          <p:spPr bwMode="auto">
            <a:xfrm>
              <a:off x="5875338" y="2919413"/>
              <a:ext cx="468312" cy="455612"/>
            </a:xfrm>
            <a:custGeom>
              <a:avLst/>
              <a:gdLst>
                <a:gd name="T0" fmla="*/ 223 w 223"/>
                <a:gd name="T1" fmla="*/ 216 h 216"/>
                <a:gd name="T2" fmla="*/ 0 w 223"/>
                <a:gd name="T3" fmla="*/ 216 h 216"/>
                <a:gd name="T4" fmla="*/ 0 w 223"/>
                <a:gd name="T5" fmla="*/ 211 h 216"/>
                <a:gd name="T6" fmla="*/ 83 w 223"/>
                <a:gd name="T7" fmla="*/ 144 h 216"/>
                <a:gd name="T8" fmla="*/ 85 w 223"/>
                <a:gd name="T9" fmla="*/ 137 h 216"/>
                <a:gd name="T10" fmla="*/ 67 w 223"/>
                <a:gd name="T11" fmla="*/ 103 h 216"/>
                <a:gd name="T12" fmla="*/ 58 w 223"/>
                <a:gd name="T13" fmla="*/ 92 h 216"/>
                <a:gd name="T14" fmla="*/ 60 w 223"/>
                <a:gd name="T15" fmla="*/ 67 h 216"/>
                <a:gd name="T16" fmla="*/ 60 w 223"/>
                <a:gd name="T17" fmla="*/ 67 h 216"/>
                <a:gd name="T18" fmla="*/ 71 w 223"/>
                <a:gd name="T19" fmla="*/ 15 h 216"/>
                <a:gd name="T20" fmla="*/ 111 w 223"/>
                <a:gd name="T21" fmla="*/ 0 h 216"/>
                <a:gd name="T22" fmla="*/ 151 w 223"/>
                <a:gd name="T23" fmla="*/ 15 h 216"/>
                <a:gd name="T24" fmla="*/ 163 w 223"/>
                <a:gd name="T25" fmla="*/ 67 h 216"/>
                <a:gd name="T26" fmla="*/ 163 w 223"/>
                <a:gd name="T27" fmla="*/ 67 h 216"/>
                <a:gd name="T28" fmla="*/ 165 w 223"/>
                <a:gd name="T29" fmla="*/ 92 h 216"/>
                <a:gd name="T30" fmla="*/ 156 w 223"/>
                <a:gd name="T31" fmla="*/ 103 h 216"/>
                <a:gd name="T32" fmla="*/ 138 w 223"/>
                <a:gd name="T33" fmla="*/ 137 h 216"/>
                <a:gd name="T34" fmla="*/ 140 w 223"/>
                <a:gd name="T35" fmla="*/ 144 h 216"/>
                <a:gd name="T36" fmla="*/ 223 w 223"/>
                <a:gd name="T37" fmla="*/ 211 h 216"/>
                <a:gd name="T38" fmla="*/ 223 w 223"/>
                <a:gd name="T39" fmla="*/ 216 h 216"/>
                <a:gd name="T40" fmla="*/ 12 w 223"/>
                <a:gd name="T41" fmla="*/ 205 h 216"/>
                <a:gd name="T42" fmla="*/ 211 w 223"/>
                <a:gd name="T43" fmla="*/ 205 h 216"/>
                <a:gd name="T44" fmla="*/ 181 w 223"/>
                <a:gd name="T45" fmla="*/ 175 h 216"/>
                <a:gd name="T46" fmla="*/ 137 w 223"/>
                <a:gd name="T47" fmla="*/ 155 h 216"/>
                <a:gd name="T48" fmla="*/ 127 w 223"/>
                <a:gd name="T49" fmla="*/ 134 h 216"/>
                <a:gd name="T50" fmla="*/ 127 w 223"/>
                <a:gd name="T51" fmla="*/ 132 h 216"/>
                <a:gd name="T52" fmla="*/ 128 w 223"/>
                <a:gd name="T53" fmla="*/ 130 h 216"/>
                <a:gd name="T54" fmla="*/ 145 w 223"/>
                <a:gd name="T55" fmla="*/ 98 h 216"/>
                <a:gd name="T56" fmla="*/ 146 w 223"/>
                <a:gd name="T57" fmla="*/ 93 h 216"/>
                <a:gd name="T58" fmla="*/ 151 w 223"/>
                <a:gd name="T59" fmla="*/ 93 h 216"/>
                <a:gd name="T60" fmla="*/ 155 w 223"/>
                <a:gd name="T61" fmla="*/ 86 h 216"/>
                <a:gd name="T62" fmla="*/ 153 w 223"/>
                <a:gd name="T63" fmla="*/ 74 h 216"/>
                <a:gd name="T64" fmla="*/ 151 w 223"/>
                <a:gd name="T65" fmla="*/ 72 h 216"/>
                <a:gd name="T66" fmla="*/ 151 w 223"/>
                <a:gd name="T67" fmla="*/ 69 h 216"/>
                <a:gd name="T68" fmla="*/ 151 w 223"/>
                <a:gd name="T69" fmla="*/ 66 h 216"/>
                <a:gd name="T70" fmla="*/ 143 w 223"/>
                <a:gd name="T71" fmla="*/ 23 h 216"/>
                <a:gd name="T72" fmla="*/ 111 w 223"/>
                <a:gd name="T73" fmla="*/ 12 h 216"/>
                <a:gd name="T74" fmla="*/ 80 w 223"/>
                <a:gd name="T75" fmla="*/ 23 h 216"/>
                <a:gd name="T76" fmla="*/ 72 w 223"/>
                <a:gd name="T77" fmla="*/ 66 h 216"/>
                <a:gd name="T78" fmla="*/ 72 w 223"/>
                <a:gd name="T79" fmla="*/ 69 h 216"/>
                <a:gd name="T80" fmla="*/ 72 w 223"/>
                <a:gd name="T81" fmla="*/ 72 h 216"/>
                <a:gd name="T82" fmla="*/ 70 w 223"/>
                <a:gd name="T83" fmla="*/ 74 h 216"/>
                <a:gd name="T84" fmla="*/ 68 w 223"/>
                <a:gd name="T85" fmla="*/ 86 h 216"/>
                <a:gd name="T86" fmla="*/ 72 w 223"/>
                <a:gd name="T87" fmla="*/ 93 h 216"/>
                <a:gd name="T88" fmla="*/ 77 w 223"/>
                <a:gd name="T89" fmla="*/ 93 h 216"/>
                <a:gd name="T90" fmla="*/ 77 w 223"/>
                <a:gd name="T91" fmla="*/ 98 h 216"/>
                <a:gd name="T92" fmla="*/ 95 w 223"/>
                <a:gd name="T93" fmla="*/ 130 h 216"/>
                <a:gd name="T94" fmla="*/ 96 w 223"/>
                <a:gd name="T95" fmla="*/ 132 h 216"/>
                <a:gd name="T96" fmla="*/ 96 w 223"/>
                <a:gd name="T97" fmla="*/ 134 h 216"/>
                <a:gd name="T98" fmla="*/ 86 w 223"/>
                <a:gd name="T99" fmla="*/ 155 h 216"/>
                <a:gd name="T100" fmla="*/ 42 w 223"/>
                <a:gd name="T101" fmla="*/ 175 h 216"/>
                <a:gd name="T102" fmla="*/ 12 w 223"/>
                <a:gd name="T103" fmla="*/ 20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216">
                  <a:moveTo>
                    <a:pt x="223" y="216"/>
                  </a:moveTo>
                  <a:cubicBezTo>
                    <a:pt x="0" y="216"/>
                    <a:pt x="0" y="216"/>
                    <a:pt x="0" y="216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76"/>
                    <a:pt x="65" y="148"/>
                    <a:pt x="83" y="144"/>
                  </a:cubicBezTo>
                  <a:cubicBezTo>
                    <a:pt x="84" y="143"/>
                    <a:pt x="84" y="140"/>
                    <a:pt x="85" y="137"/>
                  </a:cubicBezTo>
                  <a:cubicBezTo>
                    <a:pt x="81" y="132"/>
                    <a:pt x="71" y="120"/>
                    <a:pt x="67" y="103"/>
                  </a:cubicBezTo>
                  <a:cubicBezTo>
                    <a:pt x="63" y="102"/>
                    <a:pt x="60" y="98"/>
                    <a:pt x="58" y="92"/>
                  </a:cubicBezTo>
                  <a:cubicBezTo>
                    <a:pt x="55" y="85"/>
                    <a:pt x="55" y="74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9" y="57"/>
                    <a:pt x="56" y="32"/>
                    <a:pt x="71" y="15"/>
                  </a:cubicBezTo>
                  <a:cubicBezTo>
                    <a:pt x="80" y="5"/>
                    <a:pt x="94" y="0"/>
                    <a:pt x="111" y="0"/>
                  </a:cubicBezTo>
                  <a:cubicBezTo>
                    <a:pt x="129" y="0"/>
                    <a:pt x="142" y="5"/>
                    <a:pt x="151" y="15"/>
                  </a:cubicBezTo>
                  <a:cubicBezTo>
                    <a:pt x="166" y="32"/>
                    <a:pt x="164" y="57"/>
                    <a:pt x="163" y="67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68" y="74"/>
                    <a:pt x="168" y="85"/>
                    <a:pt x="165" y="92"/>
                  </a:cubicBezTo>
                  <a:cubicBezTo>
                    <a:pt x="163" y="98"/>
                    <a:pt x="160" y="102"/>
                    <a:pt x="156" y="103"/>
                  </a:cubicBezTo>
                  <a:cubicBezTo>
                    <a:pt x="152" y="120"/>
                    <a:pt x="142" y="132"/>
                    <a:pt x="138" y="137"/>
                  </a:cubicBezTo>
                  <a:cubicBezTo>
                    <a:pt x="138" y="140"/>
                    <a:pt x="139" y="143"/>
                    <a:pt x="140" y="144"/>
                  </a:cubicBezTo>
                  <a:cubicBezTo>
                    <a:pt x="158" y="148"/>
                    <a:pt x="223" y="176"/>
                    <a:pt x="223" y="211"/>
                  </a:cubicBezTo>
                  <a:lnTo>
                    <a:pt x="223" y="216"/>
                  </a:lnTo>
                  <a:close/>
                  <a:moveTo>
                    <a:pt x="12" y="205"/>
                  </a:moveTo>
                  <a:cubicBezTo>
                    <a:pt x="211" y="205"/>
                    <a:pt x="211" y="205"/>
                    <a:pt x="211" y="205"/>
                  </a:cubicBezTo>
                  <a:cubicBezTo>
                    <a:pt x="208" y="195"/>
                    <a:pt x="197" y="185"/>
                    <a:pt x="181" y="175"/>
                  </a:cubicBezTo>
                  <a:cubicBezTo>
                    <a:pt x="164" y="164"/>
                    <a:pt x="144" y="157"/>
                    <a:pt x="137" y="155"/>
                  </a:cubicBezTo>
                  <a:cubicBezTo>
                    <a:pt x="128" y="154"/>
                    <a:pt x="127" y="140"/>
                    <a:pt x="127" y="134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0"/>
                    <a:pt x="142" y="116"/>
                    <a:pt x="145" y="98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2" y="93"/>
                    <a:pt x="154" y="91"/>
                    <a:pt x="155" y="86"/>
                  </a:cubicBezTo>
                  <a:cubicBezTo>
                    <a:pt x="156" y="81"/>
                    <a:pt x="155" y="76"/>
                    <a:pt x="153" y="74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1" y="68"/>
                    <a:pt x="151" y="67"/>
                    <a:pt x="151" y="66"/>
                  </a:cubicBezTo>
                  <a:cubicBezTo>
                    <a:pt x="152" y="57"/>
                    <a:pt x="154" y="36"/>
                    <a:pt x="143" y="23"/>
                  </a:cubicBezTo>
                  <a:cubicBezTo>
                    <a:pt x="136" y="15"/>
                    <a:pt x="126" y="12"/>
                    <a:pt x="111" y="12"/>
                  </a:cubicBezTo>
                  <a:cubicBezTo>
                    <a:pt x="97" y="12"/>
                    <a:pt x="87" y="15"/>
                    <a:pt x="80" y="23"/>
                  </a:cubicBezTo>
                  <a:cubicBezTo>
                    <a:pt x="68" y="36"/>
                    <a:pt x="71" y="57"/>
                    <a:pt x="72" y="66"/>
                  </a:cubicBezTo>
                  <a:cubicBezTo>
                    <a:pt x="72" y="67"/>
                    <a:pt x="72" y="68"/>
                    <a:pt x="72" y="69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67" y="76"/>
                    <a:pt x="67" y="81"/>
                    <a:pt x="68" y="86"/>
                  </a:cubicBezTo>
                  <a:cubicBezTo>
                    <a:pt x="69" y="91"/>
                    <a:pt x="71" y="93"/>
                    <a:pt x="72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80" y="116"/>
                    <a:pt x="94" y="130"/>
                    <a:pt x="95" y="130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6" y="140"/>
                    <a:pt x="95" y="154"/>
                    <a:pt x="86" y="155"/>
                  </a:cubicBezTo>
                  <a:cubicBezTo>
                    <a:pt x="79" y="157"/>
                    <a:pt x="59" y="164"/>
                    <a:pt x="42" y="175"/>
                  </a:cubicBezTo>
                  <a:cubicBezTo>
                    <a:pt x="25" y="185"/>
                    <a:pt x="15" y="195"/>
                    <a:pt x="12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478"/>
            <p:cNvSpPr>
              <a:spLocks/>
            </p:cNvSpPr>
            <p:nvPr/>
          </p:nvSpPr>
          <p:spPr bwMode="auto">
            <a:xfrm>
              <a:off x="6216650" y="2936875"/>
              <a:ext cx="236537" cy="381000"/>
            </a:xfrm>
            <a:custGeom>
              <a:avLst/>
              <a:gdLst>
                <a:gd name="T0" fmla="*/ 43 w 113"/>
                <a:gd name="T1" fmla="*/ 120 h 181"/>
                <a:gd name="T2" fmla="*/ 42 w 113"/>
                <a:gd name="T3" fmla="*/ 114 h 181"/>
                <a:gd name="T4" fmla="*/ 57 w 113"/>
                <a:gd name="T5" fmla="*/ 86 h 181"/>
                <a:gd name="T6" fmla="*/ 64 w 113"/>
                <a:gd name="T7" fmla="*/ 77 h 181"/>
                <a:gd name="T8" fmla="*/ 62 w 113"/>
                <a:gd name="T9" fmla="*/ 56 h 181"/>
                <a:gd name="T10" fmla="*/ 62 w 113"/>
                <a:gd name="T11" fmla="*/ 56 h 181"/>
                <a:gd name="T12" fmla="*/ 53 w 113"/>
                <a:gd name="T13" fmla="*/ 13 h 181"/>
                <a:gd name="T14" fmla="*/ 19 w 113"/>
                <a:gd name="T15" fmla="*/ 0 h 181"/>
                <a:gd name="T16" fmla="*/ 0 w 113"/>
                <a:gd name="T17" fmla="*/ 4 h 181"/>
                <a:gd name="T18" fmla="*/ 5 w 113"/>
                <a:gd name="T19" fmla="*/ 12 h 181"/>
                <a:gd name="T20" fmla="*/ 19 w 113"/>
                <a:gd name="T21" fmla="*/ 10 h 181"/>
                <a:gd name="T22" fmla="*/ 46 w 113"/>
                <a:gd name="T23" fmla="*/ 19 h 181"/>
                <a:gd name="T24" fmla="*/ 53 w 113"/>
                <a:gd name="T25" fmla="*/ 55 h 181"/>
                <a:gd name="T26" fmla="*/ 52 w 113"/>
                <a:gd name="T27" fmla="*/ 58 h 181"/>
                <a:gd name="T28" fmla="*/ 52 w 113"/>
                <a:gd name="T29" fmla="*/ 60 h 181"/>
                <a:gd name="T30" fmla="*/ 54 w 113"/>
                <a:gd name="T31" fmla="*/ 62 h 181"/>
                <a:gd name="T32" fmla="*/ 56 w 113"/>
                <a:gd name="T33" fmla="*/ 72 h 181"/>
                <a:gd name="T34" fmla="*/ 52 w 113"/>
                <a:gd name="T35" fmla="*/ 78 h 181"/>
                <a:gd name="T36" fmla="*/ 48 w 113"/>
                <a:gd name="T37" fmla="*/ 78 h 181"/>
                <a:gd name="T38" fmla="*/ 48 w 113"/>
                <a:gd name="T39" fmla="*/ 82 h 181"/>
                <a:gd name="T40" fmla="*/ 33 w 113"/>
                <a:gd name="T41" fmla="*/ 109 h 181"/>
                <a:gd name="T42" fmla="*/ 32 w 113"/>
                <a:gd name="T43" fmla="*/ 110 h 181"/>
                <a:gd name="T44" fmla="*/ 32 w 113"/>
                <a:gd name="T45" fmla="*/ 112 h 181"/>
                <a:gd name="T46" fmla="*/ 41 w 113"/>
                <a:gd name="T47" fmla="*/ 130 h 181"/>
                <a:gd name="T48" fmla="*/ 77 w 113"/>
                <a:gd name="T49" fmla="*/ 146 h 181"/>
                <a:gd name="T50" fmla="*/ 102 w 113"/>
                <a:gd name="T51" fmla="*/ 171 h 181"/>
                <a:gd name="T52" fmla="*/ 58 w 113"/>
                <a:gd name="T53" fmla="*/ 171 h 181"/>
                <a:gd name="T54" fmla="*/ 65 w 113"/>
                <a:gd name="T55" fmla="*/ 181 h 181"/>
                <a:gd name="T56" fmla="*/ 113 w 113"/>
                <a:gd name="T57" fmla="*/ 181 h 181"/>
                <a:gd name="T58" fmla="*/ 113 w 113"/>
                <a:gd name="T59" fmla="*/ 176 h 181"/>
                <a:gd name="T60" fmla="*/ 43 w 113"/>
                <a:gd name="T61" fmla="*/ 12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3" h="181">
                  <a:moveTo>
                    <a:pt x="43" y="120"/>
                  </a:moveTo>
                  <a:cubicBezTo>
                    <a:pt x="42" y="119"/>
                    <a:pt x="42" y="117"/>
                    <a:pt x="42" y="114"/>
                  </a:cubicBezTo>
                  <a:cubicBezTo>
                    <a:pt x="45" y="110"/>
                    <a:pt x="53" y="100"/>
                    <a:pt x="57" y="86"/>
                  </a:cubicBezTo>
                  <a:cubicBezTo>
                    <a:pt x="60" y="85"/>
                    <a:pt x="62" y="82"/>
                    <a:pt x="64" y="77"/>
                  </a:cubicBezTo>
                  <a:cubicBezTo>
                    <a:pt x="66" y="71"/>
                    <a:pt x="67" y="62"/>
                    <a:pt x="62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3" y="48"/>
                    <a:pt x="65" y="27"/>
                    <a:pt x="53" y="13"/>
                  </a:cubicBezTo>
                  <a:cubicBezTo>
                    <a:pt x="45" y="5"/>
                    <a:pt x="34" y="0"/>
                    <a:pt x="19" y="0"/>
                  </a:cubicBezTo>
                  <a:cubicBezTo>
                    <a:pt x="12" y="0"/>
                    <a:pt x="5" y="2"/>
                    <a:pt x="0" y="4"/>
                  </a:cubicBezTo>
                  <a:cubicBezTo>
                    <a:pt x="2" y="6"/>
                    <a:pt x="3" y="9"/>
                    <a:pt x="5" y="12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31" y="10"/>
                    <a:pt x="40" y="13"/>
                    <a:pt x="46" y="19"/>
                  </a:cubicBezTo>
                  <a:cubicBezTo>
                    <a:pt x="55" y="30"/>
                    <a:pt x="53" y="48"/>
                    <a:pt x="53" y="55"/>
                  </a:cubicBezTo>
                  <a:cubicBezTo>
                    <a:pt x="52" y="56"/>
                    <a:pt x="52" y="57"/>
                    <a:pt x="52" y="58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6" y="63"/>
                    <a:pt x="57" y="68"/>
                    <a:pt x="56" y="72"/>
                  </a:cubicBezTo>
                  <a:cubicBezTo>
                    <a:pt x="55" y="76"/>
                    <a:pt x="53" y="78"/>
                    <a:pt x="52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5" y="97"/>
                    <a:pt x="34" y="109"/>
                    <a:pt x="33" y="10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17"/>
                    <a:pt x="33" y="129"/>
                    <a:pt x="41" y="130"/>
                  </a:cubicBezTo>
                  <a:cubicBezTo>
                    <a:pt x="47" y="131"/>
                    <a:pt x="63" y="137"/>
                    <a:pt x="77" y="146"/>
                  </a:cubicBezTo>
                  <a:cubicBezTo>
                    <a:pt x="91" y="154"/>
                    <a:pt x="100" y="163"/>
                    <a:pt x="102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60" y="174"/>
                    <a:pt x="63" y="177"/>
                    <a:pt x="65" y="181"/>
                  </a:cubicBezTo>
                  <a:cubicBezTo>
                    <a:pt x="113" y="181"/>
                    <a:pt x="113" y="181"/>
                    <a:pt x="113" y="181"/>
                  </a:cubicBezTo>
                  <a:cubicBezTo>
                    <a:pt x="113" y="176"/>
                    <a:pt x="113" y="176"/>
                    <a:pt x="113" y="176"/>
                  </a:cubicBezTo>
                  <a:cubicBezTo>
                    <a:pt x="113" y="147"/>
                    <a:pt x="58" y="123"/>
                    <a:pt x="43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479"/>
            <p:cNvSpPr>
              <a:spLocks/>
            </p:cNvSpPr>
            <p:nvPr/>
          </p:nvSpPr>
          <p:spPr bwMode="auto">
            <a:xfrm>
              <a:off x="5757863" y="2936875"/>
              <a:ext cx="244475" cy="381000"/>
            </a:xfrm>
            <a:custGeom>
              <a:avLst/>
              <a:gdLst>
                <a:gd name="T0" fmla="*/ 59 w 116"/>
                <a:gd name="T1" fmla="*/ 171 h 181"/>
                <a:gd name="T2" fmla="*/ 11 w 116"/>
                <a:gd name="T3" fmla="*/ 171 h 181"/>
                <a:gd name="T4" fmla="*/ 35 w 116"/>
                <a:gd name="T5" fmla="*/ 146 h 181"/>
                <a:gd name="T6" fmla="*/ 72 w 116"/>
                <a:gd name="T7" fmla="*/ 130 h 181"/>
                <a:gd name="T8" fmla="*/ 81 w 116"/>
                <a:gd name="T9" fmla="*/ 112 h 181"/>
                <a:gd name="T10" fmla="*/ 81 w 116"/>
                <a:gd name="T11" fmla="*/ 110 h 181"/>
                <a:gd name="T12" fmla="*/ 79 w 116"/>
                <a:gd name="T13" fmla="*/ 109 h 181"/>
                <a:gd name="T14" fmla="*/ 65 w 116"/>
                <a:gd name="T15" fmla="*/ 82 h 181"/>
                <a:gd name="T16" fmla="*/ 64 w 116"/>
                <a:gd name="T17" fmla="*/ 78 h 181"/>
                <a:gd name="T18" fmla="*/ 60 w 116"/>
                <a:gd name="T19" fmla="*/ 78 h 181"/>
                <a:gd name="T20" fmla="*/ 57 w 116"/>
                <a:gd name="T21" fmla="*/ 72 h 181"/>
                <a:gd name="T22" fmla="*/ 59 w 116"/>
                <a:gd name="T23" fmla="*/ 62 h 181"/>
                <a:gd name="T24" fmla="*/ 61 w 116"/>
                <a:gd name="T25" fmla="*/ 60 h 181"/>
                <a:gd name="T26" fmla="*/ 60 w 116"/>
                <a:gd name="T27" fmla="*/ 58 h 181"/>
                <a:gd name="T28" fmla="*/ 60 w 116"/>
                <a:gd name="T29" fmla="*/ 55 h 181"/>
                <a:gd name="T30" fmla="*/ 67 w 116"/>
                <a:gd name="T31" fmla="*/ 19 h 181"/>
                <a:gd name="T32" fmla="*/ 93 w 116"/>
                <a:gd name="T33" fmla="*/ 10 h 181"/>
                <a:gd name="T34" fmla="*/ 112 w 116"/>
                <a:gd name="T35" fmla="*/ 13 h 181"/>
                <a:gd name="T36" fmla="*/ 116 w 116"/>
                <a:gd name="T37" fmla="*/ 5 h 181"/>
                <a:gd name="T38" fmla="*/ 93 w 116"/>
                <a:gd name="T39" fmla="*/ 0 h 181"/>
                <a:gd name="T40" fmla="*/ 60 w 116"/>
                <a:gd name="T41" fmla="*/ 13 h 181"/>
                <a:gd name="T42" fmla="*/ 51 w 116"/>
                <a:gd name="T43" fmla="*/ 56 h 181"/>
                <a:gd name="T44" fmla="*/ 51 w 116"/>
                <a:gd name="T45" fmla="*/ 56 h 181"/>
                <a:gd name="T46" fmla="*/ 49 w 116"/>
                <a:gd name="T47" fmla="*/ 77 h 181"/>
                <a:gd name="T48" fmla="*/ 56 w 116"/>
                <a:gd name="T49" fmla="*/ 86 h 181"/>
                <a:gd name="T50" fmla="*/ 71 w 116"/>
                <a:gd name="T51" fmla="*/ 114 h 181"/>
                <a:gd name="T52" fmla="*/ 70 w 116"/>
                <a:gd name="T53" fmla="*/ 120 h 181"/>
                <a:gd name="T54" fmla="*/ 0 w 116"/>
                <a:gd name="T55" fmla="*/ 176 h 181"/>
                <a:gd name="T56" fmla="*/ 0 w 116"/>
                <a:gd name="T57" fmla="*/ 181 h 181"/>
                <a:gd name="T58" fmla="*/ 52 w 116"/>
                <a:gd name="T59" fmla="*/ 181 h 181"/>
                <a:gd name="T60" fmla="*/ 59 w 116"/>
                <a:gd name="T61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6" h="181">
                  <a:moveTo>
                    <a:pt x="59" y="171"/>
                  </a:moveTo>
                  <a:cubicBezTo>
                    <a:pt x="11" y="171"/>
                    <a:pt x="11" y="171"/>
                    <a:pt x="11" y="171"/>
                  </a:cubicBezTo>
                  <a:cubicBezTo>
                    <a:pt x="13" y="163"/>
                    <a:pt x="22" y="154"/>
                    <a:pt x="35" y="146"/>
                  </a:cubicBezTo>
                  <a:cubicBezTo>
                    <a:pt x="50" y="137"/>
                    <a:pt x="66" y="131"/>
                    <a:pt x="72" y="130"/>
                  </a:cubicBezTo>
                  <a:cubicBezTo>
                    <a:pt x="80" y="129"/>
                    <a:pt x="81" y="117"/>
                    <a:pt x="81" y="112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68" y="97"/>
                    <a:pt x="65" y="82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8"/>
                    <a:pt x="58" y="76"/>
                    <a:pt x="57" y="72"/>
                  </a:cubicBezTo>
                  <a:cubicBezTo>
                    <a:pt x="56" y="68"/>
                    <a:pt x="57" y="63"/>
                    <a:pt x="59" y="62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7"/>
                    <a:pt x="60" y="56"/>
                    <a:pt x="60" y="55"/>
                  </a:cubicBezTo>
                  <a:cubicBezTo>
                    <a:pt x="59" y="48"/>
                    <a:pt x="58" y="30"/>
                    <a:pt x="67" y="19"/>
                  </a:cubicBezTo>
                  <a:cubicBezTo>
                    <a:pt x="73" y="13"/>
                    <a:pt x="82" y="10"/>
                    <a:pt x="93" y="10"/>
                  </a:cubicBezTo>
                  <a:cubicBezTo>
                    <a:pt x="101" y="10"/>
                    <a:pt x="107" y="11"/>
                    <a:pt x="112" y="13"/>
                  </a:cubicBezTo>
                  <a:cubicBezTo>
                    <a:pt x="113" y="11"/>
                    <a:pt x="114" y="8"/>
                    <a:pt x="116" y="5"/>
                  </a:cubicBezTo>
                  <a:cubicBezTo>
                    <a:pt x="110" y="2"/>
                    <a:pt x="102" y="0"/>
                    <a:pt x="93" y="0"/>
                  </a:cubicBezTo>
                  <a:cubicBezTo>
                    <a:pt x="79" y="0"/>
                    <a:pt x="67" y="5"/>
                    <a:pt x="60" y="13"/>
                  </a:cubicBezTo>
                  <a:cubicBezTo>
                    <a:pt x="48" y="27"/>
                    <a:pt x="50" y="48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46" y="62"/>
                    <a:pt x="46" y="71"/>
                    <a:pt x="49" y="77"/>
                  </a:cubicBezTo>
                  <a:cubicBezTo>
                    <a:pt x="50" y="82"/>
                    <a:pt x="53" y="85"/>
                    <a:pt x="56" y="86"/>
                  </a:cubicBezTo>
                  <a:cubicBezTo>
                    <a:pt x="59" y="100"/>
                    <a:pt x="68" y="110"/>
                    <a:pt x="71" y="114"/>
                  </a:cubicBezTo>
                  <a:cubicBezTo>
                    <a:pt x="71" y="117"/>
                    <a:pt x="70" y="119"/>
                    <a:pt x="70" y="120"/>
                  </a:cubicBezTo>
                  <a:cubicBezTo>
                    <a:pt x="55" y="123"/>
                    <a:pt x="0" y="147"/>
                    <a:pt x="0" y="17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4" y="177"/>
                    <a:pt x="56" y="174"/>
                    <a:pt x="5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77" name="Freeform 14"/>
          <p:cNvSpPr>
            <a:spLocks noEditPoints="1"/>
          </p:cNvSpPr>
          <p:nvPr/>
        </p:nvSpPr>
        <p:spPr bwMode="auto">
          <a:xfrm>
            <a:off x="4388901" y="1207751"/>
            <a:ext cx="433010" cy="415737"/>
          </a:xfrm>
          <a:custGeom>
            <a:avLst/>
            <a:gdLst>
              <a:gd name="T0" fmla="*/ 156 w 156"/>
              <a:gd name="T1" fmla="*/ 150 h 150"/>
              <a:gd name="T2" fmla="*/ 0 w 156"/>
              <a:gd name="T3" fmla="*/ 150 h 150"/>
              <a:gd name="T4" fmla="*/ 0 w 156"/>
              <a:gd name="T5" fmla="*/ 146 h 150"/>
              <a:gd name="T6" fmla="*/ 58 w 156"/>
              <a:gd name="T7" fmla="*/ 100 h 150"/>
              <a:gd name="T8" fmla="*/ 59 w 156"/>
              <a:gd name="T9" fmla="*/ 95 h 150"/>
              <a:gd name="T10" fmla="*/ 47 w 156"/>
              <a:gd name="T11" fmla="*/ 72 h 150"/>
              <a:gd name="T12" fmla="*/ 41 w 156"/>
              <a:gd name="T13" fmla="*/ 64 h 150"/>
              <a:gd name="T14" fmla="*/ 42 w 156"/>
              <a:gd name="T15" fmla="*/ 46 h 150"/>
              <a:gd name="T16" fmla="*/ 42 w 156"/>
              <a:gd name="T17" fmla="*/ 46 h 150"/>
              <a:gd name="T18" fmla="*/ 50 w 156"/>
              <a:gd name="T19" fmla="*/ 10 h 150"/>
              <a:gd name="T20" fmla="*/ 78 w 156"/>
              <a:gd name="T21" fmla="*/ 0 h 150"/>
              <a:gd name="T22" fmla="*/ 106 w 156"/>
              <a:gd name="T23" fmla="*/ 10 h 150"/>
              <a:gd name="T24" fmla="*/ 114 w 156"/>
              <a:gd name="T25" fmla="*/ 46 h 150"/>
              <a:gd name="T26" fmla="*/ 114 w 156"/>
              <a:gd name="T27" fmla="*/ 46 h 150"/>
              <a:gd name="T28" fmla="*/ 115 w 156"/>
              <a:gd name="T29" fmla="*/ 64 h 150"/>
              <a:gd name="T30" fmla="*/ 109 w 156"/>
              <a:gd name="T31" fmla="*/ 72 h 150"/>
              <a:gd name="T32" fmla="*/ 97 w 156"/>
              <a:gd name="T33" fmla="*/ 95 h 150"/>
              <a:gd name="T34" fmla="*/ 98 w 156"/>
              <a:gd name="T35" fmla="*/ 100 h 150"/>
              <a:gd name="T36" fmla="*/ 156 w 156"/>
              <a:gd name="T37" fmla="*/ 146 h 150"/>
              <a:gd name="T38" fmla="*/ 156 w 156"/>
              <a:gd name="T39" fmla="*/ 150 h 150"/>
              <a:gd name="T40" fmla="*/ 9 w 156"/>
              <a:gd name="T41" fmla="*/ 142 h 150"/>
              <a:gd name="T42" fmla="*/ 147 w 156"/>
              <a:gd name="T43" fmla="*/ 142 h 150"/>
              <a:gd name="T44" fmla="*/ 126 w 156"/>
              <a:gd name="T45" fmla="*/ 121 h 150"/>
              <a:gd name="T46" fmla="*/ 96 w 156"/>
              <a:gd name="T47" fmla="*/ 108 h 150"/>
              <a:gd name="T48" fmla="*/ 89 w 156"/>
              <a:gd name="T49" fmla="*/ 93 h 150"/>
              <a:gd name="T50" fmla="*/ 89 w 156"/>
              <a:gd name="T51" fmla="*/ 92 h 150"/>
              <a:gd name="T52" fmla="*/ 90 w 156"/>
              <a:gd name="T53" fmla="*/ 90 h 150"/>
              <a:gd name="T54" fmla="*/ 102 w 156"/>
              <a:gd name="T55" fmla="*/ 68 h 150"/>
              <a:gd name="T56" fmla="*/ 102 w 156"/>
              <a:gd name="T57" fmla="*/ 64 h 150"/>
              <a:gd name="T58" fmla="*/ 106 w 156"/>
              <a:gd name="T59" fmla="*/ 64 h 150"/>
              <a:gd name="T60" fmla="*/ 108 w 156"/>
              <a:gd name="T61" fmla="*/ 60 h 150"/>
              <a:gd name="T62" fmla="*/ 107 w 156"/>
              <a:gd name="T63" fmla="*/ 51 h 150"/>
              <a:gd name="T64" fmla="*/ 105 w 156"/>
              <a:gd name="T65" fmla="*/ 50 h 150"/>
              <a:gd name="T66" fmla="*/ 106 w 156"/>
              <a:gd name="T67" fmla="*/ 48 h 150"/>
              <a:gd name="T68" fmla="*/ 106 w 156"/>
              <a:gd name="T69" fmla="*/ 45 h 150"/>
              <a:gd name="T70" fmla="*/ 100 w 156"/>
              <a:gd name="T71" fmla="*/ 15 h 150"/>
              <a:gd name="T72" fmla="*/ 78 w 156"/>
              <a:gd name="T73" fmla="*/ 8 h 150"/>
              <a:gd name="T74" fmla="*/ 56 w 156"/>
              <a:gd name="T75" fmla="*/ 15 h 150"/>
              <a:gd name="T76" fmla="*/ 50 w 156"/>
              <a:gd name="T77" fmla="*/ 45 h 150"/>
              <a:gd name="T78" fmla="*/ 50 w 156"/>
              <a:gd name="T79" fmla="*/ 48 h 150"/>
              <a:gd name="T80" fmla="*/ 51 w 156"/>
              <a:gd name="T81" fmla="*/ 50 h 150"/>
              <a:gd name="T82" fmla="*/ 49 w 156"/>
              <a:gd name="T83" fmla="*/ 51 h 150"/>
              <a:gd name="T84" fmla="*/ 48 w 156"/>
              <a:gd name="T85" fmla="*/ 60 h 150"/>
              <a:gd name="T86" fmla="*/ 50 w 156"/>
              <a:gd name="T87" fmla="*/ 64 h 150"/>
              <a:gd name="T88" fmla="*/ 54 w 156"/>
              <a:gd name="T89" fmla="*/ 64 h 150"/>
              <a:gd name="T90" fmla="*/ 54 w 156"/>
              <a:gd name="T91" fmla="*/ 68 h 150"/>
              <a:gd name="T92" fmla="*/ 66 w 156"/>
              <a:gd name="T93" fmla="*/ 90 h 150"/>
              <a:gd name="T94" fmla="*/ 67 w 156"/>
              <a:gd name="T95" fmla="*/ 92 h 150"/>
              <a:gd name="T96" fmla="*/ 67 w 156"/>
              <a:gd name="T97" fmla="*/ 93 h 150"/>
              <a:gd name="T98" fmla="*/ 60 w 156"/>
              <a:gd name="T99" fmla="*/ 108 h 150"/>
              <a:gd name="T100" fmla="*/ 30 w 156"/>
              <a:gd name="T101" fmla="*/ 121 h 150"/>
              <a:gd name="T102" fmla="*/ 9 w 156"/>
              <a:gd name="T103" fmla="*/ 14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6" h="150">
                <a:moveTo>
                  <a:pt x="156" y="150"/>
                </a:moveTo>
                <a:cubicBezTo>
                  <a:pt x="0" y="150"/>
                  <a:pt x="0" y="150"/>
                  <a:pt x="0" y="15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22"/>
                  <a:pt x="46" y="103"/>
                  <a:pt x="58" y="100"/>
                </a:cubicBezTo>
                <a:cubicBezTo>
                  <a:pt x="59" y="99"/>
                  <a:pt x="59" y="97"/>
                  <a:pt x="59" y="95"/>
                </a:cubicBezTo>
                <a:cubicBezTo>
                  <a:pt x="56" y="92"/>
                  <a:pt x="50" y="83"/>
                  <a:pt x="47" y="72"/>
                </a:cubicBezTo>
                <a:cubicBezTo>
                  <a:pt x="44" y="70"/>
                  <a:pt x="42" y="68"/>
                  <a:pt x="41" y="64"/>
                </a:cubicBezTo>
                <a:cubicBezTo>
                  <a:pt x="39" y="58"/>
                  <a:pt x="39" y="51"/>
                  <a:pt x="42" y="46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39"/>
                  <a:pt x="40" y="22"/>
                  <a:pt x="50" y="10"/>
                </a:cubicBezTo>
                <a:cubicBezTo>
                  <a:pt x="56" y="3"/>
                  <a:pt x="66" y="0"/>
                  <a:pt x="78" y="0"/>
                </a:cubicBezTo>
                <a:cubicBezTo>
                  <a:pt x="90" y="0"/>
                  <a:pt x="100" y="3"/>
                  <a:pt x="106" y="10"/>
                </a:cubicBezTo>
                <a:cubicBezTo>
                  <a:pt x="116" y="22"/>
                  <a:pt x="114" y="39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7" y="51"/>
                  <a:pt x="117" y="58"/>
                  <a:pt x="115" y="64"/>
                </a:cubicBezTo>
                <a:cubicBezTo>
                  <a:pt x="114" y="68"/>
                  <a:pt x="112" y="70"/>
                  <a:pt x="109" y="72"/>
                </a:cubicBezTo>
                <a:cubicBezTo>
                  <a:pt x="106" y="83"/>
                  <a:pt x="100" y="92"/>
                  <a:pt x="97" y="95"/>
                </a:cubicBezTo>
                <a:cubicBezTo>
                  <a:pt x="97" y="97"/>
                  <a:pt x="97" y="99"/>
                  <a:pt x="98" y="100"/>
                </a:cubicBezTo>
                <a:cubicBezTo>
                  <a:pt x="110" y="103"/>
                  <a:pt x="156" y="122"/>
                  <a:pt x="156" y="146"/>
                </a:cubicBezTo>
                <a:lnTo>
                  <a:pt x="156" y="150"/>
                </a:lnTo>
                <a:close/>
                <a:moveTo>
                  <a:pt x="9" y="142"/>
                </a:moveTo>
                <a:cubicBezTo>
                  <a:pt x="147" y="142"/>
                  <a:pt x="147" y="142"/>
                  <a:pt x="147" y="142"/>
                </a:cubicBezTo>
                <a:cubicBezTo>
                  <a:pt x="145" y="136"/>
                  <a:pt x="138" y="128"/>
                  <a:pt x="126" y="121"/>
                </a:cubicBezTo>
                <a:cubicBezTo>
                  <a:pt x="114" y="114"/>
                  <a:pt x="101" y="109"/>
                  <a:pt x="96" y="108"/>
                </a:cubicBezTo>
                <a:cubicBezTo>
                  <a:pt x="89" y="107"/>
                  <a:pt x="89" y="97"/>
                  <a:pt x="89" y="93"/>
                </a:cubicBezTo>
                <a:cubicBezTo>
                  <a:pt x="89" y="92"/>
                  <a:pt x="89" y="92"/>
                  <a:pt x="89" y="92"/>
                </a:cubicBezTo>
                <a:cubicBezTo>
                  <a:pt x="90" y="90"/>
                  <a:pt x="90" y="90"/>
                  <a:pt x="90" y="90"/>
                </a:cubicBezTo>
                <a:cubicBezTo>
                  <a:pt x="90" y="90"/>
                  <a:pt x="100" y="80"/>
                  <a:pt x="102" y="68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6" y="64"/>
                  <a:pt x="107" y="63"/>
                  <a:pt x="108" y="60"/>
                </a:cubicBezTo>
                <a:cubicBezTo>
                  <a:pt x="109" y="56"/>
                  <a:pt x="109" y="52"/>
                  <a:pt x="107" y="51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6" y="47"/>
                  <a:pt x="106" y="46"/>
                  <a:pt x="106" y="45"/>
                </a:cubicBezTo>
                <a:cubicBezTo>
                  <a:pt x="106" y="39"/>
                  <a:pt x="108" y="24"/>
                  <a:pt x="100" y="15"/>
                </a:cubicBezTo>
                <a:cubicBezTo>
                  <a:pt x="95" y="10"/>
                  <a:pt x="88" y="8"/>
                  <a:pt x="78" y="8"/>
                </a:cubicBezTo>
                <a:cubicBezTo>
                  <a:pt x="68" y="8"/>
                  <a:pt x="61" y="10"/>
                  <a:pt x="56" y="15"/>
                </a:cubicBezTo>
                <a:cubicBezTo>
                  <a:pt x="48" y="24"/>
                  <a:pt x="50" y="39"/>
                  <a:pt x="50" y="45"/>
                </a:cubicBezTo>
                <a:cubicBezTo>
                  <a:pt x="50" y="46"/>
                  <a:pt x="50" y="47"/>
                  <a:pt x="50" y="48"/>
                </a:cubicBezTo>
                <a:cubicBezTo>
                  <a:pt x="51" y="50"/>
                  <a:pt x="51" y="50"/>
                  <a:pt x="51" y="50"/>
                </a:cubicBezTo>
                <a:cubicBezTo>
                  <a:pt x="49" y="51"/>
                  <a:pt x="49" y="51"/>
                  <a:pt x="49" y="51"/>
                </a:cubicBezTo>
                <a:cubicBezTo>
                  <a:pt x="47" y="52"/>
                  <a:pt x="47" y="56"/>
                  <a:pt x="48" y="60"/>
                </a:cubicBezTo>
                <a:cubicBezTo>
                  <a:pt x="49" y="63"/>
                  <a:pt x="50" y="64"/>
                  <a:pt x="50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68"/>
                  <a:pt x="54" y="68"/>
                  <a:pt x="54" y="68"/>
                </a:cubicBezTo>
                <a:cubicBezTo>
                  <a:pt x="56" y="80"/>
                  <a:pt x="66" y="90"/>
                  <a:pt x="66" y="90"/>
                </a:cubicBezTo>
                <a:cubicBezTo>
                  <a:pt x="67" y="92"/>
                  <a:pt x="67" y="92"/>
                  <a:pt x="67" y="92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7"/>
                  <a:pt x="67" y="107"/>
                  <a:pt x="60" y="108"/>
                </a:cubicBezTo>
                <a:cubicBezTo>
                  <a:pt x="55" y="109"/>
                  <a:pt x="42" y="114"/>
                  <a:pt x="30" y="121"/>
                </a:cubicBezTo>
                <a:cubicBezTo>
                  <a:pt x="18" y="128"/>
                  <a:pt x="11" y="136"/>
                  <a:pt x="9" y="1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78" name="Group 177"/>
          <p:cNvGrpSpPr/>
          <p:nvPr/>
        </p:nvGrpSpPr>
        <p:grpSpPr>
          <a:xfrm>
            <a:off x="9545338" y="3632021"/>
            <a:ext cx="365699" cy="365700"/>
            <a:chOff x="9017001" y="5008563"/>
            <a:chExt cx="255587" cy="255588"/>
          </a:xfrm>
          <a:solidFill>
            <a:schemeClr val="tx1"/>
          </a:solidFill>
        </p:grpSpPr>
        <p:sp>
          <p:nvSpPr>
            <p:cNvPr id="179" name="Freeform 300"/>
            <p:cNvSpPr>
              <a:spLocks noEditPoints="1"/>
            </p:cNvSpPr>
            <p:nvPr/>
          </p:nvSpPr>
          <p:spPr bwMode="auto">
            <a:xfrm>
              <a:off x="9017001" y="5024438"/>
              <a:ext cx="239713" cy="239713"/>
            </a:xfrm>
            <a:custGeom>
              <a:avLst/>
              <a:gdLst>
                <a:gd name="T0" fmla="*/ 86 w 90"/>
                <a:gd name="T1" fmla="*/ 60 h 90"/>
                <a:gd name="T2" fmla="*/ 68 w 90"/>
                <a:gd name="T3" fmla="*/ 60 h 90"/>
                <a:gd name="T4" fmla="*/ 68 w 90"/>
                <a:gd name="T5" fmla="*/ 31 h 90"/>
                <a:gd name="T6" fmla="*/ 59 w 90"/>
                <a:gd name="T7" fmla="*/ 22 h 90"/>
                <a:gd name="T8" fmla="*/ 30 w 90"/>
                <a:gd name="T9" fmla="*/ 22 h 90"/>
                <a:gd name="T10" fmla="*/ 30 w 90"/>
                <a:gd name="T11" fmla="*/ 4 h 90"/>
                <a:gd name="T12" fmla="*/ 26 w 90"/>
                <a:gd name="T13" fmla="*/ 0 h 90"/>
                <a:gd name="T14" fmla="*/ 22 w 90"/>
                <a:gd name="T15" fmla="*/ 4 h 90"/>
                <a:gd name="T16" fmla="*/ 22 w 90"/>
                <a:gd name="T17" fmla="*/ 22 h 90"/>
                <a:gd name="T18" fmla="*/ 4 w 90"/>
                <a:gd name="T19" fmla="*/ 22 h 90"/>
                <a:gd name="T20" fmla="*/ 0 w 90"/>
                <a:gd name="T21" fmla="*/ 26 h 90"/>
                <a:gd name="T22" fmla="*/ 4 w 90"/>
                <a:gd name="T23" fmla="*/ 30 h 90"/>
                <a:gd name="T24" fmla="*/ 22 w 90"/>
                <a:gd name="T25" fmla="*/ 30 h 90"/>
                <a:gd name="T26" fmla="*/ 22 w 90"/>
                <a:gd name="T27" fmla="*/ 59 h 90"/>
                <a:gd name="T28" fmla="*/ 31 w 90"/>
                <a:gd name="T29" fmla="*/ 68 h 90"/>
                <a:gd name="T30" fmla="*/ 60 w 90"/>
                <a:gd name="T31" fmla="*/ 68 h 90"/>
                <a:gd name="T32" fmla="*/ 60 w 90"/>
                <a:gd name="T33" fmla="*/ 86 h 90"/>
                <a:gd name="T34" fmla="*/ 64 w 90"/>
                <a:gd name="T35" fmla="*/ 90 h 90"/>
                <a:gd name="T36" fmla="*/ 68 w 90"/>
                <a:gd name="T37" fmla="*/ 86 h 90"/>
                <a:gd name="T38" fmla="*/ 68 w 90"/>
                <a:gd name="T39" fmla="*/ 68 h 90"/>
                <a:gd name="T40" fmla="*/ 86 w 90"/>
                <a:gd name="T41" fmla="*/ 68 h 90"/>
                <a:gd name="T42" fmla="*/ 90 w 90"/>
                <a:gd name="T43" fmla="*/ 64 h 90"/>
                <a:gd name="T44" fmla="*/ 86 w 90"/>
                <a:gd name="T45" fmla="*/ 60 h 90"/>
                <a:gd name="T46" fmla="*/ 31 w 90"/>
                <a:gd name="T47" fmla="*/ 60 h 90"/>
                <a:gd name="T48" fmla="*/ 30 w 90"/>
                <a:gd name="T49" fmla="*/ 59 h 90"/>
                <a:gd name="T50" fmla="*/ 30 w 90"/>
                <a:gd name="T51" fmla="*/ 30 h 90"/>
                <a:gd name="T52" fmla="*/ 59 w 90"/>
                <a:gd name="T53" fmla="*/ 30 h 90"/>
                <a:gd name="T54" fmla="*/ 60 w 90"/>
                <a:gd name="T55" fmla="*/ 31 h 90"/>
                <a:gd name="T56" fmla="*/ 60 w 90"/>
                <a:gd name="T57" fmla="*/ 60 h 90"/>
                <a:gd name="T58" fmla="*/ 31 w 90"/>
                <a:gd name="T59" fmla="*/ 6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0" h="90">
                  <a:moveTo>
                    <a:pt x="86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26"/>
                    <a:pt x="64" y="22"/>
                    <a:pt x="5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8" y="0"/>
                    <a:pt x="26" y="0"/>
                  </a:cubicBezTo>
                  <a:cubicBezTo>
                    <a:pt x="24" y="0"/>
                    <a:pt x="22" y="2"/>
                    <a:pt x="22" y="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4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64"/>
                    <a:pt x="26" y="68"/>
                    <a:pt x="31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8"/>
                    <a:pt x="62" y="90"/>
                    <a:pt x="64" y="90"/>
                  </a:cubicBezTo>
                  <a:cubicBezTo>
                    <a:pt x="66" y="90"/>
                    <a:pt x="68" y="88"/>
                    <a:pt x="68" y="86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8" y="68"/>
                    <a:pt x="90" y="66"/>
                    <a:pt x="90" y="64"/>
                  </a:cubicBezTo>
                  <a:cubicBezTo>
                    <a:pt x="90" y="62"/>
                    <a:pt x="88" y="60"/>
                    <a:pt x="86" y="60"/>
                  </a:cubicBezTo>
                  <a:close/>
                  <a:moveTo>
                    <a:pt x="31" y="60"/>
                  </a:moveTo>
                  <a:cubicBezTo>
                    <a:pt x="31" y="60"/>
                    <a:pt x="30" y="59"/>
                    <a:pt x="30" y="5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60" y="31"/>
                    <a:pt x="60" y="31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31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301"/>
            <p:cNvSpPr>
              <a:spLocks/>
            </p:cNvSpPr>
            <p:nvPr/>
          </p:nvSpPr>
          <p:spPr bwMode="auto">
            <a:xfrm>
              <a:off x="9102726" y="5146675"/>
              <a:ext cx="31750" cy="33338"/>
            </a:xfrm>
            <a:custGeom>
              <a:avLst/>
              <a:gdLst>
                <a:gd name="T0" fmla="*/ 5 w 12"/>
                <a:gd name="T1" fmla="*/ 1 h 12"/>
                <a:gd name="T2" fmla="*/ 1 w 12"/>
                <a:gd name="T3" fmla="*/ 5 h 12"/>
                <a:gd name="T4" fmla="*/ 1 w 12"/>
                <a:gd name="T5" fmla="*/ 11 h 12"/>
                <a:gd name="T6" fmla="*/ 4 w 12"/>
                <a:gd name="T7" fmla="*/ 12 h 12"/>
                <a:gd name="T8" fmla="*/ 7 w 12"/>
                <a:gd name="T9" fmla="*/ 11 h 12"/>
                <a:gd name="T10" fmla="*/ 11 w 12"/>
                <a:gd name="T11" fmla="*/ 7 h 12"/>
                <a:gd name="T12" fmla="*/ 11 w 12"/>
                <a:gd name="T13" fmla="*/ 1 h 12"/>
                <a:gd name="T14" fmla="*/ 5 w 12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5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5" y="12"/>
                    <a:pt x="6" y="12"/>
                    <a:pt x="7" y="11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5"/>
                    <a:pt x="12" y="3"/>
                    <a:pt x="11" y="1"/>
                  </a:cubicBezTo>
                  <a:cubicBezTo>
                    <a:pt x="9" y="0"/>
                    <a:pt x="7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302"/>
            <p:cNvSpPr>
              <a:spLocks/>
            </p:cNvSpPr>
            <p:nvPr/>
          </p:nvSpPr>
          <p:spPr bwMode="auto">
            <a:xfrm>
              <a:off x="9197976" y="5046663"/>
              <a:ext cx="38100" cy="36513"/>
            </a:xfrm>
            <a:custGeom>
              <a:avLst/>
              <a:gdLst>
                <a:gd name="T0" fmla="*/ 4 w 14"/>
                <a:gd name="T1" fmla="*/ 14 h 14"/>
                <a:gd name="T2" fmla="*/ 7 w 14"/>
                <a:gd name="T3" fmla="*/ 13 h 14"/>
                <a:gd name="T4" fmla="*/ 12 w 14"/>
                <a:gd name="T5" fmla="*/ 8 h 14"/>
                <a:gd name="T6" fmla="*/ 12 w 14"/>
                <a:gd name="T7" fmla="*/ 2 h 14"/>
                <a:gd name="T8" fmla="*/ 6 w 14"/>
                <a:gd name="T9" fmla="*/ 2 h 14"/>
                <a:gd name="T10" fmla="*/ 1 w 14"/>
                <a:gd name="T11" fmla="*/ 7 h 14"/>
                <a:gd name="T12" fmla="*/ 1 w 14"/>
                <a:gd name="T13" fmla="*/ 13 h 14"/>
                <a:gd name="T14" fmla="*/ 4 w 14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4" y="14"/>
                  </a:moveTo>
                  <a:cubicBezTo>
                    <a:pt x="5" y="14"/>
                    <a:pt x="6" y="13"/>
                    <a:pt x="7" y="13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6"/>
                    <a:pt x="14" y="4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3" y="14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303"/>
            <p:cNvSpPr>
              <a:spLocks/>
            </p:cNvSpPr>
            <p:nvPr/>
          </p:nvSpPr>
          <p:spPr bwMode="auto">
            <a:xfrm>
              <a:off x="9136063" y="5110163"/>
              <a:ext cx="34925" cy="34925"/>
            </a:xfrm>
            <a:custGeom>
              <a:avLst/>
              <a:gdLst>
                <a:gd name="T0" fmla="*/ 6 w 13"/>
                <a:gd name="T1" fmla="*/ 2 h 13"/>
                <a:gd name="T2" fmla="*/ 1 w 13"/>
                <a:gd name="T3" fmla="*/ 6 h 13"/>
                <a:gd name="T4" fmla="*/ 1 w 13"/>
                <a:gd name="T5" fmla="*/ 12 h 13"/>
                <a:gd name="T6" fmla="*/ 4 w 13"/>
                <a:gd name="T7" fmla="*/ 13 h 13"/>
                <a:gd name="T8" fmla="*/ 7 w 13"/>
                <a:gd name="T9" fmla="*/ 12 h 13"/>
                <a:gd name="T10" fmla="*/ 11 w 13"/>
                <a:gd name="T11" fmla="*/ 7 h 13"/>
                <a:gd name="T12" fmla="*/ 11 w 13"/>
                <a:gd name="T13" fmla="*/ 2 h 13"/>
                <a:gd name="T14" fmla="*/ 6 w 13"/>
                <a:gd name="T1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5" y="13"/>
                    <a:pt x="6" y="12"/>
                    <a:pt x="7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6"/>
                    <a:pt x="13" y="3"/>
                    <a:pt x="11" y="2"/>
                  </a:cubicBezTo>
                  <a:cubicBezTo>
                    <a:pt x="10" y="0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304"/>
            <p:cNvSpPr>
              <a:spLocks/>
            </p:cNvSpPr>
            <p:nvPr/>
          </p:nvSpPr>
          <p:spPr bwMode="auto">
            <a:xfrm>
              <a:off x="9237663" y="5008563"/>
              <a:ext cx="34925" cy="34925"/>
            </a:xfrm>
            <a:custGeom>
              <a:avLst/>
              <a:gdLst>
                <a:gd name="T0" fmla="*/ 12 w 13"/>
                <a:gd name="T1" fmla="*/ 1 h 13"/>
                <a:gd name="T2" fmla="*/ 6 w 13"/>
                <a:gd name="T3" fmla="*/ 1 h 13"/>
                <a:gd name="T4" fmla="*/ 1 w 13"/>
                <a:gd name="T5" fmla="*/ 6 h 13"/>
                <a:gd name="T6" fmla="*/ 1 w 13"/>
                <a:gd name="T7" fmla="*/ 12 h 13"/>
                <a:gd name="T8" fmla="*/ 4 w 13"/>
                <a:gd name="T9" fmla="*/ 13 h 13"/>
                <a:gd name="T10" fmla="*/ 7 w 13"/>
                <a:gd name="T11" fmla="*/ 12 h 13"/>
                <a:gd name="T12" fmla="*/ 12 w 13"/>
                <a:gd name="T13" fmla="*/ 7 h 13"/>
                <a:gd name="T14" fmla="*/ 12 w 13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5" y="13"/>
                    <a:pt x="6" y="13"/>
                    <a:pt x="7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5425221" y="373219"/>
            <a:ext cx="394671" cy="394671"/>
            <a:chOff x="128589" y="4298950"/>
            <a:chExt cx="298450" cy="298450"/>
          </a:xfrm>
          <a:solidFill>
            <a:schemeClr val="tx1"/>
          </a:solidFill>
        </p:grpSpPr>
        <p:sp>
          <p:nvSpPr>
            <p:cNvPr id="185" name="Freeform 178"/>
            <p:cNvSpPr>
              <a:spLocks noEditPoints="1"/>
            </p:cNvSpPr>
            <p:nvPr/>
          </p:nvSpPr>
          <p:spPr bwMode="auto">
            <a:xfrm>
              <a:off x="128589" y="4298950"/>
              <a:ext cx="298450" cy="298450"/>
            </a:xfrm>
            <a:custGeom>
              <a:avLst/>
              <a:gdLst>
                <a:gd name="T0" fmla="*/ 86 w 112"/>
                <a:gd name="T1" fmla="*/ 0 h 112"/>
                <a:gd name="T2" fmla="*/ 26 w 112"/>
                <a:gd name="T3" fmla="*/ 0 h 112"/>
                <a:gd name="T4" fmla="*/ 0 w 112"/>
                <a:gd name="T5" fmla="*/ 26 h 112"/>
                <a:gd name="T6" fmla="*/ 0 w 112"/>
                <a:gd name="T7" fmla="*/ 86 h 112"/>
                <a:gd name="T8" fmla="*/ 26 w 112"/>
                <a:gd name="T9" fmla="*/ 112 h 112"/>
                <a:gd name="T10" fmla="*/ 86 w 112"/>
                <a:gd name="T11" fmla="*/ 112 h 112"/>
                <a:gd name="T12" fmla="*/ 112 w 112"/>
                <a:gd name="T13" fmla="*/ 86 h 112"/>
                <a:gd name="T14" fmla="*/ 112 w 112"/>
                <a:gd name="T15" fmla="*/ 26 h 112"/>
                <a:gd name="T16" fmla="*/ 86 w 112"/>
                <a:gd name="T17" fmla="*/ 0 h 112"/>
                <a:gd name="T18" fmla="*/ 104 w 112"/>
                <a:gd name="T19" fmla="*/ 86 h 112"/>
                <a:gd name="T20" fmla="*/ 86 w 112"/>
                <a:gd name="T21" fmla="*/ 104 h 112"/>
                <a:gd name="T22" fmla="*/ 26 w 112"/>
                <a:gd name="T23" fmla="*/ 104 h 112"/>
                <a:gd name="T24" fmla="*/ 8 w 112"/>
                <a:gd name="T25" fmla="*/ 86 h 112"/>
                <a:gd name="T26" fmla="*/ 8 w 112"/>
                <a:gd name="T27" fmla="*/ 26 h 112"/>
                <a:gd name="T28" fmla="*/ 26 w 112"/>
                <a:gd name="T29" fmla="*/ 8 h 112"/>
                <a:gd name="T30" fmla="*/ 86 w 112"/>
                <a:gd name="T31" fmla="*/ 8 h 112"/>
                <a:gd name="T32" fmla="*/ 104 w 112"/>
                <a:gd name="T33" fmla="*/ 26 h 112"/>
                <a:gd name="T34" fmla="*/ 104 w 112"/>
                <a:gd name="T35" fmla="*/ 8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12">
                  <a:moveTo>
                    <a:pt x="8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12" y="112"/>
                    <a:pt x="2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100" y="112"/>
                    <a:pt x="112" y="100"/>
                    <a:pt x="112" y="86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12"/>
                    <a:pt x="100" y="0"/>
                    <a:pt x="86" y="0"/>
                  </a:cubicBezTo>
                  <a:close/>
                  <a:moveTo>
                    <a:pt x="104" y="86"/>
                  </a:moveTo>
                  <a:cubicBezTo>
                    <a:pt x="104" y="96"/>
                    <a:pt x="96" y="104"/>
                    <a:pt x="8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16" y="104"/>
                    <a:pt x="8" y="96"/>
                    <a:pt x="8" y="8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6"/>
                    <a:pt x="16" y="8"/>
                    <a:pt x="2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96" y="8"/>
                    <a:pt x="104" y="16"/>
                    <a:pt x="104" y="26"/>
                  </a:cubicBezTo>
                  <a:lnTo>
                    <a:pt x="104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179"/>
            <p:cNvSpPr>
              <a:spLocks noEditPoints="1"/>
            </p:cNvSpPr>
            <p:nvPr/>
          </p:nvSpPr>
          <p:spPr bwMode="auto">
            <a:xfrm>
              <a:off x="180976" y="4351338"/>
              <a:ext cx="65088" cy="65088"/>
            </a:xfrm>
            <a:custGeom>
              <a:avLst/>
              <a:gdLst>
                <a:gd name="T0" fmla="*/ 12 w 24"/>
                <a:gd name="T1" fmla="*/ 4 h 24"/>
                <a:gd name="T2" fmla="*/ 20 w 24"/>
                <a:gd name="T3" fmla="*/ 12 h 24"/>
                <a:gd name="T4" fmla="*/ 12 w 24"/>
                <a:gd name="T5" fmla="*/ 20 h 24"/>
                <a:gd name="T6" fmla="*/ 4 w 24"/>
                <a:gd name="T7" fmla="*/ 12 h 24"/>
                <a:gd name="T8" fmla="*/ 12 w 24"/>
                <a:gd name="T9" fmla="*/ 4 h 24"/>
                <a:gd name="T10" fmla="*/ 12 w 24"/>
                <a:gd name="T11" fmla="*/ 0 h 24"/>
                <a:gd name="T12" fmla="*/ 0 w 24"/>
                <a:gd name="T13" fmla="*/ 12 h 24"/>
                <a:gd name="T14" fmla="*/ 12 w 24"/>
                <a:gd name="T15" fmla="*/ 24 h 24"/>
                <a:gd name="T16" fmla="*/ 24 w 24"/>
                <a:gd name="T17" fmla="*/ 12 h 24"/>
                <a:gd name="T18" fmla="*/ 12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4"/>
                  </a:move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180"/>
            <p:cNvSpPr>
              <a:spLocks noEditPoints="1"/>
            </p:cNvSpPr>
            <p:nvPr/>
          </p:nvSpPr>
          <p:spPr bwMode="auto">
            <a:xfrm>
              <a:off x="246064" y="4416425"/>
              <a:ext cx="63500" cy="63500"/>
            </a:xfrm>
            <a:custGeom>
              <a:avLst/>
              <a:gdLst>
                <a:gd name="T0" fmla="*/ 12 w 24"/>
                <a:gd name="T1" fmla="*/ 4 h 24"/>
                <a:gd name="T2" fmla="*/ 20 w 24"/>
                <a:gd name="T3" fmla="*/ 12 h 24"/>
                <a:gd name="T4" fmla="*/ 12 w 24"/>
                <a:gd name="T5" fmla="*/ 20 h 24"/>
                <a:gd name="T6" fmla="*/ 4 w 24"/>
                <a:gd name="T7" fmla="*/ 12 h 24"/>
                <a:gd name="T8" fmla="*/ 12 w 24"/>
                <a:gd name="T9" fmla="*/ 4 h 24"/>
                <a:gd name="T10" fmla="*/ 12 w 24"/>
                <a:gd name="T11" fmla="*/ 0 h 24"/>
                <a:gd name="T12" fmla="*/ 0 w 24"/>
                <a:gd name="T13" fmla="*/ 12 h 24"/>
                <a:gd name="T14" fmla="*/ 12 w 24"/>
                <a:gd name="T15" fmla="*/ 24 h 24"/>
                <a:gd name="T16" fmla="*/ 24 w 24"/>
                <a:gd name="T17" fmla="*/ 12 h 24"/>
                <a:gd name="T18" fmla="*/ 12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4"/>
                  </a:move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181"/>
            <p:cNvSpPr>
              <a:spLocks noEditPoints="1"/>
            </p:cNvSpPr>
            <p:nvPr/>
          </p:nvSpPr>
          <p:spPr bwMode="auto">
            <a:xfrm>
              <a:off x="309564" y="4351338"/>
              <a:ext cx="63500" cy="65088"/>
            </a:xfrm>
            <a:custGeom>
              <a:avLst/>
              <a:gdLst>
                <a:gd name="T0" fmla="*/ 12 w 24"/>
                <a:gd name="T1" fmla="*/ 4 h 24"/>
                <a:gd name="T2" fmla="*/ 20 w 24"/>
                <a:gd name="T3" fmla="*/ 12 h 24"/>
                <a:gd name="T4" fmla="*/ 12 w 24"/>
                <a:gd name="T5" fmla="*/ 20 h 24"/>
                <a:gd name="T6" fmla="*/ 4 w 24"/>
                <a:gd name="T7" fmla="*/ 12 h 24"/>
                <a:gd name="T8" fmla="*/ 12 w 24"/>
                <a:gd name="T9" fmla="*/ 4 h 24"/>
                <a:gd name="T10" fmla="*/ 12 w 24"/>
                <a:gd name="T11" fmla="*/ 0 h 24"/>
                <a:gd name="T12" fmla="*/ 0 w 24"/>
                <a:gd name="T13" fmla="*/ 12 h 24"/>
                <a:gd name="T14" fmla="*/ 12 w 24"/>
                <a:gd name="T15" fmla="*/ 24 h 24"/>
                <a:gd name="T16" fmla="*/ 24 w 24"/>
                <a:gd name="T17" fmla="*/ 12 h 24"/>
                <a:gd name="T18" fmla="*/ 12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4"/>
                  </a:move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182"/>
            <p:cNvSpPr>
              <a:spLocks noEditPoints="1"/>
            </p:cNvSpPr>
            <p:nvPr/>
          </p:nvSpPr>
          <p:spPr bwMode="auto">
            <a:xfrm>
              <a:off x="180976" y="4479925"/>
              <a:ext cx="65088" cy="63500"/>
            </a:xfrm>
            <a:custGeom>
              <a:avLst/>
              <a:gdLst>
                <a:gd name="T0" fmla="*/ 12 w 24"/>
                <a:gd name="T1" fmla="*/ 4 h 24"/>
                <a:gd name="T2" fmla="*/ 20 w 24"/>
                <a:gd name="T3" fmla="*/ 12 h 24"/>
                <a:gd name="T4" fmla="*/ 12 w 24"/>
                <a:gd name="T5" fmla="*/ 20 h 24"/>
                <a:gd name="T6" fmla="*/ 4 w 24"/>
                <a:gd name="T7" fmla="*/ 12 h 24"/>
                <a:gd name="T8" fmla="*/ 12 w 24"/>
                <a:gd name="T9" fmla="*/ 4 h 24"/>
                <a:gd name="T10" fmla="*/ 12 w 24"/>
                <a:gd name="T11" fmla="*/ 0 h 24"/>
                <a:gd name="T12" fmla="*/ 0 w 24"/>
                <a:gd name="T13" fmla="*/ 12 h 24"/>
                <a:gd name="T14" fmla="*/ 12 w 24"/>
                <a:gd name="T15" fmla="*/ 24 h 24"/>
                <a:gd name="T16" fmla="*/ 24 w 24"/>
                <a:gd name="T17" fmla="*/ 12 h 24"/>
                <a:gd name="T18" fmla="*/ 12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4"/>
                  </a:move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183"/>
            <p:cNvSpPr>
              <a:spLocks noEditPoints="1"/>
            </p:cNvSpPr>
            <p:nvPr/>
          </p:nvSpPr>
          <p:spPr bwMode="auto">
            <a:xfrm>
              <a:off x="309564" y="4479925"/>
              <a:ext cx="63500" cy="63500"/>
            </a:xfrm>
            <a:custGeom>
              <a:avLst/>
              <a:gdLst>
                <a:gd name="T0" fmla="*/ 12 w 24"/>
                <a:gd name="T1" fmla="*/ 4 h 24"/>
                <a:gd name="T2" fmla="*/ 20 w 24"/>
                <a:gd name="T3" fmla="*/ 12 h 24"/>
                <a:gd name="T4" fmla="*/ 12 w 24"/>
                <a:gd name="T5" fmla="*/ 20 h 24"/>
                <a:gd name="T6" fmla="*/ 4 w 24"/>
                <a:gd name="T7" fmla="*/ 12 h 24"/>
                <a:gd name="T8" fmla="*/ 12 w 24"/>
                <a:gd name="T9" fmla="*/ 4 h 24"/>
                <a:gd name="T10" fmla="*/ 12 w 24"/>
                <a:gd name="T11" fmla="*/ 0 h 24"/>
                <a:gd name="T12" fmla="*/ 0 w 24"/>
                <a:gd name="T13" fmla="*/ 12 h 24"/>
                <a:gd name="T14" fmla="*/ 12 w 24"/>
                <a:gd name="T15" fmla="*/ 24 h 24"/>
                <a:gd name="T16" fmla="*/ 24 w 24"/>
                <a:gd name="T17" fmla="*/ 12 h 24"/>
                <a:gd name="T18" fmla="*/ 12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4"/>
                  </a:move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1" name="Group 190"/>
          <p:cNvGrpSpPr/>
          <p:nvPr/>
        </p:nvGrpSpPr>
        <p:grpSpPr>
          <a:xfrm>
            <a:off x="379923" y="2828063"/>
            <a:ext cx="300123" cy="340741"/>
            <a:chOff x="2641601" y="5472113"/>
            <a:chExt cx="211138" cy="239713"/>
          </a:xfrm>
          <a:solidFill>
            <a:schemeClr val="tx1"/>
          </a:solidFill>
        </p:grpSpPr>
        <p:sp>
          <p:nvSpPr>
            <p:cNvPr id="192" name="Freeform 245"/>
            <p:cNvSpPr>
              <a:spLocks noEditPoints="1"/>
            </p:cNvSpPr>
            <p:nvPr/>
          </p:nvSpPr>
          <p:spPr bwMode="auto">
            <a:xfrm>
              <a:off x="2641601" y="5516563"/>
              <a:ext cx="211138" cy="195263"/>
            </a:xfrm>
            <a:custGeom>
              <a:avLst/>
              <a:gdLst>
                <a:gd name="T0" fmla="*/ 28 w 56"/>
                <a:gd name="T1" fmla="*/ 8 h 52"/>
                <a:gd name="T2" fmla="*/ 0 w 56"/>
                <a:gd name="T3" fmla="*/ 24 h 52"/>
                <a:gd name="T4" fmla="*/ 20 w 56"/>
                <a:gd name="T5" fmla="*/ 52 h 52"/>
                <a:gd name="T6" fmla="*/ 28 w 56"/>
                <a:gd name="T7" fmla="*/ 48 h 52"/>
                <a:gd name="T8" fmla="*/ 36 w 56"/>
                <a:gd name="T9" fmla="*/ 52 h 52"/>
                <a:gd name="T10" fmla="*/ 56 w 56"/>
                <a:gd name="T11" fmla="*/ 24 h 52"/>
                <a:gd name="T12" fmla="*/ 28 w 56"/>
                <a:gd name="T13" fmla="*/ 8 h 52"/>
                <a:gd name="T14" fmla="*/ 12 w 56"/>
                <a:gd name="T15" fmla="*/ 40 h 52"/>
                <a:gd name="T16" fmla="*/ 12 w 56"/>
                <a:gd name="T17" fmla="*/ 12 h 52"/>
                <a:gd name="T18" fmla="*/ 20 w 56"/>
                <a:gd name="T19" fmla="*/ 12 h 52"/>
                <a:gd name="T20" fmla="*/ 12 w 56"/>
                <a:gd name="T21" fmla="*/ 4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2">
                  <a:moveTo>
                    <a:pt x="28" y="8"/>
                  </a:moveTo>
                  <a:cubicBezTo>
                    <a:pt x="7" y="0"/>
                    <a:pt x="0" y="12"/>
                    <a:pt x="0" y="24"/>
                  </a:cubicBezTo>
                  <a:cubicBezTo>
                    <a:pt x="0" y="36"/>
                    <a:pt x="14" y="52"/>
                    <a:pt x="20" y="52"/>
                  </a:cubicBezTo>
                  <a:cubicBezTo>
                    <a:pt x="28" y="52"/>
                    <a:pt x="28" y="48"/>
                    <a:pt x="28" y="48"/>
                  </a:cubicBezTo>
                  <a:cubicBezTo>
                    <a:pt x="28" y="48"/>
                    <a:pt x="28" y="52"/>
                    <a:pt x="36" y="52"/>
                  </a:cubicBezTo>
                  <a:cubicBezTo>
                    <a:pt x="42" y="52"/>
                    <a:pt x="56" y="36"/>
                    <a:pt x="56" y="24"/>
                  </a:cubicBezTo>
                  <a:cubicBezTo>
                    <a:pt x="56" y="12"/>
                    <a:pt x="49" y="0"/>
                    <a:pt x="28" y="8"/>
                  </a:cubicBezTo>
                  <a:close/>
                  <a:moveTo>
                    <a:pt x="12" y="40"/>
                  </a:moveTo>
                  <a:cubicBezTo>
                    <a:pt x="0" y="24"/>
                    <a:pt x="12" y="12"/>
                    <a:pt x="12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2" y="20"/>
                    <a:pt x="1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246"/>
            <p:cNvSpPr>
              <a:spLocks/>
            </p:cNvSpPr>
            <p:nvPr/>
          </p:nvSpPr>
          <p:spPr bwMode="auto">
            <a:xfrm>
              <a:off x="2687638" y="5472113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8 w 16"/>
                <a:gd name="T3" fmla="*/ 0 h 16"/>
                <a:gd name="T4" fmla="*/ 0 w 16"/>
                <a:gd name="T5" fmla="*/ 0 h 16"/>
                <a:gd name="T6" fmla="*/ 12 w 16"/>
                <a:gd name="T7" fmla="*/ 16 h 16"/>
                <a:gd name="T8" fmla="*/ 16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2" y="8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6"/>
                    <a:pt x="12" y="16"/>
                    <a:pt x="12" y="16"/>
                  </a:cubicBez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247"/>
            <p:cNvSpPr>
              <a:spLocks/>
            </p:cNvSpPr>
            <p:nvPr/>
          </p:nvSpPr>
          <p:spPr bwMode="auto">
            <a:xfrm>
              <a:off x="2747963" y="5472113"/>
              <a:ext cx="74613" cy="60325"/>
            </a:xfrm>
            <a:custGeom>
              <a:avLst/>
              <a:gdLst>
                <a:gd name="T0" fmla="*/ 20 w 20"/>
                <a:gd name="T1" fmla="*/ 0 h 16"/>
                <a:gd name="T2" fmla="*/ 0 w 20"/>
                <a:gd name="T3" fmla="*/ 16 h 16"/>
                <a:gd name="T4" fmla="*/ 20 w 2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0" y="0"/>
                    <a:pt x="0" y="16"/>
                  </a:cubicBezTo>
                  <a:cubicBezTo>
                    <a:pt x="0" y="16"/>
                    <a:pt x="20" y="16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1318051" y="2847378"/>
            <a:ext cx="300123" cy="302110"/>
            <a:chOff x="5016501" y="1625601"/>
            <a:chExt cx="239713" cy="241300"/>
          </a:xfrm>
          <a:solidFill>
            <a:schemeClr val="tx1"/>
          </a:solidFill>
        </p:grpSpPr>
        <p:sp>
          <p:nvSpPr>
            <p:cNvPr id="196" name="Oval 116"/>
            <p:cNvSpPr>
              <a:spLocks noChangeArrowheads="1"/>
            </p:cNvSpPr>
            <p:nvPr/>
          </p:nvSpPr>
          <p:spPr bwMode="auto">
            <a:xfrm>
              <a:off x="5016501" y="1803401"/>
              <a:ext cx="63500" cy="635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117"/>
            <p:cNvSpPr>
              <a:spLocks/>
            </p:cNvSpPr>
            <p:nvPr/>
          </p:nvSpPr>
          <p:spPr bwMode="auto">
            <a:xfrm>
              <a:off x="5019676" y="1709738"/>
              <a:ext cx="153988" cy="157163"/>
            </a:xfrm>
            <a:custGeom>
              <a:avLst/>
              <a:gdLst>
                <a:gd name="T0" fmla="*/ 0 w 41"/>
                <a:gd name="T1" fmla="*/ 0 h 42"/>
                <a:gd name="T2" fmla="*/ 0 w 41"/>
                <a:gd name="T3" fmla="*/ 11 h 42"/>
                <a:gd name="T4" fmla="*/ 21 w 41"/>
                <a:gd name="T5" fmla="*/ 20 h 42"/>
                <a:gd name="T6" fmla="*/ 30 w 41"/>
                <a:gd name="T7" fmla="*/ 42 h 42"/>
                <a:gd name="T8" fmla="*/ 41 w 41"/>
                <a:gd name="T9" fmla="*/ 42 h 42"/>
                <a:gd name="T10" fmla="*/ 0 w 41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2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8" y="11"/>
                    <a:pt x="15" y="15"/>
                    <a:pt x="21" y="20"/>
                  </a:cubicBezTo>
                  <a:cubicBezTo>
                    <a:pt x="26" y="26"/>
                    <a:pt x="30" y="33"/>
                    <a:pt x="30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19"/>
                    <a:pt x="2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118"/>
            <p:cNvSpPr>
              <a:spLocks/>
            </p:cNvSpPr>
            <p:nvPr/>
          </p:nvSpPr>
          <p:spPr bwMode="auto">
            <a:xfrm>
              <a:off x="5019676" y="1625601"/>
              <a:ext cx="236538" cy="241300"/>
            </a:xfrm>
            <a:custGeom>
              <a:avLst/>
              <a:gdLst>
                <a:gd name="T0" fmla="*/ 0 w 63"/>
                <a:gd name="T1" fmla="*/ 0 h 64"/>
                <a:gd name="T2" fmla="*/ 0 w 63"/>
                <a:gd name="T3" fmla="*/ 11 h 64"/>
                <a:gd name="T4" fmla="*/ 52 w 63"/>
                <a:gd name="T5" fmla="*/ 64 h 64"/>
                <a:gd name="T6" fmla="*/ 63 w 63"/>
                <a:gd name="T7" fmla="*/ 64 h 64"/>
                <a:gd name="T8" fmla="*/ 0 w 63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8" y="12"/>
                    <a:pt x="51" y="35"/>
                    <a:pt x="52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29"/>
                    <a:pt x="34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5433884" y="2868100"/>
            <a:ext cx="377344" cy="260666"/>
            <a:chOff x="3092451" y="1625601"/>
            <a:chExt cx="241300" cy="166688"/>
          </a:xfrm>
          <a:solidFill>
            <a:schemeClr val="tx1"/>
          </a:solidFill>
        </p:grpSpPr>
        <p:sp>
          <p:nvSpPr>
            <p:cNvPr id="200" name="Freeform 112"/>
            <p:cNvSpPr>
              <a:spLocks/>
            </p:cNvSpPr>
            <p:nvPr/>
          </p:nvSpPr>
          <p:spPr bwMode="auto">
            <a:xfrm>
              <a:off x="3092451" y="1625601"/>
              <a:ext cx="165100" cy="166688"/>
            </a:xfrm>
            <a:custGeom>
              <a:avLst/>
              <a:gdLst>
                <a:gd name="T0" fmla="*/ 40 w 44"/>
                <a:gd name="T1" fmla="*/ 0 h 44"/>
                <a:gd name="T2" fmla="*/ 4 w 44"/>
                <a:gd name="T3" fmla="*/ 0 h 44"/>
                <a:gd name="T4" fmla="*/ 0 w 44"/>
                <a:gd name="T5" fmla="*/ 4 h 44"/>
                <a:gd name="T6" fmla="*/ 0 w 44"/>
                <a:gd name="T7" fmla="*/ 40 h 44"/>
                <a:gd name="T8" fmla="*/ 4 w 44"/>
                <a:gd name="T9" fmla="*/ 44 h 44"/>
                <a:gd name="T10" fmla="*/ 40 w 44"/>
                <a:gd name="T11" fmla="*/ 44 h 44"/>
                <a:gd name="T12" fmla="*/ 44 w 44"/>
                <a:gd name="T13" fmla="*/ 40 h 44"/>
                <a:gd name="T14" fmla="*/ 44 w 44"/>
                <a:gd name="T15" fmla="*/ 4 h 44"/>
                <a:gd name="T16" fmla="*/ 40 w 44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4">
                  <a:moveTo>
                    <a:pt x="4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2" y="44"/>
                    <a:pt x="4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2" y="44"/>
                    <a:pt x="44" y="42"/>
                    <a:pt x="44" y="4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2"/>
                    <a:pt x="4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113"/>
            <p:cNvSpPr>
              <a:spLocks/>
            </p:cNvSpPr>
            <p:nvPr/>
          </p:nvSpPr>
          <p:spPr bwMode="auto">
            <a:xfrm>
              <a:off x="3273426" y="1649413"/>
              <a:ext cx="60325" cy="119063"/>
            </a:xfrm>
            <a:custGeom>
              <a:avLst/>
              <a:gdLst>
                <a:gd name="T0" fmla="*/ 13 w 16"/>
                <a:gd name="T1" fmla="*/ 1 h 32"/>
                <a:gd name="T2" fmla="*/ 5 w 16"/>
                <a:gd name="T3" fmla="*/ 5 h 32"/>
                <a:gd name="T4" fmla="*/ 0 w 16"/>
                <a:gd name="T5" fmla="*/ 8 h 32"/>
                <a:gd name="T6" fmla="*/ 0 w 16"/>
                <a:gd name="T7" fmla="*/ 23 h 32"/>
                <a:gd name="T8" fmla="*/ 5 w 16"/>
                <a:gd name="T9" fmla="*/ 27 h 32"/>
                <a:gd name="T10" fmla="*/ 13 w 16"/>
                <a:gd name="T11" fmla="*/ 31 h 32"/>
                <a:gd name="T12" fmla="*/ 16 w 16"/>
                <a:gd name="T13" fmla="*/ 29 h 32"/>
                <a:gd name="T14" fmla="*/ 16 w 16"/>
                <a:gd name="T15" fmla="*/ 3 h 32"/>
                <a:gd name="T16" fmla="*/ 13 w 16"/>
                <a:gd name="T1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2">
                  <a:moveTo>
                    <a:pt x="13" y="1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" y="24"/>
                    <a:pt x="4" y="26"/>
                    <a:pt x="5" y="27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2"/>
                    <a:pt x="16" y="31"/>
                    <a:pt x="16" y="29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02" name="Freeform 153"/>
          <p:cNvSpPr>
            <a:spLocks/>
          </p:cNvSpPr>
          <p:nvPr/>
        </p:nvSpPr>
        <p:spPr bwMode="auto">
          <a:xfrm>
            <a:off x="3364931" y="2815967"/>
            <a:ext cx="364932" cy="364932"/>
          </a:xfrm>
          <a:custGeom>
            <a:avLst/>
            <a:gdLst>
              <a:gd name="T0" fmla="*/ 50 w 62"/>
              <a:gd name="T1" fmla="*/ 49 h 62"/>
              <a:gd name="T2" fmla="*/ 44 w 62"/>
              <a:gd name="T3" fmla="*/ 54 h 62"/>
              <a:gd name="T4" fmla="*/ 24 w 62"/>
              <a:gd name="T5" fmla="*/ 54 h 62"/>
              <a:gd name="T6" fmla="*/ 21 w 62"/>
              <a:gd name="T7" fmla="*/ 50 h 62"/>
              <a:gd name="T8" fmla="*/ 24 w 62"/>
              <a:gd name="T9" fmla="*/ 42 h 62"/>
              <a:gd name="T10" fmla="*/ 56 w 62"/>
              <a:gd name="T11" fmla="*/ 42 h 62"/>
              <a:gd name="T12" fmla="*/ 62 w 62"/>
              <a:gd name="T13" fmla="*/ 14 h 62"/>
              <a:gd name="T14" fmla="*/ 11 w 62"/>
              <a:gd name="T15" fmla="*/ 7 h 62"/>
              <a:gd name="T16" fmla="*/ 7 w 62"/>
              <a:gd name="T17" fmla="*/ 5 h 62"/>
              <a:gd name="T18" fmla="*/ 7 w 62"/>
              <a:gd name="T19" fmla="*/ 4 h 62"/>
              <a:gd name="T20" fmla="*/ 4 w 62"/>
              <a:gd name="T21" fmla="*/ 0 h 62"/>
              <a:gd name="T22" fmla="*/ 0 w 62"/>
              <a:gd name="T23" fmla="*/ 4 h 62"/>
              <a:gd name="T24" fmla="*/ 4 w 62"/>
              <a:gd name="T25" fmla="*/ 8 h 62"/>
              <a:gd name="T26" fmla="*/ 4 w 62"/>
              <a:gd name="T27" fmla="*/ 8 h 62"/>
              <a:gd name="T28" fmla="*/ 9 w 62"/>
              <a:gd name="T29" fmla="*/ 11 h 62"/>
              <a:gd name="T30" fmla="*/ 17 w 62"/>
              <a:gd name="T31" fmla="*/ 42 h 62"/>
              <a:gd name="T32" fmla="*/ 19 w 62"/>
              <a:gd name="T33" fmla="*/ 42 h 62"/>
              <a:gd name="T34" fmla="*/ 17 w 62"/>
              <a:gd name="T35" fmla="*/ 49 h 62"/>
              <a:gd name="T36" fmla="*/ 17 w 62"/>
              <a:gd name="T37" fmla="*/ 49 h 62"/>
              <a:gd name="T38" fmla="*/ 10 w 62"/>
              <a:gd name="T39" fmla="*/ 55 h 62"/>
              <a:gd name="T40" fmla="*/ 17 w 62"/>
              <a:gd name="T41" fmla="*/ 62 h 62"/>
              <a:gd name="T42" fmla="*/ 23 w 62"/>
              <a:gd name="T43" fmla="*/ 58 h 62"/>
              <a:gd name="T44" fmla="*/ 44 w 62"/>
              <a:gd name="T45" fmla="*/ 58 h 62"/>
              <a:gd name="T46" fmla="*/ 50 w 62"/>
              <a:gd name="T47" fmla="*/ 62 h 62"/>
              <a:gd name="T48" fmla="*/ 57 w 62"/>
              <a:gd name="T49" fmla="*/ 55 h 62"/>
              <a:gd name="T50" fmla="*/ 50 w 62"/>
              <a:gd name="T51" fmla="*/ 4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" h="62">
                <a:moveTo>
                  <a:pt x="50" y="49"/>
                </a:moveTo>
                <a:cubicBezTo>
                  <a:pt x="47" y="49"/>
                  <a:pt x="45" y="51"/>
                  <a:pt x="44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3" y="52"/>
                  <a:pt x="22" y="51"/>
                  <a:pt x="21" y="50"/>
                </a:cubicBezTo>
                <a:cubicBezTo>
                  <a:pt x="24" y="42"/>
                  <a:pt x="24" y="42"/>
                  <a:pt x="24" y="42"/>
                </a:cubicBezTo>
                <a:cubicBezTo>
                  <a:pt x="56" y="42"/>
                  <a:pt x="56" y="42"/>
                  <a:pt x="56" y="42"/>
                </a:cubicBezTo>
                <a:cubicBezTo>
                  <a:pt x="62" y="14"/>
                  <a:pt x="62" y="14"/>
                  <a:pt x="62" y="14"/>
                </a:cubicBezTo>
                <a:cubicBezTo>
                  <a:pt x="11" y="7"/>
                  <a:pt x="11" y="7"/>
                  <a:pt x="11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4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"/>
                  <a:pt x="1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9" y="11"/>
                  <a:pt x="9" y="11"/>
                  <a:pt x="9" y="11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3" y="49"/>
                  <a:pt x="10" y="52"/>
                  <a:pt x="10" y="55"/>
                </a:cubicBezTo>
                <a:cubicBezTo>
                  <a:pt x="10" y="59"/>
                  <a:pt x="13" y="62"/>
                  <a:pt x="17" y="62"/>
                </a:cubicBezTo>
                <a:cubicBezTo>
                  <a:pt x="20" y="62"/>
                  <a:pt x="22" y="60"/>
                  <a:pt x="23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5" y="60"/>
                  <a:pt x="47" y="62"/>
                  <a:pt x="50" y="62"/>
                </a:cubicBezTo>
                <a:cubicBezTo>
                  <a:pt x="54" y="62"/>
                  <a:pt x="57" y="59"/>
                  <a:pt x="57" y="55"/>
                </a:cubicBezTo>
                <a:cubicBezTo>
                  <a:pt x="57" y="52"/>
                  <a:pt x="54" y="49"/>
                  <a:pt x="50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3" name="Freeform 322"/>
          <p:cNvSpPr>
            <a:spLocks/>
          </p:cNvSpPr>
          <p:nvPr/>
        </p:nvSpPr>
        <p:spPr bwMode="auto">
          <a:xfrm>
            <a:off x="2298894" y="2811002"/>
            <a:ext cx="352518" cy="374862"/>
          </a:xfrm>
          <a:custGeom>
            <a:avLst/>
            <a:gdLst>
              <a:gd name="T0" fmla="*/ 32 w 60"/>
              <a:gd name="T1" fmla="*/ 4 h 64"/>
              <a:gd name="T2" fmla="*/ 32 w 60"/>
              <a:gd name="T3" fmla="*/ 2 h 64"/>
              <a:gd name="T4" fmla="*/ 30 w 60"/>
              <a:gd name="T5" fmla="*/ 0 h 64"/>
              <a:gd name="T6" fmla="*/ 28 w 60"/>
              <a:gd name="T7" fmla="*/ 2 h 64"/>
              <a:gd name="T8" fmla="*/ 28 w 60"/>
              <a:gd name="T9" fmla="*/ 4 h 64"/>
              <a:gd name="T10" fmla="*/ 0 w 60"/>
              <a:gd name="T11" fmla="*/ 34 h 64"/>
              <a:gd name="T12" fmla="*/ 0 w 60"/>
              <a:gd name="T13" fmla="*/ 36 h 64"/>
              <a:gd name="T14" fmla="*/ 0 w 60"/>
              <a:gd name="T15" fmla="*/ 36 h 64"/>
              <a:gd name="T16" fmla="*/ 10 w 60"/>
              <a:gd name="T17" fmla="*/ 28 h 64"/>
              <a:gd name="T18" fmla="*/ 20 w 60"/>
              <a:gd name="T19" fmla="*/ 36 h 64"/>
              <a:gd name="T20" fmla="*/ 20 w 60"/>
              <a:gd name="T21" fmla="*/ 36 h 64"/>
              <a:gd name="T22" fmla="*/ 28 w 60"/>
              <a:gd name="T23" fmla="*/ 28 h 64"/>
              <a:gd name="T24" fmla="*/ 28 w 60"/>
              <a:gd name="T25" fmla="*/ 50 h 64"/>
              <a:gd name="T26" fmla="*/ 22 w 60"/>
              <a:gd name="T27" fmla="*/ 60 h 64"/>
              <a:gd name="T28" fmla="*/ 16 w 60"/>
              <a:gd name="T29" fmla="*/ 54 h 64"/>
              <a:gd name="T30" fmla="*/ 14 w 60"/>
              <a:gd name="T31" fmla="*/ 52 h 64"/>
              <a:gd name="T32" fmla="*/ 12 w 60"/>
              <a:gd name="T33" fmla="*/ 54 h 64"/>
              <a:gd name="T34" fmla="*/ 22 w 60"/>
              <a:gd name="T35" fmla="*/ 64 h 64"/>
              <a:gd name="T36" fmla="*/ 32 w 60"/>
              <a:gd name="T37" fmla="*/ 50 h 64"/>
              <a:gd name="T38" fmla="*/ 32 w 60"/>
              <a:gd name="T39" fmla="*/ 28 h 64"/>
              <a:gd name="T40" fmla="*/ 40 w 60"/>
              <a:gd name="T41" fmla="*/ 36 h 64"/>
              <a:gd name="T42" fmla="*/ 40 w 60"/>
              <a:gd name="T43" fmla="*/ 36 h 64"/>
              <a:gd name="T44" fmla="*/ 50 w 60"/>
              <a:gd name="T45" fmla="*/ 28 h 64"/>
              <a:gd name="T46" fmla="*/ 60 w 60"/>
              <a:gd name="T47" fmla="*/ 36 h 64"/>
              <a:gd name="T48" fmla="*/ 60 w 60"/>
              <a:gd name="T49" fmla="*/ 36 h 64"/>
              <a:gd name="T50" fmla="*/ 60 w 60"/>
              <a:gd name="T51" fmla="*/ 34 h 64"/>
              <a:gd name="T52" fmla="*/ 32 w 60"/>
              <a:gd name="T53" fmla="*/ 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0" h="64">
                <a:moveTo>
                  <a:pt x="32" y="4"/>
                </a:moveTo>
                <a:cubicBezTo>
                  <a:pt x="32" y="2"/>
                  <a:pt x="32" y="2"/>
                  <a:pt x="32" y="2"/>
                </a:cubicBezTo>
                <a:cubicBezTo>
                  <a:pt x="32" y="1"/>
                  <a:pt x="31" y="0"/>
                  <a:pt x="30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4"/>
                  <a:pt x="28" y="4"/>
                  <a:pt x="28" y="4"/>
                </a:cubicBezTo>
                <a:cubicBezTo>
                  <a:pt x="12" y="5"/>
                  <a:pt x="0" y="18"/>
                  <a:pt x="0" y="34"/>
                </a:cubicBezTo>
                <a:cubicBezTo>
                  <a:pt x="0" y="35"/>
                  <a:pt x="0" y="35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1" y="31"/>
                  <a:pt x="5" y="28"/>
                  <a:pt x="10" y="28"/>
                </a:cubicBezTo>
                <a:cubicBezTo>
                  <a:pt x="15" y="28"/>
                  <a:pt x="19" y="31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2"/>
                  <a:pt x="24" y="29"/>
                  <a:pt x="28" y="28"/>
                </a:cubicBezTo>
                <a:cubicBezTo>
                  <a:pt x="28" y="50"/>
                  <a:pt x="28" y="50"/>
                  <a:pt x="28" y="50"/>
                </a:cubicBezTo>
                <a:cubicBezTo>
                  <a:pt x="28" y="60"/>
                  <a:pt x="26" y="60"/>
                  <a:pt x="22" y="60"/>
                </a:cubicBezTo>
                <a:cubicBezTo>
                  <a:pt x="16" y="60"/>
                  <a:pt x="16" y="58"/>
                  <a:pt x="16" y="54"/>
                </a:cubicBezTo>
                <a:cubicBezTo>
                  <a:pt x="16" y="53"/>
                  <a:pt x="15" y="52"/>
                  <a:pt x="14" y="52"/>
                </a:cubicBezTo>
                <a:cubicBezTo>
                  <a:pt x="13" y="52"/>
                  <a:pt x="12" y="53"/>
                  <a:pt x="12" y="54"/>
                </a:cubicBezTo>
                <a:cubicBezTo>
                  <a:pt x="12" y="58"/>
                  <a:pt x="12" y="64"/>
                  <a:pt x="22" y="64"/>
                </a:cubicBezTo>
                <a:cubicBezTo>
                  <a:pt x="27" y="64"/>
                  <a:pt x="32" y="63"/>
                  <a:pt x="32" y="50"/>
                </a:cubicBezTo>
                <a:cubicBezTo>
                  <a:pt x="32" y="28"/>
                  <a:pt x="32" y="28"/>
                  <a:pt x="32" y="28"/>
                </a:cubicBezTo>
                <a:cubicBezTo>
                  <a:pt x="36" y="29"/>
                  <a:pt x="39" y="32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31"/>
                  <a:pt x="45" y="28"/>
                  <a:pt x="50" y="28"/>
                </a:cubicBezTo>
                <a:cubicBezTo>
                  <a:pt x="55" y="28"/>
                  <a:pt x="59" y="31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5"/>
                  <a:pt x="60" y="35"/>
                  <a:pt x="60" y="34"/>
                </a:cubicBezTo>
                <a:cubicBezTo>
                  <a:pt x="60" y="18"/>
                  <a:pt x="48" y="5"/>
                  <a:pt x="32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4" name="Freeform 344"/>
          <p:cNvSpPr>
            <a:spLocks noEditPoints="1"/>
          </p:cNvSpPr>
          <p:nvPr/>
        </p:nvSpPr>
        <p:spPr bwMode="auto">
          <a:xfrm>
            <a:off x="4435931" y="2828958"/>
            <a:ext cx="338951" cy="338951"/>
          </a:xfrm>
          <a:custGeom>
            <a:avLst/>
            <a:gdLst>
              <a:gd name="T0" fmla="*/ 60 w 64"/>
              <a:gd name="T1" fmla="*/ 5 h 64"/>
              <a:gd name="T2" fmla="*/ 32 w 64"/>
              <a:gd name="T3" fmla="*/ 0 h 64"/>
              <a:gd name="T4" fmla="*/ 4 w 64"/>
              <a:gd name="T5" fmla="*/ 5 h 64"/>
              <a:gd name="T6" fmla="*/ 0 w 64"/>
              <a:gd name="T7" fmla="*/ 10 h 64"/>
              <a:gd name="T8" fmla="*/ 0 w 64"/>
              <a:gd name="T9" fmla="*/ 54 h 64"/>
              <a:gd name="T10" fmla="*/ 4 w 64"/>
              <a:gd name="T11" fmla="*/ 59 h 64"/>
              <a:gd name="T12" fmla="*/ 32 w 64"/>
              <a:gd name="T13" fmla="*/ 64 h 64"/>
              <a:gd name="T14" fmla="*/ 60 w 64"/>
              <a:gd name="T15" fmla="*/ 59 h 64"/>
              <a:gd name="T16" fmla="*/ 64 w 64"/>
              <a:gd name="T17" fmla="*/ 54 h 64"/>
              <a:gd name="T18" fmla="*/ 64 w 64"/>
              <a:gd name="T19" fmla="*/ 10 h 64"/>
              <a:gd name="T20" fmla="*/ 60 w 64"/>
              <a:gd name="T21" fmla="*/ 5 h 64"/>
              <a:gd name="T22" fmla="*/ 32 w 64"/>
              <a:gd name="T23" fmla="*/ 4 h 64"/>
              <a:gd name="T24" fmla="*/ 60 w 64"/>
              <a:gd name="T25" fmla="*/ 10 h 64"/>
              <a:gd name="T26" fmla="*/ 32 w 64"/>
              <a:gd name="T27" fmla="*/ 16 h 64"/>
              <a:gd name="T28" fmla="*/ 4 w 64"/>
              <a:gd name="T29" fmla="*/ 10 h 64"/>
              <a:gd name="T30" fmla="*/ 32 w 64"/>
              <a:gd name="T31" fmla="*/ 4 h 64"/>
              <a:gd name="T32" fmla="*/ 32 w 64"/>
              <a:gd name="T33" fmla="*/ 20 h 64"/>
              <a:gd name="T34" fmla="*/ 60 w 64"/>
              <a:gd name="T35" fmla="*/ 15 h 64"/>
              <a:gd name="T36" fmla="*/ 60 w 64"/>
              <a:gd name="T37" fmla="*/ 24 h 64"/>
              <a:gd name="T38" fmla="*/ 60 w 64"/>
              <a:gd name="T39" fmla="*/ 24 h 64"/>
              <a:gd name="T40" fmla="*/ 32 w 64"/>
              <a:gd name="T41" fmla="*/ 30 h 64"/>
              <a:gd name="T42" fmla="*/ 4 w 64"/>
              <a:gd name="T43" fmla="*/ 24 h 64"/>
              <a:gd name="T44" fmla="*/ 4 w 64"/>
              <a:gd name="T45" fmla="*/ 24 h 64"/>
              <a:gd name="T46" fmla="*/ 4 w 64"/>
              <a:gd name="T47" fmla="*/ 15 h 64"/>
              <a:gd name="T48" fmla="*/ 32 w 64"/>
              <a:gd name="T49" fmla="*/ 20 h 64"/>
              <a:gd name="T50" fmla="*/ 60 w 64"/>
              <a:gd name="T51" fmla="*/ 54 h 64"/>
              <a:gd name="T52" fmla="*/ 60 w 64"/>
              <a:gd name="T53" fmla="*/ 54 h 64"/>
              <a:gd name="T54" fmla="*/ 32 w 64"/>
              <a:gd name="T55" fmla="*/ 60 h 64"/>
              <a:gd name="T56" fmla="*/ 4 w 64"/>
              <a:gd name="T57" fmla="*/ 54 h 64"/>
              <a:gd name="T58" fmla="*/ 4 w 64"/>
              <a:gd name="T59" fmla="*/ 54 h 64"/>
              <a:gd name="T60" fmla="*/ 4 w 64"/>
              <a:gd name="T61" fmla="*/ 43 h 64"/>
              <a:gd name="T62" fmla="*/ 32 w 64"/>
              <a:gd name="T63" fmla="*/ 48 h 64"/>
              <a:gd name="T64" fmla="*/ 60 w 64"/>
              <a:gd name="T65" fmla="*/ 43 h 64"/>
              <a:gd name="T66" fmla="*/ 60 w 64"/>
              <a:gd name="T67" fmla="*/ 54 h 64"/>
              <a:gd name="T68" fmla="*/ 60 w 64"/>
              <a:gd name="T69" fmla="*/ 38 h 64"/>
              <a:gd name="T70" fmla="*/ 60 w 64"/>
              <a:gd name="T71" fmla="*/ 38 h 64"/>
              <a:gd name="T72" fmla="*/ 32 w 64"/>
              <a:gd name="T73" fmla="*/ 44 h 64"/>
              <a:gd name="T74" fmla="*/ 4 w 64"/>
              <a:gd name="T75" fmla="*/ 38 h 64"/>
              <a:gd name="T76" fmla="*/ 4 w 64"/>
              <a:gd name="T77" fmla="*/ 38 h 64"/>
              <a:gd name="T78" fmla="*/ 4 w 64"/>
              <a:gd name="T79" fmla="*/ 29 h 64"/>
              <a:gd name="T80" fmla="*/ 32 w 64"/>
              <a:gd name="T81" fmla="*/ 34 h 64"/>
              <a:gd name="T82" fmla="*/ 60 w 64"/>
              <a:gd name="T83" fmla="*/ 29 h 64"/>
              <a:gd name="T84" fmla="*/ 60 w 64"/>
              <a:gd name="T85" fmla="*/ 3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4" h="64">
                <a:moveTo>
                  <a:pt x="60" y="5"/>
                </a:moveTo>
                <a:cubicBezTo>
                  <a:pt x="55" y="2"/>
                  <a:pt x="44" y="0"/>
                  <a:pt x="32" y="0"/>
                </a:cubicBezTo>
                <a:cubicBezTo>
                  <a:pt x="20" y="0"/>
                  <a:pt x="9" y="2"/>
                  <a:pt x="4" y="5"/>
                </a:cubicBezTo>
                <a:cubicBezTo>
                  <a:pt x="1" y="7"/>
                  <a:pt x="0" y="8"/>
                  <a:pt x="0" y="1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6"/>
                  <a:pt x="1" y="57"/>
                  <a:pt x="4" y="59"/>
                </a:cubicBezTo>
                <a:cubicBezTo>
                  <a:pt x="9" y="62"/>
                  <a:pt x="20" y="64"/>
                  <a:pt x="32" y="64"/>
                </a:cubicBezTo>
                <a:cubicBezTo>
                  <a:pt x="44" y="64"/>
                  <a:pt x="55" y="62"/>
                  <a:pt x="60" y="59"/>
                </a:cubicBezTo>
                <a:cubicBezTo>
                  <a:pt x="63" y="57"/>
                  <a:pt x="64" y="56"/>
                  <a:pt x="64" y="54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8"/>
                  <a:pt x="63" y="7"/>
                  <a:pt x="60" y="5"/>
                </a:cubicBezTo>
                <a:close/>
                <a:moveTo>
                  <a:pt x="32" y="4"/>
                </a:moveTo>
                <a:cubicBezTo>
                  <a:pt x="49" y="4"/>
                  <a:pt x="58" y="8"/>
                  <a:pt x="60" y="10"/>
                </a:cubicBezTo>
                <a:cubicBezTo>
                  <a:pt x="58" y="12"/>
                  <a:pt x="49" y="16"/>
                  <a:pt x="32" y="16"/>
                </a:cubicBezTo>
                <a:cubicBezTo>
                  <a:pt x="15" y="16"/>
                  <a:pt x="6" y="12"/>
                  <a:pt x="4" y="10"/>
                </a:cubicBezTo>
                <a:cubicBezTo>
                  <a:pt x="6" y="8"/>
                  <a:pt x="15" y="4"/>
                  <a:pt x="32" y="4"/>
                </a:cubicBezTo>
                <a:close/>
                <a:moveTo>
                  <a:pt x="32" y="20"/>
                </a:moveTo>
                <a:cubicBezTo>
                  <a:pt x="44" y="20"/>
                  <a:pt x="55" y="18"/>
                  <a:pt x="60" y="15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58" y="26"/>
                  <a:pt x="49" y="30"/>
                  <a:pt x="32" y="30"/>
                </a:cubicBezTo>
                <a:cubicBezTo>
                  <a:pt x="15" y="30"/>
                  <a:pt x="6" y="26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15"/>
                  <a:pt x="4" y="15"/>
                  <a:pt x="4" y="15"/>
                </a:cubicBezTo>
                <a:cubicBezTo>
                  <a:pt x="9" y="18"/>
                  <a:pt x="20" y="20"/>
                  <a:pt x="32" y="20"/>
                </a:cubicBezTo>
                <a:close/>
                <a:moveTo>
                  <a:pt x="60" y="54"/>
                </a:moveTo>
                <a:cubicBezTo>
                  <a:pt x="60" y="54"/>
                  <a:pt x="60" y="54"/>
                  <a:pt x="60" y="54"/>
                </a:cubicBezTo>
                <a:cubicBezTo>
                  <a:pt x="58" y="56"/>
                  <a:pt x="49" y="60"/>
                  <a:pt x="32" y="60"/>
                </a:cubicBezTo>
                <a:cubicBezTo>
                  <a:pt x="15" y="60"/>
                  <a:pt x="6" y="56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3"/>
                  <a:pt x="4" y="43"/>
                  <a:pt x="4" y="43"/>
                </a:cubicBezTo>
                <a:cubicBezTo>
                  <a:pt x="9" y="46"/>
                  <a:pt x="20" y="48"/>
                  <a:pt x="32" y="48"/>
                </a:cubicBezTo>
                <a:cubicBezTo>
                  <a:pt x="44" y="48"/>
                  <a:pt x="55" y="46"/>
                  <a:pt x="60" y="43"/>
                </a:cubicBezTo>
                <a:lnTo>
                  <a:pt x="60" y="54"/>
                </a:lnTo>
                <a:close/>
                <a:moveTo>
                  <a:pt x="60" y="38"/>
                </a:moveTo>
                <a:cubicBezTo>
                  <a:pt x="60" y="38"/>
                  <a:pt x="60" y="38"/>
                  <a:pt x="60" y="38"/>
                </a:cubicBezTo>
                <a:cubicBezTo>
                  <a:pt x="58" y="40"/>
                  <a:pt x="49" y="44"/>
                  <a:pt x="32" y="44"/>
                </a:cubicBezTo>
                <a:cubicBezTo>
                  <a:pt x="15" y="44"/>
                  <a:pt x="6" y="40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29"/>
                  <a:pt x="4" y="29"/>
                  <a:pt x="4" y="29"/>
                </a:cubicBezTo>
                <a:cubicBezTo>
                  <a:pt x="9" y="32"/>
                  <a:pt x="20" y="34"/>
                  <a:pt x="32" y="34"/>
                </a:cubicBezTo>
                <a:cubicBezTo>
                  <a:pt x="44" y="34"/>
                  <a:pt x="55" y="32"/>
                  <a:pt x="60" y="29"/>
                </a:cubicBezTo>
                <a:lnTo>
                  <a:pt x="60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05" name="Group 204"/>
          <p:cNvGrpSpPr/>
          <p:nvPr/>
        </p:nvGrpSpPr>
        <p:grpSpPr>
          <a:xfrm>
            <a:off x="368283" y="3681664"/>
            <a:ext cx="323402" cy="266415"/>
            <a:chOff x="9120188" y="247650"/>
            <a:chExt cx="720725" cy="593725"/>
          </a:xfrm>
          <a:solidFill>
            <a:schemeClr val="tx1"/>
          </a:solidFill>
        </p:grpSpPr>
        <p:sp>
          <p:nvSpPr>
            <p:cNvPr id="206" name="Freeform 5"/>
            <p:cNvSpPr>
              <a:spLocks noEditPoints="1"/>
            </p:cNvSpPr>
            <p:nvPr/>
          </p:nvSpPr>
          <p:spPr bwMode="auto">
            <a:xfrm>
              <a:off x="9120188" y="247650"/>
              <a:ext cx="720725" cy="593725"/>
            </a:xfrm>
            <a:custGeom>
              <a:avLst/>
              <a:gdLst>
                <a:gd name="T0" fmla="*/ 1401 w 1518"/>
                <a:gd name="T1" fmla="*/ 273 h 1251"/>
                <a:gd name="T2" fmla="*/ 1066 w 1518"/>
                <a:gd name="T3" fmla="*/ 273 h 1251"/>
                <a:gd name="T4" fmla="*/ 1014 w 1518"/>
                <a:gd name="T5" fmla="*/ 38 h 1251"/>
                <a:gd name="T6" fmla="*/ 974 w 1518"/>
                <a:gd name="T7" fmla="*/ 0 h 1251"/>
                <a:gd name="T8" fmla="*/ 558 w 1518"/>
                <a:gd name="T9" fmla="*/ 0 h 1251"/>
                <a:gd name="T10" fmla="*/ 518 w 1518"/>
                <a:gd name="T11" fmla="*/ 37 h 1251"/>
                <a:gd name="T12" fmla="*/ 466 w 1518"/>
                <a:gd name="T13" fmla="*/ 273 h 1251"/>
                <a:gd name="T14" fmla="*/ 118 w 1518"/>
                <a:gd name="T15" fmla="*/ 273 h 1251"/>
                <a:gd name="T16" fmla="*/ 0 w 1518"/>
                <a:gd name="T17" fmla="*/ 381 h 1251"/>
                <a:gd name="T18" fmla="*/ 0 w 1518"/>
                <a:gd name="T19" fmla="*/ 1127 h 1251"/>
                <a:gd name="T20" fmla="*/ 118 w 1518"/>
                <a:gd name="T21" fmla="*/ 1251 h 1251"/>
                <a:gd name="T22" fmla="*/ 1401 w 1518"/>
                <a:gd name="T23" fmla="*/ 1251 h 1251"/>
                <a:gd name="T24" fmla="*/ 1518 w 1518"/>
                <a:gd name="T25" fmla="*/ 1127 h 1251"/>
                <a:gd name="T26" fmla="*/ 1518 w 1518"/>
                <a:gd name="T27" fmla="*/ 381 h 1251"/>
                <a:gd name="T28" fmla="*/ 1401 w 1518"/>
                <a:gd name="T29" fmla="*/ 273 h 1251"/>
                <a:gd name="T30" fmla="*/ 766 w 1518"/>
                <a:gd name="T31" fmla="*/ 1127 h 1251"/>
                <a:gd name="T32" fmla="*/ 380 w 1518"/>
                <a:gd name="T33" fmla="*/ 740 h 1251"/>
                <a:gd name="T34" fmla="*/ 766 w 1518"/>
                <a:gd name="T35" fmla="*/ 354 h 1251"/>
                <a:gd name="T36" fmla="*/ 1153 w 1518"/>
                <a:gd name="T37" fmla="*/ 740 h 1251"/>
                <a:gd name="T38" fmla="*/ 766 w 1518"/>
                <a:gd name="T39" fmla="*/ 1127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18" h="1251">
                  <a:moveTo>
                    <a:pt x="1401" y="273"/>
                  </a:moveTo>
                  <a:cubicBezTo>
                    <a:pt x="1066" y="273"/>
                    <a:pt x="1066" y="273"/>
                    <a:pt x="1066" y="273"/>
                  </a:cubicBezTo>
                  <a:cubicBezTo>
                    <a:pt x="1014" y="38"/>
                    <a:pt x="1014" y="38"/>
                    <a:pt x="1014" y="38"/>
                  </a:cubicBezTo>
                  <a:cubicBezTo>
                    <a:pt x="1010" y="20"/>
                    <a:pt x="992" y="0"/>
                    <a:pt x="974" y="0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540" y="0"/>
                    <a:pt x="522" y="19"/>
                    <a:pt x="518" y="37"/>
                  </a:cubicBezTo>
                  <a:cubicBezTo>
                    <a:pt x="466" y="273"/>
                    <a:pt x="466" y="273"/>
                    <a:pt x="466" y="273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53" y="273"/>
                    <a:pt x="0" y="317"/>
                    <a:pt x="0" y="381"/>
                  </a:cubicBezTo>
                  <a:cubicBezTo>
                    <a:pt x="0" y="1127"/>
                    <a:pt x="0" y="1127"/>
                    <a:pt x="0" y="1127"/>
                  </a:cubicBezTo>
                  <a:cubicBezTo>
                    <a:pt x="0" y="1191"/>
                    <a:pt x="53" y="1251"/>
                    <a:pt x="118" y="1251"/>
                  </a:cubicBezTo>
                  <a:cubicBezTo>
                    <a:pt x="1401" y="1251"/>
                    <a:pt x="1401" y="1251"/>
                    <a:pt x="1401" y="1251"/>
                  </a:cubicBezTo>
                  <a:cubicBezTo>
                    <a:pt x="1466" y="1251"/>
                    <a:pt x="1518" y="1191"/>
                    <a:pt x="1518" y="1127"/>
                  </a:cubicBezTo>
                  <a:cubicBezTo>
                    <a:pt x="1518" y="381"/>
                    <a:pt x="1518" y="381"/>
                    <a:pt x="1518" y="381"/>
                  </a:cubicBezTo>
                  <a:cubicBezTo>
                    <a:pt x="1518" y="317"/>
                    <a:pt x="1466" y="273"/>
                    <a:pt x="1401" y="273"/>
                  </a:cubicBezTo>
                  <a:close/>
                  <a:moveTo>
                    <a:pt x="766" y="1127"/>
                  </a:moveTo>
                  <a:cubicBezTo>
                    <a:pt x="553" y="1127"/>
                    <a:pt x="380" y="954"/>
                    <a:pt x="380" y="740"/>
                  </a:cubicBezTo>
                  <a:cubicBezTo>
                    <a:pt x="380" y="527"/>
                    <a:pt x="553" y="354"/>
                    <a:pt x="766" y="354"/>
                  </a:cubicBezTo>
                  <a:cubicBezTo>
                    <a:pt x="980" y="354"/>
                    <a:pt x="1153" y="527"/>
                    <a:pt x="1153" y="740"/>
                  </a:cubicBezTo>
                  <a:cubicBezTo>
                    <a:pt x="1153" y="954"/>
                    <a:pt x="980" y="1127"/>
                    <a:pt x="766" y="1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Oval 6"/>
            <p:cNvSpPr>
              <a:spLocks noChangeArrowheads="1"/>
            </p:cNvSpPr>
            <p:nvPr/>
          </p:nvSpPr>
          <p:spPr bwMode="auto">
            <a:xfrm>
              <a:off x="9356726" y="471488"/>
              <a:ext cx="254000" cy="2540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7524828" y="2792207"/>
            <a:ext cx="364587" cy="412452"/>
            <a:chOff x="8366125" y="614363"/>
            <a:chExt cx="568325" cy="642938"/>
          </a:xfrm>
          <a:solidFill>
            <a:schemeClr val="tx1"/>
          </a:solidFill>
        </p:grpSpPr>
        <p:sp>
          <p:nvSpPr>
            <p:cNvPr id="209" name="Freeform 10"/>
            <p:cNvSpPr>
              <a:spLocks/>
            </p:cNvSpPr>
            <p:nvPr/>
          </p:nvSpPr>
          <p:spPr bwMode="auto">
            <a:xfrm>
              <a:off x="8439150" y="833438"/>
              <a:ext cx="422275" cy="269875"/>
            </a:xfrm>
            <a:custGeom>
              <a:avLst/>
              <a:gdLst>
                <a:gd name="T0" fmla="*/ 582 w 592"/>
                <a:gd name="T1" fmla="*/ 18 h 380"/>
                <a:gd name="T2" fmla="*/ 295 w 592"/>
                <a:gd name="T3" fmla="*/ 264 h 380"/>
                <a:gd name="T4" fmla="*/ 112 w 592"/>
                <a:gd name="T5" fmla="*/ 115 h 380"/>
                <a:gd name="T6" fmla="*/ 0 w 592"/>
                <a:gd name="T7" fmla="*/ 191 h 380"/>
                <a:gd name="T8" fmla="*/ 0 w 592"/>
                <a:gd name="T9" fmla="*/ 342 h 380"/>
                <a:gd name="T10" fmla="*/ 33 w 592"/>
                <a:gd name="T11" fmla="*/ 380 h 380"/>
                <a:gd name="T12" fmla="*/ 553 w 592"/>
                <a:gd name="T13" fmla="*/ 380 h 380"/>
                <a:gd name="T14" fmla="*/ 592 w 592"/>
                <a:gd name="T15" fmla="*/ 342 h 380"/>
                <a:gd name="T16" fmla="*/ 592 w 592"/>
                <a:gd name="T17" fmla="*/ 20 h 380"/>
                <a:gd name="T18" fmla="*/ 582 w 592"/>
                <a:gd name="T19" fmla="*/ 1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2" h="380">
                  <a:moveTo>
                    <a:pt x="582" y="18"/>
                  </a:moveTo>
                  <a:cubicBezTo>
                    <a:pt x="463" y="0"/>
                    <a:pt x="375" y="251"/>
                    <a:pt x="295" y="264"/>
                  </a:cubicBezTo>
                  <a:cubicBezTo>
                    <a:pt x="215" y="277"/>
                    <a:pt x="190" y="119"/>
                    <a:pt x="112" y="115"/>
                  </a:cubicBezTo>
                  <a:cubicBezTo>
                    <a:pt x="70" y="113"/>
                    <a:pt x="28" y="153"/>
                    <a:pt x="0" y="191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63"/>
                    <a:pt x="13" y="380"/>
                    <a:pt x="33" y="380"/>
                  </a:cubicBezTo>
                  <a:cubicBezTo>
                    <a:pt x="553" y="380"/>
                    <a:pt x="553" y="380"/>
                    <a:pt x="553" y="380"/>
                  </a:cubicBezTo>
                  <a:cubicBezTo>
                    <a:pt x="573" y="380"/>
                    <a:pt x="592" y="363"/>
                    <a:pt x="592" y="342"/>
                  </a:cubicBezTo>
                  <a:cubicBezTo>
                    <a:pt x="592" y="20"/>
                    <a:pt x="592" y="20"/>
                    <a:pt x="592" y="20"/>
                  </a:cubicBezTo>
                  <a:cubicBezTo>
                    <a:pt x="592" y="19"/>
                    <a:pt x="585" y="19"/>
                    <a:pt x="58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11"/>
            <p:cNvSpPr>
              <a:spLocks/>
            </p:cNvSpPr>
            <p:nvPr/>
          </p:nvSpPr>
          <p:spPr bwMode="auto">
            <a:xfrm>
              <a:off x="8439150" y="687388"/>
              <a:ext cx="114300" cy="125413"/>
            </a:xfrm>
            <a:custGeom>
              <a:avLst/>
              <a:gdLst>
                <a:gd name="T0" fmla="*/ 161 w 161"/>
                <a:gd name="T1" fmla="*/ 81 h 177"/>
                <a:gd name="T2" fmla="*/ 117 w 161"/>
                <a:gd name="T3" fmla="*/ 0 h 177"/>
                <a:gd name="T4" fmla="*/ 37 w 161"/>
                <a:gd name="T5" fmla="*/ 0 h 177"/>
                <a:gd name="T6" fmla="*/ 0 w 161"/>
                <a:gd name="T7" fmla="*/ 40 h 177"/>
                <a:gd name="T8" fmla="*/ 0 w 161"/>
                <a:gd name="T9" fmla="*/ 149 h 177"/>
                <a:gd name="T10" fmla="*/ 67 w 161"/>
                <a:gd name="T11" fmla="*/ 177 h 177"/>
                <a:gd name="T12" fmla="*/ 161 w 161"/>
                <a:gd name="T13" fmla="*/ 8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77">
                  <a:moveTo>
                    <a:pt x="161" y="81"/>
                  </a:moveTo>
                  <a:cubicBezTo>
                    <a:pt x="161" y="47"/>
                    <a:pt x="143" y="16"/>
                    <a:pt x="11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5" y="0"/>
                    <a:pt x="0" y="18"/>
                    <a:pt x="0" y="4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16" y="166"/>
                    <a:pt x="40" y="177"/>
                    <a:pt x="67" y="177"/>
                  </a:cubicBezTo>
                  <a:cubicBezTo>
                    <a:pt x="120" y="177"/>
                    <a:pt x="161" y="134"/>
                    <a:pt x="161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12"/>
            <p:cNvSpPr>
              <a:spLocks noEditPoints="1"/>
            </p:cNvSpPr>
            <p:nvPr/>
          </p:nvSpPr>
          <p:spPr bwMode="auto">
            <a:xfrm>
              <a:off x="8366125" y="614363"/>
              <a:ext cx="568325" cy="642938"/>
            </a:xfrm>
            <a:custGeom>
              <a:avLst/>
              <a:gdLst>
                <a:gd name="T0" fmla="*/ 757 w 800"/>
                <a:gd name="T1" fmla="*/ 0 h 904"/>
                <a:gd name="T2" fmla="*/ 37 w 800"/>
                <a:gd name="T3" fmla="*/ 0 h 904"/>
                <a:gd name="T4" fmla="*/ 0 w 800"/>
                <a:gd name="T5" fmla="*/ 40 h 904"/>
                <a:gd name="T6" fmla="*/ 0 w 800"/>
                <a:gd name="T7" fmla="*/ 864 h 904"/>
                <a:gd name="T8" fmla="*/ 37 w 800"/>
                <a:gd name="T9" fmla="*/ 904 h 904"/>
                <a:gd name="T10" fmla="*/ 757 w 800"/>
                <a:gd name="T11" fmla="*/ 904 h 904"/>
                <a:gd name="T12" fmla="*/ 800 w 800"/>
                <a:gd name="T13" fmla="*/ 864 h 904"/>
                <a:gd name="T14" fmla="*/ 800 w 800"/>
                <a:gd name="T15" fmla="*/ 693 h 904"/>
                <a:gd name="T16" fmla="*/ 800 w 800"/>
                <a:gd name="T17" fmla="*/ 375 h 904"/>
                <a:gd name="T18" fmla="*/ 800 w 800"/>
                <a:gd name="T19" fmla="*/ 40 h 904"/>
                <a:gd name="T20" fmla="*/ 757 w 800"/>
                <a:gd name="T21" fmla="*/ 0 h 904"/>
                <a:gd name="T22" fmla="*/ 724 w 800"/>
                <a:gd name="T23" fmla="*/ 323 h 904"/>
                <a:gd name="T24" fmla="*/ 724 w 800"/>
                <a:gd name="T25" fmla="*/ 676 h 904"/>
                <a:gd name="T26" fmla="*/ 681 w 800"/>
                <a:gd name="T27" fmla="*/ 716 h 904"/>
                <a:gd name="T28" fmla="*/ 113 w 800"/>
                <a:gd name="T29" fmla="*/ 716 h 904"/>
                <a:gd name="T30" fmla="*/ 76 w 800"/>
                <a:gd name="T31" fmla="*/ 676 h 904"/>
                <a:gd name="T32" fmla="*/ 76 w 800"/>
                <a:gd name="T33" fmla="*/ 511 h 904"/>
                <a:gd name="T34" fmla="*/ 76 w 800"/>
                <a:gd name="T35" fmla="*/ 116 h 904"/>
                <a:gd name="T36" fmla="*/ 113 w 800"/>
                <a:gd name="T37" fmla="*/ 76 h 904"/>
                <a:gd name="T38" fmla="*/ 681 w 800"/>
                <a:gd name="T39" fmla="*/ 76 h 904"/>
                <a:gd name="T40" fmla="*/ 724 w 800"/>
                <a:gd name="T41" fmla="*/ 116 h 904"/>
                <a:gd name="T42" fmla="*/ 724 w 800"/>
                <a:gd name="T43" fmla="*/ 323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00" h="904">
                  <a:moveTo>
                    <a:pt x="75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5" y="0"/>
                    <a:pt x="0" y="18"/>
                    <a:pt x="0" y="40"/>
                  </a:cubicBezTo>
                  <a:cubicBezTo>
                    <a:pt x="0" y="864"/>
                    <a:pt x="0" y="864"/>
                    <a:pt x="0" y="864"/>
                  </a:cubicBezTo>
                  <a:cubicBezTo>
                    <a:pt x="0" y="886"/>
                    <a:pt x="15" y="904"/>
                    <a:pt x="37" y="904"/>
                  </a:cubicBezTo>
                  <a:cubicBezTo>
                    <a:pt x="757" y="904"/>
                    <a:pt x="757" y="904"/>
                    <a:pt x="757" y="904"/>
                  </a:cubicBezTo>
                  <a:cubicBezTo>
                    <a:pt x="779" y="904"/>
                    <a:pt x="800" y="886"/>
                    <a:pt x="800" y="864"/>
                  </a:cubicBezTo>
                  <a:cubicBezTo>
                    <a:pt x="800" y="693"/>
                    <a:pt x="800" y="693"/>
                    <a:pt x="800" y="693"/>
                  </a:cubicBezTo>
                  <a:cubicBezTo>
                    <a:pt x="800" y="375"/>
                    <a:pt x="800" y="375"/>
                    <a:pt x="800" y="375"/>
                  </a:cubicBezTo>
                  <a:cubicBezTo>
                    <a:pt x="800" y="40"/>
                    <a:pt x="800" y="40"/>
                    <a:pt x="800" y="40"/>
                  </a:cubicBezTo>
                  <a:cubicBezTo>
                    <a:pt x="800" y="18"/>
                    <a:pt x="779" y="0"/>
                    <a:pt x="757" y="0"/>
                  </a:cubicBezTo>
                  <a:close/>
                  <a:moveTo>
                    <a:pt x="724" y="323"/>
                  </a:moveTo>
                  <a:cubicBezTo>
                    <a:pt x="724" y="676"/>
                    <a:pt x="724" y="676"/>
                    <a:pt x="724" y="676"/>
                  </a:cubicBezTo>
                  <a:cubicBezTo>
                    <a:pt x="724" y="698"/>
                    <a:pt x="703" y="716"/>
                    <a:pt x="681" y="716"/>
                  </a:cubicBezTo>
                  <a:cubicBezTo>
                    <a:pt x="113" y="716"/>
                    <a:pt x="113" y="716"/>
                    <a:pt x="113" y="716"/>
                  </a:cubicBezTo>
                  <a:cubicBezTo>
                    <a:pt x="91" y="716"/>
                    <a:pt x="76" y="698"/>
                    <a:pt x="76" y="676"/>
                  </a:cubicBezTo>
                  <a:cubicBezTo>
                    <a:pt x="76" y="511"/>
                    <a:pt x="76" y="511"/>
                    <a:pt x="76" y="511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6" y="94"/>
                    <a:pt x="91" y="76"/>
                    <a:pt x="113" y="76"/>
                  </a:cubicBezTo>
                  <a:cubicBezTo>
                    <a:pt x="681" y="76"/>
                    <a:pt x="681" y="76"/>
                    <a:pt x="681" y="76"/>
                  </a:cubicBezTo>
                  <a:cubicBezTo>
                    <a:pt x="703" y="76"/>
                    <a:pt x="724" y="94"/>
                    <a:pt x="724" y="116"/>
                  </a:cubicBezTo>
                  <a:lnTo>
                    <a:pt x="724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12" name="Freeform 16"/>
          <p:cNvSpPr>
            <a:spLocks noEditPoints="1"/>
          </p:cNvSpPr>
          <p:nvPr/>
        </p:nvSpPr>
        <p:spPr bwMode="auto">
          <a:xfrm>
            <a:off x="6397835" y="2832540"/>
            <a:ext cx="479425" cy="331787"/>
          </a:xfrm>
          <a:custGeom>
            <a:avLst/>
            <a:gdLst>
              <a:gd name="T0" fmla="*/ 835 w 896"/>
              <a:gd name="T1" fmla="*/ 273 h 620"/>
              <a:gd name="T2" fmla="*/ 833 w 896"/>
              <a:gd name="T3" fmla="*/ 273 h 620"/>
              <a:gd name="T4" fmla="*/ 706 w 896"/>
              <a:gd name="T5" fmla="*/ 51 h 620"/>
              <a:gd name="T6" fmla="*/ 606 w 896"/>
              <a:gd name="T7" fmla="*/ 0 h 620"/>
              <a:gd name="T8" fmla="*/ 595 w 896"/>
              <a:gd name="T9" fmla="*/ 0 h 620"/>
              <a:gd name="T10" fmla="*/ 505 w 896"/>
              <a:gd name="T11" fmla="*/ 0 h 620"/>
              <a:gd name="T12" fmla="*/ 385 w 896"/>
              <a:gd name="T13" fmla="*/ 0 h 620"/>
              <a:gd name="T14" fmla="*/ 296 w 896"/>
              <a:gd name="T15" fmla="*/ 0 h 620"/>
              <a:gd name="T16" fmla="*/ 284 w 896"/>
              <a:gd name="T17" fmla="*/ 0 h 620"/>
              <a:gd name="T18" fmla="*/ 185 w 896"/>
              <a:gd name="T19" fmla="*/ 51 h 620"/>
              <a:gd name="T20" fmla="*/ 58 w 896"/>
              <a:gd name="T21" fmla="*/ 273 h 620"/>
              <a:gd name="T22" fmla="*/ 59 w 896"/>
              <a:gd name="T23" fmla="*/ 274 h 620"/>
              <a:gd name="T24" fmla="*/ 0 w 896"/>
              <a:gd name="T25" fmla="*/ 382 h 620"/>
              <a:gd name="T26" fmla="*/ 0 w 896"/>
              <a:gd name="T27" fmla="*/ 492 h 620"/>
              <a:gd name="T28" fmla="*/ 68 w 896"/>
              <a:gd name="T29" fmla="*/ 492 h 620"/>
              <a:gd name="T30" fmla="*/ 68 w 896"/>
              <a:gd name="T31" fmla="*/ 556 h 620"/>
              <a:gd name="T32" fmla="*/ 134 w 896"/>
              <a:gd name="T33" fmla="*/ 620 h 620"/>
              <a:gd name="T34" fmla="*/ 200 w 896"/>
              <a:gd name="T35" fmla="*/ 556 h 620"/>
              <a:gd name="T36" fmla="*/ 200 w 896"/>
              <a:gd name="T37" fmla="*/ 492 h 620"/>
              <a:gd name="T38" fmla="*/ 385 w 896"/>
              <a:gd name="T39" fmla="*/ 492 h 620"/>
              <a:gd name="T40" fmla="*/ 505 w 896"/>
              <a:gd name="T41" fmla="*/ 492 h 620"/>
              <a:gd name="T42" fmla="*/ 696 w 896"/>
              <a:gd name="T43" fmla="*/ 492 h 620"/>
              <a:gd name="T44" fmla="*/ 696 w 896"/>
              <a:gd name="T45" fmla="*/ 556 h 620"/>
              <a:gd name="T46" fmla="*/ 762 w 896"/>
              <a:gd name="T47" fmla="*/ 620 h 620"/>
              <a:gd name="T48" fmla="*/ 828 w 896"/>
              <a:gd name="T49" fmla="*/ 556 h 620"/>
              <a:gd name="T50" fmla="*/ 828 w 896"/>
              <a:gd name="T51" fmla="*/ 492 h 620"/>
              <a:gd name="T52" fmla="*/ 896 w 896"/>
              <a:gd name="T53" fmla="*/ 492 h 620"/>
              <a:gd name="T54" fmla="*/ 896 w 896"/>
              <a:gd name="T55" fmla="*/ 382 h 620"/>
              <a:gd name="T56" fmla="*/ 835 w 896"/>
              <a:gd name="T57" fmla="*/ 273 h 620"/>
              <a:gd name="T58" fmla="*/ 196 w 896"/>
              <a:gd name="T59" fmla="*/ 399 h 620"/>
              <a:gd name="T60" fmla="*/ 132 w 896"/>
              <a:gd name="T61" fmla="*/ 449 h 620"/>
              <a:gd name="T62" fmla="*/ 68 w 896"/>
              <a:gd name="T63" fmla="*/ 385 h 620"/>
              <a:gd name="T64" fmla="*/ 132 w 896"/>
              <a:gd name="T65" fmla="*/ 320 h 620"/>
              <a:gd name="T66" fmla="*/ 160 w 896"/>
              <a:gd name="T67" fmla="*/ 326 h 620"/>
              <a:gd name="T68" fmla="*/ 197 w 896"/>
              <a:gd name="T69" fmla="*/ 385 h 620"/>
              <a:gd name="T70" fmla="*/ 196 w 896"/>
              <a:gd name="T71" fmla="*/ 399 h 620"/>
              <a:gd name="T72" fmla="*/ 165 w 896"/>
              <a:gd name="T73" fmla="*/ 256 h 620"/>
              <a:gd name="T74" fmla="*/ 246 w 896"/>
              <a:gd name="T75" fmla="*/ 113 h 620"/>
              <a:gd name="T76" fmla="*/ 325 w 896"/>
              <a:gd name="T77" fmla="*/ 72 h 620"/>
              <a:gd name="T78" fmla="*/ 334 w 896"/>
              <a:gd name="T79" fmla="*/ 72 h 620"/>
              <a:gd name="T80" fmla="*/ 556 w 896"/>
              <a:gd name="T81" fmla="*/ 72 h 620"/>
              <a:gd name="T82" fmla="*/ 565 w 896"/>
              <a:gd name="T83" fmla="*/ 72 h 620"/>
              <a:gd name="T84" fmla="*/ 644 w 896"/>
              <a:gd name="T85" fmla="*/ 113 h 620"/>
              <a:gd name="T86" fmla="*/ 725 w 896"/>
              <a:gd name="T87" fmla="*/ 256 h 620"/>
              <a:gd name="T88" fmla="*/ 165 w 896"/>
              <a:gd name="T89" fmla="*/ 256 h 620"/>
              <a:gd name="T90" fmla="*/ 758 w 896"/>
              <a:gd name="T91" fmla="*/ 449 h 620"/>
              <a:gd name="T92" fmla="*/ 695 w 896"/>
              <a:gd name="T93" fmla="*/ 399 h 620"/>
              <a:gd name="T94" fmla="*/ 693 w 896"/>
              <a:gd name="T95" fmla="*/ 385 h 620"/>
              <a:gd name="T96" fmla="*/ 730 w 896"/>
              <a:gd name="T97" fmla="*/ 326 h 620"/>
              <a:gd name="T98" fmla="*/ 758 w 896"/>
              <a:gd name="T99" fmla="*/ 320 h 620"/>
              <a:gd name="T100" fmla="*/ 823 w 896"/>
              <a:gd name="T101" fmla="*/ 385 h 620"/>
              <a:gd name="T102" fmla="*/ 758 w 896"/>
              <a:gd name="T103" fmla="*/ 449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96" h="620">
                <a:moveTo>
                  <a:pt x="835" y="273"/>
                </a:moveTo>
                <a:cubicBezTo>
                  <a:pt x="834" y="273"/>
                  <a:pt x="834" y="273"/>
                  <a:pt x="833" y="273"/>
                </a:cubicBezTo>
                <a:cubicBezTo>
                  <a:pt x="706" y="51"/>
                  <a:pt x="706" y="51"/>
                  <a:pt x="706" y="51"/>
                </a:cubicBezTo>
                <a:cubicBezTo>
                  <a:pt x="689" y="21"/>
                  <a:pt x="644" y="0"/>
                  <a:pt x="606" y="0"/>
                </a:cubicBezTo>
                <a:cubicBezTo>
                  <a:pt x="595" y="0"/>
                  <a:pt x="595" y="0"/>
                  <a:pt x="595" y="0"/>
                </a:cubicBezTo>
                <a:cubicBezTo>
                  <a:pt x="505" y="0"/>
                  <a:pt x="505" y="0"/>
                  <a:pt x="505" y="0"/>
                </a:cubicBezTo>
                <a:cubicBezTo>
                  <a:pt x="385" y="0"/>
                  <a:pt x="385" y="0"/>
                  <a:pt x="385" y="0"/>
                </a:cubicBezTo>
                <a:cubicBezTo>
                  <a:pt x="296" y="0"/>
                  <a:pt x="296" y="0"/>
                  <a:pt x="296" y="0"/>
                </a:cubicBezTo>
                <a:cubicBezTo>
                  <a:pt x="284" y="0"/>
                  <a:pt x="284" y="0"/>
                  <a:pt x="284" y="0"/>
                </a:cubicBezTo>
                <a:cubicBezTo>
                  <a:pt x="246" y="0"/>
                  <a:pt x="202" y="21"/>
                  <a:pt x="185" y="51"/>
                </a:cubicBezTo>
                <a:cubicBezTo>
                  <a:pt x="58" y="273"/>
                  <a:pt x="58" y="273"/>
                  <a:pt x="58" y="273"/>
                </a:cubicBezTo>
                <a:cubicBezTo>
                  <a:pt x="58" y="274"/>
                  <a:pt x="59" y="274"/>
                  <a:pt x="59" y="274"/>
                </a:cubicBezTo>
                <a:cubicBezTo>
                  <a:pt x="23" y="296"/>
                  <a:pt x="0" y="336"/>
                  <a:pt x="0" y="382"/>
                </a:cubicBezTo>
                <a:cubicBezTo>
                  <a:pt x="0" y="492"/>
                  <a:pt x="0" y="492"/>
                  <a:pt x="0" y="492"/>
                </a:cubicBezTo>
                <a:cubicBezTo>
                  <a:pt x="68" y="492"/>
                  <a:pt x="68" y="492"/>
                  <a:pt x="68" y="492"/>
                </a:cubicBezTo>
                <a:cubicBezTo>
                  <a:pt x="68" y="556"/>
                  <a:pt x="68" y="556"/>
                  <a:pt x="68" y="556"/>
                </a:cubicBezTo>
                <a:cubicBezTo>
                  <a:pt x="68" y="591"/>
                  <a:pt x="98" y="620"/>
                  <a:pt x="134" y="620"/>
                </a:cubicBezTo>
                <a:cubicBezTo>
                  <a:pt x="170" y="620"/>
                  <a:pt x="200" y="591"/>
                  <a:pt x="200" y="556"/>
                </a:cubicBezTo>
                <a:cubicBezTo>
                  <a:pt x="200" y="492"/>
                  <a:pt x="200" y="492"/>
                  <a:pt x="200" y="492"/>
                </a:cubicBezTo>
                <a:cubicBezTo>
                  <a:pt x="385" y="492"/>
                  <a:pt x="385" y="492"/>
                  <a:pt x="385" y="492"/>
                </a:cubicBezTo>
                <a:cubicBezTo>
                  <a:pt x="505" y="492"/>
                  <a:pt x="505" y="492"/>
                  <a:pt x="505" y="492"/>
                </a:cubicBezTo>
                <a:cubicBezTo>
                  <a:pt x="696" y="492"/>
                  <a:pt x="696" y="492"/>
                  <a:pt x="696" y="492"/>
                </a:cubicBezTo>
                <a:cubicBezTo>
                  <a:pt x="696" y="556"/>
                  <a:pt x="696" y="556"/>
                  <a:pt x="696" y="556"/>
                </a:cubicBezTo>
                <a:cubicBezTo>
                  <a:pt x="696" y="591"/>
                  <a:pt x="726" y="620"/>
                  <a:pt x="762" y="620"/>
                </a:cubicBezTo>
                <a:cubicBezTo>
                  <a:pt x="798" y="620"/>
                  <a:pt x="828" y="591"/>
                  <a:pt x="828" y="556"/>
                </a:cubicBezTo>
                <a:cubicBezTo>
                  <a:pt x="828" y="492"/>
                  <a:pt x="828" y="492"/>
                  <a:pt x="828" y="492"/>
                </a:cubicBezTo>
                <a:cubicBezTo>
                  <a:pt x="896" y="492"/>
                  <a:pt x="896" y="492"/>
                  <a:pt x="896" y="492"/>
                </a:cubicBezTo>
                <a:cubicBezTo>
                  <a:pt x="896" y="382"/>
                  <a:pt x="896" y="382"/>
                  <a:pt x="896" y="382"/>
                </a:cubicBezTo>
                <a:cubicBezTo>
                  <a:pt x="896" y="336"/>
                  <a:pt x="870" y="296"/>
                  <a:pt x="835" y="273"/>
                </a:cubicBezTo>
                <a:close/>
                <a:moveTo>
                  <a:pt x="196" y="399"/>
                </a:moveTo>
                <a:cubicBezTo>
                  <a:pt x="189" y="428"/>
                  <a:pt x="163" y="449"/>
                  <a:pt x="132" y="449"/>
                </a:cubicBezTo>
                <a:cubicBezTo>
                  <a:pt x="97" y="449"/>
                  <a:pt x="68" y="420"/>
                  <a:pt x="68" y="385"/>
                </a:cubicBezTo>
                <a:cubicBezTo>
                  <a:pt x="68" y="349"/>
                  <a:pt x="97" y="320"/>
                  <a:pt x="132" y="320"/>
                </a:cubicBezTo>
                <a:cubicBezTo>
                  <a:pt x="142" y="320"/>
                  <a:pt x="152" y="322"/>
                  <a:pt x="160" y="326"/>
                </a:cubicBezTo>
                <a:cubicBezTo>
                  <a:pt x="182" y="337"/>
                  <a:pt x="197" y="359"/>
                  <a:pt x="197" y="385"/>
                </a:cubicBezTo>
                <a:cubicBezTo>
                  <a:pt x="197" y="389"/>
                  <a:pt x="197" y="394"/>
                  <a:pt x="196" y="399"/>
                </a:cubicBezTo>
                <a:close/>
                <a:moveTo>
                  <a:pt x="165" y="256"/>
                </a:moveTo>
                <a:cubicBezTo>
                  <a:pt x="246" y="113"/>
                  <a:pt x="246" y="113"/>
                  <a:pt x="246" y="113"/>
                </a:cubicBezTo>
                <a:cubicBezTo>
                  <a:pt x="260" y="90"/>
                  <a:pt x="295" y="72"/>
                  <a:pt x="325" y="72"/>
                </a:cubicBezTo>
                <a:cubicBezTo>
                  <a:pt x="334" y="72"/>
                  <a:pt x="334" y="72"/>
                  <a:pt x="334" y="72"/>
                </a:cubicBezTo>
                <a:cubicBezTo>
                  <a:pt x="556" y="72"/>
                  <a:pt x="556" y="72"/>
                  <a:pt x="556" y="72"/>
                </a:cubicBezTo>
                <a:cubicBezTo>
                  <a:pt x="565" y="72"/>
                  <a:pt x="565" y="72"/>
                  <a:pt x="565" y="72"/>
                </a:cubicBezTo>
                <a:cubicBezTo>
                  <a:pt x="595" y="72"/>
                  <a:pt x="630" y="90"/>
                  <a:pt x="644" y="113"/>
                </a:cubicBezTo>
                <a:cubicBezTo>
                  <a:pt x="725" y="256"/>
                  <a:pt x="725" y="256"/>
                  <a:pt x="725" y="256"/>
                </a:cubicBezTo>
                <a:lnTo>
                  <a:pt x="165" y="256"/>
                </a:lnTo>
                <a:close/>
                <a:moveTo>
                  <a:pt x="758" y="449"/>
                </a:moveTo>
                <a:cubicBezTo>
                  <a:pt x="727" y="449"/>
                  <a:pt x="701" y="428"/>
                  <a:pt x="695" y="399"/>
                </a:cubicBezTo>
                <a:cubicBezTo>
                  <a:pt x="694" y="394"/>
                  <a:pt x="693" y="389"/>
                  <a:pt x="693" y="385"/>
                </a:cubicBezTo>
                <a:cubicBezTo>
                  <a:pt x="693" y="359"/>
                  <a:pt x="708" y="337"/>
                  <a:pt x="730" y="326"/>
                </a:cubicBezTo>
                <a:cubicBezTo>
                  <a:pt x="739" y="322"/>
                  <a:pt x="748" y="320"/>
                  <a:pt x="758" y="320"/>
                </a:cubicBezTo>
                <a:cubicBezTo>
                  <a:pt x="794" y="320"/>
                  <a:pt x="823" y="349"/>
                  <a:pt x="823" y="385"/>
                </a:cubicBezTo>
                <a:cubicBezTo>
                  <a:pt x="823" y="420"/>
                  <a:pt x="794" y="449"/>
                  <a:pt x="758" y="4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3" name="Group 212"/>
          <p:cNvGrpSpPr/>
          <p:nvPr/>
        </p:nvGrpSpPr>
        <p:grpSpPr>
          <a:xfrm>
            <a:off x="1289558" y="3638797"/>
            <a:ext cx="357108" cy="352148"/>
            <a:chOff x="5978526" y="184151"/>
            <a:chExt cx="228600" cy="225425"/>
          </a:xfrm>
          <a:solidFill>
            <a:schemeClr val="tx1"/>
          </a:solidFill>
        </p:grpSpPr>
        <p:sp>
          <p:nvSpPr>
            <p:cNvPr id="214" name="Freeform 14"/>
            <p:cNvSpPr>
              <a:spLocks/>
            </p:cNvSpPr>
            <p:nvPr/>
          </p:nvSpPr>
          <p:spPr bwMode="auto">
            <a:xfrm>
              <a:off x="5978526" y="334963"/>
              <a:ext cx="74613" cy="74613"/>
            </a:xfrm>
            <a:custGeom>
              <a:avLst/>
              <a:gdLst>
                <a:gd name="T0" fmla="*/ 7 w 47"/>
                <a:gd name="T1" fmla="*/ 0 h 47"/>
                <a:gd name="T2" fmla="*/ 2 w 47"/>
                <a:gd name="T3" fmla="*/ 23 h 47"/>
                <a:gd name="T4" fmla="*/ 0 w 47"/>
                <a:gd name="T5" fmla="*/ 47 h 47"/>
                <a:gd name="T6" fmla="*/ 23 w 47"/>
                <a:gd name="T7" fmla="*/ 45 h 47"/>
                <a:gd name="T8" fmla="*/ 47 w 47"/>
                <a:gd name="T9" fmla="*/ 40 h 47"/>
                <a:gd name="T10" fmla="*/ 26 w 47"/>
                <a:gd name="T11" fmla="*/ 21 h 47"/>
                <a:gd name="T12" fmla="*/ 7 w 47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lnTo>
                    <a:pt x="2" y="23"/>
                  </a:lnTo>
                  <a:lnTo>
                    <a:pt x="0" y="47"/>
                  </a:lnTo>
                  <a:lnTo>
                    <a:pt x="23" y="45"/>
                  </a:lnTo>
                  <a:lnTo>
                    <a:pt x="47" y="40"/>
                  </a:lnTo>
                  <a:lnTo>
                    <a:pt x="26" y="21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15"/>
            <p:cNvSpPr>
              <a:spLocks/>
            </p:cNvSpPr>
            <p:nvPr/>
          </p:nvSpPr>
          <p:spPr bwMode="auto">
            <a:xfrm>
              <a:off x="6000751" y="217488"/>
              <a:ext cx="165100" cy="169863"/>
            </a:xfrm>
            <a:custGeom>
              <a:avLst/>
              <a:gdLst>
                <a:gd name="T0" fmla="*/ 38 w 104"/>
                <a:gd name="T1" fmla="*/ 95 h 107"/>
                <a:gd name="T2" fmla="*/ 33 w 104"/>
                <a:gd name="T3" fmla="*/ 88 h 107"/>
                <a:gd name="T4" fmla="*/ 92 w 104"/>
                <a:gd name="T5" fmla="*/ 29 h 107"/>
                <a:gd name="T6" fmla="*/ 78 w 104"/>
                <a:gd name="T7" fmla="*/ 15 h 107"/>
                <a:gd name="T8" fmla="*/ 19 w 104"/>
                <a:gd name="T9" fmla="*/ 74 h 107"/>
                <a:gd name="T10" fmla="*/ 12 w 104"/>
                <a:gd name="T11" fmla="*/ 67 h 107"/>
                <a:gd name="T12" fmla="*/ 71 w 104"/>
                <a:gd name="T13" fmla="*/ 7 h 107"/>
                <a:gd name="T14" fmla="*/ 66 w 104"/>
                <a:gd name="T15" fmla="*/ 0 h 107"/>
                <a:gd name="T16" fmla="*/ 0 w 104"/>
                <a:gd name="T17" fmla="*/ 67 h 107"/>
                <a:gd name="T18" fmla="*/ 38 w 104"/>
                <a:gd name="T19" fmla="*/ 107 h 107"/>
                <a:gd name="T20" fmla="*/ 104 w 104"/>
                <a:gd name="T21" fmla="*/ 41 h 107"/>
                <a:gd name="T22" fmla="*/ 99 w 104"/>
                <a:gd name="T23" fmla="*/ 33 h 107"/>
                <a:gd name="T24" fmla="*/ 38 w 104"/>
                <a:gd name="T25" fmla="*/ 9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07">
                  <a:moveTo>
                    <a:pt x="38" y="95"/>
                  </a:moveTo>
                  <a:lnTo>
                    <a:pt x="33" y="88"/>
                  </a:lnTo>
                  <a:lnTo>
                    <a:pt x="92" y="29"/>
                  </a:lnTo>
                  <a:lnTo>
                    <a:pt x="78" y="15"/>
                  </a:lnTo>
                  <a:lnTo>
                    <a:pt x="19" y="74"/>
                  </a:lnTo>
                  <a:lnTo>
                    <a:pt x="12" y="67"/>
                  </a:lnTo>
                  <a:lnTo>
                    <a:pt x="71" y="7"/>
                  </a:lnTo>
                  <a:lnTo>
                    <a:pt x="66" y="0"/>
                  </a:lnTo>
                  <a:lnTo>
                    <a:pt x="0" y="67"/>
                  </a:lnTo>
                  <a:lnTo>
                    <a:pt x="38" y="107"/>
                  </a:lnTo>
                  <a:lnTo>
                    <a:pt x="104" y="41"/>
                  </a:lnTo>
                  <a:lnTo>
                    <a:pt x="99" y="33"/>
                  </a:lnTo>
                  <a:lnTo>
                    <a:pt x="38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16"/>
            <p:cNvSpPr>
              <a:spLocks/>
            </p:cNvSpPr>
            <p:nvPr/>
          </p:nvSpPr>
          <p:spPr bwMode="auto">
            <a:xfrm>
              <a:off x="6116638" y="184151"/>
              <a:ext cx="90488" cy="90488"/>
            </a:xfrm>
            <a:custGeom>
              <a:avLst/>
              <a:gdLst>
                <a:gd name="T0" fmla="*/ 22 w 24"/>
                <a:gd name="T1" fmla="*/ 12 h 24"/>
                <a:gd name="T2" fmla="*/ 11 w 24"/>
                <a:gd name="T3" fmla="*/ 1 h 24"/>
                <a:gd name="T4" fmla="*/ 5 w 24"/>
                <a:gd name="T5" fmla="*/ 1 h 24"/>
                <a:gd name="T6" fmla="*/ 5 w 24"/>
                <a:gd name="T7" fmla="*/ 1 h 24"/>
                <a:gd name="T8" fmla="*/ 5 w 24"/>
                <a:gd name="T9" fmla="*/ 1 h 24"/>
                <a:gd name="T10" fmla="*/ 0 w 24"/>
                <a:gd name="T11" fmla="*/ 7 h 24"/>
                <a:gd name="T12" fmla="*/ 17 w 24"/>
                <a:gd name="T13" fmla="*/ 24 h 24"/>
                <a:gd name="T14" fmla="*/ 22 w 24"/>
                <a:gd name="T15" fmla="*/ 18 h 24"/>
                <a:gd name="T16" fmla="*/ 22 w 24"/>
                <a:gd name="T17" fmla="*/ 18 h 24"/>
                <a:gd name="T18" fmla="*/ 22 w 24"/>
                <a:gd name="T19" fmla="*/ 18 h 24"/>
                <a:gd name="T20" fmla="*/ 22 w 24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2" y="1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4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17" name="Freeform 17"/>
          <p:cNvSpPr>
            <a:spLocks/>
          </p:cNvSpPr>
          <p:nvPr/>
        </p:nvSpPr>
        <p:spPr bwMode="auto">
          <a:xfrm>
            <a:off x="4416789" y="3652076"/>
            <a:ext cx="377235" cy="325590"/>
          </a:xfrm>
          <a:custGeom>
            <a:avLst/>
            <a:gdLst>
              <a:gd name="T0" fmla="*/ 19 w 71"/>
              <a:gd name="T1" fmla="*/ 61 h 61"/>
              <a:gd name="T2" fmla="*/ 12 w 71"/>
              <a:gd name="T3" fmla="*/ 57 h 61"/>
              <a:gd name="T4" fmla="*/ 12 w 71"/>
              <a:gd name="T5" fmla="*/ 57 h 61"/>
              <a:gd name="T6" fmla="*/ 12 w 71"/>
              <a:gd name="T7" fmla="*/ 35 h 61"/>
              <a:gd name="T8" fmla="*/ 30 w 71"/>
              <a:gd name="T9" fmla="*/ 18 h 61"/>
              <a:gd name="T10" fmla="*/ 41 w 71"/>
              <a:gd name="T11" fmla="*/ 6 h 61"/>
              <a:gd name="T12" fmla="*/ 61 w 71"/>
              <a:gd name="T13" fmla="*/ 8 h 61"/>
              <a:gd name="T14" fmla="*/ 68 w 71"/>
              <a:gd name="T15" fmla="*/ 30 h 61"/>
              <a:gd name="T16" fmla="*/ 42 w 71"/>
              <a:gd name="T17" fmla="*/ 57 h 61"/>
              <a:gd name="T18" fmla="*/ 37 w 71"/>
              <a:gd name="T19" fmla="*/ 57 h 61"/>
              <a:gd name="T20" fmla="*/ 37 w 71"/>
              <a:gd name="T21" fmla="*/ 53 h 61"/>
              <a:gd name="T22" fmla="*/ 63 w 71"/>
              <a:gd name="T23" fmla="*/ 27 h 61"/>
              <a:gd name="T24" fmla="*/ 57 w 71"/>
              <a:gd name="T25" fmla="*/ 13 h 61"/>
              <a:gd name="T26" fmla="*/ 45 w 71"/>
              <a:gd name="T27" fmla="*/ 10 h 61"/>
              <a:gd name="T28" fmla="*/ 34 w 71"/>
              <a:gd name="T29" fmla="*/ 22 h 61"/>
              <a:gd name="T30" fmla="*/ 16 w 71"/>
              <a:gd name="T31" fmla="*/ 39 h 61"/>
              <a:gd name="T32" fmla="*/ 16 w 71"/>
              <a:gd name="T33" fmla="*/ 53 h 61"/>
              <a:gd name="T34" fmla="*/ 16 w 71"/>
              <a:gd name="T35" fmla="*/ 53 h 61"/>
              <a:gd name="T36" fmla="*/ 23 w 71"/>
              <a:gd name="T37" fmla="*/ 53 h 61"/>
              <a:gd name="T38" fmla="*/ 28 w 71"/>
              <a:gd name="T39" fmla="*/ 48 h 61"/>
              <a:gd name="T40" fmla="*/ 48 w 71"/>
              <a:gd name="T41" fmla="*/ 28 h 61"/>
              <a:gd name="T42" fmla="*/ 49 w 71"/>
              <a:gd name="T43" fmla="*/ 24 h 61"/>
              <a:gd name="T44" fmla="*/ 44 w 71"/>
              <a:gd name="T45" fmla="*/ 26 h 61"/>
              <a:gd name="T46" fmla="*/ 25 w 71"/>
              <a:gd name="T47" fmla="*/ 45 h 61"/>
              <a:gd name="T48" fmla="*/ 21 w 71"/>
              <a:gd name="T49" fmla="*/ 45 h 61"/>
              <a:gd name="T50" fmla="*/ 21 w 71"/>
              <a:gd name="T51" fmla="*/ 41 h 61"/>
              <a:gd name="T52" fmla="*/ 40 w 71"/>
              <a:gd name="T53" fmla="*/ 22 h 61"/>
              <a:gd name="T54" fmla="*/ 53 w 71"/>
              <a:gd name="T55" fmla="*/ 20 h 61"/>
              <a:gd name="T56" fmla="*/ 52 w 71"/>
              <a:gd name="T57" fmla="*/ 32 h 61"/>
              <a:gd name="T58" fmla="*/ 32 w 71"/>
              <a:gd name="T59" fmla="*/ 52 h 61"/>
              <a:gd name="T60" fmla="*/ 27 w 71"/>
              <a:gd name="T61" fmla="*/ 57 h 61"/>
              <a:gd name="T62" fmla="*/ 19 w 71"/>
              <a:gd name="T63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1" h="61">
                <a:moveTo>
                  <a:pt x="19" y="61"/>
                </a:moveTo>
                <a:cubicBezTo>
                  <a:pt x="17" y="61"/>
                  <a:pt x="15" y="60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0" y="55"/>
                  <a:pt x="0" y="47"/>
                  <a:pt x="12" y="35"/>
                </a:cubicBezTo>
                <a:cubicBezTo>
                  <a:pt x="17" y="31"/>
                  <a:pt x="23" y="24"/>
                  <a:pt x="30" y="18"/>
                </a:cubicBezTo>
                <a:cubicBezTo>
                  <a:pt x="33" y="14"/>
                  <a:pt x="37" y="10"/>
                  <a:pt x="41" y="6"/>
                </a:cubicBezTo>
                <a:cubicBezTo>
                  <a:pt x="48" y="0"/>
                  <a:pt x="53" y="1"/>
                  <a:pt x="61" y="8"/>
                </a:cubicBezTo>
                <a:cubicBezTo>
                  <a:pt x="70" y="17"/>
                  <a:pt x="71" y="26"/>
                  <a:pt x="68" y="30"/>
                </a:cubicBezTo>
                <a:cubicBezTo>
                  <a:pt x="62" y="36"/>
                  <a:pt x="42" y="56"/>
                  <a:pt x="42" y="57"/>
                </a:cubicBezTo>
                <a:cubicBezTo>
                  <a:pt x="40" y="58"/>
                  <a:pt x="39" y="58"/>
                  <a:pt x="37" y="57"/>
                </a:cubicBezTo>
                <a:cubicBezTo>
                  <a:pt x="36" y="56"/>
                  <a:pt x="36" y="54"/>
                  <a:pt x="37" y="53"/>
                </a:cubicBezTo>
                <a:cubicBezTo>
                  <a:pt x="38" y="53"/>
                  <a:pt x="58" y="32"/>
                  <a:pt x="63" y="27"/>
                </a:cubicBezTo>
                <a:cubicBezTo>
                  <a:pt x="64" y="25"/>
                  <a:pt x="65" y="20"/>
                  <a:pt x="57" y="13"/>
                </a:cubicBezTo>
                <a:cubicBezTo>
                  <a:pt x="52" y="8"/>
                  <a:pt x="51" y="5"/>
                  <a:pt x="45" y="10"/>
                </a:cubicBezTo>
                <a:cubicBezTo>
                  <a:pt x="41" y="14"/>
                  <a:pt x="37" y="18"/>
                  <a:pt x="34" y="22"/>
                </a:cubicBezTo>
                <a:cubicBezTo>
                  <a:pt x="27" y="28"/>
                  <a:pt x="21" y="35"/>
                  <a:pt x="16" y="39"/>
                </a:cubicBezTo>
                <a:cubicBezTo>
                  <a:pt x="9" y="47"/>
                  <a:pt x="13" y="51"/>
                  <a:pt x="16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5"/>
                  <a:pt x="20" y="56"/>
                  <a:pt x="23" y="53"/>
                </a:cubicBezTo>
                <a:cubicBezTo>
                  <a:pt x="24" y="52"/>
                  <a:pt x="26" y="50"/>
                  <a:pt x="28" y="48"/>
                </a:cubicBezTo>
                <a:cubicBezTo>
                  <a:pt x="34" y="42"/>
                  <a:pt x="46" y="31"/>
                  <a:pt x="48" y="28"/>
                </a:cubicBezTo>
                <a:cubicBezTo>
                  <a:pt x="49" y="27"/>
                  <a:pt x="50" y="25"/>
                  <a:pt x="49" y="24"/>
                </a:cubicBezTo>
                <a:cubicBezTo>
                  <a:pt x="47" y="23"/>
                  <a:pt x="45" y="25"/>
                  <a:pt x="44" y="26"/>
                </a:cubicBezTo>
                <a:cubicBezTo>
                  <a:pt x="36" y="35"/>
                  <a:pt x="25" y="45"/>
                  <a:pt x="25" y="45"/>
                </a:cubicBezTo>
                <a:cubicBezTo>
                  <a:pt x="24" y="46"/>
                  <a:pt x="22" y="46"/>
                  <a:pt x="21" y="45"/>
                </a:cubicBezTo>
                <a:cubicBezTo>
                  <a:pt x="20" y="44"/>
                  <a:pt x="20" y="42"/>
                  <a:pt x="21" y="41"/>
                </a:cubicBezTo>
                <a:cubicBezTo>
                  <a:pt x="21" y="41"/>
                  <a:pt x="32" y="31"/>
                  <a:pt x="40" y="22"/>
                </a:cubicBezTo>
                <a:cubicBezTo>
                  <a:pt x="45" y="17"/>
                  <a:pt x="50" y="17"/>
                  <a:pt x="53" y="20"/>
                </a:cubicBezTo>
                <a:cubicBezTo>
                  <a:pt x="56" y="23"/>
                  <a:pt x="55" y="28"/>
                  <a:pt x="52" y="32"/>
                </a:cubicBezTo>
                <a:cubicBezTo>
                  <a:pt x="50" y="35"/>
                  <a:pt x="41" y="43"/>
                  <a:pt x="32" y="52"/>
                </a:cubicBezTo>
                <a:cubicBezTo>
                  <a:pt x="30" y="54"/>
                  <a:pt x="28" y="56"/>
                  <a:pt x="27" y="57"/>
                </a:cubicBezTo>
                <a:cubicBezTo>
                  <a:pt x="25" y="60"/>
                  <a:pt x="22" y="61"/>
                  <a:pt x="19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8" name="Group 217"/>
          <p:cNvGrpSpPr/>
          <p:nvPr/>
        </p:nvGrpSpPr>
        <p:grpSpPr>
          <a:xfrm>
            <a:off x="8550169" y="2789681"/>
            <a:ext cx="414758" cy="417504"/>
            <a:chOff x="9344026" y="2587626"/>
            <a:chExt cx="239713" cy="241300"/>
          </a:xfrm>
          <a:solidFill>
            <a:schemeClr val="tx1"/>
          </a:solidFill>
        </p:grpSpPr>
        <p:sp>
          <p:nvSpPr>
            <p:cNvPr id="219" name="Oval 339"/>
            <p:cNvSpPr>
              <a:spLocks noChangeArrowheads="1"/>
            </p:cNvSpPr>
            <p:nvPr/>
          </p:nvSpPr>
          <p:spPr bwMode="auto">
            <a:xfrm>
              <a:off x="9380538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Oval 340"/>
            <p:cNvSpPr>
              <a:spLocks noChangeArrowheads="1"/>
            </p:cNvSpPr>
            <p:nvPr/>
          </p:nvSpPr>
          <p:spPr bwMode="auto">
            <a:xfrm>
              <a:off x="9410701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Oval 341"/>
            <p:cNvSpPr>
              <a:spLocks noChangeArrowheads="1"/>
            </p:cNvSpPr>
            <p:nvPr/>
          </p:nvSpPr>
          <p:spPr bwMode="auto">
            <a:xfrm>
              <a:off x="9440863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342"/>
            <p:cNvSpPr>
              <a:spLocks noEditPoints="1"/>
            </p:cNvSpPr>
            <p:nvPr/>
          </p:nvSpPr>
          <p:spPr bwMode="auto">
            <a:xfrm>
              <a:off x="9344026" y="2587626"/>
              <a:ext cx="239713" cy="241300"/>
            </a:xfrm>
            <a:custGeom>
              <a:avLst/>
              <a:gdLst>
                <a:gd name="T0" fmla="*/ 56 w 64"/>
                <a:gd name="T1" fmla="*/ 12 h 64"/>
                <a:gd name="T2" fmla="*/ 52 w 64"/>
                <a:gd name="T3" fmla="*/ 12 h 64"/>
                <a:gd name="T4" fmla="*/ 52 w 64"/>
                <a:gd name="T5" fmla="*/ 8 h 64"/>
                <a:gd name="T6" fmla="*/ 44 w 64"/>
                <a:gd name="T7" fmla="*/ 0 h 64"/>
                <a:gd name="T8" fmla="*/ 8 w 64"/>
                <a:gd name="T9" fmla="*/ 0 h 64"/>
                <a:gd name="T10" fmla="*/ 0 w 64"/>
                <a:gd name="T11" fmla="*/ 8 h 64"/>
                <a:gd name="T12" fmla="*/ 0 w 64"/>
                <a:gd name="T13" fmla="*/ 44 h 64"/>
                <a:gd name="T14" fmla="*/ 8 w 64"/>
                <a:gd name="T15" fmla="*/ 52 h 64"/>
                <a:gd name="T16" fmla="*/ 12 w 64"/>
                <a:gd name="T17" fmla="*/ 52 h 64"/>
                <a:gd name="T18" fmla="*/ 12 w 64"/>
                <a:gd name="T19" fmla="*/ 56 h 64"/>
                <a:gd name="T20" fmla="*/ 20 w 64"/>
                <a:gd name="T21" fmla="*/ 64 h 64"/>
                <a:gd name="T22" fmla="*/ 56 w 64"/>
                <a:gd name="T23" fmla="*/ 64 h 64"/>
                <a:gd name="T24" fmla="*/ 64 w 64"/>
                <a:gd name="T25" fmla="*/ 56 h 64"/>
                <a:gd name="T26" fmla="*/ 64 w 64"/>
                <a:gd name="T27" fmla="*/ 20 h 64"/>
                <a:gd name="T28" fmla="*/ 56 w 64"/>
                <a:gd name="T29" fmla="*/ 12 h 64"/>
                <a:gd name="T30" fmla="*/ 4 w 64"/>
                <a:gd name="T31" fmla="*/ 8 h 64"/>
                <a:gd name="T32" fmla="*/ 8 w 64"/>
                <a:gd name="T33" fmla="*/ 4 h 64"/>
                <a:gd name="T34" fmla="*/ 44 w 64"/>
                <a:gd name="T35" fmla="*/ 4 h 64"/>
                <a:gd name="T36" fmla="*/ 48 w 64"/>
                <a:gd name="T37" fmla="*/ 8 h 64"/>
                <a:gd name="T38" fmla="*/ 48 w 64"/>
                <a:gd name="T39" fmla="*/ 16 h 64"/>
                <a:gd name="T40" fmla="*/ 4 w 64"/>
                <a:gd name="T41" fmla="*/ 16 h 64"/>
                <a:gd name="T42" fmla="*/ 4 w 64"/>
                <a:gd name="T43" fmla="*/ 8 h 64"/>
                <a:gd name="T44" fmla="*/ 8 w 64"/>
                <a:gd name="T45" fmla="*/ 48 h 64"/>
                <a:gd name="T46" fmla="*/ 4 w 64"/>
                <a:gd name="T47" fmla="*/ 44 h 64"/>
                <a:gd name="T48" fmla="*/ 4 w 64"/>
                <a:gd name="T49" fmla="*/ 20 h 64"/>
                <a:gd name="T50" fmla="*/ 48 w 64"/>
                <a:gd name="T51" fmla="*/ 20 h 64"/>
                <a:gd name="T52" fmla="*/ 48 w 64"/>
                <a:gd name="T53" fmla="*/ 44 h 64"/>
                <a:gd name="T54" fmla="*/ 44 w 64"/>
                <a:gd name="T55" fmla="*/ 48 h 64"/>
                <a:gd name="T56" fmla="*/ 8 w 64"/>
                <a:gd name="T57" fmla="*/ 48 h 64"/>
                <a:gd name="T58" fmla="*/ 60 w 64"/>
                <a:gd name="T59" fmla="*/ 56 h 64"/>
                <a:gd name="T60" fmla="*/ 56 w 64"/>
                <a:gd name="T61" fmla="*/ 60 h 64"/>
                <a:gd name="T62" fmla="*/ 20 w 64"/>
                <a:gd name="T63" fmla="*/ 60 h 64"/>
                <a:gd name="T64" fmla="*/ 16 w 64"/>
                <a:gd name="T65" fmla="*/ 56 h 64"/>
                <a:gd name="T66" fmla="*/ 16 w 64"/>
                <a:gd name="T67" fmla="*/ 52 h 64"/>
                <a:gd name="T68" fmla="*/ 44 w 64"/>
                <a:gd name="T69" fmla="*/ 52 h 64"/>
                <a:gd name="T70" fmla="*/ 52 w 64"/>
                <a:gd name="T71" fmla="*/ 44 h 64"/>
                <a:gd name="T72" fmla="*/ 52 w 64"/>
                <a:gd name="T73" fmla="*/ 28 h 64"/>
                <a:gd name="T74" fmla="*/ 60 w 64"/>
                <a:gd name="T75" fmla="*/ 28 h 64"/>
                <a:gd name="T76" fmla="*/ 60 w 64"/>
                <a:gd name="T77" fmla="*/ 56 h 64"/>
                <a:gd name="T78" fmla="*/ 60 w 64"/>
                <a:gd name="T79" fmla="*/ 24 h 64"/>
                <a:gd name="T80" fmla="*/ 52 w 64"/>
                <a:gd name="T81" fmla="*/ 24 h 64"/>
                <a:gd name="T82" fmla="*/ 52 w 64"/>
                <a:gd name="T83" fmla="*/ 16 h 64"/>
                <a:gd name="T84" fmla="*/ 56 w 64"/>
                <a:gd name="T85" fmla="*/ 16 h 64"/>
                <a:gd name="T86" fmla="*/ 60 w 64"/>
                <a:gd name="T87" fmla="*/ 20 h 64"/>
                <a:gd name="T88" fmla="*/ 60 w 64"/>
                <a:gd name="T89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64">
                  <a:moveTo>
                    <a:pt x="56" y="12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4"/>
                    <a:pt x="48" y="0"/>
                    <a:pt x="4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8"/>
                    <a:pt x="4" y="52"/>
                    <a:pt x="8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60"/>
                    <a:pt x="16" y="64"/>
                    <a:pt x="20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60" y="64"/>
                    <a:pt x="64" y="60"/>
                    <a:pt x="64" y="56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6"/>
                    <a:pt x="60" y="12"/>
                    <a:pt x="56" y="12"/>
                  </a:cubicBezTo>
                  <a:close/>
                  <a:moveTo>
                    <a:pt x="4" y="8"/>
                  </a:moveTo>
                  <a:cubicBezTo>
                    <a:pt x="4" y="6"/>
                    <a:pt x="6" y="4"/>
                    <a:pt x="8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" y="16"/>
                    <a:pt x="4" y="16"/>
                    <a:pt x="4" y="16"/>
                  </a:cubicBezTo>
                  <a:lnTo>
                    <a:pt x="4" y="8"/>
                  </a:lnTo>
                  <a:close/>
                  <a:moveTo>
                    <a:pt x="8" y="48"/>
                  </a:moveTo>
                  <a:cubicBezTo>
                    <a:pt x="6" y="48"/>
                    <a:pt x="4" y="46"/>
                    <a:pt x="4" y="4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6"/>
                    <a:pt x="46" y="48"/>
                    <a:pt x="44" y="48"/>
                  </a:cubicBezTo>
                  <a:lnTo>
                    <a:pt x="8" y="48"/>
                  </a:lnTo>
                  <a:close/>
                  <a:moveTo>
                    <a:pt x="60" y="56"/>
                  </a:moveTo>
                  <a:cubicBezTo>
                    <a:pt x="60" y="58"/>
                    <a:pt x="58" y="60"/>
                    <a:pt x="56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8" y="60"/>
                    <a:pt x="16" y="58"/>
                    <a:pt x="16" y="56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8" y="52"/>
                    <a:pt x="52" y="48"/>
                    <a:pt x="52" y="44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60" y="28"/>
                    <a:pt x="60" y="28"/>
                    <a:pt x="60" y="28"/>
                  </a:cubicBezTo>
                  <a:lnTo>
                    <a:pt x="60" y="56"/>
                  </a:ln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8" y="16"/>
                    <a:pt x="60" y="18"/>
                    <a:pt x="60" y="20"/>
                  </a:cubicBezTo>
                  <a:lnTo>
                    <a:pt x="6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10458267" y="2755526"/>
            <a:ext cx="484747" cy="485815"/>
            <a:chOff x="7305675" y="2468563"/>
            <a:chExt cx="720725" cy="722313"/>
          </a:xfrm>
          <a:solidFill>
            <a:schemeClr val="tx1"/>
          </a:solidFill>
        </p:grpSpPr>
        <p:sp>
          <p:nvSpPr>
            <p:cNvPr id="224" name="Freeform 132"/>
            <p:cNvSpPr>
              <a:spLocks noEditPoints="1"/>
            </p:cNvSpPr>
            <p:nvPr/>
          </p:nvSpPr>
          <p:spPr bwMode="auto">
            <a:xfrm>
              <a:off x="7556500" y="2719388"/>
              <a:ext cx="217488" cy="219075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50 h 58"/>
                <a:gd name="T12" fmla="*/ 8 w 58"/>
                <a:gd name="T13" fmla="*/ 29 h 58"/>
                <a:gd name="T14" fmla="*/ 29 w 58"/>
                <a:gd name="T15" fmla="*/ 8 h 58"/>
                <a:gd name="T16" fmla="*/ 50 w 58"/>
                <a:gd name="T17" fmla="*/ 29 h 58"/>
                <a:gd name="T18" fmla="*/ 29 w 58"/>
                <a:gd name="T19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50"/>
                  </a:moveTo>
                  <a:cubicBezTo>
                    <a:pt x="18" y="50"/>
                    <a:pt x="8" y="40"/>
                    <a:pt x="8" y="29"/>
                  </a:cubicBezTo>
                  <a:cubicBezTo>
                    <a:pt x="8" y="18"/>
                    <a:pt x="18" y="8"/>
                    <a:pt x="29" y="8"/>
                  </a:cubicBezTo>
                  <a:cubicBezTo>
                    <a:pt x="40" y="8"/>
                    <a:pt x="50" y="18"/>
                    <a:pt x="50" y="29"/>
                  </a:cubicBezTo>
                  <a:cubicBezTo>
                    <a:pt x="50" y="40"/>
                    <a:pt x="40" y="50"/>
                    <a:pt x="29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133"/>
            <p:cNvSpPr>
              <a:spLocks noEditPoints="1"/>
            </p:cNvSpPr>
            <p:nvPr/>
          </p:nvSpPr>
          <p:spPr bwMode="auto">
            <a:xfrm>
              <a:off x="7305675" y="2468563"/>
              <a:ext cx="720725" cy="722313"/>
            </a:xfrm>
            <a:custGeom>
              <a:avLst/>
              <a:gdLst>
                <a:gd name="T0" fmla="*/ 192 w 192"/>
                <a:gd name="T1" fmla="*/ 90 h 192"/>
                <a:gd name="T2" fmla="*/ 167 w 192"/>
                <a:gd name="T3" fmla="*/ 90 h 192"/>
                <a:gd name="T4" fmla="*/ 102 w 192"/>
                <a:gd name="T5" fmla="*/ 25 h 192"/>
                <a:gd name="T6" fmla="*/ 102 w 192"/>
                <a:gd name="T7" fmla="*/ 0 h 192"/>
                <a:gd name="T8" fmla="*/ 90 w 192"/>
                <a:gd name="T9" fmla="*/ 0 h 192"/>
                <a:gd name="T10" fmla="*/ 90 w 192"/>
                <a:gd name="T11" fmla="*/ 25 h 192"/>
                <a:gd name="T12" fmla="*/ 25 w 192"/>
                <a:gd name="T13" fmla="*/ 90 h 192"/>
                <a:gd name="T14" fmla="*/ 0 w 192"/>
                <a:gd name="T15" fmla="*/ 90 h 192"/>
                <a:gd name="T16" fmla="*/ 0 w 192"/>
                <a:gd name="T17" fmla="*/ 102 h 192"/>
                <a:gd name="T18" fmla="*/ 25 w 192"/>
                <a:gd name="T19" fmla="*/ 102 h 192"/>
                <a:gd name="T20" fmla="*/ 90 w 192"/>
                <a:gd name="T21" fmla="*/ 167 h 192"/>
                <a:gd name="T22" fmla="*/ 90 w 192"/>
                <a:gd name="T23" fmla="*/ 192 h 192"/>
                <a:gd name="T24" fmla="*/ 102 w 192"/>
                <a:gd name="T25" fmla="*/ 192 h 192"/>
                <a:gd name="T26" fmla="*/ 102 w 192"/>
                <a:gd name="T27" fmla="*/ 167 h 192"/>
                <a:gd name="T28" fmla="*/ 167 w 192"/>
                <a:gd name="T29" fmla="*/ 102 h 192"/>
                <a:gd name="T30" fmla="*/ 192 w 192"/>
                <a:gd name="T31" fmla="*/ 102 h 192"/>
                <a:gd name="T32" fmla="*/ 192 w 192"/>
                <a:gd name="T33" fmla="*/ 90 h 192"/>
                <a:gd name="T34" fmla="*/ 102 w 192"/>
                <a:gd name="T35" fmla="*/ 151 h 192"/>
                <a:gd name="T36" fmla="*/ 102 w 192"/>
                <a:gd name="T37" fmla="*/ 140 h 192"/>
                <a:gd name="T38" fmla="*/ 97 w 192"/>
                <a:gd name="T39" fmla="*/ 135 h 192"/>
                <a:gd name="T40" fmla="*/ 95 w 192"/>
                <a:gd name="T41" fmla="*/ 135 h 192"/>
                <a:gd name="T42" fmla="*/ 90 w 192"/>
                <a:gd name="T43" fmla="*/ 140 h 192"/>
                <a:gd name="T44" fmla="*/ 90 w 192"/>
                <a:gd name="T45" fmla="*/ 151 h 192"/>
                <a:gd name="T46" fmla="*/ 41 w 192"/>
                <a:gd name="T47" fmla="*/ 102 h 192"/>
                <a:gd name="T48" fmla="*/ 52 w 192"/>
                <a:gd name="T49" fmla="*/ 102 h 192"/>
                <a:gd name="T50" fmla="*/ 57 w 192"/>
                <a:gd name="T51" fmla="*/ 97 h 192"/>
                <a:gd name="T52" fmla="*/ 57 w 192"/>
                <a:gd name="T53" fmla="*/ 95 h 192"/>
                <a:gd name="T54" fmla="*/ 52 w 192"/>
                <a:gd name="T55" fmla="*/ 90 h 192"/>
                <a:gd name="T56" fmla="*/ 41 w 192"/>
                <a:gd name="T57" fmla="*/ 90 h 192"/>
                <a:gd name="T58" fmla="*/ 90 w 192"/>
                <a:gd name="T59" fmla="*/ 41 h 192"/>
                <a:gd name="T60" fmla="*/ 90 w 192"/>
                <a:gd name="T61" fmla="*/ 52 h 192"/>
                <a:gd name="T62" fmla="*/ 95 w 192"/>
                <a:gd name="T63" fmla="*/ 57 h 192"/>
                <a:gd name="T64" fmla="*/ 97 w 192"/>
                <a:gd name="T65" fmla="*/ 57 h 192"/>
                <a:gd name="T66" fmla="*/ 102 w 192"/>
                <a:gd name="T67" fmla="*/ 52 h 192"/>
                <a:gd name="T68" fmla="*/ 102 w 192"/>
                <a:gd name="T69" fmla="*/ 41 h 192"/>
                <a:gd name="T70" fmla="*/ 151 w 192"/>
                <a:gd name="T71" fmla="*/ 90 h 192"/>
                <a:gd name="T72" fmla="*/ 140 w 192"/>
                <a:gd name="T73" fmla="*/ 90 h 192"/>
                <a:gd name="T74" fmla="*/ 135 w 192"/>
                <a:gd name="T75" fmla="*/ 95 h 192"/>
                <a:gd name="T76" fmla="*/ 135 w 192"/>
                <a:gd name="T77" fmla="*/ 97 h 192"/>
                <a:gd name="T78" fmla="*/ 140 w 192"/>
                <a:gd name="T79" fmla="*/ 102 h 192"/>
                <a:gd name="T80" fmla="*/ 151 w 192"/>
                <a:gd name="T81" fmla="*/ 102 h 192"/>
                <a:gd name="T82" fmla="*/ 102 w 192"/>
                <a:gd name="T83" fmla="*/ 1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192">
                  <a:moveTo>
                    <a:pt x="192" y="90"/>
                  </a:moveTo>
                  <a:cubicBezTo>
                    <a:pt x="167" y="90"/>
                    <a:pt x="167" y="90"/>
                    <a:pt x="167" y="90"/>
                  </a:cubicBezTo>
                  <a:cubicBezTo>
                    <a:pt x="164" y="55"/>
                    <a:pt x="137" y="28"/>
                    <a:pt x="102" y="25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55" y="28"/>
                    <a:pt x="28" y="55"/>
                    <a:pt x="25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8" y="137"/>
                    <a:pt x="55" y="164"/>
                    <a:pt x="90" y="167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102" y="192"/>
                    <a:pt x="102" y="192"/>
                    <a:pt x="102" y="192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37" y="164"/>
                    <a:pt x="164" y="137"/>
                    <a:pt x="167" y="102"/>
                  </a:cubicBezTo>
                  <a:cubicBezTo>
                    <a:pt x="192" y="102"/>
                    <a:pt x="192" y="102"/>
                    <a:pt x="192" y="102"/>
                  </a:cubicBezTo>
                  <a:lnTo>
                    <a:pt x="192" y="90"/>
                  </a:lnTo>
                  <a:close/>
                  <a:moveTo>
                    <a:pt x="102" y="151"/>
                  </a:moveTo>
                  <a:cubicBezTo>
                    <a:pt x="102" y="140"/>
                    <a:pt x="102" y="140"/>
                    <a:pt x="102" y="140"/>
                  </a:cubicBezTo>
                  <a:cubicBezTo>
                    <a:pt x="102" y="137"/>
                    <a:pt x="100" y="135"/>
                    <a:pt x="97" y="135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2" y="135"/>
                    <a:pt x="90" y="137"/>
                    <a:pt x="90" y="140"/>
                  </a:cubicBezTo>
                  <a:cubicBezTo>
                    <a:pt x="90" y="151"/>
                    <a:pt x="90" y="151"/>
                    <a:pt x="90" y="151"/>
                  </a:cubicBezTo>
                  <a:cubicBezTo>
                    <a:pt x="64" y="148"/>
                    <a:pt x="44" y="128"/>
                    <a:pt x="41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5" y="102"/>
                    <a:pt x="57" y="100"/>
                    <a:pt x="57" y="97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7" y="92"/>
                    <a:pt x="55" y="90"/>
                    <a:pt x="52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4" y="64"/>
                    <a:pt x="64" y="44"/>
                    <a:pt x="90" y="41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0" y="55"/>
                    <a:pt x="92" y="57"/>
                    <a:pt x="95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100" y="57"/>
                    <a:pt x="102" y="55"/>
                    <a:pt x="102" y="52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28" y="44"/>
                    <a:pt x="148" y="64"/>
                    <a:pt x="151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37" y="90"/>
                    <a:pt x="135" y="92"/>
                    <a:pt x="135" y="95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100"/>
                    <a:pt x="137" y="102"/>
                    <a:pt x="140" y="102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48" y="128"/>
                    <a:pt x="128" y="148"/>
                    <a:pt x="102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26" name="Freeform 213"/>
          <p:cNvSpPr>
            <a:spLocks noEditPoints="1"/>
          </p:cNvSpPr>
          <p:nvPr/>
        </p:nvSpPr>
        <p:spPr bwMode="auto">
          <a:xfrm>
            <a:off x="9568892" y="2815003"/>
            <a:ext cx="318590" cy="366861"/>
          </a:xfrm>
          <a:custGeom>
            <a:avLst/>
            <a:gdLst>
              <a:gd name="T0" fmla="*/ 90 w 132"/>
              <a:gd name="T1" fmla="*/ 0 h 152"/>
              <a:gd name="T2" fmla="*/ 0 w 132"/>
              <a:gd name="T3" fmla="*/ 0 h 152"/>
              <a:gd name="T4" fmla="*/ 0 w 132"/>
              <a:gd name="T5" fmla="*/ 152 h 152"/>
              <a:gd name="T6" fmla="*/ 132 w 132"/>
              <a:gd name="T7" fmla="*/ 152 h 152"/>
              <a:gd name="T8" fmla="*/ 132 w 132"/>
              <a:gd name="T9" fmla="*/ 43 h 152"/>
              <a:gd name="T10" fmla="*/ 90 w 132"/>
              <a:gd name="T11" fmla="*/ 0 h 152"/>
              <a:gd name="T12" fmla="*/ 113 w 132"/>
              <a:gd name="T13" fmla="*/ 133 h 152"/>
              <a:gd name="T14" fmla="*/ 19 w 132"/>
              <a:gd name="T15" fmla="*/ 133 h 152"/>
              <a:gd name="T16" fmla="*/ 19 w 132"/>
              <a:gd name="T17" fmla="*/ 19 h 152"/>
              <a:gd name="T18" fmla="*/ 38 w 132"/>
              <a:gd name="T19" fmla="*/ 19 h 152"/>
              <a:gd name="T20" fmla="*/ 38 w 132"/>
              <a:gd name="T21" fmla="*/ 104 h 152"/>
              <a:gd name="T22" fmla="*/ 57 w 132"/>
              <a:gd name="T23" fmla="*/ 76 h 152"/>
              <a:gd name="T24" fmla="*/ 76 w 132"/>
              <a:gd name="T25" fmla="*/ 104 h 152"/>
              <a:gd name="T26" fmla="*/ 76 w 132"/>
              <a:gd name="T27" fmla="*/ 19 h 152"/>
              <a:gd name="T28" fmla="*/ 80 w 132"/>
              <a:gd name="T29" fmla="*/ 19 h 152"/>
              <a:gd name="T30" fmla="*/ 113 w 132"/>
              <a:gd name="T31" fmla="*/ 52 h 152"/>
              <a:gd name="T32" fmla="*/ 113 w 132"/>
              <a:gd name="T3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2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2" y="152"/>
                </a:lnTo>
                <a:lnTo>
                  <a:pt x="132" y="43"/>
                </a:lnTo>
                <a:lnTo>
                  <a:pt x="90" y="0"/>
                </a:lnTo>
                <a:close/>
                <a:moveTo>
                  <a:pt x="113" y="133"/>
                </a:moveTo>
                <a:lnTo>
                  <a:pt x="19" y="133"/>
                </a:lnTo>
                <a:lnTo>
                  <a:pt x="19" y="19"/>
                </a:lnTo>
                <a:lnTo>
                  <a:pt x="38" y="19"/>
                </a:lnTo>
                <a:lnTo>
                  <a:pt x="38" y="104"/>
                </a:lnTo>
                <a:lnTo>
                  <a:pt x="57" y="76"/>
                </a:lnTo>
                <a:lnTo>
                  <a:pt x="76" y="104"/>
                </a:lnTo>
                <a:lnTo>
                  <a:pt x="76" y="19"/>
                </a:lnTo>
                <a:lnTo>
                  <a:pt x="80" y="19"/>
                </a:lnTo>
                <a:lnTo>
                  <a:pt x="113" y="52"/>
                </a:lnTo>
                <a:lnTo>
                  <a:pt x="113" y="1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7" name="Freeform 248"/>
          <p:cNvSpPr>
            <a:spLocks noEditPoints="1"/>
          </p:cNvSpPr>
          <p:nvPr/>
        </p:nvSpPr>
        <p:spPr bwMode="auto">
          <a:xfrm>
            <a:off x="11474578" y="2816209"/>
            <a:ext cx="318591" cy="364449"/>
          </a:xfrm>
          <a:custGeom>
            <a:avLst/>
            <a:gdLst>
              <a:gd name="T0" fmla="*/ 48 w 56"/>
              <a:gd name="T1" fmla="*/ 60 h 64"/>
              <a:gd name="T2" fmla="*/ 45 w 56"/>
              <a:gd name="T3" fmla="*/ 60 h 64"/>
              <a:gd name="T4" fmla="*/ 56 w 56"/>
              <a:gd name="T5" fmla="*/ 40 h 64"/>
              <a:gd name="T6" fmla="*/ 38 w 56"/>
              <a:gd name="T7" fmla="*/ 17 h 64"/>
              <a:gd name="T8" fmla="*/ 42 w 56"/>
              <a:gd name="T9" fmla="*/ 8 h 64"/>
              <a:gd name="T10" fmla="*/ 42 w 56"/>
              <a:gd name="T11" fmla="*/ 5 h 64"/>
              <a:gd name="T12" fmla="*/ 31 w 56"/>
              <a:gd name="T13" fmla="*/ 0 h 64"/>
              <a:gd name="T14" fmla="*/ 29 w 56"/>
              <a:gd name="T15" fmla="*/ 0 h 64"/>
              <a:gd name="T16" fmla="*/ 28 w 56"/>
              <a:gd name="T17" fmla="*/ 1 h 64"/>
              <a:gd name="T18" fmla="*/ 15 w 56"/>
              <a:gd name="T19" fmla="*/ 25 h 64"/>
              <a:gd name="T20" fmla="*/ 17 w 56"/>
              <a:gd name="T21" fmla="*/ 31 h 64"/>
              <a:gd name="T22" fmla="*/ 15 w 56"/>
              <a:gd name="T23" fmla="*/ 35 h 64"/>
              <a:gd name="T24" fmla="*/ 22 w 56"/>
              <a:gd name="T25" fmla="*/ 38 h 64"/>
              <a:gd name="T26" fmla="*/ 24 w 56"/>
              <a:gd name="T27" fmla="*/ 35 h 64"/>
              <a:gd name="T28" fmla="*/ 24 w 56"/>
              <a:gd name="T29" fmla="*/ 35 h 64"/>
              <a:gd name="T30" fmla="*/ 30 w 56"/>
              <a:gd name="T31" fmla="*/ 32 h 64"/>
              <a:gd name="T32" fmla="*/ 34 w 56"/>
              <a:gd name="T33" fmla="*/ 24 h 64"/>
              <a:gd name="T34" fmla="*/ 48 w 56"/>
              <a:gd name="T35" fmla="*/ 40 h 64"/>
              <a:gd name="T36" fmla="*/ 32 w 56"/>
              <a:gd name="T37" fmla="*/ 56 h 64"/>
              <a:gd name="T38" fmla="*/ 20 w 56"/>
              <a:gd name="T39" fmla="*/ 52 h 64"/>
              <a:gd name="T40" fmla="*/ 20 w 56"/>
              <a:gd name="T41" fmla="*/ 50 h 64"/>
              <a:gd name="T42" fmla="*/ 22 w 56"/>
              <a:gd name="T43" fmla="*/ 48 h 64"/>
              <a:gd name="T44" fmla="*/ 32 w 56"/>
              <a:gd name="T45" fmla="*/ 48 h 64"/>
              <a:gd name="T46" fmla="*/ 32 w 56"/>
              <a:gd name="T47" fmla="*/ 44 h 64"/>
              <a:gd name="T48" fmla="*/ 17 w 56"/>
              <a:gd name="T49" fmla="*/ 44 h 64"/>
              <a:gd name="T50" fmla="*/ 8 w 56"/>
              <a:gd name="T51" fmla="*/ 44 h 64"/>
              <a:gd name="T52" fmla="*/ 0 w 56"/>
              <a:gd name="T53" fmla="*/ 44 h 64"/>
              <a:gd name="T54" fmla="*/ 0 w 56"/>
              <a:gd name="T55" fmla="*/ 48 h 64"/>
              <a:gd name="T56" fmla="*/ 9 w 56"/>
              <a:gd name="T57" fmla="*/ 48 h 64"/>
              <a:gd name="T58" fmla="*/ 10 w 56"/>
              <a:gd name="T59" fmla="*/ 48 h 64"/>
              <a:gd name="T60" fmla="*/ 12 w 56"/>
              <a:gd name="T61" fmla="*/ 50 h 64"/>
              <a:gd name="T62" fmla="*/ 12 w 56"/>
              <a:gd name="T63" fmla="*/ 52 h 64"/>
              <a:gd name="T64" fmla="*/ 12 w 56"/>
              <a:gd name="T65" fmla="*/ 60 h 64"/>
              <a:gd name="T66" fmla="*/ 4 w 56"/>
              <a:gd name="T67" fmla="*/ 64 h 64"/>
              <a:gd name="T68" fmla="*/ 56 w 56"/>
              <a:gd name="T69" fmla="*/ 64 h 64"/>
              <a:gd name="T70" fmla="*/ 48 w 56"/>
              <a:gd name="T71" fmla="*/ 60 h 64"/>
              <a:gd name="T72" fmla="*/ 34 w 56"/>
              <a:gd name="T73" fmla="*/ 5 h 64"/>
              <a:gd name="T74" fmla="*/ 33 w 56"/>
              <a:gd name="T75" fmla="*/ 7 h 64"/>
              <a:gd name="T76" fmla="*/ 24 w 56"/>
              <a:gd name="T77" fmla="*/ 24 h 64"/>
              <a:gd name="T78" fmla="*/ 20 w 56"/>
              <a:gd name="T79" fmla="*/ 22 h 64"/>
              <a:gd name="T80" fmla="*/ 20 w 56"/>
              <a:gd name="T81" fmla="*/ 22 h 64"/>
              <a:gd name="T82" fmla="*/ 29 w 56"/>
              <a:gd name="T83" fmla="*/ 5 h 64"/>
              <a:gd name="T84" fmla="*/ 30 w 56"/>
              <a:gd name="T85" fmla="*/ 4 h 64"/>
              <a:gd name="T86" fmla="*/ 32 w 56"/>
              <a:gd name="T87" fmla="*/ 4 h 64"/>
              <a:gd name="T88" fmla="*/ 34 w 56"/>
              <a:gd name="T89" fmla="*/ 5 h 64"/>
              <a:gd name="T90" fmla="*/ 34 w 56"/>
              <a:gd name="T91" fmla="*/ 5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6" h="64">
                <a:moveTo>
                  <a:pt x="48" y="60"/>
                </a:moveTo>
                <a:cubicBezTo>
                  <a:pt x="45" y="60"/>
                  <a:pt x="45" y="60"/>
                  <a:pt x="45" y="60"/>
                </a:cubicBezTo>
                <a:cubicBezTo>
                  <a:pt x="52" y="56"/>
                  <a:pt x="56" y="48"/>
                  <a:pt x="56" y="40"/>
                </a:cubicBezTo>
                <a:cubicBezTo>
                  <a:pt x="56" y="29"/>
                  <a:pt x="48" y="19"/>
                  <a:pt x="38" y="17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7"/>
                  <a:pt x="43" y="6"/>
                  <a:pt x="42" y="5"/>
                </a:cubicBezTo>
                <a:cubicBezTo>
                  <a:pt x="31" y="0"/>
                  <a:pt x="31" y="0"/>
                  <a:pt x="31" y="0"/>
                </a:cubicBezTo>
                <a:cubicBezTo>
                  <a:pt x="30" y="0"/>
                  <a:pt x="30" y="0"/>
                  <a:pt x="29" y="0"/>
                </a:cubicBezTo>
                <a:cubicBezTo>
                  <a:pt x="29" y="0"/>
                  <a:pt x="28" y="1"/>
                  <a:pt x="28" y="1"/>
                </a:cubicBezTo>
                <a:cubicBezTo>
                  <a:pt x="15" y="25"/>
                  <a:pt x="15" y="25"/>
                  <a:pt x="15" y="25"/>
                </a:cubicBezTo>
                <a:cubicBezTo>
                  <a:pt x="14" y="28"/>
                  <a:pt x="15" y="30"/>
                  <a:pt x="17" y="31"/>
                </a:cubicBezTo>
                <a:cubicBezTo>
                  <a:pt x="15" y="35"/>
                  <a:pt x="15" y="35"/>
                  <a:pt x="15" y="35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6" y="35"/>
                  <a:pt x="29" y="35"/>
                  <a:pt x="30" y="32"/>
                </a:cubicBezTo>
                <a:cubicBezTo>
                  <a:pt x="34" y="24"/>
                  <a:pt x="34" y="24"/>
                  <a:pt x="34" y="24"/>
                </a:cubicBezTo>
                <a:cubicBezTo>
                  <a:pt x="42" y="25"/>
                  <a:pt x="48" y="32"/>
                  <a:pt x="48" y="40"/>
                </a:cubicBezTo>
                <a:cubicBezTo>
                  <a:pt x="48" y="49"/>
                  <a:pt x="41" y="56"/>
                  <a:pt x="32" y="56"/>
                </a:cubicBezTo>
                <a:cubicBezTo>
                  <a:pt x="28" y="56"/>
                  <a:pt x="23" y="54"/>
                  <a:pt x="20" y="52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49"/>
                  <a:pt x="21" y="48"/>
                  <a:pt x="22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4"/>
                  <a:pt x="32" y="44"/>
                  <a:pt x="32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8"/>
                  <a:pt x="0" y="48"/>
                  <a:pt x="0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48"/>
                  <a:pt x="12" y="49"/>
                  <a:pt x="12" y="50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60"/>
                  <a:pt x="12" y="60"/>
                  <a:pt x="12" y="60"/>
                </a:cubicBezTo>
                <a:cubicBezTo>
                  <a:pt x="8" y="60"/>
                  <a:pt x="4" y="60"/>
                  <a:pt x="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60"/>
                  <a:pt x="52" y="60"/>
                  <a:pt x="48" y="60"/>
                </a:cubicBezTo>
                <a:close/>
                <a:moveTo>
                  <a:pt x="34" y="5"/>
                </a:moveTo>
                <a:cubicBezTo>
                  <a:pt x="33" y="6"/>
                  <a:pt x="33" y="6"/>
                  <a:pt x="33" y="7"/>
                </a:cubicBezTo>
                <a:cubicBezTo>
                  <a:pt x="24" y="24"/>
                  <a:pt x="24" y="24"/>
                  <a:pt x="24" y="24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30" y="4"/>
                  <a:pt x="30" y="4"/>
                </a:cubicBezTo>
                <a:cubicBezTo>
                  <a:pt x="31" y="4"/>
                  <a:pt x="31" y="4"/>
                  <a:pt x="32" y="4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5"/>
                  <a:pt x="34" y="5"/>
                  <a:pt x="34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28" name="Group 227"/>
          <p:cNvGrpSpPr/>
          <p:nvPr/>
        </p:nvGrpSpPr>
        <p:grpSpPr>
          <a:xfrm>
            <a:off x="3345785" y="4405911"/>
            <a:ext cx="403225" cy="439738"/>
            <a:chOff x="9217025" y="1244600"/>
            <a:chExt cx="403225" cy="439738"/>
          </a:xfrm>
          <a:solidFill>
            <a:schemeClr val="tx1"/>
          </a:solidFill>
        </p:grpSpPr>
        <p:sp>
          <p:nvSpPr>
            <p:cNvPr id="229" name="Rectangle 5"/>
            <p:cNvSpPr>
              <a:spLocks noChangeArrowheads="1"/>
            </p:cNvSpPr>
            <p:nvPr/>
          </p:nvSpPr>
          <p:spPr bwMode="auto">
            <a:xfrm>
              <a:off x="9278938" y="1422400"/>
              <a:ext cx="4603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Rectangle 6"/>
            <p:cNvSpPr>
              <a:spLocks noChangeArrowheads="1"/>
            </p:cNvSpPr>
            <p:nvPr/>
          </p:nvSpPr>
          <p:spPr bwMode="auto">
            <a:xfrm>
              <a:off x="9278938" y="1498600"/>
              <a:ext cx="4603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Rectangle 7"/>
            <p:cNvSpPr>
              <a:spLocks noChangeArrowheads="1"/>
            </p:cNvSpPr>
            <p:nvPr/>
          </p:nvSpPr>
          <p:spPr bwMode="auto">
            <a:xfrm>
              <a:off x="9278938" y="1576388"/>
              <a:ext cx="4603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Rectangle 8"/>
            <p:cNvSpPr>
              <a:spLocks noChangeArrowheads="1"/>
            </p:cNvSpPr>
            <p:nvPr/>
          </p:nvSpPr>
          <p:spPr bwMode="auto">
            <a:xfrm>
              <a:off x="9356725" y="1452563"/>
              <a:ext cx="201613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Rectangle 9"/>
            <p:cNvSpPr>
              <a:spLocks noChangeArrowheads="1"/>
            </p:cNvSpPr>
            <p:nvPr/>
          </p:nvSpPr>
          <p:spPr bwMode="auto">
            <a:xfrm>
              <a:off x="9356725" y="1530350"/>
              <a:ext cx="2016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Rectangle 10"/>
            <p:cNvSpPr>
              <a:spLocks noChangeArrowheads="1"/>
            </p:cNvSpPr>
            <p:nvPr/>
          </p:nvSpPr>
          <p:spPr bwMode="auto">
            <a:xfrm>
              <a:off x="9356725" y="1606550"/>
              <a:ext cx="201613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11"/>
            <p:cNvSpPr>
              <a:spLocks noEditPoints="1"/>
            </p:cNvSpPr>
            <p:nvPr/>
          </p:nvSpPr>
          <p:spPr bwMode="auto">
            <a:xfrm>
              <a:off x="9217025" y="1290638"/>
              <a:ext cx="403225" cy="393700"/>
            </a:xfrm>
            <a:custGeom>
              <a:avLst/>
              <a:gdLst>
                <a:gd name="T0" fmla="*/ 92 w 104"/>
                <a:gd name="T1" fmla="*/ 0 h 102"/>
                <a:gd name="T2" fmla="*/ 84 w 104"/>
                <a:gd name="T3" fmla="*/ 0 h 102"/>
                <a:gd name="T4" fmla="*/ 84 w 104"/>
                <a:gd name="T5" fmla="*/ 16 h 102"/>
                <a:gd name="T6" fmla="*/ 80 w 104"/>
                <a:gd name="T7" fmla="*/ 20 h 102"/>
                <a:gd name="T8" fmla="*/ 72 w 104"/>
                <a:gd name="T9" fmla="*/ 20 h 102"/>
                <a:gd name="T10" fmla="*/ 68 w 104"/>
                <a:gd name="T11" fmla="*/ 16 h 102"/>
                <a:gd name="T12" fmla="*/ 68 w 104"/>
                <a:gd name="T13" fmla="*/ 0 h 102"/>
                <a:gd name="T14" fmla="*/ 36 w 104"/>
                <a:gd name="T15" fmla="*/ 0 h 102"/>
                <a:gd name="T16" fmla="*/ 36 w 104"/>
                <a:gd name="T17" fmla="*/ 16 h 102"/>
                <a:gd name="T18" fmla="*/ 32 w 104"/>
                <a:gd name="T19" fmla="*/ 20 h 102"/>
                <a:gd name="T20" fmla="*/ 24 w 104"/>
                <a:gd name="T21" fmla="*/ 20 h 102"/>
                <a:gd name="T22" fmla="*/ 20 w 104"/>
                <a:gd name="T23" fmla="*/ 16 h 102"/>
                <a:gd name="T24" fmla="*/ 20 w 104"/>
                <a:gd name="T25" fmla="*/ 0 h 102"/>
                <a:gd name="T26" fmla="*/ 12 w 104"/>
                <a:gd name="T27" fmla="*/ 0 h 102"/>
                <a:gd name="T28" fmla="*/ 0 w 104"/>
                <a:gd name="T29" fmla="*/ 12 h 102"/>
                <a:gd name="T30" fmla="*/ 0 w 104"/>
                <a:gd name="T31" fmla="*/ 20 h 102"/>
                <a:gd name="T32" fmla="*/ 0 w 104"/>
                <a:gd name="T33" fmla="*/ 24 h 102"/>
                <a:gd name="T34" fmla="*/ 0 w 104"/>
                <a:gd name="T35" fmla="*/ 28 h 102"/>
                <a:gd name="T36" fmla="*/ 0 w 104"/>
                <a:gd name="T37" fmla="*/ 91 h 102"/>
                <a:gd name="T38" fmla="*/ 12 w 104"/>
                <a:gd name="T39" fmla="*/ 102 h 102"/>
                <a:gd name="T40" fmla="*/ 92 w 104"/>
                <a:gd name="T41" fmla="*/ 102 h 102"/>
                <a:gd name="T42" fmla="*/ 104 w 104"/>
                <a:gd name="T43" fmla="*/ 91 h 102"/>
                <a:gd name="T44" fmla="*/ 104 w 104"/>
                <a:gd name="T45" fmla="*/ 28 h 102"/>
                <a:gd name="T46" fmla="*/ 104 w 104"/>
                <a:gd name="T47" fmla="*/ 24 h 102"/>
                <a:gd name="T48" fmla="*/ 104 w 104"/>
                <a:gd name="T49" fmla="*/ 20 h 102"/>
                <a:gd name="T50" fmla="*/ 104 w 104"/>
                <a:gd name="T51" fmla="*/ 12 h 102"/>
                <a:gd name="T52" fmla="*/ 92 w 104"/>
                <a:gd name="T53" fmla="*/ 0 h 102"/>
                <a:gd name="T54" fmla="*/ 96 w 104"/>
                <a:gd name="T55" fmla="*/ 91 h 102"/>
                <a:gd name="T56" fmla="*/ 92 w 104"/>
                <a:gd name="T57" fmla="*/ 94 h 102"/>
                <a:gd name="T58" fmla="*/ 12 w 104"/>
                <a:gd name="T59" fmla="*/ 94 h 102"/>
                <a:gd name="T60" fmla="*/ 8 w 104"/>
                <a:gd name="T61" fmla="*/ 91 h 102"/>
                <a:gd name="T62" fmla="*/ 8 w 104"/>
                <a:gd name="T63" fmla="*/ 28 h 102"/>
                <a:gd name="T64" fmla="*/ 96 w 104"/>
                <a:gd name="T65" fmla="*/ 28 h 102"/>
                <a:gd name="T66" fmla="*/ 96 w 104"/>
                <a:gd name="T67" fmla="*/ 9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" h="102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8"/>
                    <a:pt x="82" y="20"/>
                    <a:pt x="80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0" y="20"/>
                    <a:pt x="68" y="18"/>
                    <a:pt x="68" y="16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8"/>
                    <a:pt x="34" y="20"/>
                    <a:pt x="32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20"/>
                    <a:pt x="20" y="18"/>
                    <a:pt x="20" y="1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7"/>
                    <a:pt x="5" y="102"/>
                    <a:pt x="12" y="102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9" y="102"/>
                    <a:pt x="104" y="97"/>
                    <a:pt x="104" y="91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lose/>
                  <a:moveTo>
                    <a:pt x="96" y="91"/>
                  </a:moveTo>
                  <a:cubicBezTo>
                    <a:pt x="96" y="92"/>
                    <a:pt x="94" y="94"/>
                    <a:pt x="9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0" y="94"/>
                    <a:pt x="8" y="92"/>
                    <a:pt x="8" y="91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6" y="28"/>
                    <a:pt x="96" y="28"/>
                    <a:pt x="96" y="28"/>
                  </a:cubicBezTo>
                  <a:lnTo>
                    <a:pt x="96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12"/>
            <p:cNvSpPr>
              <a:spLocks/>
            </p:cNvSpPr>
            <p:nvPr/>
          </p:nvSpPr>
          <p:spPr bwMode="auto">
            <a:xfrm>
              <a:off x="9310688" y="1244600"/>
              <a:ext cx="30163" cy="107950"/>
            </a:xfrm>
            <a:custGeom>
              <a:avLst/>
              <a:gdLst>
                <a:gd name="T0" fmla="*/ 4 w 8"/>
                <a:gd name="T1" fmla="*/ 28 h 28"/>
                <a:gd name="T2" fmla="*/ 8 w 8"/>
                <a:gd name="T3" fmla="*/ 24 h 28"/>
                <a:gd name="T4" fmla="*/ 8 w 8"/>
                <a:gd name="T5" fmla="*/ 4 h 28"/>
                <a:gd name="T6" fmla="*/ 4 w 8"/>
                <a:gd name="T7" fmla="*/ 0 h 28"/>
                <a:gd name="T8" fmla="*/ 0 w 8"/>
                <a:gd name="T9" fmla="*/ 4 h 28"/>
                <a:gd name="T10" fmla="*/ 0 w 8"/>
                <a:gd name="T11" fmla="*/ 24 h 28"/>
                <a:gd name="T12" fmla="*/ 4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4" y="28"/>
                  </a:moveTo>
                  <a:cubicBezTo>
                    <a:pt x="6" y="28"/>
                    <a:pt x="8" y="26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13"/>
            <p:cNvSpPr>
              <a:spLocks/>
            </p:cNvSpPr>
            <p:nvPr/>
          </p:nvSpPr>
          <p:spPr bwMode="auto">
            <a:xfrm>
              <a:off x="9496425" y="1244600"/>
              <a:ext cx="30163" cy="107950"/>
            </a:xfrm>
            <a:custGeom>
              <a:avLst/>
              <a:gdLst>
                <a:gd name="T0" fmla="*/ 4 w 8"/>
                <a:gd name="T1" fmla="*/ 28 h 28"/>
                <a:gd name="T2" fmla="*/ 8 w 8"/>
                <a:gd name="T3" fmla="*/ 24 h 28"/>
                <a:gd name="T4" fmla="*/ 8 w 8"/>
                <a:gd name="T5" fmla="*/ 4 h 28"/>
                <a:gd name="T6" fmla="*/ 4 w 8"/>
                <a:gd name="T7" fmla="*/ 0 h 28"/>
                <a:gd name="T8" fmla="*/ 0 w 8"/>
                <a:gd name="T9" fmla="*/ 4 h 28"/>
                <a:gd name="T10" fmla="*/ 0 w 8"/>
                <a:gd name="T11" fmla="*/ 24 h 28"/>
                <a:gd name="T12" fmla="*/ 4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4" y="28"/>
                  </a:moveTo>
                  <a:cubicBezTo>
                    <a:pt x="6" y="28"/>
                    <a:pt x="8" y="26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38" name="Freeform 25"/>
          <p:cNvSpPr>
            <a:spLocks noEditPoints="1"/>
          </p:cNvSpPr>
          <p:nvPr/>
        </p:nvSpPr>
        <p:spPr bwMode="auto">
          <a:xfrm rot="2700000">
            <a:off x="2338537" y="4440148"/>
            <a:ext cx="273233" cy="404995"/>
          </a:xfrm>
          <a:custGeom>
            <a:avLst/>
            <a:gdLst>
              <a:gd name="T0" fmla="*/ 163 w 164"/>
              <a:gd name="T1" fmla="*/ 109 h 244"/>
              <a:gd name="T2" fmla="*/ 125 w 164"/>
              <a:gd name="T3" fmla="*/ 46 h 244"/>
              <a:gd name="T4" fmla="*/ 143 w 164"/>
              <a:gd name="T5" fmla="*/ 9 h 244"/>
              <a:gd name="T6" fmla="*/ 143 w 164"/>
              <a:gd name="T7" fmla="*/ 3 h 244"/>
              <a:gd name="T8" fmla="*/ 138 w 164"/>
              <a:gd name="T9" fmla="*/ 0 h 244"/>
              <a:gd name="T10" fmla="*/ 22 w 164"/>
              <a:gd name="T11" fmla="*/ 0 h 244"/>
              <a:gd name="T12" fmla="*/ 17 w 164"/>
              <a:gd name="T13" fmla="*/ 3 h 244"/>
              <a:gd name="T14" fmla="*/ 17 w 164"/>
              <a:gd name="T15" fmla="*/ 9 h 244"/>
              <a:gd name="T16" fmla="*/ 39 w 164"/>
              <a:gd name="T17" fmla="*/ 46 h 244"/>
              <a:gd name="T18" fmla="*/ 2 w 164"/>
              <a:gd name="T19" fmla="*/ 109 h 244"/>
              <a:gd name="T20" fmla="*/ 1 w 164"/>
              <a:gd name="T21" fmla="*/ 114 h 244"/>
              <a:gd name="T22" fmla="*/ 61 w 164"/>
              <a:gd name="T23" fmla="*/ 241 h 244"/>
              <a:gd name="T24" fmla="*/ 66 w 164"/>
              <a:gd name="T25" fmla="*/ 244 h 244"/>
              <a:gd name="T26" fmla="*/ 98 w 164"/>
              <a:gd name="T27" fmla="*/ 244 h 244"/>
              <a:gd name="T28" fmla="*/ 103 w 164"/>
              <a:gd name="T29" fmla="*/ 241 h 244"/>
              <a:gd name="T30" fmla="*/ 163 w 164"/>
              <a:gd name="T31" fmla="*/ 114 h 244"/>
              <a:gd name="T32" fmla="*/ 163 w 164"/>
              <a:gd name="T33" fmla="*/ 109 h 244"/>
              <a:gd name="T34" fmla="*/ 128 w 164"/>
              <a:gd name="T35" fmla="*/ 12 h 244"/>
              <a:gd name="T36" fmla="*/ 114 w 164"/>
              <a:gd name="T37" fmla="*/ 40 h 244"/>
              <a:gd name="T38" fmla="*/ 49 w 164"/>
              <a:gd name="T39" fmla="*/ 40 h 244"/>
              <a:gd name="T40" fmla="*/ 33 w 164"/>
              <a:gd name="T41" fmla="*/ 12 h 244"/>
              <a:gd name="T42" fmla="*/ 128 w 164"/>
              <a:gd name="T43" fmla="*/ 12 h 244"/>
              <a:gd name="T44" fmla="*/ 82 w 164"/>
              <a:gd name="T45" fmla="*/ 120 h 244"/>
              <a:gd name="T46" fmla="*/ 68 w 164"/>
              <a:gd name="T47" fmla="*/ 106 h 244"/>
              <a:gd name="T48" fmla="*/ 82 w 164"/>
              <a:gd name="T49" fmla="*/ 92 h 244"/>
              <a:gd name="T50" fmla="*/ 96 w 164"/>
              <a:gd name="T51" fmla="*/ 106 h 244"/>
              <a:gd name="T52" fmla="*/ 82 w 164"/>
              <a:gd name="T53" fmla="*/ 120 h 244"/>
              <a:gd name="T54" fmla="*/ 94 w 164"/>
              <a:gd name="T55" fmla="*/ 232 h 244"/>
              <a:gd name="T56" fmla="*/ 88 w 164"/>
              <a:gd name="T57" fmla="*/ 232 h 244"/>
              <a:gd name="T58" fmla="*/ 88 w 164"/>
              <a:gd name="T59" fmla="*/ 131 h 244"/>
              <a:gd name="T60" fmla="*/ 108 w 164"/>
              <a:gd name="T61" fmla="*/ 106 h 244"/>
              <a:gd name="T62" fmla="*/ 82 w 164"/>
              <a:gd name="T63" fmla="*/ 80 h 244"/>
              <a:gd name="T64" fmla="*/ 56 w 164"/>
              <a:gd name="T65" fmla="*/ 106 h 244"/>
              <a:gd name="T66" fmla="*/ 76 w 164"/>
              <a:gd name="T67" fmla="*/ 131 h 244"/>
              <a:gd name="T68" fmla="*/ 76 w 164"/>
              <a:gd name="T69" fmla="*/ 232 h 244"/>
              <a:gd name="T70" fmla="*/ 70 w 164"/>
              <a:gd name="T71" fmla="*/ 232 h 244"/>
              <a:gd name="T72" fmla="*/ 13 w 164"/>
              <a:gd name="T73" fmla="*/ 112 h 244"/>
              <a:gd name="T74" fmla="*/ 49 w 164"/>
              <a:gd name="T75" fmla="*/ 52 h 244"/>
              <a:gd name="T76" fmla="*/ 115 w 164"/>
              <a:gd name="T77" fmla="*/ 52 h 244"/>
              <a:gd name="T78" fmla="*/ 151 w 164"/>
              <a:gd name="T79" fmla="*/ 112 h 244"/>
              <a:gd name="T80" fmla="*/ 94 w 164"/>
              <a:gd name="T81" fmla="*/ 23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4" h="244">
                <a:moveTo>
                  <a:pt x="163" y="109"/>
                </a:moveTo>
                <a:cubicBezTo>
                  <a:pt x="125" y="46"/>
                  <a:pt x="125" y="46"/>
                  <a:pt x="125" y="46"/>
                </a:cubicBezTo>
                <a:cubicBezTo>
                  <a:pt x="143" y="9"/>
                  <a:pt x="143" y="9"/>
                  <a:pt x="143" y="9"/>
                </a:cubicBezTo>
                <a:cubicBezTo>
                  <a:pt x="144" y="7"/>
                  <a:pt x="144" y="5"/>
                  <a:pt x="143" y="3"/>
                </a:cubicBezTo>
                <a:cubicBezTo>
                  <a:pt x="142" y="1"/>
                  <a:pt x="140" y="0"/>
                  <a:pt x="13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7" y="3"/>
                </a:cubicBezTo>
                <a:cubicBezTo>
                  <a:pt x="16" y="5"/>
                  <a:pt x="16" y="7"/>
                  <a:pt x="17" y="9"/>
                </a:cubicBezTo>
                <a:cubicBezTo>
                  <a:pt x="39" y="46"/>
                  <a:pt x="39" y="46"/>
                  <a:pt x="39" y="46"/>
                </a:cubicBezTo>
                <a:cubicBezTo>
                  <a:pt x="2" y="109"/>
                  <a:pt x="2" y="109"/>
                  <a:pt x="2" y="109"/>
                </a:cubicBezTo>
                <a:cubicBezTo>
                  <a:pt x="1" y="111"/>
                  <a:pt x="0" y="113"/>
                  <a:pt x="1" y="114"/>
                </a:cubicBezTo>
                <a:cubicBezTo>
                  <a:pt x="61" y="241"/>
                  <a:pt x="61" y="241"/>
                  <a:pt x="61" y="241"/>
                </a:cubicBezTo>
                <a:cubicBezTo>
                  <a:pt x="62" y="243"/>
                  <a:pt x="64" y="244"/>
                  <a:pt x="66" y="244"/>
                </a:cubicBezTo>
                <a:cubicBezTo>
                  <a:pt x="98" y="244"/>
                  <a:pt x="98" y="244"/>
                  <a:pt x="98" y="244"/>
                </a:cubicBezTo>
                <a:cubicBezTo>
                  <a:pt x="100" y="244"/>
                  <a:pt x="102" y="243"/>
                  <a:pt x="103" y="241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4" y="113"/>
                  <a:pt x="164" y="111"/>
                  <a:pt x="163" y="109"/>
                </a:cubicBezTo>
                <a:close/>
                <a:moveTo>
                  <a:pt x="128" y="12"/>
                </a:moveTo>
                <a:cubicBezTo>
                  <a:pt x="114" y="40"/>
                  <a:pt x="114" y="40"/>
                  <a:pt x="11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33" y="12"/>
                  <a:pt x="33" y="12"/>
                  <a:pt x="33" y="12"/>
                </a:cubicBezTo>
                <a:lnTo>
                  <a:pt x="128" y="12"/>
                </a:lnTo>
                <a:close/>
                <a:moveTo>
                  <a:pt x="82" y="120"/>
                </a:moveTo>
                <a:cubicBezTo>
                  <a:pt x="74" y="120"/>
                  <a:pt x="68" y="114"/>
                  <a:pt x="68" y="106"/>
                </a:cubicBezTo>
                <a:cubicBezTo>
                  <a:pt x="68" y="98"/>
                  <a:pt x="74" y="92"/>
                  <a:pt x="82" y="92"/>
                </a:cubicBezTo>
                <a:cubicBezTo>
                  <a:pt x="90" y="92"/>
                  <a:pt x="96" y="98"/>
                  <a:pt x="96" y="106"/>
                </a:cubicBezTo>
                <a:cubicBezTo>
                  <a:pt x="96" y="114"/>
                  <a:pt x="90" y="120"/>
                  <a:pt x="82" y="120"/>
                </a:cubicBezTo>
                <a:close/>
                <a:moveTo>
                  <a:pt x="94" y="232"/>
                </a:moveTo>
                <a:cubicBezTo>
                  <a:pt x="88" y="232"/>
                  <a:pt x="88" y="232"/>
                  <a:pt x="88" y="232"/>
                </a:cubicBezTo>
                <a:cubicBezTo>
                  <a:pt x="88" y="131"/>
                  <a:pt x="88" y="131"/>
                  <a:pt x="88" y="131"/>
                </a:cubicBezTo>
                <a:cubicBezTo>
                  <a:pt x="99" y="129"/>
                  <a:pt x="108" y="118"/>
                  <a:pt x="108" y="106"/>
                </a:cubicBezTo>
                <a:cubicBezTo>
                  <a:pt x="108" y="92"/>
                  <a:pt x="96" y="80"/>
                  <a:pt x="82" y="80"/>
                </a:cubicBezTo>
                <a:cubicBezTo>
                  <a:pt x="68" y="80"/>
                  <a:pt x="56" y="92"/>
                  <a:pt x="56" y="106"/>
                </a:cubicBezTo>
                <a:cubicBezTo>
                  <a:pt x="56" y="118"/>
                  <a:pt x="65" y="129"/>
                  <a:pt x="76" y="131"/>
                </a:cubicBezTo>
                <a:cubicBezTo>
                  <a:pt x="76" y="232"/>
                  <a:pt x="76" y="232"/>
                  <a:pt x="76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49" y="52"/>
                  <a:pt x="49" y="52"/>
                  <a:pt x="49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51" y="112"/>
                  <a:pt x="151" y="112"/>
                  <a:pt x="151" y="112"/>
                </a:cubicBezTo>
                <a:lnTo>
                  <a:pt x="94" y="2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39" name="Group 238"/>
          <p:cNvGrpSpPr/>
          <p:nvPr/>
        </p:nvGrpSpPr>
        <p:grpSpPr>
          <a:xfrm>
            <a:off x="5420019" y="4396960"/>
            <a:ext cx="405074" cy="331166"/>
            <a:chOff x="8497888" y="1333500"/>
            <a:chExt cx="452438" cy="369888"/>
          </a:xfrm>
          <a:solidFill>
            <a:schemeClr val="tx1"/>
          </a:solidFill>
        </p:grpSpPr>
        <p:sp>
          <p:nvSpPr>
            <p:cNvPr id="240" name="Freeform 17"/>
            <p:cNvSpPr>
              <a:spLocks noEditPoints="1"/>
            </p:cNvSpPr>
            <p:nvPr/>
          </p:nvSpPr>
          <p:spPr bwMode="auto">
            <a:xfrm>
              <a:off x="8497888" y="1333500"/>
              <a:ext cx="452438" cy="369888"/>
            </a:xfrm>
            <a:custGeom>
              <a:avLst/>
              <a:gdLst>
                <a:gd name="T0" fmla="*/ 112 w 120"/>
                <a:gd name="T1" fmla="*/ 16 h 96"/>
                <a:gd name="T2" fmla="*/ 59 w 120"/>
                <a:gd name="T3" fmla="*/ 16 h 96"/>
                <a:gd name="T4" fmla="*/ 56 w 120"/>
                <a:gd name="T5" fmla="*/ 7 h 96"/>
                <a:gd name="T6" fmla="*/ 48 w 120"/>
                <a:gd name="T7" fmla="*/ 0 h 96"/>
                <a:gd name="T8" fmla="*/ 16 w 120"/>
                <a:gd name="T9" fmla="*/ 0 h 96"/>
                <a:gd name="T10" fmla="*/ 8 w 120"/>
                <a:gd name="T11" fmla="*/ 7 h 96"/>
                <a:gd name="T12" fmla="*/ 5 w 120"/>
                <a:gd name="T13" fmla="*/ 17 h 96"/>
                <a:gd name="T14" fmla="*/ 0 w 120"/>
                <a:gd name="T15" fmla="*/ 24 h 96"/>
                <a:gd name="T16" fmla="*/ 4 w 120"/>
                <a:gd name="T17" fmla="*/ 88 h 96"/>
                <a:gd name="T18" fmla="*/ 12 w 120"/>
                <a:gd name="T19" fmla="*/ 96 h 96"/>
                <a:gd name="T20" fmla="*/ 108 w 120"/>
                <a:gd name="T21" fmla="*/ 96 h 96"/>
                <a:gd name="T22" fmla="*/ 116 w 120"/>
                <a:gd name="T23" fmla="*/ 88 h 96"/>
                <a:gd name="T24" fmla="*/ 120 w 120"/>
                <a:gd name="T25" fmla="*/ 24 h 96"/>
                <a:gd name="T26" fmla="*/ 112 w 120"/>
                <a:gd name="T27" fmla="*/ 16 h 96"/>
                <a:gd name="T28" fmla="*/ 16 w 120"/>
                <a:gd name="T29" fmla="*/ 9 h 96"/>
                <a:gd name="T30" fmla="*/ 16 w 120"/>
                <a:gd name="T31" fmla="*/ 8 h 96"/>
                <a:gd name="T32" fmla="*/ 48 w 120"/>
                <a:gd name="T33" fmla="*/ 8 h 96"/>
                <a:gd name="T34" fmla="*/ 48 w 120"/>
                <a:gd name="T35" fmla="*/ 9 h 96"/>
                <a:gd name="T36" fmla="*/ 52 w 120"/>
                <a:gd name="T37" fmla="*/ 20 h 96"/>
                <a:gd name="T38" fmla="*/ 12 w 120"/>
                <a:gd name="T39" fmla="*/ 20 h 96"/>
                <a:gd name="T40" fmla="*/ 16 w 120"/>
                <a:gd name="T41" fmla="*/ 9 h 96"/>
                <a:gd name="T42" fmla="*/ 108 w 120"/>
                <a:gd name="T43" fmla="*/ 88 h 96"/>
                <a:gd name="T44" fmla="*/ 12 w 120"/>
                <a:gd name="T45" fmla="*/ 88 h 96"/>
                <a:gd name="T46" fmla="*/ 8 w 120"/>
                <a:gd name="T47" fmla="*/ 24 h 96"/>
                <a:gd name="T48" fmla="*/ 8 w 120"/>
                <a:gd name="T49" fmla="*/ 24 h 96"/>
                <a:gd name="T50" fmla="*/ 56 w 120"/>
                <a:gd name="T51" fmla="*/ 24 h 96"/>
                <a:gd name="T52" fmla="*/ 112 w 120"/>
                <a:gd name="T53" fmla="*/ 24 h 96"/>
                <a:gd name="T54" fmla="*/ 108 w 120"/>
                <a:gd name="T55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0" h="96">
                  <a:moveTo>
                    <a:pt x="112" y="16"/>
                  </a:moveTo>
                  <a:cubicBezTo>
                    <a:pt x="59" y="16"/>
                    <a:pt x="59" y="16"/>
                    <a:pt x="59" y="16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3"/>
                    <a:pt x="52" y="0"/>
                    <a:pt x="4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3"/>
                    <a:pt x="8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8"/>
                    <a:pt x="0" y="21"/>
                    <a:pt x="0" y="24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92"/>
                    <a:pt x="8" y="96"/>
                    <a:pt x="12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12" y="96"/>
                    <a:pt x="116" y="92"/>
                    <a:pt x="116" y="88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0"/>
                    <a:pt x="116" y="16"/>
                    <a:pt x="112" y="16"/>
                  </a:cubicBezTo>
                  <a:close/>
                  <a:moveTo>
                    <a:pt x="16" y="9"/>
                  </a:moveTo>
                  <a:cubicBezTo>
                    <a:pt x="16" y="9"/>
                    <a:pt x="16" y="8"/>
                    <a:pt x="16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8" y="9"/>
                    <a:pt x="48" y="9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12" y="20"/>
                    <a:pt x="12" y="20"/>
                    <a:pt x="12" y="20"/>
                  </a:cubicBezTo>
                  <a:lnTo>
                    <a:pt x="16" y="9"/>
                  </a:lnTo>
                  <a:close/>
                  <a:moveTo>
                    <a:pt x="108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112" y="24"/>
                    <a:pt x="112" y="24"/>
                    <a:pt x="112" y="24"/>
                  </a:cubicBezTo>
                  <a:lnTo>
                    <a:pt x="108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18"/>
            <p:cNvSpPr>
              <a:spLocks/>
            </p:cNvSpPr>
            <p:nvPr/>
          </p:nvSpPr>
          <p:spPr bwMode="auto">
            <a:xfrm>
              <a:off x="8664576" y="1487488"/>
              <a:ext cx="120650" cy="123825"/>
            </a:xfrm>
            <a:custGeom>
              <a:avLst/>
              <a:gdLst>
                <a:gd name="T0" fmla="*/ 4 w 32"/>
                <a:gd name="T1" fmla="*/ 12 h 32"/>
                <a:gd name="T2" fmla="*/ 0 w 32"/>
                <a:gd name="T3" fmla="*/ 16 h 32"/>
                <a:gd name="T4" fmla="*/ 4 w 32"/>
                <a:gd name="T5" fmla="*/ 20 h 32"/>
                <a:gd name="T6" fmla="*/ 12 w 32"/>
                <a:gd name="T7" fmla="*/ 20 h 32"/>
                <a:gd name="T8" fmla="*/ 12 w 32"/>
                <a:gd name="T9" fmla="*/ 28 h 32"/>
                <a:gd name="T10" fmla="*/ 16 w 32"/>
                <a:gd name="T11" fmla="*/ 32 h 32"/>
                <a:gd name="T12" fmla="*/ 20 w 32"/>
                <a:gd name="T13" fmla="*/ 28 h 32"/>
                <a:gd name="T14" fmla="*/ 20 w 32"/>
                <a:gd name="T15" fmla="*/ 20 h 32"/>
                <a:gd name="T16" fmla="*/ 28 w 32"/>
                <a:gd name="T17" fmla="*/ 20 h 32"/>
                <a:gd name="T18" fmla="*/ 32 w 32"/>
                <a:gd name="T19" fmla="*/ 16 h 32"/>
                <a:gd name="T20" fmla="*/ 28 w 32"/>
                <a:gd name="T21" fmla="*/ 12 h 32"/>
                <a:gd name="T22" fmla="*/ 20 w 32"/>
                <a:gd name="T23" fmla="*/ 12 h 32"/>
                <a:gd name="T24" fmla="*/ 20 w 32"/>
                <a:gd name="T25" fmla="*/ 4 h 32"/>
                <a:gd name="T26" fmla="*/ 16 w 32"/>
                <a:gd name="T27" fmla="*/ 0 h 32"/>
                <a:gd name="T28" fmla="*/ 12 w 32"/>
                <a:gd name="T29" fmla="*/ 4 h 32"/>
                <a:gd name="T30" fmla="*/ 12 w 32"/>
                <a:gd name="T31" fmla="*/ 12 h 32"/>
                <a:gd name="T32" fmla="*/ 4 w 32"/>
                <a:gd name="T33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32">
                  <a:moveTo>
                    <a:pt x="4" y="12"/>
                  </a:moveTo>
                  <a:cubicBezTo>
                    <a:pt x="2" y="12"/>
                    <a:pt x="0" y="14"/>
                    <a:pt x="0" y="16"/>
                  </a:cubicBezTo>
                  <a:cubicBezTo>
                    <a:pt x="0" y="18"/>
                    <a:pt x="2" y="20"/>
                    <a:pt x="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30"/>
                    <a:pt x="14" y="32"/>
                    <a:pt x="16" y="32"/>
                  </a:cubicBezTo>
                  <a:cubicBezTo>
                    <a:pt x="18" y="32"/>
                    <a:pt x="20" y="30"/>
                    <a:pt x="20" y="28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0" y="20"/>
                    <a:pt x="32" y="18"/>
                    <a:pt x="32" y="16"/>
                  </a:cubicBezTo>
                  <a:cubicBezTo>
                    <a:pt x="32" y="14"/>
                    <a:pt x="30" y="12"/>
                    <a:pt x="28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4" y="0"/>
                    <a:pt x="12" y="2"/>
                    <a:pt x="12" y="4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4391929" y="4400220"/>
            <a:ext cx="426954" cy="382413"/>
            <a:chOff x="5326063" y="2705101"/>
            <a:chExt cx="1506538" cy="1349374"/>
          </a:xfrm>
          <a:solidFill>
            <a:schemeClr val="tx1"/>
          </a:solidFill>
        </p:grpSpPr>
        <p:sp>
          <p:nvSpPr>
            <p:cNvPr id="243" name="Freeform 5"/>
            <p:cNvSpPr>
              <a:spLocks noEditPoints="1"/>
            </p:cNvSpPr>
            <p:nvPr/>
          </p:nvSpPr>
          <p:spPr bwMode="auto">
            <a:xfrm>
              <a:off x="5326063" y="2705101"/>
              <a:ext cx="1506538" cy="1349374"/>
            </a:xfrm>
            <a:custGeom>
              <a:avLst/>
              <a:gdLst>
                <a:gd name="T0" fmla="*/ 109 w 112"/>
                <a:gd name="T1" fmla="*/ 4 h 100"/>
                <a:gd name="T2" fmla="*/ 83 w 112"/>
                <a:gd name="T3" fmla="*/ 0 h 100"/>
                <a:gd name="T4" fmla="*/ 67 w 112"/>
                <a:gd name="T5" fmla="*/ 3 h 100"/>
                <a:gd name="T6" fmla="*/ 56 w 112"/>
                <a:gd name="T7" fmla="*/ 10 h 100"/>
                <a:gd name="T8" fmla="*/ 45 w 112"/>
                <a:gd name="T9" fmla="*/ 3 h 100"/>
                <a:gd name="T10" fmla="*/ 29 w 112"/>
                <a:gd name="T11" fmla="*/ 0 h 100"/>
                <a:gd name="T12" fmla="*/ 3 w 112"/>
                <a:gd name="T13" fmla="*/ 4 h 100"/>
                <a:gd name="T14" fmla="*/ 0 w 112"/>
                <a:gd name="T15" fmla="*/ 5 h 100"/>
                <a:gd name="T16" fmla="*/ 0 w 112"/>
                <a:gd name="T17" fmla="*/ 92 h 100"/>
                <a:gd name="T18" fmla="*/ 5 w 112"/>
                <a:gd name="T19" fmla="*/ 91 h 100"/>
                <a:gd name="T20" fmla="*/ 41 w 112"/>
                <a:gd name="T21" fmla="*/ 91 h 100"/>
                <a:gd name="T22" fmla="*/ 56 w 112"/>
                <a:gd name="T23" fmla="*/ 100 h 100"/>
                <a:gd name="T24" fmla="*/ 71 w 112"/>
                <a:gd name="T25" fmla="*/ 91 h 100"/>
                <a:gd name="T26" fmla="*/ 107 w 112"/>
                <a:gd name="T27" fmla="*/ 91 h 100"/>
                <a:gd name="T28" fmla="*/ 112 w 112"/>
                <a:gd name="T29" fmla="*/ 92 h 100"/>
                <a:gd name="T30" fmla="*/ 112 w 112"/>
                <a:gd name="T31" fmla="*/ 5 h 100"/>
                <a:gd name="T32" fmla="*/ 109 w 112"/>
                <a:gd name="T33" fmla="*/ 4 h 100"/>
                <a:gd name="T34" fmla="*/ 52 w 112"/>
                <a:gd name="T35" fmla="*/ 87 h 100"/>
                <a:gd name="T36" fmla="*/ 44 w 112"/>
                <a:gd name="T37" fmla="*/ 83 h 100"/>
                <a:gd name="T38" fmla="*/ 27 w 112"/>
                <a:gd name="T39" fmla="*/ 81 h 100"/>
                <a:gd name="T40" fmla="*/ 8 w 112"/>
                <a:gd name="T41" fmla="*/ 82 h 100"/>
                <a:gd name="T42" fmla="*/ 8 w 112"/>
                <a:gd name="T43" fmla="*/ 11 h 100"/>
                <a:gd name="T44" fmla="*/ 29 w 112"/>
                <a:gd name="T45" fmla="*/ 8 h 100"/>
                <a:gd name="T46" fmla="*/ 42 w 112"/>
                <a:gd name="T47" fmla="*/ 11 h 100"/>
                <a:gd name="T48" fmla="*/ 52 w 112"/>
                <a:gd name="T49" fmla="*/ 20 h 100"/>
                <a:gd name="T50" fmla="*/ 52 w 112"/>
                <a:gd name="T51" fmla="*/ 21 h 100"/>
                <a:gd name="T52" fmla="*/ 52 w 112"/>
                <a:gd name="T53" fmla="*/ 84 h 100"/>
                <a:gd name="T54" fmla="*/ 52 w 112"/>
                <a:gd name="T55" fmla="*/ 84 h 100"/>
                <a:gd name="T56" fmla="*/ 52 w 112"/>
                <a:gd name="T57" fmla="*/ 87 h 100"/>
                <a:gd name="T58" fmla="*/ 104 w 112"/>
                <a:gd name="T59" fmla="*/ 82 h 100"/>
                <a:gd name="T60" fmla="*/ 85 w 112"/>
                <a:gd name="T61" fmla="*/ 81 h 100"/>
                <a:gd name="T62" fmla="*/ 68 w 112"/>
                <a:gd name="T63" fmla="*/ 83 h 100"/>
                <a:gd name="T64" fmla="*/ 60 w 112"/>
                <a:gd name="T65" fmla="*/ 87 h 100"/>
                <a:gd name="T66" fmla="*/ 60 w 112"/>
                <a:gd name="T67" fmla="*/ 84 h 100"/>
                <a:gd name="T68" fmla="*/ 60 w 112"/>
                <a:gd name="T69" fmla="*/ 84 h 100"/>
                <a:gd name="T70" fmla="*/ 60 w 112"/>
                <a:gd name="T71" fmla="*/ 21 h 100"/>
                <a:gd name="T72" fmla="*/ 60 w 112"/>
                <a:gd name="T73" fmla="*/ 20 h 100"/>
                <a:gd name="T74" fmla="*/ 70 w 112"/>
                <a:gd name="T75" fmla="*/ 11 h 100"/>
                <a:gd name="T76" fmla="*/ 83 w 112"/>
                <a:gd name="T77" fmla="*/ 8 h 100"/>
                <a:gd name="T78" fmla="*/ 104 w 112"/>
                <a:gd name="T79" fmla="*/ 11 h 100"/>
                <a:gd name="T80" fmla="*/ 104 w 112"/>
                <a:gd name="T81" fmla="*/ 8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100">
                  <a:moveTo>
                    <a:pt x="109" y="4"/>
                  </a:moveTo>
                  <a:cubicBezTo>
                    <a:pt x="109" y="4"/>
                    <a:pt x="96" y="0"/>
                    <a:pt x="83" y="0"/>
                  </a:cubicBezTo>
                  <a:cubicBezTo>
                    <a:pt x="77" y="0"/>
                    <a:pt x="71" y="1"/>
                    <a:pt x="67" y="3"/>
                  </a:cubicBezTo>
                  <a:cubicBezTo>
                    <a:pt x="62" y="5"/>
                    <a:pt x="58" y="7"/>
                    <a:pt x="56" y="10"/>
                  </a:cubicBezTo>
                  <a:cubicBezTo>
                    <a:pt x="54" y="7"/>
                    <a:pt x="50" y="5"/>
                    <a:pt x="45" y="3"/>
                  </a:cubicBezTo>
                  <a:cubicBezTo>
                    <a:pt x="41" y="1"/>
                    <a:pt x="35" y="0"/>
                    <a:pt x="29" y="0"/>
                  </a:cubicBezTo>
                  <a:cubicBezTo>
                    <a:pt x="16" y="0"/>
                    <a:pt x="3" y="4"/>
                    <a:pt x="3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19" y="88"/>
                    <a:pt x="28" y="88"/>
                    <a:pt x="41" y="91"/>
                  </a:cubicBezTo>
                  <a:cubicBezTo>
                    <a:pt x="41" y="91"/>
                    <a:pt x="52" y="92"/>
                    <a:pt x="56" y="100"/>
                  </a:cubicBezTo>
                  <a:cubicBezTo>
                    <a:pt x="60" y="92"/>
                    <a:pt x="71" y="91"/>
                    <a:pt x="71" y="91"/>
                  </a:cubicBezTo>
                  <a:cubicBezTo>
                    <a:pt x="84" y="88"/>
                    <a:pt x="93" y="88"/>
                    <a:pt x="107" y="91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5"/>
                    <a:pt x="112" y="5"/>
                    <a:pt x="112" y="5"/>
                  </a:cubicBezTo>
                  <a:lnTo>
                    <a:pt x="109" y="4"/>
                  </a:lnTo>
                  <a:close/>
                  <a:moveTo>
                    <a:pt x="52" y="87"/>
                  </a:moveTo>
                  <a:cubicBezTo>
                    <a:pt x="49" y="85"/>
                    <a:pt x="47" y="84"/>
                    <a:pt x="44" y="83"/>
                  </a:cubicBezTo>
                  <a:cubicBezTo>
                    <a:pt x="39" y="81"/>
                    <a:pt x="32" y="81"/>
                    <a:pt x="27" y="81"/>
                  </a:cubicBezTo>
                  <a:cubicBezTo>
                    <a:pt x="21" y="81"/>
                    <a:pt x="15" y="81"/>
                    <a:pt x="8" y="8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2" y="10"/>
                    <a:pt x="20" y="8"/>
                    <a:pt x="29" y="8"/>
                  </a:cubicBezTo>
                  <a:cubicBezTo>
                    <a:pt x="34" y="8"/>
                    <a:pt x="39" y="9"/>
                    <a:pt x="42" y="11"/>
                  </a:cubicBezTo>
                  <a:cubicBezTo>
                    <a:pt x="50" y="13"/>
                    <a:pt x="52" y="17"/>
                    <a:pt x="52" y="20"/>
                  </a:cubicBezTo>
                  <a:cubicBezTo>
                    <a:pt x="52" y="20"/>
                    <a:pt x="52" y="21"/>
                    <a:pt x="52" y="21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lnTo>
                    <a:pt x="52" y="87"/>
                  </a:lnTo>
                  <a:close/>
                  <a:moveTo>
                    <a:pt x="104" y="82"/>
                  </a:moveTo>
                  <a:cubicBezTo>
                    <a:pt x="97" y="81"/>
                    <a:pt x="91" y="81"/>
                    <a:pt x="85" y="81"/>
                  </a:cubicBezTo>
                  <a:cubicBezTo>
                    <a:pt x="80" y="81"/>
                    <a:pt x="73" y="81"/>
                    <a:pt x="68" y="83"/>
                  </a:cubicBezTo>
                  <a:cubicBezTo>
                    <a:pt x="65" y="84"/>
                    <a:pt x="63" y="85"/>
                    <a:pt x="60" y="87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0"/>
                    <a:pt x="60" y="20"/>
                  </a:cubicBezTo>
                  <a:cubicBezTo>
                    <a:pt x="60" y="17"/>
                    <a:pt x="62" y="13"/>
                    <a:pt x="70" y="11"/>
                  </a:cubicBezTo>
                  <a:cubicBezTo>
                    <a:pt x="73" y="9"/>
                    <a:pt x="78" y="8"/>
                    <a:pt x="83" y="8"/>
                  </a:cubicBezTo>
                  <a:cubicBezTo>
                    <a:pt x="91" y="8"/>
                    <a:pt x="100" y="10"/>
                    <a:pt x="104" y="11"/>
                  </a:cubicBezTo>
                  <a:lnTo>
                    <a:pt x="10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6"/>
            <p:cNvSpPr>
              <a:spLocks/>
            </p:cNvSpPr>
            <p:nvPr/>
          </p:nvSpPr>
          <p:spPr bwMode="auto">
            <a:xfrm>
              <a:off x="5514975" y="2921000"/>
              <a:ext cx="430213" cy="161925"/>
            </a:xfrm>
            <a:custGeom>
              <a:avLst/>
              <a:gdLst>
                <a:gd name="T0" fmla="*/ 1 w 32"/>
                <a:gd name="T1" fmla="*/ 4 h 12"/>
                <a:gd name="T2" fmla="*/ 0 w 32"/>
                <a:gd name="T3" fmla="*/ 7 h 12"/>
                <a:gd name="T4" fmla="*/ 3 w 32"/>
                <a:gd name="T5" fmla="*/ 8 h 12"/>
                <a:gd name="T6" fmla="*/ 29 w 32"/>
                <a:gd name="T7" fmla="*/ 12 h 12"/>
                <a:gd name="T8" fmla="*/ 30 w 32"/>
                <a:gd name="T9" fmla="*/ 12 h 12"/>
                <a:gd name="T10" fmla="*/ 31 w 32"/>
                <a:gd name="T11" fmla="*/ 12 h 12"/>
                <a:gd name="T12" fmla="*/ 31 w 32"/>
                <a:gd name="T13" fmla="*/ 9 h 12"/>
                <a:gd name="T14" fmla="*/ 1 w 32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1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9"/>
                    <a:pt x="3" y="8"/>
                  </a:cubicBezTo>
                  <a:cubicBezTo>
                    <a:pt x="10" y="5"/>
                    <a:pt x="21" y="4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3" y="0"/>
                    <a:pt x="10" y="1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"/>
            <p:cNvSpPr>
              <a:spLocks/>
            </p:cNvSpPr>
            <p:nvPr/>
          </p:nvSpPr>
          <p:spPr bwMode="auto">
            <a:xfrm>
              <a:off x="5514975" y="3082925"/>
              <a:ext cx="430213" cy="161925"/>
            </a:xfrm>
            <a:custGeom>
              <a:avLst/>
              <a:gdLst>
                <a:gd name="T0" fmla="*/ 1 w 32"/>
                <a:gd name="T1" fmla="*/ 4 h 12"/>
                <a:gd name="T2" fmla="*/ 0 w 32"/>
                <a:gd name="T3" fmla="*/ 7 h 12"/>
                <a:gd name="T4" fmla="*/ 3 w 32"/>
                <a:gd name="T5" fmla="*/ 8 h 12"/>
                <a:gd name="T6" fmla="*/ 29 w 32"/>
                <a:gd name="T7" fmla="*/ 11 h 12"/>
                <a:gd name="T8" fmla="*/ 30 w 32"/>
                <a:gd name="T9" fmla="*/ 12 h 12"/>
                <a:gd name="T10" fmla="*/ 31 w 32"/>
                <a:gd name="T11" fmla="*/ 11 h 12"/>
                <a:gd name="T12" fmla="*/ 31 w 32"/>
                <a:gd name="T13" fmla="*/ 8 h 12"/>
                <a:gd name="T14" fmla="*/ 1 w 32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1" y="4"/>
                  </a:move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10" y="5"/>
                    <a:pt x="21" y="4"/>
                    <a:pt x="29" y="11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1" y="12"/>
                    <a:pt x="31" y="11"/>
                  </a:cubicBezTo>
                  <a:cubicBezTo>
                    <a:pt x="32" y="10"/>
                    <a:pt x="32" y="9"/>
                    <a:pt x="31" y="8"/>
                  </a:cubicBezTo>
                  <a:cubicBezTo>
                    <a:pt x="23" y="0"/>
                    <a:pt x="10" y="0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8"/>
            <p:cNvSpPr>
              <a:spLocks/>
            </p:cNvSpPr>
            <p:nvPr/>
          </p:nvSpPr>
          <p:spPr bwMode="auto">
            <a:xfrm>
              <a:off x="5514975" y="3232150"/>
              <a:ext cx="430213" cy="161925"/>
            </a:xfrm>
            <a:custGeom>
              <a:avLst/>
              <a:gdLst>
                <a:gd name="T0" fmla="*/ 1 w 32"/>
                <a:gd name="T1" fmla="*/ 5 h 12"/>
                <a:gd name="T2" fmla="*/ 0 w 32"/>
                <a:gd name="T3" fmla="*/ 7 h 12"/>
                <a:gd name="T4" fmla="*/ 3 w 32"/>
                <a:gd name="T5" fmla="*/ 8 h 12"/>
                <a:gd name="T6" fmla="*/ 29 w 32"/>
                <a:gd name="T7" fmla="*/ 12 h 12"/>
                <a:gd name="T8" fmla="*/ 30 w 32"/>
                <a:gd name="T9" fmla="*/ 12 h 12"/>
                <a:gd name="T10" fmla="*/ 31 w 32"/>
                <a:gd name="T11" fmla="*/ 12 h 12"/>
                <a:gd name="T12" fmla="*/ 31 w 32"/>
                <a:gd name="T13" fmla="*/ 9 h 12"/>
                <a:gd name="T14" fmla="*/ 1 w 32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1" y="5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9"/>
                    <a:pt x="3" y="8"/>
                  </a:cubicBezTo>
                  <a:cubicBezTo>
                    <a:pt x="10" y="5"/>
                    <a:pt x="21" y="5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3" y="0"/>
                    <a:pt x="10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9"/>
            <p:cNvSpPr>
              <a:spLocks/>
            </p:cNvSpPr>
            <p:nvPr/>
          </p:nvSpPr>
          <p:spPr bwMode="auto">
            <a:xfrm>
              <a:off x="5514975" y="3394075"/>
              <a:ext cx="430213" cy="161925"/>
            </a:xfrm>
            <a:custGeom>
              <a:avLst/>
              <a:gdLst>
                <a:gd name="T0" fmla="*/ 1 w 32"/>
                <a:gd name="T1" fmla="*/ 4 h 12"/>
                <a:gd name="T2" fmla="*/ 0 w 32"/>
                <a:gd name="T3" fmla="*/ 7 h 12"/>
                <a:gd name="T4" fmla="*/ 3 w 32"/>
                <a:gd name="T5" fmla="*/ 8 h 12"/>
                <a:gd name="T6" fmla="*/ 29 w 32"/>
                <a:gd name="T7" fmla="*/ 11 h 12"/>
                <a:gd name="T8" fmla="*/ 30 w 32"/>
                <a:gd name="T9" fmla="*/ 12 h 12"/>
                <a:gd name="T10" fmla="*/ 31 w 32"/>
                <a:gd name="T11" fmla="*/ 11 h 12"/>
                <a:gd name="T12" fmla="*/ 31 w 32"/>
                <a:gd name="T13" fmla="*/ 9 h 12"/>
                <a:gd name="T14" fmla="*/ 1 w 32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1" y="4"/>
                  </a:move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10" y="5"/>
                    <a:pt x="21" y="4"/>
                    <a:pt x="29" y="11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1" y="12"/>
                    <a:pt x="31" y="11"/>
                  </a:cubicBezTo>
                  <a:cubicBezTo>
                    <a:pt x="32" y="11"/>
                    <a:pt x="32" y="9"/>
                    <a:pt x="31" y="9"/>
                  </a:cubicBezTo>
                  <a:cubicBezTo>
                    <a:pt x="23" y="0"/>
                    <a:pt x="10" y="1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10"/>
            <p:cNvSpPr>
              <a:spLocks/>
            </p:cNvSpPr>
            <p:nvPr/>
          </p:nvSpPr>
          <p:spPr bwMode="auto">
            <a:xfrm>
              <a:off x="5514975" y="3556000"/>
              <a:ext cx="430213" cy="161925"/>
            </a:xfrm>
            <a:custGeom>
              <a:avLst/>
              <a:gdLst>
                <a:gd name="T0" fmla="*/ 1 w 32"/>
                <a:gd name="T1" fmla="*/ 4 h 12"/>
                <a:gd name="T2" fmla="*/ 0 w 32"/>
                <a:gd name="T3" fmla="*/ 6 h 12"/>
                <a:gd name="T4" fmla="*/ 3 w 32"/>
                <a:gd name="T5" fmla="*/ 7 h 12"/>
                <a:gd name="T6" fmla="*/ 29 w 32"/>
                <a:gd name="T7" fmla="*/ 11 h 12"/>
                <a:gd name="T8" fmla="*/ 30 w 32"/>
                <a:gd name="T9" fmla="*/ 12 h 12"/>
                <a:gd name="T10" fmla="*/ 31 w 32"/>
                <a:gd name="T11" fmla="*/ 11 h 12"/>
                <a:gd name="T12" fmla="*/ 31 w 32"/>
                <a:gd name="T13" fmla="*/ 8 h 12"/>
                <a:gd name="T14" fmla="*/ 1 w 32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1" y="4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2" y="8"/>
                    <a:pt x="3" y="7"/>
                  </a:cubicBezTo>
                  <a:cubicBezTo>
                    <a:pt x="10" y="4"/>
                    <a:pt x="21" y="4"/>
                    <a:pt x="29" y="11"/>
                  </a:cubicBezTo>
                  <a:cubicBezTo>
                    <a:pt x="29" y="11"/>
                    <a:pt x="29" y="12"/>
                    <a:pt x="30" y="12"/>
                  </a:cubicBezTo>
                  <a:cubicBezTo>
                    <a:pt x="30" y="12"/>
                    <a:pt x="31" y="11"/>
                    <a:pt x="31" y="11"/>
                  </a:cubicBezTo>
                  <a:cubicBezTo>
                    <a:pt x="32" y="10"/>
                    <a:pt x="32" y="9"/>
                    <a:pt x="31" y="8"/>
                  </a:cubicBezTo>
                  <a:cubicBezTo>
                    <a:pt x="23" y="0"/>
                    <a:pt x="10" y="0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11"/>
            <p:cNvSpPr>
              <a:spLocks/>
            </p:cNvSpPr>
            <p:nvPr/>
          </p:nvSpPr>
          <p:spPr bwMode="auto">
            <a:xfrm>
              <a:off x="6213475" y="2921000"/>
              <a:ext cx="430213" cy="161925"/>
            </a:xfrm>
            <a:custGeom>
              <a:avLst/>
              <a:gdLst>
                <a:gd name="T0" fmla="*/ 1 w 32"/>
                <a:gd name="T1" fmla="*/ 12 h 12"/>
                <a:gd name="T2" fmla="*/ 2 w 32"/>
                <a:gd name="T3" fmla="*/ 12 h 12"/>
                <a:gd name="T4" fmla="*/ 3 w 32"/>
                <a:gd name="T5" fmla="*/ 12 h 12"/>
                <a:gd name="T6" fmla="*/ 29 w 32"/>
                <a:gd name="T7" fmla="*/ 8 h 12"/>
                <a:gd name="T8" fmla="*/ 32 w 32"/>
                <a:gd name="T9" fmla="*/ 7 h 12"/>
                <a:gd name="T10" fmla="*/ 31 w 32"/>
                <a:gd name="T11" fmla="*/ 4 h 12"/>
                <a:gd name="T12" fmla="*/ 1 w 32"/>
                <a:gd name="T13" fmla="*/ 9 h 12"/>
                <a:gd name="T14" fmla="*/ 1 w 3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11" y="4"/>
                    <a:pt x="21" y="5"/>
                    <a:pt x="29" y="8"/>
                  </a:cubicBezTo>
                  <a:cubicBezTo>
                    <a:pt x="30" y="9"/>
                    <a:pt x="31" y="8"/>
                    <a:pt x="32" y="7"/>
                  </a:cubicBezTo>
                  <a:cubicBezTo>
                    <a:pt x="32" y="6"/>
                    <a:pt x="32" y="5"/>
                    <a:pt x="31" y="4"/>
                  </a:cubicBezTo>
                  <a:cubicBezTo>
                    <a:pt x="22" y="1"/>
                    <a:pt x="9" y="0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12"/>
            <p:cNvSpPr>
              <a:spLocks/>
            </p:cNvSpPr>
            <p:nvPr/>
          </p:nvSpPr>
          <p:spPr bwMode="auto">
            <a:xfrm>
              <a:off x="6213475" y="3082925"/>
              <a:ext cx="430213" cy="161925"/>
            </a:xfrm>
            <a:custGeom>
              <a:avLst/>
              <a:gdLst>
                <a:gd name="T0" fmla="*/ 31 w 32"/>
                <a:gd name="T1" fmla="*/ 4 h 12"/>
                <a:gd name="T2" fmla="*/ 1 w 32"/>
                <a:gd name="T3" fmla="*/ 8 h 12"/>
                <a:gd name="T4" fmla="*/ 1 w 32"/>
                <a:gd name="T5" fmla="*/ 11 h 12"/>
                <a:gd name="T6" fmla="*/ 2 w 32"/>
                <a:gd name="T7" fmla="*/ 12 h 12"/>
                <a:gd name="T8" fmla="*/ 3 w 32"/>
                <a:gd name="T9" fmla="*/ 11 h 12"/>
                <a:gd name="T10" fmla="*/ 29 w 32"/>
                <a:gd name="T11" fmla="*/ 8 h 12"/>
                <a:gd name="T12" fmla="*/ 32 w 32"/>
                <a:gd name="T13" fmla="*/ 7 h 12"/>
                <a:gd name="T14" fmla="*/ 31 w 32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31" y="4"/>
                  </a:moveTo>
                  <a:cubicBezTo>
                    <a:pt x="22" y="0"/>
                    <a:pt x="9" y="0"/>
                    <a:pt x="1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11" y="4"/>
                    <a:pt x="21" y="5"/>
                    <a:pt x="29" y="8"/>
                  </a:cubicBezTo>
                  <a:cubicBezTo>
                    <a:pt x="30" y="8"/>
                    <a:pt x="31" y="8"/>
                    <a:pt x="32" y="7"/>
                  </a:cubicBezTo>
                  <a:cubicBezTo>
                    <a:pt x="32" y="6"/>
                    <a:pt x="32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13"/>
            <p:cNvSpPr>
              <a:spLocks/>
            </p:cNvSpPr>
            <p:nvPr/>
          </p:nvSpPr>
          <p:spPr bwMode="auto">
            <a:xfrm>
              <a:off x="6213475" y="3232150"/>
              <a:ext cx="430213" cy="161925"/>
            </a:xfrm>
            <a:custGeom>
              <a:avLst/>
              <a:gdLst>
                <a:gd name="T0" fmla="*/ 31 w 32"/>
                <a:gd name="T1" fmla="*/ 5 h 12"/>
                <a:gd name="T2" fmla="*/ 1 w 32"/>
                <a:gd name="T3" fmla="*/ 9 h 12"/>
                <a:gd name="T4" fmla="*/ 1 w 32"/>
                <a:gd name="T5" fmla="*/ 12 h 12"/>
                <a:gd name="T6" fmla="*/ 2 w 32"/>
                <a:gd name="T7" fmla="*/ 12 h 12"/>
                <a:gd name="T8" fmla="*/ 3 w 32"/>
                <a:gd name="T9" fmla="*/ 12 h 12"/>
                <a:gd name="T10" fmla="*/ 29 w 32"/>
                <a:gd name="T11" fmla="*/ 8 h 12"/>
                <a:gd name="T12" fmla="*/ 32 w 32"/>
                <a:gd name="T13" fmla="*/ 7 h 12"/>
                <a:gd name="T14" fmla="*/ 31 w 32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31" y="5"/>
                  </a:moveTo>
                  <a:cubicBezTo>
                    <a:pt x="22" y="1"/>
                    <a:pt x="9" y="0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11" y="5"/>
                    <a:pt x="21" y="5"/>
                    <a:pt x="29" y="8"/>
                  </a:cubicBezTo>
                  <a:cubicBezTo>
                    <a:pt x="30" y="9"/>
                    <a:pt x="31" y="8"/>
                    <a:pt x="32" y="7"/>
                  </a:cubicBezTo>
                  <a:cubicBezTo>
                    <a:pt x="32" y="6"/>
                    <a:pt x="32" y="5"/>
                    <a:pt x="3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14"/>
            <p:cNvSpPr>
              <a:spLocks/>
            </p:cNvSpPr>
            <p:nvPr/>
          </p:nvSpPr>
          <p:spPr bwMode="auto">
            <a:xfrm>
              <a:off x="6213475" y="3394075"/>
              <a:ext cx="430213" cy="161925"/>
            </a:xfrm>
            <a:custGeom>
              <a:avLst/>
              <a:gdLst>
                <a:gd name="T0" fmla="*/ 31 w 32"/>
                <a:gd name="T1" fmla="*/ 4 h 12"/>
                <a:gd name="T2" fmla="*/ 1 w 32"/>
                <a:gd name="T3" fmla="*/ 9 h 12"/>
                <a:gd name="T4" fmla="*/ 1 w 32"/>
                <a:gd name="T5" fmla="*/ 11 h 12"/>
                <a:gd name="T6" fmla="*/ 2 w 32"/>
                <a:gd name="T7" fmla="*/ 12 h 12"/>
                <a:gd name="T8" fmla="*/ 3 w 32"/>
                <a:gd name="T9" fmla="*/ 11 h 12"/>
                <a:gd name="T10" fmla="*/ 29 w 32"/>
                <a:gd name="T11" fmla="*/ 8 h 12"/>
                <a:gd name="T12" fmla="*/ 32 w 32"/>
                <a:gd name="T13" fmla="*/ 7 h 12"/>
                <a:gd name="T14" fmla="*/ 31 w 32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31" y="4"/>
                  </a:moveTo>
                  <a:cubicBezTo>
                    <a:pt x="22" y="1"/>
                    <a:pt x="9" y="0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11" y="4"/>
                    <a:pt x="21" y="5"/>
                    <a:pt x="29" y="8"/>
                  </a:cubicBezTo>
                  <a:cubicBezTo>
                    <a:pt x="30" y="8"/>
                    <a:pt x="31" y="8"/>
                    <a:pt x="32" y="7"/>
                  </a:cubicBezTo>
                  <a:cubicBezTo>
                    <a:pt x="32" y="6"/>
                    <a:pt x="32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11417691" y="4427052"/>
            <a:ext cx="432364" cy="330459"/>
            <a:chOff x="5516563" y="84138"/>
            <a:chExt cx="1414463" cy="1081087"/>
          </a:xfrm>
          <a:solidFill>
            <a:schemeClr val="tx1"/>
          </a:solidFill>
        </p:grpSpPr>
        <p:sp>
          <p:nvSpPr>
            <p:cNvPr id="254" name="Freeform 13"/>
            <p:cNvSpPr>
              <a:spLocks noEditPoints="1"/>
            </p:cNvSpPr>
            <p:nvPr/>
          </p:nvSpPr>
          <p:spPr bwMode="auto">
            <a:xfrm>
              <a:off x="5688013" y="249238"/>
              <a:ext cx="896938" cy="698500"/>
            </a:xfrm>
            <a:custGeom>
              <a:avLst/>
              <a:gdLst>
                <a:gd name="T0" fmla="*/ 214 w 239"/>
                <a:gd name="T1" fmla="*/ 9 h 186"/>
                <a:gd name="T2" fmla="*/ 120 w 239"/>
                <a:gd name="T3" fmla="*/ 0 h 186"/>
                <a:gd name="T4" fmla="*/ 26 w 239"/>
                <a:gd name="T5" fmla="*/ 9 h 186"/>
                <a:gd name="T6" fmla="*/ 17 w 239"/>
                <a:gd name="T7" fmla="*/ 17 h 186"/>
                <a:gd name="T8" fmla="*/ 17 w 239"/>
                <a:gd name="T9" fmla="*/ 169 h 186"/>
                <a:gd name="T10" fmla="*/ 26 w 239"/>
                <a:gd name="T11" fmla="*/ 177 h 186"/>
                <a:gd name="T12" fmla="*/ 120 w 239"/>
                <a:gd name="T13" fmla="*/ 186 h 186"/>
                <a:gd name="T14" fmla="*/ 214 w 239"/>
                <a:gd name="T15" fmla="*/ 177 h 186"/>
                <a:gd name="T16" fmla="*/ 222 w 239"/>
                <a:gd name="T17" fmla="*/ 169 h 186"/>
                <a:gd name="T18" fmla="*/ 222 w 239"/>
                <a:gd name="T19" fmla="*/ 17 h 186"/>
                <a:gd name="T20" fmla="*/ 214 w 239"/>
                <a:gd name="T21" fmla="*/ 9 h 186"/>
                <a:gd name="T22" fmla="*/ 211 w 239"/>
                <a:gd name="T23" fmla="*/ 165 h 186"/>
                <a:gd name="T24" fmla="*/ 28 w 239"/>
                <a:gd name="T25" fmla="*/ 165 h 186"/>
                <a:gd name="T26" fmla="*/ 28 w 239"/>
                <a:gd name="T27" fmla="*/ 21 h 186"/>
                <a:gd name="T28" fmla="*/ 211 w 239"/>
                <a:gd name="T29" fmla="*/ 21 h 186"/>
                <a:gd name="T30" fmla="*/ 211 w 239"/>
                <a:gd name="T31" fmla="*/ 16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9" h="186">
                  <a:moveTo>
                    <a:pt x="214" y="9"/>
                  </a:moveTo>
                  <a:cubicBezTo>
                    <a:pt x="182" y="3"/>
                    <a:pt x="151" y="0"/>
                    <a:pt x="120" y="0"/>
                  </a:cubicBezTo>
                  <a:cubicBezTo>
                    <a:pt x="88" y="0"/>
                    <a:pt x="57" y="3"/>
                    <a:pt x="26" y="9"/>
                  </a:cubicBezTo>
                  <a:cubicBezTo>
                    <a:pt x="22" y="10"/>
                    <a:pt x="18" y="13"/>
                    <a:pt x="17" y="17"/>
                  </a:cubicBezTo>
                  <a:cubicBezTo>
                    <a:pt x="0" y="67"/>
                    <a:pt x="0" y="118"/>
                    <a:pt x="17" y="169"/>
                  </a:cubicBezTo>
                  <a:cubicBezTo>
                    <a:pt x="18" y="173"/>
                    <a:pt x="22" y="176"/>
                    <a:pt x="26" y="177"/>
                  </a:cubicBezTo>
                  <a:cubicBezTo>
                    <a:pt x="57" y="183"/>
                    <a:pt x="88" y="186"/>
                    <a:pt x="120" y="186"/>
                  </a:cubicBezTo>
                  <a:cubicBezTo>
                    <a:pt x="151" y="186"/>
                    <a:pt x="182" y="183"/>
                    <a:pt x="214" y="177"/>
                  </a:cubicBezTo>
                  <a:cubicBezTo>
                    <a:pt x="218" y="176"/>
                    <a:pt x="221" y="173"/>
                    <a:pt x="222" y="169"/>
                  </a:cubicBezTo>
                  <a:cubicBezTo>
                    <a:pt x="239" y="118"/>
                    <a:pt x="239" y="67"/>
                    <a:pt x="222" y="17"/>
                  </a:cubicBezTo>
                  <a:cubicBezTo>
                    <a:pt x="221" y="13"/>
                    <a:pt x="218" y="10"/>
                    <a:pt x="214" y="9"/>
                  </a:cubicBezTo>
                  <a:close/>
                  <a:moveTo>
                    <a:pt x="211" y="165"/>
                  </a:moveTo>
                  <a:cubicBezTo>
                    <a:pt x="150" y="178"/>
                    <a:pt x="89" y="178"/>
                    <a:pt x="28" y="165"/>
                  </a:cubicBezTo>
                  <a:cubicBezTo>
                    <a:pt x="12" y="117"/>
                    <a:pt x="12" y="69"/>
                    <a:pt x="28" y="21"/>
                  </a:cubicBezTo>
                  <a:cubicBezTo>
                    <a:pt x="89" y="8"/>
                    <a:pt x="150" y="8"/>
                    <a:pt x="211" y="21"/>
                  </a:cubicBezTo>
                  <a:cubicBezTo>
                    <a:pt x="227" y="69"/>
                    <a:pt x="227" y="117"/>
                    <a:pt x="21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14"/>
            <p:cNvSpPr>
              <a:spLocks noEditPoints="1"/>
            </p:cNvSpPr>
            <p:nvPr/>
          </p:nvSpPr>
          <p:spPr bwMode="auto">
            <a:xfrm>
              <a:off x="5516563" y="84138"/>
              <a:ext cx="1414463" cy="1081087"/>
            </a:xfrm>
            <a:custGeom>
              <a:avLst/>
              <a:gdLst>
                <a:gd name="T0" fmla="*/ 359 w 377"/>
                <a:gd name="T1" fmla="*/ 27 h 288"/>
                <a:gd name="T2" fmla="*/ 340 w 377"/>
                <a:gd name="T3" fmla="*/ 9 h 288"/>
                <a:gd name="T4" fmla="*/ 189 w 377"/>
                <a:gd name="T5" fmla="*/ 0 h 288"/>
                <a:gd name="T6" fmla="*/ 37 w 377"/>
                <a:gd name="T7" fmla="*/ 9 h 288"/>
                <a:gd name="T8" fmla="*/ 18 w 377"/>
                <a:gd name="T9" fmla="*/ 27 h 288"/>
                <a:gd name="T10" fmla="*/ 18 w 377"/>
                <a:gd name="T11" fmla="*/ 250 h 288"/>
                <a:gd name="T12" fmla="*/ 37 w 377"/>
                <a:gd name="T13" fmla="*/ 267 h 288"/>
                <a:gd name="T14" fmla="*/ 110 w 377"/>
                <a:gd name="T15" fmla="*/ 274 h 288"/>
                <a:gd name="T16" fmla="*/ 108 w 377"/>
                <a:gd name="T17" fmla="*/ 276 h 288"/>
                <a:gd name="T18" fmla="*/ 189 w 377"/>
                <a:gd name="T19" fmla="*/ 288 h 288"/>
                <a:gd name="T20" fmla="*/ 269 w 377"/>
                <a:gd name="T21" fmla="*/ 276 h 288"/>
                <a:gd name="T22" fmla="*/ 267 w 377"/>
                <a:gd name="T23" fmla="*/ 274 h 288"/>
                <a:gd name="T24" fmla="*/ 340 w 377"/>
                <a:gd name="T25" fmla="*/ 267 h 288"/>
                <a:gd name="T26" fmla="*/ 359 w 377"/>
                <a:gd name="T27" fmla="*/ 250 h 288"/>
                <a:gd name="T28" fmla="*/ 359 w 377"/>
                <a:gd name="T29" fmla="*/ 27 h 288"/>
                <a:gd name="T30" fmla="*/ 337 w 377"/>
                <a:gd name="T31" fmla="*/ 244 h 288"/>
                <a:gd name="T32" fmla="*/ 40 w 377"/>
                <a:gd name="T33" fmla="*/ 244 h 288"/>
                <a:gd name="T34" fmla="*/ 40 w 377"/>
                <a:gd name="T35" fmla="*/ 32 h 288"/>
                <a:gd name="T36" fmla="*/ 337 w 377"/>
                <a:gd name="T37" fmla="*/ 32 h 288"/>
                <a:gd name="T38" fmla="*/ 337 w 377"/>
                <a:gd name="T39" fmla="*/ 2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7" h="288">
                  <a:moveTo>
                    <a:pt x="359" y="27"/>
                  </a:moveTo>
                  <a:cubicBezTo>
                    <a:pt x="357" y="17"/>
                    <a:pt x="349" y="10"/>
                    <a:pt x="340" y="9"/>
                  </a:cubicBezTo>
                  <a:cubicBezTo>
                    <a:pt x="290" y="3"/>
                    <a:pt x="239" y="0"/>
                    <a:pt x="189" y="0"/>
                  </a:cubicBezTo>
                  <a:cubicBezTo>
                    <a:pt x="138" y="0"/>
                    <a:pt x="87" y="3"/>
                    <a:pt x="37" y="9"/>
                  </a:cubicBezTo>
                  <a:cubicBezTo>
                    <a:pt x="28" y="10"/>
                    <a:pt x="20" y="17"/>
                    <a:pt x="18" y="27"/>
                  </a:cubicBezTo>
                  <a:cubicBezTo>
                    <a:pt x="0" y="101"/>
                    <a:pt x="0" y="176"/>
                    <a:pt x="18" y="250"/>
                  </a:cubicBezTo>
                  <a:cubicBezTo>
                    <a:pt x="20" y="259"/>
                    <a:pt x="28" y="266"/>
                    <a:pt x="37" y="267"/>
                  </a:cubicBezTo>
                  <a:cubicBezTo>
                    <a:pt x="61" y="270"/>
                    <a:pt x="86" y="272"/>
                    <a:pt x="110" y="274"/>
                  </a:cubicBezTo>
                  <a:cubicBezTo>
                    <a:pt x="109" y="275"/>
                    <a:pt x="108" y="275"/>
                    <a:pt x="108" y="276"/>
                  </a:cubicBezTo>
                  <a:cubicBezTo>
                    <a:pt x="108" y="283"/>
                    <a:pt x="144" y="288"/>
                    <a:pt x="189" y="288"/>
                  </a:cubicBezTo>
                  <a:cubicBezTo>
                    <a:pt x="233" y="288"/>
                    <a:pt x="269" y="283"/>
                    <a:pt x="269" y="276"/>
                  </a:cubicBezTo>
                  <a:cubicBezTo>
                    <a:pt x="269" y="275"/>
                    <a:pt x="268" y="275"/>
                    <a:pt x="267" y="274"/>
                  </a:cubicBezTo>
                  <a:cubicBezTo>
                    <a:pt x="291" y="272"/>
                    <a:pt x="316" y="270"/>
                    <a:pt x="340" y="267"/>
                  </a:cubicBezTo>
                  <a:cubicBezTo>
                    <a:pt x="349" y="266"/>
                    <a:pt x="357" y="259"/>
                    <a:pt x="359" y="250"/>
                  </a:cubicBezTo>
                  <a:cubicBezTo>
                    <a:pt x="377" y="176"/>
                    <a:pt x="377" y="101"/>
                    <a:pt x="359" y="27"/>
                  </a:cubicBezTo>
                  <a:close/>
                  <a:moveTo>
                    <a:pt x="337" y="244"/>
                  </a:moveTo>
                  <a:cubicBezTo>
                    <a:pt x="238" y="256"/>
                    <a:pt x="139" y="256"/>
                    <a:pt x="40" y="244"/>
                  </a:cubicBezTo>
                  <a:cubicBezTo>
                    <a:pt x="23" y="174"/>
                    <a:pt x="23" y="103"/>
                    <a:pt x="40" y="32"/>
                  </a:cubicBezTo>
                  <a:cubicBezTo>
                    <a:pt x="139" y="20"/>
                    <a:pt x="238" y="20"/>
                    <a:pt x="337" y="32"/>
                  </a:cubicBezTo>
                  <a:cubicBezTo>
                    <a:pt x="354" y="103"/>
                    <a:pt x="354" y="174"/>
                    <a:pt x="337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15"/>
            <p:cNvSpPr>
              <a:spLocks noEditPoints="1"/>
            </p:cNvSpPr>
            <p:nvPr/>
          </p:nvSpPr>
          <p:spPr bwMode="auto">
            <a:xfrm>
              <a:off x="6611938" y="301625"/>
              <a:ext cx="131763" cy="128587"/>
            </a:xfrm>
            <a:custGeom>
              <a:avLst/>
              <a:gdLst>
                <a:gd name="T0" fmla="*/ 17 w 35"/>
                <a:gd name="T1" fmla="*/ 34 h 34"/>
                <a:gd name="T2" fmla="*/ 35 w 35"/>
                <a:gd name="T3" fmla="*/ 17 h 34"/>
                <a:gd name="T4" fmla="*/ 17 w 35"/>
                <a:gd name="T5" fmla="*/ 0 h 34"/>
                <a:gd name="T6" fmla="*/ 0 w 35"/>
                <a:gd name="T7" fmla="*/ 17 h 34"/>
                <a:gd name="T8" fmla="*/ 17 w 35"/>
                <a:gd name="T9" fmla="*/ 34 h 34"/>
                <a:gd name="T10" fmla="*/ 17 w 35"/>
                <a:gd name="T11" fmla="*/ 11 h 34"/>
                <a:gd name="T12" fmla="*/ 23 w 35"/>
                <a:gd name="T13" fmla="*/ 17 h 34"/>
                <a:gd name="T14" fmla="*/ 17 w 35"/>
                <a:gd name="T15" fmla="*/ 23 h 34"/>
                <a:gd name="T16" fmla="*/ 12 w 35"/>
                <a:gd name="T17" fmla="*/ 17 h 34"/>
                <a:gd name="T18" fmla="*/ 17 w 35"/>
                <a:gd name="T19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34"/>
                  </a:moveTo>
                  <a:cubicBezTo>
                    <a:pt x="27" y="34"/>
                    <a:pt x="35" y="26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lose/>
                  <a:moveTo>
                    <a:pt x="17" y="11"/>
                  </a:moveTo>
                  <a:cubicBezTo>
                    <a:pt x="21" y="11"/>
                    <a:pt x="23" y="14"/>
                    <a:pt x="23" y="17"/>
                  </a:cubicBezTo>
                  <a:cubicBezTo>
                    <a:pt x="23" y="20"/>
                    <a:pt x="21" y="23"/>
                    <a:pt x="17" y="23"/>
                  </a:cubicBezTo>
                  <a:cubicBezTo>
                    <a:pt x="14" y="23"/>
                    <a:pt x="12" y="20"/>
                    <a:pt x="12" y="17"/>
                  </a:cubicBezTo>
                  <a:cubicBezTo>
                    <a:pt x="12" y="14"/>
                    <a:pt x="14" y="11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16"/>
            <p:cNvSpPr>
              <a:spLocks/>
            </p:cNvSpPr>
            <p:nvPr/>
          </p:nvSpPr>
          <p:spPr bwMode="auto">
            <a:xfrm>
              <a:off x="6570663" y="860425"/>
              <a:ext cx="173038" cy="46037"/>
            </a:xfrm>
            <a:custGeom>
              <a:avLst/>
              <a:gdLst>
                <a:gd name="T0" fmla="*/ 40 w 46"/>
                <a:gd name="T1" fmla="*/ 0 h 12"/>
                <a:gd name="T2" fmla="*/ 5 w 46"/>
                <a:gd name="T3" fmla="*/ 0 h 12"/>
                <a:gd name="T4" fmla="*/ 0 w 46"/>
                <a:gd name="T5" fmla="*/ 6 h 12"/>
                <a:gd name="T6" fmla="*/ 5 w 46"/>
                <a:gd name="T7" fmla="*/ 12 h 12"/>
                <a:gd name="T8" fmla="*/ 40 w 46"/>
                <a:gd name="T9" fmla="*/ 12 h 12"/>
                <a:gd name="T10" fmla="*/ 46 w 46"/>
                <a:gd name="T11" fmla="*/ 6 h 12"/>
                <a:gd name="T12" fmla="*/ 40 w 4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2">
                  <a:moveTo>
                    <a:pt x="4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3" y="12"/>
                    <a:pt x="46" y="9"/>
                    <a:pt x="46" y="6"/>
                  </a:cubicBezTo>
                  <a:cubicBezTo>
                    <a:pt x="46" y="3"/>
                    <a:pt x="43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17"/>
            <p:cNvSpPr>
              <a:spLocks/>
            </p:cNvSpPr>
            <p:nvPr/>
          </p:nvSpPr>
          <p:spPr bwMode="auto">
            <a:xfrm>
              <a:off x="6611938" y="733425"/>
              <a:ext cx="173038" cy="41275"/>
            </a:xfrm>
            <a:custGeom>
              <a:avLst/>
              <a:gdLst>
                <a:gd name="T0" fmla="*/ 40 w 46"/>
                <a:gd name="T1" fmla="*/ 0 h 11"/>
                <a:gd name="T2" fmla="*/ 6 w 46"/>
                <a:gd name="T3" fmla="*/ 0 h 11"/>
                <a:gd name="T4" fmla="*/ 0 w 46"/>
                <a:gd name="T5" fmla="*/ 5 h 11"/>
                <a:gd name="T6" fmla="*/ 6 w 46"/>
                <a:gd name="T7" fmla="*/ 11 h 11"/>
                <a:gd name="T8" fmla="*/ 40 w 46"/>
                <a:gd name="T9" fmla="*/ 11 h 11"/>
                <a:gd name="T10" fmla="*/ 46 w 46"/>
                <a:gd name="T11" fmla="*/ 5 h 11"/>
                <a:gd name="T12" fmla="*/ 40 w 4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1">
                  <a:moveTo>
                    <a:pt x="4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4" y="11"/>
                    <a:pt x="46" y="9"/>
                    <a:pt x="46" y="5"/>
                  </a:cubicBezTo>
                  <a:cubicBezTo>
                    <a:pt x="46" y="2"/>
                    <a:pt x="44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18"/>
            <p:cNvSpPr>
              <a:spLocks/>
            </p:cNvSpPr>
            <p:nvPr/>
          </p:nvSpPr>
          <p:spPr bwMode="auto">
            <a:xfrm>
              <a:off x="6611938" y="601663"/>
              <a:ext cx="173038" cy="46037"/>
            </a:xfrm>
            <a:custGeom>
              <a:avLst/>
              <a:gdLst>
                <a:gd name="T0" fmla="*/ 40 w 46"/>
                <a:gd name="T1" fmla="*/ 0 h 12"/>
                <a:gd name="T2" fmla="*/ 6 w 46"/>
                <a:gd name="T3" fmla="*/ 0 h 12"/>
                <a:gd name="T4" fmla="*/ 0 w 46"/>
                <a:gd name="T5" fmla="*/ 6 h 12"/>
                <a:gd name="T6" fmla="*/ 6 w 46"/>
                <a:gd name="T7" fmla="*/ 12 h 12"/>
                <a:gd name="T8" fmla="*/ 40 w 46"/>
                <a:gd name="T9" fmla="*/ 12 h 12"/>
                <a:gd name="T10" fmla="*/ 46 w 46"/>
                <a:gd name="T11" fmla="*/ 6 h 12"/>
                <a:gd name="T12" fmla="*/ 40 w 4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2">
                  <a:moveTo>
                    <a:pt x="4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4" y="12"/>
                    <a:pt x="46" y="9"/>
                    <a:pt x="46" y="6"/>
                  </a:cubicBezTo>
                  <a:cubicBezTo>
                    <a:pt x="46" y="3"/>
                    <a:pt x="44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19"/>
            <p:cNvSpPr>
              <a:spLocks/>
            </p:cNvSpPr>
            <p:nvPr/>
          </p:nvSpPr>
          <p:spPr bwMode="auto">
            <a:xfrm>
              <a:off x="5880100" y="422275"/>
              <a:ext cx="258763" cy="179387"/>
            </a:xfrm>
            <a:custGeom>
              <a:avLst/>
              <a:gdLst>
                <a:gd name="T0" fmla="*/ 63 w 69"/>
                <a:gd name="T1" fmla="*/ 0 h 48"/>
                <a:gd name="T2" fmla="*/ 10 w 69"/>
                <a:gd name="T3" fmla="*/ 4 h 48"/>
                <a:gd name="T4" fmla="*/ 3 w 69"/>
                <a:gd name="T5" fmla="*/ 10 h 48"/>
                <a:gd name="T6" fmla="*/ 0 w 69"/>
                <a:gd name="T7" fmla="*/ 42 h 48"/>
                <a:gd name="T8" fmla="*/ 5 w 69"/>
                <a:gd name="T9" fmla="*/ 48 h 48"/>
                <a:gd name="T10" fmla="*/ 11 w 69"/>
                <a:gd name="T11" fmla="*/ 42 h 48"/>
                <a:gd name="T12" fmla="*/ 13 w 69"/>
                <a:gd name="T13" fmla="*/ 21 h 48"/>
                <a:gd name="T14" fmla="*/ 20 w 69"/>
                <a:gd name="T15" fmla="*/ 14 h 48"/>
                <a:gd name="T16" fmla="*/ 63 w 69"/>
                <a:gd name="T17" fmla="*/ 11 h 48"/>
                <a:gd name="T18" fmla="*/ 69 w 69"/>
                <a:gd name="T19" fmla="*/ 5 h 48"/>
                <a:gd name="T20" fmla="*/ 63 w 69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48">
                  <a:moveTo>
                    <a:pt x="63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7" y="4"/>
                    <a:pt x="4" y="7"/>
                    <a:pt x="3" y="1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2" y="48"/>
                    <a:pt x="5" y="48"/>
                  </a:cubicBezTo>
                  <a:cubicBezTo>
                    <a:pt x="8" y="48"/>
                    <a:pt x="11" y="46"/>
                    <a:pt x="11" y="4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7"/>
                    <a:pt x="16" y="15"/>
                    <a:pt x="20" y="14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6" y="11"/>
                    <a:pt x="69" y="9"/>
                    <a:pt x="69" y="5"/>
                  </a:cubicBezTo>
                  <a:cubicBezTo>
                    <a:pt x="69" y="2"/>
                    <a:pt x="66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61" name="Group 260"/>
          <p:cNvGrpSpPr/>
          <p:nvPr/>
        </p:nvGrpSpPr>
        <p:grpSpPr>
          <a:xfrm>
            <a:off x="6475662" y="4377210"/>
            <a:ext cx="323770" cy="345619"/>
            <a:chOff x="8342313" y="10972800"/>
            <a:chExt cx="1293813" cy="1381125"/>
          </a:xfrm>
          <a:solidFill>
            <a:schemeClr val="tx1"/>
          </a:solidFill>
        </p:grpSpPr>
        <p:sp>
          <p:nvSpPr>
            <p:cNvPr id="262" name="Freeform 5"/>
            <p:cNvSpPr>
              <a:spLocks noEditPoints="1"/>
            </p:cNvSpPr>
            <p:nvPr/>
          </p:nvSpPr>
          <p:spPr bwMode="auto">
            <a:xfrm>
              <a:off x="8342313" y="10972800"/>
              <a:ext cx="1293813" cy="1381125"/>
            </a:xfrm>
            <a:custGeom>
              <a:avLst/>
              <a:gdLst>
                <a:gd name="T0" fmla="*/ 299 w 345"/>
                <a:gd name="T1" fmla="*/ 0 h 368"/>
                <a:gd name="T2" fmla="*/ 46 w 345"/>
                <a:gd name="T3" fmla="*/ 0 h 368"/>
                <a:gd name="T4" fmla="*/ 0 w 345"/>
                <a:gd name="T5" fmla="*/ 46 h 368"/>
                <a:gd name="T6" fmla="*/ 0 w 345"/>
                <a:gd name="T7" fmla="*/ 322 h 368"/>
                <a:gd name="T8" fmla="*/ 46 w 345"/>
                <a:gd name="T9" fmla="*/ 368 h 368"/>
                <a:gd name="T10" fmla="*/ 299 w 345"/>
                <a:gd name="T11" fmla="*/ 368 h 368"/>
                <a:gd name="T12" fmla="*/ 345 w 345"/>
                <a:gd name="T13" fmla="*/ 322 h 368"/>
                <a:gd name="T14" fmla="*/ 345 w 345"/>
                <a:gd name="T15" fmla="*/ 46 h 368"/>
                <a:gd name="T16" fmla="*/ 299 w 345"/>
                <a:gd name="T17" fmla="*/ 0 h 368"/>
                <a:gd name="T18" fmla="*/ 322 w 345"/>
                <a:gd name="T19" fmla="*/ 322 h 368"/>
                <a:gd name="T20" fmla="*/ 299 w 345"/>
                <a:gd name="T21" fmla="*/ 345 h 368"/>
                <a:gd name="T22" fmla="*/ 46 w 345"/>
                <a:gd name="T23" fmla="*/ 345 h 368"/>
                <a:gd name="T24" fmla="*/ 23 w 345"/>
                <a:gd name="T25" fmla="*/ 322 h 368"/>
                <a:gd name="T26" fmla="*/ 23 w 345"/>
                <a:gd name="T27" fmla="*/ 46 h 368"/>
                <a:gd name="T28" fmla="*/ 46 w 345"/>
                <a:gd name="T29" fmla="*/ 23 h 368"/>
                <a:gd name="T30" fmla="*/ 299 w 345"/>
                <a:gd name="T31" fmla="*/ 23 h 368"/>
                <a:gd name="T32" fmla="*/ 322 w 345"/>
                <a:gd name="T33" fmla="*/ 46 h 368"/>
                <a:gd name="T34" fmla="*/ 322 w 345"/>
                <a:gd name="T35" fmla="*/ 32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5" h="368">
                  <a:moveTo>
                    <a:pt x="299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20" y="0"/>
                    <a:pt x="0" y="21"/>
                    <a:pt x="0" y="46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0" y="348"/>
                    <a:pt x="20" y="368"/>
                    <a:pt x="46" y="368"/>
                  </a:cubicBezTo>
                  <a:cubicBezTo>
                    <a:pt x="299" y="368"/>
                    <a:pt x="299" y="368"/>
                    <a:pt x="299" y="368"/>
                  </a:cubicBezTo>
                  <a:cubicBezTo>
                    <a:pt x="324" y="368"/>
                    <a:pt x="345" y="348"/>
                    <a:pt x="345" y="322"/>
                  </a:cubicBezTo>
                  <a:cubicBezTo>
                    <a:pt x="345" y="46"/>
                    <a:pt x="345" y="46"/>
                    <a:pt x="345" y="46"/>
                  </a:cubicBezTo>
                  <a:cubicBezTo>
                    <a:pt x="345" y="21"/>
                    <a:pt x="324" y="0"/>
                    <a:pt x="299" y="0"/>
                  </a:cubicBezTo>
                  <a:close/>
                  <a:moveTo>
                    <a:pt x="322" y="322"/>
                  </a:moveTo>
                  <a:cubicBezTo>
                    <a:pt x="322" y="335"/>
                    <a:pt x="312" y="345"/>
                    <a:pt x="299" y="345"/>
                  </a:cubicBezTo>
                  <a:cubicBezTo>
                    <a:pt x="46" y="345"/>
                    <a:pt x="46" y="345"/>
                    <a:pt x="46" y="345"/>
                  </a:cubicBezTo>
                  <a:cubicBezTo>
                    <a:pt x="33" y="345"/>
                    <a:pt x="23" y="335"/>
                    <a:pt x="23" y="32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33"/>
                    <a:pt x="33" y="23"/>
                    <a:pt x="46" y="23"/>
                  </a:cubicBezTo>
                  <a:cubicBezTo>
                    <a:pt x="299" y="23"/>
                    <a:pt x="299" y="23"/>
                    <a:pt x="299" y="23"/>
                  </a:cubicBezTo>
                  <a:cubicBezTo>
                    <a:pt x="312" y="23"/>
                    <a:pt x="322" y="33"/>
                    <a:pt x="322" y="46"/>
                  </a:cubicBezTo>
                  <a:lnTo>
                    <a:pt x="322" y="3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6"/>
            <p:cNvSpPr>
              <a:spLocks noEditPoints="1"/>
            </p:cNvSpPr>
            <p:nvPr/>
          </p:nvSpPr>
          <p:spPr bwMode="auto">
            <a:xfrm>
              <a:off x="8513763" y="11145838"/>
              <a:ext cx="949325" cy="863600"/>
            </a:xfrm>
            <a:custGeom>
              <a:avLst/>
              <a:gdLst>
                <a:gd name="T0" fmla="*/ 241 w 253"/>
                <a:gd name="T1" fmla="*/ 0 h 230"/>
                <a:gd name="T2" fmla="*/ 11 w 253"/>
                <a:gd name="T3" fmla="*/ 0 h 230"/>
                <a:gd name="T4" fmla="*/ 0 w 253"/>
                <a:gd name="T5" fmla="*/ 11 h 230"/>
                <a:gd name="T6" fmla="*/ 0 w 253"/>
                <a:gd name="T7" fmla="*/ 219 h 230"/>
                <a:gd name="T8" fmla="*/ 11 w 253"/>
                <a:gd name="T9" fmla="*/ 230 h 230"/>
                <a:gd name="T10" fmla="*/ 241 w 253"/>
                <a:gd name="T11" fmla="*/ 230 h 230"/>
                <a:gd name="T12" fmla="*/ 253 w 253"/>
                <a:gd name="T13" fmla="*/ 219 h 230"/>
                <a:gd name="T14" fmla="*/ 253 w 253"/>
                <a:gd name="T15" fmla="*/ 11 h 230"/>
                <a:gd name="T16" fmla="*/ 241 w 253"/>
                <a:gd name="T17" fmla="*/ 0 h 230"/>
                <a:gd name="T18" fmla="*/ 241 w 253"/>
                <a:gd name="T19" fmla="*/ 11 h 230"/>
                <a:gd name="T20" fmla="*/ 241 w 253"/>
                <a:gd name="T21" fmla="*/ 171 h 230"/>
                <a:gd name="T22" fmla="*/ 204 w 253"/>
                <a:gd name="T23" fmla="*/ 130 h 230"/>
                <a:gd name="T24" fmla="*/ 195 w 253"/>
                <a:gd name="T25" fmla="*/ 127 h 230"/>
                <a:gd name="T26" fmla="*/ 187 w 253"/>
                <a:gd name="T27" fmla="*/ 130 h 230"/>
                <a:gd name="T28" fmla="*/ 157 w 253"/>
                <a:gd name="T29" fmla="*/ 164 h 230"/>
                <a:gd name="T30" fmla="*/ 66 w 253"/>
                <a:gd name="T31" fmla="*/ 61 h 230"/>
                <a:gd name="T32" fmla="*/ 57 w 253"/>
                <a:gd name="T33" fmla="*/ 57 h 230"/>
                <a:gd name="T34" fmla="*/ 49 w 253"/>
                <a:gd name="T35" fmla="*/ 61 h 230"/>
                <a:gd name="T36" fmla="*/ 11 w 253"/>
                <a:gd name="T37" fmla="*/ 105 h 230"/>
                <a:gd name="T38" fmla="*/ 11 w 253"/>
                <a:gd name="T39" fmla="*/ 11 h 230"/>
                <a:gd name="T40" fmla="*/ 241 w 253"/>
                <a:gd name="T41" fmla="*/ 11 h 230"/>
                <a:gd name="T42" fmla="*/ 11 w 253"/>
                <a:gd name="T43" fmla="*/ 122 h 230"/>
                <a:gd name="T44" fmla="*/ 57 w 253"/>
                <a:gd name="T45" fmla="*/ 69 h 230"/>
                <a:gd name="T46" fmla="*/ 150 w 253"/>
                <a:gd name="T47" fmla="*/ 174 h 230"/>
                <a:gd name="T48" fmla="*/ 157 w 253"/>
                <a:gd name="T49" fmla="*/ 182 h 230"/>
                <a:gd name="T50" fmla="*/ 189 w 253"/>
                <a:gd name="T51" fmla="*/ 219 h 230"/>
                <a:gd name="T52" fmla="*/ 11 w 253"/>
                <a:gd name="T53" fmla="*/ 219 h 230"/>
                <a:gd name="T54" fmla="*/ 11 w 253"/>
                <a:gd name="T55" fmla="*/ 122 h 230"/>
                <a:gd name="T56" fmla="*/ 204 w 253"/>
                <a:gd name="T57" fmla="*/ 219 h 230"/>
                <a:gd name="T58" fmla="*/ 165 w 253"/>
                <a:gd name="T59" fmla="*/ 173 h 230"/>
                <a:gd name="T60" fmla="*/ 195 w 253"/>
                <a:gd name="T61" fmla="*/ 138 h 230"/>
                <a:gd name="T62" fmla="*/ 241 w 253"/>
                <a:gd name="T63" fmla="*/ 188 h 230"/>
                <a:gd name="T64" fmla="*/ 241 w 253"/>
                <a:gd name="T65" fmla="*/ 219 h 230"/>
                <a:gd name="T66" fmla="*/ 204 w 253"/>
                <a:gd name="T67" fmla="*/ 21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30">
                  <a:moveTo>
                    <a:pt x="24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5"/>
                    <a:pt x="5" y="230"/>
                    <a:pt x="11" y="230"/>
                  </a:cubicBezTo>
                  <a:cubicBezTo>
                    <a:pt x="241" y="230"/>
                    <a:pt x="241" y="230"/>
                    <a:pt x="241" y="230"/>
                  </a:cubicBezTo>
                  <a:cubicBezTo>
                    <a:pt x="248" y="230"/>
                    <a:pt x="253" y="225"/>
                    <a:pt x="253" y="219"/>
                  </a:cubicBezTo>
                  <a:cubicBezTo>
                    <a:pt x="253" y="11"/>
                    <a:pt x="253" y="11"/>
                    <a:pt x="253" y="11"/>
                  </a:cubicBezTo>
                  <a:cubicBezTo>
                    <a:pt x="253" y="5"/>
                    <a:pt x="248" y="0"/>
                    <a:pt x="241" y="0"/>
                  </a:cubicBezTo>
                  <a:close/>
                  <a:moveTo>
                    <a:pt x="241" y="11"/>
                  </a:moveTo>
                  <a:cubicBezTo>
                    <a:pt x="241" y="171"/>
                    <a:pt x="241" y="171"/>
                    <a:pt x="241" y="17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2" y="128"/>
                    <a:pt x="199" y="127"/>
                    <a:pt x="195" y="127"/>
                  </a:cubicBezTo>
                  <a:cubicBezTo>
                    <a:pt x="192" y="127"/>
                    <a:pt x="189" y="128"/>
                    <a:pt x="187" y="130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4" y="59"/>
                    <a:pt x="61" y="57"/>
                    <a:pt x="57" y="57"/>
                  </a:cubicBezTo>
                  <a:cubicBezTo>
                    <a:pt x="54" y="57"/>
                    <a:pt x="51" y="59"/>
                    <a:pt x="49" y="61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1"/>
                    <a:pt x="11" y="11"/>
                    <a:pt x="11" y="11"/>
                  </a:cubicBezTo>
                  <a:lnTo>
                    <a:pt x="241" y="11"/>
                  </a:lnTo>
                  <a:close/>
                  <a:moveTo>
                    <a:pt x="11" y="122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150" y="174"/>
                    <a:pt x="150" y="174"/>
                    <a:pt x="150" y="174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89" y="219"/>
                    <a:pt x="189" y="219"/>
                    <a:pt x="189" y="219"/>
                  </a:cubicBezTo>
                  <a:cubicBezTo>
                    <a:pt x="11" y="219"/>
                    <a:pt x="11" y="219"/>
                    <a:pt x="11" y="219"/>
                  </a:cubicBezTo>
                  <a:lnTo>
                    <a:pt x="11" y="122"/>
                  </a:lnTo>
                  <a:close/>
                  <a:moveTo>
                    <a:pt x="204" y="219"/>
                  </a:moveTo>
                  <a:cubicBezTo>
                    <a:pt x="165" y="173"/>
                    <a:pt x="165" y="173"/>
                    <a:pt x="165" y="173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1" y="219"/>
                    <a:pt x="241" y="219"/>
                    <a:pt x="241" y="219"/>
                  </a:cubicBezTo>
                  <a:lnTo>
                    <a:pt x="204" y="2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7"/>
            <p:cNvSpPr>
              <a:spLocks noEditPoints="1"/>
            </p:cNvSpPr>
            <p:nvPr/>
          </p:nvSpPr>
          <p:spPr bwMode="auto">
            <a:xfrm>
              <a:off x="9032875" y="11272838"/>
              <a:ext cx="258763" cy="263525"/>
            </a:xfrm>
            <a:custGeom>
              <a:avLst/>
              <a:gdLst>
                <a:gd name="T0" fmla="*/ 34 w 69"/>
                <a:gd name="T1" fmla="*/ 70 h 70"/>
                <a:gd name="T2" fmla="*/ 69 w 69"/>
                <a:gd name="T3" fmla="*/ 35 h 70"/>
                <a:gd name="T4" fmla="*/ 34 w 69"/>
                <a:gd name="T5" fmla="*/ 0 h 70"/>
                <a:gd name="T6" fmla="*/ 0 w 69"/>
                <a:gd name="T7" fmla="*/ 35 h 70"/>
                <a:gd name="T8" fmla="*/ 34 w 69"/>
                <a:gd name="T9" fmla="*/ 70 h 70"/>
                <a:gd name="T10" fmla="*/ 34 w 69"/>
                <a:gd name="T11" fmla="*/ 12 h 70"/>
                <a:gd name="T12" fmla="*/ 57 w 69"/>
                <a:gd name="T13" fmla="*/ 35 h 70"/>
                <a:gd name="T14" fmla="*/ 34 w 69"/>
                <a:gd name="T15" fmla="*/ 58 h 70"/>
                <a:gd name="T16" fmla="*/ 11 w 69"/>
                <a:gd name="T17" fmla="*/ 35 h 70"/>
                <a:gd name="T18" fmla="*/ 34 w 69"/>
                <a:gd name="T19" fmla="*/ 1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70">
                  <a:moveTo>
                    <a:pt x="34" y="70"/>
                  </a:moveTo>
                  <a:cubicBezTo>
                    <a:pt x="53" y="70"/>
                    <a:pt x="69" y="54"/>
                    <a:pt x="69" y="35"/>
                  </a:cubicBezTo>
                  <a:cubicBezTo>
                    <a:pt x="69" y="16"/>
                    <a:pt x="53" y="0"/>
                    <a:pt x="34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54"/>
                    <a:pt x="15" y="70"/>
                    <a:pt x="34" y="70"/>
                  </a:cubicBezTo>
                  <a:close/>
                  <a:moveTo>
                    <a:pt x="34" y="12"/>
                  </a:moveTo>
                  <a:cubicBezTo>
                    <a:pt x="47" y="12"/>
                    <a:pt x="57" y="22"/>
                    <a:pt x="57" y="35"/>
                  </a:cubicBezTo>
                  <a:cubicBezTo>
                    <a:pt x="57" y="48"/>
                    <a:pt x="47" y="58"/>
                    <a:pt x="34" y="58"/>
                  </a:cubicBezTo>
                  <a:cubicBezTo>
                    <a:pt x="22" y="58"/>
                    <a:pt x="11" y="48"/>
                    <a:pt x="11" y="35"/>
                  </a:cubicBezTo>
                  <a:cubicBezTo>
                    <a:pt x="11" y="22"/>
                    <a:pt x="22" y="12"/>
                    <a:pt x="3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65" name="Group 264"/>
          <p:cNvGrpSpPr/>
          <p:nvPr/>
        </p:nvGrpSpPr>
        <p:grpSpPr>
          <a:xfrm>
            <a:off x="8545734" y="4438125"/>
            <a:ext cx="423629" cy="370251"/>
            <a:chOff x="8296275" y="8293096"/>
            <a:chExt cx="1385888" cy="1211261"/>
          </a:xfrm>
          <a:solidFill>
            <a:schemeClr val="tx1"/>
          </a:solidFill>
        </p:grpSpPr>
        <p:sp>
          <p:nvSpPr>
            <p:cNvPr id="266" name="Freeform 8"/>
            <p:cNvSpPr>
              <a:spLocks noEditPoints="1"/>
            </p:cNvSpPr>
            <p:nvPr/>
          </p:nvSpPr>
          <p:spPr bwMode="auto">
            <a:xfrm>
              <a:off x="8296275" y="8293096"/>
              <a:ext cx="1385888" cy="1211261"/>
            </a:xfrm>
            <a:custGeom>
              <a:avLst/>
              <a:gdLst>
                <a:gd name="T0" fmla="*/ 368 w 369"/>
                <a:gd name="T1" fmla="*/ 190 h 323"/>
                <a:gd name="T2" fmla="*/ 322 w 369"/>
                <a:gd name="T3" fmla="*/ 17 h 323"/>
                <a:gd name="T4" fmla="*/ 299 w 369"/>
                <a:gd name="T5" fmla="*/ 0 h 323"/>
                <a:gd name="T6" fmla="*/ 184 w 369"/>
                <a:gd name="T7" fmla="*/ 0 h 323"/>
                <a:gd name="T8" fmla="*/ 69 w 369"/>
                <a:gd name="T9" fmla="*/ 0 h 323"/>
                <a:gd name="T10" fmla="*/ 47 w 369"/>
                <a:gd name="T11" fmla="*/ 17 h 323"/>
                <a:gd name="T12" fmla="*/ 1 w 369"/>
                <a:gd name="T13" fmla="*/ 190 h 323"/>
                <a:gd name="T14" fmla="*/ 0 w 369"/>
                <a:gd name="T15" fmla="*/ 196 h 323"/>
                <a:gd name="T16" fmla="*/ 0 w 369"/>
                <a:gd name="T17" fmla="*/ 276 h 323"/>
                <a:gd name="T18" fmla="*/ 46 w 369"/>
                <a:gd name="T19" fmla="*/ 323 h 323"/>
                <a:gd name="T20" fmla="*/ 323 w 369"/>
                <a:gd name="T21" fmla="*/ 323 h 323"/>
                <a:gd name="T22" fmla="*/ 369 w 369"/>
                <a:gd name="T23" fmla="*/ 276 h 323"/>
                <a:gd name="T24" fmla="*/ 369 w 369"/>
                <a:gd name="T25" fmla="*/ 196 h 323"/>
                <a:gd name="T26" fmla="*/ 368 w 369"/>
                <a:gd name="T27" fmla="*/ 190 h 323"/>
                <a:gd name="T28" fmla="*/ 346 w 369"/>
                <a:gd name="T29" fmla="*/ 276 h 323"/>
                <a:gd name="T30" fmla="*/ 323 w 369"/>
                <a:gd name="T31" fmla="*/ 299 h 323"/>
                <a:gd name="T32" fmla="*/ 46 w 369"/>
                <a:gd name="T33" fmla="*/ 299 h 323"/>
                <a:gd name="T34" fmla="*/ 23 w 369"/>
                <a:gd name="T35" fmla="*/ 276 h 323"/>
                <a:gd name="T36" fmla="*/ 23 w 369"/>
                <a:gd name="T37" fmla="*/ 196 h 323"/>
                <a:gd name="T38" fmla="*/ 69 w 369"/>
                <a:gd name="T39" fmla="*/ 23 h 323"/>
                <a:gd name="T40" fmla="*/ 299 w 369"/>
                <a:gd name="T41" fmla="*/ 23 h 323"/>
                <a:gd name="T42" fmla="*/ 346 w 369"/>
                <a:gd name="T43" fmla="*/ 196 h 323"/>
                <a:gd name="T44" fmla="*/ 346 w 369"/>
                <a:gd name="T45" fmla="*/ 276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9" h="323">
                  <a:moveTo>
                    <a:pt x="368" y="190"/>
                  </a:moveTo>
                  <a:cubicBezTo>
                    <a:pt x="322" y="17"/>
                    <a:pt x="322" y="17"/>
                    <a:pt x="322" y="17"/>
                  </a:cubicBezTo>
                  <a:cubicBezTo>
                    <a:pt x="319" y="7"/>
                    <a:pt x="310" y="0"/>
                    <a:pt x="299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59" y="0"/>
                    <a:pt x="50" y="7"/>
                    <a:pt x="47" y="17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92"/>
                    <a:pt x="0" y="194"/>
                    <a:pt x="0" y="196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302"/>
                    <a:pt x="21" y="323"/>
                    <a:pt x="46" y="323"/>
                  </a:cubicBezTo>
                  <a:cubicBezTo>
                    <a:pt x="323" y="323"/>
                    <a:pt x="323" y="323"/>
                    <a:pt x="323" y="323"/>
                  </a:cubicBezTo>
                  <a:cubicBezTo>
                    <a:pt x="348" y="323"/>
                    <a:pt x="369" y="302"/>
                    <a:pt x="369" y="276"/>
                  </a:cubicBezTo>
                  <a:cubicBezTo>
                    <a:pt x="369" y="196"/>
                    <a:pt x="369" y="196"/>
                    <a:pt x="369" y="196"/>
                  </a:cubicBezTo>
                  <a:cubicBezTo>
                    <a:pt x="369" y="194"/>
                    <a:pt x="368" y="192"/>
                    <a:pt x="368" y="190"/>
                  </a:cubicBezTo>
                  <a:close/>
                  <a:moveTo>
                    <a:pt x="346" y="276"/>
                  </a:moveTo>
                  <a:cubicBezTo>
                    <a:pt x="346" y="289"/>
                    <a:pt x="335" y="299"/>
                    <a:pt x="323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34" y="299"/>
                    <a:pt x="23" y="289"/>
                    <a:pt x="23" y="276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299" y="23"/>
                    <a:pt x="299" y="23"/>
                    <a:pt x="299" y="23"/>
                  </a:cubicBezTo>
                  <a:cubicBezTo>
                    <a:pt x="346" y="196"/>
                    <a:pt x="346" y="196"/>
                    <a:pt x="346" y="196"/>
                  </a:cubicBezTo>
                  <a:lnTo>
                    <a:pt x="346" y="2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9"/>
            <p:cNvSpPr>
              <a:spLocks noEditPoints="1"/>
            </p:cNvSpPr>
            <p:nvPr/>
          </p:nvSpPr>
          <p:spPr bwMode="auto">
            <a:xfrm>
              <a:off x="8461376" y="8466137"/>
              <a:ext cx="1055689" cy="776288"/>
            </a:xfrm>
            <a:custGeom>
              <a:avLst/>
              <a:gdLst>
                <a:gd name="T0" fmla="*/ 229 w 281"/>
                <a:gd name="T1" fmla="*/ 0 h 207"/>
                <a:gd name="T2" fmla="*/ 51 w 281"/>
                <a:gd name="T3" fmla="*/ 0 h 207"/>
                <a:gd name="T4" fmla="*/ 40 w 281"/>
                <a:gd name="T5" fmla="*/ 9 h 207"/>
                <a:gd name="T6" fmla="*/ 0 w 281"/>
                <a:gd name="T7" fmla="*/ 147 h 207"/>
                <a:gd name="T8" fmla="*/ 2 w 281"/>
                <a:gd name="T9" fmla="*/ 157 h 207"/>
                <a:gd name="T10" fmla="*/ 12 w 281"/>
                <a:gd name="T11" fmla="*/ 161 h 207"/>
                <a:gd name="T12" fmla="*/ 45 w 281"/>
                <a:gd name="T13" fmla="*/ 161 h 207"/>
                <a:gd name="T14" fmla="*/ 58 w 281"/>
                <a:gd name="T15" fmla="*/ 161 h 207"/>
                <a:gd name="T16" fmla="*/ 64 w 281"/>
                <a:gd name="T17" fmla="*/ 161 h 207"/>
                <a:gd name="T18" fmla="*/ 81 w 281"/>
                <a:gd name="T19" fmla="*/ 195 h 207"/>
                <a:gd name="T20" fmla="*/ 101 w 281"/>
                <a:gd name="T21" fmla="*/ 207 h 207"/>
                <a:gd name="T22" fmla="*/ 179 w 281"/>
                <a:gd name="T23" fmla="*/ 207 h 207"/>
                <a:gd name="T24" fmla="*/ 200 w 281"/>
                <a:gd name="T25" fmla="*/ 195 h 207"/>
                <a:gd name="T26" fmla="*/ 217 w 281"/>
                <a:gd name="T27" fmla="*/ 161 h 207"/>
                <a:gd name="T28" fmla="*/ 223 w 281"/>
                <a:gd name="T29" fmla="*/ 161 h 207"/>
                <a:gd name="T30" fmla="*/ 236 w 281"/>
                <a:gd name="T31" fmla="*/ 161 h 207"/>
                <a:gd name="T32" fmla="*/ 269 w 281"/>
                <a:gd name="T33" fmla="*/ 161 h 207"/>
                <a:gd name="T34" fmla="*/ 278 w 281"/>
                <a:gd name="T35" fmla="*/ 157 h 207"/>
                <a:gd name="T36" fmla="*/ 280 w 281"/>
                <a:gd name="T37" fmla="*/ 147 h 207"/>
                <a:gd name="T38" fmla="*/ 241 w 281"/>
                <a:gd name="T39" fmla="*/ 9 h 207"/>
                <a:gd name="T40" fmla="*/ 229 w 281"/>
                <a:gd name="T41" fmla="*/ 0 h 207"/>
                <a:gd name="T42" fmla="*/ 236 w 281"/>
                <a:gd name="T43" fmla="*/ 138 h 207"/>
                <a:gd name="T44" fmla="*/ 217 w 281"/>
                <a:gd name="T45" fmla="*/ 138 h 207"/>
                <a:gd name="T46" fmla="*/ 196 w 281"/>
                <a:gd name="T47" fmla="*/ 151 h 207"/>
                <a:gd name="T48" fmla="*/ 179 w 281"/>
                <a:gd name="T49" fmla="*/ 184 h 207"/>
                <a:gd name="T50" fmla="*/ 101 w 281"/>
                <a:gd name="T51" fmla="*/ 184 h 207"/>
                <a:gd name="T52" fmla="*/ 85 w 281"/>
                <a:gd name="T53" fmla="*/ 151 h 207"/>
                <a:gd name="T54" fmla="*/ 64 w 281"/>
                <a:gd name="T55" fmla="*/ 138 h 207"/>
                <a:gd name="T56" fmla="*/ 45 w 281"/>
                <a:gd name="T57" fmla="*/ 138 h 207"/>
                <a:gd name="T58" fmla="*/ 18 w 281"/>
                <a:gd name="T59" fmla="*/ 138 h 207"/>
                <a:gd name="T60" fmla="*/ 51 w 281"/>
                <a:gd name="T61" fmla="*/ 12 h 207"/>
                <a:gd name="T62" fmla="*/ 229 w 281"/>
                <a:gd name="T63" fmla="*/ 12 h 207"/>
                <a:gd name="T64" fmla="*/ 263 w 281"/>
                <a:gd name="T65" fmla="*/ 138 h 207"/>
                <a:gd name="T66" fmla="*/ 236 w 281"/>
                <a:gd name="T67" fmla="*/ 13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1" h="207">
                  <a:moveTo>
                    <a:pt x="229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6" y="0"/>
                    <a:pt x="41" y="4"/>
                    <a:pt x="40" y="9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0"/>
                    <a:pt x="0" y="154"/>
                    <a:pt x="2" y="157"/>
                  </a:cubicBezTo>
                  <a:cubicBezTo>
                    <a:pt x="5" y="160"/>
                    <a:pt x="8" y="161"/>
                    <a:pt x="12" y="161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64" y="161"/>
                    <a:pt x="64" y="161"/>
                    <a:pt x="64" y="161"/>
                  </a:cubicBezTo>
                  <a:cubicBezTo>
                    <a:pt x="81" y="195"/>
                    <a:pt x="81" y="195"/>
                    <a:pt x="81" y="195"/>
                  </a:cubicBezTo>
                  <a:cubicBezTo>
                    <a:pt x="85" y="203"/>
                    <a:pt x="93" y="207"/>
                    <a:pt x="101" y="207"/>
                  </a:cubicBezTo>
                  <a:cubicBezTo>
                    <a:pt x="179" y="207"/>
                    <a:pt x="179" y="207"/>
                    <a:pt x="179" y="207"/>
                  </a:cubicBezTo>
                  <a:cubicBezTo>
                    <a:pt x="188" y="207"/>
                    <a:pt x="196" y="203"/>
                    <a:pt x="200" y="195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3" y="161"/>
                    <a:pt x="223" y="161"/>
                    <a:pt x="223" y="161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3" y="161"/>
                    <a:pt x="276" y="160"/>
                    <a:pt x="278" y="157"/>
                  </a:cubicBezTo>
                  <a:cubicBezTo>
                    <a:pt x="280" y="154"/>
                    <a:pt x="281" y="150"/>
                    <a:pt x="280" y="147"/>
                  </a:cubicBezTo>
                  <a:cubicBezTo>
                    <a:pt x="241" y="9"/>
                    <a:pt x="241" y="9"/>
                    <a:pt x="241" y="9"/>
                  </a:cubicBezTo>
                  <a:cubicBezTo>
                    <a:pt x="239" y="4"/>
                    <a:pt x="235" y="0"/>
                    <a:pt x="229" y="0"/>
                  </a:cubicBezTo>
                  <a:close/>
                  <a:moveTo>
                    <a:pt x="236" y="138"/>
                  </a:moveTo>
                  <a:cubicBezTo>
                    <a:pt x="217" y="138"/>
                    <a:pt x="217" y="138"/>
                    <a:pt x="217" y="138"/>
                  </a:cubicBezTo>
                  <a:cubicBezTo>
                    <a:pt x="208" y="138"/>
                    <a:pt x="200" y="143"/>
                    <a:pt x="196" y="151"/>
                  </a:cubicBezTo>
                  <a:cubicBezTo>
                    <a:pt x="179" y="184"/>
                    <a:pt x="179" y="184"/>
                    <a:pt x="179" y="184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85" y="151"/>
                    <a:pt x="85" y="151"/>
                    <a:pt x="85" y="151"/>
                  </a:cubicBezTo>
                  <a:cubicBezTo>
                    <a:pt x="81" y="143"/>
                    <a:pt x="73" y="138"/>
                    <a:pt x="64" y="138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263" y="138"/>
                    <a:pt x="263" y="138"/>
                    <a:pt x="263" y="138"/>
                  </a:cubicBezTo>
                  <a:lnTo>
                    <a:pt x="236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10489554" y="4369505"/>
            <a:ext cx="422173" cy="356663"/>
            <a:chOff x="13828713" y="2805113"/>
            <a:chExt cx="1381125" cy="1166812"/>
          </a:xfrm>
          <a:solidFill>
            <a:schemeClr val="tx1"/>
          </a:solidFill>
        </p:grpSpPr>
        <p:sp>
          <p:nvSpPr>
            <p:cNvPr id="269" name="Freeform 10"/>
            <p:cNvSpPr>
              <a:spLocks noEditPoints="1"/>
            </p:cNvSpPr>
            <p:nvPr/>
          </p:nvSpPr>
          <p:spPr bwMode="auto">
            <a:xfrm>
              <a:off x="14173200" y="3109913"/>
              <a:ext cx="690563" cy="690562"/>
            </a:xfrm>
            <a:custGeom>
              <a:avLst/>
              <a:gdLst>
                <a:gd name="T0" fmla="*/ 92 w 184"/>
                <a:gd name="T1" fmla="*/ 0 h 184"/>
                <a:gd name="T2" fmla="*/ 0 w 184"/>
                <a:gd name="T3" fmla="*/ 92 h 184"/>
                <a:gd name="T4" fmla="*/ 92 w 184"/>
                <a:gd name="T5" fmla="*/ 184 h 184"/>
                <a:gd name="T6" fmla="*/ 184 w 184"/>
                <a:gd name="T7" fmla="*/ 92 h 184"/>
                <a:gd name="T8" fmla="*/ 92 w 184"/>
                <a:gd name="T9" fmla="*/ 0 h 184"/>
                <a:gd name="T10" fmla="*/ 144 w 184"/>
                <a:gd name="T11" fmla="*/ 137 h 184"/>
                <a:gd name="T12" fmla="*/ 47 w 184"/>
                <a:gd name="T13" fmla="*/ 144 h 184"/>
                <a:gd name="T14" fmla="*/ 39 w 184"/>
                <a:gd name="T15" fmla="*/ 47 h 184"/>
                <a:gd name="T16" fmla="*/ 137 w 184"/>
                <a:gd name="T17" fmla="*/ 39 h 184"/>
                <a:gd name="T18" fmla="*/ 144 w 184"/>
                <a:gd name="T19" fmla="*/ 13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4">
                  <a:moveTo>
                    <a:pt x="92" y="0"/>
                  </a:moveTo>
                  <a:cubicBezTo>
                    <a:pt x="41" y="0"/>
                    <a:pt x="0" y="41"/>
                    <a:pt x="0" y="92"/>
                  </a:cubicBezTo>
                  <a:cubicBezTo>
                    <a:pt x="0" y="143"/>
                    <a:pt x="41" y="184"/>
                    <a:pt x="92" y="184"/>
                  </a:cubicBezTo>
                  <a:cubicBezTo>
                    <a:pt x="143" y="184"/>
                    <a:pt x="184" y="143"/>
                    <a:pt x="184" y="92"/>
                  </a:cubicBezTo>
                  <a:cubicBezTo>
                    <a:pt x="184" y="41"/>
                    <a:pt x="143" y="0"/>
                    <a:pt x="92" y="0"/>
                  </a:cubicBezTo>
                  <a:close/>
                  <a:moveTo>
                    <a:pt x="144" y="137"/>
                  </a:moveTo>
                  <a:cubicBezTo>
                    <a:pt x="119" y="166"/>
                    <a:pt x="76" y="169"/>
                    <a:pt x="47" y="144"/>
                  </a:cubicBezTo>
                  <a:cubicBezTo>
                    <a:pt x="18" y="120"/>
                    <a:pt x="15" y="76"/>
                    <a:pt x="39" y="47"/>
                  </a:cubicBezTo>
                  <a:cubicBezTo>
                    <a:pt x="64" y="18"/>
                    <a:pt x="108" y="15"/>
                    <a:pt x="137" y="39"/>
                  </a:cubicBezTo>
                  <a:cubicBezTo>
                    <a:pt x="166" y="64"/>
                    <a:pt x="169" y="108"/>
                    <a:pt x="14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11"/>
            <p:cNvSpPr>
              <a:spLocks/>
            </p:cNvSpPr>
            <p:nvPr/>
          </p:nvSpPr>
          <p:spPr bwMode="auto">
            <a:xfrm>
              <a:off x="14346238" y="3281363"/>
              <a:ext cx="195263" cy="195262"/>
            </a:xfrm>
            <a:custGeom>
              <a:avLst/>
              <a:gdLst>
                <a:gd name="T0" fmla="*/ 46 w 52"/>
                <a:gd name="T1" fmla="*/ 0 h 52"/>
                <a:gd name="T2" fmla="*/ 0 w 52"/>
                <a:gd name="T3" fmla="*/ 46 h 52"/>
                <a:gd name="T4" fmla="*/ 0 w 52"/>
                <a:gd name="T5" fmla="*/ 46 h 52"/>
                <a:gd name="T6" fmla="*/ 6 w 52"/>
                <a:gd name="T7" fmla="*/ 52 h 52"/>
                <a:gd name="T8" fmla="*/ 11 w 52"/>
                <a:gd name="T9" fmla="*/ 46 h 52"/>
                <a:gd name="T10" fmla="*/ 11 w 52"/>
                <a:gd name="T11" fmla="*/ 46 h 52"/>
                <a:gd name="T12" fmla="*/ 46 w 52"/>
                <a:gd name="T13" fmla="*/ 11 h 52"/>
                <a:gd name="T14" fmla="*/ 52 w 52"/>
                <a:gd name="T15" fmla="*/ 6 h 52"/>
                <a:gd name="T16" fmla="*/ 46 w 52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2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2" y="52"/>
                    <a:pt x="6" y="52"/>
                  </a:cubicBezTo>
                  <a:cubicBezTo>
                    <a:pt x="9" y="52"/>
                    <a:pt x="11" y="49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27"/>
                    <a:pt x="27" y="11"/>
                    <a:pt x="46" y="11"/>
                  </a:cubicBezTo>
                  <a:cubicBezTo>
                    <a:pt x="49" y="11"/>
                    <a:pt x="52" y="9"/>
                    <a:pt x="52" y="6"/>
                  </a:cubicBezTo>
                  <a:cubicBezTo>
                    <a:pt x="52" y="2"/>
                    <a:pt x="49" y="0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12"/>
            <p:cNvSpPr>
              <a:spLocks noEditPoints="1"/>
            </p:cNvSpPr>
            <p:nvPr/>
          </p:nvSpPr>
          <p:spPr bwMode="auto">
            <a:xfrm>
              <a:off x="13828713" y="2805113"/>
              <a:ext cx="1381125" cy="1166812"/>
            </a:xfrm>
            <a:custGeom>
              <a:avLst/>
              <a:gdLst>
                <a:gd name="T0" fmla="*/ 339 w 368"/>
                <a:gd name="T1" fmla="*/ 70 h 311"/>
                <a:gd name="T2" fmla="*/ 289 w 368"/>
                <a:gd name="T3" fmla="*/ 61 h 311"/>
                <a:gd name="T4" fmla="*/ 273 w 368"/>
                <a:gd name="T5" fmla="*/ 22 h 311"/>
                <a:gd name="T6" fmla="*/ 241 w 368"/>
                <a:gd name="T7" fmla="*/ 0 h 311"/>
                <a:gd name="T8" fmla="*/ 126 w 368"/>
                <a:gd name="T9" fmla="*/ 0 h 311"/>
                <a:gd name="T10" fmla="*/ 94 w 368"/>
                <a:gd name="T11" fmla="*/ 22 h 311"/>
                <a:gd name="T12" fmla="*/ 78 w 368"/>
                <a:gd name="T13" fmla="*/ 61 h 311"/>
                <a:gd name="T14" fmla="*/ 29 w 368"/>
                <a:gd name="T15" fmla="*/ 70 h 311"/>
                <a:gd name="T16" fmla="*/ 0 w 368"/>
                <a:gd name="T17" fmla="*/ 104 h 311"/>
                <a:gd name="T18" fmla="*/ 0 w 368"/>
                <a:gd name="T19" fmla="*/ 277 h 311"/>
                <a:gd name="T20" fmla="*/ 34 w 368"/>
                <a:gd name="T21" fmla="*/ 311 h 311"/>
                <a:gd name="T22" fmla="*/ 333 w 368"/>
                <a:gd name="T23" fmla="*/ 311 h 311"/>
                <a:gd name="T24" fmla="*/ 368 w 368"/>
                <a:gd name="T25" fmla="*/ 277 h 311"/>
                <a:gd name="T26" fmla="*/ 368 w 368"/>
                <a:gd name="T27" fmla="*/ 104 h 311"/>
                <a:gd name="T28" fmla="*/ 339 w 368"/>
                <a:gd name="T29" fmla="*/ 70 h 311"/>
                <a:gd name="T30" fmla="*/ 345 w 368"/>
                <a:gd name="T31" fmla="*/ 277 h 311"/>
                <a:gd name="T32" fmla="*/ 333 w 368"/>
                <a:gd name="T33" fmla="*/ 288 h 311"/>
                <a:gd name="T34" fmla="*/ 34 w 368"/>
                <a:gd name="T35" fmla="*/ 288 h 311"/>
                <a:gd name="T36" fmla="*/ 23 w 368"/>
                <a:gd name="T37" fmla="*/ 277 h 311"/>
                <a:gd name="T38" fmla="*/ 23 w 368"/>
                <a:gd name="T39" fmla="*/ 104 h 311"/>
                <a:gd name="T40" fmla="*/ 32 w 368"/>
                <a:gd name="T41" fmla="*/ 92 h 311"/>
                <a:gd name="T42" fmla="*/ 95 w 368"/>
                <a:gd name="T43" fmla="*/ 82 h 311"/>
                <a:gd name="T44" fmla="*/ 116 w 368"/>
                <a:gd name="T45" fmla="*/ 31 h 311"/>
                <a:gd name="T46" fmla="*/ 126 w 368"/>
                <a:gd name="T47" fmla="*/ 23 h 311"/>
                <a:gd name="T48" fmla="*/ 241 w 368"/>
                <a:gd name="T49" fmla="*/ 23 h 311"/>
                <a:gd name="T50" fmla="*/ 252 w 368"/>
                <a:gd name="T51" fmla="*/ 31 h 311"/>
                <a:gd name="T52" fmla="*/ 273 w 368"/>
                <a:gd name="T53" fmla="*/ 82 h 311"/>
                <a:gd name="T54" fmla="*/ 335 w 368"/>
                <a:gd name="T55" fmla="*/ 92 h 311"/>
                <a:gd name="T56" fmla="*/ 345 w 368"/>
                <a:gd name="T57" fmla="*/ 104 h 311"/>
                <a:gd name="T58" fmla="*/ 345 w 368"/>
                <a:gd name="T59" fmla="*/ 27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8" h="311">
                  <a:moveTo>
                    <a:pt x="339" y="70"/>
                  </a:moveTo>
                  <a:cubicBezTo>
                    <a:pt x="289" y="61"/>
                    <a:pt x="289" y="61"/>
                    <a:pt x="289" y="61"/>
                  </a:cubicBezTo>
                  <a:cubicBezTo>
                    <a:pt x="273" y="22"/>
                    <a:pt x="273" y="22"/>
                    <a:pt x="273" y="22"/>
                  </a:cubicBezTo>
                  <a:cubicBezTo>
                    <a:pt x="268" y="9"/>
                    <a:pt x="256" y="0"/>
                    <a:pt x="241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12" y="0"/>
                    <a:pt x="99" y="9"/>
                    <a:pt x="94" y="22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12" y="73"/>
                    <a:pt x="0" y="87"/>
                    <a:pt x="0" y="104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0" y="296"/>
                    <a:pt x="15" y="311"/>
                    <a:pt x="34" y="311"/>
                  </a:cubicBezTo>
                  <a:cubicBezTo>
                    <a:pt x="333" y="311"/>
                    <a:pt x="333" y="311"/>
                    <a:pt x="333" y="311"/>
                  </a:cubicBezTo>
                  <a:cubicBezTo>
                    <a:pt x="353" y="311"/>
                    <a:pt x="368" y="296"/>
                    <a:pt x="368" y="277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87"/>
                    <a:pt x="356" y="73"/>
                    <a:pt x="339" y="70"/>
                  </a:cubicBezTo>
                  <a:close/>
                  <a:moveTo>
                    <a:pt x="345" y="277"/>
                  </a:moveTo>
                  <a:cubicBezTo>
                    <a:pt x="345" y="283"/>
                    <a:pt x="340" y="288"/>
                    <a:pt x="333" y="288"/>
                  </a:cubicBezTo>
                  <a:cubicBezTo>
                    <a:pt x="34" y="288"/>
                    <a:pt x="34" y="288"/>
                    <a:pt x="34" y="288"/>
                  </a:cubicBezTo>
                  <a:cubicBezTo>
                    <a:pt x="28" y="288"/>
                    <a:pt x="23" y="283"/>
                    <a:pt x="23" y="27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3" y="98"/>
                    <a:pt x="27" y="93"/>
                    <a:pt x="32" y="9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17" y="26"/>
                    <a:pt x="122" y="23"/>
                    <a:pt x="126" y="23"/>
                  </a:cubicBezTo>
                  <a:cubicBezTo>
                    <a:pt x="241" y="23"/>
                    <a:pt x="241" y="23"/>
                    <a:pt x="241" y="23"/>
                  </a:cubicBezTo>
                  <a:cubicBezTo>
                    <a:pt x="246" y="23"/>
                    <a:pt x="250" y="26"/>
                    <a:pt x="252" y="3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335" y="92"/>
                    <a:pt x="335" y="92"/>
                    <a:pt x="335" y="92"/>
                  </a:cubicBezTo>
                  <a:cubicBezTo>
                    <a:pt x="341" y="93"/>
                    <a:pt x="345" y="98"/>
                    <a:pt x="345" y="104"/>
                  </a:cubicBezTo>
                  <a:lnTo>
                    <a:pt x="345" y="2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2" name="Freeform 22"/>
          <p:cNvSpPr>
            <a:spLocks noEditPoints="1"/>
          </p:cNvSpPr>
          <p:nvPr/>
        </p:nvSpPr>
        <p:spPr bwMode="auto">
          <a:xfrm>
            <a:off x="9517101" y="4393019"/>
            <a:ext cx="422173" cy="304256"/>
          </a:xfrm>
          <a:custGeom>
            <a:avLst/>
            <a:gdLst>
              <a:gd name="T0" fmla="*/ 298 w 368"/>
              <a:gd name="T1" fmla="*/ 94 h 265"/>
              <a:gd name="T2" fmla="*/ 196 w 368"/>
              <a:gd name="T3" fmla="*/ 0 h 265"/>
              <a:gd name="T4" fmla="*/ 102 w 368"/>
              <a:gd name="T5" fmla="*/ 60 h 265"/>
              <a:gd name="T6" fmla="*/ 86 w 368"/>
              <a:gd name="T7" fmla="*/ 58 h 265"/>
              <a:gd name="T8" fmla="*/ 35 w 368"/>
              <a:gd name="T9" fmla="*/ 109 h 265"/>
              <a:gd name="T10" fmla="*/ 37 w 368"/>
              <a:gd name="T11" fmla="*/ 126 h 265"/>
              <a:gd name="T12" fmla="*/ 0 w 368"/>
              <a:gd name="T13" fmla="*/ 190 h 265"/>
              <a:gd name="T14" fmla="*/ 75 w 368"/>
              <a:gd name="T15" fmla="*/ 265 h 265"/>
              <a:gd name="T16" fmla="*/ 75 w 368"/>
              <a:gd name="T17" fmla="*/ 265 h 265"/>
              <a:gd name="T18" fmla="*/ 282 w 368"/>
              <a:gd name="T19" fmla="*/ 265 h 265"/>
              <a:gd name="T20" fmla="*/ 282 w 368"/>
              <a:gd name="T21" fmla="*/ 265 h 265"/>
              <a:gd name="T22" fmla="*/ 368 w 368"/>
              <a:gd name="T23" fmla="*/ 178 h 265"/>
              <a:gd name="T24" fmla="*/ 298 w 368"/>
              <a:gd name="T25" fmla="*/ 94 h 265"/>
              <a:gd name="T26" fmla="*/ 282 w 368"/>
              <a:gd name="T27" fmla="*/ 242 h 265"/>
              <a:gd name="T28" fmla="*/ 282 w 368"/>
              <a:gd name="T29" fmla="*/ 242 h 265"/>
              <a:gd name="T30" fmla="*/ 75 w 368"/>
              <a:gd name="T31" fmla="*/ 242 h 265"/>
              <a:gd name="T32" fmla="*/ 23 w 368"/>
              <a:gd name="T33" fmla="*/ 190 h 265"/>
              <a:gd name="T34" fmla="*/ 49 w 368"/>
              <a:gd name="T35" fmla="*/ 145 h 265"/>
              <a:gd name="T36" fmla="*/ 59 w 368"/>
              <a:gd name="T37" fmla="*/ 118 h 265"/>
              <a:gd name="T38" fmla="*/ 58 w 368"/>
              <a:gd name="T39" fmla="*/ 109 h 265"/>
              <a:gd name="T40" fmla="*/ 86 w 368"/>
              <a:gd name="T41" fmla="*/ 81 h 265"/>
              <a:gd name="T42" fmla="*/ 102 w 368"/>
              <a:gd name="T43" fmla="*/ 83 h 265"/>
              <a:gd name="T44" fmla="*/ 123 w 368"/>
              <a:gd name="T45" fmla="*/ 70 h 265"/>
              <a:gd name="T46" fmla="*/ 196 w 368"/>
              <a:gd name="T47" fmla="*/ 23 h 265"/>
              <a:gd name="T48" fmla="*/ 275 w 368"/>
              <a:gd name="T49" fmla="*/ 96 h 265"/>
              <a:gd name="T50" fmla="*/ 294 w 368"/>
              <a:gd name="T51" fmla="*/ 116 h 265"/>
              <a:gd name="T52" fmla="*/ 345 w 368"/>
              <a:gd name="T53" fmla="*/ 178 h 265"/>
              <a:gd name="T54" fmla="*/ 282 w 368"/>
              <a:gd name="T55" fmla="*/ 242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68" h="265">
                <a:moveTo>
                  <a:pt x="298" y="94"/>
                </a:moveTo>
                <a:cubicBezTo>
                  <a:pt x="293" y="41"/>
                  <a:pt x="250" y="0"/>
                  <a:pt x="196" y="0"/>
                </a:cubicBezTo>
                <a:cubicBezTo>
                  <a:pt x="154" y="0"/>
                  <a:pt x="118" y="25"/>
                  <a:pt x="102" y="60"/>
                </a:cubicBezTo>
                <a:cubicBezTo>
                  <a:pt x="97" y="59"/>
                  <a:pt x="92" y="58"/>
                  <a:pt x="86" y="58"/>
                </a:cubicBezTo>
                <a:cubicBezTo>
                  <a:pt x="58" y="58"/>
                  <a:pt x="35" y="81"/>
                  <a:pt x="35" y="109"/>
                </a:cubicBezTo>
                <a:cubicBezTo>
                  <a:pt x="35" y="115"/>
                  <a:pt x="36" y="120"/>
                  <a:pt x="37" y="126"/>
                </a:cubicBezTo>
                <a:cubicBezTo>
                  <a:pt x="15" y="139"/>
                  <a:pt x="0" y="162"/>
                  <a:pt x="0" y="190"/>
                </a:cubicBezTo>
                <a:cubicBezTo>
                  <a:pt x="0" y="231"/>
                  <a:pt x="34" y="265"/>
                  <a:pt x="75" y="265"/>
                </a:cubicBezTo>
                <a:cubicBezTo>
                  <a:pt x="75" y="265"/>
                  <a:pt x="75" y="265"/>
                  <a:pt x="75" y="265"/>
                </a:cubicBezTo>
                <a:cubicBezTo>
                  <a:pt x="282" y="265"/>
                  <a:pt x="282" y="265"/>
                  <a:pt x="282" y="265"/>
                </a:cubicBezTo>
                <a:cubicBezTo>
                  <a:pt x="282" y="265"/>
                  <a:pt x="282" y="265"/>
                  <a:pt x="282" y="265"/>
                </a:cubicBezTo>
                <a:cubicBezTo>
                  <a:pt x="330" y="265"/>
                  <a:pt x="368" y="226"/>
                  <a:pt x="368" y="178"/>
                </a:cubicBezTo>
                <a:cubicBezTo>
                  <a:pt x="368" y="136"/>
                  <a:pt x="338" y="101"/>
                  <a:pt x="298" y="94"/>
                </a:cubicBezTo>
                <a:close/>
                <a:moveTo>
                  <a:pt x="282" y="242"/>
                </a:moveTo>
                <a:cubicBezTo>
                  <a:pt x="282" y="242"/>
                  <a:pt x="282" y="242"/>
                  <a:pt x="282" y="242"/>
                </a:cubicBezTo>
                <a:cubicBezTo>
                  <a:pt x="75" y="242"/>
                  <a:pt x="75" y="242"/>
                  <a:pt x="75" y="242"/>
                </a:cubicBezTo>
                <a:cubicBezTo>
                  <a:pt x="46" y="242"/>
                  <a:pt x="23" y="219"/>
                  <a:pt x="23" y="190"/>
                </a:cubicBezTo>
                <a:cubicBezTo>
                  <a:pt x="23" y="172"/>
                  <a:pt x="33" y="155"/>
                  <a:pt x="49" y="145"/>
                </a:cubicBezTo>
                <a:cubicBezTo>
                  <a:pt x="65" y="136"/>
                  <a:pt x="66" y="135"/>
                  <a:pt x="59" y="118"/>
                </a:cubicBezTo>
                <a:cubicBezTo>
                  <a:pt x="58" y="115"/>
                  <a:pt x="58" y="112"/>
                  <a:pt x="58" y="109"/>
                </a:cubicBezTo>
                <a:cubicBezTo>
                  <a:pt x="58" y="94"/>
                  <a:pt x="70" y="81"/>
                  <a:pt x="86" y="81"/>
                </a:cubicBezTo>
                <a:cubicBezTo>
                  <a:pt x="86" y="81"/>
                  <a:pt x="94" y="80"/>
                  <a:pt x="102" y="83"/>
                </a:cubicBezTo>
                <a:cubicBezTo>
                  <a:pt x="115" y="89"/>
                  <a:pt x="117" y="83"/>
                  <a:pt x="123" y="70"/>
                </a:cubicBezTo>
                <a:cubicBezTo>
                  <a:pt x="136" y="41"/>
                  <a:pt x="165" y="23"/>
                  <a:pt x="196" y="23"/>
                </a:cubicBezTo>
                <a:cubicBezTo>
                  <a:pt x="237" y="23"/>
                  <a:pt x="271" y="54"/>
                  <a:pt x="275" y="96"/>
                </a:cubicBezTo>
                <a:cubicBezTo>
                  <a:pt x="277" y="112"/>
                  <a:pt x="277" y="112"/>
                  <a:pt x="294" y="116"/>
                </a:cubicBezTo>
                <a:cubicBezTo>
                  <a:pt x="324" y="122"/>
                  <a:pt x="345" y="148"/>
                  <a:pt x="345" y="178"/>
                </a:cubicBezTo>
                <a:cubicBezTo>
                  <a:pt x="345" y="213"/>
                  <a:pt x="317" y="242"/>
                  <a:pt x="282" y="2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3" name="Freeform 136"/>
          <p:cNvSpPr>
            <a:spLocks noEditPoints="1"/>
          </p:cNvSpPr>
          <p:nvPr/>
        </p:nvSpPr>
        <p:spPr bwMode="auto">
          <a:xfrm>
            <a:off x="7492663" y="4426530"/>
            <a:ext cx="428916" cy="294438"/>
          </a:xfrm>
          <a:custGeom>
            <a:avLst/>
            <a:gdLst>
              <a:gd name="T0" fmla="*/ 120 w 128"/>
              <a:gd name="T1" fmla="*/ 4 h 88"/>
              <a:gd name="T2" fmla="*/ 116 w 128"/>
              <a:gd name="T3" fmla="*/ 4 h 88"/>
              <a:gd name="T4" fmla="*/ 111 w 128"/>
              <a:gd name="T5" fmla="*/ 6 h 88"/>
              <a:gd name="T6" fmla="*/ 100 w 128"/>
              <a:gd name="T7" fmla="*/ 17 h 88"/>
              <a:gd name="T8" fmla="*/ 100 w 128"/>
              <a:gd name="T9" fmla="*/ 12 h 88"/>
              <a:gd name="T10" fmla="*/ 88 w 128"/>
              <a:gd name="T11" fmla="*/ 0 h 88"/>
              <a:gd name="T12" fmla="*/ 12 w 128"/>
              <a:gd name="T13" fmla="*/ 0 h 88"/>
              <a:gd name="T14" fmla="*/ 0 w 128"/>
              <a:gd name="T15" fmla="*/ 12 h 88"/>
              <a:gd name="T16" fmla="*/ 0 w 128"/>
              <a:gd name="T17" fmla="*/ 40 h 88"/>
              <a:gd name="T18" fmla="*/ 0 w 128"/>
              <a:gd name="T19" fmla="*/ 76 h 88"/>
              <a:gd name="T20" fmla="*/ 12 w 128"/>
              <a:gd name="T21" fmla="*/ 88 h 88"/>
              <a:gd name="T22" fmla="*/ 88 w 128"/>
              <a:gd name="T23" fmla="*/ 88 h 88"/>
              <a:gd name="T24" fmla="*/ 100 w 128"/>
              <a:gd name="T25" fmla="*/ 76 h 88"/>
              <a:gd name="T26" fmla="*/ 100 w 128"/>
              <a:gd name="T27" fmla="*/ 71 h 88"/>
              <a:gd name="T28" fmla="*/ 111 w 128"/>
              <a:gd name="T29" fmla="*/ 82 h 88"/>
              <a:gd name="T30" fmla="*/ 116 w 128"/>
              <a:gd name="T31" fmla="*/ 84 h 88"/>
              <a:gd name="T32" fmla="*/ 120 w 128"/>
              <a:gd name="T33" fmla="*/ 84 h 88"/>
              <a:gd name="T34" fmla="*/ 128 w 128"/>
              <a:gd name="T35" fmla="*/ 76 h 88"/>
              <a:gd name="T36" fmla="*/ 128 w 128"/>
              <a:gd name="T37" fmla="*/ 12 h 88"/>
              <a:gd name="T38" fmla="*/ 120 w 128"/>
              <a:gd name="T39" fmla="*/ 4 h 88"/>
              <a:gd name="T40" fmla="*/ 12 w 128"/>
              <a:gd name="T41" fmla="*/ 80 h 88"/>
              <a:gd name="T42" fmla="*/ 8 w 128"/>
              <a:gd name="T43" fmla="*/ 76 h 88"/>
              <a:gd name="T44" fmla="*/ 8 w 128"/>
              <a:gd name="T45" fmla="*/ 12 h 88"/>
              <a:gd name="T46" fmla="*/ 12 w 128"/>
              <a:gd name="T47" fmla="*/ 8 h 88"/>
              <a:gd name="T48" fmla="*/ 88 w 128"/>
              <a:gd name="T49" fmla="*/ 8 h 88"/>
              <a:gd name="T50" fmla="*/ 92 w 128"/>
              <a:gd name="T51" fmla="*/ 12 h 88"/>
              <a:gd name="T52" fmla="*/ 92 w 128"/>
              <a:gd name="T53" fmla="*/ 76 h 88"/>
              <a:gd name="T54" fmla="*/ 88 w 128"/>
              <a:gd name="T55" fmla="*/ 80 h 88"/>
              <a:gd name="T56" fmla="*/ 12 w 128"/>
              <a:gd name="T57" fmla="*/ 80 h 88"/>
              <a:gd name="T58" fmla="*/ 120 w 128"/>
              <a:gd name="T59" fmla="*/ 76 h 88"/>
              <a:gd name="T60" fmla="*/ 116 w 128"/>
              <a:gd name="T61" fmla="*/ 76 h 88"/>
              <a:gd name="T62" fmla="*/ 116 w 128"/>
              <a:gd name="T63" fmla="*/ 76 h 88"/>
              <a:gd name="T64" fmla="*/ 100 w 128"/>
              <a:gd name="T65" fmla="*/ 60 h 88"/>
              <a:gd name="T66" fmla="*/ 100 w 128"/>
              <a:gd name="T67" fmla="*/ 60 h 88"/>
              <a:gd name="T68" fmla="*/ 96 w 128"/>
              <a:gd name="T69" fmla="*/ 56 h 88"/>
              <a:gd name="T70" fmla="*/ 96 w 128"/>
              <a:gd name="T71" fmla="*/ 32 h 88"/>
              <a:gd name="T72" fmla="*/ 116 w 128"/>
              <a:gd name="T73" fmla="*/ 12 h 88"/>
              <a:gd name="T74" fmla="*/ 116 w 128"/>
              <a:gd name="T75" fmla="*/ 12 h 88"/>
              <a:gd name="T76" fmla="*/ 120 w 128"/>
              <a:gd name="T77" fmla="*/ 12 h 88"/>
              <a:gd name="T78" fmla="*/ 120 w 128"/>
              <a:gd name="T7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" h="88">
                <a:moveTo>
                  <a:pt x="120" y="4"/>
                </a:moveTo>
                <a:cubicBezTo>
                  <a:pt x="116" y="4"/>
                  <a:pt x="116" y="4"/>
                  <a:pt x="116" y="4"/>
                </a:cubicBezTo>
                <a:cubicBezTo>
                  <a:pt x="114" y="4"/>
                  <a:pt x="112" y="5"/>
                  <a:pt x="111" y="6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0" y="5"/>
                  <a:pt x="95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83"/>
                  <a:pt x="5" y="88"/>
                  <a:pt x="12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95" y="88"/>
                  <a:pt x="100" y="83"/>
                  <a:pt x="100" y="76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2" y="83"/>
                  <a:pt x="114" y="84"/>
                  <a:pt x="116" y="84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4" y="84"/>
                  <a:pt x="128" y="81"/>
                  <a:pt x="128" y="76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8"/>
                  <a:pt x="124" y="4"/>
                  <a:pt x="120" y="4"/>
                </a:cubicBezTo>
                <a:close/>
                <a:moveTo>
                  <a:pt x="12" y="80"/>
                </a:moveTo>
                <a:cubicBezTo>
                  <a:pt x="10" y="80"/>
                  <a:pt x="8" y="78"/>
                  <a:pt x="8" y="76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90" y="8"/>
                  <a:pt x="92" y="10"/>
                  <a:pt x="92" y="12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78"/>
                  <a:pt x="90" y="80"/>
                  <a:pt x="88" y="80"/>
                </a:cubicBezTo>
                <a:lnTo>
                  <a:pt x="12" y="80"/>
                </a:lnTo>
                <a:close/>
                <a:moveTo>
                  <a:pt x="120" y="76"/>
                </a:moveTo>
                <a:cubicBezTo>
                  <a:pt x="116" y="76"/>
                  <a:pt x="116" y="76"/>
                  <a:pt x="116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32"/>
                  <a:pt x="96" y="32"/>
                  <a:pt x="9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20" y="12"/>
                  <a:pt x="120" y="12"/>
                  <a:pt x="120" y="12"/>
                </a:cubicBezTo>
                <a:lnTo>
                  <a:pt x="120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74" name="Group 273"/>
          <p:cNvGrpSpPr/>
          <p:nvPr/>
        </p:nvGrpSpPr>
        <p:grpSpPr>
          <a:xfrm>
            <a:off x="1259514" y="5234332"/>
            <a:ext cx="417197" cy="364703"/>
            <a:chOff x="9344026" y="4030663"/>
            <a:chExt cx="239713" cy="209551"/>
          </a:xfrm>
          <a:solidFill>
            <a:schemeClr val="tx1"/>
          </a:solidFill>
        </p:grpSpPr>
        <p:sp>
          <p:nvSpPr>
            <p:cNvPr id="275" name="Freeform 173"/>
            <p:cNvSpPr>
              <a:spLocks/>
            </p:cNvSpPr>
            <p:nvPr/>
          </p:nvSpPr>
          <p:spPr bwMode="auto">
            <a:xfrm>
              <a:off x="9344026" y="4030663"/>
              <a:ext cx="239713" cy="179388"/>
            </a:xfrm>
            <a:custGeom>
              <a:avLst/>
              <a:gdLst>
                <a:gd name="T0" fmla="*/ 56 w 64"/>
                <a:gd name="T1" fmla="*/ 18 h 48"/>
                <a:gd name="T2" fmla="*/ 56 w 64"/>
                <a:gd name="T3" fmla="*/ 18 h 48"/>
                <a:gd name="T4" fmla="*/ 38 w 64"/>
                <a:gd name="T5" fmla="*/ 0 h 48"/>
                <a:gd name="T6" fmla="*/ 22 w 64"/>
                <a:gd name="T7" fmla="*/ 9 h 48"/>
                <a:gd name="T8" fmla="*/ 18 w 64"/>
                <a:gd name="T9" fmla="*/ 8 h 48"/>
                <a:gd name="T10" fmla="*/ 8 w 64"/>
                <a:gd name="T11" fmla="*/ 18 h 48"/>
                <a:gd name="T12" fmla="*/ 8 w 64"/>
                <a:gd name="T13" fmla="*/ 18 h 48"/>
                <a:gd name="T14" fmla="*/ 0 w 64"/>
                <a:gd name="T15" fmla="*/ 32 h 48"/>
                <a:gd name="T16" fmla="*/ 16 w 64"/>
                <a:gd name="T17" fmla="*/ 48 h 48"/>
                <a:gd name="T18" fmla="*/ 20 w 64"/>
                <a:gd name="T19" fmla="*/ 48 h 48"/>
                <a:gd name="T20" fmla="*/ 20 w 64"/>
                <a:gd name="T21" fmla="*/ 44 h 48"/>
                <a:gd name="T22" fmla="*/ 16 w 64"/>
                <a:gd name="T23" fmla="*/ 44 h 48"/>
                <a:gd name="T24" fmla="*/ 4 w 64"/>
                <a:gd name="T25" fmla="*/ 32 h 48"/>
                <a:gd name="T26" fmla="*/ 10 w 64"/>
                <a:gd name="T27" fmla="*/ 22 h 48"/>
                <a:gd name="T28" fmla="*/ 12 w 64"/>
                <a:gd name="T29" fmla="*/ 21 h 48"/>
                <a:gd name="T30" fmla="*/ 12 w 64"/>
                <a:gd name="T31" fmla="*/ 18 h 48"/>
                <a:gd name="T32" fmla="*/ 12 w 64"/>
                <a:gd name="T33" fmla="*/ 18 h 48"/>
                <a:gd name="T34" fmla="*/ 18 w 64"/>
                <a:gd name="T35" fmla="*/ 12 h 48"/>
                <a:gd name="T36" fmla="*/ 21 w 64"/>
                <a:gd name="T37" fmla="*/ 13 h 48"/>
                <a:gd name="T38" fmla="*/ 24 w 64"/>
                <a:gd name="T39" fmla="*/ 14 h 48"/>
                <a:gd name="T40" fmla="*/ 26 w 64"/>
                <a:gd name="T41" fmla="*/ 11 h 48"/>
                <a:gd name="T42" fmla="*/ 38 w 64"/>
                <a:gd name="T43" fmla="*/ 4 h 48"/>
                <a:gd name="T44" fmla="*/ 52 w 64"/>
                <a:gd name="T45" fmla="*/ 18 h 48"/>
                <a:gd name="T46" fmla="*/ 52 w 64"/>
                <a:gd name="T47" fmla="*/ 18 h 48"/>
                <a:gd name="T48" fmla="*/ 52 w 64"/>
                <a:gd name="T49" fmla="*/ 21 h 48"/>
                <a:gd name="T50" fmla="*/ 54 w 64"/>
                <a:gd name="T51" fmla="*/ 22 h 48"/>
                <a:gd name="T52" fmla="*/ 60 w 64"/>
                <a:gd name="T53" fmla="*/ 32 h 48"/>
                <a:gd name="T54" fmla="*/ 48 w 64"/>
                <a:gd name="T55" fmla="*/ 44 h 48"/>
                <a:gd name="T56" fmla="*/ 44 w 64"/>
                <a:gd name="T57" fmla="*/ 44 h 48"/>
                <a:gd name="T58" fmla="*/ 44 w 64"/>
                <a:gd name="T59" fmla="*/ 48 h 48"/>
                <a:gd name="T60" fmla="*/ 48 w 64"/>
                <a:gd name="T61" fmla="*/ 48 h 48"/>
                <a:gd name="T62" fmla="*/ 64 w 64"/>
                <a:gd name="T63" fmla="*/ 32 h 48"/>
                <a:gd name="T64" fmla="*/ 56 w 64"/>
                <a:gd name="T65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48">
                  <a:moveTo>
                    <a:pt x="56" y="18"/>
                  </a:moveTo>
                  <a:cubicBezTo>
                    <a:pt x="56" y="18"/>
                    <a:pt x="56" y="18"/>
                    <a:pt x="56" y="18"/>
                  </a:cubicBezTo>
                  <a:cubicBezTo>
                    <a:pt x="56" y="8"/>
                    <a:pt x="48" y="0"/>
                    <a:pt x="38" y="0"/>
                  </a:cubicBezTo>
                  <a:cubicBezTo>
                    <a:pt x="31" y="0"/>
                    <a:pt x="26" y="4"/>
                    <a:pt x="22" y="9"/>
                  </a:cubicBezTo>
                  <a:cubicBezTo>
                    <a:pt x="21" y="8"/>
                    <a:pt x="20" y="8"/>
                    <a:pt x="18" y="8"/>
                  </a:cubicBezTo>
                  <a:cubicBezTo>
                    <a:pt x="12" y="8"/>
                    <a:pt x="8" y="12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21"/>
                    <a:pt x="0" y="26"/>
                    <a:pt x="0" y="32"/>
                  </a:cubicBezTo>
                  <a:cubicBezTo>
                    <a:pt x="0" y="41"/>
                    <a:pt x="7" y="48"/>
                    <a:pt x="16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9" y="44"/>
                    <a:pt x="4" y="39"/>
                    <a:pt x="4" y="32"/>
                  </a:cubicBezTo>
                  <a:cubicBezTo>
                    <a:pt x="4" y="28"/>
                    <a:pt x="6" y="24"/>
                    <a:pt x="10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8" y="7"/>
                    <a:pt x="33" y="4"/>
                    <a:pt x="38" y="4"/>
                  </a:cubicBezTo>
                  <a:cubicBezTo>
                    <a:pt x="46" y="4"/>
                    <a:pt x="52" y="10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8" y="24"/>
                    <a:pt x="60" y="28"/>
                    <a:pt x="60" y="32"/>
                  </a:cubicBezTo>
                  <a:cubicBezTo>
                    <a:pt x="60" y="39"/>
                    <a:pt x="55" y="44"/>
                    <a:pt x="48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57" y="48"/>
                    <a:pt x="64" y="41"/>
                    <a:pt x="64" y="32"/>
                  </a:cubicBezTo>
                  <a:cubicBezTo>
                    <a:pt x="64" y="26"/>
                    <a:pt x="61" y="21"/>
                    <a:pt x="5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174"/>
            <p:cNvSpPr>
              <a:spLocks/>
            </p:cNvSpPr>
            <p:nvPr/>
          </p:nvSpPr>
          <p:spPr bwMode="auto">
            <a:xfrm>
              <a:off x="9418638" y="4105276"/>
              <a:ext cx="90488" cy="134938"/>
            </a:xfrm>
            <a:custGeom>
              <a:avLst/>
              <a:gdLst>
                <a:gd name="T0" fmla="*/ 28 w 57"/>
                <a:gd name="T1" fmla="*/ 0 h 85"/>
                <a:gd name="T2" fmla="*/ 0 w 57"/>
                <a:gd name="T3" fmla="*/ 38 h 85"/>
                <a:gd name="T4" fmla="*/ 19 w 57"/>
                <a:gd name="T5" fmla="*/ 38 h 85"/>
                <a:gd name="T6" fmla="*/ 19 w 57"/>
                <a:gd name="T7" fmla="*/ 85 h 85"/>
                <a:gd name="T8" fmla="*/ 38 w 57"/>
                <a:gd name="T9" fmla="*/ 85 h 85"/>
                <a:gd name="T10" fmla="*/ 38 w 57"/>
                <a:gd name="T11" fmla="*/ 38 h 85"/>
                <a:gd name="T12" fmla="*/ 57 w 57"/>
                <a:gd name="T13" fmla="*/ 38 h 85"/>
                <a:gd name="T14" fmla="*/ 28 w 57"/>
                <a:gd name="T1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85">
                  <a:moveTo>
                    <a:pt x="28" y="0"/>
                  </a:moveTo>
                  <a:lnTo>
                    <a:pt x="0" y="38"/>
                  </a:lnTo>
                  <a:lnTo>
                    <a:pt x="19" y="38"/>
                  </a:lnTo>
                  <a:lnTo>
                    <a:pt x="19" y="85"/>
                  </a:lnTo>
                  <a:lnTo>
                    <a:pt x="38" y="85"/>
                  </a:lnTo>
                  <a:lnTo>
                    <a:pt x="38" y="38"/>
                  </a:lnTo>
                  <a:lnTo>
                    <a:pt x="57" y="38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7" name="Group 276"/>
          <p:cNvGrpSpPr/>
          <p:nvPr/>
        </p:nvGrpSpPr>
        <p:grpSpPr>
          <a:xfrm>
            <a:off x="321386" y="5234332"/>
            <a:ext cx="417197" cy="364703"/>
            <a:chOff x="8863013" y="4030663"/>
            <a:chExt cx="239713" cy="209551"/>
          </a:xfrm>
          <a:solidFill>
            <a:schemeClr val="tx1"/>
          </a:solidFill>
        </p:grpSpPr>
        <p:sp>
          <p:nvSpPr>
            <p:cNvPr id="278" name="Freeform 175"/>
            <p:cNvSpPr>
              <a:spLocks/>
            </p:cNvSpPr>
            <p:nvPr/>
          </p:nvSpPr>
          <p:spPr bwMode="auto">
            <a:xfrm>
              <a:off x="8937626" y="4105276"/>
              <a:ext cx="90488" cy="134938"/>
            </a:xfrm>
            <a:custGeom>
              <a:avLst/>
              <a:gdLst>
                <a:gd name="T0" fmla="*/ 38 w 57"/>
                <a:gd name="T1" fmla="*/ 0 h 85"/>
                <a:gd name="T2" fmla="*/ 19 w 57"/>
                <a:gd name="T3" fmla="*/ 0 h 85"/>
                <a:gd name="T4" fmla="*/ 19 w 57"/>
                <a:gd name="T5" fmla="*/ 47 h 85"/>
                <a:gd name="T6" fmla="*/ 0 w 57"/>
                <a:gd name="T7" fmla="*/ 47 h 85"/>
                <a:gd name="T8" fmla="*/ 28 w 57"/>
                <a:gd name="T9" fmla="*/ 85 h 85"/>
                <a:gd name="T10" fmla="*/ 57 w 57"/>
                <a:gd name="T11" fmla="*/ 47 h 85"/>
                <a:gd name="T12" fmla="*/ 38 w 57"/>
                <a:gd name="T13" fmla="*/ 47 h 85"/>
                <a:gd name="T14" fmla="*/ 38 w 57"/>
                <a:gd name="T1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85">
                  <a:moveTo>
                    <a:pt x="38" y="0"/>
                  </a:moveTo>
                  <a:lnTo>
                    <a:pt x="19" y="0"/>
                  </a:lnTo>
                  <a:lnTo>
                    <a:pt x="19" y="47"/>
                  </a:lnTo>
                  <a:lnTo>
                    <a:pt x="0" y="47"/>
                  </a:lnTo>
                  <a:lnTo>
                    <a:pt x="28" y="85"/>
                  </a:lnTo>
                  <a:lnTo>
                    <a:pt x="57" y="47"/>
                  </a:lnTo>
                  <a:lnTo>
                    <a:pt x="38" y="4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176"/>
            <p:cNvSpPr>
              <a:spLocks/>
            </p:cNvSpPr>
            <p:nvPr/>
          </p:nvSpPr>
          <p:spPr bwMode="auto">
            <a:xfrm>
              <a:off x="8863013" y="4030663"/>
              <a:ext cx="239713" cy="179388"/>
            </a:xfrm>
            <a:custGeom>
              <a:avLst/>
              <a:gdLst>
                <a:gd name="T0" fmla="*/ 56 w 64"/>
                <a:gd name="T1" fmla="*/ 18 h 48"/>
                <a:gd name="T2" fmla="*/ 56 w 64"/>
                <a:gd name="T3" fmla="*/ 18 h 48"/>
                <a:gd name="T4" fmla="*/ 38 w 64"/>
                <a:gd name="T5" fmla="*/ 0 h 48"/>
                <a:gd name="T6" fmla="*/ 22 w 64"/>
                <a:gd name="T7" fmla="*/ 9 h 48"/>
                <a:gd name="T8" fmla="*/ 18 w 64"/>
                <a:gd name="T9" fmla="*/ 8 h 48"/>
                <a:gd name="T10" fmla="*/ 8 w 64"/>
                <a:gd name="T11" fmla="*/ 18 h 48"/>
                <a:gd name="T12" fmla="*/ 8 w 64"/>
                <a:gd name="T13" fmla="*/ 18 h 48"/>
                <a:gd name="T14" fmla="*/ 0 w 64"/>
                <a:gd name="T15" fmla="*/ 32 h 48"/>
                <a:gd name="T16" fmla="*/ 16 w 64"/>
                <a:gd name="T17" fmla="*/ 48 h 48"/>
                <a:gd name="T18" fmla="*/ 16 w 64"/>
                <a:gd name="T19" fmla="*/ 44 h 48"/>
                <a:gd name="T20" fmla="*/ 4 w 64"/>
                <a:gd name="T21" fmla="*/ 32 h 48"/>
                <a:gd name="T22" fmla="*/ 10 w 64"/>
                <a:gd name="T23" fmla="*/ 22 h 48"/>
                <a:gd name="T24" fmla="*/ 12 w 64"/>
                <a:gd name="T25" fmla="*/ 21 h 48"/>
                <a:gd name="T26" fmla="*/ 12 w 64"/>
                <a:gd name="T27" fmla="*/ 18 h 48"/>
                <a:gd name="T28" fmla="*/ 12 w 64"/>
                <a:gd name="T29" fmla="*/ 18 h 48"/>
                <a:gd name="T30" fmla="*/ 18 w 64"/>
                <a:gd name="T31" fmla="*/ 12 h 48"/>
                <a:gd name="T32" fmla="*/ 21 w 64"/>
                <a:gd name="T33" fmla="*/ 13 h 48"/>
                <a:gd name="T34" fmla="*/ 24 w 64"/>
                <a:gd name="T35" fmla="*/ 14 h 48"/>
                <a:gd name="T36" fmla="*/ 26 w 64"/>
                <a:gd name="T37" fmla="*/ 11 h 48"/>
                <a:gd name="T38" fmla="*/ 38 w 64"/>
                <a:gd name="T39" fmla="*/ 4 h 48"/>
                <a:gd name="T40" fmla="*/ 52 w 64"/>
                <a:gd name="T41" fmla="*/ 18 h 48"/>
                <a:gd name="T42" fmla="*/ 52 w 64"/>
                <a:gd name="T43" fmla="*/ 18 h 48"/>
                <a:gd name="T44" fmla="*/ 52 w 64"/>
                <a:gd name="T45" fmla="*/ 21 h 48"/>
                <a:gd name="T46" fmla="*/ 54 w 64"/>
                <a:gd name="T47" fmla="*/ 22 h 48"/>
                <a:gd name="T48" fmla="*/ 60 w 64"/>
                <a:gd name="T49" fmla="*/ 32 h 48"/>
                <a:gd name="T50" fmla="*/ 48 w 64"/>
                <a:gd name="T51" fmla="*/ 44 h 48"/>
                <a:gd name="T52" fmla="*/ 48 w 64"/>
                <a:gd name="T53" fmla="*/ 48 h 48"/>
                <a:gd name="T54" fmla="*/ 64 w 64"/>
                <a:gd name="T55" fmla="*/ 32 h 48"/>
                <a:gd name="T56" fmla="*/ 56 w 64"/>
                <a:gd name="T5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48">
                  <a:moveTo>
                    <a:pt x="56" y="18"/>
                  </a:moveTo>
                  <a:cubicBezTo>
                    <a:pt x="56" y="18"/>
                    <a:pt x="56" y="18"/>
                    <a:pt x="56" y="18"/>
                  </a:cubicBezTo>
                  <a:cubicBezTo>
                    <a:pt x="56" y="8"/>
                    <a:pt x="48" y="0"/>
                    <a:pt x="38" y="0"/>
                  </a:cubicBezTo>
                  <a:cubicBezTo>
                    <a:pt x="31" y="0"/>
                    <a:pt x="26" y="4"/>
                    <a:pt x="22" y="9"/>
                  </a:cubicBezTo>
                  <a:cubicBezTo>
                    <a:pt x="21" y="8"/>
                    <a:pt x="20" y="8"/>
                    <a:pt x="18" y="8"/>
                  </a:cubicBezTo>
                  <a:cubicBezTo>
                    <a:pt x="12" y="8"/>
                    <a:pt x="8" y="12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21"/>
                    <a:pt x="0" y="26"/>
                    <a:pt x="0" y="32"/>
                  </a:cubicBezTo>
                  <a:cubicBezTo>
                    <a:pt x="0" y="41"/>
                    <a:pt x="7" y="48"/>
                    <a:pt x="16" y="48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9" y="44"/>
                    <a:pt x="4" y="39"/>
                    <a:pt x="4" y="32"/>
                  </a:cubicBezTo>
                  <a:cubicBezTo>
                    <a:pt x="4" y="28"/>
                    <a:pt x="6" y="24"/>
                    <a:pt x="10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8" y="7"/>
                    <a:pt x="33" y="4"/>
                    <a:pt x="38" y="4"/>
                  </a:cubicBezTo>
                  <a:cubicBezTo>
                    <a:pt x="46" y="4"/>
                    <a:pt x="52" y="10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8" y="24"/>
                    <a:pt x="60" y="28"/>
                    <a:pt x="60" y="32"/>
                  </a:cubicBezTo>
                  <a:cubicBezTo>
                    <a:pt x="60" y="39"/>
                    <a:pt x="55" y="44"/>
                    <a:pt x="48" y="4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57" y="48"/>
                    <a:pt x="64" y="41"/>
                    <a:pt x="64" y="32"/>
                  </a:cubicBezTo>
                  <a:cubicBezTo>
                    <a:pt x="64" y="26"/>
                    <a:pt x="61" y="21"/>
                    <a:pt x="5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80" name="Freeform 280"/>
          <p:cNvSpPr>
            <a:spLocks noEditPoints="1"/>
          </p:cNvSpPr>
          <p:nvPr/>
        </p:nvSpPr>
        <p:spPr bwMode="auto">
          <a:xfrm>
            <a:off x="2300897" y="5274739"/>
            <a:ext cx="348513" cy="283888"/>
          </a:xfrm>
          <a:custGeom>
            <a:avLst/>
            <a:gdLst>
              <a:gd name="T0" fmla="*/ 56 w 64"/>
              <a:gd name="T1" fmla="*/ 12 h 52"/>
              <a:gd name="T2" fmla="*/ 46 w 64"/>
              <a:gd name="T3" fmla="*/ 12 h 52"/>
              <a:gd name="T4" fmla="*/ 45 w 64"/>
              <a:gd name="T5" fmla="*/ 4 h 52"/>
              <a:gd name="T6" fmla="*/ 40 w 64"/>
              <a:gd name="T7" fmla="*/ 0 h 52"/>
              <a:gd name="T8" fmla="*/ 24 w 64"/>
              <a:gd name="T9" fmla="*/ 0 h 52"/>
              <a:gd name="T10" fmla="*/ 19 w 64"/>
              <a:gd name="T11" fmla="*/ 4 h 52"/>
              <a:gd name="T12" fmla="*/ 18 w 64"/>
              <a:gd name="T13" fmla="*/ 12 h 52"/>
              <a:gd name="T14" fmla="*/ 8 w 64"/>
              <a:gd name="T15" fmla="*/ 12 h 52"/>
              <a:gd name="T16" fmla="*/ 0 w 64"/>
              <a:gd name="T17" fmla="*/ 20 h 52"/>
              <a:gd name="T18" fmla="*/ 0 w 64"/>
              <a:gd name="T19" fmla="*/ 44 h 52"/>
              <a:gd name="T20" fmla="*/ 8 w 64"/>
              <a:gd name="T21" fmla="*/ 52 h 52"/>
              <a:gd name="T22" fmla="*/ 56 w 64"/>
              <a:gd name="T23" fmla="*/ 52 h 52"/>
              <a:gd name="T24" fmla="*/ 64 w 64"/>
              <a:gd name="T25" fmla="*/ 44 h 52"/>
              <a:gd name="T26" fmla="*/ 64 w 64"/>
              <a:gd name="T27" fmla="*/ 20 h 52"/>
              <a:gd name="T28" fmla="*/ 56 w 64"/>
              <a:gd name="T29" fmla="*/ 12 h 52"/>
              <a:gd name="T30" fmla="*/ 23 w 64"/>
              <a:gd name="T31" fmla="*/ 5 h 52"/>
              <a:gd name="T32" fmla="*/ 24 w 64"/>
              <a:gd name="T33" fmla="*/ 4 h 52"/>
              <a:gd name="T34" fmla="*/ 40 w 64"/>
              <a:gd name="T35" fmla="*/ 4 h 52"/>
              <a:gd name="T36" fmla="*/ 41 w 64"/>
              <a:gd name="T37" fmla="*/ 5 h 52"/>
              <a:gd name="T38" fmla="*/ 42 w 64"/>
              <a:gd name="T39" fmla="*/ 12 h 52"/>
              <a:gd name="T40" fmla="*/ 22 w 64"/>
              <a:gd name="T41" fmla="*/ 12 h 52"/>
              <a:gd name="T42" fmla="*/ 23 w 64"/>
              <a:gd name="T43" fmla="*/ 5 h 52"/>
              <a:gd name="T44" fmla="*/ 44 w 64"/>
              <a:gd name="T45" fmla="*/ 36 h 52"/>
              <a:gd name="T46" fmla="*/ 36 w 64"/>
              <a:gd name="T47" fmla="*/ 36 h 52"/>
              <a:gd name="T48" fmla="*/ 36 w 64"/>
              <a:gd name="T49" fmla="*/ 44 h 52"/>
              <a:gd name="T50" fmla="*/ 28 w 64"/>
              <a:gd name="T51" fmla="*/ 44 h 52"/>
              <a:gd name="T52" fmla="*/ 28 w 64"/>
              <a:gd name="T53" fmla="*/ 36 h 52"/>
              <a:gd name="T54" fmla="*/ 20 w 64"/>
              <a:gd name="T55" fmla="*/ 36 h 52"/>
              <a:gd name="T56" fmla="*/ 20 w 64"/>
              <a:gd name="T57" fmla="*/ 28 h 52"/>
              <a:gd name="T58" fmla="*/ 28 w 64"/>
              <a:gd name="T59" fmla="*/ 28 h 52"/>
              <a:gd name="T60" fmla="*/ 28 w 64"/>
              <a:gd name="T61" fmla="*/ 20 h 52"/>
              <a:gd name="T62" fmla="*/ 36 w 64"/>
              <a:gd name="T63" fmla="*/ 20 h 52"/>
              <a:gd name="T64" fmla="*/ 36 w 64"/>
              <a:gd name="T65" fmla="*/ 28 h 52"/>
              <a:gd name="T66" fmla="*/ 44 w 64"/>
              <a:gd name="T67" fmla="*/ 28 h 52"/>
              <a:gd name="T68" fmla="*/ 44 w 64"/>
              <a:gd name="T69" fmla="*/ 3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" h="52">
                <a:moveTo>
                  <a:pt x="56" y="12"/>
                </a:moveTo>
                <a:cubicBezTo>
                  <a:pt x="46" y="12"/>
                  <a:pt x="46" y="12"/>
                  <a:pt x="46" y="12"/>
                </a:cubicBezTo>
                <a:cubicBezTo>
                  <a:pt x="45" y="4"/>
                  <a:pt x="45" y="4"/>
                  <a:pt x="45" y="4"/>
                </a:cubicBezTo>
                <a:cubicBezTo>
                  <a:pt x="44" y="2"/>
                  <a:pt x="42" y="0"/>
                  <a:pt x="4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2" y="0"/>
                  <a:pt x="20" y="2"/>
                  <a:pt x="19" y="4"/>
                </a:cubicBezTo>
                <a:cubicBezTo>
                  <a:pt x="18" y="12"/>
                  <a:pt x="18" y="12"/>
                  <a:pt x="1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8"/>
                  <a:pt x="4" y="52"/>
                  <a:pt x="8" y="52"/>
                </a:cubicBezTo>
                <a:cubicBezTo>
                  <a:pt x="56" y="52"/>
                  <a:pt x="56" y="52"/>
                  <a:pt x="56" y="52"/>
                </a:cubicBezTo>
                <a:cubicBezTo>
                  <a:pt x="60" y="52"/>
                  <a:pt x="64" y="48"/>
                  <a:pt x="64" y="44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16"/>
                  <a:pt x="60" y="12"/>
                  <a:pt x="56" y="12"/>
                </a:cubicBezTo>
                <a:close/>
                <a:moveTo>
                  <a:pt x="23" y="5"/>
                </a:moveTo>
                <a:cubicBezTo>
                  <a:pt x="24" y="4"/>
                  <a:pt x="24" y="4"/>
                  <a:pt x="24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1" y="5"/>
                  <a:pt x="41" y="5"/>
                  <a:pt x="41" y="5"/>
                </a:cubicBezTo>
                <a:cubicBezTo>
                  <a:pt x="42" y="12"/>
                  <a:pt x="42" y="12"/>
                  <a:pt x="42" y="12"/>
                </a:cubicBezTo>
                <a:cubicBezTo>
                  <a:pt x="22" y="12"/>
                  <a:pt x="22" y="12"/>
                  <a:pt x="22" y="12"/>
                </a:cubicBezTo>
                <a:lnTo>
                  <a:pt x="23" y="5"/>
                </a:lnTo>
                <a:close/>
                <a:moveTo>
                  <a:pt x="44" y="36"/>
                </a:moveTo>
                <a:cubicBezTo>
                  <a:pt x="36" y="36"/>
                  <a:pt x="36" y="36"/>
                  <a:pt x="36" y="36"/>
                </a:cubicBezTo>
                <a:cubicBezTo>
                  <a:pt x="36" y="44"/>
                  <a:pt x="36" y="44"/>
                  <a:pt x="36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36"/>
                  <a:pt x="28" y="36"/>
                  <a:pt x="28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28"/>
                  <a:pt x="20" y="28"/>
                  <a:pt x="20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0"/>
                  <a:pt x="28" y="20"/>
                  <a:pt x="28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8"/>
                  <a:pt x="36" y="28"/>
                  <a:pt x="36" y="28"/>
                </a:cubicBezTo>
                <a:cubicBezTo>
                  <a:pt x="44" y="28"/>
                  <a:pt x="44" y="28"/>
                  <a:pt x="44" y="28"/>
                </a:cubicBezTo>
                <a:lnTo>
                  <a:pt x="44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1" name="Freeform 249"/>
          <p:cNvSpPr>
            <a:spLocks noEditPoints="1"/>
          </p:cNvSpPr>
          <p:nvPr/>
        </p:nvSpPr>
        <p:spPr bwMode="auto">
          <a:xfrm>
            <a:off x="5420486" y="5244999"/>
            <a:ext cx="404141" cy="343368"/>
          </a:xfrm>
          <a:custGeom>
            <a:avLst/>
            <a:gdLst>
              <a:gd name="T0" fmla="*/ 51 w 56"/>
              <a:gd name="T1" fmla="*/ 20 h 48"/>
              <a:gd name="T2" fmla="*/ 54 w 56"/>
              <a:gd name="T3" fmla="*/ 16 h 48"/>
              <a:gd name="T4" fmla="*/ 54 w 56"/>
              <a:gd name="T5" fmla="*/ 12 h 48"/>
              <a:gd name="T6" fmla="*/ 45 w 56"/>
              <a:gd name="T7" fmla="*/ 4 h 48"/>
              <a:gd name="T8" fmla="*/ 16 w 56"/>
              <a:gd name="T9" fmla="*/ 0 h 48"/>
              <a:gd name="T10" fmla="*/ 8 w 56"/>
              <a:gd name="T11" fmla="*/ 12 h 48"/>
              <a:gd name="T12" fmla="*/ 0 w 56"/>
              <a:gd name="T13" fmla="*/ 14 h 48"/>
              <a:gd name="T14" fmla="*/ 7 w 56"/>
              <a:gd name="T15" fmla="*/ 16 h 48"/>
              <a:gd name="T16" fmla="*/ 2 w 56"/>
              <a:gd name="T17" fmla="*/ 20 h 48"/>
              <a:gd name="T18" fmla="*/ 0 w 56"/>
              <a:gd name="T19" fmla="*/ 34 h 48"/>
              <a:gd name="T20" fmla="*/ 4 w 56"/>
              <a:gd name="T21" fmla="*/ 36 h 48"/>
              <a:gd name="T22" fmla="*/ 8 w 56"/>
              <a:gd name="T23" fmla="*/ 48 h 48"/>
              <a:gd name="T24" fmla="*/ 16 w 56"/>
              <a:gd name="T25" fmla="*/ 44 h 48"/>
              <a:gd name="T26" fmla="*/ 40 w 56"/>
              <a:gd name="T27" fmla="*/ 36 h 48"/>
              <a:gd name="T28" fmla="*/ 44 w 56"/>
              <a:gd name="T29" fmla="*/ 48 h 48"/>
              <a:gd name="T30" fmla="*/ 52 w 56"/>
              <a:gd name="T31" fmla="*/ 44 h 48"/>
              <a:gd name="T32" fmla="*/ 54 w 56"/>
              <a:gd name="T33" fmla="*/ 36 h 48"/>
              <a:gd name="T34" fmla="*/ 56 w 56"/>
              <a:gd name="T35" fmla="*/ 22 h 48"/>
              <a:gd name="T36" fmla="*/ 15 w 56"/>
              <a:gd name="T37" fmla="*/ 5 h 48"/>
              <a:gd name="T38" fmla="*/ 24 w 56"/>
              <a:gd name="T39" fmla="*/ 4 h 48"/>
              <a:gd name="T40" fmla="*/ 26 w 56"/>
              <a:gd name="T41" fmla="*/ 8 h 48"/>
              <a:gd name="T42" fmla="*/ 32 w 56"/>
              <a:gd name="T43" fmla="*/ 6 h 48"/>
              <a:gd name="T44" fmla="*/ 40 w 56"/>
              <a:gd name="T45" fmla="*/ 4 h 48"/>
              <a:gd name="T46" fmla="*/ 46 w 56"/>
              <a:gd name="T47" fmla="*/ 20 h 48"/>
              <a:gd name="T48" fmla="*/ 15 w 56"/>
              <a:gd name="T49" fmla="*/ 5 h 48"/>
              <a:gd name="T50" fmla="*/ 8 w 56"/>
              <a:gd name="T51" fmla="*/ 28 h 48"/>
              <a:gd name="T52" fmla="*/ 16 w 56"/>
              <a:gd name="T53" fmla="*/ 28 h 48"/>
              <a:gd name="T54" fmla="*/ 36 w 56"/>
              <a:gd name="T55" fmla="*/ 32 h 48"/>
              <a:gd name="T56" fmla="*/ 20 w 56"/>
              <a:gd name="T57" fmla="*/ 28 h 48"/>
              <a:gd name="T58" fmla="*/ 36 w 56"/>
              <a:gd name="T59" fmla="*/ 32 h 48"/>
              <a:gd name="T60" fmla="*/ 40 w 56"/>
              <a:gd name="T61" fmla="*/ 28 h 48"/>
              <a:gd name="T62" fmla="*/ 48 w 56"/>
              <a:gd name="T63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6" h="48">
                <a:moveTo>
                  <a:pt x="54" y="20"/>
                </a:moveTo>
                <a:cubicBezTo>
                  <a:pt x="51" y="20"/>
                  <a:pt x="51" y="20"/>
                  <a:pt x="51" y="20"/>
                </a:cubicBezTo>
                <a:cubicBezTo>
                  <a:pt x="49" y="16"/>
                  <a:pt x="49" y="16"/>
                  <a:pt x="49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6"/>
                  <a:pt x="56" y="15"/>
                  <a:pt x="56" y="14"/>
                </a:cubicBezTo>
                <a:cubicBezTo>
                  <a:pt x="56" y="13"/>
                  <a:pt x="55" y="12"/>
                  <a:pt x="54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2"/>
                  <a:pt x="42" y="0"/>
                  <a:pt x="4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4" y="0"/>
                  <a:pt x="11" y="2"/>
                  <a:pt x="11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0" y="13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21"/>
                  <a:pt x="0" y="2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6"/>
                  <a:pt x="6" y="48"/>
                  <a:pt x="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4" y="48"/>
                  <a:pt x="16" y="46"/>
                  <a:pt x="16" y="44"/>
                </a:cubicBezTo>
                <a:cubicBezTo>
                  <a:pt x="16" y="36"/>
                  <a:pt x="16" y="36"/>
                  <a:pt x="16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6"/>
                  <a:pt x="42" y="48"/>
                  <a:pt x="4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0" y="48"/>
                  <a:pt x="52" y="46"/>
                  <a:pt x="52" y="44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21"/>
                  <a:pt x="55" y="20"/>
                  <a:pt x="54" y="20"/>
                </a:cubicBezTo>
                <a:close/>
                <a:moveTo>
                  <a:pt x="15" y="5"/>
                </a:moveTo>
                <a:cubicBezTo>
                  <a:pt x="15" y="5"/>
                  <a:pt x="16" y="4"/>
                  <a:pt x="16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5" y="8"/>
                  <a:pt x="26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1" y="8"/>
                  <a:pt x="32" y="7"/>
                  <a:pt x="32" y="6"/>
                </a:cubicBezTo>
                <a:cubicBezTo>
                  <a:pt x="32" y="4"/>
                  <a:pt x="32" y="4"/>
                  <a:pt x="32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1" y="5"/>
                  <a:pt x="41" y="5"/>
                </a:cubicBezTo>
                <a:cubicBezTo>
                  <a:pt x="46" y="20"/>
                  <a:pt x="46" y="20"/>
                  <a:pt x="46" y="20"/>
                </a:cubicBezTo>
                <a:cubicBezTo>
                  <a:pt x="10" y="20"/>
                  <a:pt x="10" y="20"/>
                  <a:pt x="10" y="20"/>
                </a:cubicBezTo>
                <a:lnTo>
                  <a:pt x="15" y="5"/>
                </a:lnTo>
                <a:close/>
                <a:moveTo>
                  <a:pt x="12" y="32"/>
                </a:moveTo>
                <a:cubicBezTo>
                  <a:pt x="10" y="32"/>
                  <a:pt x="8" y="30"/>
                  <a:pt x="8" y="28"/>
                </a:cubicBezTo>
                <a:cubicBezTo>
                  <a:pt x="8" y="26"/>
                  <a:pt x="10" y="24"/>
                  <a:pt x="12" y="24"/>
                </a:cubicBezTo>
                <a:cubicBezTo>
                  <a:pt x="14" y="24"/>
                  <a:pt x="16" y="26"/>
                  <a:pt x="16" y="28"/>
                </a:cubicBezTo>
                <a:cubicBezTo>
                  <a:pt x="16" y="30"/>
                  <a:pt x="14" y="32"/>
                  <a:pt x="12" y="32"/>
                </a:cubicBezTo>
                <a:close/>
                <a:moveTo>
                  <a:pt x="36" y="32"/>
                </a:moveTo>
                <a:cubicBezTo>
                  <a:pt x="20" y="32"/>
                  <a:pt x="20" y="32"/>
                  <a:pt x="20" y="32"/>
                </a:cubicBezTo>
                <a:cubicBezTo>
                  <a:pt x="20" y="28"/>
                  <a:pt x="20" y="28"/>
                  <a:pt x="20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2"/>
                </a:lnTo>
                <a:close/>
                <a:moveTo>
                  <a:pt x="44" y="32"/>
                </a:moveTo>
                <a:cubicBezTo>
                  <a:pt x="42" y="32"/>
                  <a:pt x="40" y="30"/>
                  <a:pt x="40" y="28"/>
                </a:cubicBezTo>
                <a:cubicBezTo>
                  <a:pt x="40" y="26"/>
                  <a:pt x="42" y="24"/>
                  <a:pt x="44" y="24"/>
                </a:cubicBezTo>
                <a:cubicBezTo>
                  <a:pt x="46" y="24"/>
                  <a:pt x="48" y="26"/>
                  <a:pt x="48" y="28"/>
                </a:cubicBezTo>
                <a:cubicBezTo>
                  <a:pt x="48" y="30"/>
                  <a:pt x="46" y="32"/>
                  <a:pt x="44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82" name="Group 281"/>
          <p:cNvGrpSpPr/>
          <p:nvPr/>
        </p:nvGrpSpPr>
        <p:grpSpPr>
          <a:xfrm>
            <a:off x="3356734" y="5219621"/>
            <a:ext cx="381327" cy="394124"/>
            <a:chOff x="4054476" y="1160463"/>
            <a:chExt cx="236537" cy="244475"/>
          </a:xfrm>
          <a:solidFill>
            <a:schemeClr val="tx1"/>
          </a:solidFill>
        </p:grpSpPr>
        <p:sp>
          <p:nvSpPr>
            <p:cNvPr id="283" name="Freeform 58"/>
            <p:cNvSpPr>
              <a:spLocks/>
            </p:cNvSpPr>
            <p:nvPr/>
          </p:nvSpPr>
          <p:spPr bwMode="auto">
            <a:xfrm>
              <a:off x="4144963" y="1160463"/>
              <a:ext cx="146050" cy="146050"/>
            </a:xfrm>
            <a:custGeom>
              <a:avLst/>
              <a:gdLst>
                <a:gd name="T0" fmla="*/ 37 w 39"/>
                <a:gd name="T1" fmla="*/ 2 h 39"/>
                <a:gd name="T2" fmla="*/ 31 w 39"/>
                <a:gd name="T3" fmla="*/ 3 h 39"/>
                <a:gd name="T4" fmla="*/ 12 w 39"/>
                <a:gd name="T5" fmla="*/ 22 h 39"/>
                <a:gd name="T6" fmla="*/ 0 w 39"/>
                <a:gd name="T7" fmla="*/ 29 h 39"/>
                <a:gd name="T8" fmla="*/ 10 w 39"/>
                <a:gd name="T9" fmla="*/ 39 h 39"/>
                <a:gd name="T10" fmla="*/ 17 w 39"/>
                <a:gd name="T11" fmla="*/ 27 h 39"/>
                <a:gd name="T12" fmla="*/ 36 w 39"/>
                <a:gd name="T13" fmla="*/ 8 h 39"/>
                <a:gd name="T14" fmla="*/ 37 w 39"/>
                <a:gd name="T15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9">
                  <a:moveTo>
                    <a:pt x="37" y="2"/>
                  </a:moveTo>
                  <a:cubicBezTo>
                    <a:pt x="34" y="0"/>
                    <a:pt x="31" y="3"/>
                    <a:pt x="31" y="3"/>
                  </a:cubicBezTo>
                  <a:cubicBezTo>
                    <a:pt x="31" y="3"/>
                    <a:pt x="15" y="19"/>
                    <a:pt x="12" y="22"/>
                  </a:cubicBezTo>
                  <a:cubicBezTo>
                    <a:pt x="9" y="25"/>
                    <a:pt x="0" y="29"/>
                    <a:pt x="0" y="2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4" y="30"/>
                    <a:pt x="17" y="27"/>
                  </a:cubicBezTo>
                  <a:cubicBezTo>
                    <a:pt x="20" y="24"/>
                    <a:pt x="36" y="8"/>
                    <a:pt x="36" y="8"/>
                  </a:cubicBezTo>
                  <a:cubicBezTo>
                    <a:pt x="36" y="8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9"/>
            <p:cNvSpPr>
              <a:spLocks noEditPoints="1"/>
            </p:cNvSpPr>
            <p:nvPr/>
          </p:nvSpPr>
          <p:spPr bwMode="auto">
            <a:xfrm>
              <a:off x="4054476" y="1281113"/>
              <a:ext cx="115888" cy="123825"/>
            </a:xfrm>
            <a:custGeom>
              <a:avLst/>
              <a:gdLst>
                <a:gd name="T0" fmla="*/ 12 w 31"/>
                <a:gd name="T1" fmla="*/ 7 h 33"/>
                <a:gd name="T2" fmla="*/ 0 w 31"/>
                <a:gd name="T3" fmla="*/ 27 h 33"/>
                <a:gd name="T4" fmla="*/ 31 w 31"/>
                <a:gd name="T5" fmla="*/ 10 h 33"/>
                <a:gd name="T6" fmla="*/ 21 w 31"/>
                <a:gd name="T7" fmla="*/ 0 h 33"/>
                <a:gd name="T8" fmla="*/ 12 w 31"/>
                <a:gd name="T9" fmla="*/ 7 h 33"/>
                <a:gd name="T10" fmla="*/ 9 w 31"/>
                <a:gd name="T11" fmla="*/ 24 h 33"/>
                <a:gd name="T12" fmla="*/ 20 w 31"/>
                <a:gd name="T13" fmla="*/ 4 h 33"/>
                <a:gd name="T14" fmla="*/ 9 w 31"/>
                <a:gd name="T15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2" y="7"/>
                  </a:moveTo>
                  <a:cubicBezTo>
                    <a:pt x="7" y="19"/>
                    <a:pt x="8" y="25"/>
                    <a:pt x="0" y="27"/>
                  </a:cubicBezTo>
                  <a:cubicBezTo>
                    <a:pt x="31" y="33"/>
                    <a:pt x="31" y="10"/>
                    <a:pt x="31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14" y="2"/>
                    <a:pt x="12" y="7"/>
                  </a:cubicBezTo>
                  <a:close/>
                  <a:moveTo>
                    <a:pt x="9" y="24"/>
                  </a:moveTo>
                  <a:cubicBezTo>
                    <a:pt x="11" y="21"/>
                    <a:pt x="15" y="8"/>
                    <a:pt x="20" y="4"/>
                  </a:cubicBezTo>
                  <a:cubicBezTo>
                    <a:pt x="23" y="7"/>
                    <a:pt x="20" y="17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85" name="Freeform 119"/>
          <p:cNvSpPr>
            <a:spLocks noEditPoints="1"/>
          </p:cNvSpPr>
          <p:nvPr/>
        </p:nvSpPr>
        <p:spPr bwMode="auto">
          <a:xfrm>
            <a:off x="4425058" y="5236335"/>
            <a:ext cx="360696" cy="360696"/>
          </a:xfrm>
          <a:custGeom>
            <a:avLst/>
            <a:gdLst>
              <a:gd name="T0" fmla="*/ 0 w 152"/>
              <a:gd name="T1" fmla="*/ 0 h 152"/>
              <a:gd name="T2" fmla="*/ 0 w 152"/>
              <a:gd name="T3" fmla="*/ 114 h 152"/>
              <a:gd name="T4" fmla="*/ 38 w 152"/>
              <a:gd name="T5" fmla="*/ 114 h 152"/>
              <a:gd name="T6" fmla="*/ 38 w 152"/>
              <a:gd name="T7" fmla="*/ 152 h 152"/>
              <a:gd name="T8" fmla="*/ 90 w 152"/>
              <a:gd name="T9" fmla="*/ 114 h 152"/>
              <a:gd name="T10" fmla="*/ 152 w 152"/>
              <a:gd name="T11" fmla="*/ 114 h 152"/>
              <a:gd name="T12" fmla="*/ 152 w 152"/>
              <a:gd name="T13" fmla="*/ 0 h 152"/>
              <a:gd name="T14" fmla="*/ 0 w 152"/>
              <a:gd name="T15" fmla="*/ 0 h 152"/>
              <a:gd name="T16" fmla="*/ 133 w 152"/>
              <a:gd name="T17" fmla="*/ 95 h 152"/>
              <a:gd name="T18" fmla="*/ 95 w 152"/>
              <a:gd name="T19" fmla="*/ 95 h 152"/>
              <a:gd name="T20" fmla="*/ 57 w 152"/>
              <a:gd name="T21" fmla="*/ 124 h 152"/>
              <a:gd name="T22" fmla="*/ 57 w 152"/>
              <a:gd name="T23" fmla="*/ 95 h 152"/>
              <a:gd name="T24" fmla="*/ 19 w 152"/>
              <a:gd name="T25" fmla="*/ 95 h 152"/>
              <a:gd name="T26" fmla="*/ 19 w 152"/>
              <a:gd name="T27" fmla="*/ 19 h 152"/>
              <a:gd name="T28" fmla="*/ 133 w 152"/>
              <a:gd name="T29" fmla="*/ 19 h 152"/>
              <a:gd name="T30" fmla="*/ 133 w 152"/>
              <a:gd name="T31" fmla="*/ 9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2" h="152">
                <a:moveTo>
                  <a:pt x="0" y="0"/>
                </a:moveTo>
                <a:lnTo>
                  <a:pt x="0" y="114"/>
                </a:lnTo>
                <a:lnTo>
                  <a:pt x="38" y="114"/>
                </a:lnTo>
                <a:lnTo>
                  <a:pt x="38" y="152"/>
                </a:lnTo>
                <a:lnTo>
                  <a:pt x="90" y="114"/>
                </a:lnTo>
                <a:lnTo>
                  <a:pt x="152" y="114"/>
                </a:lnTo>
                <a:lnTo>
                  <a:pt x="152" y="0"/>
                </a:lnTo>
                <a:lnTo>
                  <a:pt x="0" y="0"/>
                </a:lnTo>
                <a:close/>
                <a:moveTo>
                  <a:pt x="133" y="95"/>
                </a:moveTo>
                <a:lnTo>
                  <a:pt x="95" y="95"/>
                </a:lnTo>
                <a:lnTo>
                  <a:pt x="57" y="124"/>
                </a:lnTo>
                <a:lnTo>
                  <a:pt x="57" y="95"/>
                </a:lnTo>
                <a:lnTo>
                  <a:pt x="19" y="95"/>
                </a:lnTo>
                <a:lnTo>
                  <a:pt x="19" y="19"/>
                </a:lnTo>
                <a:lnTo>
                  <a:pt x="133" y="19"/>
                </a:lnTo>
                <a:lnTo>
                  <a:pt x="133" y="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6" name="Freeform 48"/>
          <p:cNvSpPr>
            <a:spLocks noEditPoints="1"/>
          </p:cNvSpPr>
          <p:nvPr/>
        </p:nvSpPr>
        <p:spPr bwMode="auto">
          <a:xfrm>
            <a:off x="6435555" y="5216671"/>
            <a:ext cx="403984" cy="400024"/>
          </a:xfrm>
          <a:custGeom>
            <a:avLst/>
            <a:gdLst>
              <a:gd name="T0" fmla="*/ 126 w 129"/>
              <a:gd name="T1" fmla="*/ 2 h 128"/>
              <a:gd name="T2" fmla="*/ 121 w 129"/>
              <a:gd name="T3" fmla="*/ 0 h 128"/>
              <a:gd name="T4" fmla="*/ 120 w 129"/>
              <a:gd name="T5" fmla="*/ 0 h 128"/>
              <a:gd name="T6" fmla="*/ 52 w 129"/>
              <a:gd name="T7" fmla="*/ 12 h 128"/>
              <a:gd name="T8" fmla="*/ 45 w 129"/>
              <a:gd name="T9" fmla="*/ 20 h 128"/>
              <a:gd name="T10" fmla="*/ 45 w 129"/>
              <a:gd name="T11" fmla="*/ 28 h 128"/>
              <a:gd name="T12" fmla="*/ 45 w 129"/>
              <a:gd name="T13" fmla="*/ 32 h 128"/>
              <a:gd name="T14" fmla="*/ 45 w 129"/>
              <a:gd name="T15" fmla="*/ 89 h 128"/>
              <a:gd name="T16" fmla="*/ 30 w 129"/>
              <a:gd name="T17" fmla="*/ 84 h 128"/>
              <a:gd name="T18" fmla="*/ 20 w 129"/>
              <a:gd name="T19" fmla="*/ 86 h 128"/>
              <a:gd name="T20" fmla="*/ 3 w 129"/>
              <a:gd name="T21" fmla="*/ 100 h 128"/>
              <a:gd name="T22" fmla="*/ 2 w 129"/>
              <a:gd name="T23" fmla="*/ 115 h 128"/>
              <a:gd name="T24" fmla="*/ 24 w 129"/>
              <a:gd name="T25" fmla="*/ 128 h 128"/>
              <a:gd name="T26" fmla="*/ 34 w 129"/>
              <a:gd name="T27" fmla="*/ 126 h 128"/>
              <a:gd name="T28" fmla="*/ 51 w 129"/>
              <a:gd name="T29" fmla="*/ 112 h 128"/>
              <a:gd name="T30" fmla="*/ 53 w 129"/>
              <a:gd name="T31" fmla="*/ 104 h 128"/>
              <a:gd name="T32" fmla="*/ 53 w 129"/>
              <a:gd name="T33" fmla="*/ 104 h 128"/>
              <a:gd name="T34" fmla="*/ 53 w 129"/>
              <a:gd name="T35" fmla="*/ 40 h 128"/>
              <a:gd name="T36" fmla="*/ 54 w 129"/>
              <a:gd name="T37" fmla="*/ 40 h 128"/>
              <a:gd name="T38" fmla="*/ 121 w 129"/>
              <a:gd name="T39" fmla="*/ 28 h 128"/>
              <a:gd name="T40" fmla="*/ 121 w 129"/>
              <a:gd name="T41" fmla="*/ 77 h 128"/>
              <a:gd name="T42" fmla="*/ 106 w 129"/>
              <a:gd name="T43" fmla="*/ 72 h 128"/>
              <a:gd name="T44" fmla="*/ 96 w 129"/>
              <a:gd name="T45" fmla="*/ 74 h 128"/>
              <a:gd name="T46" fmla="*/ 79 w 129"/>
              <a:gd name="T47" fmla="*/ 88 h 128"/>
              <a:gd name="T48" fmla="*/ 78 w 129"/>
              <a:gd name="T49" fmla="*/ 103 h 128"/>
              <a:gd name="T50" fmla="*/ 100 w 129"/>
              <a:gd name="T51" fmla="*/ 116 h 128"/>
              <a:gd name="T52" fmla="*/ 110 w 129"/>
              <a:gd name="T53" fmla="*/ 114 h 128"/>
              <a:gd name="T54" fmla="*/ 127 w 129"/>
              <a:gd name="T55" fmla="*/ 100 h 128"/>
              <a:gd name="T56" fmla="*/ 129 w 129"/>
              <a:gd name="T57" fmla="*/ 92 h 128"/>
              <a:gd name="T58" fmla="*/ 129 w 129"/>
              <a:gd name="T59" fmla="*/ 92 h 128"/>
              <a:gd name="T60" fmla="*/ 129 w 129"/>
              <a:gd name="T61" fmla="*/ 20 h 128"/>
              <a:gd name="T62" fmla="*/ 129 w 129"/>
              <a:gd name="T63" fmla="*/ 16 h 128"/>
              <a:gd name="T64" fmla="*/ 129 w 129"/>
              <a:gd name="T65" fmla="*/ 8 h 128"/>
              <a:gd name="T66" fmla="*/ 126 w 129"/>
              <a:gd name="T67" fmla="*/ 2 h 128"/>
              <a:gd name="T68" fmla="*/ 32 w 129"/>
              <a:gd name="T69" fmla="*/ 119 h 128"/>
              <a:gd name="T70" fmla="*/ 10 w 129"/>
              <a:gd name="T71" fmla="*/ 112 h 128"/>
              <a:gd name="T72" fmla="*/ 22 w 129"/>
              <a:gd name="T73" fmla="*/ 93 h 128"/>
              <a:gd name="T74" fmla="*/ 44 w 129"/>
              <a:gd name="T75" fmla="*/ 100 h 128"/>
              <a:gd name="T76" fmla="*/ 32 w 129"/>
              <a:gd name="T77" fmla="*/ 119 h 128"/>
              <a:gd name="T78" fmla="*/ 108 w 129"/>
              <a:gd name="T79" fmla="*/ 107 h 128"/>
              <a:gd name="T80" fmla="*/ 85 w 129"/>
              <a:gd name="T81" fmla="*/ 100 h 128"/>
              <a:gd name="T82" fmla="*/ 98 w 129"/>
              <a:gd name="T83" fmla="*/ 81 h 128"/>
              <a:gd name="T84" fmla="*/ 120 w 129"/>
              <a:gd name="T85" fmla="*/ 88 h 128"/>
              <a:gd name="T86" fmla="*/ 108 w 129"/>
              <a:gd name="T87" fmla="*/ 107 h 128"/>
              <a:gd name="T88" fmla="*/ 121 w 129"/>
              <a:gd name="T89" fmla="*/ 20 h 128"/>
              <a:gd name="T90" fmla="*/ 53 w 129"/>
              <a:gd name="T91" fmla="*/ 32 h 128"/>
              <a:gd name="T92" fmla="*/ 53 w 129"/>
              <a:gd name="T93" fmla="*/ 28 h 128"/>
              <a:gd name="T94" fmla="*/ 53 w 129"/>
              <a:gd name="T95" fmla="*/ 20 h 128"/>
              <a:gd name="T96" fmla="*/ 121 w 129"/>
              <a:gd name="T97" fmla="*/ 8 h 128"/>
              <a:gd name="T98" fmla="*/ 121 w 129"/>
              <a:gd name="T99" fmla="*/ 16 h 128"/>
              <a:gd name="T100" fmla="*/ 121 w 129"/>
              <a:gd name="T101" fmla="*/ 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" h="128">
                <a:moveTo>
                  <a:pt x="126" y="2"/>
                </a:moveTo>
                <a:cubicBezTo>
                  <a:pt x="125" y="1"/>
                  <a:pt x="123" y="0"/>
                  <a:pt x="121" y="0"/>
                </a:cubicBezTo>
                <a:cubicBezTo>
                  <a:pt x="121" y="0"/>
                  <a:pt x="120" y="0"/>
                  <a:pt x="120" y="0"/>
                </a:cubicBezTo>
                <a:cubicBezTo>
                  <a:pt x="52" y="12"/>
                  <a:pt x="52" y="12"/>
                  <a:pt x="52" y="12"/>
                </a:cubicBezTo>
                <a:cubicBezTo>
                  <a:pt x="48" y="13"/>
                  <a:pt x="45" y="16"/>
                  <a:pt x="45" y="20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89"/>
                  <a:pt x="45" y="89"/>
                  <a:pt x="45" y="89"/>
                </a:cubicBezTo>
                <a:cubicBezTo>
                  <a:pt x="41" y="86"/>
                  <a:pt x="36" y="84"/>
                  <a:pt x="30" y="84"/>
                </a:cubicBezTo>
                <a:cubicBezTo>
                  <a:pt x="26" y="84"/>
                  <a:pt x="23" y="85"/>
                  <a:pt x="20" y="86"/>
                </a:cubicBezTo>
                <a:cubicBezTo>
                  <a:pt x="12" y="88"/>
                  <a:pt x="6" y="93"/>
                  <a:pt x="3" y="100"/>
                </a:cubicBezTo>
                <a:cubicBezTo>
                  <a:pt x="1" y="104"/>
                  <a:pt x="0" y="110"/>
                  <a:pt x="2" y="115"/>
                </a:cubicBezTo>
                <a:cubicBezTo>
                  <a:pt x="5" y="123"/>
                  <a:pt x="14" y="128"/>
                  <a:pt x="24" y="128"/>
                </a:cubicBezTo>
                <a:cubicBezTo>
                  <a:pt x="28" y="128"/>
                  <a:pt x="31" y="127"/>
                  <a:pt x="34" y="126"/>
                </a:cubicBezTo>
                <a:cubicBezTo>
                  <a:pt x="42" y="124"/>
                  <a:pt x="48" y="119"/>
                  <a:pt x="51" y="112"/>
                </a:cubicBezTo>
                <a:cubicBezTo>
                  <a:pt x="52" y="110"/>
                  <a:pt x="53" y="107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4" y="40"/>
                  <a:pt x="54" y="40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17" y="74"/>
                  <a:pt x="112" y="72"/>
                  <a:pt x="106" y="72"/>
                </a:cubicBezTo>
                <a:cubicBezTo>
                  <a:pt x="102" y="72"/>
                  <a:pt x="99" y="73"/>
                  <a:pt x="96" y="74"/>
                </a:cubicBezTo>
                <a:cubicBezTo>
                  <a:pt x="88" y="76"/>
                  <a:pt x="82" y="81"/>
                  <a:pt x="79" y="88"/>
                </a:cubicBezTo>
                <a:cubicBezTo>
                  <a:pt x="77" y="92"/>
                  <a:pt x="76" y="98"/>
                  <a:pt x="78" y="103"/>
                </a:cubicBezTo>
                <a:cubicBezTo>
                  <a:pt x="81" y="111"/>
                  <a:pt x="90" y="116"/>
                  <a:pt x="100" y="116"/>
                </a:cubicBezTo>
                <a:cubicBezTo>
                  <a:pt x="104" y="116"/>
                  <a:pt x="107" y="115"/>
                  <a:pt x="110" y="114"/>
                </a:cubicBezTo>
                <a:cubicBezTo>
                  <a:pt x="118" y="112"/>
                  <a:pt x="124" y="107"/>
                  <a:pt x="127" y="100"/>
                </a:cubicBezTo>
                <a:cubicBezTo>
                  <a:pt x="128" y="98"/>
                  <a:pt x="129" y="95"/>
                  <a:pt x="129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6"/>
                  <a:pt x="128" y="3"/>
                  <a:pt x="126" y="2"/>
                </a:cubicBezTo>
                <a:close/>
                <a:moveTo>
                  <a:pt x="32" y="119"/>
                </a:moveTo>
                <a:cubicBezTo>
                  <a:pt x="22" y="122"/>
                  <a:pt x="12" y="119"/>
                  <a:pt x="10" y="112"/>
                </a:cubicBezTo>
                <a:cubicBezTo>
                  <a:pt x="7" y="105"/>
                  <a:pt x="13" y="96"/>
                  <a:pt x="22" y="93"/>
                </a:cubicBezTo>
                <a:cubicBezTo>
                  <a:pt x="32" y="90"/>
                  <a:pt x="42" y="93"/>
                  <a:pt x="44" y="100"/>
                </a:cubicBezTo>
                <a:cubicBezTo>
                  <a:pt x="47" y="107"/>
                  <a:pt x="41" y="116"/>
                  <a:pt x="32" y="119"/>
                </a:cubicBezTo>
                <a:close/>
                <a:moveTo>
                  <a:pt x="108" y="107"/>
                </a:moveTo>
                <a:cubicBezTo>
                  <a:pt x="98" y="110"/>
                  <a:pt x="88" y="107"/>
                  <a:pt x="85" y="100"/>
                </a:cubicBezTo>
                <a:cubicBezTo>
                  <a:pt x="83" y="93"/>
                  <a:pt x="88" y="84"/>
                  <a:pt x="98" y="81"/>
                </a:cubicBezTo>
                <a:cubicBezTo>
                  <a:pt x="108" y="78"/>
                  <a:pt x="118" y="81"/>
                  <a:pt x="120" y="88"/>
                </a:cubicBezTo>
                <a:cubicBezTo>
                  <a:pt x="123" y="95"/>
                  <a:pt x="117" y="104"/>
                  <a:pt x="108" y="107"/>
                </a:cubicBezTo>
                <a:close/>
                <a:moveTo>
                  <a:pt x="121" y="20"/>
                </a:moveTo>
                <a:cubicBezTo>
                  <a:pt x="53" y="32"/>
                  <a:pt x="53" y="32"/>
                  <a:pt x="53" y="32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0"/>
                  <a:pt x="53" y="20"/>
                  <a:pt x="53" y="20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16"/>
                  <a:pt x="121" y="16"/>
                  <a:pt x="121" y="16"/>
                </a:cubicBezTo>
                <a:lnTo>
                  <a:pt x="121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87" name="Group 286"/>
          <p:cNvGrpSpPr/>
          <p:nvPr/>
        </p:nvGrpSpPr>
        <p:grpSpPr>
          <a:xfrm>
            <a:off x="7524800" y="5268545"/>
            <a:ext cx="364642" cy="296276"/>
            <a:chOff x="1588" y="1588"/>
            <a:chExt cx="8399462" cy="6824662"/>
          </a:xfrm>
          <a:solidFill>
            <a:schemeClr val="tx1"/>
          </a:solidFill>
        </p:grpSpPr>
        <p:sp>
          <p:nvSpPr>
            <p:cNvPr id="288" name="Freeform 15"/>
            <p:cNvSpPr>
              <a:spLocks noEditPoints="1"/>
            </p:cNvSpPr>
            <p:nvPr/>
          </p:nvSpPr>
          <p:spPr bwMode="auto">
            <a:xfrm>
              <a:off x="1830388" y="2100263"/>
              <a:ext cx="3157537" cy="3151187"/>
            </a:xfrm>
            <a:custGeom>
              <a:avLst/>
              <a:gdLst>
                <a:gd name="T0" fmla="*/ 421 w 841"/>
                <a:gd name="T1" fmla="*/ 70 h 839"/>
                <a:gd name="T2" fmla="*/ 771 w 841"/>
                <a:gd name="T3" fmla="*/ 420 h 839"/>
                <a:gd name="T4" fmla="*/ 421 w 841"/>
                <a:gd name="T5" fmla="*/ 769 h 839"/>
                <a:gd name="T6" fmla="*/ 70 w 841"/>
                <a:gd name="T7" fmla="*/ 420 h 839"/>
                <a:gd name="T8" fmla="*/ 421 w 841"/>
                <a:gd name="T9" fmla="*/ 70 h 839"/>
                <a:gd name="T10" fmla="*/ 421 w 841"/>
                <a:gd name="T11" fmla="*/ 0 h 839"/>
                <a:gd name="T12" fmla="*/ 0 w 841"/>
                <a:gd name="T13" fmla="*/ 420 h 839"/>
                <a:gd name="T14" fmla="*/ 421 w 841"/>
                <a:gd name="T15" fmla="*/ 839 h 839"/>
                <a:gd name="T16" fmla="*/ 841 w 841"/>
                <a:gd name="T17" fmla="*/ 420 h 839"/>
                <a:gd name="T18" fmla="*/ 421 w 841"/>
                <a:gd name="T19" fmla="*/ 0 h 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1" h="839">
                  <a:moveTo>
                    <a:pt x="421" y="70"/>
                  </a:moveTo>
                  <a:cubicBezTo>
                    <a:pt x="614" y="70"/>
                    <a:pt x="771" y="227"/>
                    <a:pt x="771" y="420"/>
                  </a:cubicBezTo>
                  <a:cubicBezTo>
                    <a:pt x="771" y="613"/>
                    <a:pt x="614" y="769"/>
                    <a:pt x="421" y="769"/>
                  </a:cubicBezTo>
                  <a:cubicBezTo>
                    <a:pt x="227" y="769"/>
                    <a:pt x="70" y="613"/>
                    <a:pt x="70" y="420"/>
                  </a:cubicBezTo>
                  <a:cubicBezTo>
                    <a:pt x="70" y="227"/>
                    <a:pt x="227" y="70"/>
                    <a:pt x="421" y="70"/>
                  </a:cubicBezTo>
                  <a:moveTo>
                    <a:pt x="421" y="0"/>
                  </a:moveTo>
                  <a:cubicBezTo>
                    <a:pt x="189" y="0"/>
                    <a:pt x="0" y="188"/>
                    <a:pt x="0" y="420"/>
                  </a:cubicBezTo>
                  <a:cubicBezTo>
                    <a:pt x="0" y="651"/>
                    <a:pt x="189" y="839"/>
                    <a:pt x="421" y="839"/>
                  </a:cubicBezTo>
                  <a:cubicBezTo>
                    <a:pt x="652" y="839"/>
                    <a:pt x="841" y="651"/>
                    <a:pt x="841" y="420"/>
                  </a:cubicBezTo>
                  <a:cubicBezTo>
                    <a:pt x="841" y="188"/>
                    <a:pt x="652" y="0"/>
                    <a:pt x="4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16"/>
            <p:cNvSpPr>
              <a:spLocks/>
            </p:cNvSpPr>
            <p:nvPr/>
          </p:nvSpPr>
          <p:spPr bwMode="auto">
            <a:xfrm>
              <a:off x="2487613" y="2757488"/>
              <a:ext cx="1050925" cy="1052512"/>
            </a:xfrm>
            <a:custGeom>
              <a:avLst/>
              <a:gdLst>
                <a:gd name="T0" fmla="*/ 35 w 280"/>
                <a:gd name="T1" fmla="*/ 280 h 280"/>
                <a:gd name="T2" fmla="*/ 0 w 280"/>
                <a:gd name="T3" fmla="*/ 245 h 280"/>
                <a:gd name="T4" fmla="*/ 246 w 280"/>
                <a:gd name="T5" fmla="*/ 0 h 280"/>
                <a:gd name="T6" fmla="*/ 280 w 280"/>
                <a:gd name="T7" fmla="*/ 35 h 280"/>
                <a:gd name="T8" fmla="*/ 246 w 280"/>
                <a:gd name="T9" fmla="*/ 70 h 280"/>
                <a:gd name="T10" fmla="*/ 70 w 280"/>
                <a:gd name="T11" fmla="*/ 245 h 280"/>
                <a:gd name="T12" fmla="*/ 35 w 280"/>
                <a:gd name="T13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0" h="280">
                  <a:moveTo>
                    <a:pt x="35" y="280"/>
                  </a:moveTo>
                  <a:cubicBezTo>
                    <a:pt x="16" y="280"/>
                    <a:pt x="0" y="264"/>
                    <a:pt x="0" y="245"/>
                  </a:cubicBezTo>
                  <a:cubicBezTo>
                    <a:pt x="0" y="110"/>
                    <a:pt x="110" y="0"/>
                    <a:pt x="246" y="0"/>
                  </a:cubicBezTo>
                  <a:cubicBezTo>
                    <a:pt x="265" y="0"/>
                    <a:pt x="280" y="16"/>
                    <a:pt x="280" y="35"/>
                  </a:cubicBezTo>
                  <a:cubicBezTo>
                    <a:pt x="280" y="54"/>
                    <a:pt x="265" y="70"/>
                    <a:pt x="246" y="70"/>
                  </a:cubicBezTo>
                  <a:cubicBezTo>
                    <a:pt x="149" y="70"/>
                    <a:pt x="70" y="148"/>
                    <a:pt x="70" y="245"/>
                  </a:cubicBezTo>
                  <a:cubicBezTo>
                    <a:pt x="70" y="264"/>
                    <a:pt x="55" y="280"/>
                    <a:pt x="35" y="2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17"/>
            <p:cNvSpPr>
              <a:spLocks noEditPoints="1"/>
            </p:cNvSpPr>
            <p:nvPr/>
          </p:nvSpPr>
          <p:spPr bwMode="auto">
            <a:xfrm>
              <a:off x="1588" y="1588"/>
              <a:ext cx="8399462" cy="6824662"/>
            </a:xfrm>
            <a:custGeom>
              <a:avLst/>
              <a:gdLst>
                <a:gd name="T0" fmla="*/ 1825 w 2237"/>
                <a:gd name="T1" fmla="*/ 140 h 1817"/>
                <a:gd name="T2" fmla="*/ 1887 w 2237"/>
                <a:gd name="T3" fmla="*/ 202 h 1817"/>
                <a:gd name="T4" fmla="*/ 1887 w 2237"/>
                <a:gd name="T5" fmla="*/ 350 h 1817"/>
                <a:gd name="T6" fmla="*/ 2097 w 2237"/>
                <a:gd name="T7" fmla="*/ 520 h 1817"/>
                <a:gd name="T8" fmla="*/ 2097 w 2237"/>
                <a:gd name="T9" fmla="*/ 1507 h 1817"/>
                <a:gd name="T10" fmla="*/ 1920 w 2237"/>
                <a:gd name="T11" fmla="*/ 1678 h 1817"/>
                <a:gd name="T12" fmla="*/ 316 w 2237"/>
                <a:gd name="T13" fmla="*/ 1678 h 1817"/>
                <a:gd name="T14" fmla="*/ 140 w 2237"/>
                <a:gd name="T15" fmla="*/ 1507 h 1817"/>
                <a:gd name="T16" fmla="*/ 140 w 2237"/>
                <a:gd name="T17" fmla="*/ 520 h 1817"/>
                <a:gd name="T18" fmla="*/ 316 w 2237"/>
                <a:gd name="T19" fmla="*/ 349 h 1817"/>
                <a:gd name="T20" fmla="*/ 1258 w 2237"/>
                <a:gd name="T21" fmla="*/ 349 h 1817"/>
                <a:gd name="T22" fmla="*/ 1258 w 2237"/>
                <a:gd name="T23" fmla="*/ 202 h 1817"/>
                <a:gd name="T24" fmla="*/ 1320 w 2237"/>
                <a:gd name="T25" fmla="*/ 140 h 1817"/>
                <a:gd name="T26" fmla="*/ 1825 w 2237"/>
                <a:gd name="T27" fmla="*/ 140 h 1817"/>
                <a:gd name="T28" fmla="*/ 1825 w 2237"/>
                <a:gd name="T29" fmla="*/ 0 h 1817"/>
                <a:gd name="T30" fmla="*/ 1825 w 2237"/>
                <a:gd name="T31" fmla="*/ 0 h 1817"/>
                <a:gd name="T32" fmla="*/ 1320 w 2237"/>
                <a:gd name="T33" fmla="*/ 0 h 1817"/>
                <a:gd name="T34" fmla="*/ 1118 w 2237"/>
                <a:gd name="T35" fmla="*/ 202 h 1817"/>
                <a:gd name="T36" fmla="*/ 1118 w 2237"/>
                <a:gd name="T37" fmla="*/ 209 h 1817"/>
                <a:gd name="T38" fmla="*/ 316 w 2237"/>
                <a:gd name="T39" fmla="*/ 209 h 1817"/>
                <a:gd name="T40" fmla="*/ 0 w 2237"/>
                <a:gd name="T41" fmla="*/ 520 h 1817"/>
                <a:gd name="T42" fmla="*/ 0 w 2237"/>
                <a:gd name="T43" fmla="*/ 1507 h 1817"/>
                <a:gd name="T44" fmla="*/ 316 w 2237"/>
                <a:gd name="T45" fmla="*/ 1817 h 1817"/>
                <a:gd name="T46" fmla="*/ 1920 w 2237"/>
                <a:gd name="T47" fmla="*/ 1817 h 1817"/>
                <a:gd name="T48" fmla="*/ 2237 w 2237"/>
                <a:gd name="T49" fmla="*/ 1507 h 1817"/>
                <a:gd name="T50" fmla="*/ 2237 w 2237"/>
                <a:gd name="T51" fmla="*/ 520 h 1817"/>
                <a:gd name="T52" fmla="*/ 2027 w 2237"/>
                <a:gd name="T53" fmla="*/ 232 h 1817"/>
                <a:gd name="T54" fmla="*/ 2027 w 2237"/>
                <a:gd name="T55" fmla="*/ 202 h 1817"/>
                <a:gd name="T56" fmla="*/ 1825 w 2237"/>
                <a:gd name="T57" fmla="*/ 0 h 1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37" h="1817">
                  <a:moveTo>
                    <a:pt x="1825" y="140"/>
                  </a:moveTo>
                  <a:cubicBezTo>
                    <a:pt x="1859" y="140"/>
                    <a:pt x="1887" y="167"/>
                    <a:pt x="1887" y="202"/>
                  </a:cubicBezTo>
                  <a:cubicBezTo>
                    <a:pt x="1887" y="350"/>
                    <a:pt x="1887" y="350"/>
                    <a:pt x="1887" y="350"/>
                  </a:cubicBezTo>
                  <a:cubicBezTo>
                    <a:pt x="2027" y="350"/>
                    <a:pt x="2097" y="428"/>
                    <a:pt x="2097" y="520"/>
                  </a:cubicBezTo>
                  <a:cubicBezTo>
                    <a:pt x="2097" y="1507"/>
                    <a:pt x="2097" y="1507"/>
                    <a:pt x="2097" y="1507"/>
                  </a:cubicBezTo>
                  <a:cubicBezTo>
                    <a:pt x="2097" y="1601"/>
                    <a:pt x="2018" y="1678"/>
                    <a:pt x="1920" y="1678"/>
                  </a:cubicBezTo>
                  <a:cubicBezTo>
                    <a:pt x="316" y="1678"/>
                    <a:pt x="316" y="1678"/>
                    <a:pt x="316" y="1678"/>
                  </a:cubicBezTo>
                  <a:cubicBezTo>
                    <a:pt x="219" y="1678"/>
                    <a:pt x="140" y="1601"/>
                    <a:pt x="140" y="1507"/>
                  </a:cubicBezTo>
                  <a:cubicBezTo>
                    <a:pt x="140" y="520"/>
                    <a:pt x="140" y="520"/>
                    <a:pt x="140" y="520"/>
                  </a:cubicBezTo>
                  <a:cubicBezTo>
                    <a:pt x="140" y="426"/>
                    <a:pt x="219" y="349"/>
                    <a:pt x="316" y="349"/>
                  </a:cubicBezTo>
                  <a:cubicBezTo>
                    <a:pt x="1258" y="349"/>
                    <a:pt x="1258" y="349"/>
                    <a:pt x="1258" y="349"/>
                  </a:cubicBezTo>
                  <a:cubicBezTo>
                    <a:pt x="1258" y="202"/>
                    <a:pt x="1258" y="202"/>
                    <a:pt x="1258" y="202"/>
                  </a:cubicBezTo>
                  <a:cubicBezTo>
                    <a:pt x="1258" y="168"/>
                    <a:pt x="1286" y="140"/>
                    <a:pt x="1320" y="140"/>
                  </a:cubicBezTo>
                  <a:cubicBezTo>
                    <a:pt x="1825" y="140"/>
                    <a:pt x="1825" y="140"/>
                    <a:pt x="1825" y="140"/>
                  </a:cubicBezTo>
                  <a:moveTo>
                    <a:pt x="1825" y="0"/>
                  </a:moveTo>
                  <a:cubicBezTo>
                    <a:pt x="1825" y="0"/>
                    <a:pt x="1825" y="0"/>
                    <a:pt x="1825" y="0"/>
                  </a:cubicBezTo>
                  <a:cubicBezTo>
                    <a:pt x="1320" y="0"/>
                    <a:pt x="1320" y="0"/>
                    <a:pt x="1320" y="0"/>
                  </a:cubicBezTo>
                  <a:cubicBezTo>
                    <a:pt x="1209" y="0"/>
                    <a:pt x="1118" y="90"/>
                    <a:pt x="1118" y="202"/>
                  </a:cubicBezTo>
                  <a:cubicBezTo>
                    <a:pt x="1118" y="209"/>
                    <a:pt x="1118" y="209"/>
                    <a:pt x="1118" y="209"/>
                  </a:cubicBezTo>
                  <a:cubicBezTo>
                    <a:pt x="316" y="209"/>
                    <a:pt x="316" y="209"/>
                    <a:pt x="316" y="209"/>
                  </a:cubicBezTo>
                  <a:cubicBezTo>
                    <a:pt x="142" y="209"/>
                    <a:pt x="0" y="349"/>
                    <a:pt x="0" y="520"/>
                  </a:cubicBezTo>
                  <a:cubicBezTo>
                    <a:pt x="0" y="1507"/>
                    <a:pt x="0" y="1507"/>
                    <a:pt x="0" y="1507"/>
                  </a:cubicBezTo>
                  <a:cubicBezTo>
                    <a:pt x="0" y="1678"/>
                    <a:pt x="142" y="1817"/>
                    <a:pt x="316" y="1817"/>
                  </a:cubicBezTo>
                  <a:cubicBezTo>
                    <a:pt x="1920" y="1817"/>
                    <a:pt x="1920" y="1817"/>
                    <a:pt x="1920" y="1817"/>
                  </a:cubicBezTo>
                  <a:cubicBezTo>
                    <a:pt x="2095" y="1817"/>
                    <a:pt x="2237" y="1678"/>
                    <a:pt x="2237" y="1507"/>
                  </a:cubicBezTo>
                  <a:cubicBezTo>
                    <a:pt x="2237" y="520"/>
                    <a:pt x="2237" y="520"/>
                    <a:pt x="2237" y="520"/>
                  </a:cubicBezTo>
                  <a:cubicBezTo>
                    <a:pt x="2237" y="404"/>
                    <a:pt x="2170" y="280"/>
                    <a:pt x="2027" y="232"/>
                  </a:cubicBezTo>
                  <a:cubicBezTo>
                    <a:pt x="2027" y="202"/>
                    <a:pt x="2027" y="202"/>
                    <a:pt x="2027" y="202"/>
                  </a:cubicBezTo>
                  <a:cubicBezTo>
                    <a:pt x="2027" y="90"/>
                    <a:pt x="1936" y="0"/>
                    <a:pt x="18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Rectangle 18"/>
            <p:cNvSpPr>
              <a:spLocks noChangeArrowheads="1"/>
            </p:cNvSpPr>
            <p:nvPr/>
          </p:nvSpPr>
          <p:spPr bwMode="auto">
            <a:xfrm>
              <a:off x="4987925" y="785813"/>
              <a:ext cx="1836737" cy="7889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8588049" y="5191150"/>
            <a:ext cx="338999" cy="451067"/>
            <a:chOff x="7913688" y="-280988"/>
            <a:chExt cx="1733550" cy="2306638"/>
          </a:xfrm>
          <a:solidFill>
            <a:schemeClr val="tx1"/>
          </a:solidFill>
        </p:grpSpPr>
        <p:sp>
          <p:nvSpPr>
            <p:cNvPr id="293" name="Freeform 29"/>
            <p:cNvSpPr>
              <a:spLocks/>
            </p:cNvSpPr>
            <p:nvPr/>
          </p:nvSpPr>
          <p:spPr bwMode="auto">
            <a:xfrm>
              <a:off x="8215313" y="1317625"/>
              <a:ext cx="1155700" cy="71438"/>
            </a:xfrm>
            <a:custGeom>
              <a:avLst/>
              <a:gdLst>
                <a:gd name="T0" fmla="*/ 9 w 306"/>
                <a:gd name="T1" fmla="*/ 0 h 19"/>
                <a:gd name="T2" fmla="*/ 0 w 306"/>
                <a:gd name="T3" fmla="*/ 10 h 19"/>
                <a:gd name="T4" fmla="*/ 9 w 306"/>
                <a:gd name="T5" fmla="*/ 19 h 19"/>
                <a:gd name="T6" fmla="*/ 297 w 306"/>
                <a:gd name="T7" fmla="*/ 19 h 19"/>
                <a:gd name="T8" fmla="*/ 306 w 306"/>
                <a:gd name="T9" fmla="*/ 10 h 19"/>
                <a:gd name="T10" fmla="*/ 297 w 306"/>
                <a:gd name="T11" fmla="*/ 0 h 19"/>
                <a:gd name="T12" fmla="*/ 9 w 30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6" h="19">
                  <a:moveTo>
                    <a:pt x="9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302" y="19"/>
                    <a:pt x="306" y="15"/>
                    <a:pt x="306" y="10"/>
                  </a:cubicBezTo>
                  <a:cubicBezTo>
                    <a:pt x="306" y="5"/>
                    <a:pt x="302" y="0"/>
                    <a:pt x="297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30"/>
            <p:cNvSpPr>
              <a:spLocks/>
            </p:cNvSpPr>
            <p:nvPr/>
          </p:nvSpPr>
          <p:spPr bwMode="auto">
            <a:xfrm>
              <a:off x="8215313" y="1535112"/>
              <a:ext cx="1155700" cy="71438"/>
            </a:xfrm>
            <a:custGeom>
              <a:avLst/>
              <a:gdLst>
                <a:gd name="T0" fmla="*/ 297 w 306"/>
                <a:gd name="T1" fmla="*/ 0 h 19"/>
                <a:gd name="T2" fmla="*/ 9 w 306"/>
                <a:gd name="T3" fmla="*/ 0 h 19"/>
                <a:gd name="T4" fmla="*/ 0 w 306"/>
                <a:gd name="T5" fmla="*/ 9 h 19"/>
                <a:gd name="T6" fmla="*/ 9 w 306"/>
                <a:gd name="T7" fmla="*/ 19 h 19"/>
                <a:gd name="T8" fmla="*/ 297 w 306"/>
                <a:gd name="T9" fmla="*/ 19 h 19"/>
                <a:gd name="T10" fmla="*/ 306 w 306"/>
                <a:gd name="T11" fmla="*/ 9 h 19"/>
                <a:gd name="T12" fmla="*/ 297 w 30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6" h="19">
                  <a:moveTo>
                    <a:pt x="297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302" y="19"/>
                    <a:pt x="306" y="15"/>
                    <a:pt x="306" y="9"/>
                  </a:cubicBezTo>
                  <a:cubicBezTo>
                    <a:pt x="306" y="4"/>
                    <a:pt x="30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31"/>
            <p:cNvSpPr>
              <a:spLocks noEditPoints="1"/>
            </p:cNvSpPr>
            <p:nvPr/>
          </p:nvSpPr>
          <p:spPr bwMode="auto">
            <a:xfrm>
              <a:off x="7913688" y="-280988"/>
              <a:ext cx="1733550" cy="2306638"/>
            </a:xfrm>
            <a:custGeom>
              <a:avLst/>
              <a:gdLst>
                <a:gd name="T0" fmla="*/ 353 w 459"/>
                <a:gd name="T1" fmla="*/ 12 h 612"/>
                <a:gd name="T2" fmla="*/ 325 w 459"/>
                <a:gd name="T3" fmla="*/ 0 h 612"/>
                <a:gd name="T4" fmla="*/ 57 w 459"/>
                <a:gd name="T5" fmla="*/ 0 h 612"/>
                <a:gd name="T6" fmla="*/ 0 w 459"/>
                <a:gd name="T7" fmla="*/ 57 h 612"/>
                <a:gd name="T8" fmla="*/ 0 w 459"/>
                <a:gd name="T9" fmla="*/ 555 h 612"/>
                <a:gd name="T10" fmla="*/ 57 w 459"/>
                <a:gd name="T11" fmla="*/ 612 h 612"/>
                <a:gd name="T12" fmla="*/ 402 w 459"/>
                <a:gd name="T13" fmla="*/ 612 h 612"/>
                <a:gd name="T14" fmla="*/ 459 w 459"/>
                <a:gd name="T15" fmla="*/ 555 h 612"/>
                <a:gd name="T16" fmla="*/ 459 w 459"/>
                <a:gd name="T17" fmla="*/ 153 h 612"/>
                <a:gd name="T18" fmla="*/ 353 w 459"/>
                <a:gd name="T19" fmla="*/ 12 h 612"/>
                <a:gd name="T20" fmla="*/ 344 w 459"/>
                <a:gd name="T21" fmla="*/ 59 h 612"/>
                <a:gd name="T22" fmla="*/ 409 w 459"/>
                <a:gd name="T23" fmla="*/ 134 h 612"/>
                <a:gd name="T24" fmla="*/ 344 w 459"/>
                <a:gd name="T25" fmla="*/ 134 h 612"/>
                <a:gd name="T26" fmla="*/ 344 w 459"/>
                <a:gd name="T27" fmla="*/ 59 h 612"/>
                <a:gd name="T28" fmla="*/ 421 w 459"/>
                <a:gd name="T29" fmla="*/ 555 h 612"/>
                <a:gd name="T30" fmla="*/ 402 w 459"/>
                <a:gd name="T31" fmla="*/ 574 h 612"/>
                <a:gd name="T32" fmla="*/ 57 w 459"/>
                <a:gd name="T33" fmla="*/ 574 h 612"/>
                <a:gd name="T34" fmla="*/ 38 w 459"/>
                <a:gd name="T35" fmla="*/ 555 h 612"/>
                <a:gd name="T36" fmla="*/ 38 w 459"/>
                <a:gd name="T37" fmla="*/ 57 h 612"/>
                <a:gd name="T38" fmla="*/ 57 w 459"/>
                <a:gd name="T39" fmla="*/ 38 h 612"/>
                <a:gd name="T40" fmla="*/ 306 w 459"/>
                <a:gd name="T41" fmla="*/ 38 h 612"/>
                <a:gd name="T42" fmla="*/ 306 w 459"/>
                <a:gd name="T43" fmla="*/ 172 h 612"/>
                <a:gd name="T44" fmla="*/ 421 w 459"/>
                <a:gd name="T45" fmla="*/ 172 h 612"/>
                <a:gd name="T46" fmla="*/ 421 w 459"/>
                <a:gd name="T47" fmla="*/ 555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9" h="612">
                  <a:moveTo>
                    <a:pt x="353" y="12"/>
                  </a:moveTo>
                  <a:cubicBezTo>
                    <a:pt x="346" y="4"/>
                    <a:pt x="336" y="0"/>
                    <a:pt x="32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555"/>
                    <a:pt x="0" y="555"/>
                    <a:pt x="0" y="555"/>
                  </a:cubicBezTo>
                  <a:cubicBezTo>
                    <a:pt x="0" y="587"/>
                    <a:pt x="26" y="612"/>
                    <a:pt x="57" y="612"/>
                  </a:cubicBezTo>
                  <a:cubicBezTo>
                    <a:pt x="402" y="612"/>
                    <a:pt x="402" y="612"/>
                    <a:pt x="402" y="612"/>
                  </a:cubicBezTo>
                  <a:cubicBezTo>
                    <a:pt x="434" y="612"/>
                    <a:pt x="459" y="587"/>
                    <a:pt x="459" y="555"/>
                  </a:cubicBezTo>
                  <a:cubicBezTo>
                    <a:pt x="459" y="153"/>
                    <a:pt x="459" y="153"/>
                    <a:pt x="459" y="153"/>
                  </a:cubicBezTo>
                  <a:cubicBezTo>
                    <a:pt x="459" y="138"/>
                    <a:pt x="459" y="127"/>
                    <a:pt x="353" y="12"/>
                  </a:cubicBezTo>
                  <a:close/>
                  <a:moveTo>
                    <a:pt x="344" y="59"/>
                  </a:moveTo>
                  <a:cubicBezTo>
                    <a:pt x="364" y="80"/>
                    <a:pt x="392" y="113"/>
                    <a:pt x="409" y="134"/>
                  </a:cubicBezTo>
                  <a:cubicBezTo>
                    <a:pt x="344" y="134"/>
                    <a:pt x="344" y="134"/>
                    <a:pt x="344" y="134"/>
                  </a:cubicBezTo>
                  <a:lnTo>
                    <a:pt x="344" y="59"/>
                  </a:lnTo>
                  <a:close/>
                  <a:moveTo>
                    <a:pt x="421" y="555"/>
                  </a:moveTo>
                  <a:cubicBezTo>
                    <a:pt x="421" y="566"/>
                    <a:pt x="412" y="574"/>
                    <a:pt x="402" y="574"/>
                  </a:cubicBezTo>
                  <a:cubicBezTo>
                    <a:pt x="57" y="574"/>
                    <a:pt x="57" y="574"/>
                    <a:pt x="57" y="574"/>
                  </a:cubicBezTo>
                  <a:cubicBezTo>
                    <a:pt x="47" y="574"/>
                    <a:pt x="38" y="566"/>
                    <a:pt x="38" y="55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47"/>
                    <a:pt x="47" y="38"/>
                    <a:pt x="57" y="38"/>
                  </a:cubicBezTo>
                  <a:cubicBezTo>
                    <a:pt x="306" y="38"/>
                    <a:pt x="306" y="38"/>
                    <a:pt x="306" y="38"/>
                  </a:cubicBezTo>
                  <a:cubicBezTo>
                    <a:pt x="306" y="172"/>
                    <a:pt x="306" y="172"/>
                    <a:pt x="306" y="172"/>
                  </a:cubicBezTo>
                  <a:cubicBezTo>
                    <a:pt x="421" y="172"/>
                    <a:pt x="421" y="172"/>
                    <a:pt x="421" y="172"/>
                  </a:cubicBezTo>
                  <a:lnTo>
                    <a:pt x="421" y="5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32"/>
            <p:cNvSpPr>
              <a:spLocks/>
            </p:cNvSpPr>
            <p:nvPr/>
          </p:nvSpPr>
          <p:spPr bwMode="auto">
            <a:xfrm>
              <a:off x="8199438" y="77787"/>
              <a:ext cx="725488" cy="146050"/>
            </a:xfrm>
            <a:custGeom>
              <a:avLst/>
              <a:gdLst>
                <a:gd name="T0" fmla="*/ 19 w 192"/>
                <a:gd name="T1" fmla="*/ 39 h 39"/>
                <a:gd name="T2" fmla="*/ 173 w 192"/>
                <a:gd name="T3" fmla="*/ 39 h 39"/>
                <a:gd name="T4" fmla="*/ 192 w 192"/>
                <a:gd name="T5" fmla="*/ 20 h 39"/>
                <a:gd name="T6" fmla="*/ 173 w 192"/>
                <a:gd name="T7" fmla="*/ 0 h 39"/>
                <a:gd name="T8" fmla="*/ 19 w 192"/>
                <a:gd name="T9" fmla="*/ 0 h 39"/>
                <a:gd name="T10" fmla="*/ 0 w 192"/>
                <a:gd name="T11" fmla="*/ 20 h 39"/>
                <a:gd name="T12" fmla="*/ 19 w 192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39">
                  <a:moveTo>
                    <a:pt x="19" y="39"/>
                  </a:moveTo>
                  <a:cubicBezTo>
                    <a:pt x="173" y="39"/>
                    <a:pt x="173" y="39"/>
                    <a:pt x="173" y="39"/>
                  </a:cubicBezTo>
                  <a:cubicBezTo>
                    <a:pt x="183" y="39"/>
                    <a:pt x="192" y="30"/>
                    <a:pt x="192" y="20"/>
                  </a:cubicBezTo>
                  <a:cubicBezTo>
                    <a:pt x="192" y="9"/>
                    <a:pt x="183" y="0"/>
                    <a:pt x="17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9" y="39"/>
                    <a:pt x="1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33"/>
            <p:cNvSpPr>
              <a:spLocks/>
            </p:cNvSpPr>
            <p:nvPr/>
          </p:nvSpPr>
          <p:spPr bwMode="auto">
            <a:xfrm>
              <a:off x="8199438" y="438150"/>
              <a:ext cx="725488" cy="73025"/>
            </a:xfrm>
            <a:custGeom>
              <a:avLst/>
              <a:gdLst>
                <a:gd name="T0" fmla="*/ 10 w 192"/>
                <a:gd name="T1" fmla="*/ 19 h 19"/>
                <a:gd name="T2" fmla="*/ 182 w 192"/>
                <a:gd name="T3" fmla="*/ 19 h 19"/>
                <a:gd name="T4" fmla="*/ 192 w 192"/>
                <a:gd name="T5" fmla="*/ 10 h 19"/>
                <a:gd name="T6" fmla="*/ 182 w 192"/>
                <a:gd name="T7" fmla="*/ 0 h 19"/>
                <a:gd name="T8" fmla="*/ 10 w 192"/>
                <a:gd name="T9" fmla="*/ 0 h 19"/>
                <a:gd name="T10" fmla="*/ 0 w 192"/>
                <a:gd name="T11" fmla="*/ 10 h 19"/>
                <a:gd name="T12" fmla="*/ 10 w 19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">
                  <a:moveTo>
                    <a:pt x="10" y="19"/>
                  </a:moveTo>
                  <a:cubicBezTo>
                    <a:pt x="182" y="19"/>
                    <a:pt x="182" y="19"/>
                    <a:pt x="182" y="19"/>
                  </a:cubicBezTo>
                  <a:cubicBezTo>
                    <a:pt x="188" y="19"/>
                    <a:pt x="192" y="15"/>
                    <a:pt x="192" y="10"/>
                  </a:cubicBezTo>
                  <a:cubicBezTo>
                    <a:pt x="192" y="4"/>
                    <a:pt x="188" y="0"/>
                    <a:pt x="18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34"/>
            <p:cNvSpPr>
              <a:spLocks/>
            </p:cNvSpPr>
            <p:nvPr/>
          </p:nvSpPr>
          <p:spPr bwMode="auto">
            <a:xfrm>
              <a:off x="8199438" y="657225"/>
              <a:ext cx="1160463" cy="71438"/>
            </a:xfrm>
            <a:custGeom>
              <a:avLst/>
              <a:gdLst>
                <a:gd name="T0" fmla="*/ 0 w 307"/>
                <a:gd name="T1" fmla="*/ 9 h 19"/>
                <a:gd name="T2" fmla="*/ 10 w 307"/>
                <a:gd name="T3" fmla="*/ 19 h 19"/>
                <a:gd name="T4" fmla="*/ 297 w 307"/>
                <a:gd name="T5" fmla="*/ 19 h 19"/>
                <a:gd name="T6" fmla="*/ 307 w 307"/>
                <a:gd name="T7" fmla="*/ 9 h 19"/>
                <a:gd name="T8" fmla="*/ 297 w 307"/>
                <a:gd name="T9" fmla="*/ 0 h 19"/>
                <a:gd name="T10" fmla="*/ 10 w 307"/>
                <a:gd name="T11" fmla="*/ 0 h 19"/>
                <a:gd name="T12" fmla="*/ 0 w 307"/>
                <a:gd name="T1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7" h="19">
                  <a:moveTo>
                    <a:pt x="0" y="9"/>
                  </a:moveTo>
                  <a:cubicBezTo>
                    <a:pt x="0" y="14"/>
                    <a:pt x="5" y="19"/>
                    <a:pt x="10" y="19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302" y="19"/>
                    <a:pt x="307" y="14"/>
                    <a:pt x="307" y="9"/>
                  </a:cubicBezTo>
                  <a:cubicBezTo>
                    <a:pt x="307" y="4"/>
                    <a:pt x="302" y="0"/>
                    <a:pt x="29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35"/>
            <p:cNvSpPr>
              <a:spLocks/>
            </p:cNvSpPr>
            <p:nvPr/>
          </p:nvSpPr>
          <p:spPr bwMode="auto">
            <a:xfrm>
              <a:off x="8199438" y="1087437"/>
              <a:ext cx="1160463" cy="74613"/>
            </a:xfrm>
            <a:custGeom>
              <a:avLst/>
              <a:gdLst>
                <a:gd name="T0" fmla="*/ 297 w 307"/>
                <a:gd name="T1" fmla="*/ 20 h 20"/>
                <a:gd name="T2" fmla="*/ 307 w 307"/>
                <a:gd name="T3" fmla="*/ 10 h 20"/>
                <a:gd name="T4" fmla="*/ 297 w 307"/>
                <a:gd name="T5" fmla="*/ 0 h 20"/>
                <a:gd name="T6" fmla="*/ 10 w 307"/>
                <a:gd name="T7" fmla="*/ 0 h 20"/>
                <a:gd name="T8" fmla="*/ 0 w 307"/>
                <a:gd name="T9" fmla="*/ 10 h 20"/>
                <a:gd name="T10" fmla="*/ 10 w 307"/>
                <a:gd name="T11" fmla="*/ 20 h 20"/>
                <a:gd name="T12" fmla="*/ 297 w 30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7" h="20">
                  <a:moveTo>
                    <a:pt x="297" y="20"/>
                  </a:moveTo>
                  <a:cubicBezTo>
                    <a:pt x="302" y="20"/>
                    <a:pt x="307" y="15"/>
                    <a:pt x="307" y="10"/>
                  </a:cubicBezTo>
                  <a:cubicBezTo>
                    <a:pt x="307" y="5"/>
                    <a:pt x="302" y="0"/>
                    <a:pt x="29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lnTo>
                    <a:pt x="297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36"/>
            <p:cNvSpPr>
              <a:spLocks/>
            </p:cNvSpPr>
            <p:nvPr/>
          </p:nvSpPr>
          <p:spPr bwMode="auto">
            <a:xfrm>
              <a:off x="8199438" y="871537"/>
              <a:ext cx="1089025" cy="73025"/>
            </a:xfrm>
            <a:custGeom>
              <a:avLst/>
              <a:gdLst>
                <a:gd name="T0" fmla="*/ 10 w 288"/>
                <a:gd name="T1" fmla="*/ 19 h 19"/>
                <a:gd name="T2" fmla="*/ 278 w 288"/>
                <a:gd name="T3" fmla="*/ 19 h 19"/>
                <a:gd name="T4" fmla="*/ 288 w 288"/>
                <a:gd name="T5" fmla="*/ 10 h 19"/>
                <a:gd name="T6" fmla="*/ 278 w 288"/>
                <a:gd name="T7" fmla="*/ 0 h 19"/>
                <a:gd name="T8" fmla="*/ 10 w 288"/>
                <a:gd name="T9" fmla="*/ 0 h 19"/>
                <a:gd name="T10" fmla="*/ 0 w 288"/>
                <a:gd name="T11" fmla="*/ 10 h 19"/>
                <a:gd name="T12" fmla="*/ 10 w 288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19">
                  <a:moveTo>
                    <a:pt x="10" y="19"/>
                  </a:moveTo>
                  <a:cubicBezTo>
                    <a:pt x="278" y="19"/>
                    <a:pt x="278" y="19"/>
                    <a:pt x="278" y="19"/>
                  </a:cubicBezTo>
                  <a:cubicBezTo>
                    <a:pt x="283" y="19"/>
                    <a:pt x="288" y="15"/>
                    <a:pt x="288" y="10"/>
                  </a:cubicBezTo>
                  <a:cubicBezTo>
                    <a:pt x="288" y="4"/>
                    <a:pt x="283" y="0"/>
                    <a:pt x="27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01" name="Freeform 300"/>
          <p:cNvSpPr>
            <a:spLocks noEditPoints="1"/>
          </p:cNvSpPr>
          <p:nvPr/>
        </p:nvSpPr>
        <p:spPr bwMode="auto">
          <a:xfrm>
            <a:off x="9522616" y="5210433"/>
            <a:ext cx="411143" cy="412500"/>
          </a:xfrm>
          <a:custGeom>
            <a:avLst/>
            <a:gdLst>
              <a:gd name="T0" fmla="*/ 114 w 128"/>
              <a:gd name="T1" fmla="*/ 29 h 128"/>
              <a:gd name="T2" fmla="*/ 112 w 128"/>
              <a:gd name="T3" fmla="*/ 8 h 128"/>
              <a:gd name="T4" fmla="*/ 24 w 128"/>
              <a:gd name="T5" fmla="*/ 0 h 128"/>
              <a:gd name="T6" fmla="*/ 16 w 128"/>
              <a:gd name="T7" fmla="*/ 27 h 128"/>
              <a:gd name="T8" fmla="*/ 2 w 128"/>
              <a:gd name="T9" fmla="*/ 45 h 128"/>
              <a:gd name="T10" fmla="*/ 0 w 128"/>
              <a:gd name="T11" fmla="*/ 56 h 128"/>
              <a:gd name="T12" fmla="*/ 12 w 128"/>
              <a:gd name="T13" fmla="*/ 68 h 128"/>
              <a:gd name="T14" fmla="*/ 20 w 128"/>
              <a:gd name="T15" fmla="*/ 128 h 128"/>
              <a:gd name="T16" fmla="*/ 116 w 128"/>
              <a:gd name="T17" fmla="*/ 120 h 128"/>
              <a:gd name="T18" fmla="*/ 116 w 128"/>
              <a:gd name="T19" fmla="*/ 68 h 128"/>
              <a:gd name="T20" fmla="*/ 128 w 128"/>
              <a:gd name="T21" fmla="*/ 52 h 128"/>
              <a:gd name="T22" fmla="*/ 104 w 128"/>
              <a:gd name="T23" fmla="*/ 8 h 128"/>
              <a:gd name="T24" fmla="*/ 24 w 128"/>
              <a:gd name="T25" fmla="*/ 24 h 128"/>
              <a:gd name="T26" fmla="*/ 24 w 128"/>
              <a:gd name="T27" fmla="*/ 8 h 128"/>
              <a:gd name="T28" fmla="*/ 41 w 128"/>
              <a:gd name="T29" fmla="*/ 60 h 128"/>
              <a:gd name="T30" fmla="*/ 40 w 128"/>
              <a:gd name="T31" fmla="*/ 32 h 128"/>
              <a:gd name="T32" fmla="*/ 41 w 128"/>
              <a:gd name="T33" fmla="*/ 60 h 128"/>
              <a:gd name="T34" fmla="*/ 62 w 128"/>
              <a:gd name="T35" fmla="*/ 32 h 128"/>
              <a:gd name="T36" fmla="*/ 45 w 128"/>
              <a:gd name="T37" fmla="*/ 60 h 128"/>
              <a:gd name="T38" fmla="*/ 66 w 128"/>
              <a:gd name="T39" fmla="*/ 32 h 128"/>
              <a:gd name="T40" fmla="*/ 83 w 128"/>
              <a:gd name="T41" fmla="*/ 60 h 128"/>
              <a:gd name="T42" fmla="*/ 66 w 128"/>
              <a:gd name="T43" fmla="*/ 32 h 128"/>
              <a:gd name="T44" fmla="*/ 88 w 128"/>
              <a:gd name="T45" fmla="*/ 32 h 128"/>
              <a:gd name="T46" fmla="*/ 87 w 128"/>
              <a:gd name="T47" fmla="*/ 60 h 128"/>
              <a:gd name="T48" fmla="*/ 8 w 128"/>
              <a:gd name="T49" fmla="*/ 56 h 128"/>
              <a:gd name="T50" fmla="*/ 9 w 128"/>
              <a:gd name="T51" fmla="*/ 50 h 128"/>
              <a:gd name="T52" fmla="*/ 24 w 128"/>
              <a:gd name="T53" fmla="*/ 32 h 128"/>
              <a:gd name="T54" fmla="*/ 19 w 128"/>
              <a:gd name="T55" fmla="*/ 60 h 128"/>
              <a:gd name="T56" fmla="*/ 8 w 128"/>
              <a:gd name="T57" fmla="*/ 56 h 128"/>
              <a:gd name="T58" fmla="*/ 50 w 128"/>
              <a:gd name="T59" fmla="*/ 120 h 128"/>
              <a:gd name="T60" fmla="*/ 80 w 128"/>
              <a:gd name="T61" fmla="*/ 80 h 128"/>
              <a:gd name="T62" fmla="*/ 108 w 128"/>
              <a:gd name="T63" fmla="*/ 120 h 128"/>
              <a:gd name="T64" fmla="*/ 84 w 128"/>
              <a:gd name="T65" fmla="*/ 80 h 128"/>
              <a:gd name="T66" fmla="*/ 50 w 128"/>
              <a:gd name="T67" fmla="*/ 76 h 128"/>
              <a:gd name="T68" fmla="*/ 46 w 128"/>
              <a:gd name="T69" fmla="*/ 120 h 128"/>
              <a:gd name="T70" fmla="*/ 20 w 128"/>
              <a:gd name="T71" fmla="*/ 68 h 128"/>
              <a:gd name="T72" fmla="*/ 108 w 128"/>
              <a:gd name="T73" fmla="*/ 120 h 128"/>
              <a:gd name="T74" fmla="*/ 116 w 128"/>
              <a:gd name="T75" fmla="*/ 60 h 128"/>
              <a:gd name="T76" fmla="*/ 93 w 128"/>
              <a:gd name="T77" fmla="*/ 32 h 128"/>
              <a:gd name="T78" fmla="*/ 104 w 128"/>
              <a:gd name="T79" fmla="*/ 32 h 128"/>
              <a:gd name="T80" fmla="*/ 119 w 128"/>
              <a:gd name="T81" fmla="*/ 50 h 128"/>
              <a:gd name="T82" fmla="*/ 120 w 128"/>
              <a:gd name="T83" fmla="*/ 5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8" h="128">
                <a:moveTo>
                  <a:pt x="126" y="45"/>
                </a:moveTo>
                <a:cubicBezTo>
                  <a:pt x="114" y="29"/>
                  <a:pt x="114" y="29"/>
                  <a:pt x="114" y="29"/>
                </a:cubicBezTo>
                <a:cubicBezTo>
                  <a:pt x="113" y="28"/>
                  <a:pt x="113" y="28"/>
                  <a:pt x="112" y="27"/>
                </a:cubicBezTo>
                <a:cubicBezTo>
                  <a:pt x="112" y="8"/>
                  <a:pt x="112" y="8"/>
                  <a:pt x="112" y="8"/>
                </a:cubicBezTo>
                <a:cubicBezTo>
                  <a:pt x="112" y="4"/>
                  <a:pt x="108" y="0"/>
                  <a:pt x="10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0" y="0"/>
                  <a:pt x="16" y="4"/>
                  <a:pt x="16" y="8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8"/>
                  <a:pt x="15" y="28"/>
                  <a:pt x="14" y="29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7"/>
                  <a:pt x="0" y="49"/>
                  <a:pt x="0" y="5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3"/>
                  <a:pt x="5" y="68"/>
                  <a:pt x="12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2" y="124"/>
                  <a:pt x="16" y="128"/>
                  <a:pt x="20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2" y="128"/>
                  <a:pt x="116" y="124"/>
                  <a:pt x="116" y="120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23" y="68"/>
                  <a:pt x="128" y="63"/>
                  <a:pt x="128" y="56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49"/>
                  <a:pt x="127" y="47"/>
                  <a:pt x="126" y="45"/>
                </a:cubicBezTo>
                <a:close/>
                <a:moveTo>
                  <a:pt x="104" y="8"/>
                </a:moveTo>
                <a:cubicBezTo>
                  <a:pt x="104" y="24"/>
                  <a:pt x="104" y="24"/>
                  <a:pt x="10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8"/>
                  <a:pt x="24" y="8"/>
                  <a:pt x="24" y="8"/>
                </a:cubicBezTo>
                <a:lnTo>
                  <a:pt x="104" y="8"/>
                </a:lnTo>
                <a:close/>
                <a:moveTo>
                  <a:pt x="41" y="60"/>
                </a:moveTo>
                <a:cubicBezTo>
                  <a:pt x="24" y="60"/>
                  <a:pt x="24" y="60"/>
                  <a:pt x="24" y="60"/>
                </a:cubicBezTo>
                <a:cubicBezTo>
                  <a:pt x="40" y="32"/>
                  <a:pt x="40" y="32"/>
                  <a:pt x="40" y="32"/>
                </a:cubicBezTo>
                <a:cubicBezTo>
                  <a:pt x="49" y="32"/>
                  <a:pt x="49" y="32"/>
                  <a:pt x="49" y="32"/>
                </a:cubicBezTo>
                <a:lnTo>
                  <a:pt x="41" y="60"/>
                </a:lnTo>
                <a:close/>
                <a:moveTo>
                  <a:pt x="53" y="32"/>
                </a:moveTo>
                <a:cubicBezTo>
                  <a:pt x="62" y="32"/>
                  <a:pt x="62" y="32"/>
                  <a:pt x="62" y="32"/>
                </a:cubicBezTo>
                <a:cubicBezTo>
                  <a:pt x="62" y="60"/>
                  <a:pt x="62" y="60"/>
                  <a:pt x="62" y="60"/>
                </a:cubicBezTo>
                <a:cubicBezTo>
                  <a:pt x="45" y="60"/>
                  <a:pt x="45" y="60"/>
                  <a:pt x="45" y="60"/>
                </a:cubicBezTo>
                <a:lnTo>
                  <a:pt x="53" y="32"/>
                </a:lnTo>
                <a:close/>
                <a:moveTo>
                  <a:pt x="66" y="32"/>
                </a:moveTo>
                <a:cubicBezTo>
                  <a:pt x="75" y="32"/>
                  <a:pt x="75" y="32"/>
                  <a:pt x="75" y="32"/>
                </a:cubicBezTo>
                <a:cubicBezTo>
                  <a:pt x="83" y="60"/>
                  <a:pt x="83" y="60"/>
                  <a:pt x="83" y="60"/>
                </a:cubicBezTo>
                <a:cubicBezTo>
                  <a:pt x="66" y="60"/>
                  <a:pt x="66" y="60"/>
                  <a:pt x="66" y="60"/>
                </a:cubicBezTo>
                <a:lnTo>
                  <a:pt x="66" y="32"/>
                </a:lnTo>
                <a:close/>
                <a:moveTo>
                  <a:pt x="79" y="32"/>
                </a:moveTo>
                <a:cubicBezTo>
                  <a:pt x="88" y="32"/>
                  <a:pt x="88" y="32"/>
                  <a:pt x="88" y="32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87" y="60"/>
                  <a:pt x="87" y="60"/>
                  <a:pt x="87" y="60"/>
                </a:cubicBezTo>
                <a:lnTo>
                  <a:pt x="79" y="32"/>
                </a:lnTo>
                <a:close/>
                <a:moveTo>
                  <a:pt x="8" y="56"/>
                </a:moveTo>
                <a:cubicBezTo>
                  <a:pt x="8" y="52"/>
                  <a:pt x="8" y="52"/>
                  <a:pt x="8" y="52"/>
                </a:cubicBezTo>
                <a:cubicBezTo>
                  <a:pt x="8" y="51"/>
                  <a:pt x="8" y="50"/>
                  <a:pt x="9" y="50"/>
                </a:cubicBezTo>
                <a:cubicBezTo>
                  <a:pt x="21" y="34"/>
                  <a:pt x="21" y="34"/>
                  <a:pt x="21" y="34"/>
                </a:cubicBezTo>
                <a:cubicBezTo>
                  <a:pt x="22" y="33"/>
                  <a:pt x="23" y="32"/>
                  <a:pt x="24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19" y="60"/>
                  <a:pt x="19" y="60"/>
                  <a:pt x="19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0" y="60"/>
                  <a:pt x="8" y="58"/>
                  <a:pt x="8" y="56"/>
                </a:cubicBezTo>
                <a:close/>
                <a:moveTo>
                  <a:pt x="8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80"/>
                  <a:pt x="50" y="80"/>
                  <a:pt x="50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120"/>
                </a:lnTo>
                <a:close/>
                <a:moveTo>
                  <a:pt x="108" y="120"/>
                </a:moveTo>
                <a:cubicBezTo>
                  <a:pt x="84" y="120"/>
                  <a:pt x="84" y="120"/>
                  <a:pt x="84" y="12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8"/>
                  <a:pt x="82" y="76"/>
                  <a:pt x="8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6"/>
                  <a:pt x="46" y="78"/>
                  <a:pt x="46" y="8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0" y="68"/>
                  <a:pt x="20" y="68"/>
                  <a:pt x="20" y="68"/>
                </a:cubicBezTo>
                <a:cubicBezTo>
                  <a:pt x="108" y="68"/>
                  <a:pt x="108" y="68"/>
                  <a:pt x="108" y="68"/>
                </a:cubicBezTo>
                <a:lnTo>
                  <a:pt x="108" y="120"/>
                </a:lnTo>
                <a:close/>
                <a:moveTo>
                  <a:pt x="120" y="56"/>
                </a:moveTo>
                <a:cubicBezTo>
                  <a:pt x="120" y="58"/>
                  <a:pt x="118" y="60"/>
                  <a:pt x="116" y="60"/>
                </a:cubicBezTo>
                <a:cubicBezTo>
                  <a:pt x="109" y="60"/>
                  <a:pt x="109" y="60"/>
                  <a:pt x="109" y="60"/>
                </a:cubicBezTo>
                <a:cubicBezTo>
                  <a:pt x="93" y="32"/>
                  <a:pt x="93" y="32"/>
                  <a:pt x="93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5" y="32"/>
                  <a:pt x="106" y="33"/>
                  <a:pt x="107" y="34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0" y="50"/>
                  <a:pt x="120" y="51"/>
                  <a:pt x="120" y="52"/>
                </a:cubicBezTo>
                <a:lnTo>
                  <a:pt x="12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2" name="Freeform 10"/>
          <p:cNvSpPr>
            <a:spLocks noEditPoints="1"/>
          </p:cNvSpPr>
          <p:nvPr/>
        </p:nvSpPr>
        <p:spPr bwMode="auto">
          <a:xfrm>
            <a:off x="10498967" y="5222053"/>
            <a:ext cx="403346" cy="389261"/>
          </a:xfrm>
          <a:custGeom>
            <a:avLst/>
            <a:gdLst>
              <a:gd name="T0" fmla="*/ 94 w 132"/>
              <a:gd name="T1" fmla="*/ 0 h 128"/>
              <a:gd name="T2" fmla="*/ 56 w 132"/>
              <a:gd name="T3" fmla="*/ 27 h 128"/>
              <a:gd name="T4" fmla="*/ 55 w 132"/>
              <a:gd name="T5" fmla="*/ 27 h 128"/>
              <a:gd name="T6" fmla="*/ 14 w 132"/>
              <a:gd name="T7" fmla="*/ 69 h 128"/>
              <a:gd name="T8" fmla="*/ 1 w 132"/>
              <a:gd name="T9" fmla="*/ 110 h 128"/>
              <a:gd name="T10" fmla="*/ 14 w 132"/>
              <a:gd name="T11" fmla="*/ 128 h 128"/>
              <a:gd name="T12" fmla="*/ 53 w 132"/>
              <a:gd name="T13" fmla="*/ 118 h 128"/>
              <a:gd name="T14" fmla="*/ 120 w 132"/>
              <a:gd name="T15" fmla="*/ 53 h 128"/>
              <a:gd name="T16" fmla="*/ 64 w 132"/>
              <a:gd name="T17" fmla="*/ 95 h 128"/>
              <a:gd name="T18" fmla="*/ 99 w 132"/>
              <a:gd name="T19" fmla="*/ 47 h 128"/>
              <a:gd name="T20" fmla="*/ 95 w 132"/>
              <a:gd name="T21" fmla="*/ 67 h 128"/>
              <a:gd name="T22" fmla="*/ 64 w 132"/>
              <a:gd name="T23" fmla="*/ 98 h 128"/>
              <a:gd name="T24" fmla="*/ 59 w 132"/>
              <a:gd name="T25" fmla="*/ 81 h 128"/>
              <a:gd name="T26" fmla="*/ 46 w 132"/>
              <a:gd name="T27" fmla="*/ 68 h 128"/>
              <a:gd name="T28" fmla="*/ 92 w 132"/>
              <a:gd name="T29" fmla="*/ 36 h 128"/>
              <a:gd name="T30" fmla="*/ 59 w 132"/>
              <a:gd name="T31" fmla="*/ 81 h 128"/>
              <a:gd name="T32" fmla="*/ 30 w 132"/>
              <a:gd name="T33" fmla="*/ 64 h 128"/>
              <a:gd name="T34" fmla="*/ 80 w 132"/>
              <a:gd name="T35" fmla="*/ 29 h 128"/>
              <a:gd name="T36" fmla="*/ 17 w 132"/>
              <a:gd name="T37" fmla="*/ 119 h 128"/>
              <a:gd name="T38" fmla="*/ 8 w 132"/>
              <a:gd name="T39" fmla="*/ 114 h 128"/>
              <a:gd name="T40" fmla="*/ 13 w 132"/>
              <a:gd name="T41" fmla="*/ 96 h 128"/>
              <a:gd name="T42" fmla="*/ 32 w 132"/>
              <a:gd name="T43" fmla="*/ 116 h 128"/>
              <a:gd name="T44" fmla="*/ 35 w 132"/>
              <a:gd name="T45" fmla="*/ 115 h 128"/>
              <a:gd name="T46" fmla="*/ 14 w 132"/>
              <a:gd name="T47" fmla="*/ 92 h 128"/>
              <a:gd name="T48" fmla="*/ 19 w 132"/>
              <a:gd name="T49" fmla="*/ 75 h 128"/>
              <a:gd name="T50" fmla="*/ 52 w 132"/>
              <a:gd name="T51" fmla="*/ 110 h 128"/>
              <a:gd name="T52" fmla="*/ 35 w 132"/>
              <a:gd name="T53" fmla="*/ 115 h 128"/>
              <a:gd name="T54" fmla="*/ 108 w 132"/>
              <a:gd name="T55" fmla="*/ 54 h 128"/>
              <a:gd name="T56" fmla="*/ 98 w 132"/>
              <a:gd name="T57" fmla="*/ 30 h 128"/>
              <a:gd name="T58" fmla="*/ 81 w 132"/>
              <a:gd name="T59" fmla="*/ 13 h 128"/>
              <a:gd name="T60" fmla="*/ 112 w 132"/>
              <a:gd name="T61" fmla="*/ 16 h 128"/>
              <a:gd name="T62" fmla="*/ 115 w 132"/>
              <a:gd name="T63" fmla="*/ 4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2" h="128">
                <a:moveTo>
                  <a:pt x="118" y="10"/>
                </a:moveTo>
                <a:cubicBezTo>
                  <a:pt x="111" y="4"/>
                  <a:pt x="102" y="0"/>
                  <a:pt x="94" y="0"/>
                </a:cubicBezTo>
                <a:cubicBezTo>
                  <a:pt x="87" y="0"/>
                  <a:pt x="80" y="3"/>
                  <a:pt x="75" y="8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14" y="69"/>
                  <a:pt x="14" y="69"/>
                  <a:pt x="14" y="69"/>
                </a:cubicBezTo>
                <a:cubicBezTo>
                  <a:pt x="12" y="71"/>
                  <a:pt x="11" y="73"/>
                  <a:pt x="10" y="76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0"/>
                  <a:pt x="0" y="113"/>
                  <a:pt x="0" y="114"/>
                </a:cubicBezTo>
                <a:cubicBezTo>
                  <a:pt x="0" y="122"/>
                  <a:pt x="6" y="128"/>
                  <a:pt x="14" y="128"/>
                </a:cubicBezTo>
                <a:cubicBezTo>
                  <a:pt x="16" y="128"/>
                  <a:pt x="19" y="127"/>
                  <a:pt x="19" y="127"/>
                </a:cubicBezTo>
                <a:cubicBezTo>
                  <a:pt x="53" y="118"/>
                  <a:pt x="53" y="118"/>
                  <a:pt x="53" y="118"/>
                </a:cubicBezTo>
                <a:cubicBezTo>
                  <a:pt x="55" y="118"/>
                  <a:pt x="57" y="116"/>
                  <a:pt x="59" y="114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32" y="42"/>
                  <a:pt x="130" y="23"/>
                  <a:pt x="118" y="10"/>
                </a:cubicBezTo>
                <a:close/>
                <a:moveTo>
                  <a:pt x="64" y="95"/>
                </a:moveTo>
                <a:cubicBezTo>
                  <a:pt x="64" y="92"/>
                  <a:pt x="63" y="88"/>
                  <a:pt x="61" y="85"/>
                </a:cubicBezTo>
                <a:cubicBezTo>
                  <a:pt x="99" y="47"/>
                  <a:pt x="99" y="47"/>
                  <a:pt x="99" y="47"/>
                </a:cubicBezTo>
                <a:cubicBezTo>
                  <a:pt x="101" y="54"/>
                  <a:pt x="100" y="62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64" y="98"/>
                  <a:pt x="64" y="98"/>
                  <a:pt x="64" y="98"/>
                </a:cubicBezTo>
                <a:cubicBezTo>
                  <a:pt x="64" y="97"/>
                  <a:pt x="64" y="96"/>
                  <a:pt x="64" y="95"/>
                </a:cubicBezTo>
                <a:close/>
                <a:moveTo>
                  <a:pt x="59" y="81"/>
                </a:moveTo>
                <a:cubicBezTo>
                  <a:pt x="58" y="79"/>
                  <a:pt x="56" y="76"/>
                  <a:pt x="54" y="74"/>
                </a:cubicBezTo>
                <a:cubicBezTo>
                  <a:pt x="51" y="72"/>
                  <a:pt x="49" y="70"/>
                  <a:pt x="46" y="68"/>
                </a:cubicBezTo>
                <a:cubicBezTo>
                  <a:pt x="84" y="30"/>
                  <a:pt x="84" y="30"/>
                  <a:pt x="84" y="30"/>
                </a:cubicBezTo>
                <a:cubicBezTo>
                  <a:pt x="87" y="31"/>
                  <a:pt x="90" y="33"/>
                  <a:pt x="92" y="36"/>
                </a:cubicBezTo>
                <a:cubicBezTo>
                  <a:pt x="94" y="38"/>
                  <a:pt x="96" y="40"/>
                  <a:pt x="97" y="43"/>
                </a:cubicBezTo>
                <a:lnTo>
                  <a:pt x="59" y="81"/>
                </a:lnTo>
                <a:close/>
                <a:moveTo>
                  <a:pt x="42" y="66"/>
                </a:moveTo>
                <a:cubicBezTo>
                  <a:pt x="38" y="65"/>
                  <a:pt x="34" y="64"/>
                  <a:pt x="30" y="64"/>
                </a:cubicBezTo>
                <a:cubicBezTo>
                  <a:pt x="61" y="33"/>
                  <a:pt x="61" y="33"/>
                  <a:pt x="61" y="33"/>
                </a:cubicBezTo>
                <a:cubicBezTo>
                  <a:pt x="66" y="28"/>
                  <a:pt x="73" y="27"/>
                  <a:pt x="80" y="29"/>
                </a:cubicBezTo>
                <a:lnTo>
                  <a:pt x="42" y="66"/>
                </a:lnTo>
                <a:close/>
                <a:moveTo>
                  <a:pt x="17" y="119"/>
                </a:moveTo>
                <a:cubicBezTo>
                  <a:pt x="16" y="120"/>
                  <a:pt x="15" y="120"/>
                  <a:pt x="14" y="120"/>
                </a:cubicBezTo>
                <a:cubicBezTo>
                  <a:pt x="11" y="120"/>
                  <a:pt x="8" y="117"/>
                  <a:pt x="8" y="114"/>
                </a:cubicBezTo>
                <a:cubicBezTo>
                  <a:pt x="8" y="113"/>
                  <a:pt x="8" y="112"/>
                  <a:pt x="8" y="112"/>
                </a:cubicBezTo>
                <a:cubicBezTo>
                  <a:pt x="13" y="96"/>
                  <a:pt x="13" y="96"/>
                  <a:pt x="13" y="96"/>
                </a:cubicBezTo>
                <a:cubicBezTo>
                  <a:pt x="17" y="96"/>
                  <a:pt x="22" y="98"/>
                  <a:pt x="26" y="102"/>
                </a:cubicBezTo>
                <a:cubicBezTo>
                  <a:pt x="30" y="106"/>
                  <a:pt x="32" y="111"/>
                  <a:pt x="32" y="116"/>
                </a:cubicBezTo>
                <a:lnTo>
                  <a:pt x="17" y="119"/>
                </a:lnTo>
                <a:close/>
                <a:moveTo>
                  <a:pt x="35" y="115"/>
                </a:moveTo>
                <a:cubicBezTo>
                  <a:pt x="35" y="109"/>
                  <a:pt x="33" y="104"/>
                  <a:pt x="29" y="99"/>
                </a:cubicBezTo>
                <a:cubicBezTo>
                  <a:pt x="25" y="95"/>
                  <a:pt x="19" y="93"/>
                  <a:pt x="14" y="92"/>
                </a:cubicBezTo>
                <a:cubicBezTo>
                  <a:pt x="18" y="78"/>
                  <a:pt x="18" y="78"/>
                  <a:pt x="18" y="78"/>
                </a:cubicBezTo>
                <a:cubicBezTo>
                  <a:pt x="18" y="77"/>
                  <a:pt x="19" y="76"/>
                  <a:pt x="19" y="75"/>
                </a:cubicBezTo>
                <a:cubicBezTo>
                  <a:pt x="27" y="69"/>
                  <a:pt x="40" y="71"/>
                  <a:pt x="48" y="80"/>
                </a:cubicBezTo>
                <a:cubicBezTo>
                  <a:pt x="57" y="89"/>
                  <a:pt x="59" y="102"/>
                  <a:pt x="52" y="110"/>
                </a:cubicBezTo>
                <a:cubicBezTo>
                  <a:pt x="51" y="110"/>
                  <a:pt x="51" y="111"/>
                  <a:pt x="50" y="111"/>
                </a:cubicBezTo>
                <a:lnTo>
                  <a:pt x="35" y="115"/>
                </a:lnTo>
                <a:close/>
                <a:moveTo>
                  <a:pt x="115" y="47"/>
                </a:moveTo>
                <a:cubicBezTo>
                  <a:pt x="108" y="54"/>
                  <a:pt x="108" y="54"/>
                  <a:pt x="108" y="54"/>
                </a:cubicBezTo>
                <a:cubicBezTo>
                  <a:pt x="108" y="53"/>
                  <a:pt x="108" y="52"/>
                  <a:pt x="108" y="51"/>
                </a:cubicBezTo>
                <a:cubicBezTo>
                  <a:pt x="107" y="43"/>
                  <a:pt x="104" y="36"/>
                  <a:pt x="98" y="30"/>
                </a:cubicBezTo>
                <a:cubicBezTo>
                  <a:pt x="91" y="24"/>
                  <a:pt x="83" y="20"/>
                  <a:pt x="74" y="20"/>
                </a:cubicBezTo>
                <a:cubicBezTo>
                  <a:pt x="81" y="13"/>
                  <a:pt x="81" y="13"/>
                  <a:pt x="81" y="13"/>
                </a:cubicBezTo>
                <a:cubicBezTo>
                  <a:pt x="84" y="10"/>
                  <a:pt x="89" y="8"/>
                  <a:pt x="94" y="8"/>
                </a:cubicBezTo>
                <a:cubicBezTo>
                  <a:pt x="100" y="8"/>
                  <a:pt x="107" y="11"/>
                  <a:pt x="112" y="16"/>
                </a:cubicBezTo>
                <a:cubicBezTo>
                  <a:pt x="117" y="21"/>
                  <a:pt x="120" y="27"/>
                  <a:pt x="120" y="33"/>
                </a:cubicBezTo>
                <a:cubicBezTo>
                  <a:pt x="120" y="38"/>
                  <a:pt x="118" y="43"/>
                  <a:pt x="115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03" name="Group 302"/>
          <p:cNvGrpSpPr/>
          <p:nvPr/>
        </p:nvGrpSpPr>
        <p:grpSpPr>
          <a:xfrm>
            <a:off x="11415067" y="5207954"/>
            <a:ext cx="437612" cy="417459"/>
            <a:chOff x="8875713" y="2687638"/>
            <a:chExt cx="1447800" cy="1381125"/>
          </a:xfrm>
          <a:solidFill>
            <a:schemeClr val="tx1"/>
          </a:solidFill>
        </p:grpSpPr>
        <p:sp>
          <p:nvSpPr>
            <p:cNvPr id="304" name="Freeform 18"/>
            <p:cNvSpPr>
              <a:spLocks noEditPoints="1"/>
            </p:cNvSpPr>
            <p:nvPr/>
          </p:nvSpPr>
          <p:spPr bwMode="auto">
            <a:xfrm>
              <a:off x="8875713" y="2687638"/>
              <a:ext cx="1447800" cy="1381125"/>
            </a:xfrm>
            <a:custGeom>
              <a:avLst/>
              <a:gdLst>
                <a:gd name="T0" fmla="*/ 117 w 128"/>
                <a:gd name="T1" fmla="*/ 0 h 122"/>
                <a:gd name="T2" fmla="*/ 11 w 128"/>
                <a:gd name="T3" fmla="*/ 0 h 122"/>
                <a:gd name="T4" fmla="*/ 0 w 128"/>
                <a:gd name="T5" fmla="*/ 11 h 122"/>
                <a:gd name="T6" fmla="*/ 0 w 128"/>
                <a:gd name="T7" fmla="*/ 93 h 122"/>
                <a:gd name="T8" fmla="*/ 11 w 128"/>
                <a:gd name="T9" fmla="*/ 104 h 122"/>
                <a:gd name="T10" fmla="*/ 43 w 128"/>
                <a:gd name="T11" fmla="*/ 104 h 122"/>
                <a:gd name="T12" fmla="*/ 37 w 128"/>
                <a:gd name="T13" fmla="*/ 110 h 122"/>
                <a:gd name="T14" fmla="*/ 34 w 128"/>
                <a:gd name="T15" fmla="*/ 113 h 122"/>
                <a:gd name="T16" fmla="*/ 34 w 128"/>
                <a:gd name="T17" fmla="*/ 118 h 122"/>
                <a:gd name="T18" fmla="*/ 42 w 128"/>
                <a:gd name="T19" fmla="*/ 122 h 122"/>
                <a:gd name="T20" fmla="*/ 86 w 128"/>
                <a:gd name="T21" fmla="*/ 122 h 122"/>
                <a:gd name="T22" fmla="*/ 94 w 128"/>
                <a:gd name="T23" fmla="*/ 118 h 122"/>
                <a:gd name="T24" fmla="*/ 94 w 128"/>
                <a:gd name="T25" fmla="*/ 113 h 122"/>
                <a:gd name="T26" fmla="*/ 91 w 128"/>
                <a:gd name="T27" fmla="*/ 110 h 122"/>
                <a:gd name="T28" fmla="*/ 85 w 128"/>
                <a:gd name="T29" fmla="*/ 104 h 122"/>
                <a:gd name="T30" fmla="*/ 117 w 128"/>
                <a:gd name="T31" fmla="*/ 104 h 122"/>
                <a:gd name="T32" fmla="*/ 128 w 128"/>
                <a:gd name="T33" fmla="*/ 93 h 122"/>
                <a:gd name="T34" fmla="*/ 128 w 128"/>
                <a:gd name="T35" fmla="*/ 11 h 122"/>
                <a:gd name="T36" fmla="*/ 117 w 128"/>
                <a:gd name="T37" fmla="*/ 0 h 122"/>
                <a:gd name="T38" fmla="*/ 88 w 128"/>
                <a:gd name="T39" fmla="*/ 113 h 122"/>
                <a:gd name="T40" fmla="*/ 90 w 128"/>
                <a:gd name="T41" fmla="*/ 116 h 122"/>
                <a:gd name="T42" fmla="*/ 90 w 128"/>
                <a:gd name="T43" fmla="*/ 116 h 122"/>
                <a:gd name="T44" fmla="*/ 86 w 128"/>
                <a:gd name="T45" fmla="*/ 118 h 122"/>
                <a:gd name="T46" fmla="*/ 42 w 128"/>
                <a:gd name="T47" fmla="*/ 118 h 122"/>
                <a:gd name="T48" fmla="*/ 38 w 128"/>
                <a:gd name="T49" fmla="*/ 116 h 122"/>
                <a:gd name="T50" fmla="*/ 38 w 128"/>
                <a:gd name="T51" fmla="*/ 116 h 122"/>
                <a:gd name="T52" fmla="*/ 38 w 128"/>
                <a:gd name="T53" fmla="*/ 116 h 122"/>
                <a:gd name="T54" fmla="*/ 40 w 128"/>
                <a:gd name="T55" fmla="*/ 113 h 122"/>
                <a:gd name="T56" fmla="*/ 48 w 128"/>
                <a:gd name="T57" fmla="*/ 104 h 122"/>
                <a:gd name="T58" fmla="*/ 80 w 128"/>
                <a:gd name="T59" fmla="*/ 104 h 122"/>
                <a:gd name="T60" fmla="*/ 88 w 128"/>
                <a:gd name="T61" fmla="*/ 113 h 122"/>
                <a:gd name="T62" fmla="*/ 120 w 128"/>
                <a:gd name="T63" fmla="*/ 93 h 122"/>
                <a:gd name="T64" fmla="*/ 117 w 128"/>
                <a:gd name="T65" fmla="*/ 96 h 122"/>
                <a:gd name="T66" fmla="*/ 11 w 128"/>
                <a:gd name="T67" fmla="*/ 96 h 122"/>
                <a:gd name="T68" fmla="*/ 8 w 128"/>
                <a:gd name="T69" fmla="*/ 93 h 122"/>
                <a:gd name="T70" fmla="*/ 8 w 128"/>
                <a:gd name="T71" fmla="*/ 11 h 122"/>
                <a:gd name="T72" fmla="*/ 11 w 128"/>
                <a:gd name="T73" fmla="*/ 8 h 122"/>
                <a:gd name="T74" fmla="*/ 117 w 128"/>
                <a:gd name="T75" fmla="*/ 8 h 122"/>
                <a:gd name="T76" fmla="*/ 120 w 128"/>
                <a:gd name="T77" fmla="*/ 11 h 122"/>
                <a:gd name="T78" fmla="*/ 120 w 128"/>
                <a:gd name="T7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2">
                  <a:moveTo>
                    <a:pt x="11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1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1" y="106"/>
                    <a:pt x="39" y="109"/>
                    <a:pt x="37" y="110"/>
                  </a:cubicBezTo>
                  <a:cubicBezTo>
                    <a:pt x="36" y="111"/>
                    <a:pt x="35" y="112"/>
                    <a:pt x="34" y="113"/>
                  </a:cubicBezTo>
                  <a:cubicBezTo>
                    <a:pt x="34" y="114"/>
                    <a:pt x="33" y="116"/>
                    <a:pt x="34" y="118"/>
                  </a:cubicBezTo>
                  <a:cubicBezTo>
                    <a:pt x="35" y="120"/>
                    <a:pt x="37" y="122"/>
                    <a:pt x="42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91" y="122"/>
                    <a:pt x="93" y="120"/>
                    <a:pt x="94" y="118"/>
                  </a:cubicBezTo>
                  <a:cubicBezTo>
                    <a:pt x="95" y="116"/>
                    <a:pt x="94" y="114"/>
                    <a:pt x="94" y="113"/>
                  </a:cubicBezTo>
                  <a:cubicBezTo>
                    <a:pt x="93" y="112"/>
                    <a:pt x="92" y="111"/>
                    <a:pt x="91" y="110"/>
                  </a:cubicBezTo>
                  <a:cubicBezTo>
                    <a:pt x="89" y="109"/>
                    <a:pt x="87" y="106"/>
                    <a:pt x="85" y="104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23" y="104"/>
                    <a:pt x="128" y="99"/>
                    <a:pt x="128" y="9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5"/>
                    <a:pt x="123" y="0"/>
                    <a:pt x="117" y="0"/>
                  </a:cubicBezTo>
                  <a:close/>
                  <a:moveTo>
                    <a:pt x="88" y="113"/>
                  </a:moveTo>
                  <a:cubicBezTo>
                    <a:pt x="89" y="114"/>
                    <a:pt x="90" y="115"/>
                    <a:pt x="90" y="116"/>
                  </a:cubicBezTo>
                  <a:cubicBezTo>
                    <a:pt x="90" y="116"/>
                    <a:pt x="91" y="116"/>
                    <a:pt x="90" y="116"/>
                  </a:cubicBezTo>
                  <a:cubicBezTo>
                    <a:pt x="90" y="117"/>
                    <a:pt x="88" y="118"/>
                    <a:pt x="86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0" y="118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9" y="114"/>
                    <a:pt x="40" y="113"/>
                  </a:cubicBezTo>
                  <a:cubicBezTo>
                    <a:pt x="44" y="109"/>
                    <a:pt x="47" y="106"/>
                    <a:pt x="48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1" y="106"/>
                    <a:pt x="84" y="109"/>
                    <a:pt x="88" y="113"/>
                  </a:cubicBezTo>
                  <a:close/>
                  <a:moveTo>
                    <a:pt x="120" y="93"/>
                  </a:moveTo>
                  <a:cubicBezTo>
                    <a:pt x="120" y="95"/>
                    <a:pt x="119" y="96"/>
                    <a:pt x="117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8" y="95"/>
                    <a:pt x="8" y="9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9" y="8"/>
                    <a:pt x="120" y="9"/>
                    <a:pt x="120" y="11"/>
                  </a:cubicBezTo>
                  <a:lnTo>
                    <a:pt x="12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05" name="Freeform 19"/>
            <p:cNvSpPr>
              <a:spLocks noEditPoints="1"/>
            </p:cNvSpPr>
            <p:nvPr/>
          </p:nvSpPr>
          <p:spPr bwMode="auto">
            <a:xfrm>
              <a:off x="9056688" y="2868613"/>
              <a:ext cx="1085850" cy="723900"/>
            </a:xfrm>
            <a:custGeom>
              <a:avLst/>
              <a:gdLst>
                <a:gd name="T0" fmla="*/ 89 w 96"/>
                <a:gd name="T1" fmla="*/ 0 h 64"/>
                <a:gd name="T2" fmla="*/ 7 w 96"/>
                <a:gd name="T3" fmla="*/ 0 h 64"/>
                <a:gd name="T4" fmla="*/ 0 w 96"/>
                <a:gd name="T5" fmla="*/ 7 h 64"/>
                <a:gd name="T6" fmla="*/ 0 w 96"/>
                <a:gd name="T7" fmla="*/ 57 h 64"/>
                <a:gd name="T8" fmla="*/ 7 w 96"/>
                <a:gd name="T9" fmla="*/ 64 h 64"/>
                <a:gd name="T10" fmla="*/ 89 w 96"/>
                <a:gd name="T11" fmla="*/ 64 h 64"/>
                <a:gd name="T12" fmla="*/ 96 w 96"/>
                <a:gd name="T13" fmla="*/ 57 h 64"/>
                <a:gd name="T14" fmla="*/ 96 w 96"/>
                <a:gd name="T15" fmla="*/ 7 h 64"/>
                <a:gd name="T16" fmla="*/ 89 w 96"/>
                <a:gd name="T17" fmla="*/ 0 h 64"/>
                <a:gd name="T18" fmla="*/ 92 w 96"/>
                <a:gd name="T19" fmla="*/ 57 h 64"/>
                <a:gd name="T20" fmla="*/ 89 w 96"/>
                <a:gd name="T21" fmla="*/ 60 h 64"/>
                <a:gd name="T22" fmla="*/ 7 w 96"/>
                <a:gd name="T23" fmla="*/ 60 h 64"/>
                <a:gd name="T24" fmla="*/ 4 w 96"/>
                <a:gd name="T25" fmla="*/ 57 h 64"/>
                <a:gd name="T26" fmla="*/ 4 w 96"/>
                <a:gd name="T27" fmla="*/ 7 h 64"/>
                <a:gd name="T28" fmla="*/ 7 w 96"/>
                <a:gd name="T29" fmla="*/ 4 h 64"/>
                <a:gd name="T30" fmla="*/ 89 w 96"/>
                <a:gd name="T31" fmla="*/ 4 h 64"/>
                <a:gd name="T32" fmla="*/ 92 w 96"/>
                <a:gd name="T33" fmla="*/ 7 h 64"/>
                <a:gd name="T34" fmla="*/ 92 w 96"/>
                <a:gd name="T3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4">
                  <a:moveTo>
                    <a:pt x="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3" y="64"/>
                    <a:pt x="96" y="61"/>
                    <a:pt x="96" y="5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lose/>
                  <a:moveTo>
                    <a:pt x="92" y="57"/>
                  </a:moveTo>
                  <a:cubicBezTo>
                    <a:pt x="92" y="59"/>
                    <a:pt x="91" y="60"/>
                    <a:pt x="8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5" y="60"/>
                    <a:pt x="4" y="59"/>
                    <a:pt x="4" y="5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1" y="4"/>
                    <a:pt x="92" y="5"/>
                    <a:pt x="92" y="7"/>
                  </a:cubicBezTo>
                  <a:lnTo>
                    <a:pt x="92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06" name="Freeform 20"/>
            <p:cNvSpPr>
              <a:spLocks noEditPoints="1"/>
            </p:cNvSpPr>
            <p:nvPr/>
          </p:nvSpPr>
          <p:spPr bwMode="auto">
            <a:xfrm>
              <a:off x="9531350" y="3616325"/>
              <a:ext cx="136525" cy="134938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07" name="Freeform 21"/>
            <p:cNvSpPr>
              <a:spLocks/>
            </p:cNvSpPr>
            <p:nvPr/>
          </p:nvSpPr>
          <p:spPr bwMode="auto">
            <a:xfrm>
              <a:off x="9509125" y="3095625"/>
              <a:ext cx="227013" cy="271463"/>
            </a:xfrm>
            <a:custGeom>
              <a:avLst/>
              <a:gdLst>
                <a:gd name="T0" fmla="*/ 2 w 20"/>
                <a:gd name="T1" fmla="*/ 0 h 24"/>
                <a:gd name="T2" fmla="*/ 0 w 20"/>
                <a:gd name="T3" fmla="*/ 1 h 24"/>
                <a:gd name="T4" fmla="*/ 0 w 20"/>
                <a:gd name="T5" fmla="*/ 23 h 24"/>
                <a:gd name="T6" fmla="*/ 2 w 20"/>
                <a:gd name="T7" fmla="*/ 24 h 24"/>
                <a:gd name="T8" fmla="*/ 19 w 20"/>
                <a:gd name="T9" fmla="*/ 13 h 24"/>
                <a:gd name="T10" fmla="*/ 19 w 20"/>
                <a:gd name="T11" fmla="*/ 11 h 24"/>
                <a:gd name="T12" fmla="*/ 2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1"/>
                    <a:pt x="0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3" y="23"/>
                    <a:pt x="18" y="14"/>
                    <a:pt x="19" y="13"/>
                  </a:cubicBezTo>
                  <a:cubicBezTo>
                    <a:pt x="20" y="13"/>
                    <a:pt x="20" y="11"/>
                    <a:pt x="19" y="11"/>
                  </a:cubicBezTo>
                  <a:cubicBezTo>
                    <a:pt x="18" y="10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</p:grpSp>
      <p:sp>
        <p:nvSpPr>
          <p:cNvPr id="308" name="Freeform 25"/>
          <p:cNvSpPr>
            <a:spLocks noEditPoints="1"/>
          </p:cNvSpPr>
          <p:nvPr/>
        </p:nvSpPr>
        <p:spPr bwMode="auto">
          <a:xfrm>
            <a:off x="253141" y="6014980"/>
            <a:ext cx="553687" cy="374171"/>
          </a:xfrm>
          <a:custGeom>
            <a:avLst/>
            <a:gdLst>
              <a:gd name="T0" fmla="*/ 96 w 120"/>
              <a:gd name="T1" fmla="*/ 32 h 80"/>
              <a:gd name="T2" fmla="*/ 96 w 120"/>
              <a:gd name="T3" fmla="*/ 32 h 80"/>
              <a:gd name="T4" fmla="*/ 96 w 120"/>
              <a:gd name="T5" fmla="*/ 32 h 80"/>
              <a:gd name="T6" fmla="*/ 64 w 120"/>
              <a:gd name="T7" fmla="*/ 0 h 80"/>
              <a:gd name="T8" fmla="*/ 33 w 120"/>
              <a:gd name="T9" fmla="*/ 24 h 80"/>
              <a:gd name="T10" fmla="*/ 28 w 120"/>
              <a:gd name="T11" fmla="*/ 24 h 80"/>
              <a:gd name="T12" fmla="*/ 0 w 120"/>
              <a:gd name="T13" fmla="*/ 52 h 80"/>
              <a:gd name="T14" fmla="*/ 28 w 120"/>
              <a:gd name="T15" fmla="*/ 80 h 80"/>
              <a:gd name="T16" fmla="*/ 96 w 120"/>
              <a:gd name="T17" fmla="*/ 80 h 80"/>
              <a:gd name="T18" fmla="*/ 120 w 120"/>
              <a:gd name="T19" fmla="*/ 56 h 80"/>
              <a:gd name="T20" fmla="*/ 96 w 120"/>
              <a:gd name="T21" fmla="*/ 32 h 80"/>
              <a:gd name="T22" fmla="*/ 96 w 120"/>
              <a:gd name="T23" fmla="*/ 72 h 80"/>
              <a:gd name="T24" fmla="*/ 71 w 120"/>
              <a:gd name="T25" fmla="*/ 72 h 80"/>
              <a:gd name="T26" fmla="*/ 71 w 120"/>
              <a:gd name="T27" fmla="*/ 58 h 80"/>
              <a:gd name="T28" fmla="*/ 80 w 120"/>
              <a:gd name="T29" fmla="*/ 58 h 80"/>
              <a:gd name="T30" fmla="*/ 62 w 120"/>
              <a:gd name="T31" fmla="*/ 36 h 80"/>
              <a:gd name="T32" fmla="*/ 45 w 120"/>
              <a:gd name="T33" fmla="*/ 58 h 80"/>
              <a:gd name="T34" fmla="*/ 54 w 120"/>
              <a:gd name="T35" fmla="*/ 58 h 80"/>
              <a:gd name="T36" fmla="*/ 54 w 120"/>
              <a:gd name="T37" fmla="*/ 72 h 80"/>
              <a:gd name="T38" fmla="*/ 28 w 120"/>
              <a:gd name="T39" fmla="*/ 72 h 80"/>
              <a:gd name="T40" fmla="*/ 8 w 120"/>
              <a:gd name="T41" fmla="*/ 52 h 80"/>
              <a:gd name="T42" fmla="*/ 28 w 120"/>
              <a:gd name="T43" fmla="*/ 32 h 80"/>
              <a:gd name="T44" fmla="*/ 35 w 120"/>
              <a:gd name="T45" fmla="*/ 33 h 80"/>
              <a:gd name="T46" fmla="*/ 38 w 120"/>
              <a:gd name="T47" fmla="*/ 33 h 80"/>
              <a:gd name="T48" fmla="*/ 40 w 120"/>
              <a:gd name="T49" fmla="*/ 30 h 80"/>
              <a:gd name="T50" fmla="*/ 64 w 120"/>
              <a:gd name="T51" fmla="*/ 8 h 80"/>
              <a:gd name="T52" fmla="*/ 88 w 120"/>
              <a:gd name="T53" fmla="*/ 32 h 80"/>
              <a:gd name="T54" fmla="*/ 88 w 120"/>
              <a:gd name="T55" fmla="*/ 36 h 80"/>
              <a:gd name="T56" fmla="*/ 89 w 120"/>
              <a:gd name="T57" fmla="*/ 39 h 80"/>
              <a:gd name="T58" fmla="*/ 93 w 120"/>
              <a:gd name="T59" fmla="*/ 40 h 80"/>
              <a:gd name="T60" fmla="*/ 96 w 120"/>
              <a:gd name="T61" fmla="*/ 40 h 80"/>
              <a:gd name="T62" fmla="*/ 112 w 120"/>
              <a:gd name="T63" fmla="*/ 56 h 80"/>
              <a:gd name="T64" fmla="*/ 96 w 120"/>
              <a:gd name="T65" fmla="*/ 7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0" h="80">
                <a:moveTo>
                  <a:pt x="96" y="32"/>
                </a:moveTo>
                <a:cubicBezTo>
                  <a:pt x="96" y="32"/>
                  <a:pt x="96" y="32"/>
                  <a:pt x="96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14"/>
                  <a:pt x="82" y="0"/>
                  <a:pt x="64" y="0"/>
                </a:cubicBezTo>
                <a:cubicBezTo>
                  <a:pt x="49" y="0"/>
                  <a:pt x="36" y="10"/>
                  <a:pt x="33" y="24"/>
                </a:cubicBezTo>
                <a:cubicBezTo>
                  <a:pt x="31" y="24"/>
                  <a:pt x="30" y="24"/>
                  <a:pt x="28" y="24"/>
                </a:cubicBezTo>
                <a:cubicBezTo>
                  <a:pt x="13" y="24"/>
                  <a:pt x="0" y="37"/>
                  <a:pt x="0" y="52"/>
                </a:cubicBezTo>
                <a:cubicBezTo>
                  <a:pt x="0" y="67"/>
                  <a:pt x="13" y="80"/>
                  <a:pt x="28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09" y="80"/>
                  <a:pt x="120" y="69"/>
                  <a:pt x="120" y="56"/>
                </a:cubicBezTo>
                <a:cubicBezTo>
                  <a:pt x="120" y="43"/>
                  <a:pt x="109" y="32"/>
                  <a:pt x="96" y="32"/>
                </a:cubicBezTo>
                <a:close/>
                <a:moveTo>
                  <a:pt x="96" y="72"/>
                </a:moveTo>
                <a:cubicBezTo>
                  <a:pt x="71" y="72"/>
                  <a:pt x="71" y="72"/>
                  <a:pt x="71" y="72"/>
                </a:cubicBezTo>
                <a:cubicBezTo>
                  <a:pt x="71" y="58"/>
                  <a:pt x="71" y="58"/>
                  <a:pt x="71" y="58"/>
                </a:cubicBezTo>
                <a:cubicBezTo>
                  <a:pt x="80" y="58"/>
                  <a:pt x="80" y="58"/>
                  <a:pt x="80" y="58"/>
                </a:cubicBezTo>
                <a:cubicBezTo>
                  <a:pt x="62" y="36"/>
                  <a:pt x="62" y="36"/>
                  <a:pt x="62" y="36"/>
                </a:cubicBezTo>
                <a:cubicBezTo>
                  <a:pt x="45" y="58"/>
                  <a:pt x="45" y="58"/>
                  <a:pt x="45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72"/>
                  <a:pt x="54" y="72"/>
                  <a:pt x="54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17" y="72"/>
                  <a:pt x="8" y="63"/>
                  <a:pt x="8" y="52"/>
                </a:cubicBezTo>
                <a:cubicBezTo>
                  <a:pt x="8" y="41"/>
                  <a:pt x="17" y="32"/>
                  <a:pt x="28" y="32"/>
                </a:cubicBezTo>
                <a:cubicBezTo>
                  <a:pt x="30" y="32"/>
                  <a:pt x="32" y="32"/>
                  <a:pt x="35" y="33"/>
                </a:cubicBezTo>
                <a:cubicBezTo>
                  <a:pt x="36" y="34"/>
                  <a:pt x="37" y="34"/>
                  <a:pt x="38" y="33"/>
                </a:cubicBezTo>
                <a:cubicBezTo>
                  <a:pt x="39" y="32"/>
                  <a:pt x="40" y="31"/>
                  <a:pt x="40" y="30"/>
                </a:cubicBezTo>
                <a:cubicBezTo>
                  <a:pt x="41" y="17"/>
                  <a:pt x="51" y="8"/>
                  <a:pt x="64" y="8"/>
                </a:cubicBezTo>
                <a:cubicBezTo>
                  <a:pt x="77" y="8"/>
                  <a:pt x="88" y="19"/>
                  <a:pt x="88" y="32"/>
                </a:cubicBezTo>
                <a:cubicBezTo>
                  <a:pt x="88" y="33"/>
                  <a:pt x="88" y="34"/>
                  <a:pt x="88" y="36"/>
                </a:cubicBezTo>
                <a:cubicBezTo>
                  <a:pt x="87" y="37"/>
                  <a:pt x="88" y="39"/>
                  <a:pt x="89" y="39"/>
                </a:cubicBezTo>
                <a:cubicBezTo>
                  <a:pt x="90" y="40"/>
                  <a:pt x="91" y="41"/>
                  <a:pt x="93" y="40"/>
                </a:cubicBezTo>
                <a:cubicBezTo>
                  <a:pt x="94" y="40"/>
                  <a:pt x="95" y="40"/>
                  <a:pt x="96" y="40"/>
                </a:cubicBezTo>
                <a:cubicBezTo>
                  <a:pt x="105" y="40"/>
                  <a:pt x="112" y="47"/>
                  <a:pt x="112" y="56"/>
                </a:cubicBezTo>
                <a:cubicBezTo>
                  <a:pt x="112" y="65"/>
                  <a:pt x="105" y="72"/>
                  <a:pt x="96" y="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</a:endParaRPr>
          </a:p>
        </p:txBody>
      </p:sp>
      <p:grpSp>
        <p:nvGrpSpPr>
          <p:cNvPr id="309" name="Group 308"/>
          <p:cNvGrpSpPr/>
          <p:nvPr/>
        </p:nvGrpSpPr>
        <p:grpSpPr>
          <a:xfrm>
            <a:off x="1316416" y="5999580"/>
            <a:ext cx="303393" cy="404970"/>
            <a:chOff x="2487468" y="1943557"/>
            <a:chExt cx="299688" cy="400024"/>
          </a:xfrm>
          <a:solidFill>
            <a:schemeClr val="tx1"/>
          </a:solidFill>
        </p:grpSpPr>
        <p:sp>
          <p:nvSpPr>
            <p:cNvPr id="310" name="Freeform 116"/>
            <p:cNvSpPr>
              <a:spLocks noEditPoints="1"/>
            </p:cNvSpPr>
            <p:nvPr/>
          </p:nvSpPr>
          <p:spPr bwMode="auto">
            <a:xfrm>
              <a:off x="2487468" y="1943557"/>
              <a:ext cx="299688" cy="400024"/>
            </a:xfrm>
            <a:custGeom>
              <a:avLst/>
              <a:gdLst>
                <a:gd name="T0" fmla="*/ 84 w 96"/>
                <a:gd name="T1" fmla="*/ 52 h 128"/>
                <a:gd name="T2" fmla="*/ 84 w 96"/>
                <a:gd name="T3" fmla="*/ 36 h 128"/>
                <a:gd name="T4" fmla="*/ 48 w 96"/>
                <a:gd name="T5" fmla="*/ 0 h 128"/>
                <a:gd name="T6" fmla="*/ 12 w 96"/>
                <a:gd name="T7" fmla="*/ 36 h 128"/>
                <a:gd name="T8" fmla="*/ 12 w 96"/>
                <a:gd name="T9" fmla="*/ 52 h 128"/>
                <a:gd name="T10" fmla="*/ 0 w 96"/>
                <a:gd name="T11" fmla="*/ 64 h 128"/>
                <a:gd name="T12" fmla="*/ 0 w 96"/>
                <a:gd name="T13" fmla="*/ 76 h 128"/>
                <a:gd name="T14" fmla="*/ 0 w 96"/>
                <a:gd name="T15" fmla="*/ 80 h 128"/>
                <a:gd name="T16" fmla="*/ 0 w 96"/>
                <a:gd name="T17" fmla="*/ 88 h 128"/>
                <a:gd name="T18" fmla="*/ 0 w 96"/>
                <a:gd name="T19" fmla="*/ 92 h 128"/>
                <a:gd name="T20" fmla="*/ 36 w 96"/>
                <a:gd name="T21" fmla="*/ 128 h 128"/>
                <a:gd name="T22" fmla="*/ 60 w 96"/>
                <a:gd name="T23" fmla="*/ 128 h 128"/>
                <a:gd name="T24" fmla="*/ 96 w 96"/>
                <a:gd name="T25" fmla="*/ 92 h 128"/>
                <a:gd name="T26" fmla="*/ 96 w 96"/>
                <a:gd name="T27" fmla="*/ 88 h 128"/>
                <a:gd name="T28" fmla="*/ 96 w 96"/>
                <a:gd name="T29" fmla="*/ 80 h 128"/>
                <a:gd name="T30" fmla="*/ 96 w 96"/>
                <a:gd name="T31" fmla="*/ 76 h 128"/>
                <a:gd name="T32" fmla="*/ 96 w 96"/>
                <a:gd name="T33" fmla="*/ 64 h 128"/>
                <a:gd name="T34" fmla="*/ 84 w 96"/>
                <a:gd name="T35" fmla="*/ 52 h 128"/>
                <a:gd name="T36" fmla="*/ 20 w 96"/>
                <a:gd name="T37" fmla="*/ 36 h 128"/>
                <a:gd name="T38" fmla="*/ 48 w 96"/>
                <a:gd name="T39" fmla="*/ 8 h 128"/>
                <a:gd name="T40" fmla="*/ 76 w 96"/>
                <a:gd name="T41" fmla="*/ 36 h 128"/>
                <a:gd name="T42" fmla="*/ 76 w 96"/>
                <a:gd name="T43" fmla="*/ 52 h 128"/>
                <a:gd name="T44" fmla="*/ 68 w 96"/>
                <a:gd name="T45" fmla="*/ 52 h 128"/>
                <a:gd name="T46" fmla="*/ 68 w 96"/>
                <a:gd name="T47" fmla="*/ 36 h 128"/>
                <a:gd name="T48" fmla="*/ 48 w 96"/>
                <a:gd name="T49" fmla="*/ 16 h 128"/>
                <a:gd name="T50" fmla="*/ 28 w 96"/>
                <a:gd name="T51" fmla="*/ 36 h 128"/>
                <a:gd name="T52" fmla="*/ 28 w 96"/>
                <a:gd name="T53" fmla="*/ 52 h 128"/>
                <a:gd name="T54" fmla="*/ 20 w 96"/>
                <a:gd name="T55" fmla="*/ 52 h 128"/>
                <a:gd name="T56" fmla="*/ 20 w 96"/>
                <a:gd name="T57" fmla="*/ 36 h 128"/>
                <a:gd name="T58" fmla="*/ 64 w 96"/>
                <a:gd name="T59" fmla="*/ 36 h 128"/>
                <a:gd name="T60" fmla="*/ 64 w 96"/>
                <a:gd name="T61" fmla="*/ 36 h 128"/>
                <a:gd name="T62" fmla="*/ 64 w 96"/>
                <a:gd name="T63" fmla="*/ 52 h 128"/>
                <a:gd name="T64" fmla="*/ 32 w 96"/>
                <a:gd name="T65" fmla="*/ 52 h 128"/>
                <a:gd name="T66" fmla="*/ 32 w 96"/>
                <a:gd name="T67" fmla="*/ 36 h 128"/>
                <a:gd name="T68" fmla="*/ 32 w 96"/>
                <a:gd name="T69" fmla="*/ 36 h 128"/>
                <a:gd name="T70" fmla="*/ 48 w 96"/>
                <a:gd name="T71" fmla="*/ 20 h 128"/>
                <a:gd name="T72" fmla="*/ 64 w 96"/>
                <a:gd name="T73" fmla="*/ 36 h 128"/>
                <a:gd name="T74" fmla="*/ 88 w 96"/>
                <a:gd name="T75" fmla="*/ 76 h 128"/>
                <a:gd name="T76" fmla="*/ 88 w 96"/>
                <a:gd name="T77" fmla="*/ 80 h 128"/>
                <a:gd name="T78" fmla="*/ 88 w 96"/>
                <a:gd name="T79" fmla="*/ 88 h 128"/>
                <a:gd name="T80" fmla="*/ 88 w 96"/>
                <a:gd name="T81" fmla="*/ 92 h 128"/>
                <a:gd name="T82" fmla="*/ 60 w 96"/>
                <a:gd name="T83" fmla="*/ 120 h 128"/>
                <a:gd name="T84" fmla="*/ 36 w 96"/>
                <a:gd name="T85" fmla="*/ 120 h 128"/>
                <a:gd name="T86" fmla="*/ 8 w 96"/>
                <a:gd name="T87" fmla="*/ 92 h 128"/>
                <a:gd name="T88" fmla="*/ 8 w 96"/>
                <a:gd name="T89" fmla="*/ 88 h 128"/>
                <a:gd name="T90" fmla="*/ 8 w 96"/>
                <a:gd name="T91" fmla="*/ 80 h 128"/>
                <a:gd name="T92" fmla="*/ 8 w 96"/>
                <a:gd name="T93" fmla="*/ 76 h 128"/>
                <a:gd name="T94" fmla="*/ 8 w 96"/>
                <a:gd name="T95" fmla="*/ 64 h 128"/>
                <a:gd name="T96" fmla="*/ 12 w 96"/>
                <a:gd name="T97" fmla="*/ 60 h 128"/>
                <a:gd name="T98" fmla="*/ 20 w 96"/>
                <a:gd name="T99" fmla="*/ 60 h 128"/>
                <a:gd name="T100" fmla="*/ 76 w 96"/>
                <a:gd name="T101" fmla="*/ 60 h 128"/>
                <a:gd name="T102" fmla="*/ 84 w 96"/>
                <a:gd name="T103" fmla="*/ 60 h 128"/>
                <a:gd name="T104" fmla="*/ 88 w 96"/>
                <a:gd name="T105" fmla="*/ 64 h 128"/>
                <a:gd name="T106" fmla="*/ 88 w 96"/>
                <a:gd name="T107" fmla="*/ 7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128">
                  <a:moveTo>
                    <a:pt x="84" y="52"/>
                  </a:moveTo>
                  <a:cubicBezTo>
                    <a:pt x="84" y="36"/>
                    <a:pt x="84" y="36"/>
                    <a:pt x="84" y="36"/>
                  </a:cubicBezTo>
                  <a:cubicBezTo>
                    <a:pt x="84" y="16"/>
                    <a:pt x="68" y="0"/>
                    <a:pt x="48" y="0"/>
                  </a:cubicBezTo>
                  <a:cubicBezTo>
                    <a:pt x="28" y="0"/>
                    <a:pt x="12" y="16"/>
                    <a:pt x="12" y="36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5" y="52"/>
                    <a:pt x="0" y="57"/>
                    <a:pt x="0" y="6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12"/>
                    <a:pt x="16" y="128"/>
                    <a:pt x="36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80" y="128"/>
                    <a:pt x="96" y="112"/>
                    <a:pt x="96" y="92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57"/>
                    <a:pt x="91" y="52"/>
                    <a:pt x="84" y="52"/>
                  </a:cubicBezTo>
                  <a:close/>
                  <a:moveTo>
                    <a:pt x="20" y="36"/>
                  </a:moveTo>
                  <a:cubicBezTo>
                    <a:pt x="20" y="21"/>
                    <a:pt x="33" y="8"/>
                    <a:pt x="48" y="8"/>
                  </a:cubicBezTo>
                  <a:cubicBezTo>
                    <a:pt x="63" y="8"/>
                    <a:pt x="76" y="21"/>
                    <a:pt x="76" y="3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25"/>
                    <a:pt x="59" y="16"/>
                    <a:pt x="48" y="16"/>
                  </a:cubicBezTo>
                  <a:cubicBezTo>
                    <a:pt x="37" y="16"/>
                    <a:pt x="28" y="25"/>
                    <a:pt x="28" y="36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0" y="52"/>
                    <a:pt x="20" y="52"/>
                    <a:pt x="20" y="52"/>
                  </a:cubicBezTo>
                  <a:lnTo>
                    <a:pt x="20" y="36"/>
                  </a:ln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27"/>
                    <a:pt x="39" y="20"/>
                    <a:pt x="48" y="20"/>
                  </a:cubicBezTo>
                  <a:cubicBezTo>
                    <a:pt x="57" y="20"/>
                    <a:pt x="64" y="27"/>
                    <a:pt x="64" y="36"/>
                  </a:cubicBezTo>
                  <a:close/>
                  <a:moveTo>
                    <a:pt x="88" y="76"/>
                  </a:moveTo>
                  <a:cubicBezTo>
                    <a:pt x="88" y="80"/>
                    <a:pt x="88" y="80"/>
                    <a:pt x="88" y="80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88" y="107"/>
                    <a:pt x="75" y="120"/>
                    <a:pt x="60" y="120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21" y="120"/>
                    <a:pt x="8" y="107"/>
                    <a:pt x="8" y="92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2"/>
                    <a:pt x="10" y="60"/>
                    <a:pt x="12" y="60"/>
                  </a:cubicBezTo>
                  <a:cubicBezTo>
                    <a:pt x="15" y="60"/>
                    <a:pt x="17" y="60"/>
                    <a:pt x="20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9" y="60"/>
                    <a:pt x="81" y="60"/>
                    <a:pt x="84" y="60"/>
                  </a:cubicBezTo>
                  <a:cubicBezTo>
                    <a:pt x="86" y="60"/>
                    <a:pt x="88" y="62"/>
                    <a:pt x="88" y="64"/>
                  </a:cubicBezTo>
                  <a:lnTo>
                    <a:pt x="8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117"/>
            <p:cNvSpPr>
              <a:spLocks/>
            </p:cNvSpPr>
            <p:nvPr/>
          </p:nvSpPr>
          <p:spPr bwMode="auto">
            <a:xfrm>
              <a:off x="2611567" y="2181195"/>
              <a:ext cx="50168" cy="75252"/>
            </a:xfrm>
            <a:custGeom>
              <a:avLst/>
              <a:gdLst>
                <a:gd name="T0" fmla="*/ 8 w 16"/>
                <a:gd name="T1" fmla="*/ 0 h 24"/>
                <a:gd name="T2" fmla="*/ 0 w 16"/>
                <a:gd name="T3" fmla="*/ 8 h 24"/>
                <a:gd name="T4" fmla="*/ 3 w 16"/>
                <a:gd name="T5" fmla="*/ 19 h 24"/>
                <a:gd name="T6" fmla="*/ 8 w 16"/>
                <a:gd name="T7" fmla="*/ 24 h 24"/>
                <a:gd name="T8" fmla="*/ 13 w 16"/>
                <a:gd name="T9" fmla="*/ 19 h 24"/>
                <a:gd name="T10" fmla="*/ 16 w 16"/>
                <a:gd name="T11" fmla="*/ 8 h 24"/>
                <a:gd name="T12" fmla="*/ 8 w 16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4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0"/>
                    <a:pt x="1" y="15"/>
                    <a:pt x="3" y="19"/>
                  </a:cubicBezTo>
                  <a:cubicBezTo>
                    <a:pt x="4" y="22"/>
                    <a:pt x="5" y="24"/>
                    <a:pt x="8" y="24"/>
                  </a:cubicBezTo>
                  <a:cubicBezTo>
                    <a:pt x="11" y="24"/>
                    <a:pt x="12" y="22"/>
                    <a:pt x="13" y="19"/>
                  </a:cubicBezTo>
                  <a:cubicBezTo>
                    <a:pt x="15" y="15"/>
                    <a:pt x="16" y="10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2282653" y="6018518"/>
            <a:ext cx="385001" cy="367094"/>
            <a:chOff x="3519489" y="2917825"/>
            <a:chExt cx="341313" cy="325438"/>
          </a:xfrm>
          <a:solidFill>
            <a:schemeClr val="tx1"/>
          </a:solidFill>
        </p:grpSpPr>
        <p:sp>
          <p:nvSpPr>
            <p:cNvPr id="313" name="Freeform 106"/>
            <p:cNvSpPr>
              <a:spLocks noEditPoints="1"/>
            </p:cNvSpPr>
            <p:nvPr/>
          </p:nvSpPr>
          <p:spPr bwMode="auto">
            <a:xfrm>
              <a:off x="3519489" y="2917825"/>
              <a:ext cx="341313" cy="325438"/>
            </a:xfrm>
            <a:custGeom>
              <a:avLst/>
              <a:gdLst>
                <a:gd name="T0" fmla="*/ 117 w 128"/>
                <a:gd name="T1" fmla="*/ 0 h 122"/>
                <a:gd name="T2" fmla="*/ 11 w 128"/>
                <a:gd name="T3" fmla="*/ 0 h 122"/>
                <a:gd name="T4" fmla="*/ 0 w 128"/>
                <a:gd name="T5" fmla="*/ 11 h 122"/>
                <a:gd name="T6" fmla="*/ 0 w 128"/>
                <a:gd name="T7" fmla="*/ 93 h 122"/>
                <a:gd name="T8" fmla="*/ 11 w 128"/>
                <a:gd name="T9" fmla="*/ 104 h 122"/>
                <a:gd name="T10" fmla="*/ 43 w 128"/>
                <a:gd name="T11" fmla="*/ 104 h 122"/>
                <a:gd name="T12" fmla="*/ 37 w 128"/>
                <a:gd name="T13" fmla="*/ 110 h 122"/>
                <a:gd name="T14" fmla="*/ 34 w 128"/>
                <a:gd name="T15" fmla="*/ 113 h 122"/>
                <a:gd name="T16" fmla="*/ 34 w 128"/>
                <a:gd name="T17" fmla="*/ 118 h 122"/>
                <a:gd name="T18" fmla="*/ 42 w 128"/>
                <a:gd name="T19" fmla="*/ 122 h 122"/>
                <a:gd name="T20" fmla="*/ 86 w 128"/>
                <a:gd name="T21" fmla="*/ 122 h 122"/>
                <a:gd name="T22" fmla="*/ 94 w 128"/>
                <a:gd name="T23" fmla="*/ 118 h 122"/>
                <a:gd name="T24" fmla="*/ 94 w 128"/>
                <a:gd name="T25" fmla="*/ 113 h 122"/>
                <a:gd name="T26" fmla="*/ 91 w 128"/>
                <a:gd name="T27" fmla="*/ 110 h 122"/>
                <a:gd name="T28" fmla="*/ 85 w 128"/>
                <a:gd name="T29" fmla="*/ 104 h 122"/>
                <a:gd name="T30" fmla="*/ 117 w 128"/>
                <a:gd name="T31" fmla="*/ 104 h 122"/>
                <a:gd name="T32" fmla="*/ 128 w 128"/>
                <a:gd name="T33" fmla="*/ 93 h 122"/>
                <a:gd name="T34" fmla="*/ 128 w 128"/>
                <a:gd name="T35" fmla="*/ 11 h 122"/>
                <a:gd name="T36" fmla="*/ 117 w 128"/>
                <a:gd name="T37" fmla="*/ 0 h 122"/>
                <a:gd name="T38" fmla="*/ 88 w 128"/>
                <a:gd name="T39" fmla="*/ 113 h 122"/>
                <a:gd name="T40" fmla="*/ 90 w 128"/>
                <a:gd name="T41" fmla="*/ 116 h 122"/>
                <a:gd name="T42" fmla="*/ 90 w 128"/>
                <a:gd name="T43" fmla="*/ 116 h 122"/>
                <a:gd name="T44" fmla="*/ 86 w 128"/>
                <a:gd name="T45" fmla="*/ 118 h 122"/>
                <a:gd name="T46" fmla="*/ 42 w 128"/>
                <a:gd name="T47" fmla="*/ 118 h 122"/>
                <a:gd name="T48" fmla="*/ 38 w 128"/>
                <a:gd name="T49" fmla="*/ 116 h 122"/>
                <a:gd name="T50" fmla="*/ 38 w 128"/>
                <a:gd name="T51" fmla="*/ 116 h 122"/>
                <a:gd name="T52" fmla="*/ 38 w 128"/>
                <a:gd name="T53" fmla="*/ 116 h 122"/>
                <a:gd name="T54" fmla="*/ 40 w 128"/>
                <a:gd name="T55" fmla="*/ 113 h 122"/>
                <a:gd name="T56" fmla="*/ 48 w 128"/>
                <a:gd name="T57" fmla="*/ 104 h 122"/>
                <a:gd name="T58" fmla="*/ 80 w 128"/>
                <a:gd name="T59" fmla="*/ 104 h 122"/>
                <a:gd name="T60" fmla="*/ 88 w 128"/>
                <a:gd name="T61" fmla="*/ 113 h 122"/>
                <a:gd name="T62" fmla="*/ 120 w 128"/>
                <a:gd name="T63" fmla="*/ 93 h 122"/>
                <a:gd name="T64" fmla="*/ 117 w 128"/>
                <a:gd name="T65" fmla="*/ 96 h 122"/>
                <a:gd name="T66" fmla="*/ 11 w 128"/>
                <a:gd name="T67" fmla="*/ 96 h 122"/>
                <a:gd name="T68" fmla="*/ 8 w 128"/>
                <a:gd name="T69" fmla="*/ 93 h 122"/>
                <a:gd name="T70" fmla="*/ 8 w 128"/>
                <a:gd name="T71" fmla="*/ 11 h 122"/>
                <a:gd name="T72" fmla="*/ 11 w 128"/>
                <a:gd name="T73" fmla="*/ 8 h 122"/>
                <a:gd name="T74" fmla="*/ 117 w 128"/>
                <a:gd name="T75" fmla="*/ 8 h 122"/>
                <a:gd name="T76" fmla="*/ 120 w 128"/>
                <a:gd name="T77" fmla="*/ 11 h 122"/>
                <a:gd name="T78" fmla="*/ 120 w 128"/>
                <a:gd name="T7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2">
                  <a:moveTo>
                    <a:pt x="11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1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1" y="106"/>
                    <a:pt x="39" y="109"/>
                    <a:pt x="37" y="110"/>
                  </a:cubicBezTo>
                  <a:cubicBezTo>
                    <a:pt x="36" y="111"/>
                    <a:pt x="35" y="112"/>
                    <a:pt x="34" y="113"/>
                  </a:cubicBezTo>
                  <a:cubicBezTo>
                    <a:pt x="34" y="114"/>
                    <a:pt x="33" y="116"/>
                    <a:pt x="34" y="118"/>
                  </a:cubicBezTo>
                  <a:cubicBezTo>
                    <a:pt x="35" y="120"/>
                    <a:pt x="37" y="122"/>
                    <a:pt x="42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91" y="122"/>
                    <a:pt x="93" y="120"/>
                    <a:pt x="94" y="118"/>
                  </a:cubicBezTo>
                  <a:cubicBezTo>
                    <a:pt x="95" y="116"/>
                    <a:pt x="94" y="114"/>
                    <a:pt x="94" y="113"/>
                  </a:cubicBezTo>
                  <a:cubicBezTo>
                    <a:pt x="93" y="112"/>
                    <a:pt x="92" y="111"/>
                    <a:pt x="91" y="110"/>
                  </a:cubicBezTo>
                  <a:cubicBezTo>
                    <a:pt x="89" y="109"/>
                    <a:pt x="87" y="106"/>
                    <a:pt x="85" y="104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23" y="104"/>
                    <a:pt x="128" y="99"/>
                    <a:pt x="128" y="9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5"/>
                    <a:pt x="123" y="0"/>
                    <a:pt x="117" y="0"/>
                  </a:cubicBezTo>
                  <a:close/>
                  <a:moveTo>
                    <a:pt x="88" y="113"/>
                  </a:moveTo>
                  <a:cubicBezTo>
                    <a:pt x="89" y="114"/>
                    <a:pt x="90" y="115"/>
                    <a:pt x="90" y="116"/>
                  </a:cubicBezTo>
                  <a:cubicBezTo>
                    <a:pt x="90" y="116"/>
                    <a:pt x="91" y="116"/>
                    <a:pt x="90" y="116"/>
                  </a:cubicBezTo>
                  <a:cubicBezTo>
                    <a:pt x="90" y="117"/>
                    <a:pt x="88" y="118"/>
                    <a:pt x="86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0" y="118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9" y="114"/>
                    <a:pt x="40" y="113"/>
                  </a:cubicBezTo>
                  <a:cubicBezTo>
                    <a:pt x="44" y="109"/>
                    <a:pt x="47" y="106"/>
                    <a:pt x="48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1" y="106"/>
                    <a:pt x="84" y="109"/>
                    <a:pt x="88" y="113"/>
                  </a:cubicBezTo>
                  <a:close/>
                  <a:moveTo>
                    <a:pt x="120" y="93"/>
                  </a:moveTo>
                  <a:cubicBezTo>
                    <a:pt x="120" y="95"/>
                    <a:pt x="119" y="96"/>
                    <a:pt x="117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8" y="95"/>
                    <a:pt x="8" y="9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9" y="8"/>
                    <a:pt x="120" y="9"/>
                    <a:pt x="120" y="11"/>
                  </a:cubicBezTo>
                  <a:lnTo>
                    <a:pt x="12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107"/>
            <p:cNvSpPr>
              <a:spLocks noEditPoints="1"/>
            </p:cNvSpPr>
            <p:nvPr/>
          </p:nvSpPr>
          <p:spPr bwMode="auto">
            <a:xfrm>
              <a:off x="3562351" y="2960688"/>
              <a:ext cx="255588" cy="171450"/>
            </a:xfrm>
            <a:custGeom>
              <a:avLst/>
              <a:gdLst>
                <a:gd name="T0" fmla="*/ 89 w 96"/>
                <a:gd name="T1" fmla="*/ 0 h 64"/>
                <a:gd name="T2" fmla="*/ 7 w 96"/>
                <a:gd name="T3" fmla="*/ 0 h 64"/>
                <a:gd name="T4" fmla="*/ 0 w 96"/>
                <a:gd name="T5" fmla="*/ 7 h 64"/>
                <a:gd name="T6" fmla="*/ 0 w 96"/>
                <a:gd name="T7" fmla="*/ 57 h 64"/>
                <a:gd name="T8" fmla="*/ 7 w 96"/>
                <a:gd name="T9" fmla="*/ 64 h 64"/>
                <a:gd name="T10" fmla="*/ 89 w 96"/>
                <a:gd name="T11" fmla="*/ 64 h 64"/>
                <a:gd name="T12" fmla="*/ 96 w 96"/>
                <a:gd name="T13" fmla="*/ 57 h 64"/>
                <a:gd name="T14" fmla="*/ 96 w 96"/>
                <a:gd name="T15" fmla="*/ 7 h 64"/>
                <a:gd name="T16" fmla="*/ 89 w 96"/>
                <a:gd name="T17" fmla="*/ 0 h 64"/>
                <a:gd name="T18" fmla="*/ 92 w 96"/>
                <a:gd name="T19" fmla="*/ 57 h 64"/>
                <a:gd name="T20" fmla="*/ 89 w 96"/>
                <a:gd name="T21" fmla="*/ 60 h 64"/>
                <a:gd name="T22" fmla="*/ 7 w 96"/>
                <a:gd name="T23" fmla="*/ 60 h 64"/>
                <a:gd name="T24" fmla="*/ 4 w 96"/>
                <a:gd name="T25" fmla="*/ 57 h 64"/>
                <a:gd name="T26" fmla="*/ 4 w 96"/>
                <a:gd name="T27" fmla="*/ 7 h 64"/>
                <a:gd name="T28" fmla="*/ 7 w 96"/>
                <a:gd name="T29" fmla="*/ 4 h 64"/>
                <a:gd name="T30" fmla="*/ 89 w 96"/>
                <a:gd name="T31" fmla="*/ 4 h 64"/>
                <a:gd name="T32" fmla="*/ 92 w 96"/>
                <a:gd name="T33" fmla="*/ 7 h 64"/>
                <a:gd name="T34" fmla="*/ 92 w 96"/>
                <a:gd name="T3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4">
                  <a:moveTo>
                    <a:pt x="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3" y="64"/>
                    <a:pt x="96" y="61"/>
                    <a:pt x="96" y="5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lose/>
                  <a:moveTo>
                    <a:pt x="92" y="57"/>
                  </a:moveTo>
                  <a:cubicBezTo>
                    <a:pt x="92" y="59"/>
                    <a:pt x="91" y="60"/>
                    <a:pt x="8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5" y="60"/>
                    <a:pt x="4" y="59"/>
                    <a:pt x="4" y="5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1" y="4"/>
                    <a:pt x="92" y="5"/>
                    <a:pt x="92" y="7"/>
                  </a:cubicBezTo>
                  <a:lnTo>
                    <a:pt x="92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108"/>
            <p:cNvSpPr>
              <a:spLocks noEditPoints="1"/>
            </p:cNvSpPr>
            <p:nvPr/>
          </p:nvSpPr>
          <p:spPr bwMode="auto">
            <a:xfrm>
              <a:off x="3673476" y="3136900"/>
              <a:ext cx="31750" cy="31750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109"/>
            <p:cNvSpPr>
              <a:spLocks noEditPoints="1"/>
            </p:cNvSpPr>
            <p:nvPr/>
          </p:nvSpPr>
          <p:spPr bwMode="auto">
            <a:xfrm>
              <a:off x="3638551" y="2995613"/>
              <a:ext cx="101600" cy="101600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9 h 38"/>
                <a:gd name="T4" fmla="*/ 19 w 38"/>
                <a:gd name="T5" fmla="*/ 38 h 38"/>
                <a:gd name="T6" fmla="*/ 38 w 38"/>
                <a:gd name="T7" fmla="*/ 19 h 38"/>
                <a:gd name="T8" fmla="*/ 19 w 38"/>
                <a:gd name="T9" fmla="*/ 0 h 38"/>
                <a:gd name="T10" fmla="*/ 19 w 38"/>
                <a:gd name="T11" fmla="*/ 34 h 38"/>
                <a:gd name="T12" fmla="*/ 4 w 38"/>
                <a:gd name="T13" fmla="*/ 19 h 38"/>
                <a:gd name="T14" fmla="*/ 18 w 38"/>
                <a:gd name="T15" fmla="*/ 4 h 38"/>
                <a:gd name="T16" fmla="*/ 18 w 38"/>
                <a:gd name="T17" fmla="*/ 22 h 38"/>
                <a:gd name="T18" fmla="*/ 34 w 38"/>
                <a:gd name="T19" fmla="*/ 16 h 38"/>
                <a:gd name="T20" fmla="*/ 34 w 38"/>
                <a:gd name="T21" fmla="*/ 19 h 38"/>
                <a:gd name="T22" fmla="*/ 19 w 38"/>
                <a:gd name="T2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8" y="0"/>
                    <a:pt x="0" y="8"/>
                    <a:pt x="0" y="19"/>
                  </a:cubicBezTo>
                  <a:cubicBezTo>
                    <a:pt x="0" y="29"/>
                    <a:pt x="8" y="38"/>
                    <a:pt x="19" y="38"/>
                  </a:cubicBezTo>
                  <a:cubicBezTo>
                    <a:pt x="30" y="38"/>
                    <a:pt x="38" y="29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  <a:close/>
                  <a:moveTo>
                    <a:pt x="19" y="34"/>
                  </a:moveTo>
                  <a:cubicBezTo>
                    <a:pt x="11" y="34"/>
                    <a:pt x="4" y="27"/>
                    <a:pt x="4" y="19"/>
                  </a:cubicBezTo>
                  <a:cubicBezTo>
                    <a:pt x="4" y="11"/>
                    <a:pt x="10" y="5"/>
                    <a:pt x="18" y="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4" y="18"/>
                    <a:pt x="34" y="19"/>
                  </a:cubicBezTo>
                  <a:cubicBezTo>
                    <a:pt x="34" y="27"/>
                    <a:pt x="27" y="34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3341955" y="6018088"/>
            <a:ext cx="410884" cy="367955"/>
            <a:chOff x="2165351" y="3622675"/>
            <a:chExt cx="319088" cy="285750"/>
          </a:xfrm>
          <a:solidFill>
            <a:schemeClr val="tx1"/>
          </a:solidFill>
        </p:grpSpPr>
        <p:sp>
          <p:nvSpPr>
            <p:cNvPr id="318" name="Freeform 145"/>
            <p:cNvSpPr>
              <a:spLocks/>
            </p:cNvSpPr>
            <p:nvPr/>
          </p:nvSpPr>
          <p:spPr bwMode="auto">
            <a:xfrm>
              <a:off x="2165351" y="3622675"/>
              <a:ext cx="319088" cy="285750"/>
            </a:xfrm>
            <a:custGeom>
              <a:avLst/>
              <a:gdLst>
                <a:gd name="T0" fmla="*/ 96 w 120"/>
                <a:gd name="T1" fmla="*/ 106 h 107"/>
                <a:gd name="T2" fmla="*/ 93 w 120"/>
                <a:gd name="T3" fmla="*/ 105 h 107"/>
                <a:gd name="T4" fmla="*/ 93 w 120"/>
                <a:gd name="T5" fmla="*/ 99 h 107"/>
                <a:gd name="T6" fmla="*/ 112 w 120"/>
                <a:gd name="T7" fmla="*/ 60 h 107"/>
                <a:gd name="T8" fmla="*/ 60 w 120"/>
                <a:gd name="T9" fmla="*/ 8 h 107"/>
                <a:gd name="T10" fmla="*/ 8 w 120"/>
                <a:gd name="T11" fmla="*/ 60 h 107"/>
                <a:gd name="T12" fmla="*/ 27 w 120"/>
                <a:gd name="T13" fmla="*/ 99 h 107"/>
                <a:gd name="T14" fmla="*/ 27 w 120"/>
                <a:gd name="T15" fmla="*/ 105 h 107"/>
                <a:gd name="T16" fmla="*/ 22 w 120"/>
                <a:gd name="T17" fmla="*/ 106 h 107"/>
                <a:gd name="T18" fmla="*/ 0 w 120"/>
                <a:gd name="T19" fmla="*/ 60 h 107"/>
                <a:gd name="T20" fmla="*/ 60 w 120"/>
                <a:gd name="T21" fmla="*/ 0 h 107"/>
                <a:gd name="T22" fmla="*/ 120 w 120"/>
                <a:gd name="T23" fmla="*/ 60 h 107"/>
                <a:gd name="T24" fmla="*/ 98 w 120"/>
                <a:gd name="T25" fmla="*/ 106 h 107"/>
                <a:gd name="T26" fmla="*/ 96 w 120"/>
                <a:gd name="T27" fmla="*/ 10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07">
                  <a:moveTo>
                    <a:pt x="96" y="106"/>
                  </a:moveTo>
                  <a:cubicBezTo>
                    <a:pt x="95" y="106"/>
                    <a:pt x="94" y="106"/>
                    <a:pt x="93" y="105"/>
                  </a:cubicBezTo>
                  <a:cubicBezTo>
                    <a:pt x="91" y="103"/>
                    <a:pt x="92" y="101"/>
                    <a:pt x="93" y="99"/>
                  </a:cubicBezTo>
                  <a:cubicBezTo>
                    <a:pt x="105" y="89"/>
                    <a:pt x="112" y="75"/>
                    <a:pt x="112" y="60"/>
                  </a:cubicBezTo>
                  <a:cubicBezTo>
                    <a:pt x="112" y="31"/>
                    <a:pt x="89" y="8"/>
                    <a:pt x="60" y="8"/>
                  </a:cubicBezTo>
                  <a:cubicBezTo>
                    <a:pt x="31" y="8"/>
                    <a:pt x="8" y="31"/>
                    <a:pt x="8" y="60"/>
                  </a:cubicBezTo>
                  <a:cubicBezTo>
                    <a:pt x="8" y="75"/>
                    <a:pt x="15" y="89"/>
                    <a:pt x="27" y="99"/>
                  </a:cubicBezTo>
                  <a:cubicBezTo>
                    <a:pt x="28" y="101"/>
                    <a:pt x="29" y="103"/>
                    <a:pt x="27" y="105"/>
                  </a:cubicBezTo>
                  <a:cubicBezTo>
                    <a:pt x="26" y="107"/>
                    <a:pt x="23" y="107"/>
                    <a:pt x="22" y="106"/>
                  </a:cubicBezTo>
                  <a:cubicBezTo>
                    <a:pt x="8" y="94"/>
                    <a:pt x="0" y="77"/>
                    <a:pt x="0" y="60"/>
                  </a:cubicBezTo>
                  <a:cubicBezTo>
                    <a:pt x="0" y="26"/>
                    <a:pt x="27" y="0"/>
                    <a:pt x="60" y="0"/>
                  </a:cubicBezTo>
                  <a:cubicBezTo>
                    <a:pt x="93" y="0"/>
                    <a:pt x="120" y="26"/>
                    <a:pt x="120" y="60"/>
                  </a:cubicBezTo>
                  <a:cubicBezTo>
                    <a:pt x="120" y="77"/>
                    <a:pt x="112" y="94"/>
                    <a:pt x="98" y="106"/>
                  </a:cubicBezTo>
                  <a:cubicBezTo>
                    <a:pt x="98" y="106"/>
                    <a:pt x="97" y="106"/>
                    <a:pt x="96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Oval 146"/>
            <p:cNvSpPr>
              <a:spLocks noChangeArrowheads="1"/>
            </p:cNvSpPr>
            <p:nvPr/>
          </p:nvSpPr>
          <p:spPr bwMode="auto">
            <a:xfrm>
              <a:off x="2303464" y="3786188"/>
              <a:ext cx="42863" cy="428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147"/>
            <p:cNvSpPr>
              <a:spLocks/>
            </p:cNvSpPr>
            <p:nvPr/>
          </p:nvSpPr>
          <p:spPr bwMode="auto">
            <a:xfrm>
              <a:off x="2228851" y="3711575"/>
              <a:ext cx="66675" cy="66675"/>
            </a:xfrm>
            <a:custGeom>
              <a:avLst/>
              <a:gdLst>
                <a:gd name="T0" fmla="*/ 1 w 25"/>
                <a:gd name="T1" fmla="*/ 1 h 25"/>
                <a:gd name="T2" fmla="*/ 7 w 25"/>
                <a:gd name="T3" fmla="*/ 1 h 25"/>
                <a:gd name="T4" fmla="*/ 24 w 25"/>
                <a:gd name="T5" fmla="*/ 18 h 25"/>
                <a:gd name="T6" fmla="*/ 24 w 25"/>
                <a:gd name="T7" fmla="*/ 24 h 25"/>
                <a:gd name="T8" fmla="*/ 18 w 25"/>
                <a:gd name="T9" fmla="*/ 24 h 25"/>
                <a:gd name="T10" fmla="*/ 1 w 25"/>
                <a:gd name="T11" fmla="*/ 7 h 25"/>
                <a:gd name="T12" fmla="*/ 1 w 25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1" y="1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20"/>
                    <a:pt x="25" y="22"/>
                    <a:pt x="24" y="24"/>
                  </a:cubicBezTo>
                  <a:cubicBezTo>
                    <a:pt x="22" y="25"/>
                    <a:pt x="20" y="25"/>
                    <a:pt x="18" y="2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1" name="Group 320"/>
          <p:cNvGrpSpPr/>
          <p:nvPr/>
        </p:nvGrpSpPr>
        <p:grpSpPr>
          <a:xfrm>
            <a:off x="4500790" y="5992831"/>
            <a:ext cx="209233" cy="418468"/>
            <a:chOff x="2932114" y="4298950"/>
            <a:chExt cx="149225" cy="298451"/>
          </a:xfrm>
          <a:solidFill>
            <a:schemeClr val="tx1"/>
          </a:solidFill>
        </p:grpSpPr>
        <p:sp>
          <p:nvSpPr>
            <p:cNvPr id="322" name="Freeform 192"/>
            <p:cNvSpPr>
              <a:spLocks/>
            </p:cNvSpPr>
            <p:nvPr/>
          </p:nvSpPr>
          <p:spPr bwMode="auto">
            <a:xfrm>
              <a:off x="2932114" y="4408488"/>
              <a:ext cx="149225" cy="188913"/>
            </a:xfrm>
            <a:custGeom>
              <a:avLst/>
              <a:gdLst>
                <a:gd name="T0" fmla="*/ 52 w 56"/>
                <a:gd name="T1" fmla="*/ 0 h 71"/>
                <a:gd name="T2" fmla="*/ 48 w 56"/>
                <a:gd name="T3" fmla="*/ 4 h 71"/>
                <a:gd name="T4" fmla="*/ 48 w 56"/>
                <a:gd name="T5" fmla="*/ 17 h 71"/>
                <a:gd name="T6" fmla="*/ 28 w 56"/>
                <a:gd name="T7" fmla="*/ 38 h 71"/>
                <a:gd name="T8" fmla="*/ 8 w 56"/>
                <a:gd name="T9" fmla="*/ 17 h 71"/>
                <a:gd name="T10" fmla="*/ 8 w 56"/>
                <a:gd name="T11" fmla="*/ 4 h 71"/>
                <a:gd name="T12" fmla="*/ 4 w 56"/>
                <a:gd name="T13" fmla="*/ 0 h 71"/>
                <a:gd name="T14" fmla="*/ 0 w 56"/>
                <a:gd name="T15" fmla="*/ 4 h 71"/>
                <a:gd name="T16" fmla="*/ 0 w 56"/>
                <a:gd name="T17" fmla="*/ 17 h 71"/>
                <a:gd name="T18" fmla="*/ 24 w 56"/>
                <a:gd name="T19" fmla="*/ 46 h 71"/>
                <a:gd name="T20" fmla="*/ 24 w 56"/>
                <a:gd name="T21" fmla="*/ 63 h 71"/>
                <a:gd name="T22" fmla="*/ 16 w 56"/>
                <a:gd name="T23" fmla="*/ 63 h 71"/>
                <a:gd name="T24" fmla="*/ 12 w 56"/>
                <a:gd name="T25" fmla="*/ 67 h 71"/>
                <a:gd name="T26" fmla="*/ 16 w 56"/>
                <a:gd name="T27" fmla="*/ 71 h 71"/>
                <a:gd name="T28" fmla="*/ 40 w 56"/>
                <a:gd name="T29" fmla="*/ 71 h 71"/>
                <a:gd name="T30" fmla="*/ 44 w 56"/>
                <a:gd name="T31" fmla="*/ 67 h 71"/>
                <a:gd name="T32" fmla="*/ 40 w 56"/>
                <a:gd name="T33" fmla="*/ 63 h 71"/>
                <a:gd name="T34" fmla="*/ 32 w 56"/>
                <a:gd name="T35" fmla="*/ 63 h 71"/>
                <a:gd name="T36" fmla="*/ 32 w 56"/>
                <a:gd name="T37" fmla="*/ 46 h 71"/>
                <a:gd name="T38" fmla="*/ 56 w 56"/>
                <a:gd name="T39" fmla="*/ 17 h 71"/>
                <a:gd name="T40" fmla="*/ 56 w 56"/>
                <a:gd name="T41" fmla="*/ 4 h 71"/>
                <a:gd name="T42" fmla="*/ 52 w 56"/>
                <a:gd name="T4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71">
                  <a:moveTo>
                    <a:pt x="52" y="0"/>
                  </a:moveTo>
                  <a:cubicBezTo>
                    <a:pt x="50" y="0"/>
                    <a:pt x="48" y="2"/>
                    <a:pt x="48" y="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29"/>
                    <a:pt x="39" y="38"/>
                    <a:pt x="28" y="38"/>
                  </a:cubicBezTo>
                  <a:cubicBezTo>
                    <a:pt x="17" y="38"/>
                    <a:pt x="8" y="29"/>
                    <a:pt x="8" y="1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31"/>
                    <a:pt x="10" y="44"/>
                    <a:pt x="24" y="46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4" y="63"/>
                    <a:pt x="12" y="65"/>
                    <a:pt x="12" y="67"/>
                  </a:cubicBezTo>
                  <a:cubicBezTo>
                    <a:pt x="12" y="69"/>
                    <a:pt x="14" y="71"/>
                    <a:pt x="16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2" y="71"/>
                    <a:pt x="44" y="69"/>
                    <a:pt x="44" y="67"/>
                  </a:cubicBezTo>
                  <a:cubicBezTo>
                    <a:pt x="44" y="65"/>
                    <a:pt x="42" y="63"/>
                    <a:pt x="40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46" y="44"/>
                    <a:pt x="56" y="31"/>
                    <a:pt x="56" y="17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193"/>
            <p:cNvSpPr>
              <a:spLocks/>
            </p:cNvSpPr>
            <p:nvPr/>
          </p:nvSpPr>
          <p:spPr bwMode="auto">
            <a:xfrm>
              <a:off x="2974976" y="4298950"/>
              <a:ext cx="65088" cy="192088"/>
            </a:xfrm>
            <a:custGeom>
              <a:avLst/>
              <a:gdLst>
                <a:gd name="T0" fmla="*/ 12 w 24"/>
                <a:gd name="T1" fmla="*/ 72 h 72"/>
                <a:gd name="T2" fmla="*/ 24 w 24"/>
                <a:gd name="T3" fmla="*/ 60 h 72"/>
                <a:gd name="T4" fmla="*/ 24 w 24"/>
                <a:gd name="T5" fmla="*/ 12 h 72"/>
                <a:gd name="T6" fmla="*/ 12 w 24"/>
                <a:gd name="T7" fmla="*/ 0 h 72"/>
                <a:gd name="T8" fmla="*/ 0 w 24"/>
                <a:gd name="T9" fmla="*/ 12 h 72"/>
                <a:gd name="T10" fmla="*/ 0 w 24"/>
                <a:gd name="T11" fmla="*/ 60 h 72"/>
                <a:gd name="T12" fmla="*/ 12 w 24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2">
                  <a:moveTo>
                    <a:pt x="12" y="72"/>
                  </a:moveTo>
                  <a:cubicBezTo>
                    <a:pt x="19" y="72"/>
                    <a:pt x="24" y="67"/>
                    <a:pt x="24" y="6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7"/>
                    <a:pt x="5" y="72"/>
                    <a:pt x="1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24" name="Freeform 16"/>
          <p:cNvSpPr>
            <a:spLocks/>
          </p:cNvSpPr>
          <p:nvPr/>
        </p:nvSpPr>
        <p:spPr bwMode="auto">
          <a:xfrm>
            <a:off x="5432144" y="6047328"/>
            <a:ext cx="380825" cy="309475"/>
          </a:xfrm>
          <a:custGeom>
            <a:avLst/>
            <a:gdLst>
              <a:gd name="T0" fmla="*/ 368 w 368"/>
              <a:gd name="T1" fmla="*/ 36 h 299"/>
              <a:gd name="T2" fmla="*/ 324 w 368"/>
              <a:gd name="T3" fmla="*/ 48 h 299"/>
              <a:gd name="T4" fmla="*/ 358 w 368"/>
              <a:gd name="T5" fmla="*/ 6 h 299"/>
              <a:gd name="T6" fmla="*/ 310 w 368"/>
              <a:gd name="T7" fmla="*/ 24 h 299"/>
              <a:gd name="T8" fmla="*/ 255 w 368"/>
              <a:gd name="T9" fmla="*/ 0 h 299"/>
              <a:gd name="T10" fmla="*/ 179 w 368"/>
              <a:gd name="T11" fmla="*/ 76 h 299"/>
              <a:gd name="T12" fmla="*/ 181 w 368"/>
              <a:gd name="T13" fmla="*/ 93 h 299"/>
              <a:gd name="T14" fmla="*/ 25 w 368"/>
              <a:gd name="T15" fmla="*/ 14 h 299"/>
              <a:gd name="T16" fmla="*/ 15 w 368"/>
              <a:gd name="T17" fmla="*/ 52 h 299"/>
              <a:gd name="T18" fmla="*/ 49 w 368"/>
              <a:gd name="T19" fmla="*/ 115 h 299"/>
              <a:gd name="T20" fmla="*/ 15 w 368"/>
              <a:gd name="T21" fmla="*/ 106 h 299"/>
              <a:gd name="T22" fmla="*/ 14 w 368"/>
              <a:gd name="T23" fmla="*/ 106 h 299"/>
              <a:gd name="T24" fmla="*/ 75 w 368"/>
              <a:gd name="T25" fmla="*/ 181 h 299"/>
              <a:gd name="T26" fmla="*/ 55 w 368"/>
              <a:gd name="T27" fmla="*/ 183 h 299"/>
              <a:gd name="T28" fmla="*/ 41 w 368"/>
              <a:gd name="T29" fmla="*/ 182 h 299"/>
              <a:gd name="T30" fmla="*/ 111 w 368"/>
              <a:gd name="T31" fmla="*/ 234 h 299"/>
              <a:gd name="T32" fmla="*/ 18 w 368"/>
              <a:gd name="T33" fmla="*/ 267 h 299"/>
              <a:gd name="T34" fmla="*/ 0 w 368"/>
              <a:gd name="T35" fmla="*/ 265 h 299"/>
              <a:gd name="T36" fmla="*/ 115 w 368"/>
              <a:gd name="T37" fmla="*/ 299 h 299"/>
              <a:gd name="T38" fmla="*/ 330 w 368"/>
              <a:gd name="T39" fmla="*/ 85 h 299"/>
              <a:gd name="T40" fmla="*/ 330 w 368"/>
              <a:gd name="T41" fmla="*/ 75 h 299"/>
              <a:gd name="T42" fmla="*/ 368 w 368"/>
              <a:gd name="T43" fmla="*/ 36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8" h="299">
                <a:moveTo>
                  <a:pt x="368" y="36"/>
                </a:moveTo>
                <a:cubicBezTo>
                  <a:pt x="354" y="42"/>
                  <a:pt x="340" y="46"/>
                  <a:pt x="324" y="48"/>
                </a:cubicBezTo>
                <a:cubicBezTo>
                  <a:pt x="340" y="38"/>
                  <a:pt x="352" y="24"/>
                  <a:pt x="358" y="6"/>
                </a:cubicBezTo>
                <a:cubicBezTo>
                  <a:pt x="343" y="15"/>
                  <a:pt x="327" y="21"/>
                  <a:pt x="310" y="24"/>
                </a:cubicBezTo>
                <a:cubicBezTo>
                  <a:pt x="296" y="10"/>
                  <a:pt x="276" y="0"/>
                  <a:pt x="255" y="0"/>
                </a:cubicBezTo>
                <a:cubicBezTo>
                  <a:pt x="213" y="0"/>
                  <a:pt x="179" y="34"/>
                  <a:pt x="179" y="76"/>
                </a:cubicBezTo>
                <a:cubicBezTo>
                  <a:pt x="179" y="82"/>
                  <a:pt x="180" y="88"/>
                  <a:pt x="181" y="93"/>
                </a:cubicBezTo>
                <a:cubicBezTo>
                  <a:pt x="118" y="90"/>
                  <a:pt x="63" y="60"/>
                  <a:pt x="25" y="14"/>
                </a:cubicBezTo>
                <a:cubicBezTo>
                  <a:pt x="19" y="25"/>
                  <a:pt x="15" y="38"/>
                  <a:pt x="15" y="52"/>
                </a:cubicBezTo>
                <a:cubicBezTo>
                  <a:pt x="15" y="78"/>
                  <a:pt x="28" y="101"/>
                  <a:pt x="49" y="115"/>
                </a:cubicBezTo>
                <a:cubicBezTo>
                  <a:pt x="36" y="115"/>
                  <a:pt x="25" y="111"/>
                  <a:pt x="15" y="106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4" y="143"/>
                  <a:pt x="41" y="174"/>
                  <a:pt x="75" y="181"/>
                </a:cubicBezTo>
                <a:cubicBezTo>
                  <a:pt x="69" y="182"/>
                  <a:pt x="62" y="183"/>
                  <a:pt x="55" y="183"/>
                </a:cubicBezTo>
                <a:cubicBezTo>
                  <a:pt x="50" y="183"/>
                  <a:pt x="46" y="183"/>
                  <a:pt x="41" y="182"/>
                </a:cubicBezTo>
                <a:cubicBezTo>
                  <a:pt x="51" y="212"/>
                  <a:pt x="78" y="234"/>
                  <a:pt x="111" y="234"/>
                </a:cubicBezTo>
                <a:cubicBezTo>
                  <a:pt x="86" y="254"/>
                  <a:pt x="53" y="267"/>
                  <a:pt x="18" y="267"/>
                </a:cubicBezTo>
                <a:cubicBezTo>
                  <a:pt x="12" y="267"/>
                  <a:pt x="6" y="266"/>
                  <a:pt x="0" y="265"/>
                </a:cubicBezTo>
                <a:cubicBezTo>
                  <a:pt x="33" y="287"/>
                  <a:pt x="73" y="299"/>
                  <a:pt x="115" y="299"/>
                </a:cubicBezTo>
                <a:cubicBezTo>
                  <a:pt x="254" y="299"/>
                  <a:pt x="330" y="184"/>
                  <a:pt x="330" y="85"/>
                </a:cubicBezTo>
                <a:cubicBezTo>
                  <a:pt x="330" y="81"/>
                  <a:pt x="330" y="78"/>
                  <a:pt x="330" y="75"/>
                </a:cubicBezTo>
                <a:cubicBezTo>
                  <a:pt x="345" y="64"/>
                  <a:pt x="358" y="51"/>
                  <a:pt x="368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5" name="Freeform 324"/>
          <p:cNvSpPr>
            <a:spLocks noEditPoints="1"/>
          </p:cNvSpPr>
          <p:nvPr/>
        </p:nvSpPr>
        <p:spPr bwMode="auto">
          <a:xfrm>
            <a:off x="8583004" y="5993149"/>
            <a:ext cx="349089" cy="417833"/>
          </a:xfrm>
          <a:custGeom>
            <a:avLst/>
            <a:gdLst>
              <a:gd name="T0" fmla="*/ 234 w 300"/>
              <a:gd name="T1" fmla="*/ 263 h 360"/>
              <a:gd name="T2" fmla="*/ 243 w 300"/>
              <a:gd name="T3" fmla="*/ 243 h 360"/>
              <a:gd name="T4" fmla="*/ 254 w 300"/>
              <a:gd name="T5" fmla="*/ 252 h 360"/>
              <a:gd name="T6" fmla="*/ 180 w 300"/>
              <a:gd name="T7" fmla="*/ 239 h 360"/>
              <a:gd name="T8" fmla="*/ 171 w 300"/>
              <a:gd name="T9" fmla="*/ 302 h 360"/>
              <a:gd name="T10" fmla="*/ 189 w 300"/>
              <a:gd name="T11" fmla="*/ 302 h 360"/>
              <a:gd name="T12" fmla="*/ 180 w 300"/>
              <a:gd name="T13" fmla="*/ 239 h 360"/>
              <a:gd name="T14" fmla="*/ 300 w 300"/>
              <a:gd name="T15" fmla="*/ 314 h 360"/>
              <a:gd name="T16" fmla="*/ 49 w 300"/>
              <a:gd name="T17" fmla="*/ 360 h 360"/>
              <a:gd name="T18" fmla="*/ 0 w 300"/>
              <a:gd name="T19" fmla="*/ 208 h 360"/>
              <a:gd name="T20" fmla="*/ 251 w 300"/>
              <a:gd name="T21" fmla="*/ 161 h 360"/>
              <a:gd name="T22" fmla="*/ 63 w 300"/>
              <a:gd name="T23" fmla="*/ 325 h 360"/>
              <a:gd name="T24" fmla="*/ 88 w 300"/>
              <a:gd name="T25" fmla="*/ 213 h 360"/>
              <a:gd name="T26" fmla="*/ 21 w 300"/>
              <a:gd name="T27" fmla="*/ 197 h 360"/>
              <a:gd name="T28" fmla="*/ 42 w 300"/>
              <a:gd name="T29" fmla="*/ 213 h 360"/>
              <a:gd name="T30" fmla="*/ 63 w 300"/>
              <a:gd name="T31" fmla="*/ 325 h 360"/>
              <a:gd name="T32" fmla="*/ 117 w 300"/>
              <a:gd name="T33" fmla="*/ 230 h 360"/>
              <a:gd name="T34" fmla="*/ 117 w 300"/>
              <a:gd name="T35" fmla="*/ 304 h 360"/>
              <a:gd name="T36" fmla="*/ 104 w 300"/>
              <a:gd name="T37" fmla="*/ 290 h 360"/>
              <a:gd name="T38" fmla="*/ 83 w 300"/>
              <a:gd name="T39" fmla="*/ 230 h 360"/>
              <a:gd name="T40" fmla="*/ 84 w 300"/>
              <a:gd name="T41" fmla="*/ 308 h 360"/>
              <a:gd name="T42" fmla="*/ 121 w 300"/>
              <a:gd name="T43" fmla="*/ 313 h 360"/>
              <a:gd name="T44" fmla="*/ 138 w 300"/>
              <a:gd name="T45" fmla="*/ 325 h 360"/>
              <a:gd name="T46" fmla="*/ 204 w 300"/>
              <a:gd name="T47" fmla="*/ 298 h 360"/>
              <a:gd name="T48" fmla="*/ 171 w 300"/>
              <a:gd name="T49" fmla="*/ 234 h 360"/>
              <a:gd name="T50" fmla="*/ 150 w 300"/>
              <a:gd name="T51" fmla="*/ 197 h 360"/>
              <a:gd name="T52" fmla="*/ 167 w 300"/>
              <a:gd name="T53" fmla="*/ 324 h 360"/>
              <a:gd name="T54" fmla="*/ 204 w 300"/>
              <a:gd name="T55" fmla="*/ 298 h 360"/>
              <a:gd name="T56" fmla="*/ 254 w 300"/>
              <a:gd name="T57" fmla="*/ 292 h 360"/>
              <a:gd name="T58" fmla="*/ 254 w 300"/>
              <a:gd name="T59" fmla="*/ 303 h 360"/>
              <a:gd name="T60" fmla="*/ 242 w 300"/>
              <a:gd name="T61" fmla="*/ 311 h 360"/>
              <a:gd name="T62" fmla="*/ 234 w 300"/>
              <a:gd name="T63" fmla="*/ 302 h 360"/>
              <a:gd name="T64" fmla="*/ 234 w 300"/>
              <a:gd name="T65" fmla="*/ 280 h 360"/>
              <a:gd name="T66" fmla="*/ 270 w 300"/>
              <a:gd name="T67" fmla="*/ 266 h 360"/>
              <a:gd name="T68" fmla="*/ 228 w 300"/>
              <a:gd name="T69" fmla="*/ 229 h 360"/>
              <a:gd name="T70" fmla="*/ 217 w 300"/>
              <a:gd name="T71" fmla="*/ 262 h 360"/>
              <a:gd name="T72" fmla="*/ 270 w 300"/>
              <a:gd name="T73" fmla="*/ 292 h 360"/>
              <a:gd name="T74" fmla="*/ 194 w 300"/>
              <a:gd name="T75" fmla="*/ 137 h 360"/>
              <a:gd name="T76" fmla="*/ 211 w 300"/>
              <a:gd name="T77" fmla="*/ 137 h 360"/>
              <a:gd name="T78" fmla="*/ 216 w 300"/>
              <a:gd name="T79" fmla="*/ 138 h 360"/>
              <a:gd name="T80" fmla="*/ 240 w 300"/>
              <a:gd name="T81" fmla="*/ 39 h 360"/>
              <a:gd name="T82" fmla="*/ 221 w 300"/>
              <a:gd name="T83" fmla="*/ 116 h 360"/>
              <a:gd name="T84" fmla="*/ 206 w 300"/>
              <a:gd name="T85" fmla="*/ 116 h 360"/>
              <a:gd name="T86" fmla="*/ 187 w 300"/>
              <a:gd name="T87" fmla="*/ 39 h 360"/>
              <a:gd name="T88" fmla="*/ 187 w 300"/>
              <a:gd name="T89" fmla="*/ 123 h 360"/>
              <a:gd name="T90" fmla="*/ 119 w 300"/>
              <a:gd name="T91" fmla="*/ 75 h 360"/>
              <a:gd name="T92" fmla="*/ 130 w 300"/>
              <a:gd name="T93" fmla="*/ 40 h 360"/>
              <a:gd name="T94" fmla="*/ 159 w 300"/>
              <a:gd name="T95" fmla="*/ 38 h 360"/>
              <a:gd name="T96" fmla="*/ 173 w 300"/>
              <a:gd name="T97" fmla="*/ 57 h 360"/>
              <a:gd name="T98" fmla="*/ 174 w 300"/>
              <a:gd name="T99" fmla="*/ 98 h 360"/>
              <a:gd name="T100" fmla="*/ 168 w 300"/>
              <a:gd name="T101" fmla="*/ 130 h 360"/>
              <a:gd name="T102" fmla="*/ 147 w 300"/>
              <a:gd name="T103" fmla="*/ 141 h 360"/>
              <a:gd name="T104" fmla="*/ 125 w 300"/>
              <a:gd name="T105" fmla="*/ 132 h 360"/>
              <a:gd name="T106" fmla="*/ 119 w 300"/>
              <a:gd name="T107" fmla="*/ 101 h 360"/>
              <a:gd name="T108" fmla="*/ 137 w 300"/>
              <a:gd name="T109" fmla="*/ 114 h 360"/>
              <a:gd name="T110" fmla="*/ 156 w 300"/>
              <a:gd name="T111" fmla="*/ 114 h 360"/>
              <a:gd name="T112" fmla="*/ 146 w 300"/>
              <a:gd name="T113" fmla="*/ 52 h 360"/>
              <a:gd name="T114" fmla="*/ 137 w 300"/>
              <a:gd name="T115" fmla="*/ 114 h 360"/>
              <a:gd name="T116" fmla="*/ 95 w 300"/>
              <a:gd name="T117" fmla="*/ 141 h 360"/>
              <a:gd name="T118" fmla="*/ 121 w 300"/>
              <a:gd name="T119" fmla="*/ 0 h 360"/>
              <a:gd name="T120" fmla="*/ 83 w 300"/>
              <a:gd name="T121" fmla="*/ 48 h 360"/>
              <a:gd name="T122" fmla="*/ 45 w 300"/>
              <a:gd name="T123" fmla="*/ 0 h 360"/>
              <a:gd name="T124" fmla="*/ 73 w 300"/>
              <a:gd name="T125" fmla="*/ 141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" h="360">
                <a:moveTo>
                  <a:pt x="254" y="263"/>
                </a:moveTo>
                <a:cubicBezTo>
                  <a:pt x="234" y="263"/>
                  <a:pt x="234" y="263"/>
                  <a:pt x="234" y="263"/>
                </a:cubicBezTo>
                <a:cubicBezTo>
                  <a:pt x="234" y="252"/>
                  <a:pt x="234" y="252"/>
                  <a:pt x="234" y="252"/>
                </a:cubicBezTo>
                <a:cubicBezTo>
                  <a:pt x="234" y="247"/>
                  <a:pt x="238" y="243"/>
                  <a:pt x="243" y="243"/>
                </a:cubicBezTo>
                <a:cubicBezTo>
                  <a:pt x="245" y="243"/>
                  <a:pt x="245" y="243"/>
                  <a:pt x="245" y="243"/>
                </a:cubicBezTo>
                <a:cubicBezTo>
                  <a:pt x="250" y="243"/>
                  <a:pt x="254" y="247"/>
                  <a:pt x="254" y="252"/>
                </a:cubicBezTo>
                <a:lnTo>
                  <a:pt x="254" y="263"/>
                </a:lnTo>
                <a:close/>
                <a:moveTo>
                  <a:pt x="180" y="239"/>
                </a:moveTo>
                <a:cubicBezTo>
                  <a:pt x="175" y="239"/>
                  <a:pt x="171" y="242"/>
                  <a:pt x="171" y="246"/>
                </a:cubicBezTo>
                <a:cubicBezTo>
                  <a:pt x="171" y="302"/>
                  <a:pt x="171" y="302"/>
                  <a:pt x="171" y="302"/>
                </a:cubicBezTo>
                <a:cubicBezTo>
                  <a:pt x="171" y="306"/>
                  <a:pt x="175" y="310"/>
                  <a:pt x="180" y="310"/>
                </a:cubicBezTo>
                <a:cubicBezTo>
                  <a:pt x="185" y="310"/>
                  <a:pt x="189" y="306"/>
                  <a:pt x="189" y="302"/>
                </a:cubicBezTo>
                <a:cubicBezTo>
                  <a:pt x="189" y="246"/>
                  <a:pt x="189" y="246"/>
                  <a:pt x="189" y="246"/>
                </a:cubicBezTo>
                <a:cubicBezTo>
                  <a:pt x="189" y="242"/>
                  <a:pt x="185" y="239"/>
                  <a:pt x="180" y="239"/>
                </a:cubicBezTo>
                <a:close/>
                <a:moveTo>
                  <a:pt x="300" y="208"/>
                </a:moveTo>
                <a:cubicBezTo>
                  <a:pt x="300" y="314"/>
                  <a:pt x="300" y="314"/>
                  <a:pt x="300" y="314"/>
                </a:cubicBezTo>
                <a:cubicBezTo>
                  <a:pt x="300" y="339"/>
                  <a:pt x="278" y="360"/>
                  <a:pt x="251" y="360"/>
                </a:cubicBezTo>
                <a:cubicBezTo>
                  <a:pt x="49" y="360"/>
                  <a:pt x="49" y="360"/>
                  <a:pt x="49" y="360"/>
                </a:cubicBezTo>
                <a:cubicBezTo>
                  <a:pt x="22" y="360"/>
                  <a:pt x="0" y="339"/>
                  <a:pt x="0" y="314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182"/>
                  <a:pt x="22" y="161"/>
                  <a:pt x="49" y="161"/>
                </a:cubicBezTo>
                <a:cubicBezTo>
                  <a:pt x="251" y="161"/>
                  <a:pt x="251" y="161"/>
                  <a:pt x="251" y="161"/>
                </a:cubicBezTo>
                <a:cubicBezTo>
                  <a:pt x="278" y="161"/>
                  <a:pt x="300" y="182"/>
                  <a:pt x="300" y="208"/>
                </a:cubicBezTo>
                <a:close/>
                <a:moveTo>
                  <a:pt x="63" y="325"/>
                </a:moveTo>
                <a:cubicBezTo>
                  <a:pt x="63" y="213"/>
                  <a:pt x="63" y="213"/>
                  <a:pt x="63" y="213"/>
                </a:cubicBezTo>
                <a:cubicBezTo>
                  <a:pt x="88" y="213"/>
                  <a:pt x="88" y="213"/>
                  <a:pt x="88" y="213"/>
                </a:cubicBezTo>
                <a:cubicBezTo>
                  <a:pt x="88" y="197"/>
                  <a:pt x="88" y="197"/>
                  <a:pt x="88" y="197"/>
                </a:cubicBezTo>
                <a:cubicBezTo>
                  <a:pt x="21" y="197"/>
                  <a:pt x="21" y="197"/>
                  <a:pt x="21" y="197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42" y="213"/>
                  <a:pt x="42" y="213"/>
                  <a:pt x="42" y="213"/>
                </a:cubicBezTo>
                <a:cubicBezTo>
                  <a:pt x="42" y="325"/>
                  <a:pt x="42" y="325"/>
                  <a:pt x="42" y="325"/>
                </a:cubicBezTo>
                <a:lnTo>
                  <a:pt x="63" y="325"/>
                </a:lnTo>
                <a:close/>
                <a:moveTo>
                  <a:pt x="138" y="230"/>
                </a:moveTo>
                <a:cubicBezTo>
                  <a:pt x="117" y="230"/>
                  <a:pt x="117" y="230"/>
                  <a:pt x="117" y="230"/>
                </a:cubicBezTo>
                <a:cubicBezTo>
                  <a:pt x="117" y="290"/>
                  <a:pt x="117" y="290"/>
                  <a:pt x="117" y="290"/>
                </a:cubicBezTo>
                <a:cubicBezTo>
                  <a:pt x="117" y="298"/>
                  <a:pt x="117" y="303"/>
                  <a:pt x="117" y="304"/>
                </a:cubicBezTo>
                <a:cubicBezTo>
                  <a:pt x="115" y="309"/>
                  <a:pt x="107" y="314"/>
                  <a:pt x="104" y="305"/>
                </a:cubicBezTo>
                <a:cubicBezTo>
                  <a:pt x="104" y="303"/>
                  <a:pt x="104" y="298"/>
                  <a:pt x="104" y="290"/>
                </a:cubicBezTo>
                <a:cubicBezTo>
                  <a:pt x="104" y="230"/>
                  <a:pt x="104" y="230"/>
                  <a:pt x="104" y="230"/>
                </a:cubicBezTo>
                <a:cubicBezTo>
                  <a:pt x="83" y="230"/>
                  <a:pt x="83" y="230"/>
                  <a:pt x="83" y="230"/>
                </a:cubicBezTo>
                <a:cubicBezTo>
                  <a:pt x="84" y="289"/>
                  <a:pt x="84" y="289"/>
                  <a:pt x="84" y="289"/>
                </a:cubicBezTo>
                <a:cubicBezTo>
                  <a:pt x="84" y="298"/>
                  <a:pt x="83" y="305"/>
                  <a:pt x="84" y="308"/>
                </a:cubicBezTo>
                <a:cubicBezTo>
                  <a:pt x="84" y="314"/>
                  <a:pt x="84" y="320"/>
                  <a:pt x="89" y="324"/>
                </a:cubicBezTo>
                <a:cubicBezTo>
                  <a:pt x="98" y="330"/>
                  <a:pt x="116" y="323"/>
                  <a:pt x="121" y="313"/>
                </a:cubicBezTo>
                <a:cubicBezTo>
                  <a:pt x="121" y="325"/>
                  <a:pt x="121" y="325"/>
                  <a:pt x="121" y="325"/>
                </a:cubicBezTo>
                <a:cubicBezTo>
                  <a:pt x="138" y="325"/>
                  <a:pt x="138" y="325"/>
                  <a:pt x="138" y="325"/>
                </a:cubicBezTo>
                <a:lnTo>
                  <a:pt x="138" y="230"/>
                </a:lnTo>
                <a:close/>
                <a:moveTo>
                  <a:pt x="204" y="298"/>
                </a:moveTo>
                <a:cubicBezTo>
                  <a:pt x="204" y="249"/>
                  <a:pt x="204" y="249"/>
                  <a:pt x="204" y="249"/>
                </a:cubicBezTo>
                <a:cubicBezTo>
                  <a:pt x="204" y="230"/>
                  <a:pt x="190" y="218"/>
                  <a:pt x="171" y="234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50" y="197"/>
                  <a:pt x="150" y="197"/>
                  <a:pt x="150" y="197"/>
                </a:cubicBezTo>
                <a:cubicBezTo>
                  <a:pt x="150" y="324"/>
                  <a:pt x="150" y="324"/>
                  <a:pt x="150" y="324"/>
                </a:cubicBezTo>
                <a:cubicBezTo>
                  <a:pt x="167" y="324"/>
                  <a:pt x="167" y="324"/>
                  <a:pt x="167" y="324"/>
                </a:cubicBezTo>
                <a:cubicBezTo>
                  <a:pt x="169" y="316"/>
                  <a:pt x="169" y="316"/>
                  <a:pt x="169" y="316"/>
                </a:cubicBezTo>
                <a:cubicBezTo>
                  <a:pt x="191" y="336"/>
                  <a:pt x="204" y="323"/>
                  <a:pt x="204" y="298"/>
                </a:cubicBezTo>
                <a:close/>
                <a:moveTo>
                  <a:pt x="270" y="292"/>
                </a:moveTo>
                <a:cubicBezTo>
                  <a:pt x="254" y="292"/>
                  <a:pt x="254" y="292"/>
                  <a:pt x="254" y="292"/>
                </a:cubicBezTo>
                <a:cubicBezTo>
                  <a:pt x="254" y="293"/>
                  <a:pt x="254" y="293"/>
                  <a:pt x="254" y="294"/>
                </a:cubicBezTo>
                <a:cubicBezTo>
                  <a:pt x="254" y="303"/>
                  <a:pt x="254" y="303"/>
                  <a:pt x="254" y="303"/>
                </a:cubicBezTo>
                <a:cubicBezTo>
                  <a:pt x="254" y="307"/>
                  <a:pt x="250" y="311"/>
                  <a:pt x="245" y="311"/>
                </a:cubicBezTo>
                <a:cubicBezTo>
                  <a:pt x="242" y="311"/>
                  <a:pt x="242" y="311"/>
                  <a:pt x="242" y="311"/>
                </a:cubicBezTo>
                <a:cubicBezTo>
                  <a:pt x="238" y="311"/>
                  <a:pt x="234" y="307"/>
                  <a:pt x="234" y="303"/>
                </a:cubicBezTo>
                <a:cubicBezTo>
                  <a:pt x="234" y="302"/>
                  <a:pt x="234" y="302"/>
                  <a:pt x="234" y="302"/>
                </a:cubicBezTo>
                <a:cubicBezTo>
                  <a:pt x="234" y="292"/>
                  <a:pt x="234" y="292"/>
                  <a:pt x="234" y="292"/>
                </a:cubicBezTo>
                <a:cubicBezTo>
                  <a:pt x="234" y="280"/>
                  <a:pt x="234" y="280"/>
                  <a:pt x="234" y="280"/>
                </a:cubicBezTo>
                <a:cubicBezTo>
                  <a:pt x="270" y="280"/>
                  <a:pt x="270" y="280"/>
                  <a:pt x="270" y="280"/>
                </a:cubicBezTo>
                <a:cubicBezTo>
                  <a:pt x="270" y="266"/>
                  <a:pt x="270" y="266"/>
                  <a:pt x="270" y="266"/>
                </a:cubicBezTo>
                <a:cubicBezTo>
                  <a:pt x="270" y="256"/>
                  <a:pt x="269" y="247"/>
                  <a:pt x="268" y="241"/>
                </a:cubicBezTo>
                <a:cubicBezTo>
                  <a:pt x="266" y="223"/>
                  <a:pt x="241" y="220"/>
                  <a:pt x="228" y="229"/>
                </a:cubicBezTo>
                <a:cubicBezTo>
                  <a:pt x="224" y="232"/>
                  <a:pt x="221" y="236"/>
                  <a:pt x="220" y="241"/>
                </a:cubicBezTo>
                <a:cubicBezTo>
                  <a:pt x="218" y="246"/>
                  <a:pt x="217" y="253"/>
                  <a:pt x="217" y="262"/>
                </a:cubicBezTo>
                <a:cubicBezTo>
                  <a:pt x="217" y="292"/>
                  <a:pt x="217" y="292"/>
                  <a:pt x="217" y="292"/>
                </a:cubicBezTo>
                <a:cubicBezTo>
                  <a:pt x="217" y="341"/>
                  <a:pt x="277" y="334"/>
                  <a:pt x="270" y="292"/>
                </a:cubicBezTo>
                <a:close/>
                <a:moveTo>
                  <a:pt x="189" y="131"/>
                </a:moveTo>
                <a:cubicBezTo>
                  <a:pt x="190" y="134"/>
                  <a:pt x="192" y="136"/>
                  <a:pt x="194" y="137"/>
                </a:cubicBezTo>
                <a:cubicBezTo>
                  <a:pt x="197" y="139"/>
                  <a:pt x="199" y="140"/>
                  <a:pt x="203" y="140"/>
                </a:cubicBezTo>
                <a:cubicBezTo>
                  <a:pt x="206" y="140"/>
                  <a:pt x="209" y="139"/>
                  <a:pt x="211" y="137"/>
                </a:cubicBezTo>
                <a:cubicBezTo>
                  <a:pt x="213" y="135"/>
                  <a:pt x="215" y="133"/>
                  <a:pt x="217" y="130"/>
                </a:cubicBezTo>
                <a:cubicBezTo>
                  <a:pt x="216" y="138"/>
                  <a:pt x="216" y="138"/>
                  <a:pt x="216" y="138"/>
                </a:cubicBezTo>
                <a:cubicBezTo>
                  <a:pt x="240" y="138"/>
                  <a:pt x="240" y="138"/>
                  <a:pt x="240" y="138"/>
                </a:cubicBezTo>
                <a:cubicBezTo>
                  <a:pt x="240" y="39"/>
                  <a:pt x="240" y="39"/>
                  <a:pt x="240" y="39"/>
                </a:cubicBezTo>
                <a:cubicBezTo>
                  <a:pt x="221" y="39"/>
                  <a:pt x="221" y="39"/>
                  <a:pt x="221" y="39"/>
                </a:cubicBezTo>
                <a:cubicBezTo>
                  <a:pt x="221" y="116"/>
                  <a:pt x="221" y="116"/>
                  <a:pt x="221" y="116"/>
                </a:cubicBezTo>
                <a:cubicBezTo>
                  <a:pt x="221" y="120"/>
                  <a:pt x="218" y="124"/>
                  <a:pt x="214" y="124"/>
                </a:cubicBezTo>
                <a:cubicBezTo>
                  <a:pt x="209" y="124"/>
                  <a:pt x="206" y="120"/>
                  <a:pt x="206" y="116"/>
                </a:cubicBezTo>
                <a:cubicBezTo>
                  <a:pt x="206" y="39"/>
                  <a:pt x="206" y="39"/>
                  <a:pt x="206" y="39"/>
                </a:cubicBezTo>
                <a:cubicBezTo>
                  <a:pt x="187" y="39"/>
                  <a:pt x="187" y="39"/>
                  <a:pt x="187" y="39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87" y="114"/>
                  <a:pt x="187" y="120"/>
                  <a:pt x="187" y="123"/>
                </a:cubicBezTo>
                <a:cubicBezTo>
                  <a:pt x="188" y="126"/>
                  <a:pt x="188" y="128"/>
                  <a:pt x="189" y="131"/>
                </a:cubicBezTo>
                <a:close/>
                <a:moveTo>
                  <a:pt x="119" y="75"/>
                </a:moveTo>
                <a:cubicBezTo>
                  <a:pt x="119" y="66"/>
                  <a:pt x="120" y="58"/>
                  <a:pt x="121" y="53"/>
                </a:cubicBezTo>
                <a:cubicBezTo>
                  <a:pt x="123" y="48"/>
                  <a:pt x="126" y="43"/>
                  <a:pt x="130" y="40"/>
                </a:cubicBezTo>
                <a:cubicBezTo>
                  <a:pt x="134" y="37"/>
                  <a:pt x="139" y="35"/>
                  <a:pt x="146" y="35"/>
                </a:cubicBezTo>
                <a:cubicBezTo>
                  <a:pt x="151" y="35"/>
                  <a:pt x="156" y="36"/>
                  <a:pt x="159" y="38"/>
                </a:cubicBezTo>
                <a:cubicBezTo>
                  <a:pt x="163" y="40"/>
                  <a:pt x="166" y="43"/>
                  <a:pt x="168" y="46"/>
                </a:cubicBezTo>
                <a:cubicBezTo>
                  <a:pt x="170" y="50"/>
                  <a:pt x="172" y="53"/>
                  <a:pt x="173" y="57"/>
                </a:cubicBezTo>
                <a:cubicBezTo>
                  <a:pt x="173" y="60"/>
                  <a:pt x="174" y="66"/>
                  <a:pt x="174" y="73"/>
                </a:cubicBezTo>
                <a:cubicBezTo>
                  <a:pt x="174" y="98"/>
                  <a:pt x="174" y="98"/>
                  <a:pt x="174" y="98"/>
                </a:cubicBezTo>
                <a:cubicBezTo>
                  <a:pt x="174" y="107"/>
                  <a:pt x="173" y="114"/>
                  <a:pt x="173" y="118"/>
                </a:cubicBezTo>
                <a:cubicBezTo>
                  <a:pt x="172" y="122"/>
                  <a:pt x="170" y="126"/>
                  <a:pt x="168" y="130"/>
                </a:cubicBezTo>
                <a:cubicBezTo>
                  <a:pt x="166" y="134"/>
                  <a:pt x="163" y="137"/>
                  <a:pt x="159" y="138"/>
                </a:cubicBezTo>
                <a:cubicBezTo>
                  <a:pt x="155" y="140"/>
                  <a:pt x="151" y="141"/>
                  <a:pt x="147" y="141"/>
                </a:cubicBezTo>
                <a:cubicBezTo>
                  <a:pt x="141" y="141"/>
                  <a:pt x="137" y="140"/>
                  <a:pt x="133" y="139"/>
                </a:cubicBezTo>
                <a:cubicBezTo>
                  <a:pt x="129" y="137"/>
                  <a:pt x="127" y="135"/>
                  <a:pt x="125" y="132"/>
                </a:cubicBezTo>
                <a:cubicBezTo>
                  <a:pt x="122" y="129"/>
                  <a:pt x="121" y="125"/>
                  <a:pt x="120" y="121"/>
                </a:cubicBezTo>
                <a:cubicBezTo>
                  <a:pt x="119" y="116"/>
                  <a:pt x="119" y="110"/>
                  <a:pt x="119" y="101"/>
                </a:cubicBezTo>
                <a:lnTo>
                  <a:pt x="119" y="75"/>
                </a:lnTo>
                <a:close/>
                <a:moveTo>
                  <a:pt x="137" y="114"/>
                </a:moveTo>
                <a:cubicBezTo>
                  <a:pt x="137" y="120"/>
                  <a:pt x="141" y="125"/>
                  <a:pt x="146" y="125"/>
                </a:cubicBezTo>
                <a:cubicBezTo>
                  <a:pt x="151" y="125"/>
                  <a:pt x="156" y="120"/>
                  <a:pt x="156" y="114"/>
                </a:cubicBezTo>
                <a:cubicBezTo>
                  <a:pt x="156" y="62"/>
                  <a:pt x="156" y="62"/>
                  <a:pt x="156" y="62"/>
                </a:cubicBezTo>
                <a:cubicBezTo>
                  <a:pt x="156" y="56"/>
                  <a:pt x="151" y="52"/>
                  <a:pt x="146" y="52"/>
                </a:cubicBezTo>
                <a:cubicBezTo>
                  <a:pt x="141" y="52"/>
                  <a:pt x="137" y="56"/>
                  <a:pt x="137" y="62"/>
                </a:cubicBezTo>
                <a:lnTo>
                  <a:pt x="137" y="114"/>
                </a:lnTo>
                <a:close/>
                <a:moveTo>
                  <a:pt x="73" y="141"/>
                </a:moveTo>
                <a:cubicBezTo>
                  <a:pt x="95" y="141"/>
                  <a:pt x="95" y="141"/>
                  <a:pt x="95" y="141"/>
                </a:cubicBezTo>
                <a:cubicBezTo>
                  <a:pt x="95" y="65"/>
                  <a:pt x="95" y="65"/>
                  <a:pt x="95" y="65"/>
                </a:cubicBezTo>
                <a:cubicBezTo>
                  <a:pt x="121" y="0"/>
                  <a:pt x="121" y="0"/>
                  <a:pt x="121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3" y="48"/>
                  <a:pt x="83" y="48"/>
                  <a:pt x="83" y="48"/>
                </a:cubicBezTo>
                <a:cubicBezTo>
                  <a:pt x="69" y="0"/>
                  <a:pt x="69" y="0"/>
                  <a:pt x="69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73" y="65"/>
                  <a:pt x="73" y="65"/>
                  <a:pt x="73" y="65"/>
                </a:cubicBezTo>
                <a:lnTo>
                  <a:pt x="73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6" name="Freeform 13"/>
          <p:cNvSpPr>
            <a:spLocks/>
          </p:cNvSpPr>
          <p:nvPr/>
        </p:nvSpPr>
        <p:spPr bwMode="auto">
          <a:xfrm>
            <a:off x="6485640" y="6049981"/>
            <a:ext cx="303814" cy="304168"/>
          </a:xfrm>
          <a:custGeom>
            <a:avLst/>
            <a:gdLst>
              <a:gd name="T0" fmla="*/ 360 w 360"/>
              <a:gd name="T1" fmla="*/ 60 h 360"/>
              <a:gd name="T2" fmla="*/ 300 w 360"/>
              <a:gd name="T3" fmla="*/ 0 h 360"/>
              <a:gd name="T4" fmla="*/ 60 w 360"/>
              <a:gd name="T5" fmla="*/ 0 h 360"/>
              <a:gd name="T6" fmla="*/ 0 w 360"/>
              <a:gd name="T7" fmla="*/ 60 h 360"/>
              <a:gd name="T8" fmla="*/ 0 w 360"/>
              <a:gd name="T9" fmla="*/ 300 h 360"/>
              <a:gd name="T10" fmla="*/ 60 w 360"/>
              <a:gd name="T11" fmla="*/ 360 h 360"/>
              <a:gd name="T12" fmla="*/ 180 w 360"/>
              <a:gd name="T13" fmla="*/ 360 h 360"/>
              <a:gd name="T14" fmla="*/ 180 w 360"/>
              <a:gd name="T15" fmla="*/ 224 h 360"/>
              <a:gd name="T16" fmla="*/ 136 w 360"/>
              <a:gd name="T17" fmla="*/ 224 h 360"/>
              <a:gd name="T18" fmla="*/ 136 w 360"/>
              <a:gd name="T19" fmla="*/ 164 h 360"/>
              <a:gd name="T20" fmla="*/ 180 w 360"/>
              <a:gd name="T21" fmla="*/ 164 h 360"/>
              <a:gd name="T22" fmla="*/ 180 w 360"/>
              <a:gd name="T23" fmla="*/ 141 h 360"/>
              <a:gd name="T24" fmla="*/ 248 w 360"/>
              <a:gd name="T25" fmla="*/ 64 h 360"/>
              <a:gd name="T26" fmla="*/ 296 w 360"/>
              <a:gd name="T27" fmla="*/ 64 h 360"/>
              <a:gd name="T28" fmla="*/ 296 w 360"/>
              <a:gd name="T29" fmla="*/ 124 h 360"/>
              <a:gd name="T30" fmla="*/ 248 w 360"/>
              <a:gd name="T31" fmla="*/ 124 h 360"/>
              <a:gd name="T32" fmla="*/ 236 w 360"/>
              <a:gd name="T33" fmla="*/ 140 h 360"/>
              <a:gd name="T34" fmla="*/ 236 w 360"/>
              <a:gd name="T35" fmla="*/ 164 h 360"/>
              <a:gd name="T36" fmla="*/ 296 w 360"/>
              <a:gd name="T37" fmla="*/ 164 h 360"/>
              <a:gd name="T38" fmla="*/ 296 w 360"/>
              <a:gd name="T39" fmla="*/ 224 h 360"/>
              <a:gd name="T40" fmla="*/ 236 w 360"/>
              <a:gd name="T41" fmla="*/ 224 h 360"/>
              <a:gd name="T42" fmla="*/ 236 w 360"/>
              <a:gd name="T43" fmla="*/ 360 h 360"/>
              <a:gd name="T44" fmla="*/ 300 w 360"/>
              <a:gd name="T45" fmla="*/ 360 h 360"/>
              <a:gd name="T46" fmla="*/ 360 w 360"/>
              <a:gd name="T47" fmla="*/ 300 h 360"/>
              <a:gd name="T48" fmla="*/ 360 w 360"/>
              <a:gd name="T49" fmla="*/ 6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60" h="360">
                <a:moveTo>
                  <a:pt x="360" y="60"/>
                </a:moveTo>
                <a:cubicBezTo>
                  <a:pt x="360" y="29"/>
                  <a:pt x="332" y="0"/>
                  <a:pt x="30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28" y="0"/>
                  <a:pt x="0" y="29"/>
                  <a:pt x="0" y="60"/>
                </a:cubicBezTo>
                <a:cubicBezTo>
                  <a:pt x="0" y="300"/>
                  <a:pt x="0" y="300"/>
                  <a:pt x="0" y="300"/>
                </a:cubicBezTo>
                <a:cubicBezTo>
                  <a:pt x="0" y="332"/>
                  <a:pt x="28" y="360"/>
                  <a:pt x="60" y="360"/>
                </a:cubicBezTo>
                <a:cubicBezTo>
                  <a:pt x="180" y="360"/>
                  <a:pt x="180" y="360"/>
                  <a:pt x="180" y="360"/>
                </a:cubicBezTo>
                <a:cubicBezTo>
                  <a:pt x="180" y="224"/>
                  <a:pt x="180" y="224"/>
                  <a:pt x="180" y="224"/>
                </a:cubicBezTo>
                <a:cubicBezTo>
                  <a:pt x="136" y="224"/>
                  <a:pt x="136" y="224"/>
                  <a:pt x="136" y="224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0" y="141"/>
                  <a:pt x="180" y="141"/>
                  <a:pt x="180" y="141"/>
                </a:cubicBezTo>
                <a:cubicBezTo>
                  <a:pt x="180" y="100"/>
                  <a:pt x="210" y="64"/>
                  <a:pt x="248" y="64"/>
                </a:cubicBezTo>
                <a:cubicBezTo>
                  <a:pt x="296" y="64"/>
                  <a:pt x="296" y="64"/>
                  <a:pt x="296" y="64"/>
                </a:cubicBezTo>
                <a:cubicBezTo>
                  <a:pt x="296" y="124"/>
                  <a:pt x="296" y="124"/>
                  <a:pt x="296" y="124"/>
                </a:cubicBezTo>
                <a:cubicBezTo>
                  <a:pt x="248" y="124"/>
                  <a:pt x="248" y="124"/>
                  <a:pt x="248" y="124"/>
                </a:cubicBezTo>
                <a:cubicBezTo>
                  <a:pt x="242" y="124"/>
                  <a:pt x="236" y="131"/>
                  <a:pt x="236" y="140"/>
                </a:cubicBezTo>
                <a:cubicBezTo>
                  <a:pt x="236" y="164"/>
                  <a:pt x="236" y="164"/>
                  <a:pt x="236" y="164"/>
                </a:cubicBezTo>
                <a:cubicBezTo>
                  <a:pt x="296" y="164"/>
                  <a:pt x="296" y="164"/>
                  <a:pt x="296" y="164"/>
                </a:cubicBezTo>
                <a:cubicBezTo>
                  <a:pt x="296" y="224"/>
                  <a:pt x="296" y="224"/>
                  <a:pt x="296" y="224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236" y="360"/>
                  <a:pt x="236" y="360"/>
                  <a:pt x="236" y="360"/>
                </a:cubicBezTo>
                <a:cubicBezTo>
                  <a:pt x="300" y="360"/>
                  <a:pt x="300" y="360"/>
                  <a:pt x="300" y="360"/>
                </a:cubicBezTo>
                <a:cubicBezTo>
                  <a:pt x="332" y="360"/>
                  <a:pt x="360" y="332"/>
                  <a:pt x="360" y="300"/>
                </a:cubicBezTo>
                <a:lnTo>
                  <a:pt x="360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7" name="Freeform 9"/>
          <p:cNvSpPr>
            <a:spLocks noEditPoints="1"/>
          </p:cNvSpPr>
          <p:nvPr/>
        </p:nvSpPr>
        <p:spPr bwMode="auto">
          <a:xfrm>
            <a:off x="7549405" y="6044165"/>
            <a:ext cx="315433" cy="315801"/>
          </a:xfrm>
          <a:custGeom>
            <a:avLst/>
            <a:gdLst>
              <a:gd name="T0" fmla="*/ 333 w 360"/>
              <a:gd name="T1" fmla="*/ 0 h 360"/>
              <a:gd name="T2" fmla="*/ 26 w 360"/>
              <a:gd name="T3" fmla="*/ 0 h 360"/>
              <a:gd name="T4" fmla="*/ 0 w 360"/>
              <a:gd name="T5" fmla="*/ 25 h 360"/>
              <a:gd name="T6" fmla="*/ 0 w 360"/>
              <a:gd name="T7" fmla="*/ 334 h 360"/>
              <a:gd name="T8" fmla="*/ 26 w 360"/>
              <a:gd name="T9" fmla="*/ 360 h 360"/>
              <a:gd name="T10" fmla="*/ 333 w 360"/>
              <a:gd name="T11" fmla="*/ 360 h 360"/>
              <a:gd name="T12" fmla="*/ 360 w 360"/>
              <a:gd name="T13" fmla="*/ 334 h 360"/>
              <a:gd name="T14" fmla="*/ 360 w 360"/>
              <a:gd name="T15" fmla="*/ 25 h 360"/>
              <a:gd name="T16" fmla="*/ 333 w 360"/>
              <a:gd name="T17" fmla="*/ 0 h 360"/>
              <a:gd name="T18" fmla="*/ 109 w 360"/>
              <a:gd name="T19" fmla="*/ 301 h 360"/>
              <a:gd name="T20" fmla="*/ 54 w 360"/>
              <a:gd name="T21" fmla="*/ 301 h 360"/>
              <a:gd name="T22" fmla="*/ 54 w 360"/>
              <a:gd name="T23" fmla="*/ 138 h 360"/>
              <a:gd name="T24" fmla="*/ 109 w 360"/>
              <a:gd name="T25" fmla="*/ 138 h 360"/>
              <a:gd name="T26" fmla="*/ 109 w 360"/>
              <a:gd name="T27" fmla="*/ 301 h 360"/>
              <a:gd name="T28" fmla="*/ 82 w 360"/>
              <a:gd name="T29" fmla="*/ 116 h 360"/>
              <a:gd name="T30" fmla="*/ 81 w 360"/>
              <a:gd name="T31" fmla="*/ 116 h 360"/>
              <a:gd name="T32" fmla="*/ 51 w 360"/>
              <a:gd name="T33" fmla="*/ 88 h 360"/>
              <a:gd name="T34" fmla="*/ 82 w 360"/>
              <a:gd name="T35" fmla="*/ 60 h 360"/>
              <a:gd name="T36" fmla="*/ 112 w 360"/>
              <a:gd name="T37" fmla="*/ 88 h 360"/>
              <a:gd name="T38" fmla="*/ 82 w 360"/>
              <a:gd name="T39" fmla="*/ 116 h 360"/>
              <a:gd name="T40" fmla="*/ 305 w 360"/>
              <a:gd name="T41" fmla="*/ 301 h 360"/>
              <a:gd name="T42" fmla="*/ 251 w 360"/>
              <a:gd name="T43" fmla="*/ 301 h 360"/>
              <a:gd name="T44" fmla="*/ 251 w 360"/>
              <a:gd name="T45" fmla="*/ 214 h 360"/>
              <a:gd name="T46" fmla="*/ 223 w 360"/>
              <a:gd name="T47" fmla="*/ 177 h 360"/>
              <a:gd name="T48" fmla="*/ 195 w 360"/>
              <a:gd name="T49" fmla="*/ 197 h 360"/>
              <a:gd name="T50" fmla="*/ 193 w 360"/>
              <a:gd name="T51" fmla="*/ 210 h 360"/>
              <a:gd name="T52" fmla="*/ 193 w 360"/>
              <a:gd name="T53" fmla="*/ 301 h 360"/>
              <a:gd name="T54" fmla="*/ 139 w 360"/>
              <a:gd name="T55" fmla="*/ 301 h 360"/>
              <a:gd name="T56" fmla="*/ 139 w 360"/>
              <a:gd name="T57" fmla="*/ 138 h 360"/>
              <a:gd name="T58" fmla="*/ 193 w 360"/>
              <a:gd name="T59" fmla="*/ 138 h 360"/>
              <a:gd name="T60" fmla="*/ 193 w 360"/>
              <a:gd name="T61" fmla="*/ 161 h 360"/>
              <a:gd name="T62" fmla="*/ 242 w 360"/>
              <a:gd name="T63" fmla="*/ 135 h 360"/>
              <a:gd name="T64" fmla="*/ 305 w 360"/>
              <a:gd name="T65" fmla="*/ 208 h 360"/>
              <a:gd name="T66" fmla="*/ 305 w 360"/>
              <a:gd name="T67" fmla="*/ 301 h 360"/>
              <a:gd name="T68" fmla="*/ 193 w 360"/>
              <a:gd name="T69" fmla="*/ 162 h 360"/>
              <a:gd name="T70" fmla="*/ 193 w 360"/>
              <a:gd name="T71" fmla="*/ 161 h 360"/>
              <a:gd name="T72" fmla="*/ 193 w 360"/>
              <a:gd name="T73" fmla="*/ 162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0" h="360">
                <a:moveTo>
                  <a:pt x="333" y="0"/>
                </a:move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1"/>
                  <a:pt x="0" y="25"/>
                </a:cubicBezTo>
                <a:cubicBezTo>
                  <a:pt x="0" y="334"/>
                  <a:pt x="0" y="334"/>
                  <a:pt x="0" y="334"/>
                </a:cubicBezTo>
                <a:cubicBezTo>
                  <a:pt x="0" y="348"/>
                  <a:pt x="12" y="360"/>
                  <a:pt x="26" y="360"/>
                </a:cubicBezTo>
                <a:cubicBezTo>
                  <a:pt x="333" y="360"/>
                  <a:pt x="333" y="360"/>
                  <a:pt x="333" y="360"/>
                </a:cubicBezTo>
                <a:cubicBezTo>
                  <a:pt x="348" y="360"/>
                  <a:pt x="360" y="348"/>
                  <a:pt x="360" y="334"/>
                </a:cubicBezTo>
                <a:cubicBezTo>
                  <a:pt x="360" y="25"/>
                  <a:pt x="360" y="25"/>
                  <a:pt x="360" y="25"/>
                </a:cubicBezTo>
                <a:cubicBezTo>
                  <a:pt x="360" y="11"/>
                  <a:pt x="348" y="0"/>
                  <a:pt x="333" y="0"/>
                </a:cubicBezTo>
                <a:close/>
                <a:moveTo>
                  <a:pt x="109" y="301"/>
                </a:moveTo>
                <a:cubicBezTo>
                  <a:pt x="54" y="301"/>
                  <a:pt x="54" y="301"/>
                  <a:pt x="54" y="301"/>
                </a:cubicBezTo>
                <a:cubicBezTo>
                  <a:pt x="54" y="138"/>
                  <a:pt x="54" y="138"/>
                  <a:pt x="54" y="138"/>
                </a:cubicBezTo>
                <a:cubicBezTo>
                  <a:pt x="109" y="138"/>
                  <a:pt x="109" y="138"/>
                  <a:pt x="109" y="138"/>
                </a:cubicBezTo>
                <a:lnTo>
                  <a:pt x="109" y="301"/>
                </a:lnTo>
                <a:close/>
                <a:moveTo>
                  <a:pt x="82" y="116"/>
                </a:moveTo>
                <a:cubicBezTo>
                  <a:pt x="81" y="116"/>
                  <a:pt x="81" y="116"/>
                  <a:pt x="81" y="116"/>
                </a:cubicBezTo>
                <a:cubicBezTo>
                  <a:pt x="63" y="116"/>
                  <a:pt x="51" y="104"/>
                  <a:pt x="51" y="88"/>
                </a:cubicBezTo>
                <a:cubicBezTo>
                  <a:pt x="51" y="72"/>
                  <a:pt x="63" y="60"/>
                  <a:pt x="82" y="60"/>
                </a:cubicBezTo>
                <a:cubicBezTo>
                  <a:pt x="101" y="60"/>
                  <a:pt x="112" y="72"/>
                  <a:pt x="112" y="88"/>
                </a:cubicBezTo>
                <a:cubicBezTo>
                  <a:pt x="112" y="104"/>
                  <a:pt x="101" y="116"/>
                  <a:pt x="82" y="116"/>
                </a:cubicBezTo>
                <a:close/>
                <a:moveTo>
                  <a:pt x="305" y="301"/>
                </a:moveTo>
                <a:cubicBezTo>
                  <a:pt x="251" y="301"/>
                  <a:pt x="251" y="301"/>
                  <a:pt x="251" y="301"/>
                </a:cubicBezTo>
                <a:cubicBezTo>
                  <a:pt x="251" y="214"/>
                  <a:pt x="251" y="214"/>
                  <a:pt x="251" y="214"/>
                </a:cubicBezTo>
                <a:cubicBezTo>
                  <a:pt x="251" y="192"/>
                  <a:pt x="243" y="177"/>
                  <a:pt x="223" y="177"/>
                </a:cubicBezTo>
                <a:cubicBezTo>
                  <a:pt x="208" y="177"/>
                  <a:pt x="199" y="187"/>
                  <a:pt x="195" y="197"/>
                </a:cubicBezTo>
                <a:cubicBezTo>
                  <a:pt x="194" y="200"/>
                  <a:pt x="193" y="205"/>
                  <a:pt x="193" y="210"/>
                </a:cubicBezTo>
                <a:cubicBezTo>
                  <a:pt x="193" y="301"/>
                  <a:pt x="193" y="301"/>
                  <a:pt x="193" y="301"/>
                </a:cubicBezTo>
                <a:cubicBezTo>
                  <a:pt x="139" y="301"/>
                  <a:pt x="139" y="301"/>
                  <a:pt x="139" y="301"/>
                </a:cubicBezTo>
                <a:cubicBezTo>
                  <a:pt x="139" y="301"/>
                  <a:pt x="140" y="154"/>
                  <a:pt x="139" y="138"/>
                </a:cubicBezTo>
                <a:cubicBezTo>
                  <a:pt x="193" y="138"/>
                  <a:pt x="193" y="138"/>
                  <a:pt x="193" y="138"/>
                </a:cubicBezTo>
                <a:cubicBezTo>
                  <a:pt x="193" y="161"/>
                  <a:pt x="193" y="161"/>
                  <a:pt x="193" y="161"/>
                </a:cubicBezTo>
                <a:cubicBezTo>
                  <a:pt x="201" y="150"/>
                  <a:pt x="213" y="135"/>
                  <a:pt x="242" y="135"/>
                </a:cubicBezTo>
                <a:cubicBezTo>
                  <a:pt x="278" y="135"/>
                  <a:pt x="305" y="158"/>
                  <a:pt x="305" y="208"/>
                </a:cubicBezTo>
                <a:lnTo>
                  <a:pt x="305" y="301"/>
                </a:lnTo>
                <a:close/>
                <a:moveTo>
                  <a:pt x="193" y="162"/>
                </a:moveTo>
                <a:cubicBezTo>
                  <a:pt x="193" y="162"/>
                  <a:pt x="193" y="162"/>
                  <a:pt x="193" y="161"/>
                </a:cubicBezTo>
                <a:cubicBezTo>
                  <a:pt x="193" y="162"/>
                  <a:pt x="193" y="162"/>
                  <a:pt x="193" y="1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28" name="Group 327"/>
          <p:cNvGrpSpPr/>
          <p:nvPr/>
        </p:nvGrpSpPr>
        <p:grpSpPr>
          <a:xfrm>
            <a:off x="9595631" y="6017121"/>
            <a:ext cx="265113" cy="369889"/>
            <a:chOff x="3830638" y="3297238"/>
            <a:chExt cx="265113" cy="369888"/>
          </a:xfrm>
          <a:solidFill>
            <a:schemeClr val="tx1"/>
          </a:solidFill>
        </p:grpSpPr>
        <p:sp>
          <p:nvSpPr>
            <p:cNvPr id="329" name="Freeform 5"/>
            <p:cNvSpPr>
              <a:spLocks/>
            </p:cNvSpPr>
            <p:nvPr/>
          </p:nvSpPr>
          <p:spPr bwMode="auto">
            <a:xfrm>
              <a:off x="3854450" y="3297238"/>
              <a:ext cx="50800" cy="50800"/>
            </a:xfrm>
            <a:custGeom>
              <a:avLst/>
              <a:gdLst>
                <a:gd name="T0" fmla="*/ 11 w 32"/>
                <a:gd name="T1" fmla="*/ 21 h 32"/>
                <a:gd name="T2" fmla="*/ 21 w 32"/>
                <a:gd name="T3" fmla="*/ 21 h 32"/>
                <a:gd name="T4" fmla="*/ 21 w 32"/>
                <a:gd name="T5" fmla="*/ 32 h 32"/>
                <a:gd name="T6" fmla="*/ 32 w 32"/>
                <a:gd name="T7" fmla="*/ 32 h 32"/>
                <a:gd name="T8" fmla="*/ 32 w 32"/>
                <a:gd name="T9" fmla="*/ 0 h 32"/>
                <a:gd name="T10" fmla="*/ 21 w 32"/>
                <a:gd name="T11" fmla="*/ 0 h 32"/>
                <a:gd name="T12" fmla="*/ 21 w 32"/>
                <a:gd name="T13" fmla="*/ 11 h 32"/>
                <a:gd name="T14" fmla="*/ 11 w 32"/>
                <a:gd name="T15" fmla="*/ 11 h 32"/>
                <a:gd name="T16" fmla="*/ 11 w 32"/>
                <a:gd name="T17" fmla="*/ 0 h 32"/>
                <a:gd name="T18" fmla="*/ 0 w 32"/>
                <a:gd name="T19" fmla="*/ 0 h 32"/>
                <a:gd name="T20" fmla="*/ 0 w 32"/>
                <a:gd name="T21" fmla="*/ 32 h 32"/>
                <a:gd name="T22" fmla="*/ 11 w 32"/>
                <a:gd name="T23" fmla="*/ 32 h 32"/>
                <a:gd name="T24" fmla="*/ 11 w 32"/>
                <a:gd name="T25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2">
                  <a:moveTo>
                    <a:pt x="11" y="21"/>
                  </a:moveTo>
                  <a:lnTo>
                    <a:pt x="21" y="21"/>
                  </a:lnTo>
                  <a:lnTo>
                    <a:pt x="21" y="32"/>
                  </a:lnTo>
                  <a:lnTo>
                    <a:pt x="32" y="32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21" y="11"/>
                  </a:lnTo>
                  <a:lnTo>
                    <a:pt x="11" y="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1" y="32"/>
                  </a:lnTo>
                  <a:lnTo>
                    <a:pt x="1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6"/>
            <p:cNvSpPr>
              <a:spLocks/>
            </p:cNvSpPr>
            <p:nvPr/>
          </p:nvSpPr>
          <p:spPr bwMode="auto">
            <a:xfrm>
              <a:off x="3911600" y="3297238"/>
              <a:ext cx="46038" cy="50800"/>
            </a:xfrm>
            <a:custGeom>
              <a:avLst/>
              <a:gdLst>
                <a:gd name="T0" fmla="*/ 9 w 29"/>
                <a:gd name="T1" fmla="*/ 32 h 32"/>
                <a:gd name="T2" fmla="*/ 20 w 29"/>
                <a:gd name="T3" fmla="*/ 32 h 32"/>
                <a:gd name="T4" fmla="*/ 20 w 29"/>
                <a:gd name="T5" fmla="*/ 11 h 32"/>
                <a:gd name="T6" fmla="*/ 29 w 29"/>
                <a:gd name="T7" fmla="*/ 11 h 32"/>
                <a:gd name="T8" fmla="*/ 29 w 29"/>
                <a:gd name="T9" fmla="*/ 0 h 32"/>
                <a:gd name="T10" fmla="*/ 0 w 29"/>
                <a:gd name="T11" fmla="*/ 0 h 32"/>
                <a:gd name="T12" fmla="*/ 0 w 29"/>
                <a:gd name="T13" fmla="*/ 11 h 32"/>
                <a:gd name="T14" fmla="*/ 9 w 29"/>
                <a:gd name="T15" fmla="*/ 11 h 32"/>
                <a:gd name="T16" fmla="*/ 9 w 29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2">
                  <a:moveTo>
                    <a:pt x="9" y="32"/>
                  </a:moveTo>
                  <a:lnTo>
                    <a:pt x="20" y="32"/>
                  </a:lnTo>
                  <a:lnTo>
                    <a:pt x="20" y="11"/>
                  </a:lnTo>
                  <a:lnTo>
                    <a:pt x="29" y="11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9" y="11"/>
                  </a:ln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7"/>
            <p:cNvSpPr>
              <a:spLocks/>
            </p:cNvSpPr>
            <p:nvPr/>
          </p:nvSpPr>
          <p:spPr bwMode="auto">
            <a:xfrm>
              <a:off x="3965575" y="3297238"/>
              <a:ext cx="57150" cy="50800"/>
            </a:xfrm>
            <a:custGeom>
              <a:avLst/>
              <a:gdLst>
                <a:gd name="T0" fmla="*/ 11 w 36"/>
                <a:gd name="T1" fmla="*/ 16 h 32"/>
                <a:gd name="T2" fmla="*/ 18 w 36"/>
                <a:gd name="T3" fmla="*/ 27 h 32"/>
                <a:gd name="T4" fmla="*/ 18 w 36"/>
                <a:gd name="T5" fmla="*/ 27 h 32"/>
                <a:gd name="T6" fmla="*/ 25 w 36"/>
                <a:gd name="T7" fmla="*/ 16 h 32"/>
                <a:gd name="T8" fmla="*/ 25 w 36"/>
                <a:gd name="T9" fmla="*/ 32 h 32"/>
                <a:gd name="T10" fmla="*/ 36 w 36"/>
                <a:gd name="T11" fmla="*/ 32 h 32"/>
                <a:gd name="T12" fmla="*/ 36 w 36"/>
                <a:gd name="T13" fmla="*/ 0 h 32"/>
                <a:gd name="T14" fmla="*/ 24 w 36"/>
                <a:gd name="T15" fmla="*/ 0 h 32"/>
                <a:gd name="T16" fmla="*/ 18 w 36"/>
                <a:gd name="T17" fmla="*/ 11 h 32"/>
                <a:gd name="T18" fmla="*/ 11 w 36"/>
                <a:gd name="T19" fmla="*/ 0 h 32"/>
                <a:gd name="T20" fmla="*/ 0 w 36"/>
                <a:gd name="T21" fmla="*/ 0 h 32"/>
                <a:gd name="T22" fmla="*/ 0 w 36"/>
                <a:gd name="T23" fmla="*/ 32 h 32"/>
                <a:gd name="T24" fmla="*/ 11 w 36"/>
                <a:gd name="T25" fmla="*/ 32 h 32"/>
                <a:gd name="T26" fmla="*/ 11 w 36"/>
                <a:gd name="T27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2">
                  <a:moveTo>
                    <a:pt x="11" y="16"/>
                  </a:moveTo>
                  <a:lnTo>
                    <a:pt x="18" y="27"/>
                  </a:lnTo>
                  <a:lnTo>
                    <a:pt x="18" y="27"/>
                  </a:lnTo>
                  <a:lnTo>
                    <a:pt x="25" y="16"/>
                  </a:lnTo>
                  <a:lnTo>
                    <a:pt x="25" y="32"/>
                  </a:lnTo>
                  <a:lnTo>
                    <a:pt x="36" y="32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8" y="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1" y="32"/>
                  </a:lnTo>
                  <a:lnTo>
                    <a:pt x="1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8"/>
            <p:cNvSpPr>
              <a:spLocks/>
            </p:cNvSpPr>
            <p:nvPr/>
          </p:nvSpPr>
          <p:spPr bwMode="auto">
            <a:xfrm>
              <a:off x="4030663" y="3297238"/>
              <a:ext cx="39688" cy="50800"/>
            </a:xfrm>
            <a:custGeom>
              <a:avLst/>
              <a:gdLst>
                <a:gd name="T0" fmla="*/ 25 w 25"/>
                <a:gd name="T1" fmla="*/ 21 h 32"/>
                <a:gd name="T2" fmla="*/ 11 w 25"/>
                <a:gd name="T3" fmla="*/ 21 h 32"/>
                <a:gd name="T4" fmla="*/ 11 w 25"/>
                <a:gd name="T5" fmla="*/ 0 h 32"/>
                <a:gd name="T6" fmla="*/ 0 w 25"/>
                <a:gd name="T7" fmla="*/ 0 h 32"/>
                <a:gd name="T8" fmla="*/ 0 w 25"/>
                <a:gd name="T9" fmla="*/ 32 h 32"/>
                <a:gd name="T10" fmla="*/ 25 w 25"/>
                <a:gd name="T11" fmla="*/ 32 h 32"/>
                <a:gd name="T12" fmla="*/ 25 w 25"/>
                <a:gd name="T13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2">
                  <a:moveTo>
                    <a:pt x="25" y="21"/>
                  </a:moveTo>
                  <a:lnTo>
                    <a:pt x="11" y="2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25" y="32"/>
                  </a:lnTo>
                  <a:lnTo>
                    <a:pt x="25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9"/>
            <p:cNvSpPr>
              <a:spLocks noEditPoints="1"/>
            </p:cNvSpPr>
            <p:nvPr/>
          </p:nvSpPr>
          <p:spPr bwMode="auto">
            <a:xfrm>
              <a:off x="3830638" y="3368676"/>
              <a:ext cx="265113" cy="298450"/>
            </a:xfrm>
            <a:custGeom>
              <a:avLst/>
              <a:gdLst>
                <a:gd name="T0" fmla="*/ 0 w 167"/>
                <a:gd name="T1" fmla="*/ 0 h 188"/>
                <a:gd name="T2" fmla="*/ 15 w 167"/>
                <a:gd name="T3" fmla="*/ 169 h 188"/>
                <a:gd name="T4" fmla="*/ 84 w 167"/>
                <a:gd name="T5" fmla="*/ 188 h 188"/>
                <a:gd name="T6" fmla="*/ 152 w 167"/>
                <a:gd name="T7" fmla="*/ 169 h 188"/>
                <a:gd name="T8" fmla="*/ 167 w 167"/>
                <a:gd name="T9" fmla="*/ 0 h 188"/>
                <a:gd name="T10" fmla="*/ 0 w 167"/>
                <a:gd name="T11" fmla="*/ 0 h 188"/>
                <a:gd name="T12" fmla="*/ 134 w 167"/>
                <a:gd name="T13" fmla="*/ 56 h 188"/>
                <a:gd name="T14" fmla="*/ 84 w 167"/>
                <a:gd name="T15" fmla="*/ 56 h 188"/>
                <a:gd name="T16" fmla="*/ 54 w 167"/>
                <a:gd name="T17" fmla="*/ 56 h 188"/>
                <a:gd name="T18" fmla="*/ 56 w 167"/>
                <a:gd name="T19" fmla="*/ 78 h 188"/>
                <a:gd name="T20" fmla="*/ 84 w 167"/>
                <a:gd name="T21" fmla="*/ 78 h 188"/>
                <a:gd name="T22" fmla="*/ 132 w 167"/>
                <a:gd name="T23" fmla="*/ 78 h 188"/>
                <a:gd name="T24" fmla="*/ 126 w 167"/>
                <a:gd name="T25" fmla="*/ 141 h 188"/>
                <a:gd name="T26" fmla="*/ 84 w 167"/>
                <a:gd name="T27" fmla="*/ 153 h 188"/>
                <a:gd name="T28" fmla="*/ 84 w 167"/>
                <a:gd name="T29" fmla="*/ 153 h 188"/>
                <a:gd name="T30" fmla="*/ 41 w 167"/>
                <a:gd name="T31" fmla="*/ 141 h 188"/>
                <a:gd name="T32" fmla="*/ 37 w 167"/>
                <a:gd name="T33" fmla="*/ 107 h 188"/>
                <a:gd name="T34" fmla="*/ 59 w 167"/>
                <a:gd name="T35" fmla="*/ 107 h 188"/>
                <a:gd name="T36" fmla="*/ 60 w 167"/>
                <a:gd name="T37" fmla="*/ 125 h 188"/>
                <a:gd name="T38" fmla="*/ 84 w 167"/>
                <a:gd name="T39" fmla="*/ 131 h 188"/>
                <a:gd name="T40" fmla="*/ 84 w 167"/>
                <a:gd name="T41" fmla="*/ 131 h 188"/>
                <a:gd name="T42" fmla="*/ 84 w 167"/>
                <a:gd name="T43" fmla="*/ 131 h 188"/>
                <a:gd name="T44" fmla="*/ 107 w 167"/>
                <a:gd name="T45" fmla="*/ 125 h 188"/>
                <a:gd name="T46" fmla="*/ 109 w 167"/>
                <a:gd name="T47" fmla="*/ 98 h 188"/>
                <a:gd name="T48" fmla="*/ 84 w 167"/>
                <a:gd name="T49" fmla="*/ 98 h 188"/>
                <a:gd name="T50" fmla="*/ 84 w 167"/>
                <a:gd name="T51" fmla="*/ 98 h 188"/>
                <a:gd name="T52" fmla="*/ 37 w 167"/>
                <a:gd name="T53" fmla="*/ 98 h 188"/>
                <a:gd name="T54" fmla="*/ 31 w 167"/>
                <a:gd name="T55" fmla="*/ 35 h 188"/>
                <a:gd name="T56" fmla="*/ 84 w 167"/>
                <a:gd name="T57" fmla="*/ 35 h 188"/>
                <a:gd name="T58" fmla="*/ 136 w 167"/>
                <a:gd name="T59" fmla="*/ 35 h 188"/>
                <a:gd name="T60" fmla="*/ 134 w 167"/>
                <a:gd name="T61" fmla="*/ 5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7" h="188">
                  <a:moveTo>
                    <a:pt x="0" y="0"/>
                  </a:moveTo>
                  <a:lnTo>
                    <a:pt x="15" y="169"/>
                  </a:lnTo>
                  <a:lnTo>
                    <a:pt x="84" y="188"/>
                  </a:lnTo>
                  <a:lnTo>
                    <a:pt x="152" y="169"/>
                  </a:lnTo>
                  <a:lnTo>
                    <a:pt x="167" y="0"/>
                  </a:lnTo>
                  <a:lnTo>
                    <a:pt x="0" y="0"/>
                  </a:lnTo>
                  <a:close/>
                  <a:moveTo>
                    <a:pt x="134" y="56"/>
                  </a:moveTo>
                  <a:lnTo>
                    <a:pt x="84" y="56"/>
                  </a:lnTo>
                  <a:lnTo>
                    <a:pt x="54" y="56"/>
                  </a:lnTo>
                  <a:lnTo>
                    <a:pt x="56" y="78"/>
                  </a:lnTo>
                  <a:lnTo>
                    <a:pt x="84" y="78"/>
                  </a:lnTo>
                  <a:lnTo>
                    <a:pt x="132" y="78"/>
                  </a:lnTo>
                  <a:lnTo>
                    <a:pt x="126" y="141"/>
                  </a:lnTo>
                  <a:lnTo>
                    <a:pt x="84" y="153"/>
                  </a:lnTo>
                  <a:lnTo>
                    <a:pt x="84" y="153"/>
                  </a:lnTo>
                  <a:lnTo>
                    <a:pt x="41" y="141"/>
                  </a:lnTo>
                  <a:lnTo>
                    <a:pt x="37" y="107"/>
                  </a:lnTo>
                  <a:lnTo>
                    <a:pt x="59" y="107"/>
                  </a:lnTo>
                  <a:lnTo>
                    <a:pt x="60" y="125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107" y="125"/>
                  </a:lnTo>
                  <a:lnTo>
                    <a:pt x="109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37" y="98"/>
                  </a:lnTo>
                  <a:lnTo>
                    <a:pt x="31" y="35"/>
                  </a:lnTo>
                  <a:lnTo>
                    <a:pt x="84" y="35"/>
                  </a:lnTo>
                  <a:lnTo>
                    <a:pt x="136" y="35"/>
                  </a:lnTo>
                  <a:lnTo>
                    <a:pt x="13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34" name="Group 333"/>
          <p:cNvGrpSpPr/>
          <p:nvPr/>
        </p:nvGrpSpPr>
        <p:grpSpPr>
          <a:xfrm flipH="1">
            <a:off x="10503693" y="5962639"/>
            <a:ext cx="393895" cy="478853"/>
            <a:chOff x="10004425" y="2801938"/>
            <a:chExt cx="404813" cy="492126"/>
          </a:xfrm>
          <a:solidFill>
            <a:schemeClr val="tx1"/>
          </a:solidFill>
        </p:grpSpPr>
        <p:sp>
          <p:nvSpPr>
            <p:cNvPr id="335" name="Freeform 5"/>
            <p:cNvSpPr>
              <a:spLocks noEditPoints="1"/>
            </p:cNvSpPr>
            <p:nvPr/>
          </p:nvSpPr>
          <p:spPr bwMode="auto">
            <a:xfrm>
              <a:off x="10039350" y="2801938"/>
              <a:ext cx="323850" cy="327025"/>
            </a:xfrm>
            <a:custGeom>
              <a:avLst/>
              <a:gdLst>
                <a:gd name="T0" fmla="*/ 84 w 84"/>
                <a:gd name="T1" fmla="*/ 42 h 85"/>
                <a:gd name="T2" fmla="*/ 42 w 84"/>
                <a:gd name="T3" fmla="*/ 0 h 85"/>
                <a:gd name="T4" fmla="*/ 0 w 84"/>
                <a:gd name="T5" fmla="*/ 42 h 85"/>
                <a:gd name="T6" fmla="*/ 42 w 84"/>
                <a:gd name="T7" fmla="*/ 85 h 85"/>
                <a:gd name="T8" fmla="*/ 84 w 84"/>
                <a:gd name="T9" fmla="*/ 42 h 85"/>
                <a:gd name="T10" fmla="*/ 42 w 84"/>
                <a:gd name="T11" fmla="*/ 72 h 85"/>
                <a:gd name="T12" fmla="*/ 12 w 84"/>
                <a:gd name="T13" fmla="*/ 42 h 85"/>
                <a:gd name="T14" fmla="*/ 42 w 84"/>
                <a:gd name="T15" fmla="*/ 13 h 85"/>
                <a:gd name="T16" fmla="*/ 72 w 84"/>
                <a:gd name="T17" fmla="*/ 42 h 85"/>
                <a:gd name="T18" fmla="*/ 42 w 84"/>
                <a:gd name="T19" fmla="*/ 7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5">
                  <a:moveTo>
                    <a:pt x="84" y="42"/>
                  </a:moveTo>
                  <a:cubicBezTo>
                    <a:pt x="84" y="19"/>
                    <a:pt x="65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6"/>
                    <a:pt x="19" y="85"/>
                    <a:pt x="42" y="85"/>
                  </a:cubicBezTo>
                  <a:cubicBezTo>
                    <a:pt x="65" y="85"/>
                    <a:pt x="84" y="66"/>
                    <a:pt x="84" y="42"/>
                  </a:cubicBezTo>
                  <a:close/>
                  <a:moveTo>
                    <a:pt x="42" y="72"/>
                  </a:moveTo>
                  <a:cubicBezTo>
                    <a:pt x="26" y="72"/>
                    <a:pt x="12" y="59"/>
                    <a:pt x="12" y="42"/>
                  </a:cubicBezTo>
                  <a:cubicBezTo>
                    <a:pt x="12" y="26"/>
                    <a:pt x="26" y="13"/>
                    <a:pt x="42" y="13"/>
                  </a:cubicBezTo>
                  <a:cubicBezTo>
                    <a:pt x="58" y="13"/>
                    <a:pt x="72" y="26"/>
                    <a:pt x="72" y="42"/>
                  </a:cubicBezTo>
                  <a:cubicBezTo>
                    <a:pt x="72" y="59"/>
                    <a:pt x="58" y="72"/>
                    <a:pt x="4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336" name="Freeform 6"/>
            <p:cNvSpPr>
              <a:spLocks/>
            </p:cNvSpPr>
            <p:nvPr/>
          </p:nvSpPr>
          <p:spPr bwMode="auto">
            <a:xfrm>
              <a:off x="10213975" y="3097213"/>
              <a:ext cx="195263" cy="196850"/>
            </a:xfrm>
            <a:custGeom>
              <a:avLst/>
              <a:gdLst>
                <a:gd name="T0" fmla="*/ 28 w 51"/>
                <a:gd name="T1" fmla="*/ 0 h 51"/>
                <a:gd name="T2" fmla="*/ 0 w 51"/>
                <a:gd name="T3" fmla="*/ 12 h 51"/>
                <a:gd name="T4" fmla="*/ 26 w 51"/>
                <a:gd name="T5" fmla="*/ 51 h 51"/>
                <a:gd name="T6" fmla="*/ 29 w 51"/>
                <a:gd name="T7" fmla="*/ 29 h 51"/>
                <a:gd name="T8" fmla="*/ 51 w 51"/>
                <a:gd name="T9" fmla="*/ 35 h 51"/>
                <a:gd name="T10" fmla="*/ 28 w 51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1">
                  <a:moveTo>
                    <a:pt x="28" y="0"/>
                  </a:moveTo>
                  <a:cubicBezTo>
                    <a:pt x="21" y="7"/>
                    <a:pt x="11" y="11"/>
                    <a:pt x="0" y="12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51" y="35"/>
                    <a:pt x="51" y="35"/>
                    <a:pt x="51" y="35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337" name="Freeform 7"/>
            <p:cNvSpPr>
              <a:spLocks/>
            </p:cNvSpPr>
            <p:nvPr/>
          </p:nvSpPr>
          <p:spPr bwMode="auto">
            <a:xfrm>
              <a:off x="10004425" y="3105151"/>
              <a:ext cx="196850" cy="188913"/>
            </a:xfrm>
            <a:custGeom>
              <a:avLst/>
              <a:gdLst>
                <a:gd name="T0" fmla="*/ 0 w 51"/>
                <a:gd name="T1" fmla="*/ 33 h 49"/>
                <a:gd name="T2" fmla="*/ 22 w 51"/>
                <a:gd name="T3" fmla="*/ 27 h 49"/>
                <a:gd name="T4" fmla="*/ 25 w 51"/>
                <a:gd name="T5" fmla="*/ 49 h 49"/>
                <a:gd name="T6" fmla="*/ 51 w 51"/>
                <a:gd name="T7" fmla="*/ 10 h 49"/>
                <a:gd name="T8" fmla="*/ 22 w 51"/>
                <a:gd name="T9" fmla="*/ 0 h 49"/>
                <a:gd name="T10" fmla="*/ 0 w 51"/>
                <a:gd name="T11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49">
                  <a:moveTo>
                    <a:pt x="0" y="33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0" y="10"/>
                    <a:pt x="30" y="6"/>
                    <a:pt x="22" y="0"/>
                  </a:cubicBez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338" name="Freeform 8"/>
            <p:cNvSpPr>
              <a:spLocks/>
            </p:cNvSpPr>
            <p:nvPr/>
          </p:nvSpPr>
          <p:spPr bwMode="auto">
            <a:xfrm>
              <a:off x="10125075" y="2886076"/>
              <a:ext cx="157163" cy="149225"/>
            </a:xfrm>
            <a:custGeom>
              <a:avLst/>
              <a:gdLst>
                <a:gd name="T0" fmla="*/ 38 w 41"/>
                <a:gd name="T1" fmla="*/ 14 h 39"/>
                <a:gd name="T2" fmla="*/ 31 w 41"/>
                <a:gd name="T3" fmla="*/ 13 h 39"/>
                <a:gd name="T4" fmla="*/ 25 w 41"/>
                <a:gd name="T5" fmla="*/ 9 h 39"/>
                <a:gd name="T6" fmla="*/ 22 w 41"/>
                <a:gd name="T7" fmla="*/ 2 h 39"/>
                <a:gd name="T8" fmla="*/ 19 w 41"/>
                <a:gd name="T9" fmla="*/ 2 h 39"/>
                <a:gd name="T10" fmla="*/ 16 w 41"/>
                <a:gd name="T11" fmla="*/ 9 h 39"/>
                <a:gd name="T12" fmla="*/ 10 w 41"/>
                <a:gd name="T13" fmla="*/ 13 h 39"/>
                <a:gd name="T14" fmla="*/ 2 w 41"/>
                <a:gd name="T15" fmla="*/ 14 h 39"/>
                <a:gd name="T16" fmla="*/ 1 w 41"/>
                <a:gd name="T17" fmla="*/ 17 h 39"/>
                <a:gd name="T18" fmla="*/ 7 w 41"/>
                <a:gd name="T19" fmla="*/ 22 h 39"/>
                <a:gd name="T20" fmla="*/ 9 w 41"/>
                <a:gd name="T21" fmla="*/ 29 h 39"/>
                <a:gd name="T22" fmla="*/ 8 w 41"/>
                <a:gd name="T23" fmla="*/ 36 h 39"/>
                <a:gd name="T24" fmla="*/ 10 w 41"/>
                <a:gd name="T25" fmla="*/ 38 h 39"/>
                <a:gd name="T26" fmla="*/ 17 w 41"/>
                <a:gd name="T27" fmla="*/ 34 h 39"/>
                <a:gd name="T28" fmla="*/ 24 w 41"/>
                <a:gd name="T29" fmla="*/ 34 h 39"/>
                <a:gd name="T30" fmla="*/ 30 w 41"/>
                <a:gd name="T31" fmla="*/ 38 h 39"/>
                <a:gd name="T32" fmla="*/ 33 w 41"/>
                <a:gd name="T33" fmla="*/ 36 h 39"/>
                <a:gd name="T34" fmla="*/ 31 w 41"/>
                <a:gd name="T35" fmla="*/ 29 h 39"/>
                <a:gd name="T36" fmla="*/ 34 w 41"/>
                <a:gd name="T37" fmla="*/ 22 h 39"/>
                <a:gd name="T38" fmla="*/ 39 w 41"/>
                <a:gd name="T39" fmla="*/ 17 h 39"/>
                <a:gd name="T40" fmla="*/ 38 w 41"/>
                <a:gd name="T4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38" y="14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29" y="13"/>
                    <a:pt x="26" y="11"/>
                    <a:pt x="25" y="9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0"/>
                    <a:pt x="20" y="0"/>
                    <a:pt x="19" y="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1"/>
                    <a:pt x="12" y="13"/>
                    <a:pt x="1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9" y="24"/>
                    <a:pt x="10" y="27"/>
                    <a:pt x="9" y="2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8"/>
                    <a:pt x="8" y="39"/>
                    <a:pt x="10" y="38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3"/>
                    <a:pt x="22" y="33"/>
                    <a:pt x="24" y="34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2" y="39"/>
                    <a:pt x="34" y="38"/>
                    <a:pt x="33" y="36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7"/>
                    <a:pt x="32" y="24"/>
                    <a:pt x="34" y="22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6"/>
                    <a:pt x="41" y="14"/>
                    <a:pt x="3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</p:grpSp>
      <p:sp>
        <p:nvSpPr>
          <p:cNvPr id="339" name="Freeform 5"/>
          <p:cNvSpPr>
            <a:spLocks noEditPoints="1"/>
          </p:cNvSpPr>
          <p:nvPr/>
        </p:nvSpPr>
        <p:spPr bwMode="auto">
          <a:xfrm>
            <a:off x="11446542" y="6014514"/>
            <a:ext cx="374663" cy="375102"/>
          </a:xfrm>
          <a:custGeom>
            <a:avLst/>
            <a:gdLst>
              <a:gd name="T0" fmla="*/ 345 w 360"/>
              <a:gd name="T1" fmla="*/ 206 h 360"/>
              <a:gd name="T2" fmla="*/ 347 w 360"/>
              <a:gd name="T3" fmla="*/ 180 h 360"/>
              <a:gd name="T4" fmla="*/ 180 w 360"/>
              <a:gd name="T5" fmla="*/ 13 h 360"/>
              <a:gd name="T6" fmla="*/ 154 w 360"/>
              <a:gd name="T7" fmla="*/ 15 h 360"/>
              <a:gd name="T8" fmla="*/ 101 w 360"/>
              <a:gd name="T9" fmla="*/ 0 h 360"/>
              <a:gd name="T10" fmla="*/ 0 w 360"/>
              <a:gd name="T11" fmla="*/ 101 h 360"/>
              <a:gd name="T12" fmla="*/ 15 w 360"/>
              <a:gd name="T13" fmla="*/ 154 h 360"/>
              <a:gd name="T14" fmla="*/ 13 w 360"/>
              <a:gd name="T15" fmla="*/ 180 h 360"/>
              <a:gd name="T16" fmla="*/ 180 w 360"/>
              <a:gd name="T17" fmla="*/ 347 h 360"/>
              <a:gd name="T18" fmla="*/ 206 w 360"/>
              <a:gd name="T19" fmla="*/ 345 h 360"/>
              <a:gd name="T20" fmla="*/ 259 w 360"/>
              <a:gd name="T21" fmla="*/ 360 h 360"/>
              <a:gd name="T22" fmla="*/ 360 w 360"/>
              <a:gd name="T23" fmla="*/ 259 h 360"/>
              <a:gd name="T24" fmla="*/ 345 w 360"/>
              <a:gd name="T25" fmla="*/ 206 h 360"/>
              <a:gd name="T26" fmla="*/ 259 w 360"/>
              <a:gd name="T27" fmla="*/ 256 h 360"/>
              <a:gd name="T28" fmla="*/ 228 w 360"/>
              <a:gd name="T29" fmla="*/ 280 h 360"/>
              <a:gd name="T30" fmla="*/ 180 w 360"/>
              <a:gd name="T31" fmla="*/ 288 h 360"/>
              <a:gd name="T32" fmla="*/ 125 w 360"/>
              <a:gd name="T33" fmla="*/ 277 h 360"/>
              <a:gd name="T34" fmla="*/ 100 w 360"/>
              <a:gd name="T35" fmla="*/ 254 h 360"/>
              <a:gd name="T36" fmla="*/ 90 w 360"/>
              <a:gd name="T37" fmla="*/ 227 h 360"/>
              <a:gd name="T38" fmla="*/ 96 w 360"/>
              <a:gd name="T39" fmla="*/ 213 h 360"/>
              <a:gd name="T40" fmla="*/ 111 w 360"/>
              <a:gd name="T41" fmla="*/ 207 h 360"/>
              <a:gd name="T42" fmla="*/ 124 w 360"/>
              <a:gd name="T43" fmla="*/ 212 h 360"/>
              <a:gd name="T44" fmla="*/ 133 w 360"/>
              <a:gd name="T45" fmla="*/ 225 h 360"/>
              <a:gd name="T46" fmla="*/ 142 w 360"/>
              <a:gd name="T47" fmla="*/ 241 h 360"/>
              <a:gd name="T48" fmla="*/ 155 w 360"/>
              <a:gd name="T49" fmla="*/ 252 h 360"/>
              <a:gd name="T50" fmla="*/ 179 w 360"/>
              <a:gd name="T51" fmla="*/ 256 h 360"/>
              <a:gd name="T52" fmla="*/ 211 w 360"/>
              <a:gd name="T53" fmla="*/ 247 h 360"/>
              <a:gd name="T54" fmla="*/ 224 w 360"/>
              <a:gd name="T55" fmla="*/ 226 h 360"/>
              <a:gd name="T56" fmla="*/ 217 w 360"/>
              <a:gd name="T57" fmla="*/ 210 h 360"/>
              <a:gd name="T58" fmla="*/ 200 w 360"/>
              <a:gd name="T59" fmla="*/ 200 h 360"/>
              <a:gd name="T60" fmla="*/ 171 w 360"/>
              <a:gd name="T61" fmla="*/ 193 h 360"/>
              <a:gd name="T62" fmla="*/ 130 w 360"/>
              <a:gd name="T63" fmla="*/ 181 h 360"/>
              <a:gd name="T64" fmla="*/ 104 w 360"/>
              <a:gd name="T65" fmla="*/ 161 h 360"/>
              <a:gd name="T66" fmla="*/ 94 w 360"/>
              <a:gd name="T67" fmla="*/ 131 h 360"/>
              <a:gd name="T68" fmla="*/ 105 w 360"/>
              <a:gd name="T69" fmla="*/ 100 h 360"/>
              <a:gd name="T70" fmla="*/ 134 w 360"/>
              <a:gd name="T71" fmla="*/ 79 h 360"/>
              <a:gd name="T72" fmla="*/ 179 w 360"/>
              <a:gd name="T73" fmla="*/ 72 h 360"/>
              <a:gd name="T74" fmla="*/ 215 w 360"/>
              <a:gd name="T75" fmla="*/ 77 h 360"/>
              <a:gd name="T76" fmla="*/ 241 w 360"/>
              <a:gd name="T77" fmla="*/ 89 h 360"/>
              <a:gd name="T78" fmla="*/ 255 w 360"/>
              <a:gd name="T79" fmla="*/ 106 h 360"/>
              <a:gd name="T80" fmla="*/ 260 w 360"/>
              <a:gd name="T81" fmla="*/ 123 h 360"/>
              <a:gd name="T82" fmla="*/ 254 w 360"/>
              <a:gd name="T83" fmla="*/ 137 h 360"/>
              <a:gd name="T84" fmla="*/ 239 w 360"/>
              <a:gd name="T85" fmla="*/ 144 h 360"/>
              <a:gd name="T86" fmla="*/ 227 w 360"/>
              <a:gd name="T87" fmla="*/ 140 h 360"/>
              <a:gd name="T88" fmla="*/ 218 w 360"/>
              <a:gd name="T89" fmla="*/ 128 h 360"/>
              <a:gd name="T90" fmla="*/ 203 w 360"/>
              <a:gd name="T91" fmla="*/ 110 h 360"/>
              <a:gd name="T92" fmla="*/ 176 w 360"/>
              <a:gd name="T93" fmla="*/ 103 h 360"/>
              <a:gd name="T94" fmla="*/ 148 w 360"/>
              <a:gd name="T95" fmla="*/ 110 h 360"/>
              <a:gd name="T96" fmla="*/ 138 w 360"/>
              <a:gd name="T97" fmla="*/ 127 h 360"/>
              <a:gd name="T98" fmla="*/ 141 w 360"/>
              <a:gd name="T99" fmla="*/ 137 h 360"/>
              <a:gd name="T100" fmla="*/ 151 w 360"/>
              <a:gd name="T101" fmla="*/ 145 h 360"/>
              <a:gd name="T102" fmla="*/ 164 w 360"/>
              <a:gd name="T103" fmla="*/ 150 h 360"/>
              <a:gd name="T104" fmla="*/ 186 w 360"/>
              <a:gd name="T105" fmla="*/ 155 h 360"/>
              <a:gd name="T106" fmla="*/ 220 w 360"/>
              <a:gd name="T107" fmla="*/ 164 h 360"/>
              <a:gd name="T108" fmla="*/ 247 w 360"/>
              <a:gd name="T109" fmla="*/ 176 h 360"/>
              <a:gd name="T110" fmla="*/ 264 w 360"/>
              <a:gd name="T111" fmla="*/ 195 h 360"/>
              <a:gd name="T112" fmla="*/ 270 w 360"/>
              <a:gd name="T113" fmla="*/ 222 h 360"/>
              <a:gd name="T114" fmla="*/ 259 w 360"/>
              <a:gd name="T115" fmla="*/ 256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360">
                <a:moveTo>
                  <a:pt x="345" y="206"/>
                </a:moveTo>
                <a:cubicBezTo>
                  <a:pt x="346" y="198"/>
                  <a:pt x="347" y="189"/>
                  <a:pt x="347" y="180"/>
                </a:cubicBezTo>
                <a:cubicBezTo>
                  <a:pt x="347" y="88"/>
                  <a:pt x="272" y="13"/>
                  <a:pt x="180" y="13"/>
                </a:cubicBezTo>
                <a:cubicBezTo>
                  <a:pt x="171" y="13"/>
                  <a:pt x="162" y="14"/>
                  <a:pt x="154" y="15"/>
                </a:cubicBezTo>
                <a:cubicBezTo>
                  <a:pt x="139" y="6"/>
                  <a:pt x="120" y="0"/>
                  <a:pt x="101" y="0"/>
                </a:cubicBezTo>
                <a:cubicBezTo>
                  <a:pt x="45" y="0"/>
                  <a:pt x="0" y="45"/>
                  <a:pt x="0" y="101"/>
                </a:cubicBezTo>
                <a:cubicBezTo>
                  <a:pt x="0" y="120"/>
                  <a:pt x="6" y="139"/>
                  <a:pt x="15" y="154"/>
                </a:cubicBezTo>
                <a:cubicBezTo>
                  <a:pt x="14" y="163"/>
                  <a:pt x="13" y="171"/>
                  <a:pt x="13" y="180"/>
                </a:cubicBezTo>
                <a:cubicBezTo>
                  <a:pt x="13" y="272"/>
                  <a:pt x="88" y="347"/>
                  <a:pt x="180" y="347"/>
                </a:cubicBezTo>
                <a:cubicBezTo>
                  <a:pt x="189" y="347"/>
                  <a:pt x="198" y="346"/>
                  <a:pt x="206" y="345"/>
                </a:cubicBezTo>
                <a:cubicBezTo>
                  <a:pt x="221" y="355"/>
                  <a:pt x="240" y="360"/>
                  <a:pt x="259" y="360"/>
                </a:cubicBezTo>
                <a:cubicBezTo>
                  <a:pt x="315" y="360"/>
                  <a:pt x="360" y="315"/>
                  <a:pt x="360" y="259"/>
                </a:cubicBezTo>
                <a:cubicBezTo>
                  <a:pt x="360" y="240"/>
                  <a:pt x="355" y="222"/>
                  <a:pt x="345" y="206"/>
                </a:cubicBezTo>
                <a:close/>
                <a:moveTo>
                  <a:pt x="259" y="256"/>
                </a:moveTo>
                <a:cubicBezTo>
                  <a:pt x="252" y="266"/>
                  <a:pt x="242" y="274"/>
                  <a:pt x="228" y="280"/>
                </a:cubicBezTo>
                <a:cubicBezTo>
                  <a:pt x="215" y="286"/>
                  <a:pt x="199" y="288"/>
                  <a:pt x="180" y="288"/>
                </a:cubicBezTo>
                <a:cubicBezTo>
                  <a:pt x="158" y="288"/>
                  <a:pt x="139" y="285"/>
                  <a:pt x="125" y="277"/>
                </a:cubicBezTo>
                <a:cubicBezTo>
                  <a:pt x="115" y="271"/>
                  <a:pt x="106" y="264"/>
                  <a:pt x="100" y="254"/>
                </a:cubicBezTo>
                <a:cubicBezTo>
                  <a:pt x="93" y="245"/>
                  <a:pt x="90" y="236"/>
                  <a:pt x="90" y="227"/>
                </a:cubicBezTo>
                <a:cubicBezTo>
                  <a:pt x="90" y="221"/>
                  <a:pt x="92" y="217"/>
                  <a:pt x="96" y="213"/>
                </a:cubicBezTo>
                <a:cubicBezTo>
                  <a:pt x="100" y="209"/>
                  <a:pt x="105" y="207"/>
                  <a:pt x="111" y="207"/>
                </a:cubicBezTo>
                <a:cubicBezTo>
                  <a:pt x="116" y="207"/>
                  <a:pt x="120" y="209"/>
                  <a:pt x="124" y="212"/>
                </a:cubicBezTo>
                <a:cubicBezTo>
                  <a:pt x="127" y="215"/>
                  <a:pt x="130" y="219"/>
                  <a:pt x="133" y="225"/>
                </a:cubicBezTo>
                <a:cubicBezTo>
                  <a:pt x="135" y="231"/>
                  <a:pt x="138" y="237"/>
                  <a:pt x="142" y="241"/>
                </a:cubicBezTo>
                <a:cubicBezTo>
                  <a:pt x="145" y="245"/>
                  <a:pt x="150" y="249"/>
                  <a:pt x="155" y="252"/>
                </a:cubicBezTo>
                <a:cubicBezTo>
                  <a:pt x="161" y="255"/>
                  <a:pt x="169" y="256"/>
                  <a:pt x="179" y="256"/>
                </a:cubicBezTo>
                <a:cubicBezTo>
                  <a:pt x="192" y="256"/>
                  <a:pt x="203" y="253"/>
                  <a:pt x="211" y="247"/>
                </a:cubicBezTo>
                <a:cubicBezTo>
                  <a:pt x="220" y="242"/>
                  <a:pt x="224" y="235"/>
                  <a:pt x="224" y="226"/>
                </a:cubicBezTo>
                <a:cubicBezTo>
                  <a:pt x="224" y="219"/>
                  <a:pt x="221" y="214"/>
                  <a:pt x="217" y="210"/>
                </a:cubicBezTo>
                <a:cubicBezTo>
                  <a:pt x="213" y="206"/>
                  <a:pt x="207" y="203"/>
                  <a:pt x="200" y="200"/>
                </a:cubicBezTo>
                <a:cubicBezTo>
                  <a:pt x="193" y="198"/>
                  <a:pt x="183" y="196"/>
                  <a:pt x="171" y="193"/>
                </a:cubicBezTo>
                <a:cubicBezTo>
                  <a:pt x="155" y="190"/>
                  <a:pt x="141" y="185"/>
                  <a:pt x="130" y="181"/>
                </a:cubicBezTo>
                <a:cubicBezTo>
                  <a:pt x="119" y="176"/>
                  <a:pt x="111" y="170"/>
                  <a:pt x="104" y="161"/>
                </a:cubicBezTo>
                <a:cubicBezTo>
                  <a:pt x="98" y="153"/>
                  <a:pt x="94" y="143"/>
                  <a:pt x="94" y="131"/>
                </a:cubicBezTo>
                <a:cubicBezTo>
                  <a:pt x="94" y="119"/>
                  <a:pt x="98" y="109"/>
                  <a:pt x="105" y="100"/>
                </a:cubicBezTo>
                <a:cubicBezTo>
                  <a:pt x="111" y="91"/>
                  <a:pt x="121" y="84"/>
                  <a:pt x="134" y="79"/>
                </a:cubicBezTo>
                <a:cubicBezTo>
                  <a:pt x="147" y="74"/>
                  <a:pt x="162" y="72"/>
                  <a:pt x="179" y="72"/>
                </a:cubicBezTo>
                <a:cubicBezTo>
                  <a:pt x="193" y="72"/>
                  <a:pt x="205" y="73"/>
                  <a:pt x="215" y="77"/>
                </a:cubicBezTo>
                <a:cubicBezTo>
                  <a:pt x="226" y="80"/>
                  <a:pt x="234" y="84"/>
                  <a:pt x="241" y="89"/>
                </a:cubicBezTo>
                <a:cubicBezTo>
                  <a:pt x="247" y="95"/>
                  <a:pt x="252" y="100"/>
                  <a:pt x="255" y="106"/>
                </a:cubicBezTo>
                <a:cubicBezTo>
                  <a:pt x="259" y="112"/>
                  <a:pt x="260" y="118"/>
                  <a:pt x="260" y="123"/>
                </a:cubicBezTo>
                <a:cubicBezTo>
                  <a:pt x="260" y="129"/>
                  <a:pt x="258" y="133"/>
                  <a:pt x="254" y="137"/>
                </a:cubicBezTo>
                <a:cubicBezTo>
                  <a:pt x="250" y="142"/>
                  <a:pt x="245" y="144"/>
                  <a:pt x="239" y="144"/>
                </a:cubicBezTo>
                <a:cubicBezTo>
                  <a:pt x="234" y="144"/>
                  <a:pt x="230" y="142"/>
                  <a:pt x="227" y="140"/>
                </a:cubicBezTo>
                <a:cubicBezTo>
                  <a:pt x="224" y="137"/>
                  <a:pt x="221" y="133"/>
                  <a:pt x="218" y="128"/>
                </a:cubicBezTo>
                <a:cubicBezTo>
                  <a:pt x="214" y="120"/>
                  <a:pt x="209" y="114"/>
                  <a:pt x="203" y="110"/>
                </a:cubicBezTo>
                <a:cubicBezTo>
                  <a:pt x="198" y="105"/>
                  <a:pt x="189" y="103"/>
                  <a:pt x="176" y="103"/>
                </a:cubicBezTo>
                <a:cubicBezTo>
                  <a:pt x="165" y="103"/>
                  <a:pt x="155" y="106"/>
                  <a:pt x="148" y="110"/>
                </a:cubicBezTo>
                <a:cubicBezTo>
                  <a:pt x="141" y="115"/>
                  <a:pt x="138" y="120"/>
                  <a:pt x="138" y="127"/>
                </a:cubicBezTo>
                <a:cubicBezTo>
                  <a:pt x="138" y="131"/>
                  <a:pt x="139" y="134"/>
                  <a:pt x="141" y="137"/>
                </a:cubicBezTo>
                <a:cubicBezTo>
                  <a:pt x="144" y="140"/>
                  <a:pt x="147" y="143"/>
                  <a:pt x="151" y="145"/>
                </a:cubicBezTo>
                <a:cubicBezTo>
                  <a:pt x="156" y="147"/>
                  <a:pt x="160" y="149"/>
                  <a:pt x="164" y="150"/>
                </a:cubicBezTo>
                <a:cubicBezTo>
                  <a:pt x="169" y="151"/>
                  <a:pt x="176" y="153"/>
                  <a:pt x="186" y="155"/>
                </a:cubicBezTo>
                <a:cubicBezTo>
                  <a:pt x="199" y="158"/>
                  <a:pt x="210" y="161"/>
                  <a:pt x="220" y="164"/>
                </a:cubicBezTo>
                <a:cubicBezTo>
                  <a:pt x="231" y="168"/>
                  <a:pt x="239" y="172"/>
                  <a:pt x="247" y="176"/>
                </a:cubicBezTo>
                <a:cubicBezTo>
                  <a:pt x="254" y="181"/>
                  <a:pt x="260" y="187"/>
                  <a:pt x="264" y="195"/>
                </a:cubicBezTo>
                <a:cubicBezTo>
                  <a:pt x="268" y="202"/>
                  <a:pt x="270" y="211"/>
                  <a:pt x="270" y="222"/>
                </a:cubicBezTo>
                <a:cubicBezTo>
                  <a:pt x="270" y="234"/>
                  <a:pt x="266" y="246"/>
                  <a:pt x="259" y="2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91137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084263" y="1757363"/>
            <a:ext cx="341313" cy="342900"/>
          </a:xfrm>
          <a:custGeom>
            <a:avLst/>
            <a:gdLst>
              <a:gd name="T0" fmla="*/ 65 w 91"/>
              <a:gd name="T1" fmla="*/ 32 h 91"/>
              <a:gd name="T2" fmla="*/ 64 w 91"/>
              <a:gd name="T3" fmla="*/ 12 h 91"/>
              <a:gd name="T4" fmla="*/ 85 w 91"/>
              <a:gd name="T5" fmla="*/ 14 h 91"/>
              <a:gd name="T6" fmla="*/ 63 w 91"/>
              <a:gd name="T7" fmla="*/ 64 h 91"/>
              <a:gd name="T8" fmla="*/ 14 w 91"/>
              <a:gd name="T9" fmla="*/ 85 h 91"/>
              <a:gd name="T10" fmla="*/ 11 w 91"/>
              <a:gd name="T11" fmla="*/ 65 h 91"/>
              <a:gd name="T12" fmla="*/ 32 w 91"/>
              <a:gd name="T13" fmla="*/ 65 h 91"/>
              <a:gd name="T14" fmla="*/ 53 w 91"/>
              <a:gd name="T15" fmla="*/ 53 h 91"/>
              <a:gd name="T16" fmla="*/ 65 w 91"/>
              <a:gd name="T17" fmla="*/ 3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1" h="91">
                <a:moveTo>
                  <a:pt x="65" y="32"/>
                </a:moveTo>
                <a:cubicBezTo>
                  <a:pt x="59" y="27"/>
                  <a:pt x="55" y="24"/>
                  <a:pt x="64" y="12"/>
                </a:cubicBezTo>
                <a:cubicBezTo>
                  <a:pt x="73" y="0"/>
                  <a:pt x="80" y="9"/>
                  <a:pt x="85" y="14"/>
                </a:cubicBezTo>
                <a:cubicBezTo>
                  <a:pt x="91" y="20"/>
                  <a:pt x="85" y="42"/>
                  <a:pt x="63" y="64"/>
                </a:cubicBezTo>
                <a:cubicBezTo>
                  <a:pt x="42" y="86"/>
                  <a:pt x="20" y="91"/>
                  <a:pt x="14" y="85"/>
                </a:cubicBezTo>
                <a:cubicBezTo>
                  <a:pt x="9" y="80"/>
                  <a:pt x="0" y="74"/>
                  <a:pt x="11" y="65"/>
                </a:cubicBezTo>
                <a:cubicBezTo>
                  <a:pt x="23" y="55"/>
                  <a:pt x="26" y="60"/>
                  <a:pt x="32" y="65"/>
                </a:cubicBezTo>
                <a:cubicBezTo>
                  <a:pt x="35" y="69"/>
                  <a:pt x="45" y="61"/>
                  <a:pt x="53" y="53"/>
                </a:cubicBezTo>
                <a:cubicBezTo>
                  <a:pt x="61" y="45"/>
                  <a:pt x="68" y="36"/>
                  <a:pt x="65" y="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1785938" y="1735138"/>
            <a:ext cx="236538" cy="398463"/>
          </a:xfrm>
          <a:custGeom>
            <a:avLst/>
            <a:gdLst>
              <a:gd name="T0" fmla="*/ 63 w 63"/>
              <a:gd name="T1" fmla="*/ 11 h 106"/>
              <a:gd name="T2" fmla="*/ 63 w 63"/>
              <a:gd name="T3" fmla="*/ 95 h 106"/>
              <a:gd name="T4" fmla="*/ 52 w 63"/>
              <a:gd name="T5" fmla="*/ 106 h 106"/>
              <a:gd name="T6" fmla="*/ 11 w 63"/>
              <a:gd name="T7" fmla="*/ 106 h 106"/>
              <a:gd name="T8" fmla="*/ 0 w 63"/>
              <a:gd name="T9" fmla="*/ 95 h 106"/>
              <a:gd name="T10" fmla="*/ 0 w 63"/>
              <a:gd name="T11" fmla="*/ 11 h 106"/>
              <a:gd name="T12" fmla="*/ 11 w 63"/>
              <a:gd name="T13" fmla="*/ 0 h 106"/>
              <a:gd name="T14" fmla="*/ 52 w 63"/>
              <a:gd name="T15" fmla="*/ 0 h 106"/>
              <a:gd name="T16" fmla="*/ 63 w 63"/>
              <a:gd name="T17" fmla="*/ 11 h 106"/>
              <a:gd name="T18" fmla="*/ 54 w 63"/>
              <a:gd name="T19" fmla="*/ 14 h 106"/>
              <a:gd name="T20" fmla="*/ 9 w 63"/>
              <a:gd name="T21" fmla="*/ 14 h 106"/>
              <a:gd name="T22" fmla="*/ 9 w 63"/>
              <a:gd name="T23" fmla="*/ 85 h 106"/>
              <a:gd name="T24" fmla="*/ 54 w 63"/>
              <a:gd name="T25" fmla="*/ 85 h 106"/>
              <a:gd name="T26" fmla="*/ 54 w 63"/>
              <a:gd name="T27" fmla="*/ 14 h 106"/>
              <a:gd name="T28" fmla="*/ 39 w 63"/>
              <a:gd name="T29" fmla="*/ 96 h 106"/>
              <a:gd name="T30" fmla="*/ 31 w 63"/>
              <a:gd name="T31" fmla="*/ 91 h 106"/>
              <a:gd name="T32" fmla="*/ 24 w 63"/>
              <a:gd name="T33" fmla="*/ 96 h 106"/>
              <a:gd name="T34" fmla="*/ 31 w 63"/>
              <a:gd name="T35" fmla="*/ 101 h 106"/>
              <a:gd name="T36" fmla="*/ 39 w 63"/>
              <a:gd name="T37" fmla="*/ 9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3" h="106">
                <a:moveTo>
                  <a:pt x="63" y="11"/>
                </a:moveTo>
                <a:cubicBezTo>
                  <a:pt x="63" y="95"/>
                  <a:pt x="63" y="95"/>
                  <a:pt x="63" y="95"/>
                </a:cubicBezTo>
                <a:cubicBezTo>
                  <a:pt x="63" y="101"/>
                  <a:pt x="58" y="106"/>
                  <a:pt x="52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5" y="106"/>
                  <a:pt x="0" y="101"/>
                  <a:pt x="0" y="9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8" y="0"/>
                  <a:pt x="63" y="5"/>
                  <a:pt x="63" y="11"/>
                </a:cubicBezTo>
                <a:close/>
                <a:moveTo>
                  <a:pt x="54" y="14"/>
                </a:moveTo>
                <a:cubicBezTo>
                  <a:pt x="9" y="14"/>
                  <a:pt x="9" y="14"/>
                  <a:pt x="9" y="14"/>
                </a:cubicBezTo>
                <a:cubicBezTo>
                  <a:pt x="9" y="85"/>
                  <a:pt x="9" y="85"/>
                  <a:pt x="9" y="85"/>
                </a:cubicBezTo>
                <a:cubicBezTo>
                  <a:pt x="54" y="85"/>
                  <a:pt x="54" y="85"/>
                  <a:pt x="54" y="85"/>
                </a:cubicBezTo>
                <a:lnTo>
                  <a:pt x="54" y="14"/>
                </a:lnTo>
                <a:close/>
                <a:moveTo>
                  <a:pt x="39" y="96"/>
                </a:moveTo>
                <a:cubicBezTo>
                  <a:pt x="39" y="93"/>
                  <a:pt x="36" y="91"/>
                  <a:pt x="31" y="91"/>
                </a:cubicBezTo>
                <a:cubicBezTo>
                  <a:pt x="27" y="91"/>
                  <a:pt x="24" y="93"/>
                  <a:pt x="24" y="96"/>
                </a:cubicBezTo>
                <a:cubicBezTo>
                  <a:pt x="24" y="99"/>
                  <a:pt x="27" y="101"/>
                  <a:pt x="31" y="101"/>
                </a:cubicBezTo>
                <a:cubicBezTo>
                  <a:pt x="36" y="101"/>
                  <a:pt x="39" y="99"/>
                  <a:pt x="39" y="9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2428875" y="1727201"/>
            <a:ext cx="244475" cy="422275"/>
          </a:xfrm>
          <a:custGeom>
            <a:avLst/>
            <a:gdLst>
              <a:gd name="T0" fmla="*/ 45 w 65"/>
              <a:gd name="T1" fmla="*/ 108 h 112"/>
              <a:gd name="T2" fmla="*/ 15 w 65"/>
              <a:gd name="T3" fmla="*/ 94 h 112"/>
              <a:gd name="T4" fmla="*/ 3 w 65"/>
              <a:gd name="T5" fmla="*/ 52 h 112"/>
              <a:gd name="T6" fmla="*/ 13 w 65"/>
              <a:gd name="T7" fmla="*/ 27 h 112"/>
              <a:gd name="T8" fmla="*/ 3 w 65"/>
              <a:gd name="T9" fmla="*/ 6 h 112"/>
              <a:gd name="T10" fmla="*/ 4 w 65"/>
              <a:gd name="T11" fmla="*/ 1 h 112"/>
              <a:gd name="T12" fmla="*/ 9 w 65"/>
              <a:gd name="T13" fmla="*/ 3 h 112"/>
              <a:gd name="T14" fmla="*/ 20 w 65"/>
              <a:gd name="T15" fmla="*/ 24 h 112"/>
              <a:gd name="T16" fmla="*/ 47 w 65"/>
              <a:gd name="T17" fmla="*/ 38 h 112"/>
              <a:gd name="T18" fmla="*/ 62 w 65"/>
              <a:gd name="T19" fmla="*/ 79 h 112"/>
              <a:gd name="T20" fmla="*/ 45 w 65"/>
              <a:gd name="T21" fmla="*/ 108 h 112"/>
              <a:gd name="T22" fmla="*/ 31 w 65"/>
              <a:gd name="T23" fmla="*/ 40 h 112"/>
              <a:gd name="T24" fmla="*/ 22 w 65"/>
              <a:gd name="T25" fmla="*/ 35 h 112"/>
              <a:gd name="T26" fmla="*/ 17 w 65"/>
              <a:gd name="T27" fmla="*/ 44 h 112"/>
              <a:gd name="T28" fmla="*/ 26 w 65"/>
              <a:gd name="T29" fmla="*/ 49 h 112"/>
              <a:gd name="T30" fmla="*/ 31 w 65"/>
              <a:gd name="T31" fmla="*/ 4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5" h="112">
                <a:moveTo>
                  <a:pt x="45" y="108"/>
                </a:moveTo>
                <a:cubicBezTo>
                  <a:pt x="31" y="112"/>
                  <a:pt x="18" y="106"/>
                  <a:pt x="15" y="94"/>
                </a:cubicBezTo>
                <a:cubicBezTo>
                  <a:pt x="3" y="52"/>
                  <a:pt x="3" y="52"/>
                  <a:pt x="3" y="52"/>
                </a:cubicBezTo>
                <a:cubicBezTo>
                  <a:pt x="0" y="43"/>
                  <a:pt x="5" y="32"/>
                  <a:pt x="13" y="27"/>
                </a:cubicBezTo>
                <a:cubicBezTo>
                  <a:pt x="3" y="6"/>
                  <a:pt x="3" y="6"/>
                  <a:pt x="3" y="6"/>
                </a:cubicBezTo>
                <a:cubicBezTo>
                  <a:pt x="1" y="5"/>
                  <a:pt x="2" y="2"/>
                  <a:pt x="4" y="1"/>
                </a:cubicBezTo>
                <a:cubicBezTo>
                  <a:pt x="6" y="0"/>
                  <a:pt x="8" y="1"/>
                  <a:pt x="9" y="3"/>
                </a:cubicBezTo>
                <a:cubicBezTo>
                  <a:pt x="20" y="24"/>
                  <a:pt x="20" y="24"/>
                  <a:pt x="20" y="24"/>
                </a:cubicBezTo>
                <a:cubicBezTo>
                  <a:pt x="31" y="21"/>
                  <a:pt x="43" y="27"/>
                  <a:pt x="47" y="38"/>
                </a:cubicBezTo>
                <a:cubicBezTo>
                  <a:pt x="62" y="79"/>
                  <a:pt x="62" y="79"/>
                  <a:pt x="62" y="79"/>
                </a:cubicBezTo>
                <a:cubicBezTo>
                  <a:pt x="65" y="90"/>
                  <a:pt x="58" y="103"/>
                  <a:pt x="45" y="108"/>
                </a:cubicBezTo>
                <a:close/>
                <a:moveTo>
                  <a:pt x="31" y="40"/>
                </a:moveTo>
                <a:cubicBezTo>
                  <a:pt x="30" y="35"/>
                  <a:pt x="26" y="33"/>
                  <a:pt x="22" y="35"/>
                </a:cubicBezTo>
                <a:cubicBezTo>
                  <a:pt x="18" y="36"/>
                  <a:pt x="16" y="40"/>
                  <a:pt x="17" y="44"/>
                </a:cubicBezTo>
                <a:cubicBezTo>
                  <a:pt x="18" y="48"/>
                  <a:pt x="22" y="50"/>
                  <a:pt x="26" y="49"/>
                </a:cubicBezTo>
                <a:cubicBezTo>
                  <a:pt x="30" y="48"/>
                  <a:pt x="32" y="43"/>
                  <a:pt x="31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2992438" y="1749426"/>
            <a:ext cx="404813" cy="365125"/>
          </a:xfrm>
          <a:custGeom>
            <a:avLst/>
            <a:gdLst>
              <a:gd name="T0" fmla="*/ 48 w 108"/>
              <a:gd name="T1" fmla="*/ 2 h 97"/>
              <a:gd name="T2" fmla="*/ 48 w 108"/>
              <a:gd name="T3" fmla="*/ 95 h 97"/>
              <a:gd name="T4" fmla="*/ 46 w 108"/>
              <a:gd name="T5" fmla="*/ 97 h 97"/>
              <a:gd name="T6" fmla="*/ 41 w 108"/>
              <a:gd name="T7" fmla="*/ 97 h 97"/>
              <a:gd name="T8" fmla="*/ 39 w 108"/>
              <a:gd name="T9" fmla="*/ 95 h 97"/>
              <a:gd name="T10" fmla="*/ 39 w 108"/>
              <a:gd name="T11" fmla="*/ 48 h 97"/>
              <a:gd name="T12" fmla="*/ 20 w 108"/>
              <a:gd name="T13" fmla="*/ 48 h 97"/>
              <a:gd name="T14" fmla="*/ 17 w 108"/>
              <a:gd name="T15" fmla="*/ 47 h 97"/>
              <a:gd name="T16" fmla="*/ 14 w 108"/>
              <a:gd name="T17" fmla="*/ 46 h 97"/>
              <a:gd name="T18" fmla="*/ 1 w 108"/>
              <a:gd name="T19" fmla="*/ 37 h 97"/>
              <a:gd name="T20" fmla="*/ 0 w 108"/>
              <a:gd name="T21" fmla="*/ 35 h 97"/>
              <a:gd name="T22" fmla="*/ 1 w 108"/>
              <a:gd name="T23" fmla="*/ 34 h 97"/>
              <a:gd name="T24" fmla="*/ 14 w 108"/>
              <a:gd name="T25" fmla="*/ 25 h 97"/>
              <a:gd name="T26" fmla="*/ 17 w 108"/>
              <a:gd name="T27" fmla="*/ 24 h 97"/>
              <a:gd name="T28" fmla="*/ 20 w 108"/>
              <a:gd name="T29" fmla="*/ 23 h 97"/>
              <a:gd name="T30" fmla="*/ 39 w 108"/>
              <a:gd name="T31" fmla="*/ 23 h 97"/>
              <a:gd name="T32" fmla="*/ 39 w 108"/>
              <a:gd name="T33" fmla="*/ 2 h 97"/>
              <a:gd name="T34" fmla="*/ 41 w 108"/>
              <a:gd name="T35" fmla="*/ 0 h 97"/>
              <a:gd name="T36" fmla="*/ 46 w 108"/>
              <a:gd name="T37" fmla="*/ 0 h 97"/>
              <a:gd name="T38" fmla="*/ 48 w 108"/>
              <a:gd name="T39" fmla="*/ 2 h 97"/>
              <a:gd name="T40" fmla="*/ 108 w 108"/>
              <a:gd name="T41" fmla="*/ 25 h 97"/>
              <a:gd name="T42" fmla="*/ 107 w 108"/>
              <a:gd name="T43" fmla="*/ 26 h 97"/>
              <a:gd name="T44" fmla="*/ 94 w 108"/>
              <a:gd name="T45" fmla="*/ 35 h 97"/>
              <a:gd name="T46" fmla="*/ 92 w 108"/>
              <a:gd name="T47" fmla="*/ 37 h 97"/>
              <a:gd name="T48" fmla="*/ 88 w 108"/>
              <a:gd name="T49" fmla="*/ 37 h 97"/>
              <a:gd name="T50" fmla="*/ 56 w 108"/>
              <a:gd name="T51" fmla="*/ 37 h 97"/>
              <a:gd name="T52" fmla="*/ 52 w 108"/>
              <a:gd name="T53" fmla="*/ 12 h 97"/>
              <a:gd name="T54" fmla="*/ 88 w 108"/>
              <a:gd name="T55" fmla="*/ 12 h 97"/>
              <a:gd name="T56" fmla="*/ 92 w 108"/>
              <a:gd name="T57" fmla="*/ 13 h 97"/>
              <a:gd name="T58" fmla="*/ 94 w 108"/>
              <a:gd name="T59" fmla="*/ 14 h 97"/>
              <a:gd name="T60" fmla="*/ 107 w 108"/>
              <a:gd name="T61" fmla="*/ 23 h 97"/>
              <a:gd name="T62" fmla="*/ 108 w 108"/>
              <a:gd name="T63" fmla="*/ 2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8" h="97">
                <a:moveTo>
                  <a:pt x="48" y="2"/>
                </a:moveTo>
                <a:cubicBezTo>
                  <a:pt x="48" y="95"/>
                  <a:pt x="48" y="95"/>
                  <a:pt x="48" y="95"/>
                </a:cubicBezTo>
                <a:cubicBezTo>
                  <a:pt x="48" y="97"/>
                  <a:pt x="47" y="97"/>
                  <a:pt x="46" y="97"/>
                </a:cubicBezTo>
                <a:cubicBezTo>
                  <a:pt x="41" y="97"/>
                  <a:pt x="41" y="97"/>
                  <a:pt x="41" y="97"/>
                </a:cubicBezTo>
                <a:cubicBezTo>
                  <a:pt x="40" y="97"/>
                  <a:pt x="39" y="97"/>
                  <a:pt x="39" y="95"/>
                </a:cubicBezTo>
                <a:cubicBezTo>
                  <a:pt x="39" y="48"/>
                  <a:pt x="39" y="48"/>
                  <a:pt x="39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8"/>
                  <a:pt x="18" y="48"/>
                  <a:pt x="17" y="47"/>
                </a:cubicBezTo>
                <a:cubicBezTo>
                  <a:pt x="16" y="47"/>
                  <a:pt x="15" y="46"/>
                  <a:pt x="14" y="46"/>
                </a:cubicBez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6"/>
                  <a:pt x="0" y="35"/>
                </a:cubicBezTo>
                <a:cubicBezTo>
                  <a:pt x="0" y="35"/>
                  <a:pt x="1" y="34"/>
                  <a:pt x="1" y="34"/>
                </a:cubicBezTo>
                <a:cubicBezTo>
                  <a:pt x="14" y="25"/>
                  <a:pt x="14" y="25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18" y="23"/>
                  <a:pt x="19" y="23"/>
                  <a:pt x="20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40" y="0"/>
                  <a:pt x="41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close/>
                <a:moveTo>
                  <a:pt x="108" y="25"/>
                </a:moveTo>
                <a:cubicBezTo>
                  <a:pt x="108" y="25"/>
                  <a:pt x="108" y="26"/>
                  <a:pt x="107" y="26"/>
                </a:cubicBezTo>
                <a:cubicBezTo>
                  <a:pt x="94" y="35"/>
                  <a:pt x="94" y="35"/>
                  <a:pt x="94" y="35"/>
                </a:cubicBezTo>
                <a:cubicBezTo>
                  <a:pt x="94" y="36"/>
                  <a:pt x="93" y="36"/>
                  <a:pt x="92" y="37"/>
                </a:cubicBezTo>
                <a:cubicBezTo>
                  <a:pt x="90" y="37"/>
                  <a:pt x="89" y="37"/>
                  <a:pt x="88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2" y="12"/>
                  <a:pt x="52" y="12"/>
                  <a:pt x="52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9" y="12"/>
                  <a:pt x="90" y="12"/>
                  <a:pt x="92" y="13"/>
                </a:cubicBezTo>
                <a:cubicBezTo>
                  <a:pt x="93" y="13"/>
                  <a:pt x="94" y="13"/>
                  <a:pt x="94" y="14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108" y="23"/>
                  <a:pt x="108" y="24"/>
                  <a:pt x="108" y="2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3652838" y="1817688"/>
            <a:ext cx="379413" cy="233363"/>
          </a:xfrm>
          <a:custGeom>
            <a:avLst/>
            <a:gdLst>
              <a:gd name="T0" fmla="*/ 99 w 101"/>
              <a:gd name="T1" fmla="*/ 17 h 62"/>
              <a:gd name="T2" fmla="*/ 99 w 101"/>
              <a:gd name="T3" fmla="*/ 57 h 62"/>
              <a:gd name="T4" fmla="*/ 94 w 101"/>
              <a:gd name="T5" fmla="*/ 62 h 62"/>
              <a:gd name="T6" fmla="*/ 7 w 101"/>
              <a:gd name="T7" fmla="*/ 62 h 62"/>
              <a:gd name="T8" fmla="*/ 2 w 101"/>
              <a:gd name="T9" fmla="*/ 57 h 62"/>
              <a:gd name="T10" fmla="*/ 2 w 101"/>
              <a:gd name="T11" fmla="*/ 17 h 62"/>
              <a:gd name="T12" fmla="*/ 4 w 101"/>
              <a:gd name="T13" fmla="*/ 16 h 62"/>
              <a:gd name="T14" fmla="*/ 45 w 101"/>
              <a:gd name="T15" fmla="*/ 38 h 62"/>
              <a:gd name="T16" fmla="*/ 50 w 101"/>
              <a:gd name="T17" fmla="*/ 39 h 62"/>
              <a:gd name="T18" fmla="*/ 55 w 101"/>
              <a:gd name="T19" fmla="*/ 38 h 62"/>
              <a:gd name="T20" fmla="*/ 97 w 101"/>
              <a:gd name="T21" fmla="*/ 16 h 62"/>
              <a:gd name="T22" fmla="*/ 99 w 101"/>
              <a:gd name="T23" fmla="*/ 17 h 62"/>
              <a:gd name="T24" fmla="*/ 5 w 101"/>
              <a:gd name="T25" fmla="*/ 0 h 62"/>
              <a:gd name="T26" fmla="*/ 96 w 101"/>
              <a:gd name="T27" fmla="*/ 0 h 62"/>
              <a:gd name="T28" fmla="*/ 96 w 101"/>
              <a:gd name="T29" fmla="*/ 5 h 62"/>
              <a:gd name="T30" fmla="*/ 55 w 101"/>
              <a:gd name="T31" fmla="*/ 27 h 62"/>
              <a:gd name="T32" fmla="*/ 50 w 101"/>
              <a:gd name="T33" fmla="*/ 28 h 62"/>
              <a:gd name="T34" fmla="*/ 45 w 101"/>
              <a:gd name="T35" fmla="*/ 27 h 62"/>
              <a:gd name="T36" fmla="*/ 5 w 101"/>
              <a:gd name="T37" fmla="*/ 5 h 62"/>
              <a:gd name="T38" fmla="*/ 5 w 101"/>
              <a:gd name="T3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1" h="62">
                <a:moveTo>
                  <a:pt x="99" y="17"/>
                </a:moveTo>
                <a:cubicBezTo>
                  <a:pt x="99" y="18"/>
                  <a:pt x="99" y="57"/>
                  <a:pt x="99" y="57"/>
                </a:cubicBezTo>
                <a:cubicBezTo>
                  <a:pt x="99" y="59"/>
                  <a:pt x="96" y="62"/>
                  <a:pt x="94" y="62"/>
                </a:cubicBezTo>
                <a:cubicBezTo>
                  <a:pt x="7" y="62"/>
                  <a:pt x="7" y="62"/>
                  <a:pt x="7" y="62"/>
                </a:cubicBezTo>
                <a:cubicBezTo>
                  <a:pt x="5" y="62"/>
                  <a:pt x="2" y="59"/>
                  <a:pt x="2" y="57"/>
                </a:cubicBezTo>
                <a:cubicBezTo>
                  <a:pt x="2" y="57"/>
                  <a:pt x="2" y="18"/>
                  <a:pt x="2" y="17"/>
                </a:cubicBezTo>
                <a:cubicBezTo>
                  <a:pt x="2" y="16"/>
                  <a:pt x="2" y="15"/>
                  <a:pt x="4" y="16"/>
                </a:cubicBezTo>
                <a:cubicBezTo>
                  <a:pt x="7" y="18"/>
                  <a:pt x="43" y="37"/>
                  <a:pt x="45" y="38"/>
                </a:cubicBezTo>
                <a:cubicBezTo>
                  <a:pt x="47" y="39"/>
                  <a:pt x="48" y="39"/>
                  <a:pt x="50" y="39"/>
                </a:cubicBezTo>
                <a:cubicBezTo>
                  <a:pt x="52" y="39"/>
                  <a:pt x="53" y="39"/>
                  <a:pt x="55" y="38"/>
                </a:cubicBezTo>
                <a:cubicBezTo>
                  <a:pt x="57" y="37"/>
                  <a:pt x="94" y="18"/>
                  <a:pt x="97" y="16"/>
                </a:cubicBezTo>
                <a:cubicBezTo>
                  <a:pt x="99" y="15"/>
                  <a:pt x="99" y="16"/>
                  <a:pt x="99" y="17"/>
                </a:cubicBezTo>
                <a:close/>
                <a:moveTo>
                  <a:pt x="5" y="0"/>
                </a:moveTo>
                <a:cubicBezTo>
                  <a:pt x="96" y="0"/>
                  <a:pt x="96" y="0"/>
                  <a:pt x="96" y="0"/>
                </a:cubicBezTo>
                <a:cubicBezTo>
                  <a:pt x="101" y="0"/>
                  <a:pt x="98" y="4"/>
                  <a:pt x="96" y="5"/>
                </a:cubicBezTo>
                <a:cubicBezTo>
                  <a:pt x="93" y="7"/>
                  <a:pt x="56" y="27"/>
                  <a:pt x="55" y="27"/>
                </a:cubicBezTo>
                <a:cubicBezTo>
                  <a:pt x="54" y="28"/>
                  <a:pt x="52" y="28"/>
                  <a:pt x="50" y="28"/>
                </a:cubicBezTo>
                <a:cubicBezTo>
                  <a:pt x="48" y="28"/>
                  <a:pt x="47" y="28"/>
                  <a:pt x="45" y="27"/>
                </a:cubicBezTo>
                <a:cubicBezTo>
                  <a:pt x="44" y="27"/>
                  <a:pt x="8" y="7"/>
                  <a:pt x="5" y="5"/>
                </a:cubicBezTo>
                <a:cubicBezTo>
                  <a:pt x="2" y="4"/>
                  <a:pt x="0" y="0"/>
                  <a:pt x="5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4327525" y="1773238"/>
            <a:ext cx="319088" cy="319088"/>
          </a:xfrm>
          <a:custGeom>
            <a:avLst/>
            <a:gdLst>
              <a:gd name="T0" fmla="*/ 84 w 85"/>
              <a:gd name="T1" fmla="*/ 21 h 85"/>
              <a:gd name="T2" fmla="*/ 57 w 85"/>
              <a:gd name="T3" fmla="*/ 48 h 85"/>
              <a:gd name="T4" fmla="*/ 25 w 85"/>
              <a:gd name="T5" fmla="*/ 80 h 85"/>
              <a:gd name="T6" fmla="*/ 0 w 85"/>
              <a:gd name="T7" fmla="*/ 85 h 85"/>
              <a:gd name="T8" fmla="*/ 5 w 85"/>
              <a:gd name="T9" fmla="*/ 59 h 85"/>
              <a:gd name="T10" fmla="*/ 36 w 85"/>
              <a:gd name="T11" fmla="*/ 28 h 85"/>
              <a:gd name="T12" fmla="*/ 64 w 85"/>
              <a:gd name="T13" fmla="*/ 1 h 85"/>
              <a:gd name="T14" fmla="*/ 77 w 85"/>
              <a:gd name="T15" fmla="*/ 7 h 85"/>
              <a:gd name="T16" fmla="*/ 84 w 85"/>
              <a:gd name="T17" fmla="*/ 21 h 85"/>
              <a:gd name="T18" fmla="*/ 26 w 85"/>
              <a:gd name="T19" fmla="*/ 74 h 85"/>
              <a:gd name="T20" fmla="*/ 21 w 85"/>
              <a:gd name="T21" fmla="*/ 64 h 85"/>
              <a:gd name="T22" fmla="*/ 11 w 85"/>
              <a:gd name="T23" fmla="*/ 58 h 85"/>
              <a:gd name="T24" fmla="*/ 8 w 85"/>
              <a:gd name="T25" fmla="*/ 61 h 85"/>
              <a:gd name="T26" fmla="*/ 6 w 85"/>
              <a:gd name="T27" fmla="*/ 70 h 85"/>
              <a:gd name="T28" fmla="*/ 11 w 85"/>
              <a:gd name="T29" fmla="*/ 73 h 85"/>
              <a:gd name="T30" fmla="*/ 15 w 85"/>
              <a:gd name="T31" fmla="*/ 78 h 85"/>
              <a:gd name="T32" fmla="*/ 24 w 85"/>
              <a:gd name="T33" fmla="*/ 76 h 85"/>
              <a:gd name="T34" fmla="*/ 26 w 85"/>
              <a:gd name="T35" fmla="*/ 7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5" h="85">
                <a:moveTo>
                  <a:pt x="84" y="21"/>
                </a:moveTo>
                <a:cubicBezTo>
                  <a:pt x="57" y="48"/>
                  <a:pt x="57" y="48"/>
                  <a:pt x="57" y="48"/>
                </a:cubicBezTo>
                <a:cubicBezTo>
                  <a:pt x="25" y="80"/>
                  <a:pt x="25" y="80"/>
                  <a:pt x="25" y="80"/>
                </a:cubicBezTo>
                <a:cubicBezTo>
                  <a:pt x="0" y="85"/>
                  <a:pt x="0" y="85"/>
                  <a:pt x="0" y="85"/>
                </a:cubicBezTo>
                <a:cubicBezTo>
                  <a:pt x="5" y="59"/>
                  <a:pt x="5" y="59"/>
                  <a:pt x="5" y="59"/>
                </a:cubicBezTo>
                <a:cubicBezTo>
                  <a:pt x="36" y="28"/>
                  <a:pt x="36" y="28"/>
                  <a:pt x="36" y="28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9" y="0"/>
                  <a:pt x="77" y="7"/>
                </a:cubicBezTo>
                <a:cubicBezTo>
                  <a:pt x="85" y="15"/>
                  <a:pt x="84" y="21"/>
                  <a:pt x="84" y="21"/>
                </a:cubicBezTo>
                <a:close/>
                <a:moveTo>
                  <a:pt x="26" y="74"/>
                </a:moveTo>
                <a:cubicBezTo>
                  <a:pt x="26" y="74"/>
                  <a:pt x="26" y="69"/>
                  <a:pt x="21" y="64"/>
                </a:cubicBezTo>
                <a:cubicBezTo>
                  <a:pt x="16" y="58"/>
                  <a:pt x="11" y="58"/>
                  <a:pt x="11" y="58"/>
                </a:cubicBezTo>
                <a:cubicBezTo>
                  <a:pt x="8" y="61"/>
                  <a:pt x="8" y="61"/>
                  <a:pt x="8" y="61"/>
                </a:cubicBezTo>
                <a:cubicBezTo>
                  <a:pt x="6" y="70"/>
                  <a:pt x="6" y="70"/>
                  <a:pt x="6" y="70"/>
                </a:cubicBezTo>
                <a:cubicBezTo>
                  <a:pt x="8" y="70"/>
                  <a:pt x="10" y="71"/>
                  <a:pt x="11" y="73"/>
                </a:cubicBezTo>
                <a:cubicBezTo>
                  <a:pt x="13" y="75"/>
                  <a:pt x="14" y="77"/>
                  <a:pt x="15" y="78"/>
                </a:cubicBezTo>
                <a:cubicBezTo>
                  <a:pt x="24" y="76"/>
                  <a:pt x="24" y="76"/>
                  <a:pt x="24" y="76"/>
                </a:cubicBezTo>
                <a:lnTo>
                  <a:pt x="26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4929188" y="1731963"/>
            <a:ext cx="393700" cy="401638"/>
          </a:xfrm>
          <a:custGeom>
            <a:avLst/>
            <a:gdLst>
              <a:gd name="T0" fmla="*/ 11 w 105"/>
              <a:gd name="T1" fmla="*/ 99 h 107"/>
              <a:gd name="T2" fmla="*/ 12 w 105"/>
              <a:gd name="T3" fmla="*/ 61 h 107"/>
              <a:gd name="T4" fmla="*/ 66 w 105"/>
              <a:gd name="T5" fmla="*/ 7 h 107"/>
              <a:gd name="T6" fmla="*/ 85 w 105"/>
              <a:gd name="T7" fmla="*/ 1 h 107"/>
              <a:gd name="T8" fmla="*/ 98 w 105"/>
              <a:gd name="T9" fmla="*/ 15 h 107"/>
              <a:gd name="T10" fmla="*/ 93 w 105"/>
              <a:gd name="T11" fmla="*/ 34 h 107"/>
              <a:gd name="T12" fmla="*/ 42 w 105"/>
              <a:gd name="T13" fmla="*/ 85 h 107"/>
              <a:gd name="T14" fmla="*/ 32 w 105"/>
              <a:gd name="T15" fmla="*/ 90 h 107"/>
              <a:gd name="T16" fmla="*/ 24 w 105"/>
              <a:gd name="T17" fmla="*/ 87 h 107"/>
              <a:gd name="T18" fmla="*/ 25 w 105"/>
              <a:gd name="T19" fmla="*/ 69 h 107"/>
              <a:gd name="T20" fmla="*/ 62 w 105"/>
              <a:gd name="T21" fmla="*/ 33 h 107"/>
              <a:gd name="T22" fmla="*/ 67 w 105"/>
              <a:gd name="T23" fmla="*/ 33 h 107"/>
              <a:gd name="T24" fmla="*/ 67 w 105"/>
              <a:gd name="T25" fmla="*/ 39 h 107"/>
              <a:gd name="T26" fmla="*/ 31 w 105"/>
              <a:gd name="T27" fmla="*/ 74 h 107"/>
              <a:gd name="T28" fmla="*/ 29 w 105"/>
              <a:gd name="T29" fmla="*/ 82 h 107"/>
              <a:gd name="T30" fmla="*/ 31 w 105"/>
              <a:gd name="T31" fmla="*/ 83 h 107"/>
              <a:gd name="T32" fmla="*/ 36 w 105"/>
              <a:gd name="T33" fmla="*/ 80 h 107"/>
              <a:gd name="T34" fmla="*/ 87 w 105"/>
              <a:gd name="T35" fmla="*/ 29 h 107"/>
              <a:gd name="T36" fmla="*/ 91 w 105"/>
              <a:gd name="T37" fmla="*/ 17 h 107"/>
              <a:gd name="T38" fmla="*/ 83 w 105"/>
              <a:gd name="T39" fmla="*/ 9 h 107"/>
              <a:gd name="T40" fmla="*/ 71 w 105"/>
              <a:gd name="T41" fmla="*/ 12 h 107"/>
              <a:gd name="T42" fmla="*/ 18 w 105"/>
              <a:gd name="T43" fmla="*/ 66 h 107"/>
              <a:gd name="T44" fmla="*/ 17 w 105"/>
              <a:gd name="T45" fmla="*/ 94 h 107"/>
              <a:gd name="T46" fmla="*/ 45 w 105"/>
              <a:gd name="T47" fmla="*/ 93 h 107"/>
              <a:gd name="T48" fmla="*/ 98 w 105"/>
              <a:gd name="T49" fmla="*/ 39 h 107"/>
              <a:gd name="T50" fmla="*/ 103 w 105"/>
              <a:gd name="T51" fmla="*/ 39 h 107"/>
              <a:gd name="T52" fmla="*/ 103 w 105"/>
              <a:gd name="T53" fmla="*/ 45 h 107"/>
              <a:gd name="T54" fmla="*/ 50 w 105"/>
              <a:gd name="T55" fmla="*/ 98 h 107"/>
              <a:gd name="T56" fmla="*/ 30 w 105"/>
              <a:gd name="T57" fmla="*/ 107 h 107"/>
              <a:gd name="T58" fmla="*/ 11 w 105"/>
              <a:gd name="T59" fmla="*/ 9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" h="107">
                <a:moveTo>
                  <a:pt x="11" y="99"/>
                </a:moveTo>
                <a:cubicBezTo>
                  <a:pt x="2" y="90"/>
                  <a:pt x="0" y="74"/>
                  <a:pt x="12" y="61"/>
                </a:cubicBezTo>
                <a:cubicBezTo>
                  <a:pt x="20" y="53"/>
                  <a:pt x="51" y="22"/>
                  <a:pt x="66" y="7"/>
                </a:cubicBezTo>
                <a:cubicBezTo>
                  <a:pt x="71" y="2"/>
                  <a:pt x="78" y="0"/>
                  <a:pt x="85" y="1"/>
                </a:cubicBezTo>
                <a:cubicBezTo>
                  <a:pt x="92" y="3"/>
                  <a:pt x="97" y="8"/>
                  <a:pt x="98" y="15"/>
                </a:cubicBezTo>
                <a:cubicBezTo>
                  <a:pt x="100" y="21"/>
                  <a:pt x="98" y="28"/>
                  <a:pt x="93" y="34"/>
                </a:cubicBezTo>
                <a:cubicBezTo>
                  <a:pt x="42" y="85"/>
                  <a:pt x="42" y="85"/>
                  <a:pt x="42" y="85"/>
                </a:cubicBezTo>
                <a:cubicBezTo>
                  <a:pt x="39" y="88"/>
                  <a:pt x="35" y="90"/>
                  <a:pt x="32" y="90"/>
                </a:cubicBezTo>
                <a:cubicBezTo>
                  <a:pt x="29" y="90"/>
                  <a:pt x="26" y="89"/>
                  <a:pt x="24" y="87"/>
                </a:cubicBezTo>
                <a:cubicBezTo>
                  <a:pt x="19" y="83"/>
                  <a:pt x="19" y="76"/>
                  <a:pt x="25" y="69"/>
                </a:cubicBezTo>
                <a:cubicBezTo>
                  <a:pt x="62" y="33"/>
                  <a:pt x="62" y="33"/>
                  <a:pt x="62" y="33"/>
                </a:cubicBezTo>
                <a:cubicBezTo>
                  <a:pt x="63" y="32"/>
                  <a:pt x="65" y="32"/>
                  <a:pt x="67" y="33"/>
                </a:cubicBezTo>
                <a:cubicBezTo>
                  <a:pt x="68" y="35"/>
                  <a:pt x="68" y="37"/>
                  <a:pt x="67" y="39"/>
                </a:cubicBezTo>
                <a:cubicBezTo>
                  <a:pt x="31" y="74"/>
                  <a:pt x="31" y="74"/>
                  <a:pt x="31" y="74"/>
                </a:cubicBezTo>
                <a:cubicBezTo>
                  <a:pt x="28" y="77"/>
                  <a:pt x="27" y="80"/>
                  <a:pt x="29" y="82"/>
                </a:cubicBezTo>
                <a:cubicBezTo>
                  <a:pt x="29" y="82"/>
                  <a:pt x="30" y="83"/>
                  <a:pt x="31" y="83"/>
                </a:cubicBezTo>
                <a:cubicBezTo>
                  <a:pt x="33" y="82"/>
                  <a:pt x="35" y="81"/>
                  <a:pt x="36" y="80"/>
                </a:cubicBezTo>
                <a:cubicBezTo>
                  <a:pt x="87" y="29"/>
                  <a:pt x="87" y="29"/>
                  <a:pt x="87" y="29"/>
                </a:cubicBezTo>
                <a:cubicBezTo>
                  <a:pt x="91" y="25"/>
                  <a:pt x="92" y="21"/>
                  <a:pt x="91" y="17"/>
                </a:cubicBezTo>
                <a:cubicBezTo>
                  <a:pt x="90" y="13"/>
                  <a:pt x="87" y="10"/>
                  <a:pt x="83" y="9"/>
                </a:cubicBezTo>
                <a:cubicBezTo>
                  <a:pt x="79" y="8"/>
                  <a:pt x="75" y="9"/>
                  <a:pt x="71" y="12"/>
                </a:cubicBezTo>
                <a:cubicBezTo>
                  <a:pt x="56" y="28"/>
                  <a:pt x="25" y="58"/>
                  <a:pt x="18" y="66"/>
                </a:cubicBezTo>
                <a:cubicBezTo>
                  <a:pt x="8" y="76"/>
                  <a:pt x="10" y="87"/>
                  <a:pt x="17" y="94"/>
                </a:cubicBezTo>
                <a:cubicBezTo>
                  <a:pt x="23" y="100"/>
                  <a:pt x="35" y="103"/>
                  <a:pt x="45" y="93"/>
                </a:cubicBezTo>
                <a:cubicBezTo>
                  <a:pt x="98" y="39"/>
                  <a:pt x="98" y="39"/>
                  <a:pt x="98" y="39"/>
                </a:cubicBezTo>
                <a:cubicBezTo>
                  <a:pt x="100" y="38"/>
                  <a:pt x="102" y="38"/>
                  <a:pt x="103" y="39"/>
                </a:cubicBezTo>
                <a:cubicBezTo>
                  <a:pt x="105" y="41"/>
                  <a:pt x="105" y="43"/>
                  <a:pt x="103" y="45"/>
                </a:cubicBezTo>
                <a:cubicBezTo>
                  <a:pt x="50" y="98"/>
                  <a:pt x="50" y="98"/>
                  <a:pt x="50" y="98"/>
                </a:cubicBezTo>
                <a:cubicBezTo>
                  <a:pt x="44" y="104"/>
                  <a:pt x="37" y="107"/>
                  <a:pt x="30" y="107"/>
                </a:cubicBezTo>
                <a:cubicBezTo>
                  <a:pt x="23" y="107"/>
                  <a:pt x="16" y="104"/>
                  <a:pt x="11" y="9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5592763" y="1795463"/>
            <a:ext cx="368300" cy="277813"/>
          </a:xfrm>
          <a:custGeom>
            <a:avLst/>
            <a:gdLst>
              <a:gd name="T0" fmla="*/ 39 w 98"/>
              <a:gd name="T1" fmla="*/ 48 h 74"/>
              <a:gd name="T2" fmla="*/ 39 w 98"/>
              <a:gd name="T3" fmla="*/ 71 h 74"/>
              <a:gd name="T4" fmla="*/ 0 w 98"/>
              <a:gd name="T5" fmla="*/ 35 h 74"/>
              <a:gd name="T6" fmla="*/ 39 w 98"/>
              <a:gd name="T7" fmla="*/ 0 h 74"/>
              <a:gd name="T8" fmla="*/ 39 w 98"/>
              <a:gd name="T9" fmla="*/ 21 h 74"/>
              <a:gd name="T10" fmla="*/ 98 w 98"/>
              <a:gd name="T11" fmla="*/ 74 h 74"/>
              <a:gd name="T12" fmla="*/ 39 w 98"/>
              <a:gd name="T13" fmla="*/ 4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74">
                <a:moveTo>
                  <a:pt x="39" y="48"/>
                </a:moveTo>
                <a:cubicBezTo>
                  <a:pt x="39" y="71"/>
                  <a:pt x="39" y="71"/>
                  <a:pt x="39" y="71"/>
                </a:cubicBezTo>
                <a:cubicBezTo>
                  <a:pt x="0" y="35"/>
                  <a:pt x="0" y="35"/>
                  <a:pt x="0" y="35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21"/>
                  <a:pt x="39" y="21"/>
                  <a:pt x="39" y="21"/>
                </a:cubicBezTo>
                <a:cubicBezTo>
                  <a:pt x="87" y="21"/>
                  <a:pt x="98" y="74"/>
                  <a:pt x="98" y="74"/>
                </a:cubicBezTo>
                <a:cubicBezTo>
                  <a:pt x="84" y="50"/>
                  <a:pt x="65" y="48"/>
                  <a:pt x="39" y="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6219825" y="1795463"/>
            <a:ext cx="404813" cy="277813"/>
          </a:xfrm>
          <a:custGeom>
            <a:avLst/>
            <a:gdLst>
              <a:gd name="T0" fmla="*/ 16 w 108"/>
              <a:gd name="T1" fmla="*/ 35 h 74"/>
              <a:gd name="T2" fmla="*/ 39 w 108"/>
              <a:gd name="T3" fmla="*/ 56 h 74"/>
              <a:gd name="T4" fmla="*/ 39 w 108"/>
              <a:gd name="T5" fmla="*/ 71 h 74"/>
              <a:gd name="T6" fmla="*/ 0 w 108"/>
              <a:gd name="T7" fmla="*/ 35 h 74"/>
              <a:gd name="T8" fmla="*/ 39 w 108"/>
              <a:gd name="T9" fmla="*/ 0 h 74"/>
              <a:gd name="T10" fmla="*/ 39 w 108"/>
              <a:gd name="T11" fmla="*/ 15 h 74"/>
              <a:gd name="T12" fmla="*/ 16 w 108"/>
              <a:gd name="T13" fmla="*/ 35 h 74"/>
              <a:gd name="T14" fmla="*/ 108 w 108"/>
              <a:gd name="T15" fmla="*/ 74 h 74"/>
              <a:gd name="T16" fmla="*/ 66 w 108"/>
              <a:gd name="T17" fmla="*/ 48 h 74"/>
              <a:gd name="T18" fmla="*/ 66 w 108"/>
              <a:gd name="T19" fmla="*/ 71 h 74"/>
              <a:gd name="T20" fmla="*/ 27 w 108"/>
              <a:gd name="T21" fmla="*/ 35 h 74"/>
              <a:gd name="T22" fmla="*/ 66 w 108"/>
              <a:gd name="T23" fmla="*/ 0 h 74"/>
              <a:gd name="T24" fmla="*/ 66 w 108"/>
              <a:gd name="T25" fmla="*/ 21 h 74"/>
              <a:gd name="T26" fmla="*/ 108 w 108"/>
              <a:gd name="T2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8" h="74">
                <a:moveTo>
                  <a:pt x="16" y="35"/>
                </a:moveTo>
                <a:cubicBezTo>
                  <a:pt x="39" y="56"/>
                  <a:pt x="39" y="56"/>
                  <a:pt x="39" y="56"/>
                </a:cubicBezTo>
                <a:cubicBezTo>
                  <a:pt x="39" y="71"/>
                  <a:pt x="39" y="71"/>
                  <a:pt x="39" y="71"/>
                </a:cubicBezTo>
                <a:cubicBezTo>
                  <a:pt x="0" y="35"/>
                  <a:pt x="0" y="35"/>
                  <a:pt x="0" y="35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15"/>
                  <a:pt x="39" y="15"/>
                  <a:pt x="39" y="15"/>
                </a:cubicBezTo>
                <a:lnTo>
                  <a:pt x="16" y="35"/>
                </a:lnTo>
                <a:close/>
                <a:moveTo>
                  <a:pt x="108" y="74"/>
                </a:moveTo>
                <a:cubicBezTo>
                  <a:pt x="95" y="50"/>
                  <a:pt x="84" y="48"/>
                  <a:pt x="66" y="48"/>
                </a:cubicBezTo>
                <a:cubicBezTo>
                  <a:pt x="66" y="71"/>
                  <a:pt x="66" y="71"/>
                  <a:pt x="66" y="71"/>
                </a:cubicBezTo>
                <a:cubicBezTo>
                  <a:pt x="27" y="35"/>
                  <a:pt x="27" y="35"/>
                  <a:pt x="27" y="35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21"/>
                  <a:pt x="66" y="21"/>
                  <a:pt x="66" y="21"/>
                </a:cubicBezTo>
                <a:cubicBezTo>
                  <a:pt x="106" y="21"/>
                  <a:pt x="108" y="74"/>
                  <a:pt x="108" y="7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6884988" y="1795463"/>
            <a:ext cx="363538" cy="277813"/>
          </a:xfrm>
          <a:custGeom>
            <a:avLst/>
            <a:gdLst>
              <a:gd name="T0" fmla="*/ 0 w 97"/>
              <a:gd name="T1" fmla="*/ 74 h 74"/>
              <a:gd name="T2" fmla="*/ 59 w 97"/>
              <a:gd name="T3" fmla="*/ 21 h 74"/>
              <a:gd name="T4" fmla="*/ 59 w 97"/>
              <a:gd name="T5" fmla="*/ 0 h 74"/>
              <a:gd name="T6" fmla="*/ 97 w 97"/>
              <a:gd name="T7" fmla="*/ 35 h 74"/>
              <a:gd name="T8" fmla="*/ 59 w 97"/>
              <a:gd name="T9" fmla="*/ 71 h 74"/>
              <a:gd name="T10" fmla="*/ 59 w 97"/>
              <a:gd name="T11" fmla="*/ 48 h 74"/>
              <a:gd name="T12" fmla="*/ 0 w 97"/>
              <a:gd name="T13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7" h="74">
                <a:moveTo>
                  <a:pt x="0" y="74"/>
                </a:moveTo>
                <a:cubicBezTo>
                  <a:pt x="0" y="74"/>
                  <a:pt x="11" y="21"/>
                  <a:pt x="59" y="21"/>
                </a:cubicBezTo>
                <a:cubicBezTo>
                  <a:pt x="59" y="0"/>
                  <a:pt x="59" y="0"/>
                  <a:pt x="59" y="0"/>
                </a:cubicBezTo>
                <a:cubicBezTo>
                  <a:pt x="97" y="35"/>
                  <a:pt x="97" y="35"/>
                  <a:pt x="97" y="35"/>
                </a:cubicBezTo>
                <a:cubicBezTo>
                  <a:pt x="59" y="71"/>
                  <a:pt x="59" y="71"/>
                  <a:pt x="59" y="71"/>
                </a:cubicBezTo>
                <a:cubicBezTo>
                  <a:pt x="59" y="48"/>
                  <a:pt x="59" y="48"/>
                  <a:pt x="59" y="48"/>
                </a:cubicBezTo>
                <a:cubicBezTo>
                  <a:pt x="33" y="48"/>
                  <a:pt x="14" y="50"/>
                  <a:pt x="0" y="7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7523163" y="1749426"/>
            <a:ext cx="382588" cy="365125"/>
          </a:xfrm>
          <a:custGeom>
            <a:avLst/>
            <a:gdLst>
              <a:gd name="T0" fmla="*/ 102 w 102"/>
              <a:gd name="T1" fmla="*/ 86 h 97"/>
              <a:gd name="T2" fmla="*/ 102 w 102"/>
              <a:gd name="T3" fmla="*/ 97 h 97"/>
              <a:gd name="T4" fmla="*/ 51 w 102"/>
              <a:gd name="T5" fmla="*/ 97 h 97"/>
              <a:gd name="T6" fmla="*/ 0 w 102"/>
              <a:gd name="T7" fmla="*/ 97 h 97"/>
              <a:gd name="T8" fmla="*/ 0 w 102"/>
              <a:gd name="T9" fmla="*/ 86 h 97"/>
              <a:gd name="T10" fmla="*/ 22 w 102"/>
              <a:gd name="T11" fmla="*/ 73 h 97"/>
              <a:gd name="T12" fmla="*/ 40 w 102"/>
              <a:gd name="T13" fmla="*/ 55 h 97"/>
              <a:gd name="T14" fmla="*/ 34 w 102"/>
              <a:gd name="T15" fmla="*/ 42 h 97"/>
              <a:gd name="T16" fmla="*/ 29 w 102"/>
              <a:gd name="T17" fmla="*/ 33 h 97"/>
              <a:gd name="T18" fmla="*/ 31 w 102"/>
              <a:gd name="T19" fmla="*/ 28 h 97"/>
              <a:gd name="T20" fmla="*/ 30 w 102"/>
              <a:gd name="T21" fmla="*/ 19 h 97"/>
              <a:gd name="T22" fmla="*/ 51 w 102"/>
              <a:gd name="T23" fmla="*/ 0 h 97"/>
              <a:gd name="T24" fmla="*/ 73 w 102"/>
              <a:gd name="T25" fmla="*/ 19 h 97"/>
              <a:gd name="T26" fmla="*/ 71 w 102"/>
              <a:gd name="T27" fmla="*/ 28 h 97"/>
              <a:gd name="T28" fmla="*/ 73 w 102"/>
              <a:gd name="T29" fmla="*/ 33 h 97"/>
              <a:gd name="T30" fmla="*/ 68 w 102"/>
              <a:gd name="T31" fmla="*/ 42 h 97"/>
              <a:gd name="T32" fmla="*/ 62 w 102"/>
              <a:gd name="T33" fmla="*/ 55 h 97"/>
              <a:gd name="T34" fmla="*/ 80 w 102"/>
              <a:gd name="T35" fmla="*/ 73 h 97"/>
              <a:gd name="T36" fmla="*/ 102 w 102"/>
              <a:gd name="T37" fmla="*/ 8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2" h="97">
                <a:moveTo>
                  <a:pt x="102" y="86"/>
                </a:moveTo>
                <a:cubicBezTo>
                  <a:pt x="102" y="89"/>
                  <a:pt x="102" y="97"/>
                  <a:pt x="102" y="97"/>
                </a:cubicBezTo>
                <a:cubicBezTo>
                  <a:pt x="51" y="97"/>
                  <a:pt x="51" y="97"/>
                  <a:pt x="51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7"/>
                  <a:pt x="0" y="89"/>
                  <a:pt x="0" y="86"/>
                </a:cubicBezTo>
                <a:cubicBezTo>
                  <a:pt x="0" y="83"/>
                  <a:pt x="9" y="78"/>
                  <a:pt x="22" y="73"/>
                </a:cubicBezTo>
                <a:cubicBezTo>
                  <a:pt x="36" y="68"/>
                  <a:pt x="40" y="64"/>
                  <a:pt x="40" y="55"/>
                </a:cubicBezTo>
                <a:cubicBezTo>
                  <a:pt x="40" y="50"/>
                  <a:pt x="36" y="52"/>
                  <a:pt x="34" y="42"/>
                </a:cubicBezTo>
                <a:cubicBezTo>
                  <a:pt x="33" y="38"/>
                  <a:pt x="30" y="42"/>
                  <a:pt x="29" y="33"/>
                </a:cubicBezTo>
                <a:cubicBezTo>
                  <a:pt x="29" y="29"/>
                  <a:pt x="31" y="28"/>
                  <a:pt x="31" y="28"/>
                </a:cubicBezTo>
                <a:cubicBezTo>
                  <a:pt x="31" y="28"/>
                  <a:pt x="30" y="23"/>
                  <a:pt x="30" y="19"/>
                </a:cubicBezTo>
                <a:cubicBezTo>
                  <a:pt x="29" y="14"/>
                  <a:pt x="33" y="0"/>
                  <a:pt x="51" y="0"/>
                </a:cubicBezTo>
                <a:cubicBezTo>
                  <a:pt x="70" y="0"/>
                  <a:pt x="73" y="14"/>
                  <a:pt x="73" y="19"/>
                </a:cubicBezTo>
                <a:cubicBezTo>
                  <a:pt x="72" y="23"/>
                  <a:pt x="71" y="28"/>
                  <a:pt x="71" y="28"/>
                </a:cubicBezTo>
                <a:cubicBezTo>
                  <a:pt x="71" y="28"/>
                  <a:pt x="73" y="29"/>
                  <a:pt x="73" y="33"/>
                </a:cubicBezTo>
                <a:cubicBezTo>
                  <a:pt x="72" y="42"/>
                  <a:pt x="69" y="38"/>
                  <a:pt x="68" y="42"/>
                </a:cubicBezTo>
                <a:cubicBezTo>
                  <a:pt x="66" y="52"/>
                  <a:pt x="62" y="50"/>
                  <a:pt x="62" y="55"/>
                </a:cubicBezTo>
                <a:cubicBezTo>
                  <a:pt x="62" y="64"/>
                  <a:pt x="67" y="68"/>
                  <a:pt x="80" y="73"/>
                </a:cubicBezTo>
                <a:cubicBezTo>
                  <a:pt x="93" y="78"/>
                  <a:pt x="102" y="83"/>
                  <a:pt x="102" y="8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8156575" y="1762126"/>
            <a:ext cx="406400" cy="346075"/>
          </a:xfrm>
          <a:custGeom>
            <a:avLst/>
            <a:gdLst>
              <a:gd name="T0" fmla="*/ 75 w 108"/>
              <a:gd name="T1" fmla="*/ 78 h 92"/>
              <a:gd name="T2" fmla="*/ 75 w 108"/>
              <a:gd name="T3" fmla="*/ 92 h 92"/>
              <a:gd name="T4" fmla="*/ 0 w 108"/>
              <a:gd name="T5" fmla="*/ 92 h 92"/>
              <a:gd name="T6" fmla="*/ 0 w 108"/>
              <a:gd name="T7" fmla="*/ 73 h 92"/>
              <a:gd name="T8" fmla="*/ 9 w 108"/>
              <a:gd name="T9" fmla="*/ 64 h 92"/>
              <a:gd name="T10" fmla="*/ 23 w 108"/>
              <a:gd name="T11" fmla="*/ 49 h 92"/>
              <a:gd name="T12" fmla="*/ 18 w 108"/>
              <a:gd name="T13" fmla="*/ 37 h 92"/>
              <a:gd name="T14" fmla="*/ 14 w 108"/>
              <a:gd name="T15" fmla="*/ 29 h 92"/>
              <a:gd name="T16" fmla="*/ 16 w 108"/>
              <a:gd name="T17" fmla="*/ 25 h 92"/>
              <a:gd name="T18" fmla="*/ 15 w 108"/>
              <a:gd name="T19" fmla="*/ 16 h 92"/>
              <a:gd name="T20" fmla="*/ 32 w 108"/>
              <a:gd name="T21" fmla="*/ 0 h 92"/>
              <a:gd name="T22" fmla="*/ 49 w 108"/>
              <a:gd name="T23" fmla="*/ 16 h 92"/>
              <a:gd name="T24" fmla="*/ 48 w 108"/>
              <a:gd name="T25" fmla="*/ 25 h 92"/>
              <a:gd name="T26" fmla="*/ 50 w 108"/>
              <a:gd name="T27" fmla="*/ 29 h 92"/>
              <a:gd name="T28" fmla="*/ 46 w 108"/>
              <a:gd name="T29" fmla="*/ 37 h 92"/>
              <a:gd name="T30" fmla="*/ 41 w 108"/>
              <a:gd name="T31" fmla="*/ 49 h 92"/>
              <a:gd name="T32" fmla="*/ 55 w 108"/>
              <a:gd name="T33" fmla="*/ 64 h 92"/>
              <a:gd name="T34" fmla="*/ 75 w 108"/>
              <a:gd name="T35" fmla="*/ 78 h 92"/>
              <a:gd name="T36" fmla="*/ 84 w 108"/>
              <a:gd name="T37" fmla="*/ 92 h 92"/>
              <a:gd name="T38" fmla="*/ 84 w 108"/>
              <a:gd name="T39" fmla="*/ 76 h 92"/>
              <a:gd name="T40" fmla="*/ 64 w 108"/>
              <a:gd name="T41" fmla="*/ 59 h 92"/>
              <a:gd name="T42" fmla="*/ 68 w 108"/>
              <a:gd name="T43" fmla="*/ 50 h 92"/>
              <a:gd name="T44" fmla="*/ 65 w 108"/>
              <a:gd name="T45" fmla="*/ 41 h 92"/>
              <a:gd name="T46" fmla="*/ 62 w 108"/>
              <a:gd name="T47" fmla="*/ 35 h 92"/>
              <a:gd name="T48" fmla="*/ 63 w 108"/>
              <a:gd name="T49" fmla="*/ 32 h 92"/>
              <a:gd name="T50" fmla="*/ 62 w 108"/>
              <a:gd name="T51" fmla="*/ 26 h 92"/>
              <a:gd name="T52" fmla="*/ 75 w 108"/>
              <a:gd name="T53" fmla="*/ 13 h 92"/>
              <a:gd name="T54" fmla="*/ 88 w 108"/>
              <a:gd name="T55" fmla="*/ 26 h 92"/>
              <a:gd name="T56" fmla="*/ 87 w 108"/>
              <a:gd name="T57" fmla="*/ 32 h 92"/>
              <a:gd name="T58" fmla="*/ 88 w 108"/>
              <a:gd name="T59" fmla="*/ 35 h 92"/>
              <a:gd name="T60" fmla="*/ 85 w 108"/>
              <a:gd name="T61" fmla="*/ 41 h 92"/>
              <a:gd name="T62" fmla="*/ 82 w 108"/>
              <a:gd name="T63" fmla="*/ 50 h 92"/>
              <a:gd name="T64" fmla="*/ 92 w 108"/>
              <a:gd name="T65" fmla="*/ 62 h 92"/>
              <a:gd name="T66" fmla="*/ 107 w 108"/>
              <a:gd name="T67" fmla="*/ 70 h 92"/>
              <a:gd name="T68" fmla="*/ 108 w 108"/>
              <a:gd name="T69" fmla="*/ 92 h 92"/>
              <a:gd name="T70" fmla="*/ 84 w 108"/>
              <a:gd name="T71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8" h="92">
                <a:moveTo>
                  <a:pt x="75" y="78"/>
                </a:moveTo>
                <a:cubicBezTo>
                  <a:pt x="75" y="81"/>
                  <a:pt x="75" y="92"/>
                  <a:pt x="75" y="92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68"/>
                  <a:pt x="6" y="66"/>
                  <a:pt x="9" y="64"/>
                </a:cubicBezTo>
                <a:cubicBezTo>
                  <a:pt x="20" y="60"/>
                  <a:pt x="23" y="57"/>
                  <a:pt x="23" y="49"/>
                </a:cubicBezTo>
                <a:cubicBezTo>
                  <a:pt x="23" y="44"/>
                  <a:pt x="20" y="46"/>
                  <a:pt x="18" y="37"/>
                </a:cubicBezTo>
                <a:cubicBezTo>
                  <a:pt x="18" y="34"/>
                  <a:pt x="15" y="37"/>
                  <a:pt x="14" y="29"/>
                </a:cubicBezTo>
                <a:cubicBezTo>
                  <a:pt x="14" y="26"/>
                  <a:pt x="16" y="25"/>
                  <a:pt x="16" y="25"/>
                </a:cubicBezTo>
                <a:cubicBezTo>
                  <a:pt x="16" y="25"/>
                  <a:pt x="15" y="20"/>
                  <a:pt x="15" y="16"/>
                </a:cubicBezTo>
                <a:cubicBezTo>
                  <a:pt x="15" y="12"/>
                  <a:pt x="17" y="0"/>
                  <a:pt x="32" y="0"/>
                </a:cubicBezTo>
                <a:cubicBezTo>
                  <a:pt x="47" y="0"/>
                  <a:pt x="50" y="12"/>
                  <a:pt x="49" y="16"/>
                </a:cubicBezTo>
                <a:cubicBezTo>
                  <a:pt x="49" y="20"/>
                  <a:pt x="48" y="25"/>
                  <a:pt x="48" y="25"/>
                </a:cubicBezTo>
                <a:cubicBezTo>
                  <a:pt x="48" y="25"/>
                  <a:pt x="50" y="26"/>
                  <a:pt x="50" y="29"/>
                </a:cubicBezTo>
                <a:cubicBezTo>
                  <a:pt x="49" y="37"/>
                  <a:pt x="46" y="34"/>
                  <a:pt x="46" y="37"/>
                </a:cubicBezTo>
                <a:cubicBezTo>
                  <a:pt x="44" y="46"/>
                  <a:pt x="41" y="44"/>
                  <a:pt x="41" y="49"/>
                </a:cubicBezTo>
                <a:cubicBezTo>
                  <a:pt x="41" y="57"/>
                  <a:pt x="45" y="60"/>
                  <a:pt x="55" y="64"/>
                </a:cubicBezTo>
                <a:cubicBezTo>
                  <a:pt x="66" y="69"/>
                  <a:pt x="75" y="73"/>
                  <a:pt x="75" y="78"/>
                </a:cubicBezTo>
                <a:close/>
                <a:moveTo>
                  <a:pt x="84" y="92"/>
                </a:moveTo>
                <a:cubicBezTo>
                  <a:pt x="84" y="76"/>
                  <a:pt x="84" y="76"/>
                  <a:pt x="84" y="76"/>
                </a:cubicBezTo>
                <a:cubicBezTo>
                  <a:pt x="84" y="69"/>
                  <a:pt x="81" y="67"/>
                  <a:pt x="64" y="59"/>
                </a:cubicBezTo>
                <a:cubicBezTo>
                  <a:pt x="67" y="56"/>
                  <a:pt x="68" y="54"/>
                  <a:pt x="68" y="50"/>
                </a:cubicBezTo>
                <a:cubicBezTo>
                  <a:pt x="68" y="46"/>
                  <a:pt x="66" y="47"/>
                  <a:pt x="65" y="41"/>
                </a:cubicBezTo>
                <a:cubicBezTo>
                  <a:pt x="64" y="38"/>
                  <a:pt x="62" y="41"/>
                  <a:pt x="62" y="35"/>
                </a:cubicBezTo>
                <a:cubicBezTo>
                  <a:pt x="62" y="32"/>
                  <a:pt x="63" y="32"/>
                  <a:pt x="63" y="32"/>
                </a:cubicBezTo>
                <a:cubicBezTo>
                  <a:pt x="63" y="32"/>
                  <a:pt x="62" y="28"/>
                  <a:pt x="62" y="26"/>
                </a:cubicBezTo>
                <a:cubicBezTo>
                  <a:pt x="62" y="22"/>
                  <a:pt x="64" y="13"/>
                  <a:pt x="75" y="13"/>
                </a:cubicBezTo>
                <a:cubicBezTo>
                  <a:pt x="86" y="13"/>
                  <a:pt x="88" y="22"/>
                  <a:pt x="88" y="26"/>
                </a:cubicBezTo>
                <a:cubicBezTo>
                  <a:pt x="88" y="28"/>
                  <a:pt x="87" y="32"/>
                  <a:pt x="87" y="32"/>
                </a:cubicBezTo>
                <a:cubicBezTo>
                  <a:pt x="87" y="32"/>
                  <a:pt x="88" y="32"/>
                  <a:pt x="88" y="35"/>
                </a:cubicBezTo>
                <a:cubicBezTo>
                  <a:pt x="88" y="41"/>
                  <a:pt x="86" y="38"/>
                  <a:pt x="85" y="41"/>
                </a:cubicBezTo>
                <a:cubicBezTo>
                  <a:pt x="84" y="47"/>
                  <a:pt x="82" y="46"/>
                  <a:pt x="82" y="50"/>
                </a:cubicBezTo>
                <a:cubicBezTo>
                  <a:pt x="82" y="56"/>
                  <a:pt x="84" y="58"/>
                  <a:pt x="92" y="62"/>
                </a:cubicBezTo>
                <a:cubicBezTo>
                  <a:pt x="100" y="65"/>
                  <a:pt x="105" y="67"/>
                  <a:pt x="107" y="70"/>
                </a:cubicBezTo>
                <a:cubicBezTo>
                  <a:pt x="108" y="72"/>
                  <a:pt x="108" y="92"/>
                  <a:pt x="108" y="92"/>
                </a:cubicBezTo>
                <a:lnTo>
                  <a:pt x="84" y="9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7"/>
          <p:cNvSpPr>
            <a:spLocks noEditPoints="1"/>
          </p:cNvSpPr>
          <p:nvPr/>
        </p:nvSpPr>
        <p:spPr bwMode="auto">
          <a:xfrm>
            <a:off x="8802688" y="1749426"/>
            <a:ext cx="404813" cy="365125"/>
          </a:xfrm>
          <a:custGeom>
            <a:avLst/>
            <a:gdLst>
              <a:gd name="T0" fmla="*/ 86 w 108"/>
              <a:gd name="T1" fmla="*/ 86 h 97"/>
              <a:gd name="T2" fmla="*/ 86 w 108"/>
              <a:gd name="T3" fmla="*/ 97 h 97"/>
              <a:gd name="T4" fmla="*/ 0 w 108"/>
              <a:gd name="T5" fmla="*/ 97 h 97"/>
              <a:gd name="T6" fmla="*/ 0 w 108"/>
              <a:gd name="T7" fmla="*/ 76 h 97"/>
              <a:gd name="T8" fmla="*/ 8 w 108"/>
              <a:gd name="T9" fmla="*/ 73 h 97"/>
              <a:gd name="T10" fmla="*/ 26 w 108"/>
              <a:gd name="T11" fmla="*/ 55 h 97"/>
              <a:gd name="T12" fmla="*/ 20 w 108"/>
              <a:gd name="T13" fmla="*/ 42 h 97"/>
              <a:gd name="T14" fmla="*/ 15 w 108"/>
              <a:gd name="T15" fmla="*/ 33 h 97"/>
              <a:gd name="T16" fmla="*/ 17 w 108"/>
              <a:gd name="T17" fmla="*/ 28 h 97"/>
              <a:gd name="T18" fmla="*/ 16 w 108"/>
              <a:gd name="T19" fmla="*/ 19 h 97"/>
              <a:gd name="T20" fmla="*/ 38 w 108"/>
              <a:gd name="T21" fmla="*/ 0 h 97"/>
              <a:gd name="T22" fmla="*/ 59 w 108"/>
              <a:gd name="T23" fmla="*/ 19 h 97"/>
              <a:gd name="T24" fmla="*/ 58 w 108"/>
              <a:gd name="T25" fmla="*/ 28 h 97"/>
              <a:gd name="T26" fmla="*/ 60 w 108"/>
              <a:gd name="T27" fmla="*/ 33 h 97"/>
              <a:gd name="T28" fmla="*/ 55 w 108"/>
              <a:gd name="T29" fmla="*/ 42 h 97"/>
              <a:gd name="T30" fmla="*/ 49 w 108"/>
              <a:gd name="T31" fmla="*/ 55 h 97"/>
              <a:gd name="T32" fmla="*/ 66 w 108"/>
              <a:gd name="T33" fmla="*/ 73 h 97"/>
              <a:gd name="T34" fmla="*/ 86 w 108"/>
              <a:gd name="T35" fmla="*/ 86 h 97"/>
              <a:gd name="T36" fmla="*/ 108 w 108"/>
              <a:gd name="T37" fmla="*/ 43 h 97"/>
              <a:gd name="T38" fmla="*/ 108 w 108"/>
              <a:gd name="T39" fmla="*/ 54 h 97"/>
              <a:gd name="T40" fmla="*/ 92 w 108"/>
              <a:gd name="T41" fmla="*/ 54 h 97"/>
              <a:gd name="T42" fmla="*/ 92 w 108"/>
              <a:gd name="T43" fmla="*/ 70 h 97"/>
              <a:gd name="T44" fmla="*/ 81 w 108"/>
              <a:gd name="T45" fmla="*/ 70 h 97"/>
              <a:gd name="T46" fmla="*/ 81 w 108"/>
              <a:gd name="T47" fmla="*/ 54 h 97"/>
              <a:gd name="T48" fmla="*/ 65 w 108"/>
              <a:gd name="T49" fmla="*/ 54 h 97"/>
              <a:gd name="T50" fmla="*/ 65 w 108"/>
              <a:gd name="T51" fmla="*/ 43 h 97"/>
              <a:gd name="T52" fmla="*/ 81 w 108"/>
              <a:gd name="T53" fmla="*/ 43 h 97"/>
              <a:gd name="T54" fmla="*/ 81 w 108"/>
              <a:gd name="T55" fmla="*/ 27 h 97"/>
              <a:gd name="T56" fmla="*/ 92 w 108"/>
              <a:gd name="T57" fmla="*/ 27 h 97"/>
              <a:gd name="T58" fmla="*/ 92 w 108"/>
              <a:gd name="T59" fmla="*/ 43 h 97"/>
              <a:gd name="T60" fmla="*/ 108 w 108"/>
              <a:gd name="T61" fmla="*/ 4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8" h="97">
                <a:moveTo>
                  <a:pt x="86" y="86"/>
                </a:moveTo>
                <a:cubicBezTo>
                  <a:pt x="86" y="89"/>
                  <a:pt x="86" y="97"/>
                  <a:pt x="86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76"/>
                  <a:pt x="0" y="76"/>
                  <a:pt x="0" y="76"/>
                </a:cubicBezTo>
                <a:cubicBezTo>
                  <a:pt x="3" y="74"/>
                  <a:pt x="7" y="73"/>
                  <a:pt x="8" y="73"/>
                </a:cubicBezTo>
                <a:cubicBezTo>
                  <a:pt x="22" y="68"/>
                  <a:pt x="26" y="64"/>
                  <a:pt x="26" y="55"/>
                </a:cubicBezTo>
                <a:cubicBezTo>
                  <a:pt x="26" y="50"/>
                  <a:pt x="22" y="52"/>
                  <a:pt x="20" y="42"/>
                </a:cubicBezTo>
                <a:cubicBezTo>
                  <a:pt x="19" y="38"/>
                  <a:pt x="16" y="42"/>
                  <a:pt x="15" y="33"/>
                </a:cubicBezTo>
                <a:cubicBezTo>
                  <a:pt x="15" y="29"/>
                  <a:pt x="17" y="28"/>
                  <a:pt x="17" y="28"/>
                </a:cubicBezTo>
                <a:cubicBezTo>
                  <a:pt x="17" y="28"/>
                  <a:pt x="16" y="23"/>
                  <a:pt x="16" y="19"/>
                </a:cubicBezTo>
                <a:cubicBezTo>
                  <a:pt x="15" y="14"/>
                  <a:pt x="19" y="0"/>
                  <a:pt x="38" y="0"/>
                </a:cubicBezTo>
                <a:cubicBezTo>
                  <a:pt x="56" y="0"/>
                  <a:pt x="60" y="14"/>
                  <a:pt x="59" y="19"/>
                </a:cubicBezTo>
                <a:cubicBezTo>
                  <a:pt x="59" y="23"/>
                  <a:pt x="58" y="28"/>
                  <a:pt x="58" y="28"/>
                </a:cubicBezTo>
                <a:cubicBezTo>
                  <a:pt x="58" y="28"/>
                  <a:pt x="60" y="29"/>
                  <a:pt x="60" y="33"/>
                </a:cubicBezTo>
                <a:cubicBezTo>
                  <a:pt x="59" y="42"/>
                  <a:pt x="55" y="38"/>
                  <a:pt x="55" y="42"/>
                </a:cubicBezTo>
                <a:cubicBezTo>
                  <a:pt x="53" y="52"/>
                  <a:pt x="49" y="50"/>
                  <a:pt x="49" y="55"/>
                </a:cubicBezTo>
                <a:cubicBezTo>
                  <a:pt x="49" y="64"/>
                  <a:pt x="53" y="68"/>
                  <a:pt x="66" y="73"/>
                </a:cubicBezTo>
                <a:cubicBezTo>
                  <a:pt x="80" y="78"/>
                  <a:pt x="86" y="83"/>
                  <a:pt x="86" y="86"/>
                </a:cubicBezTo>
                <a:close/>
                <a:moveTo>
                  <a:pt x="108" y="43"/>
                </a:moveTo>
                <a:cubicBezTo>
                  <a:pt x="108" y="54"/>
                  <a:pt x="108" y="54"/>
                  <a:pt x="108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70"/>
                  <a:pt x="92" y="70"/>
                  <a:pt x="92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54"/>
                  <a:pt x="81" y="54"/>
                  <a:pt x="81" y="54"/>
                </a:cubicBezTo>
                <a:cubicBezTo>
                  <a:pt x="65" y="54"/>
                  <a:pt x="65" y="54"/>
                  <a:pt x="65" y="54"/>
                </a:cubicBezTo>
                <a:cubicBezTo>
                  <a:pt x="65" y="43"/>
                  <a:pt x="65" y="43"/>
                  <a:pt x="65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27"/>
                  <a:pt x="81" y="27"/>
                  <a:pt x="81" y="27"/>
                </a:cubicBezTo>
                <a:cubicBezTo>
                  <a:pt x="92" y="27"/>
                  <a:pt x="92" y="27"/>
                  <a:pt x="92" y="27"/>
                </a:cubicBezTo>
                <a:cubicBezTo>
                  <a:pt x="92" y="43"/>
                  <a:pt x="92" y="43"/>
                  <a:pt x="92" y="43"/>
                </a:cubicBezTo>
                <a:lnTo>
                  <a:pt x="108" y="4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8"/>
          <p:cNvSpPr>
            <a:spLocks noEditPoints="1"/>
          </p:cNvSpPr>
          <p:nvPr/>
        </p:nvSpPr>
        <p:spPr bwMode="auto">
          <a:xfrm>
            <a:off x="9448800" y="1773238"/>
            <a:ext cx="404813" cy="323850"/>
          </a:xfrm>
          <a:custGeom>
            <a:avLst/>
            <a:gdLst>
              <a:gd name="T0" fmla="*/ 108 w 108"/>
              <a:gd name="T1" fmla="*/ 10 h 86"/>
              <a:gd name="T2" fmla="*/ 108 w 108"/>
              <a:gd name="T3" fmla="*/ 75 h 86"/>
              <a:gd name="T4" fmla="*/ 97 w 108"/>
              <a:gd name="T5" fmla="*/ 86 h 86"/>
              <a:gd name="T6" fmla="*/ 11 w 108"/>
              <a:gd name="T7" fmla="*/ 86 h 86"/>
              <a:gd name="T8" fmla="*/ 0 w 108"/>
              <a:gd name="T9" fmla="*/ 75 h 86"/>
              <a:gd name="T10" fmla="*/ 0 w 108"/>
              <a:gd name="T11" fmla="*/ 10 h 86"/>
              <a:gd name="T12" fmla="*/ 11 w 108"/>
              <a:gd name="T13" fmla="*/ 0 h 86"/>
              <a:gd name="T14" fmla="*/ 97 w 108"/>
              <a:gd name="T15" fmla="*/ 0 h 86"/>
              <a:gd name="T16" fmla="*/ 108 w 108"/>
              <a:gd name="T17" fmla="*/ 10 h 86"/>
              <a:gd name="T18" fmla="*/ 97 w 108"/>
              <a:gd name="T19" fmla="*/ 10 h 86"/>
              <a:gd name="T20" fmla="*/ 11 w 108"/>
              <a:gd name="T21" fmla="*/ 10 h 86"/>
              <a:gd name="T22" fmla="*/ 11 w 108"/>
              <a:gd name="T23" fmla="*/ 75 h 86"/>
              <a:gd name="T24" fmla="*/ 97 w 108"/>
              <a:gd name="T25" fmla="*/ 75 h 86"/>
              <a:gd name="T26" fmla="*/ 97 w 108"/>
              <a:gd name="T27" fmla="*/ 10 h 86"/>
              <a:gd name="T28" fmla="*/ 48 w 108"/>
              <a:gd name="T29" fmla="*/ 32 h 86"/>
              <a:gd name="T30" fmla="*/ 21 w 108"/>
              <a:gd name="T31" fmla="*/ 32 h 86"/>
              <a:gd name="T32" fmla="*/ 21 w 108"/>
              <a:gd name="T33" fmla="*/ 22 h 86"/>
              <a:gd name="T34" fmla="*/ 48 w 108"/>
              <a:gd name="T35" fmla="*/ 22 h 86"/>
              <a:gd name="T36" fmla="*/ 48 w 108"/>
              <a:gd name="T37" fmla="*/ 32 h 86"/>
              <a:gd name="T38" fmla="*/ 48 w 108"/>
              <a:gd name="T39" fmla="*/ 48 h 86"/>
              <a:gd name="T40" fmla="*/ 21 w 108"/>
              <a:gd name="T41" fmla="*/ 48 h 86"/>
              <a:gd name="T42" fmla="*/ 21 w 108"/>
              <a:gd name="T43" fmla="*/ 38 h 86"/>
              <a:gd name="T44" fmla="*/ 48 w 108"/>
              <a:gd name="T45" fmla="*/ 38 h 86"/>
              <a:gd name="T46" fmla="*/ 48 w 108"/>
              <a:gd name="T47" fmla="*/ 48 h 86"/>
              <a:gd name="T48" fmla="*/ 48 w 108"/>
              <a:gd name="T49" fmla="*/ 64 h 86"/>
              <a:gd name="T50" fmla="*/ 21 w 108"/>
              <a:gd name="T51" fmla="*/ 64 h 86"/>
              <a:gd name="T52" fmla="*/ 21 w 108"/>
              <a:gd name="T53" fmla="*/ 54 h 86"/>
              <a:gd name="T54" fmla="*/ 48 w 108"/>
              <a:gd name="T55" fmla="*/ 54 h 86"/>
              <a:gd name="T56" fmla="*/ 48 w 108"/>
              <a:gd name="T57" fmla="*/ 64 h 86"/>
              <a:gd name="T58" fmla="*/ 86 w 108"/>
              <a:gd name="T59" fmla="*/ 64 h 86"/>
              <a:gd name="T60" fmla="*/ 59 w 108"/>
              <a:gd name="T61" fmla="*/ 64 h 86"/>
              <a:gd name="T62" fmla="*/ 60 w 108"/>
              <a:gd name="T63" fmla="*/ 56 h 86"/>
              <a:gd name="T64" fmla="*/ 69 w 108"/>
              <a:gd name="T65" fmla="*/ 49 h 86"/>
              <a:gd name="T66" fmla="*/ 63 w 108"/>
              <a:gd name="T67" fmla="*/ 34 h 86"/>
              <a:gd name="T68" fmla="*/ 73 w 108"/>
              <a:gd name="T69" fmla="*/ 22 h 86"/>
              <a:gd name="T70" fmla="*/ 82 w 108"/>
              <a:gd name="T71" fmla="*/ 34 h 86"/>
              <a:gd name="T72" fmla="*/ 76 w 108"/>
              <a:gd name="T73" fmla="*/ 49 h 86"/>
              <a:gd name="T74" fmla="*/ 85 w 108"/>
              <a:gd name="T75" fmla="*/ 56 h 86"/>
              <a:gd name="T76" fmla="*/ 86 w 108"/>
              <a:gd name="T77" fmla="*/ 6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8" h="86">
                <a:moveTo>
                  <a:pt x="108" y="10"/>
                </a:moveTo>
                <a:cubicBezTo>
                  <a:pt x="108" y="75"/>
                  <a:pt x="108" y="75"/>
                  <a:pt x="108" y="75"/>
                </a:cubicBezTo>
                <a:cubicBezTo>
                  <a:pt x="108" y="81"/>
                  <a:pt x="103" y="86"/>
                  <a:pt x="97" y="86"/>
                </a:cubicBezTo>
                <a:cubicBezTo>
                  <a:pt x="11" y="86"/>
                  <a:pt x="11" y="86"/>
                  <a:pt x="11" y="86"/>
                </a:cubicBezTo>
                <a:cubicBezTo>
                  <a:pt x="4" y="86"/>
                  <a:pt x="0" y="81"/>
                  <a:pt x="0" y="7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1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3" y="0"/>
                  <a:pt x="108" y="5"/>
                  <a:pt x="108" y="10"/>
                </a:cubicBezTo>
                <a:close/>
                <a:moveTo>
                  <a:pt x="97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75"/>
                  <a:pt x="11" y="75"/>
                  <a:pt x="11" y="75"/>
                </a:cubicBezTo>
                <a:cubicBezTo>
                  <a:pt x="97" y="75"/>
                  <a:pt x="97" y="75"/>
                  <a:pt x="97" y="75"/>
                </a:cubicBezTo>
                <a:lnTo>
                  <a:pt x="97" y="10"/>
                </a:lnTo>
                <a:close/>
                <a:moveTo>
                  <a:pt x="48" y="32"/>
                </a:moveTo>
                <a:cubicBezTo>
                  <a:pt x="21" y="32"/>
                  <a:pt x="21" y="32"/>
                  <a:pt x="21" y="32"/>
                </a:cubicBezTo>
                <a:cubicBezTo>
                  <a:pt x="21" y="22"/>
                  <a:pt x="21" y="22"/>
                  <a:pt x="21" y="22"/>
                </a:cubicBezTo>
                <a:cubicBezTo>
                  <a:pt x="48" y="22"/>
                  <a:pt x="48" y="22"/>
                  <a:pt x="48" y="22"/>
                </a:cubicBezTo>
                <a:lnTo>
                  <a:pt x="48" y="32"/>
                </a:lnTo>
                <a:close/>
                <a:moveTo>
                  <a:pt x="48" y="48"/>
                </a:moveTo>
                <a:cubicBezTo>
                  <a:pt x="21" y="48"/>
                  <a:pt x="21" y="48"/>
                  <a:pt x="21" y="48"/>
                </a:cubicBezTo>
                <a:cubicBezTo>
                  <a:pt x="21" y="38"/>
                  <a:pt x="21" y="38"/>
                  <a:pt x="21" y="38"/>
                </a:cubicBezTo>
                <a:cubicBezTo>
                  <a:pt x="48" y="38"/>
                  <a:pt x="48" y="38"/>
                  <a:pt x="48" y="38"/>
                </a:cubicBezTo>
                <a:lnTo>
                  <a:pt x="48" y="48"/>
                </a:lnTo>
                <a:close/>
                <a:moveTo>
                  <a:pt x="48" y="64"/>
                </a:moveTo>
                <a:cubicBezTo>
                  <a:pt x="21" y="64"/>
                  <a:pt x="21" y="64"/>
                  <a:pt x="21" y="64"/>
                </a:cubicBezTo>
                <a:cubicBezTo>
                  <a:pt x="21" y="54"/>
                  <a:pt x="21" y="54"/>
                  <a:pt x="21" y="54"/>
                </a:cubicBezTo>
                <a:cubicBezTo>
                  <a:pt x="48" y="54"/>
                  <a:pt x="48" y="54"/>
                  <a:pt x="48" y="54"/>
                </a:cubicBezTo>
                <a:lnTo>
                  <a:pt x="48" y="64"/>
                </a:lnTo>
                <a:close/>
                <a:moveTo>
                  <a:pt x="86" y="64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4"/>
                  <a:pt x="59" y="56"/>
                  <a:pt x="60" y="56"/>
                </a:cubicBezTo>
                <a:cubicBezTo>
                  <a:pt x="60" y="56"/>
                  <a:pt x="69" y="54"/>
                  <a:pt x="69" y="49"/>
                </a:cubicBezTo>
                <a:cubicBezTo>
                  <a:pt x="69" y="45"/>
                  <a:pt x="63" y="43"/>
                  <a:pt x="63" y="34"/>
                </a:cubicBezTo>
                <a:cubicBezTo>
                  <a:pt x="63" y="26"/>
                  <a:pt x="65" y="22"/>
                  <a:pt x="73" y="22"/>
                </a:cubicBezTo>
                <a:cubicBezTo>
                  <a:pt x="80" y="22"/>
                  <a:pt x="82" y="26"/>
                  <a:pt x="82" y="34"/>
                </a:cubicBezTo>
                <a:cubicBezTo>
                  <a:pt x="82" y="43"/>
                  <a:pt x="76" y="45"/>
                  <a:pt x="76" y="49"/>
                </a:cubicBezTo>
                <a:cubicBezTo>
                  <a:pt x="76" y="54"/>
                  <a:pt x="85" y="56"/>
                  <a:pt x="85" y="56"/>
                </a:cubicBezTo>
                <a:cubicBezTo>
                  <a:pt x="86" y="56"/>
                  <a:pt x="86" y="64"/>
                  <a:pt x="86" y="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9"/>
          <p:cNvSpPr>
            <a:spLocks noEditPoints="1"/>
          </p:cNvSpPr>
          <p:nvPr/>
        </p:nvSpPr>
        <p:spPr bwMode="auto">
          <a:xfrm>
            <a:off x="10093325" y="1776413"/>
            <a:ext cx="406400" cy="315913"/>
          </a:xfrm>
          <a:custGeom>
            <a:avLst/>
            <a:gdLst>
              <a:gd name="T0" fmla="*/ 81 w 108"/>
              <a:gd name="T1" fmla="*/ 67 h 84"/>
              <a:gd name="T2" fmla="*/ 91 w 108"/>
              <a:gd name="T3" fmla="*/ 58 h 84"/>
              <a:gd name="T4" fmla="*/ 91 w 108"/>
              <a:gd name="T5" fmla="*/ 79 h 84"/>
              <a:gd name="T6" fmla="*/ 86 w 108"/>
              <a:gd name="T7" fmla="*/ 84 h 84"/>
              <a:gd name="T8" fmla="*/ 5 w 108"/>
              <a:gd name="T9" fmla="*/ 84 h 84"/>
              <a:gd name="T10" fmla="*/ 0 w 108"/>
              <a:gd name="T11" fmla="*/ 79 h 84"/>
              <a:gd name="T12" fmla="*/ 0 w 108"/>
              <a:gd name="T13" fmla="*/ 19 h 84"/>
              <a:gd name="T14" fmla="*/ 5 w 108"/>
              <a:gd name="T15" fmla="*/ 14 h 84"/>
              <a:gd name="T16" fmla="*/ 36 w 108"/>
              <a:gd name="T17" fmla="*/ 14 h 84"/>
              <a:gd name="T18" fmla="*/ 24 w 108"/>
              <a:gd name="T19" fmla="*/ 25 h 84"/>
              <a:gd name="T20" fmla="*/ 10 w 108"/>
              <a:gd name="T21" fmla="*/ 25 h 84"/>
              <a:gd name="T22" fmla="*/ 10 w 108"/>
              <a:gd name="T23" fmla="*/ 73 h 84"/>
              <a:gd name="T24" fmla="*/ 81 w 108"/>
              <a:gd name="T25" fmla="*/ 73 h 84"/>
              <a:gd name="T26" fmla="*/ 81 w 108"/>
              <a:gd name="T27" fmla="*/ 67 h 84"/>
              <a:gd name="T28" fmla="*/ 28 w 108"/>
              <a:gd name="T29" fmla="*/ 60 h 84"/>
              <a:gd name="T30" fmla="*/ 72 w 108"/>
              <a:gd name="T31" fmla="*/ 17 h 84"/>
              <a:gd name="T32" fmla="*/ 72 w 108"/>
              <a:gd name="T33" fmla="*/ 0 h 84"/>
              <a:gd name="T34" fmla="*/ 108 w 108"/>
              <a:gd name="T35" fmla="*/ 27 h 84"/>
              <a:gd name="T36" fmla="*/ 72 w 108"/>
              <a:gd name="T37" fmla="*/ 55 h 84"/>
              <a:gd name="T38" fmla="*/ 72 w 108"/>
              <a:gd name="T39" fmla="*/ 36 h 84"/>
              <a:gd name="T40" fmla="*/ 28 w 108"/>
              <a:gd name="T41" fmla="*/ 6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8" h="84">
                <a:moveTo>
                  <a:pt x="81" y="67"/>
                </a:moveTo>
                <a:cubicBezTo>
                  <a:pt x="91" y="58"/>
                  <a:pt x="91" y="58"/>
                  <a:pt x="91" y="58"/>
                </a:cubicBezTo>
                <a:cubicBezTo>
                  <a:pt x="91" y="79"/>
                  <a:pt x="91" y="79"/>
                  <a:pt x="91" y="79"/>
                </a:cubicBezTo>
                <a:cubicBezTo>
                  <a:pt x="91" y="82"/>
                  <a:pt x="89" y="84"/>
                  <a:pt x="86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2" y="84"/>
                  <a:pt x="0" y="82"/>
                  <a:pt x="0" y="7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6"/>
                  <a:pt x="2" y="14"/>
                  <a:pt x="5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28" y="20"/>
                  <a:pt x="24" y="25"/>
                  <a:pt x="24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73"/>
                  <a:pt x="10" y="73"/>
                  <a:pt x="10" y="73"/>
                </a:cubicBezTo>
                <a:cubicBezTo>
                  <a:pt x="81" y="73"/>
                  <a:pt x="81" y="73"/>
                  <a:pt x="81" y="73"/>
                </a:cubicBezTo>
                <a:lnTo>
                  <a:pt x="81" y="67"/>
                </a:lnTo>
                <a:close/>
                <a:moveTo>
                  <a:pt x="28" y="60"/>
                </a:moveTo>
                <a:cubicBezTo>
                  <a:pt x="28" y="60"/>
                  <a:pt x="28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36"/>
                  <a:pt x="72" y="36"/>
                  <a:pt x="72" y="36"/>
                </a:cubicBezTo>
                <a:cubicBezTo>
                  <a:pt x="48" y="36"/>
                  <a:pt x="40" y="39"/>
                  <a:pt x="28" y="6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0"/>
          <p:cNvSpPr>
            <a:spLocks noEditPoints="1"/>
          </p:cNvSpPr>
          <p:nvPr/>
        </p:nvSpPr>
        <p:spPr bwMode="auto">
          <a:xfrm>
            <a:off x="10841038" y="1773238"/>
            <a:ext cx="203200" cy="323850"/>
          </a:xfrm>
          <a:custGeom>
            <a:avLst/>
            <a:gdLst>
              <a:gd name="T0" fmla="*/ 54 w 54"/>
              <a:gd name="T1" fmla="*/ 27 h 86"/>
              <a:gd name="T2" fmla="*/ 27 w 54"/>
              <a:gd name="T3" fmla="*/ 86 h 86"/>
              <a:gd name="T4" fmla="*/ 0 w 54"/>
              <a:gd name="T5" fmla="*/ 27 h 86"/>
              <a:gd name="T6" fmla="*/ 27 w 54"/>
              <a:gd name="T7" fmla="*/ 0 h 86"/>
              <a:gd name="T8" fmla="*/ 54 w 54"/>
              <a:gd name="T9" fmla="*/ 27 h 86"/>
              <a:gd name="T10" fmla="*/ 41 w 54"/>
              <a:gd name="T11" fmla="*/ 27 h 86"/>
              <a:gd name="T12" fmla="*/ 27 w 54"/>
              <a:gd name="T13" fmla="*/ 12 h 86"/>
              <a:gd name="T14" fmla="*/ 12 w 54"/>
              <a:gd name="T15" fmla="*/ 27 h 86"/>
              <a:gd name="T16" fmla="*/ 27 w 54"/>
              <a:gd name="T17" fmla="*/ 42 h 86"/>
              <a:gd name="T18" fmla="*/ 41 w 54"/>
              <a:gd name="T19" fmla="*/ 2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4" h="86">
                <a:moveTo>
                  <a:pt x="54" y="27"/>
                </a:moveTo>
                <a:cubicBezTo>
                  <a:pt x="54" y="52"/>
                  <a:pt x="27" y="86"/>
                  <a:pt x="27" y="86"/>
                </a:cubicBezTo>
                <a:cubicBezTo>
                  <a:pt x="27" y="86"/>
                  <a:pt x="0" y="5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1" y="0"/>
                  <a:pt x="54" y="12"/>
                  <a:pt x="54" y="27"/>
                </a:cubicBezTo>
                <a:close/>
                <a:moveTo>
                  <a:pt x="41" y="27"/>
                </a:moveTo>
                <a:cubicBezTo>
                  <a:pt x="41" y="19"/>
                  <a:pt x="35" y="12"/>
                  <a:pt x="27" y="12"/>
                </a:cubicBezTo>
                <a:cubicBezTo>
                  <a:pt x="18" y="12"/>
                  <a:pt x="12" y="19"/>
                  <a:pt x="12" y="27"/>
                </a:cubicBezTo>
                <a:cubicBezTo>
                  <a:pt x="12" y="35"/>
                  <a:pt x="18" y="42"/>
                  <a:pt x="27" y="42"/>
                </a:cubicBezTo>
                <a:cubicBezTo>
                  <a:pt x="35" y="42"/>
                  <a:pt x="41" y="35"/>
                  <a:pt x="41" y="2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1"/>
          <p:cNvSpPr>
            <a:spLocks noEditPoints="1"/>
          </p:cNvSpPr>
          <p:nvPr/>
        </p:nvSpPr>
        <p:spPr bwMode="auto">
          <a:xfrm>
            <a:off x="1054100" y="2517776"/>
            <a:ext cx="406400" cy="327025"/>
          </a:xfrm>
          <a:custGeom>
            <a:avLst/>
            <a:gdLst>
              <a:gd name="T0" fmla="*/ 108 w 108"/>
              <a:gd name="T1" fmla="*/ 20 h 87"/>
              <a:gd name="T2" fmla="*/ 108 w 108"/>
              <a:gd name="T3" fmla="*/ 83 h 87"/>
              <a:gd name="T4" fmla="*/ 107 w 108"/>
              <a:gd name="T5" fmla="*/ 86 h 87"/>
              <a:gd name="T6" fmla="*/ 105 w 108"/>
              <a:gd name="T7" fmla="*/ 87 h 87"/>
              <a:gd name="T8" fmla="*/ 103 w 108"/>
              <a:gd name="T9" fmla="*/ 86 h 87"/>
              <a:gd name="T10" fmla="*/ 80 w 108"/>
              <a:gd name="T11" fmla="*/ 72 h 87"/>
              <a:gd name="T12" fmla="*/ 56 w 108"/>
              <a:gd name="T13" fmla="*/ 86 h 87"/>
              <a:gd name="T14" fmla="*/ 53 w 108"/>
              <a:gd name="T15" fmla="*/ 86 h 87"/>
              <a:gd name="T16" fmla="*/ 29 w 108"/>
              <a:gd name="T17" fmla="*/ 72 h 87"/>
              <a:gd name="T18" fmla="*/ 6 w 108"/>
              <a:gd name="T19" fmla="*/ 86 h 87"/>
              <a:gd name="T20" fmla="*/ 2 w 108"/>
              <a:gd name="T21" fmla="*/ 86 h 87"/>
              <a:gd name="T22" fmla="*/ 0 w 108"/>
              <a:gd name="T23" fmla="*/ 83 h 87"/>
              <a:gd name="T24" fmla="*/ 0 w 108"/>
              <a:gd name="T25" fmla="*/ 20 h 87"/>
              <a:gd name="T26" fmla="*/ 2 w 108"/>
              <a:gd name="T27" fmla="*/ 17 h 87"/>
              <a:gd name="T28" fmla="*/ 27 w 108"/>
              <a:gd name="T29" fmla="*/ 1 h 87"/>
              <a:gd name="T30" fmla="*/ 31 w 108"/>
              <a:gd name="T31" fmla="*/ 1 h 87"/>
              <a:gd name="T32" fmla="*/ 54 w 108"/>
              <a:gd name="T33" fmla="*/ 16 h 87"/>
              <a:gd name="T34" fmla="*/ 78 w 108"/>
              <a:gd name="T35" fmla="*/ 1 h 87"/>
              <a:gd name="T36" fmla="*/ 82 w 108"/>
              <a:gd name="T37" fmla="*/ 1 h 87"/>
              <a:gd name="T38" fmla="*/ 107 w 108"/>
              <a:gd name="T39" fmla="*/ 17 h 87"/>
              <a:gd name="T40" fmla="*/ 108 w 108"/>
              <a:gd name="T41" fmla="*/ 20 h 87"/>
              <a:gd name="T42" fmla="*/ 26 w 108"/>
              <a:gd name="T43" fmla="*/ 11 h 87"/>
              <a:gd name="T44" fmla="*/ 8 w 108"/>
              <a:gd name="T45" fmla="*/ 22 h 87"/>
              <a:gd name="T46" fmla="*/ 8 w 108"/>
              <a:gd name="T47" fmla="*/ 77 h 87"/>
              <a:gd name="T48" fmla="*/ 26 w 108"/>
              <a:gd name="T49" fmla="*/ 65 h 87"/>
              <a:gd name="T50" fmla="*/ 26 w 108"/>
              <a:gd name="T51" fmla="*/ 11 h 87"/>
              <a:gd name="T52" fmla="*/ 51 w 108"/>
              <a:gd name="T53" fmla="*/ 22 h 87"/>
              <a:gd name="T54" fmla="*/ 33 w 108"/>
              <a:gd name="T55" fmla="*/ 11 h 87"/>
              <a:gd name="T56" fmla="*/ 33 w 108"/>
              <a:gd name="T57" fmla="*/ 65 h 87"/>
              <a:gd name="T58" fmla="*/ 51 w 108"/>
              <a:gd name="T59" fmla="*/ 77 h 87"/>
              <a:gd name="T60" fmla="*/ 51 w 108"/>
              <a:gd name="T61" fmla="*/ 22 h 87"/>
              <a:gd name="T62" fmla="*/ 76 w 108"/>
              <a:gd name="T63" fmla="*/ 11 h 87"/>
              <a:gd name="T64" fmla="*/ 58 w 108"/>
              <a:gd name="T65" fmla="*/ 22 h 87"/>
              <a:gd name="T66" fmla="*/ 58 w 108"/>
              <a:gd name="T67" fmla="*/ 77 h 87"/>
              <a:gd name="T68" fmla="*/ 76 w 108"/>
              <a:gd name="T69" fmla="*/ 65 h 87"/>
              <a:gd name="T70" fmla="*/ 76 w 108"/>
              <a:gd name="T71" fmla="*/ 11 h 87"/>
              <a:gd name="T72" fmla="*/ 102 w 108"/>
              <a:gd name="T73" fmla="*/ 22 h 87"/>
              <a:gd name="T74" fmla="*/ 83 w 108"/>
              <a:gd name="T75" fmla="*/ 11 h 87"/>
              <a:gd name="T76" fmla="*/ 83 w 108"/>
              <a:gd name="T77" fmla="*/ 65 h 87"/>
              <a:gd name="T78" fmla="*/ 102 w 108"/>
              <a:gd name="T79" fmla="*/ 77 h 87"/>
              <a:gd name="T80" fmla="*/ 102 w 108"/>
              <a:gd name="T81" fmla="*/ 2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8" h="87">
                <a:moveTo>
                  <a:pt x="108" y="20"/>
                </a:moveTo>
                <a:cubicBezTo>
                  <a:pt x="108" y="83"/>
                  <a:pt x="108" y="83"/>
                  <a:pt x="108" y="83"/>
                </a:cubicBezTo>
                <a:cubicBezTo>
                  <a:pt x="108" y="84"/>
                  <a:pt x="108" y="86"/>
                  <a:pt x="107" y="86"/>
                </a:cubicBezTo>
                <a:cubicBezTo>
                  <a:pt x="106" y="87"/>
                  <a:pt x="106" y="87"/>
                  <a:pt x="105" y="87"/>
                </a:cubicBezTo>
                <a:cubicBezTo>
                  <a:pt x="104" y="87"/>
                  <a:pt x="104" y="87"/>
                  <a:pt x="103" y="86"/>
                </a:cubicBezTo>
                <a:cubicBezTo>
                  <a:pt x="80" y="72"/>
                  <a:pt x="80" y="72"/>
                  <a:pt x="80" y="72"/>
                </a:cubicBezTo>
                <a:cubicBezTo>
                  <a:pt x="56" y="86"/>
                  <a:pt x="56" y="86"/>
                  <a:pt x="56" y="86"/>
                </a:cubicBezTo>
                <a:cubicBezTo>
                  <a:pt x="55" y="87"/>
                  <a:pt x="54" y="87"/>
                  <a:pt x="53" y="86"/>
                </a:cubicBezTo>
                <a:cubicBezTo>
                  <a:pt x="29" y="72"/>
                  <a:pt x="29" y="72"/>
                  <a:pt x="29" y="72"/>
                </a:cubicBezTo>
                <a:cubicBezTo>
                  <a:pt x="6" y="86"/>
                  <a:pt x="6" y="86"/>
                  <a:pt x="6" y="86"/>
                </a:cubicBezTo>
                <a:cubicBezTo>
                  <a:pt x="5" y="87"/>
                  <a:pt x="3" y="87"/>
                  <a:pt x="2" y="86"/>
                </a:cubicBezTo>
                <a:cubicBezTo>
                  <a:pt x="1" y="86"/>
                  <a:pt x="0" y="84"/>
                  <a:pt x="0" y="83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7"/>
                  <a:pt x="2" y="17"/>
                </a:cubicBezTo>
                <a:cubicBezTo>
                  <a:pt x="27" y="1"/>
                  <a:pt x="27" y="1"/>
                  <a:pt x="27" y="1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16"/>
                  <a:pt x="54" y="16"/>
                  <a:pt x="54" y="16"/>
                </a:cubicBezTo>
                <a:cubicBezTo>
                  <a:pt x="78" y="1"/>
                  <a:pt x="78" y="1"/>
                  <a:pt x="78" y="1"/>
                </a:cubicBezTo>
                <a:cubicBezTo>
                  <a:pt x="79" y="0"/>
                  <a:pt x="81" y="0"/>
                  <a:pt x="82" y="1"/>
                </a:cubicBezTo>
                <a:cubicBezTo>
                  <a:pt x="107" y="17"/>
                  <a:pt x="107" y="17"/>
                  <a:pt x="107" y="17"/>
                </a:cubicBezTo>
                <a:cubicBezTo>
                  <a:pt x="108" y="17"/>
                  <a:pt x="108" y="19"/>
                  <a:pt x="108" y="20"/>
                </a:cubicBezTo>
                <a:close/>
                <a:moveTo>
                  <a:pt x="26" y="11"/>
                </a:moveTo>
                <a:cubicBezTo>
                  <a:pt x="8" y="22"/>
                  <a:pt x="8" y="22"/>
                  <a:pt x="8" y="22"/>
                </a:cubicBezTo>
                <a:cubicBezTo>
                  <a:pt x="8" y="77"/>
                  <a:pt x="8" y="77"/>
                  <a:pt x="8" y="77"/>
                </a:cubicBezTo>
                <a:cubicBezTo>
                  <a:pt x="26" y="65"/>
                  <a:pt x="26" y="65"/>
                  <a:pt x="26" y="65"/>
                </a:cubicBezTo>
                <a:lnTo>
                  <a:pt x="26" y="11"/>
                </a:lnTo>
                <a:close/>
                <a:moveTo>
                  <a:pt x="51" y="22"/>
                </a:moveTo>
                <a:cubicBezTo>
                  <a:pt x="33" y="11"/>
                  <a:pt x="33" y="11"/>
                  <a:pt x="33" y="11"/>
                </a:cubicBezTo>
                <a:cubicBezTo>
                  <a:pt x="33" y="65"/>
                  <a:pt x="33" y="65"/>
                  <a:pt x="33" y="65"/>
                </a:cubicBezTo>
                <a:cubicBezTo>
                  <a:pt x="51" y="77"/>
                  <a:pt x="51" y="77"/>
                  <a:pt x="51" y="77"/>
                </a:cubicBezTo>
                <a:lnTo>
                  <a:pt x="51" y="22"/>
                </a:lnTo>
                <a:close/>
                <a:moveTo>
                  <a:pt x="76" y="11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77"/>
                  <a:pt x="58" y="77"/>
                  <a:pt x="58" y="77"/>
                </a:cubicBezTo>
                <a:cubicBezTo>
                  <a:pt x="76" y="65"/>
                  <a:pt x="76" y="65"/>
                  <a:pt x="76" y="65"/>
                </a:cubicBezTo>
                <a:lnTo>
                  <a:pt x="76" y="11"/>
                </a:lnTo>
                <a:close/>
                <a:moveTo>
                  <a:pt x="102" y="22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65"/>
                  <a:pt x="83" y="65"/>
                  <a:pt x="83" y="65"/>
                </a:cubicBezTo>
                <a:cubicBezTo>
                  <a:pt x="102" y="77"/>
                  <a:pt x="102" y="77"/>
                  <a:pt x="102" y="77"/>
                </a:cubicBezTo>
                <a:lnTo>
                  <a:pt x="102" y="2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2"/>
          <p:cNvSpPr>
            <a:spLocks noEditPoints="1"/>
          </p:cNvSpPr>
          <p:nvPr/>
        </p:nvSpPr>
        <p:spPr bwMode="auto">
          <a:xfrm>
            <a:off x="1708150" y="2484438"/>
            <a:ext cx="390525" cy="395288"/>
          </a:xfrm>
          <a:custGeom>
            <a:avLst/>
            <a:gdLst>
              <a:gd name="T0" fmla="*/ 104 w 104"/>
              <a:gd name="T1" fmla="*/ 52 h 105"/>
              <a:gd name="T2" fmla="*/ 53 w 104"/>
              <a:gd name="T3" fmla="*/ 104 h 105"/>
              <a:gd name="T4" fmla="*/ 1 w 104"/>
              <a:gd name="T5" fmla="*/ 53 h 105"/>
              <a:gd name="T6" fmla="*/ 52 w 104"/>
              <a:gd name="T7" fmla="*/ 1 h 105"/>
              <a:gd name="T8" fmla="*/ 104 w 104"/>
              <a:gd name="T9" fmla="*/ 52 h 105"/>
              <a:gd name="T10" fmla="*/ 93 w 104"/>
              <a:gd name="T11" fmla="*/ 52 h 105"/>
              <a:gd name="T12" fmla="*/ 52 w 104"/>
              <a:gd name="T13" fmla="*/ 12 h 105"/>
              <a:gd name="T14" fmla="*/ 11 w 104"/>
              <a:gd name="T15" fmla="*/ 53 h 105"/>
              <a:gd name="T16" fmla="*/ 53 w 104"/>
              <a:gd name="T17" fmla="*/ 94 h 105"/>
              <a:gd name="T18" fmla="*/ 93 w 104"/>
              <a:gd name="T19" fmla="*/ 52 h 105"/>
              <a:gd name="T20" fmla="*/ 42 w 104"/>
              <a:gd name="T21" fmla="*/ 42 h 105"/>
              <a:gd name="T22" fmla="*/ 77 w 104"/>
              <a:gd name="T23" fmla="*/ 28 h 105"/>
              <a:gd name="T24" fmla="*/ 63 w 104"/>
              <a:gd name="T25" fmla="*/ 63 h 105"/>
              <a:gd name="T26" fmla="*/ 28 w 104"/>
              <a:gd name="T27" fmla="*/ 77 h 105"/>
              <a:gd name="T28" fmla="*/ 42 w 104"/>
              <a:gd name="T29" fmla="*/ 42 h 105"/>
              <a:gd name="T30" fmla="*/ 47 w 104"/>
              <a:gd name="T31" fmla="*/ 58 h 105"/>
              <a:gd name="T32" fmla="*/ 58 w 104"/>
              <a:gd name="T33" fmla="*/ 58 h 105"/>
              <a:gd name="T34" fmla="*/ 67 w 104"/>
              <a:gd name="T35" fmla="*/ 37 h 105"/>
              <a:gd name="T36" fmla="*/ 47 w 104"/>
              <a:gd name="T37" fmla="*/ 47 h 105"/>
              <a:gd name="T38" fmla="*/ 47 w 104"/>
              <a:gd name="T39" fmla="*/ 5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4" h="105">
                <a:moveTo>
                  <a:pt x="104" y="52"/>
                </a:moveTo>
                <a:cubicBezTo>
                  <a:pt x="104" y="80"/>
                  <a:pt x="82" y="104"/>
                  <a:pt x="53" y="104"/>
                </a:cubicBezTo>
                <a:cubicBezTo>
                  <a:pt x="24" y="105"/>
                  <a:pt x="1" y="82"/>
                  <a:pt x="1" y="53"/>
                </a:cubicBezTo>
                <a:cubicBezTo>
                  <a:pt x="0" y="25"/>
                  <a:pt x="23" y="1"/>
                  <a:pt x="52" y="1"/>
                </a:cubicBezTo>
                <a:cubicBezTo>
                  <a:pt x="80" y="0"/>
                  <a:pt x="104" y="23"/>
                  <a:pt x="104" y="52"/>
                </a:cubicBezTo>
                <a:close/>
                <a:moveTo>
                  <a:pt x="93" y="52"/>
                </a:moveTo>
                <a:cubicBezTo>
                  <a:pt x="93" y="29"/>
                  <a:pt x="74" y="11"/>
                  <a:pt x="52" y="12"/>
                </a:cubicBezTo>
                <a:cubicBezTo>
                  <a:pt x="29" y="12"/>
                  <a:pt x="11" y="31"/>
                  <a:pt x="11" y="53"/>
                </a:cubicBezTo>
                <a:cubicBezTo>
                  <a:pt x="12" y="76"/>
                  <a:pt x="30" y="94"/>
                  <a:pt x="53" y="94"/>
                </a:cubicBezTo>
                <a:cubicBezTo>
                  <a:pt x="76" y="93"/>
                  <a:pt x="93" y="75"/>
                  <a:pt x="93" y="52"/>
                </a:cubicBezTo>
                <a:close/>
                <a:moveTo>
                  <a:pt x="42" y="42"/>
                </a:moveTo>
                <a:cubicBezTo>
                  <a:pt x="52" y="31"/>
                  <a:pt x="77" y="28"/>
                  <a:pt x="77" y="28"/>
                </a:cubicBezTo>
                <a:cubicBezTo>
                  <a:pt x="77" y="28"/>
                  <a:pt x="74" y="53"/>
                  <a:pt x="63" y="63"/>
                </a:cubicBezTo>
                <a:cubicBezTo>
                  <a:pt x="52" y="74"/>
                  <a:pt x="28" y="77"/>
                  <a:pt x="28" y="77"/>
                </a:cubicBezTo>
                <a:cubicBezTo>
                  <a:pt x="28" y="77"/>
                  <a:pt x="31" y="52"/>
                  <a:pt x="42" y="42"/>
                </a:cubicBezTo>
                <a:close/>
                <a:moveTo>
                  <a:pt x="47" y="58"/>
                </a:moveTo>
                <a:cubicBezTo>
                  <a:pt x="50" y="61"/>
                  <a:pt x="55" y="61"/>
                  <a:pt x="58" y="58"/>
                </a:cubicBezTo>
                <a:cubicBezTo>
                  <a:pt x="62" y="53"/>
                  <a:pt x="65" y="45"/>
                  <a:pt x="67" y="37"/>
                </a:cubicBezTo>
                <a:cubicBezTo>
                  <a:pt x="60" y="39"/>
                  <a:pt x="51" y="43"/>
                  <a:pt x="47" y="47"/>
                </a:cubicBezTo>
                <a:cubicBezTo>
                  <a:pt x="44" y="50"/>
                  <a:pt x="44" y="55"/>
                  <a:pt x="47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3"/>
          <p:cNvSpPr>
            <a:spLocks noEditPoints="1"/>
          </p:cNvSpPr>
          <p:nvPr/>
        </p:nvSpPr>
        <p:spPr bwMode="auto">
          <a:xfrm>
            <a:off x="2376488" y="2498726"/>
            <a:ext cx="355600" cy="358775"/>
          </a:xfrm>
          <a:custGeom>
            <a:avLst/>
            <a:gdLst>
              <a:gd name="T0" fmla="*/ 87 w 95"/>
              <a:gd name="T1" fmla="*/ 20 h 95"/>
              <a:gd name="T2" fmla="*/ 47 w 95"/>
              <a:gd name="T3" fmla="*/ 95 h 95"/>
              <a:gd name="T4" fmla="*/ 41 w 95"/>
              <a:gd name="T5" fmla="*/ 54 h 95"/>
              <a:gd name="T6" fmla="*/ 0 w 95"/>
              <a:gd name="T7" fmla="*/ 48 h 95"/>
              <a:gd name="T8" fmla="*/ 75 w 95"/>
              <a:gd name="T9" fmla="*/ 8 h 95"/>
              <a:gd name="T10" fmla="*/ 91 w 95"/>
              <a:gd name="T11" fmla="*/ 3 h 95"/>
              <a:gd name="T12" fmla="*/ 87 w 95"/>
              <a:gd name="T13" fmla="*/ 20 h 95"/>
              <a:gd name="T14" fmla="*/ 49 w 95"/>
              <a:gd name="T15" fmla="*/ 44 h 95"/>
              <a:gd name="T16" fmla="*/ 52 w 95"/>
              <a:gd name="T17" fmla="*/ 69 h 95"/>
              <a:gd name="T18" fmla="*/ 82 w 95"/>
              <a:gd name="T19" fmla="*/ 14 h 95"/>
              <a:gd name="T20" fmla="*/ 49 w 95"/>
              <a:gd name="T21" fmla="*/ 4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5" h="95">
                <a:moveTo>
                  <a:pt x="87" y="20"/>
                </a:moveTo>
                <a:cubicBezTo>
                  <a:pt x="74" y="47"/>
                  <a:pt x="47" y="95"/>
                  <a:pt x="47" y="95"/>
                </a:cubicBezTo>
                <a:cubicBezTo>
                  <a:pt x="41" y="54"/>
                  <a:pt x="41" y="54"/>
                  <a:pt x="41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48" y="21"/>
                  <a:pt x="75" y="8"/>
                </a:cubicBezTo>
                <a:cubicBezTo>
                  <a:pt x="85" y="3"/>
                  <a:pt x="88" y="0"/>
                  <a:pt x="91" y="3"/>
                </a:cubicBezTo>
                <a:cubicBezTo>
                  <a:pt x="95" y="7"/>
                  <a:pt x="92" y="10"/>
                  <a:pt x="87" y="20"/>
                </a:cubicBezTo>
                <a:close/>
                <a:moveTo>
                  <a:pt x="49" y="44"/>
                </a:moveTo>
                <a:cubicBezTo>
                  <a:pt x="52" y="69"/>
                  <a:pt x="52" y="69"/>
                  <a:pt x="52" y="69"/>
                </a:cubicBezTo>
                <a:cubicBezTo>
                  <a:pt x="82" y="14"/>
                  <a:pt x="82" y="14"/>
                  <a:pt x="82" y="14"/>
                </a:cubicBezTo>
                <a:lnTo>
                  <a:pt x="49" y="4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4"/>
          <p:cNvSpPr>
            <a:spLocks noEditPoints="1"/>
          </p:cNvSpPr>
          <p:nvPr/>
        </p:nvSpPr>
        <p:spPr bwMode="auto">
          <a:xfrm>
            <a:off x="3021013" y="2506663"/>
            <a:ext cx="349250" cy="350838"/>
          </a:xfrm>
          <a:custGeom>
            <a:avLst/>
            <a:gdLst>
              <a:gd name="T0" fmla="*/ 93 w 93"/>
              <a:gd name="T1" fmla="*/ 47 h 93"/>
              <a:gd name="T2" fmla="*/ 46 w 93"/>
              <a:gd name="T3" fmla="*/ 93 h 93"/>
              <a:gd name="T4" fmla="*/ 0 w 93"/>
              <a:gd name="T5" fmla="*/ 47 h 93"/>
              <a:gd name="T6" fmla="*/ 46 w 93"/>
              <a:gd name="T7" fmla="*/ 0 h 93"/>
              <a:gd name="T8" fmla="*/ 93 w 93"/>
              <a:gd name="T9" fmla="*/ 47 h 93"/>
              <a:gd name="T10" fmla="*/ 84 w 93"/>
              <a:gd name="T11" fmla="*/ 50 h 93"/>
              <a:gd name="T12" fmla="*/ 63 w 93"/>
              <a:gd name="T13" fmla="*/ 50 h 93"/>
              <a:gd name="T14" fmla="*/ 63 w 93"/>
              <a:gd name="T15" fmla="*/ 43 h 93"/>
              <a:gd name="T16" fmla="*/ 84 w 93"/>
              <a:gd name="T17" fmla="*/ 43 h 93"/>
              <a:gd name="T18" fmla="*/ 50 w 93"/>
              <a:gd name="T19" fmla="*/ 9 h 93"/>
              <a:gd name="T20" fmla="*/ 50 w 93"/>
              <a:gd name="T21" fmla="*/ 30 h 93"/>
              <a:gd name="T22" fmla="*/ 43 w 93"/>
              <a:gd name="T23" fmla="*/ 30 h 93"/>
              <a:gd name="T24" fmla="*/ 43 w 93"/>
              <a:gd name="T25" fmla="*/ 9 h 93"/>
              <a:gd name="T26" fmla="*/ 9 w 93"/>
              <a:gd name="T27" fmla="*/ 43 h 93"/>
              <a:gd name="T28" fmla="*/ 30 w 93"/>
              <a:gd name="T29" fmla="*/ 43 h 93"/>
              <a:gd name="T30" fmla="*/ 30 w 93"/>
              <a:gd name="T31" fmla="*/ 50 h 93"/>
              <a:gd name="T32" fmla="*/ 9 w 93"/>
              <a:gd name="T33" fmla="*/ 50 h 93"/>
              <a:gd name="T34" fmla="*/ 43 w 93"/>
              <a:gd name="T35" fmla="*/ 84 h 93"/>
              <a:gd name="T36" fmla="*/ 43 w 93"/>
              <a:gd name="T37" fmla="*/ 63 h 93"/>
              <a:gd name="T38" fmla="*/ 50 w 93"/>
              <a:gd name="T39" fmla="*/ 63 h 93"/>
              <a:gd name="T40" fmla="*/ 50 w 93"/>
              <a:gd name="T41" fmla="*/ 84 h 93"/>
              <a:gd name="T42" fmla="*/ 84 w 93"/>
              <a:gd name="T43" fmla="*/ 5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" h="93">
                <a:moveTo>
                  <a:pt x="93" y="47"/>
                </a:moveTo>
                <a:cubicBezTo>
                  <a:pt x="93" y="72"/>
                  <a:pt x="72" y="93"/>
                  <a:pt x="46" y="93"/>
                </a:cubicBezTo>
                <a:cubicBezTo>
                  <a:pt x="21" y="93"/>
                  <a:pt x="0" y="72"/>
                  <a:pt x="0" y="47"/>
                </a:cubicBezTo>
                <a:cubicBezTo>
                  <a:pt x="0" y="21"/>
                  <a:pt x="21" y="0"/>
                  <a:pt x="46" y="0"/>
                </a:cubicBezTo>
                <a:cubicBezTo>
                  <a:pt x="72" y="0"/>
                  <a:pt x="93" y="21"/>
                  <a:pt x="93" y="47"/>
                </a:cubicBezTo>
                <a:close/>
                <a:moveTo>
                  <a:pt x="84" y="50"/>
                </a:moveTo>
                <a:cubicBezTo>
                  <a:pt x="63" y="50"/>
                  <a:pt x="63" y="50"/>
                  <a:pt x="63" y="50"/>
                </a:cubicBezTo>
                <a:cubicBezTo>
                  <a:pt x="63" y="43"/>
                  <a:pt x="63" y="43"/>
                  <a:pt x="63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2" y="25"/>
                  <a:pt x="68" y="11"/>
                  <a:pt x="50" y="9"/>
                </a:cubicBezTo>
                <a:cubicBezTo>
                  <a:pt x="50" y="30"/>
                  <a:pt x="50" y="30"/>
                  <a:pt x="50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9"/>
                  <a:pt x="43" y="9"/>
                  <a:pt x="43" y="9"/>
                </a:cubicBezTo>
                <a:cubicBezTo>
                  <a:pt x="25" y="11"/>
                  <a:pt x="11" y="25"/>
                  <a:pt x="9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50"/>
                  <a:pt x="30" y="50"/>
                  <a:pt x="30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11" y="68"/>
                  <a:pt x="25" y="82"/>
                  <a:pt x="43" y="84"/>
                </a:cubicBezTo>
                <a:cubicBezTo>
                  <a:pt x="43" y="63"/>
                  <a:pt x="43" y="63"/>
                  <a:pt x="43" y="63"/>
                </a:cubicBezTo>
                <a:cubicBezTo>
                  <a:pt x="50" y="63"/>
                  <a:pt x="50" y="63"/>
                  <a:pt x="50" y="63"/>
                </a:cubicBezTo>
                <a:cubicBezTo>
                  <a:pt x="50" y="84"/>
                  <a:pt x="50" y="84"/>
                  <a:pt x="50" y="84"/>
                </a:cubicBezTo>
                <a:cubicBezTo>
                  <a:pt x="68" y="82"/>
                  <a:pt x="82" y="68"/>
                  <a:pt x="84" y="5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5"/>
          <p:cNvSpPr>
            <a:spLocks/>
          </p:cNvSpPr>
          <p:nvPr/>
        </p:nvSpPr>
        <p:spPr bwMode="auto">
          <a:xfrm>
            <a:off x="3678238" y="2498726"/>
            <a:ext cx="323850" cy="365125"/>
          </a:xfrm>
          <a:custGeom>
            <a:avLst/>
            <a:gdLst>
              <a:gd name="T0" fmla="*/ 86 w 86"/>
              <a:gd name="T1" fmla="*/ 81 h 97"/>
              <a:gd name="T2" fmla="*/ 70 w 86"/>
              <a:gd name="T3" fmla="*/ 97 h 97"/>
              <a:gd name="T4" fmla="*/ 54 w 86"/>
              <a:gd name="T5" fmla="*/ 81 h 97"/>
              <a:gd name="T6" fmla="*/ 54 w 86"/>
              <a:gd name="T7" fmla="*/ 78 h 97"/>
              <a:gd name="T8" fmla="*/ 26 w 86"/>
              <a:gd name="T9" fmla="*/ 62 h 97"/>
              <a:gd name="T10" fmla="*/ 16 w 86"/>
              <a:gd name="T11" fmla="*/ 65 h 97"/>
              <a:gd name="T12" fmla="*/ 0 w 86"/>
              <a:gd name="T13" fmla="*/ 49 h 97"/>
              <a:gd name="T14" fmla="*/ 16 w 86"/>
              <a:gd name="T15" fmla="*/ 32 h 97"/>
              <a:gd name="T16" fmla="*/ 26 w 86"/>
              <a:gd name="T17" fmla="*/ 36 h 97"/>
              <a:gd name="T18" fmla="*/ 54 w 86"/>
              <a:gd name="T19" fmla="*/ 19 h 97"/>
              <a:gd name="T20" fmla="*/ 54 w 86"/>
              <a:gd name="T21" fmla="*/ 16 h 97"/>
              <a:gd name="T22" fmla="*/ 70 w 86"/>
              <a:gd name="T23" fmla="*/ 0 h 97"/>
              <a:gd name="T24" fmla="*/ 86 w 86"/>
              <a:gd name="T25" fmla="*/ 16 h 97"/>
              <a:gd name="T26" fmla="*/ 70 w 86"/>
              <a:gd name="T27" fmla="*/ 32 h 97"/>
              <a:gd name="T28" fmla="*/ 60 w 86"/>
              <a:gd name="T29" fmla="*/ 29 h 97"/>
              <a:gd name="T30" fmla="*/ 32 w 86"/>
              <a:gd name="T31" fmla="*/ 46 h 97"/>
              <a:gd name="T32" fmla="*/ 32 w 86"/>
              <a:gd name="T33" fmla="*/ 49 h 97"/>
              <a:gd name="T34" fmla="*/ 32 w 86"/>
              <a:gd name="T35" fmla="*/ 51 h 97"/>
              <a:gd name="T36" fmla="*/ 60 w 86"/>
              <a:gd name="T37" fmla="*/ 68 h 97"/>
              <a:gd name="T38" fmla="*/ 70 w 86"/>
              <a:gd name="T39" fmla="*/ 65 h 97"/>
              <a:gd name="T40" fmla="*/ 86 w 86"/>
              <a:gd name="T41" fmla="*/ 8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6" h="97">
                <a:moveTo>
                  <a:pt x="86" y="81"/>
                </a:moveTo>
                <a:cubicBezTo>
                  <a:pt x="86" y="90"/>
                  <a:pt x="79" y="97"/>
                  <a:pt x="70" y="97"/>
                </a:cubicBezTo>
                <a:cubicBezTo>
                  <a:pt x="61" y="97"/>
                  <a:pt x="54" y="90"/>
                  <a:pt x="54" y="81"/>
                </a:cubicBezTo>
                <a:cubicBezTo>
                  <a:pt x="54" y="80"/>
                  <a:pt x="54" y="79"/>
                  <a:pt x="54" y="78"/>
                </a:cubicBezTo>
                <a:cubicBezTo>
                  <a:pt x="26" y="62"/>
                  <a:pt x="26" y="62"/>
                  <a:pt x="26" y="62"/>
                </a:cubicBezTo>
                <a:cubicBezTo>
                  <a:pt x="23" y="63"/>
                  <a:pt x="20" y="65"/>
                  <a:pt x="16" y="65"/>
                </a:cubicBezTo>
                <a:cubicBezTo>
                  <a:pt x="7" y="65"/>
                  <a:pt x="0" y="57"/>
                  <a:pt x="0" y="49"/>
                </a:cubicBezTo>
                <a:cubicBezTo>
                  <a:pt x="0" y="40"/>
                  <a:pt x="7" y="32"/>
                  <a:pt x="16" y="32"/>
                </a:cubicBezTo>
                <a:cubicBezTo>
                  <a:pt x="20" y="32"/>
                  <a:pt x="23" y="34"/>
                  <a:pt x="26" y="36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8"/>
                  <a:pt x="54" y="17"/>
                  <a:pt x="54" y="16"/>
                </a:cubicBezTo>
                <a:cubicBezTo>
                  <a:pt x="54" y="7"/>
                  <a:pt x="61" y="0"/>
                  <a:pt x="70" y="0"/>
                </a:cubicBezTo>
                <a:cubicBezTo>
                  <a:pt x="79" y="0"/>
                  <a:pt x="86" y="7"/>
                  <a:pt x="86" y="16"/>
                </a:cubicBezTo>
                <a:cubicBezTo>
                  <a:pt x="86" y="25"/>
                  <a:pt x="79" y="32"/>
                  <a:pt x="70" y="32"/>
                </a:cubicBezTo>
                <a:cubicBezTo>
                  <a:pt x="66" y="32"/>
                  <a:pt x="63" y="31"/>
                  <a:pt x="60" y="29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2" y="48"/>
                  <a:pt x="32" y="49"/>
                </a:cubicBezTo>
                <a:cubicBezTo>
                  <a:pt x="32" y="49"/>
                  <a:pt x="32" y="50"/>
                  <a:pt x="32" y="51"/>
                </a:cubicBezTo>
                <a:cubicBezTo>
                  <a:pt x="60" y="68"/>
                  <a:pt x="60" y="68"/>
                  <a:pt x="60" y="68"/>
                </a:cubicBezTo>
                <a:cubicBezTo>
                  <a:pt x="63" y="66"/>
                  <a:pt x="66" y="65"/>
                  <a:pt x="70" y="65"/>
                </a:cubicBezTo>
                <a:cubicBezTo>
                  <a:pt x="79" y="65"/>
                  <a:pt x="86" y="72"/>
                  <a:pt x="86" y="8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6"/>
          <p:cNvSpPr>
            <a:spLocks/>
          </p:cNvSpPr>
          <p:nvPr/>
        </p:nvSpPr>
        <p:spPr bwMode="auto">
          <a:xfrm>
            <a:off x="4302125" y="2533651"/>
            <a:ext cx="366713" cy="288925"/>
          </a:xfrm>
          <a:custGeom>
            <a:avLst/>
            <a:gdLst>
              <a:gd name="T0" fmla="*/ 88 w 98"/>
              <a:gd name="T1" fmla="*/ 42 h 77"/>
              <a:gd name="T2" fmla="*/ 49 w 98"/>
              <a:gd name="T3" fmla="*/ 77 h 77"/>
              <a:gd name="T4" fmla="*/ 10 w 98"/>
              <a:gd name="T5" fmla="*/ 42 h 77"/>
              <a:gd name="T6" fmla="*/ 10 w 98"/>
              <a:gd name="T7" fmla="*/ 8 h 77"/>
              <a:gd name="T8" fmla="*/ 43 w 98"/>
              <a:gd name="T9" fmla="*/ 8 h 77"/>
              <a:gd name="T10" fmla="*/ 49 w 98"/>
              <a:gd name="T11" fmla="*/ 14 h 77"/>
              <a:gd name="T12" fmla="*/ 55 w 98"/>
              <a:gd name="T13" fmla="*/ 8 h 77"/>
              <a:gd name="T14" fmla="*/ 88 w 98"/>
              <a:gd name="T15" fmla="*/ 8 h 77"/>
              <a:gd name="T16" fmla="*/ 88 w 98"/>
              <a:gd name="T17" fmla="*/ 4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8" h="77">
                <a:moveTo>
                  <a:pt x="88" y="42"/>
                </a:moveTo>
                <a:cubicBezTo>
                  <a:pt x="49" y="77"/>
                  <a:pt x="49" y="77"/>
                  <a:pt x="49" y="77"/>
                </a:cubicBezTo>
                <a:cubicBezTo>
                  <a:pt x="10" y="42"/>
                  <a:pt x="10" y="42"/>
                  <a:pt x="10" y="42"/>
                </a:cubicBezTo>
                <a:cubicBezTo>
                  <a:pt x="0" y="32"/>
                  <a:pt x="0" y="17"/>
                  <a:pt x="10" y="8"/>
                </a:cubicBezTo>
                <a:cubicBezTo>
                  <a:pt x="19" y="0"/>
                  <a:pt x="34" y="0"/>
                  <a:pt x="43" y="8"/>
                </a:cubicBezTo>
                <a:cubicBezTo>
                  <a:pt x="49" y="14"/>
                  <a:pt x="49" y="14"/>
                  <a:pt x="49" y="14"/>
                </a:cubicBezTo>
                <a:cubicBezTo>
                  <a:pt x="55" y="8"/>
                  <a:pt x="55" y="8"/>
                  <a:pt x="55" y="8"/>
                </a:cubicBezTo>
                <a:cubicBezTo>
                  <a:pt x="64" y="0"/>
                  <a:pt x="79" y="0"/>
                  <a:pt x="88" y="8"/>
                </a:cubicBezTo>
                <a:cubicBezTo>
                  <a:pt x="98" y="17"/>
                  <a:pt x="98" y="32"/>
                  <a:pt x="88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7"/>
          <p:cNvSpPr>
            <a:spLocks/>
          </p:cNvSpPr>
          <p:nvPr/>
        </p:nvSpPr>
        <p:spPr bwMode="auto">
          <a:xfrm>
            <a:off x="4951413" y="2503488"/>
            <a:ext cx="355600" cy="357188"/>
          </a:xfrm>
          <a:custGeom>
            <a:avLst/>
            <a:gdLst>
              <a:gd name="T0" fmla="*/ 144 w 224"/>
              <a:gd name="T1" fmla="*/ 85 h 225"/>
              <a:gd name="T2" fmla="*/ 224 w 224"/>
              <a:gd name="T3" fmla="*/ 85 h 225"/>
              <a:gd name="T4" fmla="*/ 158 w 224"/>
              <a:gd name="T5" fmla="*/ 137 h 225"/>
              <a:gd name="T6" fmla="*/ 182 w 224"/>
              <a:gd name="T7" fmla="*/ 225 h 225"/>
              <a:gd name="T8" fmla="*/ 113 w 224"/>
              <a:gd name="T9" fmla="*/ 173 h 225"/>
              <a:gd name="T10" fmla="*/ 45 w 224"/>
              <a:gd name="T11" fmla="*/ 225 h 225"/>
              <a:gd name="T12" fmla="*/ 66 w 224"/>
              <a:gd name="T13" fmla="*/ 137 h 225"/>
              <a:gd name="T14" fmla="*/ 0 w 224"/>
              <a:gd name="T15" fmla="*/ 85 h 225"/>
              <a:gd name="T16" fmla="*/ 83 w 224"/>
              <a:gd name="T17" fmla="*/ 85 h 225"/>
              <a:gd name="T18" fmla="*/ 113 w 224"/>
              <a:gd name="T19" fmla="*/ 0 h 225"/>
              <a:gd name="T20" fmla="*/ 144 w 224"/>
              <a:gd name="T21" fmla="*/ 8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4" h="225">
                <a:moveTo>
                  <a:pt x="144" y="85"/>
                </a:moveTo>
                <a:lnTo>
                  <a:pt x="224" y="85"/>
                </a:lnTo>
                <a:lnTo>
                  <a:pt x="158" y="137"/>
                </a:lnTo>
                <a:lnTo>
                  <a:pt x="182" y="225"/>
                </a:lnTo>
                <a:lnTo>
                  <a:pt x="113" y="173"/>
                </a:lnTo>
                <a:lnTo>
                  <a:pt x="45" y="225"/>
                </a:lnTo>
                <a:lnTo>
                  <a:pt x="66" y="137"/>
                </a:lnTo>
                <a:lnTo>
                  <a:pt x="0" y="85"/>
                </a:lnTo>
                <a:lnTo>
                  <a:pt x="83" y="85"/>
                </a:lnTo>
                <a:lnTo>
                  <a:pt x="113" y="0"/>
                </a:lnTo>
                <a:lnTo>
                  <a:pt x="144" y="8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8"/>
          <p:cNvSpPr>
            <a:spLocks noEditPoints="1"/>
          </p:cNvSpPr>
          <p:nvPr/>
        </p:nvSpPr>
        <p:spPr bwMode="auto">
          <a:xfrm>
            <a:off x="5592763" y="2509838"/>
            <a:ext cx="368300" cy="347663"/>
          </a:xfrm>
          <a:custGeom>
            <a:avLst/>
            <a:gdLst>
              <a:gd name="T0" fmla="*/ 5 w 98"/>
              <a:gd name="T1" fmla="*/ 38 h 92"/>
              <a:gd name="T2" fmla="*/ 22 w 98"/>
              <a:gd name="T3" fmla="*/ 38 h 92"/>
              <a:gd name="T4" fmla="*/ 22 w 98"/>
              <a:gd name="T5" fmla="*/ 81 h 92"/>
              <a:gd name="T6" fmla="*/ 5 w 98"/>
              <a:gd name="T7" fmla="*/ 81 h 92"/>
              <a:gd name="T8" fmla="*/ 0 w 98"/>
              <a:gd name="T9" fmla="*/ 76 h 92"/>
              <a:gd name="T10" fmla="*/ 0 w 98"/>
              <a:gd name="T11" fmla="*/ 42 h 92"/>
              <a:gd name="T12" fmla="*/ 5 w 98"/>
              <a:gd name="T13" fmla="*/ 38 h 92"/>
              <a:gd name="T14" fmla="*/ 98 w 98"/>
              <a:gd name="T15" fmla="*/ 47 h 92"/>
              <a:gd name="T16" fmla="*/ 98 w 98"/>
              <a:gd name="T17" fmla="*/ 73 h 92"/>
              <a:gd name="T18" fmla="*/ 74 w 98"/>
              <a:gd name="T19" fmla="*/ 92 h 92"/>
              <a:gd name="T20" fmla="*/ 51 w 98"/>
              <a:gd name="T21" fmla="*/ 92 h 92"/>
              <a:gd name="T22" fmla="*/ 27 w 98"/>
              <a:gd name="T23" fmla="*/ 81 h 92"/>
              <a:gd name="T24" fmla="*/ 27 w 98"/>
              <a:gd name="T25" fmla="*/ 38 h 92"/>
              <a:gd name="T26" fmla="*/ 29 w 98"/>
              <a:gd name="T27" fmla="*/ 38 h 92"/>
              <a:gd name="T28" fmla="*/ 52 w 98"/>
              <a:gd name="T29" fmla="*/ 16 h 92"/>
              <a:gd name="T30" fmla="*/ 58 w 98"/>
              <a:gd name="T31" fmla="*/ 0 h 92"/>
              <a:gd name="T32" fmla="*/ 66 w 98"/>
              <a:gd name="T33" fmla="*/ 15 h 92"/>
              <a:gd name="T34" fmla="*/ 65 w 98"/>
              <a:gd name="T35" fmla="*/ 32 h 92"/>
              <a:gd name="T36" fmla="*/ 85 w 98"/>
              <a:gd name="T37" fmla="*/ 31 h 92"/>
              <a:gd name="T38" fmla="*/ 98 w 98"/>
              <a:gd name="T39" fmla="*/ 4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8" h="92">
                <a:moveTo>
                  <a:pt x="5" y="38"/>
                </a:moveTo>
                <a:cubicBezTo>
                  <a:pt x="22" y="38"/>
                  <a:pt x="22" y="38"/>
                  <a:pt x="22" y="38"/>
                </a:cubicBezTo>
                <a:cubicBezTo>
                  <a:pt x="22" y="81"/>
                  <a:pt x="22" y="81"/>
                  <a:pt x="22" y="81"/>
                </a:cubicBezTo>
                <a:cubicBezTo>
                  <a:pt x="16" y="81"/>
                  <a:pt x="5" y="81"/>
                  <a:pt x="5" y="81"/>
                </a:cubicBezTo>
                <a:cubicBezTo>
                  <a:pt x="2" y="81"/>
                  <a:pt x="0" y="79"/>
                  <a:pt x="0" y="7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38"/>
                  <a:pt x="5" y="38"/>
                </a:cubicBezTo>
                <a:close/>
                <a:moveTo>
                  <a:pt x="98" y="47"/>
                </a:moveTo>
                <a:cubicBezTo>
                  <a:pt x="98" y="73"/>
                  <a:pt x="98" y="73"/>
                  <a:pt x="98" y="73"/>
                </a:cubicBezTo>
                <a:cubicBezTo>
                  <a:pt x="98" y="81"/>
                  <a:pt x="85" y="92"/>
                  <a:pt x="74" y="92"/>
                </a:cubicBezTo>
                <a:cubicBezTo>
                  <a:pt x="74" y="92"/>
                  <a:pt x="58" y="92"/>
                  <a:pt x="51" y="92"/>
                </a:cubicBezTo>
                <a:cubicBezTo>
                  <a:pt x="40" y="92"/>
                  <a:pt x="40" y="81"/>
                  <a:pt x="27" y="81"/>
                </a:cubicBezTo>
                <a:cubicBezTo>
                  <a:pt x="27" y="38"/>
                  <a:pt x="27" y="38"/>
                  <a:pt x="27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38"/>
                  <a:pt x="50" y="23"/>
                  <a:pt x="52" y="16"/>
                </a:cubicBezTo>
                <a:cubicBezTo>
                  <a:pt x="54" y="8"/>
                  <a:pt x="52" y="0"/>
                  <a:pt x="58" y="0"/>
                </a:cubicBezTo>
                <a:cubicBezTo>
                  <a:pt x="64" y="0"/>
                  <a:pt x="66" y="4"/>
                  <a:pt x="66" y="15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32"/>
                  <a:pt x="79" y="31"/>
                  <a:pt x="85" y="31"/>
                </a:cubicBezTo>
                <a:cubicBezTo>
                  <a:pt x="93" y="31"/>
                  <a:pt x="98" y="37"/>
                  <a:pt x="98" y="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6219825" y="2498726"/>
            <a:ext cx="404813" cy="365125"/>
          </a:xfrm>
          <a:custGeom>
            <a:avLst/>
            <a:gdLst>
              <a:gd name="T0" fmla="*/ 69 w 108"/>
              <a:gd name="T1" fmla="*/ 60 h 97"/>
              <a:gd name="T2" fmla="*/ 70 w 108"/>
              <a:gd name="T3" fmla="*/ 60 h 97"/>
              <a:gd name="T4" fmla="*/ 70 w 108"/>
              <a:gd name="T5" fmla="*/ 70 h 97"/>
              <a:gd name="T6" fmla="*/ 59 w 108"/>
              <a:gd name="T7" fmla="*/ 81 h 97"/>
              <a:gd name="T8" fmla="*/ 32 w 108"/>
              <a:gd name="T9" fmla="*/ 81 h 97"/>
              <a:gd name="T10" fmla="*/ 16 w 108"/>
              <a:gd name="T11" fmla="*/ 97 h 97"/>
              <a:gd name="T12" fmla="*/ 16 w 108"/>
              <a:gd name="T13" fmla="*/ 81 h 97"/>
              <a:gd name="T14" fmla="*/ 11 w 108"/>
              <a:gd name="T15" fmla="*/ 81 h 97"/>
              <a:gd name="T16" fmla="*/ 0 w 108"/>
              <a:gd name="T17" fmla="*/ 70 h 97"/>
              <a:gd name="T18" fmla="*/ 0 w 108"/>
              <a:gd name="T19" fmla="*/ 38 h 97"/>
              <a:gd name="T20" fmla="*/ 11 w 108"/>
              <a:gd name="T21" fmla="*/ 27 h 97"/>
              <a:gd name="T22" fmla="*/ 31 w 108"/>
              <a:gd name="T23" fmla="*/ 27 h 97"/>
              <a:gd name="T24" fmla="*/ 31 w 108"/>
              <a:gd name="T25" fmla="*/ 60 h 97"/>
              <a:gd name="T26" fmla="*/ 69 w 108"/>
              <a:gd name="T27" fmla="*/ 60 h 97"/>
              <a:gd name="T28" fmla="*/ 108 w 108"/>
              <a:gd name="T29" fmla="*/ 11 h 97"/>
              <a:gd name="T30" fmla="*/ 108 w 108"/>
              <a:gd name="T31" fmla="*/ 43 h 97"/>
              <a:gd name="T32" fmla="*/ 97 w 108"/>
              <a:gd name="T33" fmla="*/ 54 h 97"/>
              <a:gd name="T34" fmla="*/ 92 w 108"/>
              <a:gd name="T35" fmla="*/ 54 h 97"/>
              <a:gd name="T36" fmla="*/ 92 w 108"/>
              <a:gd name="T37" fmla="*/ 70 h 97"/>
              <a:gd name="T38" fmla="*/ 76 w 108"/>
              <a:gd name="T39" fmla="*/ 54 h 97"/>
              <a:gd name="T40" fmla="*/ 38 w 108"/>
              <a:gd name="T41" fmla="*/ 54 h 97"/>
              <a:gd name="T42" fmla="*/ 38 w 108"/>
              <a:gd name="T43" fmla="*/ 11 h 97"/>
              <a:gd name="T44" fmla="*/ 49 w 108"/>
              <a:gd name="T45" fmla="*/ 0 h 97"/>
              <a:gd name="T46" fmla="*/ 97 w 108"/>
              <a:gd name="T47" fmla="*/ 0 h 97"/>
              <a:gd name="T48" fmla="*/ 108 w 108"/>
              <a:gd name="T49" fmla="*/ 1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8" h="97">
                <a:moveTo>
                  <a:pt x="69" y="60"/>
                </a:moveTo>
                <a:cubicBezTo>
                  <a:pt x="70" y="60"/>
                  <a:pt x="70" y="60"/>
                  <a:pt x="70" y="60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6"/>
                  <a:pt x="66" y="81"/>
                  <a:pt x="59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81"/>
                  <a:pt x="16" y="81"/>
                  <a:pt x="16" y="81"/>
                </a:cubicBezTo>
                <a:cubicBezTo>
                  <a:pt x="11" y="81"/>
                  <a:pt x="11" y="81"/>
                  <a:pt x="11" y="81"/>
                </a:cubicBezTo>
                <a:cubicBezTo>
                  <a:pt x="5" y="81"/>
                  <a:pt x="0" y="76"/>
                  <a:pt x="0" y="70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2"/>
                  <a:pt x="5" y="27"/>
                  <a:pt x="11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60"/>
                  <a:pt x="31" y="60"/>
                  <a:pt x="31" y="60"/>
                </a:cubicBezTo>
                <a:lnTo>
                  <a:pt x="69" y="60"/>
                </a:lnTo>
                <a:close/>
                <a:moveTo>
                  <a:pt x="108" y="11"/>
                </a:moveTo>
                <a:cubicBezTo>
                  <a:pt x="108" y="43"/>
                  <a:pt x="108" y="43"/>
                  <a:pt x="108" y="43"/>
                </a:cubicBezTo>
                <a:cubicBezTo>
                  <a:pt x="108" y="49"/>
                  <a:pt x="103" y="54"/>
                  <a:pt x="97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70"/>
                  <a:pt x="92" y="70"/>
                  <a:pt x="92" y="70"/>
                </a:cubicBezTo>
                <a:cubicBezTo>
                  <a:pt x="76" y="54"/>
                  <a:pt x="76" y="54"/>
                  <a:pt x="76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5"/>
                  <a:pt x="43" y="0"/>
                  <a:pt x="49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3" y="0"/>
                  <a:pt x="108" y="5"/>
                  <a:pt x="108" y="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0"/>
          <p:cNvSpPr>
            <a:spLocks/>
          </p:cNvSpPr>
          <p:nvPr/>
        </p:nvSpPr>
        <p:spPr bwMode="auto">
          <a:xfrm>
            <a:off x="6907213" y="2540001"/>
            <a:ext cx="322263" cy="282575"/>
          </a:xfrm>
          <a:custGeom>
            <a:avLst/>
            <a:gdLst>
              <a:gd name="T0" fmla="*/ 86 w 86"/>
              <a:gd name="T1" fmla="*/ 11 h 75"/>
              <a:gd name="T2" fmla="*/ 86 w 86"/>
              <a:gd name="T3" fmla="*/ 48 h 75"/>
              <a:gd name="T4" fmla="*/ 75 w 86"/>
              <a:gd name="T5" fmla="*/ 59 h 75"/>
              <a:gd name="T6" fmla="*/ 54 w 86"/>
              <a:gd name="T7" fmla="*/ 59 h 75"/>
              <a:gd name="T8" fmla="*/ 54 w 86"/>
              <a:gd name="T9" fmla="*/ 75 h 75"/>
              <a:gd name="T10" fmla="*/ 32 w 86"/>
              <a:gd name="T11" fmla="*/ 59 h 75"/>
              <a:gd name="T12" fmla="*/ 10 w 86"/>
              <a:gd name="T13" fmla="*/ 59 h 75"/>
              <a:gd name="T14" fmla="*/ 0 w 86"/>
              <a:gd name="T15" fmla="*/ 48 h 75"/>
              <a:gd name="T16" fmla="*/ 0 w 86"/>
              <a:gd name="T17" fmla="*/ 11 h 75"/>
              <a:gd name="T18" fmla="*/ 10 w 86"/>
              <a:gd name="T19" fmla="*/ 0 h 75"/>
              <a:gd name="T20" fmla="*/ 75 w 86"/>
              <a:gd name="T21" fmla="*/ 0 h 75"/>
              <a:gd name="T22" fmla="*/ 86 w 86"/>
              <a:gd name="T23" fmla="*/ 1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75">
                <a:moveTo>
                  <a:pt x="86" y="11"/>
                </a:moveTo>
                <a:cubicBezTo>
                  <a:pt x="86" y="48"/>
                  <a:pt x="86" y="48"/>
                  <a:pt x="86" y="48"/>
                </a:cubicBezTo>
                <a:cubicBezTo>
                  <a:pt x="86" y="54"/>
                  <a:pt x="81" y="59"/>
                  <a:pt x="7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75"/>
                  <a:pt x="54" y="75"/>
                  <a:pt x="54" y="75"/>
                </a:cubicBezTo>
                <a:cubicBezTo>
                  <a:pt x="32" y="59"/>
                  <a:pt x="32" y="59"/>
                  <a:pt x="32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4" y="59"/>
                  <a:pt x="0" y="54"/>
                  <a:pt x="0" y="4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81" y="0"/>
                  <a:pt x="86" y="5"/>
                  <a:pt x="86" y="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1"/>
          <p:cNvSpPr>
            <a:spLocks/>
          </p:cNvSpPr>
          <p:nvPr/>
        </p:nvSpPr>
        <p:spPr bwMode="auto">
          <a:xfrm>
            <a:off x="7526338" y="2517776"/>
            <a:ext cx="371475" cy="327025"/>
          </a:xfrm>
          <a:custGeom>
            <a:avLst/>
            <a:gdLst>
              <a:gd name="T0" fmla="*/ 95 w 99"/>
              <a:gd name="T1" fmla="*/ 49 h 87"/>
              <a:gd name="T2" fmla="*/ 86 w 99"/>
              <a:gd name="T3" fmla="*/ 49 h 87"/>
              <a:gd name="T4" fmla="*/ 86 w 99"/>
              <a:gd name="T5" fmla="*/ 83 h 87"/>
              <a:gd name="T6" fmla="*/ 83 w 99"/>
              <a:gd name="T7" fmla="*/ 87 h 87"/>
              <a:gd name="T8" fmla="*/ 61 w 99"/>
              <a:gd name="T9" fmla="*/ 87 h 87"/>
              <a:gd name="T10" fmla="*/ 61 w 99"/>
              <a:gd name="T11" fmla="*/ 54 h 87"/>
              <a:gd name="T12" fmla="*/ 39 w 99"/>
              <a:gd name="T13" fmla="*/ 54 h 87"/>
              <a:gd name="T14" fmla="*/ 39 w 99"/>
              <a:gd name="T15" fmla="*/ 87 h 87"/>
              <a:gd name="T16" fmla="*/ 18 w 99"/>
              <a:gd name="T17" fmla="*/ 87 h 87"/>
              <a:gd name="T18" fmla="*/ 13 w 99"/>
              <a:gd name="T19" fmla="*/ 83 h 87"/>
              <a:gd name="T20" fmla="*/ 13 w 99"/>
              <a:gd name="T21" fmla="*/ 49 h 87"/>
              <a:gd name="T22" fmla="*/ 4 w 99"/>
              <a:gd name="T23" fmla="*/ 49 h 87"/>
              <a:gd name="T24" fmla="*/ 2 w 99"/>
              <a:gd name="T25" fmla="*/ 45 h 87"/>
              <a:gd name="T26" fmla="*/ 46 w 99"/>
              <a:gd name="T27" fmla="*/ 2 h 87"/>
              <a:gd name="T28" fmla="*/ 54 w 99"/>
              <a:gd name="T29" fmla="*/ 2 h 87"/>
              <a:gd name="T30" fmla="*/ 97 w 99"/>
              <a:gd name="T31" fmla="*/ 45 h 87"/>
              <a:gd name="T32" fmla="*/ 95 w 99"/>
              <a:gd name="T33" fmla="*/ 4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87">
                <a:moveTo>
                  <a:pt x="95" y="49"/>
                </a:moveTo>
                <a:cubicBezTo>
                  <a:pt x="86" y="49"/>
                  <a:pt x="86" y="49"/>
                  <a:pt x="86" y="49"/>
                </a:cubicBezTo>
                <a:cubicBezTo>
                  <a:pt x="86" y="83"/>
                  <a:pt x="86" y="83"/>
                  <a:pt x="86" y="83"/>
                </a:cubicBezTo>
                <a:cubicBezTo>
                  <a:pt x="86" y="85"/>
                  <a:pt x="86" y="87"/>
                  <a:pt x="83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54"/>
                  <a:pt x="61" y="54"/>
                  <a:pt x="61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87"/>
                  <a:pt x="39" y="87"/>
                  <a:pt x="39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3" y="87"/>
                  <a:pt x="13" y="85"/>
                  <a:pt x="13" y="83"/>
                </a:cubicBezTo>
                <a:cubicBezTo>
                  <a:pt x="13" y="49"/>
                  <a:pt x="13" y="49"/>
                  <a:pt x="13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1" y="49"/>
                  <a:pt x="0" y="47"/>
                  <a:pt x="2" y="45"/>
                </a:cubicBezTo>
                <a:cubicBezTo>
                  <a:pt x="46" y="2"/>
                  <a:pt x="46" y="2"/>
                  <a:pt x="46" y="2"/>
                </a:cubicBezTo>
                <a:cubicBezTo>
                  <a:pt x="48" y="0"/>
                  <a:pt x="52" y="0"/>
                  <a:pt x="54" y="2"/>
                </a:cubicBezTo>
                <a:cubicBezTo>
                  <a:pt x="97" y="45"/>
                  <a:pt x="97" y="45"/>
                  <a:pt x="97" y="45"/>
                </a:cubicBezTo>
                <a:cubicBezTo>
                  <a:pt x="99" y="47"/>
                  <a:pt x="99" y="49"/>
                  <a:pt x="95" y="4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2"/>
          <p:cNvSpPr>
            <a:spLocks noEditPoints="1"/>
          </p:cNvSpPr>
          <p:nvPr/>
        </p:nvSpPr>
        <p:spPr bwMode="auto">
          <a:xfrm>
            <a:off x="8161338" y="2509838"/>
            <a:ext cx="396875" cy="347663"/>
          </a:xfrm>
          <a:custGeom>
            <a:avLst/>
            <a:gdLst>
              <a:gd name="T0" fmla="*/ 106 w 106"/>
              <a:gd name="T1" fmla="*/ 39 h 92"/>
              <a:gd name="T2" fmla="*/ 106 w 106"/>
              <a:gd name="T3" fmla="*/ 58 h 92"/>
              <a:gd name="T4" fmla="*/ 100 w 106"/>
              <a:gd name="T5" fmla="*/ 65 h 92"/>
              <a:gd name="T6" fmla="*/ 89 w 106"/>
              <a:gd name="T7" fmla="*/ 65 h 92"/>
              <a:gd name="T8" fmla="*/ 94 w 106"/>
              <a:gd name="T9" fmla="*/ 92 h 92"/>
              <a:gd name="T10" fmla="*/ 12 w 106"/>
              <a:gd name="T11" fmla="*/ 92 h 92"/>
              <a:gd name="T12" fmla="*/ 16 w 106"/>
              <a:gd name="T13" fmla="*/ 65 h 92"/>
              <a:gd name="T14" fmla="*/ 6 w 106"/>
              <a:gd name="T15" fmla="*/ 65 h 92"/>
              <a:gd name="T16" fmla="*/ 0 w 106"/>
              <a:gd name="T17" fmla="*/ 58 h 92"/>
              <a:gd name="T18" fmla="*/ 0 w 106"/>
              <a:gd name="T19" fmla="*/ 39 h 92"/>
              <a:gd name="T20" fmla="*/ 6 w 106"/>
              <a:gd name="T21" fmla="*/ 33 h 92"/>
              <a:gd name="T22" fmla="*/ 100 w 106"/>
              <a:gd name="T23" fmla="*/ 33 h 92"/>
              <a:gd name="T24" fmla="*/ 106 w 106"/>
              <a:gd name="T25" fmla="*/ 39 h 92"/>
              <a:gd name="T26" fmla="*/ 6 w 106"/>
              <a:gd name="T27" fmla="*/ 23 h 92"/>
              <a:gd name="T28" fmla="*/ 27 w 106"/>
              <a:gd name="T29" fmla="*/ 16 h 92"/>
              <a:gd name="T30" fmla="*/ 32 w 106"/>
              <a:gd name="T31" fmla="*/ 16 h 92"/>
              <a:gd name="T32" fmla="*/ 32 w 106"/>
              <a:gd name="T33" fmla="*/ 0 h 92"/>
              <a:gd name="T34" fmla="*/ 73 w 106"/>
              <a:gd name="T35" fmla="*/ 0 h 92"/>
              <a:gd name="T36" fmla="*/ 73 w 106"/>
              <a:gd name="T37" fmla="*/ 16 h 92"/>
              <a:gd name="T38" fmla="*/ 78 w 106"/>
              <a:gd name="T39" fmla="*/ 16 h 92"/>
              <a:gd name="T40" fmla="*/ 100 w 106"/>
              <a:gd name="T41" fmla="*/ 23 h 92"/>
              <a:gd name="T42" fmla="*/ 98 w 106"/>
              <a:gd name="T43" fmla="*/ 27 h 92"/>
              <a:gd name="T44" fmla="*/ 7 w 106"/>
              <a:gd name="T45" fmla="*/ 27 h 92"/>
              <a:gd name="T46" fmla="*/ 6 w 106"/>
              <a:gd name="T47" fmla="*/ 23 h 92"/>
              <a:gd name="T48" fmla="*/ 83 w 106"/>
              <a:gd name="T49" fmla="*/ 81 h 92"/>
              <a:gd name="T50" fmla="*/ 75 w 106"/>
              <a:gd name="T51" fmla="*/ 46 h 92"/>
              <a:gd name="T52" fmla="*/ 30 w 106"/>
              <a:gd name="T53" fmla="*/ 46 h 92"/>
              <a:gd name="T54" fmla="*/ 22 w 106"/>
              <a:gd name="T55" fmla="*/ 81 h 92"/>
              <a:gd name="T56" fmla="*/ 83 w 106"/>
              <a:gd name="T57" fmla="*/ 8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6" h="92">
                <a:moveTo>
                  <a:pt x="106" y="39"/>
                </a:moveTo>
                <a:cubicBezTo>
                  <a:pt x="106" y="58"/>
                  <a:pt x="106" y="58"/>
                  <a:pt x="106" y="58"/>
                </a:cubicBezTo>
                <a:cubicBezTo>
                  <a:pt x="106" y="61"/>
                  <a:pt x="103" y="65"/>
                  <a:pt x="100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4" y="92"/>
                  <a:pt x="94" y="92"/>
                  <a:pt x="94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6" y="65"/>
                  <a:pt x="16" y="65"/>
                  <a:pt x="16" y="65"/>
                </a:cubicBez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1"/>
                  <a:pt x="0" y="58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6"/>
                  <a:pt x="3" y="33"/>
                  <a:pt x="6" y="33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3" y="33"/>
                  <a:pt x="106" y="36"/>
                  <a:pt x="106" y="39"/>
                </a:cubicBezTo>
                <a:close/>
                <a:moveTo>
                  <a:pt x="6" y="23"/>
                </a:moveTo>
                <a:cubicBezTo>
                  <a:pt x="7" y="22"/>
                  <a:pt x="24" y="16"/>
                  <a:pt x="27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0"/>
                  <a:pt x="32" y="0"/>
                  <a:pt x="3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16"/>
                  <a:pt x="73" y="16"/>
                  <a:pt x="73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98" y="22"/>
                  <a:pt x="100" y="23"/>
                </a:cubicBezTo>
                <a:cubicBezTo>
                  <a:pt x="101" y="23"/>
                  <a:pt x="102" y="27"/>
                  <a:pt x="98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4" y="27"/>
                  <a:pt x="4" y="23"/>
                  <a:pt x="6" y="23"/>
                </a:cubicBezTo>
                <a:close/>
                <a:moveTo>
                  <a:pt x="83" y="81"/>
                </a:moveTo>
                <a:cubicBezTo>
                  <a:pt x="75" y="46"/>
                  <a:pt x="75" y="46"/>
                  <a:pt x="75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22" y="81"/>
                  <a:pt x="22" y="81"/>
                  <a:pt x="22" y="81"/>
                </a:cubicBezTo>
                <a:lnTo>
                  <a:pt x="83" y="8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3"/>
          <p:cNvSpPr>
            <a:spLocks noEditPoints="1"/>
          </p:cNvSpPr>
          <p:nvPr/>
        </p:nvSpPr>
        <p:spPr bwMode="auto">
          <a:xfrm>
            <a:off x="8828088" y="2495551"/>
            <a:ext cx="349250" cy="379413"/>
          </a:xfrm>
          <a:custGeom>
            <a:avLst/>
            <a:gdLst>
              <a:gd name="T0" fmla="*/ 90 w 93"/>
              <a:gd name="T1" fmla="*/ 58 h 101"/>
              <a:gd name="T2" fmla="*/ 54 w 93"/>
              <a:gd name="T3" fmla="*/ 92 h 101"/>
              <a:gd name="T4" fmla="*/ 5 w 93"/>
              <a:gd name="T5" fmla="*/ 89 h 101"/>
              <a:gd name="T6" fmla="*/ 9 w 93"/>
              <a:gd name="T7" fmla="*/ 65 h 101"/>
              <a:gd name="T8" fmla="*/ 16 w 93"/>
              <a:gd name="T9" fmla="*/ 12 h 101"/>
              <a:gd name="T10" fmla="*/ 22 w 93"/>
              <a:gd name="T11" fmla="*/ 2 h 101"/>
              <a:gd name="T12" fmla="*/ 33 w 93"/>
              <a:gd name="T13" fmla="*/ 6 h 101"/>
              <a:gd name="T14" fmla="*/ 72 w 93"/>
              <a:gd name="T15" fmla="*/ 42 h 101"/>
              <a:gd name="T16" fmla="*/ 90 w 93"/>
              <a:gd name="T17" fmla="*/ 58 h 101"/>
              <a:gd name="T18" fmla="*/ 82 w 93"/>
              <a:gd name="T19" fmla="*/ 61 h 101"/>
              <a:gd name="T20" fmla="*/ 44 w 93"/>
              <a:gd name="T21" fmla="*/ 62 h 101"/>
              <a:gd name="T22" fmla="*/ 13 w 93"/>
              <a:gd name="T23" fmla="*/ 86 h 101"/>
              <a:gd name="T24" fmla="*/ 52 w 93"/>
              <a:gd name="T25" fmla="*/ 85 h 101"/>
              <a:gd name="T26" fmla="*/ 82 w 93"/>
              <a:gd name="T27" fmla="*/ 61 h 101"/>
              <a:gd name="T28" fmla="*/ 49 w 93"/>
              <a:gd name="T29" fmla="*/ 65 h 101"/>
              <a:gd name="T30" fmla="*/ 49 w 93"/>
              <a:gd name="T31" fmla="*/ 65 h 101"/>
              <a:gd name="T32" fmla="*/ 38 w 93"/>
              <a:gd name="T33" fmla="*/ 81 h 101"/>
              <a:gd name="T34" fmla="*/ 21 w 93"/>
              <a:gd name="T35" fmla="*/ 79 h 101"/>
              <a:gd name="T36" fmla="*/ 45 w 93"/>
              <a:gd name="T37" fmla="*/ 66 h 101"/>
              <a:gd name="T38" fmla="*/ 49 w 93"/>
              <a:gd name="T39" fmla="*/ 65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" h="101">
                <a:moveTo>
                  <a:pt x="90" y="58"/>
                </a:moveTo>
                <a:cubicBezTo>
                  <a:pt x="93" y="66"/>
                  <a:pt x="78" y="84"/>
                  <a:pt x="54" y="92"/>
                </a:cubicBezTo>
                <a:cubicBezTo>
                  <a:pt x="31" y="101"/>
                  <a:pt x="9" y="98"/>
                  <a:pt x="5" y="89"/>
                </a:cubicBezTo>
                <a:cubicBezTo>
                  <a:pt x="1" y="77"/>
                  <a:pt x="12" y="77"/>
                  <a:pt x="9" y="65"/>
                </a:cubicBezTo>
                <a:cubicBezTo>
                  <a:pt x="1" y="37"/>
                  <a:pt x="0" y="25"/>
                  <a:pt x="16" y="12"/>
                </a:cubicBezTo>
                <a:cubicBezTo>
                  <a:pt x="21" y="7"/>
                  <a:pt x="17" y="4"/>
                  <a:pt x="22" y="2"/>
                </a:cubicBezTo>
                <a:cubicBezTo>
                  <a:pt x="28" y="0"/>
                  <a:pt x="26" y="6"/>
                  <a:pt x="33" y="6"/>
                </a:cubicBezTo>
                <a:cubicBezTo>
                  <a:pt x="53" y="5"/>
                  <a:pt x="59" y="15"/>
                  <a:pt x="72" y="42"/>
                </a:cubicBezTo>
                <a:cubicBezTo>
                  <a:pt x="77" y="53"/>
                  <a:pt x="85" y="46"/>
                  <a:pt x="90" y="58"/>
                </a:cubicBezTo>
                <a:close/>
                <a:moveTo>
                  <a:pt x="82" y="61"/>
                </a:moveTo>
                <a:cubicBezTo>
                  <a:pt x="81" y="57"/>
                  <a:pt x="67" y="53"/>
                  <a:pt x="44" y="62"/>
                </a:cubicBezTo>
                <a:cubicBezTo>
                  <a:pt x="20" y="71"/>
                  <a:pt x="12" y="83"/>
                  <a:pt x="13" y="86"/>
                </a:cubicBezTo>
                <a:cubicBezTo>
                  <a:pt x="13" y="88"/>
                  <a:pt x="31" y="93"/>
                  <a:pt x="52" y="85"/>
                </a:cubicBezTo>
                <a:cubicBezTo>
                  <a:pt x="73" y="77"/>
                  <a:pt x="83" y="63"/>
                  <a:pt x="82" y="61"/>
                </a:cubicBezTo>
                <a:close/>
                <a:moveTo>
                  <a:pt x="49" y="65"/>
                </a:moveTo>
                <a:cubicBezTo>
                  <a:pt x="49" y="65"/>
                  <a:pt x="49" y="65"/>
                  <a:pt x="49" y="65"/>
                </a:cubicBezTo>
                <a:cubicBezTo>
                  <a:pt x="51" y="71"/>
                  <a:pt x="46" y="78"/>
                  <a:pt x="38" y="81"/>
                </a:cubicBezTo>
                <a:cubicBezTo>
                  <a:pt x="31" y="83"/>
                  <a:pt x="25" y="82"/>
                  <a:pt x="21" y="79"/>
                </a:cubicBezTo>
                <a:cubicBezTo>
                  <a:pt x="26" y="75"/>
                  <a:pt x="34" y="70"/>
                  <a:pt x="45" y="66"/>
                </a:cubicBezTo>
                <a:cubicBezTo>
                  <a:pt x="46" y="66"/>
                  <a:pt x="48" y="65"/>
                  <a:pt x="49" y="6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4"/>
          <p:cNvSpPr>
            <a:spLocks noEditPoints="1"/>
          </p:cNvSpPr>
          <p:nvPr/>
        </p:nvSpPr>
        <p:spPr bwMode="auto">
          <a:xfrm>
            <a:off x="9485313" y="2509838"/>
            <a:ext cx="327025" cy="334963"/>
          </a:xfrm>
          <a:custGeom>
            <a:avLst/>
            <a:gdLst>
              <a:gd name="T0" fmla="*/ 40 w 87"/>
              <a:gd name="T1" fmla="*/ 71 h 89"/>
              <a:gd name="T2" fmla="*/ 40 w 87"/>
              <a:gd name="T3" fmla="*/ 79 h 89"/>
              <a:gd name="T4" fmla="*/ 35 w 87"/>
              <a:gd name="T5" fmla="*/ 83 h 89"/>
              <a:gd name="T6" fmla="*/ 21 w 87"/>
              <a:gd name="T7" fmla="*/ 89 h 89"/>
              <a:gd name="T8" fmla="*/ 6 w 87"/>
              <a:gd name="T9" fmla="*/ 83 h 89"/>
              <a:gd name="T10" fmla="*/ 0 w 87"/>
              <a:gd name="T11" fmla="*/ 68 h 89"/>
              <a:gd name="T12" fmla="*/ 6 w 87"/>
              <a:gd name="T13" fmla="*/ 54 h 89"/>
              <a:gd name="T14" fmla="*/ 22 w 87"/>
              <a:gd name="T15" fmla="*/ 38 h 89"/>
              <a:gd name="T16" fmla="*/ 52 w 87"/>
              <a:gd name="T17" fmla="*/ 35 h 89"/>
              <a:gd name="T18" fmla="*/ 52 w 87"/>
              <a:gd name="T19" fmla="*/ 42 h 89"/>
              <a:gd name="T20" fmla="*/ 44 w 87"/>
              <a:gd name="T21" fmla="*/ 42 h 89"/>
              <a:gd name="T22" fmla="*/ 30 w 87"/>
              <a:gd name="T23" fmla="*/ 46 h 89"/>
              <a:gd name="T24" fmla="*/ 14 w 87"/>
              <a:gd name="T25" fmla="*/ 62 h 89"/>
              <a:gd name="T26" fmla="*/ 11 w 87"/>
              <a:gd name="T27" fmla="*/ 68 h 89"/>
              <a:gd name="T28" fmla="*/ 14 w 87"/>
              <a:gd name="T29" fmla="*/ 75 h 89"/>
              <a:gd name="T30" fmla="*/ 28 w 87"/>
              <a:gd name="T31" fmla="*/ 75 h 89"/>
              <a:gd name="T32" fmla="*/ 32 w 87"/>
              <a:gd name="T33" fmla="*/ 71 h 89"/>
              <a:gd name="T34" fmla="*/ 40 w 87"/>
              <a:gd name="T35" fmla="*/ 71 h 89"/>
              <a:gd name="T36" fmla="*/ 87 w 87"/>
              <a:gd name="T37" fmla="*/ 23 h 89"/>
              <a:gd name="T38" fmla="*/ 81 w 87"/>
              <a:gd name="T39" fmla="*/ 38 h 89"/>
              <a:gd name="T40" fmla="*/ 64 w 87"/>
              <a:gd name="T41" fmla="*/ 55 h 89"/>
              <a:gd name="T42" fmla="*/ 47 w 87"/>
              <a:gd name="T43" fmla="*/ 63 h 89"/>
              <a:gd name="T44" fmla="*/ 35 w 87"/>
              <a:gd name="T45" fmla="*/ 57 h 89"/>
              <a:gd name="T46" fmla="*/ 35 w 87"/>
              <a:gd name="T47" fmla="*/ 50 h 89"/>
              <a:gd name="T48" fmla="*/ 43 w 87"/>
              <a:gd name="T49" fmla="*/ 50 h 89"/>
              <a:gd name="T50" fmla="*/ 56 w 87"/>
              <a:gd name="T51" fmla="*/ 47 h 89"/>
              <a:gd name="T52" fmla="*/ 73 w 87"/>
              <a:gd name="T53" fmla="*/ 30 h 89"/>
              <a:gd name="T54" fmla="*/ 76 w 87"/>
              <a:gd name="T55" fmla="*/ 23 h 89"/>
              <a:gd name="T56" fmla="*/ 73 w 87"/>
              <a:gd name="T57" fmla="*/ 16 h 89"/>
              <a:gd name="T58" fmla="*/ 60 w 87"/>
              <a:gd name="T59" fmla="*/ 16 h 89"/>
              <a:gd name="T60" fmla="*/ 55 w 87"/>
              <a:gd name="T61" fmla="*/ 21 h 89"/>
              <a:gd name="T62" fmla="*/ 48 w 87"/>
              <a:gd name="T63" fmla="*/ 21 h 89"/>
              <a:gd name="T64" fmla="*/ 48 w 87"/>
              <a:gd name="T65" fmla="*/ 13 h 89"/>
              <a:gd name="T66" fmla="*/ 53 w 87"/>
              <a:gd name="T67" fmla="*/ 8 h 89"/>
              <a:gd name="T68" fmla="*/ 81 w 87"/>
              <a:gd name="T69" fmla="*/ 9 h 89"/>
              <a:gd name="T70" fmla="*/ 87 w 87"/>
              <a:gd name="T71" fmla="*/ 2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7" h="89">
                <a:moveTo>
                  <a:pt x="40" y="71"/>
                </a:moveTo>
                <a:cubicBezTo>
                  <a:pt x="42" y="73"/>
                  <a:pt x="42" y="76"/>
                  <a:pt x="40" y="79"/>
                </a:cubicBezTo>
                <a:cubicBezTo>
                  <a:pt x="35" y="83"/>
                  <a:pt x="35" y="83"/>
                  <a:pt x="35" y="83"/>
                </a:cubicBezTo>
                <a:cubicBezTo>
                  <a:pt x="31" y="87"/>
                  <a:pt x="26" y="89"/>
                  <a:pt x="21" y="89"/>
                </a:cubicBezTo>
                <a:cubicBezTo>
                  <a:pt x="16" y="89"/>
                  <a:pt x="10" y="87"/>
                  <a:pt x="6" y="83"/>
                </a:cubicBezTo>
                <a:cubicBezTo>
                  <a:pt x="2" y="79"/>
                  <a:pt x="0" y="74"/>
                  <a:pt x="0" y="68"/>
                </a:cubicBezTo>
                <a:cubicBezTo>
                  <a:pt x="0" y="63"/>
                  <a:pt x="2" y="58"/>
                  <a:pt x="6" y="54"/>
                </a:cubicBezTo>
                <a:cubicBezTo>
                  <a:pt x="22" y="38"/>
                  <a:pt x="22" y="38"/>
                  <a:pt x="22" y="38"/>
                </a:cubicBezTo>
                <a:cubicBezTo>
                  <a:pt x="32" y="28"/>
                  <a:pt x="44" y="27"/>
                  <a:pt x="52" y="35"/>
                </a:cubicBezTo>
                <a:cubicBezTo>
                  <a:pt x="54" y="37"/>
                  <a:pt x="54" y="40"/>
                  <a:pt x="52" y="42"/>
                </a:cubicBezTo>
                <a:cubicBezTo>
                  <a:pt x="50" y="44"/>
                  <a:pt x="46" y="44"/>
                  <a:pt x="44" y="42"/>
                </a:cubicBezTo>
                <a:cubicBezTo>
                  <a:pt x="40" y="38"/>
                  <a:pt x="33" y="43"/>
                  <a:pt x="30" y="46"/>
                </a:cubicBezTo>
                <a:cubicBezTo>
                  <a:pt x="14" y="62"/>
                  <a:pt x="14" y="62"/>
                  <a:pt x="14" y="62"/>
                </a:cubicBezTo>
                <a:cubicBezTo>
                  <a:pt x="12" y="64"/>
                  <a:pt x="11" y="66"/>
                  <a:pt x="11" y="68"/>
                </a:cubicBezTo>
                <a:cubicBezTo>
                  <a:pt x="11" y="71"/>
                  <a:pt x="12" y="73"/>
                  <a:pt x="14" y="75"/>
                </a:cubicBezTo>
                <a:cubicBezTo>
                  <a:pt x="18" y="79"/>
                  <a:pt x="24" y="79"/>
                  <a:pt x="28" y="7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69"/>
                  <a:pt x="37" y="69"/>
                  <a:pt x="40" y="71"/>
                </a:cubicBezTo>
                <a:close/>
                <a:moveTo>
                  <a:pt x="87" y="23"/>
                </a:moveTo>
                <a:cubicBezTo>
                  <a:pt x="87" y="29"/>
                  <a:pt x="85" y="34"/>
                  <a:pt x="81" y="38"/>
                </a:cubicBezTo>
                <a:cubicBezTo>
                  <a:pt x="64" y="55"/>
                  <a:pt x="64" y="55"/>
                  <a:pt x="64" y="55"/>
                </a:cubicBezTo>
                <a:cubicBezTo>
                  <a:pt x="58" y="60"/>
                  <a:pt x="53" y="63"/>
                  <a:pt x="47" y="63"/>
                </a:cubicBezTo>
                <a:cubicBezTo>
                  <a:pt x="43" y="63"/>
                  <a:pt x="39" y="61"/>
                  <a:pt x="35" y="57"/>
                </a:cubicBezTo>
                <a:cubicBezTo>
                  <a:pt x="33" y="55"/>
                  <a:pt x="33" y="52"/>
                  <a:pt x="35" y="50"/>
                </a:cubicBezTo>
                <a:cubicBezTo>
                  <a:pt x="37" y="48"/>
                  <a:pt x="41" y="48"/>
                  <a:pt x="43" y="50"/>
                </a:cubicBezTo>
                <a:cubicBezTo>
                  <a:pt x="45" y="51"/>
                  <a:pt x="48" y="55"/>
                  <a:pt x="56" y="47"/>
                </a:cubicBezTo>
                <a:cubicBezTo>
                  <a:pt x="73" y="30"/>
                  <a:pt x="73" y="30"/>
                  <a:pt x="73" y="30"/>
                </a:cubicBezTo>
                <a:cubicBezTo>
                  <a:pt x="75" y="28"/>
                  <a:pt x="76" y="26"/>
                  <a:pt x="76" y="23"/>
                </a:cubicBezTo>
                <a:cubicBezTo>
                  <a:pt x="76" y="21"/>
                  <a:pt x="75" y="18"/>
                  <a:pt x="73" y="16"/>
                </a:cubicBezTo>
                <a:cubicBezTo>
                  <a:pt x="70" y="13"/>
                  <a:pt x="65" y="11"/>
                  <a:pt x="60" y="16"/>
                </a:cubicBezTo>
                <a:cubicBezTo>
                  <a:pt x="55" y="21"/>
                  <a:pt x="55" y="21"/>
                  <a:pt x="55" y="21"/>
                </a:cubicBezTo>
                <a:cubicBezTo>
                  <a:pt x="53" y="23"/>
                  <a:pt x="50" y="23"/>
                  <a:pt x="48" y="21"/>
                </a:cubicBezTo>
                <a:cubicBezTo>
                  <a:pt x="45" y="19"/>
                  <a:pt x="45" y="15"/>
                  <a:pt x="48" y="13"/>
                </a:cubicBezTo>
                <a:cubicBezTo>
                  <a:pt x="53" y="8"/>
                  <a:pt x="53" y="8"/>
                  <a:pt x="53" y="8"/>
                </a:cubicBezTo>
                <a:cubicBezTo>
                  <a:pt x="61" y="0"/>
                  <a:pt x="72" y="1"/>
                  <a:pt x="81" y="9"/>
                </a:cubicBezTo>
                <a:cubicBezTo>
                  <a:pt x="85" y="13"/>
                  <a:pt x="87" y="18"/>
                  <a:pt x="87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"/>
          <p:cNvSpPr>
            <a:spLocks/>
          </p:cNvSpPr>
          <p:nvPr/>
        </p:nvSpPr>
        <p:spPr bwMode="auto">
          <a:xfrm>
            <a:off x="10112375" y="2416176"/>
            <a:ext cx="368300" cy="441325"/>
          </a:xfrm>
          <a:custGeom>
            <a:avLst/>
            <a:gdLst>
              <a:gd name="T0" fmla="*/ 97 w 98"/>
              <a:gd name="T1" fmla="*/ 44 h 117"/>
              <a:gd name="T2" fmla="*/ 21 w 98"/>
              <a:gd name="T3" fmla="*/ 78 h 117"/>
              <a:gd name="T4" fmla="*/ 31 w 98"/>
              <a:gd name="T5" fmla="*/ 117 h 117"/>
              <a:gd name="T6" fmla="*/ 20 w 98"/>
              <a:gd name="T7" fmla="*/ 117 h 117"/>
              <a:gd name="T8" fmla="*/ 0 w 98"/>
              <a:gd name="T9" fmla="*/ 39 h 117"/>
              <a:gd name="T10" fmla="*/ 10 w 98"/>
              <a:gd name="T11" fmla="*/ 35 h 117"/>
              <a:gd name="T12" fmla="*/ 94 w 98"/>
              <a:gd name="T13" fmla="*/ 42 h 117"/>
              <a:gd name="T14" fmla="*/ 97 w 98"/>
              <a:gd name="T15" fmla="*/ 4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117">
                <a:moveTo>
                  <a:pt x="97" y="44"/>
                </a:moveTo>
                <a:cubicBezTo>
                  <a:pt x="46" y="117"/>
                  <a:pt x="63" y="43"/>
                  <a:pt x="21" y="78"/>
                </a:cubicBezTo>
                <a:cubicBezTo>
                  <a:pt x="31" y="117"/>
                  <a:pt x="31" y="117"/>
                  <a:pt x="31" y="117"/>
                </a:cubicBezTo>
                <a:cubicBezTo>
                  <a:pt x="20" y="117"/>
                  <a:pt x="20" y="117"/>
                  <a:pt x="20" y="117"/>
                </a:cubicBezTo>
                <a:cubicBezTo>
                  <a:pt x="0" y="39"/>
                  <a:pt x="0" y="39"/>
                  <a:pt x="0" y="39"/>
                </a:cubicBezTo>
                <a:cubicBezTo>
                  <a:pt x="10" y="35"/>
                  <a:pt x="10" y="35"/>
                  <a:pt x="10" y="35"/>
                </a:cubicBezTo>
                <a:cubicBezTo>
                  <a:pt x="58" y="0"/>
                  <a:pt x="33" y="66"/>
                  <a:pt x="94" y="42"/>
                </a:cubicBezTo>
                <a:cubicBezTo>
                  <a:pt x="96" y="41"/>
                  <a:pt x="98" y="42"/>
                  <a:pt x="97" y="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6"/>
          <p:cNvSpPr>
            <a:spLocks noEditPoints="1"/>
          </p:cNvSpPr>
          <p:nvPr/>
        </p:nvSpPr>
        <p:spPr bwMode="auto">
          <a:xfrm>
            <a:off x="10769600" y="2509838"/>
            <a:ext cx="341313" cy="342900"/>
          </a:xfrm>
          <a:custGeom>
            <a:avLst/>
            <a:gdLst>
              <a:gd name="T0" fmla="*/ 91 w 91"/>
              <a:gd name="T1" fmla="*/ 59 h 91"/>
              <a:gd name="T2" fmla="*/ 87 w 91"/>
              <a:gd name="T3" fmla="*/ 68 h 91"/>
              <a:gd name="T4" fmla="*/ 72 w 91"/>
              <a:gd name="T5" fmla="*/ 73 h 91"/>
              <a:gd name="T6" fmla="*/ 69 w 91"/>
              <a:gd name="T7" fmla="*/ 87 h 91"/>
              <a:gd name="T8" fmla="*/ 60 w 91"/>
              <a:gd name="T9" fmla="*/ 91 h 91"/>
              <a:gd name="T10" fmla="*/ 46 w 91"/>
              <a:gd name="T11" fmla="*/ 82 h 91"/>
              <a:gd name="T12" fmla="*/ 31 w 91"/>
              <a:gd name="T13" fmla="*/ 91 h 91"/>
              <a:gd name="T14" fmla="*/ 22 w 91"/>
              <a:gd name="T15" fmla="*/ 87 h 91"/>
              <a:gd name="T16" fmla="*/ 19 w 91"/>
              <a:gd name="T17" fmla="*/ 73 h 91"/>
              <a:gd name="T18" fmla="*/ 4 w 91"/>
              <a:gd name="T19" fmla="*/ 69 h 91"/>
              <a:gd name="T20" fmla="*/ 0 w 91"/>
              <a:gd name="T21" fmla="*/ 60 h 91"/>
              <a:gd name="T22" fmla="*/ 9 w 91"/>
              <a:gd name="T23" fmla="*/ 46 h 91"/>
              <a:gd name="T24" fmla="*/ 0 w 91"/>
              <a:gd name="T25" fmla="*/ 32 h 91"/>
              <a:gd name="T26" fmla="*/ 4 w 91"/>
              <a:gd name="T27" fmla="*/ 23 h 91"/>
              <a:gd name="T28" fmla="*/ 19 w 91"/>
              <a:gd name="T29" fmla="*/ 19 h 91"/>
              <a:gd name="T30" fmla="*/ 22 w 91"/>
              <a:gd name="T31" fmla="*/ 4 h 91"/>
              <a:gd name="T32" fmla="*/ 31 w 91"/>
              <a:gd name="T33" fmla="*/ 0 h 91"/>
              <a:gd name="T34" fmla="*/ 46 w 91"/>
              <a:gd name="T35" fmla="*/ 9 h 91"/>
              <a:gd name="T36" fmla="*/ 60 w 91"/>
              <a:gd name="T37" fmla="*/ 0 h 91"/>
              <a:gd name="T38" fmla="*/ 69 w 91"/>
              <a:gd name="T39" fmla="*/ 4 h 91"/>
              <a:gd name="T40" fmla="*/ 72 w 91"/>
              <a:gd name="T41" fmla="*/ 19 h 91"/>
              <a:gd name="T42" fmla="*/ 87 w 91"/>
              <a:gd name="T43" fmla="*/ 23 h 91"/>
              <a:gd name="T44" fmla="*/ 91 w 91"/>
              <a:gd name="T45" fmla="*/ 32 h 91"/>
              <a:gd name="T46" fmla="*/ 82 w 91"/>
              <a:gd name="T47" fmla="*/ 46 h 91"/>
              <a:gd name="T48" fmla="*/ 91 w 91"/>
              <a:gd name="T49" fmla="*/ 59 h 91"/>
              <a:gd name="T50" fmla="*/ 65 w 91"/>
              <a:gd name="T51" fmla="*/ 46 h 91"/>
              <a:gd name="T52" fmla="*/ 46 w 91"/>
              <a:gd name="T53" fmla="*/ 26 h 91"/>
              <a:gd name="T54" fmla="*/ 26 w 91"/>
              <a:gd name="T55" fmla="*/ 46 h 91"/>
              <a:gd name="T56" fmla="*/ 46 w 91"/>
              <a:gd name="T57" fmla="*/ 65 h 91"/>
              <a:gd name="T58" fmla="*/ 65 w 91"/>
              <a:gd name="T59" fmla="*/ 4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1" h="91">
                <a:moveTo>
                  <a:pt x="91" y="59"/>
                </a:moveTo>
                <a:cubicBezTo>
                  <a:pt x="90" y="62"/>
                  <a:pt x="89" y="65"/>
                  <a:pt x="87" y="68"/>
                </a:cubicBezTo>
                <a:cubicBezTo>
                  <a:pt x="81" y="66"/>
                  <a:pt x="76" y="68"/>
                  <a:pt x="72" y="73"/>
                </a:cubicBezTo>
                <a:cubicBezTo>
                  <a:pt x="68" y="77"/>
                  <a:pt x="67" y="81"/>
                  <a:pt x="69" y="87"/>
                </a:cubicBezTo>
                <a:cubicBezTo>
                  <a:pt x="66" y="89"/>
                  <a:pt x="63" y="90"/>
                  <a:pt x="60" y="91"/>
                </a:cubicBezTo>
                <a:cubicBezTo>
                  <a:pt x="57" y="86"/>
                  <a:pt x="51" y="82"/>
                  <a:pt x="46" y="82"/>
                </a:cubicBezTo>
                <a:cubicBezTo>
                  <a:pt x="40" y="82"/>
                  <a:pt x="34" y="86"/>
                  <a:pt x="31" y="91"/>
                </a:cubicBezTo>
                <a:cubicBezTo>
                  <a:pt x="28" y="90"/>
                  <a:pt x="25" y="89"/>
                  <a:pt x="22" y="87"/>
                </a:cubicBezTo>
                <a:cubicBezTo>
                  <a:pt x="24" y="81"/>
                  <a:pt x="22" y="77"/>
                  <a:pt x="19" y="73"/>
                </a:cubicBezTo>
                <a:cubicBezTo>
                  <a:pt x="14" y="68"/>
                  <a:pt x="10" y="67"/>
                  <a:pt x="4" y="69"/>
                </a:cubicBezTo>
                <a:cubicBezTo>
                  <a:pt x="2" y="66"/>
                  <a:pt x="1" y="63"/>
                  <a:pt x="0" y="60"/>
                </a:cubicBezTo>
                <a:cubicBezTo>
                  <a:pt x="5" y="57"/>
                  <a:pt x="9" y="51"/>
                  <a:pt x="9" y="46"/>
                </a:cubicBezTo>
                <a:cubicBezTo>
                  <a:pt x="9" y="40"/>
                  <a:pt x="5" y="35"/>
                  <a:pt x="0" y="32"/>
                </a:cubicBezTo>
                <a:cubicBezTo>
                  <a:pt x="1" y="29"/>
                  <a:pt x="2" y="26"/>
                  <a:pt x="4" y="23"/>
                </a:cubicBezTo>
                <a:cubicBezTo>
                  <a:pt x="10" y="25"/>
                  <a:pt x="14" y="23"/>
                  <a:pt x="19" y="19"/>
                </a:cubicBezTo>
                <a:cubicBezTo>
                  <a:pt x="22" y="15"/>
                  <a:pt x="24" y="10"/>
                  <a:pt x="22" y="4"/>
                </a:cubicBezTo>
                <a:cubicBezTo>
                  <a:pt x="25" y="2"/>
                  <a:pt x="28" y="1"/>
                  <a:pt x="31" y="0"/>
                </a:cubicBezTo>
                <a:cubicBezTo>
                  <a:pt x="34" y="5"/>
                  <a:pt x="40" y="9"/>
                  <a:pt x="46" y="9"/>
                </a:cubicBezTo>
                <a:cubicBezTo>
                  <a:pt x="51" y="9"/>
                  <a:pt x="57" y="5"/>
                  <a:pt x="60" y="0"/>
                </a:cubicBezTo>
                <a:cubicBezTo>
                  <a:pt x="63" y="1"/>
                  <a:pt x="66" y="2"/>
                  <a:pt x="69" y="4"/>
                </a:cubicBezTo>
                <a:cubicBezTo>
                  <a:pt x="67" y="10"/>
                  <a:pt x="68" y="15"/>
                  <a:pt x="72" y="19"/>
                </a:cubicBezTo>
                <a:cubicBezTo>
                  <a:pt x="76" y="23"/>
                  <a:pt x="81" y="25"/>
                  <a:pt x="87" y="23"/>
                </a:cubicBezTo>
                <a:cubicBezTo>
                  <a:pt x="89" y="26"/>
                  <a:pt x="90" y="29"/>
                  <a:pt x="91" y="32"/>
                </a:cubicBezTo>
                <a:cubicBezTo>
                  <a:pt x="86" y="35"/>
                  <a:pt x="82" y="40"/>
                  <a:pt x="82" y="46"/>
                </a:cubicBezTo>
                <a:cubicBezTo>
                  <a:pt x="82" y="51"/>
                  <a:pt x="86" y="56"/>
                  <a:pt x="91" y="59"/>
                </a:cubicBezTo>
                <a:close/>
                <a:moveTo>
                  <a:pt x="65" y="46"/>
                </a:moveTo>
                <a:cubicBezTo>
                  <a:pt x="65" y="35"/>
                  <a:pt x="56" y="26"/>
                  <a:pt x="46" y="26"/>
                </a:cubicBezTo>
                <a:cubicBezTo>
                  <a:pt x="35" y="26"/>
                  <a:pt x="26" y="35"/>
                  <a:pt x="26" y="46"/>
                </a:cubicBezTo>
                <a:cubicBezTo>
                  <a:pt x="26" y="57"/>
                  <a:pt x="35" y="65"/>
                  <a:pt x="46" y="65"/>
                </a:cubicBezTo>
                <a:cubicBezTo>
                  <a:pt x="56" y="65"/>
                  <a:pt x="65" y="57"/>
                  <a:pt x="65" y="4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7"/>
          <p:cNvSpPr>
            <a:spLocks noEditPoints="1"/>
          </p:cNvSpPr>
          <p:nvPr/>
        </p:nvSpPr>
        <p:spPr bwMode="auto">
          <a:xfrm>
            <a:off x="1069975" y="3240088"/>
            <a:ext cx="379413" cy="381000"/>
          </a:xfrm>
          <a:custGeom>
            <a:avLst/>
            <a:gdLst>
              <a:gd name="T0" fmla="*/ 98 w 101"/>
              <a:gd name="T1" fmla="*/ 36 h 101"/>
              <a:gd name="T2" fmla="*/ 83 w 101"/>
              <a:gd name="T3" fmla="*/ 51 h 101"/>
              <a:gd name="T4" fmla="*/ 66 w 101"/>
              <a:gd name="T5" fmla="*/ 54 h 101"/>
              <a:gd name="T6" fmla="*/ 22 w 101"/>
              <a:gd name="T7" fmla="*/ 98 h 101"/>
              <a:gd name="T8" fmla="*/ 8 w 101"/>
              <a:gd name="T9" fmla="*/ 93 h 101"/>
              <a:gd name="T10" fmla="*/ 3 w 101"/>
              <a:gd name="T11" fmla="*/ 79 h 101"/>
              <a:gd name="T12" fmla="*/ 47 w 101"/>
              <a:gd name="T13" fmla="*/ 35 h 101"/>
              <a:gd name="T14" fmla="*/ 50 w 101"/>
              <a:gd name="T15" fmla="*/ 18 h 101"/>
              <a:gd name="T16" fmla="*/ 65 w 101"/>
              <a:gd name="T17" fmla="*/ 3 h 101"/>
              <a:gd name="T18" fmla="*/ 89 w 101"/>
              <a:gd name="T19" fmla="*/ 12 h 101"/>
              <a:gd name="T20" fmla="*/ 98 w 101"/>
              <a:gd name="T21" fmla="*/ 36 h 101"/>
              <a:gd name="T22" fmla="*/ 49 w 101"/>
              <a:gd name="T23" fmla="*/ 55 h 101"/>
              <a:gd name="T24" fmla="*/ 51 w 101"/>
              <a:gd name="T25" fmla="*/ 46 h 101"/>
              <a:gd name="T26" fmla="*/ 42 w 101"/>
              <a:gd name="T27" fmla="*/ 47 h 101"/>
              <a:gd name="T28" fmla="*/ 40 w 101"/>
              <a:gd name="T29" fmla="*/ 56 h 101"/>
              <a:gd name="T30" fmla="*/ 49 w 101"/>
              <a:gd name="T31" fmla="*/ 55 h 101"/>
              <a:gd name="T32" fmla="*/ 94 w 101"/>
              <a:gd name="T33" fmla="*/ 32 h 101"/>
              <a:gd name="T34" fmla="*/ 85 w 101"/>
              <a:gd name="T35" fmla="*/ 16 h 101"/>
              <a:gd name="T36" fmla="*/ 69 w 101"/>
              <a:gd name="T37" fmla="*/ 7 h 101"/>
              <a:gd name="T38" fmla="*/ 77 w 101"/>
              <a:gd name="T39" fmla="*/ 24 h 101"/>
              <a:gd name="T40" fmla="*/ 94 w 101"/>
              <a:gd name="T41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1" h="101">
                <a:moveTo>
                  <a:pt x="98" y="36"/>
                </a:moveTo>
                <a:cubicBezTo>
                  <a:pt x="83" y="51"/>
                  <a:pt x="83" y="51"/>
                  <a:pt x="83" y="51"/>
                </a:cubicBezTo>
                <a:cubicBezTo>
                  <a:pt x="81" y="53"/>
                  <a:pt x="73" y="55"/>
                  <a:pt x="66" y="54"/>
                </a:cubicBezTo>
                <a:cubicBezTo>
                  <a:pt x="22" y="98"/>
                  <a:pt x="22" y="98"/>
                  <a:pt x="22" y="98"/>
                </a:cubicBezTo>
                <a:cubicBezTo>
                  <a:pt x="19" y="101"/>
                  <a:pt x="13" y="98"/>
                  <a:pt x="8" y="93"/>
                </a:cubicBezTo>
                <a:cubicBezTo>
                  <a:pt x="2" y="88"/>
                  <a:pt x="0" y="82"/>
                  <a:pt x="3" y="79"/>
                </a:cubicBezTo>
                <a:cubicBezTo>
                  <a:pt x="47" y="35"/>
                  <a:pt x="47" y="35"/>
                  <a:pt x="47" y="35"/>
                </a:cubicBezTo>
                <a:cubicBezTo>
                  <a:pt x="46" y="28"/>
                  <a:pt x="48" y="20"/>
                  <a:pt x="50" y="18"/>
                </a:cubicBezTo>
                <a:cubicBezTo>
                  <a:pt x="65" y="3"/>
                  <a:pt x="65" y="3"/>
                  <a:pt x="65" y="3"/>
                </a:cubicBezTo>
                <a:cubicBezTo>
                  <a:pt x="68" y="0"/>
                  <a:pt x="80" y="3"/>
                  <a:pt x="89" y="12"/>
                </a:cubicBezTo>
                <a:cubicBezTo>
                  <a:pt x="98" y="21"/>
                  <a:pt x="101" y="33"/>
                  <a:pt x="98" y="36"/>
                </a:cubicBezTo>
                <a:close/>
                <a:moveTo>
                  <a:pt x="49" y="55"/>
                </a:moveTo>
                <a:cubicBezTo>
                  <a:pt x="52" y="52"/>
                  <a:pt x="53" y="48"/>
                  <a:pt x="51" y="46"/>
                </a:cubicBezTo>
                <a:cubicBezTo>
                  <a:pt x="49" y="44"/>
                  <a:pt x="45" y="45"/>
                  <a:pt x="42" y="47"/>
                </a:cubicBezTo>
                <a:cubicBezTo>
                  <a:pt x="39" y="50"/>
                  <a:pt x="38" y="54"/>
                  <a:pt x="40" y="56"/>
                </a:cubicBezTo>
                <a:cubicBezTo>
                  <a:pt x="42" y="58"/>
                  <a:pt x="46" y="57"/>
                  <a:pt x="49" y="55"/>
                </a:cubicBezTo>
                <a:close/>
                <a:moveTo>
                  <a:pt x="94" y="32"/>
                </a:moveTo>
                <a:cubicBezTo>
                  <a:pt x="94" y="32"/>
                  <a:pt x="92" y="23"/>
                  <a:pt x="85" y="16"/>
                </a:cubicBezTo>
                <a:cubicBezTo>
                  <a:pt x="78" y="9"/>
                  <a:pt x="69" y="7"/>
                  <a:pt x="69" y="7"/>
                </a:cubicBezTo>
                <a:cubicBezTo>
                  <a:pt x="68" y="8"/>
                  <a:pt x="70" y="17"/>
                  <a:pt x="77" y="24"/>
                </a:cubicBezTo>
                <a:cubicBezTo>
                  <a:pt x="84" y="31"/>
                  <a:pt x="93" y="33"/>
                  <a:pt x="94" y="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8"/>
          <p:cNvSpPr>
            <a:spLocks noEditPoints="1"/>
          </p:cNvSpPr>
          <p:nvPr/>
        </p:nvSpPr>
        <p:spPr bwMode="auto">
          <a:xfrm>
            <a:off x="1722438" y="3244851"/>
            <a:ext cx="365125" cy="371475"/>
          </a:xfrm>
          <a:custGeom>
            <a:avLst/>
            <a:gdLst>
              <a:gd name="T0" fmla="*/ 55 w 97"/>
              <a:gd name="T1" fmla="*/ 80 h 99"/>
              <a:gd name="T2" fmla="*/ 72 w 97"/>
              <a:gd name="T3" fmla="*/ 89 h 99"/>
              <a:gd name="T4" fmla="*/ 48 w 97"/>
              <a:gd name="T5" fmla="*/ 99 h 99"/>
              <a:gd name="T6" fmla="*/ 24 w 97"/>
              <a:gd name="T7" fmla="*/ 89 h 99"/>
              <a:gd name="T8" fmla="*/ 42 w 97"/>
              <a:gd name="T9" fmla="*/ 80 h 99"/>
              <a:gd name="T10" fmla="*/ 42 w 97"/>
              <a:gd name="T11" fmla="*/ 73 h 99"/>
              <a:gd name="T12" fmla="*/ 26 w 97"/>
              <a:gd name="T13" fmla="*/ 54 h 99"/>
              <a:gd name="T14" fmla="*/ 0 w 97"/>
              <a:gd name="T15" fmla="*/ 14 h 99"/>
              <a:gd name="T16" fmla="*/ 4 w 97"/>
              <a:gd name="T17" fmla="*/ 10 h 99"/>
              <a:gd name="T18" fmla="*/ 22 w 97"/>
              <a:gd name="T19" fmla="*/ 10 h 99"/>
              <a:gd name="T20" fmla="*/ 48 w 97"/>
              <a:gd name="T21" fmla="*/ 0 h 99"/>
              <a:gd name="T22" fmla="*/ 75 w 97"/>
              <a:gd name="T23" fmla="*/ 10 h 99"/>
              <a:gd name="T24" fmla="*/ 93 w 97"/>
              <a:gd name="T25" fmla="*/ 10 h 99"/>
              <a:gd name="T26" fmla="*/ 97 w 97"/>
              <a:gd name="T27" fmla="*/ 14 h 99"/>
              <a:gd name="T28" fmla="*/ 70 w 97"/>
              <a:gd name="T29" fmla="*/ 54 h 99"/>
              <a:gd name="T30" fmla="*/ 55 w 97"/>
              <a:gd name="T31" fmla="*/ 73 h 99"/>
              <a:gd name="T32" fmla="*/ 55 w 97"/>
              <a:gd name="T33" fmla="*/ 80 h 99"/>
              <a:gd name="T34" fmla="*/ 27 w 97"/>
              <a:gd name="T35" fmla="*/ 46 h 99"/>
              <a:gd name="T36" fmla="*/ 21 w 97"/>
              <a:gd name="T37" fmla="*/ 17 h 99"/>
              <a:gd name="T38" fmla="*/ 7 w 97"/>
              <a:gd name="T39" fmla="*/ 17 h 99"/>
              <a:gd name="T40" fmla="*/ 27 w 97"/>
              <a:gd name="T41" fmla="*/ 46 h 99"/>
              <a:gd name="T42" fmla="*/ 28 w 97"/>
              <a:gd name="T43" fmla="*/ 15 h 99"/>
              <a:gd name="T44" fmla="*/ 48 w 97"/>
              <a:gd name="T45" fmla="*/ 23 h 99"/>
              <a:gd name="T46" fmla="*/ 69 w 97"/>
              <a:gd name="T47" fmla="*/ 15 h 99"/>
              <a:gd name="T48" fmla="*/ 48 w 97"/>
              <a:gd name="T49" fmla="*/ 7 h 99"/>
              <a:gd name="T50" fmla="*/ 28 w 97"/>
              <a:gd name="T51" fmla="*/ 15 h 99"/>
              <a:gd name="T52" fmla="*/ 89 w 97"/>
              <a:gd name="T53" fmla="*/ 17 h 99"/>
              <a:gd name="T54" fmla="*/ 75 w 97"/>
              <a:gd name="T55" fmla="*/ 17 h 99"/>
              <a:gd name="T56" fmla="*/ 70 w 97"/>
              <a:gd name="T57" fmla="*/ 46 h 99"/>
              <a:gd name="T58" fmla="*/ 89 w 97"/>
              <a:gd name="T59" fmla="*/ 17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7" h="99">
                <a:moveTo>
                  <a:pt x="55" y="80"/>
                </a:moveTo>
                <a:cubicBezTo>
                  <a:pt x="65" y="81"/>
                  <a:pt x="72" y="85"/>
                  <a:pt x="72" y="89"/>
                </a:cubicBezTo>
                <a:cubicBezTo>
                  <a:pt x="72" y="95"/>
                  <a:pt x="62" y="99"/>
                  <a:pt x="48" y="99"/>
                </a:cubicBezTo>
                <a:cubicBezTo>
                  <a:pt x="35" y="99"/>
                  <a:pt x="24" y="95"/>
                  <a:pt x="24" y="89"/>
                </a:cubicBezTo>
                <a:cubicBezTo>
                  <a:pt x="24" y="85"/>
                  <a:pt x="32" y="81"/>
                  <a:pt x="42" y="80"/>
                </a:cubicBezTo>
                <a:cubicBezTo>
                  <a:pt x="42" y="73"/>
                  <a:pt x="42" y="73"/>
                  <a:pt x="42" y="73"/>
                </a:cubicBezTo>
                <a:cubicBezTo>
                  <a:pt x="42" y="65"/>
                  <a:pt x="36" y="61"/>
                  <a:pt x="26" y="54"/>
                </a:cubicBezTo>
                <a:cubicBezTo>
                  <a:pt x="15" y="47"/>
                  <a:pt x="0" y="37"/>
                  <a:pt x="0" y="14"/>
                </a:cubicBezTo>
                <a:cubicBezTo>
                  <a:pt x="0" y="11"/>
                  <a:pt x="1" y="10"/>
                  <a:pt x="4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5" y="5"/>
                  <a:pt x="32" y="0"/>
                  <a:pt x="48" y="0"/>
                </a:cubicBezTo>
                <a:cubicBezTo>
                  <a:pt x="64" y="0"/>
                  <a:pt x="72" y="5"/>
                  <a:pt x="75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5" y="10"/>
                  <a:pt x="97" y="11"/>
                  <a:pt x="97" y="14"/>
                </a:cubicBezTo>
                <a:cubicBezTo>
                  <a:pt x="97" y="37"/>
                  <a:pt x="82" y="47"/>
                  <a:pt x="70" y="54"/>
                </a:cubicBezTo>
                <a:cubicBezTo>
                  <a:pt x="61" y="61"/>
                  <a:pt x="55" y="65"/>
                  <a:pt x="55" y="73"/>
                </a:cubicBezTo>
                <a:lnTo>
                  <a:pt x="55" y="80"/>
                </a:lnTo>
                <a:close/>
                <a:moveTo>
                  <a:pt x="27" y="46"/>
                </a:moveTo>
                <a:cubicBezTo>
                  <a:pt x="24" y="39"/>
                  <a:pt x="21" y="30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9" y="32"/>
                  <a:pt x="18" y="39"/>
                  <a:pt x="27" y="46"/>
                </a:cubicBezTo>
                <a:close/>
                <a:moveTo>
                  <a:pt x="28" y="15"/>
                </a:moveTo>
                <a:cubicBezTo>
                  <a:pt x="28" y="17"/>
                  <a:pt x="34" y="23"/>
                  <a:pt x="48" y="23"/>
                </a:cubicBezTo>
                <a:cubicBezTo>
                  <a:pt x="63" y="23"/>
                  <a:pt x="69" y="17"/>
                  <a:pt x="69" y="15"/>
                </a:cubicBezTo>
                <a:cubicBezTo>
                  <a:pt x="69" y="13"/>
                  <a:pt x="63" y="7"/>
                  <a:pt x="48" y="7"/>
                </a:cubicBezTo>
                <a:cubicBezTo>
                  <a:pt x="34" y="7"/>
                  <a:pt x="28" y="13"/>
                  <a:pt x="28" y="15"/>
                </a:cubicBezTo>
                <a:close/>
                <a:moveTo>
                  <a:pt x="89" y="17"/>
                </a:moveTo>
                <a:cubicBezTo>
                  <a:pt x="75" y="17"/>
                  <a:pt x="75" y="17"/>
                  <a:pt x="75" y="17"/>
                </a:cubicBezTo>
                <a:cubicBezTo>
                  <a:pt x="75" y="30"/>
                  <a:pt x="73" y="39"/>
                  <a:pt x="70" y="46"/>
                </a:cubicBezTo>
                <a:cubicBezTo>
                  <a:pt x="79" y="39"/>
                  <a:pt x="88" y="32"/>
                  <a:pt x="89" y="1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9"/>
          <p:cNvSpPr>
            <a:spLocks noEditPoints="1"/>
          </p:cNvSpPr>
          <p:nvPr/>
        </p:nvSpPr>
        <p:spPr bwMode="auto">
          <a:xfrm>
            <a:off x="2354263" y="3225801"/>
            <a:ext cx="404813" cy="409575"/>
          </a:xfrm>
          <a:custGeom>
            <a:avLst/>
            <a:gdLst>
              <a:gd name="T0" fmla="*/ 87 w 108"/>
              <a:gd name="T1" fmla="*/ 41 h 109"/>
              <a:gd name="T2" fmla="*/ 89 w 108"/>
              <a:gd name="T3" fmla="*/ 44 h 109"/>
              <a:gd name="T4" fmla="*/ 90 w 108"/>
              <a:gd name="T5" fmla="*/ 50 h 109"/>
              <a:gd name="T6" fmla="*/ 85 w 108"/>
              <a:gd name="T7" fmla="*/ 67 h 109"/>
              <a:gd name="T8" fmla="*/ 81 w 108"/>
              <a:gd name="T9" fmla="*/ 72 h 109"/>
              <a:gd name="T10" fmla="*/ 31 w 108"/>
              <a:gd name="T11" fmla="*/ 107 h 109"/>
              <a:gd name="T12" fmla="*/ 24 w 108"/>
              <a:gd name="T13" fmla="*/ 107 h 109"/>
              <a:gd name="T14" fmla="*/ 1 w 108"/>
              <a:gd name="T15" fmla="*/ 74 h 109"/>
              <a:gd name="T16" fmla="*/ 3 w 108"/>
              <a:gd name="T17" fmla="*/ 66 h 109"/>
              <a:gd name="T18" fmla="*/ 53 w 108"/>
              <a:gd name="T19" fmla="*/ 31 h 109"/>
              <a:gd name="T20" fmla="*/ 59 w 108"/>
              <a:gd name="T21" fmla="*/ 29 h 109"/>
              <a:gd name="T22" fmla="*/ 76 w 108"/>
              <a:gd name="T23" fmla="*/ 29 h 109"/>
              <a:gd name="T24" fmla="*/ 81 w 108"/>
              <a:gd name="T25" fmla="*/ 31 h 109"/>
              <a:gd name="T26" fmla="*/ 84 w 108"/>
              <a:gd name="T27" fmla="*/ 36 h 109"/>
              <a:gd name="T28" fmla="*/ 96 w 108"/>
              <a:gd name="T29" fmla="*/ 5 h 109"/>
              <a:gd name="T30" fmla="*/ 98 w 108"/>
              <a:gd name="T31" fmla="*/ 1 h 109"/>
              <a:gd name="T32" fmla="*/ 102 w 108"/>
              <a:gd name="T33" fmla="*/ 3 h 109"/>
              <a:gd name="T34" fmla="*/ 87 w 108"/>
              <a:gd name="T35" fmla="*/ 41 h 109"/>
              <a:gd name="T36" fmla="*/ 83 w 108"/>
              <a:gd name="T37" fmla="*/ 45 h 109"/>
              <a:gd name="T38" fmla="*/ 79 w 108"/>
              <a:gd name="T39" fmla="*/ 47 h 109"/>
              <a:gd name="T40" fmla="*/ 78 w 108"/>
              <a:gd name="T41" fmla="*/ 47 h 109"/>
              <a:gd name="T42" fmla="*/ 75 w 108"/>
              <a:gd name="T43" fmla="*/ 45 h 109"/>
              <a:gd name="T44" fmla="*/ 76 w 108"/>
              <a:gd name="T45" fmla="*/ 40 h 109"/>
              <a:gd name="T46" fmla="*/ 79 w 108"/>
              <a:gd name="T47" fmla="*/ 39 h 109"/>
              <a:gd name="T48" fmla="*/ 69 w 108"/>
              <a:gd name="T49" fmla="*/ 39 h 109"/>
              <a:gd name="T50" fmla="*/ 67 w 108"/>
              <a:gd name="T51" fmla="*/ 51 h 109"/>
              <a:gd name="T52" fmla="*/ 79 w 108"/>
              <a:gd name="T53" fmla="*/ 53 h 109"/>
              <a:gd name="T54" fmla="*/ 83 w 108"/>
              <a:gd name="T55" fmla="*/ 4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8" h="109">
                <a:moveTo>
                  <a:pt x="87" y="41"/>
                </a:moveTo>
                <a:cubicBezTo>
                  <a:pt x="89" y="44"/>
                  <a:pt x="89" y="44"/>
                  <a:pt x="89" y="44"/>
                </a:cubicBezTo>
                <a:cubicBezTo>
                  <a:pt x="90" y="45"/>
                  <a:pt x="91" y="48"/>
                  <a:pt x="90" y="50"/>
                </a:cubicBezTo>
                <a:cubicBezTo>
                  <a:pt x="85" y="67"/>
                  <a:pt x="85" y="67"/>
                  <a:pt x="85" y="67"/>
                </a:cubicBezTo>
                <a:cubicBezTo>
                  <a:pt x="84" y="68"/>
                  <a:pt x="83" y="70"/>
                  <a:pt x="81" y="72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29" y="109"/>
                  <a:pt x="26" y="109"/>
                  <a:pt x="24" y="107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71"/>
                  <a:pt x="0" y="68"/>
                  <a:pt x="3" y="66"/>
                </a:cubicBezTo>
                <a:cubicBezTo>
                  <a:pt x="53" y="31"/>
                  <a:pt x="53" y="31"/>
                  <a:pt x="53" y="31"/>
                </a:cubicBezTo>
                <a:cubicBezTo>
                  <a:pt x="54" y="30"/>
                  <a:pt x="57" y="29"/>
                  <a:pt x="59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8" y="29"/>
                  <a:pt x="80" y="30"/>
                  <a:pt x="81" y="31"/>
                </a:cubicBezTo>
                <a:cubicBezTo>
                  <a:pt x="84" y="36"/>
                  <a:pt x="84" y="36"/>
                  <a:pt x="84" y="36"/>
                </a:cubicBezTo>
                <a:cubicBezTo>
                  <a:pt x="91" y="30"/>
                  <a:pt x="101" y="19"/>
                  <a:pt x="96" y="5"/>
                </a:cubicBezTo>
                <a:cubicBezTo>
                  <a:pt x="96" y="3"/>
                  <a:pt x="97" y="1"/>
                  <a:pt x="98" y="1"/>
                </a:cubicBezTo>
                <a:cubicBezTo>
                  <a:pt x="100" y="0"/>
                  <a:pt x="102" y="1"/>
                  <a:pt x="102" y="3"/>
                </a:cubicBezTo>
                <a:cubicBezTo>
                  <a:pt x="108" y="20"/>
                  <a:pt x="98" y="33"/>
                  <a:pt x="87" y="41"/>
                </a:cubicBezTo>
                <a:close/>
                <a:moveTo>
                  <a:pt x="83" y="45"/>
                </a:moveTo>
                <a:cubicBezTo>
                  <a:pt x="81" y="45"/>
                  <a:pt x="80" y="46"/>
                  <a:pt x="79" y="47"/>
                </a:cubicBezTo>
                <a:cubicBezTo>
                  <a:pt x="79" y="47"/>
                  <a:pt x="78" y="47"/>
                  <a:pt x="78" y="47"/>
                </a:cubicBezTo>
                <a:cubicBezTo>
                  <a:pt x="77" y="47"/>
                  <a:pt x="75" y="46"/>
                  <a:pt x="75" y="45"/>
                </a:cubicBezTo>
                <a:cubicBezTo>
                  <a:pt x="74" y="43"/>
                  <a:pt x="75" y="41"/>
                  <a:pt x="76" y="40"/>
                </a:cubicBezTo>
                <a:cubicBezTo>
                  <a:pt x="77" y="40"/>
                  <a:pt x="78" y="40"/>
                  <a:pt x="79" y="39"/>
                </a:cubicBezTo>
                <a:cubicBezTo>
                  <a:pt x="76" y="37"/>
                  <a:pt x="72" y="37"/>
                  <a:pt x="69" y="39"/>
                </a:cubicBezTo>
                <a:cubicBezTo>
                  <a:pt x="65" y="42"/>
                  <a:pt x="64" y="47"/>
                  <a:pt x="67" y="51"/>
                </a:cubicBezTo>
                <a:cubicBezTo>
                  <a:pt x="70" y="55"/>
                  <a:pt x="75" y="56"/>
                  <a:pt x="79" y="53"/>
                </a:cubicBezTo>
                <a:cubicBezTo>
                  <a:pt x="82" y="51"/>
                  <a:pt x="83" y="48"/>
                  <a:pt x="83" y="4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0"/>
          <p:cNvSpPr>
            <a:spLocks noEditPoints="1"/>
          </p:cNvSpPr>
          <p:nvPr/>
        </p:nvSpPr>
        <p:spPr bwMode="auto">
          <a:xfrm>
            <a:off x="2992438" y="3267076"/>
            <a:ext cx="404813" cy="327025"/>
          </a:xfrm>
          <a:custGeom>
            <a:avLst/>
            <a:gdLst>
              <a:gd name="T0" fmla="*/ 108 w 108"/>
              <a:gd name="T1" fmla="*/ 27 h 87"/>
              <a:gd name="T2" fmla="*/ 108 w 108"/>
              <a:gd name="T3" fmla="*/ 76 h 87"/>
              <a:gd name="T4" fmla="*/ 98 w 108"/>
              <a:gd name="T5" fmla="*/ 87 h 87"/>
              <a:gd name="T6" fmla="*/ 11 w 108"/>
              <a:gd name="T7" fmla="*/ 87 h 87"/>
              <a:gd name="T8" fmla="*/ 0 w 108"/>
              <a:gd name="T9" fmla="*/ 76 h 87"/>
              <a:gd name="T10" fmla="*/ 0 w 108"/>
              <a:gd name="T11" fmla="*/ 27 h 87"/>
              <a:gd name="T12" fmla="*/ 11 w 108"/>
              <a:gd name="T13" fmla="*/ 17 h 87"/>
              <a:gd name="T14" fmla="*/ 24 w 108"/>
              <a:gd name="T15" fmla="*/ 17 h 87"/>
              <a:gd name="T16" fmla="*/ 28 w 108"/>
              <a:gd name="T17" fmla="*/ 13 h 87"/>
              <a:gd name="T18" fmla="*/ 32 w 108"/>
              <a:gd name="T19" fmla="*/ 3 h 87"/>
              <a:gd name="T20" fmla="*/ 36 w 108"/>
              <a:gd name="T21" fmla="*/ 0 h 87"/>
              <a:gd name="T22" fmla="*/ 73 w 108"/>
              <a:gd name="T23" fmla="*/ 0 h 87"/>
              <a:gd name="T24" fmla="*/ 77 w 108"/>
              <a:gd name="T25" fmla="*/ 3 h 87"/>
              <a:gd name="T26" fmla="*/ 81 w 108"/>
              <a:gd name="T27" fmla="*/ 13 h 87"/>
              <a:gd name="T28" fmla="*/ 85 w 108"/>
              <a:gd name="T29" fmla="*/ 17 h 87"/>
              <a:gd name="T30" fmla="*/ 98 w 108"/>
              <a:gd name="T31" fmla="*/ 17 h 87"/>
              <a:gd name="T32" fmla="*/ 108 w 108"/>
              <a:gd name="T33" fmla="*/ 27 h 87"/>
              <a:gd name="T34" fmla="*/ 81 w 108"/>
              <a:gd name="T35" fmla="*/ 49 h 87"/>
              <a:gd name="T36" fmla="*/ 54 w 108"/>
              <a:gd name="T37" fmla="*/ 22 h 87"/>
              <a:gd name="T38" fmla="*/ 27 w 108"/>
              <a:gd name="T39" fmla="*/ 49 h 87"/>
              <a:gd name="T40" fmla="*/ 54 w 108"/>
              <a:gd name="T41" fmla="*/ 76 h 87"/>
              <a:gd name="T42" fmla="*/ 81 w 108"/>
              <a:gd name="T43" fmla="*/ 49 h 87"/>
              <a:gd name="T44" fmla="*/ 71 w 108"/>
              <a:gd name="T45" fmla="*/ 49 h 87"/>
              <a:gd name="T46" fmla="*/ 54 w 108"/>
              <a:gd name="T47" fmla="*/ 65 h 87"/>
              <a:gd name="T48" fmla="*/ 38 w 108"/>
              <a:gd name="T49" fmla="*/ 49 h 87"/>
              <a:gd name="T50" fmla="*/ 54 w 108"/>
              <a:gd name="T51" fmla="*/ 33 h 87"/>
              <a:gd name="T52" fmla="*/ 71 w 108"/>
              <a:gd name="T53" fmla="*/ 49 h 87"/>
              <a:gd name="T54" fmla="*/ 98 w 108"/>
              <a:gd name="T55" fmla="*/ 31 h 87"/>
              <a:gd name="T56" fmla="*/ 94 w 108"/>
              <a:gd name="T57" fmla="*/ 27 h 87"/>
              <a:gd name="T58" fmla="*/ 90 w 108"/>
              <a:gd name="T59" fmla="*/ 31 h 87"/>
              <a:gd name="T60" fmla="*/ 94 w 108"/>
              <a:gd name="T61" fmla="*/ 35 h 87"/>
              <a:gd name="T62" fmla="*/ 98 w 108"/>
              <a:gd name="T63" fmla="*/ 3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8" h="87">
                <a:moveTo>
                  <a:pt x="108" y="27"/>
                </a:moveTo>
                <a:cubicBezTo>
                  <a:pt x="108" y="76"/>
                  <a:pt x="108" y="76"/>
                  <a:pt x="108" y="76"/>
                </a:cubicBezTo>
                <a:cubicBezTo>
                  <a:pt x="108" y="82"/>
                  <a:pt x="104" y="87"/>
                  <a:pt x="98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5" y="87"/>
                  <a:pt x="0" y="82"/>
                  <a:pt x="0" y="76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1"/>
                  <a:pt x="5" y="17"/>
                  <a:pt x="11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6" y="17"/>
                  <a:pt x="28" y="15"/>
                  <a:pt x="28" y="13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2"/>
                  <a:pt x="34" y="0"/>
                  <a:pt x="3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5" y="0"/>
                  <a:pt x="77" y="2"/>
                  <a:pt x="77" y="3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15"/>
                  <a:pt x="83" y="17"/>
                  <a:pt x="85" y="17"/>
                </a:cubicBezTo>
                <a:cubicBezTo>
                  <a:pt x="98" y="17"/>
                  <a:pt x="98" y="17"/>
                  <a:pt x="98" y="17"/>
                </a:cubicBezTo>
                <a:cubicBezTo>
                  <a:pt x="104" y="17"/>
                  <a:pt x="108" y="21"/>
                  <a:pt x="108" y="27"/>
                </a:cubicBezTo>
                <a:close/>
                <a:moveTo>
                  <a:pt x="81" y="49"/>
                </a:moveTo>
                <a:cubicBezTo>
                  <a:pt x="81" y="34"/>
                  <a:pt x="69" y="22"/>
                  <a:pt x="54" y="22"/>
                </a:cubicBezTo>
                <a:cubicBezTo>
                  <a:pt x="39" y="22"/>
                  <a:pt x="27" y="34"/>
                  <a:pt x="27" y="49"/>
                </a:cubicBezTo>
                <a:cubicBezTo>
                  <a:pt x="27" y="64"/>
                  <a:pt x="39" y="76"/>
                  <a:pt x="54" y="76"/>
                </a:cubicBezTo>
                <a:cubicBezTo>
                  <a:pt x="69" y="76"/>
                  <a:pt x="81" y="64"/>
                  <a:pt x="81" y="49"/>
                </a:cubicBezTo>
                <a:close/>
                <a:moveTo>
                  <a:pt x="71" y="49"/>
                </a:moveTo>
                <a:cubicBezTo>
                  <a:pt x="71" y="58"/>
                  <a:pt x="63" y="65"/>
                  <a:pt x="54" y="65"/>
                </a:cubicBezTo>
                <a:cubicBezTo>
                  <a:pt x="46" y="65"/>
                  <a:pt x="38" y="58"/>
                  <a:pt x="38" y="49"/>
                </a:cubicBezTo>
                <a:cubicBezTo>
                  <a:pt x="38" y="40"/>
                  <a:pt x="46" y="33"/>
                  <a:pt x="54" y="33"/>
                </a:cubicBezTo>
                <a:cubicBezTo>
                  <a:pt x="63" y="33"/>
                  <a:pt x="71" y="40"/>
                  <a:pt x="71" y="49"/>
                </a:cubicBezTo>
                <a:close/>
                <a:moveTo>
                  <a:pt x="98" y="31"/>
                </a:moveTo>
                <a:cubicBezTo>
                  <a:pt x="98" y="29"/>
                  <a:pt x="96" y="27"/>
                  <a:pt x="94" y="27"/>
                </a:cubicBezTo>
                <a:cubicBezTo>
                  <a:pt x="92" y="27"/>
                  <a:pt x="90" y="29"/>
                  <a:pt x="90" y="31"/>
                </a:cubicBezTo>
                <a:cubicBezTo>
                  <a:pt x="90" y="33"/>
                  <a:pt x="92" y="35"/>
                  <a:pt x="94" y="35"/>
                </a:cubicBezTo>
                <a:cubicBezTo>
                  <a:pt x="96" y="35"/>
                  <a:pt x="98" y="33"/>
                  <a:pt x="98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1"/>
          <p:cNvSpPr>
            <a:spLocks/>
          </p:cNvSpPr>
          <p:nvPr/>
        </p:nvSpPr>
        <p:spPr bwMode="auto">
          <a:xfrm>
            <a:off x="3675063" y="3263901"/>
            <a:ext cx="349250" cy="349250"/>
          </a:xfrm>
          <a:custGeom>
            <a:avLst/>
            <a:gdLst>
              <a:gd name="T0" fmla="*/ 64 w 93"/>
              <a:gd name="T1" fmla="*/ 0 h 93"/>
              <a:gd name="T2" fmla="*/ 75 w 93"/>
              <a:gd name="T3" fmla="*/ 8 h 93"/>
              <a:gd name="T4" fmla="*/ 75 w 93"/>
              <a:gd name="T5" fmla="*/ 75 h 93"/>
              <a:gd name="T6" fmla="*/ 8 w 93"/>
              <a:gd name="T7" fmla="*/ 75 h 93"/>
              <a:gd name="T8" fmla="*/ 0 w 93"/>
              <a:gd name="T9" fmla="*/ 65 h 93"/>
              <a:gd name="T10" fmla="*/ 56 w 93"/>
              <a:gd name="T11" fmla="*/ 57 h 93"/>
              <a:gd name="T12" fmla="*/ 64 w 93"/>
              <a:gd name="T13" fmla="*/ 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93">
                <a:moveTo>
                  <a:pt x="64" y="0"/>
                </a:moveTo>
                <a:cubicBezTo>
                  <a:pt x="68" y="2"/>
                  <a:pt x="71" y="5"/>
                  <a:pt x="75" y="8"/>
                </a:cubicBezTo>
                <a:cubicBezTo>
                  <a:pt x="93" y="27"/>
                  <a:pt x="93" y="56"/>
                  <a:pt x="75" y="75"/>
                </a:cubicBezTo>
                <a:cubicBezTo>
                  <a:pt x="56" y="93"/>
                  <a:pt x="26" y="93"/>
                  <a:pt x="8" y="75"/>
                </a:cubicBezTo>
                <a:cubicBezTo>
                  <a:pt x="5" y="72"/>
                  <a:pt x="2" y="68"/>
                  <a:pt x="0" y="65"/>
                </a:cubicBezTo>
                <a:cubicBezTo>
                  <a:pt x="18" y="75"/>
                  <a:pt x="41" y="72"/>
                  <a:pt x="56" y="57"/>
                </a:cubicBezTo>
                <a:cubicBezTo>
                  <a:pt x="72" y="41"/>
                  <a:pt x="74" y="18"/>
                  <a:pt x="64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2"/>
          <p:cNvSpPr>
            <a:spLocks noEditPoints="1"/>
          </p:cNvSpPr>
          <p:nvPr/>
        </p:nvSpPr>
        <p:spPr bwMode="auto">
          <a:xfrm>
            <a:off x="4283075" y="3263901"/>
            <a:ext cx="415925" cy="323850"/>
          </a:xfrm>
          <a:custGeom>
            <a:avLst/>
            <a:gdLst>
              <a:gd name="T0" fmla="*/ 103 w 111"/>
              <a:gd name="T1" fmla="*/ 44 h 86"/>
              <a:gd name="T2" fmla="*/ 80 w 111"/>
              <a:gd name="T3" fmla="*/ 46 h 86"/>
              <a:gd name="T4" fmla="*/ 84 w 111"/>
              <a:gd name="T5" fmla="*/ 67 h 86"/>
              <a:gd name="T6" fmla="*/ 43 w 111"/>
              <a:gd name="T7" fmla="*/ 86 h 86"/>
              <a:gd name="T8" fmla="*/ 1 w 111"/>
              <a:gd name="T9" fmla="*/ 48 h 86"/>
              <a:gd name="T10" fmla="*/ 36 w 111"/>
              <a:gd name="T11" fmla="*/ 6 h 86"/>
              <a:gd name="T12" fmla="*/ 94 w 111"/>
              <a:gd name="T13" fmla="*/ 15 h 86"/>
              <a:gd name="T14" fmla="*/ 103 w 111"/>
              <a:gd name="T15" fmla="*/ 44 h 86"/>
              <a:gd name="T16" fmla="*/ 68 w 111"/>
              <a:gd name="T17" fmla="*/ 57 h 86"/>
              <a:gd name="T18" fmla="*/ 60 w 111"/>
              <a:gd name="T19" fmla="*/ 49 h 86"/>
              <a:gd name="T20" fmla="*/ 51 w 111"/>
              <a:gd name="T21" fmla="*/ 57 h 86"/>
              <a:gd name="T22" fmla="*/ 60 w 111"/>
              <a:gd name="T23" fmla="*/ 65 h 86"/>
              <a:gd name="T24" fmla="*/ 68 w 111"/>
              <a:gd name="T25" fmla="*/ 5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" h="86">
                <a:moveTo>
                  <a:pt x="103" y="44"/>
                </a:moveTo>
                <a:cubicBezTo>
                  <a:pt x="98" y="45"/>
                  <a:pt x="90" y="36"/>
                  <a:pt x="80" y="46"/>
                </a:cubicBezTo>
                <a:cubicBezTo>
                  <a:pt x="72" y="55"/>
                  <a:pt x="84" y="63"/>
                  <a:pt x="84" y="67"/>
                </a:cubicBezTo>
                <a:cubicBezTo>
                  <a:pt x="84" y="71"/>
                  <a:pt x="73" y="86"/>
                  <a:pt x="43" y="86"/>
                </a:cubicBezTo>
                <a:cubicBezTo>
                  <a:pt x="16" y="86"/>
                  <a:pt x="0" y="68"/>
                  <a:pt x="1" y="48"/>
                </a:cubicBezTo>
                <a:cubicBezTo>
                  <a:pt x="3" y="31"/>
                  <a:pt x="19" y="12"/>
                  <a:pt x="36" y="6"/>
                </a:cubicBezTo>
                <a:cubicBezTo>
                  <a:pt x="58" y="0"/>
                  <a:pt x="77" y="4"/>
                  <a:pt x="94" y="15"/>
                </a:cubicBezTo>
                <a:cubicBezTo>
                  <a:pt x="111" y="27"/>
                  <a:pt x="108" y="42"/>
                  <a:pt x="103" y="44"/>
                </a:cubicBezTo>
                <a:close/>
                <a:moveTo>
                  <a:pt x="68" y="57"/>
                </a:moveTo>
                <a:cubicBezTo>
                  <a:pt x="68" y="53"/>
                  <a:pt x="64" y="49"/>
                  <a:pt x="60" y="49"/>
                </a:cubicBezTo>
                <a:cubicBezTo>
                  <a:pt x="55" y="49"/>
                  <a:pt x="51" y="53"/>
                  <a:pt x="51" y="57"/>
                </a:cubicBezTo>
                <a:cubicBezTo>
                  <a:pt x="51" y="62"/>
                  <a:pt x="55" y="65"/>
                  <a:pt x="60" y="65"/>
                </a:cubicBezTo>
                <a:cubicBezTo>
                  <a:pt x="64" y="65"/>
                  <a:pt x="68" y="62"/>
                  <a:pt x="68" y="5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3"/>
          <p:cNvSpPr>
            <a:spLocks/>
          </p:cNvSpPr>
          <p:nvPr/>
        </p:nvSpPr>
        <p:spPr bwMode="auto">
          <a:xfrm>
            <a:off x="4935538" y="3248026"/>
            <a:ext cx="406400" cy="342900"/>
          </a:xfrm>
          <a:custGeom>
            <a:avLst/>
            <a:gdLst>
              <a:gd name="T0" fmla="*/ 102 w 108"/>
              <a:gd name="T1" fmla="*/ 16 h 91"/>
              <a:gd name="T2" fmla="*/ 63 w 108"/>
              <a:gd name="T3" fmla="*/ 68 h 91"/>
              <a:gd name="T4" fmla="*/ 21 w 108"/>
              <a:gd name="T5" fmla="*/ 68 h 91"/>
              <a:gd name="T6" fmla="*/ 9 w 108"/>
              <a:gd name="T7" fmla="*/ 87 h 91"/>
              <a:gd name="T8" fmla="*/ 1 w 108"/>
              <a:gd name="T9" fmla="*/ 83 h 91"/>
              <a:gd name="T10" fmla="*/ 74 w 108"/>
              <a:gd name="T11" fmla="*/ 25 h 91"/>
              <a:gd name="T12" fmla="*/ 8 w 108"/>
              <a:gd name="T13" fmla="*/ 55 h 91"/>
              <a:gd name="T14" fmla="*/ 26 w 108"/>
              <a:gd name="T15" fmla="*/ 17 h 91"/>
              <a:gd name="T16" fmla="*/ 102 w 108"/>
              <a:gd name="T17" fmla="*/ 1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" h="91">
                <a:moveTo>
                  <a:pt x="102" y="16"/>
                </a:moveTo>
                <a:cubicBezTo>
                  <a:pt x="78" y="29"/>
                  <a:pt x="80" y="56"/>
                  <a:pt x="63" y="68"/>
                </a:cubicBezTo>
                <a:cubicBezTo>
                  <a:pt x="50" y="77"/>
                  <a:pt x="32" y="72"/>
                  <a:pt x="21" y="68"/>
                </a:cubicBezTo>
                <a:cubicBezTo>
                  <a:pt x="21" y="68"/>
                  <a:pt x="14" y="76"/>
                  <a:pt x="9" y="87"/>
                </a:cubicBezTo>
                <a:cubicBezTo>
                  <a:pt x="7" y="91"/>
                  <a:pt x="0" y="87"/>
                  <a:pt x="1" y="83"/>
                </a:cubicBezTo>
                <a:cubicBezTo>
                  <a:pt x="18" y="45"/>
                  <a:pt x="74" y="25"/>
                  <a:pt x="74" y="25"/>
                </a:cubicBezTo>
                <a:cubicBezTo>
                  <a:pt x="74" y="25"/>
                  <a:pt x="34" y="24"/>
                  <a:pt x="8" y="55"/>
                </a:cubicBezTo>
                <a:cubicBezTo>
                  <a:pt x="7" y="48"/>
                  <a:pt x="6" y="29"/>
                  <a:pt x="26" y="17"/>
                </a:cubicBezTo>
                <a:cubicBezTo>
                  <a:pt x="55" y="0"/>
                  <a:pt x="108" y="13"/>
                  <a:pt x="102" y="1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4"/>
          <p:cNvSpPr>
            <a:spLocks/>
          </p:cNvSpPr>
          <p:nvPr/>
        </p:nvSpPr>
        <p:spPr bwMode="auto">
          <a:xfrm>
            <a:off x="5653088" y="3240088"/>
            <a:ext cx="285750" cy="392113"/>
          </a:xfrm>
          <a:custGeom>
            <a:avLst/>
            <a:gdLst>
              <a:gd name="T0" fmla="*/ 60 w 76"/>
              <a:gd name="T1" fmla="*/ 51 h 104"/>
              <a:gd name="T2" fmla="*/ 57 w 76"/>
              <a:gd name="T3" fmla="*/ 51 h 104"/>
              <a:gd name="T4" fmla="*/ 43 w 76"/>
              <a:gd name="T5" fmla="*/ 24 h 104"/>
              <a:gd name="T6" fmla="*/ 43 w 76"/>
              <a:gd name="T7" fmla="*/ 82 h 104"/>
              <a:gd name="T8" fmla="*/ 28 w 76"/>
              <a:gd name="T9" fmla="*/ 100 h 104"/>
              <a:gd name="T10" fmla="*/ 3 w 76"/>
              <a:gd name="T11" fmla="*/ 92 h 104"/>
              <a:gd name="T12" fmla="*/ 17 w 76"/>
              <a:gd name="T13" fmla="*/ 71 h 104"/>
              <a:gd name="T14" fmla="*/ 34 w 76"/>
              <a:gd name="T15" fmla="*/ 70 h 104"/>
              <a:gd name="T16" fmla="*/ 34 w 76"/>
              <a:gd name="T17" fmla="*/ 0 h 104"/>
              <a:gd name="T18" fmla="*/ 43 w 76"/>
              <a:gd name="T19" fmla="*/ 0 h 104"/>
              <a:gd name="T20" fmla="*/ 60 w 76"/>
              <a:gd name="T21" fmla="*/ 5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" h="104">
                <a:moveTo>
                  <a:pt x="60" y="51"/>
                </a:moveTo>
                <a:cubicBezTo>
                  <a:pt x="58" y="54"/>
                  <a:pt x="57" y="53"/>
                  <a:pt x="57" y="51"/>
                </a:cubicBezTo>
                <a:cubicBezTo>
                  <a:pt x="59" y="45"/>
                  <a:pt x="58" y="26"/>
                  <a:pt x="43" y="24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89"/>
                  <a:pt x="37" y="96"/>
                  <a:pt x="28" y="100"/>
                </a:cubicBezTo>
                <a:cubicBezTo>
                  <a:pt x="17" y="104"/>
                  <a:pt x="6" y="100"/>
                  <a:pt x="3" y="92"/>
                </a:cubicBezTo>
                <a:cubicBezTo>
                  <a:pt x="0" y="84"/>
                  <a:pt x="6" y="75"/>
                  <a:pt x="17" y="71"/>
                </a:cubicBezTo>
                <a:cubicBezTo>
                  <a:pt x="23" y="68"/>
                  <a:pt x="30" y="68"/>
                  <a:pt x="34" y="70"/>
                </a:cubicBezTo>
                <a:cubicBezTo>
                  <a:pt x="34" y="0"/>
                  <a:pt x="34" y="0"/>
                  <a:pt x="3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14"/>
                  <a:pt x="76" y="25"/>
                  <a:pt x="60" y="5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5"/>
          <p:cNvSpPr>
            <a:spLocks noEditPoints="1"/>
          </p:cNvSpPr>
          <p:nvPr/>
        </p:nvSpPr>
        <p:spPr bwMode="auto">
          <a:xfrm>
            <a:off x="6246813" y="3259138"/>
            <a:ext cx="352425" cy="342900"/>
          </a:xfrm>
          <a:custGeom>
            <a:avLst/>
            <a:gdLst>
              <a:gd name="T0" fmla="*/ 93 w 94"/>
              <a:gd name="T1" fmla="*/ 18 h 91"/>
              <a:gd name="T2" fmla="*/ 83 w 94"/>
              <a:gd name="T3" fmla="*/ 88 h 91"/>
              <a:gd name="T4" fmla="*/ 78 w 94"/>
              <a:gd name="T5" fmla="*/ 91 h 91"/>
              <a:gd name="T6" fmla="*/ 15 w 94"/>
              <a:gd name="T7" fmla="*/ 91 h 91"/>
              <a:gd name="T8" fmla="*/ 11 w 94"/>
              <a:gd name="T9" fmla="*/ 88 h 91"/>
              <a:gd name="T10" fmla="*/ 0 w 94"/>
              <a:gd name="T11" fmla="*/ 18 h 91"/>
              <a:gd name="T12" fmla="*/ 3 w 94"/>
              <a:gd name="T13" fmla="*/ 11 h 91"/>
              <a:gd name="T14" fmla="*/ 15 w 94"/>
              <a:gd name="T15" fmla="*/ 2 h 91"/>
              <a:gd name="T16" fmla="*/ 21 w 94"/>
              <a:gd name="T17" fmla="*/ 0 h 91"/>
              <a:gd name="T18" fmla="*/ 73 w 94"/>
              <a:gd name="T19" fmla="*/ 0 h 91"/>
              <a:gd name="T20" fmla="*/ 79 w 94"/>
              <a:gd name="T21" fmla="*/ 2 h 91"/>
              <a:gd name="T22" fmla="*/ 91 w 94"/>
              <a:gd name="T23" fmla="*/ 11 h 91"/>
              <a:gd name="T24" fmla="*/ 93 w 94"/>
              <a:gd name="T25" fmla="*/ 18 h 91"/>
              <a:gd name="T26" fmla="*/ 85 w 94"/>
              <a:gd name="T27" fmla="*/ 19 h 91"/>
              <a:gd name="T28" fmla="*/ 73 w 94"/>
              <a:gd name="T29" fmla="*/ 6 h 91"/>
              <a:gd name="T30" fmla="*/ 21 w 94"/>
              <a:gd name="T31" fmla="*/ 6 h 91"/>
              <a:gd name="T32" fmla="*/ 9 w 94"/>
              <a:gd name="T33" fmla="*/ 19 h 91"/>
              <a:gd name="T34" fmla="*/ 85 w 94"/>
              <a:gd name="T35" fmla="*/ 19 h 91"/>
              <a:gd name="T36" fmla="*/ 69 w 94"/>
              <a:gd name="T37" fmla="*/ 28 h 91"/>
              <a:gd name="T38" fmla="*/ 59 w 94"/>
              <a:gd name="T39" fmla="*/ 28 h 91"/>
              <a:gd name="T40" fmla="*/ 47 w 94"/>
              <a:gd name="T41" fmla="*/ 49 h 91"/>
              <a:gd name="T42" fmla="*/ 35 w 94"/>
              <a:gd name="T43" fmla="*/ 28 h 91"/>
              <a:gd name="T44" fmla="*/ 25 w 94"/>
              <a:gd name="T45" fmla="*/ 28 h 91"/>
              <a:gd name="T46" fmla="*/ 47 w 94"/>
              <a:gd name="T47" fmla="*/ 58 h 91"/>
              <a:gd name="T48" fmla="*/ 69 w 94"/>
              <a:gd name="T49" fmla="*/ 28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4" h="91">
                <a:moveTo>
                  <a:pt x="93" y="18"/>
                </a:moveTo>
                <a:cubicBezTo>
                  <a:pt x="93" y="21"/>
                  <a:pt x="83" y="88"/>
                  <a:pt x="83" y="88"/>
                </a:cubicBezTo>
                <a:cubicBezTo>
                  <a:pt x="82" y="90"/>
                  <a:pt x="80" y="91"/>
                  <a:pt x="78" y="91"/>
                </a:cubicBezTo>
                <a:cubicBezTo>
                  <a:pt x="15" y="91"/>
                  <a:pt x="15" y="91"/>
                  <a:pt x="15" y="91"/>
                </a:cubicBezTo>
                <a:cubicBezTo>
                  <a:pt x="13" y="91"/>
                  <a:pt x="11" y="90"/>
                  <a:pt x="11" y="88"/>
                </a:cubicBezTo>
                <a:cubicBezTo>
                  <a:pt x="11" y="88"/>
                  <a:pt x="1" y="21"/>
                  <a:pt x="0" y="18"/>
                </a:cubicBezTo>
                <a:cubicBezTo>
                  <a:pt x="0" y="15"/>
                  <a:pt x="1" y="13"/>
                  <a:pt x="3" y="11"/>
                </a:cubicBezTo>
                <a:cubicBezTo>
                  <a:pt x="5" y="10"/>
                  <a:pt x="13" y="3"/>
                  <a:pt x="15" y="2"/>
                </a:cubicBezTo>
                <a:cubicBezTo>
                  <a:pt x="16" y="1"/>
                  <a:pt x="19" y="0"/>
                  <a:pt x="21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5" y="0"/>
                  <a:pt x="77" y="1"/>
                  <a:pt x="79" y="2"/>
                </a:cubicBezTo>
                <a:cubicBezTo>
                  <a:pt x="80" y="3"/>
                  <a:pt x="89" y="10"/>
                  <a:pt x="91" y="11"/>
                </a:cubicBezTo>
                <a:cubicBezTo>
                  <a:pt x="92" y="13"/>
                  <a:pt x="94" y="15"/>
                  <a:pt x="93" y="18"/>
                </a:cubicBezTo>
                <a:close/>
                <a:moveTo>
                  <a:pt x="85" y="19"/>
                </a:moveTo>
                <a:cubicBezTo>
                  <a:pt x="73" y="6"/>
                  <a:pt x="73" y="6"/>
                  <a:pt x="73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9" y="19"/>
                  <a:pt x="9" y="19"/>
                  <a:pt x="9" y="19"/>
                </a:cubicBezTo>
                <a:lnTo>
                  <a:pt x="85" y="19"/>
                </a:lnTo>
                <a:close/>
                <a:moveTo>
                  <a:pt x="69" y="28"/>
                </a:moveTo>
                <a:cubicBezTo>
                  <a:pt x="59" y="28"/>
                  <a:pt x="59" y="28"/>
                  <a:pt x="59" y="28"/>
                </a:cubicBezTo>
                <a:cubicBezTo>
                  <a:pt x="57" y="36"/>
                  <a:pt x="54" y="49"/>
                  <a:pt x="47" y="49"/>
                </a:cubicBezTo>
                <a:cubicBezTo>
                  <a:pt x="40" y="49"/>
                  <a:pt x="36" y="36"/>
                  <a:pt x="3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6" y="33"/>
                  <a:pt x="29" y="58"/>
                  <a:pt x="47" y="58"/>
                </a:cubicBezTo>
                <a:cubicBezTo>
                  <a:pt x="64" y="58"/>
                  <a:pt x="68" y="33"/>
                  <a:pt x="69" y="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6"/>
          <p:cNvSpPr>
            <a:spLocks/>
          </p:cNvSpPr>
          <p:nvPr/>
        </p:nvSpPr>
        <p:spPr bwMode="auto">
          <a:xfrm>
            <a:off x="6865938" y="3240088"/>
            <a:ext cx="404813" cy="381000"/>
          </a:xfrm>
          <a:custGeom>
            <a:avLst/>
            <a:gdLst>
              <a:gd name="T0" fmla="*/ 42 w 108"/>
              <a:gd name="T1" fmla="*/ 58 h 101"/>
              <a:gd name="T2" fmla="*/ 23 w 108"/>
              <a:gd name="T3" fmla="*/ 58 h 101"/>
              <a:gd name="T4" fmla="*/ 11 w 108"/>
              <a:gd name="T5" fmla="*/ 69 h 101"/>
              <a:gd name="T6" fmla="*/ 0 w 108"/>
              <a:gd name="T7" fmla="*/ 69 h 101"/>
              <a:gd name="T8" fmla="*/ 9 w 108"/>
              <a:gd name="T9" fmla="*/ 51 h 101"/>
              <a:gd name="T10" fmla="*/ 0 w 108"/>
              <a:gd name="T11" fmla="*/ 32 h 101"/>
              <a:gd name="T12" fmla="*/ 11 w 108"/>
              <a:gd name="T13" fmla="*/ 32 h 101"/>
              <a:gd name="T14" fmla="*/ 23 w 108"/>
              <a:gd name="T15" fmla="*/ 43 h 101"/>
              <a:gd name="T16" fmla="*/ 42 w 108"/>
              <a:gd name="T17" fmla="*/ 43 h 101"/>
              <a:gd name="T18" fmla="*/ 29 w 108"/>
              <a:gd name="T19" fmla="*/ 0 h 101"/>
              <a:gd name="T20" fmla="*/ 39 w 108"/>
              <a:gd name="T21" fmla="*/ 0 h 101"/>
              <a:gd name="T22" fmla="*/ 64 w 108"/>
              <a:gd name="T23" fmla="*/ 43 h 101"/>
              <a:gd name="T24" fmla="*/ 92 w 108"/>
              <a:gd name="T25" fmla="*/ 43 h 101"/>
              <a:gd name="T26" fmla="*/ 108 w 108"/>
              <a:gd name="T27" fmla="*/ 51 h 101"/>
              <a:gd name="T28" fmla="*/ 92 w 108"/>
              <a:gd name="T29" fmla="*/ 58 h 101"/>
              <a:gd name="T30" fmla="*/ 64 w 108"/>
              <a:gd name="T31" fmla="*/ 58 h 101"/>
              <a:gd name="T32" fmla="*/ 39 w 108"/>
              <a:gd name="T33" fmla="*/ 101 h 101"/>
              <a:gd name="T34" fmla="*/ 29 w 108"/>
              <a:gd name="T35" fmla="*/ 101 h 101"/>
              <a:gd name="T36" fmla="*/ 42 w 108"/>
              <a:gd name="T37" fmla="*/ 5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8" h="101">
                <a:moveTo>
                  <a:pt x="42" y="58"/>
                </a:moveTo>
                <a:cubicBezTo>
                  <a:pt x="23" y="58"/>
                  <a:pt x="23" y="58"/>
                  <a:pt x="23" y="58"/>
                </a:cubicBezTo>
                <a:cubicBezTo>
                  <a:pt x="11" y="69"/>
                  <a:pt x="11" y="69"/>
                  <a:pt x="11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9" y="51"/>
                  <a:pt x="9" y="51"/>
                  <a:pt x="9" y="51"/>
                </a:cubicBezTo>
                <a:cubicBezTo>
                  <a:pt x="0" y="32"/>
                  <a:pt x="0" y="32"/>
                  <a:pt x="0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23" y="43"/>
                  <a:pt x="23" y="43"/>
                  <a:pt x="23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29" y="0"/>
                  <a:pt x="29" y="0"/>
                  <a:pt x="2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64" y="43"/>
                  <a:pt x="64" y="43"/>
                  <a:pt x="64" y="43"/>
                </a:cubicBezTo>
                <a:cubicBezTo>
                  <a:pt x="92" y="43"/>
                  <a:pt x="92" y="43"/>
                  <a:pt x="92" y="43"/>
                </a:cubicBezTo>
                <a:cubicBezTo>
                  <a:pt x="92" y="43"/>
                  <a:pt x="108" y="43"/>
                  <a:pt x="108" y="51"/>
                </a:cubicBezTo>
                <a:cubicBezTo>
                  <a:pt x="108" y="58"/>
                  <a:pt x="92" y="58"/>
                  <a:pt x="92" y="58"/>
                </a:cubicBezTo>
                <a:cubicBezTo>
                  <a:pt x="64" y="58"/>
                  <a:pt x="64" y="58"/>
                  <a:pt x="64" y="58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29" y="101"/>
                  <a:pt x="29" y="101"/>
                  <a:pt x="29" y="101"/>
                </a:cubicBezTo>
                <a:lnTo>
                  <a:pt x="42" y="5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7"/>
          <p:cNvSpPr>
            <a:spLocks noEditPoints="1"/>
          </p:cNvSpPr>
          <p:nvPr/>
        </p:nvSpPr>
        <p:spPr bwMode="auto">
          <a:xfrm>
            <a:off x="7523163" y="3240088"/>
            <a:ext cx="377825" cy="381000"/>
          </a:xfrm>
          <a:custGeom>
            <a:avLst/>
            <a:gdLst>
              <a:gd name="T0" fmla="*/ 100 w 101"/>
              <a:gd name="T1" fmla="*/ 50 h 101"/>
              <a:gd name="T2" fmla="*/ 51 w 101"/>
              <a:gd name="T3" fmla="*/ 100 h 101"/>
              <a:gd name="T4" fmla="*/ 1 w 101"/>
              <a:gd name="T5" fmla="*/ 51 h 101"/>
              <a:gd name="T6" fmla="*/ 50 w 101"/>
              <a:gd name="T7" fmla="*/ 1 h 101"/>
              <a:gd name="T8" fmla="*/ 100 w 101"/>
              <a:gd name="T9" fmla="*/ 50 h 101"/>
              <a:gd name="T10" fmla="*/ 20 w 101"/>
              <a:gd name="T11" fmla="*/ 51 h 101"/>
              <a:gd name="T12" fmla="*/ 23 w 101"/>
              <a:gd name="T13" fmla="*/ 37 h 101"/>
              <a:gd name="T14" fmla="*/ 12 w 101"/>
              <a:gd name="T15" fmla="*/ 31 h 101"/>
              <a:gd name="T16" fmla="*/ 7 w 101"/>
              <a:gd name="T17" fmla="*/ 51 h 101"/>
              <a:gd name="T18" fmla="*/ 12 w 101"/>
              <a:gd name="T19" fmla="*/ 70 h 101"/>
              <a:gd name="T20" fmla="*/ 23 w 101"/>
              <a:gd name="T21" fmla="*/ 64 h 101"/>
              <a:gd name="T22" fmla="*/ 20 w 101"/>
              <a:gd name="T23" fmla="*/ 51 h 101"/>
              <a:gd name="T24" fmla="*/ 74 w 101"/>
              <a:gd name="T25" fmla="*/ 51 h 101"/>
              <a:gd name="T26" fmla="*/ 51 w 101"/>
              <a:gd name="T27" fmla="*/ 27 h 101"/>
              <a:gd name="T28" fmla="*/ 27 w 101"/>
              <a:gd name="T29" fmla="*/ 51 h 101"/>
              <a:gd name="T30" fmla="*/ 51 w 101"/>
              <a:gd name="T31" fmla="*/ 74 h 101"/>
              <a:gd name="T32" fmla="*/ 74 w 101"/>
              <a:gd name="T33" fmla="*/ 51 h 101"/>
              <a:gd name="T34" fmla="*/ 31 w 101"/>
              <a:gd name="T35" fmla="*/ 12 h 101"/>
              <a:gd name="T36" fmla="*/ 37 w 101"/>
              <a:gd name="T37" fmla="*/ 23 h 101"/>
              <a:gd name="T38" fmla="*/ 51 w 101"/>
              <a:gd name="T39" fmla="*/ 20 h 101"/>
              <a:gd name="T40" fmla="*/ 64 w 101"/>
              <a:gd name="T41" fmla="*/ 23 h 101"/>
              <a:gd name="T42" fmla="*/ 70 w 101"/>
              <a:gd name="T43" fmla="*/ 12 h 101"/>
              <a:gd name="T44" fmla="*/ 50 w 101"/>
              <a:gd name="T45" fmla="*/ 7 h 101"/>
              <a:gd name="T46" fmla="*/ 31 w 101"/>
              <a:gd name="T47" fmla="*/ 12 h 101"/>
              <a:gd name="T48" fmla="*/ 70 w 101"/>
              <a:gd name="T49" fmla="*/ 89 h 101"/>
              <a:gd name="T50" fmla="*/ 64 w 101"/>
              <a:gd name="T51" fmla="*/ 78 h 101"/>
              <a:gd name="T52" fmla="*/ 51 w 101"/>
              <a:gd name="T53" fmla="*/ 81 h 101"/>
              <a:gd name="T54" fmla="*/ 37 w 101"/>
              <a:gd name="T55" fmla="*/ 78 h 101"/>
              <a:gd name="T56" fmla="*/ 31 w 101"/>
              <a:gd name="T57" fmla="*/ 89 h 101"/>
              <a:gd name="T58" fmla="*/ 51 w 101"/>
              <a:gd name="T59" fmla="*/ 94 h 101"/>
              <a:gd name="T60" fmla="*/ 70 w 101"/>
              <a:gd name="T61" fmla="*/ 89 h 101"/>
              <a:gd name="T62" fmla="*/ 89 w 101"/>
              <a:gd name="T63" fmla="*/ 70 h 101"/>
              <a:gd name="T64" fmla="*/ 94 w 101"/>
              <a:gd name="T65" fmla="*/ 50 h 101"/>
              <a:gd name="T66" fmla="*/ 89 w 101"/>
              <a:gd name="T67" fmla="*/ 31 h 101"/>
              <a:gd name="T68" fmla="*/ 78 w 101"/>
              <a:gd name="T69" fmla="*/ 37 h 101"/>
              <a:gd name="T70" fmla="*/ 81 w 101"/>
              <a:gd name="T71" fmla="*/ 51 h 101"/>
              <a:gd name="T72" fmla="*/ 78 w 101"/>
              <a:gd name="T73" fmla="*/ 64 h 101"/>
              <a:gd name="T74" fmla="*/ 89 w 101"/>
              <a:gd name="T75" fmla="*/ 7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1" h="101">
                <a:moveTo>
                  <a:pt x="100" y="50"/>
                </a:moveTo>
                <a:cubicBezTo>
                  <a:pt x="101" y="77"/>
                  <a:pt x="79" y="100"/>
                  <a:pt x="51" y="100"/>
                </a:cubicBezTo>
                <a:cubicBezTo>
                  <a:pt x="24" y="101"/>
                  <a:pt x="1" y="79"/>
                  <a:pt x="1" y="51"/>
                </a:cubicBezTo>
                <a:cubicBezTo>
                  <a:pt x="0" y="24"/>
                  <a:pt x="22" y="1"/>
                  <a:pt x="50" y="1"/>
                </a:cubicBezTo>
                <a:cubicBezTo>
                  <a:pt x="77" y="0"/>
                  <a:pt x="100" y="22"/>
                  <a:pt x="100" y="50"/>
                </a:cubicBezTo>
                <a:close/>
                <a:moveTo>
                  <a:pt x="20" y="51"/>
                </a:moveTo>
                <a:cubicBezTo>
                  <a:pt x="20" y="46"/>
                  <a:pt x="21" y="41"/>
                  <a:pt x="23" y="37"/>
                </a:cubicBezTo>
                <a:cubicBezTo>
                  <a:pt x="12" y="31"/>
                  <a:pt x="12" y="31"/>
                  <a:pt x="12" y="31"/>
                </a:cubicBezTo>
                <a:cubicBezTo>
                  <a:pt x="9" y="37"/>
                  <a:pt x="7" y="44"/>
                  <a:pt x="7" y="51"/>
                </a:cubicBezTo>
                <a:cubicBezTo>
                  <a:pt x="7" y="58"/>
                  <a:pt x="9" y="65"/>
                  <a:pt x="12" y="70"/>
                </a:cubicBezTo>
                <a:cubicBezTo>
                  <a:pt x="23" y="64"/>
                  <a:pt x="23" y="64"/>
                  <a:pt x="23" y="64"/>
                </a:cubicBezTo>
                <a:cubicBezTo>
                  <a:pt x="21" y="60"/>
                  <a:pt x="20" y="55"/>
                  <a:pt x="20" y="51"/>
                </a:cubicBezTo>
                <a:close/>
                <a:moveTo>
                  <a:pt x="74" y="51"/>
                </a:moveTo>
                <a:cubicBezTo>
                  <a:pt x="74" y="37"/>
                  <a:pt x="64" y="27"/>
                  <a:pt x="51" y="27"/>
                </a:cubicBezTo>
                <a:cubicBezTo>
                  <a:pt x="37" y="27"/>
                  <a:pt x="27" y="37"/>
                  <a:pt x="27" y="51"/>
                </a:cubicBezTo>
                <a:cubicBezTo>
                  <a:pt x="27" y="64"/>
                  <a:pt x="37" y="74"/>
                  <a:pt x="51" y="74"/>
                </a:cubicBezTo>
                <a:cubicBezTo>
                  <a:pt x="64" y="74"/>
                  <a:pt x="74" y="64"/>
                  <a:pt x="74" y="51"/>
                </a:cubicBezTo>
                <a:close/>
                <a:moveTo>
                  <a:pt x="31" y="12"/>
                </a:moveTo>
                <a:cubicBezTo>
                  <a:pt x="37" y="23"/>
                  <a:pt x="37" y="23"/>
                  <a:pt x="37" y="23"/>
                </a:cubicBezTo>
                <a:cubicBezTo>
                  <a:pt x="41" y="21"/>
                  <a:pt x="46" y="20"/>
                  <a:pt x="51" y="20"/>
                </a:cubicBezTo>
                <a:cubicBezTo>
                  <a:pt x="55" y="20"/>
                  <a:pt x="60" y="21"/>
                  <a:pt x="64" y="23"/>
                </a:cubicBezTo>
                <a:cubicBezTo>
                  <a:pt x="70" y="12"/>
                  <a:pt x="70" y="12"/>
                  <a:pt x="70" y="12"/>
                </a:cubicBezTo>
                <a:cubicBezTo>
                  <a:pt x="64" y="9"/>
                  <a:pt x="57" y="7"/>
                  <a:pt x="50" y="7"/>
                </a:cubicBezTo>
                <a:cubicBezTo>
                  <a:pt x="43" y="8"/>
                  <a:pt x="36" y="9"/>
                  <a:pt x="31" y="12"/>
                </a:cubicBezTo>
                <a:close/>
                <a:moveTo>
                  <a:pt x="70" y="89"/>
                </a:moveTo>
                <a:cubicBezTo>
                  <a:pt x="64" y="78"/>
                  <a:pt x="64" y="78"/>
                  <a:pt x="64" y="78"/>
                </a:cubicBezTo>
                <a:cubicBezTo>
                  <a:pt x="60" y="80"/>
                  <a:pt x="55" y="81"/>
                  <a:pt x="51" y="81"/>
                </a:cubicBezTo>
                <a:cubicBezTo>
                  <a:pt x="46" y="81"/>
                  <a:pt x="41" y="80"/>
                  <a:pt x="37" y="78"/>
                </a:cubicBezTo>
                <a:cubicBezTo>
                  <a:pt x="31" y="89"/>
                  <a:pt x="31" y="89"/>
                  <a:pt x="31" y="89"/>
                </a:cubicBezTo>
                <a:cubicBezTo>
                  <a:pt x="37" y="92"/>
                  <a:pt x="44" y="94"/>
                  <a:pt x="51" y="94"/>
                </a:cubicBezTo>
                <a:cubicBezTo>
                  <a:pt x="58" y="94"/>
                  <a:pt x="65" y="92"/>
                  <a:pt x="70" y="89"/>
                </a:cubicBezTo>
                <a:close/>
                <a:moveTo>
                  <a:pt x="89" y="70"/>
                </a:moveTo>
                <a:cubicBezTo>
                  <a:pt x="92" y="64"/>
                  <a:pt x="94" y="57"/>
                  <a:pt x="94" y="50"/>
                </a:cubicBezTo>
                <a:cubicBezTo>
                  <a:pt x="94" y="43"/>
                  <a:pt x="92" y="36"/>
                  <a:pt x="89" y="31"/>
                </a:cubicBezTo>
                <a:cubicBezTo>
                  <a:pt x="78" y="37"/>
                  <a:pt x="78" y="37"/>
                  <a:pt x="78" y="37"/>
                </a:cubicBezTo>
                <a:cubicBezTo>
                  <a:pt x="80" y="41"/>
                  <a:pt x="81" y="46"/>
                  <a:pt x="81" y="51"/>
                </a:cubicBezTo>
                <a:cubicBezTo>
                  <a:pt x="81" y="55"/>
                  <a:pt x="80" y="60"/>
                  <a:pt x="78" y="64"/>
                </a:cubicBezTo>
                <a:lnTo>
                  <a:pt x="89" y="7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8"/>
          <p:cNvSpPr>
            <a:spLocks noEditPoints="1"/>
          </p:cNvSpPr>
          <p:nvPr/>
        </p:nvSpPr>
        <p:spPr bwMode="auto">
          <a:xfrm>
            <a:off x="8172450" y="3244851"/>
            <a:ext cx="374650" cy="371475"/>
          </a:xfrm>
          <a:custGeom>
            <a:avLst/>
            <a:gdLst>
              <a:gd name="T0" fmla="*/ 100 w 100"/>
              <a:gd name="T1" fmla="*/ 39 h 99"/>
              <a:gd name="T2" fmla="*/ 63 w 100"/>
              <a:gd name="T3" fmla="*/ 78 h 99"/>
              <a:gd name="T4" fmla="*/ 33 w 100"/>
              <a:gd name="T5" fmla="*/ 99 h 99"/>
              <a:gd name="T6" fmla="*/ 0 w 100"/>
              <a:gd name="T7" fmla="*/ 66 h 99"/>
              <a:gd name="T8" fmla="*/ 21 w 100"/>
              <a:gd name="T9" fmla="*/ 36 h 99"/>
              <a:gd name="T10" fmla="*/ 60 w 100"/>
              <a:gd name="T11" fmla="*/ 0 h 99"/>
              <a:gd name="T12" fmla="*/ 100 w 100"/>
              <a:gd name="T13" fmla="*/ 39 h 99"/>
              <a:gd name="T14" fmla="*/ 0 w 100"/>
              <a:gd name="T15" fmla="*/ 12 h 99"/>
              <a:gd name="T16" fmla="*/ 11 w 100"/>
              <a:gd name="T17" fmla="*/ 1 h 99"/>
              <a:gd name="T18" fmla="*/ 22 w 100"/>
              <a:gd name="T19" fmla="*/ 12 h 99"/>
              <a:gd name="T20" fmla="*/ 11 w 100"/>
              <a:gd name="T21" fmla="*/ 23 h 99"/>
              <a:gd name="T22" fmla="*/ 0 w 100"/>
              <a:gd name="T23" fmla="*/ 12 h 99"/>
              <a:gd name="T24" fmla="*/ 5 w 100"/>
              <a:gd name="T25" fmla="*/ 12 h 99"/>
              <a:gd name="T26" fmla="*/ 11 w 100"/>
              <a:gd name="T27" fmla="*/ 18 h 99"/>
              <a:gd name="T28" fmla="*/ 17 w 100"/>
              <a:gd name="T29" fmla="*/ 12 h 99"/>
              <a:gd name="T30" fmla="*/ 11 w 100"/>
              <a:gd name="T31" fmla="*/ 6 h 99"/>
              <a:gd name="T32" fmla="*/ 5 w 100"/>
              <a:gd name="T33" fmla="*/ 12 h 99"/>
              <a:gd name="T34" fmla="*/ 52 w 100"/>
              <a:gd name="T35" fmla="*/ 77 h 99"/>
              <a:gd name="T36" fmla="*/ 22 w 100"/>
              <a:gd name="T37" fmla="*/ 48 h 99"/>
              <a:gd name="T38" fmla="*/ 11 w 100"/>
              <a:gd name="T39" fmla="*/ 66 h 99"/>
              <a:gd name="T40" fmla="*/ 33 w 100"/>
              <a:gd name="T41" fmla="*/ 88 h 99"/>
              <a:gd name="T42" fmla="*/ 52 w 100"/>
              <a:gd name="T43" fmla="*/ 77 h 99"/>
              <a:gd name="T44" fmla="*/ 88 w 100"/>
              <a:gd name="T45" fmla="*/ 39 h 99"/>
              <a:gd name="T46" fmla="*/ 60 w 100"/>
              <a:gd name="T47" fmla="*/ 12 h 99"/>
              <a:gd name="T48" fmla="*/ 33 w 100"/>
              <a:gd name="T49" fmla="*/ 34 h 99"/>
              <a:gd name="T50" fmla="*/ 66 w 100"/>
              <a:gd name="T51" fmla="*/ 66 h 99"/>
              <a:gd name="T52" fmla="*/ 88 w 100"/>
              <a:gd name="T53" fmla="*/ 39 h 99"/>
              <a:gd name="T54" fmla="*/ 55 w 100"/>
              <a:gd name="T55" fmla="*/ 66 h 99"/>
              <a:gd name="T56" fmla="*/ 33 w 100"/>
              <a:gd name="T57" fmla="*/ 45 h 99"/>
              <a:gd name="T58" fmla="*/ 55 w 100"/>
              <a:gd name="T59" fmla="*/ 6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0" h="99">
                <a:moveTo>
                  <a:pt x="100" y="39"/>
                </a:moveTo>
                <a:cubicBezTo>
                  <a:pt x="100" y="60"/>
                  <a:pt x="84" y="77"/>
                  <a:pt x="63" y="78"/>
                </a:cubicBezTo>
                <a:cubicBezTo>
                  <a:pt x="59" y="91"/>
                  <a:pt x="47" y="99"/>
                  <a:pt x="33" y="99"/>
                </a:cubicBezTo>
                <a:cubicBezTo>
                  <a:pt x="15" y="99"/>
                  <a:pt x="0" y="84"/>
                  <a:pt x="0" y="66"/>
                </a:cubicBezTo>
                <a:cubicBezTo>
                  <a:pt x="0" y="53"/>
                  <a:pt x="9" y="41"/>
                  <a:pt x="21" y="36"/>
                </a:cubicBezTo>
                <a:cubicBezTo>
                  <a:pt x="23" y="16"/>
                  <a:pt x="40" y="0"/>
                  <a:pt x="60" y="0"/>
                </a:cubicBezTo>
                <a:cubicBezTo>
                  <a:pt x="82" y="0"/>
                  <a:pt x="100" y="18"/>
                  <a:pt x="100" y="39"/>
                </a:cubicBezTo>
                <a:close/>
                <a:moveTo>
                  <a:pt x="0" y="12"/>
                </a:moveTo>
                <a:cubicBezTo>
                  <a:pt x="0" y="6"/>
                  <a:pt x="5" y="1"/>
                  <a:pt x="11" y="1"/>
                </a:cubicBezTo>
                <a:cubicBezTo>
                  <a:pt x="17" y="1"/>
                  <a:pt x="22" y="6"/>
                  <a:pt x="22" y="12"/>
                </a:cubicBezTo>
                <a:cubicBezTo>
                  <a:pt x="22" y="18"/>
                  <a:pt x="17" y="23"/>
                  <a:pt x="11" y="23"/>
                </a:cubicBezTo>
                <a:cubicBezTo>
                  <a:pt x="5" y="23"/>
                  <a:pt x="0" y="18"/>
                  <a:pt x="0" y="12"/>
                </a:cubicBezTo>
                <a:close/>
                <a:moveTo>
                  <a:pt x="5" y="12"/>
                </a:moveTo>
                <a:cubicBezTo>
                  <a:pt x="5" y="15"/>
                  <a:pt x="8" y="18"/>
                  <a:pt x="11" y="18"/>
                </a:cubicBezTo>
                <a:cubicBezTo>
                  <a:pt x="15" y="18"/>
                  <a:pt x="17" y="15"/>
                  <a:pt x="17" y="12"/>
                </a:cubicBezTo>
                <a:cubicBezTo>
                  <a:pt x="17" y="8"/>
                  <a:pt x="15" y="6"/>
                  <a:pt x="11" y="6"/>
                </a:cubicBezTo>
                <a:cubicBezTo>
                  <a:pt x="8" y="6"/>
                  <a:pt x="5" y="8"/>
                  <a:pt x="5" y="12"/>
                </a:cubicBezTo>
                <a:close/>
                <a:moveTo>
                  <a:pt x="52" y="77"/>
                </a:moveTo>
                <a:cubicBezTo>
                  <a:pt x="37" y="74"/>
                  <a:pt x="25" y="62"/>
                  <a:pt x="22" y="48"/>
                </a:cubicBezTo>
                <a:cubicBezTo>
                  <a:pt x="15" y="51"/>
                  <a:pt x="11" y="58"/>
                  <a:pt x="11" y="66"/>
                </a:cubicBezTo>
                <a:cubicBezTo>
                  <a:pt x="11" y="78"/>
                  <a:pt x="21" y="88"/>
                  <a:pt x="33" y="88"/>
                </a:cubicBezTo>
                <a:cubicBezTo>
                  <a:pt x="41" y="88"/>
                  <a:pt x="48" y="84"/>
                  <a:pt x="52" y="77"/>
                </a:cubicBezTo>
                <a:close/>
                <a:moveTo>
                  <a:pt x="88" y="39"/>
                </a:moveTo>
                <a:cubicBezTo>
                  <a:pt x="88" y="24"/>
                  <a:pt x="75" y="12"/>
                  <a:pt x="60" y="12"/>
                </a:cubicBezTo>
                <a:cubicBezTo>
                  <a:pt x="47" y="12"/>
                  <a:pt x="36" y="21"/>
                  <a:pt x="33" y="34"/>
                </a:cubicBezTo>
                <a:cubicBezTo>
                  <a:pt x="51" y="34"/>
                  <a:pt x="65" y="48"/>
                  <a:pt x="66" y="66"/>
                </a:cubicBezTo>
                <a:cubicBezTo>
                  <a:pt x="78" y="64"/>
                  <a:pt x="88" y="52"/>
                  <a:pt x="88" y="39"/>
                </a:cubicBezTo>
                <a:close/>
                <a:moveTo>
                  <a:pt x="55" y="66"/>
                </a:moveTo>
                <a:cubicBezTo>
                  <a:pt x="55" y="54"/>
                  <a:pt x="45" y="45"/>
                  <a:pt x="33" y="45"/>
                </a:cubicBezTo>
                <a:cubicBezTo>
                  <a:pt x="35" y="55"/>
                  <a:pt x="44" y="64"/>
                  <a:pt x="55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9"/>
          <p:cNvSpPr>
            <a:spLocks noEditPoints="1"/>
          </p:cNvSpPr>
          <p:nvPr/>
        </p:nvSpPr>
        <p:spPr bwMode="auto">
          <a:xfrm>
            <a:off x="8802688" y="3316288"/>
            <a:ext cx="404813" cy="228600"/>
          </a:xfrm>
          <a:custGeom>
            <a:avLst/>
            <a:gdLst>
              <a:gd name="T0" fmla="*/ 108 w 108"/>
              <a:gd name="T1" fmla="*/ 31 h 61"/>
              <a:gd name="T2" fmla="*/ 54 w 108"/>
              <a:gd name="T3" fmla="*/ 61 h 61"/>
              <a:gd name="T4" fmla="*/ 0 w 108"/>
              <a:gd name="T5" fmla="*/ 31 h 61"/>
              <a:gd name="T6" fmla="*/ 54 w 108"/>
              <a:gd name="T7" fmla="*/ 0 h 61"/>
              <a:gd name="T8" fmla="*/ 108 w 108"/>
              <a:gd name="T9" fmla="*/ 31 h 61"/>
              <a:gd name="T10" fmla="*/ 78 w 108"/>
              <a:gd name="T11" fmla="*/ 31 h 61"/>
              <a:gd name="T12" fmla="*/ 54 w 108"/>
              <a:gd name="T13" fmla="*/ 7 h 61"/>
              <a:gd name="T14" fmla="*/ 30 w 108"/>
              <a:gd name="T15" fmla="*/ 31 h 61"/>
              <a:gd name="T16" fmla="*/ 54 w 108"/>
              <a:gd name="T17" fmla="*/ 54 h 61"/>
              <a:gd name="T18" fmla="*/ 78 w 108"/>
              <a:gd name="T19" fmla="*/ 31 h 61"/>
              <a:gd name="T20" fmla="*/ 66 w 108"/>
              <a:gd name="T21" fmla="*/ 31 h 61"/>
              <a:gd name="T22" fmla="*/ 54 w 108"/>
              <a:gd name="T23" fmla="*/ 42 h 61"/>
              <a:gd name="T24" fmla="*/ 42 w 108"/>
              <a:gd name="T25" fmla="*/ 31 h 61"/>
              <a:gd name="T26" fmla="*/ 54 w 108"/>
              <a:gd name="T27" fmla="*/ 19 h 61"/>
              <a:gd name="T28" fmla="*/ 54 w 108"/>
              <a:gd name="T29" fmla="*/ 31 h 61"/>
              <a:gd name="T30" fmla="*/ 66 w 108"/>
              <a:gd name="T31" fmla="*/ 3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8" h="61">
                <a:moveTo>
                  <a:pt x="108" y="31"/>
                </a:moveTo>
                <a:cubicBezTo>
                  <a:pt x="108" y="35"/>
                  <a:pt x="89" y="61"/>
                  <a:pt x="54" y="61"/>
                </a:cubicBezTo>
                <a:cubicBezTo>
                  <a:pt x="18" y="61"/>
                  <a:pt x="0" y="35"/>
                  <a:pt x="0" y="31"/>
                </a:cubicBezTo>
                <a:cubicBezTo>
                  <a:pt x="0" y="26"/>
                  <a:pt x="18" y="0"/>
                  <a:pt x="54" y="0"/>
                </a:cubicBezTo>
                <a:cubicBezTo>
                  <a:pt x="89" y="0"/>
                  <a:pt x="108" y="26"/>
                  <a:pt x="108" y="31"/>
                </a:cubicBezTo>
                <a:close/>
                <a:moveTo>
                  <a:pt x="78" y="31"/>
                </a:moveTo>
                <a:cubicBezTo>
                  <a:pt x="78" y="18"/>
                  <a:pt x="67" y="7"/>
                  <a:pt x="54" y="7"/>
                </a:cubicBezTo>
                <a:cubicBezTo>
                  <a:pt x="40" y="7"/>
                  <a:pt x="30" y="18"/>
                  <a:pt x="30" y="31"/>
                </a:cubicBezTo>
                <a:cubicBezTo>
                  <a:pt x="30" y="43"/>
                  <a:pt x="40" y="54"/>
                  <a:pt x="54" y="54"/>
                </a:cubicBezTo>
                <a:cubicBezTo>
                  <a:pt x="67" y="54"/>
                  <a:pt x="78" y="43"/>
                  <a:pt x="78" y="31"/>
                </a:cubicBezTo>
                <a:close/>
                <a:moveTo>
                  <a:pt x="66" y="31"/>
                </a:moveTo>
                <a:cubicBezTo>
                  <a:pt x="66" y="37"/>
                  <a:pt x="60" y="42"/>
                  <a:pt x="54" y="42"/>
                </a:cubicBezTo>
                <a:cubicBezTo>
                  <a:pt x="47" y="42"/>
                  <a:pt x="42" y="37"/>
                  <a:pt x="42" y="31"/>
                </a:cubicBezTo>
                <a:cubicBezTo>
                  <a:pt x="42" y="24"/>
                  <a:pt x="47" y="19"/>
                  <a:pt x="54" y="19"/>
                </a:cubicBezTo>
                <a:cubicBezTo>
                  <a:pt x="57" y="19"/>
                  <a:pt x="51" y="28"/>
                  <a:pt x="54" y="31"/>
                </a:cubicBezTo>
                <a:cubicBezTo>
                  <a:pt x="55" y="33"/>
                  <a:pt x="66" y="27"/>
                  <a:pt x="66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0"/>
          <p:cNvSpPr>
            <a:spLocks noEditPoints="1"/>
          </p:cNvSpPr>
          <p:nvPr/>
        </p:nvSpPr>
        <p:spPr bwMode="auto">
          <a:xfrm>
            <a:off x="9463088" y="3244851"/>
            <a:ext cx="371475" cy="371475"/>
          </a:xfrm>
          <a:custGeom>
            <a:avLst/>
            <a:gdLst>
              <a:gd name="T0" fmla="*/ 99 w 99"/>
              <a:gd name="T1" fmla="*/ 50 h 99"/>
              <a:gd name="T2" fmla="*/ 50 w 99"/>
              <a:gd name="T3" fmla="*/ 99 h 99"/>
              <a:gd name="T4" fmla="*/ 0 w 99"/>
              <a:gd name="T5" fmla="*/ 50 h 99"/>
              <a:gd name="T6" fmla="*/ 50 w 99"/>
              <a:gd name="T7" fmla="*/ 0 h 99"/>
              <a:gd name="T8" fmla="*/ 99 w 99"/>
              <a:gd name="T9" fmla="*/ 50 h 99"/>
              <a:gd name="T10" fmla="*/ 89 w 99"/>
              <a:gd name="T11" fmla="*/ 50 h 99"/>
              <a:gd name="T12" fmla="*/ 50 w 99"/>
              <a:gd name="T13" fmla="*/ 11 h 99"/>
              <a:gd name="T14" fmla="*/ 11 w 99"/>
              <a:gd name="T15" fmla="*/ 50 h 99"/>
              <a:gd name="T16" fmla="*/ 50 w 99"/>
              <a:gd name="T17" fmla="*/ 88 h 99"/>
              <a:gd name="T18" fmla="*/ 89 w 99"/>
              <a:gd name="T19" fmla="*/ 50 h 99"/>
              <a:gd name="T20" fmla="*/ 53 w 99"/>
              <a:gd name="T21" fmla="*/ 48 h 99"/>
              <a:gd name="T22" fmla="*/ 70 w 99"/>
              <a:gd name="T23" fmla="*/ 64 h 99"/>
              <a:gd name="T24" fmla="*/ 64 w 99"/>
              <a:gd name="T25" fmla="*/ 69 h 99"/>
              <a:gd name="T26" fmla="*/ 46 w 99"/>
              <a:gd name="T27" fmla="*/ 51 h 99"/>
              <a:gd name="T28" fmla="*/ 46 w 99"/>
              <a:gd name="T29" fmla="*/ 21 h 99"/>
              <a:gd name="T30" fmla="*/ 53 w 99"/>
              <a:gd name="T31" fmla="*/ 21 h 99"/>
              <a:gd name="T32" fmla="*/ 53 w 99"/>
              <a:gd name="T33" fmla="*/ 48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99">
                <a:moveTo>
                  <a:pt x="99" y="50"/>
                </a:moveTo>
                <a:cubicBezTo>
                  <a:pt x="99" y="77"/>
                  <a:pt x="77" y="99"/>
                  <a:pt x="50" y="99"/>
                </a:cubicBezTo>
                <a:cubicBezTo>
                  <a:pt x="22" y="99"/>
                  <a:pt x="0" y="77"/>
                  <a:pt x="0" y="50"/>
                </a:cubicBezTo>
                <a:cubicBezTo>
                  <a:pt x="0" y="22"/>
                  <a:pt x="22" y="0"/>
                  <a:pt x="50" y="0"/>
                </a:cubicBezTo>
                <a:cubicBezTo>
                  <a:pt x="77" y="0"/>
                  <a:pt x="99" y="22"/>
                  <a:pt x="99" y="50"/>
                </a:cubicBezTo>
                <a:close/>
                <a:moveTo>
                  <a:pt x="89" y="50"/>
                </a:moveTo>
                <a:cubicBezTo>
                  <a:pt x="89" y="28"/>
                  <a:pt x="71" y="11"/>
                  <a:pt x="50" y="11"/>
                </a:cubicBezTo>
                <a:cubicBezTo>
                  <a:pt x="28" y="11"/>
                  <a:pt x="11" y="28"/>
                  <a:pt x="11" y="50"/>
                </a:cubicBezTo>
                <a:cubicBezTo>
                  <a:pt x="11" y="71"/>
                  <a:pt x="28" y="88"/>
                  <a:pt x="50" y="88"/>
                </a:cubicBezTo>
                <a:cubicBezTo>
                  <a:pt x="71" y="88"/>
                  <a:pt x="89" y="71"/>
                  <a:pt x="89" y="50"/>
                </a:cubicBezTo>
                <a:close/>
                <a:moveTo>
                  <a:pt x="53" y="48"/>
                </a:moveTo>
                <a:cubicBezTo>
                  <a:pt x="70" y="64"/>
                  <a:pt x="70" y="64"/>
                  <a:pt x="70" y="64"/>
                </a:cubicBezTo>
                <a:cubicBezTo>
                  <a:pt x="64" y="69"/>
                  <a:pt x="64" y="69"/>
                  <a:pt x="64" y="69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21"/>
                  <a:pt x="46" y="21"/>
                  <a:pt x="46" y="21"/>
                </a:cubicBezTo>
                <a:cubicBezTo>
                  <a:pt x="53" y="21"/>
                  <a:pt x="53" y="21"/>
                  <a:pt x="53" y="21"/>
                </a:cubicBezTo>
                <a:lnTo>
                  <a:pt x="53" y="4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1"/>
          <p:cNvSpPr>
            <a:spLocks noEditPoints="1"/>
          </p:cNvSpPr>
          <p:nvPr/>
        </p:nvSpPr>
        <p:spPr bwMode="auto">
          <a:xfrm>
            <a:off x="10164763" y="3225801"/>
            <a:ext cx="258763" cy="409575"/>
          </a:xfrm>
          <a:custGeom>
            <a:avLst/>
            <a:gdLst>
              <a:gd name="T0" fmla="*/ 69 w 69"/>
              <a:gd name="T1" fmla="*/ 42 h 109"/>
              <a:gd name="T2" fmla="*/ 69 w 69"/>
              <a:gd name="T3" fmla="*/ 57 h 109"/>
              <a:gd name="T4" fmla="*/ 40 w 69"/>
              <a:gd name="T5" fmla="*/ 83 h 109"/>
              <a:gd name="T6" fmla="*/ 40 w 69"/>
              <a:gd name="T7" fmla="*/ 98 h 109"/>
              <a:gd name="T8" fmla="*/ 54 w 69"/>
              <a:gd name="T9" fmla="*/ 98 h 109"/>
              <a:gd name="T10" fmla="*/ 56 w 69"/>
              <a:gd name="T11" fmla="*/ 100 h 109"/>
              <a:gd name="T12" fmla="*/ 56 w 69"/>
              <a:gd name="T13" fmla="*/ 106 h 109"/>
              <a:gd name="T14" fmla="*/ 54 w 69"/>
              <a:gd name="T15" fmla="*/ 109 h 109"/>
              <a:gd name="T16" fmla="*/ 15 w 69"/>
              <a:gd name="T17" fmla="*/ 109 h 109"/>
              <a:gd name="T18" fmla="*/ 13 w 69"/>
              <a:gd name="T19" fmla="*/ 106 h 109"/>
              <a:gd name="T20" fmla="*/ 13 w 69"/>
              <a:gd name="T21" fmla="*/ 100 h 109"/>
              <a:gd name="T22" fmla="*/ 15 w 69"/>
              <a:gd name="T23" fmla="*/ 98 h 109"/>
              <a:gd name="T24" fmla="*/ 29 w 69"/>
              <a:gd name="T25" fmla="*/ 98 h 109"/>
              <a:gd name="T26" fmla="*/ 29 w 69"/>
              <a:gd name="T27" fmla="*/ 83 h 109"/>
              <a:gd name="T28" fmla="*/ 0 w 69"/>
              <a:gd name="T29" fmla="*/ 57 h 109"/>
              <a:gd name="T30" fmla="*/ 0 w 69"/>
              <a:gd name="T31" fmla="*/ 42 h 109"/>
              <a:gd name="T32" fmla="*/ 2 w 69"/>
              <a:gd name="T33" fmla="*/ 40 h 109"/>
              <a:gd name="T34" fmla="*/ 5 w 69"/>
              <a:gd name="T35" fmla="*/ 40 h 109"/>
              <a:gd name="T36" fmla="*/ 7 w 69"/>
              <a:gd name="T37" fmla="*/ 42 h 109"/>
              <a:gd name="T38" fmla="*/ 7 w 69"/>
              <a:gd name="T39" fmla="*/ 57 h 109"/>
              <a:gd name="T40" fmla="*/ 34 w 69"/>
              <a:gd name="T41" fmla="*/ 76 h 109"/>
              <a:gd name="T42" fmla="*/ 61 w 69"/>
              <a:gd name="T43" fmla="*/ 57 h 109"/>
              <a:gd name="T44" fmla="*/ 61 w 69"/>
              <a:gd name="T45" fmla="*/ 42 h 109"/>
              <a:gd name="T46" fmla="*/ 64 w 69"/>
              <a:gd name="T47" fmla="*/ 40 h 109"/>
              <a:gd name="T48" fmla="*/ 67 w 69"/>
              <a:gd name="T49" fmla="*/ 40 h 109"/>
              <a:gd name="T50" fmla="*/ 69 w 69"/>
              <a:gd name="T51" fmla="*/ 42 h 109"/>
              <a:gd name="T52" fmla="*/ 51 w 69"/>
              <a:gd name="T53" fmla="*/ 32 h 109"/>
              <a:gd name="T54" fmla="*/ 18 w 69"/>
              <a:gd name="T55" fmla="*/ 32 h 109"/>
              <a:gd name="T56" fmla="*/ 18 w 69"/>
              <a:gd name="T57" fmla="*/ 9 h 109"/>
              <a:gd name="T58" fmla="*/ 34 w 69"/>
              <a:gd name="T59" fmla="*/ 0 h 109"/>
              <a:gd name="T60" fmla="*/ 51 w 69"/>
              <a:gd name="T61" fmla="*/ 9 h 109"/>
              <a:gd name="T62" fmla="*/ 51 w 69"/>
              <a:gd name="T63" fmla="*/ 32 h 109"/>
              <a:gd name="T64" fmla="*/ 18 w 69"/>
              <a:gd name="T65" fmla="*/ 57 h 109"/>
              <a:gd name="T66" fmla="*/ 18 w 69"/>
              <a:gd name="T67" fmla="*/ 40 h 109"/>
              <a:gd name="T68" fmla="*/ 51 w 69"/>
              <a:gd name="T69" fmla="*/ 40 h 109"/>
              <a:gd name="T70" fmla="*/ 51 w 69"/>
              <a:gd name="T71" fmla="*/ 57 h 109"/>
              <a:gd name="T72" fmla="*/ 34 w 69"/>
              <a:gd name="T73" fmla="*/ 65 h 109"/>
              <a:gd name="T74" fmla="*/ 18 w 69"/>
              <a:gd name="T75" fmla="*/ 5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9" h="109">
                <a:moveTo>
                  <a:pt x="69" y="42"/>
                </a:moveTo>
                <a:cubicBezTo>
                  <a:pt x="69" y="57"/>
                  <a:pt x="69" y="57"/>
                  <a:pt x="69" y="57"/>
                </a:cubicBezTo>
                <a:cubicBezTo>
                  <a:pt x="69" y="69"/>
                  <a:pt x="60" y="82"/>
                  <a:pt x="40" y="83"/>
                </a:cubicBezTo>
                <a:cubicBezTo>
                  <a:pt x="40" y="98"/>
                  <a:pt x="40" y="98"/>
                  <a:pt x="40" y="98"/>
                </a:cubicBezTo>
                <a:cubicBezTo>
                  <a:pt x="54" y="98"/>
                  <a:pt x="54" y="98"/>
                  <a:pt x="54" y="98"/>
                </a:cubicBezTo>
                <a:cubicBezTo>
                  <a:pt x="55" y="98"/>
                  <a:pt x="56" y="99"/>
                  <a:pt x="56" y="100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56" y="107"/>
                  <a:pt x="55" y="109"/>
                  <a:pt x="54" y="109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14" y="109"/>
                  <a:pt x="13" y="107"/>
                  <a:pt x="13" y="106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3" y="99"/>
                  <a:pt x="14" y="98"/>
                  <a:pt x="15" y="98"/>
                </a:cubicBezTo>
                <a:cubicBezTo>
                  <a:pt x="29" y="98"/>
                  <a:pt x="29" y="98"/>
                  <a:pt x="29" y="98"/>
                </a:cubicBezTo>
                <a:cubicBezTo>
                  <a:pt x="29" y="83"/>
                  <a:pt x="29" y="83"/>
                  <a:pt x="29" y="83"/>
                </a:cubicBezTo>
                <a:cubicBezTo>
                  <a:pt x="9" y="82"/>
                  <a:pt x="0" y="69"/>
                  <a:pt x="0" y="5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40"/>
                  <a:pt x="2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6" y="40"/>
                  <a:pt x="7" y="40"/>
                  <a:pt x="7" y="42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64"/>
                  <a:pt x="13" y="76"/>
                  <a:pt x="34" y="76"/>
                </a:cubicBezTo>
                <a:cubicBezTo>
                  <a:pt x="56" y="76"/>
                  <a:pt x="61" y="64"/>
                  <a:pt x="61" y="57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0"/>
                  <a:pt x="62" y="40"/>
                  <a:pt x="64" y="40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0"/>
                  <a:pt x="69" y="40"/>
                  <a:pt x="69" y="42"/>
                </a:cubicBezTo>
                <a:close/>
                <a:moveTo>
                  <a:pt x="51" y="32"/>
                </a:moveTo>
                <a:cubicBezTo>
                  <a:pt x="18" y="32"/>
                  <a:pt x="18" y="32"/>
                  <a:pt x="18" y="32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6"/>
                  <a:pt x="22" y="0"/>
                  <a:pt x="34" y="0"/>
                </a:cubicBezTo>
                <a:cubicBezTo>
                  <a:pt x="47" y="0"/>
                  <a:pt x="51" y="6"/>
                  <a:pt x="51" y="9"/>
                </a:cubicBezTo>
                <a:lnTo>
                  <a:pt x="51" y="32"/>
                </a:lnTo>
                <a:close/>
                <a:moveTo>
                  <a:pt x="18" y="57"/>
                </a:moveTo>
                <a:cubicBezTo>
                  <a:pt x="18" y="40"/>
                  <a:pt x="18" y="40"/>
                  <a:pt x="18" y="40"/>
                </a:cubicBezTo>
                <a:cubicBezTo>
                  <a:pt x="51" y="40"/>
                  <a:pt x="51" y="40"/>
                  <a:pt x="51" y="40"/>
                </a:cubicBezTo>
                <a:cubicBezTo>
                  <a:pt x="51" y="57"/>
                  <a:pt x="51" y="57"/>
                  <a:pt x="51" y="57"/>
                </a:cubicBezTo>
                <a:cubicBezTo>
                  <a:pt x="51" y="60"/>
                  <a:pt x="47" y="65"/>
                  <a:pt x="34" y="65"/>
                </a:cubicBezTo>
                <a:cubicBezTo>
                  <a:pt x="22" y="65"/>
                  <a:pt x="18" y="60"/>
                  <a:pt x="18" y="5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2"/>
          <p:cNvSpPr>
            <a:spLocks noEditPoints="1"/>
          </p:cNvSpPr>
          <p:nvPr/>
        </p:nvSpPr>
        <p:spPr bwMode="auto">
          <a:xfrm>
            <a:off x="10758488" y="3248026"/>
            <a:ext cx="363538" cy="365125"/>
          </a:xfrm>
          <a:custGeom>
            <a:avLst/>
            <a:gdLst>
              <a:gd name="T0" fmla="*/ 97 w 97"/>
              <a:gd name="T1" fmla="*/ 22 h 97"/>
              <a:gd name="T2" fmla="*/ 97 w 97"/>
              <a:gd name="T3" fmla="*/ 86 h 97"/>
              <a:gd name="T4" fmla="*/ 86 w 97"/>
              <a:gd name="T5" fmla="*/ 97 h 97"/>
              <a:gd name="T6" fmla="*/ 11 w 97"/>
              <a:gd name="T7" fmla="*/ 97 h 97"/>
              <a:gd name="T8" fmla="*/ 0 w 97"/>
              <a:gd name="T9" fmla="*/ 86 h 97"/>
              <a:gd name="T10" fmla="*/ 0 w 97"/>
              <a:gd name="T11" fmla="*/ 22 h 97"/>
              <a:gd name="T12" fmla="*/ 11 w 97"/>
              <a:gd name="T13" fmla="*/ 11 h 97"/>
              <a:gd name="T14" fmla="*/ 15 w 97"/>
              <a:gd name="T15" fmla="*/ 11 h 97"/>
              <a:gd name="T16" fmla="*/ 15 w 97"/>
              <a:gd name="T17" fmla="*/ 22 h 97"/>
              <a:gd name="T18" fmla="*/ 33 w 97"/>
              <a:gd name="T19" fmla="*/ 22 h 97"/>
              <a:gd name="T20" fmla="*/ 33 w 97"/>
              <a:gd name="T21" fmla="*/ 11 h 97"/>
              <a:gd name="T22" fmla="*/ 64 w 97"/>
              <a:gd name="T23" fmla="*/ 11 h 97"/>
              <a:gd name="T24" fmla="*/ 64 w 97"/>
              <a:gd name="T25" fmla="*/ 22 h 97"/>
              <a:gd name="T26" fmla="*/ 81 w 97"/>
              <a:gd name="T27" fmla="*/ 22 h 97"/>
              <a:gd name="T28" fmla="*/ 81 w 97"/>
              <a:gd name="T29" fmla="*/ 11 h 97"/>
              <a:gd name="T30" fmla="*/ 86 w 97"/>
              <a:gd name="T31" fmla="*/ 11 h 97"/>
              <a:gd name="T32" fmla="*/ 97 w 97"/>
              <a:gd name="T33" fmla="*/ 22 h 97"/>
              <a:gd name="T34" fmla="*/ 86 w 97"/>
              <a:gd name="T35" fmla="*/ 43 h 97"/>
              <a:gd name="T36" fmla="*/ 11 w 97"/>
              <a:gd name="T37" fmla="*/ 43 h 97"/>
              <a:gd name="T38" fmla="*/ 11 w 97"/>
              <a:gd name="T39" fmla="*/ 86 h 97"/>
              <a:gd name="T40" fmla="*/ 86 w 97"/>
              <a:gd name="T41" fmla="*/ 86 h 97"/>
              <a:gd name="T42" fmla="*/ 86 w 97"/>
              <a:gd name="T43" fmla="*/ 43 h 97"/>
              <a:gd name="T44" fmla="*/ 28 w 97"/>
              <a:gd name="T45" fmla="*/ 18 h 97"/>
              <a:gd name="T46" fmla="*/ 20 w 97"/>
              <a:gd name="T47" fmla="*/ 18 h 97"/>
              <a:gd name="T48" fmla="*/ 20 w 97"/>
              <a:gd name="T49" fmla="*/ 0 h 97"/>
              <a:gd name="T50" fmla="*/ 28 w 97"/>
              <a:gd name="T51" fmla="*/ 0 h 97"/>
              <a:gd name="T52" fmla="*/ 28 w 97"/>
              <a:gd name="T53" fmla="*/ 18 h 97"/>
              <a:gd name="T54" fmla="*/ 76 w 97"/>
              <a:gd name="T55" fmla="*/ 18 h 97"/>
              <a:gd name="T56" fmla="*/ 69 w 97"/>
              <a:gd name="T57" fmla="*/ 18 h 97"/>
              <a:gd name="T58" fmla="*/ 69 w 97"/>
              <a:gd name="T59" fmla="*/ 0 h 97"/>
              <a:gd name="T60" fmla="*/ 76 w 97"/>
              <a:gd name="T61" fmla="*/ 0 h 97"/>
              <a:gd name="T62" fmla="*/ 76 w 97"/>
              <a:gd name="T63" fmla="*/ 18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7" h="97">
                <a:moveTo>
                  <a:pt x="97" y="22"/>
                </a:moveTo>
                <a:cubicBezTo>
                  <a:pt x="97" y="86"/>
                  <a:pt x="97" y="86"/>
                  <a:pt x="97" y="86"/>
                </a:cubicBezTo>
                <a:cubicBezTo>
                  <a:pt x="97" y="92"/>
                  <a:pt x="92" y="97"/>
                  <a:pt x="86" y="97"/>
                </a:cubicBezTo>
                <a:cubicBezTo>
                  <a:pt x="11" y="97"/>
                  <a:pt x="11" y="97"/>
                  <a:pt x="11" y="97"/>
                </a:cubicBezTo>
                <a:cubicBezTo>
                  <a:pt x="5" y="97"/>
                  <a:pt x="0" y="92"/>
                  <a:pt x="0" y="8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6"/>
                  <a:pt x="5" y="11"/>
                  <a:pt x="11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22"/>
                  <a:pt x="15" y="22"/>
                  <a:pt x="15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11"/>
                  <a:pt x="33" y="11"/>
                  <a:pt x="33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64" y="22"/>
                  <a:pt x="64" y="22"/>
                  <a:pt x="64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86" y="11"/>
                  <a:pt x="86" y="11"/>
                </a:cubicBezTo>
                <a:cubicBezTo>
                  <a:pt x="92" y="11"/>
                  <a:pt x="97" y="16"/>
                  <a:pt x="97" y="22"/>
                </a:cubicBezTo>
                <a:close/>
                <a:moveTo>
                  <a:pt x="86" y="43"/>
                </a:moveTo>
                <a:cubicBezTo>
                  <a:pt x="11" y="43"/>
                  <a:pt x="11" y="43"/>
                  <a:pt x="11" y="43"/>
                </a:cubicBezTo>
                <a:cubicBezTo>
                  <a:pt x="11" y="86"/>
                  <a:pt x="11" y="86"/>
                  <a:pt x="11" y="86"/>
                </a:cubicBezTo>
                <a:cubicBezTo>
                  <a:pt x="86" y="86"/>
                  <a:pt x="86" y="86"/>
                  <a:pt x="86" y="86"/>
                </a:cubicBezTo>
                <a:lnTo>
                  <a:pt x="86" y="43"/>
                </a:lnTo>
                <a:close/>
                <a:moveTo>
                  <a:pt x="28" y="18"/>
                </a:moveTo>
                <a:cubicBezTo>
                  <a:pt x="20" y="18"/>
                  <a:pt x="20" y="18"/>
                  <a:pt x="20" y="18"/>
                </a:cubicBezTo>
                <a:cubicBezTo>
                  <a:pt x="20" y="0"/>
                  <a:pt x="20" y="0"/>
                  <a:pt x="20" y="0"/>
                </a:cubicBezTo>
                <a:cubicBezTo>
                  <a:pt x="28" y="0"/>
                  <a:pt x="28" y="0"/>
                  <a:pt x="28" y="0"/>
                </a:cubicBezTo>
                <a:lnTo>
                  <a:pt x="28" y="18"/>
                </a:lnTo>
                <a:close/>
                <a:moveTo>
                  <a:pt x="76" y="18"/>
                </a:moveTo>
                <a:cubicBezTo>
                  <a:pt x="69" y="18"/>
                  <a:pt x="69" y="18"/>
                  <a:pt x="69" y="18"/>
                </a:cubicBezTo>
                <a:cubicBezTo>
                  <a:pt x="69" y="0"/>
                  <a:pt x="69" y="0"/>
                  <a:pt x="69" y="0"/>
                </a:cubicBezTo>
                <a:cubicBezTo>
                  <a:pt x="76" y="0"/>
                  <a:pt x="76" y="0"/>
                  <a:pt x="76" y="0"/>
                </a:cubicBezTo>
                <a:lnTo>
                  <a:pt x="76" y="1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3"/>
          <p:cNvSpPr>
            <a:spLocks/>
          </p:cNvSpPr>
          <p:nvPr/>
        </p:nvSpPr>
        <p:spPr bwMode="auto">
          <a:xfrm>
            <a:off x="1174750" y="3994151"/>
            <a:ext cx="165100" cy="371475"/>
          </a:xfrm>
          <a:custGeom>
            <a:avLst/>
            <a:gdLst>
              <a:gd name="T0" fmla="*/ 22 w 44"/>
              <a:gd name="T1" fmla="*/ 58 h 99"/>
              <a:gd name="T2" fmla="*/ 1 w 44"/>
              <a:gd name="T3" fmla="*/ 47 h 99"/>
              <a:gd name="T4" fmla="*/ 40 w 44"/>
              <a:gd name="T5" fmla="*/ 1 h 99"/>
              <a:gd name="T6" fmla="*/ 23 w 44"/>
              <a:gd name="T7" fmla="*/ 41 h 99"/>
              <a:gd name="T8" fmla="*/ 44 w 44"/>
              <a:gd name="T9" fmla="*/ 52 h 99"/>
              <a:gd name="T10" fmla="*/ 5 w 44"/>
              <a:gd name="T11" fmla="*/ 98 h 99"/>
              <a:gd name="T12" fmla="*/ 22 w 44"/>
              <a:gd name="T13" fmla="*/ 58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99">
                <a:moveTo>
                  <a:pt x="22" y="58"/>
                </a:moveTo>
                <a:cubicBezTo>
                  <a:pt x="21" y="56"/>
                  <a:pt x="2" y="50"/>
                  <a:pt x="1" y="47"/>
                </a:cubicBezTo>
                <a:cubicBezTo>
                  <a:pt x="0" y="44"/>
                  <a:pt x="39" y="0"/>
                  <a:pt x="40" y="1"/>
                </a:cubicBezTo>
                <a:cubicBezTo>
                  <a:pt x="41" y="2"/>
                  <a:pt x="23" y="40"/>
                  <a:pt x="23" y="41"/>
                </a:cubicBezTo>
                <a:cubicBezTo>
                  <a:pt x="24" y="42"/>
                  <a:pt x="43" y="49"/>
                  <a:pt x="44" y="52"/>
                </a:cubicBezTo>
                <a:cubicBezTo>
                  <a:pt x="44" y="55"/>
                  <a:pt x="6" y="99"/>
                  <a:pt x="5" y="98"/>
                </a:cubicBezTo>
                <a:cubicBezTo>
                  <a:pt x="4" y="97"/>
                  <a:pt x="22" y="59"/>
                  <a:pt x="22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4"/>
          <p:cNvSpPr>
            <a:spLocks noEditPoints="1"/>
          </p:cNvSpPr>
          <p:nvPr/>
        </p:nvSpPr>
        <p:spPr bwMode="auto">
          <a:xfrm>
            <a:off x="1790700" y="3975101"/>
            <a:ext cx="225425" cy="406400"/>
          </a:xfrm>
          <a:custGeom>
            <a:avLst/>
            <a:gdLst>
              <a:gd name="T0" fmla="*/ 39 w 60"/>
              <a:gd name="T1" fmla="*/ 54 h 108"/>
              <a:gd name="T2" fmla="*/ 60 w 60"/>
              <a:gd name="T3" fmla="*/ 84 h 108"/>
              <a:gd name="T4" fmla="*/ 60 w 60"/>
              <a:gd name="T5" fmla="*/ 96 h 108"/>
              <a:gd name="T6" fmla="*/ 30 w 60"/>
              <a:gd name="T7" fmla="*/ 108 h 108"/>
              <a:gd name="T8" fmla="*/ 0 w 60"/>
              <a:gd name="T9" fmla="*/ 96 h 108"/>
              <a:gd name="T10" fmla="*/ 0 w 60"/>
              <a:gd name="T11" fmla="*/ 84 h 108"/>
              <a:gd name="T12" fmla="*/ 21 w 60"/>
              <a:gd name="T13" fmla="*/ 54 h 108"/>
              <a:gd name="T14" fmla="*/ 0 w 60"/>
              <a:gd name="T15" fmla="*/ 25 h 108"/>
              <a:gd name="T16" fmla="*/ 0 w 60"/>
              <a:gd name="T17" fmla="*/ 13 h 108"/>
              <a:gd name="T18" fmla="*/ 30 w 60"/>
              <a:gd name="T19" fmla="*/ 0 h 108"/>
              <a:gd name="T20" fmla="*/ 60 w 60"/>
              <a:gd name="T21" fmla="*/ 13 h 108"/>
              <a:gd name="T22" fmla="*/ 60 w 60"/>
              <a:gd name="T23" fmla="*/ 25 h 108"/>
              <a:gd name="T24" fmla="*/ 39 w 60"/>
              <a:gd name="T25" fmla="*/ 54 h 108"/>
              <a:gd name="T26" fmla="*/ 7 w 60"/>
              <a:gd name="T27" fmla="*/ 16 h 108"/>
              <a:gd name="T28" fmla="*/ 30 w 60"/>
              <a:gd name="T29" fmla="*/ 22 h 108"/>
              <a:gd name="T30" fmla="*/ 54 w 60"/>
              <a:gd name="T31" fmla="*/ 16 h 108"/>
              <a:gd name="T32" fmla="*/ 52 w 60"/>
              <a:gd name="T33" fmla="*/ 13 h 108"/>
              <a:gd name="T34" fmla="*/ 31 w 60"/>
              <a:gd name="T35" fmla="*/ 7 h 108"/>
              <a:gd name="T36" fmla="*/ 8 w 60"/>
              <a:gd name="T37" fmla="*/ 13 h 108"/>
              <a:gd name="T38" fmla="*/ 7 w 60"/>
              <a:gd name="T39" fmla="*/ 16 h 108"/>
              <a:gd name="T40" fmla="*/ 44 w 60"/>
              <a:gd name="T41" fmla="*/ 38 h 108"/>
              <a:gd name="T42" fmla="*/ 54 w 60"/>
              <a:gd name="T43" fmla="*/ 25 h 108"/>
              <a:gd name="T44" fmla="*/ 54 w 60"/>
              <a:gd name="T45" fmla="*/ 20 h 108"/>
              <a:gd name="T46" fmla="*/ 30 w 60"/>
              <a:gd name="T47" fmla="*/ 25 h 108"/>
              <a:gd name="T48" fmla="*/ 6 w 60"/>
              <a:gd name="T49" fmla="*/ 20 h 108"/>
              <a:gd name="T50" fmla="*/ 7 w 60"/>
              <a:gd name="T51" fmla="*/ 25 h 108"/>
              <a:gd name="T52" fmla="*/ 16 w 60"/>
              <a:gd name="T53" fmla="*/ 38 h 108"/>
              <a:gd name="T54" fmla="*/ 28 w 60"/>
              <a:gd name="T55" fmla="*/ 54 h 108"/>
              <a:gd name="T56" fmla="*/ 16 w 60"/>
              <a:gd name="T57" fmla="*/ 71 h 108"/>
              <a:gd name="T58" fmla="*/ 7 w 60"/>
              <a:gd name="T59" fmla="*/ 84 h 108"/>
              <a:gd name="T60" fmla="*/ 7 w 60"/>
              <a:gd name="T61" fmla="*/ 91 h 108"/>
              <a:gd name="T62" fmla="*/ 28 w 60"/>
              <a:gd name="T63" fmla="*/ 77 h 108"/>
              <a:gd name="T64" fmla="*/ 33 w 60"/>
              <a:gd name="T65" fmla="*/ 77 h 108"/>
              <a:gd name="T66" fmla="*/ 54 w 60"/>
              <a:gd name="T67" fmla="*/ 91 h 108"/>
              <a:gd name="T68" fmla="*/ 54 w 60"/>
              <a:gd name="T69" fmla="*/ 84 h 108"/>
              <a:gd name="T70" fmla="*/ 44 w 60"/>
              <a:gd name="T71" fmla="*/ 71 h 108"/>
              <a:gd name="T72" fmla="*/ 33 w 60"/>
              <a:gd name="T73" fmla="*/ 54 h 108"/>
              <a:gd name="T74" fmla="*/ 44 w 60"/>
              <a:gd name="T75" fmla="*/ 3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" h="108">
                <a:moveTo>
                  <a:pt x="39" y="54"/>
                </a:moveTo>
                <a:cubicBezTo>
                  <a:pt x="39" y="63"/>
                  <a:pt x="60" y="72"/>
                  <a:pt x="60" y="84"/>
                </a:cubicBezTo>
                <a:cubicBezTo>
                  <a:pt x="60" y="95"/>
                  <a:pt x="60" y="96"/>
                  <a:pt x="60" y="96"/>
                </a:cubicBezTo>
                <a:cubicBezTo>
                  <a:pt x="60" y="101"/>
                  <a:pt x="47" y="108"/>
                  <a:pt x="30" y="108"/>
                </a:cubicBezTo>
                <a:cubicBezTo>
                  <a:pt x="14" y="108"/>
                  <a:pt x="0" y="101"/>
                  <a:pt x="0" y="96"/>
                </a:cubicBezTo>
                <a:cubicBezTo>
                  <a:pt x="0" y="96"/>
                  <a:pt x="0" y="95"/>
                  <a:pt x="0" y="84"/>
                </a:cubicBezTo>
                <a:cubicBezTo>
                  <a:pt x="0" y="72"/>
                  <a:pt x="21" y="63"/>
                  <a:pt x="21" y="54"/>
                </a:cubicBezTo>
                <a:cubicBezTo>
                  <a:pt x="21" y="46"/>
                  <a:pt x="0" y="37"/>
                  <a:pt x="0" y="25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8"/>
                  <a:pt x="14" y="0"/>
                  <a:pt x="30" y="0"/>
                </a:cubicBezTo>
                <a:cubicBezTo>
                  <a:pt x="47" y="0"/>
                  <a:pt x="60" y="8"/>
                  <a:pt x="60" y="13"/>
                </a:cubicBezTo>
                <a:cubicBezTo>
                  <a:pt x="60" y="13"/>
                  <a:pt x="60" y="14"/>
                  <a:pt x="60" y="25"/>
                </a:cubicBezTo>
                <a:cubicBezTo>
                  <a:pt x="60" y="37"/>
                  <a:pt x="39" y="46"/>
                  <a:pt x="39" y="54"/>
                </a:cubicBezTo>
                <a:close/>
                <a:moveTo>
                  <a:pt x="7" y="16"/>
                </a:moveTo>
                <a:cubicBezTo>
                  <a:pt x="11" y="19"/>
                  <a:pt x="20" y="22"/>
                  <a:pt x="30" y="22"/>
                </a:cubicBezTo>
                <a:cubicBezTo>
                  <a:pt x="41" y="22"/>
                  <a:pt x="49" y="19"/>
                  <a:pt x="54" y="16"/>
                </a:cubicBezTo>
                <a:cubicBezTo>
                  <a:pt x="56" y="15"/>
                  <a:pt x="53" y="13"/>
                  <a:pt x="52" y="13"/>
                </a:cubicBezTo>
                <a:cubicBezTo>
                  <a:pt x="52" y="13"/>
                  <a:pt x="42" y="7"/>
                  <a:pt x="31" y="7"/>
                </a:cubicBezTo>
                <a:cubicBezTo>
                  <a:pt x="19" y="7"/>
                  <a:pt x="12" y="11"/>
                  <a:pt x="8" y="13"/>
                </a:cubicBezTo>
                <a:cubicBezTo>
                  <a:pt x="8" y="13"/>
                  <a:pt x="5" y="15"/>
                  <a:pt x="7" y="16"/>
                </a:cubicBezTo>
                <a:close/>
                <a:moveTo>
                  <a:pt x="44" y="38"/>
                </a:moveTo>
                <a:cubicBezTo>
                  <a:pt x="48" y="34"/>
                  <a:pt x="54" y="29"/>
                  <a:pt x="54" y="25"/>
                </a:cubicBezTo>
                <a:cubicBezTo>
                  <a:pt x="54" y="20"/>
                  <a:pt x="54" y="20"/>
                  <a:pt x="54" y="20"/>
                </a:cubicBezTo>
                <a:cubicBezTo>
                  <a:pt x="48" y="23"/>
                  <a:pt x="40" y="25"/>
                  <a:pt x="30" y="25"/>
                </a:cubicBezTo>
                <a:cubicBezTo>
                  <a:pt x="21" y="25"/>
                  <a:pt x="12" y="23"/>
                  <a:pt x="6" y="20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9"/>
                  <a:pt x="12" y="34"/>
                  <a:pt x="16" y="38"/>
                </a:cubicBezTo>
                <a:cubicBezTo>
                  <a:pt x="22" y="44"/>
                  <a:pt x="28" y="48"/>
                  <a:pt x="28" y="54"/>
                </a:cubicBezTo>
                <a:cubicBezTo>
                  <a:pt x="28" y="61"/>
                  <a:pt x="22" y="65"/>
                  <a:pt x="16" y="71"/>
                </a:cubicBezTo>
                <a:cubicBezTo>
                  <a:pt x="12" y="74"/>
                  <a:pt x="7" y="80"/>
                  <a:pt x="7" y="84"/>
                </a:cubicBezTo>
                <a:cubicBezTo>
                  <a:pt x="7" y="91"/>
                  <a:pt x="7" y="91"/>
                  <a:pt x="7" y="91"/>
                </a:cubicBezTo>
                <a:cubicBezTo>
                  <a:pt x="12" y="88"/>
                  <a:pt x="28" y="86"/>
                  <a:pt x="28" y="77"/>
                </a:cubicBezTo>
                <a:cubicBezTo>
                  <a:pt x="28" y="73"/>
                  <a:pt x="33" y="73"/>
                  <a:pt x="33" y="77"/>
                </a:cubicBezTo>
                <a:cubicBezTo>
                  <a:pt x="33" y="86"/>
                  <a:pt x="49" y="88"/>
                  <a:pt x="54" y="91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80"/>
                  <a:pt x="48" y="74"/>
                  <a:pt x="44" y="71"/>
                </a:cubicBezTo>
                <a:cubicBezTo>
                  <a:pt x="38" y="65"/>
                  <a:pt x="33" y="61"/>
                  <a:pt x="33" y="54"/>
                </a:cubicBezTo>
                <a:cubicBezTo>
                  <a:pt x="33" y="48"/>
                  <a:pt x="38" y="44"/>
                  <a:pt x="44" y="3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5"/>
          <p:cNvSpPr>
            <a:spLocks noEditPoints="1"/>
          </p:cNvSpPr>
          <p:nvPr/>
        </p:nvSpPr>
        <p:spPr bwMode="auto">
          <a:xfrm>
            <a:off x="2395538" y="4024313"/>
            <a:ext cx="306388" cy="307975"/>
          </a:xfrm>
          <a:custGeom>
            <a:avLst/>
            <a:gdLst>
              <a:gd name="T0" fmla="*/ 82 w 82"/>
              <a:gd name="T1" fmla="*/ 82 h 82"/>
              <a:gd name="T2" fmla="*/ 69 w 82"/>
              <a:gd name="T3" fmla="*/ 82 h 82"/>
              <a:gd name="T4" fmla="*/ 0 w 82"/>
              <a:gd name="T5" fmla="*/ 13 h 82"/>
              <a:gd name="T6" fmla="*/ 0 w 82"/>
              <a:gd name="T7" fmla="*/ 0 h 82"/>
              <a:gd name="T8" fmla="*/ 82 w 82"/>
              <a:gd name="T9" fmla="*/ 82 h 82"/>
              <a:gd name="T10" fmla="*/ 57 w 82"/>
              <a:gd name="T11" fmla="*/ 82 h 82"/>
              <a:gd name="T12" fmla="*/ 44 w 82"/>
              <a:gd name="T13" fmla="*/ 82 h 82"/>
              <a:gd name="T14" fmla="*/ 0 w 82"/>
              <a:gd name="T15" fmla="*/ 39 h 82"/>
              <a:gd name="T16" fmla="*/ 0 w 82"/>
              <a:gd name="T17" fmla="*/ 26 h 82"/>
              <a:gd name="T18" fmla="*/ 57 w 82"/>
              <a:gd name="T19" fmla="*/ 82 h 82"/>
              <a:gd name="T20" fmla="*/ 25 w 82"/>
              <a:gd name="T21" fmla="*/ 70 h 82"/>
              <a:gd name="T22" fmla="*/ 12 w 82"/>
              <a:gd name="T23" fmla="*/ 82 h 82"/>
              <a:gd name="T24" fmla="*/ 0 w 82"/>
              <a:gd name="T25" fmla="*/ 70 h 82"/>
              <a:gd name="T26" fmla="*/ 12 w 82"/>
              <a:gd name="T27" fmla="*/ 58 h 82"/>
              <a:gd name="T28" fmla="*/ 25 w 82"/>
              <a:gd name="T29" fmla="*/ 7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82">
                <a:moveTo>
                  <a:pt x="82" y="82"/>
                </a:moveTo>
                <a:cubicBezTo>
                  <a:pt x="69" y="82"/>
                  <a:pt x="69" y="82"/>
                  <a:pt x="69" y="82"/>
                </a:cubicBezTo>
                <a:cubicBezTo>
                  <a:pt x="69" y="44"/>
                  <a:pt x="39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45" y="0"/>
                  <a:pt x="82" y="37"/>
                  <a:pt x="82" y="82"/>
                </a:cubicBezTo>
                <a:close/>
                <a:moveTo>
                  <a:pt x="57" y="82"/>
                </a:moveTo>
                <a:cubicBezTo>
                  <a:pt x="44" y="82"/>
                  <a:pt x="44" y="82"/>
                  <a:pt x="44" y="82"/>
                </a:cubicBezTo>
                <a:cubicBezTo>
                  <a:pt x="44" y="58"/>
                  <a:pt x="24" y="39"/>
                  <a:pt x="0" y="39"/>
                </a:cubicBezTo>
                <a:cubicBezTo>
                  <a:pt x="0" y="26"/>
                  <a:pt x="0" y="26"/>
                  <a:pt x="0" y="26"/>
                </a:cubicBezTo>
                <a:cubicBezTo>
                  <a:pt x="31" y="26"/>
                  <a:pt x="57" y="51"/>
                  <a:pt x="57" y="82"/>
                </a:cubicBezTo>
                <a:close/>
                <a:moveTo>
                  <a:pt x="25" y="70"/>
                </a:moveTo>
                <a:cubicBezTo>
                  <a:pt x="25" y="77"/>
                  <a:pt x="19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63"/>
                  <a:pt x="6" y="58"/>
                  <a:pt x="12" y="58"/>
                </a:cubicBezTo>
                <a:cubicBezTo>
                  <a:pt x="19" y="58"/>
                  <a:pt x="25" y="63"/>
                  <a:pt x="25" y="7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6"/>
          <p:cNvSpPr>
            <a:spLocks noEditPoints="1"/>
          </p:cNvSpPr>
          <p:nvPr/>
        </p:nvSpPr>
        <p:spPr bwMode="auto">
          <a:xfrm>
            <a:off x="2995613" y="3989388"/>
            <a:ext cx="398463" cy="354013"/>
          </a:xfrm>
          <a:custGeom>
            <a:avLst/>
            <a:gdLst>
              <a:gd name="T0" fmla="*/ 106 w 106"/>
              <a:gd name="T1" fmla="*/ 29 h 94"/>
              <a:gd name="T2" fmla="*/ 99 w 106"/>
              <a:gd name="T3" fmla="*/ 37 h 94"/>
              <a:gd name="T4" fmla="*/ 8 w 106"/>
              <a:gd name="T5" fmla="*/ 37 h 94"/>
              <a:gd name="T6" fmla="*/ 0 w 106"/>
              <a:gd name="T7" fmla="*/ 29 h 94"/>
              <a:gd name="T8" fmla="*/ 106 w 106"/>
              <a:gd name="T9" fmla="*/ 29 h 94"/>
              <a:gd name="T10" fmla="*/ 91 w 106"/>
              <a:gd name="T11" fmla="*/ 45 h 94"/>
              <a:gd name="T12" fmla="*/ 83 w 106"/>
              <a:gd name="T13" fmla="*/ 52 h 94"/>
              <a:gd name="T14" fmla="*/ 23 w 106"/>
              <a:gd name="T15" fmla="*/ 52 h 94"/>
              <a:gd name="T16" fmla="*/ 15 w 106"/>
              <a:gd name="T17" fmla="*/ 45 h 94"/>
              <a:gd name="T18" fmla="*/ 91 w 106"/>
              <a:gd name="T19" fmla="*/ 45 h 94"/>
              <a:gd name="T20" fmla="*/ 76 w 106"/>
              <a:gd name="T21" fmla="*/ 60 h 94"/>
              <a:gd name="T22" fmla="*/ 68 w 106"/>
              <a:gd name="T23" fmla="*/ 67 h 94"/>
              <a:gd name="T24" fmla="*/ 38 w 106"/>
              <a:gd name="T25" fmla="*/ 67 h 94"/>
              <a:gd name="T26" fmla="*/ 31 w 106"/>
              <a:gd name="T27" fmla="*/ 60 h 94"/>
              <a:gd name="T28" fmla="*/ 76 w 106"/>
              <a:gd name="T29" fmla="*/ 60 h 94"/>
              <a:gd name="T30" fmla="*/ 64 w 106"/>
              <a:gd name="T31" fmla="*/ 83 h 94"/>
              <a:gd name="T32" fmla="*/ 53 w 106"/>
              <a:gd name="T33" fmla="*/ 94 h 94"/>
              <a:gd name="T34" fmla="*/ 43 w 106"/>
              <a:gd name="T35" fmla="*/ 83 h 94"/>
              <a:gd name="T36" fmla="*/ 53 w 106"/>
              <a:gd name="T37" fmla="*/ 72 h 94"/>
              <a:gd name="T38" fmla="*/ 64 w 106"/>
              <a:gd name="T39" fmla="*/ 8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6" h="94">
                <a:moveTo>
                  <a:pt x="106" y="29"/>
                </a:moveTo>
                <a:cubicBezTo>
                  <a:pt x="99" y="37"/>
                  <a:pt x="99" y="37"/>
                  <a:pt x="99" y="37"/>
                </a:cubicBezTo>
                <a:cubicBezTo>
                  <a:pt x="74" y="12"/>
                  <a:pt x="33" y="12"/>
                  <a:pt x="8" y="37"/>
                </a:cubicBezTo>
                <a:cubicBezTo>
                  <a:pt x="0" y="29"/>
                  <a:pt x="0" y="29"/>
                  <a:pt x="0" y="29"/>
                </a:cubicBezTo>
                <a:cubicBezTo>
                  <a:pt x="30" y="0"/>
                  <a:pt x="77" y="0"/>
                  <a:pt x="106" y="29"/>
                </a:cubicBezTo>
                <a:close/>
                <a:moveTo>
                  <a:pt x="91" y="45"/>
                </a:moveTo>
                <a:cubicBezTo>
                  <a:pt x="83" y="52"/>
                  <a:pt x="83" y="52"/>
                  <a:pt x="83" y="52"/>
                </a:cubicBezTo>
                <a:cubicBezTo>
                  <a:pt x="67" y="36"/>
                  <a:pt x="40" y="36"/>
                  <a:pt x="23" y="52"/>
                </a:cubicBezTo>
                <a:cubicBezTo>
                  <a:pt x="15" y="45"/>
                  <a:pt x="15" y="45"/>
                  <a:pt x="15" y="45"/>
                </a:cubicBezTo>
                <a:cubicBezTo>
                  <a:pt x="36" y="24"/>
                  <a:pt x="70" y="24"/>
                  <a:pt x="91" y="45"/>
                </a:cubicBezTo>
                <a:close/>
                <a:moveTo>
                  <a:pt x="76" y="60"/>
                </a:moveTo>
                <a:cubicBezTo>
                  <a:pt x="68" y="67"/>
                  <a:pt x="68" y="67"/>
                  <a:pt x="68" y="67"/>
                </a:cubicBezTo>
                <a:cubicBezTo>
                  <a:pt x="60" y="59"/>
                  <a:pt x="47" y="59"/>
                  <a:pt x="38" y="67"/>
                </a:cubicBezTo>
                <a:cubicBezTo>
                  <a:pt x="31" y="60"/>
                  <a:pt x="31" y="60"/>
                  <a:pt x="31" y="60"/>
                </a:cubicBezTo>
                <a:cubicBezTo>
                  <a:pt x="43" y="47"/>
                  <a:pt x="63" y="47"/>
                  <a:pt x="76" y="60"/>
                </a:cubicBezTo>
                <a:close/>
                <a:moveTo>
                  <a:pt x="64" y="83"/>
                </a:moveTo>
                <a:cubicBezTo>
                  <a:pt x="64" y="89"/>
                  <a:pt x="59" y="94"/>
                  <a:pt x="53" y="94"/>
                </a:cubicBezTo>
                <a:cubicBezTo>
                  <a:pt x="47" y="94"/>
                  <a:pt x="43" y="89"/>
                  <a:pt x="43" y="83"/>
                </a:cubicBezTo>
                <a:cubicBezTo>
                  <a:pt x="43" y="77"/>
                  <a:pt x="47" y="72"/>
                  <a:pt x="53" y="72"/>
                </a:cubicBezTo>
                <a:cubicBezTo>
                  <a:pt x="59" y="72"/>
                  <a:pt x="64" y="77"/>
                  <a:pt x="64" y="8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7"/>
          <p:cNvSpPr>
            <a:spLocks noEditPoints="1"/>
          </p:cNvSpPr>
          <p:nvPr/>
        </p:nvSpPr>
        <p:spPr bwMode="auto">
          <a:xfrm>
            <a:off x="3697288" y="4008438"/>
            <a:ext cx="285750" cy="342900"/>
          </a:xfrm>
          <a:custGeom>
            <a:avLst/>
            <a:gdLst>
              <a:gd name="T0" fmla="*/ 76 w 76"/>
              <a:gd name="T1" fmla="*/ 38 h 91"/>
              <a:gd name="T2" fmla="*/ 76 w 76"/>
              <a:gd name="T3" fmla="*/ 81 h 91"/>
              <a:gd name="T4" fmla="*/ 71 w 76"/>
              <a:gd name="T5" fmla="*/ 88 h 91"/>
              <a:gd name="T6" fmla="*/ 64 w 76"/>
              <a:gd name="T7" fmla="*/ 90 h 91"/>
              <a:gd name="T8" fmla="*/ 54 w 76"/>
              <a:gd name="T9" fmla="*/ 91 h 91"/>
              <a:gd name="T10" fmla="*/ 23 w 76"/>
              <a:gd name="T11" fmla="*/ 91 h 91"/>
              <a:gd name="T12" fmla="*/ 12 w 76"/>
              <a:gd name="T13" fmla="*/ 90 h 91"/>
              <a:gd name="T14" fmla="*/ 5 w 76"/>
              <a:gd name="T15" fmla="*/ 88 h 91"/>
              <a:gd name="T16" fmla="*/ 0 w 76"/>
              <a:gd name="T17" fmla="*/ 81 h 91"/>
              <a:gd name="T18" fmla="*/ 0 w 76"/>
              <a:gd name="T19" fmla="*/ 38 h 91"/>
              <a:gd name="T20" fmla="*/ 6 w 76"/>
              <a:gd name="T21" fmla="*/ 32 h 91"/>
              <a:gd name="T22" fmla="*/ 17 w 76"/>
              <a:gd name="T23" fmla="*/ 32 h 91"/>
              <a:gd name="T24" fmla="*/ 17 w 76"/>
              <a:gd name="T25" fmla="*/ 24 h 91"/>
              <a:gd name="T26" fmla="*/ 38 w 76"/>
              <a:gd name="T27" fmla="*/ 0 h 91"/>
              <a:gd name="T28" fmla="*/ 60 w 76"/>
              <a:gd name="T29" fmla="*/ 24 h 91"/>
              <a:gd name="T30" fmla="*/ 60 w 76"/>
              <a:gd name="T31" fmla="*/ 32 h 91"/>
              <a:gd name="T32" fmla="*/ 70 w 76"/>
              <a:gd name="T33" fmla="*/ 32 h 91"/>
              <a:gd name="T34" fmla="*/ 76 w 76"/>
              <a:gd name="T35" fmla="*/ 38 h 91"/>
              <a:gd name="T36" fmla="*/ 27 w 76"/>
              <a:gd name="T37" fmla="*/ 32 h 91"/>
              <a:gd name="T38" fmla="*/ 49 w 76"/>
              <a:gd name="T39" fmla="*/ 32 h 91"/>
              <a:gd name="T40" fmla="*/ 49 w 76"/>
              <a:gd name="T41" fmla="*/ 22 h 91"/>
              <a:gd name="T42" fmla="*/ 38 w 76"/>
              <a:gd name="T43" fmla="*/ 10 h 91"/>
              <a:gd name="T44" fmla="*/ 27 w 76"/>
              <a:gd name="T45" fmla="*/ 22 h 91"/>
              <a:gd name="T46" fmla="*/ 27 w 76"/>
              <a:gd name="T47" fmla="*/ 3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6" h="91">
                <a:moveTo>
                  <a:pt x="76" y="38"/>
                </a:moveTo>
                <a:cubicBezTo>
                  <a:pt x="76" y="81"/>
                  <a:pt x="76" y="81"/>
                  <a:pt x="76" y="81"/>
                </a:cubicBezTo>
                <a:cubicBezTo>
                  <a:pt x="76" y="83"/>
                  <a:pt x="74" y="87"/>
                  <a:pt x="71" y="88"/>
                </a:cubicBezTo>
                <a:cubicBezTo>
                  <a:pt x="64" y="90"/>
                  <a:pt x="64" y="90"/>
                  <a:pt x="64" y="90"/>
                </a:cubicBezTo>
                <a:cubicBezTo>
                  <a:pt x="62" y="91"/>
                  <a:pt x="57" y="91"/>
                  <a:pt x="54" y="91"/>
                </a:cubicBezTo>
                <a:cubicBezTo>
                  <a:pt x="23" y="91"/>
                  <a:pt x="23" y="91"/>
                  <a:pt x="23" y="91"/>
                </a:cubicBezTo>
                <a:cubicBezTo>
                  <a:pt x="19" y="91"/>
                  <a:pt x="15" y="91"/>
                  <a:pt x="12" y="90"/>
                </a:cubicBezTo>
                <a:cubicBezTo>
                  <a:pt x="5" y="88"/>
                  <a:pt x="5" y="88"/>
                  <a:pt x="5" y="88"/>
                </a:cubicBezTo>
                <a:cubicBezTo>
                  <a:pt x="3" y="87"/>
                  <a:pt x="0" y="83"/>
                  <a:pt x="0" y="81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5"/>
                  <a:pt x="3" y="32"/>
                  <a:pt x="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9"/>
                  <a:pt x="24" y="0"/>
                  <a:pt x="38" y="0"/>
                </a:cubicBezTo>
                <a:cubicBezTo>
                  <a:pt x="53" y="0"/>
                  <a:pt x="60" y="9"/>
                  <a:pt x="60" y="24"/>
                </a:cubicBezTo>
                <a:cubicBezTo>
                  <a:pt x="60" y="32"/>
                  <a:pt x="60" y="32"/>
                  <a:pt x="60" y="32"/>
                </a:cubicBezTo>
                <a:cubicBezTo>
                  <a:pt x="70" y="32"/>
                  <a:pt x="70" y="32"/>
                  <a:pt x="70" y="32"/>
                </a:cubicBezTo>
                <a:cubicBezTo>
                  <a:pt x="72" y="32"/>
                  <a:pt x="76" y="35"/>
                  <a:pt x="76" y="38"/>
                </a:cubicBezTo>
                <a:close/>
                <a:moveTo>
                  <a:pt x="27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9" y="22"/>
                  <a:pt x="49" y="22"/>
                  <a:pt x="49" y="22"/>
                </a:cubicBezTo>
                <a:cubicBezTo>
                  <a:pt x="49" y="14"/>
                  <a:pt x="45" y="10"/>
                  <a:pt x="38" y="10"/>
                </a:cubicBezTo>
                <a:cubicBezTo>
                  <a:pt x="32" y="10"/>
                  <a:pt x="27" y="14"/>
                  <a:pt x="27" y="22"/>
                </a:cubicBezTo>
                <a:lnTo>
                  <a:pt x="27" y="3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8"/>
          <p:cNvSpPr>
            <a:spLocks/>
          </p:cNvSpPr>
          <p:nvPr/>
        </p:nvSpPr>
        <p:spPr bwMode="auto">
          <a:xfrm>
            <a:off x="4346575" y="3997326"/>
            <a:ext cx="280988" cy="365125"/>
          </a:xfrm>
          <a:custGeom>
            <a:avLst/>
            <a:gdLst>
              <a:gd name="T0" fmla="*/ 75 w 75"/>
              <a:gd name="T1" fmla="*/ 44 h 97"/>
              <a:gd name="T2" fmla="*/ 75 w 75"/>
              <a:gd name="T3" fmla="*/ 86 h 97"/>
              <a:gd name="T4" fmla="*/ 70 w 75"/>
              <a:gd name="T5" fmla="*/ 93 h 97"/>
              <a:gd name="T6" fmla="*/ 63 w 75"/>
              <a:gd name="T7" fmla="*/ 95 h 97"/>
              <a:gd name="T8" fmla="*/ 53 w 75"/>
              <a:gd name="T9" fmla="*/ 97 h 97"/>
              <a:gd name="T10" fmla="*/ 22 w 75"/>
              <a:gd name="T11" fmla="*/ 97 h 97"/>
              <a:gd name="T12" fmla="*/ 11 w 75"/>
              <a:gd name="T13" fmla="*/ 95 h 97"/>
              <a:gd name="T14" fmla="*/ 4 w 75"/>
              <a:gd name="T15" fmla="*/ 93 h 97"/>
              <a:gd name="T16" fmla="*/ 0 w 75"/>
              <a:gd name="T17" fmla="*/ 86 h 97"/>
              <a:gd name="T18" fmla="*/ 0 w 75"/>
              <a:gd name="T19" fmla="*/ 44 h 97"/>
              <a:gd name="T20" fmla="*/ 5 w 75"/>
              <a:gd name="T21" fmla="*/ 38 h 97"/>
              <a:gd name="T22" fmla="*/ 48 w 75"/>
              <a:gd name="T23" fmla="*/ 38 h 97"/>
              <a:gd name="T24" fmla="*/ 48 w 75"/>
              <a:gd name="T25" fmla="*/ 22 h 97"/>
              <a:gd name="T26" fmla="*/ 37 w 75"/>
              <a:gd name="T27" fmla="*/ 11 h 97"/>
              <a:gd name="T28" fmla="*/ 27 w 75"/>
              <a:gd name="T29" fmla="*/ 22 h 97"/>
              <a:gd name="T30" fmla="*/ 27 w 75"/>
              <a:gd name="T31" fmla="*/ 27 h 97"/>
              <a:gd name="T32" fmla="*/ 16 w 75"/>
              <a:gd name="T33" fmla="*/ 27 h 97"/>
              <a:gd name="T34" fmla="*/ 16 w 75"/>
              <a:gd name="T35" fmla="*/ 25 h 97"/>
              <a:gd name="T36" fmla="*/ 37 w 75"/>
              <a:gd name="T37" fmla="*/ 0 h 97"/>
              <a:gd name="T38" fmla="*/ 59 w 75"/>
              <a:gd name="T39" fmla="*/ 25 h 97"/>
              <a:gd name="T40" fmla="*/ 59 w 75"/>
              <a:gd name="T41" fmla="*/ 38 h 97"/>
              <a:gd name="T42" fmla="*/ 69 w 75"/>
              <a:gd name="T43" fmla="*/ 38 h 97"/>
              <a:gd name="T44" fmla="*/ 75 w 75"/>
              <a:gd name="T45" fmla="*/ 44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5" h="97">
                <a:moveTo>
                  <a:pt x="75" y="44"/>
                </a:moveTo>
                <a:cubicBezTo>
                  <a:pt x="75" y="86"/>
                  <a:pt x="75" y="86"/>
                  <a:pt x="75" y="86"/>
                </a:cubicBezTo>
                <a:cubicBezTo>
                  <a:pt x="75" y="89"/>
                  <a:pt x="73" y="92"/>
                  <a:pt x="70" y="93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6"/>
                  <a:pt x="56" y="97"/>
                  <a:pt x="53" y="97"/>
                </a:cubicBezTo>
                <a:cubicBezTo>
                  <a:pt x="22" y="97"/>
                  <a:pt x="22" y="97"/>
                  <a:pt x="22" y="97"/>
                </a:cubicBezTo>
                <a:cubicBezTo>
                  <a:pt x="19" y="97"/>
                  <a:pt x="14" y="96"/>
                  <a:pt x="11" y="95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2"/>
                  <a:pt x="0" y="89"/>
                  <a:pt x="0" y="86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1"/>
                  <a:pt x="2" y="38"/>
                  <a:pt x="5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8" y="22"/>
                  <a:pt x="48" y="22"/>
                  <a:pt x="48" y="22"/>
                </a:cubicBezTo>
                <a:cubicBezTo>
                  <a:pt x="48" y="15"/>
                  <a:pt x="44" y="11"/>
                  <a:pt x="37" y="11"/>
                </a:cubicBezTo>
                <a:cubicBezTo>
                  <a:pt x="31" y="11"/>
                  <a:pt x="27" y="15"/>
                  <a:pt x="27" y="22"/>
                </a:cubicBezTo>
                <a:cubicBezTo>
                  <a:pt x="27" y="27"/>
                  <a:pt x="27" y="27"/>
                  <a:pt x="27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9"/>
                  <a:pt x="23" y="0"/>
                  <a:pt x="37" y="0"/>
                </a:cubicBezTo>
                <a:cubicBezTo>
                  <a:pt x="52" y="0"/>
                  <a:pt x="59" y="9"/>
                  <a:pt x="59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9" y="38"/>
                  <a:pt x="69" y="38"/>
                  <a:pt x="69" y="38"/>
                </a:cubicBezTo>
                <a:cubicBezTo>
                  <a:pt x="71" y="38"/>
                  <a:pt x="75" y="41"/>
                  <a:pt x="75" y="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9"/>
          <p:cNvSpPr>
            <a:spLocks/>
          </p:cNvSpPr>
          <p:nvPr/>
        </p:nvSpPr>
        <p:spPr bwMode="auto">
          <a:xfrm>
            <a:off x="4992688" y="4035426"/>
            <a:ext cx="277813" cy="285750"/>
          </a:xfrm>
          <a:custGeom>
            <a:avLst/>
            <a:gdLst>
              <a:gd name="T0" fmla="*/ 22 w 74"/>
              <a:gd name="T1" fmla="*/ 73 h 76"/>
              <a:gd name="T2" fmla="*/ 3 w 74"/>
              <a:gd name="T3" fmla="*/ 48 h 76"/>
              <a:gd name="T4" fmla="*/ 4 w 74"/>
              <a:gd name="T5" fmla="*/ 37 h 76"/>
              <a:gd name="T6" fmla="*/ 14 w 74"/>
              <a:gd name="T7" fmla="*/ 39 h 76"/>
              <a:gd name="T8" fmla="*/ 27 w 74"/>
              <a:gd name="T9" fmla="*/ 55 h 76"/>
              <a:gd name="T10" fmla="*/ 59 w 74"/>
              <a:gd name="T11" fmla="*/ 4 h 76"/>
              <a:gd name="T12" fmla="*/ 69 w 74"/>
              <a:gd name="T13" fmla="*/ 2 h 76"/>
              <a:gd name="T14" fmla="*/ 72 w 74"/>
              <a:gd name="T15" fmla="*/ 12 h 76"/>
              <a:gd name="T16" fmla="*/ 34 w 74"/>
              <a:gd name="T17" fmla="*/ 73 h 76"/>
              <a:gd name="T18" fmla="*/ 28 w 74"/>
              <a:gd name="T19" fmla="*/ 76 h 76"/>
              <a:gd name="T20" fmla="*/ 28 w 74"/>
              <a:gd name="T21" fmla="*/ 76 h 76"/>
              <a:gd name="T22" fmla="*/ 22 w 74"/>
              <a:gd name="T23" fmla="*/ 73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4" h="76">
                <a:moveTo>
                  <a:pt x="22" y="73"/>
                </a:moveTo>
                <a:cubicBezTo>
                  <a:pt x="3" y="48"/>
                  <a:pt x="3" y="48"/>
                  <a:pt x="3" y="48"/>
                </a:cubicBezTo>
                <a:cubicBezTo>
                  <a:pt x="0" y="44"/>
                  <a:pt x="1" y="40"/>
                  <a:pt x="4" y="37"/>
                </a:cubicBezTo>
                <a:cubicBezTo>
                  <a:pt x="7" y="35"/>
                  <a:pt x="12" y="35"/>
                  <a:pt x="14" y="39"/>
                </a:cubicBezTo>
                <a:cubicBezTo>
                  <a:pt x="27" y="55"/>
                  <a:pt x="27" y="55"/>
                  <a:pt x="27" y="55"/>
                </a:cubicBezTo>
                <a:cubicBezTo>
                  <a:pt x="59" y="4"/>
                  <a:pt x="59" y="4"/>
                  <a:pt x="59" y="4"/>
                </a:cubicBezTo>
                <a:cubicBezTo>
                  <a:pt x="61" y="1"/>
                  <a:pt x="66" y="0"/>
                  <a:pt x="69" y="2"/>
                </a:cubicBezTo>
                <a:cubicBezTo>
                  <a:pt x="73" y="4"/>
                  <a:pt x="74" y="9"/>
                  <a:pt x="72" y="12"/>
                </a:cubicBezTo>
                <a:cubicBezTo>
                  <a:pt x="34" y="73"/>
                  <a:pt x="34" y="73"/>
                  <a:pt x="34" y="73"/>
                </a:cubicBezTo>
                <a:cubicBezTo>
                  <a:pt x="33" y="75"/>
                  <a:pt x="31" y="76"/>
                  <a:pt x="28" y="76"/>
                </a:cubicBezTo>
                <a:cubicBezTo>
                  <a:pt x="28" y="76"/>
                  <a:pt x="28" y="76"/>
                  <a:pt x="28" y="76"/>
                </a:cubicBezTo>
                <a:cubicBezTo>
                  <a:pt x="25" y="76"/>
                  <a:pt x="23" y="75"/>
                  <a:pt x="22" y="7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0"/>
          <p:cNvSpPr>
            <a:spLocks/>
          </p:cNvSpPr>
          <p:nvPr/>
        </p:nvSpPr>
        <p:spPr bwMode="auto">
          <a:xfrm>
            <a:off x="5680075" y="4071938"/>
            <a:ext cx="195263" cy="215900"/>
          </a:xfrm>
          <a:custGeom>
            <a:avLst/>
            <a:gdLst>
              <a:gd name="T0" fmla="*/ 49 w 52"/>
              <a:gd name="T1" fmla="*/ 55 h 57"/>
              <a:gd name="T2" fmla="*/ 40 w 52"/>
              <a:gd name="T3" fmla="*/ 55 h 57"/>
              <a:gd name="T4" fmla="*/ 26 w 52"/>
              <a:gd name="T5" fmla="*/ 38 h 57"/>
              <a:gd name="T6" fmla="*/ 11 w 52"/>
              <a:gd name="T7" fmla="*/ 55 h 57"/>
              <a:gd name="T8" fmla="*/ 2 w 52"/>
              <a:gd name="T9" fmla="*/ 55 h 57"/>
              <a:gd name="T10" fmla="*/ 2 w 52"/>
              <a:gd name="T11" fmla="*/ 45 h 57"/>
              <a:gd name="T12" fmla="*/ 17 w 52"/>
              <a:gd name="T13" fmla="*/ 28 h 57"/>
              <a:gd name="T14" fmla="*/ 2 w 52"/>
              <a:gd name="T15" fmla="*/ 11 h 57"/>
              <a:gd name="T16" fmla="*/ 2 w 52"/>
              <a:gd name="T17" fmla="*/ 2 h 57"/>
              <a:gd name="T18" fmla="*/ 11 w 52"/>
              <a:gd name="T19" fmla="*/ 2 h 57"/>
              <a:gd name="T20" fmla="*/ 26 w 52"/>
              <a:gd name="T21" fmla="*/ 19 h 57"/>
              <a:gd name="T22" fmla="*/ 40 w 52"/>
              <a:gd name="T23" fmla="*/ 2 h 57"/>
              <a:gd name="T24" fmla="*/ 49 w 52"/>
              <a:gd name="T25" fmla="*/ 2 h 57"/>
              <a:gd name="T26" fmla="*/ 49 w 52"/>
              <a:gd name="T27" fmla="*/ 11 h 57"/>
              <a:gd name="T28" fmla="*/ 34 w 52"/>
              <a:gd name="T29" fmla="*/ 28 h 57"/>
              <a:gd name="T30" fmla="*/ 49 w 52"/>
              <a:gd name="T31" fmla="*/ 45 h 57"/>
              <a:gd name="T32" fmla="*/ 49 w 52"/>
              <a:gd name="T33" fmla="*/ 5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2" h="57">
                <a:moveTo>
                  <a:pt x="49" y="55"/>
                </a:moveTo>
                <a:cubicBezTo>
                  <a:pt x="47" y="57"/>
                  <a:pt x="43" y="57"/>
                  <a:pt x="40" y="55"/>
                </a:cubicBezTo>
                <a:cubicBezTo>
                  <a:pt x="26" y="38"/>
                  <a:pt x="26" y="38"/>
                  <a:pt x="26" y="38"/>
                </a:cubicBezTo>
                <a:cubicBezTo>
                  <a:pt x="11" y="55"/>
                  <a:pt x="11" y="55"/>
                  <a:pt x="11" y="55"/>
                </a:cubicBezTo>
                <a:cubicBezTo>
                  <a:pt x="9" y="57"/>
                  <a:pt x="5" y="57"/>
                  <a:pt x="2" y="55"/>
                </a:cubicBezTo>
                <a:cubicBezTo>
                  <a:pt x="0" y="52"/>
                  <a:pt x="0" y="48"/>
                  <a:pt x="2" y="45"/>
                </a:cubicBezTo>
                <a:cubicBezTo>
                  <a:pt x="17" y="28"/>
                  <a:pt x="17" y="28"/>
                  <a:pt x="17" y="28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26" y="19"/>
                  <a:pt x="26" y="19"/>
                  <a:pt x="26" y="19"/>
                </a:cubicBezTo>
                <a:cubicBezTo>
                  <a:pt x="40" y="2"/>
                  <a:pt x="40" y="2"/>
                  <a:pt x="40" y="2"/>
                </a:cubicBezTo>
                <a:cubicBezTo>
                  <a:pt x="43" y="0"/>
                  <a:pt x="47" y="0"/>
                  <a:pt x="49" y="2"/>
                </a:cubicBezTo>
                <a:cubicBezTo>
                  <a:pt x="52" y="5"/>
                  <a:pt x="52" y="9"/>
                  <a:pt x="49" y="11"/>
                </a:cubicBezTo>
                <a:cubicBezTo>
                  <a:pt x="34" y="28"/>
                  <a:pt x="34" y="28"/>
                  <a:pt x="34" y="28"/>
                </a:cubicBezTo>
                <a:cubicBezTo>
                  <a:pt x="49" y="45"/>
                  <a:pt x="49" y="45"/>
                  <a:pt x="49" y="45"/>
                </a:cubicBezTo>
                <a:cubicBezTo>
                  <a:pt x="52" y="48"/>
                  <a:pt x="52" y="52"/>
                  <a:pt x="49" y="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1"/>
          <p:cNvSpPr>
            <a:spLocks noEditPoints="1"/>
          </p:cNvSpPr>
          <p:nvPr/>
        </p:nvSpPr>
        <p:spPr bwMode="auto">
          <a:xfrm>
            <a:off x="6238875" y="3997326"/>
            <a:ext cx="363538" cy="365125"/>
          </a:xfrm>
          <a:custGeom>
            <a:avLst/>
            <a:gdLst>
              <a:gd name="T0" fmla="*/ 97 w 97"/>
              <a:gd name="T1" fmla="*/ 5 h 97"/>
              <a:gd name="T2" fmla="*/ 97 w 97"/>
              <a:gd name="T3" fmla="*/ 74 h 97"/>
              <a:gd name="T4" fmla="*/ 94 w 97"/>
              <a:gd name="T5" fmla="*/ 79 h 97"/>
              <a:gd name="T6" fmla="*/ 51 w 97"/>
              <a:gd name="T7" fmla="*/ 97 h 97"/>
              <a:gd name="T8" fmla="*/ 50 w 97"/>
              <a:gd name="T9" fmla="*/ 97 h 97"/>
              <a:gd name="T10" fmla="*/ 49 w 97"/>
              <a:gd name="T11" fmla="*/ 97 h 97"/>
              <a:gd name="T12" fmla="*/ 48 w 97"/>
              <a:gd name="T13" fmla="*/ 97 h 97"/>
              <a:gd name="T14" fmla="*/ 47 w 97"/>
              <a:gd name="T15" fmla="*/ 97 h 97"/>
              <a:gd name="T16" fmla="*/ 4 w 97"/>
              <a:gd name="T17" fmla="*/ 79 h 97"/>
              <a:gd name="T18" fmla="*/ 0 w 97"/>
              <a:gd name="T19" fmla="*/ 74 h 97"/>
              <a:gd name="T20" fmla="*/ 0 w 97"/>
              <a:gd name="T21" fmla="*/ 5 h 97"/>
              <a:gd name="T22" fmla="*/ 3 w 97"/>
              <a:gd name="T23" fmla="*/ 1 h 97"/>
              <a:gd name="T24" fmla="*/ 8 w 97"/>
              <a:gd name="T25" fmla="*/ 0 h 97"/>
              <a:gd name="T26" fmla="*/ 49 w 97"/>
              <a:gd name="T27" fmla="*/ 17 h 97"/>
              <a:gd name="T28" fmla="*/ 90 w 97"/>
              <a:gd name="T29" fmla="*/ 0 h 97"/>
              <a:gd name="T30" fmla="*/ 95 w 97"/>
              <a:gd name="T31" fmla="*/ 1 h 97"/>
              <a:gd name="T32" fmla="*/ 97 w 97"/>
              <a:gd name="T33" fmla="*/ 5 h 97"/>
              <a:gd name="T34" fmla="*/ 43 w 97"/>
              <a:gd name="T35" fmla="*/ 26 h 97"/>
              <a:gd name="T36" fmla="*/ 9 w 97"/>
              <a:gd name="T37" fmla="*/ 12 h 97"/>
              <a:gd name="T38" fmla="*/ 9 w 97"/>
              <a:gd name="T39" fmla="*/ 72 h 97"/>
              <a:gd name="T40" fmla="*/ 43 w 97"/>
              <a:gd name="T41" fmla="*/ 86 h 97"/>
              <a:gd name="T42" fmla="*/ 43 w 97"/>
              <a:gd name="T43" fmla="*/ 26 h 97"/>
              <a:gd name="T44" fmla="*/ 37 w 97"/>
              <a:gd name="T45" fmla="*/ 46 h 97"/>
              <a:gd name="T46" fmla="*/ 15 w 97"/>
              <a:gd name="T47" fmla="*/ 37 h 97"/>
              <a:gd name="T48" fmla="*/ 15 w 97"/>
              <a:gd name="T49" fmla="*/ 30 h 97"/>
              <a:gd name="T50" fmla="*/ 37 w 97"/>
              <a:gd name="T51" fmla="*/ 38 h 97"/>
              <a:gd name="T52" fmla="*/ 37 w 97"/>
              <a:gd name="T53" fmla="*/ 46 h 97"/>
              <a:gd name="T54" fmla="*/ 37 w 97"/>
              <a:gd name="T55" fmla="*/ 68 h 97"/>
              <a:gd name="T56" fmla="*/ 15 w 97"/>
              <a:gd name="T57" fmla="*/ 59 h 97"/>
              <a:gd name="T58" fmla="*/ 15 w 97"/>
              <a:gd name="T59" fmla="*/ 52 h 97"/>
              <a:gd name="T60" fmla="*/ 37 w 97"/>
              <a:gd name="T61" fmla="*/ 61 h 97"/>
              <a:gd name="T62" fmla="*/ 37 w 97"/>
              <a:gd name="T63" fmla="*/ 68 h 97"/>
              <a:gd name="T64" fmla="*/ 89 w 97"/>
              <a:gd name="T65" fmla="*/ 12 h 97"/>
              <a:gd name="T66" fmla="*/ 54 w 97"/>
              <a:gd name="T67" fmla="*/ 26 h 97"/>
              <a:gd name="T68" fmla="*/ 54 w 97"/>
              <a:gd name="T69" fmla="*/ 86 h 97"/>
              <a:gd name="T70" fmla="*/ 89 w 97"/>
              <a:gd name="T71" fmla="*/ 72 h 97"/>
              <a:gd name="T72" fmla="*/ 89 w 97"/>
              <a:gd name="T73" fmla="*/ 12 h 97"/>
              <a:gd name="T74" fmla="*/ 83 w 97"/>
              <a:gd name="T75" fmla="*/ 37 h 97"/>
              <a:gd name="T76" fmla="*/ 61 w 97"/>
              <a:gd name="T77" fmla="*/ 46 h 97"/>
              <a:gd name="T78" fmla="*/ 61 w 97"/>
              <a:gd name="T79" fmla="*/ 38 h 97"/>
              <a:gd name="T80" fmla="*/ 83 w 97"/>
              <a:gd name="T81" fmla="*/ 30 h 97"/>
              <a:gd name="T82" fmla="*/ 83 w 97"/>
              <a:gd name="T83" fmla="*/ 37 h 97"/>
              <a:gd name="T84" fmla="*/ 83 w 97"/>
              <a:gd name="T85" fmla="*/ 59 h 97"/>
              <a:gd name="T86" fmla="*/ 61 w 97"/>
              <a:gd name="T87" fmla="*/ 68 h 97"/>
              <a:gd name="T88" fmla="*/ 61 w 97"/>
              <a:gd name="T89" fmla="*/ 61 h 97"/>
              <a:gd name="T90" fmla="*/ 83 w 97"/>
              <a:gd name="T91" fmla="*/ 52 h 97"/>
              <a:gd name="T92" fmla="*/ 83 w 97"/>
              <a:gd name="T93" fmla="*/ 59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7" h="97">
                <a:moveTo>
                  <a:pt x="97" y="5"/>
                </a:moveTo>
                <a:cubicBezTo>
                  <a:pt x="97" y="74"/>
                  <a:pt x="97" y="74"/>
                  <a:pt x="97" y="74"/>
                </a:cubicBezTo>
                <a:cubicBezTo>
                  <a:pt x="97" y="76"/>
                  <a:pt x="96" y="78"/>
                  <a:pt x="94" y="79"/>
                </a:cubicBezTo>
                <a:cubicBezTo>
                  <a:pt x="51" y="97"/>
                  <a:pt x="51" y="97"/>
                  <a:pt x="51" y="97"/>
                </a:cubicBezTo>
                <a:cubicBezTo>
                  <a:pt x="51" y="97"/>
                  <a:pt x="50" y="97"/>
                  <a:pt x="50" y="97"/>
                </a:cubicBezTo>
                <a:cubicBezTo>
                  <a:pt x="50" y="97"/>
                  <a:pt x="49" y="97"/>
                  <a:pt x="49" y="97"/>
                </a:cubicBezTo>
                <a:cubicBezTo>
                  <a:pt x="49" y="97"/>
                  <a:pt x="48" y="97"/>
                  <a:pt x="48" y="97"/>
                </a:cubicBezTo>
                <a:cubicBezTo>
                  <a:pt x="48" y="97"/>
                  <a:pt x="47" y="97"/>
                  <a:pt x="47" y="97"/>
                </a:cubicBezTo>
                <a:cubicBezTo>
                  <a:pt x="4" y="79"/>
                  <a:pt x="4" y="79"/>
                  <a:pt x="4" y="79"/>
                </a:cubicBezTo>
                <a:cubicBezTo>
                  <a:pt x="2" y="78"/>
                  <a:pt x="0" y="76"/>
                  <a:pt x="0" y="7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1" y="2"/>
                  <a:pt x="3" y="1"/>
                </a:cubicBezTo>
                <a:cubicBezTo>
                  <a:pt x="4" y="0"/>
                  <a:pt x="6" y="0"/>
                  <a:pt x="8" y="0"/>
                </a:cubicBezTo>
                <a:cubicBezTo>
                  <a:pt x="49" y="17"/>
                  <a:pt x="49" y="17"/>
                  <a:pt x="49" y="17"/>
                </a:cubicBezTo>
                <a:cubicBezTo>
                  <a:pt x="90" y="0"/>
                  <a:pt x="90" y="0"/>
                  <a:pt x="90" y="0"/>
                </a:cubicBezTo>
                <a:cubicBezTo>
                  <a:pt x="92" y="0"/>
                  <a:pt x="94" y="0"/>
                  <a:pt x="95" y="1"/>
                </a:cubicBezTo>
                <a:cubicBezTo>
                  <a:pt x="97" y="2"/>
                  <a:pt x="97" y="3"/>
                  <a:pt x="97" y="5"/>
                </a:cubicBezTo>
                <a:close/>
                <a:moveTo>
                  <a:pt x="43" y="26"/>
                </a:moveTo>
                <a:cubicBezTo>
                  <a:pt x="9" y="12"/>
                  <a:pt x="9" y="12"/>
                  <a:pt x="9" y="12"/>
                </a:cubicBezTo>
                <a:cubicBezTo>
                  <a:pt x="9" y="72"/>
                  <a:pt x="9" y="72"/>
                  <a:pt x="9" y="72"/>
                </a:cubicBezTo>
                <a:cubicBezTo>
                  <a:pt x="43" y="86"/>
                  <a:pt x="43" y="86"/>
                  <a:pt x="43" y="86"/>
                </a:cubicBezTo>
                <a:lnTo>
                  <a:pt x="43" y="26"/>
                </a:lnTo>
                <a:close/>
                <a:moveTo>
                  <a:pt x="37" y="46"/>
                </a:moveTo>
                <a:cubicBezTo>
                  <a:pt x="15" y="37"/>
                  <a:pt x="15" y="37"/>
                  <a:pt x="15" y="37"/>
                </a:cubicBezTo>
                <a:cubicBezTo>
                  <a:pt x="15" y="30"/>
                  <a:pt x="15" y="30"/>
                  <a:pt x="15" y="30"/>
                </a:cubicBezTo>
                <a:cubicBezTo>
                  <a:pt x="37" y="38"/>
                  <a:pt x="37" y="38"/>
                  <a:pt x="37" y="38"/>
                </a:cubicBezTo>
                <a:lnTo>
                  <a:pt x="37" y="46"/>
                </a:lnTo>
                <a:close/>
                <a:moveTo>
                  <a:pt x="37" y="68"/>
                </a:moveTo>
                <a:cubicBezTo>
                  <a:pt x="15" y="59"/>
                  <a:pt x="15" y="59"/>
                  <a:pt x="15" y="59"/>
                </a:cubicBezTo>
                <a:cubicBezTo>
                  <a:pt x="15" y="52"/>
                  <a:pt x="15" y="52"/>
                  <a:pt x="15" y="52"/>
                </a:cubicBezTo>
                <a:cubicBezTo>
                  <a:pt x="37" y="61"/>
                  <a:pt x="37" y="61"/>
                  <a:pt x="37" y="61"/>
                </a:cubicBezTo>
                <a:lnTo>
                  <a:pt x="37" y="68"/>
                </a:lnTo>
                <a:close/>
                <a:moveTo>
                  <a:pt x="89" y="12"/>
                </a:moveTo>
                <a:cubicBezTo>
                  <a:pt x="54" y="26"/>
                  <a:pt x="54" y="26"/>
                  <a:pt x="54" y="26"/>
                </a:cubicBezTo>
                <a:cubicBezTo>
                  <a:pt x="54" y="86"/>
                  <a:pt x="54" y="86"/>
                  <a:pt x="54" y="86"/>
                </a:cubicBezTo>
                <a:cubicBezTo>
                  <a:pt x="89" y="72"/>
                  <a:pt x="89" y="72"/>
                  <a:pt x="89" y="72"/>
                </a:cubicBezTo>
                <a:lnTo>
                  <a:pt x="89" y="12"/>
                </a:lnTo>
                <a:close/>
                <a:moveTo>
                  <a:pt x="83" y="37"/>
                </a:moveTo>
                <a:cubicBezTo>
                  <a:pt x="61" y="46"/>
                  <a:pt x="61" y="46"/>
                  <a:pt x="61" y="46"/>
                </a:cubicBezTo>
                <a:cubicBezTo>
                  <a:pt x="61" y="38"/>
                  <a:pt x="61" y="38"/>
                  <a:pt x="61" y="38"/>
                </a:cubicBezTo>
                <a:cubicBezTo>
                  <a:pt x="83" y="30"/>
                  <a:pt x="83" y="30"/>
                  <a:pt x="83" y="30"/>
                </a:cubicBezTo>
                <a:lnTo>
                  <a:pt x="83" y="37"/>
                </a:lnTo>
                <a:close/>
                <a:moveTo>
                  <a:pt x="83" y="59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61"/>
                  <a:pt x="61" y="61"/>
                  <a:pt x="61" y="61"/>
                </a:cubicBezTo>
                <a:cubicBezTo>
                  <a:pt x="83" y="52"/>
                  <a:pt x="83" y="52"/>
                  <a:pt x="83" y="52"/>
                </a:cubicBezTo>
                <a:lnTo>
                  <a:pt x="83" y="5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2"/>
          <p:cNvSpPr>
            <a:spLocks noEditPoints="1"/>
          </p:cNvSpPr>
          <p:nvPr/>
        </p:nvSpPr>
        <p:spPr bwMode="auto">
          <a:xfrm>
            <a:off x="6907213" y="4019551"/>
            <a:ext cx="322263" cy="323850"/>
          </a:xfrm>
          <a:custGeom>
            <a:avLst/>
            <a:gdLst>
              <a:gd name="T0" fmla="*/ 84 w 86"/>
              <a:gd name="T1" fmla="*/ 78 h 86"/>
              <a:gd name="T2" fmla="*/ 79 w 86"/>
              <a:gd name="T3" fmla="*/ 84 h 86"/>
              <a:gd name="T4" fmla="*/ 72 w 86"/>
              <a:gd name="T5" fmla="*/ 84 h 86"/>
              <a:gd name="T6" fmla="*/ 51 w 86"/>
              <a:gd name="T7" fmla="*/ 63 h 86"/>
              <a:gd name="T8" fmla="*/ 34 w 86"/>
              <a:gd name="T9" fmla="*/ 68 h 86"/>
              <a:gd name="T10" fmla="*/ 0 w 86"/>
              <a:gd name="T11" fmla="*/ 33 h 86"/>
              <a:gd name="T12" fmla="*/ 34 w 86"/>
              <a:gd name="T13" fmla="*/ 0 h 86"/>
              <a:gd name="T14" fmla="*/ 68 w 86"/>
              <a:gd name="T15" fmla="*/ 34 h 86"/>
              <a:gd name="T16" fmla="*/ 63 w 86"/>
              <a:gd name="T17" fmla="*/ 51 h 86"/>
              <a:gd name="T18" fmla="*/ 83 w 86"/>
              <a:gd name="T19" fmla="*/ 72 h 86"/>
              <a:gd name="T20" fmla="*/ 84 w 86"/>
              <a:gd name="T21" fmla="*/ 78 h 86"/>
              <a:gd name="T22" fmla="*/ 34 w 86"/>
              <a:gd name="T23" fmla="*/ 57 h 86"/>
              <a:gd name="T24" fmla="*/ 58 w 86"/>
              <a:gd name="T25" fmla="*/ 34 h 86"/>
              <a:gd name="T26" fmla="*/ 34 w 86"/>
              <a:gd name="T27" fmla="*/ 10 h 86"/>
              <a:gd name="T28" fmla="*/ 10 w 86"/>
              <a:gd name="T29" fmla="*/ 33 h 86"/>
              <a:gd name="T30" fmla="*/ 34 w 86"/>
              <a:gd name="T31" fmla="*/ 5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6">
                <a:moveTo>
                  <a:pt x="84" y="78"/>
                </a:moveTo>
                <a:cubicBezTo>
                  <a:pt x="79" y="84"/>
                  <a:pt x="79" y="84"/>
                  <a:pt x="79" y="84"/>
                </a:cubicBezTo>
                <a:cubicBezTo>
                  <a:pt x="77" y="86"/>
                  <a:pt x="74" y="86"/>
                  <a:pt x="72" y="84"/>
                </a:cubicBezTo>
                <a:cubicBezTo>
                  <a:pt x="51" y="63"/>
                  <a:pt x="51" y="63"/>
                  <a:pt x="51" y="63"/>
                </a:cubicBezTo>
                <a:cubicBezTo>
                  <a:pt x="46" y="66"/>
                  <a:pt x="41" y="68"/>
                  <a:pt x="34" y="68"/>
                </a:cubicBezTo>
                <a:cubicBezTo>
                  <a:pt x="16" y="68"/>
                  <a:pt x="0" y="52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8" y="16"/>
                  <a:pt x="68" y="34"/>
                </a:cubicBezTo>
                <a:cubicBezTo>
                  <a:pt x="68" y="40"/>
                  <a:pt x="66" y="47"/>
                  <a:pt x="63" y="51"/>
                </a:cubicBezTo>
                <a:cubicBezTo>
                  <a:pt x="83" y="72"/>
                  <a:pt x="83" y="72"/>
                  <a:pt x="83" y="72"/>
                </a:cubicBezTo>
                <a:cubicBezTo>
                  <a:pt x="85" y="74"/>
                  <a:pt x="86" y="77"/>
                  <a:pt x="84" y="78"/>
                </a:cubicBezTo>
                <a:close/>
                <a:moveTo>
                  <a:pt x="34" y="57"/>
                </a:moveTo>
                <a:cubicBezTo>
                  <a:pt x="47" y="57"/>
                  <a:pt x="58" y="47"/>
                  <a:pt x="58" y="34"/>
                </a:cubicBezTo>
                <a:cubicBezTo>
                  <a:pt x="58" y="21"/>
                  <a:pt x="46" y="10"/>
                  <a:pt x="34" y="10"/>
                </a:cubicBezTo>
                <a:cubicBezTo>
                  <a:pt x="21" y="10"/>
                  <a:pt x="10" y="20"/>
                  <a:pt x="10" y="33"/>
                </a:cubicBezTo>
                <a:cubicBezTo>
                  <a:pt x="10" y="46"/>
                  <a:pt x="22" y="57"/>
                  <a:pt x="34" y="5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3"/>
          <p:cNvSpPr>
            <a:spLocks noEditPoints="1"/>
          </p:cNvSpPr>
          <p:nvPr/>
        </p:nvSpPr>
        <p:spPr bwMode="auto">
          <a:xfrm>
            <a:off x="7518400" y="4005263"/>
            <a:ext cx="390525" cy="346075"/>
          </a:xfrm>
          <a:custGeom>
            <a:avLst/>
            <a:gdLst>
              <a:gd name="T0" fmla="*/ 103 w 104"/>
              <a:gd name="T1" fmla="*/ 90 h 92"/>
              <a:gd name="T2" fmla="*/ 100 w 104"/>
              <a:gd name="T3" fmla="*/ 92 h 92"/>
              <a:gd name="T4" fmla="*/ 4 w 104"/>
              <a:gd name="T5" fmla="*/ 92 h 92"/>
              <a:gd name="T6" fmla="*/ 0 w 104"/>
              <a:gd name="T7" fmla="*/ 90 h 92"/>
              <a:gd name="T8" fmla="*/ 0 w 104"/>
              <a:gd name="T9" fmla="*/ 87 h 92"/>
              <a:gd name="T10" fmla="*/ 48 w 104"/>
              <a:gd name="T11" fmla="*/ 2 h 92"/>
              <a:gd name="T12" fmla="*/ 52 w 104"/>
              <a:gd name="T13" fmla="*/ 0 h 92"/>
              <a:gd name="T14" fmla="*/ 55 w 104"/>
              <a:gd name="T15" fmla="*/ 2 h 92"/>
              <a:gd name="T16" fmla="*/ 103 w 104"/>
              <a:gd name="T17" fmla="*/ 87 h 92"/>
              <a:gd name="T18" fmla="*/ 103 w 104"/>
              <a:gd name="T19" fmla="*/ 90 h 92"/>
              <a:gd name="T20" fmla="*/ 58 w 104"/>
              <a:gd name="T21" fmla="*/ 30 h 92"/>
              <a:gd name="T22" fmla="*/ 45 w 104"/>
              <a:gd name="T23" fmla="*/ 30 h 92"/>
              <a:gd name="T24" fmla="*/ 45 w 104"/>
              <a:gd name="T25" fmla="*/ 62 h 92"/>
              <a:gd name="T26" fmla="*/ 58 w 104"/>
              <a:gd name="T27" fmla="*/ 62 h 92"/>
              <a:gd name="T28" fmla="*/ 58 w 104"/>
              <a:gd name="T29" fmla="*/ 30 h 92"/>
              <a:gd name="T30" fmla="*/ 58 w 104"/>
              <a:gd name="T31" fmla="*/ 71 h 92"/>
              <a:gd name="T32" fmla="*/ 45 w 104"/>
              <a:gd name="T33" fmla="*/ 71 h 92"/>
              <a:gd name="T34" fmla="*/ 45 w 104"/>
              <a:gd name="T35" fmla="*/ 81 h 92"/>
              <a:gd name="T36" fmla="*/ 58 w 104"/>
              <a:gd name="T37" fmla="*/ 81 h 92"/>
              <a:gd name="T38" fmla="*/ 58 w 104"/>
              <a:gd name="T39" fmla="*/ 7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4" h="92">
                <a:moveTo>
                  <a:pt x="103" y="90"/>
                </a:moveTo>
                <a:cubicBezTo>
                  <a:pt x="102" y="92"/>
                  <a:pt x="101" y="92"/>
                  <a:pt x="100" y="92"/>
                </a:cubicBezTo>
                <a:cubicBezTo>
                  <a:pt x="4" y="92"/>
                  <a:pt x="4" y="92"/>
                  <a:pt x="4" y="92"/>
                </a:cubicBezTo>
                <a:cubicBezTo>
                  <a:pt x="2" y="92"/>
                  <a:pt x="1" y="92"/>
                  <a:pt x="0" y="90"/>
                </a:cubicBezTo>
                <a:cubicBezTo>
                  <a:pt x="0" y="89"/>
                  <a:pt x="0" y="88"/>
                  <a:pt x="0" y="87"/>
                </a:cubicBezTo>
                <a:cubicBezTo>
                  <a:pt x="48" y="2"/>
                  <a:pt x="48" y="2"/>
                  <a:pt x="48" y="2"/>
                </a:cubicBezTo>
                <a:cubicBezTo>
                  <a:pt x="49" y="1"/>
                  <a:pt x="50" y="0"/>
                  <a:pt x="52" y="0"/>
                </a:cubicBezTo>
                <a:cubicBezTo>
                  <a:pt x="53" y="0"/>
                  <a:pt x="54" y="1"/>
                  <a:pt x="55" y="2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104" y="88"/>
                  <a:pt x="104" y="89"/>
                  <a:pt x="103" y="90"/>
                </a:cubicBezTo>
                <a:close/>
                <a:moveTo>
                  <a:pt x="58" y="30"/>
                </a:moveTo>
                <a:cubicBezTo>
                  <a:pt x="45" y="30"/>
                  <a:pt x="45" y="30"/>
                  <a:pt x="45" y="30"/>
                </a:cubicBezTo>
                <a:cubicBezTo>
                  <a:pt x="45" y="62"/>
                  <a:pt x="45" y="62"/>
                  <a:pt x="45" y="62"/>
                </a:cubicBezTo>
                <a:cubicBezTo>
                  <a:pt x="58" y="62"/>
                  <a:pt x="58" y="62"/>
                  <a:pt x="58" y="62"/>
                </a:cubicBezTo>
                <a:lnTo>
                  <a:pt x="58" y="30"/>
                </a:lnTo>
                <a:close/>
                <a:moveTo>
                  <a:pt x="58" y="71"/>
                </a:moveTo>
                <a:cubicBezTo>
                  <a:pt x="45" y="71"/>
                  <a:pt x="45" y="71"/>
                  <a:pt x="45" y="71"/>
                </a:cubicBezTo>
                <a:cubicBezTo>
                  <a:pt x="45" y="81"/>
                  <a:pt x="45" y="81"/>
                  <a:pt x="45" y="81"/>
                </a:cubicBezTo>
                <a:cubicBezTo>
                  <a:pt x="58" y="81"/>
                  <a:pt x="58" y="81"/>
                  <a:pt x="58" y="81"/>
                </a:cubicBezTo>
                <a:lnTo>
                  <a:pt x="58" y="7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4"/>
          <p:cNvSpPr>
            <a:spLocks/>
          </p:cNvSpPr>
          <p:nvPr/>
        </p:nvSpPr>
        <p:spPr bwMode="auto">
          <a:xfrm>
            <a:off x="8167688" y="4011613"/>
            <a:ext cx="382588" cy="334963"/>
          </a:xfrm>
          <a:custGeom>
            <a:avLst/>
            <a:gdLst>
              <a:gd name="T0" fmla="*/ 88 w 102"/>
              <a:gd name="T1" fmla="*/ 43 h 89"/>
              <a:gd name="T2" fmla="*/ 102 w 102"/>
              <a:gd name="T3" fmla="*/ 43 h 89"/>
              <a:gd name="T4" fmla="*/ 82 w 102"/>
              <a:gd name="T5" fmla="*/ 65 h 89"/>
              <a:gd name="T6" fmla="*/ 62 w 102"/>
              <a:gd name="T7" fmla="*/ 43 h 89"/>
              <a:gd name="T8" fmla="*/ 77 w 102"/>
              <a:gd name="T9" fmla="*/ 43 h 89"/>
              <a:gd name="T10" fmla="*/ 44 w 102"/>
              <a:gd name="T11" fmla="*/ 11 h 89"/>
              <a:gd name="T12" fmla="*/ 11 w 102"/>
              <a:gd name="T13" fmla="*/ 44 h 89"/>
              <a:gd name="T14" fmla="*/ 44 w 102"/>
              <a:gd name="T15" fmla="*/ 78 h 89"/>
              <a:gd name="T16" fmla="*/ 64 w 102"/>
              <a:gd name="T17" fmla="*/ 71 h 89"/>
              <a:gd name="T18" fmla="*/ 71 w 102"/>
              <a:gd name="T19" fmla="*/ 79 h 89"/>
              <a:gd name="T20" fmla="*/ 44 w 102"/>
              <a:gd name="T21" fmla="*/ 89 h 89"/>
              <a:gd name="T22" fmla="*/ 0 w 102"/>
              <a:gd name="T23" fmla="*/ 44 h 89"/>
              <a:gd name="T24" fmla="*/ 44 w 102"/>
              <a:gd name="T25" fmla="*/ 0 h 89"/>
              <a:gd name="T26" fmla="*/ 88 w 102"/>
              <a:gd name="T27" fmla="*/ 4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2" h="89">
                <a:moveTo>
                  <a:pt x="88" y="43"/>
                </a:moveTo>
                <a:cubicBezTo>
                  <a:pt x="102" y="43"/>
                  <a:pt x="102" y="43"/>
                  <a:pt x="102" y="43"/>
                </a:cubicBezTo>
                <a:cubicBezTo>
                  <a:pt x="82" y="65"/>
                  <a:pt x="82" y="65"/>
                  <a:pt x="82" y="65"/>
                </a:cubicBezTo>
                <a:cubicBezTo>
                  <a:pt x="62" y="43"/>
                  <a:pt x="62" y="43"/>
                  <a:pt x="62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25"/>
                  <a:pt x="62" y="11"/>
                  <a:pt x="44" y="11"/>
                </a:cubicBezTo>
                <a:cubicBezTo>
                  <a:pt x="26" y="11"/>
                  <a:pt x="11" y="26"/>
                  <a:pt x="11" y="44"/>
                </a:cubicBezTo>
                <a:cubicBezTo>
                  <a:pt x="11" y="63"/>
                  <a:pt x="26" y="78"/>
                  <a:pt x="44" y="78"/>
                </a:cubicBezTo>
                <a:cubicBezTo>
                  <a:pt x="52" y="78"/>
                  <a:pt x="58" y="75"/>
                  <a:pt x="64" y="71"/>
                </a:cubicBezTo>
                <a:cubicBezTo>
                  <a:pt x="71" y="79"/>
                  <a:pt x="71" y="79"/>
                  <a:pt x="71" y="79"/>
                </a:cubicBezTo>
                <a:cubicBezTo>
                  <a:pt x="64" y="85"/>
                  <a:pt x="54" y="89"/>
                  <a:pt x="44" y="89"/>
                </a:cubicBezTo>
                <a:cubicBezTo>
                  <a:pt x="20" y="89"/>
                  <a:pt x="0" y="69"/>
                  <a:pt x="0" y="44"/>
                </a:cubicBezTo>
                <a:cubicBezTo>
                  <a:pt x="0" y="20"/>
                  <a:pt x="20" y="0"/>
                  <a:pt x="44" y="0"/>
                </a:cubicBezTo>
                <a:cubicBezTo>
                  <a:pt x="68" y="0"/>
                  <a:pt x="88" y="19"/>
                  <a:pt x="88" y="4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5"/>
          <p:cNvSpPr>
            <a:spLocks/>
          </p:cNvSpPr>
          <p:nvPr/>
        </p:nvSpPr>
        <p:spPr bwMode="auto">
          <a:xfrm>
            <a:off x="8813800" y="4011613"/>
            <a:ext cx="382588" cy="334963"/>
          </a:xfrm>
          <a:custGeom>
            <a:avLst/>
            <a:gdLst>
              <a:gd name="T0" fmla="*/ 102 w 102"/>
              <a:gd name="T1" fmla="*/ 44 h 89"/>
              <a:gd name="T2" fmla="*/ 57 w 102"/>
              <a:gd name="T3" fmla="*/ 89 h 89"/>
              <a:gd name="T4" fmla="*/ 30 w 102"/>
              <a:gd name="T5" fmla="*/ 79 h 89"/>
              <a:gd name="T6" fmla="*/ 38 w 102"/>
              <a:gd name="T7" fmla="*/ 71 h 89"/>
              <a:gd name="T8" fmla="*/ 57 w 102"/>
              <a:gd name="T9" fmla="*/ 78 h 89"/>
              <a:gd name="T10" fmla="*/ 90 w 102"/>
              <a:gd name="T11" fmla="*/ 44 h 89"/>
              <a:gd name="T12" fmla="*/ 57 w 102"/>
              <a:gd name="T13" fmla="*/ 11 h 89"/>
              <a:gd name="T14" fmla="*/ 24 w 102"/>
              <a:gd name="T15" fmla="*/ 43 h 89"/>
              <a:gd name="T16" fmla="*/ 40 w 102"/>
              <a:gd name="T17" fmla="*/ 43 h 89"/>
              <a:gd name="T18" fmla="*/ 20 w 102"/>
              <a:gd name="T19" fmla="*/ 65 h 89"/>
              <a:gd name="T20" fmla="*/ 0 w 102"/>
              <a:gd name="T21" fmla="*/ 43 h 89"/>
              <a:gd name="T22" fmla="*/ 13 w 102"/>
              <a:gd name="T23" fmla="*/ 43 h 89"/>
              <a:gd name="T24" fmla="*/ 57 w 102"/>
              <a:gd name="T25" fmla="*/ 0 h 89"/>
              <a:gd name="T26" fmla="*/ 102 w 102"/>
              <a:gd name="T27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2" h="89">
                <a:moveTo>
                  <a:pt x="102" y="44"/>
                </a:moveTo>
                <a:cubicBezTo>
                  <a:pt x="102" y="69"/>
                  <a:pt x="82" y="89"/>
                  <a:pt x="57" y="89"/>
                </a:cubicBezTo>
                <a:cubicBezTo>
                  <a:pt x="47" y="89"/>
                  <a:pt x="38" y="85"/>
                  <a:pt x="30" y="79"/>
                </a:cubicBezTo>
                <a:cubicBezTo>
                  <a:pt x="38" y="71"/>
                  <a:pt x="38" y="71"/>
                  <a:pt x="38" y="71"/>
                </a:cubicBezTo>
                <a:cubicBezTo>
                  <a:pt x="43" y="75"/>
                  <a:pt x="50" y="78"/>
                  <a:pt x="57" y="78"/>
                </a:cubicBezTo>
                <a:cubicBezTo>
                  <a:pt x="76" y="78"/>
                  <a:pt x="90" y="63"/>
                  <a:pt x="90" y="44"/>
                </a:cubicBezTo>
                <a:cubicBezTo>
                  <a:pt x="90" y="26"/>
                  <a:pt x="76" y="11"/>
                  <a:pt x="57" y="11"/>
                </a:cubicBezTo>
                <a:cubicBezTo>
                  <a:pt x="39" y="11"/>
                  <a:pt x="25" y="25"/>
                  <a:pt x="24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20" y="65"/>
                  <a:pt x="20" y="65"/>
                  <a:pt x="20" y="65"/>
                </a:cubicBezTo>
                <a:cubicBezTo>
                  <a:pt x="0" y="43"/>
                  <a:pt x="0" y="43"/>
                  <a:pt x="0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19"/>
                  <a:pt x="33" y="0"/>
                  <a:pt x="57" y="0"/>
                </a:cubicBezTo>
                <a:cubicBezTo>
                  <a:pt x="82" y="0"/>
                  <a:pt x="102" y="20"/>
                  <a:pt x="102" y="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6"/>
          <p:cNvSpPr>
            <a:spLocks noEditPoints="1"/>
          </p:cNvSpPr>
          <p:nvPr/>
        </p:nvSpPr>
        <p:spPr bwMode="auto">
          <a:xfrm>
            <a:off x="9448800" y="4008438"/>
            <a:ext cx="404813" cy="346075"/>
          </a:xfrm>
          <a:custGeom>
            <a:avLst/>
            <a:gdLst>
              <a:gd name="T0" fmla="*/ 52 w 108"/>
              <a:gd name="T1" fmla="*/ 50 h 92"/>
              <a:gd name="T2" fmla="*/ 11 w 108"/>
              <a:gd name="T3" fmla="*/ 78 h 92"/>
              <a:gd name="T4" fmla="*/ 0 w 108"/>
              <a:gd name="T5" fmla="*/ 78 h 92"/>
              <a:gd name="T6" fmla="*/ 0 w 108"/>
              <a:gd name="T7" fmla="*/ 63 h 92"/>
              <a:gd name="T8" fmla="*/ 11 w 108"/>
              <a:gd name="T9" fmla="*/ 63 h 92"/>
              <a:gd name="T10" fmla="*/ 40 w 108"/>
              <a:gd name="T11" fmla="*/ 41 h 92"/>
              <a:gd name="T12" fmla="*/ 81 w 108"/>
              <a:gd name="T13" fmla="*/ 13 h 92"/>
              <a:gd name="T14" fmla="*/ 85 w 108"/>
              <a:gd name="T15" fmla="*/ 13 h 92"/>
              <a:gd name="T16" fmla="*/ 85 w 108"/>
              <a:gd name="T17" fmla="*/ 0 h 92"/>
              <a:gd name="T18" fmla="*/ 108 w 108"/>
              <a:gd name="T19" fmla="*/ 19 h 92"/>
              <a:gd name="T20" fmla="*/ 85 w 108"/>
              <a:gd name="T21" fmla="*/ 39 h 92"/>
              <a:gd name="T22" fmla="*/ 85 w 108"/>
              <a:gd name="T23" fmla="*/ 28 h 92"/>
              <a:gd name="T24" fmla="*/ 81 w 108"/>
              <a:gd name="T25" fmla="*/ 28 h 92"/>
              <a:gd name="T26" fmla="*/ 52 w 108"/>
              <a:gd name="T27" fmla="*/ 50 h 92"/>
              <a:gd name="T28" fmla="*/ 11 w 108"/>
              <a:gd name="T29" fmla="*/ 29 h 92"/>
              <a:gd name="T30" fmla="*/ 0 w 108"/>
              <a:gd name="T31" fmla="*/ 29 h 92"/>
              <a:gd name="T32" fmla="*/ 0 w 108"/>
              <a:gd name="T33" fmla="*/ 14 h 92"/>
              <a:gd name="T34" fmla="*/ 11 w 108"/>
              <a:gd name="T35" fmla="*/ 14 h 92"/>
              <a:gd name="T36" fmla="*/ 38 w 108"/>
              <a:gd name="T37" fmla="*/ 26 h 92"/>
              <a:gd name="T38" fmla="*/ 32 w 108"/>
              <a:gd name="T39" fmla="*/ 34 h 92"/>
              <a:gd name="T40" fmla="*/ 29 w 108"/>
              <a:gd name="T41" fmla="*/ 38 h 92"/>
              <a:gd name="T42" fmla="*/ 11 w 108"/>
              <a:gd name="T43" fmla="*/ 29 h 92"/>
              <a:gd name="T44" fmla="*/ 85 w 108"/>
              <a:gd name="T45" fmla="*/ 53 h 92"/>
              <a:gd name="T46" fmla="*/ 108 w 108"/>
              <a:gd name="T47" fmla="*/ 72 h 92"/>
              <a:gd name="T48" fmla="*/ 85 w 108"/>
              <a:gd name="T49" fmla="*/ 92 h 92"/>
              <a:gd name="T50" fmla="*/ 85 w 108"/>
              <a:gd name="T51" fmla="*/ 79 h 92"/>
              <a:gd name="T52" fmla="*/ 81 w 108"/>
              <a:gd name="T53" fmla="*/ 79 h 92"/>
              <a:gd name="T54" fmla="*/ 53 w 108"/>
              <a:gd name="T55" fmla="*/ 66 h 92"/>
              <a:gd name="T56" fmla="*/ 61 w 108"/>
              <a:gd name="T57" fmla="*/ 56 h 92"/>
              <a:gd name="T58" fmla="*/ 62 w 108"/>
              <a:gd name="T59" fmla="*/ 54 h 92"/>
              <a:gd name="T60" fmla="*/ 81 w 108"/>
              <a:gd name="T61" fmla="*/ 64 h 92"/>
              <a:gd name="T62" fmla="*/ 85 w 108"/>
              <a:gd name="T63" fmla="*/ 64 h 92"/>
              <a:gd name="T64" fmla="*/ 85 w 108"/>
              <a:gd name="T65" fmla="*/ 53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8" h="92">
                <a:moveTo>
                  <a:pt x="52" y="50"/>
                </a:moveTo>
                <a:cubicBezTo>
                  <a:pt x="42" y="63"/>
                  <a:pt x="31" y="78"/>
                  <a:pt x="11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63"/>
                  <a:pt x="0" y="63"/>
                  <a:pt x="0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24" y="63"/>
                  <a:pt x="31" y="53"/>
                  <a:pt x="40" y="41"/>
                </a:cubicBezTo>
                <a:cubicBezTo>
                  <a:pt x="50" y="28"/>
                  <a:pt x="61" y="13"/>
                  <a:pt x="81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5" y="0"/>
                  <a:pt x="85" y="0"/>
                  <a:pt x="85" y="0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28"/>
                  <a:pt x="85" y="28"/>
                  <a:pt x="85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69" y="28"/>
                  <a:pt x="61" y="38"/>
                  <a:pt x="52" y="50"/>
                </a:cubicBezTo>
                <a:close/>
                <a:moveTo>
                  <a:pt x="11" y="29"/>
                </a:moveTo>
                <a:cubicBezTo>
                  <a:pt x="0" y="29"/>
                  <a:pt x="0" y="29"/>
                  <a:pt x="0" y="29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23" y="14"/>
                  <a:pt x="31" y="19"/>
                  <a:pt x="38" y="26"/>
                </a:cubicBezTo>
                <a:cubicBezTo>
                  <a:pt x="36" y="29"/>
                  <a:pt x="34" y="31"/>
                  <a:pt x="32" y="34"/>
                </a:cubicBezTo>
                <a:cubicBezTo>
                  <a:pt x="31" y="35"/>
                  <a:pt x="30" y="37"/>
                  <a:pt x="29" y="38"/>
                </a:cubicBezTo>
                <a:cubicBezTo>
                  <a:pt x="24" y="32"/>
                  <a:pt x="18" y="29"/>
                  <a:pt x="11" y="29"/>
                </a:cubicBezTo>
                <a:close/>
                <a:moveTo>
                  <a:pt x="85" y="53"/>
                </a:moveTo>
                <a:cubicBezTo>
                  <a:pt x="108" y="72"/>
                  <a:pt x="108" y="72"/>
                  <a:pt x="108" y="72"/>
                </a:cubicBezTo>
                <a:cubicBezTo>
                  <a:pt x="85" y="92"/>
                  <a:pt x="85" y="92"/>
                  <a:pt x="85" y="92"/>
                </a:cubicBezTo>
                <a:cubicBezTo>
                  <a:pt x="85" y="79"/>
                  <a:pt x="85" y="79"/>
                  <a:pt x="85" y="79"/>
                </a:cubicBezTo>
                <a:cubicBezTo>
                  <a:pt x="81" y="79"/>
                  <a:pt x="81" y="79"/>
                  <a:pt x="81" y="79"/>
                </a:cubicBezTo>
                <a:cubicBezTo>
                  <a:pt x="69" y="79"/>
                  <a:pt x="60" y="73"/>
                  <a:pt x="53" y="66"/>
                </a:cubicBezTo>
                <a:cubicBezTo>
                  <a:pt x="56" y="63"/>
                  <a:pt x="58" y="60"/>
                  <a:pt x="61" y="56"/>
                </a:cubicBezTo>
                <a:cubicBezTo>
                  <a:pt x="61" y="56"/>
                  <a:pt x="62" y="55"/>
                  <a:pt x="62" y="54"/>
                </a:cubicBezTo>
                <a:cubicBezTo>
                  <a:pt x="68" y="60"/>
                  <a:pt x="74" y="64"/>
                  <a:pt x="81" y="64"/>
                </a:cubicBezTo>
                <a:cubicBezTo>
                  <a:pt x="85" y="64"/>
                  <a:pt x="85" y="64"/>
                  <a:pt x="85" y="64"/>
                </a:cubicBezTo>
                <a:lnTo>
                  <a:pt x="85" y="5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7"/>
          <p:cNvSpPr>
            <a:spLocks/>
          </p:cNvSpPr>
          <p:nvPr/>
        </p:nvSpPr>
        <p:spPr bwMode="auto">
          <a:xfrm>
            <a:off x="10123488" y="4057651"/>
            <a:ext cx="346075" cy="244475"/>
          </a:xfrm>
          <a:custGeom>
            <a:avLst/>
            <a:gdLst>
              <a:gd name="T0" fmla="*/ 92 w 92"/>
              <a:gd name="T1" fmla="*/ 23 h 65"/>
              <a:gd name="T2" fmla="*/ 92 w 92"/>
              <a:gd name="T3" fmla="*/ 54 h 65"/>
              <a:gd name="T4" fmla="*/ 81 w 92"/>
              <a:gd name="T5" fmla="*/ 65 h 65"/>
              <a:gd name="T6" fmla="*/ 6 w 92"/>
              <a:gd name="T7" fmla="*/ 65 h 65"/>
              <a:gd name="T8" fmla="*/ 6 w 92"/>
              <a:gd name="T9" fmla="*/ 50 h 65"/>
              <a:gd name="T10" fmla="*/ 76 w 92"/>
              <a:gd name="T11" fmla="*/ 50 h 65"/>
              <a:gd name="T12" fmla="*/ 76 w 92"/>
              <a:gd name="T13" fmla="*/ 27 h 65"/>
              <a:gd name="T14" fmla="*/ 22 w 92"/>
              <a:gd name="T15" fmla="*/ 27 h 65"/>
              <a:gd name="T16" fmla="*/ 22 w 92"/>
              <a:gd name="T17" fmla="*/ 39 h 65"/>
              <a:gd name="T18" fmla="*/ 0 w 92"/>
              <a:gd name="T19" fmla="*/ 19 h 65"/>
              <a:gd name="T20" fmla="*/ 22 w 92"/>
              <a:gd name="T21" fmla="*/ 0 h 65"/>
              <a:gd name="T22" fmla="*/ 22 w 92"/>
              <a:gd name="T23" fmla="*/ 12 h 65"/>
              <a:gd name="T24" fmla="*/ 81 w 92"/>
              <a:gd name="T25" fmla="*/ 12 h 65"/>
              <a:gd name="T26" fmla="*/ 92 w 92"/>
              <a:gd name="T27" fmla="*/ 2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" h="65">
                <a:moveTo>
                  <a:pt x="92" y="23"/>
                </a:moveTo>
                <a:cubicBezTo>
                  <a:pt x="92" y="54"/>
                  <a:pt x="92" y="54"/>
                  <a:pt x="92" y="54"/>
                </a:cubicBezTo>
                <a:cubicBezTo>
                  <a:pt x="92" y="60"/>
                  <a:pt x="87" y="65"/>
                  <a:pt x="81" y="65"/>
                </a:cubicBezTo>
                <a:cubicBezTo>
                  <a:pt x="6" y="65"/>
                  <a:pt x="6" y="65"/>
                  <a:pt x="6" y="65"/>
                </a:cubicBezTo>
                <a:cubicBezTo>
                  <a:pt x="6" y="50"/>
                  <a:pt x="6" y="50"/>
                  <a:pt x="6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27"/>
                  <a:pt x="76" y="27"/>
                  <a:pt x="76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39"/>
                  <a:pt x="22" y="39"/>
                  <a:pt x="22" y="39"/>
                </a:cubicBezTo>
                <a:cubicBezTo>
                  <a:pt x="0" y="19"/>
                  <a:pt x="0" y="19"/>
                  <a:pt x="0" y="19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12"/>
                  <a:pt x="22" y="12"/>
                  <a:pt x="22" y="12"/>
                </a:cubicBezTo>
                <a:cubicBezTo>
                  <a:pt x="81" y="12"/>
                  <a:pt x="81" y="12"/>
                  <a:pt x="81" y="12"/>
                </a:cubicBezTo>
                <a:cubicBezTo>
                  <a:pt x="87" y="12"/>
                  <a:pt x="92" y="17"/>
                  <a:pt x="92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8"/>
          <p:cNvSpPr>
            <a:spLocks noEditPoints="1"/>
          </p:cNvSpPr>
          <p:nvPr/>
        </p:nvSpPr>
        <p:spPr bwMode="auto">
          <a:xfrm>
            <a:off x="10739438" y="4057651"/>
            <a:ext cx="404813" cy="244475"/>
          </a:xfrm>
          <a:custGeom>
            <a:avLst/>
            <a:gdLst>
              <a:gd name="T0" fmla="*/ 52 w 108"/>
              <a:gd name="T1" fmla="*/ 50 h 65"/>
              <a:gd name="T2" fmla="*/ 66 w 108"/>
              <a:gd name="T3" fmla="*/ 65 h 65"/>
              <a:gd name="T4" fmla="*/ 23 w 108"/>
              <a:gd name="T5" fmla="*/ 65 h 65"/>
              <a:gd name="T6" fmla="*/ 13 w 108"/>
              <a:gd name="T7" fmla="*/ 54 h 65"/>
              <a:gd name="T8" fmla="*/ 13 w 108"/>
              <a:gd name="T9" fmla="*/ 22 h 65"/>
              <a:gd name="T10" fmla="*/ 0 w 108"/>
              <a:gd name="T11" fmla="*/ 22 h 65"/>
              <a:gd name="T12" fmla="*/ 20 w 108"/>
              <a:gd name="T13" fmla="*/ 0 h 65"/>
              <a:gd name="T14" fmla="*/ 41 w 108"/>
              <a:gd name="T15" fmla="*/ 22 h 65"/>
              <a:gd name="T16" fmla="*/ 28 w 108"/>
              <a:gd name="T17" fmla="*/ 22 h 65"/>
              <a:gd name="T18" fmla="*/ 28 w 108"/>
              <a:gd name="T19" fmla="*/ 50 h 65"/>
              <a:gd name="T20" fmla="*/ 52 w 108"/>
              <a:gd name="T21" fmla="*/ 50 h 65"/>
              <a:gd name="T22" fmla="*/ 108 w 108"/>
              <a:gd name="T23" fmla="*/ 43 h 65"/>
              <a:gd name="T24" fmla="*/ 87 w 108"/>
              <a:gd name="T25" fmla="*/ 65 h 65"/>
              <a:gd name="T26" fmla="*/ 67 w 108"/>
              <a:gd name="T27" fmla="*/ 43 h 65"/>
              <a:gd name="T28" fmla="*/ 80 w 108"/>
              <a:gd name="T29" fmla="*/ 43 h 65"/>
              <a:gd name="T30" fmla="*/ 80 w 108"/>
              <a:gd name="T31" fmla="*/ 15 h 65"/>
              <a:gd name="T32" fmla="*/ 56 w 108"/>
              <a:gd name="T33" fmla="*/ 15 h 65"/>
              <a:gd name="T34" fmla="*/ 42 w 108"/>
              <a:gd name="T35" fmla="*/ 0 h 65"/>
              <a:gd name="T36" fmla="*/ 84 w 108"/>
              <a:gd name="T37" fmla="*/ 0 h 65"/>
              <a:gd name="T38" fmla="*/ 95 w 108"/>
              <a:gd name="T39" fmla="*/ 11 h 65"/>
              <a:gd name="T40" fmla="*/ 95 w 108"/>
              <a:gd name="T41" fmla="*/ 43 h 65"/>
              <a:gd name="T42" fmla="*/ 108 w 108"/>
              <a:gd name="T43" fmla="*/ 4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65">
                <a:moveTo>
                  <a:pt x="52" y="50"/>
                </a:moveTo>
                <a:cubicBezTo>
                  <a:pt x="66" y="65"/>
                  <a:pt x="66" y="65"/>
                  <a:pt x="66" y="65"/>
                </a:cubicBezTo>
                <a:cubicBezTo>
                  <a:pt x="23" y="65"/>
                  <a:pt x="23" y="65"/>
                  <a:pt x="23" y="65"/>
                </a:cubicBezTo>
                <a:cubicBezTo>
                  <a:pt x="17" y="65"/>
                  <a:pt x="13" y="60"/>
                  <a:pt x="13" y="54"/>
                </a:cubicBezTo>
                <a:cubicBezTo>
                  <a:pt x="13" y="22"/>
                  <a:pt x="13" y="22"/>
                  <a:pt x="13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20" y="0"/>
                  <a:pt x="20" y="0"/>
                  <a:pt x="20" y="0"/>
                </a:cubicBezTo>
                <a:cubicBezTo>
                  <a:pt x="41" y="22"/>
                  <a:pt x="41" y="22"/>
                  <a:pt x="41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50"/>
                  <a:pt x="28" y="50"/>
                  <a:pt x="28" y="50"/>
                </a:cubicBezTo>
                <a:lnTo>
                  <a:pt x="52" y="50"/>
                </a:lnTo>
                <a:close/>
                <a:moveTo>
                  <a:pt x="108" y="43"/>
                </a:moveTo>
                <a:cubicBezTo>
                  <a:pt x="87" y="65"/>
                  <a:pt x="87" y="65"/>
                  <a:pt x="87" y="65"/>
                </a:cubicBezTo>
                <a:cubicBezTo>
                  <a:pt x="67" y="43"/>
                  <a:pt x="67" y="43"/>
                  <a:pt x="67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15"/>
                  <a:pt x="80" y="15"/>
                  <a:pt x="80" y="15"/>
                </a:cubicBezTo>
                <a:cubicBezTo>
                  <a:pt x="56" y="15"/>
                  <a:pt x="56" y="15"/>
                  <a:pt x="56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0" y="0"/>
                  <a:pt x="95" y="5"/>
                  <a:pt x="95" y="11"/>
                </a:cubicBezTo>
                <a:cubicBezTo>
                  <a:pt x="95" y="43"/>
                  <a:pt x="95" y="43"/>
                  <a:pt x="95" y="43"/>
                </a:cubicBezTo>
                <a:lnTo>
                  <a:pt x="108" y="4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69"/>
          <p:cNvSpPr>
            <a:spLocks noEditPoints="1"/>
          </p:cNvSpPr>
          <p:nvPr/>
        </p:nvSpPr>
        <p:spPr bwMode="auto">
          <a:xfrm>
            <a:off x="1119188" y="4746626"/>
            <a:ext cx="280988" cy="365125"/>
          </a:xfrm>
          <a:custGeom>
            <a:avLst/>
            <a:gdLst>
              <a:gd name="T0" fmla="*/ 75 w 75"/>
              <a:gd name="T1" fmla="*/ 10 h 97"/>
              <a:gd name="T2" fmla="*/ 75 w 75"/>
              <a:gd name="T3" fmla="*/ 86 h 97"/>
              <a:gd name="T4" fmla="*/ 65 w 75"/>
              <a:gd name="T5" fmla="*/ 97 h 97"/>
              <a:gd name="T6" fmla="*/ 11 w 75"/>
              <a:gd name="T7" fmla="*/ 97 h 97"/>
              <a:gd name="T8" fmla="*/ 0 w 75"/>
              <a:gd name="T9" fmla="*/ 86 h 97"/>
              <a:gd name="T10" fmla="*/ 0 w 75"/>
              <a:gd name="T11" fmla="*/ 10 h 97"/>
              <a:gd name="T12" fmla="*/ 11 w 75"/>
              <a:gd name="T13" fmla="*/ 0 h 97"/>
              <a:gd name="T14" fmla="*/ 65 w 75"/>
              <a:gd name="T15" fmla="*/ 0 h 97"/>
              <a:gd name="T16" fmla="*/ 75 w 75"/>
              <a:gd name="T17" fmla="*/ 10 h 97"/>
              <a:gd name="T18" fmla="*/ 65 w 75"/>
              <a:gd name="T19" fmla="*/ 10 h 97"/>
              <a:gd name="T20" fmla="*/ 11 w 75"/>
              <a:gd name="T21" fmla="*/ 10 h 97"/>
              <a:gd name="T22" fmla="*/ 11 w 75"/>
              <a:gd name="T23" fmla="*/ 86 h 97"/>
              <a:gd name="T24" fmla="*/ 65 w 75"/>
              <a:gd name="T25" fmla="*/ 86 h 97"/>
              <a:gd name="T26" fmla="*/ 65 w 75"/>
              <a:gd name="T27" fmla="*/ 10 h 97"/>
              <a:gd name="T28" fmla="*/ 53 w 75"/>
              <a:gd name="T29" fmla="*/ 32 h 97"/>
              <a:gd name="T30" fmla="*/ 23 w 75"/>
              <a:gd name="T31" fmla="*/ 32 h 97"/>
              <a:gd name="T32" fmla="*/ 23 w 75"/>
              <a:gd name="T33" fmla="*/ 22 h 97"/>
              <a:gd name="T34" fmla="*/ 53 w 75"/>
              <a:gd name="T35" fmla="*/ 22 h 97"/>
              <a:gd name="T36" fmla="*/ 53 w 75"/>
              <a:gd name="T37" fmla="*/ 32 h 97"/>
              <a:gd name="T38" fmla="*/ 53 w 75"/>
              <a:gd name="T39" fmla="*/ 74 h 97"/>
              <a:gd name="T40" fmla="*/ 23 w 75"/>
              <a:gd name="T41" fmla="*/ 74 h 97"/>
              <a:gd name="T42" fmla="*/ 23 w 75"/>
              <a:gd name="T43" fmla="*/ 65 h 97"/>
              <a:gd name="T44" fmla="*/ 53 w 75"/>
              <a:gd name="T45" fmla="*/ 65 h 97"/>
              <a:gd name="T46" fmla="*/ 53 w 75"/>
              <a:gd name="T47" fmla="*/ 74 h 97"/>
              <a:gd name="T48" fmla="*/ 23 w 75"/>
              <a:gd name="T49" fmla="*/ 43 h 97"/>
              <a:gd name="T50" fmla="*/ 53 w 75"/>
              <a:gd name="T51" fmla="*/ 43 h 97"/>
              <a:gd name="T52" fmla="*/ 53 w 75"/>
              <a:gd name="T53" fmla="*/ 53 h 97"/>
              <a:gd name="T54" fmla="*/ 23 w 75"/>
              <a:gd name="T55" fmla="*/ 53 h 97"/>
              <a:gd name="T56" fmla="*/ 23 w 75"/>
              <a:gd name="T57" fmla="*/ 4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5" h="97">
                <a:moveTo>
                  <a:pt x="75" y="10"/>
                </a:moveTo>
                <a:cubicBezTo>
                  <a:pt x="75" y="86"/>
                  <a:pt x="75" y="86"/>
                  <a:pt x="75" y="86"/>
                </a:cubicBezTo>
                <a:cubicBezTo>
                  <a:pt x="75" y="92"/>
                  <a:pt x="70" y="97"/>
                  <a:pt x="65" y="97"/>
                </a:cubicBezTo>
                <a:cubicBezTo>
                  <a:pt x="11" y="97"/>
                  <a:pt x="11" y="97"/>
                  <a:pt x="11" y="97"/>
                </a:cubicBezTo>
                <a:cubicBezTo>
                  <a:pt x="5" y="97"/>
                  <a:pt x="0" y="92"/>
                  <a:pt x="0" y="8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5" y="0"/>
                  <a:pt x="11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70" y="0"/>
                  <a:pt x="75" y="5"/>
                  <a:pt x="75" y="10"/>
                </a:cubicBezTo>
                <a:close/>
                <a:moveTo>
                  <a:pt x="65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86"/>
                  <a:pt x="11" y="86"/>
                  <a:pt x="11" y="86"/>
                </a:cubicBezTo>
                <a:cubicBezTo>
                  <a:pt x="65" y="86"/>
                  <a:pt x="65" y="86"/>
                  <a:pt x="65" y="86"/>
                </a:cubicBezTo>
                <a:lnTo>
                  <a:pt x="65" y="10"/>
                </a:lnTo>
                <a:close/>
                <a:moveTo>
                  <a:pt x="53" y="32"/>
                </a:moveTo>
                <a:cubicBezTo>
                  <a:pt x="23" y="32"/>
                  <a:pt x="23" y="32"/>
                  <a:pt x="23" y="32"/>
                </a:cubicBezTo>
                <a:cubicBezTo>
                  <a:pt x="23" y="22"/>
                  <a:pt x="23" y="22"/>
                  <a:pt x="23" y="22"/>
                </a:cubicBezTo>
                <a:cubicBezTo>
                  <a:pt x="53" y="22"/>
                  <a:pt x="53" y="22"/>
                  <a:pt x="53" y="22"/>
                </a:cubicBezTo>
                <a:lnTo>
                  <a:pt x="53" y="32"/>
                </a:lnTo>
                <a:close/>
                <a:moveTo>
                  <a:pt x="53" y="74"/>
                </a:moveTo>
                <a:cubicBezTo>
                  <a:pt x="23" y="74"/>
                  <a:pt x="23" y="74"/>
                  <a:pt x="23" y="74"/>
                </a:cubicBezTo>
                <a:cubicBezTo>
                  <a:pt x="23" y="65"/>
                  <a:pt x="23" y="65"/>
                  <a:pt x="23" y="65"/>
                </a:cubicBezTo>
                <a:cubicBezTo>
                  <a:pt x="53" y="65"/>
                  <a:pt x="53" y="65"/>
                  <a:pt x="53" y="65"/>
                </a:cubicBezTo>
                <a:lnTo>
                  <a:pt x="53" y="74"/>
                </a:lnTo>
                <a:close/>
                <a:moveTo>
                  <a:pt x="23" y="43"/>
                </a:moveTo>
                <a:cubicBezTo>
                  <a:pt x="53" y="43"/>
                  <a:pt x="53" y="43"/>
                  <a:pt x="53" y="43"/>
                </a:cubicBezTo>
                <a:cubicBezTo>
                  <a:pt x="53" y="53"/>
                  <a:pt x="53" y="53"/>
                  <a:pt x="53" y="53"/>
                </a:cubicBezTo>
                <a:cubicBezTo>
                  <a:pt x="23" y="53"/>
                  <a:pt x="23" y="53"/>
                  <a:pt x="23" y="53"/>
                </a:cubicBezTo>
                <a:lnTo>
                  <a:pt x="23" y="4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0"/>
          <p:cNvSpPr>
            <a:spLocks noEditPoints="1"/>
          </p:cNvSpPr>
          <p:nvPr/>
        </p:nvSpPr>
        <p:spPr bwMode="auto">
          <a:xfrm>
            <a:off x="1763713" y="4746626"/>
            <a:ext cx="282575" cy="365125"/>
          </a:xfrm>
          <a:custGeom>
            <a:avLst/>
            <a:gdLst>
              <a:gd name="T0" fmla="*/ 75 w 75"/>
              <a:gd name="T1" fmla="*/ 10 h 97"/>
              <a:gd name="T2" fmla="*/ 75 w 75"/>
              <a:gd name="T3" fmla="*/ 86 h 97"/>
              <a:gd name="T4" fmla="*/ 65 w 75"/>
              <a:gd name="T5" fmla="*/ 97 h 97"/>
              <a:gd name="T6" fmla="*/ 11 w 75"/>
              <a:gd name="T7" fmla="*/ 97 h 97"/>
              <a:gd name="T8" fmla="*/ 0 w 75"/>
              <a:gd name="T9" fmla="*/ 86 h 97"/>
              <a:gd name="T10" fmla="*/ 0 w 75"/>
              <a:gd name="T11" fmla="*/ 10 h 97"/>
              <a:gd name="T12" fmla="*/ 11 w 75"/>
              <a:gd name="T13" fmla="*/ 0 h 97"/>
              <a:gd name="T14" fmla="*/ 65 w 75"/>
              <a:gd name="T15" fmla="*/ 0 h 97"/>
              <a:gd name="T16" fmla="*/ 75 w 75"/>
              <a:gd name="T17" fmla="*/ 10 h 97"/>
              <a:gd name="T18" fmla="*/ 65 w 75"/>
              <a:gd name="T19" fmla="*/ 10 h 97"/>
              <a:gd name="T20" fmla="*/ 11 w 75"/>
              <a:gd name="T21" fmla="*/ 10 h 97"/>
              <a:gd name="T22" fmla="*/ 11 w 75"/>
              <a:gd name="T23" fmla="*/ 86 h 97"/>
              <a:gd name="T24" fmla="*/ 65 w 75"/>
              <a:gd name="T25" fmla="*/ 86 h 97"/>
              <a:gd name="T26" fmla="*/ 65 w 75"/>
              <a:gd name="T27" fmla="*/ 1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5" h="97">
                <a:moveTo>
                  <a:pt x="75" y="10"/>
                </a:moveTo>
                <a:cubicBezTo>
                  <a:pt x="75" y="86"/>
                  <a:pt x="75" y="86"/>
                  <a:pt x="75" y="86"/>
                </a:cubicBezTo>
                <a:cubicBezTo>
                  <a:pt x="75" y="92"/>
                  <a:pt x="71" y="97"/>
                  <a:pt x="65" y="97"/>
                </a:cubicBezTo>
                <a:cubicBezTo>
                  <a:pt x="11" y="97"/>
                  <a:pt x="11" y="97"/>
                  <a:pt x="11" y="97"/>
                </a:cubicBezTo>
                <a:cubicBezTo>
                  <a:pt x="5" y="97"/>
                  <a:pt x="0" y="92"/>
                  <a:pt x="0" y="8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5" y="0"/>
                  <a:pt x="11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71" y="0"/>
                  <a:pt x="75" y="5"/>
                  <a:pt x="75" y="10"/>
                </a:cubicBezTo>
                <a:close/>
                <a:moveTo>
                  <a:pt x="65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86"/>
                  <a:pt x="11" y="86"/>
                  <a:pt x="11" y="86"/>
                </a:cubicBezTo>
                <a:cubicBezTo>
                  <a:pt x="65" y="86"/>
                  <a:pt x="65" y="86"/>
                  <a:pt x="65" y="86"/>
                </a:cubicBezTo>
                <a:lnTo>
                  <a:pt x="65" y="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1"/>
          <p:cNvSpPr>
            <a:spLocks noEditPoints="1"/>
          </p:cNvSpPr>
          <p:nvPr/>
        </p:nvSpPr>
        <p:spPr bwMode="auto">
          <a:xfrm>
            <a:off x="2409825" y="4746626"/>
            <a:ext cx="280988" cy="365125"/>
          </a:xfrm>
          <a:custGeom>
            <a:avLst/>
            <a:gdLst>
              <a:gd name="T0" fmla="*/ 75 w 75"/>
              <a:gd name="T1" fmla="*/ 27 h 97"/>
              <a:gd name="T2" fmla="*/ 75 w 75"/>
              <a:gd name="T3" fmla="*/ 91 h 97"/>
              <a:gd name="T4" fmla="*/ 70 w 75"/>
              <a:gd name="T5" fmla="*/ 97 h 97"/>
              <a:gd name="T6" fmla="*/ 27 w 75"/>
              <a:gd name="T7" fmla="*/ 97 h 97"/>
              <a:gd name="T8" fmla="*/ 21 w 75"/>
              <a:gd name="T9" fmla="*/ 91 h 97"/>
              <a:gd name="T10" fmla="*/ 21 w 75"/>
              <a:gd name="T11" fmla="*/ 75 h 97"/>
              <a:gd name="T12" fmla="*/ 5 w 75"/>
              <a:gd name="T13" fmla="*/ 75 h 97"/>
              <a:gd name="T14" fmla="*/ 0 w 75"/>
              <a:gd name="T15" fmla="*/ 70 h 97"/>
              <a:gd name="T16" fmla="*/ 0 w 75"/>
              <a:gd name="T17" fmla="*/ 5 h 97"/>
              <a:gd name="T18" fmla="*/ 5 w 75"/>
              <a:gd name="T19" fmla="*/ 0 h 97"/>
              <a:gd name="T20" fmla="*/ 48 w 75"/>
              <a:gd name="T21" fmla="*/ 0 h 97"/>
              <a:gd name="T22" fmla="*/ 54 w 75"/>
              <a:gd name="T23" fmla="*/ 5 h 97"/>
              <a:gd name="T24" fmla="*/ 54 w 75"/>
              <a:gd name="T25" fmla="*/ 21 h 97"/>
              <a:gd name="T26" fmla="*/ 70 w 75"/>
              <a:gd name="T27" fmla="*/ 21 h 97"/>
              <a:gd name="T28" fmla="*/ 75 w 75"/>
              <a:gd name="T29" fmla="*/ 27 h 97"/>
              <a:gd name="T30" fmla="*/ 21 w 75"/>
              <a:gd name="T31" fmla="*/ 64 h 97"/>
              <a:gd name="T32" fmla="*/ 21 w 75"/>
              <a:gd name="T33" fmla="*/ 27 h 97"/>
              <a:gd name="T34" fmla="*/ 27 w 75"/>
              <a:gd name="T35" fmla="*/ 21 h 97"/>
              <a:gd name="T36" fmla="*/ 43 w 75"/>
              <a:gd name="T37" fmla="*/ 21 h 97"/>
              <a:gd name="T38" fmla="*/ 43 w 75"/>
              <a:gd name="T39" fmla="*/ 10 h 97"/>
              <a:gd name="T40" fmla="*/ 11 w 75"/>
              <a:gd name="T41" fmla="*/ 10 h 97"/>
              <a:gd name="T42" fmla="*/ 11 w 75"/>
              <a:gd name="T43" fmla="*/ 64 h 97"/>
              <a:gd name="T44" fmla="*/ 21 w 75"/>
              <a:gd name="T45" fmla="*/ 64 h 97"/>
              <a:gd name="T46" fmla="*/ 65 w 75"/>
              <a:gd name="T47" fmla="*/ 32 h 97"/>
              <a:gd name="T48" fmla="*/ 32 w 75"/>
              <a:gd name="T49" fmla="*/ 32 h 97"/>
              <a:gd name="T50" fmla="*/ 32 w 75"/>
              <a:gd name="T51" fmla="*/ 86 h 97"/>
              <a:gd name="T52" fmla="*/ 65 w 75"/>
              <a:gd name="T53" fmla="*/ 86 h 97"/>
              <a:gd name="T54" fmla="*/ 65 w 75"/>
              <a:gd name="T55" fmla="*/ 3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5" h="97">
                <a:moveTo>
                  <a:pt x="75" y="27"/>
                </a:moveTo>
                <a:cubicBezTo>
                  <a:pt x="75" y="91"/>
                  <a:pt x="75" y="91"/>
                  <a:pt x="75" y="91"/>
                </a:cubicBezTo>
                <a:cubicBezTo>
                  <a:pt x="75" y="94"/>
                  <a:pt x="73" y="97"/>
                  <a:pt x="70" y="97"/>
                </a:cubicBezTo>
                <a:cubicBezTo>
                  <a:pt x="27" y="97"/>
                  <a:pt x="27" y="97"/>
                  <a:pt x="27" y="97"/>
                </a:cubicBezTo>
                <a:cubicBezTo>
                  <a:pt x="24" y="97"/>
                  <a:pt x="21" y="94"/>
                  <a:pt x="21" y="91"/>
                </a:cubicBezTo>
                <a:cubicBezTo>
                  <a:pt x="21" y="75"/>
                  <a:pt x="21" y="75"/>
                  <a:pt x="21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2" y="75"/>
                  <a:pt x="0" y="73"/>
                  <a:pt x="0" y="70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1" y="0"/>
                  <a:pt x="54" y="2"/>
                  <a:pt x="54" y="5"/>
                </a:cubicBezTo>
                <a:cubicBezTo>
                  <a:pt x="54" y="21"/>
                  <a:pt x="54" y="21"/>
                  <a:pt x="54" y="21"/>
                </a:cubicBezTo>
                <a:cubicBezTo>
                  <a:pt x="70" y="21"/>
                  <a:pt x="70" y="21"/>
                  <a:pt x="70" y="21"/>
                </a:cubicBezTo>
                <a:cubicBezTo>
                  <a:pt x="73" y="21"/>
                  <a:pt x="75" y="24"/>
                  <a:pt x="75" y="27"/>
                </a:cubicBezTo>
                <a:close/>
                <a:moveTo>
                  <a:pt x="21" y="64"/>
                </a:moveTo>
                <a:cubicBezTo>
                  <a:pt x="21" y="27"/>
                  <a:pt x="21" y="27"/>
                  <a:pt x="21" y="27"/>
                </a:cubicBezTo>
                <a:cubicBezTo>
                  <a:pt x="21" y="24"/>
                  <a:pt x="24" y="21"/>
                  <a:pt x="27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10"/>
                  <a:pt x="43" y="10"/>
                  <a:pt x="43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64"/>
                  <a:pt x="11" y="64"/>
                  <a:pt x="11" y="64"/>
                </a:cubicBezTo>
                <a:lnTo>
                  <a:pt x="21" y="64"/>
                </a:lnTo>
                <a:close/>
                <a:moveTo>
                  <a:pt x="65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32" y="86"/>
                  <a:pt x="32" y="86"/>
                  <a:pt x="32" y="86"/>
                </a:cubicBezTo>
                <a:cubicBezTo>
                  <a:pt x="65" y="86"/>
                  <a:pt x="65" y="86"/>
                  <a:pt x="65" y="86"/>
                </a:cubicBezTo>
                <a:lnTo>
                  <a:pt x="65" y="3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2"/>
          <p:cNvSpPr>
            <a:spLocks noEditPoints="1"/>
          </p:cNvSpPr>
          <p:nvPr/>
        </p:nvSpPr>
        <p:spPr bwMode="auto">
          <a:xfrm>
            <a:off x="2992438" y="4784726"/>
            <a:ext cx="404813" cy="285750"/>
          </a:xfrm>
          <a:custGeom>
            <a:avLst/>
            <a:gdLst>
              <a:gd name="T0" fmla="*/ 11 w 108"/>
              <a:gd name="T1" fmla="*/ 0 h 76"/>
              <a:gd name="T2" fmla="*/ 97 w 108"/>
              <a:gd name="T3" fmla="*/ 0 h 76"/>
              <a:gd name="T4" fmla="*/ 108 w 108"/>
              <a:gd name="T5" fmla="*/ 11 h 76"/>
              <a:gd name="T6" fmla="*/ 108 w 108"/>
              <a:gd name="T7" fmla="*/ 65 h 76"/>
              <a:gd name="T8" fmla="*/ 97 w 108"/>
              <a:gd name="T9" fmla="*/ 76 h 76"/>
              <a:gd name="T10" fmla="*/ 11 w 108"/>
              <a:gd name="T11" fmla="*/ 76 h 76"/>
              <a:gd name="T12" fmla="*/ 0 w 108"/>
              <a:gd name="T13" fmla="*/ 65 h 76"/>
              <a:gd name="T14" fmla="*/ 0 w 108"/>
              <a:gd name="T15" fmla="*/ 11 h 76"/>
              <a:gd name="T16" fmla="*/ 11 w 108"/>
              <a:gd name="T17" fmla="*/ 0 h 76"/>
              <a:gd name="T18" fmla="*/ 11 w 108"/>
              <a:gd name="T19" fmla="*/ 11 h 76"/>
              <a:gd name="T20" fmla="*/ 11 w 108"/>
              <a:gd name="T21" fmla="*/ 65 h 76"/>
              <a:gd name="T22" fmla="*/ 97 w 108"/>
              <a:gd name="T23" fmla="*/ 65 h 76"/>
              <a:gd name="T24" fmla="*/ 97 w 108"/>
              <a:gd name="T25" fmla="*/ 11 h 76"/>
              <a:gd name="T26" fmla="*/ 11 w 108"/>
              <a:gd name="T27" fmla="*/ 11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8" h="76">
                <a:moveTo>
                  <a:pt x="11" y="0"/>
                </a:moveTo>
                <a:cubicBezTo>
                  <a:pt x="97" y="0"/>
                  <a:pt x="97" y="0"/>
                  <a:pt x="97" y="0"/>
                </a:cubicBezTo>
                <a:cubicBezTo>
                  <a:pt x="103" y="0"/>
                  <a:pt x="108" y="5"/>
                  <a:pt x="108" y="11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1"/>
                  <a:pt x="103" y="76"/>
                  <a:pt x="97" y="76"/>
                </a:cubicBezTo>
                <a:cubicBezTo>
                  <a:pt x="11" y="76"/>
                  <a:pt x="11" y="76"/>
                  <a:pt x="11" y="76"/>
                </a:cubicBezTo>
                <a:cubicBezTo>
                  <a:pt x="5" y="76"/>
                  <a:pt x="0" y="71"/>
                  <a:pt x="0" y="6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  <a:moveTo>
                  <a:pt x="11" y="11"/>
                </a:moveTo>
                <a:cubicBezTo>
                  <a:pt x="11" y="65"/>
                  <a:pt x="11" y="65"/>
                  <a:pt x="11" y="65"/>
                </a:cubicBezTo>
                <a:cubicBezTo>
                  <a:pt x="97" y="65"/>
                  <a:pt x="97" y="65"/>
                  <a:pt x="97" y="65"/>
                </a:cubicBezTo>
                <a:cubicBezTo>
                  <a:pt x="97" y="11"/>
                  <a:pt x="97" y="11"/>
                  <a:pt x="97" y="11"/>
                </a:cubicBezTo>
                <a:lnTo>
                  <a:pt x="11" y="1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3"/>
          <p:cNvSpPr>
            <a:spLocks noEditPoints="1"/>
          </p:cNvSpPr>
          <p:nvPr/>
        </p:nvSpPr>
        <p:spPr bwMode="auto">
          <a:xfrm>
            <a:off x="3636963" y="4730751"/>
            <a:ext cx="406400" cy="392113"/>
          </a:xfrm>
          <a:custGeom>
            <a:avLst/>
            <a:gdLst>
              <a:gd name="T0" fmla="*/ 82 w 108"/>
              <a:gd name="T1" fmla="*/ 34 h 104"/>
              <a:gd name="T2" fmla="*/ 69 w 108"/>
              <a:gd name="T3" fmla="*/ 18 h 104"/>
              <a:gd name="T4" fmla="*/ 45 w 108"/>
              <a:gd name="T5" fmla="*/ 34 h 104"/>
              <a:gd name="T6" fmla="*/ 26 w 108"/>
              <a:gd name="T7" fmla="*/ 34 h 104"/>
              <a:gd name="T8" fmla="*/ 12 w 108"/>
              <a:gd name="T9" fmla="*/ 48 h 104"/>
              <a:gd name="T10" fmla="*/ 12 w 108"/>
              <a:gd name="T11" fmla="*/ 66 h 104"/>
              <a:gd name="T12" fmla="*/ 1 w 108"/>
              <a:gd name="T13" fmla="*/ 33 h 104"/>
              <a:gd name="T14" fmla="*/ 3 w 108"/>
              <a:gd name="T15" fmla="*/ 28 h 104"/>
              <a:gd name="T16" fmla="*/ 76 w 108"/>
              <a:gd name="T17" fmla="*/ 1 h 104"/>
              <a:gd name="T18" fmla="*/ 82 w 108"/>
              <a:gd name="T19" fmla="*/ 4 h 104"/>
              <a:gd name="T20" fmla="*/ 93 w 108"/>
              <a:gd name="T21" fmla="*/ 34 h 104"/>
              <a:gd name="T22" fmla="*/ 82 w 108"/>
              <a:gd name="T23" fmla="*/ 34 h 104"/>
              <a:gd name="T24" fmla="*/ 108 w 108"/>
              <a:gd name="T25" fmla="*/ 48 h 104"/>
              <a:gd name="T26" fmla="*/ 108 w 108"/>
              <a:gd name="T27" fmla="*/ 99 h 104"/>
              <a:gd name="T28" fmla="*/ 104 w 108"/>
              <a:gd name="T29" fmla="*/ 104 h 104"/>
              <a:gd name="T30" fmla="*/ 26 w 108"/>
              <a:gd name="T31" fmla="*/ 104 h 104"/>
              <a:gd name="T32" fmla="*/ 22 w 108"/>
              <a:gd name="T33" fmla="*/ 99 h 104"/>
              <a:gd name="T34" fmla="*/ 22 w 108"/>
              <a:gd name="T35" fmla="*/ 48 h 104"/>
              <a:gd name="T36" fmla="*/ 26 w 108"/>
              <a:gd name="T37" fmla="*/ 44 h 104"/>
              <a:gd name="T38" fmla="*/ 104 w 108"/>
              <a:gd name="T39" fmla="*/ 44 h 104"/>
              <a:gd name="T40" fmla="*/ 108 w 108"/>
              <a:gd name="T41" fmla="*/ 48 h 104"/>
              <a:gd name="T42" fmla="*/ 98 w 108"/>
              <a:gd name="T43" fmla="*/ 75 h 104"/>
              <a:gd name="T44" fmla="*/ 91 w 108"/>
              <a:gd name="T45" fmla="*/ 58 h 104"/>
              <a:gd name="T46" fmla="*/ 72 w 108"/>
              <a:gd name="T47" fmla="*/ 64 h 104"/>
              <a:gd name="T48" fmla="*/ 58 w 108"/>
              <a:gd name="T49" fmla="*/ 79 h 104"/>
              <a:gd name="T50" fmla="*/ 43 w 108"/>
              <a:gd name="T51" fmla="*/ 60 h 104"/>
              <a:gd name="T52" fmla="*/ 34 w 108"/>
              <a:gd name="T53" fmla="*/ 83 h 104"/>
              <a:gd name="T54" fmla="*/ 34 w 108"/>
              <a:gd name="T55" fmla="*/ 93 h 104"/>
              <a:gd name="T56" fmla="*/ 98 w 108"/>
              <a:gd name="T57" fmla="*/ 93 h 104"/>
              <a:gd name="T58" fmla="*/ 98 w 108"/>
              <a:gd name="T59" fmla="*/ 7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104">
                <a:moveTo>
                  <a:pt x="82" y="34"/>
                </a:moveTo>
                <a:cubicBezTo>
                  <a:pt x="69" y="18"/>
                  <a:pt x="69" y="18"/>
                  <a:pt x="69" y="18"/>
                </a:cubicBezTo>
                <a:cubicBezTo>
                  <a:pt x="45" y="34"/>
                  <a:pt x="45" y="34"/>
                  <a:pt x="4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18" y="34"/>
                  <a:pt x="12" y="40"/>
                  <a:pt x="12" y="48"/>
                </a:cubicBezTo>
                <a:cubicBezTo>
                  <a:pt x="12" y="66"/>
                  <a:pt x="12" y="66"/>
                  <a:pt x="12" y="66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1"/>
                  <a:pt x="1" y="29"/>
                  <a:pt x="3" y="28"/>
                </a:cubicBezTo>
                <a:cubicBezTo>
                  <a:pt x="76" y="1"/>
                  <a:pt x="76" y="1"/>
                  <a:pt x="76" y="1"/>
                </a:cubicBezTo>
                <a:cubicBezTo>
                  <a:pt x="79" y="0"/>
                  <a:pt x="81" y="2"/>
                  <a:pt x="82" y="4"/>
                </a:cubicBezTo>
                <a:cubicBezTo>
                  <a:pt x="93" y="34"/>
                  <a:pt x="93" y="34"/>
                  <a:pt x="93" y="34"/>
                </a:cubicBezTo>
                <a:lnTo>
                  <a:pt x="82" y="34"/>
                </a:lnTo>
                <a:close/>
                <a:moveTo>
                  <a:pt x="108" y="48"/>
                </a:moveTo>
                <a:cubicBezTo>
                  <a:pt x="108" y="99"/>
                  <a:pt x="108" y="99"/>
                  <a:pt x="108" y="99"/>
                </a:cubicBezTo>
                <a:cubicBezTo>
                  <a:pt x="108" y="102"/>
                  <a:pt x="107" y="104"/>
                  <a:pt x="104" y="10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4" y="104"/>
                  <a:pt x="22" y="102"/>
                  <a:pt x="22" y="99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6"/>
                  <a:pt x="24" y="44"/>
                  <a:pt x="26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7" y="44"/>
                  <a:pt x="108" y="46"/>
                  <a:pt x="108" y="48"/>
                </a:cubicBezTo>
                <a:close/>
                <a:moveTo>
                  <a:pt x="98" y="75"/>
                </a:moveTo>
                <a:cubicBezTo>
                  <a:pt x="91" y="58"/>
                  <a:pt x="91" y="58"/>
                  <a:pt x="91" y="58"/>
                </a:cubicBezTo>
                <a:cubicBezTo>
                  <a:pt x="72" y="64"/>
                  <a:pt x="72" y="64"/>
                  <a:pt x="72" y="64"/>
                </a:cubicBezTo>
                <a:cubicBezTo>
                  <a:pt x="58" y="79"/>
                  <a:pt x="58" y="79"/>
                  <a:pt x="58" y="79"/>
                </a:cubicBezTo>
                <a:cubicBezTo>
                  <a:pt x="43" y="60"/>
                  <a:pt x="43" y="60"/>
                  <a:pt x="43" y="60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93"/>
                  <a:pt x="34" y="93"/>
                  <a:pt x="34" y="93"/>
                </a:cubicBezTo>
                <a:cubicBezTo>
                  <a:pt x="98" y="93"/>
                  <a:pt x="98" y="93"/>
                  <a:pt x="98" y="93"/>
                </a:cubicBezTo>
                <a:lnTo>
                  <a:pt x="98" y="7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4"/>
          <p:cNvSpPr>
            <a:spLocks noEditPoints="1"/>
          </p:cNvSpPr>
          <p:nvPr/>
        </p:nvSpPr>
        <p:spPr bwMode="auto">
          <a:xfrm>
            <a:off x="4324350" y="4765676"/>
            <a:ext cx="322263" cy="323850"/>
          </a:xfrm>
          <a:custGeom>
            <a:avLst/>
            <a:gdLst>
              <a:gd name="T0" fmla="*/ 11 w 86"/>
              <a:gd name="T1" fmla="*/ 76 h 86"/>
              <a:gd name="T2" fmla="*/ 43 w 86"/>
              <a:gd name="T3" fmla="*/ 76 h 86"/>
              <a:gd name="T4" fmla="*/ 43 w 86"/>
              <a:gd name="T5" fmla="*/ 86 h 86"/>
              <a:gd name="T6" fmla="*/ 11 w 86"/>
              <a:gd name="T7" fmla="*/ 86 h 86"/>
              <a:gd name="T8" fmla="*/ 0 w 86"/>
              <a:gd name="T9" fmla="*/ 76 h 86"/>
              <a:gd name="T10" fmla="*/ 0 w 86"/>
              <a:gd name="T11" fmla="*/ 43 h 86"/>
              <a:gd name="T12" fmla="*/ 11 w 86"/>
              <a:gd name="T13" fmla="*/ 43 h 86"/>
              <a:gd name="T14" fmla="*/ 11 w 86"/>
              <a:gd name="T15" fmla="*/ 76 h 86"/>
              <a:gd name="T16" fmla="*/ 86 w 86"/>
              <a:gd name="T17" fmla="*/ 11 h 86"/>
              <a:gd name="T18" fmla="*/ 86 w 86"/>
              <a:gd name="T19" fmla="*/ 54 h 86"/>
              <a:gd name="T20" fmla="*/ 75 w 86"/>
              <a:gd name="T21" fmla="*/ 65 h 86"/>
              <a:gd name="T22" fmla="*/ 32 w 86"/>
              <a:gd name="T23" fmla="*/ 65 h 86"/>
              <a:gd name="T24" fmla="*/ 21 w 86"/>
              <a:gd name="T25" fmla="*/ 54 h 86"/>
              <a:gd name="T26" fmla="*/ 21 w 86"/>
              <a:gd name="T27" fmla="*/ 11 h 86"/>
              <a:gd name="T28" fmla="*/ 32 w 86"/>
              <a:gd name="T29" fmla="*/ 0 h 86"/>
              <a:gd name="T30" fmla="*/ 75 w 86"/>
              <a:gd name="T31" fmla="*/ 0 h 86"/>
              <a:gd name="T32" fmla="*/ 86 w 86"/>
              <a:gd name="T33" fmla="*/ 11 h 86"/>
              <a:gd name="T34" fmla="*/ 75 w 86"/>
              <a:gd name="T35" fmla="*/ 11 h 86"/>
              <a:gd name="T36" fmla="*/ 32 w 86"/>
              <a:gd name="T37" fmla="*/ 11 h 86"/>
              <a:gd name="T38" fmla="*/ 32 w 86"/>
              <a:gd name="T39" fmla="*/ 54 h 86"/>
              <a:gd name="T40" fmla="*/ 75 w 86"/>
              <a:gd name="T41" fmla="*/ 54 h 86"/>
              <a:gd name="T42" fmla="*/ 75 w 86"/>
              <a:gd name="T43" fmla="*/ 1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6" h="86">
                <a:moveTo>
                  <a:pt x="11" y="76"/>
                </a:moveTo>
                <a:cubicBezTo>
                  <a:pt x="43" y="76"/>
                  <a:pt x="43" y="76"/>
                  <a:pt x="43" y="76"/>
                </a:cubicBezTo>
                <a:cubicBezTo>
                  <a:pt x="43" y="86"/>
                  <a:pt x="43" y="86"/>
                  <a:pt x="43" y="86"/>
                </a:cubicBezTo>
                <a:cubicBezTo>
                  <a:pt x="11" y="86"/>
                  <a:pt x="11" y="86"/>
                  <a:pt x="11" y="86"/>
                </a:cubicBezTo>
                <a:cubicBezTo>
                  <a:pt x="4" y="86"/>
                  <a:pt x="0" y="82"/>
                  <a:pt x="0" y="76"/>
                </a:cubicBezTo>
                <a:cubicBezTo>
                  <a:pt x="0" y="43"/>
                  <a:pt x="0" y="43"/>
                  <a:pt x="0" y="43"/>
                </a:cubicBezTo>
                <a:cubicBezTo>
                  <a:pt x="11" y="43"/>
                  <a:pt x="11" y="43"/>
                  <a:pt x="11" y="43"/>
                </a:cubicBezTo>
                <a:lnTo>
                  <a:pt x="11" y="76"/>
                </a:lnTo>
                <a:close/>
                <a:moveTo>
                  <a:pt x="86" y="11"/>
                </a:moveTo>
                <a:cubicBezTo>
                  <a:pt x="86" y="54"/>
                  <a:pt x="86" y="54"/>
                  <a:pt x="86" y="54"/>
                </a:cubicBezTo>
                <a:cubicBezTo>
                  <a:pt x="86" y="60"/>
                  <a:pt x="81" y="65"/>
                  <a:pt x="75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26" y="65"/>
                  <a:pt x="21" y="60"/>
                  <a:pt x="21" y="54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26" y="0"/>
                  <a:pt x="32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81" y="0"/>
                  <a:pt x="86" y="5"/>
                  <a:pt x="86" y="11"/>
                </a:cubicBezTo>
                <a:close/>
                <a:moveTo>
                  <a:pt x="7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2" y="54"/>
                  <a:pt x="32" y="54"/>
                  <a:pt x="32" y="54"/>
                </a:cubicBezTo>
                <a:cubicBezTo>
                  <a:pt x="75" y="54"/>
                  <a:pt x="75" y="54"/>
                  <a:pt x="75" y="54"/>
                </a:cubicBezTo>
                <a:lnTo>
                  <a:pt x="75" y="1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5"/>
          <p:cNvSpPr>
            <a:spLocks noEditPoints="1"/>
          </p:cNvSpPr>
          <p:nvPr/>
        </p:nvSpPr>
        <p:spPr bwMode="auto">
          <a:xfrm>
            <a:off x="4929188" y="4765676"/>
            <a:ext cx="404813" cy="323850"/>
          </a:xfrm>
          <a:custGeom>
            <a:avLst/>
            <a:gdLst>
              <a:gd name="T0" fmla="*/ 108 w 108"/>
              <a:gd name="T1" fmla="*/ 32 h 86"/>
              <a:gd name="T2" fmla="*/ 103 w 108"/>
              <a:gd name="T3" fmla="*/ 81 h 86"/>
              <a:gd name="T4" fmla="*/ 98 w 108"/>
              <a:gd name="T5" fmla="*/ 86 h 86"/>
              <a:gd name="T6" fmla="*/ 10 w 108"/>
              <a:gd name="T7" fmla="*/ 86 h 86"/>
              <a:gd name="T8" fmla="*/ 4 w 108"/>
              <a:gd name="T9" fmla="*/ 81 h 86"/>
              <a:gd name="T10" fmla="*/ 0 w 108"/>
              <a:gd name="T11" fmla="*/ 32 h 86"/>
              <a:gd name="T12" fmla="*/ 5 w 108"/>
              <a:gd name="T13" fmla="*/ 27 h 86"/>
              <a:gd name="T14" fmla="*/ 103 w 108"/>
              <a:gd name="T15" fmla="*/ 27 h 86"/>
              <a:gd name="T16" fmla="*/ 108 w 108"/>
              <a:gd name="T17" fmla="*/ 32 h 86"/>
              <a:gd name="T18" fmla="*/ 100 w 108"/>
              <a:gd name="T19" fmla="*/ 19 h 86"/>
              <a:gd name="T20" fmla="*/ 9 w 108"/>
              <a:gd name="T21" fmla="*/ 19 h 86"/>
              <a:gd name="T22" fmla="*/ 10 w 108"/>
              <a:gd name="T23" fmla="*/ 5 h 86"/>
              <a:gd name="T24" fmla="*/ 17 w 108"/>
              <a:gd name="T25" fmla="*/ 0 h 86"/>
              <a:gd name="T26" fmla="*/ 34 w 108"/>
              <a:gd name="T27" fmla="*/ 0 h 86"/>
              <a:gd name="T28" fmla="*/ 44 w 108"/>
              <a:gd name="T29" fmla="*/ 4 h 86"/>
              <a:gd name="T30" fmla="*/ 47 w 108"/>
              <a:gd name="T31" fmla="*/ 7 h 86"/>
              <a:gd name="T32" fmla="*/ 56 w 108"/>
              <a:gd name="T33" fmla="*/ 11 h 86"/>
              <a:gd name="T34" fmla="*/ 93 w 108"/>
              <a:gd name="T35" fmla="*/ 11 h 86"/>
              <a:gd name="T36" fmla="*/ 99 w 108"/>
              <a:gd name="T37" fmla="*/ 15 h 86"/>
              <a:gd name="T38" fmla="*/ 100 w 108"/>
              <a:gd name="T39" fmla="*/ 1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8" h="86">
                <a:moveTo>
                  <a:pt x="108" y="32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4"/>
                  <a:pt x="102" y="86"/>
                  <a:pt x="98" y="86"/>
                </a:cubicBezTo>
                <a:cubicBezTo>
                  <a:pt x="10" y="86"/>
                  <a:pt x="10" y="86"/>
                  <a:pt x="10" y="86"/>
                </a:cubicBezTo>
                <a:cubicBezTo>
                  <a:pt x="5" y="86"/>
                  <a:pt x="5" y="84"/>
                  <a:pt x="4" y="8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9"/>
                  <a:pt x="0" y="27"/>
                  <a:pt x="5" y="27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108" y="27"/>
                  <a:pt x="108" y="29"/>
                  <a:pt x="108" y="32"/>
                </a:cubicBezTo>
                <a:close/>
                <a:moveTo>
                  <a:pt x="100" y="19"/>
                </a:moveTo>
                <a:cubicBezTo>
                  <a:pt x="9" y="19"/>
                  <a:pt x="9" y="19"/>
                  <a:pt x="9" y="19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"/>
                  <a:pt x="14" y="0"/>
                  <a:pt x="1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41" y="2"/>
                  <a:pt x="44" y="4"/>
                </a:cubicBezTo>
                <a:cubicBezTo>
                  <a:pt x="47" y="7"/>
                  <a:pt x="47" y="7"/>
                  <a:pt x="47" y="7"/>
                </a:cubicBezTo>
                <a:cubicBezTo>
                  <a:pt x="49" y="9"/>
                  <a:pt x="53" y="11"/>
                  <a:pt x="56" y="11"/>
                </a:cubicBezTo>
                <a:cubicBezTo>
                  <a:pt x="93" y="11"/>
                  <a:pt x="93" y="11"/>
                  <a:pt x="93" y="11"/>
                </a:cubicBezTo>
                <a:cubicBezTo>
                  <a:pt x="96" y="11"/>
                  <a:pt x="99" y="13"/>
                  <a:pt x="99" y="15"/>
                </a:cubicBezTo>
                <a:lnTo>
                  <a:pt x="100" y="1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6"/>
          <p:cNvSpPr>
            <a:spLocks noEditPoints="1"/>
          </p:cNvSpPr>
          <p:nvPr/>
        </p:nvSpPr>
        <p:spPr bwMode="auto">
          <a:xfrm>
            <a:off x="5573713" y="4765676"/>
            <a:ext cx="406400" cy="323850"/>
          </a:xfrm>
          <a:custGeom>
            <a:avLst/>
            <a:gdLst>
              <a:gd name="T0" fmla="*/ 107 w 108"/>
              <a:gd name="T1" fmla="*/ 32 h 86"/>
              <a:gd name="T2" fmla="*/ 98 w 108"/>
              <a:gd name="T3" fmla="*/ 81 h 86"/>
              <a:gd name="T4" fmla="*/ 92 w 108"/>
              <a:gd name="T5" fmla="*/ 86 h 86"/>
              <a:gd name="T6" fmla="*/ 16 w 108"/>
              <a:gd name="T7" fmla="*/ 86 h 86"/>
              <a:gd name="T8" fmla="*/ 10 w 108"/>
              <a:gd name="T9" fmla="*/ 81 h 86"/>
              <a:gd name="T10" fmla="*/ 1 w 108"/>
              <a:gd name="T11" fmla="*/ 32 h 86"/>
              <a:gd name="T12" fmla="*/ 5 w 108"/>
              <a:gd name="T13" fmla="*/ 22 h 86"/>
              <a:gd name="T14" fmla="*/ 9 w 108"/>
              <a:gd name="T15" fmla="*/ 18 h 86"/>
              <a:gd name="T16" fmla="*/ 9 w 108"/>
              <a:gd name="T17" fmla="*/ 27 h 86"/>
              <a:gd name="T18" fmla="*/ 99 w 108"/>
              <a:gd name="T19" fmla="*/ 27 h 86"/>
              <a:gd name="T20" fmla="*/ 99 w 108"/>
              <a:gd name="T21" fmla="*/ 18 h 86"/>
              <a:gd name="T22" fmla="*/ 102 w 108"/>
              <a:gd name="T23" fmla="*/ 22 h 86"/>
              <a:gd name="T24" fmla="*/ 107 w 108"/>
              <a:gd name="T25" fmla="*/ 32 h 86"/>
              <a:gd name="T26" fmla="*/ 92 w 108"/>
              <a:gd name="T27" fmla="*/ 22 h 86"/>
              <a:gd name="T28" fmla="*/ 16 w 108"/>
              <a:gd name="T29" fmla="*/ 22 h 86"/>
              <a:gd name="T30" fmla="*/ 16 w 108"/>
              <a:gd name="T31" fmla="*/ 16 h 86"/>
              <a:gd name="T32" fmla="*/ 22 w 108"/>
              <a:gd name="T33" fmla="*/ 11 h 86"/>
              <a:gd name="T34" fmla="*/ 86 w 108"/>
              <a:gd name="T35" fmla="*/ 11 h 86"/>
              <a:gd name="T36" fmla="*/ 92 w 108"/>
              <a:gd name="T37" fmla="*/ 16 h 86"/>
              <a:gd name="T38" fmla="*/ 92 w 108"/>
              <a:gd name="T39" fmla="*/ 22 h 86"/>
              <a:gd name="T40" fmla="*/ 81 w 108"/>
              <a:gd name="T41" fmla="*/ 5 h 86"/>
              <a:gd name="T42" fmla="*/ 27 w 108"/>
              <a:gd name="T43" fmla="*/ 5 h 86"/>
              <a:gd name="T44" fmla="*/ 32 w 108"/>
              <a:gd name="T45" fmla="*/ 0 h 86"/>
              <a:gd name="T46" fmla="*/ 75 w 108"/>
              <a:gd name="T47" fmla="*/ 0 h 86"/>
              <a:gd name="T48" fmla="*/ 81 w 108"/>
              <a:gd name="T49" fmla="*/ 5 h 86"/>
              <a:gd name="T50" fmla="*/ 75 w 108"/>
              <a:gd name="T51" fmla="*/ 40 h 86"/>
              <a:gd name="T52" fmla="*/ 68 w 108"/>
              <a:gd name="T53" fmla="*/ 40 h 86"/>
              <a:gd name="T54" fmla="*/ 68 w 108"/>
              <a:gd name="T55" fmla="*/ 49 h 86"/>
              <a:gd name="T56" fmla="*/ 40 w 108"/>
              <a:gd name="T57" fmla="*/ 49 h 86"/>
              <a:gd name="T58" fmla="*/ 40 w 108"/>
              <a:gd name="T59" fmla="*/ 40 h 86"/>
              <a:gd name="T60" fmla="*/ 32 w 108"/>
              <a:gd name="T61" fmla="*/ 40 h 86"/>
              <a:gd name="T62" fmla="*/ 32 w 108"/>
              <a:gd name="T63" fmla="*/ 51 h 86"/>
              <a:gd name="T64" fmla="*/ 38 w 108"/>
              <a:gd name="T65" fmla="*/ 56 h 86"/>
              <a:gd name="T66" fmla="*/ 70 w 108"/>
              <a:gd name="T67" fmla="*/ 56 h 86"/>
              <a:gd name="T68" fmla="*/ 75 w 108"/>
              <a:gd name="T69" fmla="*/ 51 h 86"/>
              <a:gd name="T70" fmla="*/ 75 w 108"/>
              <a:gd name="T71" fmla="*/ 4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8" h="86">
                <a:moveTo>
                  <a:pt x="107" y="32"/>
                </a:moveTo>
                <a:cubicBezTo>
                  <a:pt x="105" y="39"/>
                  <a:pt x="99" y="76"/>
                  <a:pt x="98" y="81"/>
                </a:cubicBezTo>
                <a:cubicBezTo>
                  <a:pt x="97" y="86"/>
                  <a:pt x="92" y="86"/>
                  <a:pt x="92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6"/>
                  <a:pt x="11" y="86"/>
                  <a:pt x="10" y="81"/>
                </a:cubicBezTo>
                <a:cubicBezTo>
                  <a:pt x="9" y="76"/>
                  <a:pt x="3" y="39"/>
                  <a:pt x="1" y="32"/>
                </a:cubicBezTo>
                <a:cubicBezTo>
                  <a:pt x="0" y="26"/>
                  <a:pt x="2" y="25"/>
                  <a:pt x="5" y="22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27"/>
                  <a:pt x="9" y="27"/>
                  <a:pt x="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18"/>
                  <a:pt x="99" y="18"/>
                  <a:pt x="102" y="22"/>
                </a:cubicBezTo>
                <a:cubicBezTo>
                  <a:pt x="106" y="25"/>
                  <a:pt x="108" y="26"/>
                  <a:pt x="107" y="32"/>
                </a:cubicBezTo>
                <a:close/>
                <a:moveTo>
                  <a:pt x="92" y="22"/>
                </a:moveTo>
                <a:cubicBezTo>
                  <a:pt x="16" y="22"/>
                  <a:pt x="16" y="22"/>
                  <a:pt x="16" y="22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1"/>
                  <a:pt x="22" y="11"/>
                  <a:pt x="22" y="11"/>
                </a:cubicBezTo>
                <a:cubicBezTo>
                  <a:pt x="86" y="11"/>
                  <a:pt x="86" y="11"/>
                  <a:pt x="86" y="11"/>
                </a:cubicBezTo>
                <a:cubicBezTo>
                  <a:pt x="86" y="11"/>
                  <a:pt x="92" y="11"/>
                  <a:pt x="92" y="16"/>
                </a:cubicBezTo>
                <a:lnTo>
                  <a:pt x="92" y="22"/>
                </a:lnTo>
                <a:close/>
                <a:moveTo>
                  <a:pt x="81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0"/>
                  <a:pt x="32" y="0"/>
                  <a:pt x="32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0"/>
                  <a:pt x="81" y="0"/>
                  <a:pt x="81" y="5"/>
                </a:cubicBezTo>
                <a:close/>
                <a:moveTo>
                  <a:pt x="75" y="40"/>
                </a:moveTo>
                <a:cubicBezTo>
                  <a:pt x="68" y="40"/>
                  <a:pt x="68" y="40"/>
                  <a:pt x="68" y="40"/>
                </a:cubicBezTo>
                <a:cubicBezTo>
                  <a:pt x="68" y="49"/>
                  <a:pt x="68" y="49"/>
                  <a:pt x="68" y="49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0"/>
                  <a:pt x="40" y="40"/>
                  <a:pt x="40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51"/>
                  <a:pt x="32" y="56"/>
                  <a:pt x="38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75" y="56"/>
                  <a:pt x="75" y="51"/>
                  <a:pt x="75" y="51"/>
                </a:cubicBezTo>
                <a:lnTo>
                  <a:pt x="75" y="4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7"/>
          <p:cNvSpPr>
            <a:spLocks noEditPoints="1"/>
          </p:cNvSpPr>
          <p:nvPr/>
        </p:nvSpPr>
        <p:spPr bwMode="auto">
          <a:xfrm>
            <a:off x="6283325" y="4760913"/>
            <a:ext cx="282575" cy="331788"/>
          </a:xfrm>
          <a:custGeom>
            <a:avLst/>
            <a:gdLst>
              <a:gd name="T0" fmla="*/ 74 w 75"/>
              <a:gd name="T1" fmla="*/ 14 h 88"/>
              <a:gd name="T2" fmla="*/ 66 w 75"/>
              <a:gd name="T3" fmla="*/ 78 h 88"/>
              <a:gd name="T4" fmla="*/ 37 w 75"/>
              <a:gd name="T5" fmla="*/ 88 h 88"/>
              <a:gd name="T6" fmla="*/ 8 w 75"/>
              <a:gd name="T7" fmla="*/ 78 h 88"/>
              <a:gd name="T8" fmla="*/ 0 w 75"/>
              <a:gd name="T9" fmla="*/ 14 h 88"/>
              <a:gd name="T10" fmla="*/ 37 w 75"/>
              <a:gd name="T11" fmla="*/ 0 h 88"/>
              <a:gd name="T12" fmla="*/ 74 w 75"/>
              <a:gd name="T13" fmla="*/ 14 h 88"/>
              <a:gd name="T14" fmla="*/ 66 w 75"/>
              <a:gd name="T15" fmla="*/ 15 h 88"/>
              <a:gd name="T16" fmla="*/ 37 w 75"/>
              <a:gd name="T17" fmla="*/ 7 h 88"/>
              <a:gd name="T18" fmla="*/ 8 w 75"/>
              <a:gd name="T19" fmla="*/ 15 h 88"/>
              <a:gd name="T20" fmla="*/ 37 w 75"/>
              <a:gd name="T21" fmla="*/ 23 h 88"/>
              <a:gd name="T22" fmla="*/ 66 w 75"/>
              <a:gd name="T23" fmla="*/ 1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5" h="88">
                <a:moveTo>
                  <a:pt x="74" y="14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80"/>
                  <a:pt x="54" y="88"/>
                  <a:pt x="37" y="88"/>
                </a:cubicBezTo>
                <a:cubicBezTo>
                  <a:pt x="20" y="88"/>
                  <a:pt x="8" y="80"/>
                  <a:pt x="8" y="7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7"/>
                  <a:pt x="14" y="0"/>
                  <a:pt x="37" y="0"/>
                </a:cubicBezTo>
                <a:cubicBezTo>
                  <a:pt x="60" y="0"/>
                  <a:pt x="75" y="7"/>
                  <a:pt x="74" y="14"/>
                </a:cubicBezTo>
                <a:close/>
                <a:moveTo>
                  <a:pt x="66" y="15"/>
                </a:moveTo>
                <a:cubicBezTo>
                  <a:pt x="66" y="13"/>
                  <a:pt x="54" y="7"/>
                  <a:pt x="37" y="7"/>
                </a:cubicBezTo>
                <a:cubicBezTo>
                  <a:pt x="20" y="7"/>
                  <a:pt x="8" y="13"/>
                  <a:pt x="8" y="15"/>
                </a:cubicBezTo>
                <a:cubicBezTo>
                  <a:pt x="8" y="17"/>
                  <a:pt x="20" y="23"/>
                  <a:pt x="37" y="23"/>
                </a:cubicBezTo>
                <a:cubicBezTo>
                  <a:pt x="54" y="23"/>
                  <a:pt x="66" y="17"/>
                  <a:pt x="66" y="1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8"/>
          <p:cNvSpPr>
            <a:spLocks noEditPoints="1"/>
          </p:cNvSpPr>
          <p:nvPr/>
        </p:nvSpPr>
        <p:spPr bwMode="auto">
          <a:xfrm>
            <a:off x="6861175" y="4754563"/>
            <a:ext cx="414338" cy="346075"/>
          </a:xfrm>
          <a:custGeom>
            <a:avLst/>
            <a:gdLst>
              <a:gd name="T0" fmla="*/ 109 w 110"/>
              <a:gd name="T1" fmla="*/ 70 h 92"/>
              <a:gd name="T2" fmla="*/ 106 w 110"/>
              <a:gd name="T3" fmla="*/ 87 h 92"/>
              <a:gd name="T4" fmla="*/ 99 w 110"/>
              <a:gd name="T5" fmla="*/ 92 h 92"/>
              <a:gd name="T6" fmla="*/ 11 w 110"/>
              <a:gd name="T7" fmla="*/ 92 h 92"/>
              <a:gd name="T8" fmla="*/ 4 w 110"/>
              <a:gd name="T9" fmla="*/ 87 h 92"/>
              <a:gd name="T10" fmla="*/ 1 w 110"/>
              <a:gd name="T11" fmla="*/ 70 h 92"/>
              <a:gd name="T12" fmla="*/ 5 w 110"/>
              <a:gd name="T13" fmla="*/ 63 h 92"/>
              <a:gd name="T14" fmla="*/ 22 w 110"/>
              <a:gd name="T15" fmla="*/ 51 h 92"/>
              <a:gd name="T16" fmla="*/ 32 w 110"/>
              <a:gd name="T17" fmla="*/ 51 h 92"/>
              <a:gd name="T18" fmla="*/ 14 w 110"/>
              <a:gd name="T19" fmla="*/ 65 h 92"/>
              <a:gd name="T20" fmla="*/ 33 w 110"/>
              <a:gd name="T21" fmla="*/ 65 h 92"/>
              <a:gd name="T22" fmla="*/ 34 w 110"/>
              <a:gd name="T23" fmla="*/ 66 h 92"/>
              <a:gd name="T24" fmla="*/ 39 w 110"/>
              <a:gd name="T25" fmla="*/ 78 h 92"/>
              <a:gd name="T26" fmla="*/ 71 w 110"/>
              <a:gd name="T27" fmla="*/ 78 h 92"/>
              <a:gd name="T28" fmla="*/ 76 w 110"/>
              <a:gd name="T29" fmla="*/ 66 h 92"/>
              <a:gd name="T30" fmla="*/ 77 w 110"/>
              <a:gd name="T31" fmla="*/ 65 h 92"/>
              <a:gd name="T32" fmla="*/ 96 w 110"/>
              <a:gd name="T33" fmla="*/ 65 h 92"/>
              <a:gd name="T34" fmla="*/ 78 w 110"/>
              <a:gd name="T35" fmla="*/ 51 h 92"/>
              <a:gd name="T36" fmla="*/ 88 w 110"/>
              <a:gd name="T37" fmla="*/ 51 h 92"/>
              <a:gd name="T38" fmla="*/ 105 w 110"/>
              <a:gd name="T39" fmla="*/ 63 h 92"/>
              <a:gd name="T40" fmla="*/ 109 w 110"/>
              <a:gd name="T41" fmla="*/ 70 h 92"/>
              <a:gd name="T42" fmla="*/ 84 w 110"/>
              <a:gd name="T43" fmla="*/ 28 h 92"/>
              <a:gd name="T44" fmla="*/ 68 w 110"/>
              <a:gd name="T45" fmla="*/ 28 h 92"/>
              <a:gd name="T46" fmla="*/ 68 w 110"/>
              <a:gd name="T47" fmla="*/ 54 h 92"/>
              <a:gd name="T48" fmla="*/ 42 w 110"/>
              <a:gd name="T49" fmla="*/ 54 h 92"/>
              <a:gd name="T50" fmla="*/ 42 w 110"/>
              <a:gd name="T51" fmla="*/ 28 h 92"/>
              <a:gd name="T52" fmla="*/ 26 w 110"/>
              <a:gd name="T53" fmla="*/ 28 h 92"/>
              <a:gd name="T54" fmla="*/ 55 w 110"/>
              <a:gd name="T55" fmla="*/ 0 h 92"/>
              <a:gd name="T56" fmla="*/ 84 w 110"/>
              <a:gd name="T57" fmla="*/ 2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0" h="92">
                <a:moveTo>
                  <a:pt x="109" y="70"/>
                </a:moveTo>
                <a:cubicBezTo>
                  <a:pt x="106" y="87"/>
                  <a:pt x="106" y="87"/>
                  <a:pt x="106" y="87"/>
                </a:cubicBezTo>
                <a:cubicBezTo>
                  <a:pt x="105" y="90"/>
                  <a:pt x="102" y="92"/>
                  <a:pt x="99" y="92"/>
                </a:cubicBezTo>
                <a:cubicBezTo>
                  <a:pt x="11" y="92"/>
                  <a:pt x="11" y="92"/>
                  <a:pt x="11" y="92"/>
                </a:cubicBezTo>
                <a:cubicBezTo>
                  <a:pt x="8" y="92"/>
                  <a:pt x="5" y="90"/>
                  <a:pt x="4" y="87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2" y="64"/>
                  <a:pt x="5" y="63"/>
                </a:cubicBezTo>
                <a:cubicBezTo>
                  <a:pt x="22" y="51"/>
                  <a:pt x="22" y="51"/>
                  <a:pt x="22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14" y="65"/>
                  <a:pt x="14" y="65"/>
                  <a:pt x="14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34" y="65"/>
                  <a:pt x="34" y="65"/>
                  <a:pt x="34" y="66"/>
                </a:cubicBezTo>
                <a:cubicBezTo>
                  <a:pt x="39" y="78"/>
                  <a:pt x="39" y="78"/>
                  <a:pt x="39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5"/>
                  <a:pt x="76" y="65"/>
                  <a:pt x="77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78" y="51"/>
                  <a:pt x="78" y="51"/>
                  <a:pt x="78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105" y="63"/>
                  <a:pt x="105" y="63"/>
                  <a:pt x="105" y="63"/>
                </a:cubicBezTo>
                <a:cubicBezTo>
                  <a:pt x="108" y="64"/>
                  <a:pt x="110" y="68"/>
                  <a:pt x="109" y="70"/>
                </a:cubicBezTo>
                <a:close/>
                <a:moveTo>
                  <a:pt x="84" y="28"/>
                </a:moveTo>
                <a:cubicBezTo>
                  <a:pt x="68" y="28"/>
                  <a:pt x="68" y="28"/>
                  <a:pt x="68" y="28"/>
                </a:cubicBezTo>
                <a:cubicBezTo>
                  <a:pt x="68" y="54"/>
                  <a:pt x="68" y="54"/>
                  <a:pt x="68" y="54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28"/>
                  <a:pt x="42" y="28"/>
                  <a:pt x="42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55" y="0"/>
                  <a:pt x="55" y="0"/>
                  <a:pt x="55" y="0"/>
                </a:cubicBezTo>
                <a:lnTo>
                  <a:pt x="84" y="2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9"/>
          <p:cNvSpPr>
            <a:spLocks noEditPoints="1"/>
          </p:cNvSpPr>
          <p:nvPr/>
        </p:nvSpPr>
        <p:spPr bwMode="auto">
          <a:xfrm>
            <a:off x="7507288" y="4754563"/>
            <a:ext cx="409575" cy="346075"/>
          </a:xfrm>
          <a:custGeom>
            <a:avLst/>
            <a:gdLst>
              <a:gd name="T0" fmla="*/ 108 w 109"/>
              <a:gd name="T1" fmla="*/ 70 h 92"/>
              <a:gd name="T2" fmla="*/ 105 w 109"/>
              <a:gd name="T3" fmla="*/ 87 h 92"/>
              <a:gd name="T4" fmla="*/ 99 w 109"/>
              <a:gd name="T5" fmla="*/ 92 h 92"/>
              <a:gd name="T6" fmla="*/ 11 w 109"/>
              <a:gd name="T7" fmla="*/ 92 h 92"/>
              <a:gd name="T8" fmla="*/ 4 w 109"/>
              <a:gd name="T9" fmla="*/ 87 h 92"/>
              <a:gd name="T10" fmla="*/ 1 w 109"/>
              <a:gd name="T11" fmla="*/ 70 h 92"/>
              <a:gd name="T12" fmla="*/ 4 w 109"/>
              <a:gd name="T13" fmla="*/ 63 h 92"/>
              <a:gd name="T14" fmla="*/ 21 w 109"/>
              <a:gd name="T15" fmla="*/ 51 h 92"/>
              <a:gd name="T16" fmla="*/ 32 w 109"/>
              <a:gd name="T17" fmla="*/ 51 h 92"/>
              <a:gd name="T18" fmla="*/ 14 w 109"/>
              <a:gd name="T19" fmla="*/ 65 h 92"/>
              <a:gd name="T20" fmla="*/ 33 w 109"/>
              <a:gd name="T21" fmla="*/ 65 h 92"/>
              <a:gd name="T22" fmla="*/ 34 w 109"/>
              <a:gd name="T23" fmla="*/ 66 h 92"/>
              <a:gd name="T24" fmla="*/ 38 w 109"/>
              <a:gd name="T25" fmla="*/ 78 h 92"/>
              <a:gd name="T26" fmla="*/ 71 w 109"/>
              <a:gd name="T27" fmla="*/ 78 h 92"/>
              <a:gd name="T28" fmla="*/ 75 w 109"/>
              <a:gd name="T29" fmla="*/ 66 h 92"/>
              <a:gd name="T30" fmla="*/ 76 w 109"/>
              <a:gd name="T31" fmla="*/ 65 h 92"/>
              <a:gd name="T32" fmla="*/ 95 w 109"/>
              <a:gd name="T33" fmla="*/ 65 h 92"/>
              <a:gd name="T34" fmla="*/ 77 w 109"/>
              <a:gd name="T35" fmla="*/ 51 h 92"/>
              <a:gd name="T36" fmla="*/ 88 w 109"/>
              <a:gd name="T37" fmla="*/ 51 h 92"/>
              <a:gd name="T38" fmla="*/ 105 w 109"/>
              <a:gd name="T39" fmla="*/ 63 h 92"/>
              <a:gd name="T40" fmla="*/ 108 w 109"/>
              <a:gd name="T41" fmla="*/ 70 h 92"/>
              <a:gd name="T42" fmla="*/ 55 w 109"/>
              <a:gd name="T43" fmla="*/ 54 h 92"/>
              <a:gd name="T44" fmla="*/ 25 w 109"/>
              <a:gd name="T45" fmla="*/ 27 h 92"/>
              <a:gd name="T46" fmla="*/ 42 w 109"/>
              <a:gd name="T47" fmla="*/ 27 h 92"/>
              <a:gd name="T48" fmla="*/ 42 w 109"/>
              <a:gd name="T49" fmla="*/ 0 h 92"/>
              <a:gd name="T50" fmla="*/ 68 w 109"/>
              <a:gd name="T51" fmla="*/ 0 h 92"/>
              <a:gd name="T52" fmla="*/ 68 w 109"/>
              <a:gd name="T53" fmla="*/ 27 h 92"/>
              <a:gd name="T54" fmla="*/ 84 w 109"/>
              <a:gd name="T55" fmla="*/ 27 h 92"/>
              <a:gd name="T56" fmla="*/ 55 w 109"/>
              <a:gd name="T57" fmla="*/ 5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92">
                <a:moveTo>
                  <a:pt x="108" y="70"/>
                </a:moveTo>
                <a:cubicBezTo>
                  <a:pt x="105" y="87"/>
                  <a:pt x="105" y="87"/>
                  <a:pt x="105" y="87"/>
                </a:cubicBezTo>
                <a:cubicBezTo>
                  <a:pt x="105" y="90"/>
                  <a:pt x="102" y="92"/>
                  <a:pt x="99" y="92"/>
                </a:cubicBezTo>
                <a:cubicBezTo>
                  <a:pt x="11" y="92"/>
                  <a:pt x="11" y="92"/>
                  <a:pt x="11" y="92"/>
                </a:cubicBezTo>
                <a:cubicBezTo>
                  <a:pt x="8" y="92"/>
                  <a:pt x="5" y="90"/>
                  <a:pt x="4" y="87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1" y="64"/>
                  <a:pt x="4" y="63"/>
                </a:cubicBezTo>
                <a:cubicBezTo>
                  <a:pt x="21" y="51"/>
                  <a:pt x="21" y="51"/>
                  <a:pt x="21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14" y="65"/>
                  <a:pt x="14" y="65"/>
                  <a:pt x="14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33" y="65"/>
                  <a:pt x="34" y="65"/>
                  <a:pt x="34" y="66"/>
                </a:cubicBezTo>
                <a:cubicBezTo>
                  <a:pt x="38" y="78"/>
                  <a:pt x="38" y="78"/>
                  <a:pt x="38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5"/>
                  <a:pt x="76" y="65"/>
                  <a:pt x="76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77" y="51"/>
                  <a:pt x="77" y="51"/>
                  <a:pt x="77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105" y="63"/>
                  <a:pt x="105" y="63"/>
                  <a:pt x="105" y="63"/>
                </a:cubicBezTo>
                <a:cubicBezTo>
                  <a:pt x="108" y="64"/>
                  <a:pt x="109" y="68"/>
                  <a:pt x="108" y="70"/>
                </a:cubicBezTo>
                <a:close/>
                <a:moveTo>
                  <a:pt x="55" y="54"/>
                </a:moveTo>
                <a:cubicBezTo>
                  <a:pt x="25" y="27"/>
                  <a:pt x="25" y="27"/>
                  <a:pt x="25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0"/>
                  <a:pt x="42" y="0"/>
                  <a:pt x="42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27"/>
                  <a:pt x="68" y="27"/>
                  <a:pt x="68" y="27"/>
                </a:cubicBezTo>
                <a:cubicBezTo>
                  <a:pt x="84" y="27"/>
                  <a:pt x="84" y="27"/>
                  <a:pt x="84" y="27"/>
                </a:cubicBezTo>
                <a:lnTo>
                  <a:pt x="55" y="5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0"/>
          <p:cNvSpPr>
            <a:spLocks noEditPoints="1"/>
          </p:cNvSpPr>
          <p:nvPr/>
        </p:nvSpPr>
        <p:spPr bwMode="auto">
          <a:xfrm>
            <a:off x="8175625" y="4776788"/>
            <a:ext cx="368300" cy="304800"/>
          </a:xfrm>
          <a:custGeom>
            <a:avLst/>
            <a:gdLst>
              <a:gd name="T0" fmla="*/ 97 w 98"/>
              <a:gd name="T1" fmla="*/ 55 h 81"/>
              <a:gd name="T2" fmla="*/ 94 w 98"/>
              <a:gd name="T3" fmla="*/ 75 h 81"/>
              <a:gd name="T4" fmla="*/ 87 w 98"/>
              <a:gd name="T5" fmla="*/ 81 h 81"/>
              <a:gd name="T6" fmla="*/ 11 w 98"/>
              <a:gd name="T7" fmla="*/ 81 h 81"/>
              <a:gd name="T8" fmla="*/ 4 w 98"/>
              <a:gd name="T9" fmla="*/ 75 h 81"/>
              <a:gd name="T10" fmla="*/ 0 w 98"/>
              <a:gd name="T11" fmla="*/ 55 h 81"/>
              <a:gd name="T12" fmla="*/ 2 w 98"/>
              <a:gd name="T13" fmla="*/ 45 h 81"/>
              <a:gd name="T14" fmla="*/ 19 w 98"/>
              <a:gd name="T15" fmla="*/ 5 h 81"/>
              <a:gd name="T16" fmla="*/ 27 w 98"/>
              <a:gd name="T17" fmla="*/ 0 h 81"/>
              <a:gd name="T18" fmla="*/ 38 w 98"/>
              <a:gd name="T19" fmla="*/ 0 h 81"/>
              <a:gd name="T20" fmla="*/ 36 w 98"/>
              <a:gd name="T21" fmla="*/ 22 h 81"/>
              <a:gd name="T22" fmla="*/ 21 w 98"/>
              <a:gd name="T23" fmla="*/ 22 h 81"/>
              <a:gd name="T24" fmla="*/ 49 w 98"/>
              <a:gd name="T25" fmla="*/ 44 h 81"/>
              <a:gd name="T26" fmla="*/ 76 w 98"/>
              <a:gd name="T27" fmla="*/ 22 h 81"/>
              <a:gd name="T28" fmla="*/ 62 w 98"/>
              <a:gd name="T29" fmla="*/ 22 h 81"/>
              <a:gd name="T30" fmla="*/ 60 w 98"/>
              <a:gd name="T31" fmla="*/ 0 h 81"/>
              <a:gd name="T32" fmla="*/ 71 w 98"/>
              <a:gd name="T33" fmla="*/ 0 h 81"/>
              <a:gd name="T34" fmla="*/ 79 w 98"/>
              <a:gd name="T35" fmla="*/ 5 h 81"/>
              <a:gd name="T36" fmla="*/ 96 w 98"/>
              <a:gd name="T37" fmla="*/ 45 h 81"/>
              <a:gd name="T38" fmla="*/ 97 w 98"/>
              <a:gd name="T39" fmla="*/ 55 h 81"/>
              <a:gd name="T40" fmla="*/ 84 w 98"/>
              <a:gd name="T41" fmla="*/ 54 h 81"/>
              <a:gd name="T42" fmla="*/ 14 w 98"/>
              <a:gd name="T43" fmla="*/ 54 h 81"/>
              <a:gd name="T44" fmla="*/ 9 w 98"/>
              <a:gd name="T45" fmla="*/ 60 h 81"/>
              <a:gd name="T46" fmla="*/ 11 w 98"/>
              <a:gd name="T47" fmla="*/ 68 h 81"/>
              <a:gd name="T48" fmla="*/ 17 w 98"/>
              <a:gd name="T49" fmla="*/ 73 h 81"/>
              <a:gd name="T50" fmla="*/ 81 w 98"/>
              <a:gd name="T51" fmla="*/ 73 h 81"/>
              <a:gd name="T52" fmla="*/ 87 w 98"/>
              <a:gd name="T53" fmla="*/ 68 h 81"/>
              <a:gd name="T54" fmla="*/ 88 w 98"/>
              <a:gd name="T55" fmla="*/ 60 h 81"/>
              <a:gd name="T56" fmla="*/ 84 w 98"/>
              <a:gd name="T57" fmla="*/ 54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8" h="81">
                <a:moveTo>
                  <a:pt x="97" y="55"/>
                </a:moveTo>
                <a:cubicBezTo>
                  <a:pt x="94" y="75"/>
                  <a:pt x="94" y="75"/>
                  <a:pt x="94" y="75"/>
                </a:cubicBezTo>
                <a:cubicBezTo>
                  <a:pt x="93" y="78"/>
                  <a:pt x="90" y="81"/>
                  <a:pt x="87" y="81"/>
                </a:cubicBezTo>
                <a:cubicBezTo>
                  <a:pt x="11" y="81"/>
                  <a:pt x="11" y="81"/>
                  <a:pt x="11" y="81"/>
                </a:cubicBezTo>
                <a:cubicBezTo>
                  <a:pt x="7" y="81"/>
                  <a:pt x="5" y="78"/>
                  <a:pt x="4" y="7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2"/>
                  <a:pt x="1" y="48"/>
                  <a:pt x="2" y="4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2"/>
                  <a:pt x="24" y="0"/>
                  <a:pt x="27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6" y="22"/>
                  <a:pt x="36" y="22"/>
                  <a:pt x="36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49" y="44"/>
                  <a:pt x="49" y="44"/>
                  <a:pt x="49" y="44"/>
                </a:cubicBezTo>
                <a:cubicBezTo>
                  <a:pt x="76" y="22"/>
                  <a:pt x="76" y="22"/>
                  <a:pt x="76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0" y="0"/>
                  <a:pt x="60" y="0"/>
                  <a:pt x="60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0"/>
                  <a:pt x="77" y="2"/>
                  <a:pt x="79" y="5"/>
                </a:cubicBezTo>
                <a:cubicBezTo>
                  <a:pt x="96" y="45"/>
                  <a:pt x="96" y="45"/>
                  <a:pt x="96" y="45"/>
                </a:cubicBezTo>
                <a:cubicBezTo>
                  <a:pt x="97" y="48"/>
                  <a:pt x="98" y="52"/>
                  <a:pt x="97" y="55"/>
                </a:cubicBezTo>
                <a:close/>
                <a:moveTo>
                  <a:pt x="84" y="54"/>
                </a:moveTo>
                <a:cubicBezTo>
                  <a:pt x="14" y="54"/>
                  <a:pt x="14" y="54"/>
                  <a:pt x="14" y="54"/>
                </a:cubicBezTo>
                <a:cubicBezTo>
                  <a:pt x="11" y="54"/>
                  <a:pt x="9" y="57"/>
                  <a:pt x="9" y="60"/>
                </a:cubicBezTo>
                <a:cubicBezTo>
                  <a:pt x="11" y="68"/>
                  <a:pt x="11" y="68"/>
                  <a:pt x="11" y="68"/>
                </a:cubicBezTo>
                <a:cubicBezTo>
                  <a:pt x="11" y="71"/>
                  <a:pt x="14" y="73"/>
                  <a:pt x="17" y="73"/>
                </a:cubicBezTo>
                <a:cubicBezTo>
                  <a:pt x="81" y="73"/>
                  <a:pt x="81" y="73"/>
                  <a:pt x="81" y="73"/>
                </a:cubicBezTo>
                <a:cubicBezTo>
                  <a:pt x="84" y="73"/>
                  <a:pt x="87" y="71"/>
                  <a:pt x="87" y="68"/>
                </a:cubicBezTo>
                <a:cubicBezTo>
                  <a:pt x="88" y="60"/>
                  <a:pt x="88" y="60"/>
                  <a:pt x="88" y="60"/>
                </a:cubicBezTo>
                <a:cubicBezTo>
                  <a:pt x="89" y="57"/>
                  <a:pt x="87" y="54"/>
                  <a:pt x="84" y="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1"/>
          <p:cNvSpPr>
            <a:spLocks/>
          </p:cNvSpPr>
          <p:nvPr/>
        </p:nvSpPr>
        <p:spPr bwMode="auto">
          <a:xfrm>
            <a:off x="8802688" y="4795838"/>
            <a:ext cx="404813" cy="263525"/>
          </a:xfrm>
          <a:custGeom>
            <a:avLst/>
            <a:gdLst>
              <a:gd name="T0" fmla="*/ 108 w 108"/>
              <a:gd name="T1" fmla="*/ 45 h 70"/>
              <a:gd name="T2" fmla="*/ 82 w 108"/>
              <a:gd name="T3" fmla="*/ 70 h 70"/>
              <a:gd name="T4" fmla="*/ 19 w 108"/>
              <a:gd name="T5" fmla="*/ 70 h 70"/>
              <a:gd name="T6" fmla="*/ 0 w 108"/>
              <a:gd name="T7" fmla="*/ 51 h 70"/>
              <a:gd name="T8" fmla="*/ 19 w 108"/>
              <a:gd name="T9" fmla="*/ 32 h 70"/>
              <a:gd name="T10" fmla="*/ 22 w 108"/>
              <a:gd name="T11" fmla="*/ 32 h 70"/>
              <a:gd name="T12" fmla="*/ 21 w 108"/>
              <a:gd name="T13" fmla="*/ 28 h 70"/>
              <a:gd name="T14" fmla="*/ 50 w 108"/>
              <a:gd name="T15" fmla="*/ 0 h 70"/>
              <a:gd name="T16" fmla="*/ 77 w 108"/>
              <a:gd name="T17" fmla="*/ 20 h 70"/>
              <a:gd name="T18" fmla="*/ 82 w 108"/>
              <a:gd name="T19" fmla="*/ 20 h 70"/>
              <a:gd name="T20" fmla="*/ 108 w 108"/>
              <a:gd name="T21" fmla="*/ 4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8" h="70">
                <a:moveTo>
                  <a:pt x="108" y="45"/>
                </a:moveTo>
                <a:cubicBezTo>
                  <a:pt x="108" y="59"/>
                  <a:pt x="96" y="70"/>
                  <a:pt x="82" y="70"/>
                </a:cubicBezTo>
                <a:cubicBezTo>
                  <a:pt x="19" y="70"/>
                  <a:pt x="19" y="70"/>
                  <a:pt x="19" y="70"/>
                </a:cubicBezTo>
                <a:cubicBezTo>
                  <a:pt x="8" y="70"/>
                  <a:pt x="0" y="62"/>
                  <a:pt x="0" y="51"/>
                </a:cubicBezTo>
                <a:cubicBezTo>
                  <a:pt x="0" y="41"/>
                  <a:pt x="8" y="32"/>
                  <a:pt x="19" y="32"/>
                </a:cubicBezTo>
                <a:cubicBezTo>
                  <a:pt x="20" y="32"/>
                  <a:pt x="21" y="32"/>
                  <a:pt x="22" y="32"/>
                </a:cubicBezTo>
                <a:cubicBezTo>
                  <a:pt x="21" y="31"/>
                  <a:pt x="21" y="29"/>
                  <a:pt x="21" y="28"/>
                </a:cubicBezTo>
                <a:cubicBezTo>
                  <a:pt x="21" y="12"/>
                  <a:pt x="34" y="0"/>
                  <a:pt x="50" y="0"/>
                </a:cubicBezTo>
                <a:cubicBezTo>
                  <a:pt x="63" y="0"/>
                  <a:pt x="74" y="8"/>
                  <a:pt x="77" y="20"/>
                </a:cubicBezTo>
                <a:cubicBezTo>
                  <a:pt x="79" y="20"/>
                  <a:pt x="80" y="20"/>
                  <a:pt x="82" y="20"/>
                </a:cubicBezTo>
                <a:cubicBezTo>
                  <a:pt x="96" y="20"/>
                  <a:pt x="108" y="31"/>
                  <a:pt x="108" y="4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2"/>
          <p:cNvSpPr>
            <a:spLocks/>
          </p:cNvSpPr>
          <p:nvPr/>
        </p:nvSpPr>
        <p:spPr bwMode="auto">
          <a:xfrm>
            <a:off x="9448800" y="4795838"/>
            <a:ext cx="404813" cy="263525"/>
          </a:xfrm>
          <a:custGeom>
            <a:avLst/>
            <a:gdLst>
              <a:gd name="T0" fmla="*/ 108 w 108"/>
              <a:gd name="T1" fmla="*/ 45 h 70"/>
              <a:gd name="T2" fmla="*/ 82 w 108"/>
              <a:gd name="T3" fmla="*/ 70 h 70"/>
              <a:gd name="T4" fmla="*/ 61 w 108"/>
              <a:gd name="T5" fmla="*/ 70 h 70"/>
              <a:gd name="T6" fmla="*/ 61 w 108"/>
              <a:gd name="T7" fmla="*/ 50 h 70"/>
              <a:gd name="T8" fmla="*/ 73 w 108"/>
              <a:gd name="T9" fmla="*/ 50 h 70"/>
              <a:gd name="T10" fmla="*/ 54 w 108"/>
              <a:gd name="T11" fmla="*/ 25 h 70"/>
              <a:gd name="T12" fmla="*/ 35 w 108"/>
              <a:gd name="T13" fmla="*/ 50 h 70"/>
              <a:gd name="T14" fmla="*/ 46 w 108"/>
              <a:gd name="T15" fmla="*/ 50 h 70"/>
              <a:gd name="T16" fmla="*/ 46 w 108"/>
              <a:gd name="T17" fmla="*/ 70 h 70"/>
              <a:gd name="T18" fmla="*/ 19 w 108"/>
              <a:gd name="T19" fmla="*/ 70 h 70"/>
              <a:gd name="T20" fmla="*/ 0 w 108"/>
              <a:gd name="T21" fmla="*/ 51 h 70"/>
              <a:gd name="T22" fmla="*/ 19 w 108"/>
              <a:gd name="T23" fmla="*/ 32 h 70"/>
              <a:gd name="T24" fmla="*/ 22 w 108"/>
              <a:gd name="T25" fmla="*/ 32 h 70"/>
              <a:gd name="T26" fmla="*/ 21 w 108"/>
              <a:gd name="T27" fmla="*/ 28 h 70"/>
              <a:gd name="T28" fmla="*/ 50 w 108"/>
              <a:gd name="T29" fmla="*/ 0 h 70"/>
              <a:gd name="T30" fmla="*/ 78 w 108"/>
              <a:gd name="T31" fmla="*/ 20 h 70"/>
              <a:gd name="T32" fmla="*/ 82 w 108"/>
              <a:gd name="T33" fmla="*/ 20 h 70"/>
              <a:gd name="T34" fmla="*/ 108 w 108"/>
              <a:gd name="T35" fmla="*/ 4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8" h="70">
                <a:moveTo>
                  <a:pt x="108" y="45"/>
                </a:moveTo>
                <a:cubicBezTo>
                  <a:pt x="108" y="59"/>
                  <a:pt x="96" y="70"/>
                  <a:pt x="82" y="70"/>
                </a:cubicBezTo>
                <a:cubicBezTo>
                  <a:pt x="61" y="70"/>
                  <a:pt x="61" y="70"/>
                  <a:pt x="61" y="70"/>
                </a:cubicBezTo>
                <a:cubicBezTo>
                  <a:pt x="61" y="50"/>
                  <a:pt x="61" y="50"/>
                  <a:pt x="61" y="50"/>
                </a:cubicBezTo>
                <a:cubicBezTo>
                  <a:pt x="73" y="50"/>
                  <a:pt x="73" y="50"/>
                  <a:pt x="73" y="50"/>
                </a:cubicBezTo>
                <a:cubicBezTo>
                  <a:pt x="54" y="25"/>
                  <a:pt x="54" y="25"/>
                  <a:pt x="54" y="25"/>
                </a:cubicBezTo>
                <a:cubicBezTo>
                  <a:pt x="35" y="50"/>
                  <a:pt x="35" y="50"/>
                  <a:pt x="35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70"/>
                  <a:pt x="46" y="70"/>
                  <a:pt x="46" y="70"/>
                </a:cubicBezTo>
                <a:cubicBezTo>
                  <a:pt x="19" y="70"/>
                  <a:pt x="19" y="70"/>
                  <a:pt x="19" y="70"/>
                </a:cubicBezTo>
                <a:cubicBezTo>
                  <a:pt x="9" y="70"/>
                  <a:pt x="0" y="62"/>
                  <a:pt x="0" y="51"/>
                </a:cubicBezTo>
                <a:cubicBezTo>
                  <a:pt x="0" y="41"/>
                  <a:pt x="9" y="32"/>
                  <a:pt x="19" y="32"/>
                </a:cubicBezTo>
                <a:cubicBezTo>
                  <a:pt x="20" y="32"/>
                  <a:pt x="21" y="32"/>
                  <a:pt x="22" y="32"/>
                </a:cubicBezTo>
                <a:cubicBezTo>
                  <a:pt x="22" y="31"/>
                  <a:pt x="21" y="30"/>
                  <a:pt x="21" y="28"/>
                </a:cubicBezTo>
                <a:cubicBezTo>
                  <a:pt x="21" y="13"/>
                  <a:pt x="34" y="0"/>
                  <a:pt x="50" y="0"/>
                </a:cubicBezTo>
                <a:cubicBezTo>
                  <a:pt x="63" y="0"/>
                  <a:pt x="74" y="9"/>
                  <a:pt x="78" y="20"/>
                </a:cubicBezTo>
                <a:cubicBezTo>
                  <a:pt x="79" y="20"/>
                  <a:pt x="81" y="20"/>
                  <a:pt x="82" y="20"/>
                </a:cubicBezTo>
                <a:cubicBezTo>
                  <a:pt x="96" y="20"/>
                  <a:pt x="108" y="31"/>
                  <a:pt x="108" y="4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3"/>
          <p:cNvSpPr>
            <a:spLocks noEditPoints="1"/>
          </p:cNvSpPr>
          <p:nvPr/>
        </p:nvSpPr>
        <p:spPr bwMode="auto">
          <a:xfrm>
            <a:off x="10112375" y="4746626"/>
            <a:ext cx="365125" cy="360363"/>
          </a:xfrm>
          <a:custGeom>
            <a:avLst/>
            <a:gdLst>
              <a:gd name="T0" fmla="*/ 95 w 97"/>
              <a:gd name="T1" fmla="*/ 10 h 96"/>
              <a:gd name="T2" fmla="*/ 10 w 97"/>
              <a:gd name="T3" fmla="*/ 94 h 96"/>
              <a:gd name="T4" fmla="*/ 6 w 97"/>
              <a:gd name="T5" fmla="*/ 96 h 96"/>
              <a:gd name="T6" fmla="*/ 3 w 97"/>
              <a:gd name="T7" fmla="*/ 94 h 96"/>
              <a:gd name="T8" fmla="*/ 3 w 97"/>
              <a:gd name="T9" fmla="*/ 87 h 96"/>
              <a:gd name="T10" fmla="*/ 87 w 97"/>
              <a:gd name="T11" fmla="*/ 2 h 96"/>
              <a:gd name="T12" fmla="*/ 95 w 97"/>
              <a:gd name="T13" fmla="*/ 2 h 96"/>
              <a:gd name="T14" fmla="*/ 95 w 97"/>
              <a:gd name="T15" fmla="*/ 10 h 96"/>
              <a:gd name="T16" fmla="*/ 12 w 97"/>
              <a:gd name="T17" fmla="*/ 66 h 96"/>
              <a:gd name="T18" fmla="*/ 30 w 97"/>
              <a:gd name="T19" fmla="*/ 13 h 96"/>
              <a:gd name="T20" fmla="*/ 58 w 97"/>
              <a:gd name="T21" fmla="*/ 20 h 96"/>
              <a:gd name="T22" fmla="*/ 52 w 97"/>
              <a:gd name="T23" fmla="*/ 26 h 96"/>
              <a:gd name="T24" fmla="*/ 35 w 97"/>
              <a:gd name="T25" fmla="*/ 19 h 96"/>
              <a:gd name="T26" fmla="*/ 41 w 97"/>
              <a:gd name="T27" fmla="*/ 37 h 96"/>
              <a:gd name="T28" fmla="*/ 12 w 97"/>
              <a:gd name="T29" fmla="*/ 66 h 96"/>
              <a:gd name="T30" fmla="*/ 77 w 97"/>
              <a:gd name="T31" fmla="*/ 38 h 96"/>
              <a:gd name="T32" fmla="*/ 87 w 97"/>
              <a:gd name="T33" fmla="*/ 70 h 96"/>
              <a:gd name="T34" fmla="*/ 29 w 97"/>
              <a:gd name="T35" fmla="*/ 86 h 96"/>
              <a:gd name="T36" fmla="*/ 59 w 97"/>
              <a:gd name="T37" fmla="*/ 56 h 96"/>
              <a:gd name="T38" fmla="*/ 80 w 97"/>
              <a:gd name="T39" fmla="*/ 64 h 96"/>
              <a:gd name="T40" fmla="*/ 71 w 97"/>
              <a:gd name="T41" fmla="*/ 44 h 96"/>
              <a:gd name="T42" fmla="*/ 77 w 97"/>
              <a:gd name="T43" fmla="*/ 3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7" h="96">
                <a:moveTo>
                  <a:pt x="95" y="10"/>
                </a:moveTo>
                <a:cubicBezTo>
                  <a:pt x="10" y="94"/>
                  <a:pt x="10" y="94"/>
                  <a:pt x="10" y="94"/>
                </a:cubicBezTo>
                <a:cubicBezTo>
                  <a:pt x="9" y="95"/>
                  <a:pt x="8" y="96"/>
                  <a:pt x="6" y="96"/>
                </a:cubicBezTo>
                <a:cubicBezTo>
                  <a:pt x="5" y="96"/>
                  <a:pt x="4" y="95"/>
                  <a:pt x="3" y="94"/>
                </a:cubicBezTo>
                <a:cubicBezTo>
                  <a:pt x="0" y="92"/>
                  <a:pt x="0" y="89"/>
                  <a:pt x="3" y="87"/>
                </a:cubicBezTo>
                <a:cubicBezTo>
                  <a:pt x="87" y="2"/>
                  <a:pt x="87" y="2"/>
                  <a:pt x="87" y="2"/>
                </a:cubicBezTo>
                <a:cubicBezTo>
                  <a:pt x="89" y="0"/>
                  <a:pt x="92" y="0"/>
                  <a:pt x="95" y="2"/>
                </a:cubicBezTo>
                <a:cubicBezTo>
                  <a:pt x="97" y="4"/>
                  <a:pt x="97" y="8"/>
                  <a:pt x="95" y="10"/>
                </a:cubicBezTo>
                <a:close/>
                <a:moveTo>
                  <a:pt x="12" y="66"/>
                </a:moveTo>
                <a:cubicBezTo>
                  <a:pt x="6" y="44"/>
                  <a:pt x="25" y="17"/>
                  <a:pt x="30" y="13"/>
                </a:cubicBezTo>
                <a:cubicBezTo>
                  <a:pt x="34" y="8"/>
                  <a:pt x="46" y="11"/>
                  <a:pt x="58" y="20"/>
                </a:cubicBezTo>
                <a:cubicBezTo>
                  <a:pt x="52" y="26"/>
                  <a:pt x="52" y="26"/>
                  <a:pt x="52" y="26"/>
                </a:cubicBezTo>
                <a:cubicBezTo>
                  <a:pt x="44" y="20"/>
                  <a:pt x="36" y="18"/>
                  <a:pt x="35" y="19"/>
                </a:cubicBezTo>
                <a:cubicBezTo>
                  <a:pt x="34" y="21"/>
                  <a:pt x="35" y="28"/>
                  <a:pt x="41" y="37"/>
                </a:cubicBezTo>
                <a:lnTo>
                  <a:pt x="12" y="66"/>
                </a:lnTo>
                <a:close/>
                <a:moveTo>
                  <a:pt x="77" y="38"/>
                </a:moveTo>
                <a:cubicBezTo>
                  <a:pt x="87" y="52"/>
                  <a:pt x="92" y="65"/>
                  <a:pt x="87" y="70"/>
                </a:cubicBezTo>
                <a:cubicBezTo>
                  <a:pt x="81" y="75"/>
                  <a:pt x="52" y="95"/>
                  <a:pt x="29" y="86"/>
                </a:cubicBezTo>
                <a:cubicBezTo>
                  <a:pt x="59" y="56"/>
                  <a:pt x="59" y="56"/>
                  <a:pt x="59" y="56"/>
                </a:cubicBezTo>
                <a:cubicBezTo>
                  <a:pt x="70" y="63"/>
                  <a:pt x="78" y="66"/>
                  <a:pt x="80" y="64"/>
                </a:cubicBezTo>
                <a:cubicBezTo>
                  <a:pt x="81" y="63"/>
                  <a:pt x="79" y="54"/>
                  <a:pt x="71" y="44"/>
                </a:cubicBezTo>
                <a:lnTo>
                  <a:pt x="77" y="3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4"/>
          <p:cNvSpPr>
            <a:spLocks noEditPoints="1"/>
          </p:cNvSpPr>
          <p:nvPr/>
        </p:nvSpPr>
        <p:spPr bwMode="auto">
          <a:xfrm>
            <a:off x="10706100" y="4735513"/>
            <a:ext cx="420688" cy="431800"/>
          </a:xfrm>
          <a:custGeom>
            <a:avLst/>
            <a:gdLst>
              <a:gd name="T0" fmla="*/ 72 w 112"/>
              <a:gd name="T1" fmla="*/ 43 h 115"/>
              <a:gd name="T2" fmla="*/ 89 w 112"/>
              <a:gd name="T3" fmla="*/ 83 h 115"/>
              <a:gd name="T4" fmla="*/ 23 w 112"/>
              <a:gd name="T5" fmla="*/ 92 h 115"/>
              <a:gd name="T6" fmla="*/ 32 w 112"/>
              <a:gd name="T7" fmla="*/ 26 h 115"/>
              <a:gd name="T8" fmla="*/ 72 w 112"/>
              <a:gd name="T9" fmla="*/ 43 h 115"/>
              <a:gd name="T10" fmla="*/ 66 w 112"/>
              <a:gd name="T11" fmla="*/ 48 h 115"/>
              <a:gd name="T12" fmla="*/ 38 w 112"/>
              <a:gd name="T13" fmla="*/ 33 h 115"/>
              <a:gd name="T14" fmla="*/ 53 w 112"/>
              <a:gd name="T15" fmla="*/ 62 h 115"/>
              <a:gd name="T16" fmla="*/ 82 w 112"/>
              <a:gd name="T17" fmla="*/ 77 h 115"/>
              <a:gd name="T18" fmla="*/ 66 w 112"/>
              <a:gd name="T19" fmla="*/ 48 h 115"/>
              <a:gd name="T20" fmla="*/ 62 w 112"/>
              <a:gd name="T21" fmla="*/ 14 h 115"/>
              <a:gd name="T22" fmla="*/ 67 w 112"/>
              <a:gd name="T23" fmla="*/ 4 h 115"/>
              <a:gd name="T24" fmla="*/ 75 w 112"/>
              <a:gd name="T25" fmla="*/ 2 h 115"/>
              <a:gd name="T26" fmla="*/ 77 w 112"/>
              <a:gd name="T27" fmla="*/ 9 h 115"/>
              <a:gd name="T28" fmla="*/ 71 w 112"/>
              <a:gd name="T29" fmla="*/ 19 h 115"/>
              <a:gd name="T30" fmla="*/ 66 w 112"/>
              <a:gd name="T31" fmla="*/ 22 h 115"/>
              <a:gd name="T32" fmla="*/ 64 w 112"/>
              <a:gd name="T33" fmla="*/ 21 h 115"/>
              <a:gd name="T34" fmla="*/ 62 w 112"/>
              <a:gd name="T35" fmla="*/ 14 h 115"/>
              <a:gd name="T36" fmla="*/ 79 w 112"/>
              <a:gd name="T37" fmla="*/ 33 h 115"/>
              <a:gd name="T38" fmla="*/ 79 w 112"/>
              <a:gd name="T39" fmla="*/ 26 h 115"/>
              <a:gd name="T40" fmla="*/ 90 w 112"/>
              <a:gd name="T41" fmla="*/ 15 h 115"/>
              <a:gd name="T42" fmla="*/ 97 w 112"/>
              <a:gd name="T43" fmla="*/ 15 h 115"/>
              <a:gd name="T44" fmla="*/ 97 w 112"/>
              <a:gd name="T45" fmla="*/ 23 h 115"/>
              <a:gd name="T46" fmla="*/ 87 w 112"/>
              <a:gd name="T47" fmla="*/ 33 h 115"/>
              <a:gd name="T48" fmla="*/ 83 w 112"/>
              <a:gd name="T49" fmla="*/ 35 h 115"/>
              <a:gd name="T50" fmla="*/ 79 w 112"/>
              <a:gd name="T51" fmla="*/ 33 h 115"/>
              <a:gd name="T52" fmla="*/ 109 w 112"/>
              <a:gd name="T53" fmla="*/ 45 h 115"/>
              <a:gd name="T54" fmla="*/ 98 w 112"/>
              <a:gd name="T55" fmla="*/ 51 h 115"/>
              <a:gd name="T56" fmla="*/ 96 w 112"/>
              <a:gd name="T57" fmla="*/ 52 h 115"/>
              <a:gd name="T58" fmla="*/ 91 w 112"/>
              <a:gd name="T59" fmla="*/ 49 h 115"/>
              <a:gd name="T60" fmla="*/ 93 w 112"/>
              <a:gd name="T61" fmla="*/ 41 h 115"/>
              <a:gd name="T62" fmla="*/ 104 w 112"/>
              <a:gd name="T63" fmla="*/ 36 h 115"/>
              <a:gd name="T64" fmla="*/ 111 w 112"/>
              <a:gd name="T65" fmla="*/ 38 h 115"/>
              <a:gd name="T66" fmla="*/ 109 w 112"/>
              <a:gd name="T67" fmla="*/ 4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2" h="115">
                <a:moveTo>
                  <a:pt x="72" y="43"/>
                </a:moveTo>
                <a:cubicBezTo>
                  <a:pt x="87" y="59"/>
                  <a:pt x="95" y="77"/>
                  <a:pt x="89" y="83"/>
                </a:cubicBezTo>
                <a:cubicBezTo>
                  <a:pt x="83" y="89"/>
                  <a:pt x="46" y="115"/>
                  <a:pt x="23" y="92"/>
                </a:cubicBezTo>
                <a:cubicBezTo>
                  <a:pt x="0" y="69"/>
                  <a:pt x="26" y="32"/>
                  <a:pt x="32" y="26"/>
                </a:cubicBezTo>
                <a:cubicBezTo>
                  <a:pt x="38" y="19"/>
                  <a:pt x="56" y="27"/>
                  <a:pt x="72" y="43"/>
                </a:cubicBezTo>
                <a:close/>
                <a:moveTo>
                  <a:pt x="66" y="48"/>
                </a:moveTo>
                <a:cubicBezTo>
                  <a:pt x="53" y="35"/>
                  <a:pt x="39" y="31"/>
                  <a:pt x="38" y="33"/>
                </a:cubicBezTo>
                <a:cubicBezTo>
                  <a:pt x="36" y="34"/>
                  <a:pt x="40" y="48"/>
                  <a:pt x="53" y="62"/>
                </a:cubicBezTo>
                <a:cubicBezTo>
                  <a:pt x="67" y="75"/>
                  <a:pt x="81" y="79"/>
                  <a:pt x="82" y="77"/>
                </a:cubicBezTo>
                <a:cubicBezTo>
                  <a:pt x="84" y="76"/>
                  <a:pt x="80" y="62"/>
                  <a:pt x="66" y="48"/>
                </a:cubicBezTo>
                <a:close/>
                <a:moveTo>
                  <a:pt x="62" y="14"/>
                </a:moveTo>
                <a:cubicBezTo>
                  <a:pt x="67" y="4"/>
                  <a:pt x="67" y="4"/>
                  <a:pt x="67" y="4"/>
                </a:cubicBezTo>
                <a:cubicBezTo>
                  <a:pt x="69" y="1"/>
                  <a:pt x="72" y="0"/>
                  <a:pt x="75" y="2"/>
                </a:cubicBezTo>
                <a:cubicBezTo>
                  <a:pt x="77" y="3"/>
                  <a:pt x="78" y="6"/>
                  <a:pt x="77" y="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21"/>
                  <a:pt x="68" y="22"/>
                  <a:pt x="66" y="22"/>
                </a:cubicBezTo>
                <a:cubicBezTo>
                  <a:pt x="65" y="22"/>
                  <a:pt x="65" y="22"/>
                  <a:pt x="64" y="21"/>
                </a:cubicBezTo>
                <a:cubicBezTo>
                  <a:pt x="61" y="20"/>
                  <a:pt x="60" y="17"/>
                  <a:pt x="62" y="14"/>
                </a:cubicBezTo>
                <a:close/>
                <a:moveTo>
                  <a:pt x="79" y="33"/>
                </a:moveTo>
                <a:cubicBezTo>
                  <a:pt x="77" y="31"/>
                  <a:pt x="77" y="28"/>
                  <a:pt x="79" y="26"/>
                </a:cubicBezTo>
                <a:cubicBezTo>
                  <a:pt x="90" y="15"/>
                  <a:pt x="90" y="15"/>
                  <a:pt x="90" y="15"/>
                </a:cubicBezTo>
                <a:cubicBezTo>
                  <a:pt x="92" y="13"/>
                  <a:pt x="95" y="13"/>
                  <a:pt x="97" y="15"/>
                </a:cubicBezTo>
                <a:cubicBezTo>
                  <a:pt x="99" y="17"/>
                  <a:pt x="99" y="21"/>
                  <a:pt x="97" y="23"/>
                </a:cubicBezTo>
                <a:cubicBezTo>
                  <a:pt x="87" y="33"/>
                  <a:pt x="87" y="33"/>
                  <a:pt x="87" y="33"/>
                </a:cubicBezTo>
                <a:cubicBezTo>
                  <a:pt x="86" y="34"/>
                  <a:pt x="84" y="35"/>
                  <a:pt x="83" y="35"/>
                </a:cubicBezTo>
                <a:cubicBezTo>
                  <a:pt x="82" y="35"/>
                  <a:pt x="80" y="34"/>
                  <a:pt x="79" y="33"/>
                </a:cubicBezTo>
                <a:close/>
                <a:moveTo>
                  <a:pt x="109" y="45"/>
                </a:moveTo>
                <a:cubicBezTo>
                  <a:pt x="98" y="51"/>
                  <a:pt x="98" y="51"/>
                  <a:pt x="98" y="51"/>
                </a:cubicBezTo>
                <a:cubicBezTo>
                  <a:pt x="98" y="51"/>
                  <a:pt x="97" y="52"/>
                  <a:pt x="96" y="52"/>
                </a:cubicBezTo>
                <a:cubicBezTo>
                  <a:pt x="94" y="52"/>
                  <a:pt x="92" y="51"/>
                  <a:pt x="91" y="49"/>
                </a:cubicBezTo>
                <a:cubicBezTo>
                  <a:pt x="90" y="46"/>
                  <a:pt x="90" y="43"/>
                  <a:pt x="93" y="41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6" y="34"/>
                  <a:pt x="109" y="35"/>
                  <a:pt x="111" y="38"/>
                </a:cubicBezTo>
                <a:cubicBezTo>
                  <a:pt x="112" y="40"/>
                  <a:pt x="111" y="44"/>
                  <a:pt x="109" y="4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1346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roup 68"/>
          <p:cNvGrpSpPr/>
          <p:nvPr/>
        </p:nvGrpSpPr>
        <p:grpSpPr>
          <a:xfrm>
            <a:off x="5208588" y="2263775"/>
            <a:ext cx="314325" cy="361950"/>
            <a:chOff x="5208588" y="2263775"/>
            <a:chExt cx="314325" cy="361950"/>
          </a:xfrm>
          <a:solidFill>
            <a:schemeClr val="tx1"/>
          </a:solidFill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5208588" y="2263775"/>
              <a:ext cx="314325" cy="361950"/>
            </a:xfrm>
            <a:custGeom>
              <a:avLst/>
              <a:gdLst>
                <a:gd name="T0" fmla="*/ 9 w 198"/>
                <a:gd name="T1" fmla="*/ 0 h 228"/>
                <a:gd name="T2" fmla="*/ 9 w 198"/>
                <a:gd name="T3" fmla="*/ 48 h 228"/>
                <a:gd name="T4" fmla="*/ 0 w 198"/>
                <a:gd name="T5" fmla="*/ 48 h 228"/>
                <a:gd name="T6" fmla="*/ 0 w 198"/>
                <a:gd name="T7" fmla="*/ 67 h 228"/>
                <a:gd name="T8" fmla="*/ 28 w 198"/>
                <a:gd name="T9" fmla="*/ 67 h 228"/>
                <a:gd name="T10" fmla="*/ 28 w 198"/>
                <a:gd name="T11" fmla="*/ 57 h 228"/>
                <a:gd name="T12" fmla="*/ 28 w 198"/>
                <a:gd name="T13" fmla="*/ 48 h 228"/>
                <a:gd name="T14" fmla="*/ 28 w 198"/>
                <a:gd name="T15" fmla="*/ 19 h 228"/>
                <a:gd name="T16" fmla="*/ 180 w 198"/>
                <a:gd name="T17" fmla="*/ 19 h 228"/>
                <a:gd name="T18" fmla="*/ 180 w 198"/>
                <a:gd name="T19" fmla="*/ 209 h 228"/>
                <a:gd name="T20" fmla="*/ 28 w 198"/>
                <a:gd name="T21" fmla="*/ 209 h 228"/>
                <a:gd name="T22" fmla="*/ 28 w 198"/>
                <a:gd name="T23" fmla="*/ 181 h 228"/>
                <a:gd name="T24" fmla="*/ 9 w 198"/>
                <a:gd name="T25" fmla="*/ 181 h 228"/>
                <a:gd name="T26" fmla="*/ 9 w 198"/>
                <a:gd name="T27" fmla="*/ 228 h 228"/>
                <a:gd name="T28" fmla="*/ 198 w 198"/>
                <a:gd name="T29" fmla="*/ 228 h 228"/>
                <a:gd name="T30" fmla="*/ 198 w 198"/>
                <a:gd name="T31" fmla="*/ 0 h 228"/>
                <a:gd name="T32" fmla="*/ 9 w 198"/>
                <a:gd name="T3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228">
                  <a:moveTo>
                    <a:pt x="9" y="0"/>
                  </a:moveTo>
                  <a:lnTo>
                    <a:pt x="9" y="48"/>
                  </a:lnTo>
                  <a:lnTo>
                    <a:pt x="0" y="48"/>
                  </a:lnTo>
                  <a:lnTo>
                    <a:pt x="0" y="67"/>
                  </a:lnTo>
                  <a:lnTo>
                    <a:pt x="28" y="67"/>
                  </a:lnTo>
                  <a:lnTo>
                    <a:pt x="28" y="57"/>
                  </a:lnTo>
                  <a:lnTo>
                    <a:pt x="28" y="48"/>
                  </a:lnTo>
                  <a:lnTo>
                    <a:pt x="28" y="19"/>
                  </a:lnTo>
                  <a:lnTo>
                    <a:pt x="180" y="19"/>
                  </a:lnTo>
                  <a:lnTo>
                    <a:pt x="180" y="209"/>
                  </a:lnTo>
                  <a:lnTo>
                    <a:pt x="28" y="209"/>
                  </a:lnTo>
                  <a:lnTo>
                    <a:pt x="28" y="181"/>
                  </a:lnTo>
                  <a:lnTo>
                    <a:pt x="9" y="181"/>
                  </a:lnTo>
                  <a:lnTo>
                    <a:pt x="9" y="228"/>
                  </a:lnTo>
                  <a:lnTo>
                    <a:pt x="198" y="228"/>
                  </a:lnTo>
                  <a:lnTo>
                    <a:pt x="19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5208588" y="2384425"/>
              <a:ext cx="44450" cy="60325"/>
            </a:xfrm>
            <a:custGeom>
              <a:avLst/>
              <a:gdLst>
                <a:gd name="T0" fmla="*/ 28 w 28"/>
                <a:gd name="T1" fmla="*/ 29 h 38"/>
                <a:gd name="T2" fmla="*/ 28 w 28"/>
                <a:gd name="T3" fmla="*/ 19 h 38"/>
                <a:gd name="T4" fmla="*/ 28 w 28"/>
                <a:gd name="T5" fmla="*/ 0 h 38"/>
                <a:gd name="T6" fmla="*/ 9 w 28"/>
                <a:gd name="T7" fmla="*/ 0 h 38"/>
                <a:gd name="T8" fmla="*/ 9 w 28"/>
                <a:gd name="T9" fmla="*/ 19 h 38"/>
                <a:gd name="T10" fmla="*/ 0 w 28"/>
                <a:gd name="T11" fmla="*/ 19 h 38"/>
                <a:gd name="T12" fmla="*/ 0 w 28"/>
                <a:gd name="T13" fmla="*/ 38 h 38"/>
                <a:gd name="T14" fmla="*/ 28 w 28"/>
                <a:gd name="T15" fmla="*/ 38 h 38"/>
                <a:gd name="T16" fmla="*/ 28 w 28"/>
                <a:gd name="T17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8">
                  <a:moveTo>
                    <a:pt x="28" y="29"/>
                  </a:moveTo>
                  <a:lnTo>
                    <a:pt x="28" y="19"/>
                  </a:lnTo>
                  <a:lnTo>
                    <a:pt x="28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28" y="38"/>
                  </a:lnTo>
                  <a:lnTo>
                    <a:pt x="2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5208588" y="2460625"/>
              <a:ext cx="44450" cy="60325"/>
            </a:xfrm>
            <a:custGeom>
              <a:avLst/>
              <a:gdLst>
                <a:gd name="T0" fmla="*/ 28 w 28"/>
                <a:gd name="T1" fmla="*/ 28 h 38"/>
                <a:gd name="T2" fmla="*/ 28 w 28"/>
                <a:gd name="T3" fmla="*/ 19 h 38"/>
                <a:gd name="T4" fmla="*/ 28 w 28"/>
                <a:gd name="T5" fmla="*/ 0 h 38"/>
                <a:gd name="T6" fmla="*/ 9 w 28"/>
                <a:gd name="T7" fmla="*/ 0 h 38"/>
                <a:gd name="T8" fmla="*/ 9 w 28"/>
                <a:gd name="T9" fmla="*/ 19 h 38"/>
                <a:gd name="T10" fmla="*/ 0 w 28"/>
                <a:gd name="T11" fmla="*/ 19 h 38"/>
                <a:gd name="T12" fmla="*/ 0 w 28"/>
                <a:gd name="T13" fmla="*/ 38 h 38"/>
                <a:gd name="T14" fmla="*/ 28 w 28"/>
                <a:gd name="T15" fmla="*/ 38 h 38"/>
                <a:gd name="T16" fmla="*/ 28 w 28"/>
                <a:gd name="T1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8">
                  <a:moveTo>
                    <a:pt x="28" y="28"/>
                  </a:moveTo>
                  <a:lnTo>
                    <a:pt x="28" y="19"/>
                  </a:lnTo>
                  <a:lnTo>
                    <a:pt x="28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28" y="3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5299076" y="2354263"/>
              <a:ext cx="149225" cy="166688"/>
            </a:xfrm>
            <a:custGeom>
              <a:avLst/>
              <a:gdLst>
                <a:gd name="T0" fmla="*/ 0 w 40"/>
                <a:gd name="T1" fmla="*/ 44 h 44"/>
                <a:gd name="T2" fmla="*/ 8 w 40"/>
                <a:gd name="T3" fmla="*/ 44 h 44"/>
                <a:gd name="T4" fmla="*/ 20 w 40"/>
                <a:gd name="T5" fmla="*/ 32 h 44"/>
                <a:gd name="T6" fmla="*/ 32 w 40"/>
                <a:gd name="T7" fmla="*/ 44 h 44"/>
                <a:gd name="T8" fmla="*/ 40 w 40"/>
                <a:gd name="T9" fmla="*/ 44 h 44"/>
                <a:gd name="T10" fmla="*/ 31 w 40"/>
                <a:gd name="T11" fmla="*/ 28 h 44"/>
                <a:gd name="T12" fmla="*/ 36 w 40"/>
                <a:gd name="T13" fmla="*/ 16 h 44"/>
                <a:gd name="T14" fmla="*/ 20 w 40"/>
                <a:gd name="T15" fmla="*/ 0 h 44"/>
                <a:gd name="T16" fmla="*/ 4 w 40"/>
                <a:gd name="T17" fmla="*/ 16 h 44"/>
                <a:gd name="T18" fmla="*/ 8 w 40"/>
                <a:gd name="T19" fmla="*/ 28 h 44"/>
                <a:gd name="T20" fmla="*/ 0 w 40"/>
                <a:gd name="T21" fmla="*/ 44 h 44"/>
                <a:gd name="T22" fmla="*/ 12 w 40"/>
                <a:gd name="T23" fmla="*/ 16 h 44"/>
                <a:gd name="T24" fmla="*/ 20 w 40"/>
                <a:gd name="T25" fmla="*/ 8 h 44"/>
                <a:gd name="T26" fmla="*/ 28 w 40"/>
                <a:gd name="T27" fmla="*/ 16 h 44"/>
                <a:gd name="T28" fmla="*/ 20 w 40"/>
                <a:gd name="T29" fmla="*/ 24 h 44"/>
                <a:gd name="T30" fmla="*/ 12 w 40"/>
                <a:gd name="T31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4">
                  <a:moveTo>
                    <a:pt x="0" y="44"/>
                  </a:moveTo>
                  <a:cubicBezTo>
                    <a:pt x="8" y="44"/>
                    <a:pt x="8" y="44"/>
                    <a:pt x="8" y="44"/>
                  </a:cubicBezTo>
                  <a:cubicBezTo>
                    <a:pt x="8" y="38"/>
                    <a:pt x="13" y="32"/>
                    <a:pt x="20" y="32"/>
                  </a:cubicBezTo>
                  <a:cubicBezTo>
                    <a:pt x="26" y="32"/>
                    <a:pt x="32" y="38"/>
                    <a:pt x="32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38"/>
                    <a:pt x="36" y="31"/>
                    <a:pt x="31" y="28"/>
                  </a:cubicBezTo>
                  <a:cubicBezTo>
                    <a:pt x="34" y="25"/>
                    <a:pt x="36" y="21"/>
                    <a:pt x="36" y="16"/>
                  </a:cubicBezTo>
                  <a:cubicBezTo>
                    <a:pt x="36" y="8"/>
                    <a:pt x="28" y="0"/>
                    <a:pt x="20" y="0"/>
                  </a:cubicBezTo>
                  <a:cubicBezTo>
                    <a:pt x="11" y="0"/>
                    <a:pt x="4" y="8"/>
                    <a:pt x="4" y="16"/>
                  </a:cubicBezTo>
                  <a:cubicBezTo>
                    <a:pt x="4" y="21"/>
                    <a:pt x="6" y="25"/>
                    <a:pt x="8" y="28"/>
                  </a:cubicBezTo>
                  <a:cubicBezTo>
                    <a:pt x="3" y="31"/>
                    <a:pt x="0" y="38"/>
                    <a:pt x="0" y="44"/>
                  </a:cubicBezTo>
                  <a:close/>
                  <a:moveTo>
                    <a:pt x="12" y="16"/>
                  </a:moveTo>
                  <a:cubicBezTo>
                    <a:pt x="12" y="12"/>
                    <a:pt x="15" y="8"/>
                    <a:pt x="20" y="8"/>
                  </a:cubicBezTo>
                  <a:cubicBezTo>
                    <a:pt x="24" y="8"/>
                    <a:pt x="28" y="12"/>
                    <a:pt x="28" y="16"/>
                  </a:cubicBezTo>
                  <a:cubicBezTo>
                    <a:pt x="28" y="21"/>
                    <a:pt x="24" y="24"/>
                    <a:pt x="20" y="24"/>
                  </a:cubicBezTo>
                  <a:cubicBezTo>
                    <a:pt x="15" y="24"/>
                    <a:pt x="12" y="21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" name="Freeform 9"/>
          <p:cNvSpPr>
            <a:spLocks noEditPoints="1"/>
          </p:cNvSpPr>
          <p:nvPr/>
        </p:nvSpPr>
        <p:spPr bwMode="auto">
          <a:xfrm>
            <a:off x="3871913" y="2274888"/>
            <a:ext cx="420688" cy="342900"/>
          </a:xfrm>
          <a:custGeom>
            <a:avLst/>
            <a:gdLst>
              <a:gd name="T0" fmla="*/ 112 w 112"/>
              <a:gd name="T1" fmla="*/ 0 h 91"/>
              <a:gd name="T2" fmla="*/ 15 w 112"/>
              <a:gd name="T3" fmla="*/ 29 h 91"/>
              <a:gd name="T4" fmla="*/ 0 w 112"/>
              <a:gd name="T5" fmla="*/ 29 h 91"/>
              <a:gd name="T6" fmla="*/ 0 w 112"/>
              <a:gd name="T7" fmla="*/ 61 h 91"/>
              <a:gd name="T8" fmla="*/ 15 w 112"/>
              <a:gd name="T9" fmla="*/ 61 h 91"/>
              <a:gd name="T10" fmla="*/ 23 w 112"/>
              <a:gd name="T11" fmla="*/ 64 h 91"/>
              <a:gd name="T12" fmla="*/ 23 w 112"/>
              <a:gd name="T13" fmla="*/ 64 h 91"/>
              <a:gd name="T14" fmla="*/ 24 w 112"/>
              <a:gd name="T15" fmla="*/ 77 h 91"/>
              <a:gd name="T16" fmla="*/ 34 w 112"/>
              <a:gd name="T17" fmla="*/ 85 h 91"/>
              <a:gd name="T18" fmla="*/ 39 w 112"/>
              <a:gd name="T19" fmla="*/ 86 h 91"/>
              <a:gd name="T20" fmla="*/ 46 w 112"/>
              <a:gd name="T21" fmla="*/ 84 h 91"/>
              <a:gd name="T22" fmla="*/ 54 w 112"/>
              <a:gd name="T23" fmla="*/ 74 h 91"/>
              <a:gd name="T24" fmla="*/ 55 w 112"/>
              <a:gd name="T25" fmla="*/ 73 h 91"/>
              <a:gd name="T26" fmla="*/ 112 w 112"/>
              <a:gd name="T27" fmla="*/ 91 h 91"/>
              <a:gd name="T28" fmla="*/ 112 w 112"/>
              <a:gd name="T29" fmla="*/ 0 h 91"/>
              <a:gd name="T30" fmla="*/ 47 w 112"/>
              <a:gd name="T31" fmla="*/ 72 h 91"/>
              <a:gd name="T32" fmla="*/ 43 w 112"/>
              <a:gd name="T33" fmla="*/ 77 h 91"/>
              <a:gd name="T34" fmla="*/ 36 w 112"/>
              <a:gd name="T35" fmla="*/ 77 h 91"/>
              <a:gd name="T36" fmla="*/ 31 w 112"/>
              <a:gd name="T37" fmla="*/ 73 h 91"/>
              <a:gd name="T38" fmla="*/ 30 w 112"/>
              <a:gd name="T39" fmla="*/ 67 h 91"/>
              <a:gd name="T40" fmla="*/ 30 w 112"/>
              <a:gd name="T41" fmla="*/ 66 h 91"/>
              <a:gd name="T42" fmla="*/ 47 w 112"/>
              <a:gd name="T43" fmla="*/ 71 h 91"/>
              <a:gd name="T44" fmla="*/ 47 w 112"/>
              <a:gd name="T45" fmla="*/ 72 h 91"/>
              <a:gd name="T46" fmla="*/ 104 w 112"/>
              <a:gd name="T47" fmla="*/ 80 h 91"/>
              <a:gd name="T48" fmla="*/ 17 w 112"/>
              <a:gd name="T49" fmla="*/ 54 h 91"/>
              <a:gd name="T50" fmla="*/ 8 w 112"/>
              <a:gd name="T51" fmla="*/ 53 h 91"/>
              <a:gd name="T52" fmla="*/ 8 w 112"/>
              <a:gd name="T53" fmla="*/ 37 h 91"/>
              <a:gd name="T54" fmla="*/ 16 w 112"/>
              <a:gd name="T55" fmla="*/ 37 h 91"/>
              <a:gd name="T56" fmla="*/ 104 w 112"/>
              <a:gd name="T57" fmla="*/ 11 h 91"/>
              <a:gd name="T58" fmla="*/ 104 w 112"/>
              <a:gd name="T59" fmla="*/ 8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2" h="91">
                <a:moveTo>
                  <a:pt x="112" y="0"/>
                </a:moveTo>
                <a:cubicBezTo>
                  <a:pt x="15" y="29"/>
                  <a:pt x="15" y="29"/>
                  <a:pt x="15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61"/>
                  <a:pt x="0" y="61"/>
                  <a:pt x="0" y="61"/>
                </a:cubicBezTo>
                <a:cubicBezTo>
                  <a:pt x="15" y="61"/>
                  <a:pt x="15" y="61"/>
                  <a:pt x="15" y="61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1" y="69"/>
                  <a:pt x="22" y="73"/>
                  <a:pt x="24" y="77"/>
                </a:cubicBezTo>
                <a:cubicBezTo>
                  <a:pt x="26" y="81"/>
                  <a:pt x="29" y="84"/>
                  <a:pt x="34" y="85"/>
                </a:cubicBezTo>
                <a:cubicBezTo>
                  <a:pt x="35" y="86"/>
                  <a:pt x="37" y="86"/>
                  <a:pt x="39" y="86"/>
                </a:cubicBezTo>
                <a:cubicBezTo>
                  <a:pt x="41" y="86"/>
                  <a:pt x="44" y="85"/>
                  <a:pt x="46" y="84"/>
                </a:cubicBezTo>
                <a:cubicBezTo>
                  <a:pt x="50" y="82"/>
                  <a:pt x="53" y="78"/>
                  <a:pt x="54" y="74"/>
                </a:cubicBezTo>
                <a:cubicBezTo>
                  <a:pt x="55" y="73"/>
                  <a:pt x="55" y="73"/>
                  <a:pt x="55" y="73"/>
                </a:cubicBezTo>
                <a:cubicBezTo>
                  <a:pt x="112" y="91"/>
                  <a:pt x="112" y="91"/>
                  <a:pt x="112" y="91"/>
                </a:cubicBezTo>
                <a:lnTo>
                  <a:pt x="112" y="0"/>
                </a:lnTo>
                <a:close/>
                <a:moveTo>
                  <a:pt x="47" y="72"/>
                </a:moveTo>
                <a:cubicBezTo>
                  <a:pt x="46" y="74"/>
                  <a:pt x="45" y="76"/>
                  <a:pt x="43" y="77"/>
                </a:cubicBezTo>
                <a:cubicBezTo>
                  <a:pt x="41" y="78"/>
                  <a:pt x="38" y="78"/>
                  <a:pt x="36" y="77"/>
                </a:cubicBezTo>
                <a:cubicBezTo>
                  <a:pt x="34" y="77"/>
                  <a:pt x="32" y="75"/>
                  <a:pt x="31" y="73"/>
                </a:cubicBezTo>
                <a:cubicBezTo>
                  <a:pt x="30" y="71"/>
                  <a:pt x="30" y="69"/>
                  <a:pt x="30" y="67"/>
                </a:cubicBezTo>
                <a:cubicBezTo>
                  <a:pt x="30" y="66"/>
                  <a:pt x="30" y="66"/>
                  <a:pt x="30" y="66"/>
                </a:cubicBezTo>
                <a:cubicBezTo>
                  <a:pt x="47" y="71"/>
                  <a:pt x="47" y="71"/>
                  <a:pt x="47" y="71"/>
                </a:cubicBezTo>
                <a:lnTo>
                  <a:pt x="47" y="72"/>
                </a:lnTo>
                <a:close/>
                <a:moveTo>
                  <a:pt x="104" y="80"/>
                </a:moveTo>
                <a:cubicBezTo>
                  <a:pt x="17" y="54"/>
                  <a:pt x="17" y="54"/>
                  <a:pt x="17" y="54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37"/>
                  <a:pt x="8" y="37"/>
                  <a:pt x="8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04" y="11"/>
                  <a:pt x="104" y="11"/>
                  <a:pt x="104" y="11"/>
                </a:cubicBezTo>
                <a:lnTo>
                  <a:pt x="104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2659063" y="4224338"/>
            <a:ext cx="360363" cy="346075"/>
            <a:chOff x="2659063" y="4224338"/>
            <a:chExt cx="360363" cy="346075"/>
          </a:xfrm>
          <a:solidFill>
            <a:schemeClr val="tx1"/>
          </a:solidFill>
        </p:grpSpPr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2659063" y="4405313"/>
              <a:ext cx="150813" cy="165100"/>
            </a:xfrm>
            <a:custGeom>
              <a:avLst/>
              <a:gdLst>
                <a:gd name="T0" fmla="*/ 31 w 40"/>
                <a:gd name="T1" fmla="*/ 27 h 44"/>
                <a:gd name="T2" fmla="*/ 36 w 40"/>
                <a:gd name="T3" fmla="*/ 16 h 44"/>
                <a:gd name="T4" fmla="*/ 20 w 40"/>
                <a:gd name="T5" fmla="*/ 0 h 44"/>
                <a:gd name="T6" fmla="*/ 4 w 40"/>
                <a:gd name="T7" fmla="*/ 16 h 44"/>
                <a:gd name="T8" fmla="*/ 9 w 40"/>
                <a:gd name="T9" fmla="*/ 27 h 44"/>
                <a:gd name="T10" fmla="*/ 0 w 40"/>
                <a:gd name="T11" fmla="*/ 44 h 44"/>
                <a:gd name="T12" fmla="*/ 8 w 40"/>
                <a:gd name="T13" fmla="*/ 44 h 44"/>
                <a:gd name="T14" fmla="*/ 20 w 40"/>
                <a:gd name="T15" fmla="*/ 32 h 44"/>
                <a:gd name="T16" fmla="*/ 32 w 40"/>
                <a:gd name="T17" fmla="*/ 44 h 44"/>
                <a:gd name="T18" fmla="*/ 40 w 40"/>
                <a:gd name="T19" fmla="*/ 44 h 44"/>
                <a:gd name="T20" fmla="*/ 31 w 40"/>
                <a:gd name="T21" fmla="*/ 27 h 44"/>
                <a:gd name="T22" fmla="*/ 12 w 40"/>
                <a:gd name="T23" fmla="*/ 16 h 44"/>
                <a:gd name="T24" fmla="*/ 20 w 40"/>
                <a:gd name="T25" fmla="*/ 8 h 44"/>
                <a:gd name="T26" fmla="*/ 28 w 40"/>
                <a:gd name="T27" fmla="*/ 16 h 44"/>
                <a:gd name="T28" fmla="*/ 20 w 40"/>
                <a:gd name="T29" fmla="*/ 24 h 44"/>
                <a:gd name="T30" fmla="*/ 12 w 40"/>
                <a:gd name="T31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4">
                  <a:moveTo>
                    <a:pt x="31" y="27"/>
                  </a:moveTo>
                  <a:cubicBezTo>
                    <a:pt x="34" y="24"/>
                    <a:pt x="36" y="20"/>
                    <a:pt x="36" y="16"/>
                  </a:cubicBezTo>
                  <a:cubicBezTo>
                    <a:pt x="36" y="7"/>
                    <a:pt x="29" y="0"/>
                    <a:pt x="20" y="0"/>
                  </a:cubicBezTo>
                  <a:cubicBezTo>
                    <a:pt x="11" y="0"/>
                    <a:pt x="4" y="7"/>
                    <a:pt x="4" y="16"/>
                  </a:cubicBezTo>
                  <a:cubicBezTo>
                    <a:pt x="4" y="20"/>
                    <a:pt x="6" y="24"/>
                    <a:pt x="9" y="27"/>
                  </a:cubicBezTo>
                  <a:cubicBezTo>
                    <a:pt x="4" y="31"/>
                    <a:pt x="0" y="37"/>
                    <a:pt x="0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37"/>
                    <a:pt x="13" y="32"/>
                    <a:pt x="20" y="32"/>
                  </a:cubicBezTo>
                  <a:cubicBezTo>
                    <a:pt x="27" y="32"/>
                    <a:pt x="32" y="37"/>
                    <a:pt x="32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37"/>
                    <a:pt x="37" y="31"/>
                    <a:pt x="31" y="27"/>
                  </a:cubicBezTo>
                  <a:close/>
                  <a:moveTo>
                    <a:pt x="12" y="16"/>
                  </a:moveTo>
                  <a:cubicBezTo>
                    <a:pt x="12" y="12"/>
                    <a:pt x="16" y="8"/>
                    <a:pt x="20" y="8"/>
                  </a:cubicBezTo>
                  <a:cubicBezTo>
                    <a:pt x="25" y="8"/>
                    <a:pt x="28" y="12"/>
                    <a:pt x="28" y="16"/>
                  </a:cubicBezTo>
                  <a:cubicBezTo>
                    <a:pt x="28" y="20"/>
                    <a:pt x="25" y="24"/>
                    <a:pt x="20" y="24"/>
                  </a:cubicBezTo>
                  <a:cubicBezTo>
                    <a:pt x="16" y="24"/>
                    <a:pt x="12" y="20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659063" y="4224338"/>
              <a:ext cx="360363" cy="346075"/>
            </a:xfrm>
            <a:custGeom>
              <a:avLst/>
              <a:gdLst>
                <a:gd name="T0" fmla="*/ 96 w 96"/>
                <a:gd name="T1" fmla="*/ 44 h 92"/>
                <a:gd name="T2" fmla="*/ 96 w 96"/>
                <a:gd name="T3" fmla="*/ 8 h 92"/>
                <a:gd name="T4" fmla="*/ 60 w 96"/>
                <a:gd name="T5" fmla="*/ 8 h 92"/>
                <a:gd name="T6" fmla="*/ 60 w 96"/>
                <a:gd name="T7" fmla="*/ 0 h 92"/>
                <a:gd name="T8" fmla="*/ 0 w 96"/>
                <a:gd name="T9" fmla="*/ 0 h 92"/>
                <a:gd name="T10" fmla="*/ 0 w 96"/>
                <a:gd name="T11" fmla="*/ 32 h 92"/>
                <a:gd name="T12" fmla="*/ 8 w 96"/>
                <a:gd name="T13" fmla="*/ 32 h 92"/>
                <a:gd name="T14" fmla="*/ 8 w 96"/>
                <a:gd name="T15" fmla="*/ 43 h 92"/>
                <a:gd name="T16" fmla="*/ 25 w 96"/>
                <a:gd name="T17" fmla="*/ 32 h 92"/>
                <a:gd name="T18" fmla="*/ 40 w 96"/>
                <a:gd name="T19" fmla="*/ 32 h 92"/>
                <a:gd name="T20" fmla="*/ 40 w 96"/>
                <a:gd name="T21" fmla="*/ 44 h 92"/>
                <a:gd name="T22" fmla="*/ 70 w 96"/>
                <a:gd name="T23" fmla="*/ 44 h 92"/>
                <a:gd name="T24" fmla="*/ 75 w 96"/>
                <a:gd name="T25" fmla="*/ 48 h 92"/>
                <a:gd name="T26" fmla="*/ 60 w 96"/>
                <a:gd name="T27" fmla="*/ 64 h 92"/>
                <a:gd name="T28" fmla="*/ 65 w 96"/>
                <a:gd name="T29" fmla="*/ 75 h 92"/>
                <a:gd name="T30" fmla="*/ 56 w 96"/>
                <a:gd name="T31" fmla="*/ 92 h 92"/>
                <a:gd name="T32" fmla="*/ 64 w 96"/>
                <a:gd name="T33" fmla="*/ 92 h 92"/>
                <a:gd name="T34" fmla="*/ 76 w 96"/>
                <a:gd name="T35" fmla="*/ 80 h 92"/>
                <a:gd name="T36" fmla="*/ 88 w 96"/>
                <a:gd name="T37" fmla="*/ 92 h 92"/>
                <a:gd name="T38" fmla="*/ 96 w 96"/>
                <a:gd name="T39" fmla="*/ 92 h 92"/>
                <a:gd name="T40" fmla="*/ 87 w 96"/>
                <a:gd name="T41" fmla="*/ 75 h 92"/>
                <a:gd name="T42" fmla="*/ 92 w 96"/>
                <a:gd name="T43" fmla="*/ 64 h 92"/>
                <a:gd name="T44" fmla="*/ 88 w 96"/>
                <a:gd name="T45" fmla="*/ 53 h 92"/>
                <a:gd name="T46" fmla="*/ 88 w 96"/>
                <a:gd name="T47" fmla="*/ 44 h 92"/>
                <a:gd name="T48" fmla="*/ 96 w 96"/>
                <a:gd name="T49" fmla="*/ 44 h 92"/>
                <a:gd name="T50" fmla="*/ 23 w 96"/>
                <a:gd name="T51" fmla="*/ 24 h 92"/>
                <a:gd name="T52" fmla="*/ 16 w 96"/>
                <a:gd name="T53" fmla="*/ 28 h 92"/>
                <a:gd name="T54" fmla="*/ 16 w 96"/>
                <a:gd name="T55" fmla="*/ 24 h 92"/>
                <a:gd name="T56" fmla="*/ 8 w 96"/>
                <a:gd name="T57" fmla="*/ 24 h 92"/>
                <a:gd name="T58" fmla="*/ 8 w 96"/>
                <a:gd name="T59" fmla="*/ 8 h 92"/>
                <a:gd name="T60" fmla="*/ 52 w 96"/>
                <a:gd name="T61" fmla="*/ 8 h 92"/>
                <a:gd name="T62" fmla="*/ 52 w 96"/>
                <a:gd name="T63" fmla="*/ 24 h 92"/>
                <a:gd name="T64" fmla="*/ 23 w 96"/>
                <a:gd name="T65" fmla="*/ 24 h 92"/>
                <a:gd name="T66" fmla="*/ 48 w 96"/>
                <a:gd name="T67" fmla="*/ 36 h 92"/>
                <a:gd name="T68" fmla="*/ 48 w 96"/>
                <a:gd name="T69" fmla="*/ 32 h 92"/>
                <a:gd name="T70" fmla="*/ 60 w 96"/>
                <a:gd name="T71" fmla="*/ 32 h 92"/>
                <a:gd name="T72" fmla="*/ 60 w 96"/>
                <a:gd name="T73" fmla="*/ 16 h 92"/>
                <a:gd name="T74" fmla="*/ 88 w 96"/>
                <a:gd name="T75" fmla="*/ 16 h 92"/>
                <a:gd name="T76" fmla="*/ 88 w 96"/>
                <a:gd name="T77" fmla="*/ 36 h 92"/>
                <a:gd name="T78" fmla="*/ 80 w 96"/>
                <a:gd name="T79" fmla="*/ 36 h 92"/>
                <a:gd name="T80" fmla="*/ 80 w 96"/>
                <a:gd name="T81" fmla="*/ 42 h 92"/>
                <a:gd name="T82" fmla="*/ 74 w 96"/>
                <a:gd name="T83" fmla="*/ 36 h 92"/>
                <a:gd name="T84" fmla="*/ 48 w 96"/>
                <a:gd name="T85" fmla="*/ 36 h 92"/>
                <a:gd name="T86" fmla="*/ 68 w 96"/>
                <a:gd name="T87" fmla="*/ 64 h 92"/>
                <a:gd name="T88" fmla="*/ 76 w 96"/>
                <a:gd name="T89" fmla="*/ 56 h 92"/>
                <a:gd name="T90" fmla="*/ 84 w 96"/>
                <a:gd name="T91" fmla="*/ 64 h 92"/>
                <a:gd name="T92" fmla="*/ 76 w 96"/>
                <a:gd name="T93" fmla="*/ 72 h 92"/>
                <a:gd name="T94" fmla="*/ 68 w 96"/>
                <a:gd name="T95" fmla="*/ 6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92">
                  <a:moveTo>
                    <a:pt x="96" y="44"/>
                  </a:moveTo>
                  <a:cubicBezTo>
                    <a:pt x="96" y="8"/>
                    <a:pt x="96" y="8"/>
                    <a:pt x="96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66" y="49"/>
                    <a:pt x="60" y="56"/>
                    <a:pt x="60" y="64"/>
                  </a:cubicBezTo>
                  <a:cubicBezTo>
                    <a:pt x="60" y="68"/>
                    <a:pt x="62" y="72"/>
                    <a:pt x="65" y="75"/>
                  </a:cubicBezTo>
                  <a:cubicBezTo>
                    <a:pt x="60" y="79"/>
                    <a:pt x="56" y="85"/>
                    <a:pt x="56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85"/>
                    <a:pt x="69" y="80"/>
                    <a:pt x="76" y="80"/>
                  </a:cubicBezTo>
                  <a:cubicBezTo>
                    <a:pt x="83" y="80"/>
                    <a:pt x="88" y="85"/>
                    <a:pt x="88" y="92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6" y="85"/>
                    <a:pt x="93" y="79"/>
                    <a:pt x="87" y="75"/>
                  </a:cubicBezTo>
                  <a:cubicBezTo>
                    <a:pt x="90" y="72"/>
                    <a:pt x="92" y="68"/>
                    <a:pt x="92" y="64"/>
                  </a:cubicBezTo>
                  <a:cubicBezTo>
                    <a:pt x="92" y="60"/>
                    <a:pt x="91" y="56"/>
                    <a:pt x="88" y="53"/>
                  </a:cubicBezTo>
                  <a:cubicBezTo>
                    <a:pt x="88" y="44"/>
                    <a:pt x="88" y="44"/>
                    <a:pt x="88" y="44"/>
                  </a:cubicBezTo>
                  <a:lnTo>
                    <a:pt x="96" y="44"/>
                  </a:lnTo>
                  <a:close/>
                  <a:moveTo>
                    <a:pt x="23" y="24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24"/>
                    <a:pt x="52" y="24"/>
                    <a:pt x="52" y="24"/>
                  </a:cubicBezTo>
                  <a:lnTo>
                    <a:pt x="23" y="24"/>
                  </a:lnTo>
                  <a:close/>
                  <a:moveTo>
                    <a:pt x="48" y="36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4" y="36"/>
                    <a:pt x="74" y="36"/>
                    <a:pt x="74" y="36"/>
                  </a:cubicBezTo>
                  <a:lnTo>
                    <a:pt x="48" y="36"/>
                  </a:lnTo>
                  <a:close/>
                  <a:moveTo>
                    <a:pt x="68" y="64"/>
                  </a:moveTo>
                  <a:cubicBezTo>
                    <a:pt x="68" y="60"/>
                    <a:pt x="72" y="56"/>
                    <a:pt x="76" y="56"/>
                  </a:cubicBezTo>
                  <a:cubicBezTo>
                    <a:pt x="81" y="56"/>
                    <a:pt x="84" y="60"/>
                    <a:pt x="84" y="64"/>
                  </a:cubicBezTo>
                  <a:cubicBezTo>
                    <a:pt x="84" y="68"/>
                    <a:pt x="81" y="72"/>
                    <a:pt x="76" y="72"/>
                  </a:cubicBezTo>
                  <a:cubicBezTo>
                    <a:pt x="72" y="72"/>
                    <a:pt x="68" y="68"/>
                    <a:pt x="68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" name="Freeform 12"/>
          <p:cNvSpPr>
            <a:spLocks noEditPoints="1"/>
          </p:cNvSpPr>
          <p:nvPr/>
        </p:nvSpPr>
        <p:spPr bwMode="auto">
          <a:xfrm>
            <a:off x="3857626" y="4284663"/>
            <a:ext cx="449263" cy="225425"/>
          </a:xfrm>
          <a:custGeom>
            <a:avLst/>
            <a:gdLst>
              <a:gd name="T0" fmla="*/ 111 w 120"/>
              <a:gd name="T1" fmla="*/ 39 h 60"/>
              <a:gd name="T2" fmla="*/ 116 w 120"/>
              <a:gd name="T3" fmla="*/ 28 h 60"/>
              <a:gd name="T4" fmla="*/ 100 w 120"/>
              <a:gd name="T5" fmla="*/ 12 h 60"/>
              <a:gd name="T6" fmla="*/ 84 w 120"/>
              <a:gd name="T7" fmla="*/ 28 h 60"/>
              <a:gd name="T8" fmla="*/ 88 w 120"/>
              <a:gd name="T9" fmla="*/ 39 h 60"/>
              <a:gd name="T10" fmla="*/ 83 w 120"/>
              <a:gd name="T11" fmla="*/ 45 h 60"/>
              <a:gd name="T12" fmla="*/ 73 w 120"/>
              <a:gd name="T13" fmla="*/ 35 h 60"/>
              <a:gd name="T14" fmla="*/ 80 w 120"/>
              <a:gd name="T15" fmla="*/ 20 h 60"/>
              <a:gd name="T16" fmla="*/ 60 w 120"/>
              <a:gd name="T17" fmla="*/ 0 h 60"/>
              <a:gd name="T18" fmla="*/ 40 w 120"/>
              <a:gd name="T19" fmla="*/ 20 h 60"/>
              <a:gd name="T20" fmla="*/ 47 w 120"/>
              <a:gd name="T21" fmla="*/ 35 h 60"/>
              <a:gd name="T22" fmla="*/ 36 w 120"/>
              <a:gd name="T23" fmla="*/ 45 h 60"/>
              <a:gd name="T24" fmla="*/ 31 w 120"/>
              <a:gd name="T25" fmla="*/ 39 h 60"/>
              <a:gd name="T26" fmla="*/ 36 w 120"/>
              <a:gd name="T27" fmla="*/ 28 h 60"/>
              <a:gd name="T28" fmla="*/ 20 w 120"/>
              <a:gd name="T29" fmla="*/ 12 h 60"/>
              <a:gd name="T30" fmla="*/ 4 w 120"/>
              <a:gd name="T31" fmla="*/ 28 h 60"/>
              <a:gd name="T32" fmla="*/ 8 w 120"/>
              <a:gd name="T33" fmla="*/ 39 h 60"/>
              <a:gd name="T34" fmla="*/ 0 w 120"/>
              <a:gd name="T35" fmla="*/ 56 h 60"/>
              <a:gd name="T36" fmla="*/ 8 w 120"/>
              <a:gd name="T37" fmla="*/ 56 h 60"/>
              <a:gd name="T38" fmla="*/ 20 w 120"/>
              <a:gd name="T39" fmla="*/ 44 h 60"/>
              <a:gd name="T40" fmla="*/ 32 w 120"/>
              <a:gd name="T41" fmla="*/ 56 h 60"/>
              <a:gd name="T42" fmla="*/ 32 w 120"/>
              <a:gd name="T43" fmla="*/ 60 h 60"/>
              <a:gd name="T44" fmla="*/ 40 w 120"/>
              <a:gd name="T45" fmla="*/ 60 h 60"/>
              <a:gd name="T46" fmla="*/ 60 w 120"/>
              <a:gd name="T47" fmla="*/ 40 h 60"/>
              <a:gd name="T48" fmla="*/ 80 w 120"/>
              <a:gd name="T49" fmla="*/ 60 h 60"/>
              <a:gd name="T50" fmla="*/ 88 w 120"/>
              <a:gd name="T51" fmla="*/ 60 h 60"/>
              <a:gd name="T52" fmla="*/ 88 w 120"/>
              <a:gd name="T53" fmla="*/ 56 h 60"/>
              <a:gd name="T54" fmla="*/ 100 w 120"/>
              <a:gd name="T55" fmla="*/ 44 h 60"/>
              <a:gd name="T56" fmla="*/ 112 w 120"/>
              <a:gd name="T57" fmla="*/ 56 h 60"/>
              <a:gd name="T58" fmla="*/ 120 w 120"/>
              <a:gd name="T59" fmla="*/ 56 h 60"/>
              <a:gd name="T60" fmla="*/ 111 w 120"/>
              <a:gd name="T61" fmla="*/ 39 h 60"/>
              <a:gd name="T62" fmla="*/ 12 w 120"/>
              <a:gd name="T63" fmla="*/ 28 h 60"/>
              <a:gd name="T64" fmla="*/ 20 w 120"/>
              <a:gd name="T65" fmla="*/ 20 h 60"/>
              <a:gd name="T66" fmla="*/ 28 w 120"/>
              <a:gd name="T67" fmla="*/ 28 h 60"/>
              <a:gd name="T68" fmla="*/ 20 w 120"/>
              <a:gd name="T69" fmla="*/ 36 h 60"/>
              <a:gd name="T70" fmla="*/ 12 w 120"/>
              <a:gd name="T71" fmla="*/ 28 h 60"/>
              <a:gd name="T72" fmla="*/ 48 w 120"/>
              <a:gd name="T73" fmla="*/ 20 h 60"/>
              <a:gd name="T74" fmla="*/ 60 w 120"/>
              <a:gd name="T75" fmla="*/ 8 h 60"/>
              <a:gd name="T76" fmla="*/ 72 w 120"/>
              <a:gd name="T77" fmla="*/ 20 h 60"/>
              <a:gd name="T78" fmla="*/ 60 w 120"/>
              <a:gd name="T79" fmla="*/ 32 h 60"/>
              <a:gd name="T80" fmla="*/ 48 w 120"/>
              <a:gd name="T81" fmla="*/ 20 h 60"/>
              <a:gd name="T82" fmla="*/ 92 w 120"/>
              <a:gd name="T83" fmla="*/ 28 h 60"/>
              <a:gd name="T84" fmla="*/ 100 w 120"/>
              <a:gd name="T85" fmla="*/ 20 h 60"/>
              <a:gd name="T86" fmla="*/ 108 w 120"/>
              <a:gd name="T87" fmla="*/ 28 h 60"/>
              <a:gd name="T88" fmla="*/ 100 w 120"/>
              <a:gd name="T89" fmla="*/ 36 h 60"/>
              <a:gd name="T90" fmla="*/ 92 w 120"/>
              <a:gd name="T91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0" h="60">
                <a:moveTo>
                  <a:pt x="111" y="39"/>
                </a:moveTo>
                <a:cubicBezTo>
                  <a:pt x="114" y="36"/>
                  <a:pt x="116" y="32"/>
                  <a:pt x="116" y="28"/>
                </a:cubicBezTo>
                <a:cubicBezTo>
                  <a:pt x="116" y="19"/>
                  <a:pt x="108" y="12"/>
                  <a:pt x="100" y="12"/>
                </a:cubicBezTo>
                <a:cubicBezTo>
                  <a:pt x="91" y="12"/>
                  <a:pt x="84" y="19"/>
                  <a:pt x="84" y="28"/>
                </a:cubicBezTo>
                <a:cubicBezTo>
                  <a:pt x="84" y="32"/>
                  <a:pt x="86" y="36"/>
                  <a:pt x="88" y="39"/>
                </a:cubicBezTo>
                <a:cubicBezTo>
                  <a:pt x="86" y="41"/>
                  <a:pt x="85" y="43"/>
                  <a:pt x="83" y="45"/>
                </a:cubicBezTo>
                <a:cubicBezTo>
                  <a:pt x="80" y="41"/>
                  <a:pt x="77" y="37"/>
                  <a:pt x="73" y="35"/>
                </a:cubicBezTo>
                <a:cubicBezTo>
                  <a:pt x="77" y="31"/>
                  <a:pt x="80" y="26"/>
                  <a:pt x="80" y="20"/>
                </a:cubicBezTo>
                <a:cubicBezTo>
                  <a:pt x="80" y="9"/>
                  <a:pt x="71" y="0"/>
                  <a:pt x="60" y="0"/>
                </a:cubicBezTo>
                <a:cubicBezTo>
                  <a:pt x="49" y="0"/>
                  <a:pt x="40" y="9"/>
                  <a:pt x="40" y="20"/>
                </a:cubicBezTo>
                <a:cubicBezTo>
                  <a:pt x="40" y="26"/>
                  <a:pt x="42" y="31"/>
                  <a:pt x="47" y="35"/>
                </a:cubicBezTo>
                <a:cubicBezTo>
                  <a:pt x="42" y="37"/>
                  <a:pt x="39" y="41"/>
                  <a:pt x="36" y="45"/>
                </a:cubicBezTo>
                <a:cubicBezTo>
                  <a:pt x="35" y="43"/>
                  <a:pt x="33" y="41"/>
                  <a:pt x="31" y="39"/>
                </a:cubicBezTo>
                <a:cubicBezTo>
                  <a:pt x="34" y="36"/>
                  <a:pt x="36" y="32"/>
                  <a:pt x="36" y="28"/>
                </a:cubicBezTo>
                <a:cubicBezTo>
                  <a:pt x="36" y="19"/>
                  <a:pt x="28" y="12"/>
                  <a:pt x="20" y="12"/>
                </a:cubicBezTo>
                <a:cubicBezTo>
                  <a:pt x="11" y="12"/>
                  <a:pt x="4" y="19"/>
                  <a:pt x="4" y="28"/>
                </a:cubicBezTo>
                <a:cubicBezTo>
                  <a:pt x="4" y="32"/>
                  <a:pt x="6" y="36"/>
                  <a:pt x="8" y="39"/>
                </a:cubicBezTo>
                <a:cubicBezTo>
                  <a:pt x="3" y="43"/>
                  <a:pt x="0" y="49"/>
                  <a:pt x="0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49"/>
                  <a:pt x="13" y="44"/>
                  <a:pt x="20" y="44"/>
                </a:cubicBezTo>
                <a:cubicBezTo>
                  <a:pt x="26" y="44"/>
                  <a:pt x="32" y="49"/>
                  <a:pt x="32" y="56"/>
                </a:cubicBezTo>
                <a:cubicBezTo>
                  <a:pt x="32" y="60"/>
                  <a:pt x="32" y="60"/>
                  <a:pt x="32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49"/>
                  <a:pt x="49" y="40"/>
                  <a:pt x="60" y="40"/>
                </a:cubicBezTo>
                <a:cubicBezTo>
                  <a:pt x="71" y="40"/>
                  <a:pt x="80" y="49"/>
                  <a:pt x="80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88" y="56"/>
                  <a:pt x="88" y="56"/>
                  <a:pt x="88" y="56"/>
                </a:cubicBezTo>
                <a:cubicBezTo>
                  <a:pt x="88" y="49"/>
                  <a:pt x="93" y="44"/>
                  <a:pt x="100" y="44"/>
                </a:cubicBezTo>
                <a:cubicBezTo>
                  <a:pt x="106" y="44"/>
                  <a:pt x="112" y="49"/>
                  <a:pt x="112" y="56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16" y="43"/>
                  <a:pt x="111" y="39"/>
                </a:cubicBezTo>
                <a:close/>
                <a:moveTo>
                  <a:pt x="12" y="28"/>
                </a:moveTo>
                <a:cubicBezTo>
                  <a:pt x="12" y="24"/>
                  <a:pt x="15" y="20"/>
                  <a:pt x="20" y="20"/>
                </a:cubicBezTo>
                <a:cubicBezTo>
                  <a:pt x="24" y="20"/>
                  <a:pt x="28" y="24"/>
                  <a:pt x="28" y="28"/>
                </a:cubicBezTo>
                <a:cubicBezTo>
                  <a:pt x="28" y="32"/>
                  <a:pt x="24" y="36"/>
                  <a:pt x="20" y="36"/>
                </a:cubicBezTo>
                <a:cubicBezTo>
                  <a:pt x="15" y="36"/>
                  <a:pt x="12" y="32"/>
                  <a:pt x="12" y="28"/>
                </a:cubicBezTo>
                <a:close/>
                <a:moveTo>
                  <a:pt x="48" y="20"/>
                </a:moveTo>
                <a:cubicBezTo>
                  <a:pt x="48" y="13"/>
                  <a:pt x="53" y="8"/>
                  <a:pt x="60" y="8"/>
                </a:cubicBezTo>
                <a:cubicBezTo>
                  <a:pt x="66" y="8"/>
                  <a:pt x="72" y="13"/>
                  <a:pt x="72" y="20"/>
                </a:cubicBezTo>
                <a:cubicBezTo>
                  <a:pt x="72" y="27"/>
                  <a:pt x="66" y="32"/>
                  <a:pt x="60" y="32"/>
                </a:cubicBezTo>
                <a:cubicBezTo>
                  <a:pt x="53" y="32"/>
                  <a:pt x="48" y="27"/>
                  <a:pt x="48" y="20"/>
                </a:cubicBezTo>
                <a:close/>
                <a:moveTo>
                  <a:pt x="92" y="28"/>
                </a:moveTo>
                <a:cubicBezTo>
                  <a:pt x="92" y="24"/>
                  <a:pt x="95" y="20"/>
                  <a:pt x="100" y="20"/>
                </a:cubicBezTo>
                <a:cubicBezTo>
                  <a:pt x="104" y="20"/>
                  <a:pt x="108" y="24"/>
                  <a:pt x="108" y="28"/>
                </a:cubicBezTo>
                <a:cubicBezTo>
                  <a:pt x="108" y="32"/>
                  <a:pt x="104" y="36"/>
                  <a:pt x="100" y="36"/>
                </a:cubicBezTo>
                <a:cubicBezTo>
                  <a:pt x="95" y="36"/>
                  <a:pt x="92" y="32"/>
                  <a:pt x="92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3"/>
          <p:cNvSpPr>
            <a:spLocks noEditPoints="1"/>
          </p:cNvSpPr>
          <p:nvPr/>
        </p:nvSpPr>
        <p:spPr bwMode="auto">
          <a:xfrm>
            <a:off x="1465263" y="2249488"/>
            <a:ext cx="368300" cy="392113"/>
          </a:xfrm>
          <a:custGeom>
            <a:avLst/>
            <a:gdLst>
              <a:gd name="T0" fmla="*/ 97 w 98"/>
              <a:gd name="T1" fmla="*/ 53 h 104"/>
              <a:gd name="T2" fmla="*/ 86 w 98"/>
              <a:gd name="T3" fmla="*/ 32 h 104"/>
              <a:gd name="T4" fmla="*/ 44 w 98"/>
              <a:gd name="T5" fmla="*/ 0 h 104"/>
              <a:gd name="T6" fmla="*/ 0 w 98"/>
              <a:gd name="T7" fmla="*/ 44 h 104"/>
              <a:gd name="T8" fmla="*/ 7 w 98"/>
              <a:gd name="T9" fmla="*/ 67 h 104"/>
              <a:gd name="T10" fmla="*/ 12 w 98"/>
              <a:gd name="T11" fmla="*/ 85 h 104"/>
              <a:gd name="T12" fmla="*/ 12 w 98"/>
              <a:gd name="T13" fmla="*/ 104 h 104"/>
              <a:gd name="T14" fmla="*/ 20 w 98"/>
              <a:gd name="T15" fmla="*/ 104 h 104"/>
              <a:gd name="T16" fmla="*/ 20 w 98"/>
              <a:gd name="T17" fmla="*/ 85 h 104"/>
              <a:gd name="T18" fmla="*/ 14 w 98"/>
              <a:gd name="T19" fmla="*/ 64 h 104"/>
              <a:gd name="T20" fmla="*/ 8 w 98"/>
              <a:gd name="T21" fmla="*/ 44 h 104"/>
              <a:gd name="T22" fmla="*/ 40 w 98"/>
              <a:gd name="T23" fmla="*/ 9 h 104"/>
              <a:gd name="T24" fmla="*/ 40 w 98"/>
              <a:gd name="T25" fmla="*/ 37 h 104"/>
              <a:gd name="T26" fmla="*/ 28 w 98"/>
              <a:gd name="T27" fmla="*/ 52 h 104"/>
              <a:gd name="T28" fmla="*/ 44 w 98"/>
              <a:gd name="T29" fmla="*/ 68 h 104"/>
              <a:gd name="T30" fmla="*/ 53 w 98"/>
              <a:gd name="T31" fmla="*/ 66 h 104"/>
              <a:gd name="T32" fmla="*/ 60 w 98"/>
              <a:gd name="T33" fmla="*/ 71 h 104"/>
              <a:gd name="T34" fmla="*/ 66 w 98"/>
              <a:gd name="T35" fmla="*/ 76 h 104"/>
              <a:gd name="T36" fmla="*/ 72 w 98"/>
              <a:gd name="T37" fmla="*/ 70 h 104"/>
              <a:gd name="T38" fmla="*/ 66 w 98"/>
              <a:gd name="T39" fmla="*/ 64 h 104"/>
              <a:gd name="T40" fmla="*/ 65 w 98"/>
              <a:gd name="T41" fmla="*/ 65 h 104"/>
              <a:gd name="T42" fmla="*/ 58 w 98"/>
              <a:gd name="T43" fmla="*/ 60 h 104"/>
              <a:gd name="T44" fmla="*/ 60 w 98"/>
              <a:gd name="T45" fmla="*/ 52 h 104"/>
              <a:gd name="T46" fmla="*/ 48 w 98"/>
              <a:gd name="T47" fmla="*/ 37 h 104"/>
              <a:gd name="T48" fmla="*/ 48 w 98"/>
              <a:gd name="T49" fmla="*/ 9 h 104"/>
              <a:gd name="T50" fmla="*/ 79 w 98"/>
              <a:gd name="T51" fmla="*/ 34 h 104"/>
              <a:gd name="T52" fmla="*/ 79 w 98"/>
              <a:gd name="T53" fmla="*/ 35 h 104"/>
              <a:gd name="T54" fmla="*/ 90 w 98"/>
              <a:gd name="T55" fmla="*/ 56 h 104"/>
              <a:gd name="T56" fmla="*/ 90 w 98"/>
              <a:gd name="T57" fmla="*/ 58 h 104"/>
              <a:gd name="T58" fmla="*/ 83 w 98"/>
              <a:gd name="T59" fmla="*/ 60 h 104"/>
              <a:gd name="T60" fmla="*/ 80 w 98"/>
              <a:gd name="T61" fmla="*/ 60 h 104"/>
              <a:gd name="T62" fmla="*/ 80 w 98"/>
              <a:gd name="T63" fmla="*/ 72 h 104"/>
              <a:gd name="T64" fmla="*/ 68 w 98"/>
              <a:gd name="T65" fmla="*/ 84 h 104"/>
              <a:gd name="T66" fmla="*/ 60 w 98"/>
              <a:gd name="T67" fmla="*/ 84 h 104"/>
              <a:gd name="T68" fmla="*/ 60 w 98"/>
              <a:gd name="T69" fmla="*/ 104 h 104"/>
              <a:gd name="T70" fmla="*/ 68 w 98"/>
              <a:gd name="T71" fmla="*/ 104 h 104"/>
              <a:gd name="T72" fmla="*/ 68 w 98"/>
              <a:gd name="T73" fmla="*/ 92 h 104"/>
              <a:gd name="T74" fmla="*/ 88 w 98"/>
              <a:gd name="T75" fmla="*/ 72 h 104"/>
              <a:gd name="T76" fmla="*/ 88 w 98"/>
              <a:gd name="T77" fmla="*/ 66 h 104"/>
              <a:gd name="T78" fmla="*/ 92 w 98"/>
              <a:gd name="T79" fmla="*/ 65 h 104"/>
              <a:gd name="T80" fmla="*/ 97 w 98"/>
              <a:gd name="T81" fmla="*/ 61 h 104"/>
              <a:gd name="T82" fmla="*/ 97 w 98"/>
              <a:gd name="T83" fmla="*/ 53 h 104"/>
              <a:gd name="T84" fmla="*/ 52 w 98"/>
              <a:gd name="T85" fmla="*/ 52 h 104"/>
              <a:gd name="T86" fmla="*/ 44 w 98"/>
              <a:gd name="T87" fmla="*/ 60 h 104"/>
              <a:gd name="T88" fmla="*/ 36 w 98"/>
              <a:gd name="T89" fmla="*/ 52 h 104"/>
              <a:gd name="T90" fmla="*/ 44 w 98"/>
              <a:gd name="T91" fmla="*/ 44 h 104"/>
              <a:gd name="T92" fmla="*/ 52 w 98"/>
              <a:gd name="T93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8" h="104">
                <a:moveTo>
                  <a:pt x="97" y="53"/>
                </a:moveTo>
                <a:cubicBezTo>
                  <a:pt x="96" y="51"/>
                  <a:pt x="88" y="35"/>
                  <a:pt x="86" y="32"/>
                </a:cubicBezTo>
                <a:cubicBezTo>
                  <a:pt x="85" y="27"/>
                  <a:pt x="77" y="0"/>
                  <a:pt x="44" y="0"/>
                </a:cubicBezTo>
                <a:cubicBezTo>
                  <a:pt x="20" y="0"/>
                  <a:pt x="0" y="20"/>
                  <a:pt x="0" y="44"/>
                </a:cubicBezTo>
                <a:cubicBezTo>
                  <a:pt x="0" y="53"/>
                  <a:pt x="3" y="60"/>
                  <a:pt x="7" y="67"/>
                </a:cubicBezTo>
                <a:cubicBezTo>
                  <a:pt x="10" y="73"/>
                  <a:pt x="12" y="79"/>
                  <a:pt x="12" y="8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0" y="85"/>
                  <a:pt x="20" y="85"/>
                  <a:pt x="20" y="85"/>
                </a:cubicBezTo>
                <a:cubicBezTo>
                  <a:pt x="20" y="77"/>
                  <a:pt x="17" y="70"/>
                  <a:pt x="14" y="64"/>
                </a:cubicBezTo>
                <a:cubicBezTo>
                  <a:pt x="11" y="57"/>
                  <a:pt x="8" y="51"/>
                  <a:pt x="8" y="44"/>
                </a:cubicBezTo>
                <a:cubicBezTo>
                  <a:pt x="8" y="26"/>
                  <a:pt x="22" y="11"/>
                  <a:pt x="40" y="9"/>
                </a:cubicBezTo>
                <a:cubicBezTo>
                  <a:pt x="40" y="37"/>
                  <a:pt x="40" y="37"/>
                  <a:pt x="40" y="37"/>
                </a:cubicBezTo>
                <a:cubicBezTo>
                  <a:pt x="33" y="39"/>
                  <a:pt x="28" y="45"/>
                  <a:pt x="28" y="52"/>
                </a:cubicBezTo>
                <a:cubicBezTo>
                  <a:pt x="28" y="61"/>
                  <a:pt x="35" y="68"/>
                  <a:pt x="44" y="68"/>
                </a:cubicBezTo>
                <a:cubicBezTo>
                  <a:pt x="47" y="68"/>
                  <a:pt x="50" y="67"/>
                  <a:pt x="53" y="66"/>
                </a:cubicBezTo>
                <a:cubicBezTo>
                  <a:pt x="60" y="71"/>
                  <a:pt x="60" y="71"/>
                  <a:pt x="60" y="71"/>
                </a:cubicBezTo>
                <a:cubicBezTo>
                  <a:pt x="61" y="74"/>
                  <a:pt x="63" y="76"/>
                  <a:pt x="66" y="76"/>
                </a:cubicBezTo>
                <a:cubicBezTo>
                  <a:pt x="70" y="76"/>
                  <a:pt x="72" y="74"/>
                  <a:pt x="72" y="70"/>
                </a:cubicBezTo>
                <a:cubicBezTo>
                  <a:pt x="72" y="67"/>
                  <a:pt x="70" y="64"/>
                  <a:pt x="66" y="64"/>
                </a:cubicBezTo>
                <a:cubicBezTo>
                  <a:pt x="66" y="64"/>
                  <a:pt x="65" y="64"/>
                  <a:pt x="65" y="65"/>
                </a:cubicBezTo>
                <a:cubicBezTo>
                  <a:pt x="58" y="60"/>
                  <a:pt x="58" y="60"/>
                  <a:pt x="58" y="60"/>
                </a:cubicBezTo>
                <a:cubicBezTo>
                  <a:pt x="59" y="58"/>
                  <a:pt x="60" y="55"/>
                  <a:pt x="60" y="52"/>
                </a:cubicBezTo>
                <a:cubicBezTo>
                  <a:pt x="60" y="45"/>
                  <a:pt x="55" y="39"/>
                  <a:pt x="48" y="37"/>
                </a:cubicBezTo>
                <a:cubicBezTo>
                  <a:pt x="48" y="9"/>
                  <a:pt x="48" y="9"/>
                  <a:pt x="48" y="9"/>
                </a:cubicBezTo>
                <a:cubicBezTo>
                  <a:pt x="74" y="11"/>
                  <a:pt x="78" y="33"/>
                  <a:pt x="79" y="34"/>
                </a:cubicBezTo>
                <a:cubicBezTo>
                  <a:pt x="79" y="35"/>
                  <a:pt x="79" y="35"/>
                  <a:pt x="79" y="35"/>
                </a:cubicBezTo>
                <a:cubicBezTo>
                  <a:pt x="79" y="35"/>
                  <a:pt x="89" y="54"/>
                  <a:pt x="90" y="56"/>
                </a:cubicBezTo>
                <a:cubicBezTo>
                  <a:pt x="90" y="57"/>
                  <a:pt x="90" y="58"/>
                  <a:pt x="90" y="58"/>
                </a:cubicBezTo>
                <a:cubicBezTo>
                  <a:pt x="88" y="58"/>
                  <a:pt x="83" y="60"/>
                  <a:pt x="83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78"/>
                  <a:pt x="74" y="84"/>
                  <a:pt x="68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92"/>
                  <a:pt x="68" y="92"/>
                  <a:pt x="68" y="92"/>
                </a:cubicBezTo>
                <a:cubicBezTo>
                  <a:pt x="78" y="92"/>
                  <a:pt x="88" y="82"/>
                  <a:pt x="88" y="72"/>
                </a:cubicBezTo>
                <a:cubicBezTo>
                  <a:pt x="88" y="66"/>
                  <a:pt x="88" y="66"/>
                  <a:pt x="88" y="66"/>
                </a:cubicBezTo>
                <a:cubicBezTo>
                  <a:pt x="90" y="66"/>
                  <a:pt x="91" y="66"/>
                  <a:pt x="92" y="65"/>
                </a:cubicBezTo>
                <a:cubicBezTo>
                  <a:pt x="94" y="65"/>
                  <a:pt x="96" y="63"/>
                  <a:pt x="97" y="61"/>
                </a:cubicBezTo>
                <a:cubicBezTo>
                  <a:pt x="98" y="58"/>
                  <a:pt x="98" y="55"/>
                  <a:pt x="97" y="53"/>
                </a:cubicBezTo>
                <a:close/>
                <a:moveTo>
                  <a:pt x="52" y="52"/>
                </a:moveTo>
                <a:cubicBezTo>
                  <a:pt x="52" y="57"/>
                  <a:pt x="49" y="60"/>
                  <a:pt x="44" y="60"/>
                </a:cubicBezTo>
                <a:cubicBezTo>
                  <a:pt x="40" y="60"/>
                  <a:pt x="36" y="57"/>
                  <a:pt x="36" y="52"/>
                </a:cubicBezTo>
                <a:cubicBezTo>
                  <a:pt x="36" y="48"/>
                  <a:pt x="40" y="44"/>
                  <a:pt x="44" y="44"/>
                </a:cubicBezTo>
                <a:cubicBezTo>
                  <a:pt x="49" y="44"/>
                  <a:pt x="52" y="48"/>
                  <a:pt x="52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5" name="Group 64"/>
          <p:cNvGrpSpPr/>
          <p:nvPr/>
        </p:nvGrpSpPr>
        <p:grpSpPr>
          <a:xfrm>
            <a:off x="447676" y="4216400"/>
            <a:ext cx="360363" cy="361950"/>
            <a:chOff x="447676" y="4216400"/>
            <a:chExt cx="360363" cy="361950"/>
          </a:xfrm>
          <a:solidFill>
            <a:schemeClr val="tx1"/>
          </a:solidFill>
        </p:grpSpPr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447676" y="4216400"/>
              <a:ext cx="360363" cy="361950"/>
            </a:xfrm>
            <a:custGeom>
              <a:avLst/>
              <a:gdLst>
                <a:gd name="T0" fmla="*/ 114 w 227"/>
                <a:gd name="T1" fmla="*/ 0 h 228"/>
                <a:gd name="T2" fmla="*/ 0 w 227"/>
                <a:gd name="T3" fmla="*/ 53 h 228"/>
                <a:gd name="T4" fmla="*/ 0 w 227"/>
                <a:gd name="T5" fmla="*/ 228 h 228"/>
                <a:gd name="T6" fmla="*/ 105 w 227"/>
                <a:gd name="T7" fmla="*/ 228 h 228"/>
                <a:gd name="T8" fmla="*/ 105 w 227"/>
                <a:gd name="T9" fmla="*/ 171 h 228"/>
                <a:gd name="T10" fmla="*/ 123 w 227"/>
                <a:gd name="T11" fmla="*/ 171 h 228"/>
                <a:gd name="T12" fmla="*/ 123 w 227"/>
                <a:gd name="T13" fmla="*/ 228 h 228"/>
                <a:gd name="T14" fmla="*/ 227 w 227"/>
                <a:gd name="T15" fmla="*/ 228 h 228"/>
                <a:gd name="T16" fmla="*/ 227 w 227"/>
                <a:gd name="T17" fmla="*/ 53 h 228"/>
                <a:gd name="T18" fmla="*/ 114 w 227"/>
                <a:gd name="T19" fmla="*/ 0 h 228"/>
                <a:gd name="T20" fmla="*/ 209 w 227"/>
                <a:gd name="T21" fmla="*/ 209 h 228"/>
                <a:gd name="T22" fmla="*/ 142 w 227"/>
                <a:gd name="T23" fmla="*/ 209 h 228"/>
                <a:gd name="T24" fmla="*/ 142 w 227"/>
                <a:gd name="T25" fmla="*/ 152 h 228"/>
                <a:gd name="T26" fmla="*/ 86 w 227"/>
                <a:gd name="T27" fmla="*/ 152 h 228"/>
                <a:gd name="T28" fmla="*/ 86 w 227"/>
                <a:gd name="T29" fmla="*/ 209 h 228"/>
                <a:gd name="T30" fmla="*/ 19 w 227"/>
                <a:gd name="T31" fmla="*/ 209 h 228"/>
                <a:gd name="T32" fmla="*/ 19 w 227"/>
                <a:gd name="T33" fmla="*/ 64 h 228"/>
                <a:gd name="T34" fmla="*/ 114 w 227"/>
                <a:gd name="T35" fmla="*/ 22 h 228"/>
                <a:gd name="T36" fmla="*/ 209 w 227"/>
                <a:gd name="T37" fmla="*/ 64 h 228"/>
                <a:gd name="T38" fmla="*/ 209 w 227"/>
                <a:gd name="T39" fmla="*/ 2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7" h="228">
                  <a:moveTo>
                    <a:pt x="114" y="0"/>
                  </a:moveTo>
                  <a:lnTo>
                    <a:pt x="0" y="53"/>
                  </a:lnTo>
                  <a:lnTo>
                    <a:pt x="0" y="228"/>
                  </a:lnTo>
                  <a:lnTo>
                    <a:pt x="105" y="228"/>
                  </a:lnTo>
                  <a:lnTo>
                    <a:pt x="105" y="171"/>
                  </a:lnTo>
                  <a:lnTo>
                    <a:pt x="123" y="171"/>
                  </a:lnTo>
                  <a:lnTo>
                    <a:pt x="123" y="228"/>
                  </a:lnTo>
                  <a:lnTo>
                    <a:pt x="227" y="228"/>
                  </a:lnTo>
                  <a:lnTo>
                    <a:pt x="227" y="53"/>
                  </a:lnTo>
                  <a:lnTo>
                    <a:pt x="114" y="0"/>
                  </a:lnTo>
                  <a:close/>
                  <a:moveTo>
                    <a:pt x="209" y="209"/>
                  </a:moveTo>
                  <a:lnTo>
                    <a:pt x="142" y="209"/>
                  </a:lnTo>
                  <a:lnTo>
                    <a:pt x="142" y="152"/>
                  </a:lnTo>
                  <a:lnTo>
                    <a:pt x="86" y="152"/>
                  </a:lnTo>
                  <a:lnTo>
                    <a:pt x="86" y="209"/>
                  </a:lnTo>
                  <a:lnTo>
                    <a:pt x="19" y="209"/>
                  </a:lnTo>
                  <a:lnTo>
                    <a:pt x="19" y="64"/>
                  </a:lnTo>
                  <a:lnTo>
                    <a:pt x="114" y="22"/>
                  </a:lnTo>
                  <a:lnTo>
                    <a:pt x="209" y="64"/>
                  </a:lnTo>
                  <a:lnTo>
                    <a:pt x="209" y="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>
              <a:off x="598488" y="4397375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>
              <a:off x="598488" y="4337050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>
              <a:off x="688976" y="4457700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18"/>
            <p:cNvSpPr>
              <a:spLocks noChangeArrowheads="1"/>
            </p:cNvSpPr>
            <p:nvPr/>
          </p:nvSpPr>
          <p:spPr bwMode="auto">
            <a:xfrm>
              <a:off x="688976" y="4397375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>
              <a:off x="688976" y="4337050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>
              <a:off x="508001" y="4457700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1"/>
            <p:cNvSpPr>
              <a:spLocks noChangeArrowheads="1"/>
            </p:cNvSpPr>
            <p:nvPr/>
          </p:nvSpPr>
          <p:spPr bwMode="auto">
            <a:xfrm>
              <a:off x="508001" y="4397375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2"/>
            <p:cNvSpPr>
              <a:spLocks noChangeArrowheads="1"/>
            </p:cNvSpPr>
            <p:nvPr/>
          </p:nvSpPr>
          <p:spPr bwMode="auto">
            <a:xfrm>
              <a:off x="508001" y="4337050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Freeform 23"/>
          <p:cNvSpPr>
            <a:spLocks noEditPoints="1"/>
          </p:cNvSpPr>
          <p:nvPr/>
        </p:nvSpPr>
        <p:spPr bwMode="auto">
          <a:xfrm>
            <a:off x="1470026" y="4197350"/>
            <a:ext cx="363538" cy="396875"/>
          </a:xfrm>
          <a:custGeom>
            <a:avLst/>
            <a:gdLst>
              <a:gd name="T0" fmla="*/ 81 w 97"/>
              <a:gd name="T1" fmla="*/ 55 h 105"/>
              <a:gd name="T2" fmla="*/ 86 w 97"/>
              <a:gd name="T3" fmla="*/ 34 h 105"/>
              <a:gd name="T4" fmla="*/ 80 w 97"/>
              <a:gd name="T5" fmla="*/ 19 h 105"/>
              <a:gd name="T6" fmla="*/ 62 w 97"/>
              <a:gd name="T7" fmla="*/ 8 h 105"/>
              <a:gd name="T8" fmla="*/ 41 w 97"/>
              <a:gd name="T9" fmla="*/ 3 h 105"/>
              <a:gd name="T10" fmla="*/ 27 w 97"/>
              <a:gd name="T11" fmla="*/ 9 h 105"/>
              <a:gd name="T12" fmla="*/ 15 w 97"/>
              <a:gd name="T13" fmla="*/ 27 h 105"/>
              <a:gd name="T14" fmla="*/ 10 w 97"/>
              <a:gd name="T15" fmla="*/ 48 h 105"/>
              <a:gd name="T16" fmla="*/ 16 w 97"/>
              <a:gd name="T17" fmla="*/ 62 h 105"/>
              <a:gd name="T18" fmla="*/ 19 w 97"/>
              <a:gd name="T19" fmla="*/ 87 h 105"/>
              <a:gd name="T20" fmla="*/ 43 w 97"/>
              <a:gd name="T21" fmla="*/ 80 h 105"/>
              <a:gd name="T22" fmla="*/ 53 w 97"/>
              <a:gd name="T23" fmla="*/ 80 h 105"/>
              <a:gd name="T24" fmla="*/ 77 w 97"/>
              <a:gd name="T25" fmla="*/ 87 h 105"/>
              <a:gd name="T26" fmla="*/ 80 w 97"/>
              <a:gd name="T27" fmla="*/ 62 h 105"/>
              <a:gd name="T28" fmla="*/ 14 w 97"/>
              <a:gd name="T29" fmla="*/ 79 h 105"/>
              <a:gd name="T30" fmla="*/ 27 w 97"/>
              <a:gd name="T31" fmla="*/ 73 h 105"/>
              <a:gd name="T32" fmla="*/ 36 w 97"/>
              <a:gd name="T33" fmla="*/ 75 h 105"/>
              <a:gd name="T34" fmla="*/ 24 w 97"/>
              <a:gd name="T35" fmla="*/ 79 h 105"/>
              <a:gd name="T36" fmla="*/ 38 w 97"/>
              <a:gd name="T37" fmla="*/ 66 h 105"/>
              <a:gd name="T38" fmla="*/ 24 w 97"/>
              <a:gd name="T39" fmla="*/ 61 h 105"/>
              <a:gd name="T40" fmla="*/ 17 w 97"/>
              <a:gd name="T41" fmla="*/ 44 h 105"/>
              <a:gd name="T42" fmla="*/ 23 w 97"/>
              <a:gd name="T43" fmla="*/ 30 h 105"/>
              <a:gd name="T44" fmla="*/ 28 w 97"/>
              <a:gd name="T45" fmla="*/ 17 h 105"/>
              <a:gd name="T46" fmla="*/ 45 w 97"/>
              <a:gd name="T47" fmla="*/ 10 h 105"/>
              <a:gd name="T48" fmla="*/ 51 w 97"/>
              <a:gd name="T49" fmla="*/ 10 h 105"/>
              <a:gd name="T50" fmla="*/ 68 w 97"/>
              <a:gd name="T51" fmla="*/ 17 h 105"/>
              <a:gd name="T52" fmla="*/ 74 w 97"/>
              <a:gd name="T53" fmla="*/ 30 h 105"/>
              <a:gd name="T54" fmla="*/ 79 w 97"/>
              <a:gd name="T55" fmla="*/ 44 h 105"/>
              <a:gd name="T56" fmla="*/ 72 w 97"/>
              <a:gd name="T57" fmla="*/ 61 h 105"/>
              <a:gd name="T58" fmla="*/ 59 w 97"/>
              <a:gd name="T59" fmla="*/ 66 h 105"/>
              <a:gd name="T60" fmla="*/ 45 w 97"/>
              <a:gd name="T61" fmla="*/ 72 h 105"/>
              <a:gd name="T62" fmla="*/ 68 w 97"/>
              <a:gd name="T63" fmla="*/ 88 h 105"/>
              <a:gd name="T64" fmla="*/ 62 w 97"/>
              <a:gd name="T65" fmla="*/ 74 h 105"/>
              <a:gd name="T66" fmla="*/ 76 w 97"/>
              <a:gd name="T67" fmla="*/ 70 h 105"/>
              <a:gd name="T68" fmla="*/ 72 w 97"/>
              <a:gd name="T69" fmla="*/ 79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7" h="105">
                <a:moveTo>
                  <a:pt x="80" y="62"/>
                </a:moveTo>
                <a:cubicBezTo>
                  <a:pt x="81" y="55"/>
                  <a:pt x="81" y="55"/>
                  <a:pt x="81" y="55"/>
                </a:cubicBezTo>
                <a:cubicBezTo>
                  <a:pt x="86" y="48"/>
                  <a:pt x="86" y="48"/>
                  <a:pt x="86" y="48"/>
                </a:cubicBezTo>
                <a:cubicBezTo>
                  <a:pt x="89" y="44"/>
                  <a:pt x="89" y="38"/>
                  <a:pt x="86" y="34"/>
                </a:cubicBezTo>
                <a:cubicBezTo>
                  <a:pt x="81" y="27"/>
                  <a:pt x="81" y="27"/>
                  <a:pt x="81" y="27"/>
                </a:cubicBezTo>
                <a:cubicBezTo>
                  <a:pt x="80" y="19"/>
                  <a:pt x="80" y="19"/>
                  <a:pt x="80" y="19"/>
                </a:cubicBezTo>
                <a:cubicBezTo>
                  <a:pt x="79" y="14"/>
                  <a:pt x="75" y="10"/>
                  <a:pt x="70" y="9"/>
                </a:cubicBezTo>
                <a:cubicBezTo>
                  <a:pt x="62" y="8"/>
                  <a:pt x="62" y="8"/>
                  <a:pt x="62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1" y="0"/>
                  <a:pt x="45" y="0"/>
                  <a:pt x="41" y="3"/>
                </a:cubicBezTo>
                <a:cubicBezTo>
                  <a:pt x="34" y="8"/>
                  <a:pt x="34" y="8"/>
                  <a:pt x="34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1" y="10"/>
                  <a:pt x="17" y="14"/>
                  <a:pt x="16" y="19"/>
                </a:cubicBezTo>
                <a:cubicBezTo>
                  <a:pt x="15" y="27"/>
                  <a:pt x="15" y="27"/>
                  <a:pt x="15" y="27"/>
                </a:cubicBezTo>
                <a:cubicBezTo>
                  <a:pt x="10" y="34"/>
                  <a:pt x="10" y="34"/>
                  <a:pt x="10" y="34"/>
                </a:cubicBezTo>
                <a:cubicBezTo>
                  <a:pt x="7" y="38"/>
                  <a:pt x="7" y="44"/>
                  <a:pt x="10" y="48"/>
                </a:cubicBezTo>
                <a:cubicBezTo>
                  <a:pt x="15" y="55"/>
                  <a:pt x="15" y="55"/>
                  <a:pt x="15" y="55"/>
                </a:cubicBezTo>
                <a:cubicBezTo>
                  <a:pt x="16" y="62"/>
                  <a:pt x="16" y="62"/>
                  <a:pt x="16" y="62"/>
                </a:cubicBezTo>
                <a:cubicBezTo>
                  <a:pt x="0" y="87"/>
                  <a:pt x="0" y="87"/>
                  <a:pt x="0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43" y="80"/>
                  <a:pt x="43" y="80"/>
                  <a:pt x="43" y="80"/>
                </a:cubicBezTo>
                <a:cubicBezTo>
                  <a:pt x="45" y="80"/>
                  <a:pt x="46" y="81"/>
                  <a:pt x="48" y="81"/>
                </a:cubicBezTo>
                <a:cubicBezTo>
                  <a:pt x="50" y="81"/>
                  <a:pt x="52" y="80"/>
                  <a:pt x="53" y="80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7" y="87"/>
                  <a:pt x="77" y="87"/>
                  <a:pt x="77" y="87"/>
                </a:cubicBezTo>
                <a:cubicBezTo>
                  <a:pt x="97" y="87"/>
                  <a:pt x="97" y="87"/>
                  <a:pt x="97" y="87"/>
                </a:cubicBezTo>
                <a:lnTo>
                  <a:pt x="80" y="62"/>
                </a:lnTo>
                <a:close/>
                <a:moveTo>
                  <a:pt x="24" y="79"/>
                </a:moveTo>
                <a:cubicBezTo>
                  <a:pt x="14" y="79"/>
                  <a:pt x="14" y="79"/>
                  <a:pt x="14" y="79"/>
                </a:cubicBezTo>
                <a:cubicBezTo>
                  <a:pt x="21" y="70"/>
                  <a:pt x="21" y="70"/>
                  <a:pt x="21" y="70"/>
                </a:cubicBezTo>
                <a:cubicBezTo>
                  <a:pt x="22" y="71"/>
                  <a:pt x="24" y="72"/>
                  <a:pt x="27" y="73"/>
                </a:cubicBezTo>
                <a:cubicBezTo>
                  <a:pt x="34" y="74"/>
                  <a:pt x="34" y="74"/>
                  <a:pt x="34" y="74"/>
                </a:cubicBezTo>
                <a:cubicBezTo>
                  <a:pt x="36" y="75"/>
                  <a:pt x="36" y="75"/>
                  <a:pt x="36" y="75"/>
                </a:cubicBezTo>
                <a:cubicBezTo>
                  <a:pt x="28" y="88"/>
                  <a:pt x="28" y="88"/>
                  <a:pt x="28" y="88"/>
                </a:cubicBezTo>
                <a:lnTo>
                  <a:pt x="24" y="79"/>
                </a:lnTo>
                <a:close/>
                <a:moveTo>
                  <a:pt x="45" y="72"/>
                </a:moveTo>
                <a:cubicBezTo>
                  <a:pt x="38" y="66"/>
                  <a:pt x="38" y="66"/>
                  <a:pt x="3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6" y="64"/>
                  <a:pt x="25" y="63"/>
                  <a:pt x="24" y="61"/>
                </a:cubicBezTo>
                <a:cubicBezTo>
                  <a:pt x="23" y="51"/>
                  <a:pt x="23" y="51"/>
                  <a:pt x="23" y="51"/>
                </a:cubicBezTo>
                <a:cubicBezTo>
                  <a:pt x="17" y="44"/>
                  <a:pt x="17" y="44"/>
                  <a:pt x="17" y="44"/>
                </a:cubicBezTo>
                <a:cubicBezTo>
                  <a:pt x="16" y="42"/>
                  <a:pt x="16" y="40"/>
                  <a:pt x="17" y="38"/>
                </a:cubicBezTo>
                <a:cubicBezTo>
                  <a:pt x="23" y="30"/>
                  <a:pt x="23" y="30"/>
                  <a:pt x="23" y="30"/>
                </a:cubicBezTo>
                <a:cubicBezTo>
                  <a:pt x="24" y="21"/>
                  <a:pt x="24" y="21"/>
                  <a:pt x="24" y="21"/>
                </a:cubicBezTo>
                <a:cubicBezTo>
                  <a:pt x="25" y="19"/>
                  <a:pt x="26" y="17"/>
                  <a:pt x="28" y="17"/>
                </a:cubicBezTo>
                <a:cubicBezTo>
                  <a:pt x="38" y="15"/>
                  <a:pt x="38" y="15"/>
                  <a:pt x="38" y="15"/>
                </a:cubicBezTo>
                <a:cubicBezTo>
                  <a:pt x="45" y="10"/>
                  <a:pt x="45" y="10"/>
                  <a:pt x="45" y="10"/>
                </a:cubicBezTo>
                <a:cubicBezTo>
                  <a:pt x="46" y="9"/>
                  <a:pt x="47" y="9"/>
                  <a:pt x="48" y="9"/>
                </a:cubicBezTo>
                <a:cubicBezTo>
                  <a:pt x="49" y="9"/>
                  <a:pt x="50" y="9"/>
                  <a:pt x="51" y="10"/>
                </a:cubicBezTo>
                <a:cubicBezTo>
                  <a:pt x="59" y="15"/>
                  <a:pt x="59" y="15"/>
                  <a:pt x="59" y="15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7"/>
                  <a:pt x="72" y="19"/>
                  <a:pt x="72" y="21"/>
                </a:cubicBezTo>
                <a:cubicBezTo>
                  <a:pt x="74" y="30"/>
                  <a:pt x="74" y="30"/>
                  <a:pt x="74" y="30"/>
                </a:cubicBezTo>
                <a:cubicBezTo>
                  <a:pt x="79" y="38"/>
                  <a:pt x="79" y="38"/>
                  <a:pt x="79" y="38"/>
                </a:cubicBezTo>
                <a:cubicBezTo>
                  <a:pt x="80" y="40"/>
                  <a:pt x="80" y="42"/>
                  <a:pt x="79" y="44"/>
                </a:cubicBezTo>
                <a:cubicBezTo>
                  <a:pt x="74" y="51"/>
                  <a:pt x="74" y="51"/>
                  <a:pt x="74" y="51"/>
                </a:cubicBezTo>
                <a:cubicBezTo>
                  <a:pt x="72" y="61"/>
                  <a:pt x="72" y="61"/>
                  <a:pt x="72" y="61"/>
                </a:cubicBezTo>
                <a:cubicBezTo>
                  <a:pt x="72" y="63"/>
                  <a:pt x="70" y="64"/>
                  <a:pt x="68" y="65"/>
                </a:cubicBezTo>
                <a:cubicBezTo>
                  <a:pt x="59" y="66"/>
                  <a:pt x="59" y="66"/>
                  <a:pt x="59" y="66"/>
                </a:cubicBezTo>
                <a:cubicBezTo>
                  <a:pt x="51" y="72"/>
                  <a:pt x="51" y="72"/>
                  <a:pt x="51" y="72"/>
                </a:cubicBezTo>
                <a:cubicBezTo>
                  <a:pt x="49" y="73"/>
                  <a:pt x="47" y="73"/>
                  <a:pt x="45" y="72"/>
                </a:cubicBezTo>
                <a:close/>
                <a:moveTo>
                  <a:pt x="72" y="79"/>
                </a:moveTo>
                <a:cubicBezTo>
                  <a:pt x="68" y="88"/>
                  <a:pt x="68" y="88"/>
                  <a:pt x="68" y="88"/>
                </a:cubicBezTo>
                <a:cubicBezTo>
                  <a:pt x="60" y="75"/>
                  <a:pt x="60" y="75"/>
                  <a:pt x="60" y="75"/>
                </a:cubicBezTo>
                <a:cubicBezTo>
                  <a:pt x="62" y="74"/>
                  <a:pt x="62" y="74"/>
                  <a:pt x="62" y="74"/>
                </a:cubicBezTo>
                <a:cubicBezTo>
                  <a:pt x="70" y="73"/>
                  <a:pt x="70" y="73"/>
                  <a:pt x="70" y="73"/>
                </a:cubicBezTo>
                <a:cubicBezTo>
                  <a:pt x="72" y="72"/>
                  <a:pt x="74" y="71"/>
                  <a:pt x="76" y="70"/>
                </a:cubicBezTo>
                <a:cubicBezTo>
                  <a:pt x="82" y="79"/>
                  <a:pt x="82" y="79"/>
                  <a:pt x="82" y="79"/>
                </a:cubicBezTo>
                <a:lnTo>
                  <a:pt x="72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6" name="Group 75"/>
          <p:cNvGrpSpPr/>
          <p:nvPr/>
        </p:nvGrpSpPr>
        <p:grpSpPr>
          <a:xfrm>
            <a:off x="5126038" y="3187700"/>
            <a:ext cx="481013" cy="331788"/>
            <a:chOff x="5126038" y="3187700"/>
            <a:chExt cx="481013" cy="331788"/>
          </a:xfrm>
          <a:solidFill>
            <a:schemeClr val="tx1"/>
          </a:solidFill>
        </p:grpSpPr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5126038" y="3187700"/>
              <a:ext cx="481013" cy="331788"/>
            </a:xfrm>
            <a:custGeom>
              <a:avLst/>
              <a:gdLst>
                <a:gd name="T0" fmla="*/ 120 w 128"/>
                <a:gd name="T1" fmla="*/ 46 h 88"/>
                <a:gd name="T2" fmla="*/ 93 w 128"/>
                <a:gd name="T3" fmla="*/ 20 h 88"/>
                <a:gd name="T4" fmla="*/ 64 w 128"/>
                <a:gd name="T5" fmla="*/ 0 h 88"/>
                <a:gd name="T6" fmla="*/ 32 w 128"/>
                <a:gd name="T7" fmla="*/ 28 h 88"/>
                <a:gd name="T8" fmla="*/ 17 w 128"/>
                <a:gd name="T9" fmla="*/ 41 h 88"/>
                <a:gd name="T10" fmla="*/ 0 w 128"/>
                <a:gd name="T11" fmla="*/ 64 h 88"/>
                <a:gd name="T12" fmla="*/ 24 w 128"/>
                <a:gd name="T13" fmla="*/ 88 h 88"/>
                <a:gd name="T14" fmla="*/ 104 w 128"/>
                <a:gd name="T15" fmla="*/ 88 h 88"/>
                <a:gd name="T16" fmla="*/ 128 w 128"/>
                <a:gd name="T17" fmla="*/ 64 h 88"/>
                <a:gd name="T18" fmla="*/ 120 w 128"/>
                <a:gd name="T19" fmla="*/ 46 h 88"/>
                <a:gd name="T20" fmla="*/ 104 w 128"/>
                <a:gd name="T21" fmla="*/ 80 h 88"/>
                <a:gd name="T22" fmla="*/ 24 w 128"/>
                <a:gd name="T23" fmla="*/ 80 h 88"/>
                <a:gd name="T24" fmla="*/ 8 w 128"/>
                <a:gd name="T25" fmla="*/ 64 h 88"/>
                <a:gd name="T26" fmla="*/ 21 w 128"/>
                <a:gd name="T27" fmla="*/ 48 h 88"/>
                <a:gd name="T28" fmla="*/ 23 w 128"/>
                <a:gd name="T29" fmla="*/ 48 h 88"/>
                <a:gd name="T30" fmla="*/ 24 w 128"/>
                <a:gd name="T31" fmla="*/ 45 h 88"/>
                <a:gd name="T32" fmla="*/ 36 w 128"/>
                <a:gd name="T33" fmla="*/ 36 h 88"/>
                <a:gd name="T34" fmla="*/ 40 w 128"/>
                <a:gd name="T35" fmla="*/ 36 h 88"/>
                <a:gd name="T36" fmla="*/ 40 w 128"/>
                <a:gd name="T37" fmla="*/ 32 h 88"/>
                <a:gd name="T38" fmla="*/ 64 w 128"/>
                <a:gd name="T39" fmla="*/ 8 h 88"/>
                <a:gd name="T40" fmla="*/ 87 w 128"/>
                <a:gd name="T41" fmla="*/ 25 h 88"/>
                <a:gd name="T42" fmla="*/ 88 w 128"/>
                <a:gd name="T43" fmla="*/ 28 h 88"/>
                <a:gd name="T44" fmla="*/ 92 w 128"/>
                <a:gd name="T45" fmla="*/ 28 h 88"/>
                <a:gd name="T46" fmla="*/ 112 w 128"/>
                <a:gd name="T47" fmla="*/ 48 h 88"/>
                <a:gd name="T48" fmla="*/ 112 w 128"/>
                <a:gd name="T49" fmla="*/ 50 h 88"/>
                <a:gd name="T50" fmla="*/ 113 w 128"/>
                <a:gd name="T51" fmla="*/ 51 h 88"/>
                <a:gd name="T52" fmla="*/ 120 w 128"/>
                <a:gd name="T53" fmla="*/ 64 h 88"/>
                <a:gd name="T54" fmla="*/ 104 w 128"/>
                <a:gd name="T55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8" h="88">
                  <a:moveTo>
                    <a:pt x="120" y="46"/>
                  </a:moveTo>
                  <a:cubicBezTo>
                    <a:pt x="119" y="32"/>
                    <a:pt x="107" y="21"/>
                    <a:pt x="93" y="20"/>
                  </a:cubicBezTo>
                  <a:cubicBezTo>
                    <a:pt x="89" y="8"/>
                    <a:pt x="77" y="0"/>
                    <a:pt x="64" y="0"/>
                  </a:cubicBezTo>
                  <a:cubicBezTo>
                    <a:pt x="47" y="0"/>
                    <a:pt x="34" y="12"/>
                    <a:pt x="32" y="28"/>
                  </a:cubicBezTo>
                  <a:cubicBezTo>
                    <a:pt x="25" y="30"/>
                    <a:pt x="19" y="34"/>
                    <a:pt x="17" y="41"/>
                  </a:cubicBezTo>
                  <a:cubicBezTo>
                    <a:pt x="7" y="44"/>
                    <a:pt x="0" y="53"/>
                    <a:pt x="0" y="64"/>
                  </a:cubicBezTo>
                  <a:cubicBezTo>
                    <a:pt x="0" y="77"/>
                    <a:pt x="10" y="88"/>
                    <a:pt x="2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17" y="88"/>
                    <a:pt x="128" y="77"/>
                    <a:pt x="128" y="64"/>
                  </a:cubicBezTo>
                  <a:cubicBezTo>
                    <a:pt x="128" y="57"/>
                    <a:pt x="125" y="51"/>
                    <a:pt x="120" y="46"/>
                  </a:cubicBezTo>
                  <a:close/>
                  <a:moveTo>
                    <a:pt x="10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15" y="80"/>
                    <a:pt x="8" y="73"/>
                    <a:pt x="8" y="64"/>
                  </a:cubicBezTo>
                  <a:cubicBezTo>
                    <a:pt x="8" y="56"/>
                    <a:pt x="13" y="50"/>
                    <a:pt x="21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0"/>
                    <a:pt x="30" y="36"/>
                    <a:pt x="36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19"/>
                    <a:pt x="50" y="8"/>
                    <a:pt x="64" y="8"/>
                  </a:cubicBezTo>
                  <a:cubicBezTo>
                    <a:pt x="74" y="8"/>
                    <a:pt x="84" y="15"/>
                    <a:pt x="87" y="25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103" y="28"/>
                    <a:pt x="112" y="37"/>
                    <a:pt x="112" y="48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7" y="54"/>
                    <a:pt x="120" y="59"/>
                    <a:pt x="120" y="64"/>
                  </a:cubicBezTo>
                  <a:cubicBezTo>
                    <a:pt x="120" y="73"/>
                    <a:pt x="112" y="80"/>
                    <a:pt x="104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5294313" y="3292475"/>
              <a:ext cx="139700" cy="158750"/>
            </a:xfrm>
            <a:custGeom>
              <a:avLst/>
              <a:gdLst>
                <a:gd name="T0" fmla="*/ 55 w 88"/>
                <a:gd name="T1" fmla="*/ 62 h 100"/>
                <a:gd name="T2" fmla="*/ 55 w 88"/>
                <a:gd name="T3" fmla="*/ 0 h 100"/>
                <a:gd name="T4" fmla="*/ 36 w 88"/>
                <a:gd name="T5" fmla="*/ 0 h 100"/>
                <a:gd name="T6" fmla="*/ 36 w 88"/>
                <a:gd name="T7" fmla="*/ 62 h 100"/>
                <a:gd name="T8" fmla="*/ 12 w 88"/>
                <a:gd name="T9" fmla="*/ 41 h 100"/>
                <a:gd name="T10" fmla="*/ 0 w 88"/>
                <a:gd name="T11" fmla="*/ 55 h 100"/>
                <a:gd name="T12" fmla="*/ 45 w 88"/>
                <a:gd name="T13" fmla="*/ 100 h 100"/>
                <a:gd name="T14" fmla="*/ 88 w 88"/>
                <a:gd name="T15" fmla="*/ 55 h 100"/>
                <a:gd name="T16" fmla="*/ 76 w 88"/>
                <a:gd name="T17" fmla="*/ 41 h 100"/>
                <a:gd name="T18" fmla="*/ 55 w 88"/>
                <a:gd name="T19" fmla="*/ 6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00">
                  <a:moveTo>
                    <a:pt x="55" y="62"/>
                  </a:moveTo>
                  <a:lnTo>
                    <a:pt x="55" y="0"/>
                  </a:lnTo>
                  <a:lnTo>
                    <a:pt x="36" y="0"/>
                  </a:lnTo>
                  <a:lnTo>
                    <a:pt x="36" y="62"/>
                  </a:lnTo>
                  <a:lnTo>
                    <a:pt x="12" y="41"/>
                  </a:lnTo>
                  <a:lnTo>
                    <a:pt x="0" y="55"/>
                  </a:lnTo>
                  <a:lnTo>
                    <a:pt x="45" y="100"/>
                  </a:lnTo>
                  <a:lnTo>
                    <a:pt x="88" y="55"/>
                  </a:lnTo>
                  <a:lnTo>
                    <a:pt x="76" y="41"/>
                  </a:lnTo>
                  <a:lnTo>
                    <a:pt x="5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Freeform 26"/>
          <p:cNvSpPr>
            <a:spLocks noEditPoints="1"/>
          </p:cNvSpPr>
          <p:nvPr/>
        </p:nvSpPr>
        <p:spPr bwMode="auto">
          <a:xfrm>
            <a:off x="8331201" y="4175125"/>
            <a:ext cx="390525" cy="444500"/>
          </a:xfrm>
          <a:custGeom>
            <a:avLst/>
            <a:gdLst>
              <a:gd name="T0" fmla="*/ 100 w 104"/>
              <a:gd name="T1" fmla="*/ 56 h 118"/>
              <a:gd name="T2" fmla="*/ 83 w 104"/>
              <a:gd name="T3" fmla="*/ 56 h 118"/>
              <a:gd name="T4" fmla="*/ 80 w 104"/>
              <a:gd name="T5" fmla="*/ 59 h 118"/>
              <a:gd name="T6" fmla="*/ 80 w 104"/>
              <a:gd name="T7" fmla="*/ 27 h 118"/>
              <a:gd name="T8" fmla="*/ 53 w 104"/>
              <a:gd name="T9" fmla="*/ 0 h 118"/>
              <a:gd name="T10" fmla="*/ 0 w 104"/>
              <a:gd name="T11" fmla="*/ 0 h 118"/>
              <a:gd name="T12" fmla="*/ 0 w 104"/>
              <a:gd name="T13" fmla="*/ 104 h 118"/>
              <a:gd name="T14" fmla="*/ 41 w 104"/>
              <a:gd name="T15" fmla="*/ 104 h 118"/>
              <a:gd name="T16" fmla="*/ 39 w 104"/>
              <a:gd name="T17" fmla="*/ 118 h 118"/>
              <a:gd name="T18" fmla="*/ 60 w 104"/>
              <a:gd name="T19" fmla="*/ 113 h 118"/>
              <a:gd name="T20" fmla="*/ 100 w 104"/>
              <a:gd name="T21" fmla="*/ 73 h 118"/>
              <a:gd name="T22" fmla="*/ 104 w 104"/>
              <a:gd name="T23" fmla="*/ 64 h 118"/>
              <a:gd name="T24" fmla="*/ 100 w 104"/>
              <a:gd name="T25" fmla="*/ 56 h 118"/>
              <a:gd name="T26" fmla="*/ 56 w 104"/>
              <a:gd name="T27" fmla="*/ 14 h 118"/>
              <a:gd name="T28" fmla="*/ 66 w 104"/>
              <a:gd name="T29" fmla="*/ 24 h 118"/>
              <a:gd name="T30" fmla="*/ 56 w 104"/>
              <a:gd name="T31" fmla="*/ 24 h 118"/>
              <a:gd name="T32" fmla="*/ 56 w 104"/>
              <a:gd name="T33" fmla="*/ 14 h 118"/>
              <a:gd name="T34" fmla="*/ 8 w 104"/>
              <a:gd name="T35" fmla="*/ 96 h 118"/>
              <a:gd name="T36" fmla="*/ 8 w 104"/>
              <a:gd name="T37" fmla="*/ 8 h 118"/>
              <a:gd name="T38" fmla="*/ 48 w 104"/>
              <a:gd name="T39" fmla="*/ 8 h 118"/>
              <a:gd name="T40" fmla="*/ 48 w 104"/>
              <a:gd name="T41" fmla="*/ 32 h 118"/>
              <a:gd name="T42" fmla="*/ 72 w 104"/>
              <a:gd name="T43" fmla="*/ 32 h 118"/>
              <a:gd name="T44" fmla="*/ 72 w 104"/>
              <a:gd name="T45" fmla="*/ 67 h 118"/>
              <a:gd name="T46" fmla="*/ 43 w 104"/>
              <a:gd name="T47" fmla="*/ 96 h 118"/>
              <a:gd name="T48" fmla="*/ 43 w 104"/>
              <a:gd name="T49" fmla="*/ 96 h 118"/>
              <a:gd name="T50" fmla="*/ 8 w 104"/>
              <a:gd name="T51" fmla="*/ 96 h 118"/>
              <a:gd name="T52" fmla="*/ 95 w 104"/>
              <a:gd name="T53" fmla="*/ 67 h 118"/>
              <a:gd name="T54" fmla="*/ 56 w 104"/>
              <a:gd name="T55" fmla="*/ 106 h 118"/>
              <a:gd name="T56" fmla="*/ 49 w 104"/>
              <a:gd name="T57" fmla="*/ 107 h 118"/>
              <a:gd name="T58" fmla="*/ 50 w 104"/>
              <a:gd name="T59" fmla="*/ 100 h 118"/>
              <a:gd name="T60" fmla="*/ 89 w 104"/>
              <a:gd name="T61" fmla="*/ 62 h 118"/>
              <a:gd name="T62" fmla="*/ 95 w 104"/>
              <a:gd name="T63" fmla="*/ 62 h 118"/>
              <a:gd name="T64" fmla="*/ 96 w 104"/>
              <a:gd name="T65" fmla="*/ 64 h 118"/>
              <a:gd name="T66" fmla="*/ 95 w 104"/>
              <a:gd name="T67" fmla="*/ 67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4" h="118">
                <a:moveTo>
                  <a:pt x="100" y="56"/>
                </a:moveTo>
                <a:cubicBezTo>
                  <a:pt x="96" y="51"/>
                  <a:pt x="88" y="51"/>
                  <a:pt x="83" y="56"/>
                </a:cubicBezTo>
                <a:cubicBezTo>
                  <a:pt x="80" y="59"/>
                  <a:pt x="80" y="59"/>
                  <a:pt x="80" y="59"/>
                </a:cubicBezTo>
                <a:cubicBezTo>
                  <a:pt x="80" y="27"/>
                  <a:pt x="80" y="27"/>
                  <a:pt x="80" y="27"/>
                </a:cubicBezTo>
                <a:cubicBezTo>
                  <a:pt x="53" y="0"/>
                  <a:pt x="53" y="0"/>
                  <a:pt x="5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04"/>
                  <a:pt x="0" y="104"/>
                  <a:pt x="0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2" y="71"/>
                  <a:pt x="104" y="68"/>
                  <a:pt x="104" y="64"/>
                </a:cubicBezTo>
                <a:cubicBezTo>
                  <a:pt x="104" y="61"/>
                  <a:pt x="102" y="58"/>
                  <a:pt x="100" y="56"/>
                </a:cubicBezTo>
                <a:close/>
                <a:moveTo>
                  <a:pt x="56" y="14"/>
                </a:moveTo>
                <a:cubicBezTo>
                  <a:pt x="66" y="24"/>
                  <a:pt x="66" y="24"/>
                  <a:pt x="66" y="24"/>
                </a:cubicBezTo>
                <a:cubicBezTo>
                  <a:pt x="56" y="24"/>
                  <a:pt x="56" y="24"/>
                  <a:pt x="56" y="24"/>
                </a:cubicBezTo>
                <a:lnTo>
                  <a:pt x="56" y="14"/>
                </a:lnTo>
                <a:close/>
                <a:moveTo>
                  <a:pt x="8" y="96"/>
                </a:moveTo>
                <a:cubicBezTo>
                  <a:pt x="8" y="8"/>
                  <a:pt x="8" y="8"/>
                  <a:pt x="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32"/>
                  <a:pt x="48" y="32"/>
                  <a:pt x="4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67"/>
                  <a:pt x="72" y="67"/>
                  <a:pt x="72" y="67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lnTo>
                  <a:pt x="8" y="96"/>
                </a:lnTo>
                <a:close/>
                <a:moveTo>
                  <a:pt x="95" y="67"/>
                </a:moveTo>
                <a:cubicBezTo>
                  <a:pt x="56" y="106"/>
                  <a:pt x="56" y="106"/>
                  <a:pt x="56" y="106"/>
                </a:cubicBezTo>
                <a:cubicBezTo>
                  <a:pt x="49" y="107"/>
                  <a:pt x="49" y="107"/>
                  <a:pt x="49" y="107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89" y="62"/>
                  <a:pt x="89" y="62"/>
                  <a:pt x="89" y="62"/>
                </a:cubicBezTo>
                <a:cubicBezTo>
                  <a:pt x="90" y="60"/>
                  <a:pt x="93" y="60"/>
                  <a:pt x="95" y="62"/>
                </a:cubicBezTo>
                <a:cubicBezTo>
                  <a:pt x="95" y="62"/>
                  <a:pt x="96" y="63"/>
                  <a:pt x="96" y="64"/>
                </a:cubicBezTo>
                <a:cubicBezTo>
                  <a:pt x="96" y="65"/>
                  <a:pt x="95" y="66"/>
                  <a:pt x="95" y="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7"/>
          <p:cNvSpPr>
            <a:spLocks noEditPoints="1"/>
          </p:cNvSpPr>
          <p:nvPr/>
        </p:nvSpPr>
        <p:spPr bwMode="auto">
          <a:xfrm>
            <a:off x="6683376" y="3195638"/>
            <a:ext cx="469900" cy="315913"/>
          </a:xfrm>
          <a:custGeom>
            <a:avLst/>
            <a:gdLst>
              <a:gd name="T0" fmla="*/ 125 w 125"/>
              <a:gd name="T1" fmla="*/ 32 h 84"/>
              <a:gd name="T2" fmla="*/ 62 w 125"/>
              <a:gd name="T3" fmla="*/ 0 h 84"/>
              <a:gd name="T4" fmla="*/ 0 w 125"/>
              <a:gd name="T5" fmla="*/ 32 h 84"/>
              <a:gd name="T6" fmla="*/ 6 w 125"/>
              <a:gd name="T7" fmla="*/ 36 h 84"/>
              <a:gd name="T8" fmla="*/ 6 w 125"/>
              <a:gd name="T9" fmla="*/ 69 h 84"/>
              <a:gd name="T10" fmla="*/ 2 w 125"/>
              <a:gd name="T11" fmla="*/ 76 h 84"/>
              <a:gd name="T12" fmla="*/ 10 w 125"/>
              <a:gd name="T13" fmla="*/ 84 h 84"/>
              <a:gd name="T14" fmla="*/ 18 w 125"/>
              <a:gd name="T15" fmla="*/ 76 h 84"/>
              <a:gd name="T16" fmla="*/ 14 w 125"/>
              <a:gd name="T17" fmla="*/ 69 h 84"/>
              <a:gd name="T18" fmla="*/ 14 w 125"/>
              <a:gd name="T19" fmla="*/ 40 h 84"/>
              <a:gd name="T20" fmla="*/ 22 w 125"/>
              <a:gd name="T21" fmla="*/ 44 h 84"/>
              <a:gd name="T22" fmla="*/ 22 w 125"/>
              <a:gd name="T23" fmla="*/ 64 h 84"/>
              <a:gd name="T24" fmla="*/ 62 w 125"/>
              <a:gd name="T25" fmla="*/ 76 h 84"/>
              <a:gd name="T26" fmla="*/ 102 w 125"/>
              <a:gd name="T27" fmla="*/ 64 h 84"/>
              <a:gd name="T28" fmla="*/ 102 w 125"/>
              <a:gd name="T29" fmla="*/ 44 h 84"/>
              <a:gd name="T30" fmla="*/ 125 w 125"/>
              <a:gd name="T31" fmla="*/ 32 h 84"/>
              <a:gd name="T32" fmla="*/ 62 w 125"/>
              <a:gd name="T33" fmla="*/ 9 h 84"/>
              <a:gd name="T34" fmla="*/ 108 w 125"/>
              <a:gd name="T35" fmla="*/ 32 h 84"/>
              <a:gd name="T36" fmla="*/ 101 w 125"/>
              <a:gd name="T37" fmla="*/ 36 h 84"/>
              <a:gd name="T38" fmla="*/ 62 w 125"/>
              <a:gd name="T39" fmla="*/ 28 h 84"/>
              <a:gd name="T40" fmla="*/ 24 w 125"/>
              <a:gd name="T41" fmla="*/ 36 h 84"/>
              <a:gd name="T42" fmla="*/ 17 w 125"/>
              <a:gd name="T43" fmla="*/ 32 h 84"/>
              <a:gd name="T44" fmla="*/ 62 w 125"/>
              <a:gd name="T45" fmla="*/ 9 h 84"/>
              <a:gd name="T46" fmla="*/ 94 w 125"/>
              <a:gd name="T47" fmla="*/ 56 h 84"/>
              <a:gd name="T48" fmla="*/ 62 w 125"/>
              <a:gd name="T49" fmla="*/ 52 h 84"/>
              <a:gd name="T50" fmla="*/ 30 w 125"/>
              <a:gd name="T51" fmla="*/ 56 h 84"/>
              <a:gd name="T52" fmla="*/ 30 w 125"/>
              <a:gd name="T53" fmla="*/ 41 h 84"/>
              <a:gd name="T54" fmla="*/ 62 w 125"/>
              <a:gd name="T55" fmla="*/ 36 h 84"/>
              <a:gd name="T56" fmla="*/ 94 w 125"/>
              <a:gd name="T57" fmla="*/ 41 h 84"/>
              <a:gd name="T58" fmla="*/ 94 w 125"/>
              <a:gd name="T59" fmla="*/ 56 h 84"/>
              <a:gd name="T60" fmla="*/ 62 w 125"/>
              <a:gd name="T61" fmla="*/ 68 h 84"/>
              <a:gd name="T62" fmla="*/ 32 w 125"/>
              <a:gd name="T63" fmla="*/ 64 h 84"/>
              <a:gd name="T64" fmla="*/ 62 w 125"/>
              <a:gd name="T65" fmla="*/ 60 h 84"/>
              <a:gd name="T66" fmla="*/ 93 w 125"/>
              <a:gd name="T67" fmla="*/ 64 h 84"/>
              <a:gd name="T68" fmla="*/ 62 w 125"/>
              <a:gd name="T69" fmla="*/ 6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5" h="84">
                <a:moveTo>
                  <a:pt x="125" y="32"/>
                </a:moveTo>
                <a:cubicBezTo>
                  <a:pt x="62" y="0"/>
                  <a:pt x="62" y="0"/>
                  <a:pt x="62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69"/>
                  <a:pt x="6" y="69"/>
                  <a:pt x="6" y="69"/>
                </a:cubicBezTo>
                <a:cubicBezTo>
                  <a:pt x="4" y="71"/>
                  <a:pt x="2" y="73"/>
                  <a:pt x="2" y="76"/>
                </a:cubicBezTo>
                <a:cubicBezTo>
                  <a:pt x="2" y="81"/>
                  <a:pt x="6" y="84"/>
                  <a:pt x="10" y="84"/>
                </a:cubicBezTo>
                <a:cubicBezTo>
                  <a:pt x="15" y="84"/>
                  <a:pt x="18" y="81"/>
                  <a:pt x="18" y="76"/>
                </a:cubicBezTo>
                <a:cubicBezTo>
                  <a:pt x="18" y="73"/>
                  <a:pt x="17" y="71"/>
                  <a:pt x="14" y="69"/>
                </a:cubicBezTo>
                <a:cubicBezTo>
                  <a:pt x="14" y="40"/>
                  <a:pt x="14" y="40"/>
                  <a:pt x="14" y="40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64"/>
                  <a:pt x="22" y="64"/>
                  <a:pt x="22" y="64"/>
                </a:cubicBezTo>
                <a:cubicBezTo>
                  <a:pt x="22" y="75"/>
                  <a:pt x="53" y="76"/>
                  <a:pt x="62" y="76"/>
                </a:cubicBezTo>
                <a:cubicBezTo>
                  <a:pt x="72" y="76"/>
                  <a:pt x="102" y="75"/>
                  <a:pt x="102" y="64"/>
                </a:cubicBezTo>
                <a:cubicBezTo>
                  <a:pt x="102" y="44"/>
                  <a:pt x="102" y="44"/>
                  <a:pt x="102" y="44"/>
                </a:cubicBezTo>
                <a:lnTo>
                  <a:pt x="125" y="32"/>
                </a:lnTo>
                <a:close/>
                <a:moveTo>
                  <a:pt x="62" y="9"/>
                </a:moveTo>
                <a:cubicBezTo>
                  <a:pt x="108" y="32"/>
                  <a:pt x="108" y="32"/>
                  <a:pt x="108" y="32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94" y="29"/>
                  <a:pt x="70" y="28"/>
                  <a:pt x="62" y="28"/>
                </a:cubicBezTo>
                <a:cubicBezTo>
                  <a:pt x="54" y="28"/>
                  <a:pt x="31" y="29"/>
                  <a:pt x="24" y="36"/>
                </a:cubicBezTo>
                <a:cubicBezTo>
                  <a:pt x="17" y="32"/>
                  <a:pt x="17" y="32"/>
                  <a:pt x="17" y="32"/>
                </a:cubicBezTo>
                <a:lnTo>
                  <a:pt x="62" y="9"/>
                </a:lnTo>
                <a:close/>
                <a:moveTo>
                  <a:pt x="94" y="56"/>
                </a:moveTo>
                <a:cubicBezTo>
                  <a:pt x="85" y="53"/>
                  <a:pt x="69" y="52"/>
                  <a:pt x="62" y="52"/>
                </a:cubicBezTo>
                <a:cubicBezTo>
                  <a:pt x="56" y="52"/>
                  <a:pt x="40" y="53"/>
                  <a:pt x="30" y="56"/>
                </a:cubicBezTo>
                <a:cubicBezTo>
                  <a:pt x="30" y="41"/>
                  <a:pt x="30" y="41"/>
                  <a:pt x="30" y="41"/>
                </a:cubicBezTo>
                <a:cubicBezTo>
                  <a:pt x="33" y="39"/>
                  <a:pt x="44" y="36"/>
                  <a:pt x="62" y="36"/>
                </a:cubicBezTo>
                <a:cubicBezTo>
                  <a:pt x="81" y="36"/>
                  <a:pt x="92" y="39"/>
                  <a:pt x="94" y="41"/>
                </a:cubicBezTo>
                <a:lnTo>
                  <a:pt x="94" y="56"/>
                </a:lnTo>
                <a:close/>
                <a:moveTo>
                  <a:pt x="62" y="68"/>
                </a:moveTo>
                <a:cubicBezTo>
                  <a:pt x="47" y="68"/>
                  <a:pt x="36" y="66"/>
                  <a:pt x="32" y="64"/>
                </a:cubicBezTo>
                <a:cubicBezTo>
                  <a:pt x="36" y="62"/>
                  <a:pt x="47" y="60"/>
                  <a:pt x="62" y="60"/>
                </a:cubicBezTo>
                <a:cubicBezTo>
                  <a:pt x="78" y="60"/>
                  <a:pt x="89" y="62"/>
                  <a:pt x="93" y="64"/>
                </a:cubicBezTo>
                <a:cubicBezTo>
                  <a:pt x="89" y="66"/>
                  <a:pt x="78" y="68"/>
                  <a:pt x="62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8"/>
          <p:cNvSpPr>
            <a:spLocks noEditPoints="1"/>
          </p:cNvSpPr>
          <p:nvPr/>
        </p:nvSpPr>
        <p:spPr bwMode="auto">
          <a:xfrm>
            <a:off x="3875088" y="3160713"/>
            <a:ext cx="409575" cy="385763"/>
          </a:xfrm>
          <a:custGeom>
            <a:avLst/>
            <a:gdLst>
              <a:gd name="T0" fmla="*/ 258 w 258"/>
              <a:gd name="T1" fmla="*/ 131 h 243"/>
              <a:gd name="T2" fmla="*/ 130 w 258"/>
              <a:gd name="T3" fmla="*/ 0 h 243"/>
              <a:gd name="T4" fmla="*/ 0 w 258"/>
              <a:gd name="T5" fmla="*/ 131 h 243"/>
              <a:gd name="T6" fmla="*/ 12 w 258"/>
              <a:gd name="T7" fmla="*/ 145 h 243"/>
              <a:gd name="T8" fmla="*/ 26 w 258"/>
              <a:gd name="T9" fmla="*/ 131 h 243"/>
              <a:gd name="T10" fmla="*/ 26 w 258"/>
              <a:gd name="T11" fmla="*/ 243 h 243"/>
              <a:gd name="T12" fmla="*/ 112 w 258"/>
              <a:gd name="T13" fmla="*/ 243 h 243"/>
              <a:gd name="T14" fmla="*/ 112 w 258"/>
              <a:gd name="T15" fmla="*/ 148 h 243"/>
              <a:gd name="T16" fmla="*/ 149 w 258"/>
              <a:gd name="T17" fmla="*/ 148 h 243"/>
              <a:gd name="T18" fmla="*/ 149 w 258"/>
              <a:gd name="T19" fmla="*/ 243 h 243"/>
              <a:gd name="T20" fmla="*/ 235 w 258"/>
              <a:gd name="T21" fmla="*/ 243 h 243"/>
              <a:gd name="T22" fmla="*/ 235 w 258"/>
              <a:gd name="T23" fmla="*/ 131 h 243"/>
              <a:gd name="T24" fmla="*/ 246 w 258"/>
              <a:gd name="T25" fmla="*/ 145 h 243"/>
              <a:gd name="T26" fmla="*/ 258 w 258"/>
              <a:gd name="T27" fmla="*/ 131 h 243"/>
              <a:gd name="T28" fmla="*/ 216 w 258"/>
              <a:gd name="T29" fmla="*/ 224 h 243"/>
              <a:gd name="T30" fmla="*/ 168 w 258"/>
              <a:gd name="T31" fmla="*/ 224 h 243"/>
              <a:gd name="T32" fmla="*/ 168 w 258"/>
              <a:gd name="T33" fmla="*/ 129 h 243"/>
              <a:gd name="T34" fmla="*/ 93 w 258"/>
              <a:gd name="T35" fmla="*/ 129 h 243"/>
              <a:gd name="T36" fmla="*/ 93 w 258"/>
              <a:gd name="T37" fmla="*/ 224 h 243"/>
              <a:gd name="T38" fmla="*/ 45 w 258"/>
              <a:gd name="T39" fmla="*/ 224 h 243"/>
              <a:gd name="T40" fmla="*/ 45 w 258"/>
              <a:gd name="T41" fmla="*/ 112 h 243"/>
              <a:gd name="T42" fmla="*/ 130 w 258"/>
              <a:gd name="T43" fmla="*/ 26 h 243"/>
              <a:gd name="T44" fmla="*/ 216 w 258"/>
              <a:gd name="T45" fmla="*/ 112 h 243"/>
              <a:gd name="T46" fmla="*/ 216 w 258"/>
              <a:gd name="T47" fmla="*/ 224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8" h="243">
                <a:moveTo>
                  <a:pt x="258" y="131"/>
                </a:moveTo>
                <a:lnTo>
                  <a:pt x="130" y="0"/>
                </a:lnTo>
                <a:lnTo>
                  <a:pt x="0" y="131"/>
                </a:lnTo>
                <a:lnTo>
                  <a:pt x="12" y="145"/>
                </a:lnTo>
                <a:lnTo>
                  <a:pt x="26" y="131"/>
                </a:lnTo>
                <a:lnTo>
                  <a:pt x="26" y="243"/>
                </a:lnTo>
                <a:lnTo>
                  <a:pt x="112" y="243"/>
                </a:lnTo>
                <a:lnTo>
                  <a:pt x="112" y="148"/>
                </a:lnTo>
                <a:lnTo>
                  <a:pt x="149" y="148"/>
                </a:lnTo>
                <a:lnTo>
                  <a:pt x="149" y="243"/>
                </a:lnTo>
                <a:lnTo>
                  <a:pt x="235" y="243"/>
                </a:lnTo>
                <a:lnTo>
                  <a:pt x="235" y="131"/>
                </a:lnTo>
                <a:lnTo>
                  <a:pt x="246" y="145"/>
                </a:lnTo>
                <a:lnTo>
                  <a:pt x="258" y="131"/>
                </a:lnTo>
                <a:close/>
                <a:moveTo>
                  <a:pt x="216" y="224"/>
                </a:moveTo>
                <a:lnTo>
                  <a:pt x="168" y="224"/>
                </a:lnTo>
                <a:lnTo>
                  <a:pt x="168" y="129"/>
                </a:lnTo>
                <a:lnTo>
                  <a:pt x="93" y="129"/>
                </a:lnTo>
                <a:lnTo>
                  <a:pt x="93" y="224"/>
                </a:lnTo>
                <a:lnTo>
                  <a:pt x="45" y="224"/>
                </a:lnTo>
                <a:lnTo>
                  <a:pt x="45" y="112"/>
                </a:lnTo>
                <a:lnTo>
                  <a:pt x="130" y="26"/>
                </a:lnTo>
                <a:lnTo>
                  <a:pt x="216" y="112"/>
                </a:lnTo>
                <a:lnTo>
                  <a:pt x="216" y="2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7" name="Group 76"/>
          <p:cNvGrpSpPr/>
          <p:nvPr/>
        </p:nvGrpSpPr>
        <p:grpSpPr>
          <a:xfrm>
            <a:off x="8377238" y="3149600"/>
            <a:ext cx="300038" cy="407988"/>
            <a:chOff x="8377238" y="3149600"/>
            <a:chExt cx="300038" cy="407988"/>
          </a:xfrm>
        </p:grpSpPr>
        <p:sp>
          <p:nvSpPr>
            <p:cNvPr id="33" name="Freeform 29"/>
            <p:cNvSpPr>
              <a:spLocks noEditPoints="1"/>
            </p:cNvSpPr>
            <p:nvPr/>
          </p:nvSpPr>
          <p:spPr bwMode="auto">
            <a:xfrm>
              <a:off x="8377238" y="3149600"/>
              <a:ext cx="300038" cy="407988"/>
            </a:xfrm>
            <a:custGeom>
              <a:avLst/>
              <a:gdLst>
                <a:gd name="T0" fmla="*/ 68 w 80"/>
                <a:gd name="T1" fmla="*/ 39 h 108"/>
                <a:gd name="T2" fmla="*/ 68 w 80"/>
                <a:gd name="T3" fmla="*/ 28 h 108"/>
                <a:gd name="T4" fmla="*/ 40 w 80"/>
                <a:gd name="T5" fmla="*/ 0 h 108"/>
                <a:gd name="T6" fmla="*/ 12 w 80"/>
                <a:gd name="T7" fmla="*/ 28 h 108"/>
                <a:gd name="T8" fmla="*/ 12 w 80"/>
                <a:gd name="T9" fmla="*/ 39 h 108"/>
                <a:gd name="T10" fmla="*/ 0 w 80"/>
                <a:gd name="T11" fmla="*/ 68 h 108"/>
                <a:gd name="T12" fmla="*/ 40 w 80"/>
                <a:gd name="T13" fmla="*/ 108 h 108"/>
                <a:gd name="T14" fmla="*/ 80 w 80"/>
                <a:gd name="T15" fmla="*/ 68 h 108"/>
                <a:gd name="T16" fmla="*/ 68 w 80"/>
                <a:gd name="T17" fmla="*/ 39 h 108"/>
                <a:gd name="T18" fmla="*/ 20 w 80"/>
                <a:gd name="T19" fmla="*/ 28 h 108"/>
                <a:gd name="T20" fmla="*/ 40 w 80"/>
                <a:gd name="T21" fmla="*/ 8 h 108"/>
                <a:gd name="T22" fmla="*/ 60 w 80"/>
                <a:gd name="T23" fmla="*/ 28 h 108"/>
                <a:gd name="T24" fmla="*/ 60 w 80"/>
                <a:gd name="T25" fmla="*/ 33 h 108"/>
                <a:gd name="T26" fmla="*/ 40 w 80"/>
                <a:gd name="T27" fmla="*/ 28 h 108"/>
                <a:gd name="T28" fmla="*/ 20 w 80"/>
                <a:gd name="T29" fmla="*/ 33 h 108"/>
                <a:gd name="T30" fmla="*/ 20 w 80"/>
                <a:gd name="T31" fmla="*/ 28 h 108"/>
                <a:gd name="T32" fmla="*/ 40 w 80"/>
                <a:gd name="T33" fmla="*/ 100 h 108"/>
                <a:gd name="T34" fmla="*/ 8 w 80"/>
                <a:gd name="T35" fmla="*/ 68 h 108"/>
                <a:gd name="T36" fmla="*/ 40 w 80"/>
                <a:gd name="T37" fmla="*/ 36 h 108"/>
                <a:gd name="T38" fmla="*/ 72 w 80"/>
                <a:gd name="T39" fmla="*/ 68 h 108"/>
                <a:gd name="T40" fmla="*/ 40 w 80"/>
                <a:gd name="T41" fmla="*/ 10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08">
                  <a:moveTo>
                    <a:pt x="68" y="39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68" y="12"/>
                    <a:pt x="55" y="0"/>
                    <a:pt x="40" y="0"/>
                  </a:cubicBezTo>
                  <a:cubicBezTo>
                    <a:pt x="24" y="0"/>
                    <a:pt x="12" y="12"/>
                    <a:pt x="12" y="2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4" y="47"/>
                    <a:pt x="0" y="57"/>
                    <a:pt x="0" y="68"/>
                  </a:cubicBezTo>
                  <a:cubicBezTo>
                    <a:pt x="0" y="90"/>
                    <a:pt x="18" y="108"/>
                    <a:pt x="40" y="108"/>
                  </a:cubicBezTo>
                  <a:cubicBezTo>
                    <a:pt x="62" y="108"/>
                    <a:pt x="80" y="90"/>
                    <a:pt x="80" y="68"/>
                  </a:cubicBezTo>
                  <a:cubicBezTo>
                    <a:pt x="80" y="57"/>
                    <a:pt x="75" y="47"/>
                    <a:pt x="68" y="39"/>
                  </a:cubicBezTo>
                  <a:close/>
                  <a:moveTo>
                    <a:pt x="20" y="28"/>
                  </a:moveTo>
                  <a:cubicBezTo>
                    <a:pt x="20" y="17"/>
                    <a:pt x="29" y="8"/>
                    <a:pt x="40" y="8"/>
                  </a:cubicBezTo>
                  <a:cubicBezTo>
                    <a:pt x="51" y="8"/>
                    <a:pt x="60" y="17"/>
                    <a:pt x="60" y="28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4" y="30"/>
                    <a:pt x="47" y="28"/>
                    <a:pt x="40" y="28"/>
                  </a:cubicBezTo>
                  <a:cubicBezTo>
                    <a:pt x="32" y="28"/>
                    <a:pt x="26" y="30"/>
                    <a:pt x="20" y="33"/>
                  </a:cubicBezTo>
                  <a:lnTo>
                    <a:pt x="20" y="28"/>
                  </a:lnTo>
                  <a:close/>
                  <a:moveTo>
                    <a:pt x="40" y="100"/>
                  </a:moveTo>
                  <a:cubicBezTo>
                    <a:pt x="22" y="100"/>
                    <a:pt x="8" y="86"/>
                    <a:pt x="8" y="68"/>
                  </a:cubicBezTo>
                  <a:cubicBezTo>
                    <a:pt x="8" y="50"/>
                    <a:pt x="22" y="36"/>
                    <a:pt x="40" y="36"/>
                  </a:cubicBezTo>
                  <a:cubicBezTo>
                    <a:pt x="57" y="36"/>
                    <a:pt x="72" y="50"/>
                    <a:pt x="72" y="68"/>
                  </a:cubicBezTo>
                  <a:cubicBezTo>
                    <a:pt x="72" y="86"/>
                    <a:pt x="57" y="100"/>
                    <a:pt x="40" y="1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0"/>
            <p:cNvSpPr>
              <a:spLocks/>
            </p:cNvSpPr>
            <p:nvPr/>
          </p:nvSpPr>
          <p:spPr bwMode="auto">
            <a:xfrm>
              <a:off x="8496301" y="3376613"/>
              <a:ext cx="60325" cy="104775"/>
            </a:xfrm>
            <a:custGeom>
              <a:avLst/>
              <a:gdLst>
                <a:gd name="T0" fmla="*/ 8 w 16"/>
                <a:gd name="T1" fmla="*/ 0 h 28"/>
                <a:gd name="T2" fmla="*/ 0 w 16"/>
                <a:gd name="T3" fmla="*/ 8 h 28"/>
                <a:gd name="T4" fmla="*/ 4 w 16"/>
                <a:gd name="T5" fmla="*/ 15 h 28"/>
                <a:gd name="T6" fmla="*/ 4 w 16"/>
                <a:gd name="T7" fmla="*/ 28 h 28"/>
                <a:gd name="T8" fmla="*/ 12 w 16"/>
                <a:gd name="T9" fmla="*/ 28 h 28"/>
                <a:gd name="T10" fmla="*/ 12 w 16"/>
                <a:gd name="T11" fmla="*/ 15 h 28"/>
                <a:gd name="T12" fmla="*/ 16 w 16"/>
                <a:gd name="T13" fmla="*/ 8 h 28"/>
                <a:gd name="T14" fmla="*/ 8 w 16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8">
                  <a:moveTo>
                    <a:pt x="8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1"/>
                    <a:pt x="1" y="13"/>
                    <a:pt x="4" y="15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3"/>
                    <a:pt x="16" y="11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1353801" y="3154363"/>
            <a:ext cx="420688" cy="398463"/>
            <a:chOff x="11353801" y="3154363"/>
            <a:chExt cx="420688" cy="398463"/>
          </a:xfrm>
          <a:solidFill>
            <a:schemeClr val="tx1"/>
          </a:solidFill>
        </p:grpSpPr>
        <p:sp>
          <p:nvSpPr>
            <p:cNvPr id="35" name="Freeform 31"/>
            <p:cNvSpPr>
              <a:spLocks noEditPoints="1"/>
            </p:cNvSpPr>
            <p:nvPr/>
          </p:nvSpPr>
          <p:spPr bwMode="auto">
            <a:xfrm>
              <a:off x="11420476" y="3154363"/>
              <a:ext cx="277813" cy="398463"/>
            </a:xfrm>
            <a:custGeom>
              <a:avLst/>
              <a:gdLst>
                <a:gd name="T0" fmla="*/ 33 w 74"/>
                <a:gd name="T1" fmla="*/ 2 h 106"/>
                <a:gd name="T2" fmla="*/ 2 w 74"/>
                <a:gd name="T3" fmla="*/ 33 h 106"/>
                <a:gd name="T4" fmla="*/ 14 w 74"/>
                <a:gd name="T5" fmla="*/ 66 h 106"/>
                <a:gd name="T6" fmla="*/ 22 w 74"/>
                <a:gd name="T7" fmla="*/ 81 h 106"/>
                <a:gd name="T8" fmla="*/ 22 w 74"/>
                <a:gd name="T9" fmla="*/ 86 h 106"/>
                <a:gd name="T10" fmla="*/ 22 w 74"/>
                <a:gd name="T11" fmla="*/ 102 h 106"/>
                <a:gd name="T12" fmla="*/ 31 w 74"/>
                <a:gd name="T13" fmla="*/ 102 h 106"/>
                <a:gd name="T14" fmla="*/ 38 w 74"/>
                <a:gd name="T15" fmla="*/ 106 h 106"/>
                <a:gd name="T16" fmla="*/ 45 w 74"/>
                <a:gd name="T17" fmla="*/ 102 h 106"/>
                <a:gd name="T18" fmla="*/ 54 w 74"/>
                <a:gd name="T19" fmla="*/ 102 h 106"/>
                <a:gd name="T20" fmla="*/ 54 w 74"/>
                <a:gd name="T21" fmla="*/ 86 h 106"/>
                <a:gd name="T22" fmla="*/ 54 w 74"/>
                <a:gd name="T23" fmla="*/ 81 h 106"/>
                <a:gd name="T24" fmla="*/ 61 w 74"/>
                <a:gd name="T25" fmla="*/ 65 h 106"/>
                <a:gd name="T26" fmla="*/ 74 w 74"/>
                <a:gd name="T27" fmla="*/ 38 h 106"/>
                <a:gd name="T28" fmla="*/ 33 w 74"/>
                <a:gd name="T29" fmla="*/ 2 h 106"/>
                <a:gd name="T30" fmla="*/ 46 w 74"/>
                <a:gd name="T31" fmla="*/ 94 h 106"/>
                <a:gd name="T32" fmla="*/ 30 w 74"/>
                <a:gd name="T33" fmla="*/ 94 h 106"/>
                <a:gd name="T34" fmla="*/ 30 w 74"/>
                <a:gd name="T35" fmla="*/ 86 h 106"/>
                <a:gd name="T36" fmla="*/ 46 w 74"/>
                <a:gd name="T37" fmla="*/ 86 h 106"/>
                <a:gd name="T38" fmla="*/ 46 w 74"/>
                <a:gd name="T39" fmla="*/ 94 h 106"/>
                <a:gd name="T40" fmla="*/ 56 w 74"/>
                <a:gd name="T41" fmla="*/ 59 h 106"/>
                <a:gd name="T42" fmla="*/ 46 w 74"/>
                <a:gd name="T43" fmla="*/ 78 h 106"/>
                <a:gd name="T44" fmla="*/ 29 w 74"/>
                <a:gd name="T45" fmla="*/ 78 h 106"/>
                <a:gd name="T46" fmla="*/ 20 w 74"/>
                <a:gd name="T47" fmla="*/ 60 h 106"/>
                <a:gd name="T48" fmla="*/ 10 w 74"/>
                <a:gd name="T49" fmla="*/ 34 h 106"/>
                <a:gd name="T50" fmla="*/ 34 w 74"/>
                <a:gd name="T51" fmla="*/ 10 h 106"/>
                <a:gd name="T52" fmla="*/ 66 w 74"/>
                <a:gd name="T53" fmla="*/ 38 h 106"/>
                <a:gd name="T54" fmla="*/ 56 w 74"/>
                <a:gd name="T55" fmla="*/ 5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" h="106">
                  <a:moveTo>
                    <a:pt x="33" y="2"/>
                  </a:moveTo>
                  <a:cubicBezTo>
                    <a:pt x="17" y="4"/>
                    <a:pt x="4" y="17"/>
                    <a:pt x="2" y="33"/>
                  </a:cubicBezTo>
                  <a:cubicBezTo>
                    <a:pt x="0" y="46"/>
                    <a:pt x="5" y="58"/>
                    <a:pt x="14" y="66"/>
                  </a:cubicBezTo>
                  <a:cubicBezTo>
                    <a:pt x="19" y="70"/>
                    <a:pt x="22" y="75"/>
                    <a:pt x="22" y="81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2" y="105"/>
                    <a:pt x="35" y="106"/>
                    <a:pt x="38" y="106"/>
                  </a:cubicBezTo>
                  <a:cubicBezTo>
                    <a:pt x="41" y="106"/>
                    <a:pt x="43" y="105"/>
                    <a:pt x="45" y="102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75"/>
                    <a:pt x="56" y="70"/>
                    <a:pt x="61" y="65"/>
                  </a:cubicBezTo>
                  <a:cubicBezTo>
                    <a:pt x="69" y="58"/>
                    <a:pt x="74" y="48"/>
                    <a:pt x="74" y="38"/>
                  </a:cubicBezTo>
                  <a:cubicBezTo>
                    <a:pt x="74" y="17"/>
                    <a:pt x="55" y="0"/>
                    <a:pt x="33" y="2"/>
                  </a:cubicBezTo>
                  <a:close/>
                  <a:moveTo>
                    <a:pt x="46" y="94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46" y="86"/>
                    <a:pt x="46" y="86"/>
                    <a:pt x="46" y="86"/>
                  </a:cubicBezTo>
                  <a:lnTo>
                    <a:pt x="46" y="94"/>
                  </a:lnTo>
                  <a:close/>
                  <a:moveTo>
                    <a:pt x="56" y="59"/>
                  </a:moveTo>
                  <a:cubicBezTo>
                    <a:pt x="50" y="64"/>
                    <a:pt x="47" y="71"/>
                    <a:pt x="46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1"/>
                    <a:pt x="25" y="64"/>
                    <a:pt x="20" y="60"/>
                  </a:cubicBezTo>
                  <a:cubicBezTo>
                    <a:pt x="12" y="53"/>
                    <a:pt x="9" y="44"/>
                    <a:pt x="10" y="34"/>
                  </a:cubicBezTo>
                  <a:cubicBezTo>
                    <a:pt x="11" y="22"/>
                    <a:pt x="22" y="12"/>
                    <a:pt x="34" y="10"/>
                  </a:cubicBezTo>
                  <a:cubicBezTo>
                    <a:pt x="51" y="8"/>
                    <a:pt x="66" y="22"/>
                    <a:pt x="66" y="38"/>
                  </a:cubicBezTo>
                  <a:cubicBezTo>
                    <a:pt x="66" y="46"/>
                    <a:pt x="62" y="54"/>
                    <a:pt x="5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32"/>
            <p:cNvSpPr>
              <a:spLocks noChangeArrowheads="1"/>
            </p:cNvSpPr>
            <p:nvPr/>
          </p:nvSpPr>
          <p:spPr bwMode="auto">
            <a:xfrm>
              <a:off x="11728451" y="3297238"/>
              <a:ext cx="46038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33"/>
            <p:cNvSpPr>
              <a:spLocks noChangeArrowheads="1"/>
            </p:cNvSpPr>
            <p:nvPr/>
          </p:nvSpPr>
          <p:spPr bwMode="auto">
            <a:xfrm>
              <a:off x="11353801" y="3297238"/>
              <a:ext cx="4445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4"/>
            <p:cNvSpPr>
              <a:spLocks/>
            </p:cNvSpPr>
            <p:nvPr/>
          </p:nvSpPr>
          <p:spPr bwMode="auto">
            <a:xfrm>
              <a:off x="11668126" y="3417888"/>
              <a:ext cx="52388" cy="55563"/>
            </a:xfrm>
            <a:custGeom>
              <a:avLst/>
              <a:gdLst>
                <a:gd name="T0" fmla="*/ 0 w 33"/>
                <a:gd name="T1" fmla="*/ 14 h 35"/>
                <a:gd name="T2" fmla="*/ 19 w 33"/>
                <a:gd name="T3" fmla="*/ 35 h 35"/>
                <a:gd name="T4" fmla="*/ 33 w 33"/>
                <a:gd name="T5" fmla="*/ 21 h 35"/>
                <a:gd name="T6" fmla="*/ 15 w 33"/>
                <a:gd name="T7" fmla="*/ 0 h 35"/>
                <a:gd name="T8" fmla="*/ 0 w 33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0" y="14"/>
                  </a:moveTo>
                  <a:lnTo>
                    <a:pt x="19" y="35"/>
                  </a:lnTo>
                  <a:lnTo>
                    <a:pt x="33" y="21"/>
                  </a:lnTo>
                  <a:lnTo>
                    <a:pt x="15" y="0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11401426" y="3154363"/>
              <a:ext cx="53975" cy="52388"/>
            </a:xfrm>
            <a:custGeom>
              <a:avLst/>
              <a:gdLst>
                <a:gd name="T0" fmla="*/ 34 w 34"/>
                <a:gd name="T1" fmla="*/ 19 h 33"/>
                <a:gd name="T2" fmla="*/ 15 w 34"/>
                <a:gd name="T3" fmla="*/ 0 h 33"/>
                <a:gd name="T4" fmla="*/ 0 w 34"/>
                <a:gd name="T5" fmla="*/ 11 h 33"/>
                <a:gd name="T6" fmla="*/ 22 w 34"/>
                <a:gd name="T7" fmla="*/ 33 h 33"/>
                <a:gd name="T8" fmla="*/ 34 w 34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3">
                  <a:moveTo>
                    <a:pt x="34" y="19"/>
                  </a:moveTo>
                  <a:lnTo>
                    <a:pt x="15" y="0"/>
                  </a:lnTo>
                  <a:lnTo>
                    <a:pt x="0" y="11"/>
                  </a:lnTo>
                  <a:lnTo>
                    <a:pt x="22" y="33"/>
                  </a:lnTo>
                  <a:lnTo>
                    <a:pt x="3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11401426" y="3417888"/>
              <a:ext cx="53975" cy="55563"/>
            </a:xfrm>
            <a:custGeom>
              <a:avLst/>
              <a:gdLst>
                <a:gd name="T0" fmla="*/ 0 w 34"/>
                <a:gd name="T1" fmla="*/ 21 h 35"/>
                <a:gd name="T2" fmla="*/ 15 w 34"/>
                <a:gd name="T3" fmla="*/ 35 h 35"/>
                <a:gd name="T4" fmla="*/ 34 w 34"/>
                <a:gd name="T5" fmla="*/ 14 h 35"/>
                <a:gd name="T6" fmla="*/ 22 w 34"/>
                <a:gd name="T7" fmla="*/ 0 h 35"/>
                <a:gd name="T8" fmla="*/ 0 w 34"/>
                <a:gd name="T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21"/>
                  </a:moveTo>
                  <a:lnTo>
                    <a:pt x="15" y="35"/>
                  </a:lnTo>
                  <a:lnTo>
                    <a:pt x="34" y="14"/>
                  </a:lnTo>
                  <a:lnTo>
                    <a:pt x="22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11668126" y="3154363"/>
              <a:ext cx="52388" cy="52388"/>
            </a:xfrm>
            <a:custGeom>
              <a:avLst/>
              <a:gdLst>
                <a:gd name="T0" fmla="*/ 0 w 33"/>
                <a:gd name="T1" fmla="*/ 19 h 33"/>
                <a:gd name="T2" fmla="*/ 15 w 33"/>
                <a:gd name="T3" fmla="*/ 33 h 33"/>
                <a:gd name="T4" fmla="*/ 33 w 33"/>
                <a:gd name="T5" fmla="*/ 11 h 33"/>
                <a:gd name="T6" fmla="*/ 19 w 33"/>
                <a:gd name="T7" fmla="*/ 0 h 33"/>
                <a:gd name="T8" fmla="*/ 0 w 33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0" y="19"/>
                  </a:moveTo>
                  <a:lnTo>
                    <a:pt x="15" y="33"/>
                  </a:lnTo>
                  <a:lnTo>
                    <a:pt x="33" y="11"/>
                  </a:lnTo>
                  <a:lnTo>
                    <a:pt x="19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11398251" y="2241550"/>
            <a:ext cx="330200" cy="406400"/>
            <a:chOff x="11398251" y="2241550"/>
            <a:chExt cx="330200" cy="406400"/>
          </a:xfrm>
          <a:solidFill>
            <a:schemeClr val="tx1"/>
          </a:solidFill>
        </p:grpSpPr>
        <p:sp>
          <p:nvSpPr>
            <p:cNvPr id="42" name="Freeform 38"/>
            <p:cNvSpPr>
              <a:spLocks noEditPoints="1"/>
            </p:cNvSpPr>
            <p:nvPr/>
          </p:nvSpPr>
          <p:spPr bwMode="auto">
            <a:xfrm>
              <a:off x="11398251" y="2241550"/>
              <a:ext cx="330200" cy="406400"/>
            </a:xfrm>
            <a:custGeom>
              <a:avLst/>
              <a:gdLst>
                <a:gd name="T0" fmla="*/ 68 w 88"/>
                <a:gd name="T1" fmla="*/ 8 h 108"/>
                <a:gd name="T2" fmla="*/ 64 w 88"/>
                <a:gd name="T3" fmla="*/ 8 h 108"/>
                <a:gd name="T4" fmla="*/ 55 w 88"/>
                <a:gd name="T5" fmla="*/ 8 h 108"/>
                <a:gd name="T6" fmla="*/ 44 w 88"/>
                <a:gd name="T7" fmla="*/ 0 h 108"/>
                <a:gd name="T8" fmla="*/ 32 w 88"/>
                <a:gd name="T9" fmla="*/ 8 h 108"/>
                <a:gd name="T10" fmla="*/ 24 w 88"/>
                <a:gd name="T11" fmla="*/ 8 h 108"/>
                <a:gd name="T12" fmla="*/ 20 w 88"/>
                <a:gd name="T13" fmla="*/ 8 h 108"/>
                <a:gd name="T14" fmla="*/ 0 w 88"/>
                <a:gd name="T15" fmla="*/ 8 h 108"/>
                <a:gd name="T16" fmla="*/ 0 w 88"/>
                <a:gd name="T17" fmla="*/ 108 h 108"/>
                <a:gd name="T18" fmla="*/ 88 w 88"/>
                <a:gd name="T19" fmla="*/ 108 h 108"/>
                <a:gd name="T20" fmla="*/ 88 w 88"/>
                <a:gd name="T21" fmla="*/ 8 h 108"/>
                <a:gd name="T22" fmla="*/ 68 w 88"/>
                <a:gd name="T23" fmla="*/ 8 h 108"/>
                <a:gd name="T24" fmla="*/ 28 w 88"/>
                <a:gd name="T25" fmla="*/ 16 h 108"/>
                <a:gd name="T26" fmla="*/ 40 w 88"/>
                <a:gd name="T27" fmla="*/ 16 h 108"/>
                <a:gd name="T28" fmla="*/ 40 w 88"/>
                <a:gd name="T29" fmla="*/ 12 h 108"/>
                <a:gd name="T30" fmla="*/ 44 w 88"/>
                <a:gd name="T31" fmla="*/ 8 h 108"/>
                <a:gd name="T32" fmla="*/ 48 w 88"/>
                <a:gd name="T33" fmla="*/ 12 h 108"/>
                <a:gd name="T34" fmla="*/ 48 w 88"/>
                <a:gd name="T35" fmla="*/ 16 h 108"/>
                <a:gd name="T36" fmla="*/ 60 w 88"/>
                <a:gd name="T37" fmla="*/ 16 h 108"/>
                <a:gd name="T38" fmla="*/ 60 w 88"/>
                <a:gd name="T39" fmla="*/ 24 h 108"/>
                <a:gd name="T40" fmla="*/ 28 w 88"/>
                <a:gd name="T41" fmla="*/ 24 h 108"/>
                <a:gd name="T42" fmla="*/ 28 w 88"/>
                <a:gd name="T43" fmla="*/ 16 h 108"/>
                <a:gd name="T44" fmla="*/ 80 w 88"/>
                <a:gd name="T45" fmla="*/ 100 h 108"/>
                <a:gd name="T46" fmla="*/ 8 w 88"/>
                <a:gd name="T47" fmla="*/ 100 h 108"/>
                <a:gd name="T48" fmla="*/ 8 w 88"/>
                <a:gd name="T49" fmla="*/ 16 h 108"/>
                <a:gd name="T50" fmla="*/ 20 w 88"/>
                <a:gd name="T51" fmla="*/ 16 h 108"/>
                <a:gd name="T52" fmla="*/ 20 w 88"/>
                <a:gd name="T53" fmla="*/ 32 h 108"/>
                <a:gd name="T54" fmla="*/ 68 w 88"/>
                <a:gd name="T55" fmla="*/ 32 h 108"/>
                <a:gd name="T56" fmla="*/ 68 w 88"/>
                <a:gd name="T57" fmla="*/ 16 h 108"/>
                <a:gd name="T58" fmla="*/ 80 w 88"/>
                <a:gd name="T59" fmla="*/ 16 h 108"/>
                <a:gd name="T60" fmla="*/ 80 w 88"/>
                <a:gd name="T61" fmla="*/ 10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8">
                  <a:moveTo>
                    <a:pt x="68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3" y="4"/>
                    <a:pt x="49" y="0"/>
                    <a:pt x="44" y="0"/>
                  </a:cubicBezTo>
                  <a:cubicBezTo>
                    <a:pt x="38" y="0"/>
                    <a:pt x="34" y="4"/>
                    <a:pt x="3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68" y="8"/>
                  </a:lnTo>
                  <a:close/>
                  <a:moveTo>
                    <a:pt x="28" y="16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0"/>
                    <a:pt x="41" y="8"/>
                    <a:pt x="44" y="8"/>
                  </a:cubicBezTo>
                  <a:cubicBezTo>
                    <a:pt x="46" y="8"/>
                    <a:pt x="48" y="10"/>
                    <a:pt x="48" y="12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28" y="24"/>
                    <a:pt x="28" y="24"/>
                    <a:pt x="28" y="24"/>
                  </a:cubicBezTo>
                  <a:lnTo>
                    <a:pt x="28" y="16"/>
                  </a:lnTo>
                  <a:close/>
                  <a:moveTo>
                    <a:pt x="80" y="100"/>
                  </a:moveTo>
                  <a:cubicBezTo>
                    <a:pt x="8" y="100"/>
                    <a:pt x="8" y="100"/>
                    <a:pt x="8" y="100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80" y="16"/>
                    <a:pt x="80" y="16"/>
                    <a:pt x="80" y="16"/>
                  </a:cubicBezTo>
                  <a:lnTo>
                    <a:pt x="80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9"/>
            <p:cNvSpPr>
              <a:spLocks/>
            </p:cNvSpPr>
            <p:nvPr/>
          </p:nvSpPr>
          <p:spPr bwMode="auto">
            <a:xfrm>
              <a:off x="11477626" y="2414588"/>
              <a:ext cx="184150" cy="136525"/>
            </a:xfrm>
            <a:custGeom>
              <a:avLst/>
              <a:gdLst>
                <a:gd name="T0" fmla="*/ 45 w 116"/>
                <a:gd name="T1" fmla="*/ 59 h 86"/>
                <a:gd name="T2" fmla="*/ 12 w 116"/>
                <a:gd name="T3" fmla="*/ 29 h 86"/>
                <a:gd name="T4" fmla="*/ 0 w 116"/>
                <a:gd name="T5" fmla="*/ 40 h 86"/>
                <a:gd name="T6" fmla="*/ 45 w 116"/>
                <a:gd name="T7" fmla="*/ 86 h 86"/>
                <a:gd name="T8" fmla="*/ 116 w 116"/>
                <a:gd name="T9" fmla="*/ 12 h 86"/>
                <a:gd name="T10" fmla="*/ 104 w 116"/>
                <a:gd name="T11" fmla="*/ 0 h 86"/>
                <a:gd name="T12" fmla="*/ 45 w 116"/>
                <a:gd name="T13" fmla="*/ 5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86">
                  <a:moveTo>
                    <a:pt x="45" y="59"/>
                  </a:moveTo>
                  <a:lnTo>
                    <a:pt x="12" y="29"/>
                  </a:lnTo>
                  <a:lnTo>
                    <a:pt x="0" y="40"/>
                  </a:lnTo>
                  <a:lnTo>
                    <a:pt x="45" y="86"/>
                  </a:lnTo>
                  <a:lnTo>
                    <a:pt x="116" y="12"/>
                  </a:lnTo>
                  <a:lnTo>
                    <a:pt x="104" y="0"/>
                  </a:lnTo>
                  <a:lnTo>
                    <a:pt x="45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" name="Freeform 40"/>
          <p:cNvSpPr>
            <a:spLocks noEditPoints="1"/>
          </p:cNvSpPr>
          <p:nvPr/>
        </p:nvSpPr>
        <p:spPr bwMode="auto">
          <a:xfrm>
            <a:off x="5170488" y="4216400"/>
            <a:ext cx="390525" cy="361950"/>
          </a:xfrm>
          <a:custGeom>
            <a:avLst/>
            <a:gdLst>
              <a:gd name="T0" fmla="*/ 246 w 246"/>
              <a:gd name="T1" fmla="*/ 76 h 228"/>
              <a:gd name="T2" fmla="*/ 246 w 246"/>
              <a:gd name="T3" fmla="*/ 50 h 228"/>
              <a:gd name="T4" fmla="*/ 123 w 246"/>
              <a:gd name="T5" fmla="*/ 0 h 228"/>
              <a:gd name="T6" fmla="*/ 0 w 246"/>
              <a:gd name="T7" fmla="*/ 50 h 228"/>
              <a:gd name="T8" fmla="*/ 0 w 246"/>
              <a:gd name="T9" fmla="*/ 76 h 228"/>
              <a:gd name="T10" fmla="*/ 19 w 246"/>
              <a:gd name="T11" fmla="*/ 76 h 228"/>
              <a:gd name="T12" fmla="*/ 19 w 246"/>
              <a:gd name="T13" fmla="*/ 181 h 228"/>
              <a:gd name="T14" fmla="*/ 0 w 246"/>
              <a:gd name="T15" fmla="*/ 181 h 228"/>
              <a:gd name="T16" fmla="*/ 0 w 246"/>
              <a:gd name="T17" fmla="*/ 228 h 228"/>
              <a:gd name="T18" fmla="*/ 246 w 246"/>
              <a:gd name="T19" fmla="*/ 228 h 228"/>
              <a:gd name="T20" fmla="*/ 246 w 246"/>
              <a:gd name="T21" fmla="*/ 181 h 228"/>
              <a:gd name="T22" fmla="*/ 227 w 246"/>
              <a:gd name="T23" fmla="*/ 181 h 228"/>
              <a:gd name="T24" fmla="*/ 227 w 246"/>
              <a:gd name="T25" fmla="*/ 76 h 228"/>
              <a:gd name="T26" fmla="*/ 246 w 246"/>
              <a:gd name="T27" fmla="*/ 76 h 228"/>
              <a:gd name="T28" fmla="*/ 123 w 246"/>
              <a:gd name="T29" fmla="*/ 19 h 228"/>
              <a:gd name="T30" fmla="*/ 211 w 246"/>
              <a:gd name="T31" fmla="*/ 57 h 228"/>
              <a:gd name="T32" fmla="*/ 33 w 246"/>
              <a:gd name="T33" fmla="*/ 57 h 228"/>
              <a:gd name="T34" fmla="*/ 123 w 246"/>
              <a:gd name="T35" fmla="*/ 19 h 228"/>
              <a:gd name="T36" fmla="*/ 152 w 246"/>
              <a:gd name="T37" fmla="*/ 181 h 228"/>
              <a:gd name="T38" fmla="*/ 152 w 246"/>
              <a:gd name="T39" fmla="*/ 76 h 228"/>
              <a:gd name="T40" fmla="*/ 170 w 246"/>
              <a:gd name="T41" fmla="*/ 76 h 228"/>
              <a:gd name="T42" fmla="*/ 170 w 246"/>
              <a:gd name="T43" fmla="*/ 181 h 228"/>
              <a:gd name="T44" fmla="*/ 152 w 246"/>
              <a:gd name="T45" fmla="*/ 181 h 228"/>
              <a:gd name="T46" fmla="*/ 95 w 246"/>
              <a:gd name="T47" fmla="*/ 76 h 228"/>
              <a:gd name="T48" fmla="*/ 95 w 246"/>
              <a:gd name="T49" fmla="*/ 181 h 228"/>
              <a:gd name="T50" fmla="*/ 76 w 246"/>
              <a:gd name="T51" fmla="*/ 181 h 228"/>
              <a:gd name="T52" fmla="*/ 76 w 246"/>
              <a:gd name="T53" fmla="*/ 76 h 228"/>
              <a:gd name="T54" fmla="*/ 95 w 246"/>
              <a:gd name="T55" fmla="*/ 76 h 228"/>
              <a:gd name="T56" fmla="*/ 114 w 246"/>
              <a:gd name="T57" fmla="*/ 76 h 228"/>
              <a:gd name="T58" fmla="*/ 133 w 246"/>
              <a:gd name="T59" fmla="*/ 76 h 228"/>
              <a:gd name="T60" fmla="*/ 133 w 246"/>
              <a:gd name="T61" fmla="*/ 181 h 228"/>
              <a:gd name="T62" fmla="*/ 114 w 246"/>
              <a:gd name="T63" fmla="*/ 181 h 228"/>
              <a:gd name="T64" fmla="*/ 114 w 246"/>
              <a:gd name="T65" fmla="*/ 76 h 228"/>
              <a:gd name="T66" fmla="*/ 38 w 246"/>
              <a:gd name="T67" fmla="*/ 76 h 228"/>
              <a:gd name="T68" fmla="*/ 57 w 246"/>
              <a:gd name="T69" fmla="*/ 76 h 228"/>
              <a:gd name="T70" fmla="*/ 57 w 246"/>
              <a:gd name="T71" fmla="*/ 181 h 228"/>
              <a:gd name="T72" fmla="*/ 38 w 246"/>
              <a:gd name="T73" fmla="*/ 181 h 228"/>
              <a:gd name="T74" fmla="*/ 38 w 246"/>
              <a:gd name="T75" fmla="*/ 76 h 228"/>
              <a:gd name="T76" fmla="*/ 227 w 246"/>
              <a:gd name="T77" fmla="*/ 209 h 228"/>
              <a:gd name="T78" fmla="*/ 19 w 246"/>
              <a:gd name="T79" fmla="*/ 209 h 228"/>
              <a:gd name="T80" fmla="*/ 19 w 246"/>
              <a:gd name="T81" fmla="*/ 200 h 228"/>
              <a:gd name="T82" fmla="*/ 227 w 246"/>
              <a:gd name="T83" fmla="*/ 200 h 228"/>
              <a:gd name="T84" fmla="*/ 227 w 246"/>
              <a:gd name="T85" fmla="*/ 209 h 228"/>
              <a:gd name="T86" fmla="*/ 208 w 246"/>
              <a:gd name="T87" fmla="*/ 181 h 228"/>
              <a:gd name="T88" fmla="*/ 189 w 246"/>
              <a:gd name="T89" fmla="*/ 181 h 228"/>
              <a:gd name="T90" fmla="*/ 189 w 246"/>
              <a:gd name="T91" fmla="*/ 76 h 228"/>
              <a:gd name="T92" fmla="*/ 208 w 246"/>
              <a:gd name="T93" fmla="*/ 76 h 228"/>
              <a:gd name="T94" fmla="*/ 208 w 246"/>
              <a:gd name="T95" fmla="*/ 18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46" h="228">
                <a:moveTo>
                  <a:pt x="246" y="76"/>
                </a:moveTo>
                <a:lnTo>
                  <a:pt x="246" y="50"/>
                </a:lnTo>
                <a:lnTo>
                  <a:pt x="123" y="0"/>
                </a:lnTo>
                <a:lnTo>
                  <a:pt x="0" y="50"/>
                </a:lnTo>
                <a:lnTo>
                  <a:pt x="0" y="76"/>
                </a:lnTo>
                <a:lnTo>
                  <a:pt x="19" y="76"/>
                </a:lnTo>
                <a:lnTo>
                  <a:pt x="19" y="181"/>
                </a:lnTo>
                <a:lnTo>
                  <a:pt x="0" y="181"/>
                </a:lnTo>
                <a:lnTo>
                  <a:pt x="0" y="228"/>
                </a:lnTo>
                <a:lnTo>
                  <a:pt x="246" y="228"/>
                </a:lnTo>
                <a:lnTo>
                  <a:pt x="246" y="181"/>
                </a:lnTo>
                <a:lnTo>
                  <a:pt x="227" y="181"/>
                </a:lnTo>
                <a:lnTo>
                  <a:pt x="227" y="76"/>
                </a:lnTo>
                <a:lnTo>
                  <a:pt x="246" y="76"/>
                </a:lnTo>
                <a:close/>
                <a:moveTo>
                  <a:pt x="123" y="19"/>
                </a:moveTo>
                <a:lnTo>
                  <a:pt x="211" y="57"/>
                </a:lnTo>
                <a:lnTo>
                  <a:pt x="33" y="57"/>
                </a:lnTo>
                <a:lnTo>
                  <a:pt x="123" y="19"/>
                </a:lnTo>
                <a:close/>
                <a:moveTo>
                  <a:pt x="152" y="181"/>
                </a:moveTo>
                <a:lnTo>
                  <a:pt x="152" y="76"/>
                </a:lnTo>
                <a:lnTo>
                  <a:pt x="170" y="76"/>
                </a:lnTo>
                <a:lnTo>
                  <a:pt x="170" y="181"/>
                </a:lnTo>
                <a:lnTo>
                  <a:pt x="152" y="181"/>
                </a:lnTo>
                <a:close/>
                <a:moveTo>
                  <a:pt x="95" y="76"/>
                </a:moveTo>
                <a:lnTo>
                  <a:pt x="95" y="181"/>
                </a:lnTo>
                <a:lnTo>
                  <a:pt x="76" y="181"/>
                </a:lnTo>
                <a:lnTo>
                  <a:pt x="76" y="76"/>
                </a:lnTo>
                <a:lnTo>
                  <a:pt x="95" y="76"/>
                </a:lnTo>
                <a:close/>
                <a:moveTo>
                  <a:pt x="114" y="76"/>
                </a:moveTo>
                <a:lnTo>
                  <a:pt x="133" y="76"/>
                </a:lnTo>
                <a:lnTo>
                  <a:pt x="133" y="181"/>
                </a:lnTo>
                <a:lnTo>
                  <a:pt x="114" y="181"/>
                </a:lnTo>
                <a:lnTo>
                  <a:pt x="114" y="76"/>
                </a:lnTo>
                <a:close/>
                <a:moveTo>
                  <a:pt x="38" y="76"/>
                </a:moveTo>
                <a:lnTo>
                  <a:pt x="57" y="76"/>
                </a:lnTo>
                <a:lnTo>
                  <a:pt x="57" y="181"/>
                </a:lnTo>
                <a:lnTo>
                  <a:pt x="38" y="181"/>
                </a:lnTo>
                <a:lnTo>
                  <a:pt x="38" y="76"/>
                </a:lnTo>
                <a:close/>
                <a:moveTo>
                  <a:pt x="227" y="209"/>
                </a:moveTo>
                <a:lnTo>
                  <a:pt x="19" y="209"/>
                </a:lnTo>
                <a:lnTo>
                  <a:pt x="19" y="200"/>
                </a:lnTo>
                <a:lnTo>
                  <a:pt x="227" y="200"/>
                </a:lnTo>
                <a:lnTo>
                  <a:pt x="227" y="209"/>
                </a:lnTo>
                <a:close/>
                <a:moveTo>
                  <a:pt x="208" y="181"/>
                </a:moveTo>
                <a:lnTo>
                  <a:pt x="189" y="181"/>
                </a:lnTo>
                <a:lnTo>
                  <a:pt x="189" y="76"/>
                </a:lnTo>
                <a:lnTo>
                  <a:pt x="208" y="76"/>
                </a:lnTo>
                <a:lnTo>
                  <a:pt x="208" y="1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1"/>
          <p:cNvSpPr>
            <a:spLocks noEditPoints="1"/>
          </p:cNvSpPr>
          <p:nvPr/>
        </p:nvSpPr>
        <p:spPr bwMode="auto">
          <a:xfrm>
            <a:off x="2644776" y="3154363"/>
            <a:ext cx="393700" cy="395288"/>
          </a:xfrm>
          <a:custGeom>
            <a:avLst/>
            <a:gdLst>
              <a:gd name="T0" fmla="*/ 79 w 105"/>
              <a:gd name="T1" fmla="*/ 57 h 105"/>
              <a:gd name="T2" fmla="*/ 105 w 105"/>
              <a:gd name="T3" fmla="*/ 29 h 105"/>
              <a:gd name="T4" fmla="*/ 102 w 105"/>
              <a:gd name="T5" fmla="*/ 17 h 105"/>
              <a:gd name="T6" fmla="*/ 99 w 105"/>
              <a:gd name="T7" fmla="*/ 12 h 105"/>
              <a:gd name="T8" fmla="*/ 80 w 105"/>
              <a:gd name="T9" fmla="*/ 31 h 105"/>
              <a:gd name="T10" fmla="*/ 74 w 105"/>
              <a:gd name="T11" fmla="*/ 25 h 105"/>
              <a:gd name="T12" fmla="*/ 93 w 105"/>
              <a:gd name="T13" fmla="*/ 6 h 105"/>
              <a:gd name="T14" fmla="*/ 88 w 105"/>
              <a:gd name="T15" fmla="*/ 4 h 105"/>
              <a:gd name="T16" fmla="*/ 77 w 105"/>
              <a:gd name="T17" fmla="*/ 1 h 105"/>
              <a:gd name="T18" fmla="*/ 49 w 105"/>
              <a:gd name="T19" fmla="*/ 29 h 105"/>
              <a:gd name="T20" fmla="*/ 49 w 105"/>
              <a:gd name="T21" fmla="*/ 34 h 105"/>
              <a:gd name="T22" fmla="*/ 44 w 105"/>
              <a:gd name="T23" fmla="*/ 39 h 105"/>
              <a:gd name="T24" fmla="*/ 28 w 105"/>
              <a:gd name="T25" fmla="*/ 23 h 105"/>
              <a:gd name="T26" fmla="*/ 29 w 105"/>
              <a:gd name="T27" fmla="*/ 12 h 105"/>
              <a:gd name="T28" fmla="*/ 10 w 105"/>
              <a:gd name="T29" fmla="*/ 0 h 105"/>
              <a:gd name="T30" fmla="*/ 0 w 105"/>
              <a:gd name="T31" fmla="*/ 10 h 105"/>
              <a:gd name="T32" fmla="*/ 11 w 105"/>
              <a:gd name="T33" fmla="*/ 29 h 105"/>
              <a:gd name="T34" fmla="*/ 22 w 105"/>
              <a:gd name="T35" fmla="*/ 29 h 105"/>
              <a:gd name="T36" fmla="*/ 38 w 105"/>
              <a:gd name="T37" fmla="*/ 45 h 105"/>
              <a:gd name="T38" fmla="*/ 5 w 105"/>
              <a:gd name="T39" fmla="*/ 78 h 105"/>
              <a:gd name="T40" fmla="*/ 1 w 105"/>
              <a:gd name="T41" fmla="*/ 89 h 105"/>
              <a:gd name="T42" fmla="*/ 5 w 105"/>
              <a:gd name="T43" fmla="*/ 101 h 105"/>
              <a:gd name="T44" fmla="*/ 17 w 105"/>
              <a:gd name="T45" fmla="*/ 105 h 105"/>
              <a:gd name="T46" fmla="*/ 28 w 105"/>
              <a:gd name="T47" fmla="*/ 101 h 105"/>
              <a:gd name="T48" fmla="*/ 53 w 105"/>
              <a:gd name="T49" fmla="*/ 76 h 105"/>
              <a:gd name="T50" fmla="*/ 77 w 105"/>
              <a:gd name="T51" fmla="*/ 101 h 105"/>
              <a:gd name="T52" fmla="*/ 89 w 105"/>
              <a:gd name="T53" fmla="*/ 105 h 105"/>
              <a:gd name="T54" fmla="*/ 100 w 105"/>
              <a:gd name="T55" fmla="*/ 101 h 105"/>
              <a:gd name="T56" fmla="*/ 105 w 105"/>
              <a:gd name="T57" fmla="*/ 89 h 105"/>
              <a:gd name="T58" fmla="*/ 100 w 105"/>
              <a:gd name="T59" fmla="*/ 78 h 105"/>
              <a:gd name="T60" fmla="*/ 79 w 105"/>
              <a:gd name="T61" fmla="*/ 57 h 105"/>
              <a:gd name="T62" fmla="*/ 15 w 105"/>
              <a:gd name="T63" fmla="*/ 21 h 105"/>
              <a:gd name="T64" fmla="*/ 10 w 105"/>
              <a:gd name="T65" fmla="*/ 12 h 105"/>
              <a:gd name="T66" fmla="*/ 11 w 105"/>
              <a:gd name="T67" fmla="*/ 10 h 105"/>
              <a:gd name="T68" fmla="*/ 20 w 105"/>
              <a:gd name="T69" fmla="*/ 16 h 105"/>
              <a:gd name="T70" fmla="*/ 20 w 105"/>
              <a:gd name="T71" fmla="*/ 20 h 105"/>
              <a:gd name="T72" fmla="*/ 19 w 105"/>
              <a:gd name="T73" fmla="*/ 21 h 105"/>
              <a:gd name="T74" fmla="*/ 15 w 105"/>
              <a:gd name="T75" fmla="*/ 21 h 105"/>
              <a:gd name="T76" fmla="*/ 22 w 105"/>
              <a:gd name="T77" fmla="*/ 95 h 105"/>
              <a:gd name="T78" fmla="*/ 11 w 105"/>
              <a:gd name="T79" fmla="*/ 95 h 105"/>
              <a:gd name="T80" fmla="*/ 9 w 105"/>
              <a:gd name="T81" fmla="*/ 89 h 105"/>
              <a:gd name="T82" fmla="*/ 11 w 105"/>
              <a:gd name="T83" fmla="*/ 84 h 105"/>
              <a:gd name="T84" fmla="*/ 58 w 105"/>
              <a:gd name="T85" fmla="*/ 37 h 105"/>
              <a:gd name="T86" fmla="*/ 57 w 105"/>
              <a:gd name="T87" fmla="*/ 35 h 105"/>
              <a:gd name="T88" fmla="*/ 57 w 105"/>
              <a:gd name="T89" fmla="*/ 29 h 105"/>
              <a:gd name="T90" fmla="*/ 77 w 105"/>
              <a:gd name="T91" fmla="*/ 9 h 105"/>
              <a:gd name="T92" fmla="*/ 79 w 105"/>
              <a:gd name="T93" fmla="*/ 10 h 105"/>
              <a:gd name="T94" fmla="*/ 63 w 105"/>
              <a:gd name="T95" fmla="*/ 25 h 105"/>
              <a:gd name="T96" fmla="*/ 80 w 105"/>
              <a:gd name="T97" fmla="*/ 42 h 105"/>
              <a:gd name="T98" fmla="*/ 96 w 105"/>
              <a:gd name="T99" fmla="*/ 26 h 105"/>
              <a:gd name="T100" fmla="*/ 97 w 105"/>
              <a:gd name="T101" fmla="*/ 29 h 105"/>
              <a:gd name="T102" fmla="*/ 71 w 105"/>
              <a:gd name="T103" fmla="*/ 49 h 105"/>
              <a:gd name="T104" fmla="*/ 69 w 105"/>
              <a:gd name="T105" fmla="*/ 48 h 105"/>
              <a:gd name="T106" fmla="*/ 22 w 105"/>
              <a:gd name="T107" fmla="*/ 95 h 105"/>
              <a:gd name="T108" fmla="*/ 94 w 105"/>
              <a:gd name="T109" fmla="*/ 95 h 105"/>
              <a:gd name="T110" fmla="*/ 83 w 105"/>
              <a:gd name="T111" fmla="*/ 95 h 105"/>
              <a:gd name="T112" fmla="*/ 58 w 105"/>
              <a:gd name="T113" fmla="*/ 70 h 105"/>
              <a:gd name="T114" fmla="*/ 70 w 105"/>
              <a:gd name="T115" fmla="*/ 59 h 105"/>
              <a:gd name="T116" fmla="*/ 94 w 105"/>
              <a:gd name="T117" fmla="*/ 84 h 105"/>
              <a:gd name="T118" fmla="*/ 97 w 105"/>
              <a:gd name="T119" fmla="*/ 89 h 105"/>
              <a:gd name="T120" fmla="*/ 94 w 105"/>
              <a:gd name="T121" fmla="*/ 9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" h="105">
                <a:moveTo>
                  <a:pt x="79" y="57"/>
                </a:moveTo>
                <a:cubicBezTo>
                  <a:pt x="93" y="56"/>
                  <a:pt x="105" y="44"/>
                  <a:pt x="105" y="29"/>
                </a:cubicBezTo>
                <a:cubicBezTo>
                  <a:pt x="105" y="25"/>
                  <a:pt x="104" y="21"/>
                  <a:pt x="102" y="17"/>
                </a:cubicBezTo>
                <a:cubicBezTo>
                  <a:pt x="99" y="12"/>
                  <a:pt x="99" y="12"/>
                  <a:pt x="99" y="12"/>
                </a:cubicBezTo>
                <a:cubicBezTo>
                  <a:pt x="80" y="31"/>
                  <a:pt x="80" y="31"/>
                  <a:pt x="80" y="31"/>
                </a:cubicBezTo>
                <a:cubicBezTo>
                  <a:pt x="74" y="25"/>
                  <a:pt x="74" y="25"/>
                  <a:pt x="74" y="25"/>
                </a:cubicBezTo>
                <a:cubicBezTo>
                  <a:pt x="93" y="6"/>
                  <a:pt x="93" y="6"/>
                  <a:pt x="93" y="6"/>
                </a:cubicBezTo>
                <a:cubicBezTo>
                  <a:pt x="88" y="4"/>
                  <a:pt x="88" y="4"/>
                  <a:pt x="88" y="4"/>
                </a:cubicBezTo>
                <a:cubicBezTo>
                  <a:pt x="84" y="2"/>
                  <a:pt x="81" y="1"/>
                  <a:pt x="77" y="1"/>
                </a:cubicBezTo>
                <a:cubicBezTo>
                  <a:pt x="61" y="1"/>
                  <a:pt x="49" y="14"/>
                  <a:pt x="49" y="29"/>
                </a:cubicBezTo>
                <a:cubicBezTo>
                  <a:pt x="49" y="31"/>
                  <a:pt x="49" y="33"/>
                  <a:pt x="49" y="34"/>
                </a:cubicBezTo>
                <a:cubicBezTo>
                  <a:pt x="44" y="39"/>
                  <a:pt x="44" y="39"/>
                  <a:pt x="44" y="39"/>
                </a:cubicBezTo>
                <a:cubicBezTo>
                  <a:pt x="28" y="23"/>
                  <a:pt x="28" y="23"/>
                  <a:pt x="28" y="23"/>
                </a:cubicBezTo>
                <a:cubicBezTo>
                  <a:pt x="29" y="12"/>
                  <a:pt x="29" y="12"/>
                  <a:pt x="29" y="12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11" y="29"/>
                  <a:pt x="11" y="29"/>
                  <a:pt x="11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38" y="45"/>
                  <a:pt x="38" y="45"/>
                  <a:pt x="38" y="45"/>
                </a:cubicBezTo>
                <a:cubicBezTo>
                  <a:pt x="5" y="78"/>
                  <a:pt x="5" y="78"/>
                  <a:pt x="5" y="78"/>
                </a:cubicBezTo>
                <a:cubicBezTo>
                  <a:pt x="2" y="81"/>
                  <a:pt x="1" y="85"/>
                  <a:pt x="1" y="89"/>
                </a:cubicBezTo>
                <a:cubicBezTo>
                  <a:pt x="1" y="94"/>
                  <a:pt x="2" y="98"/>
                  <a:pt x="5" y="101"/>
                </a:cubicBezTo>
                <a:cubicBezTo>
                  <a:pt x="8" y="104"/>
                  <a:pt x="12" y="105"/>
                  <a:pt x="17" y="105"/>
                </a:cubicBezTo>
                <a:cubicBezTo>
                  <a:pt x="21" y="105"/>
                  <a:pt x="25" y="104"/>
                  <a:pt x="28" y="101"/>
                </a:cubicBezTo>
                <a:cubicBezTo>
                  <a:pt x="53" y="76"/>
                  <a:pt x="53" y="76"/>
                  <a:pt x="53" y="76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80" y="104"/>
                  <a:pt x="84" y="105"/>
                  <a:pt x="89" y="105"/>
                </a:cubicBezTo>
                <a:cubicBezTo>
                  <a:pt x="93" y="105"/>
                  <a:pt x="97" y="104"/>
                  <a:pt x="100" y="101"/>
                </a:cubicBezTo>
                <a:cubicBezTo>
                  <a:pt x="103" y="98"/>
                  <a:pt x="105" y="94"/>
                  <a:pt x="105" y="89"/>
                </a:cubicBezTo>
                <a:cubicBezTo>
                  <a:pt x="105" y="85"/>
                  <a:pt x="103" y="81"/>
                  <a:pt x="100" y="78"/>
                </a:cubicBezTo>
                <a:cubicBezTo>
                  <a:pt x="99" y="77"/>
                  <a:pt x="87" y="65"/>
                  <a:pt x="79" y="57"/>
                </a:cubicBezTo>
                <a:close/>
                <a:moveTo>
                  <a:pt x="15" y="21"/>
                </a:moveTo>
                <a:cubicBezTo>
                  <a:pt x="10" y="12"/>
                  <a:pt x="10" y="12"/>
                  <a:pt x="10" y="12"/>
                </a:cubicBezTo>
                <a:cubicBezTo>
                  <a:pt x="11" y="10"/>
                  <a:pt x="11" y="10"/>
                  <a:pt x="11" y="10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20"/>
                  <a:pt x="20" y="20"/>
                  <a:pt x="20" y="20"/>
                </a:cubicBezTo>
                <a:cubicBezTo>
                  <a:pt x="19" y="21"/>
                  <a:pt x="19" y="21"/>
                  <a:pt x="19" y="21"/>
                </a:cubicBezTo>
                <a:lnTo>
                  <a:pt x="15" y="21"/>
                </a:lnTo>
                <a:close/>
                <a:moveTo>
                  <a:pt x="22" y="95"/>
                </a:moveTo>
                <a:cubicBezTo>
                  <a:pt x="19" y="98"/>
                  <a:pt x="14" y="98"/>
                  <a:pt x="11" y="95"/>
                </a:cubicBezTo>
                <a:cubicBezTo>
                  <a:pt x="9" y="94"/>
                  <a:pt x="9" y="92"/>
                  <a:pt x="9" y="89"/>
                </a:cubicBezTo>
                <a:cubicBezTo>
                  <a:pt x="9" y="87"/>
                  <a:pt x="9" y="85"/>
                  <a:pt x="11" y="84"/>
                </a:cubicBezTo>
                <a:cubicBezTo>
                  <a:pt x="58" y="37"/>
                  <a:pt x="58" y="37"/>
                  <a:pt x="58" y="37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3"/>
                  <a:pt x="57" y="31"/>
                  <a:pt x="57" y="29"/>
                </a:cubicBezTo>
                <a:cubicBezTo>
                  <a:pt x="57" y="18"/>
                  <a:pt x="66" y="9"/>
                  <a:pt x="77" y="9"/>
                </a:cubicBezTo>
                <a:cubicBezTo>
                  <a:pt x="77" y="9"/>
                  <a:pt x="78" y="9"/>
                  <a:pt x="79" y="10"/>
                </a:cubicBezTo>
                <a:cubicBezTo>
                  <a:pt x="63" y="25"/>
                  <a:pt x="63" y="25"/>
                  <a:pt x="63" y="25"/>
                </a:cubicBezTo>
                <a:cubicBezTo>
                  <a:pt x="80" y="42"/>
                  <a:pt x="80" y="42"/>
                  <a:pt x="80" y="42"/>
                </a:cubicBezTo>
                <a:cubicBezTo>
                  <a:pt x="96" y="26"/>
                  <a:pt x="96" y="26"/>
                  <a:pt x="96" y="26"/>
                </a:cubicBezTo>
                <a:cubicBezTo>
                  <a:pt x="97" y="27"/>
                  <a:pt x="97" y="28"/>
                  <a:pt x="97" y="29"/>
                </a:cubicBezTo>
                <a:cubicBezTo>
                  <a:pt x="97" y="42"/>
                  <a:pt x="85" y="52"/>
                  <a:pt x="71" y="49"/>
                </a:cubicBezTo>
                <a:cubicBezTo>
                  <a:pt x="69" y="48"/>
                  <a:pt x="69" y="48"/>
                  <a:pt x="69" y="48"/>
                </a:cubicBezTo>
                <a:lnTo>
                  <a:pt x="22" y="95"/>
                </a:lnTo>
                <a:close/>
                <a:moveTo>
                  <a:pt x="94" y="95"/>
                </a:moveTo>
                <a:cubicBezTo>
                  <a:pt x="91" y="98"/>
                  <a:pt x="86" y="98"/>
                  <a:pt x="83" y="95"/>
                </a:cubicBezTo>
                <a:cubicBezTo>
                  <a:pt x="58" y="70"/>
                  <a:pt x="58" y="70"/>
                  <a:pt x="58" y="70"/>
                </a:cubicBezTo>
                <a:cubicBezTo>
                  <a:pt x="70" y="59"/>
                  <a:pt x="70" y="59"/>
                  <a:pt x="70" y="59"/>
                </a:cubicBezTo>
                <a:cubicBezTo>
                  <a:pt x="76" y="66"/>
                  <a:pt x="93" y="83"/>
                  <a:pt x="94" y="84"/>
                </a:cubicBezTo>
                <a:cubicBezTo>
                  <a:pt x="96" y="85"/>
                  <a:pt x="97" y="87"/>
                  <a:pt x="97" y="89"/>
                </a:cubicBezTo>
                <a:cubicBezTo>
                  <a:pt x="97" y="92"/>
                  <a:pt x="96" y="94"/>
                  <a:pt x="94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2"/>
          <p:cNvSpPr>
            <a:spLocks noEditPoints="1"/>
          </p:cNvSpPr>
          <p:nvPr/>
        </p:nvSpPr>
        <p:spPr bwMode="auto">
          <a:xfrm>
            <a:off x="9855201" y="2263775"/>
            <a:ext cx="360363" cy="365125"/>
          </a:xfrm>
          <a:custGeom>
            <a:avLst/>
            <a:gdLst>
              <a:gd name="T0" fmla="*/ 24 w 96"/>
              <a:gd name="T1" fmla="*/ 13 h 97"/>
              <a:gd name="T2" fmla="*/ 24 w 96"/>
              <a:gd name="T3" fmla="*/ 67 h 97"/>
              <a:gd name="T4" fmla="*/ 16 w 96"/>
              <a:gd name="T5" fmla="*/ 65 h 97"/>
              <a:gd name="T6" fmla="*/ 0 w 96"/>
              <a:gd name="T7" fmla="*/ 81 h 97"/>
              <a:gd name="T8" fmla="*/ 16 w 96"/>
              <a:gd name="T9" fmla="*/ 97 h 97"/>
              <a:gd name="T10" fmla="*/ 32 w 96"/>
              <a:gd name="T11" fmla="*/ 81 h 97"/>
              <a:gd name="T12" fmla="*/ 32 w 96"/>
              <a:gd name="T13" fmla="*/ 36 h 97"/>
              <a:gd name="T14" fmla="*/ 88 w 96"/>
              <a:gd name="T15" fmla="*/ 26 h 97"/>
              <a:gd name="T16" fmla="*/ 88 w 96"/>
              <a:gd name="T17" fmla="*/ 55 h 97"/>
              <a:gd name="T18" fmla="*/ 80 w 96"/>
              <a:gd name="T19" fmla="*/ 53 h 97"/>
              <a:gd name="T20" fmla="*/ 64 w 96"/>
              <a:gd name="T21" fmla="*/ 69 h 97"/>
              <a:gd name="T22" fmla="*/ 80 w 96"/>
              <a:gd name="T23" fmla="*/ 85 h 97"/>
              <a:gd name="T24" fmla="*/ 96 w 96"/>
              <a:gd name="T25" fmla="*/ 69 h 97"/>
              <a:gd name="T26" fmla="*/ 96 w 96"/>
              <a:gd name="T27" fmla="*/ 0 h 97"/>
              <a:gd name="T28" fmla="*/ 24 w 96"/>
              <a:gd name="T29" fmla="*/ 13 h 97"/>
              <a:gd name="T30" fmla="*/ 16 w 96"/>
              <a:gd name="T31" fmla="*/ 89 h 97"/>
              <a:gd name="T32" fmla="*/ 8 w 96"/>
              <a:gd name="T33" fmla="*/ 81 h 97"/>
              <a:gd name="T34" fmla="*/ 16 w 96"/>
              <a:gd name="T35" fmla="*/ 73 h 97"/>
              <a:gd name="T36" fmla="*/ 24 w 96"/>
              <a:gd name="T37" fmla="*/ 81 h 97"/>
              <a:gd name="T38" fmla="*/ 16 w 96"/>
              <a:gd name="T39" fmla="*/ 89 h 97"/>
              <a:gd name="T40" fmla="*/ 32 w 96"/>
              <a:gd name="T41" fmla="*/ 28 h 97"/>
              <a:gd name="T42" fmla="*/ 32 w 96"/>
              <a:gd name="T43" fmla="*/ 20 h 97"/>
              <a:gd name="T44" fmla="*/ 88 w 96"/>
              <a:gd name="T45" fmla="*/ 10 h 97"/>
              <a:gd name="T46" fmla="*/ 88 w 96"/>
              <a:gd name="T47" fmla="*/ 17 h 97"/>
              <a:gd name="T48" fmla="*/ 32 w 96"/>
              <a:gd name="T49" fmla="*/ 28 h 97"/>
              <a:gd name="T50" fmla="*/ 80 w 96"/>
              <a:gd name="T51" fmla="*/ 77 h 97"/>
              <a:gd name="T52" fmla="*/ 72 w 96"/>
              <a:gd name="T53" fmla="*/ 69 h 97"/>
              <a:gd name="T54" fmla="*/ 80 w 96"/>
              <a:gd name="T55" fmla="*/ 61 h 97"/>
              <a:gd name="T56" fmla="*/ 88 w 96"/>
              <a:gd name="T57" fmla="*/ 69 h 97"/>
              <a:gd name="T58" fmla="*/ 80 w 96"/>
              <a:gd name="T59" fmla="*/ 7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6" h="97">
                <a:moveTo>
                  <a:pt x="24" y="13"/>
                </a:moveTo>
                <a:cubicBezTo>
                  <a:pt x="24" y="67"/>
                  <a:pt x="24" y="67"/>
                  <a:pt x="24" y="67"/>
                </a:cubicBezTo>
                <a:cubicBezTo>
                  <a:pt x="22" y="66"/>
                  <a:pt x="19" y="65"/>
                  <a:pt x="16" y="65"/>
                </a:cubicBezTo>
                <a:cubicBezTo>
                  <a:pt x="7" y="65"/>
                  <a:pt x="0" y="72"/>
                  <a:pt x="0" y="81"/>
                </a:cubicBezTo>
                <a:cubicBezTo>
                  <a:pt x="0" y="90"/>
                  <a:pt x="7" y="97"/>
                  <a:pt x="16" y="97"/>
                </a:cubicBezTo>
                <a:cubicBezTo>
                  <a:pt x="25" y="97"/>
                  <a:pt x="32" y="90"/>
                  <a:pt x="32" y="81"/>
                </a:cubicBezTo>
                <a:cubicBezTo>
                  <a:pt x="32" y="36"/>
                  <a:pt x="32" y="36"/>
                  <a:pt x="32" y="36"/>
                </a:cubicBezTo>
                <a:cubicBezTo>
                  <a:pt x="88" y="26"/>
                  <a:pt x="88" y="26"/>
                  <a:pt x="88" y="26"/>
                </a:cubicBezTo>
                <a:cubicBezTo>
                  <a:pt x="88" y="55"/>
                  <a:pt x="88" y="55"/>
                  <a:pt x="88" y="55"/>
                </a:cubicBezTo>
                <a:cubicBezTo>
                  <a:pt x="86" y="54"/>
                  <a:pt x="83" y="53"/>
                  <a:pt x="80" y="53"/>
                </a:cubicBezTo>
                <a:cubicBezTo>
                  <a:pt x="71" y="53"/>
                  <a:pt x="64" y="60"/>
                  <a:pt x="64" y="69"/>
                </a:cubicBezTo>
                <a:cubicBezTo>
                  <a:pt x="64" y="78"/>
                  <a:pt x="71" y="85"/>
                  <a:pt x="80" y="85"/>
                </a:cubicBezTo>
                <a:cubicBezTo>
                  <a:pt x="89" y="85"/>
                  <a:pt x="96" y="78"/>
                  <a:pt x="96" y="69"/>
                </a:cubicBezTo>
                <a:cubicBezTo>
                  <a:pt x="96" y="0"/>
                  <a:pt x="96" y="0"/>
                  <a:pt x="96" y="0"/>
                </a:cubicBezTo>
                <a:lnTo>
                  <a:pt x="24" y="13"/>
                </a:lnTo>
                <a:close/>
                <a:moveTo>
                  <a:pt x="16" y="89"/>
                </a:moveTo>
                <a:cubicBezTo>
                  <a:pt x="12" y="89"/>
                  <a:pt x="8" y="85"/>
                  <a:pt x="8" y="81"/>
                </a:cubicBezTo>
                <a:cubicBezTo>
                  <a:pt x="8" y="76"/>
                  <a:pt x="12" y="73"/>
                  <a:pt x="16" y="73"/>
                </a:cubicBezTo>
                <a:cubicBezTo>
                  <a:pt x="21" y="73"/>
                  <a:pt x="24" y="76"/>
                  <a:pt x="24" y="81"/>
                </a:cubicBezTo>
                <a:cubicBezTo>
                  <a:pt x="24" y="85"/>
                  <a:pt x="21" y="89"/>
                  <a:pt x="16" y="89"/>
                </a:cubicBezTo>
                <a:close/>
                <a:moveTo>
                  <a:pt x="32" y="28"/>
                </a:moveTo>
                <a:cubicBezTo>
                  <a:pt x="32" y="20"/>
                  <a:pt x="32" y="20"/>
                  <a:pt x="32" y="20"/>
                </a:cubicBezTo>
                <a:cubicBezTo>
                  <a:pt x="88" y="10"/>
                  <a:pt x="88" y="10"/>
                  <a:pt x="88" y="10"/>
                </a:cubicBezTo>
                <a:cubicBezTo>
                  <a:pt x="88" y="17"/>
                  <a:pt x="88" y="17"/>
                  <a:pt x="88" y="17"/>
                </a:cubicBezTo>
                <a:lnTo>
                  <a:pt x="32" y="28"/>
                </a:lnTo>
                <a:close/>
                <a:moveTo>
                  <a:pt x="80" y="77"/>
                </a:moveTo>
                <a:cubicBezTo>
                  <a:pt x="76" y="77"/>
                  <a:pt x="72" y="73"/>
                  <a:pt x="72" y="69"/>
                </a:cubicBezTo>
                <a:cubicBezTo>
                  <a:pt x="72" y="64"/>
                  <a:pt x="76" y="61"/>
                  <a:pt x="80" y="61"/>
                </a:cubicBezTo>
                <a:cubicBezTo>
                  <a:pt x="85" y="61"/>
                  <a:pt x="88" y="64"/>
                  <a:pt x="88" y="69"/>
                </a:cubicBezTo>
                <a:cubicBezTo>
                  <a:pt x="88" y="73"/>
                  <a:pt x="85" y="77"/>
                  <a:pt x="80" y="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>
            <a:off x="11353801" y="4232275"/>
            <a:ext cx="420688" cy="331788"/>
            <a:chOff x="11353801" y="4232275"/>
            <a:chExt cx="420688" cy="331788"/>
          </a:xfrm>
          <a:solidFill>
            <a:schemeClr val="tx1"/>
          </a:solidFill>
        </p:grpSpPr>
        <p:sp>
          <p:nvSpPr>
            <p:cNvPr id="47" name="Freeform 43"/>
            <p:cNvSpPr>
              <a:spLocks noEditPoints="1"/>
            </p:cNvSpPr>
            <p:nvPr/>
          </p:nvSpPr>
          <p:spPr bwMode="auto">
            <a:xfrm>
              <a:off x="11353801" y="4232275"/>
              <a:ext cx="420688" cy="331788"/>
            </a:xfrm>
            <a:custGeom>
              <a:avLst/>
              <a:gdLst>
                <a:gd name="T0" fmla="*/ 0 w 265"/>
                <a:gd name="T1" fmla="*/ 0 h 209"/>
                <a:gd name="T2" fmla="*/ 0 w 265"/>
                <a:gd name="T3" fmla="*/ 209 h 209"/>
                <a:gd name="T4" fmla="*/ 265 w 265"/>
                <a:gd name="T5" fmla="*/ 209 h 209"/>
                <a:gd name="T6" fmla="*/ 265 w 265"/>
                <a:gd name="T7" fmla="*/ 0 h 209"/>
                <a:gd name="T8" fmla="*/ 0 w 265"/>
                <a:gd name="T9" fmla="*/ 0 h 209"/>
                <a:gd name="T10" fmla="*/ 246 w 265"/>
                <a:gd name="T11" fmla="*/ 19 h 209"/>
                <a:gd name="T12" fmla="*/ 246 w 265"/>
                <a:gd name="T13" fmla="*/ 152 h 209"/>
                <a:gd name="T14" fmla="*/ 189 w 265"/>
                <a:gd name="T15" fmla="*/ 95 h 209"/>
                <a:gd name="T16" fmla="*/ 146 w 265"/>
                <a:gd name="T17" fmla="*/ 137 h 209"/>
                <a:gd name="T18" fmla="*/ 85 w 265"/>
                <a:gd name="T19" fmla="*/ 76 h 209"/>
                <a:gd name="T20" fmla="*/ 19 w 265"/>
                <a:gd name="T21" fmla="*/ 142 h 209"/>
                <a:gd name="T22" fmla="*/ 19 w 265"/>
                <a:gd name="T23" fmla="*/ 19 h 209"/>
                <a:gd name="T24" fmla="*/ 246 w 265"/>
                <a:gd name="T25" fmla="*/ 19 h 209"/>
                <a:gd name="T26" fmla="*/ 19 w 265"/>
                <a:gd name="T27" fmla="*/ 168 h 209"/>
                <a:gd name="T28" fmla="*/ 85 w 265"/>
                <a:gd name="T29" fmla="*/ 102 h 209"/>
                <a:gd name="T30" fmla="*/ 172 w 265"/>
                <a:gd name="T31" fmla="*/ 190 h 209"/>
                <a:gd name="T32" fmla="*/ 19 w 265"/>
                <a:gd name="T33" fmla="*/ 190 h 209"/>
                <a:gd name="T34" fmla="*/ 19 w 265"/>
                <a:gd name="T35" fmla="*/ 168 h 209"/>
                <a:gd name="T36" fmla="*/ 198 w 265"/>
                <a:gd name="T37" fmla="*/ 190 h 209"/>
                <a:gd name="T38" fmla="*/ 158 w 265"/>
                <a:gd name="T39" fmla="*/ 149 h 209"/>
                <a:gd name="T40" fmla="*/ 189 w 265"/>
                <a:gd name="T41" fmla="*/ 121 h 209"/>
                <a:gd name="T42" fmla="*/ 246 w 265"/>
                <a:gd name="T43" fmla="*/ 178 h 209"/>
                <a:gd name="T44" fmla="*/ 246 w 265"/>
                <a:gd name="T45" fmla="*/ 190 h 209"/>
                <a:gd name="T46" fmla="*/ 198 w 265"/>
                <a:gd name="T47" fmla="*/ 19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5" h="209">
                  <a:moveTo>
                    <a:pt x="0" y="0"/>
                  </a:moveTo>
                  <a:lnTo>
                    <a:pt x="0" y="209"/>
                  </a:lnTo>
                  <a:lnTo>
                    <a:pt x="265" y="209"/>
                  </a:lnTo>
                  <a:lnTo>
                    <a:pt x="265" y="0"/>
                  </a:lnTo>
                  <a:lnTo>
                    <a:pt x="0" y="0"/>
                  </a:lnTo>
                  <a:close/>
                  <a:moveTo>
                    <a:pt x="246" y="19"/>
                  </a:moveTo>
                  <a:lnTo>
                    <a:pt x="246" y="152"/>
                  </a:lnTo>
                  <a:lnTo>
                    <a:pt x="189" y="95"/>
                  </a:lnTo>
                  <a:lnTo>
                    <a:pt x="146" y="137"/>
                  </a:lnTo>
                  <a:lnTo>
                    <a:pt x="85" y="76"/>
                  </a:lnTo>
                  <a:lnTo>
                    <a:pt x="19" y="142"/>
                  </a:lnTo>
                  <a:lnTo>
                    <a:pt x="19" y="19"/>
                  </a:lnTo>
                  <a:lnTo>
                    <a:pt x="246" y="19"/>
                  </a:lnTo>
                  <a:close/>
                  <a:moveTo>
                    <a:pt x="19" y="168"/>
                  </a:moveTo>
                  <a:lnTo>
                    <a:pt x="85" y="102"/>
                  </a:lnTo>
                  <a:lnTo>
                    <a:pt x="172" y="190"/>
                  </a:lnTo>
                  <a:lnTo>
                    <a:pt x="19" y="190"/>
                  </a:lnTo>
                  <a:lnTo>
                    <a:pt x="19" y="168"/>
                  </a:lnTo>
                  <a:close/>
                  <a:moveTo>
                    <a:pt x="198" y="190"/>
                  </a:moveTo>
                  <a:lnTo>
                    <a:pt x="158" y="149"/>
                  </a:lnTo>
                  <a:lnTo>
                    <a:pt x="189" y="121"/>
                  </a:lnTo>
                  <a:lnTo>
                    <a:pt x="246" y="178"/>
                  </a:lnTo>
                  <a:lnTo>
                    <a:pt x="246" y="190"/>
                  </a:lnTo>
                  <a:lnTo>
                    <a:pt x="198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44"/>
            <p:cNvSpPr>
              <a:spLocks noChangeArrowheads="1"/>
            </p:cNvSpPr>
            <p:nvPr/>
          </p:nvSpPr>
          <p:spPr bwMode="auto">
            <a:xfrm>
              <a:off x="11653838" y="4292600"/>
              <a:ext cx="60325" cy="603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45"/>
          <p:cNvSpPr>
            <a:spLocks noEditPoints="1"/>
          </p:cNvSpPr>
          <p:nvPr/>
        </p:nvSpPr>
        <p:spPr bwMode="auto">
          <a:xfrm>
            <a:off x="1470026" y="3157538"/>
            <a:ext cx="360363" cy="392113"/>
          </a:xfrm>
          <a:custGeom>
            <a:avLst/>
            <a:gdLst>
              <a:gd name="T0" fmla="*/ 88 w 96"/>
              <a:gd name="T1" fmla="*/ 44 h 104"/>
              <a:gd name="T2" fmla="*/ 96 w 96"/>
              <a:gd name="T3" fmla="*/ 44 h 104"/>
              <a:gd name="T4" fmla="*/ 96 w 96"/>
              <a:gd name="T5" fmla="*/ 16 h 104"/>
              <a:gd name="T6" fmla="*/ 72 w 96"/>
              <a:gd name="T7" fmla="*/ 16 h 104"/>
              <a:gd name="T8" fmla="*/ 56 w 96"/>
              <a:gd name="T9" fmla="*/ 0 h 104"/>
              <a:gd name="T10" fmla="*/ 40 w 96"/>
              <a:gd name="T11" fmla="*/ 16 h 104"/>
              <a:gd name="T12" fmla="*/ 16 w 96"/>
              <a:gd name="T13" fmla="*/ 16 h 104"/>
              <a:gd name="T14" fmla="*/ 16 w 96"/>
              <a:gd name="T15" fmla="*/ 36 h 104"/>
              <a:gd name="T16" fmla="*/ 0 w 96"/>
              <a:gd name="T17" fmla="*/ 52 h 104"/>
              <a:gd name="T18" fmla="*/ 16 w 96"/>
              <a:gd name="T19" fmla="*/ 68 h 104"/>
              <a:gd name="T20" fmla="*/ 16 w 96"/>
              <a:gd name="T21" fmla="*/ 88 h 104"/>
              <a:gd name="T22" fmla="*/ 40 w 96"/>
              <a:gd name="T23" fmla="*/ 88 h 104"/>
              <a:gd name="T24" fmla="*/ 56 w 96"/>
              <a:gd name="T25" fmla="*/ 104 h 104"/>
              <a:gd name="T26" fmla="*/ 72 w 96"/>
              <a:gd name="T27" fmla="*/ 88 h 104"/>
              <a:gd name="T28" fmla="*/ 96 w 96"/>
              <a:gd name="T29" fmla="*/ 88 h 104"/>
              <a:gd name="T30" fmla="*/ 96 w 96"/>
              <a:gd name="T31" fmla="*/ 60 h 104"/>
              <a:gd name="T32" fmla="*/ 88 w 96"/>
              <a:gd name="T33" fmla="*/ 60 h 104"/>
              <a:gd name="T34" fmla="*/ 80 w 96"/>
              <a:gd name="T35" fmla="*/ 52 h 104"/>
              <a:gd name="T36" fmla="*/ 88 w 96"/>
              <a:gd name="T37" fmla="*/ 44 h 104"/>
              <a:gd name="T38" fmla="*/ 88 w 96"/>
              <a:gd name="T39" fmla="*/ 68 h 104"/>
              <a:gd name="T40" fmla="*/ 88 w 96"/>
              <a:gd name="T41" fmla="*/ 80 h 104"/>
              <a:gd name="T42" fmla="*/ 64 w 96"/>
              <a:gd name="T43" fmla="*/ 80 h 104"/>
              <a:gd name="T44" fmla="*/ 64 w 96"/>
              <a:gd name="T45" fmla="*/ 88 h 104"/>
              <a:gd name="T46" fmla="*/ 56 w 96"/>
              <a:gd name="T47" fmla="*/ 96 h 104"/>
              <a:gd name="T48" fmla="*/ 48 w 96"/>
              <a:gd name="T49" fmla="*/ 88 h 104"/>
              <a:gd name="T50" fmla="*/ 48 w 96"/>
              <a:gd name="T51" fmla="*/ 80 h 104"/>
              <a:gd name="T52" fmla="*/ 24 w 96"/>
              <a:gd name="T53" fmla="*/ 80 h 104"/>
              <a:gd name="T54" fmla="*/ 24 w 96"/>
              <a:gd name="T55" fmla="*/ 60 h 104"/>
              <a:gd name="T56" fmla="*/ 16 w 96"/>
              <a:gd name="T57" fmla="*/ 60 h 104"/>
              <a:gd name="T58" fmla="*/ 8 w 96"/>
              <a:gd name="T59" fmla="*/ 52 h 104"/>
              <a:gd name="T60" fmla="*/ 16 w 96"/>
              <a:gd name="T61" fmla="*/ 44 h 104"/>
              <a:gd name="T62" fmla="*/ 24 w 96"/>
              <a:gd name="T63" fmla="*/ 44 h 104"/>
              <a:gd name="T64" fmla="*/ 24 w 96"/>
              <a:gd name="T65" fmla="*/ 24 h 104"/>
              <a:gd name="T66" fmla="*/ 48 w 96"/>
              <a:gd name="T67" fmla="*/ 24 h 104"/>
              <a:gd name="T68" fmla="*/ 48 w 96"/>
              <a:gd name="T69" fmla="*/ 16 h 104"/>
              <a:gd name="T70" fmla="*/ 56 w 96"/>
              <a:gd name="T71" fmla="*/ 8 h 104"/>
              <a:gd name="T72" fmla="*/ 64 w 96"/>
              <a:gd name="T73" fmla="*/ 16 h 104"/>
              <a:gd name="T74" fmla="*/ 64 w 96"/>
              <a:gd name="T75" fmla="*/ 24 h 104"/>
              <a:gd name="T76" fmla="*/ 88 w 96"/>
              <a:gd name="T77" fmla="*/ 24 h 104"/>
              <a:gd name="T78" fmla="*/ 88 w 96"/>
              <a:gd name="T79" fmla="*/ 36 h 104"/>
              <a:gd name="T80" fmla="*/ 72 w 96"/>
              <a:gd name="T81" fmla="*/ 52 h 104"/>
              <a:gd name="T82" fmla="*/ 88 w 96"/>
              <a:gd name="T83" fmla="*/ 6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04">
                <a:moveTo>
                  <a:pt x="88" y="44"/>
                </a:moveTo>
                <a:cubicBezTo>
                  <a:pt x="96" y="44"/>
                  <a:pt x="96" y="44"/>
                  <a:pt x="96" y="44"/>
                </a:cubicBezTo>
                <a:cubicBezTo>
                  <a:pt x="96" y="16"/>
                  <a:pt x="96" y="16"/>
                  <a:pt x="96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7"/>
                  <a:pt x="65" y="0"/>
                  <a:pt x="56" y="0"/>
                </a:cubicBezTo>
                <a:cubicBezTo>
                  <a:pt x="47" y="0"/>
                  <a:pt x="40" y="7"/>
                  <a:pt x="40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36"/>
                  <a:pt x="16" y="36"/>
                  <a:pt x="16" y="36"/>
                </a:cubicBezTo>
                <a:cubicBezTo>
                  <a:pt x="7" y="36"/>
                  <a:pt x="0" y="43"/>
                  <a:pt x="0" y="52"/>
                </a:cubicBezTo>
                <a:cubicBezTo>
                  <a:pt x="0" y="61"/>
                  <a:pt x="7" y="68"/>
                  <a:pt x="16" y="68"/>
                </a:cubicBezTo>
                <a:cubicBezTo>
                  <a:pt x="16" y="88"/>
                  <a:pt x="16" y="88"/>
                  <a:pt x="16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40" y="97"/>
                  <a:pt x="47" y="104"/>
                  <a:pt x="56" y="104"/>
                </a:cubicBezTo>
                <a:cubicBezTo>
                  <a:pt x="65" y="104"/>
                  <a:pt x="72" y="97"/>
                  <a:pt x="72" y="88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60"/>
                  <a:pt x="96" y="60"/>
                  <a:pt x="96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84" y="60"/>
                  <a:pt x="80" y="56"/>
                  <a:pt x="80" y="52"/>
                </a:cubicBezTo>
                <a:cubicBezTo>
                  <a:pt x="80" y="48"/>
                  <a:pt x="84" y="44"/>
                  <a:pt x="88" y="44"/>
                </a:cubicBezTo>
                <a:close/>
                <a:moveTo>
                  <a:pt x="88" y="68"/>
                </a:moveTo>
                <a:cubicBezTo>
                  <a:pt x="88" y="80"/>
                  <a:pt x="88" y="80"/>
                  <a:pt x="88" y="80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2"/>
                  <a:pt x="61" y="96"/>
                  <a:pt x="56" y="96"/>
                </a:cubicBezTo>
                <a:cubicBezTo>
                  <a:pt x="52" y="96"/>
                  <a:pt x="48" y="92"/>
                  <a:pt x="48" y="88"/>
                </a:cubicBezTo>
                <a:cubicBezTo>
                  <a:pt x="48" y="80"/>
                  <a:pt x="48" y="80"/>
                  <a:pt x="48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60"/>
                  <a:pt x="24" y="60"/>
                  <a:pt x="24" y="60"/>
                </a:cubicBezTo>
                <a:cubicBezTo>
                  <a:pt x="16" y="60"/>
                  <a:pt x="16" y="60"/>
                  <a:pt x="16" y="60"/>
                </a:cubicBezTo>
                <a:cubicBezTo>
                  <a:pt x="12" y="60"/>
                  <a:pt x="8" y="56"/>
                  <a:pt x="8" y="52"/>
                </a:cubicBezTo>
                <a:cubicBezTo>
                  <a:pt x="8" y="48"/>
                  <a:pt x="12" y="44"/>
                  <a:pt x="16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24"/>
                  <a:pt x="24" y="24"/>
                  <a:pt x="24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2"/>
                  <a:pt x="52" y="8"/>
                  <a:pt x="56" y="8"/>
                </a:cubicBezTo>
                <a:cubicBezTo>
                  <a:pt x="61" y="8"/>
                  <a:pt x="64" y="12"/>
                  <a:pt x="64" y="16"/>
                </a:cubicBezTo>
                <a:cubicBezTo>
                  <a:pt x="64" y="24"/>
                  <a:pt x="64" y="24"/>
                  <a:pt x="64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36"/>
                  <a:pt x="88" y="36"/>
                  <a:pt x="88" y="36"/>
                </a:cubicBezTo>
                <a:cubicBezTo>
                  <a:pt x="79" y="36"/>
                  <a:pt x="72" y="43"/>
                  <a:pt x="72" y="52"/>
                </a:cubicBezTo>
                <a:cubicBezTo>
                  <a:pt x="72" y="61"/>
                  <a:pt x="79" y="68"/>
                  <a:pt x="88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6"/>
          <p:cNvSpPr>
            <a:spLocks noEditPoints="1"/>
          </p:cNvSpPr>
          <p:nvPr/>
        </p:nvSpPr>
        <p:spPr bwMode="auto">
          <a:xfrm>
            <a:off x="9825038" y="3187700"/>
            <a:ext cx="420688" cy="331788"/>
          </a:xfrm>
          <a:custGeom>
            <a:avLst/>
            <a:gdLst>
              <a:gd name="T0" fmla="*/ 237 w 265"/>
              <a:gd name="T1" fmla="*/ 133 h 209"/>
              <a:gd name="T2" fmla="*/ 237 w 265"/>
              <a:gd name="T3" fmla="*/ 95 h 209"/>
              <a:gd name="T4" fmla="*/ 142 w 265"/>
              <a:gd name="T5" fmla="*/ 95 h 209"/>
              <a:gd name="T6" fmla="*/ 142 w 265"/>
              <a:gd name="T7" fmla="*/ 76 h 209"/>
              <a:gd name="T8" fmla="*/ 171 w 265"/>
              <a:gd name="T9" fmla="*/ 76 h 209"/>
              <a:gd name="T10" fmla="*/ 171 w 265"/>
              <a:gd name="T11" fmla="*/ 0 h 209"/>
              <a:gd name="T12" fmla="*/ 95 w 265"/>
              <a:gd name="T13" fmla="*/ 0 h 209"/>
              <a:gd name="T14" fmla="*/ 95 w 265"/>
              <a:gd name="T15" fmla="*/ 76 h 209"/>
              <a:gd name="T16" fmla="*/ 123 w 265"/>
              <a:gd name="T17" fmla="*/ 76 h 209"/>
              <a:gd name="T18" fmla="*/ 123 w 265"/>
              <a:gd name="T19" fmla="*/ 95 h 209"/>
              <a:gd name="T20" fmla="*/ 29 w 265"/>
              <a:gd name="T21" fmla="*/ 95 h 209"/>
              <a:gd name="T22" fmla="*/ 29 w 265"/>
              <a:gd name="T23" fmla="*/ 133 h 209"/>
              <a:gd name="T24" fmla="*/ 0 w 265"/>
              <a:gd name="T25" fmla="*/ 133 h 209"/>
              <a:gd name="T26" fmla="*/ 0 w 265"/>
              <a:gd name="T27" fmla="*/ 209 h 209"/>
              <a:gd name="T28" fmla="*/ 76 w 265"/>
              <a:gd name="T29" fmla="*/ 209 h 209"/>
              <a:gd name="T30" fmla="*/ 76 w 265"/>
              <a:gd name="T31" fmla="*/ 133 h 209"/>
              <a:gd name="T32" fmla="*/ 48 w 265"/>
              <a:gd name="T33" fmla="*/ 133 h 209"/>
              <a:gd name="T34" fmla="*/ 48 w 265"/>
              <a:gd name="T35" fmla="*/ 114 h 209"/>
              <a:gd name="T36" fmla="*/ 123 w 265"/>
              <a:gd name="T37" fmla="*/ 114 h 209"/>
              <a:gd name="T38" fmla="*/ 123 w 265"/>
              <a:gd name="T39" fmla="*/ 133 h 209"/>
              <a:gd name="T40" fmla="*/ 95 w 265"/>
              <a:gd name="T41" fmla="*/ 133 h 209"/>
              <a:gd name="T42" fmla="*/ 95 w 265"/>
              <a:gd name="T43" fmla="*/ 209 h 209"/>
              <a:gd name="T44" fmla="*/ 171 w 265"/>
              <a:gd name="T45" fmla="*/ 209 h 209"/>
              <a:gd name="T46" fmla="*/ 171 w 265"/>
              <a:gd name="T47" fmla="*/ 133 h 209"/>
              <a:gd name="T48" fmla="*/ 142 w 265"/>
              <a:gd name="T49" fmla="*/ 133 h 209"/>
              <a:gd name="T50" fmla="*/ 142 w 265"/>
              <a:gd name="T51" fmla="*/ 114 h 209"/>
              <a:gd name="T52" fmla="*/ 218 w 265"/>
              <a:gd name="T53" fmla="*/ 114 h 209"/>
              <a:gd name="T54" fmla="*/ 218 w 265"/>
              <a:gd name="T55" fmla="*/ 133 h 209"/>
              <a:gd name="T56" fmla="*/ 190 w 265"/>
              <a:gd name="T57" fmla="*/ 133 h 209"/>
              <a:gd name="T58" fmla="*/ 190 w 265"/>
              <a:gd name="T59" fmla="*/ 209 h 209"/>
              <a:gd name="T60" fmla="*/ 265 w 265"/>
              <a:gd name="T61" fmla="*/ 209 h 209"/>
              <a:gd name="T62" fmla="*/ 265 w 265"/>
              <a:gd name="T63" fmla="*/ 133 h 209"/>
              <a:gd name="T64" fmla="*/ 237 w 265"/>
              <a:gd name="T65" fmla="*/ 133 h 209"/>
              <a:gd name="T66" fmla="*/ 114 w 265"/>
              <a:gd name="T67" fmla="*/ 19 h 209"/>
              <a:gd name="T68" fmla="*/ 152 w 265"/>
              <a:gd name="T69" fmla="*/ 19 h 209"/>
              <a:gd name="T70" fmla="*/ 152 w 265"/>
              <a:gd name="T71" fmla="*/ 57 h 209"/>
              <a:gd name="T72" fmla="*/ 114 w 265"/>
              <a:gd name="T73" fmla="*/ 57 h 209"/>
              <a:gd name="T74" fmla="*/ 114 w 265"/>
              <a:gd name="T75" fmla="*/ 19 h 209"/>
              <a:gd name="T76" fmla="*/ 57 w 265"/>
              <a:gd name="T77" fmla="*/ 190 h 209"/>
              <a:gd name="T78" fmla="*/ 19 w 265"/>
              <a:gd name="T79" fmla="*/ 190 h 209"/>
              <a:gd name="T80" fmla="*/ 19 w 265"/>
              <a:gd name="T81" fmla="*/ 152 h 209"/>
              <a:gd name="T82" fmla="*/ 57 w 265"/>
              <a:gd name="T83" fmla="*/ 152 h 209"/>
              <a:gd name="T84" fmla="*/ 57 w 265"/>
              <a:gd name="T85" fmla="*/ 190 h 209"/>
              <a:gd name="T86" fmla="*/ 152 w 265"/>
              <a:gd name="T87" fmla="*/ 190 h 209"/>
              <a:gd name="T88" fmla="*/ 114 w 265"/>
              <a:gd name="T89" fmla="*/ 190 h 209"/>
              <a:gd name="T90" fmla="*/ 114 w 265"/>
              <a:gd name="T91" fmla="*/ 152 h 209"/>
              <a:gd name="T92" fmla="*/ 152 w 265"/>
              <a:gd name="T93" fmla="*/ 152 h 209"/>
              <a:gd name="T94" fmla="*/ 152 w 265"/>
              <a:gd name="T95" fmla="*/ 190 h 209"/>
              <a:gd name="T96" fmla="*/ 246 w 265"/>
              <a:gd name="T97" fmla="*/ 190 h 209"/>
              <a:gd name="T98" fmla="*/ 208 w 265"/>
              <a:gd name="T99" fmla="*/ 190 h 209"/>
              <a:gd name="T100" fmla="*/ 208 w 265"/>
              <a:gd name="T101" fmla="*/ 152 h 209"/>
              <a:gd name="T102" fmla="*/ 246 w 265"/>
              <a:gd name="T103" fmla="*/ 152 h 209"/>
              <a:gd name="T104" fmla="*/ 246 w 265"/>
              <a:gd name="T105" fmla="*/ 190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5" h="209">
                <a:moveTo>
                  <a:pt x="237" y="133"/>
                </a:moveTo>
                <a:lnTo>
                  <a:pt x="237" y="95"/>
                </a:lnTo>
                <a:lnTo>
                  <a:pt x="142" y="95"/>
                </a:lnTo>
                <a:lnTo>
                  <a:pt x="142" y="76"/>
                </a:lnTo>
                <a:lnTo>
                  <a:pt x="171" y="76"/>
                </a:lnTo>
                <a:lnTo>
                  <a:pt x="171" y="0"/>
                </a:lnTo>
                <a:lnTo>
                  <a:pt x="95" y="0"/>
                </a:lnTo>
                <a:lnTo>
                  <a:pt x="95" y="76"/>
                </a:lnTo>
                <a:lnTo>
                  <a:pt x="123" y="76"/>
                </a:lnTo>
                <a:lnTo>
                  <a:pt x="123" y="95"/>
                </a:lnTo>
                <a:lnTo>
                  <a:pt x="29" y="95"/>
                </a:lnTo>
                <a:lnTo>
                  <a:pt x="29" y="133"/>
                </a:lnTo>
                <a:lnTo>
                  <a:pt x="0" y="133"/>
                </a:lnTo>
                <a:lnTo>
                  <a:pt x="0" y="209"/>
                </a:lnTo>
                <a:lnTo>
                  <a:pt x="76" y="209"/>
                </a:lnTo>
                <a:lnTo>
                  <a:pt x="76" y="133"/>
                </a:lnTo>
                <a:lnTo>
                  <a:pt x="48" y="133"/>
                </a:lnTo>
                <a:lnTo>
                  <a:pt x="48" y="114"/>
                </a:lnTo>
                <a:lnTo>
                  <a:pt x="123" y="114"/>
                </a:lnTo>
                <a:lnTo>
                  <a:pt x="123" y="133"/>
                </a:lnTo>
                <a:lnTo>
                  <a:pt x="95" y="133"/>
                </a:lnTo>
                <a:lnTo>
                  <a:pt x="95" y="209"/>
                </a:lnTo>
                <a:lnTo>
                  <a:pt x="171" y="209"/>
                </a:lnTo>
                <a:lnTo>
                  <a:pt x="171" y="133"/>
                </a:lnTo>
                <a:lnTo>
                  <a:pt x="142" y="133"/>
                </a:lnTo>
                <a:lnTo>
                  <a:pt x="142" y="114"/>
                </a:lnTo>
                <a:lnTo>
                  <a:pt x="218" y="114"/>
                </a:lnTo>
                <a:lnTo>
                  <a:pt x="218" y="133"/>
                </a:lnTo>
                <a:lnTo>
                  <a:pt x="190" y="133"/>
                </a:lnTo>
                <a:lnTo>
                  <a:pt x="190" y="209"/>
                </a:lnTo>
                <a:lnTo>
                  <a:pt x="265" y="209"/>
                </a:lnTo>
                <a:lnTo>
                  <a:pt x="265" y="133"/>
                </a:lnTo>
                <a:lnTo>
                  <a:pt x="237" y="133"/>
                </a:lnTo>
                <a:close/>
                <a:moveTo>
                  <a:pt x="114" y="19"/>
                </a:moveTo>
                <a:lnTo>
                  <a:pt x="152" y="19"/>
                </a:lnTo>
                <a:lnTo>
                  <a:pt x="152" y="57"/>
                </a:lnTo>
                <a:lnTo>
                  <a:pt x="114" y="57"/>
                </a:lnTo>
                <a:lnTo>
                  <a:pt x="114" y="19"/>
                </a:lnTo>
                <a:close/>
                <a:moveTo>
                  <a:pt x="57" y="190"/>
                </a:moveTo>
                <a:lnTo>
                  <a:pt x="19" y="190"/>
                </a:lnTo>
                <a:lnTo>
                  <a:pt x="19" y="152"/>
                </a:lnTo>
                <a:lnTo>
                  <a:pt x="57" y="152"/>
                </a:lnTo>
                <a:lnTo>
                  <a:pt x="57" y="190"/>
                </a:lnTo>
                <a:close/>
                <a:moveTo>
                  <a:pt x="152" y="190"/>
                </a:moveTo>
                <a:lnTo>
                  <a:pt x="114" y="190"/>
                </a:lnTo>
                <a:lnTo>
                  <a:pt x="114" y="152"/>
                </a:lnTo>
                <a:lnTo>
                  <a:pt x="152" y="152"/>
                </a:lnTo>
                <a:lnTo>
                  <a:pt x="152" y="190"/>
                </a:lnTo>
                <a:close/>
                <a:moveTo>
                  <a:pt x="246" y="190"/>
                </a:moveTo>
                <a:lnTo>
                  <a:pt x="208" y="190"/>
                </a:lnTo>
                <a:lnTo>
                  <a:pt x="208" y="152"/>
                </a:lnTo>
                <a:lnTo>
                  <a:pt x="246" y="152"/>
                </a:lnTo>
                <a:lnTo>
                  <a:pt x="246" y="1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6" name="Group 65"/>
          <p:cNvGrpSpPr/>
          <p:nvPr/>
        </p:nvGrpSpPr>
        <p:grpSpPr>
          <a:xfrm>
            <a:off x="447676" y="2263775"/>
            <a:ext cx="360362" cy="361950"/>
            <a:chOff x="447676" y="2263775"/>
            <a:chExt cx="360362" cy="361950"/>
          </a:xfrm>
          <a:solidFill>
            <a:schemeClr val="tx1"/>
          </a:solidFill>
        </p:grpSpPr>
        <p:sp>
          <p:nvSpPr>
            <p:cNvPr id="51" name="Freeform 47"/>
            <p:cNvSpPr>
              <a:spLocks/>
            </p:cNvSpPr>
            <p:nvPr/>
          </p:nvSpPr>
          <p:spPr bwMode="auto">
            <a:xfrm>
              <a:off x="703263" y="2400300"/>
              <a:ext cx="104775" cy="195263"/>
            </a:xfrm>
            <a:custGeom>
              <a:avLst/>
              <a:gdLst>
                <a:gd name="T0" fmla="*/ 28 w 28"/>
                <a:gd name="T1" fmla="*/ 12 h 52"/>
                <a:gd name="T2" fmla="*/ 26 w 28"/>
                <a:gd name="T3" fmla="*/ 0 h 52"/>
                <a:gd name="T4" fmla="*/ 19 w 28"/>
                <a:gd name="T5" fmla="*/ 7 h 52"/>
                <a:gd name="T6" fmla="*/ 20 w 28"/>
                <a:gd name="T7" fmla="*/ 12 h 52"/>
                <a:gd name="T8" fmla="*/ 8 w 28"/>
                <a:gd name="T9" fmla="*/ 41 h 52"/>
                <a:gd name="T10" fmla="*/ 8 w 28"/>
                <a:gd name="T11" fmla="*/ 28 h 52"/>
                <a:gd name="T12" fmla="*/ 0 w 28"/>
                <a:gd name="T13" fmla="*/ 28 h 52"/>
                <a:gd name="T14" fmla="*/ 0 w 28"/>
                <a:gd name="T15" fmla="*/ 52 h 52"/>
                <a:gd name="T16" fmla="*/ 24 w 28"/>
                <a:gd name="T17" fmla="*/ 52 h 52"/>
                <a:gd name="T18" fmla="*/ 24 w 28"/>
                <a:gd name="T19" fmla="*/ 44 h 52"/>
                <a:gd name="T20" fmla="*/ 15 w 28"/>
                <a:gd name="T21" fmla="*/ 44 h 52"/>
                <a:gd name="T22" fmla="*/ 28 w 28"/>
                <a:gd name="T23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52">
                  <a:moveTo>
                    <a:pt x="28" y="12"/>
                  </a:moveTo>
                  <a:cubicBezTo>
                    <a:pt x="28" y="8"/>
                    <a:pt x="27" y="4"/>
                    <a:pt x="26" y="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9"/>
                    <a:pt x="20" y="11"/>
                    <a:pt x="20" y="12"/>
                  </a:cubicBezTo>
                  <a:cubicBezTo>
                    <a:pt x="20" y="24"/>
                    <a:pt x="15" y="34"/>
                    <a:pt x="8" y="41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23" y="36"/>
                    <a:pt x="28" y="25"/>
                    <a:pt x="2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8"/>
            <p:cNvSpPr>
              <a:spLocks/>
            </p:cNvSpPr>
            <p:nvPr/>
          </p:nvSpPr>
          <p:spPr bwMode="auto">
            <a:xfrm>
              <a:off x="447676" y="2293938"/>
              <a:ext cx="106363" cy="200025"/>
            </a:xfrm>
            <a:custGeom>
              <a:avLst/>
              <a:gdLst>
                <a:gd name="T0" fmla="*/ 8 w 28"/>
                <a:gd name="T1" fmla="*/ 40 h 53"/>
                <a:gd name="T2" fmla="*/ 20 w 28"/>
                <a:gd name="T3" fmla="*/ 12 h 53"/>
                <a:gd name="T4" fmla="*/ 20 w 28"/>
                <a:gd name="T5" fmla="*/ 24 h 53"/>
                <a:gd name="T6" fmla="*/ 28 w 28"/>
                <a:gd name="T7" fmla="*/ 24 h 53"/>
                <a:gd name="T8" fmla="*/ 28 w 28"/>
                <a:gd name="T9" fmla="*/ 0 h 53"/>
                <a:gd name="T10" fmla="*/ 4 w 28"/>
                <a:gd name="T11" fmla="*/ 0 h 53"/>
                <a:gd name="T12" fmla="*/ 4 w 28"/>
                <a:gd name="T13" fmla="*/ 8 h 53"/>
                <a:gd name="T14" fmla="*/ 12 w 28"/>
                <a:gd name="T15" fmla="*/ 8 h 53"/>
                <a:gd name="T16" fmla="*/ 0 w 28"/>
                <a:gd name="T17" fmla="*/ 40 h 53"/>
                <a:gd name="T18" fmla="*/ 1 w 28"/>
                <a:gd name="T19" fmla="*/ 53 h 53"/>
                <a:gd name="T20" fmla="*/ 8 w 28"/>
                <a:gd name="T21" fmla="*/ 46 h 53"/>
                <a:gd name="T22" fmla="*/ 8 w 28"/>
                <a:gd name="T23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53">
                  <a:moveTo>
                    <a:pt x="8" y="40"/>
                  </a:moveTo>
                  <a:cubicBezTo>
                    <a:pt x="8" y="29"/>
                    <a:pt x="12" y="19"/>
                    <a:pt x="20" y="12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4" y="17"/>
                    <a:pt x="0" y="28"/>
                    <a:pt x="0" y="40"/>
                  </a:cubicBezTo>
                  <a:cubicBezTo>
                    <a:pt x="0" y="45"/>
                    <a:pt x="0" y="49"/>
                    <a:pt x="1" y="53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4"/>
                    <a:pt x="8" y="42"/>
                    <a:pt x="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9"/>
            <p:cNvSpPr>
              <a:spLocks/>
            </p:cNvSpPr>
            <p:nvPr/>
          </p:nvSpPr>
          <p:spPr bwMode="auto">
            <a:xfrm>
              <a:off x="477838" y="2520950"/>
              <a:ext cx="192088" cy="104775"/>
            </a:xfrm>
            <a:custGeom>
              <a:avLst/>
              <a:gdLst>
                <a:gd name="T0" fmla="*/ 44 w 51"/>
                <a:gd name="T1" fmla="*/ 20 h 28"/>
                <a:gd name="T2" fmla="*/ 40 w 51"/>
                <a:gd name="T3" fmla="*/ 20 h 28"/>
                <a:gd name="T4" fmla="*/ 11 w 51"/>
                <a:gd name="T5" fmla="*/ 8 h 28"/>
                <a:gd name="T6" fmla="*/ 24 w 51"/>
                <a:gd name="T7" fmla="*/ 8 h 28"/>
                <a:gd name="T8" fmla="*/ 24 w 51"/>
                <a:gd name="T9" fmla="*/ 0 h 28"/>
                <a:gd name="T10" fmla="*/ 0 w 51"/>
                <a:gd name="T11" fmla="*/ 0 h 28"/>
                <a:gd name="T12" fmla="*/ 0 w 51"/>
                <a:gd name="T13" fmla="*/ 24 h 28"/>
                <a:gd name="T14" fmla="*/ 8 w 51"/>
                <a:gd name="T15" fmla="*/ 24 h 28"/>
                <a:gd name="T16" fmla="*/ 8 w 51"/>
                <a:gd name="T17" fmla="*/ 16 h 28"/>
                <a:gd name="T18" fmla="*/ 40 w 51"/>
                <a:gd name="T19" fmla="*/ 28 h 28"/>
                <a:gd name="T20" fmla="*/ 51 w 51"/>
                <a:gd name="T21" fmla="*/ 27 h 28"/>
                <a:gd name="T22" fmla="*/ 44 w 51"/>
                <a:gd name="T23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28">
                  <a:moveTo>
                    <a:pt x="44" y="20"/>
                  </a:moveTo>
                  <a:cubicBezTo>
                    <a:pt x="43" y="20"/>
                    <a:pt x="41" y="20"/>
                    <a:pt x="40" y="20"/>
                  </a:cubicBezTo>
                  <a:cubicBezTo>
                    <a:pt x="29" y="20"/>
                    <a:pt x="18" y="16"/>
                    <a:pt x="11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6" y="24"/>
                    <a:pt x="27" y="28"/>
                    <a:pt x="40" y="28"/>
                  </a:cubicBezTo>
                  <a:cubicBezTo>
                    <a:pt x="44" y="28"/>
                    <a:pt x="47" y="28"/>
                    <a:pt x="51" y="27"/>
                  </a:cubicBezTo>
                  <a:cubicBezTo>
                    <a:pt x="44" y="20"/>
                    <a:pt x="44" y="20"/>
                    <a:pt x="4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0"/>
            <p:cNvSpPr>
              <a:spLocks/>
            </p:cNvSpPr>
            <p:nvPr/>
          </p:nvSpPr>
          <p:spPr bwMode="auto">
            <a:xfrm>
              <a:off x="576263" y="2263775"/>
              <a:ext cx="203200" cy="106363"/>
            </a:xfrm>
            <a:custGeom>
              <a:avLst/>
              <a:gdLst>
                <a:gd name="T0" fmla="*/ 30 w 54"/>
                <a:gd name="T1" fmla="*/ 28 h 28"/>
                <a:gd name="T2" fmla="*/ 54 w 54"/>
                <a:gd name="T3" fmla="*/ 28 h 28"/>
                <a:gd name="T4" fmla="*/ 54 w 54"/>
                <a:gd name="T5" fmla="*/ 4 h 28"/>
                <a:gd name="T6" fmla="*/ 46 w 54"/>
                <a:gd name="T7" fmla="*/ 4 h 28"/>
                <a:gd name="T8" fmla="*/ 46 w 54"/>
                <a:gd name="T9" fmla="*/ 13 h 28"/>
                <a:gd name="T10" fmla="*/ 14 w 54"/>
                <a:gd name="T11" fmla="*/ 0 h 28"/>
                <a:gd name="T12" fmla="*/ 0 w 54"/>
                <a:gd name="T13" fmla="*/ 2 h 28"/>
                <a:gd name="T14" fmla="*/ 7 w 54"/>
                <a:gd name="T15" fmla="*/ 9 h 28"/>
                <a:gd name="T16" fmla="*/ 14 w 54"/>
                <a:gd name="T17" fmla="*/ 8 h 28"/>
                <a:gd name="T18" fmla="*/ 42 w 54"/>
                <a:gd name="T19" fmla="*/ 20 h 28"/>
                <a:gd name="T20" fmla="*/ 30 w 54"/>
                <a:gd name="T21" fmla="*/ 20 h 28"/>
                <a:gd name="T22" fmla="*/ 30 w 54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28">
                  <a:moveTo>
                    <a:pt x="30" y="28"/>
                  </a:moveTo>
                  <a:cubicBezTo>
                    <a:pt x="54" y="28"/>
                    <a:pt x="54" y="28"/>
                    <a:pt x="54" y="28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37" y="5"/>
                    <a:pt x="26" y="0"/>
                    <a:pt x="14" y="0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11" y="8"/>
                    <a:pt x="14" y="8"/>
                  </a:cubicBezTo>
                  <a:cubicBezTo>
                    <a:pt x="25" y="8"/>
                    <a:pt x="35" y="13"/>
                    <a:pt x="42" y="20"/>
                  </a:cubicBezTo>
                  <a:cubicBezTo>
                    <a:pt x="30" y="20"/>
                    <a:pt x="30" y="20"/>
                    <a:pt x="30" y="20"/>
                  </a:cubicBezTo>
                  <a:lnTo>
                    <a:pt x="3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9871076" y="4216400"/>
            <a:ext cx="333375" cy="361950"/>
            <a:chOff x="9871076" y="4216400"/>
            <a:chExt cx="333375" cy="361950"/>
          </a:xfrm>
          <a:solidFill>
            <a:schemeClr val="tx1"/>
          </a:solidFill>
        </p:grpSpPr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9871076" y="4216400"/>
              <a:ext cx="330200" cy="125413"/>
            </a:xfrm>
            <a:custGeom>
              <a:avLst/>
              <a:gdLst>
                <a:gd name="T0" fmla="*/ 44 w 88"/>
                <a:gd name="T1" fmla="*/ 8 h 33"/>
                <a:gd name="T2" fmla="*/ 76 w 88"/>
                <a:gd name="T3" fmla="*/ 24 h 33"/>
                <a:gd name="T4" fmla="*/ 60 w 88"/>
                <a:gd name="T5" fmla="*/ 24 h 33"/>
                <a:gd name="T6" fmla="*/ 60 w 88"/>
                <a:gd name="T7" fmla="*/ 32 h 33"/>
                <a:gd name="T8" fmla="*/ 88 w 88"/>
                <a:gd name="T9" fmla="*/ 32 h 33"/>
                <a:gd name="T10" fmla="*/ 88 w 88"/>
                <a:gd name="T11" fmla="*/ 4 h 33"/>
                <a:gd name="T12" fmla="*/ 80 w 88"/>
                <a:gd name="T13" fmla="*/ 4 h 33"/>
                <a:gd name="T14" fmla="*/ 80 w 88"/>
                <a:gd name="T15" fmla="*/ 16 h 33"/>
                <a:gd name="T16" fmla="*/ 44 w 88"/>
                <a:gd name="T17" fmla="*/ 0 h 33"/>
                <a:gd name="T18" fmla="*/ 0 w 88"/>
                <a:gd name="T19" fmla="*/ 31 h 33"/>
                <a:gd name="T20" fmla="*/ 7 w 88"/>
                <a:gd name="T21" fmla="*/ 33 h 33"/>
                <a:gd name="T22" fmla="*/ 44 w 88"/>
                <a:gd name="T2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33">
                  <a:moveTo>
                    <a:pt x="44" y="8"/>
                  </a:moveTo>
                  <a:cubicBezTo>
                    <a:pt x="57" y="8"/>
                    <a:pt x="69" y="14"/>
                    <a:pt x="76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1" y="6"/>
                    <a:pt x="58" y="0"/>
                    <a:pt x="44" y="0"/>
                  </a:cubicBezTo>
                  <a:cubicBezTo>
                    <a:pt x="24" y="0"/>
                    <a:pt x="7" y="12"/>
                    <a:pt x="0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3" y="18"/>
                    <a:pt x="28" y="8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2"/>
            <p:cNvSpPr>
              <a:spLocks/>
            </p:cNvSpPr>
            <p:nvPr/>
          </p:nvSpPr>
          <p:spPr bwMode="auto">
            <a:xfrm>
              <a:off x="9871076" y="4454525"/>
              <a:ext cx="333375" cy="123825"/>
            </a:xfrm>
            <a:custGeom>
              <a:avLst/>
              <a:gdLst>
                <a:gd name="T0" fmla="*/ 81 w 89"/>
                <a:gd name="T1" fmla="*/ 0 h 33"/>
                <a:gd name="T2" fmla="*/ 44 w 89"/>
                <a:gd name="T3" fmla="*/ 25 h 33"/>
                <a:gd name="T4" fmla="*/ 12 w 89"/>
                <a:gd name="T5" fmla="*/ 9 h 33"/>
                <a:gd name="T6" fmla="*/ 28 w 89"/>
                <a:gd name="T7" fmla="*/ 9 h 33"/>
                <a:gd name="T8" fmla="*/ 28 w 89"/>
                <a:gd name="T9" fmla="*/ 1 h 33"/>
                <a:gd name="T10" fmla="*/ 0 w 89"/>
                <a:gd name="T11" fmla="*/ 1 h 33"/>
                <a:gd name="T12" fmla="*/ 0 w 89"/>
                <a:gd name="T13" fmla="*/ 29 h 33"/>
                <a:gd name="T14" fmla="*/ 8 w 89"/>
                <a:gd name="T15" fmla="*/ 29 h 33"/>
                <a:gd name="T16" fmla="*/ 8 w 89"/>
                <a:gd name="T17" fmla="*/ 17 h 33"/>
                <a:gd name="T18" fmla="*/ 44 w 89"/>
                <a:gd name="T19" fmla="*/ 33 h 33"/>
                <a:gd name="T20" fmla="*/ 89 w 89"/>
                <a:gd name="T21" fmla="*/ 2 h 33"/>
                <a:gd name="T22" fmla="*/ 81 w 89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33">
                  <a:moveTo>
                    <a:pt x="81" y="0"/>
                  </a:moveTo>
                  <a:cubicBezTo>
                    <a:pt x="75" y="15"/>
                    <a:pt x="61" y="25"/>
                    <a:pt x="44" y="25"/>
                  </a:cubicBezTo>
                  <a:cubicBezTo>
                    <a:pt x="32" y="25"/>
                    <a:pt x="20" y="19"/>
                    <a:pt x="12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7" y="27"/>
                    <a:pt x="30" y="33"/>
                    <a:pt x="44" y="33"/>
                  </a:cubicBezTo>
                  <a:cubicBezTo>
                    <a:pt x="64" y="33"/>
                    <a:pt x="82" y="21"/>
                    <a:pt x="89" y="2"/>
                  </a:cubicBez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765926" y="4194175"/>
            <a:ext cx="300038" cy="406400"/>
            <a:chOff x="6765926" y="4194175"/>
            <a:chExt cx="300038" cy="406400"/>
          </a:xfrm>
          <a:solidFill>
            <a:schemeClr val="tx1"/>
          </a:solidFill>
        </p:grpSpPr>
        <p:sp>
          <p:nvSpPr>
            <p:cNvPr id="57" name="Freeform 53"/>
            <p:cNvSpPr>
              <a:spLocks noEditPoints="1"/>
            </p:cNvSpPr>
            <p:nvPr/>
          </p:nvSpPr>
          <p:spPr bwMode="auto">
            <a:xfrm>
              <a:off x="6765926" y="4194175"/>
              <a:ext cx="300038" cy="406400"/>
            </a:xfrm>
            <a:custGeom>
              <a:avLst/>
              <a:gdLst>
                <a:gd name="T0" fmla="*/ 68 w 80"/>
                <a:gd name="T1" fmla="*/ 39 h 108"/>
                <a:gd name="T2" fmla="*/ 68 w 80"/>
                <a:gd name="T3" fmla="*/ 28 h 108"/>
                <a:gd name="T4" fmla="*/ 40 w 80"/>
                <a:gd name="T5" fmla="*/ 0 h 108"/>
                <a:gd name="T6" fmla="*/ 14 w 80"/>
                <a:gd name="T7" fmla="*/ 19 h 108"/>
                <a:gd name="T8" fmla="*/ 22 w 80"/>
                <a:gd name="T9" fmla="*/ 21 h 108"/>
                <a:gd name="T10" fmla="*/ 40 w 80"/>
                <a:gd name="T11" fmla="*/ 8 h 108"/>
                <a:gd name="T12" fmla="*/ 60 w 80"/>
                <a:gd name="T13" fmla="*/ 28 h 108"/>
                <a:gd name="T14" fmla="*/ 60 w 80"/>
                <a:gd name="T15" fmla="*/ 33 h 108"/>
                <a:gd name="T16" fmla="*/ 40 w 80"/>
                <a:gd name="T17" fmla="*/ 28 h 108"/>
                <a:gd name="T18" fmla="*/ 0 w 80"/>
                <a:gd name="T19" fmla="*/ 68 h 108"/>
                <a:gd name="T20" fmla="*/ 40 w 80"/>
                <a:gd name="T21" fmla="*/ 108 h 108"/>
                <a:gd name="T22" fmla="*/ 80 w 80"/>
                <a:gd name="T23" fmla="*/ 68 h 108"/>
                <a:gd name="T24" fmla="*/ 68 w 80"/>
                <a:gd name="T25" fmla="*/ 39 h 108"/>
                <a:gd name="T26" fmla="*/ 40 w 80"/>
                <a:gd name="T27" fmla="*/ 100 h 108"/>
                <a:gd name="T28" fmla="*/ 8 w 80"/>
                <a:gd name="T29" fmla="*/ 68 h 108"/>
                <a:gd name="T30" fmla="*/ 40 w 80"/>
                <a:gd name="T31" fmla="*/ 36 h 108"/>
                <a:gd name="T32" fmla="*/ 72 w 80"/>
                <a:gd name="T33" fmla="*/ 68 h 108"/>
                <a:gd name="T34" fmla="*/ 40 w 80"/>
                <a:gd name="T35" fmla="*/ 10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108">
                  <a:moveTo>
                    <a:pt x="68" y="39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68" y="13"/>
                    <a:pt x="56" y="0"/>
                    <a:pt x="40" y="0"/>
                  </a:cubicBezTo>
                  <a:cubicBezTo>
                    <a:pt x="29" y="0"/>
                    <a:pt x="18" y="7"/>
                    <a:pt x="14" y="19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4" y="13"/>
                    <a:pt x="32" y="8"/>
                    <a:pt x="40" y="8"/>
                  </a:cubicBezTo>
                  <a:cubicBezTo>
                    <a:pt x="51" y="8"/>
                    <a:pt x="60" y="17"/>
                    <a:pt x="60" y="28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5" y="30"/>
                    <a:pt x="48" y="28"/>
                    <a:pt x="40" y="28"/>
                  </a:cubicBezTo>
                  <a:cubicBezTo>
                    <a:pt x="18" y="28"/>
                    <a:pt x="0" y="46"/>
                    <a:pt x="0" y="68"/>
                  </a:cubicBezTo>
                  <a:cubicBezTo>
                    <a:pt x="0" y="90"/>
                    <a:pt x="18" y="108"/>
                    <a:pt x="40" y="108"/>
                  </a:cubicBezTo>
                  <a:cubicBezTo>
                    <a:pt x="63" y="108"/>
                    <a:pt x="80" y="90"/>
                    <a:pt x="80" y="68"/>
                  </a:cubicBezTo>
                  <a:cubicBezTo>
                    <a:pt x="80" y="57"/>
                    <a:pt x="76" y="47"/>
                    <a:pt x="68" y="39"/>
                  </a:cubicBezTo>
                  <a:close/>
                  <a:moveTo>
                    <a:pt x="40" y="100"/>
                  </a:moveTo>
                  <a:cubicBezTo>
                    <a:pt x="23" y="100"/>
                    <a:pt x="8" y="86"/>
                    <a:pt x="8" y="68"/>
                  </a:cubicBezTo>
                  <a:cubicBezTo>
                    <a:pt x="8" y="50"/>
                    <a:pt x="23" y="36"/>
                    <a:pt x="40" y="36"/>
                  </a:cubicBezTo>
                  <a:cubicBezTo>
                    <a:pt x="58" y="36"/>
                    <a:pt x="72" y="50"/>
                    <a:pt x="72" y="68"/>
                  </a:cubicBezTo>
                  <a:cubicBezTo>
                    <a:pt x="72" y="86"/>
                    <a:pt x="58" y="100"/>
                    <a:pt x="4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6886576" y="4419600"/>
              <a:ext cx="60325" cy="106363"/>
            </a:xfrm>
            <a:custGeom>
              <a:avLst/>
              <a:gdLst>
                <a:gd name="T0" fmla="*/ 8 w 16"/>
                <a:gd name="T1" fmla="*/ 0 h 28"/>
                <a:gd name="T2" fmla="*/ 0 w 16"/>
                <a:gd name="T3" fmla="*/ 8 h 28"/>
                <a:gd name="T4" fmla="*/ 4 w 16"/>
                <a:gd name="T5" fmla="*/ 15 h 28"/>
                <a:gd name="T6" fmla="*/ 4 w 16"/>
                <a:gd name="T7" fmla="*/ 28 h 28"/>
                <a:gd name="T8" fmla="*/ 12 w 16"/>
                <a:gd name="T9" fmla="*/ 28 h 28"/>
                <a:gd name="T10" fmla="*/ 12 w 16"/>
                <a:gd name="T11" fmla="*/ 15 h 28"/>
                <a:gd name="T12" fmla="*/ 16 w 16"/>
                <a:gd name="T13" fmla="*/ 8 h 28"/>
                <a:gd name="T14" fmla="*/ 8 w 16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8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4"/>
                    <a:pt x="13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" name="Freeform 55"/>
          <p:cNvSpPr>
            <a:spLocks noEditPoints="1"/>
          </p:cNvSpPr>
          <p:nvPr/>
        </p:nvSpPr>
        <p:spPr bwMode="auto">
          <a:xfrm>
            <a:off x="8331201" y="2249488"/>
            <a:ext cx="390525" cy="392113"/>
          </a:xfrm>
          <a:custGeom>
            <a:avLst/>
            <a:gdLst>
              <a:gd name="T0" fmla="*/ 100 w 104"/>
              <a:gd name="T1" fmla="*/ 18 h 104"/>
              <a:gd name="T2" fmla="*/ 98 w 104"/>
              <a:gd name="T3" fmla="*/ 13 h 104"/>
              <a:gd name="T4" fmla="*/ 76 w 104"/>
              <a:gd name="T5" fmla="*/ 34 h 104"/>
              <a:gd name="T6" fmla="*/ 70 w 104"/>
              <a:gd name="T7" fmla="*/ 28 h 104"/>
              <a:gd name="T8" fmla="*/ 91 w 104"/>
              <a:gd name="T9" fmla="*/ 7 h 104"/>
              <a:gd name="T10" fmla="*/ 86 w 104"/>
              <a:gd name="T11" fmla="*/ 4 h 104"/>
              <a:gd name="T12" fmla="*/ 72 w 104"/>
              <a:gd name="T13" fmla="*/ 0 h 104"/>
              <a:gd name="T14" fmla="*/ 40 w 104"/>
              <a:gd name="T15" fmla="*/ 32 h 104"/>
              <a:gd name="T16" fmla="*/ 40 w 104"/>
              <a:gd name="T17" fmla="*/ 36 h 104"/>
              <a:gd name="T18" fmla="*/ 6 w 104"/>
              <a:gd name="T19" fmla="*/ 70 h 104"/>
              <a:gd name="T20" fmla="*/ 0 w 104"/>
              <a:gd name="T21" fmla="*/ 84 h 104"/>
              <a:gd name="T22" fmla="*/ 6 w 104"/>
              <a:gd name="T23" fmla="*/ 99 h 104"/>
              <a:gd name="T24" fmla="*/ 20 w 104"/>
              <a:gd name="T25" fmla="*/ 104 h 104"/>
              <a:gd name="T26" fmla="*/ 34 w 104"/>
              <a:gd name="T27" fmla="*/ 99 h 104"/>
              <a:gd name="T28" fmla="*/ 68 w 104"/>
              <a:gd name="T29" fmla="*/ 64 h 104"/>
              <a:gd name="T30" fmla="*/ 72 w 104"/>
              <a:gd name="T31" fmla="*/ 64 h 104"/>
              <a:gd name="T32" fmla="*/ 104 w 104"/>
              <a:gd name="T33" fmla="*/ 32 h 104"/>
              <a:gd name="T34" fmla="*/ 100 w 104"/>
              <a:gd name="T35" fmla="*/ 18 h 104"/>
              <a:gd name="T36" fmla="*/ 72 w 104"/>
              <a:gd name="T37" fmla="*/ 56 h 104"/>
              <a:gd name="T38" fmla="*/ 67 w 104"/>
              <a:gd name="T39" fmla="*/ 56 h 104"/>
              <a:gd name="T40" fmla="*/ 65 w 104"/>
              <a:gd name="T41" fmla="*/ 56 h 104"/>
              <a:gd name="T42" fmla="*/ 64 w 104"/>
              <a:gd name="T43" fmla="*/ 57 h 104"/>
              <a:gd name="T44" fmla="*/ 28 w 104"/>
              <a:gd name="T45" fmla="*/ 93 h 104"/>
              <a:gd name="T46" fmla="*/ 11 w 104"/>
              <a:gd name="T47" fmla="*/ 93 h 104"/>
              <a:gd name="T48" fmla="*/ 8 w 104"/>
              <a:gd name="T49" fmla="*/ 84 h 104"/>
              <a:gd name="T50" fmla="*/ 11 w 104"/>
              <a:gd name="T51" fmla="*/ 76 h 104"/>
              <a:gd name="T52" fmla="*/ 47 w 104"/>
              <a:gd name="T53" fmla="*/ 40 h 104"/>
              <a:gd name="T54" fmla="*/ 48 w 104"/>
              <a:gd name="T55" fmla="*/ 39 h 104"/>
              <a:gd name="T56" fmla="*/ 48 w 104"/>
              <a:gd name="T57" fmla="*/ 37 h 104"/>
              <a:gd name="T58" fmla="*/ 48 w 104"/>
              <a:gd name="T59" fmla="*/ 32 h 104"/>
              <a:gd name="T60" fmla="*/ 72 w 104"/>
              <a:gd name="T61" fmla="*/ 8 h 104"/>
              <a:gd name="T62" fmla="*/ 77 w 104"/>
              <a:gd name="T63" fmla="*/ 9 h 104"/>
              <a:gd name="T64" fmla="*/ 59 w 104"/>
              <a:gd name="T65" fmla="*/ 28 h 104"/>
              <a:gd name="T66" fmla="*/ 76 w 104"/>
              <a:gd name="T67" fmla="*/ 45 h 104"/>
              <a:gd name="T68" fmla="*/ 95 w 104"/>
              <a:gd name="T69" fmla="*/ 27 h 104"/>
              <a:gd name="T70" fmla="*/ 96 w 104"/>
              <a:gd name="T71" fmla="*/ 32 h 104"/>
              <a:gd name="T72" fmla="*/ 72 w 104"/>
              <a:gd name="T73" fmla="*/ 5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4" h="104">
                <a:moveTo>
                  <a:pt x="100" y="18"/>
                </a:moveTo>
                <a:cubicBezTo>
                  <a:pt x="98" y="13"/>
                  <a:pt x="98" y="13"/>
                  <a:pt x="98" y="13"/>
                </a:cubicBezTo>
                <a:cubicBezTo>
                  <a:pt x="76" y="34"/>
                  <a:pt x="76" y="34"/>
                  <a:pt x="76" y="34"/>
                </a:cubicBezTo>
                <a:cubicBezTo>
                  <a:pt x="70" y="28"/>
                  <a:pt x="70" y="28"/>
                  <a:pt x="70" y="28"/>
                </a:cubicBezTo>
                <a:cubicBezTo>
                  <a:pt x="91" y="7"/>
                  <a:pt x="91" y="7"/>
                  <a:pt x="91" y="7"/>
                </a:cubicBezTo>
                <a:cubicBezTo>
                  <a:pt x="86" y="4"/>
                  <a:pt x="86" y="4"/>
                  <a:pt x="86" y="4"/>
                </a:cubicBezTo>
                <a:cubicBezTo>
                  <a:pt x="82" y="2"/>
                  <a:pt x="77" y="0"/>
                  <a:pt x="72" y="0"/>
                </a:cubicBezTo>
                <a:cubicBezTo>
                  <a:pt x="54" y="0"/>
                  <a:pt x="40" y="15"/>
                  <a:pt x="40" y="32"/>
                </a:cubicBezTo>
                <a:cubicBezTo>
                  <a:pt x="40" y="34"/>
                  <a:pt x="40" y="35"/>
                  <a:pt x="40" y="36"/>
                </a:cubicBezTo>
                <a:cubicBezTo>
                  <a:pt x="28" y="48"/>
                  <a:pt x="8" y="68"/>
                  <a:pt x="6" y="70"/>
                </a:cubicBezTo>
                <a:cubicBezTo>
                  <a:pt x="2" y="74"/>
                  <a:pt x="0" y="79"/>
                  <a:pt x="0" y="84"/>
                </a:cubicBezTo>
                <a:cubicBezTo>
                  <a:pt x="0" y="90"/>
                  <a:pt x="2" y="95"/>
                  <a:pt x="6" y="99"/>
                </a:cubicBezTo>
                <a:cubicBezTo>
                  <a:pt x="9" y="102"/>
                  <a:pt x="14" y="104"/>
                  <a:pt x="20" y="104"/>
                </a:cubicBezTo>
                <a:cubicBezTo>
                  <a:pt x="25" y="104"/>
                  <a:pt x="30" y="102"/>
                  <a:pt x="34" y="99"/>
                </a:cubicBezTo>
                <a:cubicBezTo>
                  <a:pt x="36" y="96"/>
                  <a:pt x="56" y="76"/>
                  <a:pt x="68" y="64"/>
                </a:cubicBezTo>
                <a:cubicBezTo>
                  <a:pt x="69" y="64"/>
                  <a:pt x="71" y="64"/>
                  <a:pt x="72" y="64"/>
                </a:cubicBezTo>
                <a:cubicBezTo>
                  <a:pt x="89" y="64"/>
                  <a:pt x="104" y="50"/>
                  <a:pt x="104" y="32"/>
                </a:cubicBezTo>
                <a:cubicBezTo>
                  <a:pt x="104" y="27"/>
                  <a:pt x="102" y="22"/>
                  <a:pt x="100" y="18"/>
                </a:cubicBezTo>
                <a:close/>
                <a:moveTo>
                  <a:pt x="72" y="56"/>
                </a:moveTo>
                <a:cubicBezTo>
                  <a:pt x="70" y="56"/>
                  <a:pt x="69" y="56"/>
                  <a:pt x="67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4" y="57"/>
                  <a:pt x="64" y="57"/>
                  <a:pt x="64" y="57"/>
                </a:cubicBezTo>
                <a:cubicBezTo>
                  <a:pt x="52" y="69"/>
                  <a:pt x="31" y="91"/>
                  <a:pt x="28" y="93"/>
                </a:cubicBezTo>
                <a:cubicBezTo>
                  <a:pt x="24" y="97"/>
                  <a:pt x="16" y="97"/>
                  <a:pt x="11" y="93"/>
                </a:cubicBezTo>
                <a:cubicBezTo>
                  <a:pt x="9" y="91"/>
                  <a:pt x="8" y="88"/>
                  <a:pt x="8" y="84"/>
                </a:cubicBezTo>
                <a:cubicBezTo>
                  <a:pt x="8" y="81"/>
                  <a:pt x="9" y="78"/>
                  <a:pt x="11" y="76"/>
                </a:cubicBezTo>
                <a:cubicBezTo>
                  <a:pt x="14" y="74"/>
                  <a:pt x="35" y="52"/>
                  <a:pt x="47" y="40"/>
                </a:cubicBezTo>
                <a:cubicBezTo>
                  <a:pt x="48" y="39"/>
                  <a:pt x="48" y="39"/>
                  <a:pt x="48" y="39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5"/>
                  <a:pt x="48" y="34"/>
                  <a:pt x="48" y="32"/>
                </a:cubicBezTo>
                <a:cubicBezTo>
                  <a:pt x="48" y="19"/>
                  <a:pt x="58" y="8"/>
                  <a:pt x="72" y="8"/>
                </a:cubicBezTo>
                <a:cubicBezTo>
                  <a:pt x="74" y="8"/>
                  <a:pt x="76" y="9"/>
                  <a:pt x="77" y="9"/>
                </a:cubicBezTo>
                <a:cubicBezTo>
                  <a:pt x="59" y="28"/>
                  <a:pt x="59" y="28"/>
                  <a:pt x="59" y="28"/>
                </a:cubicBezTo>
                <a:cubicBezTo>
                  <a:pt x="76" y="45"/>
                  <a:pt x="76" y="45"/>
                  <a:pt x="76" y="45"/>
                </a:cubicBezTo>
                <a:cubicBezTo>
                  <a:pt x="95" y="27"/>
                  <a:pt x="95" y="27"/>
                  <a:pt x="95" y="27"/>
                </a:cubicBezTo>
                <a:cubicBezTo>
                  <a:pt x="95" y="29"/>
                  <a:pt x="96" y="30"/>
                  <a:pt x="96" y="32"/>
                </a:cubicBezTo>
                <a:cubicBezTo>
                  <a:pt x="96" y="46"/>
                  <a:pt x="85" y="56"/>
                  <a:pt x="72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2598738" y="2279650"/>
            <a:ext cx="481013" cy="331788"/>
            <a:chOff x="2598738" y="2279650"/>
            <a:chExt cx="481013" cy="331788"/>
          </a:xfrm>
          <a:solidFill>
            <a:schemeClr val="tx1"/>
          </a:solidFill>
        </p:grpSpPr>
        <p:sp>
          <p:nvSpPr>
            <p:cNvPr id="60" name="Freeform 56"/>
            <p:cNvSpPr>
              <a:spLocks noEditPoints="1"/>
            </p:cNvSpPr>
            <p:nvPr/>
          </p:nvSpPr>
          <p:spPr bwMode="auto">
            <a:xfrm>
              <a:off x="2598738" y="2279650"/>
              <a:ext cx="481013" cy="331788"/>
            </a:xfrm>
            <a:custGeom>
              <a:avLst/>
              <a:gdLst>
                <a:gd name="T0" fmla="*/ 120 w 128"/>
                <a:gd name="T1" fmla="*/ 47 h 88"/>
                <a:gd name="T2" fmla="*/ 94 w 128"/>
                <a:gd name="T3" fmla="*/ 20 h 88"/>
                <a:gd name="T4" fmla="*/ 64 w 128"/>
                <a:gd name="T5" fmla="*/ 0 h 88"/>
                <a:gd name="T6" fmla="*/ 32 w 128"/>
                <a:gd name="T7" fmla="*/ 29 h 88"/>
                <a:gd name="T8" fmla="*/ 17 w 128"/>
                <a:gd name="T9" fmla="*/ 41 h 88"/>
                <a:gd name="T10" fmla="*/ 0 w 128"/>
                <a:gd name="T11" fmla="*/ 64 h 88"/>
                <a:gd name="T12" fmla="*/ 24 w 128"/>
                <a:gd name="T13" fmla="*/ 88 h 88"/>
                <a:gd name="T14" fmla="*/ 104 w 128"/>
                <a:gd name="T15" fmla="*/ 88 h 88"/>
                <a:gd name="T16" fmla="*/ 128 w 128"/>
                <a:gd name="T17" fmla="*/ 64 h 88"/>
                <a:gd name="T18" fmla="*/ 120 w 128"/>
                <a:gd name="T19" fmla="*/ 47 h 88"/>
                <a:gd name="T20" fmla="*/ 104 w 128"/>
                <a:gd name="T21" fmla="*/ 80 h 88"/>
                <a:gd name="T22" fmla="*/ 24 w 128"/>
                <a:gd name="T23" fmla="*/ 80 h 88"/>
                <a:gd name="T24" fmla="*/ 8 w 128"/>
                <a:gd name="T25" fmla="*/ 64 h 88"/>
                <a:gd name="T26" fmla="*/ 21 w 128"/>
                <a:gd name="T27" fmla="*/ 49 h 88"/>
                <a:gd name="T28" fmla="*/ 24 w 128"/>
                <a:gd name="T29" fmla="*/ 48 h 88"/>
                <a:gd name="T30" fmla="*/ 24 w 128"/>
                <a:gd name="T31" fmla="*/ 46 h 88"/>
                <a:gd name="T32" fmla="*/ 36 w 128"/>
                <a:gd name="T33" fmla="*/ 36 h 88"/>
                <a:gd name="T34" fmla="*/ 40 w 128"/>
                <a:gd name="T35" fmla="*/ 36 h 88"/>
                <a:gd name="T36" fmla="*/ 40 w 128"/>
                <a:gd name="T37" fmla="*/ 32 h 88"/>
                <a:gd name="T38" fmla="*/ 64 w 128"/>
                <a:gd name="T39" fmla="*/ 8 h 88"/>
                <a:gd name="T40" fmla="*/ 87 w 128"/>
                <a:gd name="T41" fmla="*/ 26 h 88"/>
                <a:gd name="T42" fmla="*/ 88 w 128"/>
                <a:gd name="T43" fmla="*/ 29 h 88"/>
                <a:gd name="T44" fmla="*/ 92 w 128"/>
                <a:gd name="T45" fmla="*/ 28 h 88"/>
                <a:gd name="T46" fmla="*/ 112 w 128"/>
                <a:gd name="T47" fmla="*/ 48 h 88"/>
                <a:gd name="T48" fmla="*/ 112 w 128"/>
                <a:gd name="T49" fmla="*/ 50 h 88"/>
                <a:gd name="T50" fmla="*/ 114 w 128"/>
                <a:gd name="T51" fmla="*/ 52 h 88"/>
                <a:gd name="T52" fmla="*/ 120 w 128"/>
                <a:gd name="T53" fmla="*/ 64 h 88"/>
                <a:gd name="T54" fmla="*/ 104 w 128"/>
                <a:gd name="T55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8" h="88">
                  <a:moveTo>
                    <a:pt x="120" y="47"/>
                  </a:moveTo>
                  <a:cubicBezTo>
                    <a:pt x="119" y="33"/>
                    <a:pt x="108" y="21"/>
                    <a:pt x="94" y="20"/>
                  </a:cubicBezTo>
                  <a:cubicBezTo>
                    <a:pt x="89" y="9"/>
                    <a:pt x="77" y="0"/>
                    <a:pt x="64" y="0"/>
                  </a:cubicBezTo>
                  <a:cubicBezTo>
                    <a:pt x="48" y="0"/>
                    <a:pt x="34" y="13"/>
                    <a:pt x="32" y="29"/>
                  </a:cubicBezTo>
                  <a:cubicBezTo>
                    <a:pt x="26" y="30"/>
                    <a:pt x="20" y="35"/>
                    <a:pt x="17" y="41"/>
                  </a:cubicBezTo>
                  <a:cubicBezTo>
                    <a:pt x="7" y="44"/>
                    <a:pt x="0" y="54"/>
                    <a:pt x="0" y="64"/>
                  </a:cubicBezTo>
                  <a:cubicBezTo>
                    <a:pt x="0" y="78"/>
                    <a:pt x="11" y="88"/>
                    <a:pt x="2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17" y="88"/>
                    <a:pt x="128" y="78"/>
                    <a:pt x="128" y="64"/>
                  </a:cubicBezTo>
                  <a:cubicBezTo>
                    <a:pt x="128" y="58"/>
                    <a:pt x="125" y="51"/>
                    <a:pt x="120" y="47"/>
                  </a:cubicBezTo>
                  <a:close/>
                  <a:moveTo>
                    <a:pt x="10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15" y="80"/>
                    <a:pt x="8" y="73"/>
                    <a:pt x="8" y="64"/>
                  </a:cubicBezTo>
                  <a:cubicBezTo>
                    <a:pt x="8" y="57"/>
                    <a:pt x="14" y="50"/>
                    <a:pt x="21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6" y="40"/>
                    <a:pt x="31" y="36"/>
                    <a:pt x="36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19"/>
                    <a:pt x="51" y="8"/>
                    <a:pt x="64" y="8"/>
                  </a:cubicBezTo>
                  <a:cubicBezTo>
                    <a:pt x="75" y="8"/>
                    <a:pt x="84" y="15"/>
                    <a:pt x="87" y="26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103" y="28"/>
                    <a:pt x="112" y="37"/>
                    <a:pt x="112" y="48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8" y="55"/>
                    <a:pt x="120" y="59"/>
                    <a:pt x="120" y="64"/>
                  </a:cubicBezTo>
                  <a:cubicBezTo>
                    <a:pt x="120" y="73"/>
                    <a:pt x="113" y="80"/>
                    <a:pt x="104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2768601" y="2395538"/>
              <a:ext cx="142875" cy="155575"/>
            </a:xfrm>
            <a:custGeom>
              <a:avLst/>
              <a:gdLst>
                <a:gd name="T0" fmla="*/ 0 w 90"/>
                <a:gd name="T1" fmla="*/ 45 h 98"/>
                <a:gd name="T2" fmla="*/ 14 w 90"/>
                <a:gd name="T3" fmla="*/ 57 h 98"/>
                <a:gd name="T4" fmla="*/ 35 w 90"/>
                <a:gd name="T5" fmla="*/ 36 h 98"/>
                <a:gd name="T6" fmla="*/ 35 w 90"/>
                <a:gd name="T7" fmla="*/ 98 h 98"/>
                <a:gd name="T8" fmla="*/ 54 w 90"/>
                <a:gd name="T9" fmla="*/ 98 h 98"/>
                <a:gd name="T10" fmla="*/ 54 w 90"/>
                <a:gd name="T11" fmla="*/ 36 h 98"/>
                <a:gd name="T12" fmla="*/ 75 w 90"/>
                <a:gd name="T13" fmla="*/ 57 h 98"/>
                <a:gd name="T14" fmla="*/ 90 w 90"/>
                <a:gd name="T15" fmla="*/ 45 h 98"/>
                <a:gd name="T16" fmla="*/ 45 w 90"/>
                <a:gd name="T17" fmla="*/ 0 h 98"/>
                <a:gd name="T18" fmla="*/ 0 w 90"/>
                <a:gd name="T19" fmla="*/ 4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98">
                  <a:moveTo>
                    <a:pt x="0" y="45"/>
                  </a:moveTo>
                  <a:lnTo>
                    <a:pt x="14" y="57"/>
                  </a:lnTo>
                  <a:lnTo>
                    <a:pt x="35" y="36"/>
                  </a:lnTo>
                  <a:lnTo>
                    <a:pt x="35" y="98"/>
                  </a:lnTo>
                  <a:lnTo>
                    <a:pt x="54" y="98"/>
                  </a:lnTo>
                  <a:lnTo>
                    <a:pt x="54" y="36"/>
                  </a:lnTo>
                  <a:lnTo>
                    <a:pt x="75" y="57"/>
                  </a:lnTo>
                  <a:lnTo>
                    <a:pt x="90" y="45"/>
                  </a:lnTo>
                  <a:lnTo>
                    <a:pt x="45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" name="Freeform 58"/>
          <p:cNvSpPr>
            <a:spLocks noEditPoints="1"/>
          </p:cNvSpPr>
          <p:nvPr/>
        </p:nvSpPr>
        <p:spPr bwMode="auto">
          <a:xfrm>
            <a:off x="419101" y="3187700"/>
            <a:ext cx="419100" cy="331788"/>
          </a:xfrm>
          <a:custGeom>
            <a:avLst/>
            <a:gdLst>
              <a:gd name="T0" fmla="*/ 236 w 264"/>
              <a:gd name="T1" fmla="*/ 66 h 209"/>
              <a:gd name="T2" fmla="*/ 170 w 264"/>
              <a:gd name="T3" fmla="*/ 28 h 209"/>
              <a:gd name="T4" fmla="*/ 94 w 264"/>
              <a:gd name="T5" fmla="*/ 0 h 209"/>
              <a:gd name="T6" fmla="*/ 75 w 264"/>
              <a:gd name="T7" fmla="*/ 28 h 209"/>
              <a:gd name="T8" fmla="*/ 0 w 264"/>
              <a:gd name="T9" fmla="*/ 0 h 209"/>
              <a:gd name="T10" fmla="*/ 75 w 264"/>
              <a:gd name="T11" fmla="*/ 76 h 209"/>
              <a:gd name="T12" fmla="*/ 94 w 264"/>
              <a:gd name="T13" fmla="*/ 47 h 209"/>
              <a:gd name="T14" fmla="*/ 170 w 264"/>
              <a:gd name="T15" fmla="*/ 76 h 209"/>
              <a:gd name="T16" fmla="*/ 217 w 264"/>
              <a:gd name="T17" fmla="*/ 47 h 209"/>
              <a:gd name="T18" fmla="*/ 189 w 264"/>
              <a:gd name="T19" fmla="*/ 66 h 209"/>
              <a:gd name="T20" fmla="*/ 217 w 264"/>
              <a:gd name="T21" fmla="*/ 142 h 209"/>
              <a:gd name="T22" fmla="*/ 170 w 264"/>
              <a:gd name="T23" fmla="*/ 161 h 209"/>
              <a:gd name="T24" fmla="*/ 94 w 264"/>
              <a:gd name="T25" fmla="*/ 133 h 209"/>
              <a:gd name="T26" fmla="*/ 75 w 264"/>
              <a:gd name="T27" fmla="*/ 161 h 209"/>
              <a:gd name="T28" fmla="*/ 0 w 264"/>
              <a:gd name="T29" fmla="*/ 133 h 209"/>
              <a:gd name="T30" fmla="*/ 75 w 264"/>
              <a:gd name="T31" fmla="*/ 209 h 209"/>
              <a:gd name="T32" fmla="*/ 94 w 264"/>
              <a:gd name="T33" fmla="*/ 180 h 209"/>
              <a:gd name="T34" fmla="*/ 170 w 264"/>
              <a:gd name="T35" fmla="*/ 209 h 209"/>
              <a:gd name="T36" fmla="*/ 236 w 264"/>
              <a:gd name="T37" fmla="*/ 180 h 209"/>
              <a:gd name="T38" fmla="*/ 264 w 264"/>
              <a:gd name="T39" fmla="*/ 142 h 209"/>
              <a:gd name="T40" fmla="*/ 56 w 264"/>
              <a:gd name="T41" fmla="*/ 57 h 209"/>
              <a:gd name="T42" fmla="*/ 18 w 264"/>
              <a:gd name="T43" fmla="*/ 19 h 209"/>
              <a:gd name="T44" fmla="*/ 56 w 264"/>
              <a:gd name="T45" fmla="*/ 57 h 209"/>
              <a:gd name="T46" fmla="*/ 113 w 264"/>
              <a:gd name="T47" fmla="*/ 57 h 209"/>
              <a:gd name="T48" fmla="*/ 151 w 264"/>
              <a:gd name="T49" fmla="*/ 19 h 209"/>
              <a:gd name="T50" fmla="*/ 56 w 264"/>
              <a:gd name="T51" fmla="*/ 190 h 209"/>
              <a:gd name="T52" fmla="*/ 18 w 264"/>
              <a:gd name="T53" fmla="*/ 152 h 209"/>
              <a:gd name="T54" fmla="*/ 56 w 264"/>
              <a:gd name="T55" fmla="*/ 190 h 209"/>
              <a:gd name="T56" fmla="*/ 113 w 264"/>
              <a:gd name="T57" fmla="*/ 190 h 209"/>
              <a:gd name="T58" fmla="*/ 151 w 264"/>
              <a:gd name="T59" fmla="*/ 152 h 209"/>
              <a:gd name="T60" fmla="*/ 245 w 264"/>
              <a:gd name="T61" fmla="*/ 123 h 209"/>
              <a:gd name="T62" fmla="*/ 208 w 264"/>
              <a:gd name="T63" fmla="*/ 85 h 209"/>
              <a:gd name="T64" fmla="*/ 245 w 264"/>
              <a:gd name="T65" fmla="*/ 123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4" h="209">
                <a:moveTo>
                  <a:pt x="264" y="66"/>
                </a:moveTo>
                <a:lnTo>
                  <a:pt x="236" y="66"/>
                </a:lnTo>
                <a:lnTo>
                  <a:pt x="236" y="28"/>
                </a:lnTo>
                <a:lnTo>
                  <a:pt x="170" y="28"/>
                </a:lnTo>
                <a:lnTo>
                  <a:pt x="170" y="0"/>
                </a:lnTo>
                <a:lnTo>
                  <a:pt x="94" y="0"/>
                </a:lnTo>
                <a:lnTo>
                  <a:pt x="94" y="28"/>
                </a:lnTo>
                <a:lnTo>
                  <a:pt x="75" y="28"/>
                </a:lnTo>
                <a:lnTo>
                  <a:pt x="75" y="0"/>
                </a:lnTo>
                <a:lnTo>
                  <a:pt x="0" y="0"/>
                </a:lnTo>
                <a:lnTo>
                  <a:pt x="0" y="76"/>
                </a:lnTo>
                <a:lnTo>
                  <a:pt x="75" y="76"/>
                </a:lnTo>
                <a:lnTo>
                  <a:pt x="75" y="47"/>
                </a:lnTo>
                <a:lnTo>
                  <a:pt x="94" y="47"/>
                </a:lnTo>
                <a:lnTo>
                  <a:pt x="94" y="76"/>
                </a:lnTo>
                <a:lnTo>
                  <a:pt x="170" y="76"/>
                </a:lnTo>
                <a:lnTo>
                  <a:pt x="170" y="47"/>
                </a:lnTo>
                <a:lnTo>
                  <a:pt x="217" y="47"/>
                </a:lnTo>
                <a:lnTo>
                  <a:pt x="217" y="66"/>
                </a:lnTo>
                <a:lnTo>
                  <a:pt x="189" y="66"/>
                </a:lnTo>
                <a:lnTo>
                  <a:pt x="189" y="142"/>
                </a:lnTo>
                <a:lnTo>
                  <a:pt x="217" y="142"/>
                </a:lnTo>
                <a:lnTo>
                  <a:pt x="217" y="161"/>
                </a:lnTo>
                <a:lnTo>
                  <a:pt x="170" y="161"/>
                </a:lnTo>
                <a:lnTo>
                  <a:pt x="170" y="133"/>
                </a:lnTo>
                <a:lnTo>
                  <a:pt x="94" y="133"/>
                </a:lnTo>
                <a:lnTo>
                  <a:pt x="94" y="161"/>
                </a:lnTo>
                <a:lnTo>
                  <a:pt x="75" y="161"/>
                </a:lnTo>
                <a:lnTo>
                  <a:pt x="75" y="133"/>
                </a:lnTo>
                <a:lnTo>
                  <a:pt x="0" y="133"/>
                </a:lnTo>
                <a:lnTo>
                  <a:pt x="0" y="209"/>
                </a:lnTo>
                <a:lnTo>
                  <a:pt x="75" y="209"/>
                </a:lnTo>
                <a:lnTo>
                  <a:pt x="75" y="180"/>
                </a:lnTo>
                <a:lnTo>
                  <a:pt x="94" y="180"/>
                </a:lnTo>
                <a:lnTo>
                  <a:pt x="94" y="209"/>
                </a:lnTo>
                <a:lnTo>
                  <a:pt x="170" y="209"/>
                </a:lnTo>
                <a:lnTo>
                  <a:pt x="170" y="180"/>
                </a:lnTo>
                <a:lnTo>
                  <a:pt x="236" y="180"/>
                </a:lnTo>
                <a:lnTo>
                  <a:pt x="236" y="142"/>
                </a:lnTo>
                <a:lnTo>
                  <a:pt x="264" y="142"/>
                </a:lnTo>
                <a:lnTo>
                  <a:pt x="264" y="66"/>
                </a:lnTo>
                <a:close/>
                <a:moveTo>
                  <a:pt x="56" y="57"/>
                </a:moveTo>
                <a:lnTo>
                  <a:pt x="18" y="57"/>
                </a:lnTo>
                <a:lnTo>
                  <a:pt x="18" y="19"/>
                </a:lnTo>
                <a:lnTo>
                  <a:pt x="56" y="19"/>
                </a:lnTo>
                <a:lnTo>
                  <a:pt x="56" y="57"/>
                </a:lnTo>
                <a:close/>
                <a:moveTo>
                  <a:pt x="151" y="57"/>
                </a:moveTo>
                <a:lnTo>
                  <a:pt x="113" y="57"/>
                </a:lnTo>
                <a:lnTo>
                  <a:pt x="113" y="19"/>
                </a:lnTo>
                <a:lnTo>
                  <a:pt x="151" y="19"/>
                </a:lnTo>
                <a:lnTo>
                  <a:pt x="151" y="57"/>
                </a:lnTo>
                <a:close/>
                <a:moveTo>
                  <a:pt x="56" y="190"/>
                </a:moveTo>
                <a:lnTo>
                  <a:pt x="18" y="190"/>
                </a:lnTo>
                <a:lnTo>
                  <a:pt x="18" y="152"/>
                </a:lnTo>
                <a:lnTo>
                  <a:pt x="56" y="152"/>
                </a:lnTo>
                <a:lnTo>
                  <a:pt x="56" y="190"/>
                </a:lnTo>
                <a:close/>
                <a:moveTo>
                  <a:pt x="151" y="190"/>
                </a:moveTo>
                <a:lnTo>
                  <a:pt x="113" y="190"/>
                </a:lnTo>
                <a:lnTo>
                  <a:pt x="113" y="152"/>
                </a:lnTo>
                <a:lnTo>
                  <a:pt x="151" y="152"/>
                </a:lnTo>
                <a:lnTo>
                  <a:pt x="151" y="190"/>
                </a:lnTo>
                <a:close/>
                <a:moveTo>
                  <a:pt x="245" y="123"/>
                </a:moveTo>
                <a:lnTo>
                  <a:pt x="208" y="123"/>
                </a:lnTo>
                <a:lnTo>
                  <a:pt x="208" y="85"/>
                </a:lnTo>
                <a:lnTo>
                  <a:pt x="245" y="85"/>
                </a:lnTo>
                <a:lnTo>
                  <a:pt x="245" y="1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6675438" y="2279650"/>
            <a:ext cx="481013" cy="331788"/>
            <a:chOff x="6675438" y="2279650"/>
            <a:chExt cx="481013" cy="331788"/>
          </a:xfrm>
          <a:solidFill>
            <a:schemeClr val="tx1"/>
          </a:solidFill>
        </p:grpSpPr>
        <p:sp>
          <p:nvSpPr>
            <p:cNvPr id="63" name="Freeform 59"/>
            <p:cNvSpPr>
              <a:spLocks noEditPoints="1"/>
            </p:cNvSpPr>
            <p:nvPr/>
          </p:nvSpPr>
          <p:spPr bwMode="auto">
            <a:xfrm>
              <a:off x="6675438" y="2279650"/>
              <a:ext cx="481013" cy="331788"/>
            </a:xfrm>
            <a:custGeom>
              <a:avLst/>
              <a:gdLst>
                <a:gd name="T0" fmla="*/ 128 w 128"/>
                <a:gd name="T1" fmla="*/ 44 h 88"/>
                <a:gd name="T2" fmla="*/ 119 w 128"/>
                <a:gd name="T3" fmla="*/ 16 h 88"/>
                <a:gd name="T4" fmla="*/ 84 w 128"/>
                <a:gd name="T5" fmla="*/ 16 h 88"/>
                <a:gd name="T6" fmla="*/ 84 w 128"/>
                <a:gd name="T7" fmla="*/ 0 h 88"/>
                <a:gd name="T8" fmla="*/ 0 w 128"/>
                <a:gd name="T9" fmla="*/ 0 h 88"/>
                <a:gd name="T10" fmla="*/ 0 w 128"/>
                <a:gd name="T11" fmla="*/ 76 h 88"/>
                <a:gd name="T12" fmla="*/ 17 w 128"/>
                <a:gd name="T13" fmla="*/ 76 h 88"/>
                <a:gd name="T14" fmla="*/ 32 w 128"/>
                <a:gd name="T15" fmla="*/ 88 h 88"/>
                <a:gd name="T16" fmla="*/ 48 w 128"/>
                <a:gd name="T17" fmla="*/ 76 h 88"/>
                <a:gd name="T18" fmla="*/ 76 w 128"/>
                <a:gd name="T19" fmla="*/ 76 h 88"/>
                <a:gd name="T20" fmla="*/ 84 w 128"/>
                <a:gd name="T21" fmla="*/ 76 h 88"/>
                <a:gd name="T22" fmla="*/ 85 w 128"/>
                <a:gd name="T23" fmla="*/ 76 h 88"/>
                <a:gd name="T24" fmla="*/ 100 w 128"/>
                <a:gd name="T25" fmla="*/ 88 h 88"/>
                <a:gd name="T26" fmla="*/ 116 w 128"/>
                <a:gd name="T27" fmla="*/ 76 h 88"/>
                <a:gd name="T28" fmla="*/ 128 w 128"/>
                <a:gd name="T29" fmla="*/ 76 h 88"/>
                <a:gd name="T30" fmla="*/ 128 w 128"/>
                <a:gd name="T31" fmla="*/ 44 h 88"/>
                <a:gd name="T32" fmla="*/ 32 w 128"/>
                <a:gd name="T33" fmla="*/ 80 h 88"/>
                <a:gd name="T34" fmla="*/ 24 w 128"/>
                <a:gd name="T35" fmla="*/ 72 h 88"/>
                <a:gd name="T36" fmla="*/ 32 w 128"/>
                <a:gd name="T37" fmla="*/ 64 h 88"/>
                <a:gd name="T38" fmla="*/ 40 w 128"/>
                <a:gd name="T39" fmla="*/ 72 h 88"/>
                <a:gd name="T40" fmla="*/ 32 w 128"/>
                <a:gd name="T41" fmla="*/ 80 h 88"/>
                <a:gd name="T42" fmla="*/ 76 w 128"/>
                <a:gd name="T43" fmla="*/ 68 h 88"/>
                <a:gd name="T44" fmla="*/ 48 w 128"/>
                <a:gd name="T45" fmla="*/ 68 h 88"/>
                <a:gd name="T46" fmla="*/ 32 w 128"/>
                <a:gd name="T47" fmla="*/ 56 h 88"/>
                <a:gd name="T48" fmla="*/ 17 w 128"/>
                <a:gd name="T49" fmla="*/ 68 h 88"/>
                <a:gd name="T50" fmla="*/ 8 w 128"/>
                <a:gd name="T51" fmla="*/ 68 h 88"/>
                <a:gd name="T52" fmla="*/ 8 w 128"/>
                <a:gd name="T53" fmla="*/ 8 h 88"/>
                <a:gd name="T54" fmla="*/ 76 w 128"/>
                <a:gd name="T55" fmla="*/ 8 h 88"/>
                <a:gd name="T56" fmla="*/ 76 w 128"/>
                <a:gd name="T57" fmla="*/ 16 h 88"/>
                <a:gd name="T58" fmla="*/ 76 w 128"/>
                <a:gd name="T59" fmla="*/ 68 h 88"/>
                <a:gd name="T60" fmla="*/ 100 w 128"/>
                <a:gd name="T61" fmla="*/ 80 h 88"/>
                <a:gd name="T62" fmla="*/ 92 w 128"/>
                <a:gd name="T63" fmla="*/ 72 h 88"/>
                <a:gd name="T64" fmla="*/ 100 w 128"/>
                <a:gd name="T65" fmla="*/ 64 h 88"/>
                <a:gd name="T66" fmla="*/ 108 w 128"/>
                <a:gd name="T67" fmla="*/ 72 h 88"/>
                <a:gd name="T68" fmla="*/ 100 w 128"/>
                <a:gd name="T69" fmla="*/ 80 h 88"/>
                <a:gd name="T70" fmla="*/ 120 w 128"/>
                <a:gd name="T71" fmla="*/ 68 h 88"/>
                <a:gd name="T72" fmla="*/ 116 w 128"/>
                <a:gd name="T73" fmla="*/ 68 h 88"/>
                <a:gd name="T74" fmla="*/ 100 w 128"/>
                <a:gd name="T75" fmla="*/ 56 h 88"/>
                <a:gd name="T76" fmla="*/ 85 w 128"/>
                <a:gd name="T77" fmla="*/ 68 h 88"/>
                <a:gd name="T78" fmla="*/ 84 w 128"/>
                <a:gd name="T79" fmla="*/ 68 h 88"/>
                <a:gd name="T80" fmla="*/ 84 w 128"/>
                <a:gd name="T81" fmla="*/ 24 h 88"/>
                <a:gd name="T82" fmla="*/ 114 w 128"/>
                <a:gd name="T83" fmla="*/ 24 h 88"/>
                <a:gd name="T84" fmla="*/ 120 w 128"/>
                <a:gd name="T85" fmla="*/ 45 h 88"/>
                <a:gd name="T86" fmla="*/ 120 w 128"/>
                <a:gd name="T87" fmla="*/ 6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8" h="88">
                  <a:moveTo>
                    <a:pt x="128" y="44"/>
                  </a:moveTo>
                  <a:cubicBezTo>
                    <a:pt x="119" y="16"/>
                    <a:pt x="119" y="16"/>
                    <a:pt x="119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3"/>
                    <a:pt x="25" y="88"/>
                    <a:pt x="32" y="88"/>
                  </a:cubicBezTo>
                  <a:cubicBezTo>
                    <a:pt x="40" y="88"/>
                    <a:pt x="46" y="83"/>
                    <a:pt x="48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7" y="83"/>
                    <a:pt x="93" y="88"/>
                    <a:pt x="100" y="88"/>
                  </a:cubicBezTo>
                  <a:cubicBezTo>
                    <a:pt x="108" y="88"/>
                    <a:pt x="114" y="83"/>
                    <a:pt x="116" y="76"/>
                  </a:cubicBezTo>
                  <a:cubicBezTo>
                    <a:pt x="128" y="76"/>
                    <a:pt x="128" y="76"/>
                    <a:pt x="128" y="76"/>
                  </a:cubicBezTo>
                  <a:lnTo>
                    <a:pt x="128" y="44"/>
                  </a:lnTo>
                  <a:close/>
                  <a:moveTo>
                    <a:pt x="32" y="80"/>
                  </a:moveTo>
                  <a:cubicBezTo>
                    <a:pt x="28" y="80"/>
                    <a:pt x="24" y="77"/>
                    <a:pt x="24" y="72"/>
                  </a:cubicBezTo>
                  <a:cubicBezTo>
                    <a:pt x="24" y="68"/>
                    <a:pt x="28" y="64"/>
                    <a:pt x="32" y="64"/>
                  </a:cubicBezTo>
                  <a:cubicBezTo>
                    <a:pt x="37" y="64"/>
                    <a:pt x="40" y="68"/>
                    <a:pt x="40" y="72"/>
                  </a:cubicBezTo>
                  <a:cubicBezTo>
                    <a:pt x="40" y="77"/>
                    <a:pt x="37" y="80"/>
                    <a:pt x="32" y="80"/>
                  </a:cubicBezTo>
                  <a:close/>
                  <a:moveTo>
                    <a:pt x="76" y="68"/>
                  </a:moveTo>
                  <a:cubicBezTo>
                    <a:pt x="48" y="68"/>
                    <a:pt x="48" y="68"/>
                    <a:pt x="48" y="68"/>
                  </a:cubicBezTo>
                  <a:cubicBezTo>
                    <a:pt x="46" y="62"/>
                    <a:pt x="40" y="56"/>
                    <a:pt x="32" y="56"/>
                  </a:cubicBezTo>
                  <a:cubicBezTo>
                    <a:pt x="25" y="56"/>
                    <a:pt x="19" y="62"/>
                    <a:pt x="17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16"/>
                    <a:pt x="76" y="16"/>
                    <a:pt x="76" y="16"/>
                  </a:cubicBezTo>
                  <a:lnTo>
                    <a:pt x="76" y="68"/>
                  </a:lnTo>
                  <a:close/>
                  <a:moveTo>
                    <a:pt x="100" y="80"/>
                  </a:moveTo>
                  <a:cubicBezTo>
                    <a:pt x="96" y="80"/>
                    <a:pt x="92" y="77"/>
                    <a:pt x="92" y="72"/>
                  </a:cubicBezTo>
                  <a:cubicBezTo>
                    <a:pt x="92" y="68"/>
                    <a:pt x="96" y="64"/>
                    <a:pt x="100" y="64"/>
                  </a:cubicBezTo>
                  <a:cubicBezTo>
                    <a:pt x="105" y="64"/>
                    <a:pt x="108" y="68"/>
                    <a:pt x="108" y="72"/>
                  </a:cubicBezTo>
                  <a:cubicBezTo>
                    <a:pt x="108" y="77"/>
                    <a:pt x="105" y="80"/>
                    <a:pt x="100" y="80"/>
                  </a:cubicBezTo>
                  <a:close/>
                  <a:moveTo>
                    <a:pt x="120" y="68"/>
                  </a:moveTo>
                  <a:cubicBezTo>
                    <a:pt x="116" y="68"/>
                    <a:pt x="116" y="68"/>
                    <a:pt x="116" y="68"/>
                  </a:cubicBezTo>
                  <a:cubicBezTo>
                    <a:pt x="114" y="62"/>
                    <a:pt x="108" y="56"/>
                    <a:pt x="100" y="56"/>
                  </a:cubicBezTo>
                  <a:cubicBezTo>
                    <a:pt x="93" y="56"/>
                    <a:pt x="87" y="62"/>
                    <a:pt x="85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20" y="45"/>
                    <a:pt x="120" y="45"/>
                    <a:pt x="120" y="45"/>
                  </a:cubicBezTo>
                  <a:lnTo>
                    <a:pt x="12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0"/>
            <p:cNvSpPr>
              <a:spLocks/>
            </p:cNvSpPr>
            <p:nvPr/>
          </p:nvSpPr>
          <p:spPr bwMode="auto">
            <a:xfrm>
              <a:off x="6757988" y="2346325"/>
              <a:ext cx="169863" cy="120650"/>
            </a:xfrm>
            <a:custGeom>
              <a:avLst/>
              <a:gdLst>
                <a:gd name="T0" fmla="*/ 43 w 107"/>
                <a:gd name="T1" fmla="*/ 50 h 76"/>
                <a:gd name="T2" fmla="*/ 12 w 107"/>
                <a:gd name="T3" fmla="*/ 19 h 76"/>
                <a:gd name="T4" fmla="*/ 0 w 107"/>
                <a:gd name="T5" fmla="*/ 31 h 76"/>
                <a:gd name="T6" fmla="*/ 43 w 107"/>
                <a:gd name="T7" fmla="*/ 76 h 76"/>
                <a:gd name="T8" fmla="*/ 107 w 107"/>
                <a:gd name="T9" fmla="*/ 12 h 76"/>
                <a:gd name="T10" fmla="*/ 95 w 107"/>
                <a:gd name="T11" fmla="*/ 0 h 76"/>
                <a:gd name="T12" fmla="*/ 43 w 107"/>
                <a:gd name="T13" fmla="*/ 5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6">
                  <a:moveTo>
                    <a:pt x="43" y="50"/>
                  </a:moveTo>
                  <a:lnTo>
                    <a:pt x="12" y="19"/>
                  </a:lnTo>
                  <a:lnTo>
                    <a:pt x="0" y="31"/>
                  </a:lnTo>
                  <a:lnTo>
                    <a:pt x="43" y="76"/>
                  </a:lnTo>
                  <a:lnTo>
                    <a:pt x="107" y="12"/>
                  </a:lnTo>
                  <a:lnTo>
                    <a:pt x="95" y="0"/>
                  </a:lnTo>
                  <a:lnTo>
                    <a:pt x="43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1198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504261" y="2101534"/>
            <a:ext cx="1038789" cy="685196"/>
          </a:xfrm>
          <a:custGeom>
            <a:avLst/>
            <a:gdLst>
              <a:gd name="T0" fmla="*/ 402 w 499"/>
              <a:gd name="T1" fmla="*/ 134 h 329"/>
              <a:gd name="T2" fmla="*/ 383 w 499"/>
              <a:gd name="T3" fmla="*/ 136 h 329"/>
              <a:gd name="T4" fmla="*/ 242 w 499"/>
              <a:gd name="T5" fmla="*/ 0 h 329"/>
              <a:gd name="T6" fmla="*/ 102 w 499"/>
              <a:gd name="T7" fmla="*/ 120 h 329"/>
              <a:gd name="T8" fmla="*/ 0 w 499"/>
              <a:gd name="T9" fmla="*/ 225 h 329"/>
              <a:gd name="T10" fmla="*/ 105 w 499"/>
              <a:gd name="T11" fmla="*/ 329 h 329"/>
              <a:gd name="T12" fmla="*/ 192 w 499"/>
              <a:gd name="T13" fmla="*/ 329 h 329"/>
              <a:gd name="T14" fmla="*/ 204 w 499"/>
              <a:gd name="T15" fmla="*/ 317 h 329"/>
              <a:gd name="T16" fmla="*/ 192 w 499"/>
              <a:gd name="T17" fmla="*/ 305 h 329"/>
              <a:gd name="T18" fmla="*/ 105 w 499"/>
              <a:gd name="T19" fmla="*/ 305 h 329"/>
              <a:gd name="T20" fmla="*/ 24 w 499"/>
              <a:gd name="T21" fmla="*/ 225 h 329"/>
              <a:gd name="T22" fmla="*/ 105 w 499"/>
              <a:gd name="T23" fmla="*/ 144 h 329"/>
              <a:gd name="T24" fmla="*/ 112 w 499"/>
              <a:gd name="T25" fmla="*/ 144 h 329"/>
              <a:gd name="T26" fmla="*/ 124 w 499"/>
              <a:gd name="T27" fmla="*/ 145 h 329"/>
              <a:gd name="T28" fmla="*/ 125 w 499"/>
              <a:gd name="T29" fmla="*/ 133 h 329"/>
              <a:gd name="T30" fmla="*/ 242 w 499"/>
              <a:gd name="T31" fmla="*/ 24 h 329"/>
              <a:gd name="T32" fmla="*/ 359 w 499"/>
              <a:gd name="T33" fmla="*/ 142 h 329"/>
              <a:gd name="T34" fmla="*/ 359 w 499"/>
              <a:gd name="T35" fmla="*/ 151 h 329"/>
              <a:gd name="T36" fmla="*/ 357 w 499"/>
              <a:gd name="T37" fmla="*/ 170 h 329"/>
              <a:gd name="T38" fmla="*/ 375 w 499"/>
              <a:gd name="T39" fmla="*/ 163 h 329"/>
              <a:gd name="T40" fmla="*/ 402 w 499"/>
              <a:gd name="T41" fmla="*/ 158 h 329"/>
              <a:gd name="T42" fmla="*/ 475 w 499"/>
              <a:gd name="T43" fmla="*/ 232 h 329"/>
              <a:gd name="T44" fmla="*/ 402 w 499"/>
              <a:gd name="T45" fmla="*/ 305 h 329"/>
              <a:gd name="T46" fmla="*/ 337 w 499"/>
              <a:gd name="T47" fmla="*/ 305 h 329"/>
              <a:gd name="T48" fmla="*/ 273 w 499"/>
              <a:gd name="T49" fmla="*/ 305 h 329"/>
              <a:gd name="T50" fmla="*/ 262 w 499"/>
              <a:gd name="T51" fmla="*/ 295 h 329"/>
              <a:gd name="T52" fmla="*/ 262 w 499"/>
              <a:gd name="T53" fmla="*/ 165 h 329"/>
              <a:gd name="T54" fmla="*/ 275 w 499"/>
              <a:gd name="T55" fmla="*/ 181 h 329"/>
              <a:gd name="T56" fmla="*/ 292 w 499"/>
              <a:gd name="T57" fmla="*/ 182 h 329"/>
              <a:gd name="T58" fmla="*/ 293 w 499"/>
              <a:gd name="T59" fmla="*/ 165 h 329"/>
              <a:gd name="T60" fmla="*/ 264 w 499"/>
              <a:gd name="T61" fmla="*/ 131 h 329"/>
              <a:gd name="T62" fmla="*/ 250 w 499"/>
              <a:gd name="T63" fmla="*/ 124 h 329"/>
              <a:gd name="T64" fmla="*/ 236 w 499"/>
              <a:gd name="T65" fmla="*/ 131 h 329"/>
              <a:gd name="T66" fmla="*/ 207 w 499"/>
              <a:gd name="T67" fmla="*/ 165 h 329"/>
              <a:gd name="T68" fmla="*/ 208 w 499"/>
              <a:gd name="T69" fmla="*/ 182 h 329"/>
              <a:gd name="T70" fmla="*/ 216 w 499"/>
              <a:gd name="T71" fmla="*/ 185 h 329"/>
              <a:gd name="T72" fmla="*/ 225 w 499"/>
              <a:gd name="T73" fmla="*/ 181 h 329"/>
              <a:gd name="T74" fmla="*/ 238 w 499"/>
              <a:gd name="T75" fmla="*/ 166 h 329"/>
              <a:gd name="T76" fmla="*/ 238 w 499"/>
              <a:gd name="T77" fmla="*/ 295 h 329"/>
              <a:gd name="T78" fmla="*/ 273 w 499"/>
              <a:gd name="T79" fmla="*/ 329 h 329"/>
              <a:gd name="T80" fmla="*/ 337 w 499"/>
              <a:gd name="T81" fmla="*/ 329 h 329"/>
              <a:gd name="T82" fmla="*/ 402 w 499"/>
              <a:gd name="T83" fmla="*/ 329 h 329"/>
              <a:gd name="T84" fmla="*/ 499 w 499"/>
              <a:gd name="T85" fmla="*/ 232 h 329"/>
              <a:gd name="T86" fmla="*/ 402 w 499"/>
              <a:gd name="T87" fmla="*/ 134 h 329"/>
              <a:gd name="T88" fmla="*/ 402 w 499"/>
              <a:gd name="T89" fmla="*/ 134 h 329"/>
              <a:gd name="T90" fmla="*/ 402 w 499"/>
              <a:gd name="T91" fmla="*/ 134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99" h="329">
                <a:moveTo>
                  <a:pt x="402" y="134"/>
                </a:moveTo>
                <a:cubicBezTo>
                  <a:pt x="395" y="134"/>
                  <a:pt x="389" y="135"/>
                  <a:pt x="383" y="136"/>
                </a:cubicBezTo>
                <a:cubicBezTo>
                  <a:pt x="380" y="61"/>
                  <a:pt x="318" y="0"/>
                  <a:pt x="242" y="0"/>
                </a:cubicBezTo>
                <a:cubicBezTo>
                  <a:pt x="172" y="0"/>
                  <a:pt x="113" y="52"/>
                  <a:pt x="102" y="120"/>
                </a:cubicBezTo>
                <a:cubicBezTo>
                  <a:pt x="46" y="122"/>
                  <a:pt x="0" y="168"/>
                  <a:pt x="0" y="225"/>
                </a:cubicBezTo>
                <a:cubicBezTo>
                  <a:pt x="0" y="282"/>
                  <a:pt x="47" y="329"/>
                  <a:pt x="105" y="329"/>
                </a:cubicBezTo>
                <a:cubicBezTo>
                  <a:pt x="192" y="329"/>
                  <a:pt x="192" y="329"/>
                  <a:pt x="192" y="329"/>
                </a:cubicBezTo>
                <a:cubicBezTo>
                  <a:pt x="199" y="329"/>
                  <a:pt x="204" y="324"/>
                  <a:pt x="204" y="317"/>
                </a:cubicBezTo>
                <a:cubicBezTo>
                  <a:pt x="204" y="311"/>
                  <a:pt x="199" y="305"/>
                  <a:pt x="192" y="305"/>
                </a:cubicBezTo>
                <a:cubicBezTo>
                  <a:pt x="105" y="305"/>
                  <a:pt x="105" y="305"/>
                  <a:pt x="105" y="305"/>
                </a:cubicBezTo>
                <a:cubicBezTo>
                  <a:pt x="60" y="305"/>
                  <a:pt x="24" y="269"/>
                  <a:pt x="24" y="225"/>
                </a:cubicBezTo>
                <a:cubicBezTo>
                  <a:pt x="24" y="180"/>
                  <a:pt x="60" y="144"/>
                  <a:pt x="105" y="144"/>
                </a:cubicBezTo>
                <a:cubicBezTo>
                  <a:pt x="107" y="144"/>
                  <a:pt x="109" y="144"/>
                  <a:pt x="112" y="144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9" y="72"/>
                  <a:pt x="180" y="24"/>
                  <a:pt x="242" y="24"/>
                </a:cubicBezTo>
                <a:cubicBezTo>
                  <a:pt x="307" y="24"/>
                  <a:pt x="359" y="77"/>
                  <a:pt x="359" y="142"/>
                </a:cubicBezTo>
                <a:cubicBezTo>
                  <a:pt x="359" y="145"/>
                  <a:pt x="359" y="148"/>
                  <a:pt x="359" y="151"/>
                </a:cubicBezTo>
                <a:cubicBezTo>
                  <a:pt x="357" y="170"/>
                  <a:pt x="357" y="170"/>
                  <a:pt x="357" y="170"/>
                </a:cubicBezTo>
                <a:cubicBezTo>
                  <a:pt x="375" y="163"/>
                  <a:pt x="375" y="163"/>
                  <a:pt x="375" y="163"/>
                </a:cubicBezTo>
                <a:cubicBezTo>
                  <a:pt x="384" y="160"/>
                  <a:pt x="393" y="158"/>
                  <a:pt x="402" y="158"/>
                </a:cubicBezTo>
                <a:cubicBezTo>
                  <a:pt x="442" y="158"/>
                  <a:pt x="475" y="191"/>
                  <a:pt x="475" y="232"/>
                </a:cubicBezTo>
                <a:cubicBezTo>
                  <a:pt x="475" y="272"/>
                  <a:pt x="442" y="305"/>
                  <a:pt x="402" y="305"/>
                </a:cubicBezTo>
                <a:cubicBezTo>
                  <a:pt x="401" y="305"/>
                  <a:pt x="369" y="305"/>
                  <a:pt x="337" y="305"/>
                </a:cubicBezTo>
                <a:cubicBezTo>
                  <a:pt x="306" y="305"/>
                  <a:pt x="274" y="305"/>
                  <a:pt x="273" y="305"/>
                </a:cubicBezTo>
                <a:cubicBezTo>
                  <a:pt x="266" y="305"/>
                  <a:pt x="262" y="302"/>
                  <a:pt x="262" y="295"/>
                </a:cubicBezTo>
                <a:cubicBezTo>
                  <a:pt x="262" y="165"/>
                  <a:pt x="262" y="165"/>
                  <a:pt x="262" y="165"/>
                </a:cubicBezTo>
                <a:cubicBezTo>
                  <a:pt x="275" y="181"/>
                  <a:pt x="275" y="181"/>
                  <a:pt x="275" y="181"/>
                </a:cubicBezTo>
                <a:cubicBezTo>
                  <a:pt x="279" y="186"/>
                  <a:pt x="287" y="186"/>
                  <a:pt x="292" y="182"/>
                </a:cubicBezTo>
                <a:cubicBezTo>
                  <a:pt x="297" y="178"/>
                  <a:pt x="297" y="170"/>
                  <a:pt x="293" y="165"/>
                </a:cubicBezTo>
                <a:cubicBezTo>
                  <a:pt x="264" y="131"/>
                  <a:pt x="264" y="131"/>
                  <a:pt x="264" y="131"/>
                </a:cubicBezTo>
                <a:cubicBezTo>
                  <a:pt x="261" y="127"/>
                  <a:pt x="255" y="124"/>
                  <a:pt x="250" y="124"/>
                </a:cubicBezTo>
                <a:cubicBezTo>
                  <a:pt x="245" y="124"/>
                  <a:pt x="239" y="127"/>
                  <a:pt x="236" y="131"/>
                </a:cubicBezTo>
                <a:cubicBezTo>
                  <a:pt x="207" y="165"/>
                  <a:pt x="207" y="165"/>
                  <a:pt x="207" y="165"/>
                </a:cubicBezTo>
                <a:cubicBezTo>
                  <a:pt x="203" y="170"/>
                  <a:pt x="203" y="178"/>
                  <a:pt x="208" y="182"/>
                </a:cubicBezTo>
                <a:cubicBezTo>
                  <a:pt x="211" y="184"/>
                  <a:pt x="213" y="185"/>
                  <a:pt x="216" y="185"/>
                </a:cubicBezTo>
                <a:cubicBezTo>
                  <a:pt x="219" y="185"/>
                  <a:pt x="223" y="184"/>
                  <a:pt x="225" y="181"/>
                </a:cubicBezTo>
                <a:cubicBezTo>
                  <a:pt x="238" y="166"/>
                  <a:pt x="238" y="166"/>
                  <a:pt x="238" y="166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8" y="309"/>
                  <a:pt x="247" y="329"/>
                  <a:pt x="273" y="329"/>
                </a:cubicBezTo>
                <a:cubicBezTo>
                  <a:pt x="274" y="329"/>
                  <a:pt x="306" y="329"/>
                  <a:pt x="337" y="329"/>
                </a:cubicBezTo>
                <a:cubicBezTo>
                  <a:pt x="369" y="329"/>
                  <a:pt x="401" y="329"/>
                  <a:pt x="402" y="329"/>
                </a:cubicBezTo>
                <a:cubicBezTo>
                  <a:pt x="456" y="329"/>
                  <a:pt x="499" y="286"/>
                  <a:pt x="499" y="232"/>
                </a:cubicBezTo>
                <a:cubicBezTo>
                  <a:pt x="499" y="178"/>
                  <a:pt x="456" y="134"/>
                  <a:pt x="402" y="134"/>
                </a:cubicBezTo>
                <a:close/>
                <a:moveTo>
                  <a:pt x="402" y="134"/>
                </a:moveTo>
                <a:cubicBezTo>
                  <a:pt x="402" y="134"/>
                  <a:pt x="402" y="134"/>
                  <a:pt x="402" y="134"/>
                </a:cubicBezTo>
              </a:path>
            </a:pathLst>
          </a:custGeom>
          <a:solidFill>
            <a:srgbClr val="0000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4" name="Group 43"/>
          <p:cNvGrpSpPr/>
          <p:nvPr/>
        </p:nvGrpSpPr>
        <p:grpSpPr>
          <a:xfrm>
            <a:off x="5804693" y="2101534"/>
            <a:ext cx="920751" cy="681792"/>
            <a:chOff x="5422900" y="5291138"/>
            <a:chExt cx="1541463" cy="1141413"/>
          </a:xfrm>
        </p:grpSpPr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5422900" y="5291138"/>
              <a:ext cx="1541463" cy="1141413"/>
            </a:xfrm>
            <a:custGeom>
              <a:avLst/>
              <a:gdLst>
                <a:gd name="T0" fmla="*/ 389 w 410"/>
                <a:gd name="T1" fmla="*/ 59 h 304"/>
                <a:gd name="T2" fmla="*/ 389 w 410"/>
                <a:gd name="T3" fmla="*/ 18 h 304"/>
                <a:gd name="T4" fmla="*/ 370 w 410"/>
                <a:gd name="T5" fmla="*/ 0 h 304"/>
                <a:gd name="T6" fmla="*/ 307 w 410"/>
                <a:gd name="T7" fmla="*/ 0 h 304"/>
                <a:gd name="T8" fmla="*/ 289 w 410"/>
                <a:gd name="T9" fmla="*/ 18 h 304"/>
                <a:gd name="T10" fmla="*/ 289 w 410"/>
                <a:gd name="T11" fmla="*/ 57 h 304"/>
                <a:gd name="T12" fmla="*/ 282 w 410"/>
                <a:gd name="T13" fmla="*/ 57 h 304"/>
                <a:gd name="T14" fmla="*/ 205 w 410"/>
                <a:gd name="T15" fmla="*/ 33 h 304"/>
                <a:gd name="T16" fmla="*/ 128 w 410"/>
                <a:gd name="T17" fmla="*/ 57 h 304"/>
                <a:gd name="T18" fmla="*/ 33 w 410"/>
                <a:gd name="T19" fmla="*/ 57 h 304"/>
                <a:gd name="T20" fmla="*/ 0 w 410"/>
                <a:gd name="T21" fmla="*/ 90 h 304"/>
                <a:gd name="T22" fmla="*/ 0 w 410"/>
                <a:gd name="T23" fmla="*/ 248 h 304"/>
                <a:gd name="T24" fmla="*/ 33 w 410"/>
                <a:gd name="T25" fmla="*/ 280 h 304"/>
                <a:gd name="T26" fmla="*/ 128 w 410"/>
                <a:gd name="T27" fmla="*/ 280 h 304"/>
                <a:gd name="T28" fmla="*/ 205 w 410"/>
                <a:gd name="T29" fmla="*/ 304 h 304"/>
                <a:gd name="T30" fmla="*/ 282 w 410"/>
                <a:gd name="T31" fmla="*/ 280 h 304"/>
                <a:gd name="T32" fmla="*/ 378 w 410"/>
                <a:gd name="T33" fmla="*/ 280 h 304"/>
                <a:gd name="T34" fmla="*/ 410 w 410"/>
                <a:gd name="T35" fmla="*/ 248 h 304"/>
                <a:gd name="T36" fmla="*/ 410 w 410"/>
                <a:gd name="T37" fmla="*/ 90 h 304"/>
                <a:gd name="T38" fmla="*/ 389 w 410"/>
                <a:gd name="T39" fmla="*/ 59 h 304"/>
                <a:gd name="T40" fmla="*/ 311 w 410"/>
                <a:gd name="T41" fmla="*/ 22 h 304"/>
                <a:gd name="T42" fmla="*/ 367 w 410"/>
                <a:gd name="T43" fmla="*/ 22 h 304"/>
                <a:gd name="T44" fmla="*/ 367 w 410"/>
                <a:gd name="T45" fmla="*/ 57 h 304"/>
                <a:gd name="T46" fmla="*/ 311 w 410"/>
                <a:gd name="T47" fmla="*/ 57 h 304"/>
                <a:gd name="T48" fmla="*/ 311 w 410"/>
                <a:gd name="T49" fmla="*/ 22 h 304"/>
                <a:gd name="T50" fmla="*/ 22 w 410"/>
                <a:gd name="T51" fmla="*/ 248 h 304"/>
                <a:gd name="T52" fmla="*/ 22 w 410"/>
                <a:gd name="T53" fmla="*/ 90 h 304"/>
                <a:gd name="T54" fmla="*/ 33 w 410"/>
                <a:gd name="T55" fmla="*/ 79 h 304"/>
                <a:gd name="T56" fmla="*/ 104 w 410"/>
                <a:gd name="T57" fmla="*/ 79 h 304"/>
                <a:gd name="T58" fmla="*/ 70 w 410"/>
                <a:gd name="T59" fmla="*/ 169 h 304"/>
                <a:gd name="T60" fmla="*/ 104 w 410"/>
                <a:gd name="T61" fmla="*/ 259 h 304"/>
                <a:gd name="T62" fmla="*/ 33 w 410"/>
                <a:gd name="T63" fmla="*/ 259 h 304"/>
                <a:gd name="T64" fmla="*/ 22 w 410"/>
                <a:gd name="T65" fmla="*/ 248 h 304"/>
                <a:gd name="T66" fmla="*/ 91 w 410"/>
                <a:gd name="T67" fmla="*/ 169 h 304"/>
                <a:gd name="T68" fmla="*/ 205 w 410"/>
                <a:gd name="T69" fmla="*/ 55 h 304"/>
                <a:gd name="T70" fmla="*/ 319 w 410"/>
                <a:gd name="T71" fmla="*/ 169 h 304"/>
                <a:gd name="T72" fmla="*/ 205 w 410"/>
                <a:gd name="T73" fmla="*/ 283 h 304"/>
                <a:gd name="T74" fmla="*/ 91 w 410"/>
                <a:gd name="T75" fmla="*/ 169 h 304"/>
                <a:gd name="T76" fmla="*/ 388 w 410"/>
                <a:gd name="T77" fmla="*/ 248 h 304"/>
                <a:gd name="T78" fmla="*/ 378 w 410"/>
                <a:gd name="T79" fmla="*/ 259 h 304"/>
                <a:gd name="T80" fmla="*/ 306 w 410"/>
                <a:gd name="T81" fmla="*/ 259 h 304"/>
                <a:gd name="T82" fmla="*/ 341 w 410"/>
                <a:gd name="T83" fmla="*/ 169 h 304"/>
                <a:gd name="T84" fmla="*/ 306 w 410"/>
                <a:gd name="T85" fmla="*/ 79 h 304"/>
                <a:gd name="T86" fmla="*/ 378 w 410"/>
                <a:gd name="T87" fmla="*/ 79 h 304"/>
                <a:gd name="T88" fmla="*/ 388 w 410"/>
                <a:gd name="T89" fmla="*/ 90 h 304"/>
                <a:gd name="T90" fmla="*/ 388 w 410"/>
                <a:gd name="T91" fmla="*/ 248 h 304"/>
                <a:gd name="T92" fmla="*/ 388 w 410"/>
                <a:gd name="T93" fmla="*/ 248 h 304"/>
                <a:gd name="T94" fmla="*/ 388 w 410"/>
                <a:gd name="T95" fmla="*/ 24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0" h="304">
                  <a:moveTo>
                    <a:pt x="389" y="59"/>
                  </a:moveTo>
                  <a:cubicBezTo>
                    <a:pt x="389" y="18"/>
                    <a:pt x="389" y="18"/>
                    <a:pt x="389" y="18"/>
                  </a:cubicBezTo>
                  <a:cubicBezTo>
                    <a:pt x="389" y="8"/>
                    <a:pt x="380" y="0"/>
                    <a:pt x="370" y="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97" y="0"/>
                    <a:pt x="289" y="8"/>
                    <a:pt x="289" y="18"/>
                  </a:cubicBezTo>
                  <a:cubicBezTo>
                    <a:pt x="289" y="57"/>
                    <a:pt x="289" y="57"/>
                    <a:pt x="289" y="57"/>
                  </a:cubicBezTo>
                  <a:cubicBezTo>
                    <a:pt x="282" y="57"/>
                    <a:pt x="282" y="57"/>
                    <a:pt x="282" y="57"/>
                  </a:cubicBezTo>
                  <a:cubicBezTo>
                    <a:pt x="260" y="42"/>
                    <a:pt x="234" y="33"/>
                    <a:pt x="205" y="33"/>
                  </a:cubicBezTo>
                  <a:cubicBezTo>
                    <a:pt x="177" y="33"/>
                    <a:pt x="150" y="42"/>
                    <a:pt x="12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15" y="57"/>
                    <a:pt x="0" y="72"/>
                    <a:pt x="0" y="90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66"/>
                    <a:pt x="15" y="280"/>
                    <a:pt x="33" y="280"/>
                  </a:cubicBezTo>
                  <a:cubicBezTo>
                    <a:pt x="128" y="280"/>
                    <a:pt x="128" y="280"/>
                    <a:pt x="128" y="280"/>
                  </a:cubicBezTo>
                  <a:cubicBezTo>
                    <a:pt x="150" y="295"/>
                    <a:pt x="177" y="304"/>
                    <a:pt x="205" y="304"/>
                  </a:cubicBezTo>
                  <a:cubicBezTo>
                    <a:pt x="234" y="304"/>
                    <a:pt x="260" y="295"/>
                    <a:pt x="282" y="280"/>
                  </a:cubicBezTo>
                  <a:cubicBezTo>
                    <a:pt x="378" y="280"/>
                    <a:pt x="378" y="280"/>
                    <a:pt x="378" y="280"/>
                  </a:cubicBezTo>
                  <a:cubicBezTo>
                    <a:pt x="396" y="280"/>
                    <a:pt x="410" y="266"/>
                    <a:pt x="410" y="248"/>
                  </a:cubicBezTo>
                  <a:cubicBezTo>
                    <a:pt x="410" y="90"/>
                    <a:pt x="410" y="90"/>
                    <a:pt x="410" y="90"/>
                  </a:cubicBezTo>
                  <a:cubicBezTo>
                    <a:pt x="410" y="76"/>
                    <a:pt x="401" y="64"/>
                    <a:pt x="389" y="59"/>
                  </a:cubicBezTo>
                  <a:close/>
                  <a:moveTo>
                    <a:pt x="311" y="22"/>
                  </a:moveTo>
                  <a:cubicBezTo>
                    <a:pt x="367" y="22"/>
                    <a:pt x="367" y="22"/>
                    <a:pt x="367" y="22"/>
                  </a:cubicBezTo>
                  <a:cubicBezTo>
                    <a:pt x="367" y="57"/>
                    <a:pt x="367" y="57"/>
                    <a:pt x="367" y="57"/>
                  </a:cubicBezTo>
                  <a:cubicBezTo>
                    <a:pt x="311" y="57"/>
                    <a:pt x="311" y="57"/>
                    <a:pt x="311" y="57"/>
                  </a:cubicBezTo>
                  <a:lnTo>
                    <a:pt x="311" y="22"/>
                  </a:lnTo>
                  <a:close/>
                  <a:moveTo>
                    <a:pt x="22" y="248"/>
                  </a:moveTo>
                  <a:cubicBezTo>
                    <a:pt x="22" y="90"/>
                    <a:pt x="22" y="90"/>
                    <a:pt x="22" y="90"/>
                  </a:cubicBezTo>
                  <a:cubicBezTo>
                    <a:pt x="22" y="84"/>
                    <a:pt x="27" y="79"/>
                    <a:pt x="33" y="79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83" y="103"/>
                    <a:pt x="70" y="134"/>
                    <a:pt x="70" y="169"/>
                  </a:cubicBezTo>
                  <a:cubicBezTo>
                    <a:pt x="70" y="203"/>
                    <a:pt x="83" y="235"/>
                    <a:pt x="104" y="259"/>
                  </a:cubicBezTo>
                  <a:cubicBezTo>
                    <a:pt x="33" y="259"/>
                    <a:pt x="33" y="259"/>
                    <a:pt x="33" y="259"/>
                  </a:cubicBezTo>
                  <a:cubicBezTo>
                    <a:pt x="27" y="259"/>
                    <a:pt x="22" y="254"/>
                    <a:pt x="22" y="248"/>
                  </a:cubicBezTo>
                  <a:close/>
                  <a:moveTo>
                    <a:pt x="91" y="169"/>
                  </a:moveTo>
                  <a:cubicBezTo>
                    <a:pt x="91" y="106"/>
                    <a:pt x="142" y="55"/>
                    <a:pt x="205" y="55"/>
                  </a:cubicBezTo>
                  <a:cubicBezTo>
                    <a:pt x="268" y="55"/>
                    <a:pt x="319" y="106"/>
                    <a:pt x="319" y="169"/>
                  </a:cubicBezTo>
                  <a:cubicBezTo>
                    <a:pt x="319" y="232"/>
                    <a:pt x="268" y="283"/>
                    <a:pt x="205" y="283"/>
                  </a:cubicBezTo>
                  <a:cubicBezTo>
                    <a:pt x="142" y="283"/>
                    <a:pt x="91" y="232"/>
                    <a:pt x="91" y="169"/>
                  </a:cubicBezTo>
                  <a:close/>
                  <a:moveTo>
                    <a:pt x="388" y="248"/>
                  </a:moveTo>
                  <a:cubicBezTo>
                    <a:pt x="388" y="254"/>
                    <a:pt x="384" y="259"/>
                    <a:pt x="378" y="259"/>
                  </a:cubicBezTo>
                  <a:cubicBezTo>
                    <a:pt x="306" y="259"/>
                    <a:pt x="306" y="259"/>
                    <a:pt x="306" y="259"/>
                  </a:cubicBezTo>
                  <a:cubicBezTo>
                    <a:pt x="328" y="235"/>
                    <a:pt x="341" y="203"/>
                    <a:pt x="341" y="169"/>
                  </a:cubicBezTo>
                  <a:cubicBezTo>
                    <a:pt x="341" y="134"/>
                    <a:pt x="328" y="103"/>
                    <a:pt x="306" y="79"/>
                  </a:cubicBezTo>
                  <a:cubicBezTo>
                    <a:pt x="378" y="79"/>
                    <a:pt x="378" y="79"/>
                    <a:pt x="378" y="79"/>
                  </a:cubicBezTo>
                  <a:cubicBezTo>
                    <a:pt x="384" y="79"/>
                    <a:pt x="388" y="84"/>
                    <a:pt x="388" y="90"/>
                  </a:cubicBezTo>
                  <a:lnTo>
                    <a:pt x="388" y="248"/>
                  </a:lnTo>
                  <a:close/>
                  <a:moveTo>
                    <a:pt x="388" y="248"/>
                  </a:moveTo>
                  <a:cubicBezTo>
                    <a:pt x="388" y="248"/>
                    <a:pt x="388" y="248"/>
                    <a:pt x="388" y="248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5919788" y="5651500"/>
              <a:ext cx="547688" cy="547688"/>
            </a:xfrm>
            <a:custGeom>
              <a:avLst/>
              <a:gdLst>
                <a:gd name="T0" fmla="*/ 73 w 146"/>
                <a:gd name="T1" fmla="*/ 0 h 146"/>
                <a:gd name="T2" fmla="*/ 0 w 146"/>
                <a:gd name="T3" fmla="*/ 73 h 146"/>
                <a:gd name="T4" fmla="*/ 73 w 146"/>
                <a:gd name="T5" fmla="*/ 146 h 146"/>
                <a:gd name="T6" fmla="*/ 146 w 146"/>
                <a:gd name="T7" fmla="*/ 73 h 146"/>
                <a:gd name="T8" fmla="*/ 73 w 146"/>
                <a:gd name="T9" fmla="*/ 0 h 146"/>
                <a:gd name="T10" fmla="*/ 73 w 146"/>
                <a:gd name="T11" fmla="*/ 124 h 146"/>
                <a:gd name="T12" fmla="*/ 22 w 146"/>
                <a:gd name="T13" fmla="*/ 73 h 146"/>
                <a:gd name="T14" fmla="*/ 73 w 146"/>
                <a:gd name="T15" fmla="*/ 21 h 146"/>
                <a:gd name="T16" fmla="*/ 125 w 146"/>
                <a:gd name="T17" fmla="*/ 73 h 146"/>
                <a:gd name="T18" fmla="*/ 73 w 146"/>
                <a:gd name="T19" fmla="*/ 124 h 146"/>
                <a:gd name="T20" fmla="*/ 73 w 146"/>
                <a:gd name="T21" fmla="*/ 124 h 146"/>
                <a:gd name="T22" fmla="*/ 73 w 146"/>
                <a:gd name="T23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46">
                  <a:moveTo>
                    <a:pt x="73" y="0"/>
                  </a:moveTo>
                  <a:cubicBezTo>
                    <a:pt x="33" y="0"/>
                    <a:pt x="0" y="32"/>
                    <a:pt x="0" y="73"/>
                  </a:cubicBezTo>
                  <a:cubicBezTo>
                    <a:pt x="0" y="113"/>
                    <a:pt x="33" y="146"/>
                    <a:pt x="73" y="146"/>
                  </a:cubicBezTo>
                  <a:cubicBezTo>
                    <a:pt x="113" y="146"/>
                    <a:pt x="146" y="113"/>
                    <a:pt x="146" y="73"/>
                  </a:cubicBezTo>
                  <a:cubicBezTo>
                    <a:pt x="146" y="32"/>
                    <a:pt x="113" y="0"/>
                    <a:pt x="73" y="0"/>
                  </a:cubicBezTo>
                  <a:close/>
                  <a:moveTo>
                    <a:pt x="73" y="124"/>
                  </a:moveTo>
                  <a:cubicBezTo>
                    <a:pt x="45" y="124"/>
                    <a:pt x="22" y="101"/>
                    <a:pt x="22" y="73"/>
                  </a:cubicBezTo>
                  <a:cubicBezTo>
                    <a:pt x="22" y="44"/>
                    <a:pt x="45" y="21"/>
                    <a:pt x="73" y="21"/>
                  </a:cubicBezTo>
                  <a:cubicBezTo>
                    <a:pt x="101" y="21"/>
                    <a:pt x="125" y="44"/>
                    <a:pt x="125" y="73"/>
                  </a:cubicBezTo>
                  <a:cubicBezTo>
                    <a:pt x="125" y="101"/>
                    <a:pt x="101" y="124"/>
                    <a:pt x="73" y="124"/>
                  </a:cubicBezTo>
                  <a:close/>
                  <a:moveTo>
                    <a:pt x="73" y="124"/>
                  </a:moveTo>
                  <a:cubicBezTo>
                    <a:pt x="73" y="124"/>
                    <a:pt x="73" y="124"/>
                    <a:pt x="73" y="124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5543550" y="5654675"/>
              <a:ext cx="131763" cy="82550"/>
            </a:xfrm>
            <a:custGeom>
              <a:avLst/>
              <a:gdLst>
                <a:gd name="T0" fmla="*/ 24 w 35"/>
                <a:gd name="T1" fmla="*/ 0 h 22"/>
                <a:gd name="T2" fmla="*/ 11 w 35"/>
                <a:gd name="T3" fmla="*/ 0 h 22"/>
                <a:gd name="T4" fmla="*/ 0 w 35"/>
                <a:gd name="T5" fmla="*/ 11 h 22"/>
                <a:gd name="T6" fmla="*/ 11 w 35"/>
                <a:gd name="T7" fmla="*/ 22 h 22"/>
                <a:gd name="T8" fmla="*/ 24 w 35"/>
                <a:gd name="T9" fmla="*/ 22 h 22"/>
                <a:gd name="T10" fmla="*/ 35 w 35"/>
                <a:gd name="T11" fmla="*/ 11 h 22"/>
                <a:gd name="T12" fmla="*/ 24 w 35"/>
                <a:gd name="T13" fmla="*/ 0 h 22"/>
                <a:gd name="T14" fmla="*/ 24 w 35"/>
                <a:gd name="T15" fmla="*/ 0 h 22"/>
                <a:gd name="T16" fmla="*/ 24 w 35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2">
                  <a:moveTo>
                    <a:pt x="24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30" y="22"/>
                    <a:pt x="35" y="17"/>
                    <a:pt x="35" y="11"/>
                  </a:cubicBezTo>
                  <a:cubicBezTo>
                    <a:pt x="35" y="5"/>
                    <a:pt x="30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4155042" y="2209112"/>
            <a:ext cx="777082" cy="577617"/>
            <a:chOff x="5708650" y="3084513"/>
            <a:chExt cx="890588" cy="661988"/>
          </a:xfrm>
        </p:grpSpPr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5708650" y="3084513"/>
              <a:ext cx="890588" cy="661988"/>
            </a:xfrm>
            <a:custGeom>
              <a:avLst/>
              <a:gdLst>
                <a:gd name="T0" fmla="*/ 222 w 237"/>
                <a:gd name="T1" fmla="*/ 0 h 176"/>
                <a:gd name="T2" fmla="*/ 15 w 237"/>
                <a:gd name="T3" fmla="*/ 0 h 176"/>
                <a:gd name="T4" fmla="*/ 0 w 237"/>
                <a:gd name="T5" fmla="*/ 15 h 176"/>
                <a:gd name="T6" fmla="*/ 0 w 237"/>
                <a:gd name="T7" fmla="*/ 161 h 176"/>
                <a:gd name="T8" fmla="*/ 15 w 237"/>
                <a:gd name="T9" fmla="*/ 176 h 176"/>
                <a:gd name="T10" fmla="*/ 222 w 237"/>
                <a:gd name="T11" fmla="*/ 176 h 176"/>
                <a:gd name="T12" fmla="*/ 237 w 237"/>
                <a:gd name="T13" fmla="*/ 161 h 176"/>
                <a:gd name="T14" fmla="*/ 237 w 237"/>
                <a:gd name="T15" fmla="*/ 15 h 176"/>
                <a:gd name="T16" fmla="*/ 222 w 237"/>
                <a:gd name="T17" fmla="*/ 0 h 176"/>
                <a:gd name="T18" fmla="*/ 194 w 237"/>
                <a:gd name="T19" fmla="*/ 14 h 176"/>
                <a:gd name="T20" fmla="*/ 179 w 237"/>
                <a:gd name="T21" fmla="*/ 41 h 176"/>
                <a:gd name="T22" fmla="*/ 178 w 237"/>
                <a:gd name="T23" fmla="*/ 41 h 176"/>
                <a:gd name="T24" fmla="*/ 59 w 237"/>
                <a:gd name="T25" fmla="*/ 41 h 176"/>
                <a:gd name="T26" fmla="*/ 58 w 237"/>
                <a:gd name="T27" fmla="*/ 41 h 176"/>
                <a:gd name="T28" fmla="*/ 43 w 237"/>
                <a:gd name="T29" fmla="*/ 14 h 176"/>
                <a:gd name="T30" fmla="*/ 194 w 237"/>
                <a:gd name="T31" fmla="*/ 14 h 176"/>
                <a:gd name="T32" fmla="*/ 223 w 237"/>
                <a:gd name="T33" fmla="*/ 161 h 176"/>
                <a:gd name="T34" fmla="*/ 222 w 237"/>
                <a:gd name="T35" fmla="*/ 162 h 176"/>
                <a:gd name="T36" fmla="*/ 15 w 237"/>
                <a:gd name="T37" fmla="*/ 162 h 176"/>
                <a:gd name="T38" fmla="*/ 14 w 237"/>
                <a:gd name="T39" fmla="*/ 161 h 176"/>
                <a:gd name="T40" fmla="*/ 14 w 237"/>
                <a:gd name="T41" fmla="*/ 15 h 176"/>
                <a:gd name="T42" fmla="*/ 15 w 237"/>
                <a:gd name="T43" fmla="*/ 14 h 176"/>
                <a:gd name="T44" fmla="*/ 27 w 237"/>
                <a:gd name="T45" fmla="*/ 14 h 176"/>
                <a:gd name="T46" fmla="*/ 46 w 237"/>
                <a:gd name="T47" fmla="*/ 47 h 176"/>
                <a:gd name="T48" fmla="*/ 59 w 237"/>
                <a:gd name="T49" fmla="*/ 55 h 176"/>
                <a:gd name="T50" fmla="*/ 178 w 237"/>
                <a:gd name="T51" fmla="*/ 55 h 176"/>
                <a:gd name="T52" fmla="*/ 191 w 237"/>
                <a:gd name="T53" fmla="*/ 47 h 176"/>
                <a:gd name="T54" fmla="*/ 210 w 237"/>
                <a:gd name="T55" fmla="*/ 14 h 176"/>
                <a:gd name="T56" fmla="*/ 222 w 237"/>
                <a:gd name="T57" fmla="*/ 14 h 176"/>
                <a:gd name="T58" fmla="*/ 223 w 237"/>
                <a:gd name="T59" fmla="*/ 15 h 176"/>
                <a:gd name="T60" fmla="*/ 223 w 237"/>
                <a:gd name="T61" fmla="*/ 161 h 176"/>
                <a:gd name="T62" fmla="*/ 223 w 237"/>
                <a:gd name="T63" fmla="*/ 161 h 176"/>
                <a:gd name="T64" fmla="*/ 223 w 237"/>
                <a:gd name="T65" fmla="*/ 16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" h="176">
                  <a:moveTo>
                    <a:pt x="22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70"/>
                    <a:pt x="7" y="176"/>
                    <a:pt x="15" y="176"/>
                  </a:cubicBezTo>
                  <a:cubicBezTo>
                    <a:pt x="222" y="176"/>
                    <a:pt x="222" y="176"/>
                    <a:pt x="222" y="176"/>
                  </a:cubicBezTo>
                  <a:cubicBezTo>
                    <a:pt x="230" y="176"/>
                    <a:pt x="237" y="170"/>
                    <a:pt x="237" y="161"/>
                  </a:cubicBezTo>
                  <a:cubicBezTo>
                    <a:pt x="237" y="15"/>
                    <a:pt x="237" y="15"/>
                    <a:pt x="237" y="15"/>
                  </a:cubicBezTo>
                  <a:cubicBezTo>
                    <a:pt x="237" y="6"/>
                    <a:pt x="230" y="0"/>
                    <a:pt x="222" y="0"/>
                  </a:cubicBezTo>
                  <a:close/>
                  <a:moveTo>
                    <a:pt x="194" y="14"/>
                  </a:moveTo>
                  <a:cubicBezTo>
                    <a:pt x="179" y="41"/>
                    <a:pt x="179" y="41"/>
                    <a:pt x="179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58" y="41"/>
                    <a:pt x="58" y="41"/>
                  </a:cubicBezTo>
                  <a:cubicBezTo>
                    <a:pt x="43" y="14"/>
                    <a:pt x="43" y="14"/>
                    <a:pt x="43" y="14"/>
                  </a:cubicBezTo>
                  <a:lnTo>
                    <a:pt x="194" y="14"/>
                  </a:lnTo>
                  <a:close/>
                  <a:moveTo>
                    <a:pt x="223" y="161"/>
                  </a:moveTo>
                  <a:cubicBezTo>
                    <a:pt x="223" y="162"/>
                    <a:pt x="222" y="162"/>
                    <a:pt x="222" y="162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2"/>
                    <a:pt x="14" y="162"/>
                    <a:pt x="14" y="16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8" y="52"/>
                    <a:pt x="54" y="55"/>
                    <a:pt x="59" y="55"/>
                  </a:cubicBezTo>
                  <a:cubicBezTo>
                    <a:pt x="178" y="55"/>
                    <a:pt x="178" y="55"/>
                    <a:pt x="178" y="55"/>
                  </a:cubicBezTo>
                  <a:cubicBezTo>
                    <a:pt x="183" y="55"/>
                    <a:pt x="188" y="52"/>
                    <a:pt x="191" y="47"/>
                  </a:cubicBezTo>
                  <a:cubicBezTo>
                    <a:pt x="210" y="14"/>
                    <a:pt x="210" y="14"/>
                    <a:pt x="210" y="14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2" y="14"/>
                    <a:pt x="223" y="14"/>
                    <a:pt x="223" y="15"/>
                  </a:cubicBezTo>
                  <a:lnTo>
                    <a:pt x="223" y="161"/>
                  </a:lnTo>
                  <a:close/>
                  <a:moveTo>
                    <a:pt x="223" y="161"/>
                  </a:moveTo>
                  <a:cubicBezTo>
                    <a:pt x="223" y="161"/>
                    <a:pt x="223" y="161"/>
                    <a:pt x="223" y="161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6238875" y="3367088"/>
              <a:ext cx="222250" cy="222250"/>
            </a:xfrm>
            <a:custGeom>
              <a:avLst/>
              <a:gdLst>
                <a:gd name="T0" fmla="*/ 30 w 59"/>
                <a:gd name="T1" fmla="*/ 0 h 59"/>
                <a:gd name="T2" fmla="*/ 0 w 59"/>
                <a:gd name="T3" fmla="*/ 29 h 59"/>
                <a:gd name="T4" fmla="*/ 30 w 59"/>
                <a:gd name="T5" fmla="*/ 59 h 59"/>
                <a:gd name="T6" fmla="*/ 59 w 59"/>
                <a:gd name="T7" fmla="*/ 29 h 59"/>
                <a:gd name="T8" fmla="*/ 30 w 59"/>
                <a:gd name="T9" fmla="*/ 0 h 59"/>
                <a:gd name="T10" fmla="*/ 30 w 59"/>
                <a:gd name="T11" fmla="*/ 45 h 59"/>
                <a:gd name="T12" fmla="*/ 14 w 59"/>
                <a:gd name="T13" fmla="*/ 29 h 59"/>
                <a:gd name="T14" fmla="*/ 30 w 59"/>
                <a:gd name="T15" fmla="*/ 14 h 59"/>
                <a:gd name="T16" fmla="*/ 45 w 59"/>
                <a:gd name="T17" fmla="*/ 29 h 59"/>
                <a:gd name="T18" fmla="*/ 30 w 59"/>
                <a:gd name="T19" fmla="*/ 45 h 59"/>
                <a:gd name="T20" fmla="*/ 30 w 59"/>
                <a:gd name="T21" fmla="*/ 45 h 59"/>
                <a:gd name="T22" fmla="*/ 30 w 59"/>
                <a:gd name="T23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59">
                  <a:moveTo>
                    <a:pt x="30" y="0"/>
                  </a:moveTo>
                  <a:cubicBezTo>
                    <a:pt x="14" y="0"/>
                    <a:pt x="0" y="13"/>
                    <a:pt x="0" y="29"/>
                  </a:cubicBezTo>
                  <a:cubicBezTo>
                    <a:pt x="0" y="45"/>
                    <a:pt x="14" y="59"/>
                    <a:pt x="30" y="59"/>
                  </a:cubicBezTo>
                  <a:cubicBezTo>
                    <a:pt x="46" y="59"/>
                    <a:pt x="59" y="45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30" y="45"/>
                  </a:moveTo>
                  <a:cubicBezTo>
                    <a:pt x="21" y="45"/>
                    <a:pt x="14" y="38"/>
                    <a:pt x="14" y="29"/>
                  </a:cubicBezTo>
                  <a:cubicBezTo>
                    <a:pt x="14" y="21"/>
                    <a:pt x="21" y="14"/>
                    <a:pt x="30" y="14"/>
                  </a:cubicBezTo>
                  <a:cubicBezTo>
                    <a:pt x="38" y="14"/>
                    <a:pt x="45" y="21"/>
                    <a:pt x="45" y="29"/>
                  </a:cubicBezTo>
                  <a:cubicBezTo>
                    <a:pt x="45" y="38"/>
                    <a:pt x="38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5859463" y="3367088"/>
              <a:ext cx="220663" cy="222250"/>
            </a:xfrm>
            <a:custGeom>
              <a:avLst/>
              <a:gdLst>
                <a:gd name="T0" fmla="*/ 29 w 59"/>
                <a:gd name="T1" fmla="*/ 0 h 59"/>
                <a:gd name="T2" fmla="*/ 0 w 59"/>
                <a:gd name="T3" fmla="*/ 29 h 59"/>
                <a:gd name="T4" fmla="*/ 29 w 59"/>
                <a:gd name="T5" fmla="*/ 59 h 59"/>
                <a:gd name="T6" fmla="*/ 59 w 59"/>
                <a:gd name="T7" fmla="*/ 29 h 59"/>
                <a:gd name="T8" fmla="*/ 29 w 59"/>
                <a:gd name="T9" fmla="*/ 0 h 59"/>
                <a:gd name="T10" fmla="*/ 29 w 59"/>
                <a:gd name="T11" fmla="*/ 45 h 59"/>
                <a:gd name="T12" fmla="*/ 14 w 59"/>
                <a:gd name="T13" fmla="*/ 29 h 59"/>
                <a:gd name="T14" fmla="*/ 29 w 59"/>
                <a:gd name="T15" fmla="*/ 14 h 59"/>
                <a:gd name="T16" fmla="*/ 45 w 59"/>
                <a:gd name="T17" fmla="*/ 29 h 59"/>
                <a:gd name="T18" fmla="*/ 29 w 59"/>
                <a:gd name="T19" fmla="*/ 45 h 59"/>
                <a:gd name="T20" fmla="*/ 29 w 59"/>
                <a:gd name="T21" fmla="*/ 45 h 59"/>
                <a:gd name="T22" fmla="*/ 29 w 59"/>
                <a:gd name="T23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59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45" y="59"/>
                    <a:pt x="59" y="45"/>
                    <a:pt x="59" y="29"/>
                  </a:cubicBezTo>
                  <a:cubicBezTo>
                    <a:pt x="59" y="13"/>
                    <a:pt x="45" y="0"/>
                    <a:pt x="29" y="0"/>
                  </a:cubicBezTo>
                  <a:close/>
                  <a:moveTo>
                    <a:pt x="29" y="45"/>
                  </a:moveTo>
                  <a:cubicBezTo>
                    <a:pt x="21" y="45"/>
                    <a:pt x="14" y="38"/>
                    <a:pt x="14" y="29"/>
                  </a:cubicBezTo>
                  <a:cubicBezTo>
                    <a:pt x="14" y="21"/>
                    <a:pt x="21" y="14"/>
                    <a:pt x="29" y="14"/>
                  </a:cubicBezTo>
                  <a:cubicBezTo>
                    <a:pt x="38" y="14"/>
                    <a:pt x="45" y="21"/>
                    <a:pt x="45" y="29"/>
                  </a:cubicBezTo>
                  <a:cubicBezTo>
                    <a:pt x="45" y="38"/>
                    <a:pt x="38" y="45"/>
                    <a:pt x="29" y="45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5"/>
                    <a:pt x="29" y="45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2304573" y="2163764"/>
            <a:ext cx="800895" cy="849060"/>
          </a:xfrm>
          <a:custGeom>
            <a:avLst/>
            <a:gdLst>
              <a:gd name="T0" fmla="*/ 272 w 302"/>
              <a:gd name="T1" fmla="*/ 275 h 320"/>
              <a:gd name="T2" fmla="*/ 257 w 302"/>
              <a:gd name="T3" fmla="*/ 231 h 320"/>
              <a:gd name="T4" fmla="*/ 159 w 302"/>
              <a:gd name="T5" fmla="*/ 201 h 320"/>
              <a:gd name="T6" fmla="*/ 203 w 302"/>
              <a:gd name="T7" fmla="*/ 201 h 320"/>
              <a:gd name="T8" fmla="*/ 302 w 302"/>
              <a:gd name="T9" fmla="*/ 141 h 320"/>
              <a:gd name="T10" fmla="*/ 233 w 302"/>
              <a:gd name="T11" fmla="*/ 81 h 320"/>
              <a:gd name="T12" fmla="*/ 61 w 302"/>
              <a:gd name="T13" fmla="*/ 72 h 320"/>
              <a:gd name="T14" fmla="*/ 65 w 302"/>
              <a:gd name="T15" fmla="*/ 201 h 320"/>
              <a:gd name="T16" fmla="*/ 143 w 302"/>
              <a:gd name="T17" fmla="*/ 231 h 320"/>
              <a:gd name="T18" fmla="*/ 31 w 302"/>
              <a:gd name="T19" fmla="*/ 246 h 320"/>
              <a:gd name="T20" fmla="*/ 18 w 302"/>
              <a:gd name="T21" fmla="*/ 275 h 320"/>
              <a:gd name="T22" fmla="*/ 3 w 302"/>
              <a:gd name="T23" fmla="*/ 305 h 320"/>
              <a:gd name="T24" fmla="*/ 60 w 302"/>
              <a:gd name="T25" fmla="*/ 320 h 320"/>
              <a:gd name="T26" fmla="*/ 75 w 302"/>
              <a:gd name="T27" fmla="*/ 290 h 320"/>
              <a:gd name="T28" fmla="*/ 47 w 302"/>
              <a:gd name="T29" fmla="*/ 275 h 320"/>
              <a:gd name="T30" fmla="*/ 143 w 302"/>
              <a:gd name="T31" fmla="*/ 248 h 320"/>
              <a:gd name="T32" fmla="*/ 130 w 302"/>
              <a:gd name="T33" fmla="*/ 275 h 320"/>
              <a:gd name="T34" fmla="*/ 115 w 302"/>
              <a:gd name="T35" fmla="*/ 305 h 320"/>
              <a:gd name="T36" fmla="*/ 172 w 302"/>
              <a:gd name="T37" fmla="*/ 320 h 320"/>
              <a:gd name="T38" fmla="*/ 187 w 302"/>
              <a:gd name="T39" fmla="*/ 290 h 320"/>
              <a:gd name="T40" fmla="*/ 159 w 302"/>
              <a:gd name="T41" fmla="*/ 275 h 320"/>
              <a:gd name="T42" fmla="*/ 255 w 302"/>
              <a:gd name="T43" fmla="*/ 248 h 320"/>
              <a:gd name="T44" fmla="*/ 242 w 302"/>
              <a:gd name="T45" fmla="*/ 275 h 320"/>
              <a:gd name="T46" fmla="*/ 227 w 302"/>
              <a:gd name="T47" fmla="*/ 305 h 320"/>
              <a:gd name="T48" fmla="*/ 284 w 302"/>
              <a:gd name="T49" fmla="*/ 320 h 320"/>
              <a:gd name="T50" fmla="*/ 299 w 302"/>
              <a:gd name="T51" fmla="*/ 290 h 320"/>
              <a:gd name="T52" fmla="*/ 19 w 302"/>
              <a:gd name="T53" fmla="*/ 136 h 320"/>
              <a:gd name="T54" fmla="*/ 69 w 302"/>
              <a:gd name="T55" fmla="*/ 91 h 320"/>
              <a:gd name="T56" fmla="*/ 79 w 302"/>
              <a:gd name="T57" fmla="*/ 82 h 320"/>
              <a:gd name="T58" fmla="*/ 214 w 302"/>
              <a:gd name="T59" fmla="*/ 87 h 320"/>
              <a:gd name="T60" fmla="*/ 212 w 302"/>
              <a:gd name="T61" fmla="*/ 108 h 320"/>
              <a:gd name="T62" fmla="*/ 242 w 302"/>
              <a:gd name="T63" fmla="*/ 99 h 320"/>
              <a:gd name="T64" fmla="*/ 242 w 302"/>
              <a:gd name="T65" fmla="*/ 182 h 320"/>
              <a:gd name="T66" fmla="*/ 165 w 302"/>
              <a:gd name="T67" fmla="*/ 182 h 320"/>
              <a:gd name="T68" fmla="*/ 19 w 302"/>
              <a:gd name="T69" fmla="*/ 136 h 320"/>
              <a:gd name="T70" fmla="*/ 20 w 302"/>
              <a:gd name="T71" fmla="*/ 303 h 320"/>
              <a:gd name="T72" fmla="*/ 58 w 302"/>
              <a:gd name="T73" fmla="*/ 292 h 320"/>
              <a:gd name="T74" fmla="*/ 170 w 302"/>
              <a:gd name="T75" fmla="*/ 303 h 320"/>
              <a:gd name="T76" fmla="*/ 132 w 302"/>
              <a:gd name="T77" fmla="*/ 292 h 320"/>
              <a:gd name="T78" fmla="*/ 170 w 302"/>
              <a:gd name="T79" fmla="*/ 303 h 320"/>
              <a:gd name="T80" fmla="*/ 244 w 302"/>
              <a:gd name="T81" fmla="*/ 303 h 320"/>
              <a:gd name="T82" fmla="*/ 282 w 302"/>
              <a:gd name="T83" fmla="*/ 292 h 320"/>
              <a:gd name="T84" fmla="*/ 282 w 302"/>
              <a:gd name="T85" fmla="*/ 303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2" h="320">
                <a:moveTo>
                  <a:pt x="284" y="275"/>
                </a:moveTo>
                <a:cubicBezTo>
                  <a:pt x="272" y="275"/>
                  <a:pt x="272" y="275"/>
                  <a:pt x="272" y="275"/>
                </a:cubicBezTo>
                <a:cubicBezTo>
                  <a:pt x="272" y="246"/>
                  <a:pt x="272" y="246"/>
                  <a:pt x="272" y="246"/>
                </a:cubicBezTo>
                <a:cubicBezTo>
                  <a:pt x="272" y="238"/>
                  <a:pt x="265" y="231"/>
                  <a:pt x="257" y="231"/>
                </a:cubicBezTo>
                <a:cubicBezTo>
                  <a:pt x="159" y="231"/>
                  <a:pt x="159" y="231"/>
                  <a:pt x="159" y="231"/>
                </a:cubicBezTo>
                <a:cubicBezTo>
                  <a:pt x="159" y="201"/>
                  <a:pt x="159" y="201"/>
                  <a:pt x="159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6" y="201"/>
                  <a:pt x="184" y="201"/>
                  <a:pt x="203" y="201"/>
                </a:cubicBezTo>
                <a:cubicBezTo>
                  <a:pt x="222" y="201"/>
                  <a:pt x="241" y="201"/>
                  <a:pt x="242" y="201"/>
                </a:cubicBezTo>
                <a:cubicBezTo>
                  <a:pt x="275" y="201"/>
                  <a:pt x="302" y="174"/>
                  <a:pt x="302" y="141"/>
                </a:cubicBezTo>
                <a:cubicBezTo>
                  <a:pt x="302" y="107"/>
                  <a:pt x="275" y="80"/>
                  <a:pt x="242" y="80"/>
                </a:cubicBezTo>
                <a:cubicBezTo>
                  <a:pt x="239" y="80"/>
                  <a:pt x="236" y="80"/>
                  <a:pt x="233" y="81"/>
                </a:cubicBezTo>
                <a:cubicBezTo>
                  <a:pt x="230" y="36"/>
                  <a:pt x="192" y="0"/>
                  <a:pt x="146" y="0"/>
                </a:cubicBezTo>
                <a:cubicBezTo>
                  <a:pt x="104" y="0"/>
                  <a:pt x="68" y="31"/>
                  <a:pt x="61" y="72"/>
                </a:cubicBezTo>
                <a:cubicBezTo>
                  <a:pt x="27" y="74"/>
                  <a:pt x="0" y="102"/>
                  <a:pt x="0" y="136"/>
                </a:cubicBezTo>
                <a:cubicBezTo>
                  <a:pt x="0" y="172"/>
                  <a:pt x="29" y="201"/>
                  <a:pt x="65" y="201"/>
                </a:cubicBezTo>
                <a:cubicBezTo>
                  <a:pt x="143" y="201"/>
                  <a:pt x="143" y="201"/>
                  <a:pt x="143" y="201"/>
                </a:cubicBezTo>
                <a:cubicBezTo>
                  <a:pt x="143" y="231"/>
                  <a:pt x="143" y="231"/>
                  <a:pt x="143" y="231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37" y="231"/>
                  <a:pt x="31" y="238"/>
                  <a:pt x="31" y="246"/>
                </a:cubicBezTo>
                <a:cubicBezTo>
                  <a:pt x="31" y="275"/>
                  <a:pt x="31" y="275"/>
                  <a:pt x="31" y="275"/>
                </a:cubicBezTo>
                <a:cubicBezTo>
                  <a:pt x="18" y="275"/>
                  <a:pt x="18" y="275"/>
                  <a:pt x="18" y="275"/>
                </a:cubicBezTo>
                <a:cubicBezTo>
                  <a:pt x="10" y="275"/>
                  <a:pt x="3" y="282"/>
                  <a:pt x="3" y="290"/>
                </a:cubicBezTo>
                <a:cubicBezTo>
                  <a:pt x="3" y="305"/>
                  <a:pt x="3" y="305"/>
                  <a:pt x="3" y="305"/>
                </a:cubicBezTo>
                <a:cubicBezTo>
                  <a:pt x="3" y="313"/>
                  <a:pt x="10" y="320"/>
                  <a:pt x="18" y="320"/>
                </a:cubicBezTo>
                <a:cubicBezTo>
                  <a:pt x="60" y="320"/>
                  <a:pt x="60" y="320"/>
                  <a:pt x="60" y="320"/>
                </a:cubicBezTo>
                <a:cubicBezTo>
                  <a:pt x="68" y="320"/>
                  <a:pt x="75" y="313"/>
                  <a:pt x="75" y="305"/>
                </a:cubicBezTo>
                <a:cubicBezTo>
                  <a:pt x="75" y="290"/>
                  <a:pt x="75" y="290"/>
                  <a:pt x="75" y="290"/>
                </a:cubicBezTo>
                <a:cubicBezTo>
                  <a:pt x="75" y="282"/>
                  <a:pt x="68" y="275"/>
                  <a:pt x="60" y="275"/>
                </a:cubicBezTo>
                <a:cubicBezTo>
                  <a:pt x="47" y="275"/>
                  <a:pt x="47" y="275"/>
                  <a:pt x="47" y="275"/>
                </a:cubicBezTo>
                <a:cubicBezTo>
                  <a:pt x="47" y="248"/>
                  <a:pt x="47" y="248"/>
                  <a:pt x="47" y="248"/>
                </a:cubicBezTo>
                <a:cubicBezTo>
                  <a:pt x="143" y="248"/>
                  <a:pt x="143" y="248"/>
                  <a:pt x="143" y="248"/>
                </a:cubicBezTo>
                <a:cubicBezTo>
                  <a:pt x="143" y="275"/>
                  <a:pt x="143" y="275"/>
                  <a:pt x="143" y="275"/>
                </a:cubicBezTo>
                <a:cubicBezTo>
                  <a:pt x="130" y="275"/>
                  <a:pt x="130" y="275"/>
                  <a:pt x="130" y="275"/>
                </a:cubicBezTo>
                <a:cubicBezTo>
                  <a:pt x="122" y="275"/>
                  <a:pt x="115" y="282"/>
                  <a:pt x="115" y="290"/>
                </a:cubicBezTo>
                <a:cubicBezTo>
                  <a:pt x="115" y="305"/>
                  <a:pt x="115" y="305"/>
                  <a:pt x="115" y="305"/>
                </a:cubicBezTo>
                <a:cubicBezTo>
                  <a:pt x="115" y="313"/>
                  <a:pt x="122" y="320"/>
                  <a:pt x="130" y="320"/>
                </a:cubicBezTo>
                <a:cubicBezTo>
                  <a:pt x="172" y="320"/>
                  <a:pt x="172" y="320"/>
                  <a:pt x="172" y="320"/>
                </a:cubicBezTo>
                <a:cubicBezTo>
                  <a:pt x="180" y="320"/>
                  <a:pt x="187" y="313"/>
                  <a:pt x="187" y="305"/>
                </a:cubicBezTo>
                <a:cubicBezTo>
                  <a:pt x="187" y="290"/>
                  <a:pt x="187" y="290"/>
                  <a:pt x="187" y="290"/>
                </a:cubicBezTo>
                <a:cubicBezTo>
                  <a:pt x="187" y="282"/>
                  <a:pt x="180" y="275"/>
                  <a:pt x="172" y="275"/>
                </a:cubicBezTo>
                <a:cubicBezTo>
                  <a:pt x="159" y="275"/>
                  <a:pt x="159" y="275"/>
                  <a:pt x="159" y="275"/>
                </a:cubicBezTo>
                <a:cubicBezTo>
                  <a:pt x="159" y="248"/>
                  <a:pt x="159" y="248"/>
                  <a:pt x="159" y="248"/>
                </a:cubicBezTo>
                <a:cubicBezTo>
                  <a:pt x="255" y="248"/>
                  <a:pt x="255" y="248"/>
                  <a:pt x="255" y="248"/>
                </a:cubicBezTo>
                <a:cubicBezTo>
                  <a:pt x="255" y="275"/>
                  <a:pt x="255" y="275"/>
                  <a:pt x="255" y="275"/>
                </a:cubicBezTo>
                <a:cubicBezTo>
                  <a:pt x="242" y="275"/>
                  <a:pt x="242" y="275"/>
                  <a:pt x="242" y="275"/>
                </a:cubicBezTo>
                <a:cubicBezTo>
                  <a:pt x="234" y="275"/>
                  <a:pt x="227" y="282"/>
                  <a:pt x="227" y="290"/>
                </a:cubicBezTo>
                <a:cubicBezTo>
                  <a:pt x="227" y="305"/>
                  <a:pt x="227" y="305"/>
                  <a:pt x="227" y="305"/>
                </a:cubicBezTo>
                <a:cubicBezTo>
                  <a:pt x="227" y="313"/>
                  <a:pt x="234" y="320"/>
                  <a:pt x="242" y="320"/>
                </a:cubicBezTo>
                <a:cubicBezTo>
                  <a:pt x="284" y="320"/>
                  <a:pt x="284" y="320"/>
                  <a:pt x="284" y="320"/>
                </a:cubicBezTo>
                <a:cubicBezTo>
                  <a:pt x="292" y="320"/>
                  <a:pt x="299" y="313"/>
                  <a:pt x="299" y="305"/>
                </a:cubicBezTo>
                <a:cubicBezTo>
                  <a:pt x="299" y="290"/>
                  <a:pt x="299" y="290"/>
                  <a:pt x="299" y="290"/>
                </a:cubicBezTo>
                <a:cubicBezTo>
                  <a:pt x="299" y="282"/>
                  <a:pt x="292" y="275"/>
                  <a:pt x="284" y="275"/>
                </a:cubicBezTo>
                <a:close/>
                <a:moveTo>
                  <a:pt x="19" y="136"/>
                </a:moveTo>
                <a:cubicBezTo>
                  <a:pt x="19" y="111"/>
                  <a:pt x="40" y="91"/>
                  <a:pt x="65" y="91"/>
                </a:cubicBezTo>
                <a:cubicBezTo>
                  <a:pt x="66" y="91"/>
                  <a:pt x="67" y="91"/>
                  <a:pt x="69" y="91"/>
                </a:cubicBezTo>
                <a:cubicBezTo>
                  <a:pt x="78" y="92"/>
                  <a:pt x="78" y="92"/>
                  <a:pt x="78" y="92"/>
                </a:cubicBezTo>
                <a:cubicBezTo>
                  <a:pt x="79" y="82"/>
                  <a:pt x="79" y="82"/>
                  <a:pt x="79" y="82"/>
                </a:cubicBezTo>
                <a:cubicBezTo>
                  <a:pt x="82" y="47"/>
                  <a:pt x="111" y="19"/>
                  <a:pt x="146" y="19"/>
                </a:cubicBezTo>
                <a:cubicBezTo>
                  <a:pt x="183" y="19"/>
                  <a:pt x="214" y="50"/>
                  <a:pt x="214" y="87"/>
                </a:cubicBezTo>
                <a:cubicBezTo>
                  <a:pt x="214" y="89"/>
                  <a:pt x="214" y="90"/>
                  <a:pt x="213" y="92"/>
                </a:cubicBezTo>
                <a:cubicBezTo>
                  <a:pt x="212" y="108"/>
                  <a:pt x="212" y="108"/>
                  <a:pt x="212" y="108"/>
                </a:cubicBezTo>
                <a:cubicBezTo>
                  <a:pt x="227" y="102"/>
                  <a:pt x="227" y="102"/>
                  <a:pt x="227" y="102"/>
                </a:cubicBezTo>
                <a:cubicBezTo>
                  <a:pt x="231" y="100"/>
                  <a:pt x="236" y="99"/>
                  <a:pt x="242" y="99"/>
                </a:cubicBezTo>
                <a:cubicBezTo>
                  <a:pt x="264" y="99"/>
                  <a:pt x="283" y="118"/>
                  <a:pt x="283" y="141"/>
                </a:cubicBezTo>
                <a:cubicBezTo>
                  <a:pt x="283" y="163"/>
                  <a:pt x="264" y="182"/>
                  <a:pt x="242" y="182"/>
                </a:cubicBezTo>
                <a:cubicBezTo>
                  <a:pt x="241" y="182"/>
                  <a:pt x="222" y="182"/>
                  <a:pt x="203" y="182"/>
                </a:cubicBezTo>
                <a:cubicBezTo>
                  <a:pt x="184" y="182"/>
                  <a:pt x="166" y="182"/>
                  <a:pt x="165" y="182"/>
                </a:cubicBezTo>
                <a:cubicBezTo>
                  <a:pt x="65" y="182"/>
                  <a:pt x="65" y="182"/>
                  <a:pt x="65" y="182"/>
                </a:cubicBezTo>
                <a:cubicBezTo>
                  <a:pt x="40" y="182"/>
                  <a:pt x="19" y="161"/>
                  <a:pt x="19" y="136"/>
                </a:cubicBezTo>
                <a:close/>
                <a:moveTo>
                  <a:pt x="58" y="303"/>
                </a:moveTo>
                <a:cubicBezTo>
                  <a:pt x="20" y="303"/>
                  <a:pt x="20" y="303"/>
                  <a:pt x="20" y="303"/>
                </a:cubicBezTo>
                <a:cubicBezTo>
                  <a:pt x="20" y="292"/>
                  <a:pt x="20" y="292"/>
                  <a:pt x="20" y="292"/>
                </a:cubicBezTo>
                <a:cubicBezTo>
                  <a:pt x="58" y="292"/>
                  <a:pt x="58" y="292"/>
                  <a:pt x="58" y="292"/>
                </a:cubicBezTo>
                <a:lnTo>
                  <a:pt x="58" y="303"/>
                </a:lnTo>
                <a:close/>
                <a:moveTo>
                  <a:pt x="170" y="303"/>
                </a:moveTo>
                <a:cubicBezTo>
                  <a:pt x="132" y="303"/>
                  <a:pt x="132" y="303"/>
                  <a:pt x="132" y="303"/>
                </a:cubicBezTo>
                <a:cubicBezTo>
                  <a:pt x="132" y="292"/>
                  <a:pt x="132" y="292"/>
                  <a:pt x="132" y="292"/>
                </a:cubicBezTo>
                <a:cubicBezTo>
                  <a:pt x="170" y="292"/>
                  <a:pt x="170" y="292"/>
                  <a:pt x="170" y="292"/>
                </a:cubicBezTo>
                <a:lnTo>
                  <a:pt x="170" y="303"/>
                </a:lnTo>
                <a:close/>
                <a:moveTo>
                  <a:pt x="282" y="303"/>
                </a:moveTo>
                <a:cubicBezTo>
                  <a:pt x="244" y="303"/>
                  <a:pt x="244" y="303"/>
                  <a:pt x="244" y="303"/>
                </a:cubicBezTo>
                <a:cubicBezTo>
                  <a:pt x="244" y="292"/>
                  <a:pt x="244" y="292"/>
                  <a:pt x="244" y="292"/>
                </a:cubicBezTo>
                <a:cubicBezTo>
                  <a:pt x="282" y="292"/>
                  <a:pt x="282" y="292"/>
                  <a:pt x="282" y="292"/>
                </a:cubicBezTo>
                <a:lnTo>
                  <a:pt x="282" y="303"/>
                </a:lnTo>
                <a:close/>
                <a:moveTo>
                  <a:pt x="282" y="303"/>
                </a:moveTo>
                <a:cubicBezTo>
                  <a:pt x="282" y="303"/>
                  <a:pt x="282" y="303"/>
                  <a:pt x="282" y="303"/>
                </a:cubicBezTo>
              </a:path>
            </a:pathLst>
          </a:custGeom>
          <a:solidFill>
            <a:srgbClr val="0000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4286408" y="464026"/>
            <a:ext cx="514350" cy="1033463"/>
            <a:chOff x="5153025" y="628650"/>
            <a:chExt cx="514350" cy="1033463"/>
          </a:xfrm>
        </p:grpSpPr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5160963" y="903288"/>
              <a:ext cx="498475" cy="758825"/>
            </a:xfrm>
            <a:custGeom>
              <a:avLst/>
              <a:gdLst>
                <a:gd name="T0" fmla="*/ 112 w 133"/>
                <a:gd name="T1" fmla="*/ 12 h 202"/>
                <a:gd name="T2" fmla="*/ 68 w 133"/>
                <a:gd name="T3" fmla="*/ 0 h 202"/>
                <a:gd name="T4" fmla="*/ 64 w 133"/>
                <a:gd name="T5" fmla="*/ 0 h 202"/>
                <a:gd name="T6" fmla="*/ 21 w 133"/>
                <a:gd name="T7" fmla="*/ 12 h 202"/>
                <a:gd name="T8" fmla="*/ 0 w 133"/>
                <a:gd name="T9" fmla="*/ 50 h 202"/>
                <a:gd name="T10" fmla="*/ 0 w 133"/>
                <a:gd name="T11" fmla="*/ 152 h 202"/>
                <a:gd name="T12" fmla="*/ 59 w 133"/>
                <a:gd name="T13" fmla="*/ 202 h 202"/>
                <a:gd name="T14" fmla="*/ 73 w 133"/>
                <a:gd name="T15" fmla="*/ 202 h 202"/>
                <a:gd name="T16" fmla="*/ 133 w 133"/>
                <a:gd name="T17" fmla="*/ 152 h 202"/>
                <a:gd name="T18" fmla="*/ 133 w 133"/>
                <a:gd name="T19" fmla="*/ 50 h 202"/>
                <a:gd name="T20" fmla="*/ 112 w 133"/>
                <a:gd name="T21" fmla="*/ 12 h 202"/>
                <a:gd name="T22" fmla="*/ 118 w 133"/>
                <a:gd name="T23" fmla="*/ 50 h 202"/>
                <a:gd name="T24" fmla="*/ 118 w 133"/>
                <a:gd name="T25" fmla="*/ 80 h 202"/>
                <a:gd name="T26" fmla="*/ 74 w 133"/>
                <a:gd name="T27" fmla="*/ 80 h 202"/>
                <a:gd name="T28" fmla="*/ 74 w 133"/>
                <a:gd name="T29" fmla="*/ 15 h 202"/>
                <a:gd name="T30" fmla="*/ 118 w 133"/>
                <a:gd name="T31" fmla="*/ 50 h 202"/>
                <a:gd name="T32" fmla="*/ 59 w 133"/>
                <a:gd name="T33" fmla="*/ 15 h 202"/>
                <a:gd name="T34" fmla="*/ 59 w 133"/>
                <a:gd name="T35" fmla="*/ 80 h 202"/>
                <a:gd name="T36" fmla="*/ 14 w 133"/>
                <a:gd name="T37" fmla="*/ 80 h 202"/>
                <a:gd name="T38" fmla="*/ 14 w 133"/>
                <a:gd name="T39" fmla="*/ 50 h 202"/>
                <a:gd name="T40" fmla="*/ 59 w 133"/>
                <a:gd name="T41" fmla="*/ 15 h 202"/>
                <a:gd name="T42" fmla="*/ 73 w 133"/>
                <a:gd name="T43" fmla="*/ 187 h 202"/>
                <a:gd name="T44" fmla="*/ 59 w 133"/>
                <a:gd name="T45" fmla="*/ 187 h 202"/>
                <a:gd name="T46" fmla="*/ 14 w 133"/>
                <a:gd name="T47" fmla="*/ 152 h 202"/>
                <a:gd name="T48" fmla="*/ 14 w 133"/>
                <a:gd name="T49" fmla="*/ 95 h 202"/>
                <a:gd name="T50" fmla="*/ 118 w 133"/>
                <a:gd name="T51" fmla="*/ 95 h 202"/>
                <a:gd name="T52" fmla="*/ 118 w 133"/>
                <a:gd name="T53" fmla="*/ 152 h 202"/>
                <a:gd name="T54" fmla="*/ 73 w 133"/>
                <a:gd name="T55" fmla="*/ 187 h 202"/>
                <a:gd name="T56" fmla="*/ 73 w 133"/>
                <a:gd name="T57" fmla="*/ 187 h 202"/>
                <a:gd name="T58" fmla="*/ 73 w 133"/>
                <a:gd name="T59" fmla="*/ 18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3" h="202">
                  <a:moveTo>
                    <a:pt x="112" y="12"/>
                  </a:moveTo>
                  <a:cubicBezTo>
                    <a:pt x="100" y="4"/>
                    <a:pt x="85" y="0"/>
                    <a:pt x="68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8" y="0"/>
                    <a:pt x="32" y="4"/>
                    <a:pt x="21" y="12"/>
                  </a:cubicBezTo>
                  <a:cubicBezTo>
                    <a:pt x="7" y="21"/>
                    <a:pt x="0" y="34"/>
                    <a:pt x="0" y="50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82"/>
                    <a:pt x="23" y="202"/>
                    <a:pt x="59" y="202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109" y="202"/>
                    <a:pt x="133" y="182"/>
                    <a:pt x="133" y="1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34"/>
                    <a:pt x="126" y="21"/>
                    <a:pt x="112" y="12"/>
                  </a:cubicBezTo>
                  <a:close/>
                  <a:moveTo>
                    <a:pt x="118" y="50"/>
                  </a:moveTo>
                  <a:cubicBezTo>
                    <a:pt x="118" y="80"/>
                    <a:pt x="118" y="80"/>
                    <a:pt x="118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97" y="17"/>
                    <a:pt x="118" y="28"/>
                    <a:pt x="118" y="50"/>
                  </a:cubicBezTo>
                  <a:close/>
                  <a:moveTo>
                    <a:pt x="59" y="15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28"/>
                    <a:pt x="36" y="17"/>
                    <a:pt x="59" y="15"/>
                  </a:cubicBezTo>
                  <a:close/>
                  <a:moveTo>
                    <a:pt x="73" y="187"/>
                  </a:moveTo>
                  <a:cubicBezTo>
                    <a:pt x="59" y="187"/>
                    <a:pt x="59" y="187"/>
                    <a:pt x="59" y="187"/>
                  </a:cubicBezTo>
                  <a:cubicBezTo>
                    <a:pt x="49" y="187"/>
                    <a:pt x="14" y="184"/>
                    <a:pt x="14" y="152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8" y="152"/>
                    <a:pt x="118" y="152"/>
                    <a:pt x="118" y="152"/>
                  </a:cubicBezTo>
                  <a:cubicBezTo>
                    <a:pt x="118" y="184"/>
                    <a:pt x="84" y="187"/>
                    <a:pt x="73" y="187"/>
                  </a:cubicBezTo>
                  <a:close/>
                  <a:moveTo>
                    <a:pt x="73" y="187"/>
                  </a:moveTo>
                  <a:cubicBezTo>
                    <a:pt x="73" y="187"/>
                    <a:pt x="73" y="187"/>
                    <a:pt x="73" y="187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5153025" y="628650"/>
              <a:ext cx="514350" cy="138113"/>
            </a:xfrm>
            <a:custGeom>
              <a:avLst/>
              <a:gdLst>
                <a:gd name="T0" fmla="*/ 13 w 137"/>
                <a:gd name="T1" fmla="*/ 35 h 37"/>
                <a:gd name="T2" fmla="*/ 68 w 137"/>
                <a:gd name="T3" fmla="*/ 15 h 37"/>
                <a:gd name="T4" fmla="*/ 124 w 137"/>
                <a:gd name="T5" fmla="*/ 35 h 37"/>
                <a:gd name="T6" fmla="*/ 128 w 137"/>
                <a:gd name="T7" fmla="*/ 37 h 37"/>
                <a:gd name="T8" fmla="*/ 134 w 137"/>
                <a:gd name="T9" fmla="*/ 34 h 37"/>
                <a:gd name="T10" fmla="*/ 133 w 137"/>
                <a:gd name="T11" fmla="*/ 23 h 37"/>
                <a:gd name="T12" fmla="*/ 68 w 137"/>
                <a:gd name="T13" fmla="*/ 0 h 37"/>
                <a:gd name="T14" fmla="*/ 3 w 137"/>
                <a:gd name="T15" fmla="*/ 23 h 37"/>
                <a:gd name="T16" fmla="*/ 2 w 137"/>
                <a:gd name="T17" fmla="*/ 33 h 37"/>
                <a:gd name="T18" fmla="*/ 13 w 137"/>
                <a:gd name="T19" fmla="*/ 35 h 37"/>
                <a:gd name="T20" fmla="*/ 13 w 137"/>
                <a:gd name="T21" fmla="*/ 35 h 37"/>
                <a:gd name="T22" fmla="*/ 13 w 13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37">
                  <a:moveTo>
                    <a:pt x="13" y="35"/>
                  </a:moveTo>
                  <a:cubicBezTo>
                    <a:pt x="29" y="22"/>
                    <a:pt x="48" y="15"/>
                    <a:pt x="68" y="15"/>
                  </a:cubicBezTo>
                  <a:cubicBezTo>
                    <a:pt x="88" y="15"/>
                    <a:pt x="108" y="22"/>
                    <a:pt x="124" y="35"/>
                  </a:cubicBezTo>
                  <a:cubicBezTo>
                    <a:pt x="125" y="36"/>
                    <a:pt x="127" y="37"/>
                    <a:pt x="128" y="37"/>
                  </a:cubicBezTo>
                  <a:cubicBezTo>
                    <a:pt x="131" y="37"/>
                    <a:pt x="133" y="36"/>
                    <a:pt x="134" y="34"/>
                  </a:cubicBezTo>
                  <a:cubicBezTo>
                    <a:pt x="137" y="31"/>
                    <a:pt x="136" y="26"/>
                    <a:pt x="133" y="23"/>
                  </a:cubicBezTo>
                  <a:cubicBezTo>
                    <a:pt x="115" y="9"/>
                    <a:pt x="92" y="0"/>
                    <a:pt x="68" y="0"/>
                  </a:cubicBezTo>
                  <a:cubicBezTo>
                    <a:pt x="44" y="0"/>
                    <a:pt x="22" y="8"/>
                    <a:pt x="3" y="23"/>
                  </a:cubicBezTo>
                  <a:cubicBezTo>
                    <a:pt x="0" y="25"/>
                    <a:pt x="0" y="30"/>
                    <a:pt x="2" y="33"/>
                  </a:cubicBezTo>
                  <a:cubicBezTo>
                    <a:pt x="5" y="37"/>
                    <a:pt x="9" y="37"/>
                    <a:pt x="13" y="35"/>
                  </a:cubicBezTo>
                  <a:close/>
                  <a:moveTo>
                    <a:pt x="13" y="35"/>
                  </a:moveTo>
                  <a:cubicBezTo>
                    <a:pt x="13" y="35"/>
                    <a:pt x="13" y="35"/>
                    <a:pt x="13" y="35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5238750" y="760413"/>
              <a:ext cx="338138" cy="104775"/>
            </a:xfrm>
            <a:custGeom>
              <a:avLst/>
              <a:gdLst>
                <a:gd name="T0" fmla="*/ 45 w 90"/>
                <a:gd name="T1" fmla="*/ 0 h 28"/>
                <a:gd name="T2" fmla="*/ 4 w 90"/>
                <a:gd name="T3" fmla="*/ 14 h 28"/>
                <a:gd name="T4" fmla="*/ 2 w 90"/>
                <a:gd name="T5" fmla="*/ 25 h 28"/>
                <a:gd name="T6" fmla="*/ 13 w 90"/>
                <a:gd name="T7" fmla="*/ 26 h 28"/>
                <a:gd name="T8" fmla="*/ 45 w 90"/>
                <a:gd name="T9" fmla="*/ 15 h 28"/>
                <a:gd name="T10" fmla="*/ 77 w 90"/>
                <a:gd name="T11" fmla="*/ 26 h 28"/>
                <a:gd name="T12" fmla="*/ 82 w 90"/>
                <a:gd name="T13" fmla="*/ 28 h 28"/>
                <a:gd name="T14" fmla="*/ 88 w 90"/>
                <a:gd name="T15" fmla="*/ 25 h 28"/>
                <a:gd name="T16" fmla="*/ 87 w 90"/>
                <a:gd name="T17" fmla="*/ 15 h 28"/>
                <a:gd name="T18" fmla="*/ 45 w 90"/>
                <a:gd name="T19" fmla="*/ 0 h 28"/>
                <a:gd name="T20" fmla="*/ 45 w 90"/>
                <a:gd name="T21" fmla="*/ 0 h 28"/>
                <a:gd name="T22" fmla="*/ 45 w 90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28">
                  <a:moveTo>
                    <a:pt x="45" y="0"/>
                  </a:moveTo>
                  <a:cubicBezTo>
                    <a:pt x="30" y="0"/>
                    <a:pt x="16" y="5"/>
                    <a:pt x="4" y="14"/>
                  </a:cubicBezTo>
                  <a:cubicBezTo>
                    <a:pt x="0" y="17"/>
                    <a:pt x="0" y="22"/>
                    <a:pt x="2" y="25"/>
                  </a:cubicBezTo>
                  <a:cubicBezTo>
                    <a:pt x="5" y="28"/>
                    <a:pt x="10" y="28"/>
                    <a:pt x="13" y="26"/>
                  </a:cubicBezTo>
                  <a:cubicBezTo>
                    <a:pt x="22" y="19"/>
                    <a:pt x="33" y="15"/>
                    <a:pt x="45" y="15"/>
                  </a:cubicBezTo>
                  <a:cubicBezTo>
                    <a:pt x="57" y="15"/>
                    <a:pt x="68" y="19"/>
                    <a:pt x="77" y="26"/>
                  </a:cubicBezTo>
                  <a:cubicBezTo>
                    <a:pt x="79" y="27"/>
                    <a:pt x="81" y="28"/>
                    <a:pt x="82" y="28"/>
                  </a:cubicBezTo>
                  <a:cubicBezTo>
                    <a:pt x="84" y="28"/>
                    <a:pt x="86" y="27"/>
                    <a:pt x="88" y="25"/>
                  </a:cubicBezTo>
                  <a:cubicBezTo>
                    <a:pt x="90" y="22"/>
                    <a:pt x="90" y="17"/>
                    <a:pt x="87" y="15"/>
                  </a:cubicBezTo>
                  <a:cubicBezTo>
                    <a:pt x="75" y="5"/>
                    <a:pt x="60" y="0"/>
                    <a:pt x="45" y="0"/>
                  </a:cubicBezTo>
                  <a:close/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7799040" y="523875"/>
            <a:ext cx="870646" cy="1044575"/>
            <a:chOff x="7456488" y="422275"/>
            <a:chExt cx="1374775" cy="1649413"/>
          </a:xfrm>
        </p:grpSpPr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7456488" y="422275"/>
              <a:ext cx="1374775" cy="1649413"/>
            </a:xfrm>
            <a:custGeom>
              <a:avLst/>
              <a:gdLst>
                <a:gd name="T0" fmla="*/ 95 w 366"/>
                <a:gd name="T1" fmla="*/ 176 h 439"/>
                <a:gd name="T2" fmla="*/ 334 w 366"/>
                <a:gd name="T3" fmla="*/ 67 h 439"/>
                <a:gd name="T4" fmla="*/ 322 w 366"/>
                <a:gd name="T5" fmla="*/ 17 h 439"/>
                <a:gd name="T6" fmla="*/ 285 w 366"/>
                <a:gd name="T7" fmla="*/ 2 h 439"/>
                <a:gd name="T8" fmla="*/ 6 w 366"/>
                <a:gd name="T9" fmla="*/ 150 h 439"/>
                <a:gd name="T10" fmla="*/ 28 w 366"/>
                <a:gd name="T11" fmla="*/ 190 h 439"/>
                <a:gd name="T12" fmla="*/ 24 w 366"/>
                <a:gd name="T13" fmla="*/ 411 h 439"/>
                <a:gd name="T14" fmla="*/ 338 w 366"/>
                <a:gd name="T15" fmla="*/ 439 h 439"/>
                <a:gd name="T16" fmla="*/ 366 w 366"/>
                <a:gd name="T17" fmla="*/ 204 h 439"/>
                <a:gd name="T18" fmla="*/ 342 w 366"/>
                <a:gd name="T19" fmla="*/ 204 h 439"/>
                <a:gd name="T20" fmla="*/ 304 w 366"/>
                <a:gd name="T21" fmla="*/ 239 h 439"/>
                <a:gd name="T22" fmla="*/ 338 w 366"/>
                <a:gd name="T23" fmla="*/ 200 h 439"/>
                <a:gd name="T24" fmla="*/ 52 w 366"/>
                <a:gd name="T25" fmla="*/ 200 h 439"/>
                <a:gd name="T26" fmla="*/ 66 w 366"/>
                <a:gd name="T27" fmla="*/ 239 h 439"/>
                <a:gd name="T28" fmla="*/ 48 w 366"/>
                <a:gd name="T29" fmla="*/ 204 h 439"/>
                <a:gd name="T30" fmla="*/ 100 w 366"/>
                <a:gd name="T31" fmla="*/ 200 h 439"/>
                <a:gd name="T32" fmla="*/ 139 w 366"/>
                <a:gd name="T33" fmla="*/ 239 h 439"/>
                <a:gd name="T34" fmla="*/ 100 w 366"/>
                <a:gd name="T35" fmla="*/ 200 h 439"/>
                <a:gd name="T36" fmla="*/ 230 w 366"/>
                <a:gd name="T37" fmla="*/ 200 h 439"/>
                <a:gd name="T38" fmla="*/ 157 w 366"/>
                <a:gd name="T39" fmla="*/ 239 h 439"/>
                <a:gd name="T40" fmla="*/ 247 w 366"/>
                <a:gd name="T41" fmla="*/ 200 h 439"/>
                <a:gd name="T42" fmla="*/ 286 w 366"/>
                <a:gd name="T43" fmla="*/ 239 h 439"/>
                <a:gd name="T44" fmla="*/ 247 w 366"/>
                <a:gd name="T45" fmla="*/ 200 h 439"/>
                <a:gd name="T46" fmla="*/ 142 w 366"/>
                <a:gd name="T47" fmla="*/ 130 h 439"/>
                <a:gd name="T48" fmla="*/ 195 w 366"/>
                <a:gd name="T49" fmla="*/ 66 h 439"/>
                <a:gd name="T50" fmla="*/ 211 w 366"/>
                <a:gd name="T51" fmla="*/ 59 h 439"/>
                <a:gd name="T52" fmla="*/ 262 w 366"/>
                <a:gd name="T53" fmla="*/ 80 h 439"/>
                <a:gd name="T54" fmla="*/ 211 w 366"/>
                <a:gd name="T55" fmla="*/ 59 h 439"/>
                <a:gd name="T56" fmla="*/ 75 w 366"/>
                <a:gd name="T57" fmla="*/ 159 h 439"/>
                <a:gd name="T58" fmla="*/ 127 w 366"/>
                <a:gd name="T59" fmla="*/ 95 h 439"/>
                <a:gd name="T60" fmla="*/ 294 w 366"/>
                <a:gd name="T61" fmla="*/ 24 h 439"/>
                <a:gd name="T62" fmla="*/ 300 w 366"/>
                <a:gd name="T63" fmla="*/ 27 h 439"/>
                <a:gd name="T64" fmla="*/ 311 w 366"/>
                <a:gd name="T65" fmla="*/ 58 h 439"/>
                <a:gd name="T66" fmla="*/ 278 w 366"/>
                <a:gd name="T67" fmla="*/ 73 h 439"/>
                <a:gd name="T68" fmla="*/ 294 w 366"/>
                <a:gd name="T69" fmla="*/ 24 h 439"/>
                <a:gd name="T70" fmla="*/ 31 w 366"/>
                <a:gd name="T71" fmla="*/ 135 h 439"/>
                <a:gd name="T72" fmla="*/ 58 w 366"/>
                <a:gd name="T73" fmla="*/ 165 h 439"/>
                <a:gd name="T74" fmla="*/ 44 w 366"/>
                <a:gd name="T75" fmla="*/ 171 h 439"/>
                <a:gd name="T76" fmla="*/ 29 w 366"/>
                <a:gd name="T77" fmla="*/ 140 h 439"/>
                <a:gd name="T78" fmla="*/ 338 w 366"/>
                <a:gd name="T79" fmla="*/ 415 h 439"/>
                <a:gd name="T80" fmla="*/ 48 w 366"/>
                <a:gd name="T81" fmla="*/ 411 h 439"/>
                <a:gd name="T82" fmla="*/ 342 w 366"/>
                <a:gd name="T83" fmla="*/ 263 h 439"/>
                <a:gd name="T84" fmla="*/ 338 w 366"/>
                <a:gd name="T85" fmla="*/ 415 h 439"/>
                <a:gd name="T86" fmla="*/ 338 w 366"/>
                <a:gd name="T87" fmla="*/ 41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6" h="439">
                  <a:moveTo>
                    <a:pt x="338" y="176"/>
                  </a:moveTo>
                  <a:cubicBezTo>
                    <a:pt x="95" y="176"/>
                    <a:pt x="95" y="176"/>
                    <a:pt x="95" y="176"/>
                  </a:cubicBezTo>
                  <a:cubicBezTo>
                    <a:pt x="319" y="82"/>
                    <a:pt x="319" y="82"/>
                    <a:pt x="319" y="82"/>
                  </a:cubicBezTo>
                  <a:cubicBezTo>
                    <a:pt x="325" y="79"/>
                    <a:pt x="331" y="74"/>
                    <a:pt x="334" y="67"/>
                  </a:cubicBezTo>
                  <a:cubicBezTo>
                    <a:pt x="337" y="60"/>
                    <a:pt x="336" y="52"/>
                    <a:pt x="334" y="46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317" y="7"/>
                    <a:pt x="307" y="0"/>
                    <a:pt x="296" y="0"/>
                  </a:cubicBezTo>
                  <a:cubicBezTo>
                    <a:pt x="292" y="0"/>
                    <a:pt x="289" y="1"/>
                    <a:pt x="285" y="2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7" y="119"/>
                    <a:pt x="0" y="135"/>
                    <a:pt x="6" y="150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20" y="183"/>
                    <a:pt x="24" y="187"/>
                    <a:pt x="28" y="190"/>
                  </a:cubicBezTo>
                  <a:cubicBezTo>
                    <a:pt x="25" y="194"/>
                    <a:pt x="24" y="199"/>
                    <a:pt x="24" y="204"/>
                  </a:cubicBezTo>
                  <a:cubicBezTo>
                    <a:pt x="24" y="411"/>
                    <a:pt x="24" y="411"/>
                    <a:pt x="24" y="411"/>
                  </a:cubicBezTo>
                  <a:cubicBezTo>
                    <a:pt x="24" y="427"/>
                    <a:pt x="36" y="439"/>
                    <a:pt x="52" y="439"/>
                  </a:cubicBezTo>
                  <a:cubicBezTo>
                    <a:pt x="338" y="439"/>
                    <a:pt x="338" y="439"/>
                    <a:pt x="338" y="439"/>
                  </a:cubicBezTo>
                  <a:cubicBezTo>
                    <a:pt x="353" y="439"/>
                    <a:pt x="366" y="427"/>
                    <a:pt x="366" y="411"/>
                  </a:cubicBezTo>
                  <a:cubicBezTo>
                    <a:pt x="366" y="204"/>
                    <a:pt x="366" y="204"/>
                    <a:pt x="366" y="204"/>
                  </a:cubicBezTo>
                  <a:cubicBezTo>
                    <a:pt x="366" y="188"/>
                    <a:pt x="353" y="176"/>
                    <a:pt x="338" y="176"/>
                  </a:cubicBezTo>
                  <a:close/>
                  <a:moveTo>
                    <a:pt x="342" y="204"/>
                  </a:moveTo>
                  <a:cubicBezTo>
                    <a:pt x="342" y="239"/>
                    <a:pt x="342" y="239"/>
                    <a:pt x="342" y="239"/>
                  </a:cubicBezTo>
                  <a:cubicBezTo>
                    <a:pt x="304" y="239"/>
                    <a:pt x="304" y="239"/>
                    <a:pt x="304" y="239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8" y="200"/>
                    <a:pt x="338" y="200"/>
                    <a:pt x="338" y="200"/>
                  </a:cubicBezTo>
                  <a:cubicBezTo>
                    <a:pt x="340" y="200"/>
                    <a:pt x="342" y="202"/>
                    <a:pt x="342" y="204"/>
                  </a:cubicBezTo>
                  <a:close/>
                  <a:moveTo>
                    <a:pt x="52" y="200"/>
                  </a:moveTo>
                  <a:cubicBezTo>
                    <a:pt x="82" y="200"/>
                    <a:pt x="82" y="200"/>
                    <a:pt x="82" y="200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8" y="204"/>
                    <a:pt x="48" y="204"/>
                    <a:pt x="48" y="204"/>
                  </a:cubicBezTo>
                  <a:cubicBezTo>
                    <a:pt x="48" y="202"/>
                    <a:pt x="49" y="200"/>
                    <a:pt x="52" y="200"/>
                  </a:cubicBezTo>
                  <a:close/>
                  <a:moveTo>
                    <a:pt x="100" y="200"/>
                  </a:moveTo>
                  <a:cubicBezTo>
                    <a:pt x="156" y="200"/>
                    <a:pt x="156" y="200"/>
                    <a:pt x="156" y="200"/>
                  </a:cubicBezTo>
                  <a:cubicBezTo>
                    <a:pt x="139" y="239"/>
                    <a:pt x="139" y="239"/>
                    <a:pt x="139" y="239"/>
                  </a:cubicBezTo>
                  <a:cubicBezTo>
                    <a:pt x="83" y="239"/>
                    <a:pt x="83" y="239"/>
                    <a:pt x="83" y="239"/>
                  </a:cubicBezTo>
                  <a:lnTo>
                    <a:pt x="100" y="200"/>
                  </a:lnTo>
                  <a:close/>
                  <a:moveTo>
                    <a:pt x="174" y="200"/>
                  </a:moveTo>
                  <a:cubicBezTo>
                    <a:pt x="230" y="200"/>
                    <a:pt x="230" y="200"/>
                    <a:pt x="230" y="200"/>
                  </a:cubicBezTo>
                  <a:cubicBezTo>
                    <a:pt x="213" y="239"/>
                    <a:pt x="213" y="239"/>
                    <a:pt x="213" y="239"/>
                  </a:cubicBezTo>
                  <a:cubicBezTo>
                    <a:pt x="157" y="239"/>
                    <a:pt x="157" y="239"/>
                    <a:pt x="157" y="239"/>
                  </a:cubicBezTo>
                  <a:lnTo>
                    <a:pt x="174" y="200"/>
                  </a:lnTo>
                  <a:close/>
                  <a:moveTo>
                    <a:pt x="247" y="200"/>
                  </a:moveTo>
                  <a:cubicBezTo>
                    <a:pt x="303" y="200"/>
                    <a:pt x="303" y="200"/>
                    <a:pt x="303" y="200"/>
                  </a:cubicBezTo>
                  <a:cubicBezTo>
                    <a:pt x="286" y="239"/>
                    <a:pt x="286" y="239"/>
                    <a:pt x="286" y="239"/>
                  </a:cubicBezTo>
                  <a:cubicBezTo>
                    <a:pt x="230" y="239"/>
                    <a:pt x="230" y="239"/>
                    <a:pt x="230" y="239"/>
                  </a:cubicBezTo>
                  <a:lnTo>
                    <a:pt x="247" y="200"/>
                  </a:lnTo>
                  <a:close/>
                  <a:moveTo>
                    <a:pt x="194" y="108"/>
                  </a:moveTo>
                  <a:cubicBezTo>
                    <a:pt x="142" y="130"/>
                    <a:pt x="142" y="130"/>
                    <a:pt x="142" y="130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95" y="66"/>
                    <a:pt x="195" y="66"/>
                    <a:pt x="195" y="66"/>
                  </a:cubicBezTo>
                  <a:lnTo>
                    <a:pt x="194" y="108"/>
                  </a:lnTo>
                  <a:close/>
                  <a:moveTo>
                    <a:pt x="211" y="59"/>
                  </a:moveTo>
                  <a:cubicBezTo>
                    <a:pt x="263" y="38"/>
                    <a:pt x="263" y="38"/>
                    <a:pt x="263" y="38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10" y="102"/>
                    <a:pt x="210" y="102"/>
                    <a:pt x="210" y="102"/>
                  </a:cubicBezTo>
                  <a:lnTo>
                    <a:pt x="211" y="59"/>
                  </a:lnTo>
                  <a:close/>
                  <a:moveTo>
                    <a:pt x="126" y="137"/>
                  </a:moveTo>
                  <a:cubicBezTo>
                    <a:pt x="75" y="159"/>
                    <a:pt x="75" y="159"/>
                    <a:pt x="75" y="159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127" y="95"/>
                    <a:pt x="127" y="95"/>
                    <a:pt x="127" y="95"/>
                  </a:cubicBezTo>
                  <a:lnTo>
                    <a:pt x="126" y="137"/>
                  </a:lnTo>
                  <a:close/>
                  <a:moveTo>
                    <a:pt x="294" y="24"/>
                  </a:moveTo>
                  <a:cubicBezTo>
                    <a:pt x="295" y="24"/>
                    <a:pt x="295" y="24"/>
                    <a:pt x="296" y="24"/>
                  </a:cubicBezTo>
                  <a:cubicBezTo>
                    <a:pt x="297" y="24"/>
                    <a:pt x="299" y="25"/>
                    <a:pt x="300" y="27"/>
                  </a:cubicBezTo>
                  <a:cubicBezTo>
                    <a:pt x="311" y="55"/>
                    <a:pt x="311" y="55"/>
                    <a:pt x="311" y="55"/>
                  </a:cubicBezTo>
                  <a:cubicBezTo>
                    <a:pt x="312" y="56"/>
                    <a:pt x="312" y="57"/>
                    <a:pt x="311" y="58"/>
                  </a:cubicBezTo>
                  <a:cubicBezTo>
                    <a:pt x="311" y="58"/>
                    <a:pt x="311" y="60"/>
                    <a:pt x="309" y="60"/>
                  </a:cubicBezTo>
                  <a:cubicBezTo>
                    <a:pt x="278" y="73"/>
                    <a:pt x="278" y="73"/>
                    <a:pt x="278" y="73"/>
                  </a:cubicBezTo>
                  <a:cubicBezTo>
                    <a:pt x="279" y="31"/>
                    <a:pt x="279" y="31"/>
                    <a:pt x="279" y="31"/>
                  </a:cubicBezTo>
                  <a:lnTo>
                    <a:pt x="294" y="24"/>
                  </a:lnTo>
                  <a:close/>
                  <a:moveTo>
                    <a:pt x="29" y="137"/>
                  </a:moveTo>
                  <a:cubicBezTo>
                    <a:pt x="29" y="137"/>
                    <a:pt x="29" y="136"/>
                    <a:pt x="31" y="135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5" y="171"/>
                    <a:pt x="45" y="171"/>
                    <a:pt x="44" y="171"/>
                  </a:cubicBezTo>
                  <a:cubicBezTo>
                    <a:pt x="43" y="171"/>
                    <a:pt x="41" y="170"/>
                    <a:pt x="40" y="16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8" y="139"/>
                    <a:pt x="28" y="138"/>
                    <a:pt x="29" y="137"/>
                  </a:cubicBezTo>
                  <a:close/>
                  <a:moveTo>
                    <a:pt x="338" y="415"/>
                  </a:moveTo>
                  <a:cubicBezTo>
                    <a:pt x="52" y="415"/>
                    <a:pt x="52" y="415"/>
                    <a:pt x="52" y="415"/>
                  </a:cubicBezTo>
                  <a:cubicBezTo>
                    <a:pt x="49" y="415"/>
                    <a:pt x="48" y="413"/>
                    <a:pt x="48" y="411"/>
                  </a:cubicBezTo>
                  <a:cubicBezTo>
                    <a:pt x="48" y="263"/>
                    <a:pt x="48" y="263"/>
                    <a:pt x="48" y="263"/>
                  </a:cubicBezTo>
                  <a:cubicBezTo>
                    <a:pt x="342" y="263"/>
                    <a:pt x="342" y="263"/>
                    <a:pt x="342" y="263"/>
                  </a:cubicBezTo>
                  <a:cubicBezTo>
                    <a:pt x="342" y="411"/>
                    <a:pt x="342" y="411"/>
                    <a:pt x="342" y="411"/>
                  </a:cubicBezTo>
                  <a:cubicBezTo>
                    <a:pt x="342" y="413"/>
                    <a:pt x="340" y="415"/>
                    <a:pt x="338" y="415"/>
                  </a:cubicBezTo>
                  <a:close/>
                  <a:moveTo>
                    <a:pt x="338" y="415"/>
                  </a:moveTo>
                  <a:cubicBezTo>
                    <a:pt x="338" y="415"/>
                    <a:pt x="338" y="415"/>
                    <a:pt x="338" y="415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7723188" y="1590675"/>
              <a:ext cx="541338" cy="88900"/>
            </a:xfrm>
            <a:custGeom>
              <a:avLst/>
              <a:gdLst>
                <a:gd name="T0" fmla="*/ 132 w 144"/>
                <a:gd name="T1" fmla="*/ 0 h 24"/>
                <a:gd name="T2" fmla="*/ 12 w 144"/>
                <a:gd name="T3" fmla="*/ 0 h 24"/>
                <a:gd name="T4" fmla="*/ 0 w 144"/>
                <a:gd name="T5" fmla="*/ 12 h 24"/>
                <a:gd name="T6" fmla="*/ 12 w 144"/>
                <a:gd name="T7" fmla="*/ 24 h 24"/>
                <a:gd name="T8" fmla="*/ 132 w 144"/>
                <a:gd name="T9" fmla="*/ 24 h 24"/>
                <a:gd name="T10" fmla="*/ 144 w 144"/>
                <a:gd name="T11" fmla="*/ 12 h 24"/>
                <a:gd name="T12" fmla="*/ 132 w 144"/>
                <a:gd name="T13" fmla="*/ 0 h 24"/>
                <a:gd name="T14" fmla="*/ 132 w 144"/>
                <a:gd name="T15" fmla="*/ 0 h 24"/>
                <a:gd name="T16" fmla="*/ 132 w 14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24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9" y="24"/>
                    <a:pt x="144" y="18"/>
                    <a:pt x="144" y="12"/>
                  </a:cubicBezTo>
                  <a:cubicBezTo>
                    <a:pt x="144" y="5"/>
                    <a:pt x="139" y="0"/>
                    <a:pt x="132" y="0"/>
                  </a:cubicBezTo>
                  <a:close/>
                  <a:moveTo>
                    <a:pt x="132" y="0"/>
                  </a:move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7723188" y="1770063"/>
              <a:ext cx="541338" cy="90488"/>
            </a:xfrm>
            <a:custGeom>
              <a:avLst/>
              <a:gdLst>
                <a:gd name="T0" fmla="*/ 132 w 144"/>
                <a:gd name="T1" fmla="*/ 0 h 24"/>
                <a:gd name="T2" fmla="*/ 12 w 144"/>
                <a:gd name="T3" fmla="*/ 0 h 24"/>
                <a:gd name="T4" fmla="*/ 0 w 144"/>
                <a:gd name="T5" fmla="*/ 12 h 24"/>
                <a:gd name="T6" fmla="*/ 12 w 144"/>
                <a:gd name="T7" fmla="*/ 24 h 24"/>
                <a:gd name="T8" fmla="*/ 132 w 144"/>
                <a:gd name="T9" fmla="*/ 24 h 24"/>
                <a:gd name="T10" fmla="*/ 144 w 144"/>
                <a:gd name="T11" fmla="*/ 12 h 24"/>
                <a:gd name="T12" fmla="*/ 132 w 144"/>
                <a:gd name="T13" fmla="*/ 0 h 24"/>
                <a:gd name="T14" fmla="*/ 132 w 144"/>
                <a:gd name="T15" fmla="*/ 0 h 24"/>
                <a:gd name="T16" fmla="*/ 132 w 14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24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9" y="24"/>
                    <a:pt x="144" y="19"/>
                    <a:pt x="144" y="12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0"/>
                  </a:move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9795987" y="775196"/>
            <a:ext cx="1249045" cy="852468"/>
            <a:chOff x="2835275" y="2093913"/>
            <a:chExt cx="1704975" cy="1163638"/>
          </a:xfrm>
        </p:grpSpPr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3308350" y="2266950"/>
              <a:ext cx="217488" cy="21748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45 h 58"/>
                <a:gd name="T12" fmla="*/ 13 w 58"/>
                <a:gd name="T13" fmla="*/ 29 h 58"/>
                <a:gd name="T14" fmla="*/ 29 w 58"/>
                <a:gd name="T15" fmla="*/ 13 h 58"/>
                <a:gd name="T16" fmla="*/ 45 w 58"/>
                <a:gd name="T17" fmla="*/ 29 h 58"/>
                <a:gd name="T18" fmla="*/ 29 w 58"/>
                <a:gd name="T19" fmla="*/ 45 h 58"/>
                <a:gd name="T20" fmla="*/ 29 w 58"/>
                <a:gd name="T21" fmla="*/ 45 h 58"/>
                <a:gd name="T22" fmla="*/ 29 w 58"/>
                <a:gd name="T23" fmla="*/ 4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45"/>
                  </a:moveTo>
                  <a:cubicBezTo>
                    <a:pt x="20" y="45"/>
                    <a:pt x="13" y="38"/>
                    <a:pt x="13" y="29"/>
                  </a:cubicBezTo>
                  <a:cubicBezTo>
                    <a:pt x="13" y="20"/>
                    <a:pt x="20" y="13"/>
                    <a:pt x="29" y="13"/>
                  </a:cubicBezTo>
                  <a:cubicBezTo>
                    <a:pt x="38" y="13"/>
                    <a:pt x="45" y="20"/>
                    <a:pt x="45" y="29"/>
                  </a:cubicBezTo>
                  <a:cubicBezTo>
                    <a:pt x="45" y="38"/>
                    <a:pt x="38" y="45"/>
                    <a:pt x="29" y="45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5"/>
                    <a:pt x="29" y="45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3308350" y="2863850"/>
              <a:ext cx="217488" cy="220663"/>
            </a:xfrm>
            <a:custGeom>
              <a:avLst/>
              <a:gdLst>
                <a:gd name="T0" fmla="*/ 29 w 58"/>
                <a:gd name="T1" fmla="*/ 0 h 59"/>
                <a:gd name="T2" fmla="*/ 0 w 58"/>
                <a:gd name="T3" fmla="*/ 29 h 59"/>
                <a:gd name="T4" fmla="*/ 29 w 58"/>
                <a:gd name="T5" fmla="*/ 59 h 59"/>
                <a:gd name="T6" fmla="*/ 58 w 58"/>
                <a:gd name="T7" fmla="*/ 29 h 59"/>
                <a:gd name="T8" fmla="*/ 29 w 58"/>
                <a:gd name="T9" fmla="*/ 0 h 59"/>
                <a:gd name="T10" fmla="*/ 29 w 58"/>
                <a:gd name="T11" fmla="*/ 46 h 59"/>
                <a:gd name="T12" fmla="*/ 13 w 58"/>
                <a:gd name="T13" fmla="*/ 29 h 59"/>
                <a:gd name="T14" fmla="*/ 29 w 58"/>
                <a:gd name="T15" fmla="*/ 13 h 59"/>
                <a:gd name="T16" fmla="*/ 45 w 58"/>
                <a:gd name="T17" fmla="*/ 29 h 59"/>
                <a:gd name="T18" fmla="*/ 29 w 58"/>
                <a:gd name="T19" fmla="*/ 46 h 59"/>
                <a:gd name="T20" fmla="*/ 29 w 58"/>
                <a:gd name="T21" fmla="*/ 46 h 59"/>
                <a:gd name="T22" fmla="*/ 29 w 58"/>
                <a:gd name="T23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45" y="59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46"/>
                  </a:moveTo>
                  <a:cubicBezTo>
                    <a:pt x="20" y="46"/>
                    <a:pt x="13" y="38"/>
                    <a:pt x="13" y="29"/>
                  </a:cubicBezTo>
                  <a:cubicBezTo>
                    <a:pt x="13" y="20"/>
                    <a:pt x="20" y="13"/>
                    <a:pt x="29" y="13"/>
                  </a:cubicBezTo>
                  <a:cubicBezTo>
                    <a:pt x="38" y="13"/>
                    <a:pt x="45" y="20"/>
                    <a:pt x="45" y="29"/>
                  </a:cubicBezTo>
                  <a:cubicBezTo>
                    <a:pt x="45" y="38"/>
                    <a:pt x="38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 noEditPoints="1"/>
            </p:cNvSpPr>
            <p:nvPr/>
          </p:nvSpPr>
          <p:spPr bwMode="auto">
            <a:xfrm>
              <a:off x="3589338" y="2413000"/>
              <a:ext cx="222250" cy="217488"/>
            </a:xfrm>
            <a:custGeom>
              <a:avLst/>
              <a:gdLst>
                <a:gd name="T0" fmla="*/ 18 w 59"/>
                <a:gd name="T1" fmla="*/ 2 h 58"/>
                <a:gd name="T2" fmla="*/ 3 w 59"/>
                <a:gd name="T3" fmla="*/ 18 h 58"/>
                <a:gd name="T4" fmla="*/ 3 w 59"/>
                <a:gd name="T5" fmla="*/ 40 h 58"/>
                <a:gd name="T6" fmla="*/ 29 w 59"/>
                <a:gd name="T7" fmla="*/ 58 h 58"/>
                <a:gd name="T8" fmla="*/ 41 w 59"/>
                <a:gd name="T9" fmla="*/ 56 h 58"/>
                <a:gd name="T10" fmla="*/ 56 w 59"/>
                <a:gd name="T11" fmla="*/ 40 h 58"/>
                <a:gd name="T12" fmla="*/ 56 w 59"/>
                <a:gd name="T13" fmla="*/ 18 h 58"/>
                <a:gd name="T14" fmla="*/ 29 w 59"/>
                <a:gd name="T15" fmla="*/ 0 h 58"/>
                <a:gd name="T16" fmla="*/ 18 w 59"/>
                <a:gd name="T17" fmla="*/ 2 h 58"/>
                <a:gd name="T18" fmla="*/ 44 w 59"/>
                <a:gd name="T19" fmla="*/ 23 h 58"/>
                <a:gd name="T20" fmla="*/ 44 w 59"/>
                <a:gd name="T21" fmla="*/ 35 h 58"/>
                <a:gd name="T22" fmla="*/ 36 w 59"/>
                <a:gd name="T23" fmla="*/ 44 h 58"/>
                <a:gd name="T24" fmla="*/ 29 w 59"/>
                <a:gd name="T25" fmla="*/ 45 h 58"/>
                <a:gd name="T26" fmla="*/ 15 w 59"/>
                <a:gd name="T27" fmla="*/ 35 h 58"/>
                <a:gd name="T28" fmla="*/ 15 w 59"/>
                <a:gd name="T29" fmla="*/ 23 h 58"/>
                <a:gd name="T30" fmla="*/ 23 w 59"/>
                <a:gd name="T31" fmla="*/ 14 h 58"/>
                <a:gd name="T32" fmla="*/ 29 w 59"/>
                <a:gd name="T33" fmla="*/ 13 h 58"/>
                <a:gd name="T34" fmla="*/ 44 w 59"/>
                <a:gd name="T35" fmla="*/ 23 h 58"/>
                <a:gd name="T36" fmla="*/ 44 w 59"/>
                <a:gd name="T37" fmla="*/ 23 h 58"/>
                <a:gd name="T38" fmla="*/ 44 w 59"/>
                <a:gd name="T39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58">
                  <a:moveTo>
                    <a:pt x="18" y="2"/>
                  </a:moveTo>
                  <a:cubicBezTo>
                    <a:pt x="11" y="5"/>
                    <a:pt x="6" y="11"/>
                    <a:pt x="3" y="18"/>
                  </a:cubicBezTo>
                  <a:cubicBezTo>
                    <a:pt x="0" y="25"/>
                    <a:pt x="0" y="33"/>
                    <a:pt x="3" y="40"/>
                  </a:cubicBezTo>
                  <a:cubicBezTo>
                    <a:pt x="7" y="51"/>
                    <a:pt x="18" y="58"/>
                    <a:pt x="29" y="58"/>
                  </a:cubicBezTo>
                  <a:cubicBezTo>
                    <a:pt x="33" y="58"/>
                    <a:pt x="37" y="58"/>
                    <a:pt x="41" y="56"/>
                  </a:cubicBezTo>
                  <a:cubicBezTo>
                    <a:pt x="48" y="53"/>
                    <a:pt x="53" y="48"/>
                    <a:pt x="56" y="40"/>
                  </a:cubicBezTo>
                  <a:cubicBezTo>
                    <a:pt x="59" y="33"/>
                    <a:pt x="59" y="25"/>
                    <a:pt x="56" y="18"/>
                  </a:cubicBezTo>
                  <a:cubicBezTo>
                    <a:pt x="52" y="7"/>
                    <a:pt x="41" y="0"/>
                    <a:pt x="29" y="0"/>
                  </a:cubicBezTo>
                  <a:cubicBezTo>
                    <a:pt x="26" y="0"/>
                    <a:pt x="22" y="1"/>
                    <a:pt x="18" y="2"/>
                  </a:cubicBezTo>
                  <a:close/>
                  <a:moveTo>
                    <a:pt x="44" y="23"/>
                  </a:moveTo>
                  <a:cubicBezTo>
                    <a:pt x="46" y="27"/>
                    <a:pt x="46" y="31"/>
                    <a:pt x="44" y="35"/>
                  </a:cubicBezTo>
                  <a:cubicBezTo>
                    <a:pt x="43" y="39"/>
                    <a:pt x="40" y="42"/>
                    <a:pt x="36" y="44"/>
                  </a:cubicBezTo>
                  <a:cubicBezTo>
                    <a:pt x="34" y="45"/>
                    <a:pt x="32" y="45"/>
                    <a:pt x="29" y="45"/>
                  </a:cubicBezTo>
                  <a:cubicBezTo>
                    <a:pt x="23" y="45"/>
                    <a:pt x="17" y="41"/>
                    <a:pt x="15" y="35"/>
                  </a:cubicBezTo>
                  <a:cubicBezTo>
                    <a:pt x="13" y="31"/>
                    <a:pt x="13" y="27"/>
                    <a:pt x="15" y="23"/>
                  </a:cubicBezTo>
                  <a:cubicBezTo>
                    <a:pt x="16" y="19"/>
                    <a:pt x="19" y="16"/>
                    <a:pt x="23" y="14"/>
                  </a:cubicBezTo>
                  <a:cubicBezTo>
                    <a:pt x="25" y="13"/>
                    <a:pt x="27" y="13"/>
                    <a:pt x="29" y="13"/>
                  </a:cubicBezTo>
                  <a:cubicBezTo>
                    <a:pt x="36" y="13"/>
                    <a:pt x="42" y="17"/>
                    <a:pt x="44" y="23"/>
                  </a:cubicBezTo>
                  <a:close/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3019425" y="2717800"/>
              <a:ext cx="225425" cy="217488"/>
            </a:xfrm>
            <a:custGeom>
              <a:avLst/>
              <a:gdLst>
                <a:gd name="T0" fmla="*/ 30 w 60"/>
                <a:gd name="T1" fmla="*/ 0 h 58"/>
                <a:gd name="T2" fmla="*/ 19 w 60"/>
                <a:gd name="T3" fmla="*/ 2 h 58"/>
                <a:gd name="T4" fmla="*/ 3 w 60"/>
                <a:gd name="T5" fmla="*/ 18 h 58"/>
                <a:gd name="T6" fmla="*/ 3 w 60"/>
                <a:gd name="T7" fmla="*/ 40 h 58"/>
                <a:gd name="T8" fmla="*/ 30 w 60"/>
                <a:gd name="T9" fmla="*/ 58 h 58"/>
                <a:gd name="T10" fmla="*/ 41 w 60"/>
                <a:gd name="T11" fmla="*/ 56 h 58"/>
                <a:gd name="T12" fmla="*/ 57 w 60"/>
                <a:gd name="T13" fmla="*/ 41 h 58"/>
                <a:gd name="T14" fmla="*/ 57 w 60"/>
                <a:gd name="T15" fmla="*/ 18 h 58"/>
                <a:gd name="T16" fmla="*/ 30 w 60"/>
                <a:gd name="T17" fmla="*/ 0 h 58"/>
                <a:gd name="T18" fmla="*/ 45 w 60"/>
                <a:gd name="T19" fmla="*/ 36 h 58"/>
                <a:gd name="T20" fmla="*/ 36 w 60"/>
                <a:gd name="T21" fmla="*/ 44 h 58"/>
                <a:gd name="T22" fmla="*/ 30 w 60"/>
                <a:gd name="T23" fmla="*/ 45 h 58"/>
                <a:gd name="T24" fmla="*/ 15 w 60"/>
                <a:gd name="T25" fmla="*/ 35 h 58"/>
                <a:gd name="T26" fmla="*/ 15 w 60"/>
                <a:gd name="T27" fmla="*/ 23 h 58"/>
                <a:gd name="T28" fmla="*/ 24 w 60"/>
                <a:gd name="T29" fmla="*/ 14 h 58"/>
                <a:gd name="T30" fmla="*/ 30 w 60"/>
                <a:gd name="T31" fmla="*/ 13 h 58"/>
                <a:gd name="T32" fmla="*/ 45 w 60"/>
                <a:gd name="T33" fmla="*/ 23 h 58"/>
                <a:gd name="T34" fmla="*/ 45 w 60"/>
                <a:gd name="T35" fmla="*/ 36 h 58"/>
                <a:gd name="T36" fmla="*/ 45 w 60"/>
                <a:gd name="T37" fmla="*/ 36 h 58"/>
                <a:gd name="T38" fmla="*/ 45 w 60"/>
                <a:gd name="T39" fmla="*/ 3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58">
                  <a:moveTo>
                    <a:pt x="30" y="0"/>
                  </a:moveTo>
                  <a:cubicBezTo>
                    <a:pt x="26" y="0"/>
                    <a:pt x="23" y="1"/>
                    <a:pt x="19" y="2"/>
                  </a:cubicBezTo>
                  <a:cubicBezTo>
                    <a:pt x="12" y="5"/>
                    <a:pt x="6" y="11"/>
                    <a:pt x="3" y="18"/>
                  </a:cubicBezTo>
                  <a:cubicBezTo>
                    <a:pt x="0" y="25"/>
                    <a:pt x="0" y="33"/>
                    <a:pt x="3" y="40"/>
                  </a:cubicBezTo>
                  <a:cubicBezTo>
                    <a:pt x="8" y="51"/>
                    <a:pt x="18" y="58"/>
                    <a:pt x="30" y="58"/>
                  </a:cubicBezTo>
                  <a:cubicBezTo>
                    <a:pt x="34" y="58"/>
                    <a:pt x="38" y="58"/>
                    <a:pt x="41" y="56"/>
                  </a:cubicBezTo>
                  <a:cubicBezTo>
                    <a:pt x="48" y="53"/>
                    <a:pt x="54" y="48"/>
                    <a:pt x="57" y="41"/>
                  </a:cubicBezTo>
                  <a:cubicBezTo>
                    <a:pt x="60" y="33"/>
                    <a:pt x="60" y="25"/>
                    <a:pt x="57" y="18"/>
                  </a:cubicBezTo>
                  <a:cubicBezTo>
                    <a:pt x="53" y="7"/>
                    <a:pt x="42" y="0"/>
                    <a:pt x="30" y="0"/>
                  </a:cubicBezTo>
                  <a:close/>
                  <a:moveTo>
                    <a:pt x="45" y="36"/>
                  </a:moveTo>
                  <a:cubicBezTo>
                    <a:pt x="43" y="40"/>
                    <a:pt x="40" y="43"/>
                    <a:pt x="36" y="44"/>
                  </a:cubicBezTo>
                  <a:cubicBezTo>
                    <a:pt x="34" y="45"/>
                    <a:pt x="32" y="45"/>
                    <a:pt x="30" y="45"/>
                  </a:cubicBezTo>
                  <a:cubicBezTo>
                    <a:pt x="24" y="45"/>
                    <a:pt x="18" y="42"/>
                    <a:pt x="15" y="35"/>
                  </a:cubicBezTo>
                  <a:cubicBezTo>
                    <a:pt x="14" y="31"/>
                    <a:pt x="14" y="27"/>
                    <a:pt x="15" y="23"/>
                  </a:cubicBezTo>
                  <a:cubicBezTo>
                    <a:pt x="17" y="19"/>
                    <a:pt x="20" y="16"/>
                    <a:pt x="24" y="14"/>
                  </a:cubicBezTo>
                  <a:cubicBezTo>
                    <a:pt x="26" y="14"/>
                    <a:pt x="28" y="13"/>
                    <a:pt x="30" y="13"/>
                  </a:cubicBezTo>
                  <a:cubicBezTo>
                    <a:pt x="37" y="13"/>
                    <a:pt x="43" y="17"/>
                    <a:pt x="45" y="23"/>
                  </a:cubicBezTo>
                  <a:cubicBezTo>
                    <a:pt x="47" y="27"/>
                    <a:pt x="47" y="32"/>
                    <a:pt x="45" y="36"/>
                  </a:cubicBezTo>
                  <a:close/>
                  <a:moveTo>
                    <a:pt x="45" y="36"/>
                  </a:moveTo>
                  <a:cubicBezTo>
                    <a:pt x="45" y="36"/>
                    <a:pt x="45" y="36"/>
                    <a:pt x="45" y="36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3575050" y="2717800"/>
              <a:ext cx="236538" cy="220663"/>
            </a:xfrm>
            <a:custGeom>
              <a:avLst/>
              <a:gdLst>
                <a:gd name="T0" fmla="*/ 45 w 63"/>
                <a:gd name="T1" fmla="*/ 3 h 59"/>
                <a:gd name="T2" fmla="*/ 33 w 63"/>
                <a:gd name="T3" fmla="*/ 0 h 59"/>
                <a:gd name="T4" fmla="*/ 6 w 63"/>
                <a:gd name="T5" fmla="*/ 18 h 59"/>
                <a:gd name="T6" fmla="*/ 22 w 63"/>
                <a:gd name="T7" fmla="*/ 56 h 59"/>
                <a:gd name="T8" fmla="*/ 33 w 63"/>
                <a:gd name="T9" fmla="*/ 59 h 59"/>
                <a:gd name="T10" fmla="*/ 60 w 63"/>
                <a:gd name="T11" fmla="*/ 41 h 59"/>
                <a:gd name="T12" fmla="*/ 60 w 63"/>
                <a:gd name="T13" fmla="*/ 19 h 59"/>
                <a:gd name="T14" fmla="*/ 45 w 63"/>
                <a:gd name="T15" fmla="*/ 3 h 59"/>
                <a:gd name="T16" fmla="*/ 48 w 63"/>
                <a:gd name="T17" fmla="*/ 36 h 59"/>
                <a:gd name="T18" fmla="*/ 33 w 63"/>
                <a:gd name="T19" fmla="*/ 46 h 59"/>
                <a:gd name="T20" fmla="*/ 27 w 63"/>
                <a:gd name="T21" fmla="*/ 45 h 59"/>
                <a:gd name="T22" fmla="*/ 18 w 63"/>
                <a:gd name="T23" fmla="*/ 23 h 59"/>
                <a:gd name="T24" fmla="*/ 33 w 63"/>
                <a:gd name="T25" fmla="*/ 13 h 59"/>
                <a:gd name="T26" fmla="*/ 40 w 63"/>
                <a:gd name="T27" fmla="*/ 15 h 59"/>
                <a:gd name="T28" fmla="*/ 48 w 63"/>
                <a:gd name="T29" fmla="*/ 36 h 59"/>
                <a:gd name="T30" fmla="*/ 48 w 63"/>
                <a:gd name="T31" fmla="*/ 36 h 59"/>
                <a:gd name="T32" fmla="*/ 48 w 63"/>
                <a:gd name="T33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9">
                  <a:moveTo>
                    <a:pt x="45" y="3"/>
                  </a:moveTo>
                  <a:cubicBezTo>
                    <a:pt x="41" y="1"/>
                    <a:pt x="37" y="0"/>
                    <a:pt x="33" y="0"/>
                  </a:cubicBezTo>
                  <a:cubicBezTo>
                    <a:pt x="22" y="0"/>
                    <a:pt x="11" y="8"/>
                    <a:pt x="6" y="18"/>
                  </a:cubicBezTo>
                  <a:cubicBezTo>
                    <a:pt x="0" y="33"/>
                    <a:pt x="7" y="50"/>
                    <a:pt x="22" y="56"/>
                  </a:cubicBezTo>
                  <a:cubicBezTo>
                    <a:pt x="26" y="58"/>
                    <a:pt x="29" y="59"/>
                    <a:pt x="33" y="59"/>
                  </a:cubicBezTo>
                  <a:cubicBezTo>
                    <a:pt x="45" y="59"/>
                    <a:pt x="56" y="52"/>
                    <a:pt x="60" y="41"/>
                  </a:cubicBezTo>
                  <a:cubicBezTo>
                    <a:pt x="63" y="34"/>
                    <a:pt x="63" y="26"/>
                    <a:pt x="60" y="19"/>
                  </a:cubicBezTo>
                  <a:cubicBezTo>
                    <a:pt x="57" y="11"/>
                    <a:pt x="52" y="6"/>
                    <a:pt x="45" y="3"/>
                  </a:cubicBezTo>
                  <a:close/>
                  <a:moveTo>
                    <a:pt x="48" y="36"/>
                  </a:moveTo>
                  <a:cubicBezTo>
                    <a:pt x="46" y="42"/>
                    <a:pt x="40" y="46"/>
                    <a:pt x="33" y="46"/>
                  </a:cubicBezTo>
                  <a:cubicBezTo>
                    <a:pt x="31" y="46"/>
                    <a:pt x="29" y="45"/>
                    <a:pt x="27" y="45"/>
                  </a:cubicBezTo>
                  <a:cubicBezTo>
                    <a:pt x="19" y="41"/>
                    <a:pt x="15" y="32"/>
                    <a:pt x="18" y="23"/>
                  </a:cubicBezTo>
                  <a:cubicBezTo>
                    <a:pt x="21" y="17"/>
                    <a:pt x="27" y="13"/>
                    <a:pt x="33" y="13"/>
                  </a:cubicBezTo>
                  <a:cubicBezTo>
                    <a:pt x="35" y="13"/>
                    <a:pt x="38" y="14"/>
                    <a:pt x="40" y="15"/>
                  </a:cubicBezTo>
                  <a:cubicBezTo>
                    <a:pt x="48" y="18"/>
                    <a:pt x="52" y="28"/>
                    <a:pt x="48" y="36"/>
                  </a:cubicBezTo>
                  <a:close/>
                  <a:moveTo>
                    <a:pt x="48" y="36"/>
                  </a:moveTo>
                  <a:cubicBezTo>
                    <a:pt x="48" y="36"/>
                    <a:pt x="48" y="36"/>
                    <a:pt x="48" y="36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3008313" y="2413000"/>
              <a:ext cx="247650" cy="217488"/>
            </a:xfrm>
            <a:custGeom>
              <a:avLst/>
              <a:gdLst>
                <a:gd name="T0" fmla="*/ 45 w 66"/>
                <a:gd name="T1" fmla="*/ 2 h 58"/>
                <a:gd name="T2" fmla="*/ 33 w 66"/>
                <a:gd name="T3" fmla="*/ 0 h 58"/>
                <a:gd name="T4" fmla="*/ 6 w 66"/>
                <a:gd name="T5" fmla="*/ 18 h 58"/>
                <a:gd name="T6" fmla="*/ 22 w 66"/>
                <a:gd name="T7" fmla="*/ 56 h 58"/>
                <a:gd name="T8" fmla="*/ 33 w 66"/>
                <a:gd name="T9" fmla="*/ 58 h 58"/>
                <a:gd name="T10" fmla="*/ 60 w 66"/>
                <a:gd name="T11" fmla="*/ 40 h 58"/>
                <a:gd name="T12" fmla="*/ 45 w 66"/>
                <a:gd name="T13" fmla="*/ 2 h 58"/>
                <a:gd name="T14" fmla="*/ 48 w 66"/>
                <a:gd name="T15" fmla="*/ 35 h 58"/>
                <a:gd name="T16" fmla="*/ 33 w 66"/>
                <a:gd name="T17" fmla="*/ 45 h 58"/>
                <a:gd name="T18" fmla="*/ 27 w 66"/>
                <a:gd name="T19" fmla="*/ 44 h 58"/>
                <a:gd name="T20" fmla="*/ 18 w 66"/>
                <a:gd name="T21" fmla="*/ 23 h 58"/>
                <a:gd name="T22" fmla="*/ 33 w 66"/>
                <a:gd name="T23" fmla="*/ 13 h 58"/>
                <a:gd name="T24" fmla="*/ 40 w 66"/>
                <a:gd name="T25" fmla="*/ 14 h 58"/>
                <a:gd name="T26" fmla="*/ 48 w 66"/>
                <a:gd name="T27" fmla="*/ 35 h 58"/>
                <a:gd name="T28" fmla="*/ 48 w 66"/>
                <a:gd name="T29" fmla="*/ 35 h 58"/>
                <a:gd name="T30" fmla="*/ 48 w 66"/>
                <a:gd name="T31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58">
                  <a:moveTo>
                    <a:pt x="45" y="2"/>
                  </a:moveTo>
                  <a:cubicBezTo>
                    <a:pt x="41" y="0"/>
                    <a:pt x="37" y="0"/>
                    <a:pt x="33" y="0"/>
                  </a:cubicBezTo>
                  <a:cubicBezTo>
                    <a:pt x="22" y="0"/>
                    <a:pt x="11" y="7"/>
                    <a:pt x="6" y="18"/>
                  </a:cubicBezTo>
                  <a:cubicBezTo>
                    <a:pt x="0" y="32"/>
                    <a:pt x="7" y="50"/>
                    <a:pt x="22" y="56"/>
                  </a:cubicBezTo>
                  <a:cubicBezTo>
                    <a:pt x="26" y="57"/>
                    <a:pt x="29" y="58"/>
                    <a:pt x="33" y="58"/>
                  </a:cubicBezTo>
                  <a:cubicBezTo>
                    <a:pt x="45" y="58"/>
                    <a:pt x="56" y="51"/>
                    <a:pt x="60" y="40"/>
                  </a:cubicBezTo>
                  <a:cubicBezTo>
                    <a:pt x="66" y="25"/>
                    <a:pt x="59" y="8"/>
                    <a:pt x="45" y="2"/>
                  </a:cubicBezTo>
                  <a:close/>
                  <a:moveTo>
                    <a:pt x="48" y="35"/>
                  </a:moveTo>
                  <a:cubicBezTo>
                    <a:pt x="46" y="41"/>
                    <a:pt x="40" y="45"/>
                    <a:pt x="33" y="45"/>
                  </a:cubicBezTo>
                  <a:cubicBezTo>
                    <a:pt x="31" y="45"/>
                    <a:pt x="29" y="45"/>
                    <a:pt x="27" y="44"/>
                  </a:cubicBezTo>
                  <a:cubicBezTo>
                    <a:pt x="19" y="40"/>
                    <a:pt x="15" y="31"/>
                    <a:pt x="18" y="23"/>
                  </a:cubicBezTo>
                  <a:cubicBezTo>
                    <a:pt x="21" y="17"/>
                    <a:pt x="27" y="13"/>
                    <a:pt x="33" y="13"/>
                  </a:cubicBezTo>
                  <a:cubicBezTo>
                    <a:pt x="35" y="13"/>
                    <a:pt x="38" y="13"/>
                    <a:pt x="40" y="14"/>
                  </a:cubicBezTo>
                  <a:cubicBezTo>
                    <a:pt x="48" y="17"/>
                    <a:pt x="52" y="27"/>
                    <a:pt x="48" y="35"/>
                  </a:cubicBezTo>
                  <a:close/>
                  <a:moveTo>
                    <a:pt x="48" y="35"/>
                  </a:moveTo>
                  <a:cubicBezTo>
                    <a:pt x="48" y="35"/>
                    <a:pt x="48" y="35"/>
                    <a:pt x="48" y="35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835275" y="2093913"/>
              <a:ext cx="1704975" cy="1163638"/>
            </a:xfrm>
            <a:custGeom>
              <a:avLst/>
              <a:gdLst>
                <a:gd name="T0" fmla="*/ 444 w 454"/>
                <a:gd name="T1" fmla="*/ 224 h 310"/>
                <a:gd name="T2" fmla="*/ 435 w 454"/>
                <a:gd name="T3" fmla="*/ 234 h 310"/>
                <a:gd name="T4" fmla="*/ 404 w 454"/>
                <a:gd name="T5" fmla="*/ 265 h 310"/>
                <a:gd name="T6" fmla="*/ 373 w 454"/>
                <a:gd name="T7" fmla="*/ 234 h 310"/>
                <a:gd name="T8" fmla="*/ 322 w 454"/>
                <a:gd name="T9" fmla="*/ 184 h 310"/>
                <a:gd name="T10" fmla="*/ 307 w 454"/>
                <a:gd name="T11" fmla="*/ 186 h 310"/>
                <a:gd name="T12" fmla="*/ 310 w 454"/>
                <a:gd name="T13" fmla="*/ 155 h 310"/>
                <a:gd name="T14" fmla="*/ 155 w 454"/>
                <a:gd name="T15" fmla="*/ 0 h 310"/>
                <a:gd name="T16" fmla="*/ 0 w 454"/>
                <a:gd name="T17" fmla="*/ 155 h 310"/>
                <a:gd name="T18" fmla="*/ 155 w 454"/>
                <a:gd name="T19" fmla="*/ 310 h 310"/>
                <a:gd name="T20" fmla="*/ 297 w 454"/>
                <a:gd name="T21" fmla="*/ 216 h 310"/>
                <a:gd name="T22" fmla="*/ 322 w 454"/>
                <a:gd name="T23" fmla="*/ 203 h 310"/>
                <a:gd name="T24" fmla="*/ 353 w 454"/>
                <a:gd name="T25" fmla="*/ 234 h 310"/>
                <a:gd name="T26" fmla="*/ 404 w 454"/>
                <a:gd name="T27" fmla="*/ 284 h 310"/>
                <a:gd name="T28" fmla="*/ 454 w 454"/>
                <a:gd name="T29" fmla="*/ 234 h 310"/>
                <a:gd name="T30" fmla="*/ 444 w 454"/>
                <a:gd name="T31" fmla="*/ 224 h 310"/>
                <a:gd name="T32" fmla="*/ 280 w 454"/>
                <a:gd name="T33" fmla="*/ 207 h 310"/>
                <a:gd name="T34" fmla="*/ 274 w 454"/>
                <a:gd name="T35" fmla="*/ 219 h 310"/>
                <a:gd name="T36" fmla="*/ 155 w 454"/>
                <a:gd name="T37" fmla="*/ 290 h 310"/>
                <a:gd name="T38" fmla="*/ 19 w 454"/>
                <a:gd name="T39" fmla="*/ 155 h 310"/>
                <a:gd name="T40" fmla="*/ 155 w 454"/>
                <a:gd name="T41" fmla="*/ 19 h 310"/>
                <a:gd name="T42" fmla="*/ 290 w 454"/>
                <a:gd name="T43" fmla="*/ 155 h 310"/>
                <a:gd name="T44" fmla="*/ 280 w 454"/>
                <a:gd name="T45" fmla="*/ 207 h 310"/>
                <a:gd name="T46" fmla="*/ 280 w 454"/>
                <a:gd name="T47" fmla="*/ 207 h 310"/>
                <a:gd name="T48" fmla="*/ 280 w 454"/>
                <a:gd name="T49" fmla="*/ 20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4" h="310">
                  <a:moveTo>
                    <a:pt x="444" y="224"/>
                  </a:moveTo>
                  <a:cubicBezTo>
                    <a:pt x="439" y="224"/>
                    <a:pt x="435" y="229"/>
                    <a:pt x="435" y="234"/>
                  </a:cubicBezTo>
                  <a:cubicBezTo>
                    <a:pt x="435" y="251"/>
                    <a:pt x="421" y="265"/>
                    <a:pt x="404" y="265"/>
                  </a:cubicBezTo>
                  <a:cubicBezTo>
                    <a:pt x="387" y="265"/>
                    <a:pt x="373" y="251"/>
                    <a:pt x="373" y="234"/>
                  </a:cubicBezTo>
                  <a:cubicBezTo>
                    <a:pt x="373" y="206"/>
                    <a:pt x="350" y="184"/>
                    <a:pt x="322" y="184"/>
                  </a:cubicBezTo>
                  <a:cubicBezTo>
                    <a:pt x="317" y="184"/>
                    <a:pt x="312" y="185"/>
                    <a:pt x="307" y="186"/>
                  </a:cubicBezTo>
                  <a:cubicBezTo>
                    <a:pt x="309" y="176"/>
                    <a:pt x="310" y="166"/>
                    <a:pt x="310" y="155"/>
                  </a:cubicBezTo>
                  <a:cubicBezTo>
                    <a:pt x="310" y="69"/>
                    <a:pt x="240" y="0"/>
                    <a:pt x="155" y="0"/>
                  </a:cubicBezTo>
                  <a:cubicBezTo>
                    <a:pt x="69" y="0"/>
                    <a:pt x="0" y="69"/>
                    <a:pt x="0" y="155"/>
                  </a:cubicBezTo>
                  <a:cubicBezTo>
                    <a:pt x="0" y="240"/>
                    <a:pt x="69" y="310"/>
                    <a:pt x="155" y="310"/>
                  </a:cubicBezTo>
                  <a:cubicBezTo>
                    <a:pt x="219" y="310"/>
                    <a:pt x="273" y="271"/>
                    <a:pt x="297" y="216"/>
                  </a:cubicBezTo>
                  <a:cubicBezTo>
                    <a:pt x="303" y="208"/>
                    <a:pt x="312" y="203"/>
                    <a:pt x="322" y="203"/>
                  </a:cubicBezTo>
                  <a:cubicBezTo>
                    <a:pt x="339" y="203"/>
                    <a:pt x="353" y="217"/>
                    <a:pt x="353" y="234"/>
                  </a:cubicBezTo>
                  <a:cubicBezTo>
                    <a:pt x="353" y="262"/>
                    <a:pt x="376" y="284"/>
                    <a:pt x="404" y="284"/>
                  </a:cubicBezTo>
                  <a:cubicBezTo>
                    <a:pt x="431" y="284"/>
                    <a:pt x="454" y="262"/>
                    <a:pt x="454" y="234"/>
                  </a:cubicBezTo>
                  <a:cubicBezTo>
                    <a:pt x="454" y="229"/>
                    <a:pt x="450" y="224"/>
                    <a:pt x="444" y="224"/>
                  </a:cubicBezTo>
                  <a:close/>
                  <a:moveTo>
                    <a:pt x="280" y="207"/>
                  </a:moveTo>
                  <a:cubicBezTo>
                    <a:pt x="278" y="210"/>
                    <a:pt x="276" y="214"/>
                    <a:pt x="274" y="219"/>
                  </a:cubicBezTo>
                  <a:cubicBezTo>
                    <a:pt x="252" y="261"/>
                    <a:pt x="207" y="290"/>
                    <a:pt x="155" y="290"/>
                  </a:cubicBezTo>
                  <a:cubicBezTo>
                    <a:pt x="80" y="290"/>
                    <a:pt x="19" y="230"/>
                    <a:pt x="19" y="155"/>
                  </a:cubicBezTo>
                  <a:cubicBezTo>
                    <a:pt x="19" y="80"/>
                    <a:pt x="80" y="19"/>
                    <a:pt x="155" y="19"/>
                  </a:cubicBezTo>
                  <a:cubicBezTo>
                    <a:pt x="230" y="19"/>
                    <a:pt x="290" y="80"/>
                    <a:pt x="290" y="155"/>
                  </a:cubicBezTo>
                  <a:cubicBezTo>
                    <a:pt x="290" y="173"/>
                    <a:pt x="287" y="191"/>
                    <a:pt x="280" y="207"/>
                  </a:cubicBezTo>
                  <a:close/>
                  <a:moveTo>
                    <a:pt x="280" y="207"/>
                  </a:moveTo>
                  <a:cubicBezTo>
                    <a:pt x="280" y="207"/>
                    <a:pt x="280" y="207"/>
                    <a:pt x="280" y="207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2312114" y="828675"/>
            <a:ext cx="785813" cy="638175"/>
            <a:chOff x="3897313" y="831850"/>
            <a:chExt cx="785813" cy="638175"/>
          </a:xfrm>
        </p:grpSpPr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3897313" y="831850"/>
              <a:ext cx="785813" cy="638175"/>
            </a:xfrm>
            <a:custGeom>
              <a:avLst/>
              <a:gdLst>
                <a:gd name="T0" fmla="*/ 14 w 209"/>
                <a:gd name="T1" fmla="*/ 0 h 170"/>
                <a:gd name="T2" fmla="*/ 0 w 209"/>
                <a:gd name="T3" fmla="*/ 156 h 170"/>
                <a:gd name="T4" fmla="*/ 195 w 209"/>
                <a:gd name="T5" fmla="*/ 170 h 170"/>
                <a:gd name="T6" fmla="*/ 209 w 209"/>
                <a:gd name="T7" fmla="*/ 15 h 170"/>
                <a:gd name="T8" fmla="*/ 64 w 209"/>
                <a:gd name="T9" fmla="*/ 141 h 170"/>
                <a:gd name="T10" fmla="*/ 35 w 209"/>
                <a:gd name="T11" fmla="*/ 158 h 170"/>
                <a:gd name="T12" fmla="*/ 64 w 209"/>
                <a:gd name="T13" fmla="*/ 141 h 170"/>
                <a:gd name="T14" fmla="*/ 100 w 209"/>
                <a:gd name="T15" fmla="*/ 141 h 170"/>
                <a:gd name="T16" fmla="*/ 72 w 209"/>
                <a:gd name="T17" fmla="*/ 158 h 170"/>
                <a:gd name="T18" fmla="*/ 109 w 209"/>
                <a:gd name="T19" fmla="*/ 141 h 170"/>
                <a:gd name="T20" fmla="*/ 137 w 209"/>
                <a:gd name="T21" fmla="*/ 158 h 170"/>
                <a:gd name="T22" fmla="*/ 109 w 209"/>
                <a:gd name="T23" fmla="*/ 141 h 170"/>
                <a:gd name="T24" fmla="*/ 174 w 209"/>
                <a:gd name="T25" fmla="*/ 141 h 170"/>
                <a:gd name="T26" fmla="*/ 145 w 209"/>
                <a:gd name="T27" fmla="*/ 158 h 170"/>
                <a:gd name="T28" fmla="*/ 12 w 209"/>
                <a:gd name="T29" fmla="*/ 128 h 170"/>
                <a:gd name="T30" fmla="*/ 197 w 209"/>
                <a:gd name="T31" fmla="*/ 42 h 170"/>
                <a:gd name="T32" fmla="*/ 12 w 209"/>
                <a:gd name="T33" fmla="*/ 128 h 170"/>
                <a:gd name="T34" fmla="*/ 145 w 209"/>
                <a:gd name="T35" fmla="*/ 13 h 170"/>
                <a:gd name="T36" fmla="*/ 174 w 209"/>
                <a:gd name="T37" fmla="*/ 29 h 170"/>
                <a:gd name="T38" fmla="*/ 137 w 209"/>
                <a:gd name="T39" fmla="*/ 29 h 170"/>
                <a:gd name="T40" fmla="*/ 109 w 209"/>
                <a:gd name="T41" fmla="*/ 13 h 170"/>
                <a:gd name="T42" fmla="*/ 137 w 209"/>
                <a:gd name="T43" fmla="*/ 29 h 170"/>
                <a:gd name="T44" fmla="*/ 72 w 209"/>
                <a:gd name="T45" fmla="*/ 29 h 170"/>
                <a:gd name="T46" fmla="*/ 100 w 209"/>
                <a:gd name="T47" fmla="*/ 13 h 170"/>
                <a:gd name="T48" fmla="*/ 64 w 209"/>
                <a:gd name="T49" fmla="*/ 29 h 170"/>
                <a:gd name="T50" fmla="*/ 35 w 209"/>
                <a:gd name="T51" fmla="*/ 13 h 170"/>
                <a:gd name="T52" fmla="*/ 64 w 209"/>
                <a:gd name="T53" fmla="*/ 29 h 170"/>
                <a:gd name="T54" fmla="*/ 197 w 209"/>
                <a:gd name="T55" fmla="*/ 29 h 170"/>
                <a:gd name="T56" fmla="*/ 182 w 209"/>
                <a:gd name="T57" fmla="*/ 13 h 170"/>
                <a:gd name="T58" fmla="*/ 197 w 209"/>
                <a:gd name="T59" fmla="*/ 15 h 170"/>
                <a:gd name="T60" fmla="*/ 27 w 209"/>
                <a:gd name="T61" fmla="*/ 13 h 170"/>
                <a:gd name="T62" fmla="*/ 12 w 209"/>
                <a:gd name="T63" fmla="*/ 29 h 170"/>
                <a:gd name="T64" fmla="*/ 14 w 209"/>
                <a:gd name="T65" fmla="*/ 13 h 170"/>
                <a:gd name="T66" fmla="*/ 12 w 209"/>
                <a:gd name="T67" fmla="*/ 141 h 170"/>
                <a:gd name="T68" fmla="*/ 27 w 209"/>
                <a:gd name="T69" fmla="*/ 158 h 170"/>
                <a:gd name="T70" fmla="*/ 12 w 209"/>
                <a:gd name="T71" fmla="*/ 156 h 170"/>
                <a:gd name="T72" fmla="*/ 182 w 209"/>
                <a:gd name="T73" fmla="*/ 158 h 170"/>
                <a:gd name="T74" fmla="*/ 197 w 209"/>
                <a:gd name="T75" fmla="*/ 141 h 170"/>
                <a:gd name="T76" fmla="*/ 195 w 209"/>
                <a:gd name="T77" fmla="*/ 158 h 170"/>
                <a:gd name="T78" fmla="*/ 195 w 209"/>
                <a:gd name="T79" fmla="*/ 15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9" h="170">
                  <a:moveTo>
                    <a:pt x="19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4"/>
                    <a:pt x="7" y="170"/>
                    <a:pt x="14" y="170"/>
                  </a:cubicBezTo>
                  <a:cubicBezTo>
                    <a:pt x="195" y="170"/>
                    <a:pt x="195" y="170"/>
                    <a:pt x="195" y="170"/>
                  </a:cubicBezTo>
                  <a:cubicBezTo>
                    <a:pt x="202" y="170"/>
                    <a:pt x="209" y="164"/>
                    <a:pt x="209" y="156"/>
                  </a:cubicBezTo>
                  <a:cubicBezTo>
                    <a:pt x="209" y="15"/>
                    <a:pt x="209" y="15"/>
                    <a:pt x="209" y="15"/>
                  </a:cubicBezTo>
                  <a:cubicBezTo>
                    <a:pt x="209" y="7"/>
                    <a:pt x="202" y="0"/>
                    <a:pt x="195" y="0"/>
                  </a:cubicBezTo>
                  <a:close/>
                  <a:moveTo>
                    <a:pt x="64" y="141"/>
                  </a:moveTo>
                  <a:cubicBezTo>
                    <a:pt x="64" y="158"/>
                    <a:pt x="64" y="158"/>
                    <a:pt x="64" y="158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5" y="141"/>
                    <a:pt x="35" y="141"/>
                    <a:pt x="35" y="141"/>
                  </a:cubicBezTo>
                  <a:lnTo>
                    <a:pt x="64" y="141"/>
                  </a:lnTo>
                  <a:close/>
                  <a:moveTo>
                    <a:pt x="72" y="141"/>
                  </a:moveTo>
                  <a:cubicBezTo>
                    <a:pt x="100" y="141"/>
                    <a:pt x="100" y="141"/>
                    <a:pt x="100" y="141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72" y="158"/>
                    <a:pt x="72" y="158"/>
                    <a:pt x="72" y="158"/>
                  </a:cubicBezTo>
                  <a:lnTo>
                    <a:pt x="72" y="141"/>
                  </a:lnTo>
                  <a:close/>
                  <a:moveTo>
                    <a:pt x="109" y="141"/>
                  </a:moveTo>
                  <a:cubicBezTo>
                    <a:pt x="137" y="141"/>
                    <a:pt x="137" y="141"/>
                    <a:pt x="137" y="141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09" y="158"/>
                    <a:pt x="109" y="158"/>
                    <a:pt x="109" y="158"/>
                  </a:cubicBezTo>
                  <a:lnTo>
                    <a:pt x="109" y="141"/>
                  </a:lnTo>
                  <a:close/>
                  <a:moveTo>
                    <a:pt x="145" y="141"/>
                  </a:moveTo>
                  <a:cubicBezTo>
                    <a:pt x="174" y="141"/>
                    <a:pt x="174" y="141"/>
                    <a:pt x="174" y="141"/>
                  </a:cubicBezTo>
                  <a:cubicBezTo>
                    <a:pt x="174" y="158"/>
                    <a:pt x="174" y="158"/>
                    <a:pt x="174" y="158"/>
                  </a:cubicBezTo>
                  <a:cubicBezTo>
                    <a:pt x="145" y="158"/>
                    <a:pt x="145" y="158"/>
                    <a:pt x="145" y="158"/>
                  </a:cubicBezTo>
                  <a:lnTo>
                    <a:pt x="145" y="141"/>
                  </a:lnTo>
                  <a:close/>
                  <a:moveTo>
                    <a:pt x="12" y="128"/>
                  </a:moveTo>
                  <a:cubicBezTo>
                    <a:pt x="12" y="42"/>
                    <a:pt x="12" y="42"/>
                    <a:pt x="12" y="42"/>
                  </a:cubicBezTo>
                  <a:cubicBezTo>
                    <a:pt x="197" y="42"/>
                    <a:pt x="197" y="42"/>
                    <a:pt x="197" y="42"/>
                  </a:cubicBezTo>
                  <a:cubicBezTo>
                    <a:pt x="197" y="128"/>
                    <a:pt x="197" y="128"/>
                    <a:pt x="197" y="128"/>
                  </a:cubicBezTo>
                  <a:lnTo>
                    <a:pt x="12" y="128"/>
                  </a:lnTo>
                  <a:close/>
                  <a:moveTo>
                    <a:pt x="145" y="29"/>
                  </a:moveTo>
                  <a:cubicBezTo>
                    <a:pt x="145" y="13"/>
                    <a:pt x="145" y="13"/>
                    <a:pt x="145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29"/>
                    <a:pt x="174" y="29"/>
                    <a:pt x="174" y="29"/>
                  </a:cubicBezTo>
                  <a:lnTo>
                    <a:pt x="145" y="29"/>
                  </a:lnTo>
                  <a:close/>
                  <a:moveTo>
                    <a:pt x="137" y="29"/>
                  </a:moveTo>
                  <a:cubicBezTo>
                    <a:pt x="109" y="29"/>
                    <a:pt x="109" y="29"/>
                    <a:pt x="109" y="29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37" y="13"/>
                    <a:pt x="137" y="13"/>
                    <a:pt x="137" y="13"/>
                  </a:cubicBezTo>
                  <a:lnTo>
                    <a:pt x="137" y="29"/>
                  </a:lnTo>
                  <a:close/>
                  <a:moveTo>
                    <a:pt x="100" y="29"/>
                  </a:moveTo>
                  <a:cubicBezTo>
                    <a:pt x="72" y="29"/>
                    <a:pt x="72" y="29"/>
                    <a:pt x="72" y="29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100" y="13"/>
                    <a:pt x="100" y="13"/>
                    <a:pt x="100" y="13"/>
                  </a:cubicBezTo>
                  <a:lnTo>
                    <a:pt x="100" y="29"/>
                  </a:lnTo>
                  <a:close/>
                  <a:moveTo>
                    <a:pt x="64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64" y="13"/>
                    <a:pt x="64" y="13"/>
                    <a:pt x="64" y="13"/>
                  </a:cubicBezTo>
                  <a:lnTo>
                    <a:pt x="64" y="29"/>
                  </a:lnTo>
                  <a:close/>
                  <a:moveTo>
                    <a:pt x="197" y="15"/>
                  </a:moveTo>
                  <a:cubicBezTo>
                    <a:pt x="197" y="29"/>
                    <a:pt x="197" y="29"/>
                    <a:pt x="197" y="29"/>
                  </a:cubicBezTo>
                  <a:cubicBezTo>
                    <a:pt x="182" y="29"/>
                    <a:pt x="182" y="29"/>
                    <a:pt x="182" y="29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6" y="13"/>
                    <a:pt x="197" y="13"/>
                    <a:pt x="197" y="15"/>
                  </a:cubicBezTo>
                  <a:close/>
                  <a:moveTo>
                    <a:pt x="14" y="13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3" y="13"/>
                    <a:pt x="14" y="13"/>
                  </a:cubicBezTo>
                  <a:close/>
                  <a:moveTo>
                    <a:pt x="12" y="156"/>
                  </a:moveTo>
                  <a:cubicBezTo>
                    <a:pt x="12" y="141"/>
                    <a:pt x="12" y="141"/>
                    <a:pt x="12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3" y="158"/>
                    <a:pt x="12" y="157"/>
                    <a:pt x="12" y="156"/>
                  </a:cubicBezTo>
                  <a:close/>
                  <a:moveTo>
                    <a:pt x="195" y="158"/>
                  </a:moveTo>
                  <a:cubicBezTo>
                    <a:pt x="182" y="158"/>
                    <a:pt x="182" y="158"/>
                    <a:pt x="182" y="158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197" y="157"/>
                    <a:pt x="196" y="158"/>
                    <a:pt x="195" y="158"/>
                  </a:cubicBezTo>
                  <a:close/>
                  <a:moveTo>
                    <a:pt x="195" y="158"/>
                  </a:moveTo>
                  <a:cubicBezTo>
                    <a:pt x="195" y="158"/>
                    <a:pt x="195" y="158"/>
                    <a:pt x="195" y="158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4281488" y="1049338"/>
              <a:ext cx="168275" cy="203200"/>
            </a:xfrm>
            <a:custGeom>
              <a:avLst/>
              <a:gdLst>
                <a:gd name="T0" fmla="*/ 41 w 45"/>
                <a:gd name="T1" fmla="*/ 20 h 54"/>
                <a:gd name="T2" fmla="*/ 13 w 45"/>
                <a:gd name="T3" fmla="*/ 2 h 54"/>
                <a:gd name="T4" fmla="*/ 8 w 45"/>
                <a:gd name="T5" fmla="*/ 0 h 54"/>
                <a:gd name="T6" fmla="*/ 0 w 45"/>
                <a:gd name="T7" fmla="*/ 9 h 54"/>
                <a:gd name="T8" fmla="*/ 0 w 45"/>
                <a:gd name="T9" fmla="*/ 46 h 54"/>
                <a:gd name="T10" fmla="*/ 8 w 45"/>
                <a:gd name="T11" fmla="*/ 54 h 54"/>
                <a:gd name="T12" fmla="*/ 13 w 45"/>
                <a:gd name="T13" fmla="*/ 53 h 54"/>
                <a:gd name="T14" fmla="*/ 41 w 45"/>
                <a:gd name="T15" fmla="*/ 35 h 54"/>
                <a:gd name="T16" fmla="*/ 45 w 45"/>
                <a:gd name="T17" fmla="*/ 27 h 54"/>
                <a:gd name="T18" fmla="*/ 41 w 45"/>
                <a:gd name="T19" fmla="*/ 20 h 54"/>
                <a:gd name="T20" fmla="*/ 13 w 45"/>
                <a:gd name="T21" fmla="*/ 39 h 54"/>
                <a:gd name="T22" fmla="*/ 13 w 45"/>
                <a:gd name="T23" fmla="*/ 16 h 54"/>
                <a:gd name="T24" fmla="*/ 30 w 45"/>
                <a:gd name="T25" fmla="*/ 27 h 54"/>
                <a:gd name="T26" fmla="*/ 13 w 45"/>
                <a:gd name="T27" fmla="*/ 39 h 54"/>
                <a:gd name="T28" fmla="*/ 13 w 45"/>
                <a:gd name="T29" fmla="*/ 39 h 54"/>
                <a:gd name="T30" fmla="*/ 13 w 45"/>
                <a:gd name="T31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54">
                  <a:moveTo>
                    <a:pt x="41" y="2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1"/>
                    <a:pt x="4" y="54"/>
                    <a:pt x="8" y="54"/>
                  </a:cubicBezTo>
                  <a:cubicBezTo>
                    <a:pt x="10" y="54"/>
                    <a:pt x="12" y="54"/>
                    <a:pt x="13" y="53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4" y="33"/>
                    <a:pt x="45" y="30"/>
                    <a:pt x="45" y="27"/>
                  </a:cubicBezTo>
                  <a:cubicBezTo>
                    <a:pt x="45" y="24"/>
                    <a:pt x="44" y="22"/>
                    <a:pt x="41" y="20"/>
                  </a:cubicBezTo>
                  <a:close/>
                  <a:moveTo>
                    <a:pt x="13" y="39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30" y="27"/>
                    <a:pt x="30" y="27"/>
                    <a:pt x="30" y="27"/>
                  </a:cubicBezTo>
                  <a:lnTo>
                    <a:pt x="13" y="39"/>
                  </a:lnTo>
                  <a:close/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183063" y="1052513"/>
              <a:ext cx="46038" cy="195263"/>
            </a:xfrm>
            <a:custGeom>
              <a:avLst/>
              <a:gdLst>
                <a:gd name="T0" fmla="*/ 6 w 12"/>
                <a:gd name="T1" fmla="*/ 0 h 52"/>
                <a:gd name="T2" fmla="*/ 0 w 12"/>
                <a:gd name="T3" fmla="*/ 7 h 52"/>
                <a:gd name="T4" fmla="*/ 0 w 12"/>
                <a:gd name="T5" fmla="*/ 46 h 52"/>
                <a:gd name="T6" fmla="*/ 6 w 12"/>
                <a:gd name="T7" fmla="*/ 52 h 52"/>
                <a:gd name="T8" fmla="*/ 12 w 12"/>
                <a:gd name="T9" fmla="*/ 46 h 52"/>
                <a:gd name="T10" fmla="*/ 12 w 12"/>
                <a:gd name="T11" fmla="*/ 7 h 52"/>
                <a:gd name="T12" fmla="*/ 6 w 12"/>
                <a:gd name="T13" fmla="*/ 0 h 52"/>
                <a:gd name="T14" fmla="*/ 6 w 12"/>
                <a:gd name="T15" fmla="*/ 0 h 52"/>
                <a:gd name="T16" fmla="*/ 6 w 12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2">
                  <a:moveTo>
                    <a:pt x="6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3" y="52"/>
                    <a:pt x="6" y="52"/>
                  </a:cubicBezTo>
                  <a:cubicBezTo>
                    <a:pt x="10" y="52"/>
                    <a:pt x="12" y="49"/>
                    <a:pt x="12" y="4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3"/>
                    <a:pt x="10" y="0"/>
                    <a:pt x="6" y="0"/>
                  </a:cubicBezTo>
                  <a:close/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961062" y="661670"/>
            <a:ext cx="608013" cy="822325"/>
            <a:chOff x="6370638" y="906463"/>
            <a:chExt cx="608013" cy="822325"/>
          </a:xfrm>
        </p:grpSpPr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6494463" y="1033463"/>
              <a:ext cx="360363" cy="357188"/>
            </a:xfrm>
            <a:custGeom>
              <a:avLst/>
              <a:gdLst>
                <a:gd name="T0" fmla="*/ 48 w 96"/>
                <a:gd name="T1" fmla="*/ 0 h 95"/>
                <a:gd name="T2" fmla="*/ 0 w 96"/>
                <a:gd name="T3" fmla="*/ 47 h 95"/>
                <a:gd name="T4" fmla="*/ 48 w 96"/>
                <a:gd name="T5" fmla="*/ 95 h 95"/>
                <a:gd name="T6" fmla="*/ 96 w 96"/>
                <a:gd name="T7" fmla="*/ 47 h 95"/>
                <a:gd name="T8" fmla="*/ 48 w 96"/>
                <a:gd name="T9" fmla="*/ 0 h 95"/>
                <a:gd name="T10" fmla="*/ 48 w 96"/>
                <a:gd name="T11" fmla="*/ 82 h 95"/>
                <a:gd name="T12" fmla="*/ 13 w 96"/>
                <a:gd name="T13" fmla="*/ 47 h 95"/>
                <a:gd name="T14" fmla="*/ 48 w 96"/>
                <a:gd name="T15" fmla="*/ 12 h 95"/>
                <a:gd name="T16" fmla="*/ 83 w 96"/>
                <a:gd name="T17" fmla="*/ 47 h 95"/>
                <a:gd name="T18" fmla="*/ 48 w 96"/>
                <a:gd name="T19" fmla="*/ 82 h 95"/>
                <a:gd name="T20" fmla="*/ 48 w 96"/>
                <a:gd name="T21" fmla="*/ 82 h 95"/>
                <a:gd name="T22" fmla="*/ 48 w 96"/>
                <a:gd name="T23" fmla="*/ 8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95">
                  <a:moveTo>
                    <a:pt x="48" y="0"/>
                  </a:moveTo>
                  <a:cubicBezTo>
                    <a:pt x="22" y="0"/>
                    <a:pt x="0" y="21"/>
                    <a:pt x="0" y="47"/>
                  </a:cubicBezTo>
                  <a:cubicBezTo>
                    <a:pt x="0" y="74"/>
                    <a:pt x="22" y="95"/>
                    <a:pt x="48" y="95"/>
                  </a:cubicBezTo>
                  <a:cubicBezTo>
                    <a:pt x="74" y="95"/>
                    <a:pt x="96" y="74"/>
                    <a:pt x="96" y="47"/>
                  </a:cubicBezTo>
                  <a:cubicBezTo>
                    <a:pt x="96" y="21"/>
                    <a:pt x="74" y="0"/>
                    <a:pt x="48" y="0"/>
                  </a:cubicBezTo>
                  <a:close/>
                  <a:moveTo>
                    <a:pt x="48" y="82"/>
                  </a:moveTo>
                  <a:cubicBezTo>
                    <a:pt x="29" y="82"/>
                    <a:pt x="13" y="66"/>
                    <a:pt x="13" y="47"/>
                  </a:cubicBezTo>
                  <a:cubicBezTo>
                    <a:pt x="13" y="28"/>
                    <a:pt x="29" y="12"/>
                    <a:pt x="48" y="12"/>
                  </a:cubicBezTo>
                  <a:cubicBezTo>
                    <a:pt x="67" y="12"/>
                    <a:pt x="83" y="28"/>
                    <a:pt x="83" y="47"/>
                  </a:cubicBezTo>
                  <a:cubicBezTo>
                    <a:pt x="83" y="66"/>
                    <a:pt x="67" y="82"/>
                    <a:pt x="48" y="82"/>
                  </a:cubicBezTo>
                  <a:close/>
                  <a:moveTo>
                    <a:pt x="48" y="82"/>
                  </a:moveTo>
                  <a:cubicBezTo>
                    <a:pt x="48" y="82"/>
                    <a:pt x="48" y="82"/>
                    <a:pt x="48" y="82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6370638" y="906463"/>
              <a:ext cx="608013" cy="822325"/>
            </a:xfrm>
            <a:custGeom>
              <a:avLst/>
              <a:gdLst>
                <a:gd name="T0" fmla="*/ 81 w 162"/>
                <a:gd name="T1" fmla="*/ 0 h 219"/>
                <a:gd name="T2" fmla="*/ 0 w 162"/>
                <a:gd name="T3" fmla="*/ 81 h 219"/>
                <a:gd name="T4" fmla="*/ 35 w 162"/>
                <a:gd name="T5" fmla="*/ 166 h 219"/>
                <a:gd name="T6" fmla="*/ 60 w 162"/>
                <a:gd name="T7" fmla="*/ 202 h 219"/>
                <a:gd name="T8" fmla="*/ 81 w 162"/>
                <a:gd name="T9" fmla="*/ 219 h 219"/>
                <a:gd name="T10" fmla="*/ 102 w 162"/>
                <a:gd name="T11" fmla="*/ 202 h 219"/>
                <a:gd name="T12" fmla="*/ 127 w 162"/>
                <a:gd name="T13" fmla="*/ 166 h 219"/>
                <a:gd name="T14" fmla="*/ 162 w 162"/>
                <a:gd name="T15" fmla="*/ 81 h 219"/>
                <a:gd name="T16" fmla="*/ 81 w 162"/>
                <a:gd name="T17" fmla="*/ 0 h 219"/>
                <a:gd name="T18" fmla="*/ 118 w 162"/>
                <a:gd name="T19" fmla="*/ 156 h 219"/>
                <a:gd name="T20" fmla="*/ 81 w 162"/>
                <a:gd name="T21" fmla="*/ 206 h 219"/>
                <a:gd name="T22" fmla="*/ 43 w 162"/>
                <a:gd name="T23" fmla="*/ 156 h 219"/>
                <a:gd name="T24" fmla="*/ 13 w 162"/>
                <a:gd name="T25" fmla="*/ 81 h 219"/>
                <a:gd name="T26" fmla="*/ 81 w 162"/>
                <a:gd name="T27" fmla="*/ 13 h 219"/>
                <a:gd name="T28" fmla="*/ 149 w 162"/>
                <a:gd name="T29" fmla="*/ 81 h 219"/>
                <a:gd name="T30" fmla="*/ 118 w 162"/>
                <a:gd name="T31" fmla="*/ 156 h 219"/>
                <a:gd name="T32" fmla="*/ 118 w 162"/>
                <a:gd name="T33" fmla="*/ 156 h 219"/>
                <a:gd name="T34" fmla="*/ 118 w 162"/>
                <a:gd name="T35" fmla="*/ 15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2" h="219">
                  <a:moveTo>
                    <a:pt x="81" y="0"/>
                  </a:moveTo>
                  <a:cubicBezTo>
                    <a:pt x="36" y="0"/>
                    <a:pt x="0" y="37"/>
                    <a:pt x="0" y="81"/>
                  </a:cubicBezTo>
                  <a:cubicBezTo>
                    <a:pt x="0" y="107"/>
                    <a:pt x="22" y="145"/>
                    <a:pt x="35" y="166"/>
                  </a:cubicBezTo>
                  <a:cubicBezTo>
                    <a:pt x="43" y="179"/>
                    <a:pt x="52" y="192"/>
                    <a:pt x="60" y="202"/>
                  </a:cubicBezTo>
                  <a:cubicBezTo>
                    <a:pt x="73" y="218"/>
                    <a:pt x="78" y="219"/>
                    <a:pt x="81" y="219"/>
                  </a:cubicBezTo>
                  <a:cubicBezTo>
                    <a:pt x="84" y="219"/>
                    <a:pt x="89" y="218"/>
                    <a:pt x="102" y="202"/>
                  </a:cubicBezTo>
                  <a:cubicBezTo>
                    <a:pt x="110" y="192"/>
                    <a:pt x="119" y="179"/>
                    <a:pt x="127" y="166"/>
                  </a:cubicBezTo>
                  <a:cubicBezTo>
                    <a:pt x="140" y="145"/>
                    <a:pt x="162" y="107"/>
                    <a:pt x="162" y="81"/>
                  </a:cubicBezTo>
                  <a:cubicBezTo>
                    <a:pt x="162" y="37"/>
                    <a:pt x="126" y="0"/>
                    <a:pt x="81" y="0"/>
                  </a:cubicBezTo>
                  <a:close/>
                  <a:moveTo>
                    <a:pt x="118" y="156"/>
                  </a:moveTo>
                  <a:cubicBezTo>
                    <a:pt x="102" y="183"/>
                    <a:pt x="86" y="201"/>
                    <a:pt x="81" y="206"/>
                  </a:cubicBezTo>
                  <a:cubicBezTo>
                    <a:pt x="75" y="201"/>
                    <a:pt x="60" y="183"/>
                    <a:pt x="43" y="156"/>
                  </a:cubicBezTo>
                  <a:cubicBezTo>
                    <a:pt x="24" y="124"/>
                    <a:pt x="13" y="97"/>
                    <a:pt x="13" y="81"/>
                  </a:cubicBezTo>
                  <a:cubicBezTo>
                    <a:pt x="13" y="44"/>
                    <a:pt x="43" y="13"/>
                    <a:pt x="81" y="13"/>
                  </a:cubicBezTo>
                  <a:cubicBezTo>
                    <a:pt x="118" y="13"/>
                    <a:pt x="149" y="44"/>
                    <a:pt x="149" y="81"/>
                  </a:cubicBezTo>
                  <a:cubicBezTo>
                    <a:pt x="149" y="97"/>
                    <a:pt x="138" y="124"/>
                    <a:pt x="118" y="156"/>
                  </a:cubicBezTo>
                  <a:close/>
                  <a:moveTo>
                    <a:pt x="118" y="156"/>
                  </a:moveTo>
                  <a:cubicBezTo>
                    <a:pt x="118" y="156"/>
                    <a:pt x="118" y="156"/>
                    <a:pt x="118" y="156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704568" y="661670"/>
            <a:ext cx="638175" cy="811213"/>
            <a:chOff x="2835275" y="587375"/>
            <a:chExt cx="638175" cy="811213"/>
          </a:xfrm>
        </p:grpSpPr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835275" y="587375"/>
              <a:ext cx="638175" cy="811213"/>
            </a:xfrm>
            <a:custGeom>
              <a:avLst/>
              <a:gdLst>
                <a:gd name="T0" fmla="*/ 160 w 170"/>
                <a:gd name="T1" fmla="*/ 29 h 216"/>
                <a:gd name="T2" fmla="*/ 126 w 170"/>
                <a:gd name="T3" fmla="*/ 29 h 216"/>
                <a:gd name="T4" fmla="*/ 126 w 170"/>
                <a:gd name="T5" fmla="*/ 15 h 216"/>
                <a:gd name="T6" fmla="*/ 111 w 170"/>
                <a:gd name="T7" fmla="*/ 0 h 216"/>
                <a:gd name="T8" fmla="*/ 59 w 170"/>
                <a:gd name="T9" fmla="*/ 0 h 216"/>
                <a:gd name="T10" fmla="*/ 44 w 170"/>
                <a:gd name="T11" fmla="*/ 15 h 216"/>
                <a:gd name="T12" fmla="*/ 44 w 170"/>
                <a:gd name="T13" fmla="*/ 29 h 216"/>
                <a:gd name="T14" fmla="*/ 10 w 170"/>
                <a:gd name="T15" fmla="*/ 29 h 216"/>
                <a:gd name="T16" fmla="*/ 0 w 170"/>
                <a:gd name="T17" fmla="*/ 38 h 216"/>
                <a:gd name="T18" fmla="*/ 0 w 170"/>
                <a:gd name="T19" fmla="*/ 57 h 216"/>
                <a:gd name="T20" fmla="*/ 10 w 170"/>
                <a:gd name="T21" fmla="*/ 66 h 216"/>
                <a:gd name="T22" fmla="*/ 15 w 170"/>
                <a:gd name="T23" fmla="*/ 66 h 216"/>
                <a:gd name="T24" fmla="*/ 15 w 170"/>
                <a:gd name="T25" fmla="*/ 203 h 216"/>
                <a:gd name="T26" fmla="*/ 29 w 170"/>
                <a:gd name="T27" fmla="*/ 216 h 216"/>
                <a:gd name="T28" fmla="*/ 141 w 170"/>
                <a:gd name="T29" fmla="*/ 216 h 216"/>
                <a:gd name="T30" fmla="*/ 155 w 170"/>
                <a:gd name="T31" fmla="*/ 203 h 216"/>
                <a:gd name="T32" fmla="*/ 155 w 170"/>
                <a:gd name="T33" fmla="*/ 67 h 216"/>
                <a:gd name="T34" fmla="*/ 160 w 170"/>
                <a:gd name="T35" fmla="*/ 67 h 216"/>
                <a:gd name="T36" fmla="*/ 170 w 170"/>
                <a:gd name="T37" fmla="*/ 57 h 216"/>
                <a:gd name="T38" fmla="*/ 170 w 170"/>
                <a:gd name="T39" fmla="*/ 38 h 216"/>
                <a:gd name="T40" fmla="*/ 160 w 170"/>
                <a:gd name="T41" fmla="*/ 29 h 216"/>
                <a:gd name="T42" fmla="*/ 56 w 170"/>
                <a:gd name="T43" fmla="*/ 15 h 216"/>
                <a:gd name="T44" fmla="*/ 59 w 170"/>
                <a:gd name="T45" fmla="*/ 12 h 216"/>
                <a:gd name="T46" fmla="*/ 111 w 170"/>
                <a:gd name="T47" fmla="*/ 12 h 216"/>
                <a:gd name="T48" fmla="*/ 114 w 170"/>
                <a:gd name="T49" fmla="*/ 15 h 216"/>
                <a:gd name="T50" fmla="*/ 114 w 170"/>
                <a:gd name="T51" fmla="*/ 29 h 216"/>
                <a:gd name="T52" fmla="*/ 56 w 170"/>
                <a:gd name="T53" fmla="*/ 29 h 216"/>
                <a:gd name="T54" fmla="*/ 56 w 170"/>
                <a:gd name="T55" fmla="*/ 15 h 216"/>
                <a:gd name="T56" fmla="*/ 143 w 170"/>
                <a:gd name="T57" fmla="*/ 203 h 216"/>
                <a:gd name="T58" fmla="*/ 141 w 170"/>
                <a:gd name="T59" fmla="*/ 205 h 216"/>
                <a:gd name="T60" fmla="*/ 29 w 170"/>
                <a:gd name="T61" fmla="*/ 205 h 216"/>
                <a:gd name="T62" fmla="*/ 27 w 170"/>
                <a:gd name="T63" fmla="*/ 203 h 216"/>
                <a:gd name="T64" fmla="*/ 27 w 170"/>
                <a:gd name="T65" fmla="*/ 67 h 216"/>
                <a:gd name="T66" fmla="*/ 143 w 170"/>
                <a:gd name="T67" fmla="*/ 67 h 216"/>
                <a:gd name="T68" fmla="*/ 143 w 170"/>
                <a:gd name="T69" fmla="*/ 203 h 216"/>
                <a:gd name="T70" fmla="*/ 158 w 170"/>
                <a:gd name="T71" fmla="*/ 55 h 216"/>
                <a:gd name="T72" fmla="*/ 12 w 170"/>
                <a:gd name="T73" fmla="*/ 55 h 216"/>
                <a:gd name="T74" fmla="*/ 12 w 170"/>
                <a:gd name="T75" fmla="*/ 40 h 216"/>
                <a:gd name="T76" fmla="*/ 158 w 170"/>
                <a:gd name="T77" fmla="*/ 40 h 216"/>
                <a:gd name="T78" fmla="*/ 158 w 170"/>
                <a:gd name="T79" fmla="*/ 5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16">
                  <a:moveTo>
                    <a:pt x="160" y="29"/>
                  </a:moveTo>
                  <a:cubicBezTo>
                    <a:pt x="126" y="29"/>
                    <a:pt x="126" y="29"/>
                    <a:pt x="126" y="29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6" y="7"/>
                    <a:pt x="119" y="0"/>
                    <a:pt x="111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1" y="0"/>
                    <a:pt x="44" y="7"/>
                    <a:pt x="44" y="15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4" y="29"/>
                    <a:pt x="0" y="33"/>
                    <a:pt x="0" y="3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2"/>
                    <a:pt x="4" y="66"/>
                    <a:pt x="10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5" y="210"/>
                    <a:pt x="22" y="216"/>
                    <a:pt x="29" y="216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8" y="216"/>
                    <a:pt x="155" y="210"/>
                    <a:pt x="155" y="203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6" y="67"/>
                    <a:pt x="170" y="62"/>
                    <a:pt x="170" y="57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0" y="33"/>
                    <a:pt x="166" y="29"/>
                    <a:pt x="160" y="29"/>
                  </a:cubicBezTo>
                  <a:close/>
                  <a:moveTo>
                    <a:pt x="56" y="15"/>
                  </a:moveTo>
                  <a:cubicBezTo>
                    <a:pt x="56" y="13"/>
                    <a:pt x="57" y="12"/>
                    <a:pt x="59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3" y="12"/>
                    <a:pt x="114" y="13"/>
                    <a:pt x="114" y="15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56" y="29"/>
                    <a:pt x="56" y="29"/>
                    <a:pt x="56" y="29"/>
                  </a:cubicBezTo>
                  <a:lnTo>
                    <a:pt x="56" y="15"/>
                  </a:lnTo>
                  <a:close/>
                  <a:moveTo>
                    <a:pt x="143" y="203"/>
                  </a:moveTo>
                  <a:cubicBezTo>
                    <a:pt x="143" y="204"/>
                    <a:pt x="142" y="205"/>
                    <a:pt x="141" y="205"/>
                  </a:cubicBezTo>
                  <a:cubicBezTo>
                    <a:pt x="29" y="205"/>
                    <a:pt x="29" y="205"/>
                    <a:pt x="29" y="205"/>
                  </a:cubicBezTo>
                  <a:cubicBezTo>
                    <a:pt x="28" y="205"/>
                    <a:pt x="27" y="204"/>
                    <a:pt x="27" y="203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143" y="67"/>
                    <a:pt x="143" y="67"/>
                    <a:pt x="143" y="67"/>
                  </a:cubicBezTo>
                  <a:lnTo>
                    <a:pt x="143" y="203"/>
                  </a:lnTo>
                  <a:close/>
                  <a:moveTo>
                    <a:pt x="158" y="55"/>
                  </a:moveTo>
                  <a:cubicBezTo>
                    <a:pt x="12" y="55"/>
                    <a:pt x="12" y="55"/>
                    <a:pt x="12" y="55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58" y="40"/>
                    <a:pt x="158" y="40"/>
                    <a:pt x="158" y="40"/>
                  </a:cubicBezTo>
                  <a:lnTo>
                    <a:pt x="158" y="55"/>
                  </a:lnTo>
                  <a:close/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000375" y="906463"/>
              <a:ext cx="44450" cy="387350"/>
            </a:xfrm>
            <a:custGeom>
              <a:avLst/>
              <a:gdLst>
                <a:gd name="T0" fmla="*/ 6 w 12"/>
                <a:gd name="T1" fmla="*/ 103 h 103"/>
                <a:gd name="T2" fmla="*/ 12 w 12"/>
                <a:gd name="T3" fmla="*/ 97 h 103"/>
                <a:gd name="T4" fmla="*/ 12 w 12"/>
                <a:gd name="T5" fmla="*/ 6 h 103"/>
                <a:gd name="T6" fmla="*/ 6 w 12"/>
                <a:gd name="T7" fmla="*/ 0 h 103"/>
                <a:gd name="T8" fmla="*/ 0 w 12"/>
                <a:gd name="T9" fmla="*/ 6 h 103"/>
                <a:gd name="T10" fmla="*/ 0 w 12"/>
                <a:gd name="T11" fmla="*/ 97 h 103"/>
                <a:gd name="T12" fmla="*/ 6 w 12"/>
                <a:gd name="T1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3">
                  <a:moveTo>
                    <a:pt x="6" y="103"/>
                  </a:moveTo>
                  <a:cubicBezTo>
                    <a:pt x="10" y="103"/>
                    <a:pt x="12" y="100"/>
                    <a:pt x="12" y="9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0"/>
                    <a:pt x="3" y="103"/>
                    <a:pt x="6" y="103"/>
                  </a:cubicBezTo>
                  <a:close/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3132138" y="906463"/>
              <a:ext cx="44450" cy="387350"/>
            </a:xfrm>
            <a:custGeom>
              <a:avLst/>
              <a:gdLst>
                <a:gd name="T0" fmla="*/ 6 w 12"/>
                <a:gd name="T1" fmla="*/ 103 h 103"/>
                <a:gd name="T2" fmla="*/ 12 w 12"/>
                <a:gd name="T3" fmla="*/ 97 h 103"/>
                <a:gd name="T4" fmla="*/ 12 w 12"/>
                <a:gd name="T5" fmla="*/ 6 h 103"/>
                <a:gd name="T6" fmla="*/ 6 w 12"/>
                <a:gd name="T7" fmla="*/ 0 h 103"/>
                <a:gd name="T8" fmla="*/ 0 w 12"/>
                <a:gd name="T9" fmla="*/ 6 h 103"/>
                <a:gd name="T10" fmla="*/ 0 w 12"/>
                <a:gd name="T11" fmla="*/ 97 h 103"/>
                <a:gd name="T12" fmla="*/ 6 w 12"/>
                <a:gd name="T1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3">
                  <a:moveTo>
                    <a:pt x="6" y="103"/>
                  </a:moveTo>
                  <a:cubicBezTo>
                    <a:pt x="9" y="103"/>
                    <a:pt x="12" y="100"/>
                    <a:pt x="12" y="9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0"/>
                    <a:pt x="3" y="103"/>
                    <a:pt x="6" y="103"/>
                  </a:cubicBezTo>
                  <a:close/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3262313" y="906463"/>
              <a:ext cx="46038" cy="387350"/>
            </a:xfrm>
            <a:custGeom>
              <a:avLst/>
              <a:gdLst>
                <a:gd name="T0" fmla="*/ 6 w 12"/>
                <a:gd name="T1" fmla="*/ 103 h 103"/>
                <a:gd name="T2" fmla="*/ 12 w 12"/>
                <a:gd name="T3" fmla="*/ 97 h 103"/>
                <a:gd name="T4" fmla="*/ 12 w 12"/>
                <a:gd name="T5" fmla="*/ 6 h 103"/>
                <a:gd name="T6" fmla="*/ 6 w 12"/>
                <a:gd name="T7" fmla="*/ 0 h 103"/>
                <a:gd name="T8" fmla="*/ 0 w 12"/>
                <a:gd name="T9" fmla="*/ 6 h 103"/>
                <a:gd name="T10" fmla="*/ 0 w 12"/>
                <a:gd name="T11" fmla="*/ 97 h 103"/>
                <a:gd name="T12" fmla="*/ 6 w 12"/>
                <a:gd name="T1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3">
                  <a:moveTo>
                    <a:pt x="6" y="103"/>
                  </a:moveTo>
                  <a:cubicBezTo>
                    <a:pt x="9" y="103"/>
                    <a:pt x="12" y="100"/>
                    <a:pt x="12" y="9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0"/>
                    <a:pt x="2" y="103"/>
                    <a:pt x="6" y="103"/>
                  </a:cubicBezTo>
                  <a:close/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7724776" y="2095500"/>
            <a:ext cx="1019175" cy="731838"/>
            <a:chOff x="7521576" y="2095500"/>
            <a:chExt cx="1019175" cy="731838"/>
          </a:xfrm>
        </p:grpSpPr>
        <p:sp>
          <p:nvSpPr>
            <p:cNvPr id="48" name="Freeform 38"/>
            <p:cNvSpPr>
              <a:spLocks noEditPoints="1"/>
            </p:cNvSpPr>
            <p:nvPr/>
          </p:nvSpPr>
          <p:spPr bwMode="auto">
            <a:xfrm>
              <a:off x="7521576" y="2217738"/>
              <a:ext cx="612775" cy="609600"/>
            </a:xfrm>
            <a:custGeom>
              <a:avLst/>
              <a:gdLst>
                <a:gd name="T0" fmla="*/ 225 w 260"/>
                <a:gd name="T1" fmla="*/ 91 h 259"/>
                <a:gd name="T2" fmla="*/ 231 w 260"/>
                <a:gd name="T3" fmla="*/ 49 h 259"/>
                <a:gd name="T4" fmla="*/ 201 w 260"/>
                <a:gd name="T5" fmla="*/ 25 h 259"/>
                <a:gd name="T6" fmla="*/ 176 w 260"/>
                <a:gd name="T7" fmla="*/ 36 h 259"/>
                <a:gd name="T8" fmla="*/ 159 w 260"/>
                <a:gd name="T9" fmla="*/ 18 h 259"/>
                <a:gd name="T10" fmla="*/ 116 w 260"/>
                <a:gd name="T11" fmla="*/ 1 h 259"/>
                <a:gd name="T12" fmla="*/ 91 w 260"/>
                <a:gd name="T13" fmla="*/ 34 h 259"/>
                <a:gd name="T14" fmla="*/ 71 w 260"/>
                <a:gd name="T15" fmla="*/ 30 h 259"/>
                <a:gd name="T16" fmla="*/ 50 w 260"/>
                <a:gd name="T17" fmla="*/ 28 h 259"/>
                <a:gd name="T18" fmla="*/ 31 w 260"/>
                <a:gd name="T19" fmla="*/ 70 h 259"/>
                <a:gd name="T20" fmla="*/ 17 w 260"/>
                <a:gd name="T21" fmla="*/ 101 h 259"/>
                <a:gd name="T22" fmla="*/ 1 w 260"/>
                <a:gd name="T23" fmla="*/ 144 h 259"/>
                <a:gd name="T24" fmla="*/ 19 w 260"/>
                <a:gd name="T25" fmla="*/ 158 h 259"/>
                <a:gd name="T26" fmla="*/ 30 w 260"/>
                <a:gd name="T27" fmla="*/ 188 h 259"/>
                <a:gd name="T28" fmla="*/ 49 w 260"/>
                <a:gd name="T29" fmla="*/ 231 h 259"/>
                <a:gd name="T30" fmla="*/ 70 w 260"/>
                <a:gd name="T31" fmla="*/ 229 h 259"/>
                <a:gd name="T32" fmla="*/ 90 w 260"/>
                <a:gd name="T33" fmla="*/ 225 h 259"/>
                <a:gd name="T34" fmla="*/ 115 w 260"/>
                <a:gd name="T35" fmla="*/ 258 h 259"/>
                <a:gd name="T36" fmla="*/ 144 w 260"/>
                <a:gd name="T37" fmla="*/ 258 h 259"/>
                <a:gd name="T38" fmla="*/ 169 w 260"/>
                <a:gd name="T39" fmla="*/ 225 h 259"/>
                <a:gd name="T40" fmla="*/ 188 w 260"/>
                <a:gd name="T41" fmla="*/ 230 h 259"/>
                <a:gd name="T42" fmla="*/ 210 w 260"/>
                <a:gd name="T43" fmla="*/ 232 h 259"/>
                <a:gd name="T44" fmla="*/ 229 w 260"/>
                <a:gd name="T45" fmla="*/ 189 h 259"/>
                <a:gd name="T46" fmla="*/ 241 w 260"/>
                <a:gd name="T47" fmla="*/ 159 h 259"/>
                <a:gd name="T48" fmla="*/ 243 w 260"/>
                <a:gd name="T49" fmla="*/ 159 h 259"/>
                <a:gd name="T50" fmla="*/ 258 w 260"/>
                <a:gd name="T51" fmla="*/ 115 h 259"/>
                <a:gd name="T52" fmla="*/ 240 w 260"/>
                <a:gd name="T53" fmla="*/ 140 h 259"/>
                <a:gd name="T54" fmla="*/ 215 w 260"/>
                <a:gd name="T55" fmla="*/ 201 h 259"/>
                <a:gd name="T56" fmla="*/ 175 w 260"/>
                <a:gd name="T57" fmla="*/ 206 h 259"/>
                <a:gd name="T58" fmla="*/ 140 w 260"/>
                <a:gd name="T59" fmla="*/ 240 h 259"/>
                <a:gd name="T60" fmla="*/ 97 w 260"/>
                <a:gd name="T61" fmla="*/ 208 h 259"/>
                <a:gd name="T62" fmla="*/ 58 w 260"/>
                <a:gd name="T63" fmla="*/ 215 h 259"/>
                <a:gd name="T64" fmla="*/ 51 w 260"/>
                <a:gd name="T65" fmla="*/ 162 h 259"/>
                <a:gd name="T66" fmla="*/ 19 w 260"/>
                <a:gd name="T67" fmla="*/ 119 h 259"/>
                <a:gd name="T68" fmla="*/ 45 w 260"/>
                <a:gd name="T69" fmla="*/ 58 h 259"/>
                <a:gd name="T70" fmla="*/ 85 w 260"/>
                <a:gd name="T71" fmla="*/ 54 h 259"/>
                <a:gd name="T72" fmla="*/ 120 w 260"/>
                <a:gd name="T73" fmla="*/ 19 h 259"/>
                <a:gd name="T74" fmla="*/ 162 w 260"/>
                <a:gd name="T75" fmla="*/ 52 h 259"/>
                <a:gd name="T76" fmla="*/ 201 w 260"/>
                <a:gd name="T77" fmla="*/ 44 h 259"/>
                <a:gd name="T78" fmla="*/ 208 w 260"/>
                <a:gd name="T79" fmla="*/ 97 h 259"/>
                <a:gd name="T80" fmla="*/ 240 w 260"/>
                <a:gd name="T81" fmla="*/ 140 h 259"/>
                <a:gd name="T82" fmla="*/ 240 w 260"/>
                <a:gd name="T83" fmla="*/ 14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59">
                  <a:moveTo>
                    <a:pt x="242" y="101"/>
                  </a:moveTo>
                  <a:cubicBezTo>
                    <a:pt x="234" y="101"/>
                    <a:pt x="228" y="97"/>
                    <a:pt x="225" y="91"/>
                  </a:cubicBezTo>
                  <a:cubicBezTo>
                    <a:pt x="222" y="84"/>
                    <a:pt x="224" y="76"/>
                    <a:pt x="230" y="71"/>
                  </a:cubicBezTo>
                  <a:cubicBezTo>
                    <a:pt x="236" y="65"/>
                    <a:pt x="237" y="56"/>
                    <a:pt x="231" y="49"/>
                  </a:cubicBezTo>
                  <a:cubicBezTo>
                    <a:pt x="225" y="42"/>
                    <a:pt x="218" y="35"/>
                    <a:pt x="211" y="29"/>
                  </a:cubicBezTo>
                  <a:cubicBezTo>
                    <a:pt x="208" y="27"/>
                    <a:pt x="205" y="25"/>
                    <a:pt x="201" y="25"/>
                  </a:cubicBezTo>
                  <a:cubicBezTo>
                    <a:pt x="196" y="25"/>
                    <a:pt x="192" y="27"/>
                    <a:pt x="189" y="30"/>
                  </a:cubicBezTo>
                  <a:cubicBezTo>
                    <a:pt x="186" y="34"/>
                    <a:pt x="181" y="36"/>
                    <a:pt x="176" y="36"/>
                  </a:cubicBezTo>
                  <a:cubicBezTo>
                    <a:pt x="173" y="36"/>
                    <a:pt x="171" y="36"/>
                    <a:pt x="170" y="35"/>
                  </a:cubicBezTo>
                  <a:cubicBezTo>
                    <a:pt x="163" y="32"/>
                    <a:pt x="158" y="25"/>
                    <a:pt x="159" y="18"/>
                  </a:cubicBezTo>
                  <a:cubicBezTo>
                    <a:pt x="159" y="9"/>
                    <a:pt x="153" y="2"/>
                    <a:pt x="145" y="1"/>
                  </a:cubicBezTo>
                  <a:cubicBezTo>
                    <a:pt x="135" y="0"/>
                    <a:pt x="125" y="0"/>
                    <a:pt x="116" y="1"/>
                  </a:cubicBezTo>
                  <a:cubicBezTo>
                    <a:pt x="108" y="2"/>
                    <a:pt x="101" y="9"/>
                    <a:pt x="102" y="17"/>
                  </a:cubicBezTo>
                  <a:cubicBezTo>
                    <a:pt x="102" y="25"/>
                    <a:pt x="98" y="31"/>
                    <a:pt x="91" y="34"/>
                  </a:cubicBezTo>
                  <a:cubicBezTo>
                    <a:pt x="89" y="35"/>
                    <a:pt x="87" y="35"/>
                    <a:pt x="85" y="35"/>
                  </a:cubicBezTo>
                  <a:cubicBezTo>
                    <a:pt x="80" y="35"/>
                    <a:pt x="74" y="33"/>
                    <a:pt x="71" y="30"/>
                  </a:cubicBezTo>
                  <a:cubicBezTo>
                    <a:pt x="68" y="26"/>
                    <a:pt x="64" y="25"/>
                    <a:pt x="60" y="25"/>
                  </a:cubicBezTo>
                  <a:cubicBezTo>
                    <a:pt x="56" y="25"/>
                    <a:pt x="53" y="26"/>
                    <a:pt x="50" y="28"/>
                  </a:cubicBezTo>
                  <a:cubicBezTo>
                    <a:pt x="42" y="34"/>
                    <a:pt x="35" y="41"/>
                    <a:pt x="29" y="49"/>
                  </a:cubicBezTo>
                  <a:cubicBezTo>
                    <a:pt x="24" y="55"/>
                    <a:pt x="24" y="65"/>
                    <a:pt x="31" y="70"/>
                  </a:cubicBezTo>
                  <a:cubicBezTo>
                    <a:pt x="36" y="75"/>
                    <a:pt x="38" y="83"/>
                    <a:pt x="35" y="90"/>
                  </a:cubicBezTo>
                  <a:cubicBezTo>
                    <a:pt x="32" y="96"/>
                    <a:pt x="25" y="101"/>
                    <a:pt x="17" y="101"/>
                  </a:cubicBezTo>
                  <a:cubicBezTo>
                    <a:pt x="9" y="100"/>
                    <a:pt x="2" y="106"/>
                    <a:pt x="1" y="115"/>
                  </a:cubicBezTo>
                  <a:cubicBezTo>
                    <a:pt x="0" y="124"/>
                    <a:pt x="0" y="134"/>
                    <a:pt x="1" y="144"/>
                  </a:cubicBezTo>
                  <a:cubicBezTo>
                    <a:pt x="2" y="153"/>
                    <a:pt x="11" y="158"/>
                    <a:pt x="18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5" y="158"/>
                    <a:pt x="32" y="163"/>
                    <a:pt x="34" y="169"/>
                  </a:cubicBezTo>
                  <a:cubicBezTo>
                    <a:pt x="37" y="176"/>
                    <a:pt x="35" y="184"/>
                    <a:pt x="30" y="188"/>
                  </a:cubicBezTo>
                  <a:cubicBezTo>
                    <a:pt x="24" y="194"/>
                    <a:pt x="23" y="204"/>
                    <a:pt x="28" y="210"/>
                  </a:cubicBezTo>
                  <a:cubicBezTo>
                    <a:pt x="34" y="218"/>
                    <a:pt x="41" y="225"/>
                    <a:pt x="49" y="231"/>
                  </a:cubicBezTo>
                  <a:cubicBezTo>
                    <a:pt x="52" y="233"/>
                    <a:pt x="55" y="234"/>
                    <a:pt x="59" y="234"/>
                  </a:cubicBezTo>
                  <a:cubicBezTo>
                    <a:pt x="63" y="234"/>
                    <a:pt x="67" y="232"/>
                    <a:pt x="70" y="229"/>
                  </a:cubicBezTo>
                  <a:cubicBezTo>
                    <a:pt x="74" y="226"/>
                    <a:pt x="79" y="223"/>
                    <a:pt x="84" y="223"/>
                  </a:cubicBezTo>
                  <a:cubicBezTo>
                    <a:pt x="86" y="223"/>
                    <a:pt x="88" y="224"/>
                    <a:pt x="90" y="225"/>
                  </a:cubicBezTo>
                  <a:cubicBezTo>
                    <a:pt x="97" y="227"/>
                    <a:pt x="101" y="234"/>
                    <a:pt x="101" y="242"/>
                  </a:cubicBezTo>
                  <a:cubicBezTo>
                    <a:pt x="100" y="250"/>
                    <a:pt x="106" y="257"/>
                    <a:pt x="115" y="258"/>
                  </a:cubicBezTo>
                  <a:cubicBezTo>
                    <a:pt x="120" y="259"/>
                    <a:pt x="125" y="259"/>
                    <a:pt x="130" y="259"/>
                  </a:cubicBezTo>
                  <a:cubicBezTo>
                    <a:pt x="134" y="259"/>
                    <a:pt x="139" y="259"/>
                    <a:pt x="144" y="258"/>
                  </a:cubicBezTo>
                  <a:cubicBezTo>
                    <a:pt x="152" y="258"/>
                    <a:pt x="158" y="250"/>
                    <a:pt x="158" y="242"/>
                  </a:cubicBezTo>
                  <a:cubicBezTo>
                    <a:pt x="158" y="235"/>
                    <a:pt x="162" y="228"/>
                    <a:pt x="169" y="225"/>
                  </a:cubicBezTo>
                  <a:cubicBezTo>
                    <a:pt x="171" y="225"/>
                    <a:pt x="173" y="224"/>
                    <a:pt x="175" y="224"/>
                  </a:cubicBezTo>
                  <a:cubicBezTo>
                    <a:pt x="180" y="224"/>
                    <a:pt x="185" y="226"/>
                    <a:pt x="188" y="230"/>
                  </a:cubicBezTo>
                  <a:cubicBezTo>
                    <a:pt x="191" y="233"/>
                    <a:pt x="196" y="235"/>
                    <a:pt x="200" y="235"/>
                  </a:cubicBezTo>
                  <a:cubicBezTo>
                    <a:pt x="204" y="235"/>
                    <a:pt x="207" y="234"/>
                    <a:pt x="210" y="232"/>
                  </a:cubicBezTo>
                  <a:cubicBezTo>
                    <a:pt x="218" y="225"/>
                    <a:pt x="225" y="218"/>
                    <a:pt x="231" y="211"/>
                  </a:cubicBezTo>
                  <a:cubicBezTo>
                    <a:pt x="236" y="204"/>
                    <a:pt x="235" y="195"/>
                    <a:pt x="229" y="189"/>
                  </a:cubicBezTo>
                  <a:cubicBezTo>
                    <a:pt x="224" y="184"/>
                    <a:pt x="222" y="176"/>
                    <a:pt x="225" y="169"/>
                  </a:cubicBezTo>
                  <a:cubicBezTo>
                    <a:pt x="227" y="163"/>
                    <a:pt x="234" y="159"/>
                    <a:pt x="241" y="159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2" y="159"/>
                    <a:pt x="242" y="159"/>
                    <a:pt x="243" y="159"/>
                  </a:cubicBezTo>
                  <a:cubicBezTo>
                    <a:pt x="251" y="159"/>
                    <a:pt x="257" y="153"/>
                    <a:pt x="258" y="145"/>
                  </a:cubicBezTo>
                  <a:cubicBezTo>
                    <a:pt x="260" y="135"/>
                    <a:pt x="260" y="125"/>
                    <a:pt x="258" y="115"/>
                  </a:cubicBezTo>
                  <a:cubicBezTo>
                    <a:pt x="258" y="107"/>
                    <a:pt x="249" y="101"/>
                    <a:pt x="242" y="101"/>
                  </a:cubicBezTo>
                  <a:close/>
                  <a:moveTo>
                    <a:pt x="240" y="140"/>
                  </a:moveTo>
                  <a:cubicBezTo>
                    <a:pt x="226" y="141"/>
                    <a:pt x="213" y="149"/>
                    <a:pt x="208" y="162"/>
                  </a:cubicBezTo>
                  <a:cubicBezTo>
                    <a:pt x="202" y="176"/>
                    <a:pt x="205" y="191"/>
                    <a:pt x="215" y="201"/>
                  </a:cubicBezTo>
                  <a:cubicBezTo>
                    <a:pt x="211" y="206"/>
                    <a:pt x="206" y="211"/>
                    <a:pt x="200" y="216"/>
                  </a:cubicBezTo>
                  <a:cubicBezTo>
                    <a:pt x="194" y="209"/>
                    <a:pt x="184" y="206"/>
                    <a:pt x="175" y="206"/>
                  </a:cubicBezTo>
                  <a:cubicBezTo>
                    <a:pt x="170" y="206"/>
                    <a:pt x="166" y="207"/>
                    <a:pt x="162" y="208"/>
                  </a:cubicBezTo>
                  <a:cubicBezTo>
                    <a:pt x="149" y="214"/>
                    <a:pt x="140" y="226"/>
                    <a:pt x="140" y="240"/>
                  </a:cubicBezTo>
                  <a:cubicBezTo>
                    <a:pt x="133" y="241"/>
                    <a:pt x="126" y="241"/>
                    <a:pt x="119" y="240"/>
                  </a:cubicBezTo>
                  <a:cubicBezTo>
                    <a:pt x="119" y="226"/>
                    <a:pt x="110" y="213"/>
                    <a:pt x="97" y="208"/>
                  </a:cubicBezTo>
                  <a:cubicBezTo>
                    <a:pt x="93" y="206"/>
                    <a:pt x="89" y="205"/>
                    <a:pt x="84" y="205"/>
                  </a:cubicBezTo>
                  <a:cubicBezTo>
                    <a:pt x="74" y="205"/>
                    <a:pt x="65" y="209"/>
                    <a:pt x="58" y="215"/>
                  </a:cubicBezTo>
                  <a:cubicBezTo>
                    <a:pt x="53" y="211"/>
                    <a:pt x="48" y="206"/>
                    <a:pt x="44" y="200"/>
                  </a:cubicBezTo>
                  <a:cubicBezTo>
                    <a:pt x="54" y="190"/>
                    <a:pt x="57" y="175"/>
                    <a:pt x="51" y="162"/>
                  </a:cubicBezTo>
                  <a:cubicBezTo>
                    <a:pt x="46" y="149"/>
                    <a:pt x="33" y="140"/>
                    <a:pt x="19" y="140"/>
                  </a:cubicBezTo>
                  <a:cubicBezTo>
                    <a:pt x="19" y="133"/>
                    <a:pt x="19" y="126"/>
                    <a:pt x="19" y="119"/>
                  </a:cubicBezTo>
                  <a:cubicBezTo>
                    <a:pt x="34" y="118"/>
                    <a:pt x="47" y="110"/>
                    <a:pt x="52" y="97"/>
                  </a:cubicBezTo>
                  <a:cubicBezTo>
                    <a:pt x="57" y="84"/>
                    <a:pt x="54" y="69"/>
                    <a:pt x="45" y="58"/>
                  </a:cubicBezTo>
                  <a:cubicBezTo>
                    <a:pt x="49" y="53"/>
                    <a:pt x="54" y="48"/>
                    <a:pt x="59" y="44"/>
                  </a:cubicBezTo>
                  <a:cubicBezTo>
                    <a:pt x="66" y="50"/>
                    <a:pt x="75" y="54"/>
                    <a:pt x="85" y="54"/>
                  </a:cubicBezTo>
                  <a:cubicBezTo>
                    <a:pt x="89" y="54"/>
                    <a:pt x="94" y="53"/>
                    <a:pt x="98" y="51"/>
                  </a:cubicBezTo>
                  <a:cubicBezTo>
                    <a:pt x="111" y="46"/>
                    <a:pt x="120" y="33"/>
                    <a:pt x="120" y="19"/>
                  </a:cubicBezTo>
                  <a:cubicBezTo>
                    <a:pt x="127" y="18"/>
                    <a:pt x="134" y="18"/>
                    <a:pt x="141" y="19"/>
                  </a:cubicBezTo>
                  <a:cubicBezTo>
                    <a:pt x="141" y="33"/>
                    <a:pt x="149" y="46"/>
                    <a:pt x="162" y="52"/>
                  </a:cubicBezTo>
                  <a:cubicBezTo>
                    <a:pt x="167" y="54"/>
                    <a:pt x="171" y="54"/>
                    <a:pt x="176" y="54"/>
                  </a:cubicBezTo>
                  <a:cubicBezTo>
                    <a:pt x="185" y="54"/>
                    <a:pt x="195" y="51"/>
                    <a:pt x="201" y="44"/>
                  </a:cubicBezTo>
                  <a:cubicBezTo>
                    <a:pt x="206" y="49"/>
                    <a:pt x="211" y="54"/>
                    <a:pt x="216" y="59"/>
                  </a:cubicBezTo>
                  <a:cubicBezTo>
                    <a:pt x="206" y="69"/>
                    <a:pt x="203" y="84"/>
                    <a:pt x="208" y="97"/>
                  </a:cubicBezTo>
                  <a:cubicBezTo>
                    <a:pt x="214" y="111"/>
                    <a:pt x="226" y="119"/>
                    <a:pt x="240" y="120"/>
                  </a:cubicBezTo>
                  <a:cubicBezTo>
                    <a:pt x="241" y="127"/>
                    <a:pt x="241" y="134"/>
                    <a:pt x="240" y="140"/>
                  </a:cubicBezTo>
                  <a:close/>
                  <a:moveTo>
                    <a:pt x="240" y="140"/>
                  </a:moveTo>
                  <a:cubicBezTo>
                    <a:pt x="240" y="140"/>
                    <a:pt x="240" y="140"/>
                    <a:pt x="240" y="14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/>
            <p:cNvSpPr>
              <a:spLocks noEditPoints="1"/>
            </p:cNvSpPr>
            <p:nvPr/>
          </p:nvSpPr>
          <p:spPr bwMode="auto">
            <a:xfrm>
              <a:off x="7712076" y="2408238"/>
              <a:ext cx="231775" cy="230188"/>
            </a:xfrm>
            <a:custGeom>
              <a:avLst/>
              <a:gdLst>
                <a:gd name="T0" fmla="*/ 49 w 98"/>
                <a:gd name="T1" fmla="*/ 0 h 98"/>
                <a:gd name="T2" fmla="*/ 0 w 98"/>
                <a:gd name="T3" fmla="*/ 49 h 98"/>
                <a:gd name="T4" fmla="*/ 49 w 98"/>
                <a:gd name="T5" fmla="*/ 98 h 98"/>
                <a:gd name="T6" fmla="*/ 98 w 98"/>
                <a:gd name="T7" fmla="*/ 49 h 98"/>
                <a:gd name="T8" fmla="*/ 49 w 98"/>
                <a:gd name="T9" fmla="*/ 0 h 98"/>
                <a:gd name="T10" fmla="*/ 49 w 98"/>
                <a:gd name="T11" fmla="*/ 80 h 98"/>
                <a:gd name="T12" fmla="*/ 18 w 98"/>
                <a:gd name="T13" fmla="*/ 49 h 98"/>
                <a:gd name="T14" fmla="*/ 49 w 98"/>
                <a:gd name="T15" fmla="*/ 18 h 98"/>
                <a:gd name="T16" fmla="*/ 80 w 98"/>
                <a:gd name="T17" fmla="*/ 49 h 98"/>
                <a:gd name="T18" fmla="*/ 49 w 98"/>
                <a:gd name="T19" fmla="*/ 80 h 98"/>
                <a:gd name="T20" fmla="*/ 49 w 98"/>
                <a:gd name="T21" fmla="*/ 80 h 98"/>
                <a:gd name="T22" fmla="*/ 49 w 98"/>
                <a:gd name="T23" fmla="*/ 8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98">
                  <a:moveTo>
                    <a:pt x="49" y="0"/>
                  </a:moveTo>
                  <a:cubicBezTo>
                    <a:pt x="22" y="0"/>
                    <a:pt x="0" y="22"/>
                    <a:pt x="0" y="49"/>
                  </a:cubicBezTo>
                  <a:cubicBezTo>
                    <a:pt x="0" y="76"/>
                    <a:pt x="22" y="98"/>
                    <a:pt x="49" y="98"/>
                  </a:cubicBezTo>
                  <a:cubicBezTo>
                    <a:pt x="76" y="98"/>
                    <a:pt x="98" y="76"/>
                    <a:pt x="98" y="49"/>
                  </a:cubicBezTo>
                  <a:cubicBezTo>
                    <a:pt x="98" y="22"/>
                    <a:pt x="76" y="0"/>
                    <a:pt x="49" y="0"/>
                  </a:cubicBezTo>
                  <a:close/>
                  <a:moveTo>
                    <a:pt x="49" y="80"/>
                  </a:moveTo>
                  <a:cubicBezTo>
                    <a:pt x="32" y="80"/>
                    <a:pt x="18" y="66"/>
                    <a:pt x="18" y="49"/>
                  </a:cubicBezTo>
                  <a:cubicBezTo>
                    <a:pt x="18" y="32"/>
                    <a:pt x="32" y="18"/>
                    <a:pt x="49" y="18"/>
                  </a:cubicBezTo>
                  <a:cubicBezTo>
                    <a:pt x="66" y="18"/>
                    <a:pt x="80" y="32"/>
                    <a:pt x="80" y="49"/>
                  </a:cubicBezTo>
                  <a:cubicBezTo>
                    <a:pt x="80" y="66"/>
                    <a:pt x="66" y="80"/>
                    <a:pt x="49" y="8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/>
            <p:cNvSpPr>
              <a:spLocks noEditPoints="1"/>
            </p:cNvSpPr>
            <p:nvPr/>
          </p:nvSpPr>
          <p:spPr bwMode="auto">
            <a:xfrm>
              <a:off x="8212138" y="2232025"/>
              <a:ext cx="204788" cy="179388"/>
            </a:xfrm>
            <a:custGeom>
              <a:avLst/>
              <a:gdLst>
                <a:gd name="T0" fmla="*/ 44 w 87"/>
                <a:gd name="T1" fmla="*/ 0 h 76"/>
                <a:gd name="T2" fmla="*/ 29 w 87"/>
                <a:gd name="T3" fmla="*/ 2 h 76"/>
                <a:gd name="T4" fmla="*/ 8 w 87"/>
                <a:gd name="T5" fmla="*/ 52 h 76"/>
                <a:gd name="T6" fmla="*/ 44 w 87"/>
                <a:gd name="T7" fmla="*/ 76 h 76"/>
                <a:gd name="T8" fmla="*/ 58 w 87"/>
                <a:gd name="T9" fmla="*/ 73 h 76"/>
                <a:gd name="T10" fmla="*/ 79 w 87"/>
                <a:gd name="T11" fmla="*/ 23 h 76"/>
                <a:gd name="T12" fmla="*/ 44 w 87"/>
                <a:gd name="T13" fmla="*/ 0 h 76"/>
                <a:gd name="T14" fmla="*/ 52 w 87"/>
                <a:gd name="T15" fmla="*/ 58 h 76"/>
                <a:gd name="T16" fmla="*/ 44 w 87"/>
                <a:gd name="T17" fmla="*/ 60 h 76"/>
                <a:gd name="T18" fmla="*/ 23 w 87"/>
                <a:gd name="T19" fmla="*/ 46 h 76"/>
                <a:gd name="T20" fmla="*/ 35 w 87"/>
                <a:gd name="T21" fmla="*/ 17 h 76"/>
                <a:gd name="T22" fmla="*/ 44 w 87"/>
                <a:gd name="T23" fmla="*/ 15 h 76"/>
                <a:gd name="T24" fmla="*/ 64 w 87"/>
                <a:gd name="T25" fmla="*/ 29 h 76"/>
                <a:gd name="T26" fmla="*/ 52 w 87"/>
                <a:gd name="T27" fmla="*/ 58 h 76"/>
                <a:gd name="T28" fmla="*/ 52 w 87"/>
                <a:gd name="T29" fmla="*/ 58 h 76"/>
                <a:gd name="T30" fmla="*/ 52 w 87"/>
                <a:gd name="T31" fmla="*/ 5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76">
                  <a:moveTo>
                    <a:pt x="44" y="0"/>
                  </a:moveTo>
                  <a:cubicBezTo>
                    <a:pt x="39" y="0"/>
                    <a:pt x="34" y="1"/>
                    <a:pt x="29" y="2"/>
                  </a:cubicBezTo>
                  <a:cubicBezTo>
                    <a:pt x="10" y="10"/>
                    <a:pt x="0" y="33"/>
                    <a:pt x="8" y="52"/>
                  </a:cubicBezTo>
                  <a:cubicBezTo>
                    <a:pt x="14" y="67"/>
                    <a:pt x="28" y="76"/>
                    <a:pt x="44" y="76"/>
                  </a:cubicBezTo>
                  <a:cubicBezTo>
                    <a:pt x="49" y="76"/>
                    <a:pt x="54" y="75"/>
                    <a:pt x="58" y="73"/>
                  </a:cubicBezTo>
                  <a:cubicBezTo>
                    <a:pt x="78" y="65"/>
                    <a:pt x="87" y="42"/>
                    <a:pt x="79" y="23"/>
                  </a:cubicBezTo>
                  <a:cubicBezTo>
                    <a:pt x="73" y="9"/>
                    <a:pt x="59" y="0"/>
                    <a:pt x="44" y="0"/>
                  </a:cubicBezTo>
                  <a:close/>
                  <a:moveTo>
                    <a:pt x="52" y="58"/>
                  </a:moveTo>
                  <a:cubicBezTo>
                    <a:pt x="49" y="59"/>
                    <a:pt x="47" y="60"/>
                    <a:pt x="44" y="60"/>
                  </a:cubicBezTo>
                  <a:cubicBezTo>
                    <a:pt x="35" y="60"/>
                    <a:pt x="27" y="55"/>
                    <a:pt x="23" y="46"/>
                  </a:cubicBezTo>
                  <a:cubicBezTo>
                    <a:pt x="18" y="35"/>
                    <a:pt x="24" y="22"/>
                    <a:pt x="35" y="17"/>
                  </a:cubicBezTo>
                  <a:cubicBezTo>
                    <a:pt x="38" y="16"/>
                    <a:pt x="41" y="15"/>
                    <a:pt x="44" y="15"/>
                  </a:cubicBezTo>
                  <a:cubicBezTo>
                    <a:pt x="53" y="15"/>
                    <a:pt x="61" y="21"/>
                    <a:pt x="64" y="29"/>
                  </a:cubicBezTo>
                  <a:cubicBezTo>
                    <a:pt x="69" y="40"/>
                    <a:pt x="63" y="54"/>
                    <a:pt x="52" y="58"/>
                  </a:cubicBezTo>
                  <a:close/>
                  <a:moveTo>
                    <a:pt x="52" y="58"/>
                  </a:moveTo>
                  <a:cubicBezTo>
                    <a:pt x="52" y="58"/>
                    <a:pt x="52" y="58"/>
                    <a:pt x="52" y="58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/>
            <p:cNvSpPr>
              <a:spLocks noEditPoints="1"/>
            </p:cNvSpPr>
            <p:nvPr/>
          </p:nvSpPr>
          <p:spPr bwMode="auto">
            <a:xfrm>
              <a:off x="8086726" y="2095500"/>
              <a:ext cx="454025" cy="449263"/>
            </a:xfrm>
            <a:custGeom>
              <a:avLst/>
              <a:gdLst>
                <a:gd name="T0" fmla="*/ 175 w 193"/>
                <a:gd name="T1" fmla="*/ 96 h 191"/>
                <a:gd name="T2" fmla="*/ 183 w 193"/>
                <a:gd name="T3" fmla="*/ 84 h 191"/>
                <a:gd name="T4" fmla="*/ 183 w 193"/>
                <a:gd name="T5" fmla="*/ 48 h 191"/>
                <a:gd name="T6" fmla="*/ 165 w 193"/>
                <a:gd name="T7" fmla="*/ 43 h 191"/>
                <a:gd name="T8" fmla="*/ 152 w 193"/>
                <a:gd name="T9" fmla="*/ 40 h 191"/>
                <a:gd name="T10" fmla="*/ 144 w 193"/>
                <a:gd name="T11" fmla="*/ 10 h 191"/>
                <a:gd name="T12" fmla="*/ 120 w 193"/>
                <a:gd name="T13" fmla="*/ 0 h 191"/>
                <a:gd name="T14" fmla="*/ 97 w 193"/>
                <a:gd name="T15" fmla="*/ 17 h 191"/>
                <a:gd name="T16" fmla="*/ 73 w 193"/>
                <a:gd name="T17" fmla="*/ 0 h 191"/>
                <a:gd name="T18" fmla="*/ 49 w 193"/>
                <a:gd name="T19" fmla="*/ 9 h 191"/>
                <a:gd name="T20" fmla="*/ 41 w 193"/>
                <a:gd name="T21" fmla="*/ 40 h 191"/>
                <a:gd name="T22" fmla="*/ 27 w 193"/>
                <a:gd name="T23" fmla="*/ 42 h 191"/>
                <a:gd name="T24" fmla="*/ 11 w 193"/>
                <a:gd name="T25" fmla="*/ 47 h 191"/>
                <a:gd name="T26" fmla="*/ 10 w 193"/>
                <a:gd name="T27" fmla="*/ 84 h 191"/>
                <a:gd name="T28" fmla="*/ 10 w 193"/>
                <a:gd name="T29" fmla="*/ 107 h 191"/>
                <a:gd name="T30" fmla="*/ 10 w 193"/>
                <a:gd name="T31" fmla="*/ 143 h 191"/>
                <a:gd name="T32" fmla="*/ 27 w 193"/>
                <a:gd name="T33" fmla="*/ 148 h 191"/>
                <a:gd name="T34" fmla="*/ 32 w 193"/>
                <a:gd name="T35" fmla="*/ 147 h 191"/>
                <a:gd name="T36" fmla="*/ 43 w 193"/>
                <a:gd name="T37" fmla="*/ 165 h 191"/>
                <a:gd name="T38" fmla="*/ 69 w 193"/>
                <a:gd name="T39" fmla="*/ 190 h 191"/>
                <a:gd name="T40" fmla="*/ 85 w 193"/>
                <a:gd name="T41" fmla="*/ 182 h 191"/>
                <a:gd name="T42" fmla="*/ 107 w 193"/>
                <a:gd name="T43" fmla="*/ 182 h 191"/>
                <a:gd name="T44" fmla="*/ 123 w 193"/>
                <a:gd name="T45" fmla="*/ 190 h 191"/>
                <a:gd name="T46" fmla="*/ 144 w 193"/>
                <a:gd name="T47" fmla="*/ 182 h 191"/>
                <a:gd name="T48" fmla="*/ 152 w 193"/>
                <a:gd name="T49" fmla="*/ 151 h 191"/>
                <a:gd name="T50" fmla="*/ 165 w 193"/>
                <a:gd name="T51" fmla="*/ 149 h 191"/>
                <a:gd name="T52" fmla="*/ 182 w 193"/>
                <a:gd name="T53" fmla="*/ 144 h 191"/>
                <a:gd name="T54" fmla="*/ 183 w 193"/>
                <a:gd name="T55" fmla="*/ 107 h 191"/>
                <a:gd name="T56" fmla="*/ 161 w 193"/>
                <a:gd name="T57" fmla="*/ 132 h 191"/>
                <a:gd name="T58" fmla="*/ 134 w 193"/>
                <a:gd name="T59" fmla="*/ 169 h 191"/>
                <a:gd name="T60" fmla="*/ 121 w 193"/>
                <a:gd name="T61" fmla="*/ 174 h 191"/>
                <a:gd name="T62" fmla="*/ 71 w 193"/>
                <a:gd name="T63" fmla="*/ 174 h 191"/>
                <a:gd name="T64" fmla="*/ 52 w 193"/>
                <a:gd name="T65" fmla="*/ 140 h 191"/>
                <a:gd name="T66" fmla="*/ 23 w 193"/>
                <a:gd name="T67" fmla="*/ 133 h 191"/>
                <a:gd name="T68" fmla="*/ 34 w 193"/>
                <a:gd name="T69" fmla="*/ 95 h 191"/>
                <a:gd name="T70" fmla="*/ 23 w 193"/>
                <a:gd name="T71" fmla="*/ 57 h 191"/>
                <a:gd name="T72" fmla="*/ 52 w 193"/>
                <a:gd name="T73" fmla="*/ 51 h 191"/>
                <a:gd name="T74" fmla="*/ 71 w 193"/>
                <a:gd name="T75" fmla="*/ 17 h 191"/>
                <a:gd name="T76" fmla="*/ 122 w 193"/>
                <a:gd name="T77" fmla="*/ 17 h 191"/>
                <a:gd name="T78" fmla="*/ 141 w 193"/>
                <a:gd name="T79" fmla="*/ 51 h 191"/>
                <a:gd name="T80" fmla="*/ 170 w 193"/>
                <a:gd name="T81" fmla="*/ 58 h 191"/>
                <a:gd name="T82" fmla="*/ 159 w 193"/>
                <a:gd name="T83" fmla="*/ 96 h 191"/>
                <a:gd name="T84" fmla="*/ 170 w 193"/>
                <a:gd name="T85" fmla="*/ 134 h 191"/>
                <a:gd name="T86" fmla="*/ 170 w 193"/>
                <a:gd name="T87" fmla="*/ 13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" h="191">
                  <a:moveTo>
                    <a:pt x="183" y="107"/>
                  </a:moveTo>
                  <a:cubicBezTo>
                    <a:pt x="178" y="105"/>
                    <a:pt x="175" y="101"/>
                    <a:pt x="175" y="96"/>
                  </a:cubicBezTo>
                  <a:cubicBezTo>
                    <a:pt x="175" y="91"/>
                    <a:pt x="178" y="87"/>
                    <a:pt x="182" y="85"/>
                  </a:cubicBezTo>
                  <a:cubicBezTo>
                    <a:pt x="183" y="84"/>
                    <a:pt x="183" y="84"/>
                    <a:pt x="183" y="84"/>
                  </a:cubicBezTo>
                  <a:cubicBezTo>
                    <a:pt x="189" y="82"/>
                    <a:pt x="193" y="75"/>
                    <a:pt x="191" y="69"/>
                  </a:cubicBezTo>
                  <a:cubicBezTo>
                    <a:pt x="189" y="62"/>
                    <a:pt x="186" y="55"/>
                    <a:pt x="183" y="48"/>
                  </a:cubicBezTo>
                  <a:cubicBezTo>
                    <a:pt x="180" y="44"/>
                    <a:pt x="176" y="42"/>
                    <a:pt x="171" y="42"/>
                  </a:cubicBezTo>
                  <a:cubicBezTo>
                    <a:pt x="169" y="42"/>
                    <a:pt x="167" y="42"/>
                    <a:pt x="165" y="43"/>
                  </a:cubicBezTo>
                  <a:cubicBezTo>
                    <a:pt x="164" y="43"/>
                    <a:pt x="162" y="44"/>
                    <a:pt x="161" y="44"/>
                  </a:cubicBezTo>
                  <a:cubicBezTo>
                    <a:pt x="157" y="44"/>
                    <a:pt x="154" y="42"/>
                    <a:pt x="152" y="40"/>
                  </a:cubicBezTo>
                  <a:cubicBezTo>
                    <a:pt x="149" y="36"/>
                    <a:pt x="148" y="31"/>
                    <a:pt x="150" y="26"/>
                  </a:cubicBezTo>
                  <a:cubicBezTo>
                    <a:pt x="153" y="20"/>
                    <a:pt x="150" y="13"/>
                    <a:pt x="144" y="10"/>
                  </a:cubicBezTo>
                  <a:cubicBezTo>
                    <a:pt x="138" y="6"/>
                    <a:pt x="131" y="3"/>
                    <a:pt x="124" y="1"/>
                  </a:cubicBezTo>
                  <a:cubicBezTo>
                    <a:pt x="123" y="1"/>
                    <a:pt x="122" y="0"/>
                    <a:pt x="120" y="0"/>
                  </a:cubicBezTo>
                  <a:cubicBezTo>
                    <a:pt x="115" y="0"/>
                    <a:pt x="110" y="4"/>
                    <a:pt x="108" y="9"/>
                  </a:cubicBezTo>
                  <a:cubicBezTo>
                    <a:pt x="106" y="14"/>
                    <a:pt x="101" y="17"/>
                    <a:pt x="97" y="17"/>
                  </a:cubicBezTo>
                  <a:cubicBezTo>
                    <a:pt x="92" y="17"/>
                    <a:pt x="87" y="14"/>
                    <a:pt x="85" y="9"/>
                  </a:cubicBezTo>
                  <a:cubicBezTo>
                    <a:pt x="84" y="4"/>
                    <a:pt x="79" y="0"/>
                    <a:pt x="73" y="0"/>
                  </a:cubicBezTo>
                  <a:cubicBezTo>
                    <a:pt x="72" y="0"/>
                    <a:pt x="71" y="0"/>
                    <a:pt x="70" y="1"/>
                  </a:cubicBezTo>
                  <a:cubicBezTo>
                    <a:pt x="62" y="3"/>
                    <a:pt x="56" y="6"/>
                    <a:pt x="49" y="9"/>
                  </a:cubicBezTo>
                  <a:cubicBezTo>
                    <a:pt x="43" y="13"/>
                    <a:pt x="41" y="20"/>
                    <a:pt x="43" y="26"/>
                  </a:cubicBezTo>
                  <a:cubicBezTo>
                    <a:pt x="46" y="31"/>
                    <a:pt x="45" y="36"/>
                    <a:pt x="41" y="40"/>
                  </a:cubicBezTo>
                  <a:cubicBezTo>
                    <a:pt x="39" y="42"/>
                    <a:pt x="36" y="43"/>
                    <a:pt x="32" y="43"/>
                  </a:cubicBezTo>
                  <a:cubicBezTo>
                    <a:pt x="30" y="43"/>
                    <a:pt x="29" y="43"/>
                    <a:pt x="27" y="42"/>
                  </a:cubicBezTo>
                  <a:cubicBezTo>
                    <a:pt x="26" y="41"/>
                    <a:pt x="24" y="41"/>
                    <a:pt x="22" y="41"/>
                  </a:cubicBezTo>
                  <a:cubicBezTo>
                    <a:pt x="17" y="41"/>
                    <a:pt x="13" y="43"/>
                    <a:pt x="11" y="47"/>
                  </a:cubicBezTo>
                  <a:cubicBezTo>
                    <a:pt x="7" y="54"/>
                    <a:pt x="4" y="61"/>
                    <a:pt x="2" y="68"/>
                  </a:cubicBezTo>
                  <a:cubicBezTo>
                    <a:pt x="0" y="75"/>
                    <a:pt x="4" y="82"/>
                    <a:pt x="10" y="84"/>
                  </a:cubicBezTo>
                  <a:cubicBezTo>
                    <a:pt x="15" y="86"/>
                    <a:pt x="18" y="90"/>
                    <a:pt x="18" y="95"/>
                  </a:cubicBezTo>
                  <a:cubicBezTo>
                    <a:pt x="18" y="100"/>
                    <a:pt x="15" y="105"/>
                    <a:pt x="10" y="107"/>
                  </a:cubicBezTo>
                  <a:cubicBezTo>
                    <a:pt x="3" y="109"/>
                    <a:pt x="0" y="116"/>
                    <a:pt x="2" y="122"/>
                  </a:cubicBezTo>
                  <a:cubicBezTo>
                    <a:pt x="4" y="130"/>
                    <a:pt x="7" y="137"/>
                    <a:pt x="10" y="143"/>
                  </a:cubicBezTo>
                  <a:cubicBezTo>
                    <a:pt x="12" y="147"/>
                    <a:pt x="17" y="150"/>
                    <a:pt x="22" y="150"/>
                  </a:cubicBezTo>
                  <a:cubicBezTo>
                    <a:pt x="24" y="150"/>
                    <a:pt x="26" y="149"/>
                    <a:pt x="27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9" y="148"/>
                    <a:pt x="31" y="147"/>
                    <a:pt x="32" y="147"/>
                  </a:cubicBezTo>
                  <a:cubicBezTo>
                    <a:pt x="35" y="147"/>
                    <a:pt x="38" y="149"/>
                    <a:pt x="41" y="151"/>
                  </a:cubicBezTo>
                  <a:cubicBezTo>
                    <a:pt x="44" y="155"/>
                    <a:pt x="45" y="160"/>
                    <a:pt x="43" y="165"/>
                  </a:cubicBezTo>
                  <a:cubicBezTo>
                    <a:pt x="40" y="171"/>
                    <a:pt x="43" y="178"/>
                    <a:pt x="48" y="181"/>
                  </a:cubicBezTo>
                  <a:cubicBezTo>
                    <a:pt x="55" y="185"/>
                    <a:pt x="62" y="188"/>
                    <a:pt x="69" y="190"/>
                  </a:cubicBezTo>
                  <a:cubicBezTo>
                    <a:pt x="70" y="190"/>
                    <a:pt x="71" y="191"/>
                    <a:pt x="73" y="191"/>
                  </a:cubicBezTo>
                  <a:cubicBezTo>
                    <a:pt x="78" y="191"/>
                    <a:pt x="83" y="187"/>
                    <a:pt x="85" y="182"/>
                  </a:cubicBezTo>
                  <a:cubicBezTo>
                    <a:pt x="86" y="178"/>
                    <a:pt x="91" y="174"/>
                    <a:pt x="96" y="174"/>
                  </a:cubicBezTo>
                  <a:cubicBezTo>
                    <a:pt x="101" y="174"/>
                    <a:pt x="106" y="177"/>
                    <a:pt x="107" y="182"/>
                  </a:cubicBezTo>
                  <a:cubicBezTo>
                    <a:pt x="109" y="187"/>
                    <a:pt x="114" y="191"/>
                    <a:pt x="120" y="191"/>
                  </a:cubicBezTo>
                  <a:cubicBezTo>
                    <a:pt x="121" y="191"/>
                    <a:pt x="122" y="191"/>
                    <a:pt x="123" y="190"/>
                  </a:cubicBezTo>
                  <a:cubicBezTo>
                    <a:pt x="127" y="189"/>
                    <a:pt x="131" y="188"/>
                    <a:pt x="134" y="187"/>
                  </a:cubicBezTo>
                  <a:cubicBezTo>
                    <a:pt x="137" y="185"/>
                    <a:pt x="141" y="184"/>
                    <a:pt x="144" y="182"/>
                  </a:cubicBezTo>
                  <a:cubicBezTo>
                    <a:pt x="150" y="179"/>
                    <a:pt x="152" y="171"/>
                    <a:pt x="149" y="165"/>
                  </a:cubicBezTo>
                  <a:cubicBezTo>
                    <a:pt x="147" y="160"/>
                    <a:pt x="148" y="155"/>
                    <a:pt x="152" y="151"/>
                  </a:cubicBezTo>
                  <a:cubicBezTo>
                    <a:pt x="154" y="149"/>
                    <a:pt x="157" y="148"/>
                    <a:pt x="161" y="148"/>
                  </a:cubicBezTo>
                  <a:cubicBezTo>
                    <a:pt x="162" y="148"/>
                    <a:pt x="164" y="148"/>
                    <a:pt x="165" y="149"/>
                  </a:cubicBezTo>
                  <a:cubicBezTo>
                    <a:pt x="167" y="150"/>
                    <a:pt x="169" y="150"/>
                    <a:pt x="171" y="150"/>
                  </a:cubicBezTo>
                  <a:cubicBezTo>
                    <a:pt x="176" y="150"/>
                    <a:pt x="180" y="148"/>
                    <a:pt x="182" y="144"/>
                  </a:cubicBezTo>
                  <a:cubicBezTo>
                    <a:pt x="186" y="137"/>
                    <a:pt x="189" y="130"/>
                    <a:pt x="191" y="123"/>
                  </a:cubicBezTo>
                  <a:cubicBezTo>
                    <a:pt x="193" y="116"/>
                    <a:pt x="189" y="110"/>
                    <a:pt x="183" y="107"/>
                  </a:cubicBezTo>
                  <a:close/>
                  <a:moveTo>
                    <a:pt x="170" y="134"/>
                  </a:moveTo>
                  <a:cubicBezTo>
                    <a:pt x="167" y="133"/>
                    <a:pt x="164" y="132"/>
                    <a:pt x="161" y="132"/>
                  </a:cubicBezTo>
                  <a:cubicBezTo>
                    <a:pt x="153" y="132"/>
                    <a:pt x="146" y="135"/>
                    <a:pt x="141" y="140"/>
                  </a:cubicBezTo>
                  <a:cubicBezTo>
                    <a:pt x="133" y="148"/>
                    <a:pt x="130" y="159"/>
                    <a:pt x="134" y="169"/>
                  </a:cubicBezTo>
                  <a:cubicBezTo>
                    <a:pt x="132" y="170"/>
                    <a:pt x="130" y="171"/>
                    <a:pt x="128" y="172"/>
                  </a:cubicBezTo>
                  <a:cubicBezTo>
                    <a:pt x="126" y="173"/>
                    <a:pt x="124" y="174"/>
                    <a:pt x="121" y="174"/>
                  </a:cubicBezTo>
                  <a:cubicBezTo>
                    <a:pt x="117" y="164"/>
                    <a:pt x="107" y="158"/>
                    <a:pt x="96" y="158"/>
                  </a:cubicBezTo>
                  <a:cubicBezTo>
                    <a:pt x="86" y="158"/>
                    <a:pt x="75" y="165"/>
                    <a:pt x="71" y="174"/>
                  </a:cubicBezTo>
                  <a:cubicBezTo>
                    <a:pt x="67" y="173"/>
                    <a:pt x="62" y="171"/>
                    <a:pt x="58" y="169"/>
                  </a:cubicBezTo>
                  <a:cubicBezTo>
                    <a:pt x="62" y="159"/>
                    <a:pt x="60" y="147"/>
                    <a:pt x="52" y="140"/>
                  </a:cubicBezTo>
                  <a:cubicBezTo>
                    <a:pt x="47" y="135"/>
                    <a:pt x="39" y="132"/>
                    <a:pt x="32" y="132"/>
                  </a:cubicBezTo>
                  <a:cubicBezTo>
                    <a:pt x="29" y="132"/>
                    <a:pt x="26" y="132"/>
                    <a:pt x="23" y="133"/>
                  </a:cubicBezTo>
                  <a:cubicBezTo>
                    <a:pt x="21" y="129"/>
                    <a:pt x="19" y="125"/>
                    <a:pt x="18" y="120"/>
                  </a:cubicBezTo>
                  <a:cubicBezTo>
                    <a:pt x="28" y="115"/>
                    <a:pt x="34" y="106"/>
                    <a:pt x="34" y="95"/>
                  </a:cubicBezTo>
                  <a:cubicBezTo>
                    <a:pt x="34" y="84"/>
                    <a:pt x="28" y="75"/>
                    <a:pt x="18" y="70"/>
                  </a:cubicBezTo>
                  <a:cubicBezTo>
                    <a:pt x="19" y="66"/>
                    <a:pt x="21" y="61"/>
                    <a:pt x="23" y="57"/>
                  </a:cubicBezTo>
                  <a:cubicBezTo>
                    <a:pt x="26" y="58"/>
                    <a:pt x="29" y="59"/>
                    <a:pt x="32" y="59"/>
                  </a:cubicBezTo>
                  <a:cubicBezTo>
                    <a:pt x="40" y="59"/>
                    <a:pt x="47" y="56"/>
                    <a:pt x="52" y="51"/>
                  </a:cubicBezTo>
                  <a:cubicBezTo>
                    <a:pt x="60" y="43"/>
                    <a:pt x="62" y="32"/>
                    <a:pt x="59" y="22"/>
                  </a:cubicBezTo>
                  <a:cubicBezTo>
                    <a:pt x="63" y="20"/>
                    <a:pt x="67" y="18"/>
                    <a:pt x="71" y="17"/>
                  </a:cubicBezTo>
                  <a:cubicBezTo>
                    <a:pt x="76" y="27"/>
                    <a:pt x="86" y="33"/>
                    <a:pt x="97" y="33"/>
                  </a:cubicBezTo>
                  <a:cubicBezTo>
                    <a:pt x="107" y="33"/>
                    <a:pt x="117" y="26"/>
                    <a:pt x="122" y="17"/>
                  </a:cubicBezTo>
                  <a:cubicBezTo>
                    <a:pt x="126" y="18"/>
                    <a:pt x="130" y="20"/>
                    <a:pt x="134" y="22"/>
                  </a:cubicBezTo>
                  <a:cubicBezTo>
                    <a:pt x="131" y="32"/>
                    <a:pt x="133" y="44"/>
                    <a:pt x="141" y="51"/>
                  </a:cubicBezTo>
                  <a:cubicBezTo>
                    <a:pt x="146" y="57"/>
                    <a:pt x="153" y="59"/>
                    <a:pt x="161" y="59"/>
                  </a:cubicBezTo>
                  <a:cubicBezTo>
                    <a:pt x="164" y="59"/>
                    <a:pt x="167" y="59"/>
                    <a:pt x="170" y="58"/>
                  </a:cubicBezTo>
                  <a:cubicBezTo>
                    <a:pt x="172" y="62"/>
                    <a:pt x="174" y="66"/>
                    <a:pt x="175" y="71"/>
                  </a:cubicBezTo>
                  <a:cubicBezTo>
                    <a:pt x="165" y="75"/>
                    <a:pt x="159" y="85"/>
                    <a:pt x="159" y="96"/>
                  </a:cubicBezTo>
                  <a:cubicBezTo>
                    <a:pt x="159" y="107"/>
                    <a:pt x="165" y="117"/>
                    <a:pt x="175" y="121"/>
                  </a:cubicBezTo>
                  <a:cubicBezTo>
                    <a:pt x="173" y="125"/>
                    <a:pt x="172" y="130"/>
                    <a:pt x="170" y="134"/>
                  </a:cubicBezTo>
                  <a:close/>
                  <a:moveTo>
                    <a:pt x="170" y="134"/>
                  </a:moveTo>
                  <a:cubicBezTo>
                    <a:pt x="170" y="134"/>
                    <a:pt x="170" y="134"/>
                    <a:pt x="170" y="134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454195" y="5238591"/>
            <a:ext cx="501650" cy="788988"/>
            <a:chOff x="11630026" y="5680075"/>
            <a:chExt cx="501650" cy="788988"/>
          </a:xfrm>
        </p:grpSpPr>
        <p:sp>
          <p:nvSpPr>
            <p:cNvPr id="52" name="Freeform 42"/>
            <p:cNvSpPr>
              <a:spLocks noEditPoints="1"/>
            </p:cNvSpPr>
            <p:nvPr/>
          </p:nvSpPr>
          <p:spPr bwMode="auto">
            <a:xfrm>
              <a:off x="11631613" y="5680075"/>
              <a:ext cx="404813" cy="314325"/>
            </a:xfrm>
            <a:custGeom>
              <a:avLst/>
              <a:gdLst>
                <a:gd name="T0" fmla="*/ 19 w 172"/>
                <a:gd name="T1" fmla="*/ 133 h 134"/>
                <a:gd name="T2" fmla="*/ 24 w 172"/>
                <a:gd name="T3" fmla="*/ 132 h 134"/>
                <a:gd name="T4" fmla="*/ 27 w 172"/>
                <a:gd name="T5" fmla="*/ 120 h 134"/>
                <a:gd name="T6" fmla="*/ 18 w 172"/>
                <a:gd name="T7" fmla="*/ 86 h 134"/>
                <a:gd name="T8" fmla="*/ 86 w 172"/>
                <a:gd name="T9" fmla="*/ 18 h 134"/>
                <a:gd name="T10" fmla="*/ 154 w 172"/>
                <a:gd name="T11" fmla="*/ 86 h 134"/>
                <a:gd name="T12" fmla="*/ 145 w 172"/>
                <a:gd name="T13" fmla="*/ 119 h 134"/>
                <a:gd name="T14" fmla="*/ 149 w 172"/>
                <a:gd name="T15" fmla="*/ 132 h 134"/>
                <a:gd name="T16" fmla="*/ 161 w 172"/>
                <a:gd name="T17" fmla="*/ 128 h 134"/>
                <a:gd name="T18" fmla="*/ 172 w 172"/>
                <a:gd name="T19" fmla="*/ 86 h 134"/>
                <a:gd name="T20" fmla="*/ 86 w 172"/>
                <a:gd name="T21" fmla="*/ 0 h 134"/>
                <a:gd name="T22" fmla="*/ 0 w 172"/>
                <a:gd name="T23" fmla="*/ 86 h 134"/>
                <a:gd name="T24" fmla="*/ 11 w 172"/>
                <a:gd name="T25" fmla="*/ 129 h 134"/>
                <a:gd name="T26" fmla="*/ 19 w 172"/>
                <a:gd name="T27" fmla="*/ 133 h 134"/>
                <a:gd name="T28" fmla="*/ 19 w 172"/>
                <a:gd name="T29" fmla="*/ 133 h 134"/>
                <a:gd name="T30" fmla="*/ 19 w 172"/>
                <a:gd name="T31" fmla="*/ 13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" h="134">
                  <a:moveTo>
                    <a:pt x="19" y="133"/>
                  </a:moveTo>
                  <a:cubicBezTo>
                    <a:pt x="21" y="133"/>
                    <a:pt x="22" y="133"/>
                    <a:pt x="24" y="132"/>
                  </a:cubicBezTo>
                  <a:cubicBezTo>
                    <a:pt x="28" y="130"/>
                    <a:pt x="30" y="124"/>
                    <a:pt x="27" y="120"/>
                  </a:cubicBezTo>
                  <a:cubicBezTo>
                    <a:pt x="21" y="110"/>
                    <a:pt x="18" y="98"/>
                    <a:pt x="18" y="86"/>
                  </a:cubicBezTo>
                  <a:cubicBezTo>
                    <a:pt x="18" y="49"/>
                    <a:pt x="49" y="18"/>
                    <a:pt x="86" y="18"/>
                  </a:cubicBezTo>
                  <a:cubicBezTo>
                    <a:pt x="124" y="18"/>
                    <a:pt x="154" y="49"/>
                    <a:pt x="154" y="86"/>
                  </a:cubicBezTo>
                  <a:cubicBezTo>
                    <a:pt x="154" y="98"/>
                    <a:pt x="151" y="109"/>
                    <a:pt x="145" y="119"/>
                  </a:cubicBezTo>
                  <a:cubicBezTo>
                    <a:pt x="143" y="124"/>
                    <a:pt x="144" y="129"/>
                    <a:pt x="149" y="132"/>
                  </a:cubicBezTo>
                  <a:cubicBezTo>
                    <a:pt x="153" y="134"/>
                    <a:pt x="159" y="133"/>
                    <a:pt x="161" y="128"/>
                  </a:cubicBezTo>
                  <a:cubicBezTo>
                    <a:pt x="169" y="115"/>
                    <a:pt x="172" y="101"/>
                    <a:pt x="172" y="86"/>
                  </a:cubicBezTo>
                  <a:cubicBezTo>
                    <a:pt x="172" y="38"/>
                    <a:pt x="134" y="0"/>
                    <a:pt x="86" y="0"/>
                  </a:cubicBezTo>
                  <a:cubicBezTo>
                    <a:pt x="38" y="0"/>
                    <a:pt x="0" y="38"/>
                    <a:pt x="0" y="86"/>
                  </a:cubicBezTo>
                  <a:cubicBezTo>
                    <a:pt x="0" y="101"/>
                    <a:pt x="4" y="116"/>
                    <a:pt x="11" y="129"/>
                  </a:cubicBezTo>
                  <a:cubicBezTo>
                    <a:pt x="13" y="132"/>
                    <a:pt x="16" y="133"/>
                    <a:pt x="19" y="133"/>
                  </a:cubicBezTo>
                  <a:close/>
                  <a:moveTo>
                    <a:pt x="19" y="133"/>
                  </a:moveTo>
                  <a:cubicBezTo>
                    <a:pt x="19" y="133"/>
                    <a:pt x="19" y="133"/>
                    <a:pt x="19" y="133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/>
            <p:cNvSpPr>
              <a:spLocks noEditPoints="1"/>
            </p:cNvSpPr>
            <p:nvPr/>
          </p:nvSpPr>
          <p:spPr bwMode="auto">
            <a:xfrm>
              <a:off x="11630026" y="5861050"/>
              <a:ext cx="501650" cy="608013"/>
            </a:xfrm>
            <a:custGeom>
              <a:avLst/>
              <a:gdLst>
                <a:gd name="T0" fmla="*/ 176 w 213"/>
                <a:gd name="T1" fmla="*/ 98 h 259"/>
                <a:gd name="T2" fmla="*/ 124 w 213"/>
                <a:gd name="T3" fmla="*/ 88 h 259"/>
                <a:gd name="T4" fmla="*/ 124 w 213"/>
                <a:gd name="T5" fmla="*/ 33 h 259"/>
                <a:gd name="T6" fmla="*/ 91 w 213"/>
                <a:gd name="T7" fmla="*/ 0 h 259"/>
                <a:gd name="T8" fmla="*/ 58 w 213"/>
                <a:gd name="T9" fmla="*/ 33 h 259"/>
                <a:gd name="T10" fmla="*/ 58 w 213"/>
                <a:gd name="T11" fmla="*/ 82 h 259"/>
                <a:gd name="T12" fmla="*/ 38 w 213"/>
                <a:gd name="T13" fmla="*/ 76 h 259"/>
                <a:gd name="T14" fmla="*/ 23 w 213"/>
                <a:gd name="T15" fmla="*/ 79 h 259"/>
                <a:gd name="T16" fmla="*/ 7 w 213"/>
                <a:gd name="T17" fmla="*/ 123 h 259"/>
                <a:gd name="T18" fmla="*/ 42 w 213"/>
                <a:gd name="T19" fmla="*/ 240 h 259"/>
                <a:gd name="T20" fmla="*/ 69 w 213"/>
                <a:gd name="T21" fmla="*/ 259 h 259"/>
                <a:gd name="T22" fmla="*/ 180 w 213"/>
                <a:gd name="T23" fmla="*/ 259 h 259"/>
                <a:gd name="T24" fmla="*/ 198 w 213"/>
                <a:gd name="T25" fmla="*/ 239 h 259"/>
                <a:gd name="T26" fmla="*/ 213 w 213"/>
                <a:gd name="T27" fmla="*/ 138 h 259"/>
                <a:gd name="T28" fmla="*/ 213 w 213"/>
                <a:gd name="T29" fmla="*/ 137 h 259"/>
                <a:gd name="T30" fmla="*/ 176 w 213"/>
                <a:gd name="T31" fmla="*/ 98 h 259"/>
                <a:gd name="T32" fmla="*/ 180 w 213"/>
                <a:gd name="T33" fmla="*/ 234 h 259"/>
                <a:gd name="T34" fmla="*/ 178 w 213"/>
                <a:gd name="T35" fmla="*/ 240 h 259"/>
                <a:gd name="T36" fmla="*/ 69 w 213"/>
                <a:gd name="T37" fmla="*/ 240 h 259"/>
                <a:gd name="T38" fmla="*/ 59 w 213"/>
                <a:gd name="T39" fmla="*/ 233 h 259"/>
                <a:gd name="T40" fmla="*/ 25 w 213"/>
                <a:gd name="T41" fmla="*/ 117 h 259"/>
                <a:gd name="T42" fmla="*/ 25 w 213"/>
                <a:gd name="T43" fmla="*/ 116 h 259"/>
                <a:gd name="T44" fmla="*/ 24 w 213"/>
                <a:gd name="T45" fmla="*/ 116 h 259"/>
                <a:gd name="T46" fmla="*/ 31 w 213"/>
                <a:gd name="T47" fmla="*/ 95 h 259"/>
                <a:gd name="T48" fmla="*/ 38 w 213"/>
                <a:gd name="T49" fmla="*/ 94 h 259"/>
                <a:gd name="T50" fmla="*/ 51 w 213"/>
                <a:gd name="T51" fmla="*/ 102 h 259"/>
                <a:gd name="T52" fmla="*/ 65 w 213"/>
                <a:gd name="T53" fmla="*/ 120 h 259"/>
                <a:gd name="T54" fmla="*/ 65 w 213"/>
                <a:gd name="T55" fmla="*/ 120 h 259"/>
                <a:gd name="T56" fmla="*/ 67 w 213"/>
                <a:gd name="T57" fmla="*/ 120 h 259"/>
                <a:gd name="T58" fmla="*/ 68 w 213"/>
                <a:gd name="T59" fmla="*/ 120 h 259"/>
                <a:gd name="T60" fmla="*/ 76 w 213"/>
                <a:gd name="T61" fmla="*/ 104 h 259"/>
                <a:gd name="T62" fmla="*/ 76 w 213"/>
                <a:gd name="T63" fmla="*/ 104 h 259"/>
                <a:gd name="T64" fmla="*/ 76 w 213"/>
                <a:gd name="T65" fmla="*/ 33 h 259"/>
                <a:gd name="T66" fmla="*/ 91 w 213"/>
                <a:gd name="T67" fmla="*/ 18 h 259"/>
                <a:gd name="T68" fmla="*/ 106 w 213"/>
                <a:gd name="T69" fmla="*/ 33 h 259"/>
                <a:gd name="T70" fmla="*/ 106 w 213"/>
                <a:gd name="T71" fmla="*/ 95 h 259"/>
                <a:gd name="T72" fmla="*/ 116 w 213"/>
                <a:gd name="T73" fmla="*/ 106 h 259"/>
                <a:gd name="T74" fmla="*/ 194 w 213"/>
                <a:gd name="T75" fmla="*/ 137 h 259"/>
                <a:gd name="T76" fmla="*/ 180 w 213"/>
                <a:gd name="T77" fmla="*/ 234 h 259"/>
                <a:gd name="T78" fmla="*/ 180 w 213"/>
                <a:gd name="T79" fmla="*/ 234 h 259"/>
                <a:gd name="T80" fmla="*/ 180 w 213"/>
                <a:gd name="T81" fmla="*/ 23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259">
                  <a:moveTo>
                    <a:pt x="176" y="98"/>
                  </a:moveTo>
                  <a:cubicBezTo>
                    <a:pt x="162" y="92"/>
                    <a:pt x="143" y="89"/>
                    <a:pt x="124" y="88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15"/>
                    <a:pt x="109" y="0"/>
                    <a:pt x="91" y="0"/>
                  </a:cubicBezTo>
                  <a:cubicBezTo>
                    <a:pt x="73" y="0"/>
                    <a:pt x="58" y="15"/>
                    <a:pt x="58" y="3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2" y="78"/>
                    <a:pt x="45" y="76"/>
                    <a:pt x="38" y="76"/>
                  </a:cubicBezTo>
                  <a:cubicBezTo>
                    <a:pt x="32" y="76"/>
                    <a:pt x="27" y="77"/>
                    <a:pt x="23" y="79"/>
                  </a:cubicBezTo>
                  <a:cubicBezTo>
                    <a:pt x="6" y="87"/>
                    <a:pt x="0" y="107"/>
                    <a:pt x="7" y="123"/>
                  </a:cubicBezTo>
                  <a:cubicBezTo>
                    <a:pt x="10" y="132"/>
                    <a:pt x="30" y="209"/>
                    <a:pt x="42" y="240"/>
                  </a:cubicBezTo>
                  <a:cubicBezTo>
                    <a:pt x="48" y="255"/>
                    <a:pt x="60" y="259"/>
                    <a:pt x="69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93" y="259"/>
                    <a:pt x="197" y="244"/>
                    <a:pt x="198" y="239"/>
                  </a:cubicBezTo>
                  <a:cubicBezTo>
                    <a:pt x="206" y="209"/>
                    <a:pt x="212" y="141"/>
                    <a:pt x="213" y="138"/>
                  </a:cubicBezTo>
                  <a:cubicBezTo>
                    <a:pt x="213" y="137"/>
                    <a:pt x="213" y="137"/>
                    <a:pt x="213" y="137"/>
                  </a:cubicBezTo>
                  <a:cubicBezTo>
                    <a:pt x="213" y="125"/>
                    <a:pt x="206" y="109"/>
                    <a:pt x="176" y="98"/>
                  </a:cubicBezTo>
                  <a:close/>
                  <a:moveTo>
                    <a:pt x="180" y="234"/>
                  </a:moveTo>
                  <a:cubicBezTo>
                    <a:pt x="180" y="238"/>
                    <a:pt x="179" y="240"/>
                    <a:pt x="178" y="240"/>
                  </a:cubicBezTo>
                  <a:cubicBezTo>
                    <a:pt x="69" y="240"/>
                    <a:pt x="69" y="240"/>
                    <a:pt x="69" y="240"/>
                  </a:cubicBezTo>
                  <a:cubicBezTo>
                    <a:pt x="63" y="240"/>
                    <a:pt x="61" y="238"/>
                    <a:pt x="59" y="233"/>
                  </a:cubicBezTo>
                  <a:cubicBezTo>
                    <a:pt x="47" y="202"/>
                    <a:pt x="25" y="118"/>
                    <a:pt x="25" y="117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0" y="108"/>
                    <a:pt x="23" y="99"/>
                    <a:pt x="31" y="95"/>
                  </a:cubicBezTo>
                  <a:cubicBezTo>
                    <a:pt x="33" y="94"/>
                    <a:pt x="35" y="94"/>
                    <a:pt x="38" y="94"/>
                  </a:cubicBezTo>
                  <a:cubicBezTo>
                    <a:pt x="43" y="94"/>
                    <a:pt x="48" y="97"/>
                    <a:pt x="51" y="102"/>
                  </a:cubicBezTo>
                  <a:cubicBezTo>
                    <a:pt x="55" y="114"/>
                    <a:pt x="58" y="120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74" y="118"/>
                    <a:pt x="77" y="113"/>
                    <a:pt x="76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25"/>
                    <a:pt x="83" y="18"/>
                    <a:pt x="91" y="18"/>
                  </a:cubicBezTo>
                  <a:cubicBezTo>
                    <a:pt x="99" y="18"/>
                    <a:pt x="106" y="25"/>
                    <a:pt x="106" y="33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102"/>
                    <a:pt x="111" y="106"/>
                    <a:pt x="116" y="106"/>
                  </a:cubicBezTo>
                  <a:cubicBezTo>
                    <a:pt x="149" y="106"/>
                    <a:pt x="194" y="117"/>
                    <a:pt x="194" y="137"/>
                  </a:cubicBezTo>
                  <a:cubicBezTo>
                    <a:pt x="194" y="143"/>
                    <a:pt x="187" y="208"/>
                    <a:pt x="180" y="234"/>
                  </a:cubicBezTo>
                  <a:close/>
                  <a:moveTo>
                    <a:pt x="180" y="234"/>
                  </a:moveTo>
                  <a:cubicBezTo>
                    <a:pt x="180" y="234"/>
                    <a:pt x="180" y="234"/>
                    <a:pt x="180" y="234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Freeform 44"/>
          <p:cNvSpPr>
            <a:spLocks noEditPoints="1"/>
          </p:cNvSpPr>
          <p:nvPr/>
        </p:nvSpPr>
        <p:spPr bwMode="auto">
          <a:xfrm>
            <a:off x="5885656" y="3546950"/>
            <a:ext cx="758825" cy="738188"/>
          </a:xfrm>
          <a:custGeom>
            <a:avLst/>
            <a:gdLst>
              <a:gd name="T0" fmla="*/ 294 w 322"/>
              <a:gd name="T1" fmla="*/ 213 h 314"/>
              <a:gd name="T2" fmla="*/ 286 w 322"/>
              <a:gd name="T3" fmla="*/ 205 h 314"/>
              <a:gd name="T4" fmla="*/ 285 w 322"/>
              <a:gd name="T5" fmla="*/ 204 h 314"/>
              <a:gd name="T6" fmla="*/ 285 w 322"/>
              <a:gd name="T7" fmla="*/ 204 h 314"/>
              <a:gd name="T8" fmla="*/ 275 w 322"/>
              <a:gd name="T9" fmla="*/ 154 h 314"/>
              <a:gd name="T10" fmla="*/ 275 w 322"/>
              <a:gd name="T11" fmla="*/ 148 h 314"/>
              <a:gd name="T12" fmla="*/ 275 w 322"/>
              <a:gd name="T13" fmla="*/ 147 h 314"/>
              <a:gd name="T14" fmla="*/ 275 w 322"/>
              <a:gd name="T15" fmla="*/ 147 h 314"/>
              <a:gd name="T16" fmla="*/ 243 w 322"/>
              <a:gd name="T17" fmla="*/ 64 h 314"/>
              <a:gd name="T18" fmla="*/ 193 w 322"/>
              <a:gd name="T19" fmla="*/ 26 h 314"/>
              <a:gd name="T20" fmla="*/ 161 w 322"/>
              <a:gd name="T21" fmla="*/ 0 h 314"/>
              <a:gd name="T22" fmla="*/ 130 w 322"/>
              <a:gd name="T23" fmla="*/ 26 h 314"/>
              <a:gd name="T24" fmla="*/ 79 w 322"/>
              <a:gd name="T25" fmla="*/ 64 h 314"/>
              <a:gd name="T26" fmla="*/ 48 w 322"/>
              <a:gd name="T27" fmla="*/ 147 h 314"/>
              <a:gd name="T28" fmla="*/ 48 w 322"/>
              <a:gd name="T29" fmla="*/ 147 h 314"/>
              <a:gd name="T30" fmla="*/ 48 w 322"/>
              <a:gd name="T31" fmla="*/ 148 h 314"/>
              <a:gd name="T32" fmla="*/ 47 w 322"/>
              <a:gd name="T33" fmla="*/ 154 h 314"/>
              <a:gd name="T34" fmla="*/ 37 w 322"/>
              <a:gd name="T35" fmla="*/ 204 h 314"/>
              <a:gd name="T36" fmla="*/ 37 w 322"/>
              <a:gd name="T37" fmla="*/ 204 h 314"/>
              <a:gd name="T38" fmla="*/ 37 w 322"/>
              <a:gd name="T39" fmla="*/ 205 h 314"/>
              <a:gd name="T40" fmla="*/ 29 w 322"/>
              <a:gd name="T41" fmla="*/ 213 h 314"/>
              <a:gd name="T42" fmla="*/ 16 w 322"/>
              <a:gd name="T43" fmla="*/ 268 h 314"/>
              <a:gd name="T44" fmla="*/ 32 w 322"/>
              <a:gd name="T45" fmla="*/ 277 h 314"/>
              <a:gd name="T46" fmla="*/ 76 w 322"/>
              <a:gd name="T47" fmla="*/ 277 h 314"/>
              <a:gd name="T48" fmla="*/ 117 w 322"/>
              <a:gd name="T49" fmla="*/ 314 h 314"/>
              <a:gd name="T50" fmla="*/ 157 w 322"/>
              <a:gd name="T51" fmla="*/ 277 h 314"/>
              <a:gd name="T52" fmla="*/ 290 w 322"/>
              <a:gd name="T53" fmla="*/ 277 h 314"/>
              <a:gd name="T54" fmla="*/ 307 w 322"/>
              <a:gd name="T55" fmla="*/ 268 h 314"/>
              <a:gd name="T56" fmla="*/ 294 w 322"/>
              <a:gd name="T57" fmla="*/ 213 h 314"/>
              <a:gd name="T58" fmla="*/ 117 w 322"/>
              <a:gd name="T59" fmla="*/ 296 h 314"/>
              <a:gd name="T60" fmla="*/ 95 w 322"/>
              <a:gd name="T61" fmla="*/ 277 h 314"/>
              <a:gd name="T62" fmla="*/ 139 w 322"/>
              <a:gd name="T63" fmla="*/ 277 h 314"/>
              <a:gd name="T64" fmla="*/ 117 w 322"/>
              <a:gd name="T65" fmla="*/ 296 h 314"/>
              <a:gd name="T66" fmla="*/ 290 w 322"/>
              <a:gd name="T67" fmla="*/ 259 h 314"/>
              <a:gd name="T68" fmla="*/ 290 w 322"/>
              <a:gd name="T69" fmla="*/ 259 h 314"/>
              <a:gd name="T70" fmla="*/ 32 w 322"/>
              <a:gd name="T71" fmla="*/ 259 h 314"/>
              <a:gd name="T72" fmla="*/ 32 w 322"/>
              <a:gd name="T73" fmla="*/ 259 h 314"/>
              <a:gd name="T74" fmla="*/ 41 w 322"/>
              <a:gd name="T75" fmla="*/ 227 h 314"/>
              <a:gd name="T76" fmla="*/ 53 w 322"/>
              <a:gd name="T77" fmla="*/ 214 h 314"/>
              <a:gd name="T78" fmla="*/ 53 w 322"/>
              <a:gd name="T79" fmla="*/ 213 h 314"/>
              <a:gd name="T80" fmla="*/ 65 w 322"/>
              <a:gd name="T81" fmla="*/ 156 h 314"/>
              <a:gd name="T82" fmla="*/ 66 w 322"/>
              <a:gd name="T83" fmla="*/ 150 h 314"/>
              <a:gd name="T84" fmla="*/ 66 w 322"/>
              <a:gd name="T85" fmla="*/ 150 h 314"/>
              <a:gd name="T86" fmla="*/ 94 w 322"/>
              <a:gd name="T87" fmla="*/ 75 h 314"/>
              <a:gd name="T88" fmla="*/ 141 w 322"/>
              <a:gd name="T89" fmla="*/ 42 h 314"/>
              <a:gd name="T90" fmla="*/ 148 w 322"/>
              <a:gd name="T91" fmla="*/ 41 h 314"/>
              <a:gd name="T92" fmla="*/ 148 w 322"/>
              <a:gd name="T93" fmla="*/ 32 h 314"/>
              <a:gd name="T94" fmla="*/ 161 w 322"/>
              <a:gd name="T95" fmla="*/ 19 h 314"/>
              <a:gd name="T96" fmla="*/ 175 w 322"/>
              <a:gd name="T97" fmla="*/ 32 h 314"/>
              <a:gd name="T98" fmla="*/ 175 w 322"/>
              <a:gd name="T99" fmla="*/ 41 h 314"/>
              <a:gd name="T100" fmla="*/ 182 w 322"/>
              <a:gd name="T101" fmla="*/ 42 h 314"/>
              <a:gd name="T102" fmla="*/ 229 w 322"/>
              <a:gd name="T103" fmla="*/ 75 h 314"/>
              <a:gd name="T104" fmla="*/ 257 w 322"/>
              <a:gd name="T105" fmla="*/ 150 h 314"/>
              <a:gd name="T106" fmla="*/ 257 w 322"/>
              <a:gd name="T107" fmla="*/ 150 h 314"/>
              <a:gd name="T108" fmla="*/ 257 w 322"/>
              <a:gd name="T109" fmla="*/ 156 h 314"/>
              <a:gd name="T110" fmla="*/ 270 w 322"/>
              <a:gd name="T111" fmla="*/ 213 h 314"/>
              <a:gd name="T112" fmla="*/ 270 w 322"/>
              <a:gd name="T113" fmla="*/ 214 h 314"/>
              <a:gd name="T114" fmla="*/ 282 w 322"/>
              <a:gd name="T115" fmla="*/ 227 h 314"/>
              <a:gd name="T116" fmla="*/ 290 w 322"/>
              <a:gd name="T117" fmla="*/ 259 h 314"/>
              <a:gd name="T118" fmla="*/ 290 w 322"/>
              <a:gd name="T119" fmla="*/ 259 h 314"/>
              <a:gd name="T120" fmla="*/ 290 w 322"/>
              <a:gd name="T121" fmla="*/ 259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2" h="314">
                <a:moveTo>
                  <a:pt x="294" y="213"/>
                </a:moveTo>
                <a:cubicBezTo>
                  <a:pt x="291" y="210"/>
                  <a:pt x="287" y="207"/>
                  <a:pt x="286" y="205"/>
                </a:cubicBezTo>
                <a:cubicBezTo>
                  <a:pt x="286" y="204"/>
                  <a:pt x="286" y="204"/>
                  <a:pt x="285" y="204"/>
                </a:cubicBezTo>
                <a:cubicBezTo>
                  <a:pt x="285" y="204"/>
                  <a:pt x="285" y="204"/>
                  <a:pt x="285" y="204"/>
                </a:cubicBezTo>
                <a:cubicBezTo>
                  <a:pt x="279" y="194"/>
                  <a:pt x="277" y="169"/>
                  <a:pt x="275" y="154"/>
                </a:cubicBezTo>
                <a:cubicBezTo>
                  <a:pt x="275" y="152"/>
                  <a:pt x="275" y="150"/>
                  <a:pt x="275" y="148"/>
                </a:cubicBezTo>
                <a:cubicBezTo>
                  <a:pt x="275" y="148"/>
                  <a:pt x="275" y="147"/>
                  <a:pt x="275" y="147"/>
                </a:cubicBezTo>
                <a:cubicBezTo>
                  <a:pt x="275" y="147"/>
                  <a:pt x="275" y="147"/>
                  <a:pt x="275" y="147"/>
                </a:cubicBezTo>
                <a:cubicBezTo>
                  <a:pt x="272" y="124"/>
                  <a:pt x="263" y="91"/>
                  <a:pt x="243" y="64"/>
                </a:cubicBezTo>
                <a:cubicBezTo>
                  <a:pt x="230" y="46"/>
                  <a:pt x="212" y="33"/>
                  <a:pt x="193" y="26"/>
                </a:cubicBezTo>
                <a:cubicBezTo>
                  <a:pt x="190" y="12"/>
                  <a:pt x="177" y="0"/>
                  <a:pt x="161" y="0"/>
                </a:cubicBezTo>
                <a:cubicBezTo>
                  <a:pt x="146" y="0"/>
                  <a:pt x="133" y="12"/>
                  <a:pt x="130" y="26"/>
                </a:cubicBezTo>
                <a:cubicBezTo>
                  <a:pt x="110" y="33"/>
                  <a:pt x="93" y="46"/>
                  <a:pt x="79" y="64"/>
                </a:cubicBezTo>
                <a:cubicBezTo>
                  <a:pt x="59" y="91"/>
                  <a:pt x="51" y="124"/>
                  <a:pt x="48" y="147"/>
                </a:cubicBezTo>
                <a:cubicBezTo>
                  <a:pt x="48" y="147"/>
                  <a:pt x="48" y="147"/>
                  <a:pt x="48" y="147"/>
                </a:cubicBezTo>
                <a:cubicBezTo>
                  <a:pt x="48" y="147"/>
                  <a:pt x="48" y="148"/>
                  <a:pt x="48" y="148"/>
                </a:cubicBezTo>
                <a:cubicBezTo>
                  <a:pt x="48" y="150"/>
                  <a:pt x="47" y="152"/>
                  <a:pt x="47" y="154"/>
                </a:cubicBezTo>
                <a:cubicBezTo>
                  <a:pt x="46" y="169"/>
                  <a:pt x="43" y="194"/>
                  <a:pt x="37" y="204"/>
                </a:cubicBezTo>
                <a:cubicBezTo>
                  <a:pt x="37" y="204"/>
                  <a:pt x="37" y="204"/>
                  <a:pt x="37" y="204"/>
                </a:cubicBezTo>
                <a:cubicBezTo>
                  <a:pt x="37" y="204"/>
                  <a:pt x="37" y="204"/>
                  <a:pt x="37" y="205"/>
                </a:cubicBezTo>
                <a:cubicBezTo>
                  <a:pt x="35" y="207"/>
                  <a:pt x="32" y="210"/>
                  <a:pt x="29" y="213"/>
                </a:cubicBezTo>
                <a:cubicBezTo>
                  <a:pt x="19" y="221"/>
                  <a:pt x="0" y="238"/>
                  <a:pt x="16" y="268"/>
                </a:cubicBezTo>
                <a:cubicBezTo>
                  <a:pt x="19" y="274"/>
                  <a:pt x="26" y="277"/>
                  <a:pt x="32" y="277"/>
                </a:cubicBezTo>
                <a:cubicBezTo>
                  <a:pt x="76" y="277"/>
                  <a:pt x="76" y="277"/>
                  <a:pt x="76" y="277"/>
                </a:cubicBezTo>
                <a:cubicBezTo>
                  <a:pt x="78" y="298"/>
                  <a:pt x="96" y="314"/>
                  <a:pt x="117" y="314"/>
                </a:cubicBezTo>
                <a:cubicBezTo>
                  <a:pt x="138" y="314"/>
                  <a:pt x="155" y="298"/>
                  <a:pt x="157" y="277"/>
                </a:cubicBezTo>
                <a:cubicBezTo>
                  <a:pt x="290" y="277"/>
                  <a:pt x="290" y="277"/>
                  <a:pt x="290" y="277"/>
                </a:cubicBezTo>
                <a:cubicBezTo>
                  <a:pt x="297" y="277"/>
                  <a:pt x="303" y="274"/>
                  <a:pt x="307" y="268"/>
                </a:cubicBezTo>
                <a:cubicBezTo>
                  <a:pt x="322" y="238"/>
                  <a:pt x="303" y="221"/>
                  <a:pt x="294" y="213"/>
                </a:cubicBezTo>
                <a:close/>
                <a:moveTo>
                  <a:pt x="117" y="296"/>
                </a:moveTo>
                <a:cubicBezTo>
                  <a:pt x="106" y="296"/>
                  <a:pt x="97" y="288"/>
                  <a:pt x="95" y="277"/>
                </a:cubicBezTo>
                <a:cubicBezTo>
                  <a:pt x="139" y="277"/>
                  <a:pt x="139" y="277"/>
                  <a:pt x="139" y="277"/>
                </a:cubicBezTo>
                <a:cubicBezTo>
                  <a:pt x="137" y="288"/>
                  <a:pt x="128" y="296"/>
                  <a:pt x="117" y="296"/>
                </a:cubicBezTo>
                <a:close/>
                <a:moveTo>
                  <a:pt x="290" y="259"/>
                </a:moveTo>
                <a:cubicBezTo>
                  <a:pt x="290" y="259"/>
                  <a:pt x="290" y="259"/>
                  <a:pt x="290" y="259"/>
                </a:cubicBezTo>
                <a:cubicBezTo>
                  <a:pt x="32" y="259"/>
                  <a:pt x="32" y="259"/>
                  <a:pt x="32" y="259"/>
                </a:cubicBezTo>
                <a:cubicBezTo>
                  <a:pt x="32" y="259"/>
                  <a:pt x="32" y="259"/>
                  <a:pt x="32" y="259"/>
                </a:cubicBezTo>
                <a:cubicBezTo>
                  <a:pt x="24" y="243"/>
                  <a:pt x="30" y="236"/>
                  <a:pt x="41" y="227"/>
                </a:cubicBezTo>
                <a:cubicBezTo>
                  <a:pt x="45" y="223"/>
                  <a:pt x="50" y="219"/>
                  <a:pt x="53" y="214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61" y="201"/>
                  <a:pt x="63" y="179"/>
                  <a:pt x="65" y="156"/>
                </a:cubicBezTo>
                <a:cubicBezTo>
                  <a:pt x="66" y="154"/>
                  <a:pt x="66" y="152"/>
                  <a:pt x="66" y="150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69" y="129"/>
                  <a:pt x="76" y="99"/>
                  <a:pt x="94" y="75"/>
                </a:cubicBezTo>
                <a:cubicBezTo>
                  <a:pt x="107" y="58"/>
                  <a:pt x="122" y="47"/>
                  <a:pt x="141" y="42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25"/>
                  <a:pt x="154" y="19"/>
                  <a:pt x="161" y="19"/>
                </a:cubicBezTo>
                <a:cubicBezTo>
                  <a:pt x="169" y="19"/>
                  <a:pt x="175" y="25"/>
                  <a:pt x="175" y="32"/>
                </a:cubicBezTo>
                <a:cubicBezTo>
                  <a:pt x="175" y="41"/>
                  <a:pt x="175" y="41"/>
                  <a:pt x="175" y="41"/>
                </a:cubicBezTo>
                <a:cubicBezTo>
                  <a:pt x="182" y="42"/>
                  <a:pt x="182" y="42"/>
                  <a:pt x="182" y="42"/>
                </a:cubicBezTo>
                <a:cubicBezTo>
                  <a:pt x="200" y="47"/>
                  <a:pt x="216" y="58"/>
                  <a:pt x="229" y="75"/>
                </a:cubicBezTo>
                <a:cubicBezTo>
                  <a:pt x="246" y="99"/>
                  <a:pt x="254" y="129"/>
                  <a:pt x="257" y="150"/>
                </a:cubicBezTo>
                <a:cubicBezTo>
                  <a:pt x="257" y="150"/>
                  <a:pt x="257" y="150"/>
                  <a:pt x="257" y="150"/>
                </a:cubicBezTo>
                <a:cubicBezTo>
                  <a:pt x="257" y="152"/>
                  <a:pt x="257" y="154"/>
                  <a:pt x="257" y="156"/>
                </a:cubicBezTo>
                <a:cubicBezTo>
                  <a:pt x="259" y="179"/>
                  <a:pt x="262" y="201"/>
                  <a:pt x="270" y="213"/>
                </a:cubicBezTo>
                <a:cubicBezTo>
                  <a:pt x="270" y="214"/>
                  <a:pt x="270" y="214"/>
                  <a:pt x="270" y="214"/>
                </a:cubicBezTo>
                <a:cubicBezTo>
                  <a:pt x="273" y="219"/>
                  <a:pt x="278" y="223"/>
                  <a:pt x="282" y="227"/>
                </a:cubicBezTo>
                <a:cubicBezTo>
                  <a:pt x="292" y="236"/>
                  <a:pt x="299" y="243"/>
                  <a:pt x="290" y="259"/>
                </a:cubicBezTo>
                <a:close/>
                <a:moveTo>
                  <a:pt x="290" y="259"/>
                </a:moveTo>
                <a:cubicBezTo>
                  <a:pt x="290" y="259"/>
                  <a:pt x="290" y="259"/>
                  <a:pt x="290" y="259"/>
                </a:cubicBezTo>
              </a:path>
            </a:pathLst>
          </a:custGeom>
          <a:solidFill>
            <a:srgbClr val="0000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>
            <a:off x="7853363" y="3534250"/>
            <a:ext cx="762000" cy="763588"/>
            <a:chOff x="9564688" y="5446713"/>
            <a:chExt cx="762000" cy="763588"/>
          </a:xfrm>
        </p:grpSpPr>
        <p:sp>
          <p:nvSpPr>
            <p:cNvPr id="55" name="Freeform 45"/>
            <p:cNvSpPr>
              <a:spLocks noEditPoints="1"/>
            </p:cNvSpPr>
            <p:nvPr/>
          </p:nvSpPr>
          <p:spPr bwMode="auto">
            <a:xfrm>
              <a:off x="9852026" y="5651500"/>
              <a:ext cx="284163" cy="357188"/>
            </a:xfrm>
            <a:custGeom>
              <a:avLst/>
              <a:gdLst>
                <a:gd name="T0" fmla="*/ 115 w 121"/>
                <a:gd name="T1" fmla="*/ 65 h 152"/>
                <a:gd name="T2" fmla="*/ 19 w 121"/>
                <a:gd name="T3" fmla="*/ 2 h 152"/>
                <a:gd name="T4" fmla="*/ 12 w 121"/>
                <a:gd name="T5" fmla="*/ 0 h 152"/>
                <a:gd name="T6" fmla="*/ 0 w 121"/>
                <a:gd name="T7" fmla="*/ 13 h 152"/>
                <a:gd name="T8" fmla="*/ 0 w 121"/>
                <a:gd name="T9" fmla="*/ 139 h 152"/>
                <a:gd name="T10" fmla="*/ 12 w 121"/>
                <a:gd name="T11" fmla="*/ 152 h 152"/>
                <a:gd name="T12" fmla="*/ 19 w 121"/>
                <a:gd name="T13" fmla="*/ 149 h 152"/>
                <a:gd name="T14" fmla="*/ 115 w 121"/>
                <a:gd name="T15" fmla="*/ 87 h 152"/>
                <a:gd name="T16" fmla="*/ 121 w 121"/>
                <a:gd name="T17" fmla="*/ 76 h 152"/>
                <a:gd name="T18" fmla="*/ 115 w 121"/>
                <a:gd name="T19" fmla="*/ 65 h 152"/>
                <a:gd name="T20" fmla="*/ 19 w 121"/>
                <a:gd name="T21" fmla="*/ 128 h 152"/>
                <a:gd name="T22" fmla="*/ 19 w 121"/>
                <a:gd name="T23" fmla="*/ 23 h 152"/>
                <a:gd name="T24" fmla="*/ 98 w 121"/>
                <a:gd name="T25" fmla="*/ 76 h 152"/>
                <a:gd name="T26" fmla="*/ 19 w 121"/>
                <a:gd name="T27" fmla="*/ 128 h 152"/>
                <a:gd name="T28" fmla="*/ 19 w 121"/>
                <a:gd name="T29" fmla="*/ 128 h 152"/>
                <a:gd name="T30" fmla="*/ 19 w 121"/>
                <a:gd name="T31" fmla="*/ 12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152">
                  <a:moveTo>
                    <a:pt x="115" y="65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  <a:cubicBezTo>
                    <a:pt x="5" y="0"/>
                    <a:pt x="0" y="5"/>
                    <a:pt x="0" y="13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6"/>
                    <a:pt x="5" y="152"/>
                    <a:pt x="12" y="152"/>
                  </a:cubicBezTo>
                  <a:cubicBezTo>
                    <a:pt x="15" y="152"/>
                    <a:pt x="17" y="151"/>
                    <a:pt x="19" y="149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119" y="84"/>
                    <a:pt x="121" y="80"/>
                    <a:pt x="121" y="76"/>
                  </a:cubicBezTo>
                  <a:cubicBezTo>
                    <a:pt x="121" y="71"/>
                    <a:pt x="119" y="67"/>
                    <a:pt x="115" y="65"/>
                  </a:cubicBezTo>
                  <a:close/>
                  <a:moveTo>
                    <a:pt x="19" y="128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98" y="76"/>
                    <a:pt x="98" y="76"/>
                    <a:pt x="98" y="76"/>
                  </a:cubicBezTo>
                  <a:lnTo>
                    <a:pt x="19" y="128"/>
                  </a:lnTo>
                  <a:close/>
                  <a:moveTo>
                    <a:pt x="19" y="128"/>
                  </a:moveTo>
                  <a:cubicBezTo>
                    <a:pt x="19" y="128"/>
                    <a:pt x="19" y="128"/>
                    <a:pt x="19" y="128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/>
            <p:cNvSpPr>
              <a:spLocks noEditPoints="1"/>
            </p:cNvSpPr>
            <p:nvPr/>
          </p:nvSpPr>
          <p:spPr bwMode="auto">
            <a:xfrm>
              <a:off x="9564688" y="5446713"/>
              <a:ext cx="762000" cy="763588"/>
            </a:xfrm>
            <a:custGeom>
              <a:avLst/>
              <a:gdLst>
                <a:gd name="T0" fmla="*/ 162 w 324"/>
                <a:gd name="T1" fmla="*/ 0 h 325"/>
                <a:gd name="T2" fmla="*/ 0 w 324"/>
                <a:gd name="T3" fmla="*/ 163 h 325"/>
                <a:gd name="T4" fmla="*/ 162 w 324"/>
                <a:gd name="T5" fmla="*/ 325 h 325"/>
                <a:gd name="T6" fmla="*/ 324 w 324"/>
                <a:gd name="T7" fmla="*/ 163 h 325"/>
                <a:gd name="T8" fmla="*/ 162 w 324"/>
                <a:gd name="T9" fmla="*/ 0 h 325"/>
                <a:gd name="T10" fmla="*/ 162 w 324"/>
                <a:gd name="T11" fmla="*/ 307 h 325"/>
                <a:gd name="T12" fmla="*/ 18 w 324"/>
                <a:gd name="T13" fmla="*/ 163 h 325"/>
                <a:gd name="T14" fmla="*/ 162 w 324"/>
                <a:gd name="T15" fmla="*/ 19 h 325"/>
                <a:gd name="T16" fmla="*/ 306 w 324"/>
                <a:gd name="T17" fmla="*/ 163 h 325"/>
                <a:gd name="T18" fmla="*/ 162 w 324"/>
                <a:gd name="T19" fmla="*/ 307 h 325"/>
                <a:gd name="T20" fmla="*/ 162 w 324"/>
                <a:gd name="T21" fmla="*/ 307 h 325"/>
                <a:gd name="T22" fmla="*/ 162 w 324"/>
                <a:gd name="T23" fmla="*/ 307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4" h="325">
                  <a:moveTo>
                    <a:pt x="162" y="0"/>
                  </a:moveTo>
                  <a:cubicBezTo>
                    <a:pt x="72" y="0"/>
                    <a:pt x="0" y="73"/>
                    <a:pt x="0" y="163"/>
                  </a:cubicBezTo>
                  <a:cubicBezTo>
                    <a:pt x="0" y="252"/>
                    <a:pt x="72" y="325"/>
                    <a:pt x="162" y="325"/>
                  </a:cubicBezTo>
                  <a:cubicBezTo>
                    <a:pt x="251" y="325"/>
                    <a:pt x="324" y="252"/>
                    <a:pt x="324" y="163"/>
                  </a:cubicBezTo>
                  <a:cubicBezTo>
                    <a:pt x="324" y="73"/>
                    <a:pt x="251" y="0"/>
                    <a:pt x="162" y="0"/>
                  </a:cubicBezTo>
                  <a:close/>
                  <a:moveTo>
                    <a:pt x="162" y="307"/>
                  </a:moveTo>
                  <a:cubicBezTo>
                    <a:pt x="82" y="307"/>
                    <a:pt x="18" y="242"/>
                    <a:pt x="18" y="163"/>
                  </a:cubicBezTo>
                  <a:cubicBezTo>
                    <a:pt x="18" y="83"/>
                    <a:pt x="82" y="19"/>
                    <a:pt x="162" y="19"/>
                  </a:cubicBezTo>
                  <a:cubicBezTo>
                    <a:pt x="241" y="19"/>
                    <a:pt x="306" y="83"/>
                    <a:pt x="306" y="163"/>
                  </a:cubicBezTo>
                  <a:cubicBezTo>
                    <a:pt x="306" y="242"/>
                    <a:pt x="241" y="307"/>
                    <a:pt x="162" y="307"/>
                  </a:cubicBezTo>
                  <a:close/>
                  <a:moveTo>
                    <a:pt x="162" y="307"/>
                  </a:moveTo>
                  <a:cubicBezTo>
                    <a:pt x="162" y="307"/>
                    <a:pt x="162" y="307"/>
                    <a:pt x="162" y="307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2428795" y="3527107"/>
            <a:ext cx="552451" cy="777875"/>
            <a:chOff x="9393238" y="3756025"/>
            <a:chExt cx="552451" cy="777875"/>
          </a:xfrm>
        </p:grpSpPr>
        <p:sp>
          <p:nvSpPr>
            <p:cNvPr id="57" name="Freeform 47"/>
            <p:cNvSpPr>
              <a:spLocks noEditPoints="1"/>
            </p:cNvSpPr>
            <p:nvPr/>
          </p:nvSpPr>
          <p:spPr bwMode="auto">
            <a:xfrm>
              <a:off x="9693276" y="3756025"/>
              <a:ext cx="252413" cy="771525"/>
            </a:xfrm>
            <a:custGeom>
              <a:avLst/>
              <a:gdLst>
                <a:gd name="T0" fmla="*/ 92 w 107"/>
                <a:gd name="T1" fmla="*/ 0 h 328"/>
                <a:gd name="T2" fmla="*/ 15 w 107"/>
                <a:gd name="T3" fmla="*/ 0 h 328"/>
                <a:gd name="T4" fmla="*/ 0 w 107"/>
                <a:gd name="T5" fmla="*/ 15 h 328"/>
                <a:gd name="T6" fmla="*/ 0 w 107"/>
                <a:gd name="T7" fmla="*/ 244 h 328"/>
                <a:gd name="T8" fmla="*/ 4 w 107"/>
                <a:gd name="T9" fmla="*/ 260 h 328"/>
                <a:gd name="T10" fmla="*/ 42 w 107"/>
                <a:gd name="T11" fmla="*/ 321 h 328"/>
                <a:gd name="T12" fmla="*/ 53 w 107"/>
                <a:gd name="T13" fmla="*/ 328 h 328"/>
                <a:gd name="T14" fmla="*/ 64 w 107"/>
                <a:gd name="T15" fmla="*/ 321 h 328"/>
                <a:gd name="T16" fmla="*/ 102 w 107"/>
                <a:gd name="T17" fmla="*/ 260 h 328"/>
                <a:gd name="T18" fmla="*/ 107 w 107"/>
                <a:gd name="T19" fmla="*/ 244 h 328"/>
                <a:gd name="T20" fmla="*/ 107 w 107"/>
                <a:gd name="T21" fmla="*/ 15 h 328"/>
                <a:gd name="T22" fmla="*/ 92 w 107"/>
                <a:gd name="T23" fmla="*/ 0 h 328"/>
                <a:gd name="T24" fmla="*/ 60 w 107"/>
                <a:gd name="T25" fmla="*/ 293 h 328"/>
                <a:gd name="T26" fmla="*/ 47 w 107"/>
                <a:gd name="T27" fmla="*/ 293 h 328"/>
                <a:gd name="T28" fmla="*/ 25 w 107"/>
                <a:gd name="T29" fmla="*/ 259 h 328"/>
                <a:gd name="T30" fmla="*/ 81 w 107"/>
                <a:gd name="T31" fmla="*/ 259 h 328"/>
                <a:gd name="T32" fmla="*/ 60 w 107"/>
                <a:gd name="T33" fmla="*/ 293 h 328"/>
                <a:gd name="T34" fmla="*/ 18 w 107"/>
                <a:gd name="T35" fmla="*/ 241 h 328"/>
                <a:gd name="T36" fmla="*/ 18 w 107"/>
                <a:gd name="T37" fmla="*/ 59 h 328"/>
                <a:gd name="T38" fmla="*/ 44 w 107"/>
                <a:gd name="T39" fmla="*/ 59 h 328"/>
                <a:gd name="T40" fmla="*/ 44 w 107"/>
                <a:gd name="T41" fmla="*/ 241 h 328"/>
                <a:gd name="T42" fmla="*/ 18 w 107"/>
                <a:gd name="T43" fmla="*/ 241 h 328"/>
                <a:gd name="T44" fmla="*/ 62 w 107"/>
                <a:gd name="T45" fmla="*/ 241 h 328"/>
                <a:gd name="T46" fmla="*/ 62 w 107"/>
                <a:gd name="T47" fmla="*/ 59 h 328"/>
                <a:gd name="T48" fmla="*/ 88 w 107"/>
                <a:gd name="T49" fmla="*/ 59 h 328"/>
                <a:gd name="T50" fmla="*/ 88 w 107"/>
                <a:gd name="T51" fmla="*/ 241 h 328"/>
                <a:gd name="T52" fmla="*/ 62 w 107"/>
                <a:gd name="T53" fmla="*/ 241 h 328"/>
                <a:gd name="T54" fmla="*/ 88 w 107"/>
                <a:gd name="T55" fmla="*/ 18 h 328"/>
                <a:gd name="T56" fmla="*/ 88 w 107"/>
                <a:gd name="T57" fmla="*/ 41 h 328"/>
                <a:gd name="T58" fmla="*/ 18 w 107"/>
                <a:gd name="T59" fmla="*/ 41 h 328"/>
                <a:gd name="T60" fmla="*/ 18 w 107"/>
                <a:gd name="T61" fmla="*/ 18 h 328"/>
                <a:gd name="T62" fmla="*/ 88 w 107"/>
                <a:gd name="T63" fmla="*/ 18 h 328"/>
                <a:gd name="T64" fmla="*/ 88 w 107"/>
                <a:gd name="T65" fmla="*/ 18 h 328"/>
                <a:gd name="T66" fmla="*/ 88 w 107"/>
                <a:gd name="T67" fmla="*/ 1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" h="328">
                  <a:moveTo>
                    <a:pt x="9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9"/>
                    <a:pt x="2" y="256"/>
                    <a:pt x="4" y="260"/>
                  </a:cubicBezTo>
                  <a:cubicBezTo>
                    <a:pt x="42" y="321"/>
                    <a:pt x="42" y="321"/>
                    <a:pt x="42" y="321"/>
                  </a:cubicBezTo>
                  <a:cubicBezTo>
                    <a:pt x="45" y="325"/>
                    <a:pt x="49" y="328"/>
                    <a:pt x="53" y="328"/>
                  </a:cubicBezTo>
                  <a:cubicBezTo>
                    <a:pt x="58" y="328"/>
                    <a:pt x="62" y="325"/>
                    <a:pt x="64" y="321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105" y="256"/>
                    <a:pt x="107" y="249"/>
                    <a:pt x="107" y="244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6"/>
                    <a:pt x="100" y="0"/>
                    <a:pt x="92" y="0"/>
                  </a:cubicBezTo>
                  <a:close/>
                  <a:moveTo>
                    <a:pt x="60" y="293"/>
                  </a:moveTo>
                  <a:cubicBezTo>
                    <a:pt x="47" y="293"/>
                    <a:pt x="47" y="293"/>
                    <a:pt x="47" y="293"/>
                  </a:cubicBezTo>
                  <a:cubicBezTo>
                    <a:pt x="25" y="259"/>
                    <a:pt x="25" y="259"/>
                    <a:pt x="25" y="259"/>
                  </a:cubicBezTo>
                  <a:cubicBezTo>
                    <a:pt x="81" y="259"/>
                    <a:pt x="81" y="259"/>
                    <a:pt x="81" y="259"/>
                  </a:cubicBezTo>
                  <a:lnTo>
                    <a:pt x="60" y="293"/>
                  </a:lnTo>
                  <a:close/>
                  <a:moveTo>
                    <a:pt x="18" y="241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241"/>
                    <a:pt x="44" y="241"/>
                    <a:pt x="44" y="241"/>
                  </a:cubicBezTo>
                  <a:lnTo>
                    <a:pt x="18" y="241"/>
                  </a:lnTo>
                  <a:close/>
                  <a:moveTo>
                    <a:pt x="62" y="241"/>
                  </a:moveTo>
                  <a:cubicBezTo>
                    <a:pt x="62" y="59"/>
                    <a:pt x="62" y="59"/>
                    <a:pt x="62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241"/>
                    <a:pt x="88" y="241"/>
                    <a:pt x="88" y="241"/>
                  </a:cubicBezTo>
                  <a:lnTo>
                    <a:pt x="62" y="241"/>
                  </a:lnTo>
                  <a:close/>
                  <a:moveTo>
                    <a:pt x="88" y="18"/>
                  </a:moveTo>
                  <a:cubicBezTo>
                    <a:pt x="88" y="41"/>
                    <a:pt x="88" y="41"/>
                    <a:pt x="8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18"/>
                    <a:pt x="18" y="18"/>
                    <a:pt x="18" y="18"/>
                  </a:cubicBezTo>
                  <a:lnTo>
                    <a:pt x="88" y="18"/>
                  </a:lnTo>
                  <a:close/>
                  <a:moveTo>
                    <a:pt x="88" y="18"/>
                  </a:moveTo>
                  <a:cubicBezTo>
                    <a:pt x="88" y="18"/>
                    <a:pt x="88" y="18"/>
                    <a:pt x="88" y="18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393238" y="4489450"/>
              <a:ext cx="354013" cy="44450"/>
            </a:xfrm>
            <a:custGeom>
              <a:avLst/>
              <a:gdLst>
                <a:gd name="T0" fmla="*/ 142 w 151"/>
                <a:gd name="T1" fmla="*/ 0 h 19"/>
                <a:gd name="T2" fmla="*/ 9 w 151"/>
                <a:gd name="T3" fmla="*/ 0 h 19"/>
                <a:gd name="T4" fmla="*/ 0 w 151"/>
                <a:gd name="T5" fmla="*/ 10 h 19"/>
                <a:gd name="T6" fmla="*/ 9 w 151"/>
                <a:gd name="T7" fmla="*/ 19 h 19"/>
                <a:gd name="T8" fmla="*/ 142 w 151"/>
                <a:gd name="T9" fmla="*/ 19 h 19"/>
                <a:gd name="T10" fmla="*/ 151 w 151"/>
                <a:gd name="T11" fmla="*/ 10 h 19"/>
                <a:gd name="T12" fmla="*/ 142 w 151"/>
                <a:gd name="T13" fmla="*/ 0 h 19"/>
                <a:gd name="T14" fmla="*/ 142 w 151"/>
                <a:gd name="T15" fmla="*/ 0 h 19"/>
                <a:gd name="T16" fmla="*/ 142 w 15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9">
                  <a:moveTo>
                    <a:pt x="14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7" y="19"/>
                    <a:pt x="151" y="15"/>
                    <a:pt x="151" y="10"/>
                  </a:cubicBezTo>
                  <a:cubicBezTo>
                    <a:pt x="151" y="5"/>
                    <a:pt x="147" y="0"/>
                    <a:pt x="142" y="0"/>
                  </a:cubicBezTo>
                  <a:close/>
                  <a:moveTo>
                    <a:pt x="142" y="0"/>
                  </a:move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4312602" y="3558857"/>
            <a:ext cx="461963" cy="714375"/>
            <a:chOff x="7891463" y="5616575"/>
            <a:chExt cx="461963" cy="714375"/>
          </a:xfrm>
        </p:grpSpPr>
        <p:sp>
          <p:nvSpPr>
            <p:cNvPr id="59" name="Freeform 49"/>
            <p:cNvSpPr>
              <a:spLocks noEditPoints="1"/>
            </p:cNvSpPr>
            <p:nvPr/>
          </p:nvSpPr>
          <p:spPr bwMode="auto">
            <a:xfrm>
              <a:off x="7891463" y="5616575"/>
              <a:ext cx="461963" cy="714375"/>
            </a:xfrm>
            <a:custGeom>
              <a:avLst/>
              <a:gdLst>
                <a:gd name="T0" fmla="*/ 169 w 196"/>
                <a:gd name="T1" fmla="*/ 0 h 304"/>
                <a:gd name="T2" fmla="*/ 28 w 196"/>
                <a:gd name="T3" fmla="*/ 0 h 304"/>
                <a:gd name="T4" fmla="*/ 0 w 196"/>
                <a:gd name="T5" fmla="*/ 28 h 304"/>
                <a:gd name="T6" fmla="*/ 0 w 196"/>
                <a:gd name="T7" fmla="*/ 276 h 304"/>
                <a:gd name="T8" fmla="*/ 28 w 196"/>
                <a:gd name="T9" fmla="*/ 304 h 304"/>
                <a:gd name="T10" fmla="*/ 169 w 196"/>
                <a:gd name="T11" fmla="*/ 304 h 304"/>
                <a:gd name="T12" fmla="*/ 196 w 196"/>
                <a:gd name="T13" fmla="*/ 276 h 304"/>
                <a:gd name="T14" fmla="*/ 196 w 196"/>
                <a:gd name="T15" fmla="*/ 28 h 304"/>
                <a:gd name="T16" fmla="*/ 169 w 196"/>
                <a:gd name="T17" fmla="*/ 0 h 304"/>
                <a:gd name="T18" fmla="*/ 18 w 196"/>
                <a:gd name="T19" fmla="*/ 65 h 304"/>
                <a:gd name="T20" fmla="*/ 178 w 196"/>
                <a:gd name="T21" fmla="*/ 65 h 304"/>
                <a:gd name="T22" fmla="*/ 178 w 196"/>
                <a:gd name="T23" fmla="*/ 226 h 304"/>
                <a:gd name="T24" fmla="*/ 18 w 196"/>
                <a:gd name="T25" fmla="*/ 226 h 304"/>
                <a:gd name="T26" fmla="*/ 18 w 196"/>
                <a:gd name="T27" fmla="*/ 65 h 304"/>
                <a:gd name="T28" fmla="*/ 28 w 196"/>
                <a:gd name="T29" fmla="*/ 19 h 304"/>
                <a:gd name="T30" fmla="*/ 169 w 196"/>
                <a:gd name="T31" fmla="*/ 19 h 304"/>
                <a:gd name="T32" fmla="*/ 178 w 196"/>
                <a:gd name="T33" fmla="*/ 28 h 304"/>
                <a:gd name="T34" fmla="*/ 178 w 196"/>
                <a:gd name="T35" fmla="*/ 46 h 304"/>
                <a:gd name="T36" fmla="*/ 18 w 196"/>
                <a:gd name="T37" fmla="*/ 46 h 304"/>
                <a:gd name="T38" fmla="*/ 18 w 196"/>
                <a:gd name="T39" fmla="*/ 28 h 304"/>
                <a:gd name="T40" fmla="*/ 28 w 196"/>
                <a:gd name="T41" fmla="*/ 19 h 304"/>
                <a:gd name="T42" fmla="*/ 169 w 196"/>
                <a:gd name="T43" fmla="*/ 286 h 304"/>
                <a:gd name="T44" fmla="*/ 28 w 196"/>
                <a:gd name="T45" fmla="*/ 286 h 304"/>
                <a:gd name="T46" fmla="*/ 18 w 196"/>
                <a:gd name="T47" fmla="*/ 276 h 304"/>
                <a:gd name="T48" fmla="*/ 18 w 196"/>
                <a:gd name="T49" fmla="*/ 244 h 304"/>
                <a:gd name="T50" fmla="*/ 178 w 196"/>
                <a:gd name="T51" fmla="*/ 244 h 304"/>
                <a:gd name="T52" fmla="*/ 178 w 196"/>
                <a:gd name="T53" fmla="*/ 276 h 304"/>
                <a:gd name="T54" fmla="*/ 169 w 196"/>
                <a:gd name="T55" fmla="*/ 286 h 304"/>
                <a:gd name="T56" fmla="*/ 169 w 196"/>
                <a:gd name="T57" fmla="*/ 286 h 304"/>
                <a:gd name="T58" fmla="*/ 169 w 196"/>
                <a:gd name="T59" fmla="*/ 286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304">
                  <a:moveTo>
                    <a:pt x="16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92"/>
                    <a:pt x="12" y="304"/>
                    <a:pt x="28" y="304"/>
                  </a:cubicBezTo>
                  <a:cubicBezTo>
                    <a:pt x="169" y="304"/>
                    <a:pt x="169" y="304"/>
                    <a:pt x="169" y="304"/>
                  </a:cubicBezTo>
                  <a:cubicBezTo>
                    <a:pt x="184" y="304"/>
                    <a:pt x="196" y="292"/>
                    <a:pt x="196" y="276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96" y="13"/>
                    <a:pt x="184" y="0"/>
                    <a:pt x="169" y="0"/>
                  </a:cubicBezTo>
                  <a:close/>
                  <a:moveTo>
                    <a:pt x="18" y="65"/>
                  </a:moveTo>
                  <a:cubicBezTo>
                    <a:pt x="178" y="65"/>
                    <a:pt x="178" y="65"/>
                    <a:pt x="178" y="65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8" y="226"/>
                    <a:pt x="18" y="226"/>
                    <a:pt x="18" y="226"/>
                  </a:cubicBezTo>
                  <a:lnTo>
                    <a:pt x="18" y="65"/>
                  </a:lnTo>
                  <a:close/>
                  <a:moveTo>
                    <a:pt x="28" y="19"/>
                  </a:moveTo>
                  <a:cubicBezTo>
                    <a:pt x="169" y="19"/>
                    <a:pt x="169" y="19"/>
                    <a:pt x="169" y="19"/>
                  </a:cubicBezTo>
                  <a:cubicBezTo>
                    <a:pt x="174" y="19"/>
                    <a:pt x="178" y="23"/>
                    <a:pt x="178" y="28"/>
                  </a:cubicBezTo>
                  <a:cubicBezTo>
                    <a:pt x="178" y="46"/>
                    <a:pt x="178" y="46"/>
                    <a:pt x="17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3"/>
                    <a:pt x="22" y="19"/>
                    <a:pt x="28" y="19"/>
                  </a:cubicBezTo>
                  <a:close/>
                  <a:moveTo>
                    <a:pt x="169" y="286"/>
                  </a:moveTo>
                  <a:cubicBezTo>
                    <a:pt x="28" y="286"/>
                    <a:pt x="28" y="286"/>
                    <a:pt x="28" y="286"/>
                  </a:cubicBezTo>
                  <a:cubicBezTo>
                    <a:pt x="22" y="286"/>
                    <a:pt x="18" y="281"/>
                    <a:pt x="18" y="276"/>
                  </a:cubicBezTo>
                  <a:cubicBezTo>
                    <a:pt x="18" y="244"/>
                    <a:pt x="18" y="244"/>
                    <a:pt x="18" y="244"/>
                  </a:cubicBezTo>
                  <a:cubicBezTo>
                    <a:pt x="178" y="244"/>
                    <a:pt x="178" y="244"/>
                    <a:pt x="178" y="244"/>
                  </a:cubicBezTo>
                  <a:cubicBezTo>
                    <a:pt x="178" y="276"/>
                    <a:pt x="178" y="276"/>
                    <a:pt x="178" y="276"/>
                  </a:cubicBezTo>
                  <a:cubicBezTo>
                    <a:pt x="178" y="281"/>
                    <a:pt x="174" y="286"/>
                    <a:pt x="169" y="286"/>
                  </a:cubicBezTo>
                  <a:close/>
                  <a:moveTo>
                    <a:pt x="169" y="286"/>
                  </a:moveTo>
                  <a:cubicBezTo>
                    <a:pt x="169" y="286"/>
                    <a:pt x="169" y="286"/>
                    <a:pt x="169" y="286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0"/>
            <p:cNvSpPr>
              <a:spLocks noEditPoints="1"/>
            </p:cNvSpPr>
            <p:nvPr/>
          </p:nvSpPr>
          <p:spPr bwMode="auto">
            <a:xfrm>
              <a:off x="8089901" y="5680075"/>
              <a:ext cx="68263" cy="26988"/>
            </a:xfrm>
            <a:custGeom>
              <a:avLst/>
              <a:gdLst>
                <a:gd name="T0" fmla="*/ 6 w 29"/>
                <a:gd name="T1" fmla="*/ 12 h 12"/>
                <a:gd name="T2" fmla="*/ 22 w 29"/>
                <a:gd name="T3" fmla="*/ 12 h 12"/>
                <a:gd name="T4" fmla="*/ 29 w 29"/>
                <a:gd name="T5" fmla="*/ 6 h 12"/>
                <a:gd name="T6" fmla="*/ 22 w 29"/>
                <a:gd name="T7" fmla="*/ 0 h 12"/>
                <a:gd name="T8" fmla="*/ 6 w 29"/>
                <a:gd name="T9" fmla="*/ 0 h 12"/>
                <a:gd name="T10" fmla="*/ 0 w 29"/>
                <a:gd name="T11" fmla="*/ 6 h 12"/>
                <a:gd name="T12" fmla="*/ 6 w 29"/>
                <a:gd name="T13" fmla="*/ 12 h 12"/>
                <a:gd name="T14" fmla="*/ 6 w 29"/>
                <a:gd name="T15" fmla="*/ 12 h 12"/>
                <a:gd name="T16" fmla="*/ 6 w 29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">
                  <a:moveTo>
                    <a:pt x="6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6" y="12"/>
                    <a:pt x="29" y="9"/>
                    <a:pt x="29" y="6"/>
                  </a:cubicBezTo>
                  <a:cubicBezTo>
                    <a:pt x="29" y="2"/>
                    <a:pt x="26" y="0"/>
                    <a:pt x="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1"/>
            <p:cNvSpPr>
              <a:spLocks noEditPoints="1"/>
            </p:cNvSpPr>
            <p:nvPr/>
          </p:nvSpPr>
          <p:spPr bwMode="auto">
            <a:xfrm>
              <a:off x="8096251" y="6210300"/>
              <a:ext cx="52388" cy="52388"/>
            </a:xfrm>
            <a:custGeom>
              <a:avLst/>
              <a:gdLst>
                <a:gd name="T0" fmla="*/ 11 w 22"/>
                <a:gd name="T1" fmla="*/ 0 h 22"/>
                <a:gd name="T2" fmla="*/ 0 w 22"/>
                <a:gd name="T3" fmla="*/ 11 h 22"/>
                <a:gd name="T4" fmla="*/ 11 w 22"/>
                <a:gd name="T5" fmla="*/ 22 h 22"/>
                <a:gd name="T6" fmla="*/ 22 w 22"/>
                <a:gd name="T7" fmla="*/ 11 h 22"/>
                <a:gd name="T8" fmla="*/ 11 w 22"/>
                <a:gd name="T9" fmla="*/ 0 h 22"/>
                <a:gd name="T10" fmla="*/ 11 w 22"/>
                <a:gd name="T11" fmla="*/ 12 h 22"/>
                <a:gd name="T12" fmla="*/ 10 w 22"/>
                <a:gd name="T13" fmla="*/ 11 h 22"/>
                <a:gd name="T14" fmla="*/ 11 w 22"/>
                <a:gd name="T15" fmla="*/ 10 h 22"/>
                <a:gd name="T16" fmla="*/ 12 w 22"/>
                <a:gd name="T17" fmla="*/ 11 h 22"/>
                <a:gd name="T18" fmla="*/ 11 w 22"/>
                <a:gd name="T19" fmla="*/ 12 h 22"/>
                <a:gd name="T20" fmla="*/ 11 w 22"/>
                <a:gd name="T21" fmla="*/ 12 h 22"/>
                <a:gd name="T22" fmla="*/ 11 w 22"/>
                <a:gd name="T2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2" y="17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2"/>
                    <a:pt x="11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706949" y="5224304"/>
            <a:ext cx="633413" cy="817562"/>
            <a:chOff x="11880851" y="4278313"/>
            <a:chExt cx="633413" cy="817562"/>
          </a:xfrm>
        </p:grpSpPr>
        <p:sp>
          <p:nvSpPr>
            <p:cNvPr id="62" name="Freeform 52"/>
            <p:cNvSpPr>
              <a:spLocks noEditPoints="1"/>
            </p:cNvSpPr>
            <p:nvPr/>
          </p:nvSpPr>
          <p:spPr bwMode="auto">
            <a:xfrm>
              <a:off x="11982451" y="4352925"/>
              <a:ext cx="531813" cy="742950"/>
            </a:xfrm>
            <a:custGeom>
              <a:avLst/>
              <a:gdLst>
                <a:gd name="T0" fmla="*/ 223 w 226"/>
                <a:gd name="T1" fmla="*/ 291 h 316"/>
                <a:gd name="T2" fmla="*/ 168 w 226"/>
                <a:gd name="T3" fmla="*/ 189 h 316"/>
                <a:gd name="T4" fmla="*/ 180 w 226"/>
                <a:gd name="T5" fmla="*/ 178 h 316"/>
                <a:gd name="T6" fmla="*/ 212 w 226"/>
                <a:gd name="T7" fmla="*/ 91 h 316"/>
                <a:gd name="T8" fmla="*/ 173 w 226"/>
                <a:gd name="T9" fmla="*/ 6 h 316"/>
                <a:gd name="T10" fmla="*/ 166 w 226"/>
                <a:gd name="T11" fmla="*/ 0 h 316"/>
                <a:gd name="T12" fmla="*/ 89 w 226"/>
                <a:gd name="T13" fmla="*/ 83 h 316"/>
                <a:gd name="T14" fmla="*/ 51 w 226"/>
                <a:gd name="T15" fmla="*/ 47 h 316"/>
                <a:gd name="T16" fmla="*/ 46 w 226"/>
                <a:gd name="T17" fmla="*/ 32 h 316"/>
                <a:gd name="T18" fmla="*/ 35 w 226"/>
                <a:gd name="T19" fmla="*/ 28 h 316"/>
                <a:gd name="T20" fmla="*/ 22 w 226"/>
                <a:gd name="T21" fmla="*/ 33 h 316"/>
                <a:gd name="T22" fmla="*/ 18 w 226"/>
                <a:gd name="T23" fmla="*/ 45 h 316"/>
                <a:gd name="T24" fmla="*/ 23 w 226"/>
                <a:gd name="T25" fmla="*/ 57 h 316"/>
                <a:gd name="T26" fmla="*/ 35 w 226"/>
                <a:gd name="T27" fmla="*/ 61 h 316"/>
                <a:gd name="T28" fmla="*/ 38 w 226"/>
                <a:gd name="T29" fmla="*/ 61 h 316"/>
                <a:gd name="T30" fmla="*/ 77 w 226"/>
                <a:gd name="T31" fmla="*/ 96 h 316"/>
                <a:gd name="T32" fmla="*/ 0 w 226"/>
                <a:gd name="T33" fmla="*/ 179 h 316"/>
                <a:gd name="T34" fmla="*/ 7 w 226"/>
                <a:gd name="T35" fmla="*/ 185 h 316"/>
                <a:gd name="T36" fmla="*/ 90 w 226"/>
                <a:gd name="T37" fmla="*/ 218 h 316"/>
                <a:gd name="T38" fmla="*/ 91 w 226"/>
                <a:gd name="T39" fmla="*/ 218 h 316"/>
                <a:gd name="T40" fmla="*/ 51 w 226"/>
                <a:gd name="T41" fmla="*/ 291 h 316"/>
                <a:gd name="T42" fmla="*/ 51 w 226"/>
                <a:gd name="T43" fmla="*/ 308 h 316"/>
                <a:gd name="T44" fmla="*/ 66 w 226"/>
                <a:gd name="T45" fmla="*/ 316 h 316"/>
                <a:gd name="T46" fmla="*/ 209 w 226"/>
                <a:gd name="T47" fmla="*/ 316 h 316"/>
                <a:gd name="T48" fmla="*/ 224 w 226"/>
                <a:gd name="T49" fmla="*/ 308 h 316"/>
                <a:gd name="T50" fmla="*/ 223 w 226"/>
                <a:gd name="T51" fmla="*/ 291 h 316"/>
                <a:gd name="T52" fmla="*/ 33 w 226"/>
                <a:gd name="T53" fmla="*/ 43 h 316"/>
                <a:gd name="T54" fmla="*/ 35 w 226"/>
                <a:gd name="T55" fmla="*/ 43 h 316"/>
                <a:gd name="T56" fmla="*/ 36 w 226"/>
                <a:gd name="T57" fmla="*/ 43 h 316"/>
                <a:gd name="T58" fmla="*/ 36 w 226"/>
                <a:gd name="T59" fmla="*/ 44 h 316"/>
                <a:gd name="T60" fmla="*/ 35 w 226"/>
                <a:gd name="T61" fmla="*/ 45 h 316"/>
                <a:gd name="T62" fmla="*/ 34 w 226"/>
                <a:gd name="T63" fmla="*/ 46 h 316"/>
                <a:gd name="T64" fmla="*/ 33 w 226"/>
                <a:gd name="T65" fmla="*/ 46 h 316"/>
                <a:gd name="T66" fmla="*/ 33 w 226"/>
                <a:gd name="T67" fmla="*/ 43 h 316"/>
                <a:gd name="T68" fmla="*/ 27 w 226"/>
                <a:gd name="T69" fmla="*/ 178 h 316"/>
                <a:gd name="T70" fmla="*/ 167 w 226"/>
                <a:gd name="T71" fmla="*/ 26 h 316"/>
                <a:gd name="T72" fmla="*/ 194 w 226"/>
                <a:gd name="T73" fmla="*/ 91 h 316"/>
                <a:gd name="T74" fmla="*/ 166 w 226"/>
                <a:gd name="T75" fmla="*/ 166 h 316"/>
                <a:gd name="T76" fmla="*/ 90 w 226"/>
                <a:gd name="T77" fmla="*/ 199 h 316"/>
                <a:gd name="T78" fmla="*/ 27 w 226"/>
                <a:gd name="T79" fmla="*/ 178 h 316"/>
                <a:gd name="T80" fmla="*/ 69 w 226"/>
                <a:gd name="T81" fmla="*/ 297 h 316"/>
                <a:gd name="T82" fmla="*/ 113 w 226"/>
                <a:gd name="T83" fmla="*/ 215 h 316"/>
                <a:gd name="T84" fmla="*/ 153 w 226"/>
                <a:gd name="T85" fmla="*/ 200 h 316"/>
                <a:gd name="T86" fmla="*/ 206 w 226"/>
                <a:gd name="T87" fmla="*/ 297 h 316"/>
                <a:gd name="T88" fmla="*/ 69 w 226"/>
                <a:gd name="T89" fmla="*/ 297 h 316"/>
                <a:gd name="T90" fmla="*/ 69 w 226"/>
                <a:gd name="T91" fmla="*/ 297 h 316"/>
                <a:gd name="T92" fmla="*/ 69 w 226"/>
                <a:gd name="T93" fmla="*/ 29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6" h="316">
                  <a:moveTo>
                    <a:pt x="223" y="291"/>
                  </a:moveTo>
                  <a:cubicBezTo>
                    <a:pt x="168" y="189"/>
                    <a:pt x="168" y="189"/>
                    <a:pt x="168" y="189"/>
                  </a:cubicBezTo>
                  <a:cubicBezTo>
                    <a:pt x="172" y="186"/>
                    <a:pt x="176" y="182"/>
                    <a:pt x="180" y="178"/>
                  </a:cubicBezTo>
                  <a:cubicBezTo>
                    <a:pt x="202" y="154"/>
                    <a:pt x="213" y="123"/>
                    <a:pt x="212" y="91"/>
                  </a:cubicBezTo>
                  <a:cubicBezTo>
                    <a:pt x="211" y="58"/>
                    <a:pt x="197" y="28"/>
                    <a:pt x="173" y="6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2" y="42"/>
                    <a:pt x="50" y="36"/>
                    <a:pt x="46" y="32"/>
                  </a:cubicBezTo>
                  <a:cubicBezTo>
                    <a:pt x="43" y="30"/>
                    <a:pt x="39" y="28"/>
                    <a:pt x="35" y="28"/>
                  </a:cubicBezTo>
                  <a:cubicBezTo>
                    <a:pt x="30" y="28"/>
                    <a:pt x="25" y="30"/>
                    <a:pt x="22" y="33"/>
                  </a:cubicBezTo>
                  <a:cubicBezTo>
                    <a:pt x="19" y="37"/>
                    <a:pt x="18" y="41"/>
                    <a:pt x="18" y="45"/>
                  </a:cubicBezTo>
                  <a:cubicBezTo>
                    <a:pt x="18" y="50"/>
                    <a:pt x="20" y="54"/>
                    <a:pt x="23" y="57"/>
                  </a:cubicBezTo>
                  <a:cubicBezTo>
                    <a:pt x="26" y="59"/>
                    <a:pt x="30" y="61"/>
                    <a:pt x="35" y="61"/>
                  </a:cubicBezTo>
                  <a:cubicBezTo>
                    <a:pt x="36" y="61"/>
                    <a:pt x="37" y="61"/>
                    <a:pt x="38" y="61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30" y="206"/>
                    <a:pt x="59" y="218"/>
                    <a:pt x="90" y="218"/>
                  </a:cubicBezTo>
                  <a:cubicBezTo>
                    <a:pt x="90" y="218"/>
                    <a:pt x="91" y="218"/>
                    <a:pt x="91" y="218"/>
                  </a:cubicBezTo>
                  <a:cubicBezTo>
                    <a:pt x="51" y="291"/>
                    <a:pt x="51" y="291"/>
                    <a:pt x="51" y="291"/>
                  </a:cubicBezTo>
                  <a:cubicBezTo>
                    <a:pt x="48" y="297"/>
                    <a:pt x="48" y="303"/>
                    <a:pt x="51" y="308"/>
                  </a:cubicBezTo>
                  <a:cubicBezTo>
                    <a:pt x="54" y="313"/>
                    <a:pt x="59" y="316"/>
                    <a:pt x="66" y="316"/>
                  </a:cubicBezTo>
                  <a:cubicBezTo>
                    <a:pt x="209" y="316"/>
                    <a:pt x="209" y="316"/>
                    <a:pt x="209" y="316"/>
                  </a:cubicBezTo>
                  <a:cubicBezTo>
                    <a:pt x="215" y="316"/>
                    <a:pt x="221" y="313"/>
                    <a:pt x="224" y="308"/>
                  </a:cubicBezTo>
                  <a:cubicBezTo>
                    <a:pt x="226" y="303"/>
                    <a:pt x="226" y="297"/>
                    <a:pt x="223" y="291"/>
                  </a:cubicBezTo>
                  <a:close/>
                  <a:moveTo>
                    <a:pt x="33" y="43"/>
                  </a:moveTo>
                  <a:cubicBezTo>
                    <a:pt x="34" y="43"/>
                    <a:pt x="34" y="43"/>
                    <a:pt x="35" y="43"/>
                  </a:cubicBezTo>
                  <a:cubicBezTo>
                    <a:pt x="35" y="43"/>
                    <a:pt x="35" y="43"/>
                    <a:pt x="36" y="43"/>
                  </a:cubicBez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5" y="44"/>
                    <a:pt x="35" y="45"/>
                  </a:cubicBezTo>
                  <a:cubicBezTo>
                    <a:pt x="35" y="45"/>
                    <a:pt x="34" y="46"/>
                    <a:pt x="34" y="46"/>
                  </a:cubicBezTo>
                  <a:cubicBezTo>
                    <a:pt x="34" y="46"/>
                    <a:pt x="33" y="46"/>
                    <a:pt x="33" y="46"/>
                  </a:cubicBezTo>
                  <a:cubicBezTo>
                    <a:pt x="33" y="45"/>
                    <a:pt x="32" y="44"/>
                    <a:pt x="33" y="43"/>
                  </a:cubicBezTo>
                  <a:close/>
                  <a:moveTo>
                    <a:pt x="27" y="178"/>
                  </a:moveTo>
                  <a:cubicBezTo>
                    <a:pt x="167" y="26"/>
                    <a:pt x="167" y="26"/>
                    <a:pt x="167" y="26"/>
                  </a:cubicBezTo>
                  <a:cubicBezTo>
                    <a:pt x="183" y="44"/>
                    <a:pt x="193" y="67"/>
                    <a:pt x="194" y="91"/>
                  </a:cubicBezTo>
                  <a:cubicBezTo>
                    <a:pt x="195" y="119"/>
                    <a:pt x="185" y="145"/>
                    <a:pt x="166" y="166"/>
                  </a:cubicBezTo>
                  <a:cubicBezTo>
                    <a:pt x="147" y="187"/>
                    <a:pt x="119" y="199"/>
                    <a:pt x="90" y="199"/>
                  </a:cubicBezTo>
                  <a:cubicBezTo>
                    <a:pt x="67" y="199"/>
                    <a:pt x="45" y="192"/>
                    <a:pt x="27" y="178"/>
                  </a:cubicBezTo>
                  <a:close/>
                  <a:moveTo>
                    <a:pt x="69" y="297"/>
                  </a:moveTo>
                  <a:cubicBezTo>
                    <a:pt x="113" y="215"/>
                    <a:pt x="113" y="215"/>
                    <a:pt x="113" y="215"/>
                  </a:cubicBezTo>
                  <a:cubicBezTo>
                    <a:pt x="127" y="213"/>
                    <a:pt x="141" y="207"/>
                    <a:pt x="153" y="200"/>
                  </a:cubicBezTo>
                  <a:cubicBezTo>
                    <a:pt x="206" y="297"/>
                    <a:pt x="206" y="297"/>
                    <a:pt x="206" y="297"/>
                  </a:cubicBezTo>
                  <a:lnTo>
                    <a:pt x="69" y="297"/>
                  </a:lnTo>
                  <a:close/>
                  <a:moveTo>
                    <a:pt x="69" y="297"/>
                  </a:moveTo>
                  <a:cubicBezTo>
                    <a:pt x="69" y="297"/>
                    <a:pt x="69" y="297"/>
                    <a:pt x="69" y="297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3"/>
            <p:cNvSpPr>
              <a:spLocks noEditPoints="1"/>
            </p:cNvSpPr>
            <p:nvPr/>
          </p:nvSpPr>
          <p:spPr bwMode="auto">
            <a:xfrm>
              <a:off x="11880851" y="4278313"/>
              <a:ext cx="158750" cy="166688"/>
            </a:xfrm>
            <a:custGeom>
              <a:avLst/>
              <a:gdLst>
                <a:gd name="T0" fmla="*/ 59 w 67"/>
                <a:gd name="T1" fmla="*/ 19 h 71"/>
                <a:gd name="T2" fmla="*/ 67 w 67"/>
                <a:gd name="T3" fmla="*/ 9 h 71"/>
                <a:gd name="T4" fmla="*/ 57 w 67"/>
                <a:gd name="T5" fmla="*/ 1 h 71"/>
                <a:gd name="T6" fmla="*/ 17 w 67"/>
                <a:gd name="T7" fmla="*/ 21 h 71"/>
                <a:gd name="T8" fmla="*/ 0 w 67"/>
                <a:gd name="T9" fmla="*/ 62 h 71"/>
                <a:gd name="T10" fmla="*/ 9 w 67"/>
                <a:gd name="T11" fmla="*/ 71 h 71"/>
                <a:gd name="T12" fmla="*/ 9 w 67"/>
                <a:gd name="T13" fmla="*/ 71 h 71"/>
                <a:gd name="T14" fmla="*/ 18 w 67"/>
                <a:gd name="T15" fmla="*/ 62 h 71"/>
                <a:gd name="T16" fmla="*/ 30 w 67"/>
                <a:gd name="T17" fmla="*/ 33 h 71"/>
                <a:gd name="T18" fmla="*/ 59 w 67"/>
                <a:gd name="T19" fmla="*/ 19 h 71"/>
                <a:gd name="T20" fmla="*/ 59 w 67"/>
                <a:gd name="T21" fmla="*/ 19 h 71"/>
                <a:gd name="T22" fmla="*/ 59 w 67"/>
                <a:gd name="T23" fmla="*/ 1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71">
                  <a:moveTo>
                    <a:pt x="59" y="19"/>
                  </a:moveTo>
                  <a:cubicBezTo>
                    <a:pt x="64" y="18"/>
                    <a:pt x="67" y="14"/>
                    <a:pt x="67" y="9"/>
                  </a:cubicBezTo>
                  <a:cubicBezTo>
                    <a:pt x="67" y="4"/>
                    <a:pt x="62" y="0"/>
                    <a:pt x="57" y="1"/>
                  </a:cubicBezTo>
                  <a:cubicBezTo>
                    <a:pt x="43" y="2"/>
                    <a:pt x="27" y="10"/>
                    <a:pt x="17" y="21"/>
                  </a:cubicBezTo>
                  <a:cubicBezTo>
                    <a:pt x="7" y="32"/>
                    <a:pt x="0" y="48"/>
                    <a:pt x="0" y="62"/>
                  </a:cubicBezTo>
                  <a:cubicBezTo>
                    <a:pt x="0" y="67"/>
                    <a:pt x="4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4" y="71"/>
                    <a:pt x="18" y="67"/>
                    <a:pt x="18" y="62"/>
                  </a:cubicBezTo>
                  <a:cubicBezTo>
                    <a:pt x="18" y="53"/>
                    <a:pt x="23" y="41"/>
                    <a:pt x="30" y="33"/>
                  </a:cubicBezTo>
                  <a:cubicBezTo>
                    <a:pt x="38" y="25"/>
                    <a:pt x="49" y="20"/>
                    <a:pt x="59" y="19"/>
                  </a:cubicBezTo>
                  <a:close/>
                  <a:moveTo>
                    <a:pt x="59" y="19"/>
                  </a:moveTo>
                  <a:cubicBezTo>
                    <a:pt x="59" y="19"/>
                    <a:pt x="59" y="19"/>
                    <a:pt x="59" y="19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4"/>
            <p:cNvSpPr>
              <a:spLocks noEditPoints="1"/>
            </p:cNvSpPr>
            <p:nvPr/>
          </p:nvSpPr>
          <p:spPr bwMode="auto">
            <a:xfrm>
              <a:off x="11941176" y="4337050"/>
              <a:ext cx="117475" cy="122238"/>
            </a:xfrm>
            <a:custGeom>
              <a:avLst/>
              <a:gdLst>
                <a:gd name="T0" fmla="*/ 26 w 50"/>
                <a:gd name="T1" fmla="*/ 27 h 52"/>
                <a:gd name="T2" fmla="*/ 42 w 50"/>
                <a:gd name="T3" fmla="*/ 19 h 52"/>
                <a:gd name="T4" fmla="*/ 50 w 50"/>
                <a:gd name="T5" fmla="*/ 9 h 52"/>
                <a:gd name="T6" fmla="*/ 40 w 50"/>
                <a:gd name="T7" fmla="*/ 0 h 52"/>
                <a:gd name="T8" fmla="*/ 12 w 50"/>
                <a:gd name="T9" fmla="*/ 15 h 52"/>
                <a:gd name="T10" fmla="*/ 0 w 50"/>
                <a:gd name="T11" fmla="*/ 43 h 52"/>
                <a:gd name="T12" fmla="*/ 9 w 50"/>
                <a:gd name="T13" fmla="*/ 52 h 52"/>
                <a:gd name="T14" fmla="*/ 10 w 50"/>
                <a:gd name="T15" fmla="*/ 52 h 52"/>
                <a:gd name="T16" fmla="*/ 19 w 50"/>
                <a:gd name="T17" fmla="*/ 43 h 52"/>
                <a:gd name="T18" fmla="*/ 26 w 50"/>
                <a:gd name="T19" fmla="*/ 27 h 52"/>
                <a:gd name="T20" fmla="*/ 26 w 50"/>
                <a:gd name="T21" fmla="*/ 27 h 52"/>
                <a:gd name="T22" fmla="*/ 26 w 50"/>
                <a:gd name="T23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2">
                  <a:moveTo>
                    <a:pt x="26" y="27"/>
                  </a:moveTo>
                  <a:cubicBezTo>
                    <a:pt x="30" y="23"/>
                    <a:pt x="37" y="19"/>
                    <a:pt x="42" y="19"/>
                  </a:cubicBezTo>
                  <a:cubicBezTo>
                    <a:pt x="47" y="18"/>
                    <a:pt x="50" y="14"/>
                    <a:pt x="50" y="9"/>
                  </a:cubicBezTo>
                  <a:cubicBezTo>
                    <a:pt x="50" y="4"/>
                    <a:pt x="45" y="0"/>
                    <a:pt x="40" y="0"/>
                  </a:cubicBezTo>
                  <a:cubicBezTo>
                    <a:pt x="29" y="1"/>
                    <a:pt x="18" y="8"/>
                    <a:pt x="12" y="15"/>
                  </a:cubicBezTo>
                  <a:cubicBezTo>
                    <a:pt x="7" y="21"/>
                    <a:pt x="1" y="32"/>
                    <a:pt x="0" y="43"/>
                  </a:cubicBezTo>
                  <a:cubicBezTo>
                    <a:pt x="0" y="48"/>
                    <a:pt x="4" y="52"/>
                    <a:pt x="9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5" y="52"/>
                    <a:pt x="19" y="48"/>
                    <a:pt x="19" y="43"/>
                  </a:cubicBezTo>
                  <a:cubicBezTo>
                    <a:pt x="19" y="38"/>
                    <a:pt x="22" y="31"/>
                    <a:pt x="26" y="27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Freeform 55"/>
          <p:cNvSpPr>
            <a:spLocks noEditPoints="1"/>
          </p:cNvSpPr>
          <p:nvPr/>
        </p:nvSpPr>
        <p:spPr bwMode="auto">
          <a:xfrm>
            <a:off x="10044272" y="2156615"/>
            <a:ext cx="752475" cy="644525"/>
          </a:xfrm>
          <a:custGeom>
            <a:avLst/>
            <a:gdLst>
              <a:gd name="T0" fmla="*/ 305 w 320"/>
              <a:gd name="T1" fmla="*/ 73 h 274"/>
              <a:gd name="T2" fmla="*/ 219 w 320"/>
              <a:gd name="T3" fmla="*/ 73 h 274"/>
              <a:gd name="T4" fmla="*/ 219 w 320"/>
              <a:gd name="T5" fmla="*/ 15 h 274"/>
              <a:gd name="T6" fmla="*/ 204 w 320"/>
              <a:gd name="T7" fmla="*/ 0 h 274"/>
              <a:gd name="T8" fmla="*/ 15 w 320"/>
              <a:gd name="T9" fmla="*/ 0 h 274"/>
              <a:gd name="T10" fmla="*/ 0 w 320"/>
              <a:gd name="T11" fmla="*/ 15 h 274"/>
              <a:gd name="T12" fmla="*/ 0 w 320"/>
              <a:gd name="T13" fmla="*/ 140 h 274"/>
              <a:gd name="T14" fmla="*/ 15 w 320"/>
              <a:gd name="T15" fmla="*/ 155 h 274"/>
              <a:gd name="T16" fmla="*/ 27 w 320"/>
              <a:gd name="T17" fmla="*/ 155 h 274"/>
              <a:gd name="T18" fmla="*/ 16 w 320"/>
              <a:gd name="T19" fmla="*/ 186 h 274"/>
              <a:gd name="T20" fmla="*/ 17 w 320"/>
              <a:gd name="T21" fmla="*/ 197 h 274"/>
              <a:gd name="T22" fmla="*/ 25 w 320"/>
              <a:gd name="T23" fmla="*/ 202 h 274"/>
              <a:gd name="T24" fmla="*/ 32 w 320"/>
              <a:gd name="T25" fmla="*/ 199 h 274"/>
              <a:gd name="T26" fmla="*/ 94 w 320"/>
              <a:gd name="T27" fmla="*/ 157 h 274"/>
              <a:gd name="T28" fmla="*/ 100 w 320"/>
              <a:gd name="T29" fmla="*/ 155 h 274"/>
              <a:gd name="T30" fmla="*/ 100 w 320"/>
              <a:gd name="T31" fmla="*/ 155 h 274"/>
              <a:gd name="T32" fmla="*/ 100 w 320"/>
              <a:gd name="T33" fmla="*/ 213 h 274"/>
              <a:gd name="T34" fmla="*/ 116 w 320"/>
              <a:gd name="T35" fmla="*/ 228 h 274"/>
              <a:gd name="T36" fmla="*/ 220 w 320"/>
              <a:gd name="T37" fmla="*/ 228 h 274"/>
              <a:gd name="T38" fmla="*/ 226 w 320"/>
              <a:gd name="T39" fmla="*/ 230 h 274"/>
              <a:gd name="T40" fmla="*/ 287 w 320"/>
              <a:gd name="T41" fmla="*/ 272 h 274"/>
              <a:gd name="T42" fmla="*/ 295 w 320"/>
              <a:gd name="T43" fmla="*/ 274 h 274"/>
              <a:gd name="T44" fmla="*/ 301 w 320"/>
              <a:gd name="T45" fmla="*/ 272 h 274"/>
              <a:gd name="T46" fmla="*/ 304 w 320"/>
              <a:gd name="T47" fmla="*/ 259 h 274"/>
              <a:gd name="T48" fmla="*/ 293 w 320"/>
              <a:gd name="T49" fmla="*/ 228 h 274"/>
              <a:gd name="T50" fmla="*/ 305 w 320"/>
              <a:gd name="T51" fmla="*/ 228 h 274"/>
              <a:gd name="T52" fmla="*/ 320 w 320"/>
              <a:gd name="T53" fmla="*/ 213 h 274"/>
              <a:gd name="T54" fmla="*/ 320 w 320"/>
              <a:gd name="T55" fmla="*/ 88 h 274"/>
              <a:gd name="T56" fmla="*/ 305 w 320"/>
              <a:gd name="T57" fmla="*/ 73 h 274"/>
              <a:gd name="T58" fmla="*/ 83 w 320"/>
              <a:gd name="T59" fmla="*/ 142 h 274"/>
              <a:gd name="T60" fmla="*/ 40 w 320"/>
              <a:gd name="T61" fmla="*/ 171 h 274"/>
              <a:gd name="T62" fmla="*/ 46 w 320"/>
              <a:gd name="T63" fmla="*/ 155 h 274"/>
              <a:gd name="T64" fmla="*/ 45 w 320"/>
              <a:gd name="T65" fmla="*/ 143 h 274"/>
              <a:gd name="T66" fmla="*/ 34 w 320"/>
              <a:gd name="T67" fmla="*/ 137 h 274"/>
              <a:gd name="T68" fmla="*/ 18 w 320"/>
              <a:gd name="T69" fmla="*/ 137 h 274"/>
              <a:gd name="T70" fmla="*/ 18 w 320"/>
              <a:gd name="T71" fmla="*/ 18 h 274"/>
              <a:gd name="T72" fmla="*/ 201 w 320"/>
              <a:gd name="T73" fmla="*/ 18 h 274"/>
              <a:gd name="T74" fmla="*/ 201 w 320"/>
              <a:gd name="T75" fmla="*/ 137 h 274"/>
              <a:gd name="T76" fmla="*/ 110 w 320"/>
              <a:gd name="T77" fmla="*/ 137 h 274"/>
              <a:gd name="T78" fmla="*/ 110 w 320"/>
              <a:gd name="T79" fmla="*/ 137 h 274"/>
              <a:gd name="T80" fmla="*/ 109 w 320"/>
              <a:gd name="T81" fmla="*/ 137 h 274"/>
              <a:gd name="T82" fmla="*/ 100 w 320"/>
              <a:gd name="T83" fmla="*/ 137 h 274"/>
              <a:gd name="T84" fmla="*/ 83 w 320"/>
              <a:gd name="T85" fmla="*/ 142 h 274"/>
              <a:gd name="T86" fmla="*/ 302 w 320"/>
              <a:gd name="T87" fmla="*/ 210 h 274"/>
              <a:gd name="T88" fmla="*/ 286 w 320"/>
              <a:gd name="T89" fmla="*/ 210 h 274"/>
              <a:gd name="T90" fmla="*/ 275 w 320"/>
              <a:gd name="T91" fmla="*/ 215 h 274"/>
              <a:gd name="T92" fmla="*/ 273 w 320"/>
              <a:gd name="T93" fmla="*/ 228 h 274"/>
              <a:gd name="T94" fmla="*/ 279 w 320"/>
              <a:gd name="T95" fmla="*/ 244 h 274"/>
              <a:gd name="T96" fmla="*/ 236 w 320"/>
              <a:gd name="T97" fmla="*/ 215 h 274"/>
              <a:gd name="T98" fmla="*/ 220 w 320"/>
              <a:gd name="T99" fmla="*/ 210 h 274"/>
              <a:gd name="T100" fmla="*/ 119 w 320"/>
              <a:gd name="T101" fmla="*/ 210 h 274"/>
              <a:gd name="T102" fmla="*/ 119 w 320"/>
              <a:gd name="T103" fmla="*/ 155 h 274"/>
              <a:gd name="T104" fmla="*/ 204 w 320"/>
              <a:gd name="T105" fmla="*/ 155 h 274"/>
              <a:gd name="T106" fmla="*/ 219 w 320"/>
              <a:gd name="T107" fmla="*/ 140 h 274"/>
              <a:gd name="T108" fmla="*/ 219 w 320"/>
              <a:gd name="T109" fmla="*/ 91 h 274"/>
              <a:gd name="T110" fmla="*/ 302 w 320"/>
              <a:gd name="T111" fmla="*/ 91 h 274"/>
              <a:gd name="T112" fmla="*/ 302 w 320"/>
              <a:gd name="T113" fmla="*/ 210 h 274"/>
              <a:gd name="T114" fmla="*/ 302 w 320"/>
              <a:gd name="T115" fmla="*/ 210 h 274"/>
              <a:gd name="T116" fmla="*/ 302 w 320"/>
              <a:gd name="T117" fmla="*/ 21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20" h="274">
                <a:moveTo>
                  <a:pt x="305" y="73"/>
                </a:moveTo>
                <a:cubicBezTo>
                  <a:pt x="219" y="73"/>
                  <a:pt x="219" y="73"/>
                  <a:pt x="219" y="73"/>
                </a:cubicBezTo>
                <a:cubicBezTo>
                  <a:pt x="219" y="15"/>
                  <a:pt x="219" y="15"/>
                  <a:pt x="219" y="15"/>
                </a:cubicBezTo>
                <a:cubicBezTo>
                  <a:pt x="219" y="7"/>
                  <a:pt x="212" y="0"/>
                  <a:pt x="20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9"/>
                  <a:pt x="7" y="155"/>
                  <a:pt x="15" y="155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16" y="186"/>
                  <a:pt x="16" y="186"/>
                  <a:pt x="16" y="186"/>
                </a:cubicBezTo>
                <a:cubicBezTo>
                  <a:pt x="14" y="191"/>
                  <a:pt x="15" y="195"/>
                  <a:pt x="17" y="197"/>
                </a:cubicBezTo>
                <a:cubicBezTo>
                  <a:pt x="19" y="200"/>
                  <a:pt x="22" y="202"/>
                  <a:pt x="25" y="202"/>
                </a:cubicBezTo>
                <a:cubicBezTo>
                  <a:pt x="27" y="202"/>
                  <a:pt x="30" y="201"/>
                  <a:pt x="32" y="199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5" y="156"/>
                  <a:pt x="98" y="155"/>
                  <a:pt x="100" y="155"/>
                </a:cubicBezTo>
                <a:cubicBezTo>
                  <a:pt x="100" y="155"/>
                  <a:pt x="100" y="155"/>
                  <a:pt x="100" y="155"/>
                </a:cubicBezTo>
                <a:cubicBezTo>
                  <a:pt x="100" y="213"/>
                  <a:pt x="100" y="213"/>
                  <a:pt x="100" y="213"/>
                </a:cubicBezTo>
                <a:cubicBezTo>
                  <a:pt x="100" y="221"/>
                  <a:pt x="107" y="228"/>
                  <a:pt x="116" y="228"/>
                </a:cubicBezTo>
                <a:cubicBezTo>
                  <a:pt x="220" y="228"/>
                  <a:pt x="220" y="228"/>
                  <a:pt x="220" y="228"/>
                </a:cubicBezTo>
                <a:cubicBezTo>
                  <a:pt x="221" y="228"/>
                  <a:pt x="225" y="229"/>
                  <a:pt x="226" y="230"/>
                </a:cubicBezTo>
                <a:cubicBezTo>
                  <a:pt x="287" y="272"/>
                  <a:pt x="287" y="272"/>
                  <a:pt x="287" y="272"/>
                </a:cubicBezTo>
                <a:cubicBezTo>
                  <a:pt x="290" y="274"/>
                  <a:pt x="292" y="274"/>
                  <a:pt x="295" y="274"/>
                </a:cubicBezTo>
                <a:cubicBezTo>
                  <a:pt x="298" y="274"/>
                  <a:pt x="300" y="273"/>
                  <a:pt x="301" y="272"/>
                </a:cubicBezTo>
                <a:cubicBezTo>
                  <a:pt x="302" y="271"/>
                  <a:pt x="307" y="267"/>
                  <a:pt x="304" y="259"/>
                </a:cubicBezTo>
                <a:cubicBezTo>
                  <a:pt x="293" y="228"/>
                  <a:pt x="293" y="228"/>
                  <a:pt x="293" y="228"/>
                </a:cubicBezTo>
                <a:cubicBezTo>
                  <a:pt x="305" y="228"/>
                  <a:pt x="305" y="228"/>
                  <a:pt x="305" y="228"/>
                </a:cubicBezTo>
                <a:cubicBezTo>
                  <a:pt x="313" y="228"/>
                  <a:pt x="320" y="221"/>
                  <a:pt x="320" y="213"/>
                </a:cubicBezTo>
                <a:cubicBezTo>
                  <a:pt x="320" y="88"/>
                  <a:pt x="320" y="88"/>
                  <a:pt x="320" y="88"/>
                </a:cubicBezTo>
                <a:cubicBezTo>
                  <a:pt x="320" y="79"/>
                  <a:pt x="313" y="73"/>
                  <a:pt x="305" y="73"/>
                </a:cubicBezTo>
                <a:close/>
                <a:moveTo>
                  <a:pt x="83" y="142"/>
                </a:moveTo>
                <a:cubicBezTo>
                  <a:pt x="40" y="171"/>
                  <a:pt x="40" y="171"/>
                  <a:pt x="40" y="171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8" y="151"/>
                  <a:pt x="47" y="146"/>
                  <a:pt x="45" y="143"/>
                </a:cubicBezTo>
                <a:cubicBezTo>
                  <a:pt x="42" y="139"/>
                  <a:pt x="38" y="137"/>
                  <a:pt x="34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8" y="18"/>
                  <a:pt x="18" y="18"/>
                  <a:pt x="18" y="18"/>
                </a:cubicBezTo>
                <a:cubicBezTo>
                  <a:pt x="201" y="18"/>
                  <a:pt x="201" y="18"/>
                  <a:pt x="201" y="18"/>
                </a:cubicBezTo>
                <a:cubicBezTo>
                  <a:pt x="201" y="137"/>
                  <a:pt x="201" y="137"/>
                  <a:pt x="201" y="137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5" y="137"/>
                  <a:pt x="88" y="139"/>
                  <a:pt x="83" y="142"/>
                </a:cubicBezTo>
                <a:close/>
                <a:moveTo>
                  <a:pt x="302" y="210"/>
                </a:moveTo>
                <a:cubicBezTo>
                  <a:pt x="286" y="210"/>
                  <a:pt x="286" y="210"/>
                  <a:pt x="286" y="210"/>
                </a:cubicBezTo>
                <a:cubicBezTo>
                  <a:pt x="281" y="210"/>
                  <a:pt x="277" y="212"/>
                  <a:pt x="275" y="215"/>
                </a:cubicBezTo>
                <a:cubicBezTo>
                  <a:pt x="272" y="219"/>
                  <a:pt x="272" y="223"/>
                  <a:pt x="273" y="228"/>
                </a:cubicBezTo>
                <a:cubicBezTo>
                  <a:pt x="279" y="244"/>
                  <a:pt x="279" y="244"/>
                  <a:pt x="279" y="244"/>
                </a:cubicBezTo>
                <a:cubicBezTo>
                  <a:pt x="236" y="215"/>
                  <a:pt x="236" y="215"/>
                  <a:pt x="236" y="215"/>
                </a:cubicBezTo>
                <a:cubicBezTo>
                  <a:pt x="232" y="212"/>
                  <a:pt x="225" y="210"/>
                  <a:pt x="220" y="210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204" y="155"/>
                  <a:pt x="204" y="155"/>
                  <a:pt x="204" y="155"/>
                </a:cubicBezTo>
                <a:cubicBezTo>
                  <a:pt x="212" y="155"/>
                  <a:pt x="219" y="149"/>
                  <a:pt x="219" y="140"/>
                </a:cubicBezTo>
                <a:cubicBezTo>
                  <a:pt x="219" y="91"/>
                  <a:pt x="219" y="91"/>
                  <a:pt x="219" y="91"/>
                </a:cubicBezTo>
                <a:cubicBezTo>
                  <a:pt x="302" y="91"/>
                  <a:pt x="302" y="91"/>
                  <a:pt x="302" y="91"/>
                </a:cubicBezTo>
                <a:lnTo>
                  <a:pt x="302" y="210"/>
                </a:lnTo>
                <a:close/>
                <a:moveTo>
                  <a:pt x="302" y="210"/>
                </a:moveTo>
                <a:cubicBezTo>
                  <a:pt x="302" y="210"/>
                  <a:pt x="302" y="210"/>
                  <a:pt x="302" y="210"/>
                </a:cubicBezTo>
              </a:path>
            </a:pathLst>
          </a:custGeom>
          <a:solidFill>
            <a:srgbClr val="0000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56"/>
          <p:cNvSpPr>
            <a:spLocks noEditPoints="1"/>
          </p:cNvSpPr>
          <p:nvPr/>
        </p:nvSpPr>
        <p:spPr bwMode="auto">
          <a:xfrm>
            <a:off x="10029984" y="3544569"/>
            <a:ext cx="781050" cy="742950"/>
          </a:xfrm>
          <a:custGeom>
            <a:avLst/>
            <a:gdLst>
              <a:gd name="T0" fmla="*/ 331 w 332"/>
              <a:gd name="T1" fmla="*/ 120 h 316"/>
              <a:gd name="T2" fmla="*/ 313 w 332"/>
              <a:gd name="T3" fmla="*/ 110 h 316"/>
              <a:gd name="T4" fmla="*/ 223 w 332"/>
              <a:gd name="T5" fmla="*/ 110 h 316"/>
              <a:gd name="T6" fmla="*/ 208 w 332"/>
              <a:gd name="T7" fmla="*/ 99 h 316"/>
              <a:gd name="T8" fmla="*/ 180 w 332"/>
              <a:gd name="T9" fmla="*/ 14 h 316"/>
              <a:gd name="T10" fmla="*/ 166 w 332"/>
              <a:gd name="T11" fmla="*/ 0 h 316"/>
              <a:gd name="T12" fmla="*/ 152 w 332"/>
              <a:gd name="T13" fmla="*/ 14 h 316"/>
              <a:gd name="T14" fmla="*/ 124 w 332"/>
              <a:gd name="T15" fmla="*/ 99 h 316"/>
              <a:gd name="T16" fmla="*/ 108 w 332"/>
              <a:gd name="T17" fmla="*/ 110 h 316"/>
              <a:gd name="T18" fmla="*/ 19 w 332"/>
              <a:gd name="T19" fmla="*/ 110 h 316"/>
              <a:gd name="T20" fmla="*/ 1 w 332"/>
              <a:gd name="T21" fmla="*/ 120 h 316"/>
              <a:gd name="T22" fmla="*/ 10 w 332"/>
              <a:gd name="T23" fmla="*/ 138 h 316"/>
              <a:gd name="T24" fmla="*/ 82 w 332"/>
              <a:gd name="T25" fmla="*/ 191 h 316"/>
              <a:gd name="T26" fmla="*/ 88 w 332"/>
              <a:gd name="T27" fmla="*/ 209 h 316"/>
              <a:gd name="T28" fmla="*/ 60 w 332"/>
              <a:gd name="T29" fmla="*/ 294 h 316"/>
              <a:gd name="T30" fmla="*/ 62 w 332"/>
              <a:gd name="T31" fmla="*/ 311 h 316"/>
              <a:gd name="T32" fmla="*/ 71 w 332"/>
              <a:gd name="T33" fmla="*/ 316 h 316"/>
              <a:gd name="T34" fmla="*/ 84 w 332"/>
              <a:gd name="T35" fmla="*/ 311 h 316"/>
              <a:gd name="T36" fmla="*/ 156 w 332"/>
              <a:gd name="T37" fmla="*/ 258 h 316"/>
              <a:gd name="T38" fmla="*/ 166 w 332"/>
              <a:gd name="T39" fmla="*/ 255 h 316"/>
              <a:gd name="T40" fmla="*/ 175 w 332"/>
              <a:gd name="T41" fmla="*/ 258 h 316"/>
              <a:gd name="T42" fmla="*/ 248 w 332"/>
              <a:gd name="T43" fmla="*/ 311 h 316"/>
              <a:gd name="T44" fmla="*/ 260 w 332"/>
              <a:gd name="T45" fmla="*/ 316 h 316"/>
              <a:gd name="T46" fmla="*/ 270 w 332"/>
              <a:gd name="T47" fmla="*/ 311 h 316"/>
              <a:gd name="T48" fmla="*/ 271 w 332"/>
              <a:gd name="T49" fmla="*/ 294 h 316"/>
              <a:gd name="T50" fmla="*/ 244 w 332"/>
              <a:gd name="T51" fmla="*/ 209 h 316"/>
              <a:gd name="T52" fmla="*/ 249 w 332"/>
              <a:gd name="T53" fmla="*/ 191 h 316"/>
              <a:gd name="T54" fmla="*/ 322 w 332"/>
              <a:gd name="T55" fmla="*/ 138 h 316"/>
              <a:gd name="T56" fmla="*/ 331 w 332"/>
              <a:gd name="T57" fmla="*/ 120 h 316"/>
              <a:gd name="T58" fmla="*/ 239 w 332"/>
              <a:gd name="T59" fmla="*/ 176 h 316"/>
              <a:gd name="T60" fmla="*/ 226 w 332"/>
              <a:gd name="T61" fmla="*/ 214 h 316"/>
              <a:gd name="T62" fmla="*/ 251 w 332"/>
              <a:gd name="T63" fmla="*/ 290 h 316"/>
              <a:gd name="T64" fmla="*/ 186 w 332"/>
              <a:gd name="T65" fmla="*/ 243 h 316"/>
              <a:gd name="T66" fmla="*/ 166 w 332"/>
              <a:gd name="T67" fmla="*/ 237 h 316"/>
              <a:gd name="T68" fmla="*/ 146 w 332"/>
              <a:gd name="T69" fmla="*/ 243 h 316"/>
              <a:gd name="T70" fmla="*/ 81 w 332"/>
              <a:gd name="T71" fmla="*/ 290 h 316"/>
              <a:gd name="T72" fmla="*/ 106 w 332"/>
              <a:gd name="T73" fmla="*/ 214 h 316"/>
              <a:gd name="T74" fmla="*/ 93 w 332"/>
              <a:gd name="T75" fmla="*/ 176 h 316"/>
              <a:gd name="T76" fmla="*/ 28 w 332"/>
              <a:gd name="T77" fmla="*/ 129 h 316"/>
              <a:gd name="T78" fmla="*/ 108 w 332"/>
              <a:gd name="T79" fmla="*/ 129 h 316"/>
              <a:gd name="T80" fmla="*/ 141 w 332"/>
              <a:gd name="T81" fmla="*/ 105 h 316"/>
              <a:gd name="T82" fmla="*/ 166 w 332"/>
              <a:gd name="T83" fmla="*/ 29 h 316"/>
              <a:gd name="T84" fmla="*/ 191 w 332"/>
              <a:gd name="T85" fmla="*/ 105 h 316"/>
              <a:gd name="T86" fmla="*/ 223 w 332"/>
              <a:gd name="T87" fmla="*/ 129 h 316"/>
              <a:gd name="T88" fmla="*/ 303 w 332"/>
              <a:gd name="T89" fmla="*/ 129 h 316"/>
              <a:gd name="T90" fmla="*/ 239 w 332"/>
              <a:gd name="T91" fmla="*/ 176 h 316"/>
              <a:gd name="T92" fmla="*/ 239 w 332"/>
              <a:gd name="T93" fmla="*/ 176 h 316"/>
              <a:gd name="T94" fmla="*/ 239 w 332"/>
              <a:gd name="T95" fmla="*/ 17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2" h="316">
                <a:moveTo>
                  <a:pt x="331" y="120"/>
                </a:moveTo>
                <a:cubicBezTo>
                  <a:pt x="330" y="116"/>
                  <a:pt x="326" y="110"/>
                  <a:pt x="31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7" y="110"/>
                  <a:pt x="210" y="105"/>
                  <a:pt x="208" y="99"/>
                </a:cubicBezTo>
                <a:cubicBezTo>
                  <a:pt x="180" y="14"/>
                  <a:pt x="180" y="14"/>
                  <a:pt x="180" y="14"/>
                </a:cubicBezTo>
                <a:cubicBezTo>
                  <a:pt x="177" y="2"/>
                  <a:pt x="170" y="0"/>
                  <a:pt x="166" y="0"/>
                </a:cubicBezTo>
                <a:cubicBezTo>
                  <a:pt x="162" y="0"/>
                  <a:pt x="155" y="2"/>
                  <a:pt x="152" y="14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2" y="105"/>
                  <a:pt x="115" y="110"/>
                  <a:pt x="108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6" y="110"/>
                  <a:pt x="2" y="116"/>
                  <a:pt x="1" y="120"/>
                </a:cubicBezTo>
                <a:cubicBezTo>
                  <a:pt x="0" y="123"/>
                  <a:pt x="0" y="130"/>
                  <a:pt x="10" y="138"/>
                </a:cubicBezTo>
                <a:cubicBezTo>
                  <a:pt x="82" y="191"/>
                  <a:pt x="82" y="191"/>
                  <a:pt x="82" y="191"/>
                </a:cubicBezTo>
                <a:cubicBezTo>
                  <a:pt x="87" y="194"/>
                  <a:pt x="90" y="203"/>
                  <a:pt x="88" y="209"/>
                </a:cubicBezTo>
                <a:cubicBezTo>
                  <a:pt x="60" y="294"/>
                  <a:pt x="60" y="294"/>
                  <a:pt x="60" y="294"/>
                </a:cubicBezTo>
                <a:cubicBezTo>
                  <a:pt x="58" y="301"/>
                  <a:pt x="59" y="307"/>
                  <a:pt x="62" y="311"/>
                </a:cubicBezTo>
                <a:cubicBezTo>
                  <a:pt x="64" y="314"/>
                  <a:pt x="67" y="316"/>
                  <a:pt x="71" y="316"/>
                </a:cubicBezTo>
                <a:cubicBezTo>
                  <a:pt x="75" y="316"/>
                  <a:pt x="79" y="314"/>
                  <a:pt x="84" y="311"/>
                </a:cubicBezTo>
                <a:cubicBezTo>
                  <a:pt x="156" y="258"/>
                  <a:pt x="156" y="258"/>
                  <a:pt x="156" y="258"/>
                </a:cubicBezTo>
                <a:cubicBezTo>
                  <a:pt x="159" y="256"/>
                  <a:pt x="162" y="255"/>
                  <a:pt x="166" y="255"/>
                </a:cubicBezTo>
                <a:cubicBezTo>
                  <a:pt x="170" y="255"/>
                  <a:pt x="173" y="256"/>
                  <a:pt x="175" y="258"/>
                </a:cubicBezTo>
                <a:cubicBezTo>
                  <a:pt x="248" y="311"/>
                  <a:pt x="248" y="311"/>
                  <a:pt x="248" y="311"/>
                </a:cubicBezTo>
                <a:cubicBezTo>
                  <a:pt x="253" y="314"/>
                  <a:pt x="257" y="316"/>
                  <a:pt x="260" y="316"/>
                </a:cubicBezTo>
                <a:cubicBezTo>
                  <a:pt x="264" y="316"/>
                  <a:pt x="268" y="314"/>
                  <a:pt x="270" y="311"/>
                </a:cubicBezTo>
                <a:cubicBezTo>
                  <a:pt x="273" y="307"/>
                  <a:pt x="274" y="301"/>
                  <a:pt x="271" y="294"/>
                </a:cubicBezTo>
                <a:cubicBezTo>
                  <a:pt x="244" y="209"/>
                  <a:pt x="244" y="209"/>
                  <a:pt x="244" y="209"/>
                </a:cubicBezTo>
                <a:cubicBezTo>
                  <a:pt x="242" y="203"/>
                  <a:pt x="245" y="194"/>
                  <a:pt x="249" y="191"/>
                </a:cubicBezTo>
                <a:cubicBezTo>
                  <a:pt x="322" y="138"/>
                  <a:pt x="322" y="138"/>
                  <a:pt x="322" y="138"/>
                </a:cubicBezTo>
                <a:cubicBezTo>
                  <a:pt x="332" y="130"/>
                  <a:pt x="332" y="123"/>
                  <a:pt x="331" y="120"/>
                </a:cubicBezTo>
                <a:close/>
                <a:moveTo>
                  <a:pt x="239" y="176"/>
                </a:moveTo>
                <a:cubicBezTo>
                  <a:pt x="227" y="184"/>
                  <a:pt x="222" y="201"/>
                  <a:pt x="226" y="214"/>
                </a:cubicBezTo>
                <a:cubicBezTo>
                  <a:pt x="251" y="290"/>
                  <a:pt x="251" y="290"/>
                  <a:pt x="251" y="290"/>
                </a:cubicBezTo>
                <a:cubicBezTo>
                  <a:pt x="186" y="243"/>
                  <a:pt x="186" y="243"/>
                  <a:pt x="186" y="243"/>
                </a:cubicBezTo>
                <a:cubicBezTo>
                  <a:pt x="181" y="239"/>
                  <a:pt x="173" y="237"/>
                  <a:pt x="166" y="237"/>
                </a:cubicBezTo>
                <a:cubicBezTo>
                  <a:pt x="158" y="237"/>
                  <a:pt x="151" y="239"/>
                  <a:pt x="146" y="243"/>
                </a:cubicBezTo>
                <a:cubicBezTo>
                  <a:pt x="81" y="290"/>
                  <a:pt x="81" y="290"/>
                  <a:pt x="81" y="290"/>
                </a:cubicBezTo>
                <a:cubicBezTo>
                  <a:pt x="106" y="214"/>
                  <a:pt x="106" y="214"/>
                  <a:pt x="106" y="214"/>
                </a:cubicBezTo>
                <a:cubicBezTo>
                  <a:pt x="110" y="201"/>
                  <a:pt x="105" y="184"/>
                  <a:pt x="93" y="176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22" y="129"/>
                  <a:pt x="137" y="118"/>
                  <a:pt x="141" y="105"/>
                </a:cubicBezTo>
                <a:cubicBezTo>
                  <a:pt x="166" y="29"/>
                  <a:pt x="166" y="29"/>
                  <a:pt x="166" y="29"/>
                </a:cubicBezTo>
                <a:cubicBezTo>
                  <a:pt x="191" y="105"/>
                  <a:pt x="191" y="105"/>
                  <a:pt x="191" y="105"/>
                </a:cubicBezTo>
                <a:cubicBezTo>
                  <a:pt x="195" y="118"/>
                  <a:pt x="209" y="129"/>
                  <a:pt x="223" y="129"/>
                </a:cubicBezTo>
                <a:cubicBezTo>
                  <a:pt x="303" y="129"/>
                  <a:pt x="303" y="129"/>
                  <a:pt x="303" y="129"/>
                </a:cubicBezTo>
                <a:lnTo>
                  <a:pt x="239" y="176"/>
                </a:lnTo>
                <a:close/>
                <a:moveTo>
                  <a:pt x="239" y="176"/>
                </a:moveTo>
                <a:cubicBezTo>
                  <a:pt x="239" y="176"/>
                  <a:pt x="239" y="176"/>
                  <a:pt x="239" y="176"/>
                </a:cubicBezTo>
              </a:path>
            </a:pathLst>
          </a:custGeom>
          <a:solidFill>
            <a:srgbClr val="0000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57"/>
          <p:cNvSpPr>
            <a:spLocks noEditPoints="1"/>
          </p:cNvSpPr>
          <p:nvPr/>
        </p:nvSpPr>
        <p:spPr bwMode="auto">
          <a:xfrm>
            <a:off x="691868" y="3523932"/>
            <a:ext cx="663575" cy="784225"/>
          </a:xfrm>
          <a:custGeom>
            <a:avLst/>
            <a:gdLst>
              <a:gd name="T0" fmla="*/ 281 w 282"/>
              <a:gd name="T1" fmla="*/ 160 h 333"/>
              <a:gd name="T2" fmla="*/ 151 w 282"/>
              <a:gd name="T3" fmla="*/ 28 h 333"/>
              <a:gd name="T4" fmla="*/ 151 w 282"/>
              <a:gd name="T5" fmla="*/ 9 h 333"/>
              <a:gd name="T6" fmla="*/ 141 w 282"/>
              <a:gd name="T7" fmla="*/ 0 h 333"/>
              <a:gd name="T8" fmla="*/ 132 w 282"/>
              <a:gd name="T9" fmla="*/ 9 h 333"/>
              <a:gd name="T10" fmla="*/ 132 w 282"/>
              <a:gd name="T11" fmla="*/ 28 h 333"/>
              <a:gd name="T12" fmla="*/ 1 w 282"/>
              <a:gd name="T13" fmla="*/ 159 h 333"/>
              <a:gd name="T14" fmla="*/ 7 w 282"/>
              <a:gd name="T15" fmla="*/ 180 h 333"/>
              <a:gd name="T16" fmla="*/ 28 w 282"/>
              <a:gd name="T17" fmla="*/ 189 h 333"/>
              <a:gd name="T18" fmla="*/ 132 w 282"/>
              <a:gd name="T19" fmla="*/ 189 h 333"/>
              <a:gd name="T20" fmla="*/ 132 w 282"/>
              <a:gd name="T21" fmla="*/ 280 h 333"/>
              <a:gd name="T22" fmla="*/ 97 w 282"/>
              <a:gd name="T23" fmla="*/ 315 h 333"/>
              <a:gd name="T24" fmla="*/ 63 w 282"/>
              <a:gd name="T25" fmla="*/ 280 h 333"/>
              <a:gd name="T26" fmla="*/ 54 w 282"/>
              <a:gd name="T27" fmla="*/ 271 h 333"/>
              <a:gd name="T28" fmla="*/ 44 w 282"/>
              <a:gd name="T29" fmla="*/ 280 h 333"/>
              <a:gd name="T30" fmla="*/ 97 w 282"/>
              <a:gd name="T31" fmla="*/ 333 h 333"/>
              <a:gd name="T32" fmla="*/ 151 w 282"/>
              <a:gd name="T33" fmla="*/ 280 h 333"/>
              <a:gd name="T34" fmla="*/ 151 w 282"/>
              <a:gd name="T35" fmla="*/ 189 h 333"/>
              <a:gd name="T36" fmla="*/ 255 w 282"/>
              <a:gd name="T37" fmla="*/ 189 h 333"/>
              <a:gd name="T38" fmla="*/ 276 w 282"/>
              <a:gd name="T39" fmla="*/ 181 h 333"/>
              <a:gd name="T40" fmla="*/ 281 w 282"/>
              <a:gd name="T41" fmla="*/ 160 h 333"/>
              <a:gd name="T42" fmla="*/ 262 w 282"/>
              <a:gd name="T43" fmla="*/ 168 h 333"/>
              <a:gd name="T44" fmla="*/ 255 w 282"/>
              <a:gd name="T45" fmla="*/ 170 h 333"/>
              <a:gd name="T46" fmla="*/ 28 w 282"/>
              <a:gd name="T47" fmla="*/ 170 h 333"/>
              <a:gd name="T48" fmla="*/ 21 w 282"/>
              <a:gd name="T49" fmla="*/ 168 h 333"/>
              <a:gd name="T50" fmla="*/ 20 w 282"/>
              <a:gd name="T51" fmla="*/ 162 h 333"/>
              <a:gd name="T52" fmla="*/ 141 w 282"/>
              <a:gd name="T53" fmla="*/ 46 h 333"/>
              <a:gd name="T54" fmla="*/ 263 w 282"/>
              <a:gd name="T55" fmla="*/ 162 h 333"/>
              <a:gd name="T56" fmla="*/ 262 w 282"/>
              <a:gd name="T57" fmla="*/ 168 h 333"/>
              <a:gd name="T58" fmla="*/ 262 w 282"/>
              <a:gd name="T59" fmla="*/ 168 h 333"/>
              <a:gd name="T60" fmla="*/ 262 w 282"/>
              <a:gd name="T61" fmla="*/ 16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2" h="333">
                <a:moveTo>
                  <a:pt x="281" y="160"/>
                </a:moveTo>
                <a:cubicBezTo>
                  <a:pt x="273" y="88"/>
                  <a:pt x="217" y="33"/>
                  <a:pt x="151" y="28"/>
                </a:cubicBezTo>
                <a:cubicBezTo>
                  <a:pt x="151" y="9"/>
                  <a:pt x="151" y="9"/>
                  <a:pt x="151" y="9"/>
                </a:cubicBezTo>
                <a:cubicBezTo>
                  <a:pt x="151" y="4"/>
                  <a:pt x="146" y="0"/>
                  <a:pt x="141" y="0"/>
                </a:cubicBezTo>
                <a:cubicBezTo>
                  <a:pt x="136" y="0"/>
                  <a:pt x="132" y="4"/>
                  <a:pt x="132" y="9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66" y="33"/>
                  <a:pt x="10" y="88"/>
                  <a:pt x="1" y="159"/>
                </a:cubicBezTo>
                <a:cubicBezTo>
                  <a:pt x="0" y="168"/>
                  <a:pt x="2" y="175"/>
                  <a:pt x="7" y="180"/>
                </a:cubicBezTo>
                <a:cubicBezTo>
                  <a:pt x="12" y="186"/>
                  <a:pt x="19" y="189"/>
                  <a:pt x="28" y="189"/>
                </a:cubicBezTo>
                <a:cubicBezTo>
                  <a:pt x="132" y="189"/>
                  <a:pt x="132" y="189"/>
                  <a:pt x="132" y="189"/>
                </a:cubicBezTo>
                <a:cubicBezTo>
                  <a:pt x="132" y="280"/>
                  <a:pt x="132" y="280"/>
                  <a:pt x="132" y="280"/>
                </a:cubicBezTo>
                <a:cubicBezTo>
                  <a:pt x="132" y="299"/>
                  <a:pt x="117" y="315"/>
                  <a:pt x="97" y="315"/>
                </a:cubicBezTo>
                <a:cubicBezTo>
                  <a:pt x="78" y="315"/>
                  <a:pt x="63" y="299"/>
                  <a:pt x="63" y="280"/>
                </a:cubicBezTo>
                <a:cubicBezTo>
                  <a:pt x="63" y="275"/>
                  <a:pt x="59" y="271"/>
                  <a:pt x="54" y="271"/>
                </a:cubicBezTo>
                <a:cubicBezTo>
                  <a:pt x="49" y="271"/>
                  <a:pt x="44" y="275"/>
                  <a:pt x="44" y="280"/>
                </a:cubicBezTo>
                <a:cubicBezTo>
                  <a:pt x="44" y="309"/>
                  <a:pt x="68" y="333"/>
                  <a:pt x="97" y="333"/>
                </a:cubicBezTo>
                <a:cubicBezTo>
                  <a:pt x="127" y="333"/>
                  <a:pt x="151" y="309"/>
                  <a:pt x="151" y="280"/>
                </a:cubicBezTo>
                <a:cubicBezTo>
                  <a:pt x="151" y="189"/>
                  <a:pt x="151" y="189"/>
                  <a:pt x="151" y="189"/>
                </a:cubicBezTo>
                <a:cubicBezTo>
                  <a:pt x="255" y="189"/>
                  <a:pt x="255" y="189"/>
                  <a:pt x="255" y="189"/>
                </a:cubicBezTo>
                <a:cubicBezTo>
                  <a:pt x="264" y="189"/>
                  <a:pt x="271" y="186"/>
                  <a:pt x="276" y="181"/>
                </a:cubicBezTo>
                <a:cubicBezTo>
                  <a:pt x="280" y="175"/>
                  <a:pt x="282" y="168"/>
                  <a:pt x="281" y="160"/>
                </a:cubicBezTo>
                <a:close/>
                <a:moveTo>
                  <a:pt x="262" y="168"/>
                </a:moveTo>
                <a:cubicBezTo>
                  <a:pt x="261" y="170"/>
                  <a:pt x="259" y="170"/>
                  <a:pt x="255" y="170"/>
                </a:cubicBezTo>
                <a:cubicBezTo>
                  <a:pt x="28" y="170"/>
                  <a:pt x="28" y="170"/>
                  <a:pt x="28" y="170"/>
                </a:cubicBezTo>
                <a:cubicBezTo>
                  <a:pt x="25" y="170"/>
                  <a:pt x="22" y="170"/>
                  <a:pt x="21" y="168"/>
                </a:cubicBezTo>
                <a:cubicBezTo>
                  <a:pt x="20" y="167"/>
                  <a:pt x="19" y="165"/>
                  <a:pt x="20" y="162"/>
                </a:cubicBezTo>
                <a:cubicBezTo>
                  <a:pt x="28" y="96"/>
                  <a:pt x="80" y="46"/>
                  <a:pt x="141" y="46"/>
                </a:cubicBezTo>
                <a:cubicBezTo>
                  <a:pt x="203" y="46"/>
                  <a:pt x="255" y="96"/>
                  <a:pt x="263" y="162"/>
                </a:cubicBezTo>
                <a:cubicBezTo>
                  <a:pt x="263" y="164"/>
                  <a:pt x="263" y="167"/>
                  <a:pt x="262" y="168"/>
                </a:cubicBezTo>
                <a:close/>
                <a:moveTo>
                  <a:pt x="262" y="168"/>
                </a:moveTo>
                <a:cubicBezTo>
                  <a:pt x="262" y="168"/>
                  <a:pt x="262" y="168"/>
                  <a:pt x="262" y="168"/>
                </a:cubicBezTo>
              </a:path>
            </a:pathLst>
          </a:custGeom>
          <a:solidFill>
            <a:srgbClr val="0000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61"/>
          <p:cNvSpPr>
            <a:spLocks noEditPoints="1"/>
          </p:cNvSpPr>
          <p:nvPr/>
        </p:nvSpPr>
        <p:spPr bwMode="auto">
          <a:xfrm>
            <a:off x="7820820" y="5246529"/>
            <a:ext cx="827087" cy="773112"/>
          </a:xfrm>
          <a:custGeom>
            <a:avLst/>
            <a:gdLst>
              <a:gd name="T0" fmla="*/ 400 w 442"/>
              <a:gd name="T1" fmla="*/ 0 h 413"/>
              <a:gd name="T2" fmla="*/ 42 w 442"/>
              <a:gd name="T3" fmla="*/ 0 h 413"/>
              <a:gd name="T4" fmla="*/ 0 w 442"/>
              <a:gd name="T5" fmla="*/ 42 h 413"/>
              <a:gd name="T6" fmla="*/ 0 w 442"/>
              <a:gd name="T7" fmla="*/ 309 h 413"/>
              <a:gd name="T8" fmla="*/ 42 w 442"/>
              <a:gd name="T9" fmla="*/ 351 h 413"/>
              <a:gd name="T10" fmla="*/ 151 w 442"/>
              <a:gd name="T11" fmla="*/ 351 h 413"/>
              <a:gd name="T12" fmla="*/ 151 w 442"/>
              <a:gd name="T13" fmla="*/ 384 h 413"/>
              <a:gd name="T14" fmla="*/ 103 w 442"/>
              <a:gd name="T15" fmla="*/ 384 h 413"/>
              <a:gd name="T16" fmla="*/ 89 w 442"/>
              <a:gd name="T17" fmla="*/ 398 h 413"/>
              <a:gd name="T18" fmla="*/ 103 w 442"/>
              <a:gd name="T19" fmla="*/ 413 h 413"/>
              <a:gd name="T20" fmla="*/ 339 w 442"/>
              <a:gd name="T21" fmla="*/ 413 h 413"/>
              <a:gd name="T22" fmla="*/ 353 w 442"/>
              <a:gd name="T23" fmla="*/ 398 h 413"/>
              <a:gd name="T24" fmla="*/ 339 w 442"/>
              <a:gd name="T25" fmla="*/ 384 h 413"/>
              <a:gd name="T26" fmla="*/ 291 w 442"/>
              <a:gd name="T27" fmla="*/ 384 h 413"/>
              <a:gd name="T28" fmla="*/ 291 w 442"/>
              <a:gd name="T29" fmla="*/ 351 h 413"/>
              <a:gd name="T30" fmla="*/ 400 w 442"/>
              <a:gd name="T31" fmla="*/ 351 h 413"/>
              <a:gd name="T32" fmla="*/ 442 w 442"/>
              <a:gd name="T33" fmla="*/ 309 h 413"/>
              <a:gd name="T34" fmla="*/ 442 w 442"/>
              <a:gd name="T35" fmla="*/ 42 h 413"/>
              <a:gd name="T36" fmla="*/ 400 w 442"/>
              <a:gd name="T37" fmla="*/ 0 h 413"/>
              <a:gd name="T38" fmla="*/ 42 w 442"/>
              <a:gd name="T39" fmla="*/ 28 h 413"/>
              <a:gd name="T40" fmla="*/ 400 w 442"/>
              <a:gd name="T41" fmla="*/ 28 h 413"/>
              <a:gd name="T42" fmla="*/ 414 w 442"/>
              <a:gd name="T43" fmla="*/ 42 h 413"/>
              <a:gd name="T44" fmla="*/ 414 w 442"/>
              <a:gd name="T45" fmla="*/ 253 h 413"/>
              <a:gd name="T46" fmla="*/ 28 w 442"/>
              <a:gd name="T47" fmla="*/ 253 h 413"/>
              <a:gd name="T48" fmla="*/ 28 w 442"/>
              <a:gd name="T49" fmla="*/ 42 h 413"/>
              <a:gd name="T50" fmla="*/ 42 w 442"/>
              <a:gd name="T51" fmla="*/ 28 h 413"/>
              <a:gd name="T52" fmla="*/ 263 w 442"/>
              <a:gd name="T53" fmla="*/ 384 h 413"/>
              <a:gd name="T54" fmla="*/ 180 w 442"/>
              <a:gd name="T55" fmla="*/ 384 h 413"/>
              <a:gd name="T56" fmla="*/ 180 w 442"/>
              <a:gd name="T57" fmla="*/ 351 h 413"/>
              <a:gd name="T58" fmla="*/ 263 w 442"/>
              <a:gd name="T59" fmla="*/ 351 h 413"/>
              <a:gd name="T60" fmla="*/ 263 w 442"/>
              <a:gd name="T61" fmla="*/ 384 h 413"/>
              <a:gd name="T62" fmla="*/ 400 w 442"/>
              <a:gd name="T63" fmla="*/ 323 h 413"/>
              <a:gd name="T64" fmla="*/ 42 w 442"/>
              <a:gd name="T65" fmla="*/ 323 h 413"/>
              <a:gd name="T66" fmla="*/ 28 w 442"/>
              <a:gd name="T67" fmla="*/ 309 h 413"/>
              <a:gd name="T68" fmla="*/ 28 w 442"/>
              <a:gd name="T69" fmla="*/ 281 h 413"/>
              <a:gd name="T70" fmla="*/ 414 w 442"/>
              <a:gd name="T71" fmla="*/ 281 h 413"/>
              <a:gd name="T72" fmla="*/ 414 w 442"/>
              <a:gd name="T73" fmla="*/ 309 h 413"/>
              <a:gd name="T74" fmla="*/ 400 w 442"/>
              <a:gd name="T75" fmla="*/ 323 h 413"/>
              <a:gd name="T76" fmla="*/ 400 w 442"/>
              <a:gd name="T77" fmla="*/ 323 h 413"/>
              <a:gd name="T78" fmla="*/ 400 w 442"/>
              <a:gd name="T79" fmla="*/ 32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42" h="413">
                <a:moveTo>
                  <a:pt x="400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2"/>
                  <a:pt x="19" y="351"/>
                  <a:pt x="42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51" y="384"/>
                  <a:pt x="151" y="384"/>
                  <a:pt x="151" y="384"/>
                </a:cubicBezTo>
                <a:cubicBezTo>
                  <a:pt x="103" y="384"/>
                  <a:pt x="103" y="384"/>
                  <a:pt x="103" y="384"/>
                </a:cubicBezTo>
                <a:cubicBezTo>
                  <a:pt x="95" y="384"/>
                  <a:pt x="89" y="391"/>
                  <a:pt x="89" y="398"/>
                </a:cubicBezTo>
                <a:cubicBezTo>
                  <a:pt x="89" y="406"/>
                  <a:pt x="95" y="413"/>
                  <a:pt x="103" y="413"/>
                </a:cubicBezTo>
                <a:cubicBezTo>
                  <a:pt x="339" y="413"/>
                  <a:pt x="339" y="413"/>
                  <a:pt x="339" y="413"/>
                </a:cubicBezTo>
                <a:cubicBezTo>
                  <a:pt x="347" y="413"/>
                  <a:pt x="353" y="406"/>
                  <a:pt x="353" y="398"/>
                </a:cubicBezTo>
                <a:cubicBezTo>
                  <a:pt x="353" y="391"/>
                  <a:pt x="347" y="384"/>
                  <a:pt x="339" y="384"/>
                </a:cubicBezTo>
                <a:cubicBezTo>
                  <a:pt x="291" y="384"/>
                  <a:pt x="291" y="384"/>
                  <a:pt x="291" y="384"/>
                </a:cubicBezTo>
                <a:cubicBezTo>
                  <a:pt x="291" y="351"/>
                  <a:pt x="291" y="351"/>
                  <a:pt x="291" y="351"/>
                </a:cubicBezTo>
                <a:cubicBezTo>
                  <a:pt x="400" y="351"/>
                  <a:pt x="400" y="351"/>
                  <a:pt x="400" y="351"/>
                </a:cubicBezTo>
                <a:cubicBezTo>
                  <a:pt x="423" y="351"/>
                  <a:pt x="442" y="332"/>
                  <a:pt x="442" y="309"/>
                </a:cubicBezTo>
                <a:cubicBezTo>
                  <a:pt x="442" y="42"/>
                  <a:pt x="442" y="42"/>
                  <a:pt x="442" y="42"/>
                </a:cubicBezTo>
                <a:cubicBezTo>
                  <a:pt x="442" y="19"/>
                  <a:pt x="423" y="0"/>
                  <a:pt x="400" y="0"/>
                </a:cubicBezTo>
                <a:close/>
                <a:moveTo>
                  <a:pt x="42" y="28"/>
                </a:moveTo>
                <a:cubicBezTo>
                  <a:pt x="400" y="28"/>
                  <a:pt x="400" y="28"/>
                  <a:pt x="400" y="28"/>
                </a:cubicBezTo>
                <a:cubicBezTo>
                  <a:pt x="408" y="28"/>
                  <a:pt x="414" y="34"/>
                  <a:pt x="414" y="42"/>
                </a:cubicBezTo>
                <a:cubicBezTo>
                  <a:pt x="414" y="253"/>
                  <a:pt x="414" y="253"/>
                  <a:pt x="414" y="253"/>
                </a:cubicBezTo>
                <a:cubicBezTo>
                  <a:pt x="28" y="253"/>
                  <a:pt x="28" y="253"/>
                  <a:pt x="28" y="253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34"/>
                  <a:pt x="35" y="28"/>
                  <a:pt x="42" y="28"/>
                </a:cubicBezTo>
                <a:close/>
                <a:moveTo>
                  <a:pt x="263" y="384"/>
                </a:moveTo>
                <a:cubicBezTo>
                  <a:pt x="180" y="384"/>
                  <a:pt x="180" y="384"/>
                  <a:pt x="180" y="384"/>
                </a:cubicBezTo>
                <a:cubicBezTo>
                  <a:pt x="180" y="351"/>
                  <a:pt x="180" y="351"/>
                  <a:pt x="180" y="351"/>
                </a:cubicBezTo>
                <a:cubicBezTo>
                  <a:pt x="263" y="351"/>
                  <a:pt x="263" y="351"/>
                  <a:pt x="263" y="351"/>
                </a:cubicBezTo>
                <a:lnTo>
                  <a:pt x="263" y="384"/>
                </a:lnTo>
                <a:close/>
                <a:moveTo>
                  <a:pt x="400" y="323"/>
                </a:moveTo>
                <a:cubicBezTo>
                  <a:pt x="42" y="323"/>
                  <a:pt x="42" y="323"/>
                  <a:pt x="42" y="323"/>
                </a:cubicBezTo>
                <a:cubicBezTo>
                  <a:pt x="35" y="323"/>
                  <a:pt x="28" y="317"/>
                  <a:pt x="28" y="309"/>
                </a:cubicBezTo>
                <a:cubicBezTo>
                  <a:pt x="28" y="281"/>
                  <a:pt x="28" y="281"/>
                  <a:pt x="28" y="281"/>
                </a:cubicBezTo>
                <a:cubicBezTo>
                  <a:pt x="414" y="281"/>
                  <a:pt x="414" y="281"/>
                  <a:pt x="414" y="281"/>
                </a:cubicBezTo>
                <a:cubicBezTo>
                  <a:pt x="414" y="309"/>
                  <a:pt x="414" y="309"/>
                  <a:pt x="414" y="309"/>
                </a:cubicBezTo>
                <a:cubicBezTo>
                  <a:pt x="414" y="317"/>
                  <a:pt x="408" y="323"/>
                  <a:pt x="400" y="323"/>
                </a:cubicBezTo>
                <a:close/>
                <a:moveTo>
                  <a:pt x="400" y="323"/>
                </a:moveTo>
                <a:cubicBezTo>
                  <a:pt x="400" y="323"/>
                  <a:pt x="400" y="323"/>
                  <a:pt x="400" y="323"/>
                </a:cubicBezTo>
              </a:path>
            </a:pathLst>
          </a:custGeom>
          <a:solidFill>
            <a:srgbClr val="0000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7" name="Group 86"/>
          <p:cNvGrpSpPr/>
          <p:nvPr/>
        </p:nvGrpSpPr>
        <p:grpSpPr>
          <a:xfrm>
            <a:off x="4126865" y="5150485"/>
            <a:ext cx="833437" cy="965200"/>
            <a:chOff x="4137025" y="5205413"/>
            <a:chExt cx="833437" cy="965200"/>
          </a:xfrm>
        </p:grpSpPr>
        <p:sp>
          <p:nvSpPr>
            <p:cNvPr id="78" name="Freeform 62"/>
            <p:cNvSpPr>
              <a:spLocks noEditPoints="1"/>
            </p:cNvSpPr>
            <p:nvPr/>
          </p:nvSpPr>
          <p:spPr bwMode="auto">
            <a:xfrm>
              <a:off x="4137025" y="5205413"/>
              <a:ext cx="833437" cy="965200"/>
            </a:xfrm>
            <a:custGeom>
              <a:avLst/>
              <a:gdLst>
                <a:gd name="T0" fmla="*/ 424 w 445"/>
                <a:gd name="T1" fmla="*/ 134 h 516"/>
                <a:gd name="T2" fmla="*/ 246 w 445"/>
                <a:gd name="T3" fmla="*/ 7 h 516"/>
                <a:gd name="T4" fmla="*/ 222 w 445"/>
                <a:gd name="T5" fmla="*/ 0 h 516"/>
                <a:gd name="T6" fmla="*/ 199 w 445"/>
                <a:gd name="T7" fmla="*/ 7 h 516"/>
                <a:gd name="T8" fmla="*/ 21 w 445"/>
                <a:gd name="T9" fmla="*/ 134 h 516"/>
                <a:gd name="T10" fmla="*/ 3 w 445"/>
                <a:gd name="T11" fmla="*/ 177 h 516"/>
                <a:gd name="T12" fmla="*/ 35 w 445"/>
                <a:gd name="T13" fmla="*/ 343 h 516"/>
                <a:gd name="T14" fmla="*/ 57 w 445"/>
                <a:gd name="T15" fmla="*/ 382 h 516"/>
                <a:gd name="T16" fmla="*/ 191 w 445"/>
                <a:gd name="T17" fmla="*/ 500 h 516"/>
                <a:gd name="T18" fmla="*/ 222 w 445"/>
                <a:gd name="T19" fmla="*/ 516 h 516"/>
                <a:gd name="T20" fmla="*/ 254 w 445"/>
                <a:gd name="T21" fmla="*/ 500 h 516"/>
                <a:gd name="T22" fmla="*/ 387 w 445"/>
                <a:gd name="T23" fmla="*/ 382 h 516"/>
                <a:gd name="T24" fmla="*/ 410 w 445"/>
                <a:gd name="T25" fmla="*/ 343 h 516"/>
                <a:gd name="T26" fmla="*/ 442 w 445"/>
                <a:gd name="T27" fmla="*/ 177 h 516"/>
                <a:gd name="T28" fmla="*/ 424 w 445"/>
                <a:gd name="T29" fmla="*/ 134 h 516"/>
                <a:gd name="T30" fmla="*/ 414 w 445"/>
                <a:gd name="T31" fmla="*/ 172 h 516"/>
                <a:gd name="T32" fmla="*/ 382 w 445"/>
                <a:gd name="T33" fmla="*/ 338 h 516"/>
                <a:gd name="T34" fmla="*/ 369 w 445"/>
                <a:gd name="T35" fmla="*/ 361 h 516"/>
                <a:gd name="T36" fmla="*/ 235 w 445"/>
                <a:gd name="T37" fmla="*/ 479 h 516"/>
                <a:gd name="T38" fmla="*/ 222 w 445"/>
                <a:gd name="T39" fmla="*/ 488 h 516"/>
                <a:gd name="T40" fmla="*/ 210 w 445"/>
                <a:gd name="T41" fmla="*/ 479 h 516"/>
                <a:gd name="T42" fmla="*/ 76 w 445"/>
                <a:gd name="T43" fmla="*/ 361 h 516"/>
                <a:gd name="T44" fmla="*/ 63 w 445"/>
                <a:gd name="T45" fmla="*/ 338 h 516"/>
                <a:gd name="T46" fmla="*/ 31 w 445"/>
                <a:gd name="T47" fmla="*/ 172 h 516"/>
                <a:gd name="T48" fmla="*/ 37 w 445"/>
                <a:gd name="T49" fmla="*/ 157 h 516"/>
                <a:gd name="T50" fmla="*/ 215 w 445"/>
                <a:gd name="T51" fmla="*/ 30 h 516"/>
                <a:gd name="T52" fmla="*/ 222 w 445"/>
                <a:gd name="T53" fmla="*/ 29 h 516"/>
                <a:gd name="T54" fmla="*/ 230 w 445"/>
                <a:gd name="T55" fmla="*/ 30 h 516"/>
                <a:gd name="T56" fmla="*/ 408 w 445"/>
                <a:gd name="T57" fmla="*/ 157 h 516"/>
                <a:gd name="T58" fmla="*/ 414 w 445"/>
                <a:gd name="T59" fmla="*/ 172 h 516"/>
                <a:gd name="T60" fmla="*/ 414 w 445"/>
                <a:gd name="T61" fmla="*/ 172 h 516"/>
                <a:gd name="T62" fmla="*/ 414 w 445"/>
                <a:gd name="T63" fmla="*/ 17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5" h="516">
                  <a:moveTo>
                    <a:pt x="424" y="134"/>
                  </a:moveTo>
                  <a:cubicBezTo>
                    <a:pt x="246" y="7"/>
                    <a:pt x="246" y="7"/>
                    <a:pt x="246" y="7"/>
                  </a:cubicBezTo>
                  <a:cubicBezTo>
                    <a:pt x="240" y="3"/>
                    <a:pt x="231" y="0"/>
                    <a:pt x="222" y="0"/>
                  </a:cubicBezTo>
                  <a:cubicBezTo>
                    <a:pt x="214" y="0"/>
                    <a:pt x="205" y="3"/>
                    <a:pt x="199" y="7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8" y="143"/>
                    <a:pt x="0" y="162"/>
                    <a:pt x="3" y="177"/>
                  </a:cubicBezTo>
                  <a:cubicBezTo>
                    <a:pt x="35" y="343"/>
                    <a:pt x="35" y="343"/>
                    <a:pt x="35" y="343"/>
                  </a:cubicBezTo>
                  <a:cubicBezTo>
                    <a:pt x="38" y="356"/>
                    <a:pt x="47" y="373"/>
                    <a:pt x="57" y="382"/>
                  </a:cubicBezTo>
                  <a:cubicBezTo>
                    <a:pt x="191" y="500"/>
                    <a:pt x="191" y="500"/>
                    <a:pt x="191" y="500"/>
                  </a:cubicBezTo>
                  <a:cubicBezTo>
                    <a:pt x="194" y="503"/>
                    <a:pt x="210" y="516"/>
                    <a:pt x="222" y="516"/>
                  </a:cubicBezTo>
                  <a:cubicBezTo>
                    <a:pt x="235" y="516"/>
                    <a:pt x="252" y="502"/>
                    <a:pt x="254" y="500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98" y="373"/>
                    <a:pt x="407" y="356"/>
                    <a:pt x="410" y="343"/>
                  </a:cubicBezTo>
                  <a:cubicBezTo>
                    <a:pt x="442" y="177"/>
                    <a:pt x="442" y="177"/>
                    <a:pt x="442" y="177"/>
                  </a:cubicBezTo>
                  <a:cubicBezTo>
                    <a:pt x="445" y="162"/>
                    <a:pt x="437" y="143"/>
                    <a:pt x="424" y="134"/>
                  </a:cubicBezTo>
                  <a:close/>
                  <a:moveTo>
                    <a:pt x="414" y="172"/>
                  </a:moveTo>
                  <a:cubicBezTo>
                    <a:pt x="382" y="338"/>
                    <a:pt x="382" y="338"/>
                    <a:pt x="382" y="338"/>
                  </a:cubicBezTo>
                  <a:cubicBezTo>
                    <a:pt x="381" y="345"/>
                    <a:pt x="374" y="356"/>
                    <a:pt x="369" y="361"/>
                  </a:cubicBezTo>
                  <a:cubicBezTo>
                    <a:pt x="235" y="479"/>
                    <a:pt x="235" y="479"/>
                    <a:pt x="235" y="479"/>
                  </a:cubicBezTo>
                  <a:cubicBezTo>
                    <a:pt x="230" y="483"/>
                    <a:pt x="225" y="486"/>
                    <a:pt x="222" y="488"/>
                  </a:cubicBezTo>
                  <a:cubicBezTo>
                    <a:pt x="220" y="486"/>
                    <a:pt x="215" y="483"/>
                    <a:pt x="210" y="479"/>
                  </a:cubicBezTo>
                  <a:cubicBezTo>
                    <a:pt x="76" y="361"/>
                    <a:pt x="76" y="361"/>
                    <a:pt x="76" y="361"/>
                  </a:cubicBezTo>
                  <a:cubicBezTo>
                    <a:pt x="71" y="356"/>
                    <a:pt x="64" y="345"/>
                    <a:pt x="63" y="338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0" y="167"/>
                    <a:pt x="33" y="159"/>
                    <a:pt x="37" y="157"/>
                  </a:cubicBezTo>
                  <a:cubicBezTo>
                    <a:pt x="215" y="30"/>
                    <a:pt x="215" y="30"/>
                    <a:pt x="215" y="30"/>
                  </a:cubicBezTo>
                  <a:cubicBezTo>
                    <a:pt x="217" y="29"/>
                    <a:pt x="220" y="29"/>
                    <a:pt x="222" y="29"/>
                  </a:cubicBezTo>
                  <a:cubicBezTo>
                    <a:pt x="225" y="29"/>
                    <a:pt x="228" y="29"/>
                    <a:pt x="230" y="30"/>
                  </a:cubicBezTo>
                  <a:cubicBezTo>
                    <a:pt x="408" y="157"/>
                    <a:pt x="408" y="157"/>
                    <a:pt x="408" y="157"/>
                  </a:cubicBezTo>
                  <a:cubicBezTo>
                    <a:pt x="412" y="159"/>
                    <a:pt x="415" y="167"/>
                    <a:pt x="414" y="172"/>
                  </a:cubicBezTo>
                  <a:close/>
                  <a:moveTo>
                    <a:pt x="414" y="172"/>
                  </a:moveTo>
                  <a:cubicBezTo>
                    <a:pt x="414" y="172"/>
                    <a:pt x="414" y="172"/>
                    <a:pt x="414" y="172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3"/>
            <p:cNvSpPr>
              <a:spLocks noEditPoints="1"/>
            </p:cNvSpPr>
            <p:nvPr/>
          </p:nvSpPr>
          <p:spPr bwMode="auto">
            <a:xfrm>
              <a:off x="4241800" y="5343525"/>
              <a:ext cx="623887" cy="690562"/>
            </a:xfrm>
            <a:custGeom>
              <a:avLst/>
              <a:gdLst>
                <a:gd name="T0" fmla="*/ 314 w 333"/>
                <a:gd name="T1" fmla="*/ 92 h 369"/>
                <a:gd name="T2" fmla="*/ 188 w 333"/>
                <a:gd name="T3" fmla="*/ 6 h 369"/>
                <a:gd name="T4" fmla="*/ 166 w 333"/>
                <a:gd name="T5" fmla="*/ 0 h 369"/>
                <a:gd name="T6" fmla="*/ 144 w 333"/>
                <a:gd name="T7" fmla="*/ 6 h 369"/>
                <a:gd name="T8" fmla="*/ 19 w 333"/>
                <a:gd name="T9" fmla="*/ 92 h 369"/>
                <a:gd name="T10" fmla="*/ 3 w 333"/>
                <a:gd name="T11" fmla="*/ 133 h 369"/>
                <a:gd name="T12" fmla="*/ 28 w 333"/>
                <a:gd name="T13" fmla="*/ 243 h 369"/>
                <a:gd name="T14" fmla="*/ 51 w 333"/>
                <a:gd name="T15" fmla="*/ 280 h 369"/>
                <a:gd name="T16" fmla="*/ 139 w 333"/>
                <a:gd name="T17" fmla="*/ 354 h 369"/>
                <a:gd name="T18" fmla="*/ 166 w 333"/>
                <a:gd name="T19" fmla="*/ 369 h 369"/>
                <a:gd name="T20" fmla="*/ 194 w 333"/>
                <a:gd name="T21" fmla="*/ 354 h 369"/>
                <a:gd name="T22" fmla="*/ 282 w 333"/>
                <a:gd name="T23" fmla="*/ 280 h 369"/>
                <a:gd name="T24" fmla="*/ 305 w 333"/>
                <a:gd name="T25" fmla="*/ 243 h 369"/>
                <a:gd name="T26" fmla="*/ 330 w 333"/>
                <a:gd name="T27" fmla="*/ 133 h 369"/>
                <a:gd name="T28" fmla="*/ 314 w 333"/>
                <a:gd name="T29" fmla="*/ 92 h 369"/>
                <a:gd name="T30" fmla="*/ 308 w 333"/>
                <a:gd name="T31" fmla="*/ 128 h 369"/>
                <a:gd name="T32" fmla="*/ 282 w 333"/>
                <a:gd name="T33" fmla="*/ 238 h 369"/>
                <a:gd name="T34" fmla="*/ 267 w 333"/>
                <a:gd name="T35" fmla="*/ 262 h 369"/>
                <a:gd name="T36" fmla="*/ 179 w 333"/>
                <a:gd name="T37" fmla="*/ 336 h 369"/>
                <a:gd name="T38" fmla="*/ 166 w 333"/>
                <a:gd name="T39" fmla="*/ 345 h 369"/>
                <a:gd name="T40" fmla="*/ 154 w 333"/>
                <a:gd name="T41" fmla="*/ 336 h 369"/>
                <a:gd name="T42" fmla="*/ 65 w 333"/>
                <a:gd name="T43" fmla="*/ 262 h 369"/>
                <a:gd name="T44" fmla="*/ 50 w 333"/>
                <a:gd name="T45" fmla="*/ 238 h 369"/>
                <a:gd name="T46" fmla="*/ 25 w 333"/>
                <a:gd name="T47" fmla="*/ 128 h 369"/>
                <a:gd name="T48" fmla="*/ 32 w 333"/>
                <a:gd name="T49" fmla="*/ 111 h 369"/>
                <a:gd name="T50" fmla="*/ 157 w 333"/>
                <a:gd name="T51" fmla="*/ 25 h 369"/>
                <a:gd name="T52" fmla="*/ 166 w 333"/>
                <a:gd name="T53" fmla="*/ 23 h 369"/>
                <a:gd name="T54" fmla="*/ 176 w 333"/>
                <a:gd name="T55" fmla="*/ 25 h 369"/>
                <a:gd name="T56" fmla="*/ 301 w 333"/>
                <a:gd name="T57" fmla="*/ 111 h 369"/>
                <a:gd name="T58" fmla="*/ 308 w 333"/>
                <a:gd name="T59" fmla="*/ 128 h 369"/>
                <a:gd name="T60" fmla="*/ 308 w 333"/>
                <a:gd name="T61" fmla="*/ 128 h 369"/>
                <a:gd name="T62" fmla="*/ 308 w 333"/>
                <a:gd name="T63" fmla="*/ 12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369">
                  <a:moveTo>
                    <a:pt x="314" y="92"/>
                  </a:moveTo>
                  <a:cubicBezTo>
                    <a:pt x="188" y="6"/>
                    <a:pt x="188" y="6"/>
                    <a:pt x="188" y="6"/>
                  </a:cubicBezTo>
                  <a:cubicBezTo>
                    <a:pt x="182" y="2"/>
                    <a:pt x="175" y="0"/>
                    <a:pt x="166" y="0"/>
                  </a:cubicBezTo>
                  <a:cubicBezTo>
                    <a:pt x="158" y="0"/>
                    <a:pt x="150" y="2"/>
                    <a:pt x="144" y="6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7" y="101"/>
                    <a:pt x="0" y="118"/>
                    <a:pt x="3" y="133"/>
                  </a:cubicBezTo>
                  <a:cubicBezTo>
                    <a:pt x="28" y="243"/>
                    <a:pt x="28" y="243"/>
                    <a:pt x="28" y="243"/>
                  </a:cubicBezTo>
                  <a:cubicBezTo>
                    <a:pt x="31" y="255"/>
                    <a:pt x="41" y="271"/>
                    <a:pt x="51" y="280"/>
                  </a:cubicBezTo>
                  <a:cubicBezTo>
                    <a:pt x="139" y="354"/>
                    <a:pt x="139" y="354"/>
                    <a:pt x="139" y="354"/>
                  </a:cubicBezTo>
                  <a:cubicBezTo>
                    <a:pt x="144" y="358"/>
                    <a:pt x="158" y="369"/>
                    <a:pt x="166" y="369"/>
                  </a:cubicBezTo>
                  <a:cubicBezTo>
                    <a:pt x="175" y="369"/>
                    <a:pt x="188" y="358"/>
                    <a:pt x="194" y="354"/>
                  </a:cubicBezTo>
                  <a:cubicBezTo>
                    <a:pt x="282" y="280"/>
                    <a:pt x="282" y="280"/>
                    <a:pt x="282" y="280"/>
                  </a:cubicBezTo>
                  <a:cubicBezTo>
                    <a:pt x="292" y="271"/>
                    <a:pt x="302" y="255"/>
                    <a:pt x="305" y="243"/>
                  </a:cubicBezTo>
                  <a:cubicBezTo>
                    <a:pt x="330" y="133"/>
                    <a:pt x="330" y="133"/>
                    <a:pt x="330" y="133"/>
                  </a:cubicBezTo>
                  <a:cubicBezTo>
                    <a:pt x="333" y="118"/>
                    <a:pt x="326" y="101"/>
                    <a:pt x="314" y="92"/>
                  </a:cubicBezTo>
                  <a:close/>
                  <a:moveTo>
                    <a:pt x="308" y="128"/>
                  </a:moveTo>
                  <a:cubicBezTo>
                    <a:pt x="282" y="238"/>
                    <a:pt x="282" y="238"/>
                    <a:pt x="282" y="238"/>
                  </a:cubicBezTo>
                  <a:cubicBezTo>
                    <a:pt x="281" y="245"/>
                    <a:pt x="274" y="257"/>
                    <a:pt x="267" y="262"/>
                  </a:cubicBezTo>
                  <a:cubicBezTo>
                    <a:pt x="179" y="336"/>
                    <a:pt x="179" y="336"/>
                    <a:pt x="179" y="336"/>
                  </a:cubicBezTo>
                  <a:cubicBezTo>
                    <a:pt x="174" y="341"/>
                    <a:pt x="169" y="344"/>
                    <a:pt x="166" y="345"/>
                  </a:cubicBezTo>
                  <a:cubicBezTo>
                    <a:pt x="164" y="344"/>
                    <a:pt x="159" y="341"/>
                    <a:pt x="154" y="336"/>
                  </a:cubicBezTo>
                  <a:cubicBezTo>
                    <a:pt x="65" y="262"/>
                    <a:pt x="65" y="262"/>
                    <a:pt x="65" y="262"/>
                  </a:cubicBezTo>
                  <a:cubicBezTo>
                    <a:pt x="59" y="257"/>
                    <a:pt x="52" y="245"/>
                    <a:pt x="50" y="23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4" y="122"/>
                    <a:pt x="27" y="114"/>
                    <a:pt x="32" y="111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9" y="23"/>
                    <a:pt x="163" y="23"/>
                    <a:pt x="166" y="23"/>
                  </a:cubicBezTo>
                  <a:cubicBezTo>
                    <a:pt x="170" y="23"/>
                    <a:pt x="173" y="23"/>
                    <a:pt x="176" y="25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6" y="114"/>
                    <a:pt x="309" y="122"/>
                    <a:pt x="308" y="128"/>
                  </a:cubicBezTo>
                  <a:close/>
                  <a:moveTo>
                    <a:pt x="308" y="128"/>
                  </a:moveTo>
                  <a:cubicBezTo>
                    <a:pt x="308" y="128"/>
                    <a:pt x="308" y="128"/>
                    <a:pt x="308" y="128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5861050" y="5229067"/>
            <a:ext cx="808037" cy="808037"/>
            <a:chOff x="5384800" y="5175251"/>
            <a:chExt cx="808037" cy="808037"/>
          </a:xfrm>
        </p:grpSpPr>
        <p:sp>
          <p:nvSpPr>
            <p:cNvPr id="80" name="Freeform 64"/>
            <p:cNvSpPr>
              <a:spLocks noEditPoints="1"/>
            </p:cNvSpPr>
            <p:nvPr/>
          </p:nvSpPr>
          <p:spPr bwMode="auto">
            <a:xfrm>
              <a:off x="5384800" y="5175251"/>
              <a:ext cx="808037" cy="808037"/>
            </a:xfrm>
            <a:custGeom>
              <a:avLst/>
              <a:gdLst>
                <a:gd name="T0" fmla="*/ 216 w 432"/>
                <a:gd name="T1" fmla="*/ 0 h 432"/>
                <a:gd name="T2" fmla="*/ 0 w 432"/>
                <a:gd name="T3" fmla="*/ 216 h 432"/>
                <a:gd name="T4" fmla="*/ 216 w 432"/>
                <a:gd name="T5" fmla="*/ 432 h 432"/>
                <a:gd name="T6" fmla="*/ 432 w 432"/>
                <a:gd name="T7" fmla="*/ 216 h 432"/>
                <a:gd name="T8" fmla="*/ 216 w 432"/>
                <a:gd name="T9" fmla="*/ 0 h 432"/>
                <a:gd name="T10" fmla="*/ 231 w 432"/>
                <a:gd name="T11" fmla="*/ 403 h 432"/>
                <a:gd name="T12" fmla="*/ 231 w 432"/>
                <a:gd name="T13" fmla="*/ 374 h 432"/>
                <a:gd name="T14" fmla="*/ 216 w 432"/>
                <a:gd name="T15" fmla="*/ 360 h 432"/>
                <a:gd name="T16" fmla="*/ 202 w 432"/>
                <a:gd name="T17" fmla="*/ 374 h 432"/>
                <a:gd name="T18" fmla="*/ 202 w 432"/>
                <a:gd name="T19" fmla="*/ 403 h 432"/>
                <a:gd name="T20" fmla="*/ 29 w 432"/>
                <a:gd name="T21" fmla="*/ 230 h 432"/>
                <a:gd name="T22" fmla="*/ 58 w 432"/>
                <a:gd name="T23" fmla="*/ 230 h 432"/>
                <a:gd name="T24" fmla="*/ 72 w 432"/>
                <a:gd name="T25" fmla="*/ 216 h 432"/>
                <a:gd name="T26" fmla="*/ 58 w 432"/>
                <a:gd name="T27" fmla="*/ 202 h 432"/>
                <a:gd name="T28" fmla="*/ 29 w 432"/>
                <a:gd name="T29" fmla="*/ 202 h 432"/>
                <a:gd name="T30" fmla="*/ 202 w 432"/>
                <a:gd name="T31" fmla="*/ 29 h 432"/>
                <a:gd name="T32" fmla="*/ 202 w 432"/>
                <a:gd name="T33" fmla="*/ 58 h 432"/>
                <a:gd name="T34" fmla="*/ 216 w 432"/>
                <a:gd name="T35" fmla="*/ 72 h 432"/>
                <a:gd name="T36" fmla="*/ 231 w 432"/>
                <a:gd name="T37" fmla="*/ 58 h 432"/>
                <a:gd name="T38" fmla="*/ 231 w 432"/>
                <a:gd name="T39" fmla="*/ 29 h 432"/>
                <a:gd name="T40" fmla="*/ 404 w 432"/>
                <a:gd name="T41" fmla="*/ 202 h 432"/>
                <a:gd name="T42" fmla="*/ 375 w 432"/>
                <a:gd name="T43" fmla="*/ 202 h 432"/>
                <a:gd name="T44" fmla="*/ 360 w 432"/>
                <a:gd name="T45" fmla="*/ 216 h 432"/>
                <a:gd name="T46" fmla="*/ 375 w 432"/>
                <a:gd name="T47" fmla="*/ 230 h 432"/>
                <a:gd name="T48" fmla="*/ 404 w 432"/>
                <a:gd name="T49" fmla="*/ 230 h 432"/>
                <a:gd name="T50" fmla="*/ 231 w 432"/>
                <a:gd name="T51" fmla="*/ 403 h 432"/>
                <a:gd name="T52" fmla="*/ 231 w 432"/>
                <a:gd name="T53" fmla="*/ 403 h 432"/>
                <a:gd name="T54" fmla="*/ 231 w 432"/>
                <a:gd name="T55" fmla="*/ 40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97" y="0"/>
                    <a:pt x="0" y="97"/>
                    <a:pt x="0" y="216"/>
                  </a:cubicBezTo>
                  <a:cubicBezTo>
                    <a:pt x="0" y="335"/>
                    <a:pt x="97" y="432"/>
                    <a:pt x="216" y="432"/>
                  </a:cubicBezTo>
                  <a:cubicBezTo>
                    <a:pt x="336" y="432"/>
                    <a:pt x="432" y="335"/>
                    <a:pt x="432" y="216"/>
                  </a:cubicBezTo>
                  <a:cubicBezTo>
                    <a:pt x="432" y="97"/>
                    <a:pt x="336" y="0"/>
                    <a:pt x="216" y="0"/>
                  </a:cubicBezTo>
                  <a:close/>
                  <a:moveTo>
                    <a:pt x="231" y="403"/>
                  </a:moveTo>
                  <a:cubicBezTo>
                    <a:pt x="231" y="374"/>
                    <a:pt x="231" y="374"/>
                    <a:pt x="231" y="374"/>
                  </a:cubicBezTo>
                  <a:cubicBezTo>
                    <a:pt x="231" y="366"/>
                    <a:pt x="224" y="360"/>
                    <a:pt x="216" y="360"/>
                  </a:cubicBezTo>
                  <a:cubicBezTo>
                    <a:pt x="209" y="360"/>
                    <a:pt x="202" y="366"/>
                    <a:pt x="202" y="374"/>
                  </a:cubicBezTo>
                  <a:cubicBezTo>
                    <a:pt x="202" y="403"/>
                    <a:pt x="202" y="403"/>
                    <a:pt x="202" y="403"/>
                  </a:cubicBezTo>
                  <a:cubicBezTo>
                    <a:pt x="110" y="396"/>
                    <a:pt x="36" y="322"/>
                    <a:pt x="29" y="230"/>
                  </a:cubicBezTo>
                  <a:cubicBezTo>
                    <a:pt x="58" y="230"/>
                    <a:pt x="58" y="230"/>
                    <a:pt x="58" y="230"/>
                  </a:cubicBezTo>
                  <a:cubicBezTo>
                    <a:pt x="66" y="230"/>
                    <a:pt x="72" y="224"/>
                    <a:pt x="72" y="216"/>
                  </a:cubicBezTo>
                  <a:cubicBezTo>
                    <a:pt x="72" y="208"/>
                    <a:pt x="66" y="202"/>
                    <a:pt x="58" y="202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36" y="110"/>
                    <a:pt x="110" y="36"/>
                    <a:pt x="202" y="29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66"/>
                    <a:pt x="209" y="72"/>
                    <a:pt x="216" y="72"/>
                  </a:cubicBezTo>
                  <a:cubicBezTo>
                    <a:pt x="224" y="72"/>
                    <a:pt x="231" y="66"/>
                    <a:pt x="231" y="58"/>
                  </a:cubicBezTo>
                  <a:cubicBezTo>
                    <a:pt x="231" y="29"/>
                    <a:pt x="231" y="29"/>
                    <a:pt x="231" y="29"/>
                  </a:cubicBezTo>
                  <a:cubicBezTo>
                    <a:pt x="323" y="36"/>
                    <a:pt x="397" y="110"/>
                    <a:pt x="404" y="202"/>
                  </a:cubicBezTo>
                  <a:cubicBezTo>
                    <a:pt x="375" y="202"/>
                    <a:pt x="375" y="202"/>
                    <a:pt x="375" y="202"/>
                  </a:cubicBezTo>
                  <a:cubicBezTo>
                    <a:pt x="367" y="202"/>
                    <a:pt x="360" y="208"/>
                    <a:pt x="360" y="216"/>
                  </a:cubicBezTo>
                  <a:cubicBezTo>
                    <a:pt x="360" y="224"/>
                    <a:pt x="367" y="230"/>
                    <a:pt x="375" y="230"/>
                  </a:cubicBezTo>
                  <a:cubicBezTo>
                    <a:pt x="404" y="230"/>
                    <a:pt x="404" y="230"/>
                    <a:pt x="404" y="230"/>
                  </a:cubicBezTo>
                  <a:cubicBezTo>
                    <a:pt x="397" y="322"/>
                    <a:pt x="323" y="396"/>
                    <a:pt x="231" y="403"/>
                  </a:cubicBezTo>
                  <a:close/>
                  <a:moveTo>
                    <a:pt x="231" y="403"/>
                  </a:moveTo>
                  <a:cubicBezTo>
                    <a:pt x="231" y="403"/>
                    <a:pt x="231" y="403"/>
                    <a:pt x="231" y="403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5"/>
            <p:cNvSpPr>
              <a:spLocks noEditPoints="1"/>
            </p:cNvSpPr>
            <p:nvPr/>
          </p:nvSpPr>
          <p:spPr bwMode="auto">
            <a:xfrm>
              <a:off x="5640388" y="5351463"/>
              <a:ext cx="346075" cy="254000"/>
            </a:xfrm>
            <a:custGeom>
              <a:avLst/>
              <a:gdLst>
                <a:gd name="T0" fmla="*/ 171 w 185"/>
                <a:gd name="T1" fmla="*/ 108 h 136"/>
                <a:gd name="T2" fmla="*/ 92 w 185"/>
                <a:gd name="T3" fmla="*/ 108 h 136"/>
                <a:gd name="T4" fmla="*/ 28 w 185"/>
                <a:gd name="T5" fmla="*/ 8 h 136"/>
                <a:gd name="T6" fmla="*/ 8 w 185"/>
                <a:gd name="T7" fmla="*/ 4 h 136"/>
                <a:gd name="T8" fmla="*/ 4 w 185"/>
                <a:gd name="T9" fmla="*/ 24 h 136"/>
                <a:gd name="T10" fmla="*/ 72 w 185"/>
                <a:gd name="T11" fmla="*/ 130 h 136"/>
                <a:gd name="T12" fmla="*/ 72 w 185"/>
                <a:gd name="T13" fmla="*/ 130 h 136"/>
                <a:gd name="T14" fmla="*/ 73 w 185"/>
                <a:gd name="T15" fmla="*/ 131 h 136"/>
                <a:gd name="T16" fmla="*/ 74 w 185"/>
                <a:gd name="T17" fmla="*/ 131 h 136"/>
                <a:gd name="T18" fmla="*/ 74 w 185"/>
                <a:gd name="T19" fmla="*/ 132 h 136"/>
                <a:gd name="T20" fmla="*/ 75 w 185"/>
                <a:gd name="T21" fmla="*/ 133 h 136"/>
                <a:gd name="T22" fmla="*/ 76 w 185"/>
                <a:gd name="T23" fmla="*/ 133 h 136"/>
                <a:gd name="T24" fmla="*/ 76 w 185"/>
                <a:gd name="T25" fmla="*/ 134 h 136"/>
                <a:gd name="T26" fmla="*/ 77 w 185"/>
                <a:gd name="T27" fmla="*/ 135 h 136"/>
                <a:gd name="T28" fmla="*/ 78 w 185"/>
                <a:gd name="T29" fmla="*/ 135 h 136"/>
                <a:gd name="T30" fmla="*/ 79 w 185"/>
                <a:gd name="T31" fmla="*/ 135 h 136"/>
                <a:gd name="T32" fmla="*/ 79 w 185"/>
                <a:gd name="T33" fmla="*/ 135 h 136"/>
                <a:gd name="T34" fmla="*/ 80 w 185"/>
                <a:gd name="T35" fmla="*/ 136 h 136"/>
                <a:gd name="T36" fmla="*/ 81 w 185"/>
                <a:gd name="T37" fmla="*/ 136 h 136"/>
                <a:gd name="T38" fmla="*/ 82 w 185"/>
                <a:gd name="T39" fmla="*/ 136 h 136"/>
                <a:gd name="T40" fmla="*/ 83 w 185"/>
                <a:gd name="T41" fmla="*/ 136 h 136"/>
                <a:gd name="T42" fmla="*/ 84 w 185"/>
                <a:gd name="T43" fmla="*/ 136 h 136"/>
                <a:gd name="T44" fmla="*/ 84 w 185"/>
                <a:gd name="T45" fmla="*/ 136 h 136"/>
                <a:gd name="T46" fmla="*/ 84 w 185"/>
                <a:gd name="T47" fmla="*/ 136 h 136"/>
                <a:gd name="T48" fmla="*/ 171 w 185"/>
                <a:gd name="T49" fmla="*/ 136 h 136"/>
                <a:gd name="T50" fmla="*/ 185 w 185"/>
                <a:gd name="T51" fmla="*/ 122 h 136"/>
                <a:gd name="T52" fmla="*/ 171 w 185"/>
                <a:gd name="T53" fmla="*/ 108 h 136"/>
                <a:gd name="T54" fmla="*/ 171 w 185"/>
                <a:gd name="T55" fmla="*/ 108 h 136"/>
                <a:gd name="T56" fmla="*/ 171 w 185"/>
                <a:gd name="T57" fmla="*/ 10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136">
                  <a:moveTo>
                    <a:pt x="171" y="108"/>
                  </a:moveTo>
                  <a:cubicBezTo>
                    <a:pt x="92" y="108"/>
                    <a:pt x="92" y="108"/>
                    <a:pt x="92" y="10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4" y="2"/>
                    <a:pt x="15" y="0"/>
                    <a:pt x="8" y="4"/>
                  </a:cubicBezTo>
                  <a:cubicBezTo>
                    <a:pt x="2" y="8"/>
                    <a:pt x="0" y="17"/>
                    <a:pt x="4" y="24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3" y="130"/>
                    <a:pt x="73" y="131"/>
                    <a:pt x="73" y="131"/>
                  </a:cubicBezTo>
                  <a:cubicBezTo>
                    <a:pt x="73" y="131"/>
                    <a:pt x="73" y="131"/>
                    <a:pt x="74" y="131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5" y="132"/>
                    <a:pt x="75" y="133"/>
                    <a:pt x="75" y="133"/>
                  </a:cubicBezTo>
                  <a:cubicBezTo>
                    <a:pt x="75" y="133"/>
                    <a:pt x="75" y="133"/>
                    <a:pt x="76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7" y="134"/>
                    <a:pt x="77" y="134"/>
                    <a:pt x="77" y="135"/>
                  </a:cubicBezTo>
                  <a:cubicBezTo>
                    <a:pt x="77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9" y="135"/>
                  </a:cubicBezTo>
                  <a:cubicBezTo>
                    <a:pt x="79" y="135"/>
                    <a:pt x="79" y="135"/>
                    <a:pt x="79" y="135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2" y="136"/>
                    <a:pt x="82" y="136"/>
                  </a:cubicBezTo>
                  <a:cubicBezTo>
                    <a:pt x="82" y="136"/>
                    <a:pt x="82" y="136"/>
                    <a:pt x="83" y="136"/>
                  </a:cubicBezTo>
                  <a:cubicBezTo>
                    <a:pt x="83" y="136"/>
                    <a:pt x="84" y="136"/>
                    <a:pt x="84" y="136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171" y="136"/>
                    <a:pt x="171" y="136"/>
                    <a:pt x="171" y="136"/>
                  </a:cubicBezTo>
                  <a:cubicBezTo>
                    <a:pt x="179" y="136"/>
                    <a:pt x="185" y="130"/>
                    <a:pt x="185" y="122"/>
                  </a:cubicBezTo>
                  <a:cubicBezTo>
                    <a:pt x="185" y="114"/>
                    <a:pt x="179" y="108"/>
                    <a:pt x="171" y="108"/>
                  </a:cubicBezTo>
                  <a:close/>
                  <a:moveTo>
                    <a:pt x="171" y="108"/>
                  </a:moveTo>
                  <a:cubicBezTo>
                    <a:pt x="171" y="108"/>
                    <a:pt x="171" y="108"/>
                    <a:pt x="171" y="108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9962516" y="5213192"/>
            <a:ext cx="915987" cy="839787"/>
            <a:chOff x="3830638" y="6626225"/>
            <a:chExt cx="915987" cy="839787"/>
          </a:xfrm>
        </p:grpSpPr>
        <p:sp>
          <p:nvSpPr>
            <p:cNvPr id="82" name="Freeform 66"/>
            <p:cNvSpPr>
              <a:spLocks noEditPoints="1"/>
            </p:cNvSpPr>
            <p:nvPr/>
          </p:nvSpPr>
          <p:spPr bwMode="auto">
            <a:xfrm>
              <a:off x="4084638" y="7270750"/>
              <a:ext cx="230187" cy="55562"/>
            </a:xfrm>
            <a:custGeom>
              <a:avLst/>
              <a:gdLst>
                <a:gd name="T0" fmla="*/ 109 w 123"/>
                <a:gd name="T1" fmla="*/ 0 h 29"/>
                <a:gd name="T2" fmla="*/ 14 w 123"/>
                <a:gd name="T3" fmla="*/ 0 h 29"/>
                <a:gd name="T4" fmla="*/ 0 w 123"/>
                <a:gd name="T5" fmla="*/ 14 h 29"/>
                <a:gd name="T6" fmla="*/ 14 w 123"/>
                <a:gd name="T7" fmla="*/ 29 h 29"/>
                <a:gd name="T8" fmla="*/ 109 w 123"/>
                <a:gd name="T9" fmla="*/ 29 h 29"/>
                <a:gd name="T10" fmla="*/ 123 w 123"/>
                <a:gd name="T11" fmla="*/ 14 h 29"/>
                <a:gd name="T12" fmla="*/ 109 w 123"/>
                <a:gd name="T13" fmla="*/ 0 h 29"/>
                <a:gd name="T14" fmla="*/ 109 w 123"/>
                <a:gd name="T15" fmla="*/ 0 h 29"/>
                <a:gd name="T16" fmla="*/ 109 w 123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29">
                  <a:moveTo>
                    <a:pt x="109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22"/>
                    <a:pt x="7" y="29"/>
                    <a:pt x="14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17" y="29"/>
                    <a:pt x="123" y="22"/>
                    <a:pt x="123" y="14"/>
                  </a:cubicBezTo>
                  <a:cubicBezTo>
                    <a:pt x="123" y="7"/>
                    <a:pt x="117" y="0"/>
                    <a:pt x="109" y="0"/>
                  </a:cubicBezTo>
                  <a:close/>
                  <a:moveTo>
                    <a:pt x="109" y="0"/>
                  </a:move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7"/>
            <p:cNvSpPr>
              <a:spLocks noEditPoints="1"/>
            </p:cNvSpPr>
            <p:nvPr/>
          </p:nvSpPr>
          <p:spPr bwMode="auto">
            <a:xfrm>
              <a:off x="3946525" y="6951663"/>
              <a:ext cx="439737" cy="52387"/>
            </a:xfrm>
            <a:custGeom>
              <a:avLst/>
              <a:gdLst>
                <a:gd name="T0" fmla="*/ 14 w 235"/>
                <a:gd name="T1" fmla="*/ 28 h 28"/>
                <a:gd name="T2" fmla="*/ 221 w 235"/>
                <a:gd name="T3" fmla="*/ 28 h 28"/>
                <a:gd name="T4" fmla="*/ 235 w 235"/>
                <a:gd name="T5" fmla="*/ 14 h 28"/>
                <a:gd name="T6" fmla="*/ 221 w 235"/>
                <a:gd name="T7" fmla="*/ 0 h 28"/>
                <a:gd name="T8" fmla="*/ 14 w 235"/>
                <a:gd name="T9" fmla="*/ 0 h 28"/>
                <a:gd name="T10" fmla="*/ 0 w 235"/>
                <a:gd name="T11" fmla="*/ 14 h 28"/>
                <a:gd name="T12" fmla="*/ 14 w 235"/>
                <a:gd name="T13" fmla="*/ 28 h 28"/>
                <a:gd name="T14" fmla="*/ 14 w 235"/>
                <a:gd name="T15" fmla="*/ 28 h 28"/>
                <a:gd name="T16" fmla="*/ 14 w 235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28">
                  <a:moveTo>
                    <a:pt x="14" y="28"/>
                  </a:moveTo>
                  <a:cubicBezTo>
                    <a:pt x="221" y="28"/>
                    <a:pt x="221" y="28"/>
                    <a:pt x="221" y="28"/>
                  </a:cubicBezTo>
                  <a:cubicBezTo>
                    <a:pt x="229" y="28"/>
                    <a:pt x="235" y="22"/>
                    <a:pt x="235" y="14"/>
                  </a:cubicBezTo>
                  <a:cubicBezTo>
                    <a:pt x="235" y="6"/>
                    <a:pt x="229" y="0"/>
                    <a:pt x="2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8"/>
            <p:cNvSpPr>
              <a:spLocks noEditPoints="1"/>
            </p:cNvSpPr>
            <p:nvPr/>
          </p:nvSpPr>
          <p:spPr bwMode="auto">
            <a:xfrm>
              <a:off x="3946525" y="7077075"/>
              <a:ext cx="439737" cy="52387"/>
            </a:xfrm>
            <a:custGeom>
              <a:avLst/>
              <a:gdLst>
                <a:gd name="T0" fmla="*/ 235 w 235"/>
                <a:gd name="T1" fmla="*/ 14 h 28"/>
                <a:gd name="T2" fmla="*/ 221 w 235"/>
                <a:gd name="T3" fmla="*/ 0 h 28"/>
                <a:gd name="T4" fmla="*/ 14 w 235"/>
                <a:gd name="T5" fmla="*/ 0 h 28"/>
                <a:gd name="T6" fmla="*/ 0 w 235"/>
                <a:gd name="T7" fmla="*/ 14 h 28"/>
                <a:gd name="T8" fmla="*/ 14 w 235"/>
                <a:gd name="T9" fmla="*/ 28 h 28"/>
                <a:gd name="T10" fmla="*/ 221 w 235"/>
                <a:gd name="T11" fmla="*/ 28 h 28"/>
                <a:gd name="T12" fmla="*/ 235 w 235"/>
                <a:gd name="T13" fmla="*/ 14 h 28"/>
                <a:gd name="T14" fmla="*/ 235 w 235"/>
                <a:gd name="T15" fmla="*/ 14 h 28"/>
                <a:gd name="T16" fmla="*/ 235 w 235"/>
                <a:gd name="T1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28">
                  <a:moveTo>
                    <a:pt x="235" y="14"/>
                  </a:moveTo>
                  <a:cubicBezTo>
                    <a:pt x="235" y="6"/>
                    <a:pt x="229" y="0"/>
                    <a:pt x="2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9" y="28"/>
                    <a:pt x="235" y="22"/>
                    <a:pt x="235" y="14"/>
                  </a:cubicBezTo>
                  <a:close/>
                  <a:moveTo>
                    <a:pt x="235" y="14"/>
                  </a:moveTo>
                  <a:cubicBezTo>
                    <a:pt x="235" y="14"/>
                    <a:pt x="235" y="14"/>
                    <a:pt x="235" y="14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9"/>
            <p:cNvSpPr>
              <a:spLocks noEditPoints="1"/>
            </p:cNvSpPr>
            <p:nvPr/>
          </p:nvSpPr>
          <p:spPr bwMode="auto">
            <a:xfrm>
              <a:off x="3830638" y="6626225"/>
              <a:ext cx="915987" cy="839787"/>
            </a:xfrm>
            <a:custGeom>
              <a:avLst/>
              <a:gdLst>
                <a:gd name="T0" fmla="*/ 488 w 489"/>
                <a:gd name="T1" fmla="*/ 72 h 449"/>
                <a:gd name="T2" fmla="*/ 476 w 489"/>
                <a:gd name="T3" fmla="*/ 58 h 449"/>
                <a:gd name="T4" fmla="*/ 453 w 489"/>
                <a:gd name="T5" fmla="*/ 45 h 449"/>
                <a:gd name="T6" fmla="*/ 442 w 489"/>
                <a:gd name="T7" fmla="*/ 42 h 449"/>
                <a:gd name="T8" fmla="*/ 421 w 489"/>
                <a:gd name="T9" fmla="*/ 54 h 449"/>
                <a:gd name="T10" fmla="*/ 357 w 489"/>
                <a:gd name="T11" fmla="*/ 162 h 449"/>
                <a:gd name="T12" fmla="*/ 357 w 489"/>
                <a:gd name="T13" fmla="*/ 132 h 449"/>
                <a:gd name="T14" fmla="*/ 340 w 489"/>
                <a:gd name="T15" fmla="*/ 89 h 449"/>
                <a:gd name="T16" fmla="*/ 268 w 489"/>
                <a:gd name="T17" fmla="*/ 18 h 449"/>
                <a:gd name="T18" fmla="*/ 225 w 489"/>
                <a:gd name="T19" fmla="*/ 0 h 449"/>
                <a:gd name="T20" fmla="*/ 33 w 489"/>
                <a:gd name="T21" fmla="*/ 0 h 449"/>
                <a:gd name="T22" fmla="*/ 0 w 489"/>
                <a:gd name="T23" fmla="*/ 34 h 449"/>
                <a:gd name="T24" fmla="*/ 0 w 489"/>
                <a:gd name="T25" fmla="*/ 416 h 449"/>
                <a:gd name="T26" fmla="*/ 33 w 489"/>
                <a:gd name="T27" fmla="*/ 449 h 449"/>
                <a:gd name="T28" fmla="*/ 324 w 489"/>
                <a:gd name="T29" fmla="*/ 449 h 449"/>
                <a:gd name="T30" fmla="*/ 357 w 489"/>
                <a:gd name="T31" fmla="*/ 416 h 449"/>
                <a:gd name="T32" fmla="*/ 357 w 489"/>
                <a:gd name="T33" fmla="*/ 306 h 449"/>
                <a:gd name="T34" fmla="*/ 485 w 489"/>
                <a:gd name="T35" fmla="*/ 90 h 449"/>
                <a:gd name="T36" fmla="*/ 488 w 489"/>
                <a:gd name="T37" fmla="*/ 72 h 449"/>
                <a:gd name="T38" fmla="*/ 443 w 489"/>
                <a:gd name="T39" fmla="*/ 72 h 449"/>
                <a:gd name="T40" fmla="*/ 458 w 489"/>
                <a:gd name="T41" fmla="*/ 80 h 449"/>
                <a:gd name="T42" fmla="*/ 444 w 489"/>
                <a:gd name="T43" fmla="*/ 104 h 449"/>
                <a:gd name="T44" fmla="*/ 429 w 489"/>
                <a:gd name="T45" fmla="*/ 95 h 449"/>
                <a:gd name="T46" fmla="*/ 443 w 489"/>
                <a:gd name="T47" fmla="*/ 72 h 449"/>
                <a:gd name="T48" fmla="*/ 315 w 489"/>
                <a:gd name="T49" fmla="*/ 322 h 449"/>
                <a:gd name="T50" fmla="*/ 307 w 489"/>
                <a:gd name="T51" fmla="*/ 330 h 449"/>
                <a:gd name="T52" fmla="*/ 298 w 489"/>
                <a:gd name="T53" fmla="*/ 335 h 449"/>
                <a:gd name="T54" fmla="*/ 297 w 489"/>
                <a:gd name="T55" fmla="*/ 324 h 449"/>
                <a:gd name="T56" fmla="*/ 300 w 489"/>
                <a:gd name="T57" fmla="*/ 314 h 449"/>
                <a:gd name="T58" fmla="*/ 415 w 489"/>
                <a:gd name="T59" fmla="*/ 120 h 449"/>
                <a:gd name="T60" fmla="*/ 430 w 489"/>
                <a:gd name="T61" fmla="*/ 128 h 449"/>
                <a:gd name="T62" fmla="*/ 315 w 489"/>
                <a:gd name="T63" fmla="*/ 322 h 449"/>
                <a:gd name="T64" fmla="*/ 317 w 489"/>
                <a:gd name="T65" fmla="*/ 107 h 449"/>
                <a:gd name="T66" fmla="*/ 260 w 489"/>
                <a:gd name="T67" fmla="*/ 107 h 449"/>
                <a:gd name="T68" fmla="*/ 255 w 489"/>
                <a:gd name="T69" fmla="*/ 102 h 449"/>
                <a:gd name="T70" fmla="*/ 255 w 489"/>
                <a:gd name="T71" fmla="*/ 45 h 449"/>
                <a:gd name="T72" fmla="*/ 317 w 489"/>
                <a:gd name="T73" fmla="*/ 107 h 449"/>
                <a:gd name="T74" fmla="*/ 324 w 489"/>
                <a:gd name="T75" fmla="*/ 420 h 449"/>
                <a:gd name="T76" fmla="*/ 33 w 489"/>
                <a:gd name="T77" fmla="*/ 420 h 449"/>
                <a:gd name="T78" fmla="*/ 29 w 489"/>
                <a:gd name="T79" fmla="*/ 416 h 449"/>
                <a:gd name="T80" fmla="*/ 29 w 489"/>
                <a:gd name="T81" fmla="*/ 34 h 449"/>
                <a:gd name="T82" fmla="*/ 33 w 489"/>
                <a:gd name="T83" fmla="*/ 29 h 449"/>
                <a:gd name="T84" fmla="*/ 225 w 489"/>
                <a:gd name="T85" fmla="*/ 29 h 449"/>
                <a:gd name="T86" fmla="*/ 226 w 489"/>
                <a:gd name="T87" fmla="*/ 29 h 449"/>
                <a:gd name="T88" fmla="*/ 226 w 489"/>
                <a:gd name="T89" fmla="*/ 102 h 449"/>
                <a:gd name="T90" fmla="*/ 260 w 489"/>
                <a:gd name="T91" fmla="*/ 135 h 449"/>
                <a:gd name="T92" fmla="*/ 329 w 489"/>
                <a:gd name="T93" fmla="*/ 135 h 449"/>
                <a:gd name="T94" fmla="*/ 329 w 489"/>
                <a:gd name="T95" fmla="*/ 209 h 449"/>
                <a:gd name="T96" fmla="*/ 329 w 489"/>
                <a:gd name="T97" fmla="*/ 209 h 449"/>
                <a:gd name="T98" fmla="*/ 276 w 489"/>
                <a:gd name="T99" fmla="*/ 300 h 449"/>
                <a:gd name="T100" fmla="*/ 269 w 489"/>
                <a:gd name="T101" fmla="*/ 325 h 449"/>
                <a:gd name="T102" fmla="*/ 270 w 489"/>
                <a:gd name="T103" fmla="*/ 350 h 449"/>
                <a:gd name="T104" fmla="*/ 289 w 489"/>
                <a:gd name="T105" fmla="*/ 370 h 449"/>
                <a:gd name="T106" fmla="*/ 300 w 489"/>
                <a:gd name="T107" fmla="*/ 367 h 449"/>
                <a:gd name="T108" fmla="*/ 321 w 489"/>
                <a:gd name="T109" fmla="*/ 354 h 449"/>
                <a:gd name="T110" fmla="*/ 329 w 489"/>
                <a:gd name="T111" fmla="*/ 349 h 449"/>
                <a:gd name="T112" fmla="*/ 329 w 489"/>
                <a:gd name="T113" fmla="*/ 416 h 449"/>
                <a:gd name="T114" fmla="*/ 324 w 489"/>
                <a:gd name="T115" fmla="*/ 420 h 449"/>
                <a:gd name="T116" fmla="*/ 324 w 489"/>
                <a:gd name="T117" fmla="*/ 420 h 449"/>
                <a:gd name="T118" fmla="*/ 324 w 489"/>
                <a:gd name="T119" fmla="*/ 42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9" h="449">
                  <a:moveTo>
                    <a:pt x="488" y="72"/>
                  </a:moveTo>
                  <a:cubicBezTo>
                    <a:pt x="486" y="66"/>
                    <a:pt x="482" y="61"/>
                    <a:pt x="476" y="58"/>
                  </a:cubicBezTo>
                  <a:cubicBezTo>
                    <a:pt x="453" y="45"/>
                    <a:pt x="453" y="45"/>
                    <a:pt x="453" y="45"/>
                  </a:cubicBezTo>
                  <a:cubicBezTo>
                    <a:pt x="450" y="43"/>
                    <a:pt x="446" y="42"/>
                    <a:pt x="442" y="42"/>
                  </a:cubicBezTo>
                  <a:cubicBezTo>
                    <a:pt x="433" y="42"/>
                    <a:pt x="425" y="47"/>
                    <a:pt x="421" y="54"/>
                  </a:cubicBezTo>
                  <a:cubicBezTo>
                    <a:pt x="357" y="162"/>
                    <a:pt x="357" y="162"/>
                    <a:pt x="357" y="162"/>
                  </a:cubicBezTo>
                  <a:cubicBezTo>
                    <a:pt x="357" y="132"/>
                    <a:pt x="357" y="132"/>
                    <a:pt x="357" y="132"/>
                  </a:cubicBezTo>
                  <a:cubicBezTo>
                    <a:pt x="357" y="118"/>
                    <a:pt x="350" y="99"/>
                    <a:pt x="340" y="89"/>
                  </a:cubicBezTo>
                  <a:cubicBezTo>
                    <a:pt x="268" y="18"/>
                    <a:pt x="268" y="18"/>
                    <a:pt x="268" y="18"/>
                  </a:cubicBezTo>
                  <a:cubicBezTo>
                    <a:pt x="258" y="8"/>
                    <a:pt x="239" y="0"/>
                    <a:pt x="22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416"/>
                    <a:pt x="0" y="416"/>
                    <a:pt x="0" y="416"/>
                  </a:cubicBezTo>
                  <a:cubicBezTo>
                    <a:pt x="0" y="434"/>
                    <a:pt x="15" y="449"/>
                    <a:pt x="33" y="449"/>
                  </a:cubicBezTo>
                  <a:cubicBezTo>
                    <a:pt x="324" y="449"/>
                    <a:pt x="324" y="449"/>
                    <a:pt x="324" y="449"/>
                  </a:cubicBezTo>
                  <a:cubicBezTo>
                    <a:pt x="342" y="449"/>
                    <a:pt x="357" y="434"/>
                    <a:pt x="357" y="416"/>
                  </a:cubicBezTo>
                  <a:cubicBezTo>
                    <a:pt x="357" y="306"/>
                    <a:pt x="357" y="306"/>
                    <a:pt x="357" y="306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8" y="85"/>
                    <a:pt x="489" y="79"/>
                    <a:pt x="488" y="72"/>
                  </a:cubicBezTo>
                  <a:close/>
                  <a:moveTo>
                    <a:pt x="443" y="72"/>
                  </a:moveTo>
                  <a:cubicBezTo>
                    <a:pt x="458" y="80"/>
                    <a:pt x="458" y="80"/>
                    <a:pt x="458" y="80"/>
                  </a:cubicBezTo>
                  <a:cubicBezTo>
                    <a:pt x="444" y="104"/>
                    <a:pt x="444" y="104"/>
                    <a:pt x="444" y="104"/>
                  </a:cubicBezTo>
                  <a:cubicBezTo>
                    <a:pt x="429" y="95"/>
                    <a:pt x="429" y="95"/>
                    <a:pt x="429" y="95"/>
                  </a:cubicBezTo>
                  <a:lnTo>
                    <a:pt x="443" y="72"/>
                  </a:lnTo>
                  <a:close/>
                  <a:moveTo>
                    <a:pt x="315" y="322"/>
                  </a:moveTo>
                  <a:cubicBezTo>
                    <a:pt x="314" y="324"/>
                    <a:pt x="310" y="328"/>
                    <a:pt x="307" y="330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7" y="324"/>
                    <a:pt x="297" y="324"/>
                    <a:pt x="297" y="324"/>
                  </a:cubicBezTo>
                  <a:cubicBezTo>
                    <a:pt x="297" y="322"/>
                    <a:pt x="299" y="316"/>
                    <a:pt x="300" y="314"/>
                  </a:cubicBezTo>
                  <a:cubicBezTo>
                    <a:pt x="415" y="120"/>
                    <a:pt x="415" y="120"/>
                    <a:pt x="415" y="120"/>
                  </a:cubicBezTo>
                  <a:cubicBezTo>
                    <a:pt x="430" y="128"/>
                    <a:pt x="430" y="128"/>
                    <a:pt x="430" y="128"/>
                  </a:cubicBezTo>
                  <a:lnTo>
                    <a:pt x="315" y="322"/>
                  </a:lnTo>
                  <a:close/>
                  <a:moveTo>
                    <a:pt x="317" y="107"/>
                  </a:moveTo>
                  <a:cubicBezTo>
                    <a:pt x="260" y="107"/>
                    <a:pt x="260" y="107"/>
                    <a:pt x="260" y="107"/>
                  </a:cubicBezTo>
                  <a:cubicBezTo>
                    <a:pt x="257" y="107"/>
                    <a:pt x="255" y="105"/>
                    <a:pt x="255" y="102"/>
                  </a:cubicBezTo>
                  <a:cubicBezTo>
                    <a:pt x="255" y="45"/>
                    <a:pt x="255" y="45"/>
                    <a:pt x="255" y="45"/>
                  </a:cubicBezTo>
                  <a:lnTo>
                    <a:pt x="317" y="107"/>
                  </a:lnTo>
                  <a:close/>
                  <a:moveTo>
                    <a:pt x="324" y="420"/>
                  </a:moveTo>
                  <a:cubicBezTo>
                    <a:pt x="33" y="420"/>
                    <a:pt x="33" y="420"/>
                    <a:pt x="33" y="420"/>
                  </a:cubicBezTo>
                  <a:cubicBezTo>
                    <a:pt x="31" y="420"/>
                    <a:pt x="29" y="418"/>
                    <a:pt x="29" y="416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1"/>
                    <a:pt x="31" y="29"/>
                    <a:pt x="33" y="29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26" y="121"/>
                    <a:pt x="241" y="135"/>
                    <a:pt x="260" y="135"/>
                  </a:cubicBezTo>
                  <a:cubicBezTo>
                    <a:pt x="329" y="135"/>
                    <a:pt x="329" y="135"/>
                    <a:pt x="329" y="135"/>
                  </a:cubicBezTo>
                  <a:cubicBezTo>
                    <a:pt x="329" y="209"/>
                    <a:pt x="329" y="209"/>
                    <a:pt x="329" y="209"/>
                  </a:cubicBezTo>
                  <a:cubicBezTo>
                    <a:pt x="329" y="209"/>
                    <a:pt x="329" y="209"/>
                    <a:pt x="329" y="209"/>
                  </a:cubicBezTo>
                  <a:cubicBezTo>
                    <a:pt x="276" y="300"/>
                    <a:pt x="276" y="300"/>
                    <a:pt x="276" y="300"/>
                  </a:cubicBezTo>
                  <a:cubicBezTo>
                    <a:pt x="271" y="307"/>
                    <a:pt x="269" y="317"/>
                    <a:pt x="269" y="325"/>
                  </a:cubicBezTo>
                  <a:cubicBezTo>
                    <a:pt x="270" y="350"/>
                    <a:pt x="270" y="350"/>
                    <a:pt x="270" y="350"/>
                  </a:cubicBezTo>
                  <a:cubicBezTo>
                    <a:pt x="270" y="362"/>
                    <a:pt x="278" y="370"/>
                    <a:pt x="289" y="370"/>
                  </a:cubicBezTo>
                  <a:cubicBezTo>
                    <a:pt x="293" y="370"/>
                    <a:pt x="296" y="369"/>
                    <a:pt x="300" y="367"/>
                  </a:cubicBezTo>
                  <a:cubicBezTo>
                    <a:pt x="321" y="354"/>
                    <a:pt x="321" y="354"/>
                    <a:pt x="321" y="354"/>
                  </a:cubicBezTo>
                  <a:cubicBezTo>
                    <a:pt x="324" y="353"/>
                    <a:pt x="326" y="351"/>
                    <a:pt x="329" y="349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8"/>
                    <a:pt x="327" y="420"/>
                    <a:pt x="324" y="420"/>
                  </a:cubicBezTo>
                  <a:close/>
                  <a:moveTo>
                    <a:pt x="324" y="420"/>
                  </a:moveTo>
                  <a:cubicBezTo>
                    <a:pt x="324" y="420"/>
                    <a:pt x="324" y="420"/>
                    <a:pt x="324" y="420"/>
                  </a:cubicBezTo>
                </a:path>
              </a:pathLst>
            </a:custGeom>
            <a:solidFill>
              <a:srgbClr val="0000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5731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2102690" y="4607160"/>
            <a:ext cx="492989" cy="806475"/>
            <a:chOff x="-268287" y="4881563"/>
            <a:chExt cx="911225" cy="1490663"/>
          </a:xfrm>
          <a:solidFill>
            <a:schemeClr val="tx1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141288" y="4881563"/>
              <a:ext cx="87313" cy="109538"/>
            </a:xfrm>
            <a:custGeom>
              <a:avLst/>
              <a:gdLst>
                <a:gd name="T0" fmla="*/ 92 w 92"/>
                <a:gd name="T1" fmla="*/ 47 h 115"/>
                <a:gd name="T2" fmla="*/ 46 w 92"/>
                <a:gd name="T3" fmla="*/ 0 h 115"/>
                <a:gd name="T4" fmla="*/ 0 w 92"/>
                <a:gd name="T5" fmla="*/ 47 h 115"/>
                <a:gd name="T6" fmla="*/ 0 w 92"/>
                <a:gd name="T7" fmla="*/ 115 h 115"/>
                <a:gd name="T8" fmla="*/ 92 w 92"/>
                <a:gd name="T9" fmla="*/ 115 h 115"/>
                <a:gd name="T10" fmla="*/ 92 w 92"/>
                <a:gd name="T11" fmla="*/ 4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15">
                  <a:moveTo>
                    <a:pt x="92" y="47"/>
                  </a:moveTo>
                  <a:cubicBezTo>
                    <a:pt x="92" y="21"/>
                    <a:pt x="72" y="0"/>
                    <a:pt x="46" y="0"/>
                  </a:cubicBezTo>
                  <a:cubicBezTo>
                    <a:pt x="20" y="0"/>
                    <a:pt x="0" y="21"/>
                    <a:pt x="0" y="47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92" y="115"/>
                    <a:pt x="92" y="115"/>
                    <a:pt x="92" y="115"/>
                  </a:cubicBezTo>
                  <a:lnTo>
                    <a:pt x="92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-268287" y="5035551"/>
              <a:ext cx="909638" cy="298450"/>
            </a:xfrm>
            <a:custGeom>
              <a:avLst/>
              <a:gdLst>
                <a:gd name="T0" fmla="*/ 5 w 955"/>
                <a:gd name="T1" fmla="*/ 296 h 312"/>
                <a:gd name="T2" fmla="*/ 14 w 955"/>
                <a:gd name="T3" fmla="*/ 312 h 312"/>
                <a:gd name="T4" fmla="*/ 839 w 955"/>
                <a:gd name="T5" fmla="*/ 312 h 312"/>
                <a:gd name="T6" fmla="*/ 871 w 955"/>
                <a:gd name="T7" fmla="*/ 295 h 312"/>
                <a:gd name="T8" fmla="*/ 949 w 955"/>
                <a:gd name="T9" fmla="*/ 172 h 312"/>
                <a:gd name="T10" fmla="*/ 949 w 955"/>
                <a:gd name="T11" fmla="*/ 140 h 312"/>
                <a:gd name="T12" fmla="*/ 871 w 955"/>
                <a:gd name="T13" fmla="*/ 18 h 312"/>
                <a:gd name="T14" fmla="*/ 839 w 955"/>
                <a:gd name="T15" fmla="*/ 0 h 312"/>
                <a:gd name="T16" fmla="*/ 14 w 955"/>
                <a:gd name="T17" fmla="*/ 0 h 312"/>
                <a:gd name="T18" fmla="*/ 5 w 955"/>
                <a:gd name="T19" fmla="*/ 17 h 312"/>
                <a:gd name="T20" fmla="*/ 90 w 955"/>
                <a:gd name="T21" fmla="*/ 151 h 312"/>
                <a:gd name="T22" fmla="*/ 90 w 955"/>
                <a:gd name="T23" fmla="*/ 162 h 312"/>
                <a:gd name="T24" fmla="*/ 5 w 955"/>
                <a:gd name="T25" fmla="*/ 29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5" h="312">
                  <a:moveTo>
                    <a:pt x="5" y="296"/>
                  </a:moveTo>
                  <a:cubicBezTo>
                    <a:pt x="0" y="303"/>
                    <a:pt x="6" y="312"/>
                    <a:pt x="14" y="312"/>
                  </a:cubicBezTo>
                  <a:cubicBezTo>
                    <a:pt x="839" y="312"/>
                    <a:pt x="839" y="312"/>
                    <a:pt x="839" y="312"/>
                  </a:cubicBezTo>
                  <a:cubicBezTo>
                    <a:pt x="852" y="312"/>
                    <a:pt x="863" y="306"/>
                    <a:pt x="871" y="295"/>
                  </a:cubicBezTo>
                  <a:cubicBezTo>
                    <a:pt x="949" y="172"/>
                    <a:pt x="949" y="172"/>
                    <a:pt x="949" y="172"/>
                  </a:cubicBezTo>
                  <a:cubicBezTo>
                    <a:pt x="955" y="162"/>
                    <a:pt x="955" y="150"/>
                    <a:pt x="949" y="140"/>
                  </a:cubicBezTo>
                  <a:cubicBezTo>
                    <a:pt x="871" y="18"/>
                    <a:pt x="871" y="18"/>
                    <a:pt x="871" y="18"/>
                  </a:cubicBezTo>
                  <a:cubicBezTo>
                    <a:pt x="863" y="7"/>
                    <a:pt x="852" y="0"/>
                    <a:pt x="83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10"/>
                    <a:pt x="5" y="17"/>
                  </a:cubicBezTo>
                  <a:cubicBezTo>
                    <a:pt x="90" y="151"/>
                    <a:pt x="90" y="151"/>
                    <a:pt x="90" y="151"/>
                  </a:cubicBezTo>
                  <a:cubicBezTo>
                    <a:pt x="93" y="154"/>
                    <a:pt x="93" y="159"/>
                    <a:pt x="90" y="162"/>
                  </a:cubicBezTo>
                  <a:lnTo>
                    <a:pt x="5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274638" y="5483226"/>
              <a:ext cx="368300" cy="296863"/>
            </a:xfrm>
            <a:custGeom>
              <a:avLst/>
              <a:gdLst>
                <a:gd name="T0" fmla="*/ 381 w 386"/>
                <a:gd name="T1" fmla="*/ 17 h 312"/>
                <a:gd name="T2" fmla="*/ 372 w 386"/>
                <a:gd name="T3" fmla="*/ 0 h 312"/>
                <a:gd name="T4" fmla="*/ 0 w 386"/>
                <a:gd name="T5" fmla="*/ 0 h 312"/>
                <a:gd name="T6" fmla="*/ 0 w 386"/>
                <a:gd name="T7" fmla="*/ 312 h 312"/>
                <a:gd name="T8" fmla="*/ 372 w 386"/>
                <a:gd name="T9" fmla="*/ 312 h 312"/>
                <a:gd name="T10" fmla="*/ 381 w 386"/>
                <a:gd name="T11" fmla="*/ 296 h 312"/>
                <a:gd name="T12" fmla="*/ 295 w 386"/>
                <a:gd name="T13" fmla="*/ 162 h 312"/>
                <a:gd name="T14" fmla="*/ 295 w 386"/>
                <a:gd name="T15" fmla="*/ 150 h 312"/>
                <a:gd name="T16" fmla="*/ 381 w 386"/>
                <a:gd name="T17" fmla="*/ 1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6" h="312">
                  <a:moveTo>
                    <a:pt x="381" y="17"/>
                  </a:moveTo>
                  <a:cubicBezTo>
                    <a:pt x="386" y="10"/>
                    <a:pt x="380" y="0"/>
                    <a:pt x="37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372" y="312"/>
                    <a:pt x="372" y="312"/>
                    <a:pt x="372" y="312"/>
                  </a:cubicBezTo>
                  <a:cubicBezTo>
                    <a:pt x="380" y="312"/>
                    <a:pt x="386" y="303"/>
                    <a:pt x="381" y="296"/>
                  </a:cubicBezTo>
                  <a:cubicBezTo>
                    <a:pt x="295" y="162"/>
                    <a:pt x="295" y="162"/>
                    <a:pt x="295" y="162"/>
                  </a:cubicBezTo>
                  <a:cubicBezTo>
                    <a:pt x="293" y="158"/>
                    <a:pt x="293" y="154"/>
                    <a:pt x="295" y="150"/>
                  </a:cubicBezTo>
                  <a:lnTo>
                    <a:pt x="38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-268287" y="5483226"/>
              <a:ext cx="363538" cy="296863"/>
            </a:xfrm>
            <a:custGeom>
              <a:avLst/>
              <a:gdLst>
                <a:gd name="T0" fmla="*/ 382 w 382"/>
                <a:gd name="T1" fmla="*/ 0 h 312"/>
                <a:gd name="T2" fmla="*/ 117 w 382"/>
                <a:gd name="T3" fmla="*/ 0 h 312"/>
                <a:gd name="T4" fmla="*/ 85 w 382"/>
                <a:gd name="T5" fmla="*/ 18 h 312"/>
                <a:gd name="T6" fmla="*/ 7 w 382"/>
                <a:gd name="T7" fmla="*/ 140 h 312"/>
                <a:gd name="T8" fmla="*/ 7 w 382"/>
                <a:gd name="T9" fmla="*/ 173 h 312"/>
                <a:gd name="T10" fmla="*/ 85 w 382"/>
                <a:gd name="T11" fmla="*/ 295 h 312"/>
                <a:gd name="T12" fmla="*/ 117 w 382"/>
                <a:gd name="T13" fmla="*/ 312 h 312"/>
                <a:gd name="T14" fmla="*/ 382 w 382"/>
                <a:gd name="T15" fmla="*/ 312 h 312"/>
                <a:gd name="T16" fmla="*/ 382 w 382"/>
                <a:gd name="T17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2" h="312">
                  <a:moveTo>
                    <a:pt x="382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04" y="0"/>
                    <a:pt x="92" y="7"/>
                    <a:pt x="85" y="18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0" y="150"/>
                    <a:pt x="0" y="163"/>
                    <a:pt x="7" y="173"/>
                  </a:cubicBezTo>
                  <a:cubicBezTo>
                    <a:pt x="85" y="295"/>
                    <a:pt x="85" y="295"/>
                    <a:pt x="85" y="295"/>
                  </a:cubicBezTo>
                  <a:cubicBezTo>
                    <a:pt x="92" y="306"/>
                    <a:pt x="104" y="312"/>
                    <a:pt x="117" y="312"/>
                  </a:cubicBezTo>
                  <a:cubicBezTo>
                    <a:pt x="382" y="312"/>
                    <a:pt x="382" y="312"/>
                    <a:pt x="382" y="312"/>
                  </a:cubicBezTo>
                  <a:lnTo>
                    <a:pt x="3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-14287" y="5378451"/>
              <a:ext cx="400050" cy="993775"/>
            </a:xfrm>
            <a:custGeom>
              <a:avLst/>
              <a:gdLst>
                <a:gd name="T0" fmla="*/ 356 w 420"/>
                <a:gd name="T1" fmla="*/ 880 h 1042"/>
                <a:gd name="T2" fmla="*/ 256 w 420"/>
                <a:gd name="T3" fmla="*/ 880 h 1042"/>
                <a:gd name="T4" fmla="*/ 256 w 420"/>
                <a:gd name="T5" fmla="*/ 0 h 1042"/>
                <a:gd name="T6" fmla="*/ 164 w 420"/>
                <a:gd name="T7" fmla="*/ 0 h 1042"/>
                <a:gd name="T8" fmla="*/ 164 w 420"/>
                <a:gd name="T9" fmla="*/ 880 h 1042"/>
                <a:gd name="T10" fmla="*/ 63 w 420"/>
                <a:gd name="T11" fmla="*/ 880 h 1042"/>
                <a:gd name="T12" fmla="*/ 0 w 420"/>
                <a:gd name="T13" fmla="*/ 943 h 1042"/>
                <a:gd name="T14" fmla="*/ 0 w 420"/>
                <a:gd name="T15" fmla="*/ 1042 h 1042"/>
                <a:gd name="T16" fmla="*/ 420 w 420"/>
                <a:gd name="T17" fmla="*/ 1042 h 1042"/>
                <a:gd name="T18" fmla="*/ 420 w 420"/>
                <a:gd name="T19" fmla="*/ 943 h 1042"/>
                <a:gd name="T20" fmla="*/ 356 w 420"/>
                <a:gd name="T21" fmla="*/ 88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0" h="1042">
                  <a:moveTo>
                    <a:pt x="356" y="880"/>
                  </a:moveTo>
                  <a:cubicBezTo>
                    <a:pt x="256" y="880"/>
                    <a:pt x="256" y="880"/>
                    <a:pt x="256" y="88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880"/>
                    <a:pt x="164" y="880"/>
                    <a:pt x="164" y="880"/>
                  </a:cubicBezTo>
                  <a:cubicBezTo>
                    <a:pt x="63" y="880"/>
                    <a:pt x="63" y="880"/>
                    <a:pt x="63" y="880"/>
                  </a:cubicBezTo>
                  <a:cubicBezTo>
                    <a:pt x="28" y="880"/>
                    <a:pt x="0" y="908"/>
                    <a:pt x="0" y="943"/>
                  </a:cubicBezTo>
                  <a:cubicBezTo>
                    <a:pt x="0" y="1042"/>
                    <a:pt x="0" y="1042"/>
                    <a:pt x="0" y="1042"/>
                  </a:cubicBezTo>
                  <a:cubicBezTo>
                    <a:pt x="420" y="1042"/>
                    <a:pt x="420" y="1042"/>
                    <a:pt x="420" y="1042"/>
                  </a:cubicBezTo>
                  <a:cubicBezTo>
                    <a:pt x="420" y="943"/>
                    <a:pt x="420" y="943"/>
                    <a:pt x="420" y="943"/>
                  </a:cubicBezTo>
                  <a:cubicBezTo>
                    <a:pt x="420" y="908"/>
                    <a:pt x="391" y="880"/>
                    <a:pt x="356" y="8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040320" y="4610595"/>
            <a:ext cx="727459" cy="799604"/>
            <a:chOff x="1287463" y="4886326"/>
            <a:chExt cx="1344613" cy="1477963"/>
          </a:xfrm>
          <a:solidFill>
            <a:schemeClr val="tx1"/>
          </a:solidFill>
        </p:grpSpPr>
        <p:sp>
          <p:nvSpPr>
            <p:cNvPr id="16" name="Freeform 11"/>
            <p:cNvSpPr>
              <a:spLocks noEditPoints="1"/>
            </p:cNvSpPr>
            <p:nvPr/>
          </p:nvSpPr>
          <p:spPr bwMode="auto">
            <a:xfrm>
              <a:off x="1287463" y="4886326"/>
              <a:ext cx="1260475" cy="1477963"/>
            </a:xfrm>
            <a:custGeom>
              <a:avLst/>
              <a:gdLst>
                <a:gd name="T0" fmla="*/ 1233 w 1324"/>
                <a:gd name="T1" fmla="*/ 1414 h 1550"/>
                <a:gd name="T2" fmla="*/ 1188 w 1324"/>
                <a:gd name="T3" fmla="*/ 1459 h 1550"/>
                <a:gd name="T4" fmla="*/ 136 w 1324"/>
                <a:gd name="T5" fmla="*/ 1459 h 1550"/>
                <a:gd name="T6" fmla="*/ 91 w 1324"/>
                <a:gd name="T7" fmla="*/ 1414 h 1550"/>
                <a:gd name="T8" fmla="*/ 91 w 1324"/>
                <a:gd name="T9" fmla="*/ 1395 h 1550"/>
                <a:gd name="T10" fmla="*/ 1069 w 1324"/>
                <a:gd name="T11" fmla="*/ 1395 h 1550"/>
                <a:gd name="T12" fmla="*/ 1160 w 1324"/>
                <a:gd name="T13" fmla="*/ 1305 h 1550"/>
                <a:gd name="T14" fmla="*/ 1160 w 1324"/>
                <a:gd name="T15" fmla="*/ 90 h 1550"/>
                <a:gd name="T16" fmla="*/ 1069 w 1324"/>
                <a:gd name="T17" fmla="*/ 0 h 1550"/>
                <a:gd name="T18" fmla="*/ 91 w 1324"/>
                <a:gd name="T19" fmla="*/ 0 h 1550"/>
                <a:gd name="T20" fmla="*/ 0 w 1324"/>
                <a:gd name="T21" fmla="*/ 90 h 1550"/>
                <a:gd name="T22" fmla="*/ 0 w 1324"/>
                <a:gd name="T23" fmla="*/ 1414 h 1550"/>
                <a:gd name="T24" fmla="*/ 136 w 1324"/>
                <a:gd name="T25" fmla="*/ 1550 h 1550"/>
                <a:gd name="T26" fmla="*/ 1188 w 1324"/>
                <a:gd name="T27" fmla="*/ 1550 h 1550"/>
                <a:gd name="T28" fmla="*/ 1324 w 1324"/>
                <a:gd name="T29" fmla="*/ 1414 h 1550"/>
                <a:gd name="T30" fmla="*/ 1324 w 1324"/>
                <a:gd name="T31" fmla="*/ 1226 h 1550"/>
                <a:gd name="T32" fmla="*/ 1233 w 1324"/>
                <a:gd name="T33" fmla="*/ 1226 h 1550"/>
                <a:gd name="T34" fmla="*/ 1233 w 1324"/>
                <a:gd name="T35" fmla="*/ 1414 h 1550"/>
                <a:gd name="T36" fmla="*/ 257 w 1324"/>
                <a:gd name="T37" fmla="*/ 478 h 1550"/>
                <a:gd name="T38" fmla="*/ 286 w 1324"/>
                <a:gd name="T39" fmla="*/ 415 h 1550"/>
                <a:gd name="T40" fmla="*/ 344 w 1324"/>
                <a:gd name="T41" fmla="*/ 357 h 1550"/>
                <a:gd name="T42" fmla="*/ 426 w 1324"/>
                <a:gd name="T43" fmla="*/ 357 h 1550"/>
                <a:gd name="T44" fmla="*/ 472 w 1324"/>
                <a:gd name="T45" fmla="*/ 404 h 1550"/>
                <a:gd name="T46" fmla="*/ 517 w 1324"/>
                <a:gd name="T47" fmla="*/ 449 h 1550"/>
                <a:gd name="T48" fmla="*/ 517 w 1324"/>
                <a:gd name="T49" fmla="*/ 533 h 1550"/>
                <a:gd name="T50" fmla="*/ 460 w 1324"/>
                <a:gd name="T51" fmla="*/ 589 h 1550"/>
                <a:gd name="T52" fmla="*/ 458 w 1324"/>
                <a:gd name="T53" fmla="*/ 604 h 1550"/>
                <a:gd name="T54" fmla="*/ 509 w 1324"/>
                <a:gd name="T55" fmla="*/ 686 h 1550"/>
                <a:gd name="T56" fmla="*/ 652 w 1324"/>
                <a:gd name="T57" fmla="*/ 817 h 1550"/>
                <a:gd name="T58" fmla="*/ 690 w 1324"/>
                <a:gd name="T59" fmla="*/ 836 h 1550"/>
                <a:gd name="T60" fmla="*/ 706 w 1324"/>
                <a:gd name="T61" fmla="*/ 834 h 1550"/>
                <a:gd name="T62" fmla="*/ 763 w 1324"/>
                <a:gd name="T63" fmla="*/ 776 h 1550"/>
                <a:gd name="T64" fmla="*/ 845 w 1324"/>
                <a:gd name="T65" fmla="*/ 776 h 1550"/>
                <a:gd name="T66" fmla="*/ 937 w 1324"/>
                <a:gd name="T67" fmla="*/ 868 h 1550"/>
                <a:gd name="T68" fmla="*/ 937 w 1324"/>
                <a:gd name="T69" fmla="*/ 952 h 1550"/>
                <a:gd name="T70" fmla="*/ 884 w 1324"/>
                <a:gd name="T71" fmla="*/ 1005 h 1550"/>
                <a:gd name="T72" fmla="*/ 796 w 1324"/>
                <a:gd name="T73" fmla="*/ 1038 h 1550"/>
                <a:gd name="T74" fmla="*/ 656 w 1324"/>
                <a:gd name="T75" fmla="*/ 997 h 1550"/>
                <a:gd name="T76" fmla="*/ 402 w 1324"/>
                <a:gd name="T77" fmla="*/ 799 h 1550"/>
                <a:gd name="T78" fmla="*/ 278 w 1324"/>
                <a:gd name="T79" fmla="*/ 593 h 1550"/>
                <a:gd name="T80" fmla="*/ 257 w 1324"/>
                <a:gd name="T81" fmla="*/ 478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4" h="1550">
                  <a:moveTo>
                    <a:pt x="1233" y="1414"/>
                  </a:moveTo>
                  <a:cubicBezTo>
                    <a:pt x="1233" y="1439"/>
                    <a:pt x="1212" y="1459"/>
                    <a:pt x="1188" y="1459"/>
                  </a:cubicBezTo>
                  <a:cubicBezTo>
                    <a:pt x="136" y="1459"/>
                    <a:pt x="136" y="1459"/>
                    <a:pt x="136" y="1459"/>
                  </a:cubicBezTo>
                  <a:cubicBezTo>
                    <a:pt x="111" y="1459"/>
                    <a:pt x="91" y="1439"/>
                    <a:pt x="91" y="1414"/>
                  </a:cubicBezTo>
                  <a:cubicBezTo>
                    <a:pt x="91" y="1395"/>
                    <a:pt x="91" y="1395"/>
                    <a:pt x="91" y="1395"/>
                  </a:cubicBezTo>
                  <a:cubicBezTo>
                    <a:pt x="1069" y="1395"/>
                    <a:pt x="1069" y="1395"/>
                    <a:pt x="1069" y="1395"/>
                  </a:cubicBezTo>
                  <a:cubicBezTo>
                    <a:pt x="1119" y="1395"/>
                    <a:pt x="1160" y="1355"/>
                    <a:pt x="1160" y="1305"/>
                  </a:cubicBezTo>
                  <a:cubicBezTo>
                    <a:pt x="1160" y="90"/>
                    <a:pt x="1160" y="90"/>
                    <a:pt x="1160" y="90"/>
                  </a:cubicBezTo>
                  <a:cubicBezTo>
                    <a:pt x="1160" y="40"/>
                    <a:pt x="1119" y="0"/>
                    <a:pt x="106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41" y="0"/>
                    <a:pt x="0" y="40"/>
                    <a:pt x="0" y="90"/>
                  </a:cubicBezTo>
                  <a:cubicBezTo>
                    <a:pt x="0" y="1414"/>
                    <a:pt x="0" y="1414"/>
                    <a:pt x="0" y="1414"/>
                  </a:cubicBezTo>
                  <a:cubicBezTo>
                    <a:pt x="0" y="1489"/>
                    <a:pt x="61" y="1550"/>
                    <a:pt x="136" y="1550"/>
                  </a:cubicBezTo>
                  <a:cubicBezTo>
                    <a:pt x="1188" y="1550"/>
                    <a:pt x="1188" y="1550"/>
                    <a:pt x="1188" y="1550"/>
                  </a:cubicBezTo>
                  <a:cubicBezTo>
                    <a:pt x="1262" y="1550"/>
                    <a:pt x="1324" y="1489"/>
                    <a:pt x="1324" y="1414"/>
                  </a:cubicBezTo>
                  <a:cubicBezTo>
                    <a:pt x="1324" y="1226"/>
                    <a:pt x="1324" y="1226"/>
                    <a:pt x="1324" y="1226"/>
                  </a:cubicBezTo>
                  <a:cubicBezTo>
                    <a:pt x="1233" y="1226"/>
                    <a:pt x="1233" y="1226"/>
                    <a:pt x="1233" y="1226"/>
                  </a:cubicBezTo>
                  <a:lnTo>
                    <a:pt x="1233" y="1414"/>
                  </a:lnTo>
                  <a:close/>
                  <a:moveTo>
                    <a:pt x="257" y="478"/>
                  </a:moveTo>
                  <a:cubicBezTo>
                    <a:pt x="259" y="453"/>
                    <a:pt x="268" y="432"/>
                    <a:pt x="286" y="415"/>
                  </a:cubicBezTo>
                  <a:cubicBezTo>
                    <a:pt x="306" y="396"/>
                    <a:pt x="324" y="377"/>
                    <a:pt x="344" y="357"/>
                  </a:cubicBezTo>
                  <a:cubicBezTo>
                    <a:pt x="369" y="333"/>
                    <a:pt x="400" y="333"/>
                    <a:pt x="426" y="357"/>
                  </a:cubicBezTo>
                  <a:cubicBezTo>
                    <a:pt x="441" y="373"/>
                    <a:pt x="457" y="388"/>
                    <a:pt x="472" y="404"/>
                  </a:cubicBezTo>
                  <a:cubicBezTo>
                    <a:pt x="517" y="449"/>
                    <a:pt x="517" y="449"/>
                    <a:pt x="517" y="449"/>
                  </a:cubicBezTo>
                  <a:cubicBezTo>
                    <a:pt x="543" y="475"/>
                    <a:pt x="543" y="507"/>
                    <a:pt x="517" y="533"/>
                  </a:cubicBezTo>
                  <a:cubicBezTo>
                    <a:pt x="498" y="552"/>
                    <a:pt x="480" y="571"/>
                    <a:pt x="460" y="589"/>
                  </a:cubicBezTo>
                  <a:cubicBezTo>
                    <a:pt x="455" y="594"/>
                    <a:pt x="455" y="598"/>
                    <a:pt x="458" y="604"/>
                  </a:cubicBezTo>
                  <a:cubicBezTo>
                    <a:pt x="470" y="635"/>
                    <a:pt x="488" y="661"/>
                    <a:pt x="509" y="686"/>
                  </a:cubicBezTo>
                  <a:cubicBezTo>
                    <a:pt x="550" y="737"/>
                    <a:pt x="596" y="782"/>
                    <a:pt x="652" y="817"/>
                  </a:cubicBezTo>
                  <a:cubicBezTo>
                    <a:pt x="664" y="824"/>
                    <a:pt x="677" y="830"/>
                    <a:pt x="690" y="836"/>
                  </a:cubicBezTo>
                  <a:cubicBezTo>
                    <a:pt x="696" y="840"/>
                    <a:pt x="700" y="839"/>
                    <a:pt x="706" y="834"/>
                  </a:cubicBezTo>
                  <a:cubicBezTo>
                    <a:pt x="724" y="814"/>
                    <a:pt x="744" y="795"/>
                    <a:pt x="763" y="776"/>
                  </a:cubicBezTo>
                  <a:cubicBezTo>
                    <a:pt x="788" y="751"/>
                    <a:pt x="820" y="751"/>
                    <a:pt x="845" y="776"/>
                  </a:cubicBezTo>
                  <a:cubicBezTo>
                    <a:pt x="876" y="807"/>
                    <a:pt x="906" y="837"/>
                    <a:pt x="937" y="868"/>
                  </a:cubicBezTo>
                  <a:cubicBezTo>
                    <a:pt x="963" y="894"/>
                    <a:pt x="962" y="926"/>
                    <a:pt x="937" y="952"/>
                  </a:cubicBezTo>
                  <a:cubicBezTo>
                    <a:pt x="919" y="970"/>
                    <a:pt x="901" y="986"/>
                    <a:pt x="884" y="1005"/>
                  </a:cubicBezTo>
                  <a:cubicBezTo>
                    <a:pt x="860" y="1032"/>
                    <a:pt x="830" y="1040"/>
                    <a:pt x="796" y="1038"/>
                  </a:cubicBezTo>
                  <a:cubicBezTo>
                    <a:pt x="746" y="1035"/>
                    <a:pt x="700" y="1019"/>
                    <a:pt x="656" y="997"/>
                  </a:cubicBezTo>
                  <a:cubicBezTo>
                    <a:pt x="557" y="949"/>
                    <a:pt x="473" y="883"/>
                    <a:pt x="402" y="799"/>
                  </a:cubicBezTo>
                  <a:cubicBezTo>
                    <a:pt x="350" y="737"/>
                    <a:pt x="307" y="669"/>
                    <a:pt x="278" y="593"/>
                  </a:cubicBezTo>
                  <a:cubicBezTo>
                    <a:pt x="264" y="555"/>
                    <a:pt x="254" y="518"/>
                    <a:pt x="257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2465388" y="5373688"/>
              <a:ext cx="166688" cy="254000"/>
            </a:xfrm>
            <a:custGeom>
              <a:avLst/>
              <a:gdLst>
                <a:gd name="T0" fmla="*/ 121 w 175"/>
                <a:gd name="T1" fmla="*/ 0 h 266"/>
                <a:gd name="T2" fmla="*/ 0 w 175"/>
                <a:gd name="T3" fmla="*/ 0 h 266"/>
                <a:gd name="T4" fmla="*/ 0 w 175"/>
                <a:gd name="T5" fmla="*/ 266 h 266"/>
                <a:gd name="T6" fmla="*/ 121 w 175"/>
                <a:gd name="T7" fmla="*/ 266 h 266"/>
                <a:gd name="T8" fmla="*/ 175 w 175"/>
                <a:gd name="T9" fmla="*/ 211 h 266"/>
                <a:gd name="T10" fmla="*/ 175 w 175"/>
                <a:gd name="T11" fmla="*/ 54 h 266"/>
                <a:gd name="T12" fmla="*/ 121 w 175"/>
                <a:gd name="T1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266">
                  <a:moveTo>
                    <a:pt x="1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121" y="266"/>
                    <a:pt x="121" y="266"/>
                    <a:pt x="121" y="266"/>
                  </a:cubicBezTo>
                  <a:cubicBezTo>
                    <a:pt x="151" y="266"/>
                    <a:pt x="175" y="242"/>
                    <a:pt x="175" y="211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5" y="24"/>
                    <a:pt x="151" y="0"/>
                    <a:pt x="1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2465388" y="5711826"/>
              <a:ext cx="166688" cy="252413"/>
            </a:xfrm>
            <a:custGeom>
              <a:avLst/>
              <a:gdLst>
                <a:gd name="T0" fmla="*/ 121 w 175"/>
                <a:gd name="T1" fmla="*/ 0 h 265"/>
                <a:gd name="T2" fmla="*/ 0 w 175"/>
                <a:gd name="T3" fmla="*/ 0 h 265"/>
                <a:gd name="T4" fmla="*/ 0 w 175"/>
                <a:gd name="T5" fmla="*/ 265 h 265"/>
                <a:gd name="T6" fmla="*/ 121 w 175"/>
                <a:gd name="T7" fmla="*/ 265 h 265"/>
                <a:gd name="T8" fmla="*/ 175 w 175"/>
                <a:gd name="T9" fmla="*/ 211 h 265"/>
                <a:gd name="T10" fmla="*/ 175 w 175"/>
                <a:gd name="T11" fmla="*/ 54 h 265"/>
                <a:gd name="T12" fmla="*/ 121 w 175"/>
                <a:gd name="T1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265">
                  <a:moveTo>
                    <a:pt x="1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121" y="265"/>
                    <a:pt x="121" y="265"/>
                    <a:pt x="121" y="265"/>
                  </a:cubicBezTo>
                  <a:cubicBezTo>
                    <a:pt x="151" y="265"/>
                    <a:pt x="175" y="241"/>
                    <a:pt x="175" y="211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5" y="24"/>
                    <a:pt x="151" y="0"/>
                    <a:pt x="1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2465388" y="5037138"/>
              <a:ext cx="166688" cy="252413"/>
            </a:xfrm>
            <a:custGeom>
              <a:avLst/>
              <a:gdLst>
                <a:gd name="T0" fmla="*/ 121 w 175"/>
                <a:gd name="T1" fmla="*/ 0 h 266"/>
                <a:gd name="T2" fmla="*/ 0 w 175"/>
                <a:gd name="T3" fmla="*/ 0 h 266"/>
                <a:gd name="T4" fmla="*/ 0 w 175"/>
                <a:gd name="T5" fmla="*/ 266 h 266"/>
                <a:gd name="T6" fmla="*/ 121 w 175"/>
                <a:gd name="T7" fmla="*/ 266 h 266"/>
                <a:gd name="T8" fmla="*/ 175 w 175"/>
                <a:gd name="T9" fmla="*/ 212 h 266"/>
                <a:gd name="T10" fmla="*/ 175 w 175"/>
                <a:gd name="T11" fmla="*/ 55 h 266"/>
                <a:gd name="T12" fmla="*/ 121 w 175"/>
                <a:gd name="T1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266">
                  <a:moveTo>
                    <a:pt x="1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121" y="266"/>
                    <a:pt x="121" y="266"/>
                    <a:pt x="121" y="266"/>
                  </a:cubicBezTo>
                  <a:cubicBezTo>
                    <a:pt x="151" y="266"/>
                    <a:pt x="175" y="242"/>
                    <a:pt x="175" y="212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5" y="25"/>
                    <a:pt x="151" y="0"/>
                    <a:pt x="1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004677" y="2973892"/>
            <a:ext cx="798745" cy="811628"/>
            <a:chOff x="-3814763" y="4870451"/>
            <a:chExt cx="1476375" cy="1500187"/>
          </a:xfrm>
          <a:solidFill>
            <a:schemeClr val="tx1"/>
          </a:solidFill>
        </p:grpSpPr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-3810001" y="4870451"/>
              <a:ext cx="739775" cy="741363"/>
            </a:xfrm>
            <a:custGeom>
              <a:avLst/>
              <a:gdLst>
                <a:gd name="T0" fmla="*/ 381 w 778"/>
                <a:gd name="T1" fmla="*/ 662 h 778"/>
                <a:gd name="T2" fmla="*/ 497 w 778"/>
                <a:gd name="T3" fmla="*/ 701 h 778"/>
                <a:gd name="T4" fmla="*/ 574 w 778"/>
                <a:gd name="T5" fmla="*/ 778 h 778"/>
                <a:gd name="T6" fmla="*/ 646 w 778"/>
                <a:gd name="T7" fmla="*/ 705 h 778"/>
                <a:gd name="T8" fmla="*/ 541 w 778"/>
                <a:gd name="T9" fmla="*/ 601 h 778"/>
                <a:gd name="T10" fmla="*/ 541 w 778"/>
                <a:gd name="T11" fmla="*/ 542 h 778"/>
                <a:gd name="T12" fmla="*/ 601 w 778"/>
                <a:gd name="T13" fmla="*/ 542 h 778"/>
                <a:gd name="T14" fmla="*/ 705 w 778"/>
                <a:gd name="T15" fmla="*/ 647 h 778"/>
                <a:gd name="T16" fmla="*/ 778 w 778"/>
                <a:gd name="T17" fmla="*/ 574 h 778"/>
                <a:gd name="T18" fmla="*/ 701 w 778"/>
                <a:gd name="T19" fmla="*/ 497 h 778"/>
                <a:gd name="T20" fmla="*/ 662 w 778"/>
                <a:gd name="T21" fmla="*/ 381 h 778"/>
                <a:gd name="T22" fmla="*/ 569 w 778"/>
                <a:gd name="T23" fmla="*/ 107 h 778"/>
                <a:gd name="T24" fmla="*/ 289 w 778"/>
                <a:gd name="T25" fmla="*/ 15 h 778"/>
                <a:gd name="T26" fmla="*/ 279 w 778"/>
                <a:gd name="T27" fmla="*/ 48 h 778"/>
                <a:gd name="T28" fmla="*/ 377 w 778"/>
                <a:gd name="T29" fmla="*/ 147 h 778"/>
                <a:gd name="T30" fmla="*/ 377 w 778"/>
                <a:gd name="T31" fmla="*/ 317 h 778"/>
                <a:gd name="T32" fmla="*/ 317 w 778"/>
                <a:gd name="T33" fmla="*/ 377 h 778"/>
                <a:gd name="T34" fmla="*/ 147 w 778"/>
                <a:gd name="T35" fmla="*/ 377 h 778"/>
                <a:gd name="T36" fmla="*/ 48 w 778"/>
                <a:gd name="T37" fmla="*/ 279 h 778"/>
                <a:gd name="T38" fmla="*/ 15 w 778"/>
                <a:gd name="T39" fmla="*/ 289 h 778"/>
                <a:gd name="T40" fmla="*/ 107 w 778"/>
                <a:gd name="T41" fmla="*/ 569 h 778"/>
                <a:gd name="T42" fmla="*/ 381 w 778"/>
                <a:gd name="T43" fmla="*/ 66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8" h="778">
                  <a:moveTo>
                    <a:pt x="381" y="662"/>
                  </a:moveTo>
                  <a:cubicBezTo>
                    <a:pt x="424" y="656"/>
                    <a:pt x="466" y="671"/>
                    <a:pt x="497" y="701"/>
                  </a:cubicBezTo>
                  <a:cubicBezTo>
                    <a:pt x="574" y="778"/>
                    <a:pt x="574" y="778"/>
                    <a:pt x="574" y="778"/>
                  </a:cubicBezTo>
                  <a:cubicBezTo>
                    <a:pt x="646" y="705"/>
                    <a:pt x="646" y="705"/>
                    <a:pt x="646" y="705"/>
                  </a:cubicBezTo>
                  <a:cubicBezTo>
                    <a:pt x="541" y="601"/>
                    <a:pt x="541" y="601"/>
                    <a:pt x="541" y="601"/>
                  </a:cubicBezTo>
                  <a:cubicBezTo>
                    <a:pt x="525" y="584"/>
                    <a:pt x="525" y="558"/>
                    <a:pt x="541" y="542"/>
                  </a:cubicBezTo>
                  <a:cubicBezTo>
                    <a:pt x="558" y="525"/>
                    <a:pt x="584" y="525"/>
                    <a:pt x="601" y="542"/>
                  </a:cubicBezTo>
                  <a:cubicBezTo>
                    <a:pt x="705" y="647"/>
                    <a:pt x="705" y="647"/>
                    <a:pt x="705" y="647"/>
                  </a:cubicBezTo>
                  <a:cubicBezTo>
                    <a:pt x="778" y="574"/>
                    <a:pt x="778" y="574"/>
                    <a:pt x="778" y="574"/>
                  </a:cubicBezTo>
                  <a:cubicBezTo>
                    <a:pt x="701" y="497"/>
                    <a:pt x="701" y="497"/>
                    <a:pt x="701" y="497"/>
                  </a:cubicBezTo>
                  <a:cubicBezTo>
                    <a:pt x="671" y="467"/>
                    <a:pt x="656" y="424"/>
                    <a:pt x="662" y="381"/>
                  </a:cubicBezTo>
                  <a:cubicBezTo>
                    <a:pt x="674" y="284"/>
                    <a:pt x="643" y="182"/>
                    <a:pt x="569" y="107"/>
                  </a:cubicBezTo>
                  <a:cubicBezTo>
                    <a:pt x="493" y="31"/>
                    <a:pt x="388" y="0"/>
                    <a:pt x="289" y="15"/>
                  </a:cubicBezTo>
                  <a:cubicBezTo>
                    <a:pt x="274" y="17"/>
                    <a:pt x="267" y="37"/>
                    <a:pt x="279" y="48"/>
                  </a:cubicBezTo>
                  <a:cubicBezTo>
                    <a:pt x="377" y="147"/>
                    <a:pt x="377" y="147"/>
                    <a:pt x="377" y="147"/>
                  </a:cubicBezTo>
                  <a:cubicBezTo>
                    <a:pt x="424" y="194"/>
                    <a:pt x="424" y="270"/>
                    <a:pt x="377" y="317"/>
                  </a:cubicBezTo>
                  <a:cubicBezTo>
                    <a:pt x="317" y="377"/>
                    <a:pt x="317" y="377"/>
                    <a:pt x="317" y="377"/>
                  </a:cubicBezTo>
                  <a:cubicBezTo>
                    <a:pt x="270" y="424"/>
                    <a:pt x="193" y="424"/>
                    <a:pt x="147" y="377"/>
                  </a:cubicBezTo>
                  <a:cubicBezTo>
                    <a:pt x="48" y="279"/>
                    <a:pt x="48" y="279"/>
                    <a:pt x="48" y="279"/>
                  </a:cubicBezTo>
                  <a:cubicBezTo>
                    <a:pt x="36" y="267"/>
                    <a:pt x="17" y="274"/>
                    <a:pt x="15" y="289"/>
                  </a:cubicBezTo>
                  <a:cubicBezTo>
                    <a:pt x="0" y="388"/>
                    <a:pt x="31" y="493"/>
                    <a:pt x="107" y="569"/>
                  </a:cubicBezTo>
                  <a:cubicBezTo>
                    <a:pt x="182" y="643"/>
                    <a:pt x="283" y="674"/>
                    <a:pt x="381" y="6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-3057525" y="5624513"/>
              <a:ext cx="671513" cy="671513"/>
            </a:xfrm>
            <a:custGeom>
              <a:avLst/>
              <a:gdLst>
                <a:gd name="T0" fmla="*/ 205 w 705"/>
                <a:gd name="T1" fmla="*/ 0 h 704"/>
                <a:gd name="T2" fmla="*/ 132 w 705"/>
                <a:gd name="T3" fmla="*/ 72 h 704"/>
                <a:gd name="T4" fmla="*/ 563 w 705"/>
                <a:gd name="T5" fmla="*/ 504 h 704"/>
                <a:gd name="T6" fmla="*/ 563 w 705"/>
                <a:gd name="T7" fmla="*/ 563 h 704"/>
                <a:gd name="T8" fmla="*/ 504 w 705"/>
                <a:gd name="T9" fmla="*/ 563 h 704"/>
                <a:gd name="T10" fmla="*/ 73 w 705"/>
                <a:gd name="T11" fmla="*/ 131 h 704"/>
                <a:gd name="T12" fmla="*/ 0 w 705"/>
                <a:gd name="T13" fmla="*/ 204 h 704"/>
                <a:gd name="T14" fmla="*/ 445 w 705"/>
                <a:gd name="T15" fmla="*/ 648 h 704"/>
                <a:gd name="T16" fmla="*/ 649 w 705"/>
                <a:gd name="T17" fmla="*/ 648 h 704"/>
                <a:gd name="T18" fmla="*/ 649 w 705"/>
                <a:gd name="T19" fmla="*/ 444 h 704"/>
                <a:gd name="T20" fmla="*/ 205 w 705"/>
                <a:gd name="T21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5" h="704">
                  <a:moveTo>
                    <a:pt x="205" y="0"/>
                  </a:moveTo>
                  <a:cubicBezTo>
                    <a:pt x="132" y="72"/>
                    <a:pt x="132" y="72"/>
                    <a:pt x="132" y="72"/>
                  </a:cubicBezTo>
                  <a:cubicBezTo>
                    <a:pt x="563" y="504"/>
                    <a:pt x="563" y="504"/>
                    <a:pt x="563" y="504"/>
                  </a:cubicBezTo>
                  <a:cubicBezTo>
                    <a:pt x="580" y="520"/>
                    <a:pt x="580" y="546"/>
                    <a:pt x="563" y="563"/>
                  </a:cubicBezTo>
                  <a:cubicBezTo>
                    <a:pt x="547" y="579"/>
                    <a:pt x="521" y="579"/>
                    <a:pt x="504" y="563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445" y="648"/>
                    <a:pt x="445" y="648"/>
                    <a:pt x="445" y="648"/>
                  </a:cubicBezTo>
                  <a:cubicBezTo>
                    <a:pt x="501" y="704"/>
                    <a:pt x="592" y="704"/>
                    <a:pt x="649" y="648"/>
                  </a:cubicBezTo>
                  <a:cubicBezTo>
                    <a:pt x="705" y="592"/>
                    <a:pt x="705" y="500"/>
                    <a:pt x="649" y="444"/>
                  </a:cubicBezTo>
                  <a:lnTo>
                    <a:pt x="20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-3814763" y="4894263"/>
              <a:ext cx="1476375" cy="1476375"/>
            </a:xfrm>
            <a:custGeom>
              <a:avLst/>
              <a:gdLst>
                <a:gd name="T0" fmla="*/ 1166 w 1550"/>
                <a:gd name="T1" fmla="*/ 479 h 1550"/>
                <a:gd name="T2" fmla="*/ 1358 w 1550"/>
                <a:gd name="T3" fmla="*/ 479 h 1550"/>
                <a:gd name="T4" fmla="*/ 1550 w 1550"/>
                <a:gd name="T5" fmla="*/ 96 h 1550"/>
                <a:gd name="T6" fmla="*/ 1454 w 1550"/>
                <a:gd name="T7" fmla="*/ 0 h 1550"/>
                <a:gd name="T8" fmla="*/ 1071 w 1550"/>
                <a:gd name="T9" fmla="*/ 191 h 1550"/>
                <a:gd name="T10" fmla="*/ 1071 w 1550"/>
                <a:gd name="T11" fmla="*/ 383 h 1550"/>
                <a:gd name="T12" fmla="*/ 550 w 1550"/>
                <a:gd name="T13" fmla="*/ 903 h 1550"/>
                <a:gd name="T14" fmla="*/ 456 w 1550"/>
                <a:gd name="T15" fmla="*/ 809 h 1550"/>
                <a:gd name="T16" fmla="*/ 78 w 1550"/>
                <a:gd name="T17" fmla="*/ 1187 h 1550"/>
                <a:gd name="T18" fmla="*/ 78 w 1550"/>
                <a:gd name="T19" fmla="*/ 1471 h 1550"/>
                <a:gd name="T20" fmla="*/ 363 w 1550"/>
                <a:gd name="T21" fmla="*/ 1471 h 1550"/>
                <a:gd name="T22" fmla="*/ 741 w 1550"/>
                <a:gd name="T23" fmla="*/ 1094 h 1550"/>
                <a:gd name="T24" fmla="*/ 645 w 1550"/>
                <a:gd name="T25" fmla="*/ 998 h 1550"/>
                <a:gd name="T26" fmla="*/ 1166 w 1550"/>
                <a:gd name="T27" fmla="*/ 479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0" h="1550">
                  <a:moveTo>
                    <a:pt x="1166" y="479"/>
                  </a:moveTo>
                  <a:cubicBezTo>
                    <a:pt x="1358" y="479"/>
                    <a:pt x="1358" y="479"/>
                    <a:pt x="1358" y="479"/>
                  </a:cubicBezTo>
                  <a:cubicBezTo>
                    <a:pt x="1550" y="96"/>
                    <a:pt x="1550" y="96"/>
                    <a:pt x="1550" y="96"/>
                  </a:cubicBezTo>
                  <a:cubicBezTo>
                    <a:pt x="1454" y="0"/>
                    <a:pt x="1454" y="0"/>
                    <a:pt x="1454" y="0"/>
                  </a:cubicBezTo>
                  <a:cubicBezTo>
                    <a:pt x="1071" y="191"/>
                    <a:pt x="1071" y="191"/>
                    <a:pt x="1071" y="191"/>
                  </a:cubicBezTo>
                  <a:cubicBezTo>
                    <a:pt x="1071" y="383"/>
                    <a:pt x="1071" y="383"/>
                    <a:pt x="1071" y="383"/>
                  </a:cubicBezTo>
                  <a:cubicBezTo>
                    <a:pt x="550" y="903"/>
                    <a:pt x="550" y="903"/>
                    <a:pt x="550" y="903"/>
                  </a:cubicBezTo>
                  <a:cubicBezTo>
                    <a:pt x="456" y="809"/>
                    <a:pt x="456" y="809"/>
                    <a:pt x="456" y="809"/>
                  </a:cubicBezTo>
                  <a:cubicBezTo>
                    <a:pt x="78" y="1187"/>
                    <a:pt x="78" y="1187"/>
                    <a:pt x="78" y="1187"/>
                  </a:cubicBezTo>
                  <a:cubicBezTo>
                    <a:pt x="0" y="1265"/>
                    <a:pt x="0" y="1393"/>
                    <a:pt x="78" y="1471"/>
                  </a:cubicBezTo>
                  <a:cubicBezTo>
                    <a:pt x="157" y="1550"/>
                    <a:pt x="284" y="1550"/>
                    <a:pt x="363" y="1471"/>
                  </a:cubicBezTo>
                  <a:cubicBezTo>
                    <a:pt x="741" y="1094"/>
                    <a:pt x="741" y="1094"/>
                    <a:pt x="741" y="1094"/>
                  </a:cubicBezTo>
                  <a:cubicBezTo>
                    <a:pt x="645" y="998"/>
                    <a:pt x="645" y="998"/>
                    <a:pt x="645" y="998"/>
                  </a:cubicBezTo>
                  <a:lnTo>
                    <a:pt x="11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9" name="Freeform 21"/>
          <p:cNvSpPr>
            <a:spLocks noEditPoints="1"/>
          </p:cNvSpPr>
          <p:nvPr/>
        </p:nvSpPr>
        <p:spPr bwMode="auto">
          <a:xfrm>
            <a:off x="5685868" y="4656545"/>
            <a:ext cx="944751" cy="707705"/>
          </a:xfrm>
          <a:custGeom>
            <a:avLst/>
            <a:gdLst>
              <a:gd name="T0" fmla="*/ 1551 w 1571"/>
              <a:gd name="T1" fmla="*/ 4 h 1176"/>
              <a:gd name="T2" fmla="*/ 33 w 1571"/>
              <a:gd name="T3" fmla="*/ 552 h 1176"/>
              <a:gd name="T4" fmla="*/ 25 w 1571"/>
              <a:gd name="T5" fmla="*/ 617 h 1176"/>
              <a:gd name="T6" fmla="*/ 252 w 1571"/>
              <a:gd name="T7" fmla="*/ 772 h 1176"/>
              <a:gd name="T8" fmla="*/ 1282 w 1571"/>
              <a:gd name="T9" fmla="*/ 229 h 1176"/>
              <a:gd name="T10" fmla="*/ 410 w 1571"/>
              <a:gd name="T11" fmla="*/ 880 h 1176"/>
              <a:gd name="T12" fmla="*/ 410 w 1571"/>
              <a:gd name="T13" fmla="*/ 1143 h 1176"/>
              <a:gd name="T14" fmla="*/ 445 w 1571"/>
              <a:gd name="T15" fmla="*/ 1162 h 1176"/>
              <a:gd name="T16" fmla="*/ 637 w 1571"/>
              <a:gd name="T17" fmla="*/ 1035 h 1176"/>
              <a:gd name="T18" fmla="*/ 826 w 1571"/>
              <a:gd name="T19" fmla="*/ 1164 h 1176"/>
              <a:gd name="T20" fmla="*/ 878 w 1571"/>
              <a:gd name="T21" fmla="*/ 1153 h 1176"/>
              <a:gd name="T22" fmla="*/ 1565 w 1571"/>
              <a:gd name="T23" fmla="*/ 21 h 1176"/>
              <a:gd name="T24" fmla="*/ 1551 w 1571"/>
              <a:gd name="T25" fmla="*/ 4 h 1176"/>
              <a:gd name="T26" fmla="*/ 1551 w 1571"/>
              <a:gd name="T27" fmla="*/ 4 h 1176"/>
              <a:gd name="T28" fmla="*/ 1551 w 1571"/>
              <a:gd name="T29" fmla="*/ 4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71" h="1176">
                <a:moveTo>
                  <a:pt x="1551" y="4"/>
                </a:moveTo>
                <a:cubicBezTo>
                  <a:pt x="33" y="552"/>
                  <a:pt x="33" y="552"/>
                  <a:pt x="33" y="552"/>
                </a:cubicBezTo>
                <a:cubicBezTo>
                  <a:pt x="5" y="563"/>
                  <a:pt x="0" y="600"/>
                  <a:pt x="25" y="617"/>
                </a:cubicBezTo>
                <a:cubicBezTo>
                  <a:pt x="252" y="772"/>
                  <a:pt x="252" y="772"/>
                  <a:pt x="252" y="772"/>
                </a:cubicBezTo>
                <a:cubicBezTo>
                  <a:pt x="1282" y="229"/>
                  <a:pt x="1282" y="229"/>
                  <a:pt x="1282" y="229"/>
                </a:cubicBezTo>
                <a:cubicBezTo>
                  <a:pt x="410" y="880"/>
                  <a:pt x="410" y="880"/>
                  <a:pt x="410" y="880"/>
                </a:cubicBezTo>
                <a:cubicBezTo>
                  <a:pt x="410" y="1143"/>
                  <a:pt x="410" y="1143"/>
                  <a:pt x="410" y="1143"/>
                </a:cubicBezTo>
                <a:cubicBezTo>
                  <a:pt x="410" y="1161"/>
                  <a:pt x="430" y="1172"/>
                  <a:pt x="445" y="1162"/>
                </a:cubicBezTo>
                <a:cubicBezTo>
                  <a:pt x="637" y="1035"/>
                  <a:pt x="637" y="1035"/>
                  <a:pt x="637" y="1035"/>
                </a:cubicBezTo>
                <a:cubicBezTo>
                  <a:pt x="826" y="1164"/>
                  <a:pt x="826" y="1164"/>
                  <a:pt x="826" y="1164"/>
                </a:cubicBezTo>
                <a:cubicBezTo>
                  <a:pt x="844" y="1176"/>
                  <a:pt x="867" y="1171"/>
                  <a:pt x="878" y="1153"/>
                </a:cubicBezTo>
                <a:cubicBezTo>
                  <a:pt x="1565" y="21"/>
                  <a:pt x="1565" y="21"/>
                  <a:pt x="1565" y="21"/>
                </a:cubicBezTo>
                <a:cubicBezTo>
                  <a:pt x="1571" y="12"/>
                  <a:pt x="1561" y="0"/>
                  <a:pt x="1551" y="4"/>
                </a:cubicBezTo>
                <a:close/>
                <a:moveTo>
                  <a:pt x="1551" y="4"/>
                </a:moveTo>
                <a:cubicBezTo>
                  <a:pt x="1551" y="4"/>
                  <a:pt x="1551" y="4"/>
                  <a:pt x="1551" y="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056" name="Group 1055"/>
          <p:cNvGrpSpPr/>
          <p:nvPr/>
        </p:nvGrpSpPr>
        <p:grpSpPr>
          <a:xfrm>
            <a:off x="1978154" y="2976898"/>
            <a:ext cx="742060" cy="805616"/>
            <a:chOff x="-749300" y="2463800"/>
            <a:chExt cx="1371600" cy="1489075"/>
          </a:xfrm>
          <a:solidFill>
            <a:schemeClr val="tx1"/>
          </a:solidFill>
        </p:grpSpPr>
        <p:sp>
          <p:nvSpPr>
            <p:cNvPr id="1024" name="Freeform 25"/>
            <p:cNvSpPr>
              <a:spLocks noEditPoints="1"/>
            </p:cNvSpPr>
            <p:nvPr/>
          </p:nvSpPr>
          <p:spPr bwMode="auto">
            <a:xfrm>
              <a:off x="-749300" y="2625725"/>
              <a:ext cx="1371600" cy="1069975"/>
            </a:xfrm>
            <a:custGeom>
              <a:avLst/>
              <a:gdLst>
                <a:gd name="T0" fmla="*/ 1353 w 1440"/>
                <a:gd name="T1" fmla="*/ 393 h 1123"/>
                <a:gd name="T2" fmla="*/ 361 w 1440"/>
                <a:gd name="T3" fmla="*/ 300 h 1123"/>
                <a:gd name="T4" fmla="*/ 346 w 1440"/>
                <a:gd name="T5" fmla="*/ 300 h 1123"/>
                <a:gd name="T6" fmla="*/ 306 w 1440"/>
                <a:gd name="T7" fmla="*/ 108 h 1123"/>
                <a:gd name="T8" fmla="*/ 303 w 1440"/>
                <a:gd name="T9" fmla="*/ 97 h 1123"/>
                <a:gd name="T10" fmla="*/ 267 w 1440"/>
                <a:gd name="T11" fmla="*/ 64 h 1123"/>
                <a:gd name="T12" fmla="*/ 78 w 1440"/>
                <a:gd name="T13" fmla="*/ 9 h 1123"/>
                <a:gd name="T14" fmla="*/ 9 w 1440"/>
                <a:gd name="T15" fmla="*/ 46 h 1123"/>
                <a:gd name="T16" fmla="*/ 47 w 1440"/>
                <a:gd name="T17" fmla="*/ 115 h 1123"/>
                <a:gd name="T18" fmla="*/ 204 w 1440"/>
                <a:gd name="T19" fmla="*/ 161 h 1123"/>
                <a:gd name="T20" fmla="*/ 394 w 1440"/>
                <a:gd name="T21" fmla="*/ 1076 h 1123"/>
                <a:gd name="T22" fmla="*/ 449 w 1440"/>
                <a:gd name="T23" fmla="*/ 1123 h 1123"/>
                <a:gd name="T24" fmla="*/ 1265 w 1440"/>
                <a:gd name="T25" fmla="*/ 1123 h 1123"/>
                <a:gd name="T26" fmla="*/ 1320 w 1440"/>
                <a:gd name="T27" fmla="*/ 1068 h 1123"/>
                <a:gd name="T28" fmla="*/ 1265 w 1440"/>
                <a:gd name="T29" fmla="*/ 1013 h 1123"/>
                <a:gd name="T30" fmla="*/ 494 w 1440"/>
                <a:gd name="T31" fmla="*/ 1013 h 1123"/>
                <a:gd name="T32" fmla="*/ 468 w 1440"/>
                <a:gd name="T33" fmla="*/ 887 h 1123"/>
                <a:gd name="T34" fmla="*/ 1279 w 1440"/>
                <a:gd name="T35" fmla="*/ 887 h 1123"/>
                <a:gd name="T36" fmla="*/ 1366 w 1440"/>
                <a:gd name="T37" fmla="*/ 820 h 1123"/>
                <a:gd name="T38" fmla="*/ 1432 w 1440"/>
                <a:gd name="T39" fmla="*/ 489 h 1123"/>
                <a:gd name="T40" fmla="*/ 1353 w 1440"/>
                <a:gd name="T41" fmla="*/ 393 h 1123"/>
                <a:gd name="T42" fmla="*/ 1353 w 1440"/>
                <a:gd name="T43" fmla="*/ 393 h 1123"/>
                <a:gd name="T44" fmla="*/ 1353 w 1440"/>
                <a:gd name="T45" fmla="*/ 393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0" h="1123">
                  <a:moveTo>
                    <a:pt x="1353" y="393"/>
                  </a:moveTo>
                  <a:cubicBezTo>
                    <a:pt x="361" y="300"/>
                    <a:pt x="361" y="300"/>
                    <a:pt x="361" y="300"/>
                  </a:cubicBezTo>
                  <a:cubicBezTo>
                    <a:pt x="356" y="300"/>
                    <a:pt x="351" y="300"/>
                    <a:pt x="346" y="300"/>
                  </a:cubicBezTo>
                  <a:cubicBezTo>
                    <a:pt x="306" y="108"/>
                    <a:pt x="306" y="108"/>
                    <a:pt x="306" y="108"/>
                  </a:cubicBezTo>
                  <a:cubicBezTo>
                    <a:pt x="305" y="104"/>
                    <a:pt x="304" y="100"/>
                    <a:pt x="303" y="97"/>
                  </a:cubicBezTo>
                  <a:cubicBezTo>
                    <a:pt x="296" y="82"/>
                    <a:pt x="284" y="69"/>
                    <a:pt x="267" y="64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48" y="0"/>
                    <a:pt x="18" y="17"/>
                    <a:pt x="9" y="46"/>
                  </a:cubicBezTo>
                  <a:cubicBezTo>
                    <a:pt x="0" y="75"/>
                    <a:pt x="17" y="106"/>
                    <a:pt x="47" y="115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394" y="1076"/>
                    <a:pt x="394" y="1076"/>
                    <a:pt x="394" y="1076"/>
                  </a:cubicBezTo>
                  <a:cubicBezTo>
                    <a:pt x="398" y="1102"/>
                    <a:pt x="421" y="1123"/>
                    <a:pt x="449" y="1123"/>
                  </a:cubicBezTo>
                  <a:cubicBezTo>
                    <a:pt x="1265" y="1123"/>
                    <a:pt x="1265" y="1123"/>
                    <a:pt x="1265" y="1123"/>
                  </a:cubicBezTo>
                  <a:cubicBezTo>
                    <a:pt x="1295" y="1123"/>
                    <a:pt x="1320" y="1098"/>
                    <a:pt x="1320" y="1068"/>
                  </a:cubicBezTo>
                  <a:cubicBezTo>
                    <a:pt x="1320" y="1037"/>
                    <a:pt x="1295" y="1013"/>
                    <a:pt x="1265" y="1013"/>
                  </a:cubicBezTo>
                  <a:cubicBezTo>
                    <a:pt x="494" y="1013"/>
                    <a:pt x="494" y="1013"/>
                    <a:pt x="494" y="1013"/>
                  </a:cubicBezTo>
                  <a:cubicBezTo>
                    <a:pt x="468" y="887"/>
                    <a:pt x="468" y="887"/>
                    <a:pt x="468" y="887"/>
                  </a:cubicBezTo>
                  <a:cubicBezTo>
                    <a:pt x="1279" y="887"/>
                    <a:pt x="1279" y="887"/>
                    <a:pt x="1279" y="887"/>
                  </a:cubicBezTo>
                  <a:cubicBezTo>
                    <a:pt x="1322" y="887"/>
                    <a:pt x="1359" y="859"/>
                    <a:pt x="1366" y="820"/>
                  </a:cubicBezTo>
                  <a:cubicBezTo>
                    <a:pt x="1432" y="489"/>
                    <a:pt x="1432" y="489"/>
                    <a:pt x="1432" y="489"/>
                  </a:cubicBezTo>
                  <a:cubicBezTo>
                    <a:pt x="1440" y="442"/>
                    <a:pt x="1405" y="398"/>
                    <a:pt x="1353" y="393"/>
                  </a:cubicBezTo>
                  <a:close/>
                  <a:moveTo>
                    <a:pt x="1353" y="393"/>
                  </a:moveTo>
                  <a:cubicBezTo>
                    <a:pt x="1353" y="393"/>
                    <a:pt x="1353" y="393"/>
                    <a:pt x="1353" y="39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5" name="Freeform 26"/>
            <p:cNvSpPr>
              <a:spLocks noEditPoints="1"/>
            </p:cNvSpPr>
            <p:nvPr/>
          </p:nvSpPr>
          <p:spPr bwMode="auto">
            <a:xfrm>
              <a:off x="-277812" y="3743325"/>
              <a:ext cx="211138" cy="209550"/>
            </a:xfrm>
            <a:custGeom>
              <a:avLst/>
              <a:gdLst>
                <a:gd name="T0" fmla="*/ 221 w 221"/>
                <a:gd name="T1" fmla="*/ 110 h 220"/>
                <a:gd name="T2" fmla="*/ 111 w 221"/>
                <a:gd name="T3" fmla="*/ 220 h 220"/>
                <a:gd name="T4" fmla="*/ 0 w 221"/>
                <a:gd name="T5" fmla="*/ 110 h 220"/>
                <a:gd name="T6" fmla="*/ 111 w 221"/>
                <a:gd name="T7" fmla="*/ 0 h 220"/>
                <a:gd name="T8" fmla="*/ 221 w 221"/>
                <a:gd name="T9" fmla="*/ 110 h 220"/>
                <a:gd name="T10" fmla="*/ 221 w 221"/>
                <a:gd name="T11" fmla="*/ 110 h 220"/>
                <a:gd name="T12" fmla="*/ 221 w 221"/>
                <a:gd name="T13" fmla="*/ 11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220">
                  <a:moveTo>
                    <a:pt x="221" y="110"/>
                  </a:moveTo>
                  <a:cubicBezTo>
                    <a:pt x="221" y="171"/>
                    <a:pt x="171" y="220"/>
                    <a:pt x="111" y="220"/>
                  </a:cubicBezTo>
                  <a:cubicBezTo>
                    <a:pt x="50" y="220"/>
                    <a:pt x="0" y="171"/>
                    <a:pt x="0" y="110"/>
                  </a:cubicBezTo>
                  <a:cubicBezTo>
                    <a:pt x="0" y="49"/>
                    <a:pt x="50" y="0"/>
                    <a:pt x="111" y="0"/>
                  </a:cubicBezTo>
                  <a:cubicBezTo>
                    <a:pt x="171" y="0"/>
                    <a:pt x="221" y="49"/>
                    <a:pt x="221" y="110"/>
                  </a:cubicBezTo>
                  <a:close/>
                  <a:moveTo>
                    <a:pt x="221" y="110"/>
                  </a:moveTo>
                  <a:cubicBezTo>
                    <a:pt x="221" y="110"/>
                    <a:pt x="221" y="110"/>
                    <a:pt x="221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6" name="Freeform 27"/>
            <p:cNvSpPr>
              <a:spLocks noEditPoints="1"/>
            </p:cNvSpPr>
            <p:nvPr/>
          </p:nvSpPr>
          <p:spPr bwMode="auto">
            <a:xfrm>
              <a:off x="223838" y="3743325"/>
              <a:ext cx="209550" cy="209550"/>
            </a:xfrm>
            <a:custGeom>
              <a:avLst/>
              <a:gdLst>
                <a:gd name="T0" fmla="*/ 220 w 220"/>
                <a:gd name="T1" fmla="*/ 110 h 220"/>
                <a:gd name="T2" fmla="*/ 110 w 220"/>
                <a:gd name="T3" fmla="*/ 220 h 220"/>
                <a:gd name="T4" fmla="*/ 0 w 220"/>
                <a:gd name="T5" fmla="*/ 110 h 220"/>
                <a:gd name="T6" fmla="*/ 110 w 220"/>
                <a:gd name="T7" fmla="*/ 0 h 220"/>
                <a:gd name="T8" fmla="*/ 220 w 220"/>
                <a:gd name="T9" fmla="*/ 110 h 220"/>
                <a:gd name="T10" fmla="*/ 220 w 220"/>
                <a:gd name="T11" fmla="*/ 110 h 220"/>
                <a:gd name="T12" fmla="*/ 220 w 220"/>
                <a:gd name="T13" fmla="*/ 11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220">
                  <a:moveTo>
                    <a:pt x="220" y="110"/>
                  </a:moveTo>
                  <a:cubicBezTo>
                    <a:pt x="220" y="171"/>
                    <a:pt x="170" y="220"/>
                    <a:pt x="110" y="220"/>
                  </a:cubicBezTo>
                  <a:cubicBezTo>
                    <a:pt x="49" y="220"/>
                    <a:pt x="0" y="171"/>
                    <a:pt x="0" y="110"/>
                  </a:cubicBezTo>
                  <a:cubicBezTo>
                    <a:pt x="0" y="49"/>
                    <a:pt x="49" y="0"/>
                    <a:pt x="110" y="0"/>
                  </a:cubicBezTo>
                  <a:cubicBezTo>
                    <a:pt x="170" y="0"/>
                    <a:pt x="220" y="49"/>
                    <a:pt x="220" y="110"/>
                  </a:cubicBezTo>
                  <a:close/>
                  <a:moveTo>
                    <a:pt x="220" y="110"/>
                  </a:moveTo>
                  <a:cubicBezTo>
                    <a:pt x="220" y="110"/>
                    <a:pt x="220" y="110"/>
                    <a:pt x="22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7" name="Freeform 28"/>
            <p:cNvSpPr>
              <a:spLocks noEditPoints="1"/>
            </p:cNvSpPr>
            <p:nvPr/>
          </p:nvSpPr>
          <p:spPr bwMode="auto">
            <a:xfrm>
              <a:off x="-293687" y="2463800"/>
              <a:ext cx="765175" cy="474663"/>
            </a:xfrm>
            <a:custGeom>
              <a:avLst/>
              <a:gdLst>
                <a:gd name="T0" fmla="*/ 33 w 804"/>
                <a:gd name="T1" fmla="*/ 429 h 499"/>
                <a:gd name="T2" fmla="*/ 46 w 804"/>
                <a:gd name="T3" fmla="*/ 430 h 499"/>
                <a:gd name="T4" fmla="*/ 85 w 804"/>
                <a:gd name="T5" fmla="*/ 434 h 499"/>
                <a:gd name="T6" fmla="*/ 245 w 804"/>
                <a:gd name="T7" fmla="*/ 449 h 499"/>
                <a:gd name="T8" fmla="*/ 251 w 804"/>
                <a:gd name="T9" fmla="*/ 387 h 499"/>
                <a:gd name="T10" fmla="*/ 417 w 804"/>
                <a:gd name="T11" fmla="*/ 250 h 499"/>
                <a:gd name="T12" fmla="*/ 553 w 804"/>
                <a:gd name="T13" fmla="*/ 415 h 499"/>
                <a:gd name="T14" fmla="*/ 548 w 804"/>
                <a:gd name="T15" fmla="*/ 477 h 499"/>
                <a:gd name="T16" fmla="*/ 708 w 804"/>
                <a:gd name="T17" fmla="*/ 492 h 499"/>
                <a:gd name="T18" fmla="*/ 760 w 804"/>
                <a:gd name="T19" fmla="*/ 497 h 499"/>
                <a:gd name="T20" fmla="*/ 797 w 804"/>
                <a:gd name="T21" fmla="*/ 466 h 499"/>
                <a:gd name="T22" fmla="*/ 802 w 804"/>
                <a:gd name="T23" fmla="*/ 411 h 499"/>
                <a:gd name="T24" fmla="*/ 771 w 804"/>
                <a:gd name="T25" fmla="*/ 374 h 499"/>
                <a:gd name="T26" fmla="*/ 720 w 804"/>
                <a:gd name="T27" fmla="*/ 369 h 499"/>
                <a:gd name="T28" fmla="*/ 683 w 804"/>
                <a:gd name="T29" fmla="*/ 250 h 499"/>
                <a:gd name="T30" fmla="*/ 723 w 804"/>
                <a:gd name="T31" fmla="*/ 217 h 499"/>
                <a:gd name="T32" fmla="*/ 727 w 804"/>
                <a:gd name="T33" fmla="*/ 168 h 499"/>
                <a:gd name="T34" fmla="*/ 692 w 804"/>
                <a:gd name="T35" fmla="*/ 126 h 499"/>
                <a:gd name="T36" fmla="*/ 643 w 804"/>
                <a:gd name="T37" fmla="*/ 121 h 499"/>
                <a:gd name="T38" fmla="*/ 603 w 804"/>
                <a:gd name="T39" fmla="*/ 154 h 499"/>
                <a:gd name="T40" fmla="*/ 493 w 804"/>
                <a:gd name="T41" fmla="*/ 95 h 499"/>
                <a:gd name="T42" fmla="*/ 498 w 804"/>
                <a:gd name="T43" fmla="*/ 44 h 499"/>
                <a:gd name="T44" fmla="*/ 467 w 804"/>
                <a:gd name="T45" fmla="*/ 7 h 499"/>
                <a:gd name="T46" fmla="*/ 412 w 804"/>
                <a:gd name="T47" fmla="*/ 2 h 499"/>
                <a:gd name="T48" fmla="*/ 375 w 804"/>
                <a:gd name="T49" fmla="*/ 33 h 499"/>
                <a:gd name="T50" fmla="*/ 370 w 804"/>
                <a:gd name="T51" fmla="*/ 84 h 499"/>
                <a:gd name="T52" fmla="*/ 251 w 804"/>
                <a:gd name="T53" fmla="*/ 121 h 499"/>
                <a:gd name="T54" fmla="*/ 218 w 804"/>
                <a:gd name="T55" fmla="*/ 81 h 499"/>
                <a:gd name="T56" fmla="*/ 169 w 804"/>
                <a:gd name="T57" fmla="*/ 77 h 499"/>
                <a:gd name="T58" fmla="*/ 127 w 804"/>
                <a:gd name="T59" fmla="*/ 112 h 499"/>
                <a:gd name="T60" fmla="*/ 122 w 804"/>
                <a:gd name="T61" fmla="*/ 160 h 499"/>
                <a:gd name="T62" fmla="*/ 155 w 804"/>
                <a:gd name="T63" fmla="*/ 200 h 499"/>
                <a:gd name="T64" fmla="*/ 97 w 804"/>
                <a:gd name="T65" fmla="*/ 310 h 499"/>
                <a:gd name="T66" fmla="*/ 46 w 804"/>
                <a:gd name="T67" fmla="*/ 305 h 499"/>
                <a:gd name="T68" fmla="*/ 8 w 804"/>
                <a:gd name="T69" fmla="*/ 336 h 499"/>
                <a:gd name="T70" fmla="*/ 3 w 804"/>
                <a:gd name="T71" fmla="*/ 391 h 499"/>
                <a:gd name="T72" fmla="*/ 33 w 804"/>
                <a:gd name="T73" fmla="*/ 429 h 499"/>
                <a:gd name="T74" fmla="*/ 33 w 804"/>
                <a:gd name="T75" fmla="*/ 429 h 499"/>
                <a:gd name="T76" fmla="*/ 33 w 804"/>
                <a:gd name="T77" fmla="*/ 42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4" h="499">
                  <a:moveTo>
                    <a:pt x="33" y="429"/>
                  </a:moveTo>
                  <a:cubicBezTo>
                    <a:pt x="46" y="430"/>
                    <a:pt x="46" y="430"/>
                    <a:pt x="46" y="430"/>
                  </a:cubicBezTo>
                  <a:cubicBezTo>
                    <a:pt x="85" y="434"/>
                    <a:pt x="85" y="434"/>
                    <a:pt x="85" y="434"/>
                  </a:cubicBezTo>
                  <a:cubicBezTo>
                    <a:pt x="245" y="449"/>
                    <a:pt x="245" y="449"/>
                    <a:pt x="245" y="449"/>
                  </a:cubicBezTo>
                  <a:cubicBezTo>
                    <a:pt x="251" y="387"/>
                    <a:pt x="251" y="387"/>
                    <a:pt x="251" y="387"/>
                  </a:cubicBezTo>
                  <a:cubicBezTo>
                    <a:pt x="259" y="303"/>
                    <a:pt x="333" y="242"/>
                    <a:pt x="417" y="250"/>
                  </a:cubicBezTo>
                  <a:cubicBezTo>
                    <a:pt x="500" y="258"/>
                    <a:pt x="561" y="332"/>
                    <a:pt x="553" y="415"/>
                  </a:cubicBezTo>
                  <a:cubicBezTo>
                    <a:pt x="548" y="477"/>
                    <a:pt x="548" y="477"/>
                    <a:pt x="548" y="477"/>
                  </a:cubicBezTo>
                  <a:cubicBezTo>
                    <a:pt x="708" y="492"/>
                    <a:pt x="708" y="492"/>
                    <a:pt x="708" y="492"/>
                  </a:cubicBezTo>
                  <a:cubicBezTo>
                    <a:pt x="760" y="497"/>
                    <a:pt x="760" y="497"/>
                    <a:pt x="760" y="497"/>
                  </a:cubicBezTo>
                  <a:cubicBezTo>
                    <a:pt x="778" y="499"/>
                    <a:pt x="795" y="485"/>
                    <a:pt x="797" y="466"/>
                  </a:cubicBezTo>
                  <a:cubicBezTo>
                    <a:pt x="802" y="411"/>
                    <a:pt x="802" y="411"/>
                    <a:pt x="802" y="411"/>
                  </a:cubicBezTo>
                  <a:cubicBezTo>
                    <a:pt x="804" y="392"/>
                    <a:pt x="790" y="375"/>
                    <a:pt x="771" y="374"/>
                  </a:cubicBezTo>
                  <a:cubicBezTo>
                    <a:pt x="720" y="369"/>
                    <a:pt x="720" y="369"/>
                    <a:pt x="720" y="369"/>
                  </a:cubicBezTo>
                  <a:cubicBezTo>
                    <a:pt x="716" y="326"/>
                    <a:pt x="703" y="286"/>
                    <a:pt x="683" y="250"/>
                  </a:cubicBezTo>
                  <a:cubicBezTo>
                    <a:pt x="723" y="217"/>
                    <a:pt x="723" y="217"/>
                    <a:pt x="723" y="217"/>
                  </a:cubicBezTo>
                  <a:cubicBezTo>
                    <a:pt x="737" y="205"/>
                    <a:pt x="739" y="183"/>
                    <a:pt x="727" y="168"/>
                  </a:cubicBezTo>
                  <a:cubicBezTo>
                    <a:pt x="692" y="126"/>
                    <a:pt x="692" y="126"/>
                    <a:pt x="692" y="126"/>
                  </a:cubicBezTo>
                  <a:cubicBezTo>
                    <a:pt x="680" y="111"/>
                    <a:pt x="658" y="109"/>
                    <a:pt x="643" y="121"/>
                  </a:cubicBezTo>
                  <a:cubicBezTo>
                    <a:pt x="603" y="154"/>
                    <a:pt x="603" y="154"/>
                    <a:pt x="603" y="154"/>
                  </a:cubicBezTo>
                  <a:cubicBezTo>
                    <a:pt x="571" y="128"/>
                    <a:pt x="534" y="108"/>
                    <a:pt x="493" y="95"/>
                  </a:cubicBezTo>
                  <a:cubicBezTo>
                    <a:pt x="498" y="44"/>
                    <a:pt x="498" y="44"/>
                    <a:pt x="498" y="44"/>
                  </a:cubicBezTo>
                  <a:cubicBezTo>
                    <a:pt x="500" y="25"/>
                    <a:pt x="486" y="8"/>
                    <a:pt x="467" y="7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393" y="0"/>
                    <a:pt x="376" y="14"/>
                    <a:pt x="375" y="33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27" y="88"/>
                    <a:pt x="287" y="101"/>
                    <a:pt x="251" y="121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06" y="66"/>
                    <a:pt x="184" y="64"/>
                    <a:pt x="169" y="77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12" y="124"/>
                    <a:pt x="110" y="146"/>
                    <a:pt x="122" y="160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29" y="232"/>
                    <a:pt x="109" y="269"/>
                    <a:pt x="97" y="310"/>
                  </a:cubicBezTo>
                  <a:cubicBezTo>
                    <a:pt x="46" y="305"/>
                    <a:pt x="46" y="305"/>
                    <a:pt x="46" y="305"/>
                  </a:cubicBezTo>
                  <a:cubicBezTo>
                    <a:pt x="27" y="303"/>
                    <a:pt x="10" y="318"/>
                    <a:pt x="8" y="336"/>
                  </a:cubicBezTo>
                  <a:cubicBezTo>
                    <a:pt x="3" y="391"/>
                    <a:pt x="3" y="391"/>
                    <a:pt x="3" y="391"/>
                  </a:cubicBezTo>
                  <a:cubicBezTo>
                    <a:pt x="0" y="410"/>
                    <a:pt x="14" y="427"/>
                    <a:pt x="33" y="429"/>
                  </a:cubicBezTo>
                  <a:close/>
                  <a:moveTo>
                    <a:pt x="33" y="429"/>
                  </a:moveTo>
                  <a:cubicBezTo>
                    <a:pt x="33" y="429"/>
                    <a:pt x="33" y="429"/>
                    <a:pt x="33" y="4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28" name="Freeform 29"/>
          <p:cNvSpPr>
            <a:spLocks noEditPoints="1"/>
          </p:cNvSpPr>
          <p:nvPr/>
        </p:nvSpPr>
        <p:spPr bwMode="auto">
          <a:xfrm>
            <a:off x="5756294" y="3023706"/>
            <a:ext cx="803898" cy="712000"/>
          </a:xfrm>
          <a:custGeom>
            <a:avLst/>
            <a:gdLst>
              <a:gd name="T0" fmla="*/ 1301 w 1560"/>
              <a:gd name="T1" fmla="*/ 225 h 1383"/>
              <a:gd name="T2" fmla="*/ 1560 w 1560"/>
              <a:gd name="T3" fmla="*/ 1 h 1383"/>
              <a:gd name="T4" fmla="*/ 1197 w 1560"/>
              <a:gd name="T5" fmla="*/ 190 h 1383"/>
              <a:gd name="T6" fmla="*/ 772 w 1560"/>
              <a:gd name="T7" fmla="*/ 171 h 1383"/>
              <a:gd name="T8" fmla="*/ 349 w 1560"/>
              <a:gd name="T9" fmla="*/ 160 h 1383"/>
              <a:gd name="T10" fmla="*/ 0 w 1560"/>
              <a:gd name="T11" fmla="*/ 639 h 1383"/>
              <a:gd name="T12" fmla="*/ 159 w 1560"/>
              <a:gd name="T13" fmla="*/ 788 h 1383"/>
              <a:gd name="T14" fmla="*/ 108 w 1560"/>
              <a:gd name="T15" fmla="*/ 977 h 1383"/>
              <a:gd name="T16" fmla="*/ 203 w 1560"/>
              <a:gd name="T17" fmla="*/ 1026 h 1383"/>
              <a:gd name="T18" fmla="*/ 259 w 1560"/>
              <a:gd name="T19" fmla="*/ 1098 h 1383"/>
              <a:gd name="T20" fmla="*/ 380 w 1560"/>
              <a:gd name="T21" fmla="*/ 1146 h 1383"/>
              <a:gd name="T22" fmla="*/ 484 w 1560"/>
              <a:gd name="T23" fmla="*/ 1278 h 1383"/>
              <a:gd name="T24" fmla="*/ 577 w 1560"/>
              <a:gd name="T25" fmla="*/ 1256 h 1383"/>
              <a:gd name="T26" fmla="*/ 608 w 1560"/>
              <a:gd name="T27" fmla="*/ 1294 h 1383"/>
              <a:gd name="T28" fmla="*/ 690 w 1560"/>
              <a:gd name="T29" fmla="*/ 1338 h 1383"/>
              <a:gd name="T30" fmla="*/ 760 w 1560"/>
              <a:gd name="T31" fmla="*/ 1318 h 1383"/>
              <a:gd name="T32" fmla="*/ 888 w 1560"/>
              <a:gd name="T33" fmla="*/ 1358 h 1383"/>
              <a:gd name="T34" fmla="*/ 920 w 1560"/>
              <a:gd name="T35" fmla="*/ 1264 h 1383"/>
              <a:gd name="T36" fmla="*/ 1079 w 1560"/>
              <a:gd name="T37" fmla="*/ 1192 h 1383"/>
              <a:gd name="T38" fmla="*/ 1197 w 1560"/>
              <a:gd name="T39" fmla="*/ 1204 h 1383"/>
              <a:gd name="T40" fmla="*/ 1343 w 1560"/>
              <a:gd name="T41" fmla="*/ 1101 h 1383"/>
              <a:gd name="T42" fmla="*/ 1321 w 1560"/>
              <a:gd name="T43" fmla="*/ 902 h 1383"/>
              <a:gd name="T44" fmla="*/ 1511 w 1560"/>
              <a:gd name="T45" fmla="*/ 711 h 1383"/>
              <a:gd name="T46" fmla="*/ 1560 w 1560"/>
              <a:gd name="T47" fmla="*/ 606 h 1383"/>
              <a:gd name="T48" fmla="*/ 1391 w 1560"/>
              <a:gd name="T49" fmla="*/ 728 h 1383"/>
              <a:gd name="T50" fmla="*/ 1166 w 1560"/>
              <a:gd name="T51" fmla="*/ 843 h 1383"/>
              <a:gd name="T52" fmla="*/ 1145 w 1560"/>
              <a:gd name="T53" fmla="*/ 981 h 1383"/>
              <a:gd name="T54" fmla="*/ 1039 w 1560"/>
              <a:gd name="T55" fmla="*/ 979 h 1383"/>
              <a:gd name="T56" fmla="*/ 1002 w 1560"/>
              <a:gd name="T57" fmla="*/ 1069 h 1383"/>
              <a:gd name="T58" fmla="*/ 899 w 1560"/>
              <a:gd name="T59" fmla="*/ 1081 h 1383"/>
              <a:gd name="T60" fmla="*/ 834 w 1560"/>
              <a:gd name="T61" fmla="*/ 1179 h 1383"/>
              <a:gd name="T62" fmla="*/ 736 w 1560"/>
              <a:gd name="T63" fmla="*/ 1260 h 1383"/>
              <a:gd name="T64" fmla="*/ 688 w 1560"/>
              <a:gd name="T65" fmla="*/ 1277 h 1383"/>
              <a:gd name="T66" fmla="*/ 650 w 1560"/>
              <a:gd name="T67" fmla="*/ 1224 h 1383"/>
              <a:gd name="T68" fmla="*/ 821 w 1560"/>
              <a:gd name="T69" fmla="*/ 1079 h 1383"/>
              <a:gd name="T70" fmla="*/ 803 w 1560"/>
              <a:gd name="T71" fmla="*/ 1023 h 1383"/>
              <a:gd name="T72" fmla="*/ 541 w 1560"/>
              <a:gd name="T73" fmla="*/ 1205 h 1383"/>
              <a:gd name="T74" fmla="*/ 452 w 1560"/>
              <a:gd name="T75" fmla="*/ 1190 h 1383"/>
              <a:gd name="T76" fmla="*/ 757 w 1560"/>
              <a:gd name="T77" fmla="*/ 896 h 1383"/>
              <a:gd name="T78" fmla="*/ 738 w 1560"/>
              <a:gd name="T79" fmla="*/ 840 h 1383"/>
              <a:gd name="T80" fmla="*/ 430 w 1560"/>
              <a:gd name="T81" fmla="*/ 1057 h 1383"/>
              <a:gd name="T82" fmla="*/ 308 w 1560"/>
              <a:gd name="T83" fmla="*/ 1064 h 1383"/>
              <a:gd name="T84" fmla="*/ 345 w 1560"/>
              <a:gd name="T85" fmla="*/ 961 h 1383"/>
              <a:gd name="T86" fmla="*/ 674 w 1560"/>
              <a:gd name="T87" fmla="*/ 722 h 1383"/>
              <a:gd name="T88" fmla="*/ 627 w 1560"/>
              <a:gd name="T89" fmla="*/ 694 h 1383"/>
              <a:gd name="T90" fmla="*/ 280 w 1560"/>
              <a:gd name="T91" fmla="*/ 932 h 1383"/>
              <a:gd name="T92" fmla="*/ 160 w 1560"/>
              <a:gd name="T93" fmla="*/ 941 h 1383"/>
              <a:gd name="T94" fmla="*/ 813 w 1560"/>
              <a:gd name="T95" fmla="*/ 384 h 1383"/>
              <a:gd name="T96" fmla="*/ 1090 w 1560"/>
              <a:gd name="T97" fmla="*/ 649 h 1383"/>
              <a:gd name="T98" fmla="*/ 1078 w 1560"/>
              <a:gd name="T99" fmla="*/ 359 h 1383"/>
              <a:gd name="T100" fmla="*/ 1147 w 1560"/>
              <a:gd name="T101" fmla="*/ 251 h 1383"/>
              <a:gd name="T102" fmla="*/ 1212 w 1560"/>
              <a:gd name="T103" fmla="*/ 250 h 1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60" h="1383">
                <a:moveTo>
                  <a:pt x="1212" y="250"/>
                </a:moveTo>
                <a:cubicBezTo>
                  <a:pt x="1243" y="250"/>
                  <a:pt x="1274" y="242"/>
                  <a:pt x="1301" y="225"/>
                </a:cubicBezTo>
                <a:cubicBezTo>
                  <a:pt x="1560" y="73"/>
                  <a:pt x="1560" y="73"/>
                  <a:pt x="1560" y="73"/>
                </a:cubicBezTo>
                <a:cubicBezTo>
                  <a:pt x="1560" y="1"/>
                  <a:pt x="1560" y="1"/>
                  <a:pt x="1560" y="1"/>
                </a:cubicBezTo>
                <a:cubicBezTo>
                  <a:pt x="1269" y="170"/>
                  <a:pt x="1269" y="170"/>
                  <a:pt x="1269" y="170"/>
                </a:cubicBezTo>
                <a:cubicBezTo>
                  <a:pt x="1247" y="183"/>
                  <a:pt x="1222" y="190"/>
                  <a:pt x="1197" y="190"/>
                </a:cubicBezTo>
                <a:cubicBezTo>
                  <a:pt x="812" y="185"/>
                  <a:pt x="812" y="185"/>
                  <a:pt x="812" y="185"/>
                </a:cubicBezTo>
                <a:cubicBezTo>
                  <a:pt x="793" y="178"/>
                  <a:pt x="778" y="174"/>
                  <a:pt x="772" y="171"/>
                </a:cubicBezTo>
                <a:cubicBezTo>
                  <a:pt x="652" y="145"/>
                  <a:pt x="557" y="155"/>
                  <a:pt x="493" y="172"/>
                </a:cubicBezTo>
                <a:cubicBezTo>
                  <a:pt x="445" y="185"/>
                  <a:pt x="394" y="180"/>
                  <a:pt x="349" y="160"/>
                </a:cubicBezTo>
                <a:cubicBezTo>
                  <a:pt x="0" y="0"/>
                  <a:pt x="0" y="0"/>
                  <a:pt x="0" y="0"/>
                </a:cubicBezTo>
                <a:cubicBezTo>
                  <a:pt x="0" y="639"/>
                  <a:pt x="0" y="639"/>
                  <a:pt x="0" y="639"/>
                </a:cubicBezTo>
                <a:cubicBezTo>
                  <a:pt x="36" y="659"/>
                  <a:pt x="36" y="659"/>
                  <a:pt x="36" y="659"/>
                </a:cubicBezTo>
                <a:cubicBezTo>
                  <a:pt x="90" y="688"/>
                  <a:pt x="132" y="733"/>
                  <a:pt x="159" y="788"/>
                </a:cubicBezTo>
                <a:cubicBezTo>
                  <a:pt x="138" y="804"/>
                  <a:pt x="138" y="804"/>
                  <a:pt x="138" y="804"/>
                </a:cubicBezTo>
                <a:cubicBezTo>
                  <a:pt x="83" y="844"/>
                  <a:pt x="71" y="922"/>
                  <a:pt x="108" y="977"/>
                </a:cubicBezTo>
                <a:cubicBezTo>
                  <a:pt x="128" y="1003"/>
                  <a:pt x="156" y="1020"/>
                  <a:pt x="189" y="1026"/>
                </a:cubicBezTo>
                <a:cubicBezTo>
                  <a:pt x="193" y="1026"/>
                  <a:pt x="198" y="1026"/>
                  <a:pt x="203" y="1026"/>
                </a:cubicBezTo>
                <a:cubicBezTo>
                  <a:pt x="214" y="1027"/>
                  <a:pt x="226" y="1026"/>
                  <a:pt x="236" y="1024"/>
                </a:cubicBezTo>
                <a:cubicBezTo>
                  <a:pt x="236" y="1052"/>
                  <a:pt x="243" y="1075"/>
                  <a:pt x="259" y="1098"/>
                </a:cubicBezTo>
                <a:cubicBezTo>
                  <a:pt x="281" y="1128"/>
                  <a:pt x="316" y="1142"/>
                  <a:pt x="353" y="1144"/>
                </a:cubicBezTo>
                <a:cubicBezTo>
                  <a:pt x="362" y="1145"/>
                  <a:pt x="372" y="1145"/>
                  <a:pt x="380" y="1146"/>
                </a:cubicBezTo>
                <a:cubicBezTo>
                  <a:pt x="376" y="1175"/>
                  <a:pt x="385" y="1204"/>
                  <a:pt x="403" y="1229"/>
                </a:cubicBezTo>
                <a:cubicBezTo>
                  <a:pt x="423" y="1255"/>
                  <a:pt x="452" y="1272"/>
                  <a:pt x="484" y="1278"/>
                </a:cubicBezTo>
                <a:cubicBezTo>
                  <a:pt x="488" y="1278"/>
                  <a:pt x="494" y="1279"/>
                  <a:pt x="498" y="1279"/>
                </a:cubicBezTo>
                <a:cubicBezTo>
                  <a:pt x="527" y="1280"/>
                  <a:pt x="555" y="1272"/>
                  <a:pt x="577" y="1256"/>
                </a:cubicBezTo>
                <a:cubicBezTo>
                  <a:pt x="589" y="1246"/>
                  <a:pt x="589" y="1246"/>
                  <a:pt x="589" y="1246"/>
                </a:cubicBezTo>
                <a:cubicBezTo>
                  <a:pt x="592" y="1264"/>
                  <a:pt x="597" y="1280"/>
                  <a:pt x="608" y="1294"/>
                </a:cubicBezTo>
                <a:cubicBezTo>
                  <a:pt x="625" y="1317"/>
                  <a:pt x="649" y="1332"/>
                  <a:pt x="678" y="1337"/>
                </a:cubicBezTo>
                <a:cubicBezTo>
                  <a:pt x="682" y="1338"/>
                  <a:pt x="686" y="1338"/>
                  <a:pt x="690" y="1338"/>
                </a:cubicBezTo>
                <a:cubicBezTo>
                  <a:pt x="714" y="1339"/>
                  <a:pt x="737" y="1332"/>
                  <a:pt x="758" y="1318"/>
                </a:cubicBezTo>
                <a:cubicBezTo>
                  <a:pt x="760" y="1318"/>
                  <a:pt x="760" y="1318"/>
                  <a:pt x="760" y="1318"/>
                </a:cubicBezTo>
                <a:cubicBezTo>
                  <a:pt x="774" y="1338"/>
                  <a:pt x="774" y="1338"/>
                  <a:pt x="774" y="1338"/>
                </a:cubicBezTo>
                <a:cubicBezTo>
                  <a:pt x="799" y="1375"/>
                  <a:pt x="852" y="1383"/>
                  <a:pt x="888" y="1358"/>
                </a:cubicBezTo>
                <a:cubicBezTo>
                  <a:pt x="919" y="1336"/>
                  <a:pt x="931" y="1294"/>
                  <a:pt x="917" y="1260"/>
                </a:cubicBezTo>
                <a:cubicBezTo>
                  <a:pt x="920" y="1264"/>
                  <a:pt x="920" y="1264"/>
                  <a:pt x="920" y="1264"/>
                </a:cubicBezTo>
                <a:cubicBezTo>
                  <a:pt x="944" y="1299"/>
                  <a:pt x="989" y="1314"/>
                  <a:pt x="1029" y="1298"/>
                </a:cubicBezTo>
                <a:cubicBezTo>
                  <a:pt x="1073" y="1280"/>
                  <a:pt x="1090" y="1233"/>
                  <a:pt x="1079" y="1192"/>
                </a:cubicBezTo>
                <a:cubicBezTo>
                  <a:pt x="1108" y="1225"/>
                  <a:pt x="1159" y="1232"/>
                  <a:pt x="1195" y="1206"/>
                </a:cubicBezTo>
                <a:cubicBezTo>
                  <a:pt x="1197" y="1204"/>
                  <a:pt x="1197" y="1204"/>
                  <a:pt x="1197" y="1204"/>
                </a:cubicBezTo>
                <a:cubicBezTo>
                  <a:pt x="1234" y="1179"/>
                  <a:pt x="1244" y="1131"/>
                  <a:pt x="1225" y="1092"/>
                </a:cubicBezTo>
                <a:cubicBezTo>
                  <a:pt x="1256" y="1122"/>
                  <a:pt x="1307" y="1126"/>
                  <a:pt x="1343" y="1101"/>
                </a:cubicBezTo>
                <a:cubicBezTo>
                  <a:pt x="1386" y="1070"/>
                  <a:pt x="1397" y="1010"/>
                  <a:pt x="1366" y="967"/>
                </a:cubicBezTo>
                <a:cubicBezTo>
                  <a:pt x="1321" y="902"/>
                  <a:pt x="1321" y="902"/>
                  <a:pt x="1321" y="902"/>
                </a:cubicBezTo>
                <a:cubicBezTo>
                  <a:pt x="1420" y="787"/>
                  <a:pt x="1420" y="787"/>
                  <a:pt x="1420" y="787"/>
                </a:cubicBezTo>
                <a:cubicBezTo>
                  <a:pt x="1445" y="756"/>
                  <a:pt x="1476" y="731"/>
                  <a:pt x="1511" y="711"/>
                </a:cubicBezTo>
                <a:cubicBezTo>
                  <a:pt x="1560" y="682"/>
                  <a:pt x="1560" y="682"/>
                  <a:pt x="1560" y="682"/>
                </a:cubicBezTo>
                <a:cubicBezTo>
                  <a:pt x="1560" y="606"/>
                  <a:pt x="1560" y="606"/>
                  <a:pt x="1560" y="606"/>
                </a:cubicBezTo>
                <a:cubicBezTo>
                  <a:pt x="1492" y="644"/>
                  <a:pt x="1492" y="644"/>
                  <a:pt x="1492" y="644"/>
                </a:cubicBezTo>
                <a:cubicBezTo>
                  <a:pt x="1454" y="666"/>
                  <a:pt x="1420" y="694"/>
                  <a:pt x="1391" y="728"/>
                </a:cubicBezTo>
                <a:cubicBezTo>
                  <a:pt x="1284" y="851"/>
                  <a:pt x="1284" y="851"/>
                  <a:pt x="1284" y="851"/>
                </a:cubicBezTo>
                <a:cubicBezTo>
                  <a:pt x="1253" y="822"/>
                  <a:pt x="1202" y="818"/>
                  <a:pt x="1166" y="843"/>
                </a:cubicBezTo>
                <a:cubicBezTo>
                  <a:pt x="1123" y="874"/>
                  <a:pt x="1112" y="934"/>
                  <a:pt x="1143" y="977"/>
                </a:cubicBezTo>
                <a:cubicBezTo>
                  <a:pt x="1145" y="981"/>
                  <a:pt x="1145" y="981"/>
                  <a:pt x="1145" y="981"/>
                </a:cubicBezTo>
                <a:cubicBezTo>
                  <a:pt x="1143" y="981"/>
                  <a:pt x="1143" y="981"/>
                  <a:pt x="1143" y="981"/>
                </a:cubicBezTo>
                <a:cubicBezTo>
                  <a:pt x="1113" y="960"/>
                  <a:pt x="1072" y="957"/>
                  <a:pt x="1039" y="979"/>
                </a:cubicBezTo>
                <a:cubicBezTo>
                  <a:pt x="1037" y="981"/>
                  <a:pt x="1037" y="981"/>
                  <a:pt x="1037" y="981"/>
                </a:cubicBezTo>
                <a:cubicBezTo>
                  <a:pt x="1009" y="1001"/>
                  <a:pt x="996" y="1035"/>
                  <a:pt x="1002" y="1069"/>
                </a:cubicBezTo>
                <a:cubicBezTo>
                  <a:pt x="991" y="1076"/>
                  <a:pt x="991" y="1076"/>
                  <a:pt x="991" y="1076"/>
                </a:cubicBezTo>
                <a:cubicBezTo>
                  <a:pt x="963" y="1061"/>
                  <a:pt x="928" y="1061"/>
                  <a:pt x="899" y="1081"/>
                </a:cubicBezTo>
                <a:cubicBezTo>
                  <a:pt x="873" y="1099"/>
                  <a:pt x="860" y="1132"/>
                  <a:pt x="862" y="1161"/>
                </a:cubicBezTo>
                <a:cubicBezTo>
                  <a:pt x="834" y="1179"/>
                  <a:pt x="834" y="1179"/>
                  <a:pt x="834" y="1179"/>
                </a:cubicBezTo>
                <a:cubicBezTo>
                  <a:pt x="812" y="1174"/>
                  <a:pt x="789" y="1179"/>
                  <a:pt x="771" y="1191"/>
                </a:cubicBezTo>
                <a:cubicBezTo>
                  <a:pt x="748" y="1208"/>
                  <a:pt x="735" y="1234"/>
                  <a:pt x="736" y="1260"/>
                </a:cubicBezTo>
                <a:cubicBezTo>
                  <a:pt x="722" y="1269"/>
                  <a:pt x="722" y="1269"/>
                  <a:pt x="722" y="1269"/>
                </a:cubicBezTo>
                <a:cubicBezTo>
                  <a:pt x="713" y="1276"/>
                  <a:pt x="700" y="1279"/>
                  <a:pt x="688" y="1277"/>
                </a:cubicBezTo>
                <a:cubicBezTo>
                  <a:pt x="676" y="1274"/>
                  <a:pt x="665" y="1268"/>
                  <a:pt x="658" y="1258"/>
                </a:cubicBezTo>
                <a:cubicBezTo>
                  <a:pt x="650" y="1249"/>
                  <a:pt x="647" y="1235"/>
                  <a:pt x="650" y="1224"/>
                </a:cubicBezTo>
                <a:cubicBezTo>
                  <a:pt x="652" y="1212"/>
                  <a:pt x="659" y="1201"/>
                  <a:pt x="669" y="1194"/>
                </a:cubicBezTo>
                <a:cubicBezTo>
                  <a:pt x="821" y="1079"/>
                  <a:pt x="821" y="1079"/>
                  <a:pt x="821" y="1079"/>
                </a:cubicBezTo>
                <a:cubicBezTo>
                  <a:pt x="829" y="1073"/>
                  <a:pt x="834" y="1066"/>
                  <a:pt x="834" y="1056"/>
                </a:cubicBezTo>
                <a:cubicBezTo>
                  <a:pt x="835" y="1038"/>
                  <a:pt x="820" y="1023"/>
                  <a:pt x="803" y="1023"/>
                </a:cubicBezTo>
                <a:cubicBezTo>
                  <a:pt x="796" y="1023"/>
                  <a:pt x="791" y="1025"/>
                  <a:pt x="785" y="1028"/>
                </a:cubicBezTo>
                <a:cubicBezTo>
                  <a:pt x="541" y="1205"/>
                  <a:pt x="541" y="1205"/>
                  <a:pt x="541" y="1205"/>
                </a:cubicBezTo>
                <a:cubicBezTo>
                  <a:pt x="527" y="1214"/>
                  <a:pt x="511" y="1219"/>
                  <a:pt x="494" y="1216"/>
                </a:cubicBezTo>
                <a:cubicBezTo>
                  <a:pt x="476" y="1213"/>
                  <a:pt x="461" y="1204"/>
                  <a:pt x="452" y="1190"/>
                </a:cubicBezTo>
                <a:cubicBezTo>
                  <a:pt x="432" y="1164"/>
                  <a:pt x="438" y="1123"/>
                  <a:pt x="467" y="1103"/>
                </a:cubicBezTo>
                <a:cubicBezTo>
                  <a:pt x="757" y="896"/>
                  <a:pt x="757" y="896"/>
                  <a:pt x="757" y="896"/>
                </a:cubicBezTo>
                <a:cubicBezTo>
                  <a:pt x="764" y="890"/>
                  <a:pt x="768" y="882"/>
                  <a:pt x="768" y="872"/>
                </a:cubicBezTo>
                <a:cubicBezTo>
                  <a:pt x="768" y="855"/>
                  <a:pt x="755" y="841"/>
                  <a:pt x="738" y="840"/>
                </a:cubicBezTo>
                <a:cubicBezTo>
                  <a:pt x="728" y="840"/>
                  <a:pt x="721" y="843"/>
                  <a:pt x="714" y="851"/>
                </a:cubicBezTo>
                <a:cubicBezTo>
                  <a:pt x="430" y="1057"/>
                  <a:pt x="430" y="1057"/>
                  <a:pt x="430" y="1057"/>
                </a:cubicBezTo>
                <a:cubicBezTo>
                  <a:pt x="422" y="1060"/>
                  <a:pt x="418" y="1066"/>
                  <a:pt x="412" y="1071"/>
                </a:cubicBezTo>
                <a:cubicBezTo>
                  <a:pt x="377" y="1093"/>
                  <a:pt x="327" y="1088"/>
                  <a:pt x="308" y="1064"/>
                </a:cubicBezTo>
                <a:cubicBezTo>
                  <a:pt x="290" y="1038"/>
                  <a:pt x="294" y="1002"/>
                  <a:pt x="317" y="980"/>
                </a:cubicBezTo>
                <a:cubicBezTo>
                  <a:pt x="345" y="961"/>
                  <a:pt x="345" y="961"/>
                  <a:pt x="345" y="961"/>
                </a:cubicBezTo>
                <a:cubicBezTo>
                  <a:pt x="661" y="745"/>
                  <a:pt x="661" y="745"/>
                  <a:pt x="661" y="745"/>
                </a:cubicBezTo>
                <a:cubicBezTo>
                  <a:pt x="669" y="739"/>
                  <a:pt x="674" y="732"/>
                  <a:pt x="674" y="722"/>
                </a:cubicBezTo>
                <a:cubicBezTo>
                  <a:pt x="675" y="712"/>
                  <a:pt x="670" y="702"/>
                  <a:pt x="661" y="696"/>
                </a:cubicBezTo>
                <a:cubicBezTo>
                  <a:pt x="650" y="688"/>
                  <a:pt x="639" y="687"/>
                  <a:pt x="627" y="694"/>
                </a:cubicBezTo>
                <a:cubicBezTo>
                  <a:pt x="288" y="924"/>
                  <a:pt x="288" y="924"/>
                  <a:pt x="288" y="924"/>
                </a:cubicBezTo>
                <a:cubicBezTo>
                  <a:pt x="286" y="928"/>
                  <a:pt x="282" y="930"/>
                  <a:pt x="280" y="932"/>
                </a:cubicBezTo>
                <a:cubicBezTo>
                  <a:pt x="247" y="955"/>
                  <a:pt x="247" y="955"/>
                  <a:pt x="247" y="955"/>
                </a:cubicBezTo>
                <a:cubicBezTo>
                  <a:pt x="221" y="976"/>
                  <a:pt x="180" y="970"/>
                  <a:pt x="160" y="941"/>
                </a:cubicBezTo>
                <a:cubicBezTo>
                  <a:pt x="140" y="914"/>
                  <a:pt x="146" y="874"/>
                  <a:pt x="175" y="854"/>
                </a:cubicBezTo>
                <a:cubicBezTo>
                  <a:pt x="813" y="384"/>
                  <a:pt x="813" y="384"/>
                  <a:pt x="813" y="384"/>
                </a:cubicBezTo>
                <a:cubicBezTo>
                  <a:pt x="864" y="414"/>
                  <a:pt x="902" y="474"/>
                  <a:pt x="902" y="474"/>
                </a:cubicBezTo>
                <a:cubicBezTo>
                  <a:pt x="965" y="671"/>
                  <a:pt x="1043" y="673"/>
                  <a:pt x="1090" y="649"/>
                </a:cubicBezTo>
                <a:cubicBezTo>
                  <a:pt x="1115" y="637"/>
                  <a:pt x="1126" y="608"/>
                  <a:pt x="1117" y="581"/>
                </a:cubicBezTo>
                <a:cubicBezTo>
                  <a:pt x="1092" y="506"/>
                  <a:pt x="1078" y="359"/>
                  <a:pt x="1078" y="359"/>
                </a:cubicBezTo>
                <a:cubicBezTo>
                  <a:pt x="1060" y="321"/>
                  <a:pt x="1004" y="281"/>
                  <a:pt x="941" y="248"/>
                </a:cubicBezTo>
                <a:cubicBezTo>
                  <a:pt x="1147" y="251"/>
                  <a:pt x="1147" y="251"/>
                  <a:pt x="1147" y="251"/>
                </a:cubicBezTo>
                <a:lnTo>
                  <a:pt x="1212" y="250"/>
                </a:lnTo>
                <a:close/>
                <a:moveTo>
                  <a:pt x="1212" y="250"/>
                </a:moveTo>
                <a:cubicBezTo>
                  <a:pt x="1212" y="250"/>
                  <a:pt x="1212" y="250"/>
                  <a:pt x="1212" y="25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055" name="Group 1054"/>
          <p:cNvGrpSpPr/>
          <p:nvPr/>
        </p:nvGrpSpPr>
        <p:grpSpPr>
          <a:xfrm>
            <a:off x="4075533" y="1453136"/>
            <a:ext cx="657032" cy="812486"/>
            <a:chOff x="534988" y="793750"/>
            <a:chExt cx="1214438" cy="1501775"/>
          </a:xfrm>
          <a:solidFill>
            <a:schemeClr val="tx1"/>
          </a:solidFill>
        </p:grpSpPr>
        <p:sp>
          <p:nvSpPr>
            <p:cNvPr id="1029" name="Freeform 30"/>
            <p:cNvSpPr>
              <a:spLocks noEditPoints="1"/>
            </p:cNvSpPr>
            <p:nvPr/>
          </p:nvSpPr>
          <p:spPr bwMode="auto">
            <a:xfrm>
              <a:off x="534988" y="793750"/>
              <a:ext cx="1214438" cy="1231900"/>
            </a:xfrm>
            <a:custGeom>
              <a:avLst/>
              <a:gdLst>
                <a:gd name="T0" fmla="*/ 1227 w 1275"/>
                <a:gd name="T1" fmla="*/ 691 h 1294"/>
                <a:gd name="T2" fmla="*/ 1245 w 1275"/>
                <a:gd name="T3" fmla="*/ 568 h 1294"/>
                <a:gd name="T4" fmla="*/ 1188 w 1275"/>
                <a:gd name="T5" fmla="*/ 431 h 1294"/>
                <a:gd name="T6" fmla="*/ 1151 w 1275"/>
                <a:gd name="T7" fmla="*/ 312 h 1294"/>
                <a:gd name="T8" fmla="*/ 1040 w 1275"/>
                <a:gd name="T9" fmla="*/ 214 h 1294"/>
                <a:gd name="T10" fmla="*/ 954 w 1275"/>
                <a:gd name="T11" fmla="*/ 122 h 1294"/>
                <a:gd name="T12" fmla="*/ 812 w 1275"/>
                <a:gd name="T13" fmla="*/ 82 h 1294"/>
                <a:gd name="T14" fmla="*/ 695 w 1275"/>
                <a:gd name="T15" fmla="*/ 37 h 1294"/>
                <a:gd name="T16" fmla="*/ 549 w 1275"/>
                <a:gd name="T17" fmla="*/ 63 h 1294"/>
                <a:gd name="T18" fmla="*/ 425 w 1275"/>
                <a:gd name="T19" fmla="*/ 72 h 1294"/>
                <a:gd name="T20" fmla="*/ 304 w 1275"/>
                <a:gd name="T21" fmla="*/ 159 h 1294"/>
                <a:gd name="T22" fmla="*/ 197 w 1275"/>
                <a:gd name="T23" fmla="*/ 222 h 1294"/>
                <a:gd name="T24" fmla="*/ 126 w 1275"/>
                <a:gd name="T25" fmla="*/ 352 h 1294"/>
                <a:gd name="T26" fmla="*/ 56 w 1275"/>
                <a:gd name="T27" fmla="*/ 455 h 1294"/>
                <a:gd name="T28" fmla="*/ 48 w 1275"/>
                <a:gd name="T29" fmla="*/ 603 h 1294"/>
                <a:gd name="T30" fmla="*/ 30 w 1275"/>
                <a:gd name="T31" fmla="*/ 727 h 1294"/>
                <a:gd name="T32" fmla="*/ 87 w 1275"/>
                <a:gd name="T33" fmla="*/ 863 h 1294"/>
                <a:gd name="T34" fmla="*/ 124 w 1275"/>
                <a:gd name="T35" fmla="*/ 983 h 1294"/>
                <a:gd name="T36" fmla="*/ 235 w 1275"/>
                <a:gd name="T37" fmla="*/ 1080 h 1294"/>
                <a:gd name="T38" fmla="*/ 320 w 1275"/>
                <a:gd name="T39" fmla="*/ 1172 h 1294"/>
                <a:gd name="T40" fmla="*/ 463 w 1275"/>
                <a:gd name="T41" fmla="*/ 1212 h 1294"/>
                <a:gd name="T42" fmla="*/ 580 w 1275"/>
                <a:gd name="T43" fmla="*/ 1257 h 1294"/>
                <a:gd name="T44" fmla="*/ 726 w 1275"/>
                <a:gd name="T45" fmla="*/ 1232 h 1294"/>
                <a:gd name="T46" fmla="*/ 850 w 1275"/>
                <a:gd name="T47" fmla="*/ 1222 h 1294"/>
                <a:gd name="T48" fmla="*/ 970 w 1275"/>
                <a:gd name="T49" fmla="*/ 1136 h 1294"/>
                <a:gd name="T50" fmla="*/ 1078 w 1275"/>
                <a:gd name="T51" fmla="*/ 1072 h 1294"/>
                <a:gd name="T52" fmla="*/ 1149 w 1275"/>
                <a:gd name="T53" fmla="*/ 943 h 1294"/>
                <a:gd name="T54" fmla="*/ 1219 w 1275"/>
                <a:gd name="T55" fmla="*/ 839 h 1294"/>
                <a:gd name="T56" fmla="*/ 637 w 1275"/>
                <a:gd name="T57" fmla="*/ 1063 h 1294"/>
                <a:gd name="T58" fmla="*/ 637 w 1275"/>
                <a:gd name="T59" fmla="*/ 231 h 1294"/>
                <a:gd name="T60" fmla="*/ 637 w 1275"/>
                <a:gd name="T61" fmla="*/ 1063 h 1294"/>
                <a:gd name="T62" fmla="*/ 637 w 1275"/>
                <a:gd name="T63" fmla="*/ 1063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5" h="1294">
                  <a:moveTo>
                    <a:pt x="1246" y="717"/>
                  </a:moveTo>
                  <a:cubicBezTo>
                    <a:pt x="1227" y="691"/>
                    <a:pt x="1227" y="691"/>
                    <a:pt x="1227" y="691"/>
                  </a:cubicBezTo>
                  <a:cubicBezTo>
                    <a:pt x="1206" y="662"/>
                    <a:pt x="1205" y="623"/>
                    <a:pt x="1226" y="594"/>
                  </a:cubicBezTo>
                  <a:cubicBezTo>
                    <a:pt x="1245" y="568"/>
                    <a:pt x="1245" y="568"/>
                    <a:pt x="1245" y="568"/>
                  </a:cubicBezTo>
                  <a:cubicBezTo>
                    <a:pt x="1274" y="527"/>
                    <a:pt x="1260" y="470"/>
                    <a:pt x="1216" y="446"/>
                  </a:cubicBezTo>
                  <a:cubicBezTo>
                    <a:pt x="1188" y="431"/>
                    <a:pt x="1188" y="431"/>
                    <a:pt x="1188" y="431"/>
                  </a:cubicBezTo>
                  <a:cubicBezTo>
                    <a:pt x="1156" y="414"/>
                    <a:pt x="1139" y="379"/>
                    <a:pt x="1145" y="344"/>
                  </a:cubicBezTo>
                  <a:cubicBezTo>
                    <a:pt x="1151" y="312"/>
                    <a:pt x="1151" y="312"/>
                    <a:pt x="1151" y="312"/>
                  </a:cubicBezTo>
                  <a:cubicBezTo>
                    <a:pt x="1159" y="262"/>
                    <a:pt x="1122" y="217"/>
                    <a:pt x="1072" y="215"/>
                  </a:cubicBezTo>
                  <a:cubicBezTo>
                    <a:pt x="1040" y="214"/>
                    <a:pt x="1040" y="214"/>
                    <a:pt x="1040" y="214"/>
                  </a:cubicBezTo>
                  <a:cubicBezTo>
                    <a:pt x="1004" y="212"/>
                    <a:pt x="973" y="188"/>
                    <a:pt x="963" y="154"/>
                  </a:cubicBezTo>
                  <a:cubicBezTo>
                    <a:pt x="954" y="122"/>
                    <a:pt x="954" y="122"/>
                    <a:pt x="954" y="122"/>
                  </a:cubicBezTo>
                  <a:cubicBezTo>
                    <a:pt x="941" y="74"/>
                    <a:pt x="888" y="49"/>
                    <a:pt x="842" y="69"/>
                  </a:cubicBezTo>
                  <a:cubicBezTo>
                    <a:pt x="812" y="82"/>
                    <a:pt x="812" y="82"/>
                    <a:pt x="812" y="82"/>
                  </a:cubicBezTo>
                  <a:cubicBezTo>
                    <a:pt x="779" y="96"/>
                    <a:pt x="741" y="88"/>
                    <a:pt x="717" y="61"/>
                  </a:cubicBezTo>
                  <a:cubicBezTo>
                    <a:pt x="695" y="37"/>
                    <a:pt x="695" y="37"/>
                    <a:pt x="695" y="37"/>
                  </a:cubicBezTo>
                  <a:cubicBezTo>
                    <a:pt x="662" y="0"/>
                    <a:pt x="603" y="0"/>
                    <a:pt x="571" y="38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26" y="89"/>
                    <a:pt x="488" y="98"/>
                    <a:pt x="455" y="85"/>
                  </a:cubicBezTo>
                  <a:cubicBezTo>
                    <a:pt x="425" y="72"/>
                    <a:pt x="425" y="72"/>
                    <a:pt x="425" y="72"/>
                  </a:cubicBezTo>
                  <a:cubicBezTo>
                    <a:pt x="379" y="53"/>
                    <a:pt x="326" y="79"/>
                    <a:pt x="313" y="127"/>
                  </a:cubicBezTo>
                  <a:cubicBezTo>
                    <a:pt x="304" y="159"/>
                    <a:pt x="304" y="159"/>
                    <a:pt x="304" y="159"/>
                  </a:cubicBezTo>
                  <a:cubicBezTo>
                    <a:pt x="295" y="193"/>
                    <a:pt x="265" y="217"/>
                    <a:pt x="229" y="220"/>
                  </a:cubicBezTo>
                  <a:cubicBezTo>
                    <a:pt x="197" y="222"/>
                    <a:pt x="197" y="222"/>
                    <a:pt x="197" y="222"/>
                  </a:cubicBezTo>
                  <a:cubicBezTo>
                    <a:pt x="147" y="224"/>
                    <a:pt x="111" y="271"/>
                    <a:pt x="120" y="320"/>
                  </a:cubicBezTo>
                  <a:cubicBezTo>
                    <a:pt x="126" y="352"/>
                    <a:pt x="126" y="352"/>
                    <a:pt x="126" y="352"/>
                  </a:cubicBezTo>
                  <a:cubicBezTo>
                    <a:pt x="132" y="387"/>
                    <a:pt x="115" y="422"/>
                    <a:pt x="84" y="439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12" y="480"/>
                    <a:pt x="0" y="536"/>
                    <a:pt x="29" y="577"/>
                  </a:cubicBezTo>
                  <a:cubicBezTo>
                    <a:pt x="48" y="603"/>
                    <a:pt x="48" y="603"/>
                    <a:pt x="48" y="603"/>
                  </a:cubicBezTo>
                  <a:cubicBezTo>
                    <a:pt x="69" y="632"/>
                    <a:pt x="70" y="671"/>
                    <a:pt x="49" y="700"/>
                  </a:cubicBezTo>
                  <a:cubicBezTo>
                    <a:pt x="30" y="727"/>
                    <a:pt x="30" y="727"/>
                    <a:pt x="30" y="727"/>
                  </a:cubicBezTo>
                  <a:cubicBezTo>
                    <a:pt x="1" y="767"/>
                    <a:pt x="15" y="824"/>
                    <a:pt x="58" y="848"/>
                  </a:cubicBezTo>
                  <a:cubicBezTo>
                    <a:pt x="87" y="863"/>
                    <a:pt x="87" y="863"/>
                    <a:pt x="87" y="863"/>
                  </a:cubicBezTo>
                  <a:cubicBezTo>
                    <a:pt x="119" y="880"/>
                    <a:pt x="136" y="915"/>
                    <a:pt x="130" y="950"/>
                  </a:cubicBezTo>
                  <a:cubicBezTo>
                    <a:pt x="124" y="983"/>
                    <a:pt x="124" y="983"/>
                    <a:pt x="124" y="983"/>
                  </a:cubicBezTo>
                  <a:cubicBezTo>
                    <a:pt x="116" y="1032"/>
                    <a:pt x="153" y="1077"/>
                    <a:pt x="203" y="1079"/>
                  </a:cubicBezTo>
                  <a:cubicBezTo>
                    <a:pt x="235" y="1080"/>
                    <a:pt x="235" y="1080"/>
                    <a:pt x="235" y="1080"/>
                  </a:cubicBezTo>
                  <a:cubicBezTo>
                    <a:pt x="271" y="1082"/>
                    <a:pt x="302" y="1106"/>
                    <a:pt x="312" y="1140"/>
                  </a:cubicBezTo>
                  <a:cubicBezTo>
                    <a:pt x="320" y="1172"/>
                    <a:pt x="320" y="1172"/>
                    <a:pt x="320" y="1172"/>
                  </a:cubicBezTo>
                  <a:cubicBezTo>
                    <a:pt x="334" y="1220"/>
                    <a:pt x="387" y="1245"/>
                    <a:pt x="433" y="1225"/>
                  </a:cubicBezTo>
                  <a:cubicBezTo>
                    <a:pt x="463" y="1212"/>
                    <a:pt x="463" y="1212"/>
                    <a:pt x="463" y="1212"/>
                  </a:cubicBezTo>
                  <a:cubicBezTo>
                    <a:pt x="496" y="1198"/>
                    <a:pt x="534" y="1206"/>
                    <a:pt x="558" y="1233"/>
                  </a:cubicBezTo>
                  <a:cubicBezTo>
                    <a:pt x="580" y="1257"/>
                    <a:pt x="580" y="1257"/>
                    <a:pt x="580" y="1257"/>
                  </a:cubicBezTo>
                  <a:cubicBezTo>
                    <a:pt x="613" y="1294"/>
                    <a:pt x="672" y="1294"/>
                    <a:pt x="704" y="1256"/>
                  </a:cubicBezTo>
                  <a:cubicBezTo>
                    <a:pt x="726" y="1232"/>
                    <a:pt x="726" y="1232"/>
                    <a:pt x="726" y="1232"/>
                  </a:cubicBezTo>
                  <a:cubicBezTo>
                    <a:pt x="749" y="1205"/>
                    <a:pt x="787" y="1196"/>
                    <a:pt x="820" y="1209"/>
                  </a:cubicBezTo>
                  <a:cubicBezTo>
                    <a:pt x="850" y="1222"/>
                    <a:pt x="850" y="1222"/>
                    <a:pt x="850" y="1222"/>
                  </a:cubicBezTo>
                  <a:cubicBezTo>
                    <a:pt x="896" y="1241"/>
                    <a:pt x="949" y="1215"/>
                    <a:pt x="962" y="1167"/>
                  </a:cubicBezTo>
                  <a:cubicBezTo>
                    <a:pt x="970" y="1136"/>
                    <a:pt x="970" y="1136"/>
                    <a:pt x="970" y="1136"/>
                  </a:cubicBezTo>
                  <a:cubicBezTo>
                    <a:pt x="980" y="1101"/>
                    <a:pt x="1010" y="1077"/>
                    <a:pt x="1046" y="1074"/>
                  </a:cubicBezTo>
                  <a:cubicBezTo>
                    <a:pt x="1078" y="1072"/>
                    <a:pt x="1078" y="1072"/>
                    <a:pt x="1078" y="1072"/>
                  </a:cubicBezTo>
                  <a:cubicBezTo>
                    <a:pt x="1128" y="1070"/>
                    <a:pt x="1164" y="1024"/>
                    <a:pt x="1155" y="975"/>
                  </a:cubicBezTo>
                  <a:cubicBezTo>
                    <a:pt x="1149" y="943"/>
                    <a:pt x="1149" y="943"/>
                    <a:pt x="1149" y="943"/>
                  </a:cubicBezTo>
                  <a:cubicBezTo>
                    <a:pt x="1143" y="907"/>
                    <a:pt x="1160" y="872"/>
                    <a:pt x="1191" y="855"/>
                  </a:cubicBezTo>
                  <a:cubicBezTo>
                    <a:pt x="1219" y="839"/>
                    <a:pt x="1219" y="839"/>
                    <a:pt x="1219" y="839"/>
                  </a:cubicBezTo>
                  <a:cubicBezTo>
                    <a:pt x="1263" y="815"/>
                    <a:pt x="1275" y="758"/>
                    <a:pt x="1246" y="717"/>
                  </a:cubicBezTo>
                  <a:close/>
                  <a:moveTo>
                    <a:pt x="637" y="1063"/>
                  </a:moveTo>
                  <a:cubicBezTo>
                    <a:pt x="408" y="1063"/>
                    <a:pt x="221" y="876"/>
                    <a:pt x="221" y="647"/>
                  </a:cubicBezTo>
                  <a:cubicBezTo>
                    <a:pt x="221" y="417"/>
                    <a:pt x="408" y="231"/>
                    <a:pt x="637" y="231"/>
                  </a:cubicBezTo>
                  <a:cubicBezTo>
                    <a:pt x="866" y="231"/>
                    <a:pt x="1053" y="417"/>
                    <a:pt x="1053" y="647"/>
                  </a:cubicBezTo>
                  <a:cubicBezTo>
                    <a:pt x="1053" y="876"/>
                    <a:pt x="866" y="1063"/>
                    <a:pt x="637" y="1063"/>
                  </a:cubicBezTo>
                  <a:close/>
                  <a:moveTo>
                    <a:pt x="637" y="1063"/>
                  </a:moveTo>
                  <a:cubicBezTo>
                    <a:pt x="637" y="1063"/>
                    <a:pt x="637" y="1063"/>
                    <a:pt x="637" y="10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0" name="Freeform 31"/>
            <p:cNvSpPr>
              <a:spLocks noEditPoints="1"/>
            </p:cNvSpPr>
            <p:nvPr/>
          </p:nvSpPr>
          <p:spPr bwMode="auto">
            <a:xfrm>
              <a:off x="1281113" y="1901825"/>
              <a:ext cx="388938" cy="392113"/>
            </a:xfrm>
            <a:custGeom>
              <a:avLst/>
              <a:gdLst>
                <a:gd name="T0" fmla="*/ 289 w 408"/>
                <a:gd name="T1" fmla="*/ 0 h 411"/>
                <a:gd name="T2" fmla="*/ 274 w 408"/>
                <a:gd name="T3" fmla="*/ 1 h 411"/>
                <a:gd name="T4" fmla="*/ 267 w 408"/>
                <a:gd name="T5" fmla="*/ 27 h 411"/>
                <a:gd name="T6" fmla="*/ 98 w 408"/>
                <a:gd name="T7" fmla="*/ 155 h 411"/>
                <a:gd name="T8" fmla="*/ 32 w 408"/>
                <a:gd name="T9" fmla="*/ 142 h 411"/>
                <a:gd name="T10" fmla="*/ 8 w 408"/>
                <a:gd name="T11" fmla="*/ 132 h 411"/>
                <a:gd name="T12" fmla="*/ 0 w 408"/>
                <a:gd name="T13" fmla="*/ 141 h 411"/>
                <a:gd name="T14" fmla="*/ 119 w 408"/>
                <a:gd name="T15" fmla="*/ 357 h 411"/>
                <a:gd name="T16" fmla="*/ 152 w 408"/>
                <a:gd name="T17" fmla="*/ 381 h 411"/>
                <a:gd name="T18" fmla="*/ 295 w 408"/>
                <a:gd name="T19" fmla="*/ 407 h 411"/>
                <a:gd name="T20" fmla="*/ 348 w 408"/>
                <a:gd name="T21" fmla="*/ 378 h 411"/>
                <a:gd name="T22" fmla="*/ 402 w 408"/>
                <a:gd name="T23" fmla="*/ 243 h 411"/>
                <a:gd name="T24" fmla="*/ 400 w 408"/>
                <a:gd name="T25" fmla="*/ 202 h 411"/>
                <a:gd name="T26" fmla="*/ 289 w 408"/>
                <a:gd name="T27" fmla="*/ 0 h 411"/>
                <a:gd name="T28" fmla="*/ 289 w 408"/>
                <a:gd name="T29" fmla="*/ 0 h 411"/>
                <a:gd name="T30" fmla="*/ 289 w 408"/>
                <a:gd name="T3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8" h="411">
                  <a:moveTo>
                    <a:pt x="289" y="0"/>
                  </a:moveTo>
                  <a:cubicBezTo>
                    <a:pt x="274" y="1"/>
                    <a:pt x="274" y="1"/>
                    <a:pt x="274" y="1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46" y="102"/>
                    <a:pt x="177" y="155"/>
                    <a:pt x="98" y="155"/>
                  </a:cubicBezTo>
                  <a:cubicBezTo>
                    <a:pt x="75" y="155"/>
                    <a:pt x="53" y="151"/>
                    <a:pt x="32" y="14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26" y="369"/>
                    <a:pt x="138" y="378"/>
                    <a:pt x="152" y="381"/>
                  </a:cubicBezTo>
                  <a:cubicBezTo>
                    <a:pt x="295" y="407"/>
                    <a:pt x="295" y="407"/>
                    <a:pt x="295" y="407"/>
                  </a:cubicBezTo>
                  <a:cubicBezTo>
                    <a:pt x="317" y="411"/>
                    <a:pt x="340" y="399"/>
                    <a:pt x="348" y="378"/>
                  </a:cubicBezTo>
                  <a:cubicBezTo>
                    <a:pt x="402" y="243"/>
                    <a:pt x="402" y="243"/>
                    <a:pt x="402" y="243"/>
                  </a:cubicBezTo>
                  <a:cubicBezTo>
                    <a:pt x="408" y="229"/>
                    <a:pt x="407" y="214"/>
                    <a:pt x="400" y="202"/>
                  </a:cubicBezTo>
                  <a:lnTo>
                    <a:pt x="289" y="0"/>
                  </a:lnTo>
                  <a:close/>
                  <a:moveTo>
                    <a:pt x="289" y="0"/>
                  </a:moveTo>
                  <a:cubicBezTo>
                    <a:pt x="289" y="0"/>
                    <a:pt x="289" y="0"/>
                    <a:pt x="2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1" name="Freeform 32"/>
            <p:cNvSpPr>
              <a:spLocks noEditPoints="1"/>
            </p:cNvSpPr>
            <p:nvPr/>
          </p:nvSpPr>
          <p:spPr bwMode="auto">
            <a:xfrm>
              <a:off x="614363" y="1908175"/>
              <a:ext cx="392113" cy="387350"/>
            </a:xfrm>
            <a:custGeom>
              <a:avLst/>
              <a:gdLst>
                <a:gd name="T0" fmla="*/ 386 w 412"/>
                <a:gd name="T1" fmla="*/ 138 h 406"/>
                <a:gd name="T2" fmla="*/ 317 w 412"/>
                <a:gd name="T3" fmla="*/ 153 h 406"/>
                <a:gd name="T4" fmla="*/ 149 w 412"/>
                <a:gd name="T5" fmla="*/ 27 h 406"/>
                <a:gd name="T6" fmla="*/ 141 w 412"/>
                <a:gd name="T7" fmla="*/ 1 h 406"/>
                <a:gd name="T8" fmla="*/ 116 w 412"/>
                <a:gd name="T9" fmla="*/ 0 h 406"/>
                <a:gd name="T10" fmla="*/ 8 w 412"/>
                <a:gd name="T11" fmla="*/ 196 h 406"/>
                <a:gd name="T12" fmla="*/ 6 w 412"/>
                <a:gd name="T13" fmla="*/ 237 h 406"/>
                <a:gd name="T14" fmla="*/ 60 w 412"/>
                <a:gd name="T15" fmla="*/ 372 h 406"/>
                <a:gd name="T16" fmla="*/ 113 w 412"/>
                <a:gd name="T17" fmla="*/ 402 h 406"/>
                <a:gd name="T18" fmla="*/ 256 w 412"/>
                <a:gd name="T19" fmla="*/ 375 h 406"/>
                <a:gd name="T20" fmla="*/ 290 w 412"/>
                <a:gd name="T21" fmla="*/ 351 h 406"/>
                <a:gd name="T22" fmla="*/ 412 w 412"/>
                <a:gd name="T23" fmla="*/ 129 h 406"/>
                <a:gd name="T24" fmla="*/ 411 w 412"/>
                <a:gd name="T25" fmla="*/ 128 h 406"/>
                <a:gd name="T26" fmla="*/ 386 w 412"/>
                <a:gd name="T27" fmla="*/ 138 h 406"/>
                <a:gd name="T28" fmla="*/ 386 w 412"/>
                <a:gd name="T29" fmla="*/ 138 h 406"/>
                <a:gd name="T30" fmla="*/ 386 w 412"/>
                <a:gd name="T31" fmla="*/ 138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2" h="406">
                  <a:moveTo>
                    <a:pt x="386" y="138"/>
                  </a:moveTo>
                  <a:cubicBezTo>
                    <a:pt x="364" y="148"/>
                    <a:pt x="341" y="153"/>
                    <a:pt x="317" y="153"/>
                  </a:cubicBezTo>
                  <a:cubicBezTo>
                    <a:pt x="239" y="153"/>
                    <a:pt x="170" y="101"/>
                    <a:pt x="149" y="27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1" y="209"/>
                    <a:pt x="0" y="224"/>
                    <a:pt x="6" y="237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9" y="394"/>
                    <a:pt x="91" y="406"/>
                    <a:pt x="113" y="402"/>
                  </a:cubicBezTo>
                  <a:cubicBezTo>
                    <a:pt x="256" y="375"/>
                    <a:pt x="256" y="375"/>
                    <a:pt x="256" y="375"/>
                  </a:cubicBezTo>
                  <a:cubicBezTo>
                    <a:pt x="270" y="373"/>
                    <a:pt x="283" y="364"/>
                    <a:pt x="290" y="351"/>
                  </a:cubicBezTo>
                  <a:cubicBezTo>
                    <a:pt x="412" y="129"/>
                    <a:pt x="412" y="129"/>
                    <a:pt x="412" y="129"/>
                  </a:cubicBezTo>
                  <a:cubicBezTo>
                    <a:pt x="411" y="128"/>
                    <a:pt x="411" y="128"/>
                    <a:pt x="411" y="128"/>
                  </a:cubicBezTo>
                  <a:lnTo>
                    <a:pt x="386" y="138"/>
                  </a:lnTo>
                  <a:close/>
                  <a:moveTo>
                    <a:pt x="386" y="138"/>
                  </a:moveTo>
                  <a:cubicBezTo>
                    <a:pt x="386" y="138"/>
                    <a:pt x="386" y="138"/>
                    <a:pt x="386" y="1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2" name="Freeform 33"/>
            <p:cNvSpPr>
              <a:spLocks noEditPoints="1"/>
            </p:cNvSpPr>
            <p:nvPr/>
          </p:nvSpPr>
          <p:spPr bwMode="auto">
            <a:xfrm>
              <a:off x="874713" y="1106488"/>
              <a:ext cx="536575" cy="531813"/>
            </a:xfrm>
            <a:custGeom>
              <a:avLst/>
              <a:gdLst>
                <a:gd name="T0" fmla="*/ 521 w 564"/>
                <a:gd name="T1" fmla="*/ 295 h 558"/>
                <a:gd name="T2" fmla="*/ 514 w 564"/>
                <a:gd name="T3" fmla="*/ 229 h 558"/>
                <a:gd name="T4" fmla="*/ 370 w 564"/>
                <a:gd name="T5" fmla="*/ 217 h 558"/>
                <a:gd name="T6" fmla="*/ 346 w 564"/>
                <a:gd name="T7" fmla="*/ 222 h 558"/>
                <a:gd name="T8" fmla="*/ 346 w 564"/>
                <a:gd name="T9" fmla="*/ 128 h 558"/>
                <a:gd name="T10" fmla="*/ 296 w 564"/>
                <a:gd name="T11" fmla="*/ 0 h 558"/>
                <a:gd name="T12" fmla="*/ 279 w 564"/>
                <a:gd name="T13" fmla="*/ 55 h 558"/>
                <a:gd name="T14" fmla="*/ 172 w 564"/>
                <a:gd name="T15" fmla="*/ 246 h 558"/>
                <a:gd name="T16" fmla="*/ 147 w 564"/>
                <a:gd name="T17" fmla="*/ 288 h 558"/>
                <a:gd name="T18" fmla="*/ 117 w 564"/>
                <a:gd name="T19" fmla="*/ 277 h 558"/>
                <a:gd name="T20" fmla="*/ 47 w 564"/>
                <a:gd name="T21" fmla="*/ 277 h 558"/>
                <a:gd name="T22" fmla="*/ 0 w 564"/>
                <a:gd name="T23" fmla="*/ 324 h 558"/>
                <a:gd name="T24" fmla="*/ 0 w 564"/>
                <a:gd name="T25" fmla="*/ 511 h 558"/>
                <a:gd name="T26" fmla="*/ 47 w 564"/>
                <a:gd name="T27" fmla="*/ 558 h 558"/>
                <a:gd name="T28" fmla="*/ 117 w 564"/>
                <a:gd name="T29" fmla="*/ 558 h 558"/>
                <a:gd name="T30" fmla="*/ 143 w 564"/>
                <a:gd name="T31" fmla="*/ 550 h 558"/>
                <a:gd name="T32" fmla="*/ 154 w 564"/>
                <a:gd name="T33" fmla="*/ 513 h 558"/>
                <a:gd name="T34" fmla="*/ 154 w 564"/>
                <a:gd name="T35" fmla="*/ 397 h 558"/>
                <a:gd name="T36" fmla="*/ 235 w 564"/>
                <a:gd name="T37" fmla="*/ 549 h 558"/>
                <a:gd name="T38" fmla="*/ 334 w 564"/>
                <a:gd name="T39" fmla="*/ 552 h 558"/>
                <a:gd name="T40" fmla="*/ 428 w 564"/>
                <a:gd name="T41" fmla="*/ 549 h 558"/>
                <a:gd name="T42" fmla="*/ 498 w 564"/>
                <a:gd name="T43" fmla="*/ 465 h 558"/>
                <a:gd name="T44" fmla="*/ 520 w 564"/>
                <a:gd name="T45" fmla="*/ 380 h 558"/>
                <a:gd name="T46" fmla="*/ 521 w 564"/>
                <a:gd name="T47" fmla="*/ 295 h 558"/>
                <a:gd name="T48" fmla="*/ 521 w 564"/>
                <a:gd name="T49" fmla="*/ 295 h 558"/>
                <a:gd name="T50" fmla="*/ 521 w 564"/>
                <a:gd name="T51" fmla="*/ 295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4" h="558">
                  <a:moveTo>
                    <a:pt x="521" y="295"/>
                  </a:moveTo>
                  <a:cubicBezTo>
                    <a:pt x="521" y="295"/>
                    <a:pt x="545" y="257"/>
                    <a:pt x="514" y="229"/>
                  </a:cubicBezTo>
                  <a:cubicBezTo>
                    <a:pt x="475" y="193"/>
                    <a:pt x="370" y="217"/>
                    <a:pt x="370" y="217"/>
                  </a:cubicBezTo>
                  <a:cubicBezTo>
                    <a:pt x="362" y="218"/>
                    <a:pt x="355" y="220"/>
                    <a:pt x="346" y="222"/>
                  </a:cubicBezTo>
                  <a:cubicBezTo>
                    <a:pt x="346" y="222"/>
                    <a:pt x="310" y="239"/>
                    <a:pt x="346" y="128"/>
                  </a:cubicBezTo>
                  <a:cubicBezTo>
                    <a:pt x="383" y="18"/>
                    <a:pt x="322" y="0"/>
                    <a:pt x="296" y="0"/>
                  </a:cubicBezTo>
                  <a:cubicBezTo>
                    <a:pt x="271" y="0"/>
                    <a:pt x="279" y="55"/>
                    <a:pt x="279" y="55"/>
                  </a:cubicBezTo>
                  <a:cubicBezTo>
                    <a:pt x="279" y="55"/>
                    <a:pt x="225" y="206"/>
                    <a:pt x="172" y="246"/>
                  </a:cubicBezTo>
                  <a:cubicBezTo>
                    <a:pt x="159" y="261"/>
                    <a:pt x="151" y="277"/>
                    <a:pt x="147" y="288"/>
                  </a:cubicBezTo>
                  <a:cubicBezTo>
                    <a:pt x="139" y="281"/>
                    <a:pt x="128" y="277"/>
                    <a:pt x="117" y="277"/>
                  </a:cubicBezTo>
                  <a:cubicBezTo>
                    <a:pt x="47" y="277"/>
                    <a:pt x="47" y="277"/>
                    <a:pt x="47" y="277"/>
                  </a:cubicBezTo>
                  <a:cubicBezTo>
                    <a:pt x="21" y="277"/>
                    <a:pt x="0" y="298"/>
                    <a:pt x="0" y="324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0" y="537"/>
                    <a:pt x="21" y="558"/>
                    <a:pt x="47" y="558"/>
                  </a:cubicBezTo>
                  <a:cubicBezTo>
                    <a:pt x="117" y="558"/>
                    <a:pt x="117" y="558"/>
                    <a:pt x="117" y="558"/>
                  </a:cubicBezTo>
                  <a:cubicBezTo>
                    <a:pt x="126" y="558"/>
                    <a:pt x="135" y="555"/>
                    <a:pt x="143" y="550"/>
                  </a:cubicBezTo>
                  <a:cubicBezTo>
                    <a:pt x="144" y="548"/>
                    <a:pt x="154" y="539"/>
                    <a:pt x="154" y="513"/>
                  </a:cubicBezTo>
                  <a:cubicBezTo>
                    <a:pt x="154" y="397"/>
                    <a:pt x="154" y="397"/>
                    <a:pt x="154" y="397"/>
                  </a:cubicBezTo>
                  <a:cubicBezTo>
                    <a:pt x="154" y="401"/>
                    <a:pt x="154" y="541"/>
                    <a:pt x="235" y="549"/>
                  </a:cubicBezTo>
                  <a:cubicBezTo>
                    <a:pt x="263" y="551"/>
                    <a:pt x="299" y="553"/>
                    <a:pt x="334" y="552"/>
                  </a:cubicBezTo>
                  <a:cubicBezTo>
                    <a:pt x="367" y="555"/>
                    <a:pt x="401" y="555"/>
                    <a:pt x="428" y="549"/>
                  </a:cubicBezTo>
                  <a:cubicBezTo>
                    <a:pt x="521" y="529"/>
                    <a:pt x="498" y="465"/>
                    <a:pt x="498" y="465"/>
                  </a:cubicBezTo>
                  <a:cubicBezTo>
                    <a:pt x="548" y="427"/>
                    <a:pt x="520" y="380"/>
                    <a:pt x="520" y="380"/>
                  </a:cubicBezTo>
                  <a:cubicBezTo>
                    <a:pt x="564" y="334"/>
                    <a:pt x="521" y="295"/>
                    <a:pt x="521" y="295"/>
                  </a:cubicBezTo>
                  <a:close/>
                  <a:moveTo>
                    <a:pt x="521" y="295"/>
                  </a:moveTo>
                  <a:cubicBezTo>
                    <a:pt x="521" y="295"/>
                    <a:pt x="521" y="295"/>
                    <a:pt x="521" y="29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54" name="Group 1053"/>
          <p:cNvGrpSpPr/>
          <p:nvPr/>
        </p:nvGrpSpPr>
        <p:grpSpPr>
          <a:xfrm>
            <a:off x="1998338" y="1456142"/>
            <a:ext cx="701693" cy="806474"/>
            <a:chOff x="-1609725" y="493713"/>
            <a:chExt cx="1296988" cy="1490662"/>
          </a:xfrm>
          <a:solidFill>
            <a:schemeClr val="tx1"/>
          </a:solidFill>
        </p:grpSpPr>
        <p:sp>
          <p:nvSpPr>
            <p:cNvPr id="1033" name="Freeform 34"/>
            <p:cNvSpPr>
              <a:spLocks noEditPoints="1"/>
            </p:cNvSpPr>
            <p:nvPr/>
          </p:nvSpPr>
          <p:spPr bwMode="auto">
            <a:xfrm>
              <a:off x="-1609725" y="1390650"/>
              <a:ext cx="1296988" cy="593725"/>
            </a:xfrm>
            <a:custGeom>
              <a:avLst/>
              <a:gdLst>
                <a:gd name="T0" fmla="*/ 1181 w 1363"/>
                <a:gd name="T1" fmla="*/ 127 h 623"/>
                <a:gd name="T2" fmla="*/ 918 w 1363"/>
                <a:gd name="T3" fmla="*/ 0 h 623"/>
                <a:gd name="T4" fmla="*/ 791 w 1363"/>
                <a:gd name="T5" fmla="*/ 402 h 623"/>
                <a:gd name="T6" fmla="*/ 773 w 1363"/>
                <a:gd name="T7" fmla="*/ 456 h 623"/>
                <a:gd name="T8" fmla="*/ 716 w 1363"/>
                <a:gd name="T9" fmla="*/ 295 h 623"/>
                <a:gd name="T10" fmla="*/ 682 w 1363"/>
                <a:gd name="T11" fmla="*/ 104 h 623"/>
                <a:gd name="T12" fmla="*/ 681 w 1363"/>
                <a:gd name="T13" fmla="*/ 104 h 623"/>
                <a:gd name="T14" fmla="*/ 647 w 1363"/>
                <a:gd name="T15" fmla="*/ 295 h 623"/>
                <a:gd name="T16" fmla="*/ 590 w 1363"/>
                <a:gd name="T17" fmla="*/ 456 h 623"/>
                <a:gd name="T18" fmla="*/ 572 w 1363"/>
                <a:gd name="T19" fmla="*/ 402 h 623"/>
                <a:gd name="T20" fmla="*/ 445 w 1363"/>
                <a:gd name="T21" fmla="*/ 0 h 623"/>
                <a:gd name="T22" fmla="*/ 182 w 1363"/>
                <a:gd name="T23" fmla="*/ 127 h 623"/>
                <a:gd name="T24" fmla="*/ 7 w 1363"/>
                <a:gd name="T25" fmla="*/ 623 h 623"/>
                <a:gd name="T26" fmla="*/ 1355 w 1363"/>
                <a:gd name="T27" fmla="*/ 623 h 623"/>
                <a:gd name="T28" fmla="*/ 1181 w 1363"/>
                <a:gd name="T29" fmla="*/ 127 h 623"/>
                <a:gd name="T30" fmla="*/ 1181 w 1363"/>
                <a:gd name="T31" fmla="*/ 127 h 623"/>
                <a:gd name="T32" fmla="*/ 1181 w 1363"/>
                <a:gd name="T33" fmla="*/ 127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3" h="623">
                  <a:moveTo>
                    <a:pt x="1181" y="127"/>
                  </a:moveTo>
                  <a:cubicBezTo>
                    <a:pt x="1016" y="64"/>
                    <a:pt x="918" y="0"/>
                    <a:pt x="918" y="0"/>
                  </a:cubicBezTo>
                  <a:cubicBezTo>
                    <a:pt x="791" y="402"/>
                    <a:pt x="791" y="402"/>
                    <a:pt x="791" y="402"/>
                  </a:cubicBezTo>
                  <a:cubicBezTo>
                    <a:pt x="773" y="456"/>
                    <a:pt x="773" y="456"/>
                    <a:pt x="773" y="456"/>
                  </a:cubicBezTo>
                  <a:cubicBezTo>
                    <a:pt x="716" y="295"/>
                    <a:pt x="716" y="295"/>
                    <a:pt x="716" y="295"/>
                  </a:cubicBezTo>
                  <a:cubicBezTo>
                    <a:pt x="847" y="113"/>
                    <a:pt x="706" y="104"/>
                    <a:pt x="682" y="104"/>
                  </a:cubicBezTo>
                  <a:cubicBezTo>
                    <a:pt x="681" y="104"/>
                    <a:pt x="681" y="104"/>
                    <a:pt x="681" y="104"/>
                  </a:cubicBezTo>
                  <a:cubicBezTo>
                    <a:pt x="656" y="104"/>
                    <a:pt x="516" y="113"/>
                    <a:pt x="647" y="295"/>
                  </a:cubicBezTo>
                  <a:cubicBezTo>
                    <a:pt x="590" y="456"/>
                    <a:pt x="590" y="456"/>
                    <a:pt x="590" y="456"/>
                  </a:cubicBezTo>
                  <a:cubicBezTo>
                    <a:pt x="572" y="402"/>
                    <a:pt x="572" y="402"/>
                    <a:pt x="572" y="402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0"/>
                    <a:pt x="346" y="64"/>
                    <a:pt x="182" y="127"/>
                  </a:cubicBezTo>
                  <a:cubicBezTo>
                    <a:pt x="0" y="193"/>
                    <a:pt x="11" y="343"/>
                    <a:pt x="7" y="623"/>
                  </a:cubicBezTo>
                  <a:cubicBezTo>
                    <a:pt x="1355" y="623"/>
                    <a:pt x="1355" y="623"/>
                    <a:pt x="1355" y="623"/>
                  </a:cubicBezTo>
                  <a:cubicBezTo>
                    <a:pt x="1352" y="343"/>
                    <a:pt x="1363" y="193"/>
                    <a:pt x="1181" y="127"/>
                  </a:cubicBezTo>
                  <a:close/>
                  <a:moveTo>
                    <a:pt x="1181" y="127"/>
                  </a:moveTo>
                  <a:cubicBezTo>
                    <a:pt x="1181" y="127"/>
                    <a:pt x="1181" y="127"/>
                    <a:pt x="1181" y="1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5" name="Freeform 35"/>
            <p:cNvSpPr>
              <a:spLocks noEditPoints="1"/>
            </p:cNvSpPr>
            <p:nvPr/>
          </p:nvSpPr>
          <p:spPr bwMode="auto">
            <a:xfrm>
              <a:off x="-1238250" y="709613"/>
              <a:ext cx="534988" cy="536575"/>
            </a:xfrm>
            <a:custGeom>
              <a:avLst/>
              <a:gdLst>
                <a:gd name="T0" fmla="*/ 295 w 562"/>
                <a:gd name="T1" fmla="*/ 105 h 563"/>
                <a:gd name="T2" fmla="*/ 369 w 562"/>
                <a:gd name="T3" fmla="*/ 31 h 563"/>
                <a:gd name="T4" fmla="*/ 102 w 562"/>
                <a:gd name="T5" fmla="*/ 93 h 563"/>
                <a:gd name="T6" fmla="*/ 102 w 562"/>
                <a:gd name="T7" fmla="*/ 461 h 563"/>
                <a:gd name="T8" fmla="*/ 469 w 562"/>
                <a:gd name="T9" fmla="*/ 461 h 563"/>
                <a:gd name="T10" fmla="*/ 532 w 562"/>
                <a:gd name="T11" fmla="*/ 194 h 563"/>
                <a:gd name="T12" fmla="*/ 458 w 562"/>
                <a:gd name="T13" fmla="*/ 268 h 563"/>
                <a:gd name="T14" fmla="*/ 408 w 562"/>
                <a:gd name="T15" fmla="*/ 399 h 563"/>
                <a:gd name="T16" fmla="*/ 163 w 562"/>
                <a:gd name="T17" fmla="*/ 399 h 563"/>
                <a:gd name="T18" fmla="*/ 163 w 562"/>
                <a:gd name="T19" fmla="*/ 155 h 563"/>
                <a:gd name="T20" fmla="*/ 295 w 562"/>
                <a:gd name="T21" fmla="*/ 105 h 563"/>
                <a:gd name="T22" fmla="*/ 295 w 562"/>
                <a:gd name="T23" fmla="*/ 105 h 563"/>
                <a:gd name="T24" fmla="*/ 295 w 562"/>
                <a:gd name="T25" fmla="*/ 105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2" h="563">
                  <a:moveTo>
                    <a:pt x="295" y="105"/>
                  </a:moveTo>
                  <a:cubicBezTo>
                    <a:pt x="369" y="31"/>
                    <a:pt x="369" y="31"/>
                    <a:pt x="369" y="31"/>
                  </a:cubicBezTo>
                  <a:cubicBezTo>
                    <a:pt x="278" y="0"/>
                    <a:pt x="174" y="21"/>
                    <a:pt x="102" y="93"/>
                  </a:cubicBezTo>
                  <a:cubicBezTo>
                    <a:pt x="0" y="195"/>
                    <a:pt x="0" y="360"/>
                    <a:pt x="102" y="461"/>
                  </a:cubicBezTo>
                  <a:cubicBezTo>
                    <a:pt x="203" y="563"/>
                    <a:pt x="368" y="563"/>
                    <a:pt x="469" y="461"/>
                  </a:cubicBezTo>
                  <a:cubicBezTo>
                    <a:pt x="542" y="389"/>
                    <a:pt x="562" y="285"/>
                    <a:pt x="532" y="194"/>
                  </a:cubicBezTo>
                  <a:cubicBezTo>
                    <a:pt x="458" y="268"/>
                    <a:pt x="458" y="268"/>
                    <a:pt x="458" y="268"/>
                  </a:cubicBezTo>
                  <a:cubicBezTo>
                    <a:pt x="460" y="315"/>
                    <a:pt x="444" y="363"/>
                    <a:pt x="408" y="399"/>
                  </a:cubicBezTo>
                  <a:cubicBezTo>
                    <a:pt x="340" y="467"/>
                    <a:pt x="231" y="467"/>
                    <a:pt x="163" y="399"/>
                  </a:cubicBezTo>
                  <a:cubicBezTo>
                    <a:pt x="96" y="332"/>
                    <a:pt x="96" y="223"/>
                    <a:pt x="163" y="155"/>
                  </a:cubicBezTo>
                  <a:cubicBezTo>
                    <a:pt x="200" y="119"/>
                    <a:pt x="248" y="102"/>
                    <a:pt x="295" y="105"/>
                  </a:cubicBezTo>
                  <a:close/>
                  <a:moveTo>
                    <a:pt x="295" y="105"/>
                  </a:moveTo>
                  <a:cubicBezTo>
                    <a:pt x="295" y="105"/>
                    <a:pt x="295" y="105"/>
                    <a:pt x="295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6" name="Freeform 36"/>
            <p:cNvSpPr>
              <a:spLocks noEditPoints="1"/>
            </p:cNvSpPr>
            <p:nvPr/>
          </p:nvSpPr>
          <p:spPr bwMode="auto">
            <a:xfrm>
              <a:off x="-1423987" y="519113"/>
              <a:ext cx="911225" cy="912813"/>
            </a:xfrm>
            <a:custGeom>
              <a:avLst/>
              <a:gdLst>
                <a:gd name="T0" fmla="*/ 791 w 958"/>
                <a:gd name="T1" fmla="*/ 786 h 957"/>
                <a:gd name="T2" fmla="*/ 862 w 958"/>
                <a:gd name="T3" fmla="*/ 258 h 957"/>
                <a:gd name="T4" fmla="*/ 791 w 958"/>
                <a:gd name="T5" fmla="*/ 329 h 957"/>
                <a:gd name="T6" fmla="*/ 724 w 958"/>
                <a:gd name="T7" fmla="*/ 719 h 957"/>
                <a:gd name="T8" fmla="*/ 239 w 958"/>
                <a:gd name="T9" fmla="*/ 719 h 957"/>
                <a:gd name="T10" fmla="*/ 239 w 958"/>
                <a:gd name="T11" fmla="*/ 234 h 957"/>
                <a:gd name="T12" fmla="*/ 629 w 958"/>
                <a:gd name="T13" fmla="*/ 166 h 957"/>
                <a:gd name="T14" fmla="*/ 699 w 958"/>
                <a:gd name="T15" fmla="*/ 96 h 957"/>
                <a:gd name="T16" fmla="*/ 171 w 958"/>
                <a:gd name="T17" fmla="*/ 166 h 957"/>
                <a:gd name="T18" fmla="*/ 171 w 958"/>
                <a:gd name="T19" fmla="*/ 786 h 957"/>
                <a:gd name="T20" fmla="*/ 791 w 958"/>
                <a:gd name="T21" fmla="*/ 786 h 957"/>
                <a:gd name="T22" fmla="*/ 791 w 958"/>
                <a:gd name="T23" fmla="*/ 786 h 957"/>
                <a:gd name="T24" fmla="*/ 791 w 958"/>
                <a:gd name="T25" fmla="*/ 786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8" h="957">
                  <a:moveTo>
                    <a:pt x="791" y="786"/>
                  </a:moveTo>
                  <a:cubicBezTo>
                    <a:pt x="934" y="643"/>
                    <a:pt x="958" y="426"/>
                    <a:pt x="862" y="258"/>
                  </a:cubicBezTo>
                  <a:cubicBezTo>
                    <a:pt x="791" y="329"/>
                    <a:pt x="791" y="329"/>
                    <a:pt x="791" y="329"/>
                  </a:cubicBezTo>
                  <a:cubicBezTo>
                    <a:pt x="852" y="456"/>
                    <a:pt x="829" y="613"/>
                    <a:pt x="724" y="719"/>
                  </a:cubicBezTo>
                  <a:cubicBezTo>
                    <a:pt x="590" y="853"/>
                    <a:pt x="373" y="853"/>
                    <a:pt x="239" y="719"/>
                  </a:cubicBezTo>
                  <a:cubicBezTo>
                    <a:pt x="105" y="585"/>
                    <a:pt x="105" y="368"/>
                    <a:pt x="239" y="234"/>
                  </a:cubicBezTo>
                  <a:cubicBezTo>
                    <a:pt x="344" y="128"/>
                    <a:pt x="501" y="106"/>
                    <a:pt x="629" y="166"/>
                  </a:cubicBezTo>
                  <a:cubicBezTo>
                    <a:pt x="699" y="96"/>
                    <a:pt x="699" y="96"/>
                    <a:pt x="699" y="96"/>
                  </a:cubicBezTo>
                  <a:cubicBezTo>
                    <a:pt x="532" y="0"/>
                    <a:pt x="314" y="23"/>
                    <a:pt x="171" y="166"/>
                  </a:cubicBezTo>
                  <a:cubicBezTo>
                    <a:pt x="0" y="337"/>
                    <a:pt x="0" y="615"/>
                    <a:pt x="171" y="786"/>
                  </a:cubicBezTo>
                  <a:cubicBezTo>
                    <a:pt x="343" y="957"/>
                    <a:pt x="620" y="957"/>
                    <a:pt x="791" y="786"/>
                  </a:cubicBezTo>
                  <a:close/>
                  <a:moveTo>
                    <a:pt x="791" y="786"/>
                  </a:moveTo>
                  <a:cubicBezTo>
                    <a:pt x="791" y="786"/>
                    <a:pt x="791" y="786"/>
                    <a:pt x="791" y="7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7" name="Freeform 37"/>
            <p:cNvSpPr>
              <a:spLocks noEditPoints="1"/>
            </p:cNvSpPr>
            <p:nvPr/>
          </p:nvSpPr>
          <p:spPr bwMode="auto">
            <a:xfrm>
              <a:off x="-1050925" y="493713"/>
              <a:ext cx="563563" cy="565150"/>
            </a:xfrm>
            <a:custGeom>
              <a:avLst/>
              <a:gdLst>
                <a:gd name="T0" fmla="*/ 113 w 592"/>
                <a:gd name="T1" fmla="*/ 417 h 593"/>
                <a:gd name="T2" fmla="*/ 89 w 592"/>
                <a:gd name="T3" fmla="*/ 414 h 593"/>
                <a:gd name="T4" fmla="*/ 0 w 592"/>
                <a:gd name="T5" fmla="*/ 503 h 593"/>
                <a:gd name="T6" fmla="*/ 89 w 592"/>
                <a:gd name="T7" fmla="*/ 593 h 593"/>
                <a:gd name="T8" fmla="*/ 179 w 592"/>
                <a:gd name="T9" fmla="*/ 503 h 593"/>
                <a:gd name="T10" fmla="*/ 176 w 592"/>
                <a:gd name="T11" fmla="*/ 479 h 593"/>
                <a:gd name="T12" fmla="*/ 426 w 592"/>
                <a:gd name="T13" fmla="*/ 230 h 593"/>
                <a:gd name="T14" fmla="*/ 466 w 592"/>
                <a:gd name="T15" fmla="*/ 235 h 593"/>
                <a:gd name="T16" fmla="*/ 592 w 592"/>
                <a:gd name="T17" fmla="*/ 109 h 593"/>
                <a:gd name="T18" fmla="*/ 497 w 592"/>
                <a:gd name="T19" fmla="*/ 96 h 593"/>
                <a:gd name="T20" fmla="*/ 484 w 592"/>
                <a:gd name="T21" fmla="*/ 0 h 593"/>
                <a:gd name="T22" fmla="*/ 358 w 592"/>
                <a:gd name="T23" fmla="*/ 127 h 593"/>
                <a:gd name="T24" fmla="*/ 363 w 592"/>
                <a:gd name="T25" fmla="*/ 167 h 593"/>
                <a:gd name="T26" fmla="*/ 113 w 592"/>
                <a:gd name="T27" fmla="*/ 417 h 593"/>
                <a:gd name="T28" fmla="*/ 113 w 592"/>
                <a:gd name="T29" fmla="*/ 417 h 593"/>
                <a:gd name="T30" fmla="*/ 113 w 592"/>
                <a:gd name="T31" fmla="*/ 41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2" h="593">
                  <a:moveTo>
                    <a:pt x="113" y="417"/>
                  </a:moveTo>
                  <a:cubicBezTo>
                    <a:pt x="106" y="415"/>
                    <a:pt x="98" y="414"/>
                    <a:pt x="89" y="414"/>
                  </a:cubicBezTo>
                  <a:cubicBezTo>
                    <a:pt x="40" y="414"/>
                    <a:pt x="0" y="454"/>
                    <a:pt x="0" y="503"/>
                  </a:cubicBezTo>
                  <a:cubicBezTo>
                    <a:pt x="0" y="553"/>
                    <a:pt x="40" y="593"/>
                    <a:pt x="89" y="593"/>
                  </a:cubicBezTo>
                  <a:cubicBezTo>
                    <a:pt x="139" y="593"/>
                    <a:pt x="179" y="553"/>
                    <a:pt x="179" y="503"/>
                  </a:cubicBezTo>
                  <a:cubicBezTo>
                    <a:pt x="179" y="495"/>
                    <a:pt x="178" y="487"/>
                    <a:pt x="176" y="479"/>
                  </a:cubicBezTo>
                  <a:cubicBezTo>
                    <a:pt x="426" y="230"/>
                    <a:pt x="426" y="230"/>
                    <a:pt x="426" y="230"/>
                  </a:cubicBezTo>
                  <a:cubicBezTo>
                    <a:pt x="466" y="235"/>
                    <a:pt x="466" y="235"/>
                    <a:pt x="466" y="235"/>
                  </a:cubicBezTo>
                  <a:cubicBezTo>
                    <a:pt x="592" y="109"/>
                    <a:pt x="592" y="109"/>
                    <a:pt x="592" y="109"/>
                  </a:cubicBezTo>
                  <a:cubicBezTo>
                    <a:pt x="497" y="96"/>
                    <a:pt x="497" y="96"/>
                    <a:pt x="497" y="96"/>
                  </a:cubicBezTo>
                  <a:cubicBezTo>
                    <a:pt x="484" y="0"/>
                    <a:pt x="484" y="0"/>
                    <a:pt x="484" y="0"/>
                  </a:cubicBezTo>
                  <a:cubicBezTo>
                    <a:pt x="358" y="127"/>
                    <a:pt x="358" y="127"/>
                    <a:pt x="358" y="127"/>
                  </a:cubicBezTo>
                  <a:cubicBezTo>
                    <a:pt x="363" y="167"/>
                    <a:pt x="363" y="167"/>
                    <a:pt x="363" y="167"/>
                  </a:cubicBezTo>
                  <a:lnTo>
                    <a:pt x="113" y="417"/>
                  </a:lnTo>
                  <a:close/>
                  <a:moveTo>
                    <a:pt x="113" y="417"/>
                  </a:moveTo>
                  <a:cubicBezTo>
                    <a:pt x="113" y="417"/>
                    <a:pt x="113" y="417"/>
                    <a:pt x="113" y="4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57" name="Group 1056"/>
          <p:cNvGrpSpPr/>
          <p:nvPr/>
        </p:nvGrpSpPr>
        <p:grpSpPr>
          <a:xfrm>
            <a:off x="5756294" y="1553194"/>
            <a:ext cx="803898" cy="612371"/>
            <a:chOff x="1938338" y="685800"/>
            <a:chExt cx="1485900" cy="1131888"/>
          </a:xfrm>
          <a:solidFill>
            <a:schemeClr val="tx1"/>
          </a:solidFill>
        </p:grpSpPr>
        <p:sp>
          <p:nvSpPr>
            <p:cNvPr id="1038" name="Freeform 38"/>
            <p:cNvSpPr>
              <a:spLocks noEditPoints="1"/>
            </p:cNvSpPr>
            <p:nvPr/>
          </p:nvSpPr>
          <p:spPr bwMode="auto">
            <a:xfrm>
              <a:off x="2441575" y="685800"/>
              <a:ext cx="982663" cy="1131888"/>
            </a:xfrm>
            <a:custGeom>
              <a:avLst/>
              <a:gdLst>
                <a:gd name="T0" fmla="*/ 942 w 1033"/>
                <a:gd name="T1" fmla="*/ 354 h 1188"/>
                <a:gd name="T2" fmla="*/ 982 w 1033"/>
                <a:gd name="T3" fmla="*/ 354 h 1188"/>
                <a:gd name="T4" fmla="*/ 1022 w 1033"/>
                <a:gd name="T5" fmla="*/ 314 h 1188"/>
                <a:gd name="T6" fmla="*/ 1022 w 1033"/>
                <a:gd name="T7" fmla="*/ 274 h 1188"/>
                <a:gd name="T8" fmla="*/ 932 w 1033"/>
                <a:gd name="T9" fmla="*/ 184 h 1188"/>
                <a:gd name="T10" fmla="*/ 892 w 1033"/>
                <a:gd name="T11" fmla="*/ 184 h 1188"/>
                <a:gd name="T12" fmla="*/ 852 w 1033"/>
                <a:gd name="T13" fmla="*/ 224 h 1188"/>
                <a:gd name="T14" fmla="*/ 852 w 1033"/>
                <a:gd name="T15" fmla="*/ 264 h 1188"/>
                <a:gd name="T16" fmla="*/ 856 w 1033"/>
                <a:gd name="T17" fmla="*/ 267 h 1188"/>
                <a:gd name="T18" fmla="*/ 827 w 1033"/>
                <a:gd name="T19" fmla="*/ 296 h 1188"/>
                <a:gd name="T20" fmla="*/ 576 w 1033"/>
                <a:gd name="T21" fmla="*/ 191 h 1188"/>
                <a:gd name="T22" fmla="*/ 576 w 1033"/>
                <a:gd name="T23" fmla="*/ 140 h 1188"/>
                <a:gd name="T24" fmla="*/ 607 w 1033"/>
                <a:gd name="T25" fmla="*/ 140 h 1188"/>
                <a:gd name="T26" fmla="*/ 635 w 1033"/>
                <a:gd name="T27" fmla="*/ 112 h 1188"/>
                <a:gd name="T28" fmla="*/ 635 w 1033"/>
                <a:gd name="T29" fmla="*/ 28 h 1188"/>
                <a:gd name="T30" fmla="*/ 607 w 1033"/>
                <a:gd name="T31" fmla="*/ 0 h 1188"/>
                <a:gd name="T32" fmla="*/ 427 w 1033"/>
                <a:gd name="T33" fmla="*/ 0 h 1188"/>
                <a:gd name="T34" fmla="*/ 399 w 1033"/>
                <a:gd name="T35" fmla="*/ 28 h 1188"/>
                <a:gd name="T36" fmla="*/ 399 w 1033"/>
                <a:gd name="T37" fmla="*/ 112 h 1188"/>
                <a:gd name="T38" fmla="*/ 427 w 1033"/>
                <a:gd name="T39" fmla="*/ 140 h 1188"/>
                <a:gd name="T40" fmla="*/ 458 w 1033"/>
                <a:gd name="T41" fmla="*/ 140 h 1188"/>
                <a:gd name="T42" fmla="*/ 458 w 1033"/>
                <a:gd name="T43" fmla="*/ 191 h 1188"/>
                <a:gd name="T44" fmla="*/ 207 w 1033"/>
                <a:gd name="T45" fmla="*/ 296 h 1188"/>
                <a:gd name="T46" fmla="*/ 178 w 1033"/>
                <a:gd name="T47" fmla="*/ 267 h 1188"/>
                <a:gd name="T48" fmla="*/ 182 w 1033"/>
                <a:gd name="T49" fmla="*/ 264 h 1188"/>
                <a:gd name="T50" fmla="*/ 182 w 1033"/>
                <a:gd name="T51" fmla="*/ 224 h 1188"/>
                <a:gd name="T52" fmla="*/ 142 w 1033"/>
                <a:gd name="T53" fmla="*/ 184 h 1188"/>
                <a:gd name="T54" fmla="*/ 102 w 1033"/>
                <a:gd name="T55" fmla="*/ 184 h 1188"/>
                <a:gd name="T56" fmla="*/ 12 w 1033"/>
                <a:gd name="T57" fmla="*/ 274 h 1188"/>
                <a:gd name="T58" fmla="*/ 12 w 1033"/>
                <a:gd name="T59" fmla="*/ 314 h 1188"/>
                <a:gd name="T60" fmla="*/ 52 w 1033"/>
                <a:gd name="T61" fmla="*/ 354 h 1188"/>
                <a:gd name="T62" fmla="*/ 92 w 1033"/>
                <a:gd name="T63" fmla="*/ 354 h 1188"/>
                <a:gd name="T64" fmla="*/ 96 w 1033"/>
                <a:gd name="T65" fmla="*/ 350 h 1188"/>
                <a:gd name="T66" fmla="*/ 124 w 1033"/>
                <a:gd name="T67" fmla="*/ 378 h 1188"/>
                <a:gd name="T68" fmla="*/ 16 w 1033"/>
                <a:gd name="T69" fmla="*/ 688 h 1188"/>
                <a:gd name="T70" fmla="*/ 517 w 1033"/>
                <a:gd name="T71" fmla="*/ 1188 h 1188"/>
                <a:gd name="T72" fmla="*/ 1017 w 1033"/>
                <a:gd name="T73" fmla="*/ 688 h 1188"/>
                <a:gd name="T74" fmla="*/ 910 w 1033"/>
                <a:gd name="T75" fmla="*/ 378 h 1188"/>
                <a:gd name="T76" fmla="*/ 938 w 1033"/>
                <a:gd name="T77" fmla="*/ 350 h 1188"/>
                <a:gd name="T78" fmla="*/ 942 w 1033"/>
                <a:gd name="T79" fmla="*/ 354 h 1188"/>
                <a:gd name="T80" fmla="*/ 517 w 1033"/>
                <a:gd name="T81" fmla="*/ 1072 h 1188"/>
                <a:gd name="T82" fmla="*/ 133 w 1033"/>
                <a:gd name="T83" fmla="*/ 688 h 1188"/>
                <a:gd name="T84" fmla="*/ 517 w 1033"/>
                <a:gd name="T85" fmla="*/ 304 h 1188"/>
                <a:gd name="T86" fmla="*/ 901 w 1033"/>
                <a:gd name="T87" fmla="*/ 688 h 1188"/>
                <a:gd name="T88" fmla="*/ 517 w 1033"/>
                <a:gd name="T89" fmla="*/ 1072 h 1188"/>
                <a:gd name="T90" fmla="*/ 517 w 1033"/>
                <a:gd name="T91" fmla="*/ 1072 h 1188"/>
                <a:gd name="T92" fmla="*/ 517 w 1033"/>
                <a:gd name="T93" fmla="*/ 1072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33" h="1188">
                  <a:moveTo>
                    <a:pt x="942" y="354"/>
                  </a:moveTo>
                  <a:cubicBezTo>
                    <a:pt x="953" y="365"/>
                    <a:pt x="971" y="365"/>
                    <a:pt x="982" y="354"/>
                  </a:cubicBezTo>
                  <a:cubicBezTo>
                    <a:pt x="1022" y="314"/>
                    <a:pt x="1022" y="314"/>
                    <a:pt x="1022" y="314"/>
                  </a:cubicBezTo>
                  <a:cubicBezTo>
                    <a:pt x="1033" y="303"/>
                    <a:pt x="1033" y="285"/>
                    <a:pt x="1022" y="274"/>
                  </a:cubicBezTo>
                  <a:cubicBezTo>
                    <a:pt x="932" y="184"/>
                    <a:pt x="932" y="184"/>
                    <a:pt x="932" y="184"/>
                  </a:cubicBezTo>
                  <a:cubicBezTo>
                    <a:pt x="920" y="172"/>
                    <a:pt x="903" y="172"/>
                    <a:pt x="892" y="184"/>
                  </a:cubicBezTo>
                  <a:cubicBezTo>
                    <a:pt x="852" y="224"/>
                    <a:pt x="852" y="224"/>
                    <a:pt x="852" y="224"/>
                  </a:cubicBezTo>
                  <a:cubicBezTo>
                    <a:pt x="840" y="235"/>
                    <a:pt x="840" y="253"/>
                    <a:pt x="852" y="264"/>
                  </a:cubicBezTo>
                  <a:cubicBezTo>
                    <a:pt x="856" y="267"/>
                    <a:pt x="856" y="267"/>
                    <a:pt x="856" y="267"/>
                  </a:cubicBezTo>
                  <a:cubicBezTo>
                    <a:pt x="827" y="296"/>
                    <a:pt x="827" y="296"/>
                    <a:pt x="827" y="296"/>
                  </a:cubicBezTo>
                  <a:cubicBezTo>
                    <a:pt x="756" y="239"/>
                    <a:pt x="670" y="202"/>
                    <a:pt x="576" y="191"/>
                  </a:cubicBezTo>
                  <a:cubicBezTo>
                    <a:pt x="576" y="140"/>
                    <a:pt x="576" y="140"/>
                    <a:pt x="576" y="140"/>
                  </a:cubicBezTo>
                  <a:cubicBezTo>
                    <a:pt x="607" y="140"/>
                    <a:pt x="607" y="140"/>
                    <a:pt x="607" y="140"/>
                  </a:cubicBezTo>
                  <a:cubicBezTo>
                    <a:pt x="623" y="140"/>
                    <a:pt x="635" y="127"/>
                    <a:pt x="635" y="112"/>
                  </a:cubicBezTo>
                  <a:cubicBezTo>
                    <a:pt x="635" y="28"/>
                    <a:pt x="635" y="28"/>
                    <a:pt x="635" y="28"/>
                  </a:cubicBezTo>
                  <a:cubicBezTo>
                    <a:pt x="635" y="13"/>
                    <a:pt x="622" y="0"/>
                    <a:pt x="607" y="0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11" y="0"/>
                    <a:pt x="399" y="13"/>
                    <a:pt x="399" y="28"/>
                  </a:cubicBezTo>
                  <a:cubicBezTo>
                    <a:pt x="399" y="112"/>
                    <a:pt x="399" y="112"/>
                    <a:pt x="399" y="112"/>
                  </a:cubicBezTo>
                  <a:cubicBezTo>
                    <a:pt x="399" y="127"/>
                    <a:pt x="412" y="140"/>
                    <a:pt x="427" y="140"/>
                  </a:cubicBezTo>
                  <a:cubicBezTo>
                    <a:pt x="458" y="140"/>
                    <a:pt x="458" y="140"/>
                    <a:pt x="458" y="140"/>
                  </a:cubicBezTo>
                  <a:cubicBezTo>
                    <a:pt x="458" y="191"/>
                    <a:pt x="458" y="191"/>
                    <a:pt x="458" y="191"/>
                  </a:cubicBezTo>
                  <a:cubicBezTo>
                    <a:pt x="364" y="202"/>
                    <a:pt x="277" y="240"/>
                    <a:pt x="207" y="296"/>
                  </a:cubicBezTo>
                  <a:cubicBezTo>
                    <a:pt x="178" y="267"/>
                    <a:pt x="178" y="267"/>
                    <a:pt x="178" y="267"/>
                  </a:cubicBezTo>
                  <a:cubicBezTo>
                    <a:pt x="182" y="264"/>
                    <a:pt x="182" y="264"/>
                    <a:pt x="182" y="264"/>
                  </a:cubicBezTo>
                  <a:cubicBezTo>
                    <a:pt x="193" y="252"/>
                    <a:pt x="193" y="234"/>
                    <a:pt x="182" y="224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31" y="172"/>
                    <a:pt x="113" y="172"/>
                    <a:pt x="102" y="184"/>
                  </a:cubicBezTo>
                  <a:cubicBezTo>
                    <a:pt x="12" y="274"/>
                    <a:pt x="12" y="274"/>
                    <a:pt x="12" y="274"/>
                  </a:cubicBezTo>
                  <a:cubicBezTo>
                    <a:pt x="0" y="285"/>
                    <a:pt x="0" y="303"/>
                    <a:pt x="12" y="314"/>
                  </a:cubicBezTo>
                  <a:cubicBezTo>
                    <a:pt x="52" y="354"/>
                    <a:pt x="52" y="354"/>
                    <a:pt x="52" y="354"/>
                  </a:cubicBezTo>
                  <a:cubicBezTo>
                    <a:pt x="63" y="365"/>
                    <a:pt x="81" y="365"/>
                    <a:pt x="92" y="354"/>
                  </a:cubicBezTo>
                  <a:cubicBezTo>
                    <a:pt x="96" y="350"/>
                    <a:pt x="96" y="350"/>
                    <a:pt x="96" y="350"/>
                  </a:cubicBezTo>
                  <a:cubicBezTo>
                    <a:pt x="124" y="378"/>
                    <a:pt x="124" y="378"/>
                    <a:pt x="124" y="378"/>
                  </a:cubicBezTo>
                  <a:cubicBezTo>
                    <a:pt x="56" y="464"/>
                    <a:pt x="16" y="571"/>
                    <a:pt x="16" y="688"/>
                  </a:cubicBezTo>
                  <a:cubicBezTo>
                    <a:pt x="16" y="963"/>
                    <a:pt x="241" y="1188"/>
                    <a:pt x="517" y="1188"/>
                  </a:cubicBezTo>
                  <a:cubicBezTo>
                    <a:pt x="793" y="1188"/>
                    <a:pt x="1017" y="963"/>
                    <a:pt x="1017" y="688"/>
                  </a:cubicBezTo>
                  <a:cubicBezTo>
                    <a:pt x="1017" y="571"/>
                    <a:pt x="977" y="464"/>
                    <a:pt x="910" y="378"/>
                  </a:cubicBezTo>
                  <a:cubicBezTo>
                    <a:pt x="938" y="350"/>
                    <a:pt x="938" y="350"/>
                    <a:pt x="938" y="350"/>
                  </a:cubicBezTo>
                  <a:lnTo>
                    <a:pt x="942" y="354"/>
                  </a:lnTo>
                  <a:close/>
                  <a:moveTo>
                    <a:pt x="517" y="1072"/>
                  </a:moveTo>
                  <a:cubicBezTo>
                    <a:pt x="305" y="1072"/>
                    <a:pt x="133" y="900"/>
                    <a:pt x="133" y="688"/>
                  </a:cubicBezTo>
                  <a:cubicBezTo>
                    <a:pt x="133" y="476"/>
                    <a:pt x="305" y="304"/>
                    <a:pt x="517" y="304"/>
                  </a:cubicBezTo>
                  <a:cubicBezTo>
                    <a:pt x="729" y="304"/>
                    <a:pt x="901" y="476"/>
                    <a:pt x="901" y="688"/>
                  </a:cubicBezTo>
                  <a:cubicBezTo>
                    <a:pt x="901" y="900"/>
                    <a:pt x="729" y="1072"/>
                    <a:pt x="517" y="1072"/>
                  </a:cubicBezTo>
                  <a:close/>
                  <a:moveTo>
                    <a:pt x="517" y="1072"/>
                  </a:moveTo>
                  <a:cubicBezTo>
                    <a:pt x="517" y="1072"/>
                    <a:pt x="517" y="1072"/>
                    <a:pt x="517" y="10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9" name="Freeform 39"/>
            <p:cNvSpPr>
              <a:spLocks noEditPoints="1"/>
            </p:cNvSpPr>
            <p:nvPr/>
          </p:nvSpPr>
          <p:spPr bwMode="auto">
            <a:xfrm>
              <a:off x="2084388" y="1468438"/>
              <a:ext cx="317500" cy="93663"/>
            </a:xfrm>
            <a:custGeom>
              <a:avLst/>
              <a:gdLst>
                <a:gd name="T0" fmla="*/ 50 w 334"/>
                <a:gd name="T1" fmla="*/ 0 h 99"/>
                <a:gd name="T2" fmla="*/ 0 w 334"/>
                <a:gd name="T3" fmla="*/ 50 h 99"/>
                <a:gd name="T4" fmla="*/ 50 w 334"/>
                <a:gd name="T5" fmla="*/ 99 h 99"/>
                <a:gd name="T6" fmla="*/ 319 w 334"/>
                <a:gd name="T7" fmla="*/ 99 h 99"/>
                <a:gd name="T8" fmla="*/ 334 w 334"/>
                <a:gd name="T9" fmla="*/ 97 h 99"/>
                <a:gd name="T10" fmla="*/ 303 w 334"/>
                <a:gd name="T11" fmla="*/ 0 h 99"/>
                <a:gd name="T12" fmla="*/ 50 w 334"/>
                <a:gd name="T13" fmla="*/ 0 h 99"/>
                <a:gd name="T14" fmla="*/ 50 w 334"/>
                <a:gd name="T15" fmla="*/ 0 h 99"/>
                <a:gd name="T16" fmla="*/ 50 w 334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4" h="99">
                  <a:moveTo>
                    <a:pt x="50" y="0"/>
                  </a:moveTo>
                  <a:cubicBezTo>
                    <a:pt x="23" y="0"/>
                    <a:pt x="0" y="22"/>
                    <a:pt x="0" y="50"/>
                  </a:cubicBezTo>
                  <a:cubicBezTo>
                    <a:pt x="0" y="77"/>
                    <a:pt x="23" y="99"/>
                    <a:pt x="50" y="99"/>
                  </a:cubicBezTo>
                  <a:cubicBezTo>
                    <a:pt x="319" y="99"/>
                    <a:pt x="319" y="99"/>
                    <a:pt x="319" y="99"/>
                  </a:cubicBezTo>
                  <a:cubicBezTo>
                    <a:pt x="325" y="99"/>
                    <a:pt x="329" y="98"/>
                    <a:pt x="334" y="97"/>
                  </a:cubicBezTo>
                  <a:cubicBezTo>
                    <a:pt x="321" y="66"/>
                    <a:pt x="311" y="33"/>
                    <a:pt x="303" y="0"/>
                  </a:cubicBezTo>
                  <a:cubicBezTo>
                    <a:pt x="50" y="0"/>
                    <a:pt x="50" y="0"/>
                    <a:pt x="50" y="0"/>
                  </a:cubicBezTo>
                  <a:close/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0" name="Freeform 40"/>
            <p:cNvSpPr>
              <a:spLocks noEditPoints="1"/>
            </p:cNvSpPr>
            <p:nvPr/>
          </p:nvSpPr>
          <p:spPr bwMode="auto">
            <a:xfrm>
              <a:off x="1938338" y="1119188"/>
              <a:ext cx="463550" cy="93663"/>
            </a:xfrm>
            <a:custGeom>
              <a:avLst/>
              <a:gdLst>
                <a:gd name="T0" fmla="*/ 487 w 487"/>
                <a:gd name="T1" fmla="*/ 3 h 99"/>
                <a:gd name="T2" fmla="*/ 472 w 487"/>
                <a:gd name="T3" fmla="*/ 0 h 99"/>
                <a:gd name="T4" fmla="*/ 49 w 487"/>
                <a:gd name="T5" fmla="*/ 0 h 99"/>
                <a:gd name="T6" fmla="*/ 0 w 487"/>
                <a:gd name="T7" fmla="*/ 50 h 99"/>
                <a:gd name="T8" fmla="*/ 49 w 487"/>
                <a:gd name="T9" fmla="*/ 99 h 99"/>
                <a:gd name="T10" fmla="*/ 456 w 487"/>
                <a:gd name="T11" fmla="*/ 99 h 99"/>
                <a:gd name="T12" fmla="*/ 487 w 487"/>
                <a:gd name="T13" fmla="*/ 3 h 99"/>
                <a:gd name="T14" fmla="*/ 487 w 487"/>
                <a:gd name="T15" fmla="*/ 3 h 99"/>
                <a:gd name="T16" fmla="*/ 487 w 487"/>
                <a:gd name="T17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7" h="99">
                  <a:moveTo>
                    <a:pt x="487" y="3"/>
                  </a:moveTo>
                  <a:cubicBezTo>
                    <a:pt x="482" y="2"/>
                    <a:pt x="477" y="0"/>
                    <a:pt x="47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3"/>
                    <a:pt x="0" y="50"/>
                  </a:cubicBezTo>
                  <a:cubicBezTo>
                    <a:pt x="0" y="77"/>
                    <a:pt x="22" y="99"/>
                    <a:pt x="49" y="99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64" y="67"/>
                    <a:pt x="474" y="34"/>
                    <a:pt x="487" y="3"/>
                  </a:cubicBezTo>
                  <a:close/>
                  <a:moveTo>
                    <a:pt x="487" y="3"/>
                  </a:moveTo>
                  <a:cubicBezTo>
                    <a:pt x="487" y="3"/>
                    <a:pt x="487" y="3"/>
                    <a:pt x="487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1" name="Freeform 41"/>
            <p:cNvSpPr>
              <a:spLocks noEditPoints="1"/>
            </p:cNvSpPr>
            <p:nvPr/>
          </p:nvSpPr>
          <p:spPr bwMode="auto">
            <a:xfrm>
              <a:off x="2003425" y="1293813"/>
              <a:ext cx="357188" cy="95250"/>
            </a:xfrm>
            <a:custGeom>
              <a:avLst/>
              <a:gdLst>
                <a:gd name="T0" fmla="*/ 372 w 375"/>
                <a:gd name="T1" fmla="*/ 49 h 99"/>
                <a:gd name="T2" fmla="*/ 375 w 375"/>
                <a:gd name="T3" fmla="*/ 0 h 99"/>
                <a:gd name="T4" fmla="*/ 50 w 375"/>
                <a:gd name="T5" fmla="*/ 0 h 99"/>
                <a:gd name="T6" fmla="*/ 0 w 375"/>
                <a:gd name="T7" fmla="*/ 49 h 99"/>
                <a:gd name="T8" fmla="*/ 50 w 375"/>
                <a:gd name="T9" fmla="*/ 99 h 99"/>
                <a:gd name="T10" fmla="*/ 374 w 375"/>
                <a:gd name="T11" fmla="*/ 99 h 99"/>
                <a:gd name="T12" fmla="*/ 372 w 375"/>
                <a:gd name="T13" fmla="*/ 49 h 99"/>
                <a:gd name="T14" fmla="*/ 372 w 375"/>
                <a:gd name="T15" fmla="*/ 49 h 99"/>
                <a:gd name="T16" fmla="*/ 372 w 375"/>
                <a:gd name="T17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5" h="99">
                  <a:moveTo>
                    <a:pt x="372" y="49"/>
                  </a:moveTo>
                  <a:cubicBezTo>
                    <a:pt x="372" y="32"/>
                    <a:pt x="373" y="16"/>
                    <a:pt x="375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2"/>
                    <a:pt x="0" y="49"/>
                  </a:cubicBezTo>
                  <a:cubicBezTo>
                    <a:pt x="0" y="76"/>
                    <a:pt x="22" y="99"/>
                    <a:pt x="50" y="99"/>
                  </a:cubicBezTo>
                  <a:cubicBezTo>
                    <a:pt x="374" y="99"/>
                    <a:pt x="374" y="99"/>
                    <a:pt x="374" y="99"/>
                  </a:cubicBezTo>
                  <a:cubicBezTo>
                    <a:pt x="373" y="83"/>
                    <a:pt x="372" y="66"/>
                    <a:pt x="372" y="49"/>
                  </a:cubicBezTo>
                  <a:close/>
                  <a:moveTo>
                    <a:pt x="372" y="49"/>
                  </a:moveTo>
                  <a:cubicBezTo>
                    <a:pt x="372" y="49"/>
                    <a:pt x="372" y="49"/>
                    <a:pt x="37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2" name="Freeform 42"/>
            <p:cNvSpPr>
              <a:spLocks noEditPoints="1"/>
            </p:cNvSpPr>
            <p:nvPr/>
          </p:nvSpPr>
          <p:spPr bwMode="auto">
            <a:xfrm>
              <a:off x="2849563" y="1185863"/>
              <a:ext cx="322263" cy="238125"/>
            </a:xfrm>
            <a:custGeom>
              <a:avLst/>
              <a:gdLst>
                <a:gd name="T0" fmla="*/ 330 w 338"/>
                <a:gd name="T1" fmla="*/ 19 h 249"/>
                <a:gd name="T2" fmla="*/ 290 w 338"/>
                <a:gd name="T3" fmla="*/ 7 h 249"/>
                <a:gd name="T4" fmla="*/ 116 w 338"/>
                <a:gd name="T5" fmla="*/ 92 h 249"/>
                <a:gd name="T6" fmla="*/ 49 w 338"/>
                <a:gd name="T7" fmla="*/ 97 h 249"/>
                <a:gd name="T8" fmla="*/ 22 w 338"/>
                <a:gd name="T9" fmla="*/ 201 h 249"/>
                <a:gd name="T10" fmla="*/ 126 w 338"/>
                <a:gd name="T11" fmla="*/ 228 h 249"/>
                <a:gd name="T12" fmla="*/ 163 w 338"/>
                <a:gd name="T13" fmla="*/ 171 h 249"/>
                <a:gd name="T14" fmla="*/ 321 w 338"/>
                <a:gd name="T15" fmla="*/ 60 h 249"/>
                <a:gd name="T16" fmla="*/ 330 w 338"/>
                <a:gd name="T17" fmla="*/ 19 h 249"/>
                <a:gd name="T18" fmla="*/ 120 w 338"/>
                <a:gd name="T19" fmla="*/ 170 h 249"/>
                <a:gd name="T20" fmla="*/ 79 w 338"/>
                <a:gd name="T21" fmla="*/ 194 h 249"/>
                <a:gd name="T22" fmla="*/ 55 w 338"/>
                <a:gd name="T23" fmla="*/ 154 h 249"/>
                <a:gd name="T24" fmla="*/ 96 w 338"/>
                <a:gd name="T25" fmla="*/ 130 h 249"/>
                <a:gd name="T26" fmla="*/ 120 w 338"/>
                <a:gd name="T27" fmla="*/ 170 h 249"/>
                <a:gd name="T28" fmla="*/ 120 w 338"/>
                <a:gd name="T29" fmla="*/ 170 h 249"/>
                <a:gd name="T30" fmla="*/ 120 w 338"/>
                <a:gd name="T31" fmla="*/ 17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8" h="249">
                  <a:moveTo>
                    <a:pt x="330" y="19"/>
                  </a:moveTo>
                  <a:cubicBezTo>
                    <a:pt x="321" y="5"/>
                    <a:pt x="304" y="0"/>
                    <a:pt x="290" y="7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95" y="83"/>
                    <a:pt x="70" y="84"/>
                    <a:pt x="49" y="97"/>
                  </a:cubicBezTo>
                  <a:cubicBezTo>
                    <a:pt x="12" y="118"/>
                    <a:pt x="0" y="165"/>
                    <a:pt x="22" y="201"/>
                  </a:cubicBezTo>
                  <a:cubicBezTo>
                    <a:pt x="43" y="237"/>
                    <a:pt x="90" y="249"/>
                    <a:pt x="126" y="228"/>
                  </a:cubicBezTo>
                  <a:cubicBezTo>
                    <a:pt x="147" y="215"/>
                    <a:pt x="160" y="194"/>
                    <a:pt x="163" y="171"/>
                  </a:cubicBezTo>
                  <a:cubicBezTo>
                    <a:pt x="321" y="60"/>
                    <a:pt x="321" y="60"/>
                    <a:pt x="321" y="60"/>
                  </a:cubicBezTo>
                  <a:cubicBezTo>
                    <a:pt x="334" y="51"/>
                    <a:pt x="338" y="33"/>
                    <a:pt x="330" y="19"/>
                  </a:cubicBezTo>
                  <a:close/>
                  <a:moveTo>
                    <a:pt x="120" y="170"/>
                  </a:moveTo>
                  <a:cubicBezTo>
                    <a:pt x="115" y="188"/>
                    <a:pt x="97" y="199"/>
                    <a:pt x="79" y="194"/>
                  </a:cubicBezTo>
                  <a:cubicBezTo>
                    <a:pt x="61" y="189"/>
                    <a:pt x="51" y="171"/>
                    <a:pt x="55" y="154"/>
                  </a:cubicBezTo>
                  <a:cubicBezTo>
                    <a:pt x="60" y="136"/>
                    <a:pt x="78" y="125"/>
                    <a:pt x="96" y="130"/>
                  </a:cubicBezTo>
                  <a:cubicBezTo>
                    <a:pt x="114" y="134"/>
                    <a:pt x="124" y="153"/>
                    <a:pt x="120" y="170"/>
                  </a:cubicBezTo>
                  <a:close/>
                  <a:moveTo>
                    <a:pt x="120" y="170"/>
                  </a:moveTo>
                  <a:cubicBezTo>
                    <a:pt x="120" y="170"/>
                    <a:pt x="120" y="170"/>
                    <a:pt x="120" y="17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3" name="Freeform 43"/>
            <p:cNvSpPr>
              <a:spLocks noEditPoints="1"/>
            </p:cNvSpPr>
            <p:nvPr/>
          </p:nvSpPr>
          <p:spPr bwMode="auto">
            <a:xfrm>
              <a:off x="3019425" y="1098550"/>
              <a:ext cx="65088" cy="68263"/>
            </a:xfrm>
            <a:custGeom>
              <a:avLst/>
              <a:gdLst>
                <a:gd name="T0" fmla="*/ 17 w 68"/>
                <a:gd name="T1" fmla="*/ 63 h 72"/>
                <a:gd name="T2" fmla="*/ 60 w 68"/>
                <a:gd name="T3" fmla="*/ 51 h 72"/>
                <a:gd name="T4" fmla="*/ 48 w 68"/>
                <a:gd name="T5" fmla="*/ 9 h 72"/>
                <a:gd name="T6" fmla="*/ 5 w 68"/>
                <a:gd name="T7" fmla="*/ 21 h 72"/>
                <a:gd name="T8" fmla="*/ 6 w 68"/>
                <a:gd name="T9" fmla="*/ 52 h 72"/>
                <a:gd name="T10" fmla="*/ 17 w 68"/>
                <a:gd name="T11" fmla="*/ 63 h 72"/>
                <a:gd name="T12" fmla="*/ 17 w 68"/>
                <a:gd name="T13" fmla="*/ 63 h 72"/>
                <a:gd name="T14" fmla="*/ 17 w 68"/>
                <a:gd name="T15" fmla="*/ 6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72">
                  <a:moveTo>
                    <a:pt x="17" y="63"/>
                  </a:moveTo>
                  <a:cubicBezTo>
                    <a:pt x="32" y="72"/>
                    <a:pt x="51" y="66"/>
                    <a:pt x="60" y="51"/>
                  </a:cubicBezTo>
                  <a:cubicBezTo>
                    <a:pt x="68" y="36"/>
                    <a:pt x="63" y="17"/>
                    <a:pt x="48" y="9"/>
                  </a:cubicBezTo>
                  <a:cubicBezTo>
                    <a:pt x="33" y="0"/>
                    <a:pt x="14" y="6"/>
                    <a:pt x="5" y="21"/>
                  </a:cubicBezTo>
                  <a:cubicBezTo>
                    <a:pt x="0" y="31"/>
                    <a:pt x="0" y="43"/>
                    <a:pt x="6" y="52"/>
                  </a:cubicBezTo>
                  <a:cubicBezTo>
                    <a:pt x="8" y="56"/>
                    <a:pt x="12" y="60"/>
                    <a:pt x="17" y="63"/>
                  </a:cubicBezTo>
                  <a:close/>
                  <a:moveTo>
                    <a:pt x="17" y="63"/>
                  </a:moveTo>
                  <a:cubicBezTo>
                    <a:pt x="17" y="63"/>
                    <a:pt x="17" y="63"/>
                    <a:pt x="17" y="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4" name="Freeform 44"/>
            <p:cNvSpPr>
              <a:spLocks noEditPoints="1"/>
            </p:cNvSpPr>
            <p:nvPr/>
          </p:nvSpPr>
          <p:spPr bwMode="auto">
            <a:xfrm>
              <a:off x="2901950" y="1071563"/>
              <a:ext cx="58738" cy="60325"/>
            </a:xfrm>
            <a:custGeom>
              <a:avLst/>
              <a:gdLst>
                <a:gd name="T0" fmla="*/ 31 w 62"/>
                <a:gd name="T1" fmla="*/ 62 h 63"/>
                <a:gd name="T2" fmla="*/ 62 w 62"/>
                <a:gd name="T3" fmla="*/ 31 h 63"/>
                <a:gd name="T4" fmla="*/ 31 w 62"/>
                <a:gd name="T5" fmla="*/ 0 h 63"/>
                <a:gd name="T6" fmla="*/ 0 w 62"/>
                <a:gd name="T7" fmla="*/ 31 h 63"/>
                <a:gd name="T8" fmla="*/ 4 w 62"/>
                <a:gd name="T9" fmla="*/ 47 h 63"/>
                <a:gd name="T10" fmla="*/ 31 w 62"/>
                <a:gd name="T11" fmla="*/ 62 h 63"/>
                <a:gd name="T12" fmla="*/ 31 w 62"/>
                <a:gd name="T13" fmla="*/ 62 h 63"/>
                <a:gd name="T14" fmla="*/ 31 w 62"/>
                <a:gd name="T15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3">
                  <a:moveTo>
                    <a:pt x="31" y="62"/>
                  </a:move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37"/>
                    <a:pt x="1" y="43"/>
                    <a:pt x="4" y="47"/>
                  </a:cubicBezTo>
                  <a:cubicBezTo>
                    <a:pt x="9" y="56"/>
                    <a:pt x="20" y="63"/>
                    <a:pt x="31" y="62"/>
                  </a:cubicBezTo>
                  <a:close/>
                  <a:moveTo>
                    <a:pt x="31" y="62"/>
                  </a:moveTo>
                  <a:cubicBezTo>
                    <a:pt x="31" y="62"/>
                    <a:pt x="31" y="62"/>
                    <a:pt x="31" y="6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5" name="Freeform 45"/>
            <p:cNvSpPr>
              <a:spLocks noEditPoints="1"/>
            </p:cNvSpPr>
            <p:nvPr/>
          </p:nvSpPr>
          <p:spPr bwMode="auto">
            <a:xfrm>
              <a:off x="2905125" y="1550988"/>
              <a:ext cx="60325" cy="58738"/>
            </a:xfrm>
            <a:custGeom>
              <a:avLst/>
              <a:gdLst>
                <a:gd name="T0" fmla="*/ 31 w 63"/>
                <a:gd name="T1" fmla="*/ 0 h 63"/>
                <a:gd name="T2" fmla="*/ 0 w 63"/>
                <a:gd name="T3" fmla="*/ 32 h 63"/>
                <a:gd name="T4" fmla="*/ 4 w 63"/>
                <a:gd name="T5" fmla="*/ 47 h 63"/>
                <a:gd name="T6" fmla="*/ 32 w 63"/>
                <a:gd name="T7" fmla="*/ 63 h 63"/>
                <a:gd name="T8" fmla="*/ 62 w 63"/>
                <a:gd name="T9" fmla="*/ 31 h 63"/>
                <a:gd name="T10" fmla="*/ 31 w 63"/>
                <a:gd name="T11" fmla="*/ 0 h 63"/>
                <a:gd name="T12" fmla="*/ 31 w 63"/>
                <a:gd name="T13" fmla="*/ 0 h 63"/>
                <a:gd name="T14" fmla="*/ 31 w 63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14" y="0"/>
                    <a:pt x="0" y="15"/>
                    <a:pt x="0" y="32"/>
                  </a:cubicBezTo>
                  <a:cubicBezTo>
                    <a:pt x="0" y="38"/>
                    <a:pt x="2" y="43"/>
                    <a:pt x="4" y="47"/>
                  </a:cubicBezTo>
                  <a:cubicBezTo>
                    <a:pt x="10" y="56"/>
                    <a:pt x="20" y="63"/>
                    <a:pt x="32" y="63"/>
                  </a:cubicBezTo>
                  <a:cubicBezTo>
                    <a:pt x="49" y="62"/>
                    <a:pt x="63" y="48"/>
                    <a:pt x="62" y="31"/>
                  </a:cubicBezTo>
                  <a:cubicBezTo>
                    <a:pt x="63" y="14"/>
                    <a:pt x="48" y="0"/>
                    <a:pt x="31" y="0"/>
                  </a:cubicBezTo>
                  <a:close/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6" name="Freeform 46"/>
            <p:cNvSpPr>
              <a:spLocks noEditPoints="1"/>
            </p:cNvSpPr>
            <p:nvPr/>
          </p:nvSpPr>
          <p:spPr bwMode="auto">
            <a:xfrm>
              <a:off x="3021013" y="1512888"/>
              <a:ext cx="68263" cy="68263"/>
            </a:xfrm>
            <a:custGeom>
              <a:avLst/>
              <a:gdLst>
                <a:gd name="T0" fmla="*/ 20 w 71"/>
                <a:gd name="T1" fmla="*/ 9 h 71"/>
                <a:gd name="T2" fmla="*/ 9 w 71"/>
                <a:gd name="T3" fmla="*/ 51 h 71"/>
                <a:gd name="T4" fmla="*/ 52 w 71"/>
                <a:gd name="T5" fmla="*/ 62 h 71"/>
                <a:gd name="T6" fmla="*/ 63 w 71"/>
                <a:gd name="T7" fmla="*/ 20 h 71"/>
                <a:gd name="T8" fmla="*/ 20 w 71"/>
                <a:gd name="T9" fmla="*/ 9 h 71"/>
                <a:gd name="T10" fmla="*/ 20 w 71"/>
                <a:gd name="T11" fmla="*/ 9 h 71"/>
                <a:gd name="T12" fmla="*/ 20 w 71"/>
                <a:gd name="T13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1">
                  <a:moveTo>
                    <a:pt x="20" y="9"/>
                  </a:moveTo>
                  <a:cubicBezTo>
                    <a:pt x="5" y="17"/>
                    <a:pt x="0" y="37"/>
                    <a:pt x="9" y="51"/>
                  </a:cubicBezTo>
                  <a:cubicBezTo>
                    <a:pt x="17" y="66"/>
                    <a:pt x="37" y="71"/>
                    <a:pt x="52" y="62"/>
                  </a:cubicBezTo>
                  <a:cubicBezTo>
                    <a:pt x="66" y="54"/>
                    <a:pt x="71" y="34"/>
                    <a:pt x="63" y="20"/>
                  </a:cubicBezTo>
                  <a:cubicBezTo>
                    <a:pt x="54" y="5"/>
                    <a:pt x="34" y="0"/>
                    <a:pt x="20" y="9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7" name="Freeform 47"/>
            <p:cNvSpPr>
              <a:spLocks noEditPoints="1"/>
            </p:cNvSpPr>
            <p:nvPr/>
          </p:nvSpPr>
          <p:spPr bwMode="auto">
            <a:xfrm>
              <a:off x="3109913" y="1425575"/>
              <a:ext cx="65088" cy="68263"/>
            </a:xfrm>
            <a:custGeom>
              <a:avLst/>
              <a:gdLst>
                <a:gd name="T0" fmla="*/ 48 w 68"/>
                <a:gd name="T1" fmla="*/ 8 h 71"/>
                <a:gd name="T2" fmla="*/ 5 w 68"/>
                <a:gd name="T3" fmla="*/ 20 h 71"/>
                <a:gd name="T4" fmla="*/ 6 w 68"/>
                <a:gd name="T5" fmla="*/ 51 h 71"/>
                <a:gd name="T6" fmla="*/ 17 w 68"/>
                <a:gd name="T7" fmla="*/ 62 h 71"/>
                <a:gd name="T8" fmla="*/ 60 w 68"/>
                <a:gd name="T9" fmla="*/ 50 h 71"/>
                <a:gd name="T10" fmla="*/ 48 w 68"/>
                <a:gd name="T11" fmla="*/ 8 h 71"/>
                <a:gd name="T12" fmla="*/ 48 w 68"/>
                <a:gd name="T13" fmla="*/ 8 h 71"/>
                <a:gd name="T14" fmla="*/ 48 w 68"/>
                <a:gd name="T15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71">
                  <a:moveTo>
                    <a:pt x="48" y="8"/>
                  </a:moveTo>
                  <a:cubicBezTo>
                    <a:pt x="33" y="0"/>
                    <a:pt x="14" y="5"/>
                    <a:pt x="5" y="20"/>
                  </a:cubicBezTo>
                  <a:cubicBezTo>
                    <a:pt x="0" y="30"/>
                    <a:pt x="0" y="42"/>
                    <a:pt x="6" y="51"/>
                  </a:cubicBezTo>
                  <a:cubicBezTo>
                    <a:pt x="8" y="56"/>
                    <a:pt x="12" y="60"/>
                    <a:pt x="17" y="62"/>
                  </a:cubicBezTo>
                  <a:cubicBezTo>
                    <a:pt x="32" y="71"/>
                    <a:pt x="51" y="66"/>
                    <a:pt x="60" y="50"/>
                  </a:cubicBezTo>
                  <a:cubicBezTo>
                    <a:pt x="68" y="35"/>
                    <a:pt x="63" y="16"/>
                    <a:pt x="48" y="8"/>
                  </a:cubicBezTo>
                  <a:close/>
                  <a:moveTo>
                    <a:pt x="48" y="8"/>
                  </a:moveTo>
                  <a:cubicBezTo>
                    <a:pt x="48" y="8"/>
                    <a:pt x="48" y="8"/>
                    <a:pt x="48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8" name="Freeform 48"/>
            <p:cNvSpPr>
              <a:spLocks noEditPoints="1"/>
            </p:cNvSpPr>
            <p:nvPr/>
          </p:nvSpPr>
          <p:spPr bwMode="auto">
            <a:xfrm>
              <a:off x="2663825" y="1314450"/>
              <a:ext cx="60325" cy="60325"/>
            </a:xfrm>
            <a:custGeom>
              <a:avLst/>
              <a:gdLst>
                <a:gd name="T0" fmla="*/ 63 w 63"/>
                <a:gd name="T1" fmla="*/ 31 h 63"/>
                <a:gd name="T2" fmla="*/ 31 w 63"/>
                <a:gd name="T3" fmla="*/ 0 h 63"/>
                <a:gd name="T4" fmla="*/ 0 w 63"/>
                <a:gd name="T5" fmla="*/ 31 h 63"/>
                <a:gd name="T6" fmla="*/ 5 w 63"/>
                <a:gd name="T7" fmla="*/ 47 h 63"/>
                <a:gd name="T8" fmla="*/ 32 w 63"/>
                <a:gd name="T9" fmla="*/ 62 h 63"/>
                <a:gd name="T10" fmla="*/ 63 w 63"/>
                <a:gd name="T11" fmla="*/ 31 h 63"/>
                <a:gd name="T12" fmla="*/ 63 w 63"/>
                <a:gd name="T13" fmla="*/ 31 h 63"/>
                <a:gd name="T14" fmla="*/ 63 w 63"/>
                <a:gd name="T15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3">
                  <a:moveTo>
                    <a:pt x="63" y="31"/>
                  </a:moveTo>
                  <a:cubicBezTo>
                    <a:pt x="63" y="14"/>
                    <a:pt x="48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7"/>
                    <a:pt x="2" y="42"/>
                    <a:pt x="5" y="47"/>
                  </a:cubicBezTo>
                  <a:cubicBezTo>
                    <a:pt x="10" y="56"/>
                    <a:pt x="20" y="63"/>
                    <a:pt x="32" y="62"/>
                  </a:cubicBezTo>
                  <a:cubicBezTo>
                    <a:pt x="49" y="62"/>
                    <a:pt x="63" y="48"/>
                    <a:pt x="63" y="31"/>
                  </a:cubicBezTo>
                  <a:close/>
                  <a:moveTo>
                    <a:pt x="63" y="31"/>
                  </a:moveTo>
                  <a:cubicBezTo>
                    <a:pt x="63" y="31"/>
                    <a:pt x="63" y="31"/>
                    <a:pt x="63" y="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9" name="Freeform 49"/>
            <p:cNvSpPr>
              <a:spLocks noEditPoints="1"/>
            </p:cNvSpPr>
            <p:nvPr/>
          </p:nvSpPr>
          <p:spPr bwMode="auto">
            <a:xfrm>
              <a:off x="2693988" y="1428750"/>
              <a:ext cx="66675" cy="68263"/>
            </a:xfrm>
            <a:custGeom>
              <a:avLst/>
              <a:gdLst>
                <a:gd name="T0" fmla="*/ 20 w 71"/>
                <a:gd name="T1" fmla="*/ 9 h 72"/>
                <a:gd name="T2" fmla="*/ 9 w 71"/>
                <a:gd name="T3" fmla="*/ 52 h 72"/>
                <a:gd name="T4" fmla="*/ 52 w 71"/>
                <a:gd name="T5" fmla="*/ 63 h 72"/>
                <a:gd name="T6" fmla="*/ 63 w 71"/>
                <a:gd name="T7" fmla="*/ 20 h 72"/>
                <a:gd name="T8" fmla="*/ 20 w 71"/>
                <a:gd name="T9" fmla="*/ 9 h 72"/>
                <a:gd name="T10" fmla="*/ 20 w 71"/>
                <a:gd name="T11" fmla="*/ 9 h 72"/>
                <a:gd name="T12" fmla="*/ 20 w 71"/>
                <a:gd name="T13" fmla="*/ 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2">
                  <a:moveTo>
                    <a:pt x="20" y="9"/>
                  </a:moveTo>
                  <a:cubicBezTo>
                    <a:pt x="5" y="18"/>
                    <a:pt x="0" y="37"/>
                    <a:pt x="9" y="52"/>
                  </a:cubicBezTo>
                  <a:cubicBezTo>
                    <a:pt x="18" y="67"/>
                    <a:pt x="37" y="72"/>
                    <a:pt x="52" y="63"/>
                  </a:cubicBezTo>
                  <a:cubicBezTo>
                    <a:pt x="67" y="54"/>
                    <a:pt x="71" y="35"/>
                    <a:pt x="63" y="20"/>
                  </a:cubicBezTo>
                  <a:cubicBezTo>
                    <a:pt x="54" y="6"/>
                    <a:pt x="35" y="0"/>
                    <a:pt x="20" y="9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0" name="Freeform 50"/>
            <p:cNvSpPr>
              <a:spLocks noEditPoints="1"/>
            </p:cNvSpPr>
            <p:nvPr/>
          </p:nvSpPr>
          <p:spPr bwMode="auto">
            <a:xfrm>
              <a:off x="3141663" y="1309688"/>
              <a:ext cx="61913" cy="58738"/>
            </a:xfrm>
            <a:custGeom>
              <a:avLst/>
              <a:gdLst>
                <a:gd name="T0" fmla="*/ 1 w 64"/>
                <a:gd name="T1" fmla="*/ 31 h 62"/>
                <a:gd name="T2" fmla="*/ 5 w 64"/>
                <a:gd name="T3" fmla="*/ 47 h 62"/>
                <a:gd name="T4" fmla="*/ 32 w 64"/>
                <a:gd name="T5" fmla="*/ 62 h 62"/>
                <a:gd name="T6" fmla="*/ 64 w 64"/>
                <a:gd name="T7" fmla="*/ 31 h 62"/>
                <a:gd name="T8" fmla="*/ 32 w 64"/>
                <a:gd name="T9" fmla="*/ 0 h 62"/>
                <a:gd name="T10" fmla="*/ 1 w 64"/>
                <a:gd name="T11" fmla="*/ 31 h 62"/>
                <a:gd name="T12" fmla="*/ 1 w 64"/>
                <a:gd name="T13" fmla="*/ 31 h 62"/>
                <a:gd name="T14" fmla="*/ 1 w 64"/>
                <a:gd name="T15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2">
                  <a:moveTo>
                    <a:pt x="1" y="31"/>
                  </a:moveTo>
                  <a:cubicBezTo>
                    <a:pt x="1" y="37"/>
                    <a:pt x="2" y="42"/>
                    <a:pt x="5" y="47"/>
                  </a:cubicBezTo>
                  <a:cubicBezTo>
                    <a:pt x="11" y="56"/>
                    <a:pt x="21" y="62"/>
                    <a:pt x="32" y="62"/>
                  </a:cubicBezTo>
                  <a:cubicBezTo>
                    <a:pt x="50" y="62"/>
                    <a:pt x="64" y="48"/>
                    <a:pt x="64" y="31"/>
                  </a:cubicBezTo>
                  <a:cubicBezTo>
                    <a:pt x="64" y="14"/>
                    <a:pt x="49" y="0"/>
                    <a:pt x="32" y="0"/>
                  </a:cubicBezTo>
                  <a:cubicBezTo>
                    <a:pt x="15" y="0"/>
                    <a:pt x="0" y="14"/>
                    <a:pt x="1" y="31"/>
                  </a:cubicBezTo>
                  <a:close/>
                  <a:moveTo>
                    <a:pt x="1" y="31"/>
                  </a:moveTo>
                  <a:cubicBezTo>
                    <a:pt x="1" y="31"/>
                    <a:pt x="1" y="31"/>
                    <a:pt x="1" y="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1" name="Freeform 51"/>
            <p:cNvSpPr>
              <a:spLocks noEditPoints="1"/>
            </p:cNvSpPr>
            <p:nvPr/>
          </p:nvSpPr>
          <p:spPr bwMode="auto">
            <a:xfrm>
              <a:off x="2693988" y="1190625"/>
              <a:ext cx="65088" cy="66675"/>
            </a:xfrm>
            <a:custGeom>
              <a:avLst/>
              <a:gdLst>
                <a:gd name="T0" fmla="*/ 18 w 69"/>
                <a:gd name="T1" fmla="*/ 63 h 71"/>
                <a:gd name="T2" fmla="*/ 60 w 69"/>
                <a:gd name="T3" fmla="*/ 51 h 71"/>
                <a:gd name="T4" fmla="*/ 48 w 69"/>
                <a:gd name="T5" fmla="*/ 8 h 71"/>
                <a:gd name="T6" fmla="*/ 6 w 69"/>
                <a:gd name="T7" fmla="*/ 20 h 71"/>
                <a:gd name="T8" fmla="*/ 6 w 69"/>
                <a:gd name="T9" fmla="*/ 51 h 71"/>
                <a:gd name="T10" fmla="*/ 18 w 69"/>
                <a:gd name="T11" fmla="*/ 63 h 71"/>
                <a:gd name="T12" fmla="*/ 18 w 69"/>
                <a:gd name="T13" fmla="*/ 63 h 71"/>
                <a:gd name="T14" fmla="*/ 18 w 69"/>
                <a:gd name="T15" fmla="*/ 6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1">
                  <a:moveTo>
                    <a:pt x="18" y="63"/>
                  </a:moveTo>
                  <a:cubicBezTo>
                    <a:pt x="33" y="71"/>
                    <a:pt x="52" y="66"/>
                    <a:pt x="60" y="51"/>
                  </a:cubicBezTo>
                  <a:cubicBezTo>
                    <a:pt x="69" y="36"/>
                    <a:pt x="63" y="17"/>
                    <a:pt x="48" y="8"/>
                  </a:cubicBezTo>
                  <a:cubicBezTo>
                    <a:pt x="33" y="0"/>
                    <a:pt x="14" y="5"/>
                    <a:pt x="6" y="20"/>
                  </a:cubicBezTo>
                  <a:cubicBezTo>
                    <a:pt x="0" y="30"/>
                    <a:pt x="0" y="42"/>
                    <a:pt x="6" y="51"/>
                  </a:cubicBezTo>
                  <a:cubicBezTo>
                    <a:pt x="9" y="56"/>
                    <a:pt x="13" y="60"/>
                    <a:pt x="18" y="63"/>
                  </a:cubicBezTo>
                  <a:close/>
                  <a:moveTo>
                    <a:pt x="18" y="63"/>
                  </a:moveTo>
                  <a:cubicBezTo>
                    <a:pt x="18" y="63"/>
                    <a:pt x="18" y="63"/>
                    <a:pt x="18" y="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2" name="Freeform 52"/>
            <p:cNvSpPr>
              <a:spLocks noEditPoints="1"/>
            </p:cNvSpPr>
            <p:nvPr/>
          </p:nvSpPr>
          <p:spPr bwMode="auto">
            <a:xfrm>
              <a:off x="2776538" y="1100138"/>
              <a:ext cx="69850" cy="69850"/>
            </a:xfrm>
            <a:custGeom>
              <a:avLst/>
              <a:gdLst>
                <a:gd name="T0" fmla="*/ 52 w 72"/>
                <a:gd name="T1" fmla="*/ 63 h 72"/>
                <a:gd name="T2" fmla="*/ 52 w 72"/>
                <a:gd name="T3" fmla="*/ 63 h 72"/>
                <a:gd name="T4" fmla="*/ 52 w 72"/>
                <a:gd name="T5" fmla="*/ 63 h 72"/>
                <a:gd name="T6" fmla="*/ 53 w 72"/>
                <a:gd name="T7" fmla="*/ 63 h 72"/>
                <a:gd name="T8" fmla="*/ 63 w 72"/>
                <a:gd name="T9" fmla="*/ 20 h 72"/>
                <a:gd name="T10" fmla="*/ 21 w 72"/>
                <a:gd name="T11" fmla="*/ 9 h 72"/>
                <a:gd name="T12" fmla="*/ 20 w 72"/>
                <a:gd name="T13" fmla="*/ 9 h 72"/>
                <a:gd name="T14" fmla="*/ 20 w 72"/>
                <a:gd name="T15" fmla="*/ 10 h 72"/>
                <a:gd name="T16" fmla="*/ 9 w 72"/>
                <a:gd name="T17" fmla="*/ 52 h 72"/>
                <a:gd name="T18" fmla="*/ 52 w 72"/>
                <a:gd name="T19" fmla="*/ 63 h 72"/>
                <a:gd name="T20" fmla="*/ 52 w 72"/>
                <a:gd name="T21" fmla="*/ 63 h 72"/>
                <a:gd name="T22" fmla="*/ 52 w 72"/>
                <a:gd name="T23" fmla="*/ 6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2">
                  <a:moveTo>
                    <a:pt x="52" y="63"/>
                  </a:move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67" y="54"/>
                    <a:pt x="72" y="35"/>
                    <a:pt x="63" y="20"/>
                  </a:cubicBezTo>
                  <a:cubicBezTo>
                    <a:pt x="55" y="5"/>
                    <a:pt x="36" y="0"/>
                    <a:pt x="21" y="9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5" y="18"/>
                    <a:pt x="0" y="38"/>
                    <a:pt x="9" y="52"/>
                  </a:cubicBezTo>
                  <a:cubicBezTo>
                    <a:pt x="18" y="67"/>
                    <a:pt x="37" y="72"/>
                    <a:pt x="52" y="63"/>
                  </a:cubicBezTo>
                  <a:close/>
                  <a:moveTo>
                    <a:pt x="52" y="63"/>
                  </a:moveTo>
                  <a:cubicBezTo>
                    <a:pt x="52" y="63"/>
                    <a:pt x="52" y="63"/>
                    <a:pt x="52" y="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3" name="Freeform 53"/>
            <p:cNvSpPr>
              <a:spLocks noEditPoints="1"/>
            </p:cNvSpPr>
            <p:nvPr/>
          </p:nvSpPr>
          <p:spPr bwMode="auto">
            <a:xfrm>
              <a:off x="2784475" y="1514475"/>
              <a:ext cx="65088" cy="69850"/>
            </a:xfrm>
            <a:custGeom>
              <a:avLst/>
              <a:gdLst>
                <a:gd name="T0" fmla="*/ 49 w 69"/>
                <a:gd name="T1" fmla="*/ 9 h 72"/>
                <a:gd name="T2" fmla="*/ 6 w 69"/>
                <a:gd name="T3" fmla="*/ 21 h 72"/>
                <a:gd name="T4" fmla="*/ 7 w 69"/>
                <a:gd name="T5" fmla="*/ 52 h 72"/>
                <a:gd name="T6" fmla="*/ 18 w 69"/>
                <a:gd name="T7" fmla="*/ 64 h 72"/>
                <a:gd name="T8" fmla="*/ 61 w 69"/>
                <a:gd name="T9" fmla="*/ 52 h 72"/>
                <a:gd name="T10" fmla="*/ 49 w 69"/>
                <a:gd name="T11" fmla="*/ 9 h 72"/>
                <a:gd name="T12" fmla="*/ 49 w 69"/>
                <a:gd name="T13" fmla="*/ 9 h 72"/>
                <a:gd name="T14" fmla="*/ 49 w 69"/>
                <a:gd name="T15" fmla="*/ 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2">
                  <a:moveTo>
                    <a:pt x="49" y="9"/>
                  </a:moveTo>
                  <a:cubicBezTo>
                    <a:pt x="34" y="0"/>
                    <a:pt x="15" y="6"/>
                    <a:pt x="6" y="21"/>
                  </a:cubicBezTo>
                  <a:cubicBezTo>
                    <a:pt x="0" y="31"/>
                    <a:pt x="1" y="43"/>
                    <a:pt x="7" y="52"/>
                  </a:cubicBezTo>
                  <a:cubicBezTo>
                    <a:pt x="9" y="57"/>
                    <a:pt x="13" y="61"/>
                    <a:pt x="18" y="64"/>
                  </a:cubicBezTo>
                  <a:cubicBezTo>
                    <a:pt x="33" y="72"/>
                    <a:pt x="52" y="67"/>
                    <a:pt x="61" y="52"/>
                  </a:cubicBezTo>
                  <a:cubicBezTo>
                    <a:pt x="69" y="36"/>
                    <a:pt x="64" y="18"/>
                    <a:pt x="49" y="9"/>
                  </a:cubicBezTo>
                  <a:close/>
                  <a:moveTo>
                    <a:pt x="49" y="9"/>
                  </a:moveTo>
                  <a:cubicBezTo>
                    <a:pt x="49" y="9"/>
                    <a:pt x="49" y="9"/>
                    <a:pt x="49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88" name="Group 1087"/>
          <p:cNvGrpSpPr/>
          <p:nvPr/>
        </p:nvGrpSpPr>
        <p:grpSpPr>
          <a:xfrm>
            <a:off x="7454028" y="4606301"/>
            <a:ext cx="589182" cy="808193"/>
            <a:chOff x="12206288" y="28575"/>
            <a:chExt cx="1089025" cy="1493838"/>
          </a:xfrm>
          <a:solidFill>
            <a:schemeClr val="tx1"/>
          </a:solidFill>
        </p:grpSpPr>
        <p:sp>
          <p:nvSpPr>
            <p:cNvPr id="1060" name="Freeform 57"/>
            <p:cNvSpPr>
              <a:spLocks noEditPoints="1"/>
            </p:cNvSpPr>
            <p:nvPr/>
          </p:nvSpPr>
          <p:spPr bwMode="auto">
            <a:xfrm>
              <a:off x="12206288" y="28575"/>
              <a:ext cx="1089025" cy="973138"/>
            </a:xfrm>
            <a:custGeom>
              <a:avLst/>
              <a:gdLst>
                <a:gd name="T0" fmla="*/ 1095 w 1144"/>
                <a:gd name="T1" fmla="*/ 486 h 1022"/>
                <a:gd name="T2" fmla="*/ 1023 w 1144"/>
                <a:gd name="T3" fmla="*/ 486 h 1022"/>
                <a:gd name="T4" fmla="*/ 952 w 1144"/>
                <a:gd name="T5" fmla="*/ 313 h 1022"/>
                <a:gd name="T6" fmla="*/ 1003 w 1144"/>
                <a:gd name="T7" fmla="*/ 262 h 1022"/>
                <a:gd name="T8" fmla="*/ 1003 w 1144"/>
                <a:gd name="T9" fmla="*/ 194 h 1022"/>
                <a:gd name="T10" fmla="*/ 950 w 1144"/>
                <a:gd name="T11" fmla="*/ 141 h 1022"/>
                <a:gd name="T12" fmla="*/ 881 w 1144"/>
                <a:gd name="T13" fmla="*/ 141 h 1022"/>
                <a:gd name="T14" fmla="*/ 831 w 1144"/>
                <a:gd name="T15" fmla="*/ 191 h 1022"/>
                <a:gd name="T16" fmla="*/ 657 w 1144"/>
                <a:gd name="T17" fmla="*/ 119 h 1022"/>
                <a:gd name="T18" fmla="*/ 657 w 1144"/>
                <a:gd name="T19" fmla="*/ 48 h 1022"/>
                <a:gd name="T20" fmla="*/ 609 w 1144"/>
                <a:gd name="T21" fmla="*/ 0 h 1022"/>
                <a:gd name="T22" fmla="*/ 534 w 1144"/>
                <a:gd name="T23" fmla="*/ 0 h 1022"/>
                <a:gd name="T24" fmla="*/ 486 w 1144"/>
                <a:gd name="T25" fmla="*/ 48 h 1022"/>
                <a:gd name="T26" fmla="*/ 486 w 1144"/>
                <a:gd name="T27" fmla="*/ 119 h 1022"/>
                <a:gd name="T28" fmla="*/ 312 w 1144"/>
                <a:gd name="T29" fmla="*/ 191 h 1022"/>
                <a:gd name="T30" fmla="*/ 262 w 1144"/>
                <a:gd name="T31" fmla="*/ 141 h 1022"/>
                <a:gd name="T32" fmla="*/ 194 w 1144"/>
                <a:gd name="T33" fmla="*/ 141 h 1022"/>
                <a:gd name="T34" fmla="*/ 141 w 1144"/>
                <a:gd name="T35" fmla="*/ 194 h 1022"/>
                <a:gd name="T36" fmla="*/ 141 w 1144"/>
                <a:gd name="T37" fmla="*/ 262 h 1022"/>
                <a:gd name="T38" fmla="*/ 191 w 1144"/>
                <a:gd name="T39" fmla="*/ 313 h 1022"/>
                <a:gd name="T40" fmla="*/ 120 w 1144"/>
                <a:gd name="T41" fmla="*/ 486 h 1022"/>
                <a:gd name="T42" fmla="*/ 48 w 1144"/>
                <a:gd name="T43" fmla="*/ 486 h 1022"/>
                <a:gd name="T44" fmla="*/ 0 w 1144"/>
                <a:gd name="T45" fmla="*/ 535 h 1022"/>
                <a:gd name="T46" fmla="*/ 0 w 1144"/>
                <a:gd name="T47" fmla="*/ 609 h 1022"/>
                <a:gd name="T48" fmla="*/ 48 w 1144"/>
                <a:gd name="T49" fmla="*/ 658 h 1022"/>
                <a:gd name="T50" fmla="*/ 121 w 1144"/>
                <a:gd name="T51" fmla="*/ 658 h 1022"/>
                <a:gd name="T52" fmla="*/ 193 w 1144"/>
                <a:gd name="T53" fmla="*/ 830 h 1022"/>
                <a:gd name="T54" fmla="*/ 141 w 1144"/>
                <a:gd name="T55" fmla="*/ 882 h 1022"/>
                <a:gd name="T56" fmla="*/ 141 w 1144"/>
                <a:gd name="T57" fmla="*/ 950 h 1022"/>
                <a:gd name="T58" fmla="*/ 194 w 1144"/>
                <a:gd name="T59" fmla="*/ 1003 h 1022"/>
                <a:gd name="T60" fmla="*/ 262 w 1144"/>
                <a:gd name="T61" fmla="*/ 1003 h 1022"/>
                <a:gd name="T62" fmla="*/ 315 w 1144"/>
                <a:gd name="T63" fmla="*/ 951 h 1022"/>
                <a:gd name="T64" fmla="*/ 371 w 1144"/>
                <a:gd name="T65" fmla="*/ 983 h 1022"/>
                <a:gd name="T66" fmla="*/ 371 w 1144"/>
                <a:gd name="T67" fmla="*/ 812 h 1022"/>
                <a:gd name="T68" fmla="*/ 257 w 1144"/>
                <a:gd name="T69" fmla="*/ 570 h 1022"/>
                <a:gd name="T70" fmla="*/ 572 w 1144"/>
                <a:gd name="T71" fmla="*/ 255 h 1022"/>
                <a:gd name="T72" fmla="*/ 887 w 1144"/>
                <a:gd name="T73" fmla="*/ 570 h 1022"/>
                <a:gd name="T74" fmla="*/ 774 w 1144"/>
                <a:gd name="T75" fmla="*/ 812 h 1022"/>
                <a:gd name="T76" fmla="*/ 774 w 1144"/>
                <a:gd name="T77" fmla="*/ 983 h 1022"/>
                <a:gd name="T78" fmla="*/ 830 w 1144"/>
                <a:gd name="T79" fmla="*/ 951 h 1022"/>
                <a:gd name="T80" fmla="*/ 882 w 1144"/>
                <a:gd name="T81" fmla="*/ 1003 h 1022"/>
                <a:gd name="T82" fmla="*/ 950 w 1144"/>
                <a:gd name="T83" fmla="*/ 1003 h 1022"/>
                <a:gd name="T84" fmla="*/ 1003 w 1144"/>
                <a:gd name="T85" fmla="*/ 950 h 1022"/>
                <a:gd name="T86" fmla="*/ 1003 w 1144"/>
                <a:gd name="T87" fmla="*/ 882 h 1022"/>
                <a:gd name="T88" fmla="*/ 951 w 1144"/>
                <a:gd name="T89" fmla="*/ 830 h 1022"/>
                <a:gd name="T90" fmla="*/ 1023 w 1144"/>
                <a:gd name="T91" fmla="*/ 658 h 1022"/>
                <a:gd name="T92" fmla="*/ 1096 w 1144"/>
                <a:gd name="T93" fmla="*/ 658 h 1022"/>
                <a:gd name="T94" fmla="*/ 1144 w 1144"/>
                <a:gd name="T95" fmla="*/ 609 h 1022"/>
                <a:gd name="T96" fmla="*/ 1144 w 1144"/>
                <a:gd name="T97" fmla="*/ 534 h 1022"/>
                <a:gd name="T98" fmla="*/ 1095 w 1144"/>
                <a:gd name="T99" fmla="*/ 486 h 1022"/>
                <a:gd name="T100" fmla="*/ 1095 w 1144"/>
                <a:gd name="T101" fmla="*/ 486 h 1022"/>
                <a:gd name="T102" fmla="*/ 1095 w 1144"/>
                <a:gd name="T103" fmla="*/ 486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44" h="1022">
                  <a:moveTo>
                    <a:pt x="1095" y="486"/>
                  </a:moveTo>
                  <a:cubicBezTo>
                    <a:pt x="1023" y="486"/>
                    <a:pt x="1023" y="486"/>
                    <a:pt x="1023" y="486"/>
                  </a:cubicBezTo>
                  <a:cubicBezTo>
                    <a:pt x="1012" y="423"/>
                    <a:pt x="987" y="364"/>
                    <a:pt x="952" y="313"/>
                  </a:cubicBezTo>
                  <a:cubicBezTo>
                    <a:pt x="1003" y="262"/>
                    <a:pt x="1003" y="262"/>
                    <a:pt x="1003" y="262"/>
                  </a:cubicBezTo>
                  <a:cubicBezTo>
                    <a:pt x="1021" y="243"/>
                    <a:pt x="1021" y="212"/>
                    <a:pt x="1003" y="194"/>
                  </a:cubicBezTo>
                  <a:cubicBezTo>
                    <a:pt x="950" y="141"/>
                    <a:pt x="950" y="141"/>
                    <a:pt x="950" y="141"/>
                  </a:cubicBezTo>
                  <a:cubicBezTo>
                    <a:pt x="931" y="122"/>
                    <a:pt x="900" y="122"/>
                    <a:pt x="881" y="141"/>
                  </a:cubicBezTo>
                  <a:cubicBezTo>
                    <a:pt x="831" y="191"/>
                    <a:pt x="831" y="191"/>
                    <a:pt x="831" y="191"/>
                  </a:cubicBezTo>
                  <a:cubicBezTo>
                    <a:pt x="780" y="156"/>
                    <a:pt x="721" y="131"/>
                    <a:pt x="657" y="119"/>
                  </a:cubicBezTo>
                  <a:cubicBezTo>
                    <a:pt x="657" y="48"/>
                    <a:pt x="657" y="48"/>
                    <a:pt x="657" y="48"/>
                  </a:cubicBezTo>
                  <a:cubicBezTo>
                    <a:pt x="657" y="22"/>
                    <a:pt x="636" y="0"/>
                    <a:pt x="609" y="0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508" y="0"/>
                    <a:pt x="486" y="22"/>
                    <a:pt x="486" y="48"/>
                  </a:cubicBezTo>
                  <a:cubicBezTo>
                    <a:pt x="486" y="119"/>
                    <a:pt x="486" y="119"/>
                    <a:pt x="486" y="119"/>
                  </a:cubicBezTo>
                  <a:cubicBezTo>
                    <a:pt x="423" y="131"/>
                    <a:pt x="364" y="156"/>
                    <a:pt x="312" y="191"/>
                  </a:cubicBezTo>
                  <a:cubicBezTo>
                    <a:pt x="262" y="141"/>
                    <a:pt x="262" y="141"/>
                    <a:pt x="262" y="141"/>
                  </a:cubicBezTo>
                  <a:cubicBezTo>
                    <a:pt x="243" y="122"/>
                    <a:pt x="212" y="122"/>
                    <a:pt x="194" y="141"/>
                  </a:cubicBezTo>
                  <a:cubicBezTo>
                    <a:pt x="141" y="194"/>
                    <a:pt x="141" y="194"/>
                    <a:pt x="141" y="194"/>
                  </a:cubicBezTo>
                  <a:cubicBezTo>
                    <a:pt x="122" y="213"/>
                    <a:pt x="122" y="244"/>
                    <a:pt x="141" y="262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56" y="364"/>
                    <a:pt x="132" y="423"/>
                    <a:pt x="120" y="486"/>
                  </a:cubicBezTo>
                  <a:cubicBezTo>
                    <a:pt x="48" y="486"/>
                    <a:pt x="48" y="486"/>
                    <a:pt x="48" y="486"/>
                  </a:cubicBezTo>
                  <a:cubicBezTo>
                    <a:pt x="22" y="486"/>
                    <a:pt x="0" y="508"/>
                    <a:pt x="0" y="535"/>
                  </a:cubicBezTo>
                  <a:cubicBezTo>
                    <a:pt x="0" y="609"/>
                    <a:pt x="0" y="609"/>
                    <a:pt x="0" y="609"/>
                  </a:cubicBezTo>
                  <a:cubicBezTo>
                    <a:pt x="0" y="636"/>
                    <a:pt x="22" y="658"/>
                    <a:pt x="48" y="658"/>
                  </a:cubicBezTo>
                  <a:cubicBezTo>
                    <a:pt x="121" y="658"/>
                    <a:pt x="121" y="658"/>
                    <a:pt x="121" y="658"/>
                  </a:cubicBezTo>
                  <a:cubicBezTo>
                    <a:pt x="133" y="721"/>
                    <a:pt x="158" y="779"/>
                    <a:pt x="193" y="830"/>
                  </a:cubicBezTo>
                  <a:cubicBezTo>
                    <a:pt x="141" y="882"/>
                    <a:pt x="141" y="882"/>
                    <a:pt x="141" y="882"/>
                  </a:cubicBezTo>
                  <a:cubicBezTo>
                    <a:pt x="122" y="900"/>
                    <a:pt x="122" y="931"/>
                    <a:pt x="141" y="950"/>
                  </a:cubicBezTo>
                  <a:cubicBezTo>
                    <a:pt x="194" y="1003"/>
                    <a:pt x="194" y="1003"/>
                    <a:pt x="194" y="1003"/>
                  </a:cubicBezTo>
                  <a:cubicBezTo>
                    <a:pt x="213" y="1022"/>
                    <a:pt x="244" y="1022"/>
                    <a:pt x="262" y="1003"/>
                  </a:cubicBezTo>
                  <a:cubicBezTo>
                    <a:pt x="315" y="951"/>
                    <a:pt x="315" y="951"/>
                    <a:pt x="315" y="951"/>
                  </a:cubicBezTo>
                  <a:cubicBezTo>
                    <a:pt x="332" y="963"/>
                    <a:pt x="351" y="974"/>
                    <a:pt x="371" y="983"/>
                  </a:cubicBezTo>
                  <a:cubicBezTo>
                    <a:pt x="371" y="812"/>
                    <a:pt x="371" y="812"/>
                    <a:pt x="371" y="812"/>
                  </a:cubicBezTo>
                  <a:cubicBezTo>
                    <a:pt x="301" y="754"/>
                    <a:pt x="257" y="667"/>
                    <a:pt x="257" y="570"/>
                  </a:cubicBezTo>
                  <a:cubicBezTo>
                    <a:pt x="257" y="396"/>
                    <a:pt x="398" y="255"/>
                    <a:pt x="572" y="255"/>
                  </a:cubicBezTo>
                  <a:cubicBezTo>
                    <a:pt x="746" y="255"/>
                    <a:pt x="887" y="396"/>
                    <a:pt x="887" y="570"/>
                  </a:cubicBezTo>
                  <a:cubicBezTo>
                    <a:pt x="887" y="667"/>
                    <a:pt x="843" y="754"/>
                    <a:pt x="774" y="812"/>
                  </a:cubicBezTo>
                  <a:cubicBezTo>
                    <a:pt x="774" y="983"/>
                    <a:pt x="774" y="983"/>
                    <a:pt x="774" y="983"/>
                  </a:cubicBezTo>
                  <a:cubicBezTo>
                    <a:pt x="793" y="974"/>
                    <a:pt x="812" y="963"/>
                    <a:pt x="830" y="951"/>
                  </a:cubicBezTo>
                  <a:cubicBezTo>
                    <a:pt x="882" y="1003"/>
                    <a:pt x="882" y="1003"/>
                    <a:pt x="882" y="1003"/>
                  </a:cubicBezTo>
                  <a:cubicBezTo>
                    <a:pt x="901" y="1022"/>
                    <a:pt x="932" y="1022"/>
                    <a:pt x="950" y="1003"/>
                  </a:cubicBezTo>
                  <a:cubicBezTo>
                    <a:pt x="1003" y="950"/>
                    <a:pt x="1003" y="950"/>
                    <a:pt x="1003" y="950"/>
                  </a:cubicBezTo>
                  <a:cubicBezTo>
                    <a:pt x="1022" y="931"/>
                    <a:pt x="1022" y="900"/>
                    <a:pt x="1003" y="882"/>
                  </a:cubicBezTo>
                  <a:cubicBezTo>
                    <a:pt x="951" y="830"/>
                    <a:pt x="951" y="830"/>
                    <a:pt x="951" y="830"/>
                  </a:cubicBezTo>
                  <a:cubicBezTo>
                    <a:pt x="986" y="779"/>
                    <a:pt x="1011" y="721"/>
                    <a:pt x="1023" y="658"/>
                  </a:cubicBezTo>
                  <a:cubicBezTo>
                    <a:pt x="1096" y="658"/>
                    <a:pt x="1096" y="658"/>
                    <a:pt x="1096" y="658"/>
                  </a:cubicBezTo>
                  <a:cubicBezTo>
                    <a:pt x="1123" y="658"/>
                    <a:pt x="1144" y="636"/>
                    <a:pt x="1144" y="609"/>
                  </a:cubicBezTo>
                  <a:cubicBezTo>
                    <a:pt x="1144" y="534"/>
                    <a:pt x="1144" y="534"/>
                    <a:pt x="1144" y="534"/>
                  </a:cubicBezTo>
                  <a:cubicBezTo>
                    <a:pt x="1144" y="508"/>
                    <a:pt x="1122" y="486"/>
                    <a:pt x="1095" y="486"/>
                  </a:cubicBezTo>
                  <a:close/>
                  <a:moveTo>
                    <a:pt x="1095" y="486"/>
                  </a:moveTo>
                  <a:cubicBezTo>
                    <a:pt x="1095" y="486"/>
                    <a:pt x="1095" y="486"/>
                    <a:pt x="1095" y="4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1" name="Freeform 58"/>
            <p:cNvSpPr>
              <a:spLocks noEditPoints="1"/>
            </p:cNvSpPr>
            <p:nvPr/>
          </p:nvSpPr>
          <p:spPr bwMode="auto">
            <a:xfrm>
              <a:off x="12550776" y="403225"/>
              <a:ext cx="398463" cy="1119188"/>
            </a:xfrm>
            <a:custGeom>
              <a:avLst/>
              <a:gdLst>
                <a:gd name="T0" fmla="*/ 334 w 419"/>
                <a:gd name="T1" fmla="*/ 6 h 1175"/>
                <a:gd name="T2" fmla="*/ 314 w 419"/>
                <a:gd name="T3" fmla="*/ 16 h 1175"/>
                <a:gd name="T4" fmla="*/ 314 w 419"/>
                <a:gd name="T5" fmla="*/ 106 h 1175"/>
                <a:gd name="T6" fmla="*/ 237 w 419"/>
                <a:gd name="T7" fmla="*/ 183 h 1175"/>
                <a:gd name="T8" fmla="*/ 182 w 419"/>
                <a:gd name="T9" fmla="*/ 183 h 1175"/>
                <a:gd name="T10" fmla="*/ 105 w 419"/>
                <a:gd name="T11" fmla="*/ 106 h 1175"/>
                <a:gd name="T12" fmla="*/ 105 w 419"/>
                <a:gd name="T13" fmla="*/ 16 h 1175"/>
                <a:gd name="T14" fmla="*/ 85 w 419"/>
                <a:gd name="T15" fmla="*/ 6 h 1175"/>
                <a:gd name="T16" fmla="*/ 0 w 419"/>
                <a:gd name="T17" fmla="*/ 175 h 1175"/>
                <a:gd name="T18" fmla="*/ 82 w 419"/>
                <a:gd name="T19" fmla="*/ 341 h 1175"/>
                <a:gd name="T20" fmla="*/ 117 w 419"/>
                <a:gd name="T21" fmla="*/ 412 h 1175"/>
                <a:gd name="T22" fmla="*/ 117 w 419"/>
                <a:gd name="T23" fmla="*/ 1083 h 1175"/>
                <a:gd name="T24" fmla="*/ 210 w 419"/>
                <a:gd name="T25" fmla="*/ 1175 h 1175"/>
                <a:gd name="T26" fmla="*/ 302 w 419"/>
                <a:gd name="T27" fmla="*/ 1083 h 1175"/>
                <a:gd name="T28" fmla="*/ 302 w 419"/>
                <a:gd name="T29" fmla="*/ 412 h 1175"/>
                <a:gd name="T30" fmla="*/ 337 w 419"/>
                <a:gd name="T31" fmla="*/ 341 h 1175"/>
                <a:gd name="T32" fmla="*/ 419 w 419"/>
                <a:gd name="T33" fmla="*/ 175 h 1175"/>
                <a:gd name="T34" fmla="*/ 334 w 419"/>
                <a:gd name="T35" fmla="*/ 6 h 1175"/>
                <a:gd name="T36" fmla="*/ 237 w 419"/>
                <a:gd name="T37" fmla="*/ 1071 h 1175"/>
                <a:gd name="T38" fmla="*/ 210 w 419"/>
                <a:gd name="T39" fmla="*/ 1098 h 1175"/>
                <a:gd name="T40" fmla="*/ 183 w 419"/>
                <a:gd name="T41" fmla="*/ 1071 h 1175"/>
                <a:gd name="T42" fmla="*/ 183 w 419"/>
                <a:gd name="T43" fmla="*/ 387 h 1175"/>
                <a:gd name="T44" fmla="*/ 210 w 419"/>
                <a:gd name="T45" fmla="*/ 360 h 1175"/>
                <a:gd name="T46" fmla="*/ 237 w 419"/>
                <a:gd name="T47" fmla="*/ 387 h 1175"/>
                <a:gd name="T48" fmla="*/ 237 w 419"/>
                <a:gd name="T49" fmla="*/ 1071 h 1175"/>
                <a:gd name="T50" fmla="*/ 237 w 419"/>
                <a:gd name="T51" fmla="*/ 1071 h 1175"/>
                <a:gd name="T52" fmla="*/ 237 w 419"/>
                <a:gd name="T53" fmla="*/ 1071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1175">
                  <a:moveTo>
                    <a:pt x="334" y="6"/>
                  </a:moveTo>
                  <a:cubicBezTo>
                    <a:pt x="326" y="0"/>
                    <a:pt x="314" y="6"/>
                    <a:pt x="314" y="1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49"/>
                    <a:pt x="280" y="183"/>
                    <a:pt x="237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40" y="183"/>
                    <a:pt x="105" y="149"/>
                    <a:pt x="105" y="10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6"/>
                    <a:pt x="94" y="0"/>
                    <a:pt x="85" y="6"/>
                  </a:cubicBezTo>
                  <a:cubicBezTo>
                    <a:pt x="34" y="44"/>
                    <a:pt x="0" y="106"/>
                    <a:pt x="0" y="175"/>
                  </a:cubicBezTo>
                  <a:cubicBezTo>
                    <a:pt x="0" y="243"/>
                    <a:pt x="33" y="303"/>
                    <a:pt x="82" y="341"/>
                  </a:cubicBezTo>
                  <a:cubicBezTo>
                    <a:pt x="105" y="358"/>
                    <a:pt x="117" y="384"/>
                    <a:pt x="117" y="412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134"/>
                    <a:pt x="159" y="1175"/>
                    <a:pt x="210" y="1175"/>
                  </a:cubicBezTo>
                  <a:cubicBezTo>
                    <a:pt x="261" y="1175"/>
                    <a:pt x="302" y="1134"/>
                    <a:pt x="302" y="1083"/>
                  </a:cubicBezTo>
                  <a:cubicBezTo>
                    <a:pt x="302" y="412"/>
                    <a:pt x="302" y="412"/>
                    <a:pt x="302" y="412"/>
                  </a:cubicBezTo>
                  <a:cubicBezTo>
                    <a:pt x="302" y="384"/>
                    <a:pt x="315" y="358"/>
                    <a:pt x="337" y="341"/>
                  </a:cubicBezTo>
                  <a:cubicBezTo>
                    <a:pt x="387" y="303"/>
                    <a:pt x="419" y="243"/>
                    <a:pt x="419" y="175"/>
                  </a:cubicBezTo>
                  <a:cubicBezTo>
                    <a:pt x="419" y="106"/>
                    <a:pt x="386" y="44"/>
                    <a:pt x="334" y="6"/>
                  </a:cubicBezTo>
                  <a:close/>
                  <a:moveTo>
                    <a:pt x="237" y="1071"/>
                  </a:moveTo>
                  <a:cubicBezTo>
                    <a:pt x="237" y="1086"/>
                    <a:pt x="225" y="1098"/>
                    <a:pt x="210" y="1098"/>
                  </a:cubicBezTo>
                  <a:cubicBezTo>
                    <a:pt x="195" y="1098"/>
                    <a:pt x="183" y="1086"/>
                    <a:pt x="183" y="1071"/>
                  </a:cubicBezTo>
                  <a:cubicBezTo>
                    <a:pt x="183" y="387"/>
                    <a:pt x="183" y="387"/>
                    <a:pt x="183" y="387"/>
                  </a:cubicBezTo>
                  <a:cubicBezTo>
                    <a:pt x="183" y="372"/>
                    <a:pt x="195" y="360"/>
                    <a:pt x="210" y="360"/>
                  </a:cubicBezTo>
                  <a:cubicBezTo>
                    <a:pt x="225" y="360"/>
                    <a:pt x="237" y="372"/>
                    <a:pt x="237" y="387"/>
                  </a:cubicBezTo>
                  <a:lnTo>
                    <a:pt x="237" y="1071"/>
                  </a:lnTo>
                  <a:close/>
                  <a:moveTo>
                    <a:pt x="237" y="1071"/>
                  </a:moveTo>
                  <a:cubicBezTo>
                    <a:pt x="237" y="1071"/>
                    <a:pt x="237" y="1071"/>
                    <a:pt x="237" y="10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87" name="Group 1086"/>
          <p:cNvGrpSpPr/>
          <p:nvPr/>
        </p:nvGrpSpPr>
        <p:grpSpPr>
          <a:xfrm>
            <a:off x="9196696" y="2976040"/>
            <a:ext cx="653596" cy="807333"/>
            <a:chOff x="10379076" y="-47625"/>
            <a:chExt cx="1208087" cy="1492250"/>
          </a:xfrm>
          <a:solidFill>
            <a:schemeClr val="tx1"/>
          </a:solidFill>
        </p:grpSpPr>
        <p:sp>
          <p:nvSpPr>
            <p:cNvPr id="1062" name="Freeform 59"/>
            <p:cNvSpPr>
              <a:spLocks noEditPoints="1"/>
            </p:cNvSpPr>
            <p:nvPr/>
          </p:nvSpPr>
          <p:spPr bwMode="auto">
            <a:xfrm>
              <a:off x="10545763" y="627062"/>
              <a:ext cx="873125" cy="309563"/>
            </a:xfrm>
            <a:custGeom>
              <a:avLst/>
              <a:gdLst>
                <a:gd name="T0" fmla="*/ 69 w 917"/>
                <a:gd name="T1" fmla="*/ 194 h 325"/>
                <a:gd name="T2" fmla="*/ 849 w 917"/>
                <a:gd name="T3" fmla="*/ 194 h 325"/>
                <a:gd name="T4" fmla="*/ 849 w 917"/>
                <a:gd name="T5" fmla="*/ 325 h 325"/>
                <a:gd name="T6" fmla="*/ 917 w 917"/>
                <a:gd name="T7" fmla="*/ 325 h 325"/>
                <a:gd name="T8" fmla="*/ 917 w 917"/>
                <a:gd name="T9" fmla="*/ 160 h 325"/>
                <a:gd name="T10" fmla="*/ 883 w 917"/>
                <a:gd name="T11" fmla="*/ 125 h 325"/>
                <a:gd name="T12" fmla="*/ 493 w 917"/>
                <a:gd name="T13" fmla="*/ 125 h 325"/>
                <a:gd name="T14" fmla="*/ 493 w 917"/>
                <a:gd name="T15" fmla="*/ 0 h 325"/>
                <a:gd name="T16" fmla="*/ 424 w 917"/>
                <a:gd name="T17" fmla="*/ 0 h 325"/>
                <a:gd name="T18" fmla="*/ 424 w 917"/>
                <a:gd name="T19" fmla="*/ 125 h 325"/>
                <a:gd name="T20" fmla="*/ 34 w 917"/>
                <a:gd name="T21" fmla="*/ 125 h 325"/>
                <a:gd name="T22" fmla="*/ 0 w 917"/>
                <a:gd name="T23" fmla="*/ 160 h 325"/>
                <a:gd name="T24" fmla="*/ 0 w 917"/>
                <a:gd name="T25" fmla="*/ 320 h 325"/>
                <a:gd name="T26" fmla="*/ 69 w 917"/>
                <a:gd name="T27" fmla="*/ 320 h 325"/>
                <a:gd name="T28" fmla="*/ 69 w 917"/>
                <a:gd name="T29" fmla="*/ 194 h 325"/>
                <a:gd name="T30" fmla="*/ 69 w 917"/>
                <a:gd name="T31" fmla="*/ 194 h 325"/>
                <a:gd name="T32" fmla="*/ 69 w 917"/>
                <a:gd name="T33" fmla="*/ 19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7" h="325">
                  <a:moveTo>
                    <a:pt x="69" y="194"/>
                  </a:moveTo>
                  <a:cubicBezTo>
                    <a:pt x="849" y="194"/>
                    <a:pt x="849" y="194"/>
                    <a:pt x="849" y="194"/>
                  </a:cubicBezTo>
                  <a:cubicBezTo>
                    <a:pt x="849" y="325"/>
                    <a:pt x="849" y="325"/>
                    <a:pt x="849" y="325"/>
                  </a:cubicBezTo>
                  <a:cubicBezTo>
                    <a:pt x="917" y="325"/>
                    <a:pt x="917" y="325"/>
                    <a:pt x="917" y="325"/>
                  </a:cubicBezTo>
                  <a:cubicBezTo>
                    <a:pt x="917" y="160"/>
                    <a:pt x="917" y="160"/>
                    <a:pt x="917" y="160"/>
                  </a:cubicBezTo>
                  <a:cubicBezTo>
                    <a:pt x="917" y="141"/>
                    <a:pt x="902" y="125"/>
                    <a:pt x="883" y="125"/>
                  </a:cubicBezTo>
                  <a:cubicBezTo>
                    <a:pt x="493" y="125"/>
                    <a:pt x="493" y="125"/>
                    <a:pt x="493" y="125"/>
                  </a:cubicBezTo>
                  <a:cubicBezTo>
                    <a:pt x="493" y="0"/>
                    <a:pt x="493" y="0"/>
                    <a:pt x="493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24" y="125"/>
                    <a:pt x="424" y="125"/>
                    <a:pt x="424" y="125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16" y="125"/>
                    <a:pt x="0" y="141"/>
                    <a:pt x="0" y="160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69" y="320"/>
                    <a:pt x="69" y="320"/>
                    <a:pt x="69" y="320"/>
                  </a:cubicBezTo>
                  <a:lnTo>
                    <a:pt x="69" y="194"/>
                  </a:lnTo>
                  <a:close/>
                  <a:moveTo>
                    <a:pt x="69" y="194"/>
                  </a:moveTo>
                  <a:cubicBezTo>
                    <a:pt x="69" y="194"/>
                    <a:pt x="69" y="194"/>
                    <a:pt x="69" y="19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3" name="Freeform 60"/>
            <p:cNvSpPr>
              <a:spLocks noEditPoints="1"/>
            </p:cNvSpPr>
            <p:nvPr/>
          </p:nvSpPr>
          <p:spPr bwMode="auto">
            <a:xfrm>
              <a:off x="10715626" y="317500"/>
              <a:ext cx="533400" cy="244475"/>
            </a:xfrm>
            <a:custGeom>
              <a:avLst/>
              <a:gdLst>
                <a:gd name="T0" fmla="*/ 280 w 560"/>
                <a:gd name="T1" fmla="*/ 256 h 256"/>
                <a:gd name="T2" fmla="*/ 557 w 560"/>
                <a:gd name="T3" fmla="*/ 256 h 256"/>
                <a:gd name="T4" fmla="*/ 485 w 560"/>
                <a:gd name="T5" fmla="*/ 52 h 256"/>
                <a:gd name="T6" fmla="*/ 377 w 560"/>
                <a:gd name="T7" fmla="*/ 0 h 256"/>
                <a:gd name="T8" fmla="*/ 325 w 560"/>
                <a:gd name="T9" fmla="*/ 165 h 256"/>
                <a:gd name="T10" fmla="*/ 318 w 560"/>
                <a:gd name="T11" fmla="*/ 187 h 256"/>
                <a:gd name="T12" fmla="*/ 294 w 560"/>
                <a:gd name="T13" fmla="*/ 121 h 256"/>
                <a:gd name="T14" fmla="*/ 280 w 560"/>
                <a:gd name="T15" fmla="*/ 43 h 256"/>
                <a:gd name="T16" fmla="*/ 280 w 560"/>
                <a:gd name="T17" fmla="*/ 43 h 256"/>
                <a:gd name="T18" fmla="*/ 266 w 560"/>
                <a:gd name="T19" fmla="*/ 121 h 256"/>
                <a:gd name="T20" fmla="*/ 242 w 560"/>
                <a:gd name="T21" fmla="*/ 187 h 256"/>
                <a:gd name="T22" fmla="*/ 235 w 560"/>
                <a:gd name="T23" fmla="*/ 165 h 256"/>
                <a:gd name="T24" fmla="*/ 183 w 560"/>
                <a:gd name="T25" fmla="*/ 0 h 256"/>
                <a:gd name="T26" fmla="*/ 75 w 560"/>
                <a:gd name="T27" fmla="*/ 52 h 256"/>
                <a:gd name="T28" fmla="*/ 4 w 560"/>
                <a:gd name="T29" fmla="*/ 256 h 256"/>
                <a:gd name="T30" fmla="*/ 280 w 560"/>
                <a:gd name="T31" fmla="*/ 256 h 256"/>
                <a:gd name="T32" fmla="*/ 280 w 560"/>
                <a:gd name="T33" fmla="*/ 256 h 256"/>
                <a:gd name="T34" fmla="*/ 280 w 560"/>
                <a:gd name="T3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0" h="256">
                  <a:moveTo>
                    <a:pt x="280" y="256"/>
                  </a:moveTo>
                  <a:cubicBezTo>
                    <a:pt x="557" y="256"/>
                    <a:pt x="557" y="256"/>
                    <a:pt x="557" y="256"/>
                  </a:cubicBezTo>
                  <a:cubicBezTo>
                    <a:pt x="555" y="141"/>
                    <a:pt x="560" y="79"/>
                    <a:pt x="485" y="52"/>
                  </a:cubicBezTo>
                  <a:cubicBezTo>
                    <a:pt x="417" y="26"/>
                    <a:pt x="377" y="0"/>
                    <a:pt x="377" y="0"/>
                  </a:cubicBezTo>
                  <a:cubicBezTo>
                    <a:pt x="325" y="165"/>
                    <a:pt x="325" y="165"/>
                    <a:pt x="325" y="165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294" y="121"/>
                    <a:pt x="294" y="121"/>
                    <a:pt x="294" y="121"/>
                  </a:cubicBezTo>
                  <a:cubicBezTo>
                    <a:pt x="348" y="46"/>
                    <a:pt x="290" y="43"/>
                    <a:pt x="280" y="43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70" y="43"/>
                    <a:pt x="212" y="46"/>
                    <a:pt x="266" y="121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35" y="165"/>
                    <a:pt x="235" y="165"/>
                    <a:pt x="235" y="165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3" y="0"/>
                    <a:pt x="142" y="27"/>
                    <a:pt x="75" y="52"/>
                  </a:cubicBezTo>
                  <a:cubicBezTo>
                    <a:pt x="0" y="79"/>
                    <a:pt x="5" y="140"/>
                    <a:pt x="4" y="256"/>
                  </a:cubicBezTo>
                  <a:lnTo>
                    <a:pt x="280" y="256"/>
                  </a:lnTo>
                  <a:close/>
                  <a:moveTo>
                    <a:pt x="280" y="256"/>
                  </a:moveTo>
                  <a:cubicBezTo>
                    <a:pt x="280" y="256"/>
                    <a:pt x="280" y="256"/>
                    <a:pt x="280" y="2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4" name="Freeform 61"/>
            <p:cNvSpPr>
              <a:spLocks noEditPoints="1"/>
            </p:cNvSpPr>
            <p:nvPr/>
          </p:nvSpPr>
          <p:spPr bwMode="auto">
            <a:xfrm>
              <a:off x="10836276" y="-47625"/>
              <a:ext cx="292100" cy="373063"/>
            </a:xfrm>
            <a:custGeom>
              <a:avLst/>
              <a:gdLst>
                <a:gd name="T0" fmla="*/ 37 w 307"/>
                <a:gd name="T1" fmla="*/ 279 h 391"/>
                <a:gd name="T2" fmla="*/ 122 w 307"/>
                <a:gd name="T3" fmla="*/ 384 h 391"/>
                <a:gd name="T4" fmla="*/ 185 w 307"/>
                <a:gd name="T5" fmla="*/ 384 h 391"/>
                <a:gd name="T6" fmla="*/ 270 w 307"/>
                <a:gd name="T7" fmla="*/ 279 h 391"/>
                <a:gd name="T8" fmla="*/ 294 w 307"/>
                <a:gd name="T9" fmla="*/ 237 h 391"/>
                <a:gd name="T10" fmla="*/ 282 w 307"/>
                <a:gd name="T11" fmla="*/ 187 h 391"/>
                <a:gd name="T12" fmla="*/ 287 w 307"/>
                <a:gd name="T13" fmla="*/ 168 h 391"/>
                <a:gd name="T14" fmla="*/ 249 w 307"/>
                <a:gd name="T15" fmla="*/ 49 h 391"/>
                <a:gd name="T16" fmla="*/ 215 w 307"/>
                <a:gd name="T17" fmla="*/ 17 h 391"/>
                <a:gd name="T18" fmla="*/ 144 w 307"/>
                <a:gd name="T19" fmla="*/ 3 h 391"/>
                <a:gd name="T20" fmla="*/ 116 w 307"/>
                <a:gd name="T21" fmla="*/ 8 h 391"/>
                <a:gd name="T22" fmla="*/ 86 w 307"/>
                <a:gd name="T23" fmla="*/ 24 h 391"/>
                <a:gd name="T24" fmla="*/ 54 w 307"/>
                <a:gd name="T25" fmla="*/ 50 h 391"/>
                <a:gd name="T26" fmla="*/ 20 w 307"/>
                <a:gd name="T27" fmla="*/ 110 h 391"/>
                <a:gd name="T28" fmla="*/ 20 w 307"/>
                <a:gd name="T29" fmla="*/ 169 h 391"/>
                <a:gd name="T30" fmla="*/ 25 w 307"/>
                <a:gd name="T31" fmla="*/ 187 h 391"/>
                <a:gd name="T32" fmla="*/ 13 w 307"/>
                <a:gd name="T33" fmla="*/ 237 h 391"/>
                <a:gd name="T34" fmla="*/ 37 w 307"/>
                <a:gd name="T35" fmla="*/ 279 h 391"/>
                <a:gd name="T36" fmla="*/ 37 w 307"/>
                <a:gd name="T37" fmla="*/ 279 h 391"/>
                <a:gd name="T38" fmla="*/ 37 w 307"/>
                <a:gd name="T39" fmla="*/ 27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7" h="391">
                  <a:moveTo>
                    <a:pt x="37" y="279"/>
                  </a:moveTo>
                  <a:cubicBezTo>
                    <a:pt x="43" y="318"/>
                    <a:pt x="73" y="367"/>
                    <a:pt x="122" y="384"/>
                  </a:cubicBezTo>
                  <a:cubicBezTo>
                    <a:pt x="143" y="391"/>
                    <a:pt x="165" y="391"/>
                    <a:pt x="185" y="384"/>
                  </a:cubicBezTo>
                  <a:cubicBezTo>
                    <a:pt x="233" y="367"/>
                    <a:pt x="264" y="318"/>
                    <a:pt x="270" y="279"/>
                  </a:cubicBezTo>
                  <a:cubicBezTo>
                    <a:pt x="276" y="278"/>
                    <a:pt x="285" y="269"/>
                    <a:pt x="294" y="237"/>
                  </a:cubicBezTo>
                  <a:cubicBezTo>
                    <a:pt x="307" y="192"/>
                    <a:pt x="294" y="186"/>
                    <a:pt x="282" y="187"/>
                  </a:cubicBezTo>
                  <a:cubicBezTo>
                    <a:pt x="284" y="180"/>
                    <a:pt x="286" y="174"/>
                    <a:pt x="287" y="168"/>
                  </a:cubicBezTo>
                  <a:cubicBezTo>
                    <a:pt x="306" y="53"/>
                    <a:pt x="249" y="49"/>
                    <a:pt x="249" y="49"/>
                  </a:cubicBezTo>
                  <a:cubicBezTo>
                    <a:pt x="249" y="49"/>
                    <a:pt x="240" y="31"/>
                    <a:pt x="215" y="17"/>
                  </a:cubicBezTo>
                  <a:cubicBezTo>
                    <a:pt x="198" y="7"/>
                    <a:pt x="175" y="0"/>
                    <a:pt x="144" y="3"/>
                  </a:cubicBezTo>
                  <a:cubicBezTo>
                    <a:pt x="135" y="3"/>
                    <a:pt x="125" y="5"/>
                    <a:pt x="116" y="8"/>
                  </a:cubicBezTo>
                  <a:cubicBezTo>
                    <a:pt x="105" y="12"/>
                    <a:pt x="95" y="17"/>
                    <a:pt x="86" y="24"/>
                  </a:cubicBezTo>
                  <a:cubicBezTo>
                    <a:pt x="74" y="31"/>
                    <a:pt x="63" y="40"/>
                    <a:pt x="54" y="50"/>
                  </a:cubicBezTo>
                  <a:cubicBezTo>
                    <a:pt x="39" y="65"/>
                    <a:pt x="25" y="85"/>
                    <a:pt x="20" y="110"/>
                  </a:cubicBezTo>
                  <a:cubicBezTo>
                    <a:pt x="15" y="129"/>
                    <a:pt x="16" y="148"/>
                    <a:pt x="20" y="169"/>
                  </a:cubicBezTo>
                  <a:cubicBezTo>
                    <a:pt x="21" y="175"/>
                    <a:pt x="23" y="181"/>
                    <a:pt x="25" y="187"/>
                  </a:cubicBezTo>
                  <a:cubicBezTo>
                    <a:pt x="14" y="186"/>
                    <a:pt x="0" y="192"/>
                    <a:pt x="13" y="237"/>
                  </a:cubicBezTo>
                  <a:cubicBezTo>
                    <a:pt x="22" y="269"/>
                    <a:pt x="31" y="278"/>
                    <a:pt x="37" y="279"/>
                  </a:cubicBezTo>
                  <a:close/>
                  <a:moveTo>
                    <a:pt x="37" y="279"/>
                  </a:moveTo>
                  <a:cubicBezTo>
                    <a:pt x="37" y="279"/>
                    <a:pt x="37" y="279"/>
                    <a:pt x="37" y="2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5" name="Freeform 62"/>
            <p:cNvSpPr>
              <a:spLocks noEditPoints="1"/>
            </p:cNvSpPr>
            <p:nvPr/>
          </p:nvSpPr>
          <p:spPr bwMode="auto">
            <a:xfrm>
              <a:off x="11187113" y="1262062"/>
              <a:ext cx="400050" cy="182563"/>
            </a:xfrm>
            <a:custGeom>
              <a:avLst/>
              <a:gdLst>
                <a:gd name="T0" fmla="*/ 364 w 420"/>
                <a:gd name="T1" fmla="*/ 39 h 192"/>
                <a:gd name="T2" fmla="*/ 282 w 420"/>
                <a:gd name="T3" fmla="*/ 0 h 192"/>
                <a:gd name="T4" fmla="*/ 243 w 420"/>
                <a:gd name="T5" fmla="*/ 124 h 192"/>
                <a:gd name="T6" fmla="*/ 238 w 420"/>
                <a:gd name="T7" fmla="*/ 141 h 192"/>
                <a:gd name="T8" fmla="*/ 220 w 420"/>
                <a:gd name="T9" fmla="*/ 91 h 192"/>
                <a:gd name="T10" fmla="*/ 210 w 420"/>
                <a:gd name="T11" fmla="*/ 32 h 192"/>
                <a:gd name="T12" fmla="*/ 199 w 420"/>
                <a:gd name="T13" fmla="*/ 91 h 192"/>
                <a:gd name="T14" fmla="*/ 182 w 420"/>
                <a:gd name="T15" fmla="*/ 141 h 192"/>
                <a:gd name="T16" fmla="*/ 176 w 420"/>
                <a:gd name="T17" fmla="*/ 124 h 192"/>
                <a:gd name="T18" fmla="*/ 137 w 420"/>
                <a:gd name="T19" fmla="*/ 0 h 192"/>
                <a:gd name="T20" fmla="*/ 56 w 420"/>
                <a:gd name="T21" fmla="*/ 39 h 192"/>
                <a:gd name="T22" fmla="*/ 2 w 420"/>
                <a:gd name="T23" fmla="*/ 192 h 192"/>
                <a:gd name="T24" fmla="*/ 417 w 420"/>
                <a:gd name="T25" fmla="*/ 192 h 192"/>
                <a:gd name="T26" fmla="*/ 364 w 420"/>
                <a:gd name="T27" fmla="*/ 39 h 192"/>
                <a:gd name="T28" fmla="*/ 364 w 420"/>
                <a:gd name="T29" fmla="*/ 39 h 192"/>
                <a:gd name="T30" fmla="*/ 364 w 420"/>
                <a:gd name="T31" fmla="*/ 3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0" h="192">
                  <a:moveTo>
                    <a:pt x="364" y="39"/>
                  </a:moveTo>
                  <a:cubicBezTo>
                    <a:pt x="313" y="20"/>
                    <a:pt x="282" y="0"/>
                    <a:pt x="282" y="0"/>
                  </a:cubicBezTo>
                  <a:cubicBezTo>
                    <a:pt x="243" y="124"/>
                    <a:pt x="243" y="124"/>
                    <a:pt x="243" y="124"/>
                  </a:cubicBezTo>
                  <a:cubicBezTo>
                    <a:pt x="238" y="141"/>
                    <a:pt x="238" y="141"/>
                    <a:pt x="238" y="141"/>
                  </a:cubicBezTo>
                  <a:cubicBezTo>
                    <a:pt x="220" y="91"/>
                    <a:pt x="220" y="91"/>
                    <a:pt x="220" y="91"/>
                  </a:cubicBezTo>
                  <a:cubicBezTo>
                    <a:pt x="261" y="35"/>
                    <a:pt x="217" y="32"/>
                    <a:pt x="210" y="32"/>
                  </a:cubicBezTo>
                  <a:cubicBezTo>
                    <a:pt x="202" y="32"/>
                    <a:pt x="159" y="35"/>
                    <a:pt x="199" y="9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07" y="20"/>
                    <a:pt x="56" y="39"/>
                  </a:cubicBezTo>
                  <a:cubicBezTo>
                    <a:pt x="0" y="60"/>
                    <a:pt x="3" y="106"/>
                    <a:pt x="2" y="192"/>
                  </a:cubicBezTo>
                  <a:cubicBezTo>
                    <a:pt x="417" y="192"/>
                    <a:pt x="417" y="192"/>
                    <a:pt x="417" y="192"/>
                  </a:cubicBezTo>
                  <a:cubicBezTo>
                    <a:pt x="416" y="106"/>
                    <a:pt x="420" y="60"/>
                    <a:pt x="364" y="39"/>
                  </a:cubicBezTo>
                  <a:close/>
                  <a:moveTo>
                    <a:pt x="364" y="39"/>
                  </a:moveTo>
                  <a:cubicBezTo>
                    <a:pt x="364" y="39"/>
                    <a:pt x="364" y="39"/>
                    <a:pt x="364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6" name="Freeform 63"/>
            <p:cNvSpPr>
              <a:spLocks noEditPoints="1"/>
            </p:cNvSpPr>
            <p:nvPr/>
          </p:nvSpPr>
          <p:spPr bwMode="auto">
            <a:xfrm>
              <a:off x="11277601" y="987425"/>
              <a:ext cx="219075" cy="280988"/>
            </a:xfrm>
            <a:custGeom>
              <a:avLst/>
              <a:gdLst>
                <a:gd name="T0" fmla="*/ 108 w 230"/>
                <a:gd name="T1" fmla="*/ 2 h 294"/>
                <a:gd name="T2" fmla="*/ 87 w 230"/>
                <a:gd name="T3" fmla="*/ 6 h 294"/>
                <a:gd name="T4" fmla="*/ 64 w 230"/>
                <a:gd name="T5" fmla="*/ 18 h 294"/>
                <a:gd name="T6" fmla="*/ 40 w 230"/>
                <a:gd name="T7" fmla="*/ 37 h 294"/>
                <a:gd name="T8" fmla="*/ 15 w 230"/>
                <a:gd name="T9" fmla="*/ 83 h 294"/>
                <a:gd name="T10" fmla="*/ 15 w 230"/>
                <a:gd name="T11" fmla="*/ 127 h 294"/>
                <a:gd name="T12" fmla="*/ 19 w 230"/>
                <a:gd name="T13" fmla="*/ 141 h 294"/>
                <a:gd name="T14" fmla="*/ 10 w 230"/>
                <a:gd name="T15" fmla="*/ 178 h 294"/>
                <a:gd name="T16" fmla="*/ 28 w 230"/>
                <a:gd name="T17" fmla="*/ 210 h 294"/>
                <a:gd name="T18" fmla="*/ 92 w 230"/>
                <a:gd name="T19" fmla="*/ 289 h 294"/>
                <a:gd name="T20" fmla="*/ 138 w 230"/>
                <a:gd name="T21" fmla="*/ 289 h 294"/>
                <a:gd name="T22" fmla="*/ 202 w 230"/>
                <a:gd name="T23" fmla="*/ 210 h 294"/>
                <a:gd name="T24" fmla="*/ 221 w 230"/>
                <a:gd name="T25" fmla="*/ 178 h 294"/>
                <a:gd name="T26" fmla="*/ 212 w 230"/>
                <a:gd name="T27" fmla="*/ 141 h 294"/>
                <a:gd name="T28" fmla="*/ 215 w 230"/>
                <a:gd name="T29" fmla="*/ 127 h 294"/>
                <a:gd name="T30" fmla="*/ 187 w 230"/>
                <a:gd name="T31" fmla="*/ 37 h 294"/>
                <a:gd name="T32" fmla="*/ 162 w 230"/>
                <a:gd name="T33" fmla="*/ 13 h 294"/>
                <a:gd name="T34" fmla="*/ 108 w 230"/>
                <a:gd name="T35" fmla="*/ 2 h 294"/>
                <a:gd name="T36" fmla="*/ 108 w 230"/>
                <a:gd name="T37" fmla="*/ 2 h 294"/>
                <a:gd name="T38" fmla="*/ 108 w 230"/>
                <a:gd name="T39" fmla="*/ 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0" h="294">
                  <a:moveTo>
                    <a:pt x="108" y="2"/>
                  </a:moveTo>
                  <a:cubicBezTo>
                    <a:pt x="101" y="2"/>
                    <a:pt x="94" y="4"/>
                    <a:pt x="87" y="6"/>
                  </a:cubicBezTo>
                  <a:cubicBezTo>
                    <a:pt x="79" y="9"/>
                    <a:pt x="71" y="13"/>
                    <a:pt x="64" y="18"/>
                  </a:cubicBezTo>
                  <a:cubicBezTo>
                    <a:pt x="55" y="23"/>
                    <a:pt x="47" y="30"/>
                    <a:pt x="40" y="37"/>
                  </a:cubicBezTo>
                  <a:cubicBezTo>
                    <a:pt x="29" y="49"/>
                    <a:pt x="19" y="64"/>
                    <a:pt x="15" y="83"/>
                  </a:cubicBezTo>
                  <a:cubicBezTo>
                    <a:pt x="11" y="96"/>
                    <a:pt x="12" y="111"/>
                    <a:pt x="15" y="127"/>
                  </a:cubicBezTo>
                  <a:cubicBezTo>
                    <a:pt x="16" y="131"/>
                    <a:pt x="17" y="136"/>
                    <a:pt x="19" y="141"/>
                  </a:cubicBezTo>
                  <a:cubicBezTo>
                    <a:pt x="10" y="140"/>
                    <a:pt x="0" y="145"/>
                    <a:pt x="10" y="178"/>
                  </a:cubicBezTo>
                  <a:cubicBezTo>
                    <a:pt x="17" y="202"/>
                    <a:pt x="23" y="209"/>
                    <a:pt x="28" y="210"/>
                  </a:cubicBezTo>
                  <a:cubicBezTo>
                    <a:pt x="32" y="239"/>
                    <a:pt x="55" y="276"/>
                    <a:pt x="92" y="289"/>
                  </a:cubicBezTo>
                  <a:cubicBezTo>
                    <a:pt x="107" y="294"/>
                    <a:pt x="123" y="294"/>
                    <a:pt x="138" y="289"/>
                  </a:cubicBezTo>
                  <a:cubicBezTo>
                    <a:pt x="175" y="276"/>
                    <a:pt x="198" y="239"/>
                    <a:pt x="202" y="210"/>
                  </a:cubicBezTo>
                  <a:cubicBezTo>
                    <a:pt x="207" y="209"/>
                    <a:pt x="214" y="202"/>
                    <a:pt x="221" y="178"/>
                  </a:cubicBezTo>
                  <a:cubicBezTo>
                    <a:pt x="230" y="144"/>
                    <a:pt x="220" y="140"/>
                    <a:pt x="212" y="141"/>
                  </a:cubicBezTo>
                  <a:cubicBezTo>
                    <a:pt x="213" y="136"/>
                    <a:pt x="215" y="131"/>
                    <a:pt x="215" y="127"/>
                  </a:cubicBezTo>
                  <a:cubicBezTo>
                    <a:pt x="230" y="40"/>
                    <a:pt x="187" y="37"/>
                    <a:pt x="187" y="37"/>
                  </a:cubicBezTo>
                  <a:cubicBezTo>
                    <a:pt x="187" y="37"/>
                    <a:pt x="180" y="24"/>
                    <a:pt x="162" y="13"/>
                  </a:cubicBezTo>
                  <a:cubicBezTo>
                    <a:pt x="148" y="5"/>
                    <a:pt x="131" y="0"/>
                    <a:pt x="108" y="2"/>
                  </a:cubicBezTo>
                  <a:close/>
                  <a:moveTo>
                    <a:pt x="108" y="2"/>
                  </a:moveTo>
                  <a:cubicBezTo>
                    <a:pt x="108" y="2"/>
                    <a:pt x="108" y="2"/>
                    <a:pt x="10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7" name="Freeform 64"/>
            <p:cNvSpPr>
              <a:spLocks noEditPoints="1"/>
            </p:cNvSpPr>
            <p:nvPr/>
          </p:nvSpPr>
          <p:spPr bwMode="auto">
            <a:xfrm>
              <a:off x="10379076" y="1262062"/>
              <a:ext cx="400050" cy="182563"/>
            </a:xfrm>
            <a:custGeom>
              <a:avLst/>
              <a:gdLst>
                <a:gd name="T0" fmla="*/ 364 w 420"/>
                <a:gd name="T1" fmla="*/ 39 h 192"/>
                <a:gd name="T2" fmla="*/ 283 w 420"/>
                <a:gd name="T3" fmla="*/ 0 h 192"/>
                <a:gd name="T4" fmla="*/ 244 w 420"/>
                <a:gd name="T5" fmla="*/ 124 h 192"/>
                <a:gd name="T6" fmla="*/ 239 w 420"/>
                <a:gd name="T7" fmla="*/ 141 h 192"/>
                <a:gd name="T8" fmla="*/ 221 w 420"/>
                <a:gd name="T9" fmla="*/ 91 h 192"/>
                <a:gd name="T10" fmla="*/ 210 w 420"/>
                <a:gd name="T11" fmla="*/ 32 h 192"/>
                <a:gd name="T12" fmla="*/ 200 w 420"/>
                <a:gd name="T13" fmla="*/ 91 h 192"/>
                <a:gd name="T14" fmla="*/ 182 w 420"/>
                <a:gd name="T15" fmla="*/ 141 h 192"/>
                <a:gd name="T16" fmla="*/ 177 w 420"/>
                <a:gd name="T17" fmla="*/ 124 h 192"/>
                <a:gd name="T18" fmla="*/ 138 w 420"/>
                <a:gd name="T19" fmla="*/ 0 h 192"/>
                <a:gd name="T20" fmla="*/ 56 w 420"/>
                <a:gd name="T21" fmla="*/ 39 h 192"/>
                <a:gd name="T22" fmla="*/ 3 w 420"/>
                <a:gd name="T23" fmla="*/ 192 h 192"/>
                <a:gd name="T24" fmla="*/ 418 w 420"/>
                <a:gd name="T25" fmla="*/ 192 h 192"/>
                <a:gd name="T26" fmla="*/ 364 w 420"/>
                <a:gd name="T27" fmla="*/ 39 h 192"/>
                <a:gd name="T28" fmla="*/ 364 w 420"/>
                <a:gd name="T29" fmla="*/ 39 h 192"/>
                <a:gd name="T30" fmla="*/ 364 w 420"/>
                <a:gd name="T31" fmla="*/ 3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0" h="192">
                  <a:moveTo>
                    <a:pt x="364" y="39"/>
                  </a:moveTo>
                  <a:cubicBezTo>
                    <a:pt x="313" y="20"/>
                    <a:pt x="283" y="0"/>
                    <a:pt x="283" y="0"/>
                  </a:cubicBezTo>
                  <a:cubicBezTo>
                    <a:pt x="244" y="124"/>
                    <a:pt x="244" y="124"/>
                    <a:pt x="244" y="124"/>
                  </a:cubicBezTo>
                  <a:cubicBezTo>
                    <a:pt x="239" y="141"/>
                    <a:pt x="239" y="141"/>
                    <a:pt x="239" y="141"/>
                  </a:cubicBezTo>
                  <a:cubicBezTo>
                    <a:pt x="221" y="91"/>
                    <a:pt x="221" y="91"/>
                    <a:pt x="221" y="91"/>
                  </a:cubicBezTo>
                  <a:cubicBezTo>
                    <a:pt x="261" y="35"/>
                    <a:pt x="218" y="32"/>
                    <a:pt x="210" y="32"/>
                  </a:cubicBezTo>
                  <a:cubicBezTo>
                    <a:pt x="203" y="32"/>
                    <a:pt x="159" y="35"/>
                    <a:pt x="200" y="9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77" y="124"/>
                    <a:pt x="177" y="124"/>
                    <a:pt x="177" y="124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07" y="20"/>
                    <a:pt x="56" y="39"/>
                  </a:cubicBezTo>
                  <a:cubicBezTo>
                    <a:pt x="0" y="60"/>
                    <a:pt x="4" y="106"/>
                    <a:pt x="3" y="192"/>
                  </a:cubicBezTo>
                  <a:cubicBezTo>
                    <a:pt x="418" y="192"/>
                    <a:pt x="418" y="192"/>
                    <a:pt x="418" y="192"/>
                  </a:cubicBezTo>
                  <a:cubicBezTo>
                    <a:pt x="417" y="106"/>
                    <a:pt x="420" y="60"/>
                    <a:pt x="364" y="39"/>
                  </a:cubicBezTo>
                  <a:close/>
                  <a:moveTo>
                    <a:pt x="364" y="39"/>
                  </a:moveTo>
                  <a:cubicBezTo>
                    <a:pt x="364" y="39"/>
                    <a:pt x="364" y="39"/>
                    <a:pt x="364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8" name="Freeform 65"/>
            <p:cNvSpPr>
              <a:spLocks noEditPoints="1"/>
            </p:cNvSpPr>
            <p:nvPr/>
          </p:nvSpPr>
          <p:spPr bwMode="auto">
            <a:xfrm>
              <a:off x="10469563" y="987425"/>
              <a:ext cx="219075" cy="280988"/>
            </a:xfrm>
            <a:custGeom>
              <a:avLst/>
              <a:gdLst>
                <a:gd name="T0" fmla="*/ 27 w 229"/>
                <a:gd name="T1" fmla="*/ 210 h 294"/>
                <a:gd name="T2" fmla="*/ 91 w 229"/>
                <a:gd name="T3" fmla="*/ 289 h 294"/>
                <a:gd name="T4" fmla="*/ 137 w 229"/>
                <a:gd name="T5" fmla="*/ 289 h 294"/>
                <a:gd name="T6" fmla="*/ 201 w 229"/>
                <a:gd name="T7" fmla="*/ 210 h 294"/>
                <a:gd name="T8" fmla="*/ 220 w 229"/>
                <a:gd name="T9" fmla="*/ 178 h 294"/>
                <a:gd name="T10" fmla="*/ 211 w 229"/>
                <a:gd name="T11" fmla="*/ 141 h 294"/>
                <a:gd name="T12" fmla="*/ 215 w 229"/>
                <a:gd name="T13" fmla="*/ 127 h 294"/>
                <a:gd name="T14" fmla="*/ 186 w 229"/>
                <a:gd name="T15" fmla="*/ 37 h 294"/>
                <a:gd name="T16" fmla="*/ 161 w 229"/>
                <a:gd name="T17" fmla="*/ 13 h 294"/>
                <a:gd name="T18" fmla="*/ 108 w 229"/>
                <a:gd name="T19" fmla="*/ 2 h 294"/>
                <a:gd name="T20" fmla="*/ 87 w 229"/>
                <a:gd name="T21" fmla="*/ 6 h 294"/>
                <a:gd name="T22" fmla="*/ 64 w 229"/>
                <a:gd name="T23" fmla="*/ 18 h 294"/>
                <a:gd name="T24" fmla="*/ 40 w 229"/>
                <a:gd name="T25" fmla="*/ 37 h 294"/>
                <a:gd name="T26" fmla="*/ 15 w 229"/>
                <a:gd name="T27" fmla="*/ 83 h 294"/>
                <a:gd name="T28" fmla="*/ 15 w 229"/>
                <a:gd name="T29" fmla="*/ 127 h 294"/>
                <a:gd name="T30" fmla="*/ 19 w 229"/>
                <a:gd name="T31" fmla="*/ 141 h 294"/>
                <a:gd name="T32" fmla="*/ 10 w 229"/>
                <a:gd name="T33" fmla="*/ 178 h 294"/>
                <a:gd name="T34" fmla="*/ 27 w 229"/>
                <a:gd name="T35" fmla="*/ 210 h 294"/>
                <a:gd name="T36" fmla="*/ 27 w 229"/>
                <a:gd name="T37" fmla="*/ 210 h 294"/>
                <a:gd name="T38" fmla="*/ 27 w 229"/>
                <a:gd name="T39" fmla="*/ 21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294">
                  <a:moveTo>
                    <a:pt x="27" y="210"/>
                  </a:moveTo>
                  <a:cubicBezTo>
                    <a:pt x="31" y="239"/>
                    <a:pt x="54" y="276"/>
                    <a:pt x="91" y="289"/>
                  </a:cubicBezTo>
                  <a:cubicBezTo>
                    <a:pt x="106" y="294"/>
                    <a:pt x="122" y="294"/>
                    <a:pt x="137" y="289"/>
                  </a:cubicBezTo>
                  <a:cubicBezTo>
                    <a:pt x="174" y="276"/>
                    <a:pt x="197" y="239"/>
                    <a:pt x="201" y="210"/>
                  </a:cubicBezTo>
                  <a:cubicBezTo>
                    <a:pt x="206" y="209"/>
                    <a:pt x="213" y="202"/>
                    <a:pt x="220" y="178"/>
                  </a:cubicBezTo>
                  <a:cubicBezTo>
                    <a:pt x="229" y="144"/>
                    <a:pt x="219" y="140"/>
                    <a:pt x="211" y="141"/>
                  </a:cubicBezTo>
                  <a:cubicBezTo>
                    <a:pt x="212" y="136"/>
                    <a:pt x="214" y="131"/>
                    <a:pt x="215" y="127"/>
                  </a:cubicBezTo>
                  <a:cubicBezTo>
                    <a:pt x="229" y="40"/>
                    <a:pt x="186" y="37"/>
                    <a:pt x="186" y="37"/>
                  </a:cubicBezTo>
                  <a:cubicBezTo>
                    <a:pt x="186" y="37"/>
                    <a:pt x="179" y="24"/>
                    <a:pt x="161" y="13"/>
                  </a:cubicBezTo>
                  <a:cubicBezTo>
                    <a:pt x="148" y="6"/>
                    <a:pt x="131" y="0"/>
                    <a:pt x="108" y="2"/>
                  </a:cubicBezTo>
                  <a:cubicBezTo>
                    <a:pt x="101" y="2"/>
                    <a:pt x="94" y="4"/>
                    <a:pt x="87" y="6"/>
                  </a:cubicBezTo>
                  <a:cubicBezTo>
                    <a:pt x="79" y="9"/>
                    <a:pt x="71" y="13"/>
                    <a:pt x="64" y="18"/>
                  </a:cubicBezTo>
                  <a:cubicBezTo>
                    <a:pt x="55" y="23"/>
                    <a:pt x="47" y="30"/>
                    <a:pt x="40" y="37"/>
                  </a:cubicBezTo>
                  <a:cubicBezTo>
                    <a:pt x="29" y="49"/>
                    <a:pt x="19" y="64"/>
                    <a:pt x="15" y="83"/>
                  </a:cubicBezTo>
                  <a:cubicBezTo>
                    <a:pt x="11" y="96"/>
                    <a:pt x="12" y="111"/>
                    <a:pt x="15" y="127"/>
                  </a:cubicBezTo>
                  <a:cubicBezTo>
                    <a:pt x="16" y="131"/>
                    <a:pt x="17" y="136"/>
                    <a:pt x="19" y="141"/>
                  </a:cubicBezTo>
                  <a:cubicBezTo>
                    <a:pt x="10" y="140"/>
                    <a:pt x="0" y="145"/>
                    <a:pt x="10" y="178"/>
                  </a:cubicBezTo>
                  <a:cubicBezTo>
                    <a:pt x="15" y="202"/>
                    <a:pt x="22" y="209"/>
                    <a:pt x="27" y="210"/>
                  </a:cubicBezTo>
                  <a:close/>
                  <a:moveTo>
                    <a:pt x="27" y="210"/>
                  </a:moveTo>
                  <a:cubicBezTo>
                    <a:pt x="27" y="210"/>
                    <a:pt x="27" y="210"/>
                    <a:pt x="27" y="2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0" name="Group 1089"/>
          <p:cNvGrpSpPr/>
          <p:nvPr/>
        </p:nvGrpSpPr>
        <p:grpSpPr>
          <a:xfrm>
            <a:off x="9119828" y="1518839"/>
            <a:ext cx="807333" cy="681080"/>
            <a:chOff x="8404226" y="-1452563"/>
            <a:chExt cx="1492250" cy="1258888"/>
          </a:xfrm>
          <a:solidFill>
            <a:schemeClr val="tx1"/>
          </a:solidFill>
        </p:grpSpPr>
        <p:sp>
          <p:nvSpPr>
            <p:cNvPr id="1069" name="Freeform 66"/>
            <p:cNvSpPr>
              <a:spLocks noEditPoints="1"/>
            </p:cNvSpPr>
            <p:nvPr/>
          </p:nvSpPr>
          <p:spPr bwMode="auto">
            <a:xfrm>
              <a:off x="8513763" y="-642938"/>
              <a:ext cx="238125" cy="449263"/>
            </a:xfrm>
            <a:custGeom>
              <a:avLst/>
              <a:gdLst>
                <a:gd name="T0" fmla="*/ 0 w 251"/>
                <a:gd name="T1" fmla="*/ 192 h 472"/>
                <a:gd name="T2" fmla="*/ 0 w 251"/>
                <a:gd name="T3" fmla="*/ 444 h 472"/>
                <a:gd name="T4" fmla="*/ 28 w 251"/>
                <a:gd name="T5" fmla="*/ 472 h 472"/>
                <a:gd name="T6" fmla="*/ 223 w 251"/>
                <a:gd name="T7" fmla="*/ 472 h 472"/>
                <a:gd name="T8" fmla="*/ 251 w 251"/>
                <a:gd name="T9" fmla="*/ 444 h 472"/>
                <a:gd name="T10" fmla="*/ 251 w 251"/>
                <a:gd name="T11" fmla="*/ 0 h 472"/>
                <a:gd name="T12" fmla="*/ 109 w 251"/>
                <a:gd name="T13" fmla="*/ 142 h 472"/>
                <a:gd name="T14" fmla="*/ 0 w 251"/>
                <a:gd name="T15" fmla="*/ 192 h 472"/>
                <a:gd name="T16" fmla="*/ 0 w 251"/>
                <a:gd name="T17" fmla="*/ 192 h 472"/>
                <a:gd name="T18" fmla="*/ 0 w 251"/>
                <a:gd name="T19" fmla="*/ 19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1" h="472">
                  <a:moveTo>
                    <a:pt x="0" y="192"/>
                  </a:moveTo>
                  <a:cubicBezTo>
                    <a:pt x="0" y="444"/>
                    <a:pt x="0" y="444"/>
                    <a:pt x="0" y="444"/>
                  </a:cubicBezTo>
                  <a:cubicBezTo>
                    <a:pt x="0" y="459"/>
                    <a:pt x="12" y="472"/>
                    <a:pt x="28" y="472"/>
                  </a:cubicBezTo>
                  <a:cubicBezTo>
                    <a:pt x="223" y="472"/>
                    <a:pt x="223" y="472"/>
                    <a:pt x="223" y="472"/>
                  </a:cubicBezTo>
                  <a:cubicBezTo>
                    <a:pt x="238" y="472"/>
                    <a:pt x="251" y="460"/>
                    <a:pt x="251" y="444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109" y="142"/>
                    <a:pt x="109" y="142"/>
                    <a:pt x="109" y="142"/>
                  </a:cubicBezTo>
                  <a:cubicBezTo>
                    <a:pt x="79" y="171"/>
                    <a:pt x="41" y="189"/>
                    <a:pt x="0" y="192"/>
                  </a:cubicBezTo>
                  <a:close/>
                  <a:moveTo>
                    <a:pt x="0" y="192"/>
                  </a:moveTo>
                  <a:cubicBezTo>
                    <a:pt x="0" y="192"/>
                    <a:pt x="0" y="192"/>
                    <a:pt x="0" y="1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0" name="Freeform 67"/>
            <p:cNvSpPr>
              <a:spLocks noEditPoints="1"/>
            </p:cNvSpPr>
            <p:nvPr/>
          </p:nvSpPr>
          <p:spPr bwMode="auto">
            <a:xfrm>
              <a:off x="8843963" y="-646113"/>
              <a:ext cx="241300" cy="452438"/>
            </a:xfrm>
            <a:custGeom>
              <a:avLst/>
              <a:gdLst>
                <a:gd name="T0" fmla="*/ 0 w 252"/>
                <a:gd name="T1" fmla="*/ 0 h 475"/>
                <a:gd name="T2" fmla="*/ 0 w 252"/>
                <a:gd name="T3" fmla="*/ 447 h 475"/>
                <a:gd name="T4" fmla="*/ 29 w 252"/>
                <a:gd name="T5" fmla="*/ 475 h 475"/>
                <a:gd name="T6" fmla="*/ 224 w 252"/>
                <a:gd name="T7" fmla="*/ 475 h 475"/>
                <a:gd name="T8" fmla="*/ 252 w 252"/>
                <a:gd name="T9" fmla="*/ 447 h 475"/>
                <a:gd name="T10" fmla="*/ 252 w 252"/>
                <a:gd name="T11" fmla="*/ 184 h 475"/>
                <a:gd name="T12" fmla="*/ 134 w 252"/>
                <a:gd name="T13" fmla="*/ 134 h 475"/>
                <a:gd name="T14" fmla="*/ 0 w 252"/>
                <a:gd name="T15" fmla="*/ 0 h 475"/>
                <a:gd name="T16" fmla="*/ 0 w 252"/>
                <a:gd name="T17" fmla="*/ 0 h 475"/>
                <a:gd name="T18" fmla="*/ 0 w 252"/>
                <a:gd name="T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2" h="475">
                  <a:moveTo>
                    <a:pt x="0" y="0"/>
                  </a:moveTo>
                  <a:cubicBezTo>
                    <a:pt x="0" y="447"/>
                    <a:pt x="0" y="447"/>
                    <a:pt x="0" y="447"/>
                  </a:cubicBezTo>
                  <a:cubicBezTo>
                    <a:pt x="0" y="462"/>
                    <a:pt x="13" y="475"/>
                    <a:pt x="29" y="475"/>
                  </a:cubicBezTo>
                  <a:cubicBezTo>
                    <a:pt x="224" y="475"/>
                    <a:pt x="224" y="475"/>
                    <a:pt x="224" y="475"/>
                  </a:cubicBezTo>
                  <a:cubicBezTo>
                    <a:pt x="239" y="475"/>
                    <a:pt x="252" y="463"/>
                    <a:pt x="252" y="447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07" y="183"/>
                    <a:pt x="166" y="165"/>
                    <a:pt x="134" y="134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1" name="Freeform 68"/>
            <p:cNvSpPr>
              <a:spLocks noEditPoints="1"/>
            </p:cNvSpPr>
            <p:nvPr/>
          </p:nvSpPr>
          <p:spPr bwMode="auto">
            <a:xfrm>
              <a:off x="9177338" y="-731838"/>
              <a:ext cx="239713" cy="538163"/>
            </a:xfrm>
            <a:custGeom>
              <a:avLst/>
              <a:gdLst>
                <a:gd name="T0" fmla="*/ 0 w 252"/>
                <a:gd name="T1" fmla="*/ 246 h 565"/>
                <a:gd name="T2" fmla="*/ 0 w 252"/>
                <a:gd name="T3" fmla="*/ 537 h 565"/>
                <a:gd name="T4" fmla="*/ 28 w 252"/>
                <a:gd name="T5" fmla="*/ 565 h 565"/>
                <a:gd name="T6" fmla="*/ 224 w 252"/>
                <a:gd name="T7" fmla="*/ 565 h 565"/>
                <a:gd name="T8" fmla="*/ 252 w 252"/>
                <a:gd name="T9" fmla="*/ 537 h 565"/>
                <a:gd name="T10" fmla="*/ 252 w 252"/>
                <a:gd name="T11" fmla="*/ 0 h 565"/>
                <a:gd name="T12" fmla="*/ 28 w 252"/>
                <a:gd name="T13" fmla="*/ 223 h 565"/>
                <a:gd name="T14" fmla="*/ 0 w 252"/>
                <a:gd name="T15" fmla="*/ 246 h 565"/>
                <a:gd name="T16" fmla="*/ 0 w 252"/>
                <a:gd name="T17" fmla="*/ 246 h 565"/>
                <a:gd name="T18" fmla="*/ 0 w 252"/>
                <a:gd name="T19" fmla="*/ 246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2" h="565">
                  <a:moveTo>
                    <a:pt x="0" y="246"/>
                  </a:moveTo>
                  <a:cubicBezTo>
                    <a:pt x="0" y="537"/>
                    <a:pt x="0" y="537"/>
                    <a:pt x="0" y="537"/>
                  </a:cubicBezTo>
                  <a:cubicBezTo>
                    <a:pt x="0" y="552"/>
                    <a:pt x="13" y="565"/>
                    <a:pt x="28" y="565"/>
                  </a:cubicBezTo>
                  <a:cubicBezTo>
                    <a:pt x="224" y="565"/>
                    <a:pt x="224" y="565"/>
                    <a:pt x="224" y="565"/>
                  </a:cubicBezTo>
                  <a:cubicBezTo>
                    <a:pt x="239" y="565"/>
                    <a:pt x="252" y="553"/>
                    <a:pt x="252" y="537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8" y="223"/>
                    <a:pt x="28" y="223"/>
                    <a:pt x="28" y="223"/>
                  </a:cubicBezTo>
                  <a:cubicBezTo>
                    <a:pt x="19" y="232"/>
                    <a:pt x="10" y="239"/>
                    <a:pt x="0" y="246"/>
                  </a:cubicBezTo>
                  <a:close/>
                  <a:moveTo>
                    <a:pt x="0" y="246"/>
                  </a:moveTo>
                  <a:cubicBezTo>
                    <a:pt x="0" y="246"/>
                    <a:pt x="0" y="246"/>
                    <a:pt x="0" y="2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2" name="Freeform 69"/>
            <p:cNvSpPr>
              <a:spLocks noEditPoints="1"/>
            </p:cNvSpPr>
            <p:nvPr/>
          </p:nvSpPr>
          <p:spPr bwMode="auto">
            <a:xfrm>
              <a:off x="9509126" y="-1044575"/>
              <a:ext cx="239713" cy="850900"/>
            </a:xfrm>
            <a:custGeom>
              <a:avLst/>
              <a:gdLst>
                <a:gd name="T0" fmla="*/ 233 w 252"/>
                <a:gd name="T1" fmla="*/ 0 h 895"/>
                <a:gd name="T2" fmla="*/ 0 w 252"/>
                <a:gd name="T3" fmla="*/ 232 h 895"/>
                <a:gd name="T4" fmla="*/ 0 w 252"/>
                <a:gd name="T5" fmla="*/ 867 h 895"/>
                <a:gd name="T6" fmla="*/ 28 w 252"/>
                <a:gd name="T7" fmla="*/ 895 h 895"/>
                <a:gd name="T8" fmla="*/ 223 w 252"/>
                <a:gd name="T9" fmla="*/ 895 h 895"/>
                <a:gd name="T10" fmla="*/ 252 w 252"/>
                <a:gd name="T11" fmla="*/ 867 h 895"/>
                <a:gd name="T12" fmla="*/ 252 w 252"/>
                <a:gd name="T13" fmla="*/ 17 h 895"/>
                <a:gd name="T14" fmla="*/ 237 w 252"/>
                <a:gd name="T15" fmla="*/ 4 h 895"/>
                <a:gd name="T16" fmla="*/ 233 w 252"/>
                <a:gd name="T17" fmla="*/ 0 h 895"/>
                <a:gd name="T18" fmla="*/ 233 w 252"/>
                <a:gd name="T19" fmla="*/ 0 h 895"/>
                <a:gd name="T20" fmla="*/ 233 w 252"/>
                <a:gd name="T21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2" h="895">
                  <a:moveTo>
                    <a:pt x="233" y="0"/>
                  </a:moveTo>
                  <a:cubicBezTo>
                    <a:pt x="0" y="232"/>
                    <a:pt x="0" y="232"/>
                    <a:pt x="0" y="232"/>
                  </a:cubicBezTo>
                  <a:cubicBezTo>
                    <a:pt x="0" y="867"/>
                    <a:pt x="0" y="867"/>
                    <a:pt x="0" y="867"/>
                  </a:cubicBezTo>
                  <a:cubicBezTo>
                    <a:pt x="0" y="882"/>
                    <a:pt x="12" y="895"/>
                    <a:pt x="28" y="895"/>
                  </a:cubicBezTo>
                  <a:cubicBezTo>
                    <a:pt x="223" y="895"/>
                    <a:pt x="223" y="895"/>
                    <a:pt x="223" y="895"/>
                  </a:cubicBezTo>
                  <a:cubicBezTo>
                    <a:pt x="239" y="895"/>
                    <a:pt x="252" y="883"/>
                    <a:pt x="252" y="867"/>
                  </a:cubicBezTo>
                  <a:cubicBezTo>
                    <a:pt x="252" y="17"/>
                    <a:pt x="252" y="17"/>
                    <a:pt x="252" y="17"/>
                  </a:cubicBezTo>
                  <a:cubicBezTo>
                    <a:pt x="245" y="12"/>
                    <a:pt x="240" y="7"/>
                    <a:pt x="237" y="4"/>
                  </a:cubicBezTo>
                  <a:lnTo>
                    <a:pt x="233" y="0"/>
                  </a:lnTo>
                  <a:close/>
                  <a:moveTo>
                    <a:pt x="233" y="0"/>
                  </a:move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3" name="Freeform 70"/>
            <p:cNvSpPr>
              <a:spLocks noEditPoints="1"/>
            </p:cNvSpPr>
            <p:nvPr/>
          </p:nvSpPr>
          <p:spPr bwMode="auto">
            <a:xfrm>
              <a:off x="8404226" y="-1452563"/>
              <a:ext cx="1492250" cy="904875"/>
            </a:xfrm>
            <a:custGeom>
              <a:avLst/>
              <a:gdLst>
                <a:gd name="T0" fmla="*/ 1552 w 1566"/>
                <a:gd name="T1" fmla="*/ 15 h 950"/>
                <a:gd name="T2" fmla="*/ 1511 w 1566"/>
                <a:gd name="T3" fmla="*/ 0 h 950"/>
                <a:gd name="T4" fmla="*/ 1506 w 1566"/>
                <a:gd name="T5" fmla="*/ 0 h 950"/>
                <a:gd name="T6" fmla="*/ 1234 w 1566"/>
                <a:gd name="T7" fmla="*/ 13 h 950"/>
                <a:gd name="T8" fmla="*/ 1192 w 1566"/>
                <a:gd name="T9" fmla="*/ 28 h 950"/>
                <a:gd name="T10" fmla="*/ 1182 w 1566"/>
                <a:gd name="T11" fmla="*/ 42 h 950"/>
                <a:gd name="T12" fmla="*/ 1196 w 1566"/>
                <a:gd name="T13" fmla="*/ 99 h 950"/>
                <a:gd name="T14" fmla="*/ 1219 w 1566"/>
                <a:gd name="T15" fmla="*/ 122 h 950"/>
                <a:gd name="T16" fmla="*/ 1267 w 1566"/>
                <a:gd name="T17" fmla="*/ 170 h 950"/>
                <a:gd name="T18" fmla="*/ 717 w 1566"/>
                <a:gd name="T19" fmla="*/ 719 h 950"/>
                <a:gd name="T20" fmla="*/ 471 w 1566"/>
                <a:gd name="T21" fmla="*/ 473 h 950"/>
                <a:gd name="T22" fmla="*/ 415 w 1566"/>
                <a:gd name="T23" fmla="*/ 450 h 950"/>
                <a:gd name="T24" fmla="*/ 360 w 1566"/>
                <a:gd name="T25" fmla="*/ 473 h 950"/>
                <a:gd name="T26" fmla="*/ 31 w 1566"/>
                <a:gd name="T27" fmla="*/ 801 h 950"/>
                <a:gd name="T28" fmla="*/ 31 w 1566"/>
                <a:gd name="T29" fmla="*/ 912 h 950"/>
                <a:gd name="T30" fmla="*/ 46 w 1566"/>
                <a:gd name="T31" fmla="*/ 927 h 950"/>
                <a:gd name="T32" fmla="*/ 101 w 1566"/>
                <a:gd name="T33" fmla="*/ 950 h 950"/>
                <a:gd name="T34" fmla="*/ 157 w 1566"/>
                <a:gd name="T35" fmla="*/ 927 h 950"/>
                <a:gd name="T36" fmla="*/ 415 w 1566"/>
                <a:gd name="T37" fmla="*/ 668 h 950"/>
                <a:gd name="T38" fmla="*/ 662 w 1566"/>
                <a:gd name="T39" fmla="*/ 915 h 950"/>
                <a:gd name="T40" fmla="*/ 717 w 1566"/>
                <a:gd name="T41" fmla="*/ 938 h 950"/>
                <a:gd name="T42" fmla="*/ 773 w 1566"/>
                <a:gd name="T43" fmla="*/ 915 h 950"/>
                <a:gd name="T44" fmla="*/ 1393 w 1566"/>
                <a:gd name="T45" fmla="*/ 296 h 950"/>
                <a:gd name="T46" fmla="*/ 1463 w 1566"/>
                <a:gd name="T47" fmla="*/ 365 h 950"/>
                <a:gd name="T48" fmla="*/ 1500 w 1566"/>
                <a:gd name="T49" fmla="*/ 385 h 950"/>
                <a:gd name="T50" fmla="*/ 1523 w 1566"/>
                <a:gd name="T51" fmla="*/ 379 h 950"/>
                <a:gd name="T52" fmla="*/ 1536 w 1566"/>
                <a:gd name="T53" fmla="*/ 369 h 950"/>
                <a:gd name="T54" fmla="*/ 1553 w 1566"/>
                <a:gd name="T55" fmla="*/ 324 h 950"/>
                <a:gd name="T56" fmla="*/ 1561 w 1566"/>
                <a:gd name="T57" fmla="*/ 147 h 950"/>
                <a:gd name="T58" fmla="*/ 1565 w 1566"/>
                <a:gd name="T59" fmla="*/ 59 h 950"/>
                <a:gd name="T60" fmla="*/ 1552 w 1566"/>
                <a:gd name="T61" fmla="*/ 15 h 950"/>
                <a:gd name="T62" fmla="*/ 1552 w 1566"/>
                <a:gd name="T63" fmla="*/ 15 h 950"/>
                <a:gd name="T64" fmla="*/ 1552 w 1566"/>
                <a:gd name="T65" fmla="*/ 15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6" h="950">
                  <a:moveTo>
                    <a:pt x="1552" y="15"/>
                  </a:moveTo>
                  <a:cubicBezTo>
                    <a:pt x="1543" y="5"/>
                    <a:pt x="1529" y="0"/>
                    <a:pt x="1511" y="0"/>
                  </a:cubicBezTo>
                  <a:cubicBezTo>
                    <a:pt x="1506" y="0"/>
                    <a:pt x="1506" y="0"/>
                    <a:pt x="1506" y="0"/>
                  </a:cubicBezTo>
                  <a:cubicBezTo>
                    <a:pt x="1415" y="4"/>
                    <a:pt x="1324" y="9"/>
                    <a:pt x="1234" y="13"/>
                  </a:cubicBezTo>
                  <a:cubicBezTo>
                    <a:pt x="1221" y="14"/>
                    <a:pt x="1205" y="14"/>
                    <a:pt x="1192" y="28"/>
                  </a:cubicBezTo>
                  <a:cubicBezTo>
                    <a:pt x="1188" y="32"/>
                    <a:pt x="1184" y="36"/>
                    <a:pt x="1182" y="42"/>
                  </a:cubicBezTo>
                  <a:cubicBezTo>
                    <a:pt x="1168" y="71"/>
                    <a:pt x="1187" y="90"/>
                    <a:pt x="1196" y="99"/>
                  </a:cubicBezTo>
                  <a:cubicBezTo>
                    <a:pt x="1219" y="122"/>
                    <a:pt x="1219" y="122"/>
                    <a:pt x="1219" y="122"/>
                  </a:cubicBezTo>
                  <a:cubicBezTo>
                    <a:pt x="1235" y="138"/>
                    <a:pt x="1251" y="154"/>
                    <a:pt x="1267" y="170"/>
                  </a:cubicBezTo>
                  <a:cubicBezTo>
                    <a:pt x="717" y="719"/>
                    <a:pt x="717" y="719"/>
                    <a:pt x="717" y="719"/>
                  </a:cubicBezTo>
                  <a:cubicBezTo>
                    <a:pt x="471" y="473"/>
                    <a:pt x="471" y="473"/>
                    <a:pt x="471" y="473"/>
                  </a:cubicBezTo>
                  <a:cubicBezTo>
                    <a:pt x="456" y="458"/>
                    <a:pt x="436" y="450"/>
                    <a:pt x="415" y="450"/>
                  </a:cubicBezTo>
                  <a:cubicBezTo>
                    <a:pt x="394" y="450"/>
                    <a:pt x="374" y="458"/>
                    <a:pt x="360" y="473"/>
                  </a:cubicBezTo>
                  <a:cubicBezTo>
                    <a:pt x="31" y="801"/>
                    <a:pt x="31" y="801"/>
                    <a:pt x="31" y="801"/>
                  </a:cubicBezTo>
                  <a:cubicBezTo>
                    <a:pt x="0" y="832"/>
                    <a:pt x="0" y="881"/>
                    <a:pt x="31" y="912"/>
                  </a:cubicBezTo>
                  <a:cubicBezTo>
                    <a:pt x="46" y="927"/>
                    <a:pt x="46" y="927"/>
                    <a:pt x="46" y="927"/>
                  </a:cubicBezTo>
                  <a:cubicBezTo>
                    <a:pt x="60" y="941"/>
                    <a:pt x="80" y="950"/>
                    <a:pt x="101" y="950"/>
                  </a:cubicBezTo>
                  <a:cubicBezTo>
                    <a:pt x="123" y="950"/>
                    <a:pt x="142" y="941"/>
                    <a:pt x="157" y="927"/>
                  </a:cubicBezTo>
                  <a:cubicBezTo>
                    <a:pt x="415" y="668"/>
                    <a:pt x="415" y="668"/>
                    <a:pt x="415" y="668"/>
                  </a:cubicBezTo>
                  <a:cubicBezTo>
                    <a:pt x="662" y="915"/>
                    <a:pt x="662" y="915"/>
                    <a:pt x="662" y="915"/>
                  </a:cubicBezTo>
                  <a:cubicBezTo>
                    <a:pt x="676" y="930"/>
                    <a:pt x="696" y="938"/>
                    <a:pt x="717" y="938"/>
                  </a:cubicBezTo>
                  <a:cubicBezTo>
                    <a:pt x="739" y="938"/>
                    <a:pt x="758" y="930"/>
                    <a:pt x="773" y="915"/>
                  </a:cubicBezTo>
                  <a:cubicBezTo>
                    <a:pt x="1393" y="296"/>
                    <a:pt x="1393" y="296"/>
                    <a:pt x="1393" y="296"/>
                  </a:cubicBezTo>
                  <a:cubicBezTo>
                    <a:pt x="1463" y="365"/>
                    <a:pt x="1463" y="365"/>
                    <a:pt x="1463" y="365"/>
                  </a:cubicBezTo>
                  <a:cubicBezTo>
                    <a:pt x="1471" y="374"/>
                    <a:pt x="1483" y="385"/>
                    <a:pt x="1500" y="385"/>
                  </a:cubicBezTo>
                  <a:cubicBezTo>
                    <a:pt x="1508" y="385"/>
                    <a:pt x="1515" y="383"/>
                    <a:pt x="1523" y="379"/>
                  </a:cubicBezTo>
                  <a:cubicBezTo>
                    <a:pt x="1528" y="376"/>
                    <a:pt x="1532" y="373"/>
                    <a:pt x="1536" y="369"/>
                  </a:cubicBezTo>
                  <a:cubicBezTo>
                    <a:pt x="1550" y="356"/>
                    <a:pt x="1552" y="338"/>
                    <a:pt x="1553" y="324"/>
                  </a:cubicBezTo>
                  <a:cubicBezTo>
                    <a:pt x="1556" y="265"/>
                    <a:pt x="1558" y="206"/>
                    <a:pt x="1561" y="147"/>
                  </a:cubicBezTo>
                  <a:cubicBezTo>
                    <a:pt x="1565" y="59"/>
                    <a:pt x="1565" y="59"/>
                    <a:pt x="1565" y="59"/>
                  </a:cubicBezTo>
                  <a:cubicBezTo>
                    <a:pt x="1566" y="40"/>
                    <a:pt x="1562" y="26"/>
                    <a:pt x="1552" y="15"/>
                  </a:cubicBezTo>
                  <a:close/>
                  <a:moveTo>
                    <a:pt x="1552" y="15"/>
                  </a:moveTo>
                  <a:cubicBezTo>
                    <a:pt x="1552" y="15"/>
                    <a:pt x="1552" y="15"/>
                    <a:pt x="1552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1" name="Group 1090"/>
          <p:cNvGrpSpPr/>
          <p:nvPr/>
        </p:nvGrpSpPr>
        <p:grpSpPr>
          <a:xfrm>
            <a:off x="7345811" y="3009106"/>
            <a:ext cx="805616" cy="741201"/>
            <a:chOff x="10163176" y="-1509713"/>
            <a:chExt cx="1489075" cy="1370013"/>
          </a:xfrm>
          <a:solidFill>
            <a:schemeClr val="tx1"/>
          </a:solidFill>
        </p:grpSpPr>
        <p:sp>
          <p:nvSpPr>
            <p:cNvPr id="1074" name="Freeform 71"/>
            <p:cNvSpPr>
              <a:spLocks noEditPoints="1"/>
            </p:cNvSpPr>
            <p:nvPr/>
          </p:nvSpPr>
          <p:spPr bwMode="auto">
            <a:xfrm>
              <a:off x="10242551" y="-1146175"/>
              <a:ext cx="252413" cy="1006475"/>
            </a:xfrm>
            <a:custGeom>
              <a:avLst/>
              <a:gdLst>
                <a:gd name="T0" fmla="*/ 0 w 264"/>
                <a:gd name="T1" fmla="*/ 1015 h 1057"/>
                <a:gd name="T2" fmla="*/ 42 w 264"/>
                <a:gd name="T3" fmla="*/ 1057 h 1057"/>
                <a:gd name="T4" fmla="*/ 222 w 264"/>
                <a:gd name="T5" fmla="*/ 1057 h 1057"/>
                <a:gd name="T6" fmla="*/ 264 w 264"/>
                <a:gd name="T7" fmla="*/ 1015 h 1057"/>
                <a:gd name="T8" fmla="*/ 264 w 264"/>
                <a:gd name="T9" fmla="*/ 264 h 1057"/>
                <a:gd name="T10" fmla="*/ 0 w 264"/>
                <a:gd name="T11" fmla="*/ 0 h 1057"/>
                <a:gd name="T12" fmla="*/ 0 w 264"/>
                <a:gd name="T13" fmla="*/ 1015 h 1057"/>
                <a:gd name="T14" fmla="*/ 0 w 264"/>
                <a:gd name="T15" fmla="*/ 1015 h 1057"/>
                <a:gd name="T16" fmla="*/ 0 w 264"/>
                <a:gd name="T17" fmla="*/ 1015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4" h="1057">
                  <a:moveTo>
                    <a:pt x="0" y="1015"/>
                  </a:moveTo>
                  <a:cubicBezTo>
                    <a:pt x="0" y="1038"/>
                    <a:pt x="19" y="1057"/>
                    <a:pt x="42" y="1057"/>
                  </a:cubicBezTo>
                  <a:cubicBezTo>
                    <a:pt x="222" y="1057"/>
                    <a:pt x="222" y="1057"/>
                    <a:pt x="222" y="1057"/>
                  </a:cubicBezTo>
                  <a:cubicBezTo>
                    <a:pt x="245" y="1057"/>
                    <a:pt x="264" y="1038"/>
                    <a:pt x="264" y="1015"/>
                  </a:cubicBezTo>
                  <a:cubicBezTo>
                    <a:pt x="264" y="264"/>
                    <a:pt x="264" y="264"/>
                    <a:pt x="264" y="26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15"/>
                  </a:lnTo>
                  <a:close/>
                  <a:moveTo>
                    <a:pt x="0" y="1015"/>
                  </a:moveTo>
                  <a:cubicBezTo>
                    <a:pt x="0" y="1015"/>
                    <a:pt x="0" y="1015"/>
                    <a:pt x="0" y="10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5" name="Freeform 72"/>
            <p:cNvSpPr>
              <a:spLocks noEditPoints="1"/>
            </p:cNvSpPr>
            <p:nvPr/>
          </p:nvSpPr>
          <p:spPr bwMode="auto">
            <a:xfrm>
              <a:off x="10593388" y="-796925"/>
              <a:ext cx="250825" cy="657225"/>
            </a:xfrm>
            <a:custGeom>
              <a:avLst/>
              <a:gdLst>
                <a:gd name="T0" fmla="*/ 0 w 264"/>
                <a:gd name="T1" fmla="*/ 0 h 691"/>
                <a:gd name="T2" fmla="*/ 0 w 264"/>
                <a:gd name="T3" fmla="*/ 649 h 691"/>
                <a:gd name="T4" fmla="*/ 42 w 264"/>
                <a:gd name="T5" fmla="*/ 691 h 691"/>
                <a:gd name="T6" fmla="*/ 222 w 264"/>
                <a:gd name="T7" fmla="*/ 691 h 691"/>
                <a:gd name="T8" fmla="*/ 264 w 264"/>
                <a:gd name="T9" fmla="*/ 649 h 691"/>
                <a:gd name="T10" fmla="*/ 264 w 264"/>
                <a:gd name="T11" fmla="*/ 204 h 691"/>
                <a:gd name="T12" fmla="*/ 146 w 264"/>
                <a:gd name="T13" fmla="*/ 146 h 691"/>
                <a:gd name="T14" fmla="*/ 0 w 264"/>
                <a:gd name="T15" fmla="*/ 0 h 691"/>
                <a:gd name="T16" fmla="*/ 0 w 264"/>
                <a:gd name="T17" fmla="*/ 0 h 691"/>
                <a:gd name="T18" fmla="*/ 0 w 264"/>
                <a:gd name="T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" h="691">
                  <a:moveTo>
                    <a:pt x="0" y="0"/>
                  </a:moveTo>
                  <a:cubicBezTo>
                    <a:pt x="0" y="649"/>
                    <a:pt x="0" y="649"/>
                    <a:pt x="0" y="649"/>
                  </a:cubicBezTo>
                  <a:cubicBezTo>
                    <a:pt x="0" y="672"/>
                    <a:pt x="19" y="691"/>
                    <a:pt x="42" y="691"/>
                  </a:cubicBezTo>
                  <a:cubicBezTo>
                    <a:pt x="222" y="691"/>
                    <a:pt x="222" y="691"/>
                    <a:pt x="222" y="691"/>
                  </a:cubicBezTo>
                  <a:cubicBezTo>
                    <a:pt x="245" y="691"/>
                    <a:pt x="264" y="672"/>
                    <a:pt x="264" y="649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19" y="199"/>
                    <a:pt x="178" y="179"/>
                    <a:pt x="146" y="146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6" name="Freeform 73"/>
            <p:cNvSpPr>
              <a:spLocks noEditPoints="1"/>
            </p:cNvSpPr>
            <p:nvPr/>
          </p:nvSpPr>
          <p:spPr bwMode="auto">
            <a:xfrm>
              <a:off x="11291888" y="-441325"/>
              <a:ext cx="250825" cy="301625"/>
            </a:xfrm>
            <a:custGeom>
              <a:avLst/>
              <a:gdLst>
                <a:gd name="T0" fmla="*/ 0 w 264"/>
                <a:gd name="T1" fmla="*/ 0 h 316"/>
                <a:gd name="T2" fmla="*/ 0 w 264"/>
                <a:gd name="T3" fmla="*/ 274 h 316"/>
                <a:gd name="T4" fmla="*/ 42 w 264"/>
                <a:gd name="T5" fmla="*/ 316 h 316"/>
                <a:gd name="T6" fmla="*/ 221 w 264"/>
                <a:gd name="T7" fmla="*/ 316 h 316"/>
                <a:gd name="T8" fmla="*/ 264 w 264"/>
                <a:gd name="T9" fmla="*/ 274 h 316"/>
                <a:gd name="T10" fmla="*/ 264 w 264"/>
                <a:gd name="T11" fmla="*/ 13 h 316"/>
                <a:gd name="T12" fmla="*/ 24 w 264"/>
                <a:gd name="T13" fmla="*/ 2 h 316"/>
                <a:gd name="T14" fmla="*/ 0 w 264"/>
                <a:gd name="T15" fmla="*/ 0 h 316"/>
                <a:gd name="T16" fmla="*/ 0 w 264"/>
                <a:gd name="T17" fmla="*/ 0 h 316"/>
                <a:gd name="T18" fmla="*/ 0 w 264"/>
                <a:gd name="T19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" h="316">
                  <a:moveTo>
                    <a:pt x="0" y="0"/>
                  </a:moveTo>
                  <a:cubicBezTo>
                    <a:pt x="0" y="274"/>
                    <a:pt x="0" y="274"/>
                    <a:pt x="0" y="274"/>
                  </a:cubicBezTo>
                  <a:cubicBezTo>
                    <a:pt x="0" y="297"/>
                    <a:pt x="19" y="316"/>
                    <a:pt x="42" y="316"/>
                  </a:cubicBezTo>
                  <a:cubicBezTo>
                    <a:pt x="221" y="316"/>
                    <a:pt x="221" y="316"/>
                    <a:pt x="221" y="316"/>
                  </a:cubicBezTo>
                  <a:cubicBezTo>
                    <a:pt x="245" y="316"/>
                    <a:pt x="264" y="297"/>
                    <a:pt x="264" y="274"/>
                  </a:cubicBezTo>
                  <a:cubicBezTo>
                    <a:pt x="264" y="13"/>
                    <a:pt x="264" y="13"/>
                    <a:pt x="264" y="13"/>
                  </a:cubicBezTo>
                  <a:cubicBezTo>
                    <a:pt x="184" y="9"/>
                    <a:pt x="104" y="6"/>
                    <a:pt x="24" y="2"/>
                  </a:cubicBezTo>
                  <a:cubicBezTo>
                    <a:pt x="18" y="2"/>
                    <a:pt x="10" y="1"/>
                    <a:pt x="0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7" name="Freeform 74"/>
            <p:cNvSpPr>
              <a:spLocks noEditPoints="1"/>
            </p:cNvSpPr>
            <p:nvPr/>
          </p:nvSpPr>
          <p:spPr bwMode="auto">
            <a:xfrm>
              <a:off x="10942638" y="-776288"/>
              <a:ext cx="250825" cy="636588"/>
            </a:xfrm>
            <a:custGeom>
              <a:avLst/>
              <a:gdLst>
                <a:gd name="T0" fmla="*/ 260 w 264"/>
                <a:gd name="T1" fmla="*/ 68 h 668"/>
                <a:gd name="T2" fmla="*/ 191 w 264"/>
                <a:gd name="T3" fmla="*/ 0 h 668"/>
                <a:gd name="T4" fmla="*/ 67 w 264"/>
                <a:gd name="T5" fmla="*/ 123 h 668"/>
                <a:gd name="T6" fmla="*/ 0 w 264"/>
                <a:gd name="T7" fmla="*/ 168 h 668"/>
                <a:gd name="T8" fmla="*/ 0 w 264"/>
                <a:gd name="T9" fmla="*/ 626 h 668"/>
                <a:gd name="T10" fmla="*/ 42 w 264"/>
                <a:gd name="T11" fmla="*/ 668 h 668"/>
                <a:gd name="T12" fmla="*/ 221 w 264"/>
                <a:gd name="T13" fmla="*/ 668 h 668"/>
                <a:gd name="T14" fmla="*/ 264 w 264"/>
                <a:gd name="T15" fmla="*/ 626 h 668"/>
                <a:gd name="T16" fmla="*/ 264 w 264"/>
                <a:gd name="T17" fmla="*/ 300 h 668"/>
                <a:gd name="T18" fmla="*/ 231 w 264"/>
                <a:gd name="T19" fmla="*/ 253 h 668"/>
                <a:gd name="T20" fmla="*/ 260 w 264"/>
                <a:gd name="T21" fmla="*/ 68 h 668"/>
                <a:gd name="T22" fmla="*/ 260 w 264"/>
                <a:gd name="T23" fmla="*/ 68 h 668"/>
                <a:gd name="T24" fmla="*/ 260 w 264"/>
                <a:gd name="T25" fmla="*/ 68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668">
                  <a:moveTo>
                    <a:pt x="260" y="68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67" y="123"/>
                    <a:pt x="67" y="123"/>
                    <a:pt x="67" y="123"/>
                  </a:cubicBezTo>
                  <a:cubicBezTo>
                    <a:pt x="48" y="143"/>
                    <a:pt x="25" y="158"/>
                    <a:pt x="0" y="168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0" y="649"/>
                    <a:pt x="19" y="668"/>
                    <a:pt x="42" y="668"/>
                  </a:cubicBezTo>
                  <a:cubicBezTo>
                    <a:pt x="221" y="668"/>
                    <a:pt x="221" y="668"/>
                    <a:pt x="221" y="668"/>
                  </a:cubicBezTo>
                  <a:cubicBezTo>
                    <a:pt x="245" y="668"/>
                    <a:pt x="264" y="649"/>
                    <a:pt x="264" y="626"/>
                  </a:cubicBezTo>
                  <a:cubicBezTo>
                    <a:pt x="264" y="300"/>
                    <a:pt x="264" y="300"/>
                    <a:pt x="264" y="300"/>
                  </a:cubicBezTo>
                  <a:cubicBezTo>
                    <a:pt x="251" y="287"/>
                    <a:pt x="240" y="271"/>
                    <a:pt x="231" y="253"/>
                  </a:cubicBezTo>
                  <a:cubicBezTo>
                    <a:pt x="218" y="222"/>
                    <a:pt x="193" y="145"/>
                    <a:pt x="260" y="68"/>
                  </a:cubicBezTo>
                  <a:close/>
                  <a:moveTo>
                    <a:pt x="260" y="68"/>
                  </a:moveTo>
                  <a:cubicBezTo>
                    <a:pt x="260" y="68"/>
                    <a:pt x="260" y="68"/>
                    <a:pt x="260" y="6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8" name="Freeform 75"/>
            <p:cNvSpPr>
              <a:spLocks noEditPoints="1"/>
            </p:cNvSpPr>
            <p:nvPr/>
          </p:nvSpPr>
          <p:spPr bwMode="auto">
            <a:xfrm>
              <a:off x="10163176" y="-1509713"/>
              <a:ext cx="1489075" cy="968375"/>
            </a:xfrm>
            <a:custGeom>
              <a:avLst/>
              <a:gdLst>
                <a:gd name="T0" fmla="*/ 1563 w 1564"/>
                <a:gd name="T1" fmla="*/ 955 h 1016"/>
                <a:gd name="T2" fmla="*/ 1559 w 1564"/>
                <a:gd name="T3" fmla="*/ 862 h 1016"/>
                <a:gd name="T4" fmla="*/ 1550 w 1564"/>
                <a:gd name="T5" fmla="*/ 676 h 1016"/>
                <a:gd name="T6" fmla="*/ 1532 w 1564"/>
                <a:gd name="T7" fmla="*/ 628 h 1016"/>
                <a:gd name="T8" fmla="*/ 1518 w 1564"/>
                <a:gd name="T9" fmla="*/ 618 h 1016"/>
                <a:gd name="T10" fmla="*/ 1494 w 1564"/>
                <a:gd name="T11" fmla="*/ 611 h 1016"/>
                <a:gd name="T12" fmla="*/ 1455 w 1564"/>
                <a:gd name="T13" fmla="*/ 632 h 1016"/>
                <a:gd name="T14" fmla="*/ 1386 w 1564"/>
                <a:gd name="T15" fmla="*/ 701 h 1016"/>
                <a:gd name="T16" fmla="*/ 1381 w 1564"/>
                <a:gd name="T17" fmla="*/ 706 h 1016"/>
                <a:gd name="T18" fmla="*/ 1068 w 1564"/>
                <a:gd name="T19" fmla="*/ 392 h 1016"/>
                <a:gd name="T20" fmla="*/ 1009 w 1564"/>
                <a:gd name="T21" fmla="*/ 367 h 1016"/>
                <a:gd name="T22" fmla="*/ 951 w 1564"/>
                <a:gd name="T23" fmla="*/ 392 h 1016"/>
                <a:gd name="T24" fmla="*/ 741 w 1564"/>
                <a:gd name="T25" fmla="*/ 601 h 1016"/>
                <a:gd name="T26" fmla="*/ 165 w 1564"/>
                <a:gd name="T27" fmla="*/ 25 h 1016"/>
                <a:gd name="T28" fmla="*/ 106 w 1564"/>
                <a:gd name="T29" fmla="*/ 0 h 1016"/>
                <a:gd name="T30" fmla="*/ 48 w 1564"/>
                <a:gd name="T31" fmla="*/ 25 h 1016"/>
                <a:gd name="T32" fmla="*/ 32 w 1564"/>
                <a:gd name="T33" fmla="*/ 40 h 1016"/>
                <a:gd name="T34" fmla="*/ 32 w 1564"/>
                <a:gd name="T35" fmla="*/ 157 h 1016"/>
                <a:gd name="T36" fmla="*/ 683 w 1564"/>
                <a:gd name="T37" fmla="*/ 808 h 1016"/>
                <a:gd name="T38" fmla="*/ 741 w 1564"/>
                <a:gd name="T39" fmla="*/ 832 h 1016"/>
                <a:gd name="T40" fmla="*/ 799 w 1564"/>
                <a:gd name="T41" fmla="*/ 808 h 1016"/>
                <a:gd name="T42" fmla="*/ 1009 w 1564"/>
                <a:gd name="T43" fmla="*/ 598 h 1016"/>
                <a:gd name="T44" fmla="*/ 1249 w 1564"/>
                <a:gd name="T45" fmla="*/ 838 h 1016"/>
                <a:gd name="T46" fmla="*/ 1199 w 1564"/>
                <a:gd name="T47" fmla="*/ 888 h 1016"/>
                <a:gd name="T48" fmla="*/ 1175 w 1564"/>
                <a:gd name="T49" fmla="*/ 912 h 1016"/>
                <a:gd name="T50" fmla="*/ 1160 w 1564"/>
                <a:gd name="T51" fmla="*/ 972 h 1016"/>
                <a:gd name="T52" fmla="*/ 1170 w 1564"/>
                <a:gd name="T53" fmla="*/ 987 h 1016"/>
                <a:gd name="T54" fmla="*/ 1214 w 1564"/>
                <a:gd name="T55" fmla="*/ 1003 h 1016"/>
                <a:gd name="T56" fmla="*/ 1501 w 1564"/>
                <a:gd name="T57" fmla="*/ 1016 h 1016"/>
                <a:gd name="T58" fmla="*/ 1506 w 1564"/>
                <a:gd name="T59" fmla="*/ 1016 h 1016"/>
                <a:gd name="T60" fmla="*/ 1549 w 1564"/>
                <a:gd name="T61" fmla="*/ 1000 h 1016"/>
                <a:gd name="T62" fmla="*/ 1563 w 1564"/>
                <a:gd name="T63" fmla="*/ 955 h 1016"/>
                <a:gd name="T64" fmla="*/ 1563 w 1564"/>
                <a:gd name="T65" fmla="*/ 955 h 1016"/>
                <a:gd name="T66" fmla="*/ 1563 w 1564"/>
                <a:gd name="T67" fmla="*/ 955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4" h="1016">
                  <a:moveTo>
                    <a:pt x="1563" y="955"/>
                  </a:moveTo>
                  <a:cubicBezTo>
                    <a:pt x="1559" y="862"/>
                    <a:pt x="1559" y="862"/>
                    <a:pt x="1559" y="862"/>
                  </a:cubicBezTo>
                  <a:cubicBezTo>
                    <a:pt x="1556" y="800"/>
                    <a:pt x="1553" y="738"/>
                    <a:pt x="1550" y="676"/>
                  </a:cubicBezTo>
                  <a:cubicBezTo>
                    <a:pt x="1549" y="661"/>
                    <a:pt x="1547" y="643"/>
                    <a:pt x="1532" y="628"/>
                  </a:cubicBezTo>
                  <a:cubicBezTo>
                    <a:pt x="1528" y="625"/>
                    <a:pt x="1524" y="621"/>
                    <a:pt x="1518" y="618"/>
                  </a:cubicBezTo>
                  <a:cubicBezTo>
                    <a:pt x="1510" y="613"/>
                    <a:pt x="1502" y="611"/>
                    <a:pt x="1494" y="611"/>
                  </a:cubicBezTo>
                  <a:cubicBezTo>
                    <a:pt x="1476" y="611"/>
                    <a:pt x="1464" y="624"/>
                    <a:pt x="1455" y="632"/>
                  </a:cubicBezTo>
                  <a:cubicBezTo>
                    <a:pt x="1386" y="701"/>
                    <a:pt x="1386" y="701"/>
                    <a:pt x="1386" y="701"/>
                  </a:cubicBezTo>
                  <a:cubicBezTo>
                    <a:pt x="1385" y="703"/>
                    <a:pt x="1383" y="704"/>
                    <a:pt x="1381" y="706"/>
                  </a:cubicBezTo>
                  <a:cubicBezTo>
                    <a:pt x="1068" y="392"/>
                    <a:pt x="1068" y="392"/>
                    <a:pt x="1068" y="392"/>
                  </a:cubicBezTo>
                  <a:cubicBezTo>
                    <a:pt x="1052" y="376"/>
                    <a:pt x="1031" y="367"/>
                    <a:pt x="1009" y="367"/>
                  </a:cubicBezTo>
                  <a:cubicBezTo>
                    <a:pt x="988" y="367"/>
                    <a:pt x="966" y="376"/>
                    <a:pt x="951" y="392"/>
                  </a:cubicBezTo>
                  <a:cubicBezTo>
                    <a:pt x="741" y="601"/>
                    <a:pt x="741" y="601"/>
                    <a:pt x="741" y="601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49" y="9"/>
                    <a:pt x="128" y="0"/>
                    <a:pt x="106" y="0"/>
                  </a:cubicBezTo>
                  <a:cubicBezTo>
                    <a:pt x="84" y="0"/>
                    <a:pt x="63" y="9"/>
                    <a:pt x="48" y="25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0" y="73"/>
                    <a:pt x="0" y="125"/>
                    <a:pt x="32" y="157"/>
                  </a:cubicBezTo>
                  <a:cubicBezTo>
                    <a:pt x="683" y="808"/>
                    <a:pt x="683" y="808"/>
                    <a:pt x="683" y="808"/>
                  </a:cubicBezTo>
                  <a:cubicBezTo>
                    <a:pt x="698" y="823"/>
                    <a:pt x="719" y="832"/>
                    <a:pt x="741" y="832"/>
                  </a:cubicBezTo>
                  <a:cubicBezTo>
                    <a:pt x="763" y="832"/>
                    <a:pt x="784" y="823"/>
                    <a:pt x="799" y="808"/>
                  </a:cubicBezTo>
                  <a:cubicBezTo>
                    <a:pt x="1009" y="598"/>
                    <a:pt x="1009" y="598"/>
                    <a:pt x="1009" y="598"/>
                  </a:cubicBezTo>
                  <a:cubicBezTo>
                    <a:pt x="1249" y="838"/>
                    <a:pt x="1249" y="838"/>
                    <a:pt x="1249" y="838"/>
                  </a:cubicBezTo>
                  <a:cubicBezTo>
                    <a:pt x="1232" y="855"/>
                    <a:pt x="1215" y="871"/>
                    <a:pt x="1199" y="888"/>
                  </a:cubicBezTo>
                  <a:cubicBezTo>
                    <a:pt x="1175" y="912"/>
                    <a:pt x="1175" y="912"/>
                    <a:pt x="1175" y="912"/>
                  </a:cubicBezTo>
                  <a:cubicBezTo>
                    <a:pt x="1165" y="922"/>
                    <a:pt x="1145" y="942"/>
                    <a:pt x="1160" y="972"/>
                  </a:cubicBezTo>
                  <a:cubicBezTo>
                    <a:pt x="1163" y="978"/>
                    <a:pt x="1166" y="983"/>
                    <a:pt x="1170" y="987"/>
                  </a:cubicBezTo>
                  <a:cubicBezTo>
                    <a:pt x="1184" y="1001"/>
                    <a:pt x="1202" y="1002"/>
                    <a:pt x="1214" y="1003"/>
                  </a:cubicBezTo>
                  <a:cubicBezTo>
                    <a:pt x="1309" y="1007"/>
                    <a:pt x="1405" y="1011"/>
                    <a:pt x="1501" y="1016"/>
                  </a:cubicBezTo>
                  <a:cubicBezTo>
                    <a:pt x="1506" y="1016"/>
                    <a:pt x="1506" y="1016"/>
                    <a:pt x="1506" y="1016"/>
                  </a:cubicBezTo>
                  <a:cubicBezTo>
                    <a:pt x="1525" y="1016"/>
                    <a:pt x="1540" y="1011"/>
                    <a:pt x="1549" y="1000"/>
                  </a:cubicBezTo>
                  <a:cubicBezTo>
                    <a:pt x="1560" y="990"/>
                    <a:pt x="1564" y="975"/>
                    <a:pt x="1563" y="955"/>
                  </a:cubicBezTo>
                  <a:close/>
                  <a:moveTo>
                    <a:pt x="1563" y="955"/>
                  </a:moveTo>
                  <a:cubicBezTo>
                    <a:pt x="1563" y="955"/>
                    <a:pt x="1563" y="955"/>
                    <a:pt x="1563" y="95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89" name="Group 1088"/>
          <p:cNvGrpSpPr/>
          <p:nvPr/>
        </p:nvGrpSpPr>
        <p:grpSpPr>
          <a:xfrm>
            <a:off x="9108233" y="4595565"/>
            <a:ext cx="830523" cy="829664"/>
            <a:chOff x="12017376" y="-1597026"/>
            <a:chExt cx="1535113" cy="1533525"/>
          </a:xfrm>
          <a:solidFill>
            <a:schemeClr val="tx1"/>
          </a:solidFill>
        </p:grpSpPr>
        <p:sp>
          <p:nvSpPr>
            <p:cNvPr id="1079" name="Freeform 76"/>
            <p:cNvSpPr>
              <a:spLocks noEditPoints="1"/>
            </p:cNvSpPr>
            <p:nvPr/>
          </p:nvSpPr>
          <p:spPr bwMode="auto">
            <a:xfrm>
              <a:off x="12017376" y="-1597026"/>
              <a:ext cx="1535113" cy="1533525"/>
            </a:xfrm>
            <a:custGeom>
              <a:avLst/>
              <a:gdLst>
                <a:gd name="T0" fmla="*/ 1564 w 1612"/>
                <a:gd name="T1" fmla="*/ 1389 h 1611"/>
                <a:gd name="T2" fmla="*/ 1243 w 1612"/>
                <a:gd name="T3" fmla="*/ 1069 h 1611"/>
                <a:gd name="T4" fmla="*/ 1220 w 1612"/>
                <a:gd name="T5" fmla="*/ 1092 h 1611"/>
                <a:gd name="T6" fmla="*/ 1185 w 1612"/>
                <a:gd name="T7" fmla="*/ 1056 h 1611"/>
                <a:gd name="T8" fmla="*/ 1125 w 1612"/>
                <a:gd name="T9" fmla="*/ 243 h 1611"/>
                <a:gd name="T10" fmla="*/ 243 w 1612"/>
                <a:gd name="T11" fmla="*/ 243 h 1611"/>
                <a:gd name="T12" fmla="*/ 243 w 1612"/>
                <a:gd name="T13" fmla="*/ 1125 h 1611"/>
                <a:gd name="T14" fmla="*/ 1057 w 1612"/>
                <a:gd name="T15" fmla="*/ 1184 h 1611"/>
                <a:gd name="T16" fmla="*/ 1092 w 1612"/>
                <a:gd name="T17" fmla="*/ 1220 h 1611"/>
                <a:gd name="T18" fmla="*/ 1069 w 1612"/>
                <a:gd name="T19" fmla="*/ 1243 h 1611"/>
                <a:gd name="T20" fmla="*/ 1390 w 1612"/>
                <a:gd name="T21" fmla="*/ 1563 h 1611"/>
                <a:gd name="T22" fmla="*/ 1564 w 1612"/>
                <a:gd name="T23" fmla="*/ 1563 h 1611"/>
                <a:gd name="T24" fmla="*/ 1564 w 1612"/>
                <a:gd name="T25" fmla="*/ 1389 h 1611"/>
                <a:gd name="T26" fmla="*/ 990 w 1612"/>
                <a:gd name="T27" fmla="*/ 989 h 1611"/>
                <a:gd name="T28" fmla="*/ 379 w 1612"/>
                <a:gd name="T29" fmla="*/ 989 h 1611"/>
                <a:gd name="T30" fmla="*/ 379 w 1612"/>
                <a:gd name="T31" fmla="*/ 379 h 1611"/>
                <a:gd name="T32" fmla="*/ 990 w 1612"/>
                <a:gd name="T33" fmla="*/ 379 h 1611"/>
                <a:gd name="T34" fmla="*/ 990 w 1612"/>
                <a:gd name="T35" fmla="*/ 989 h 1611"/>
                <a:gd name="T36" fmla="*/ 990 w 1612"/>
                <a:gd name="T37" fmla="*/ 989 h 1611"/>
                <a:gd name="T38" fmla="*/ 990 w 1612"/>
                <a:gd name="T39" fmla="*/ 989 h 1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2" h="1611">
                  <a:moveTo>
                    <a:pt x="1564" y="1389"/>
                  </a:moveTo>
                  <a:cubicBezTo>
                    <a:pt x="1243" y="1069"/>
                    <a:pt x="1243" y="1069"/>
                    <a:pt x="1243" y="1069"/>
                  </a:cubicBezTo>
                  <a:cubicBezTo>
                    <a:pt x="1220" y="1092"/>
                    <a:pt x="1220" y="1092"/>
                    <a:pt x="1220" y="1092"/>
                  </a:cubicBezTo>
                  <a:cubicBezTo>
                    <a:pt x="1185" y="1056"/>
                    <a:pt x="1185" y="1056"/>
                    <a:pt x="1185" y="1056"/>
                  </a:cubicBezTo>
                  <a:cubicBezTo>
                    <a:pt x="1367" y="812"/>
                    <a:pt x="1347" y="465"/>
                    <a:pt x="1125" y="243"/>
                  </a:cubicBezTo>
                  <a:cubicBezTo>
                    <a:pt x="882" y="0"/>
                    <a:pt x="487" y="0"/>
                    <a:pt x="243" y="243"/>
                  </a:cubicBezTo>
                  <a:cubicBezTo>
                    <a:pt x="0" y="487"/>
                    <a:pt x="0" y="882"/>
                    <a:pt x="243" y="1125"/>
                  </a:cubicBezTo>
                  <a:cubicBezTo>
                    <a:pt x="465" y="1347"/>
                    <a:pt x="812" y="1366"/>
                    <a:pt x="1057" y="1184"/>
                  </a:cubicBezTo>
                  <a:cubicBezTo>
                    <a:pt x="1092" y="1220"/>
                    <a:pt x="1092" y="1220"/>
                    <a:pt x="1092" y="1220"/>
                  </a:cubicBezTo>
                  <a:cubicBezTo>
                    <a:pt x="1069" y="1243"/>
                    <a:pt x="1069" y="1243"/>
                    <a:pt x="1069" y="1243"/>
                  </a:cubicBezTo>
                  <a:cubicBezTo>
                    <a:pt x="1390" y="1563"/>
                    <a:pt x="1390" y="1563"/>
                    <a:pt x="1390" y="1563"/>
                  </a:cubicBezTo>
                  <a:cubicBezTo>
                    <a:pt x="1438" y="1611"/>
                    <a:pt x="1516" y="1611"/>
                    <a:pt x="1564" y="1563"/>
                  </a:cubicBezTo>
                  <a:cubicBezTo>
                    <a:pt x="1612" y="1516"/>
                    <a:pt x="1612" y="1438"/>
                    <a:pt x="1564" y="1389"/>
                  </a:cubicBezTo>
                  <a:close/>
                  <a:moveTo>
                    <a:pt x="990" y="989"/>
                  </a:moveTo>
                  <a:cubicBezTo>
                    <a:pt x="821" y="1158"/>
                    <a:pt x="547" y="1158"/>
                    <a:pt x="379" y="989"/>
                  </a:cubicBezTo>
                  <a:cubicBezTo>
                    <a:pt x="210" y="821"/>
                    <a:pt x="210" y="547"/>
                    <a:pt x="379" y="379"/>
                  </a:cubicBezTo>
                  <a:cubicBezTo>
                    <a:pt x="547" y="210"/>
                    <a:pt x="821" y="210"/>
                    <a:pt x="990" y="379"/>
                  </a:cubicBezTo>
                  <a:cubicBezTo>
                    <a:pt x="1158" y="547"/>
                    <a:pt x="1158" y="821"/>
                    <a:pt x="990" y="989"/>
                  </a:cubicBezTo>
                  <a:close/>
                  <a:moveTo>
                    <a:pt x="990" y="989"/>
                  </a:moveTo>
                  <a:cubicBezTo>
                    <a:pt x="990" y="989"/>
                    <a:pt x="990" y="989"/>
                    <a:pt x="990" y="98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0" name="Freeform 77"/>
            <p:cNvSpPr>
              <a:spLocks noEditPoints="1"/>
            </p:cNvSpPr>
            <p:nvPr/>
          </p:nvSpPr>
          <p:spPr bwMode="auto">
            <a:xfrm>
              <a:off x="12511088" y="-1257300"/>
              <a:ext cx="312738" cy="400050"/>
            </a:xfrm>
            <a:custGeom>
              <a:avLst/>
              <a:gdLst>
                <a:gd name="T0" fmla="*/ 40 w 328"/>
                <a:gd name="T1" fmla="*/ 298 h 419"/>
                <a:gd name="T2" fmla="*/ 131 w 328"/>
                <a:gd name="T3" fmla="*/ 411 h 419"/>
                <a:gd name="T4" fmla="*/ 197 w 328"/>
                <a:gd name="T5" fmla="*/ 411 h 419"/>
                <a:gd name="T6" fmla="*/ 288 w 328"/>
                <a:gd name="T7" fmla="*/ 299 h 419"/>
                <a:gd name="T8" fmla="*/ 314 w 328"/>
                <a:gd name="T9" fmla="*/ 254 h 419"/>
                <a:gd name="T10" fmla="*/ 301 w 328"/>
                <a:gd name="T11" fmla="*/ 200 h 419"/>
                <a:gd name="T12" fmla="*/ 307 w 328"/>
                <a:gd name="T13" fmla="*/ 181 h 419"/>
                <a:gd name="T14" fmla="*/ 266 w 328"/>
                <a:gd name="T15" fmla="*/ 53 h 419"/>
                <a:gd name="T16" fmla="*/ 230 w 328"/>
                <a:gd name="T17" fmla="*/ 19 h 419"/>
                <a:gd name="T18" fmla="*/ 155 w 328"/>
                <a:gd name="T19" fmla="*/ 3 h 419"/>
                <a:gd name="T20" fmla="*/ 125 w 328"/>
                <a:gd name="T21" fmla="*/ 9 h 419"/>
                <a:gd name="T22" fmla="*/ 92 w 328"/>
                <a:gd name="T23" fmla="*/ 26 h 419"/>
                <a:gd name="T24" fmla="*/ 58 w 328"/>
                <a:gd name="T25" fmla="*/ 54 h 419"/>
                <a:gd name="T26" fmla="*/ 21 w 328"/>
                <a:gd name="T27" fmla="*/ 118 h 419"/>
                <a:gd name="T28" fmla="*/ 22 w 328"/>
                <a:gd name="T29" fmla="*/ 181 h 419"/>
                <a:gd name="T30" fmla="*/ 27 w 328"/>
                <a:gd name="T31" fmla="*/ 200 h 419"/>
                <a:gd name="T32" fmla="*/ 14 w 328"/>
                <a:gd name="T33" fmla="*/ 254 h 419"/>
                <a:gd name="T34" fmla="*/ 40 w 328"/>
                <a:gd name="T35" fmla="*/ 298 h 419"/>
                <a:gd name="T36" fmla="*/ 40 w 328"/>
                <a:gd name="T37" fmla="*/ 298 h 419"/>
                <a:gd name="T38" fmla="*/ 40 w 328"/>
                <a:gd name="T39" fmla="*/ 29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8" h="419">
                  <a:moveTo>
                    <a:pt x="40" y="298"/>
                  </a:moveTo>
                  <a:cubicBezTo>
                    <a:pt x="46" y="340"/>
                    <a:pt x="78" y="392"/>
                    <a:pt x="131" y="411"/>
                  </a:cubicBezTo>
                  <a:cubicBezTo>
                    <a:pt x="152" y="419"/>
                    <a:pt x="176" y="419"/>
                    <a:pt x="197" y="411"/>
                  </a:cubicBezTo>
                  <a:cubicBezTo>
                    <a:pt x="249" y="392"/>
                    <a:pt x="282" y="340"/>
                    <a:pt x="288" y="299"/>
                  </a:cubicBezTo>
                  <a:cubicBezTo>
                    <a:pt x="295" y="298"/>
                    <a:pt x="304" y="288"/>
                    <a:pt x="314" y="254"/>
                  </a:cubicBezTo>
                  <a:cubicBezTo>
                    <a:pt x="328" y="206"/>
                    <a:pt x="313" y="199"/>
                    <a:pt x="301" y="200"/>
                  </a:cubicBezTo>
                  <a:cubicBezTo>
                    <a:pt x="304" y="193"/>
                    <a:pt x="306" y="187"/>
                    <a:pt x="307" y="181"/>
                  </a:cubicBezTo>
                  <a:cubicBezTo>
                    <a:pt x="327" y="57"/>
                    <a:pt x="266" y="53"/>
                    <a:pt x="266" y="53"/>
                  </a:cubicBezTo>
                  <a:cubicBezTo>
                    <a:pt x="266" y="53"/>
                    <a:pt x="256" y="34"/>
                    <a:pt x="230" y="19"/>
                  </a:cubicBezTo>
                  <a:cubicBezTo>
                    <a:pt x="212" y="8"/>
                    <a:pt x="187" y="0"/>
                    <a:pt x="155" y="3"/>
                  </a:cubicBezTo>
                  <a:cubicBezTo>
                    <a:pt x="144" y="4"/>
                    <a:pt x="134" y="6"/>
                    <a:pt x="125" y="9"/>
                  </a:cubicBezTo>
                  <a:cubicBezTo>
                    <a:pt x="113" y="13"/>
                    <a:pt x="102" y="19"/>
                    <a:pt x="92" y="26"/>
                  </a:cubicBezTo>
                  <a:cubicBezTo>
                    <a:pt x="80" y="33"/>
                    <a:pt x="68" y="43"/>
                    <a:pt x="58" y="54"/>
                  </a:cubicBezTo>
                  <a:cubicBezTo>
                    <a:pt x="42" y="70"/>
                    <a:pt x="27" y="91"/>
                    <a:pt x="21" y="118"/>
                  </a:cubicBezTo>
                  <a:cubicBezTo>
                    <a:pt x="16" y="138"/>
                    <a:pt x="17" y="158"/>
                    <a:pt x="22" y="181"/>
                  </a:cubicBezTo>
                  <a:cubicBezTo>
                    <a:pt x="23" y="187"/>
                    <a:pt x="25" y="194"/>
                    <a:pt x="27" y="200"/>
                  </a:cubicBezTo>
                  <a:cubicBezTo>
                    <a:pt x="15" y="199"/>
                    <a:pt x="0" y="206"/>
                    <a:pt x="14" y="254"/>
                  </a:cubicBezTo>
                  <a:cubicBezTo>
                    <a:pt x="24" y="288"/>
                    <a:pt x="33" y="298"/>
                    <a:pt x="40" y="298"/>
                  </a:cubicBezTo>
                  <a:close/>
                  <a:moveTo>
                    <a:pt x="40" y="298"/>
                  </a:moveTo>
                  <a:cubicBezTo>
                    <a:pt x="40" y="298"/>
                    <a:pt x="40" y="298"/>
                    <a:pt x="40" y="2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1" name="Freeform 78"/>
            <p:cNvSpPr>
              <a:spLocks noEditPoints="1"/>
            </p:cNvSpPr>
            <p:nvPr/>
          </p:nvSpPr>
          <p:spPr bwMode="auto">
            <a:xfrm>
              <a:off x="12396788" y="-866775"/>
              <a:ext cx="544513" cy="292100"/>
            </a:xfrm>
            <a:custGeom>
              <a:avLst/>
              <a:gdLst>
                <a:gd name="T0" fmla="*/ 506 w 572"/>
                <a:gd name="T1" fmla="*/ 56 h 306"/>
                <a:gd name="T2" fmla="*/ 390 w 572"/>
                <a:gd name="T3" fmla="*/ 0 h 306"/>
                <a:gd name="T4" fmla="*/ 334 w 572"/>
                <a:gd name="T5" fmla="*/ 176 h 306"/>
                <a:gd name="T6" fmla="*/ 327 w 572"/>
                <a:gd name="T7" fmla="*/ 200 h 306"/>
                <a:gd name="T8" fmla="*/ 302 w 572"/>
                <a:gd name="T9" fmla="*/ 129 h 306"/>
                <a:gd name="T10" fmla="*/ 287 w 572"/>
                <a:gd name="T11" fmla="*/ 45 h 306"/>
                <a:gd name="T12" fmla="*/ 285 w 572"/>
                <a:gd name="T13" fmla="*/ 45 h 306"/>
                <a:gd name="T14" fmla="*/ 270 w 572"/>
                <a:gd name="T15" fmla="*/ 129 h 306"/>
                <a:gd name="T16" fmla="*/ 245 w 572"/>
                <a:gd name="T17" fmla="*/ 200 h 306"/>
                <a:gd name="T18" fmla="*/ 238 w 572"/>
                <a:gd name="T19" fmla="*/ 176 h 306"/>
                <a:gd name="T20" fmla="*/ 182 w 572"/>
                <a:gd name="T21" fmla="*/ 0 h 306"/>
                <a:gd name="T22" fmla="*/ 67 w 572"/>
                <a:gd name="T23" fmla="*/ 56 h 306"/>
                <a:gd name="T24" fmla="*/ 0 w 572"/>
                <a:gd name="T25" fmla="*/ 127 h 306"/>
                <a:gd name="T26" fmla="*/ 34 w 572"/>
                <a:gd name="T27" fmla="*/ 167 h 306"/>
                <a:gd name="T28" fmla="*/ 537 w 572"/>
                <a:gd name="T29" fmla="*/ 167 h 306"/>
                <a:gd name="T30" fmla="*/ 572 w 572"/>
                <a:gd name="T31" fmla="*/ 127 h 306"/>
                <a:gd name="T32" fmla="*/ 506 w 572"/>
                <a:gd name="T33" fmla="*/ 56 h 306"/>
                <a:gd name="T34" fmla="*/ 506 w 572"/>
                <a:gd name="T35" fmla="*/ 56 h 306"/>
                <a:gd name="T36" fmla="*/ 506 w 572"/>
                <a:gd name="T37" fmla="*/ 5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2" h="306">
                  <a:moveTo>
                    <a:pt x="506" y="56"/>
                  </a:moveTo>
                  <a:cubicBezTo>
                    <a:pt x="433" y="28"/>
                    <a:pt x="390" y="0"/>
                    <a:pt x="390" y="0"/>
                  </a:cubicBezTo>
                  <a:cubicBezTo>
                    <a:pt x="334" y="176"/>
                    <a:pt x="334" y="176"/>
                    <a:pt x="334" y="176"/>
                  </a:cubicBezTo>
                  <a:cubicBezTo>
                    <a:pt x="327" y="200"/>
                    <a:pt x="327" y="200"/>
                    <a:pt x="327" y="200"/>
                  </a:cubicBezTo>
                  <a:cubicBezTo>
                    <a:pt x="302" y="129"/>
                    <a:pt x="302" y="129"/>
                    <a:pt x="302" y="129"/>
                  </a:cubicBezTo>
                  <a:cubicBezTo>
                    <a:pt x="359" y="49"/>
                    <a:pt x="29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75" y="45"/>
                    <a:pt x="213" y="49"/>
                    <a:pt x="270" y="129"/>
                  </a:cubicBezTo>
                  <a:cubicBezTo>
                    <a:pt x="245" y="200"/>
                    <a:pt x="245" y="200"/>
                    <a:pt x="245" y="200"/>
                  </a:cubicBezTo>
                  <a:cubicBezTo>
                    <a:pt x="238" y="176"/>
                    <a:pt x="238" y="176"/>
                    <a:pt x="238" y="176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2" y="0"/>
                    <a:pt x="139" y="28"/>
                    <a:pt x="67" y="56"/>
                  </a:cubicBezTo>
                  <a:cubicBezTo>
                    <a:pt x="28" y="70"/>
                    <a:pt x="9" y="93"/>
                    <a:pt x="0" y="127"/>
                  </a:cubicBezTo>
                  <a:cubicBezTo>
                    <a:pt x="10" y="141"/>
                    <a:pt x="21" y="155"/>
                    <a:pt x="34" y="167"/>
                  </a:cubicBezTo>
                  <a:cubicBezTo>
                    <a:pt x="173" y="306"/>
                    <a:pt x="398" y="306"/>
                    <a:pt x="537" y="167"/>
                  </a:cubicBezTo>
                  <a:cubicBezTo>
                    <a:pt x="550" y="154"/>
                    <a:pt x="561" y="141"/>
                    <a:pt x="572" y="127"/>
                  </a:cubicBezTo>
                  <a:cubicBezTo>
                    <a:pt x="563" y="93"/>
                    <a:pt x="544" y="70"/>
                    <a:pt x="506" y="56"/>
                  </a:cubicBezTo>
                  <a:close/>
                  <a:moveTo>
                    <a:pt x="506" y="56"/>
                  </a:moveTo>
                  <a:cubicBezTo>
                    <a:pt x="506" y="56"/>
                    <a:pt x="506" y="56"/>
                    <a:pt x="506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86" name="Group 1085"/>
          <p:cNvGrpSpPr/>
          <p:nvPr/>
        </p:nvGrpSpPr>
        <p:grpSpPr>
          <a:xfrm>
            <a:off x="7346241" y="1618038"/>
            <a:ext cx="804757" cy="482682"/>
            <a:chOff x="8513763" y="333375"/>
            <a:chExt cx="1487488" cy="892175"/>
          </a:xfrm>
          <a:solidFill>
            <a:schemeClr val="tx1"/>
          </a:solidFill>
        </p:grpSpPr>
        <p:sp>
          <p:nvSpPr>
            <p:cNvPr id="1082" name="Freeform 79"/>
            <p:cNvSpPr>
              <a:spLocks noEditPoints="1"/>
            </p:cNvSpPr>
            <p:nvPr/>
          </p:nvSpPr>
          <p:spPr bwMode="auto">
            <a:xfrm>
              <a:off x="9061451" y="333375"/>
              <a:ext cx="392113" cy="438150"/>
            </a:xfrm>
            <a:custGeom>
              <a:avLst/>
              <a:gdLst>
                <a:gd name="T0" fmla="*/ 205 w 412"/>
                <a:gd name="T1" fmla="*/ 460 h 460"/>
                <a:gd name="T2" fmla="*/ 207 w 412"/>
                <a:gd name="T3" fmla="*/ 460 h 460"/>
                <a:gd name="T4" fmla="*/ 383 w 412"/>
                <a:gd name="T5" fmla="*/ 183 h 460"/>
                <a:gd name="T6" fmla="*/ 206 w 412"/>
                <a:gd name="T7" fmla="*/ 3 h 460"/>
                <a:gd name="T8" fmla="*/ 29 w 412"/>
                <a:gd name="T9" fmla="*/ 183 h 460"/>
                <a:gd name="T10" fmla="*/ 205 w 412"/>
                <a:gd name="T11" fmla="*/ 460 h 460"/>
                <a:gd name="T12" fmla="*/ 205 w 412"/>
                <a:gd name="T13" fmla="*/ 460 h 460"/>
                <a:gd name="T14" fmla="*/ 205 w 412"/>
                <a:gd name="T15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2" h="460">
                  <a:moveTo>
                    <a:pt x="205" y="460"/>
                  </a:moveTo>
                  <a:cubicBezTo>
                    <a:pt x="207" y="460"/>
                    <a:pt x="207" y="460"/>
                    <a:pt x="207" y="460"/>
                  </a:cubicBezTo>
                  <a:cubicBezTo>
                    <a:pt x="412" y="457"/>
                    <a:pt x="383" y="183"/>
                    <a:pt x="383" y="183"/>
                  </a:cubicBezTo>
                  <a:cubicBezTo>
                    <a:pt x="374" y="0"/>
                    <a:pt x="221" y="2"/>
                    <a:pt x="206" y="3"/>
                  </a:cubicBezTo>
                  <a:cubicBezTo>
                    <a:pt x="191" y="2"/>
                    <a:pt x="38" y="0"/>
                    <a:pt x="29" y="183"/>
                  </a:cubicBezTo>
                  <a:cubicBezTo>
                    <a:pt x="29" y="184"/>
                    <a:pt x="0" y="458"/>
                    <a:pt x="205" y="460"/>
                  </a:cubicBezTo>
                  <a:close/>
                  <a:moveTo>
                    <a:pt x="205" y="460"/>
                  </a:moveTo>
                  <a:cubicBezTo>
                    <a:pt x="205" y="460"/>
                    <a:pt x="205" y="460"/>
                    <a:pt x="205" y="4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3" name="Freeform 80"/>
            <p:cNvSpPr>
              <a:spLocks noEditPoints="1"/>
            </p:cNvSpPr>
            <p:nvPr/>
          </p:nvSpPr>
          <p:spPr bwMode="auto">
            <a:xfrm>
              <a:off x="9555163" y="508000"/>
              <a:ext cx="315913" cy="352425"/>
            </a:xfrm>
            <a:custGeom>
              <a:avLst/>
              <a:gdLst>
                <a:gd name="T0" fmla="*/ 165 w 331"/>
                <a:gd name="T1" fmla="*/ 369 h 369"/>
                <a:gd name="T2" fmla="*/ 167 w 331"/>
                <a:gd name="T3" fmla="*/ 369 h 369"/>
                <a:gd name="T4" fmla="*/ 308 w 331"/>
                <a:gd name="T5" fmla="*/ 147 h 369"/>
                <a:gd name="T6" fmla="*/ 166 w 331"/>
                <a:gd name="T7" fmla="*/ 1 h 369"/>
                <a:gd name="T8" fmla="*/ 24 w 331"/>
                <a:gd name="T9" fmla="*/ 147 h 369"/>
                <a:gd name="T10" fmla="*/ 165 w 331"/>
                <a:gd name="T11" fmla="*/ 369 h 369"/>
                <a:gd name="T12" fmla="*/ 165 w 331"/>
                <a:gd name="T13" fmla="*/ 369 h 369"/>
                <a:gd name="T14" fmla="*/ 165 w 331"/>
                <a:gd name="T15" fmla="*/ 36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1" h="369">
                  <a:moveTo>
                    <a:pt x="165" y="369"/>
                  </a:moveTo>
                  <a:cubicBezTo>
                    <a:pt x="167" y="369"/>
                    <a:pt x="167" y="369"/>
                    <a:pt x="167" y="369"/>
                  </a:cubicBezTo>
                  <a:cubicBezTo>
                    <a:pt x="331" y="367"/>
                    <a:pt x="308" y="147"/>
                    <a:pt x="308" y="147"/>
                  </a:cubicBezTo>
                  <a:cubicBezTo>
                    <a:pt x="301" y="0"/>
                    <a:pt x="178" y="1"/>
                    <a:pt x="166" y="1"/>
                  </a:cubicBezTo>
                  <a:cubicBezTo>
                    <a:pt x="154" y="1"/>
                    <a:pt x="30" y="0"/>
                    <a:pt x="24" y="147"/>
                  </a:cubicBezTo>
                  <a:cubicBezTo>
                    <a:pt x="24" y="147"/>
                    <a:pt x="0" y="367"/>
                    <a:pt x="165" y="369"/>
                  </a:cubicBezTo>
                  <a:close/>
                  <a:moveTo>
                    <a:pt x="165" y="369"/>
                  </a:moveTo>
                  <a:cubicBezTo>
                    <a:pt x="165" y="369"/>
                    <a:pt x="165" y="369"/>
                    <a:pt x="165" y="3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4" name="Freeform 81"/>
            <p:cNvSpPr>
              <a:spLocks noEditPoints="1"/>
            </p:cNvSpPr>
            <p:nvPr/>
          </p:nvSpPr>
          <p:spPr bwMode="auto">
            <a:xfrm>
              <a:off x="8513763" y="814387"/>
              <a:ext cx="1487488" cy="411163"/>
            </a:xfrm>
            <a:custGeom>
              <a:avLst/>
              <a:gdLst>
                <a:gd name="T0" fmla="*/ 1562 w 1562"/>
                <a:gd name="T1" fmla="*/ 271 h 431"/>
                <a:gd name="T2" fmla="*/ 1503 w 1562"/>
                <a:gd name="T3" fmla="*/ 161 h 431"/>
                <a:gd name="T4" fmla="*/ 1367 w 1562"/>
                <a:gd name="T5" fmla="*/ 85 h 431"/>
                <a:gd name="T6" fmla="*/ 1310 w 1562"/>
                <a:gd name="T7" fmla="*/ 267 h 431"/>
                <a:gd name="T8" fmla="*/ 1276 w 1562"/>
                <a:gd name="T9" fmla="*/ 171 h 431"/>
                <a:gd name="T10" fmla="*/ 1261 w 1562"/>
                <a:gd name="T11" fmla="*/ 85 h 431"/>
                <a:gd name="T12" fmla="*/ 1260 w 1562"/>
                <a:gd name="T13" fmla="*/ 85 h 431"/>
                <a:gd name="T14" fmla="*/ 1245 w 1562"/>
                <a:gd name="T15" fmla="*/ 171 h 431"/>
                <a:gd name="T16" fmla="*/ 1212 w 1562"/>
                <a:gd name="T17" fmla="*/ 266 h 431"/>
                <a:gd name="T18" fmla="*/ 1154 w 1562"/>
                <a:gd name="T19" fmla="*/ 85 h 431"/>
                <a:gd name="T20" fmla="*/ 1105 w 1562"/>
                <a:gd name="T21" fmla="*/ 110 h 431"/>
                <a:gd name="T22" fmla="*/ 1083 w 1562"/>
                <a:gd name="T23" fmla="*/ 94 h 431"/>
                <a:gd name="T24" fmla="*/ 914 w 1562"/>
                <a:gd name="T25" fmla="*/ 1 h 431"/>
                <a:gd name="T26" fmla="*/ 842 w 1562"/>
                <a:gd name="T27" fmla="*/ 226 h 431"/>
                <a:gd name="T28" fmla="*/ 801 w 1562"/>
                <a:gd name="T29" fmla="*/ 107 h 431"/>
                <a:gd name="T30" fmla="*/ 782 w 1562"/>
                <a:gd name="T31" fmla="*/ 0 h 431"/>
                <a:gd name="T32" fmla="*/ 781 w 1562"/>
                <a:gd name="T33" fmla="*/ 0 h 431"/>
                <a:gd name="T34" fmla="*/ 762 w 1562"/>
                <a:gd name="T35" fmla="*/ 107 h 431"/>
                <a:gd name="T36" fmla="*/ 720 w 1562"/>
                <a:gd name="T37" fmla="*/ 226 h 431"/>
                <a:gd name="T38" fmla="*/ 649 w 1562"/>
                <a:gd name="T39" fmla="*/ 1 h 431"/>
                <a:gd name="T40" fmla="*/ 480 w 1562"/>
                <a:gd name="T41" fmla="*/ 94 h 431"/>
                <a:gd name="T42" fmla="*/ 457 w 1562"/>
                <a:gd name="T43" fmla="*/ 111 h 431"/>
                <a:gd name="T44" fmla="*/ 407 w 1562"/>
                <a:gd name="T45" fmla="*/ 85 h 431"/>
                <a:gd name="T46" fmla="*/ 350 w 1562"/>
                <a:gd name="T47" fmla="*/ 266 h 431"/>
                <a:gd name="T48" fmla="*/ 317 w 1562"/>
                <a:gd name="T49" fmla="*/ 171 h 431"/>
                <a:gd name="T50" fmla="*/ 301 w 1562"/>
                <a:gd name="T51" fmla="*/ 85 h 431"/>
                <a:gd name="T52" fmla="*/ 301 w 1562"/>
                <a:gd name="T53" fmla="*/ 85 h 431"/>
                <a:gd name="T54" fmla="*/ 285 w 1562"/>
                <a:gd name="T55" fmla="*/ 171 h 431"/>
                <a:gd name="T56" fmla="*/ 252 w 1562"/>
                <a:gd name="T57" fmla="*/ 266 h 431"/>
                <a:gd name="T58" fmla="*/ 195 w 1562"/>
                <a:gd name="T59" fmla="*/ 85 h 431"/>
                <a:gd name="T60" fmla="*/ 58 w 1562"/>
                <a:gd name="T61" fmla="*/ 160 h 431"/>
                <a:gd name="T62" fmla="*/ 0 w 1562"/>
                <a:gd name="T63" fmla="*/ 271 h 431"/>
                <a:gd name="T64" fmla="*/ 0 w 1562"/>
                <a:gd name="T65" fmla="*/ 431 h 431"/>
                <a:gd name="T66" fmla="*/ 1562 w 1562"/>
                <a:gd name="T67" fmla="*/ 431 h 431"/>
                <a:gd name="T68" fmla="*/ 1562 w 1562"/>
                <a:gd name="T69" fmla="*/ 271 h 431"/>
                <a:gd name="T70" fmla="*/ 1562 w 1562"/>
                <a:gd name="T71" fmla="*/ 271 h 431"/>
                <a:gd name="T72" fmla="*/ 1562 w 1562"/>
                <a:gd name="T73" fmla="*/ 27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62" h="431">
                  <a:moveTo>
                    <a:pt x="1562" y="271"/>
                  </a:moveTo>
                  <a:cubicBezTo>
                    <a:pt x="1561" y="224"/>
                    <a:pt x="1552" y="191"/>
                    <a:pt x="1503" y="161"/>
                  </a:cubicBezTo>
                  <a:cubicBezTo>
                    <a:pt x="1439" y="120"/>
                    <a:pt x="1367" y="85"/>
                    <a:pt x="1367" y="85"/>
                  </a:cubicBezTo>
                  <a:cubicBezTo>
                    <a:pt x="1310" y="267"/>
                    <a:pt x="1310" y="267"/>
                    <a:pt x="1310" y="267"/>
                  </a:cubicBezTo>
                  <a:cubicBezTo>
                    <a:pt x="1276" y="171"/>
                    <a:pt x="1276" y="171"/>
                    <a:pt x="1276" y="171"/>
                  </a:cubicBezTo>
                  <a:cubicBezTo>
                    <a:pt x="1335" y="90"/>
                    <a:pt x="1272" y="85"/>
                    <a:pt x="1261" y="85"/>
                  </a:cubicBezTo>
                  <a:cubicBezTo>
                    <a:pt x="1260" y="85"/>
                    <a:pt x="1260" y="85"/>
                    <a:pt x="1260" y="85"/>
                  </a:cubicBezTo>
                  <a:cubicBezTo>
                    <a:pt x="1249" y="85"/>
                    <a:pt x="1186" y="90"/>
                    <a:pt x="1245" y="171"/>
                  </a:cubicBezTo>
                  <a:cubicBezTo>
                    <a:pt x="1212" y="266"/>
                    <a:pt x="1212" y="266"/>
                    <a:pt x="1212" y="266"/>
                  </a:cubicBezTo>
                  <a:cubicBezTo>
                    <a:pt x="1154" y="85"/>
                    <a:pt x="1154" y="85"/>
                    <a:pt x="1154" y="85"/>
                  </a:cubicBezTo>
                  <a:cubicBezTo>
                    <a:pt x="1154" y="85"/>
                    <a:pt x="1134" y="95"/>
                    <a:pt x="1105" y="110"/>
                  </a:cubicBezTo>
                  <a:cubicBezTo>
                    <a:pt x="1098" y="105"/>
                    <a:pt x="1091" y="99"/>
                    <a:pt x="1083" y="94"/>
                  </a:cubicBezTo>
                  <a:cubicBezTo>
                    <a:pt x="1003" y="44"/>
                    <a:pt x="914" y="1"/>
                    <a:pt x="914" y="1"/>
                  </a:cubicBezTo>
                  <a:cubicBezTo>
                    <a:pt x="842" y="226"/>
                    <a:pt x="842" y="226"/>
                    <a:pt x="842" y="226"/>
                  </a:cubicBezTo>
                  <a:cubicBezTo>
                    <a:pt x="801" y="107"/>
                    <a:pt x="801" y="107"/>
                    <a:pt x="801" y="107"/>
                  </a:cubicBezTo>
                  <a:cubicBezTo>
                    <a:pt x="874" y="6"/>
                    <a:pt x="796" y="1"/>
                    <a:pt x="782" y="0"/>
                  </a:cubicBezTo>
                  <a:cubicBezTo>
                    <a:pt x="781" y="0"/>
                    <a:pt x="781" y="0"/>
                    <a:pt x="781" y="0"/>
                  </a:cubicBezTo>
                  <a:cubicBezTo>
                    <a:pt x="767" y="0"/>
                    <a:pt x="689" y="5"/>
                    <a:pt x="762" y="107"/>
                  </a:cubicBezTo>
                  <a:cubicBezTo>
                    <a:pt x="720" y="226"/>
                    <a:pt x="720" y="226"/>
                    <a:pt x="720" y="226"/>
                  </a:cubicBezTo>
                  <a:cubicBezTo>
                    <a:pt x="649" y="1"/>
                    <a:pt x="649" y="1"/>
                    <a:pt x="649" y="1"/>
                  </a:cubicBezTo>
                  <a:cubicBezTo>
                    <a:pt x="649" y="1"/>
                    <a:pt x="560" y="44"/>
                    <a:pt x="480" y="94"/>
                  </a:cubicBezTo>
                  <a:cubicBezTo>
                    <a:pt x="471" y="100"/>
                    <a:pt x="464" y="105"/>
                    <a:pt x="457" y="111"/>
                  </a:cubicBezTo>
                  <a:cubicBezTo>
                    <a:pt x="428" y="95"/>
                    <a:pt x="407" y="85"/>
                    <a:pt x="407" y="85"/>
                  </a:cubicBezTo>
                  <a:cubicBezTo>
                    <a:pt x="350" y="266"/>
                    <a:pt x="350" y="266"/>
                    <a:pt x="350" y="266"/>
                  </a:cubicBezTo>
                  <a:cubicBezTo>
                    <a:pt x="317" y="171"/>
                    <a:pt x="317" y="171"/>
                    <a:pt x="317" y="171"/>
                  </a:cubicBezTo>
                  <a:cubicBezTo>
                    <a:pt x="375" y="90"/>
                    <a:pt x="313" y="85"/>
                    <a:pt x="301" y="85"/>
                  </a:cubicBezTo>
                  <a:cubicBezTo>
                    <a:pt x="301" y="85"/>
                    <a:pt x="301" y="85"/>
                    <a:pt x="301" y="85"/>
                  </a:cubicBezTo>
                  <a:cubicBezTo>
                    <a:pt x="290" y="85"/>
                    <a:pt x="227" y="90"/>
                    <a:pt x="285" y="171"/>
                  </a:cubicBezTo>
                  <a:cubicBezTo>
                    <a:pt x="252" y="266"/>
                    <a:pt x="252" y="266"/>
                    <a:pt x="252" y="266"/>
                  </a:cubicBezTo>
                  <a:cubicBezTo>
                    <a:pt x="195" y="85"/>
                    <a:pt x="195" y="85"/>
                    <a:pt x="195" y="85"/>
                  </a:cubicBezTo>
                  <a:cubicBezTo>
                    <a:pt x="195" y="85"/>
                    <a:pt x="123" y="120"/>
                    <a:pt x="58" y="160"/>
                  </a:cubicBezTo>
                  <a:cubicBezTo>
                    <a:pt x="10" y="191"/>
                    <a:pt x="1" y="224"/>
                    <a:pt x="0" y="271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562" y="431"/>
                    <a:pt x="1562" y="431"/>
                    <a:pt x="1562" y="431"/>
                  </a:cubicBezTo>
                  <a:lnTo>
                    <a:pt x="1562" y="271"/>
                  </a:lnTo>
                  <a:close/>
                  <a:moveTo>
                    <a:pt x="1562" y="271"/>
                  </a:moveTo>
                  <a:cubicBezTo>
                    <a:pt x="1562" y="271"/>
                    <a:pt x="1562" y="271"/>
                    <a:pt x="1562" y="2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5" name="Freeform 82"/>
            <p:cNvSpPr>
              <a:spLocks noEditPoints="1"/>
            </p:cNvSpPr>
            <p:nvPr/>
          </p:nvSpPr>
          <p:spPr bwMode="auto">
            <a:xfrm>
              <a:off x="8640763" y="508000"/>
              <a:ext cx="315913" cy="352425"/>
            </a:xfrm>
            <a:custGeom>
              <a:avLst/>
              <a:gdLst>
                <a:gd name="T0" fmla="*/ 165 w 332"/>
                <a:gd name="T1" fmla="*/ 369 h 369"/>
                <a:gd name="T2" fmla="*/ 167 w 332"/>
                <a:gd name="T3" fmla="*/ 369 h 369"/>
                <a:gd name="T4" fmla="*/ 308 w 332"/>
                <a:gd name="T5" fmla="*/ 147 h 369"/>
                <a:gd name="T6" fmla="*/ 166 w 332"/>
                <a:gd name="T7" fmla="*/ 1 h 369"/>
                <a:gd name="T8" fmla="*/ 24 w 332"/>
                <a:gd name="T9" fmla="*/ 147 h 369"/>
                <a:gd name="T10" fmla="*/ 165 w 332"/>
                <a:gd name="T11" fmla="*/ 369 h 369"/>
                <a:gd name="T12" fmla="*/ 165 w 332"/>
                <a:gd name="T13" fmla="*/ 369 h 369"/>
                <a:gd name="T14" fmla="*/ 165 w 332"/>
                <a:gd name="T15" fmla="*/ 36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2" h="369">
                  <a:moveTo>
                    <a:pt x="165" y="369"/>
                  </a:moveTo>
                  <a:cubicBezTo>
                    <a:pt x="167" y="369"/>
                    <a:pt x="167" y="369"/>
                    <a:pt x="167" y="369"/>
                  </a:cubicBezTo>
                  <a:cubicBezTo>
                    <a:pt x="332" y="367"/>
                    <a:pt x="308" y="147"/>
                    <a:pt x="308" y="147"/>
                  </a:cubicBezTo>
                  <a:cubicBezTo>
                    <a:pt x="301" y="0"/>
                    <a:pt x="178" y="1"/>
                    <a:pt x="166" y="1"/>
                  </a:cubicBezTo>
                  <a:cubicBezTo>
                    <a:pt x="154" y="1"/>
                    <a:pt x="31" y="0"/>
                    <a:pt x="24" y="147"/>
                  </a:cubicBezTo>
                  <a:cubicBezTo>
                    <a:pt x="24" y="147"/>
                    <a:pt x="0" y="367"/>
                    <a:pt x="165" y="369"/>
                  </a:cubicBezTo>
                  <a:close/>
                  <a:moveTo>
                    <a:pt x="165" y="369"/>
                  </a:moveTo>
                  <a:cubicBezTo>
                    <a:pt x="165" y="369"/>
                    <a:pt x="165" y="369"/>
                    <a:pt x="165" y="3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65366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5476809" y="1240184"/>
            <a:ext cx="842172" cy="836404"/>
          </a:xfrm>
          <a:custGeom>
            <a:avLst/>
            <a:gdLst>
              <a:gd name="T0" fmla="*/ 1067 w 2640"/>
              <a:gd name="T1" fmla="*/ 622 h 2624"/>
              <a:gd name="T2" fmla="*/ 1223 w 2640"/>
              <a:gd name="T3" fmla="*/ 1431 h 2624"/>
              <a:gd name="T4" fmla="*/ 1853 w 2640"/>
              <a:gd name="T5" fmla="*/ 1244 h 2624"/>
              <a:gd name="T6" fmla="*/ 1853 w 2640"/>
              <a:gd name="T7" fmla="*/ 0 h 2624"/>
              <a:gd name="T8" fmla="*/ 1362 w 2640"/>
              <a:gd name="T9" fmla="*/ 622 h 2624"/>
              <a:gd name="T10" fmla="*/ 1608 w 2640"/>
              <a:gd name="T11" fmla="*/ 622 h 2624"/>
              <a:gd name="T12" fmla="*/ 1853 w 2640"/>
              <a:gd name="T13" fmla="*/ 745 h 2624"/>
              <a:gd name="T14" fmla="*/ 1853 w 2640"/>
              <a:gd name="T15" fmla="*/ 499 h 2624"/>
              <a:gd name="T16" fmla="*/ 1853 w 2640"/>
              <a:gd name="T17" fmla="*/ 745 h 2624"/>
              <a:gd name="T18" fmla="*/ 2099 w 2640"/>
              <a:gd name="T19" fmla="*/ 622 h 2624"/>
              <a:gd name="T20" fmla="*/ 2345 w 2640"/>
              <a:gd name="T21" fmla="*/ 622 h 2624"/>
              <a:gd name="T22" fmla="*/ 1701 w 2640"/>
              <a:gd name="T23" fmla="*/ 2054 h 2624"/>
              <a:gd name="T24" fmla="*/ 817 w 2640"/>
              <a:gd name="T25" fmla="*/ 1807 h 2624"/>
              <a:gd name="T26" fmla="*/ 570 w 2640"/>
              <a:gd name="T27" fmla="*/ 923 h 2624"/>
              <a:gd name="T28" fmla="*/ 586 w 2640"/>
              <a:gd name="T29" fmla="*/ 2038 h 2624"/>
              <a:gd name="T30" fmla="*/ 1701 w 2640"/>
              <a:gd name="T31" fmla="*/ 2054 h 2624"/>
              <a:gd name="T32" fmla="*/ 376 w 2640"/>
              <a:gd name="T33" fmla="*/ 1064 h 2624"/>
              <a:gd name="T34" fmla="*/ 311 w 2640"/>
              <a:gd name="T35" fmla="*/ 1093 h 2624"/>
              <a:gd name="T36" fmla="*/ 268 w 2640"/>
              <a:gd name="T37" fmla="*/ 1132 h 2624"/>
              <a:gd name="T38" fmla="*/ 242 w 2640"/>
              <a:gd name="T39" fmla="*/ 1197 h 2624"/>
              <a:gd name="T40" fmla="*/ 242 w 2640"/>
              <a:gd name="T41" fmla="*/ 1304 h 2624"/>
              <a:gd name="T42" fmla="*/ 255 w 2640"/>
              <a:gd name="T43" fmla="*/ 1374 h 2624"/>
              <a:gd name="T44" fmla="*/ 219 w 2640"/>
              <a:gd name="T45" fmla="*/ 1312 h 2624"/>
              <a:gd name="T46" fmla="*/ 178 w 2640"/>
              <a:gd name="T47" fmla="*/ 1198 h 2624"/>
              <a:gd name="T48" fmla="*/ 180 w 2640"/>
              <a:gd name="T49" fmla="*/ 1097 h 2624"/>
              <a:gd name="T50" fmla="*/ 225 w 2640"/>
              <a:gd name="T51" fmla="*/ 1006 h 2624"/>
              <a:gd name="T52" fmla="*/ 297 w 2640"/>
              <a:gd name="T53" fmla="*/ 935 h 2624"/>
              <a:gd name="T54" fmla="*/ 311 w 2640"/>
              <a:gd name="T55" fmla="*/ 923 h 2624"/>
              <a:gd name="T56" fmla="*/ 391 w 2640"/>
              <a:gd name="T57" fmla="*/ 1059 h 2624"/>
              <a:gd name="T58" fmla="*/ 1634 w 2640"/>
              <a:gd name="T59" fmla="*/ 2373 h 2624"/>
              <a:gd name="T60" fmla="*/ 1563 w 2640"/>
              <a:gd name="T61" fmla="*/ 2428 h 2624"/>
              <a:gd name="T62" fmla="*/ 1467 w 2640"/>
              <a:gd name="T63" fmla="*/ 2458 h 2624"/>
              <a:gd name="T64" fmla="*/ 1419 w 2640"/>
              <a:gd name="T65" fmla="*/ 2459 h 2624"/>
              <a:gd name="T66" fmla="*/ 1335 w 2640"/>
              <a:gd name="T67" fmla="*/ 2441 h 2624"/>
              <a:gd name="T68" fmla="*/ 1256 w 2640"/>
              <a:gd name="T69" fmla="*/ 2404 h 2624"/>
              <a:gd name="T70" fmla="*/ 1258 w 2640"/>
              <a:gd name="T71" fmla="*/ 2398 h 2624"/>
              <a:gd name="T72" fmla="*/ 1341 w 2640"/>
              <a:gd name="T73" fmla="*/ 2404 h 2624"/>
              <a:gd name="T74" fmla="*/ 1413 w 2640"/>
              <a:gd name="T75" fmla="*/ 2394 h 2624"/>
              <a:gd name="T76" fmla="*/ 1447 w 2640"/>
              <a:gd name="T77" fmla="*/ 2381 h 2624"/>
              <a:gd name="T78" fmla="*/ 1542 w 2640"/>
              <a:gd name="T79" fmla="*/ 2253 h 2624"/>
              <a:gd name="T80" fmla="*/ 1686 w 2640"/>
              <a:gd name="T81" fmla="*/ 2313 h 2624"/>
              <a:gd name="T82" fmla="*/ 1674 w 2640"/>
              <a:gd name="T83" fmla="*/ 2329 h 2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40" h="2624">
                <a:moveTo>
                  <a:pt x="1853" y="0"/>
                </a:moveTo>
                <a:cubicBezTo>
                  <a:pt x="1419" y="0"/>
                  <a:pt x="1067" y="279"/>
                  <a:pt x="1067" y="622"/>
                </a:cubicBezTo>
                <a:cubicBezTo>
                  <a:pt x="1067" y="827"/>
                  <a:pt x="1193" y="1008"/>
                  <a:pt x="1385" y="1121"/>
                </a:cubicBezTo>
                <a:cubicBezTo>
                  <a:pt x="1367" y="1225"/>
                  <a:pt x="1307" y="1347"/>
                  <a:pt x="1223" y="1431"/>
                </a:cubicBezTo>
                <a:cubicBezTo>
                  <a:pt x="1428" y="1415"/>
                  <a:pt x="1608" y="1356"/>
                  <a:pt x="1726" y="1236"/>
                </a:cubicBezTo>
                <a:cubicBezTo>
                  <a:pt x="1768" y="1241"/>
                  <a:pt x="1810" y="1244"/>
                  <a:pt x="1853" y="1244"/>
                </a:cubicBezTo>
                <a:cubicBezTo>
                  <a:pt x="2288" y="1244"/>
                  <a:pt x="2640" y="966"/>
                  <a:pt x="2640" y="622"/>
                </a:cubicBezTo>
                <a:cubicBezTo>
                  <a:pt x="2640" y="279"/>
                  <a:pt x="2288" y="0"/>
                  <a:pt x="1853" y="0"/>
                </a:cubicBezTo>
                <a:close/>
                <a:moveTo>
                  <a:pt x="1485" y="745"/>
                </a:moveTo>
                <a:cubicBezTo>
                  <a:pt x="1417" y="745"/>
                  <a:pt x="1362" y="690"/>
                  <a:pt x="1362" y="622"/>
                </a:cubicBezTo>
                <a:cubicBezTo>
                  <a:pt x="1362" y="554"/>
                  <a:pt x="1417" y="499"/>
                  <a:pt x="1485" y="499"/>
                </a:cubicBezTo>
                <a:cubicBezTo>
                  <a:pt x="1553" y="499"/>
                  <a:pt x="1608" y="554"/>
                  <a:pt x="1608" y="622"/>
                </a:cubicBezTo>
                <a:cubicBezTo>
                  <a:pt x="1608" y="690"/>
                  <a:pt x="1553" y="745"/>
                  <a:pt x="1485" y="745"/>
                </a:cubicBezTo>
                <a:close/>
                <a:moveTo>
                  <a:pt x="1853" y="745"/>
                </a:moveTo>
                <a:cubicBezTo>
                  <a:pt x="1786" y="745"/>
                  <a:pt x="1731" y="690"/>
                  <a:pt x="1731" y="622"/>
                </a:cubicBezTo>
                <a:cubicBezTo>
                  <a:pt x="1731" y="554"/>
                  <a:pt x="1786" y="499"/>
                  <a:pt x="1853" y="499"/>
                </a:cubicBezTo>
                <a:cubicBezTo>
                  <a:pt x="1921" y="499"/>
                  <a:pt x="1976" y="554"/>
                  <a:pt x="1976" y="622"/>
                </a:cubicBezTo>
                <a:cubicBezTo>
                  <a:pt x="1976" y="690"/>
                  <a:pt x="1921" y="745"/>
                  <a:pt x="1853" y="745"/>
                </a:cubicBezTo>
                <a:close/>
                <a:moveTo>
                  <a:pt x="2222" y="745"/>
                </a:moveTo>
                <a:cubicBezTo>
                  <a:pt x="2154" y="745"/>
                  <a:pt x="2099" y="690"/>
                  <a:pt x="2099" y="622"/>
                </a:cubicBezTo>
                <a:cubicBezTo>
                  <a:pt x="2099" y="554"/>
                  <a:pt x="2154" y="499"/>
                  <a:pt x="2222" y="499"/>
                </a:cubicBezTo>
                <a:cubicBezTo>
                  <a:pt x="2290" y="499"/>
                  <a:pt x="2345" y="554"/>
                  <a:pt x="2345" y="622"/>
                </a:cubicBezTo>
                <a:cubicBezTo>
                  <a:pt x="2345" y="690"/>
                  <a:pt x="2290" y="745"/>
                  <a:pt x="2222" y="745"/>
                </a:cubicBezTo>
                <a:close/>
                <a:moveTo>
                  <a:pt x="1701" y="2054"/>
                </a:moveTo>
                <a:cubicBezTo>
                  <a:pt x="1452" y="1854"/>
                  <a:pt x="1382" y="1952"/>
                  <a:pt x="1269" y="2065"/>
                </a:cubicBezTo>
                <a:cubicBezTo>
                  <a:pt x="1190" y="2144"/>
                  <a:pt x="990" y="1979"/>
                  <a:pt x="817" y="1807"/>
                </a:cubicBezTo>
                <a:cubicBezTo>
                  <a:pt x="645" y="1634"/>
                  <a:pt x="480" y="1434"/>
                  <a:pt x="559" y="1355"/>
                </a:cubicBezTo>
                <a:cubicBezTo>
                  <a:pt x="672" y="1242"/>
                  <a:pt x="770" y="1173"/>
                  <a:pt x="570" y="923"/>
                </a:cubicBezTo>
                <a:cubicBezTo>
                  <a:pt x="370" y="674"/>
                  <a:pt x="236" y="865"/>
                  <a:pt x="127" y="975"/>
                </a:cubicBezTo>
                <a:cubicBezTo>
                  <a:pt x="0" y="1101"/>
                  <a:pt x="120" y="1573"/>
                  <a:pt x="586" y="2038"/>
                </a:cubicBezTo>
                <a:cubicBezTo>
                  <a:pt x="1051" y="2504"/>
                  <a:pt x="1523" y="2624"/>
                  <a:pt x="1649" y="2497"/>
                </a:cubicBezTo>
                <a:cubicBezTo>
                  <a:pt x="1759" y="2388"/>
                  <a:pt x="1950" y="2254"/>
                  <a:pt x="1701" y="2054"/>
                </a:cubicBezTo>
                <a:close/>
                <a:moveTo>
                  <a:pt x="391" y="1059"/>
                </a:moveTo>
                <a:cubicBezTo>
                  <a:pt x="387" y="1060"/>
                  <a:pt x="382" y="1062"/>
                  <a:pt x="376" y="1064"/>
                </a:cubicBezTo>
                <a:cubicBezTo>
                  <a:pt x="364" y="1069"/>
                  <a:pt x="350" y="1074"/>
                  <a:pt x="334" y="1081"/>
                </a:cubicBezTo>
                <a:cubicBezTo>
                  <a:pt x="327" y="1085"/>
                  <a:pt x="319" y="1088"/>
                  <a:pt x="311" y="1093"/>
                </a:cubicBezTo>
                <a:cubicBezTo>
                  <a:pt x="303" y="1098"/>
                  <a:pt x="295" y="1103"/>
                  <a:pt x="288" y="1110"/>
                </a:cubicBezTo>
                <a:cubicBezTo>
                  <a:pt x="281" y="1116"/>
                  <a:pt x="275" y="1124"/>
                  <a:pt x="268" y="1132"/>
                </a:cubicBezTo>
                <a:cubicBezTo>
                  <a:pt x="263" y="1141"/>
                  <a:pt x="256" y="1151"/>
                  <a:pt x="253" y="1162"/>
                </a:cubicBezTo>
                <a:cubicBezTo>
                  <a:pt x="247" y="1173"/>
                  <a:pt x="246" y="1185"/>
                  <a:pt x="242" y="1197"/>
                </a:cubicBezTo>
                <a:cubicBezTo>
                  <a:pt x="240" y="1209"/>
                  <a:pt x="240" y="1222"/>
                  <a:pt x="238" y="1234"/>
                </a:cubicBezTo>
                <a:cubicBezTo>
                  <a:pt x="238" y="1259"/>
                  <a:pt x="239" y="1283"/>
                  <a:pt x="242" y="1304"/>
                </a:cubicBezTo>
                <a:cubicBezTo>
                  <a:pt x="244" y="1325"/>
                  <a:pt x="249" y="1343"/>
                  <a:pt x="251" y="1355"/>
                </a:cubicBezTo>
                <a:cubicBezTo>
                  <a:pt x="254" y="1367"/>
                  <a:pt x="255" y="1374"/>
                  <a:pt x="255" y="1374"/>
                </a:cubicBezTo>
                <a:cubicBezTo>
                  <a:pt x="255" y="1374"/>
                  <a:pt x="252" y="1368"/>
                  <a:pt x="245" y="1357"/>
                </a:cubicBezTo>
                <a:cubicBezTo>
                  <a:pt x="239" y="1346"/>
                  <a:pt x="228" y="1332"/>
                  <a:pt x="219" y="1312"/>
                </a:cubicBezTo>
                <a:cubicBezTo>
                  <a:pt x="208" y="1293"/>
                  <a:pt x="198" y="1269"/>
                  <a:pt x="188" y="1242"/>
                </a:cubicBezTo>
                <a:cubicBezTo>
                  <a:pt x="185" y="1228"/>
                  <a:pt x="180" y="1213"/>
                  <a:pt x="178" y="1198"/>
                </a:cubicBezTo>
                <a:cubicBezTo>
                  <a:pt x="176" y="1182"/>
                  <a:pt x="173" y="1166"/>
                  <a:pt x="174" y="1149"/>
                </a:cubicBezTo>
                <a:cubicBezTo>
                  <a:pt x="174" y="1132"/>
                  <a:pt x="177" y="1115"/>
                  <a:pt x="180" y="1097"/>
                </a:cubicBezTo>
                <a:cubicBezTo>
                  <a:pt x="185" y="1080"/>
                  <a:pt x="191" y="1063"/>
                  <a:pt x="199" y="1048"/>
                </a:cubicBezTo>
                <a:cubicBezTo>
                  <a:pt x="206" y="1033"/>
                  <a:pt x="216" y="1019"/>
                  <a:pt x="225" y="1006"/>
                </a:cubicBezTo>
                <a:cubicBezTo>
                  <a:pt x="235" y="994"/>
                  <a:pt x="245" y="984"/>
                  <a:pt x="254" y="974"/>
                </a:cubicBezTo>
                <a:cubicBezTo>
                  <a:pt x="272" y="956"/>
                  <a:pt x="288" y="943"/>
                  <a:pt x="297" y="935"/>
                </a:cubicBezTo>
                <a:cubicBezTo>
                  <a:pt x="303" y="930"/>
                  <a:pt x="305" y="928"/>
                  <a:pt x="307" y="926"/>
                </a:cubicBezTo>
                <a:cubicBezTo>
                  <a:pt x="309" y="924"/>
                  <a:pt x="311" y="923"/>
                  <a:pt x="311" y="923"/>
                </a:cubicBezTo>
                <a:cubicBezTo>
                  <a:pt x="396" y="1056"/>
                  <a:pt x="396" y="1056"/>
                  <a:pt x="396" y="1056"/>
                </a:cubicBezTo>
                <a:cubicBezTo>
                  <a:pt x="396" y="1056"/>
                  <a:pt x="394" y="1057"/>
                  <a:pt x="391" y="1059"/>
                </a:cubicBezTo>
                <a:close/>
                <a:moveTo>
                  <a:pt x="1674" y="2329"/>
                </a:moveTo>
                <a:cubicBezTo>
                  <a:pt x="1665" y="2339"/>
                  <a:pt x="1652" y="2355"/>
                  <a:pt x="1634" y="2373"/>
                </a:cubicBezTo>
                <a:cubicBezTo>
                  <a:pt x="1625" y="2382"/>
                  <a:pt x="1615" y="2392"/>
                  <a:pt x="1603" y="2401"/>
                </a:cubicBezTo>
                <a:cubicBezTo>
                  <a:pt x="1591" y="2411"/>
                  <a:pt x="1577" y="2420"/>
                  <a:pt x="1563" y="2428"/>
                </a:cubicBezTo>
                <a:cubicBezTo>
                  <a:pt x="1549" y="2436"/>
                  <a:pt x="1533" y="2443"/>
                  <a:pt x="1517" y="2448"/>
                </a:cubicBezTo>
                <a:cubicBezTo>
                  <a:pt x="1500" y="2453"/>
                  <a:pt x="1484" y="2457"/>
                  <a:pt x="1467" y="2458"/>
                </a:cubicBezTo>
                <a:cubicBezTo>
                  <a:pt x="1442" y="2460"/>
                  <a:pt x="1442" y="2460"/>
                  <a:pt x="1442" y="2460"/>
                </a:cubicBezTo>
                <a:cubicBezTo>
                  <a:pt x="1419" y="2459"/>
                  <a:pt x="1419" y="2459"/>
                  <a:pt x="1419" y="2459"/>
                </a:cubicBezTo>
                <a:cubicBezTo>
                  <a:pt x="1403" y="2459"/>
                  <a:pt x="1388" y="2454"/>
                  <a:pt x="1374" y="2452"/>
                </a:cubicBezTo>
                <a:cubicBezTo>
                  <a:pt x="1360" y="2449"/>
                  <a:pt x="1347" y="2444"/>
                  <a:pt x="1335" y="2441"/>
                </a:cubicBezTo>
                <a:cubicBezTo>
                  <a:pt x="1323" y="2437"/>
                  <a:pt x="1312" y="2431"/>
                  <a:pt x="1302" y="2427"/>
                </a:cubicBezTo>
                <a:cubicBezTo>
                  <a:pt x="1281" y="2419"/>
                  <a:pt x="1267" y="2410"/>
                  <a:pt x="1256" y="2404"/>
                </a:cubicBezTo>
                <a:cubicBezTo>
                  <a:pt x="1245" y="2398"/>
                  <a:pt x="1239" y="2395"/>
                  <a:pt x="1239" y="2395"/>
                </a:cubicBezTo>
                <a:cubicBezTo>
                  <a:pt x="1239" y="2395"/>
                  <a:pt x="1246" y="2396"/>
                  <a:pt x="1258" y="2398"/>
                </a:cubicBezTo>
                <a:cubicBezTo>
                  <a:pt x="1270" y="2399"/>
                  <a:pt x="1288" y="2403"/>
                  <a:pt x="1308" y="2403"/>
                </a:cubicBezTo>
                <a:cubicBezTo>
                  <a:pt x="1319" y="2404"/>
                  <a:pt x="1329" y="2405"/>
                  <a:pt x="1341" y="2404"/>
                </a:cubicBezTo>
                <a:cubicBezTo>
                  <a:pt x="1353" y="2403"/>
                  <a:pt x="1365" y="2404"/>
                  <a:pt x="1377" y="2402"/>
                </a:cubicBezTo>
                <a:cubicBezTo>
                  <a:pt x="1389" y="2399"/>
                  <a:pt x="1402" y="2399"/>
                  <a:pt x="1413" y="2394"/>
                </a:cubicBezTo>
                <a:cubicBezTo>
                  <a:pt x="1431" y="2389"/>
                  <a:pt x="1431" y="2389"/>
                  <a:pt x="1431" y="2389"/>
                </a:cubicBezTo>
                <a:cubicBezTo>
                  <a:pt x="1447" y="2381"/>
                  <a:pt x="1447" y="2381"/>
                  <a:pt x="1447" y="2381"/>
                </a:cubicBezTo>
                <a:cubicBezTo>
                  <a:pt x="1490" y="2361"/>
                  <a:pt x="1513" y="2324"/>
                  <a:pt x="1527" y="2294"/>
                </a:cubicBezTo>
                <a:cubicBezTo>
                  <a:pt x="1533" y="2278"/>
                  <a:pt x="1538" y="2264"/>
                  <a:pt x="1542" y="2253"/>
                </a:cubicBezTo>
                <a:cubicBezTo>
                  <a:pt x="1545" y="2242"/>
                  <a:pt x="1548" y="2235"/>
                  <a:pt x="1548" y="2235"/>
                </a:cubicBezTo>
                <a:cubicBezTo>
                  <a:pt x="1686" y="2313"/>
                  <a:pt x="1686" y="2313"/>
                  <a:pt x="1686" y="2313"/>
                </a:cubicBezTo>
                <a:cubicBezTo>
                  <a:pt x="1686" y="2313"/>
                  <a:pt x="1682" y="2319"/>
                  <a:pt x="1674" y="2329"/>
                </a:cubicBezTo>
                <a:close/>
                <a:moveTo>
                  <a:pt x="1674" y="2329"/>
                </a:moveTo>
                <a:cubicBezTo>
                  <a:pt x="1674" y="2329"/>
                  <a:pt x="1674" y="2329"/>
                  <a:pt x="1674" y="232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" name="Freeform 9"/>
          <p:cNvSpPr>
            <a:spLocks noEditPoints="1"/>
          </p:cNvSpPr>
          <p:nvPr/>
        </p:nvSpPr>
        <p:spPr bwMode="auto">
          <a:xfrm>
            <a:off x="2205974" y="4924248"/>
            <a:ext cx="839246" cy="598884"/>
          </a:xfrm>
          <a:custGeom>
            <a:avLst/>
            <a:gdLst>
              <a:gd name="T0" fmla="*/ 2459 w 2578"/>
              <a:gd name="T1" fmla="*/ 472 h 1838"/>
              <a:gd name="T2" fmla="*/ 2312 w 2578"/>
              <a:gd name="T3" fmla="*/ 396 h 1838"/>
              <a:gd name="T4" fmla="*/ 1157 w 2578"/>
              <a:gd name="T5" fmla="*/ 0 h 1838"/>
              <a:gd name="T6" fmla="*/ 0 w 2578"/>
              <a:gd name="T7" fmla="*/ 448 h 1838"/>
              <a:gd name="T8" fmla="*/ 0 w 2578"/>
              <a:gd name="T9" fmla="*/ 497 h 1838"/>
              <a:gd name="T10" fmla="*/ 139 w 2578"/>
              <a:gd name="T11" fmla="*/ 636 h 1838"/>
              <a:gd name="T12" fmla="*/ 488 w 2578"/>
              <a:gd name="T13" fmla="*/ 636 h 1838"/>
              <a:gd name="T14" fmla="*/ 627 w 2578"/>
              <a:gd name="T15" fmla="*/ 497 h 1838"/>
              <a:gd name="T16" fmla="*/ 627 w 2578"/>
              <a:gd name="T17" fmla="*/ 448 h 1838"/>
              <a:gd name="T18" fmla="*/ 1157 w 2578"/>
              <a:gd name="T19" fmla="*/ 221 h 1838"/>
              <a:gd name="T20" fmla="*/ 1687 w 2578"/>
              <a:gd name="T21" fmla="*/ 448 h 1838"/>
              <a:gd name="T22" fmla="*/ 1687 w 2578"/>
              <a:gd name="T23" fmla="*/ 497 h 1838"/>
              <a:gd name="T24" fmla="*/ 1827 w 2578"/>
              <a:gd name="T25" fmla="*/ 636 h 1838"/>
              <a:gd name="T26" fmla="*/ 2176 w 2578"/>
              <a:gd name="T27" fmla="*/ 636 h 1838"/>
              <a:gd name="T28" fmla="*/ 2315 w 2578"/>
              <a:gd name="T29" fmla="*/ 497 h 1838"/>
              <a:gd name="T30" fmla="*/ 2315 w 2578"/>
              <a:gd name="T31" fmla="*/ 478 h 1838"/>
              <a:gd name="T32" fmla="*/ 2402 w 2578"/>
              <a:gd name="T33" fmla="*/ 528 h 1838"/>
              <a:gd name="T34" fmla="*/ 2469 w 2578"/>
              <a:gd name="T35" fmla="*/ 933 h 1838"/>
              <a:gd name="T36" fmla="*/ 2153 w 2578"/>
              <a:gd name="T37" fmla="*/ 1426 h 1838"/>
              <a:gd name="T38" fmla="*/ 2153 w 2578"/>
              <a:gd name="T39" fmla="*/ 1368 h 1838"/>
              <a:gd name="T40" fmla="*/ 2109 w 2578"/>
              <a:gd name="T41" fmla="*/ 1200 h 1838"/>
              <a:gd name="T42" fmla="*/ 1519 w 2578"/>
              <a:gd name="T43" fmla="*/ 563 h 1838"/>
              <a:gd name="T44" fmla="*/ 1519 w 2578"/>
              <a:gd name="T45" fmla="*/ 422 h 1838"/>
              <a:gd name="T46" fmla="*/ 1500 w 2578"/>
              <a:gd name="T47" fmla="*/ 402 h 1838"/>
              <a:gd name="T48" fmla="*/ 1293 w 2578"/>
              <a:gd name="T49" fmla="*/ 402 h 1838"/>
              <a:gd name="T50" fmla="*/ 1273 w 2578"/>
              <a:gd name="T51" fmla="*/ 422 h 1838"/>
              <a:gd name="T52" fmla="*/ 1273 w 2578"/>
              <a:gd name="T53" fmla="*/ 562 h 1838"/>
              <a:gd name="T54" fmla="*/ 1036 w 2578"/>
              <a:gd name="T55" fmla="*/ 562 h 1838"/>
              <a:gd name="T56" fmla="*/ 1036 w 2578"/>
              <a:gd name="T57" fmla="*/ 422 h 1838"/>
              <a:gd name="T58" fmla="*/ 1016 w 2578"/>
              <a:gd name="T59" fmla="*/ 402 h 1838"/>
              <a:gd name="T60" fmla="*/ 809 w 2578"/>
              <a:gd name="T61" fmla="*/ 402 h 1838"/>
              <a:gd name="T62" fmla="*/ 789 w 2578"/>
              <a:gd name="T63" fmla="*/ 422 h 1838"/>
              <a:gd name="T64" fmla="*/ 789 w 2578"/>
              <a:gd name="T65" fmla="*/ 562 h 1838"/>
              <a:gd name="T66" fmla="*/ 200 w 2578"/>
              <a:gd name="T67" fmla="*/ 1200 h 1838"/>
              <a:gd name="T68" fmla="*/ 155 w 2578"/>
              <a:gd name="T69" fmla="*/ 1368 h 1838"/>
              <a:gd name="T70" fmla="*/ 155 w 2578"/>
              <a:gd name="T71" fmla="*/ 1499 h 1838"/>
              <a:gd name="T72" fmla="*/ 494 w 2578"/>
              <a:gd name="T73" fmla="*/ 1838 h 1838"/>
              <a:gd name="T74" fmla="*/ 1815 w 2578"/>
              <a:gd name="T75" fmla="*/ 1838 h 1838"/>
              <a:gd name="T76" fmla="*/ 2153 w 2578"/>
              <a:gd name="T77" fmla="*/ 1508 h 1838"/>
              <a:gd name="T78" fmla="*/ 2548 w 2578"/>
              <a:gd name="T79" fmla="*/ 944 h 1838"/>
              <a:gd name="T80" fmla="*/ 2459 w 2578"/>
              <a:gd name="T81" fmla="*/ 472 h 1838"/>
              <a:gd name="T82" fmla="*/ 1500 w 2578"/>
              <a:gd name="T83" fmla="*/ 1371 h 1838"/>
              <a:gd name="T84" fmla="*/ 1367 w 2578"/>
              <a:gd name="T85" fmla="*/ 1324 h 1838"/>
              <a:gd name="T86" fmla="*/ 1389 w 2578"/>
              <a:gd name="T87" fmla="*/ 1230 h 1838"/>
              <a:gd name="T88" fmla="*/ 1177 w 2578"/>
              <a:gd name="T89" fmla="*/ 1018 h 1838"/>
              <a:gd name="T90" fmla="*/ 965 w 2578"/>
              <a:gd name="T91" fmla="*/ 1230 h 1838"/>
              <a:gd name="T92" fmla="*/ 1177 w 2578"/>
              <a:gd name="T93" fmla="*/ 1442 h 1838"/>
              <a:gd name="T94" fmla="*/ 1294 w 2578"/>
              <a:gd name="T95" fmla="*/ 1407 h 1838"/>
              <a:gd name="T96" fmla="*/ 1367 w 2578"/>
              <a:gd name="T97" fmla="*/ 1527 h 1838"/>
              <a:gd name="T98" fmla="*/ 1177 w 2578"/>
              <a:gd name="T99" fmla="*/ 1583 h 1838"/>
              <a:gd name="T100" fmla="*/ 824 w 2578"/>
              <a:gd name="T101" fmla="*/ 1230 h 1838"/>
              <a:gd name="T102" fmla="*/ 1177 w 2578"/>
              <a:gd name="T103" fmla="*/ 877 h 1838"/>
              <a:gd name="T104" fmla="*/ 1530 w 2578"/>
              <a:gd name="T105" fmla="*/ 1230 h 1838"/>
              <a:gd name="T106" fmla="*/ 1500 w 2578"/>
              <a:gd name="T107" fmla="*/ 1371 h 18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578" h="1838">
                <a:moveTo>
                  <a:pt x="2459" y="472"/>
                </a:moveTo>
                <a:cubicBezTo>
                  <a:pt x="2409" y="421"/>
                  <a:pt x="2352" y="402"/>
                  <a:pt x="2312" y="396"/>
                </a:cubicBezTo>
                <a:cubicBezTo>
                  <a:pt x="2277" y="135"/>
                  <a:pt x="2245" y="0"/>
                  <a:pt x="1157" y="0"/>
                </a:cubicBezTo>
                <a:cubicBezTo>
                  <a:pt x="70" y="0"/>
                  <a:pt x="0" y="164"/>
                  <a:pt x="0" y="448"/>
                </a:cubicBezTo>
                <a:cubicBezTo>
                  <a:pt x="0" y="497"/>
                  <a:pt x="0" y="497"/>
                  <a:pt x="0" y="497"/>
                </a:cubicBezTo>
                <a:cubicBezTo>
                  <a:pt x="0" y="574"/>
                  <a:pt x="62" y="636"/>
                  <a:pt x="139" y="636"/>
                </a:cubicBezTo>
                <a:cubicBezTo>
                  <a:pt x="488" y="636"/>
                  <a:pt x="488" y="636"/>
                  <a:pt x="488" y="636"/>
                </a:cubicBezTo>
                <a:cubicBezTo>
                  <a:pt x="565" y="636"/>
                  <a:pt x="627" y="574"/>
                  <a:pt x="627" y="497"/>
                </a:cubicBezTo>
                <a:cubicBezTo>
                  <a:pt x="627" y="448"/>
                  <a:pt x="627" y="448"/>
                  <a:pt x="627" y="448"/>
                </a:cubicBezTo>
                <a:cubicBezTo>
                  <a:pt x="627" y="228"/>
                  <a:pt x="965" y="221"/>
                  <a:pt x="1157" y="221"/>
                </a:cubicBezTo>
                <a:cubicBezTo>
                  <a:pt x="1350" y="221"/>
                  <a:pt x="1687" y="228"/>
                  <a:pt x="1687" y="448"/>
                </a:cubicBezTo>
                <a:cubicBezTo>
                  <a:pt x="1687" y="497"/>
                  <a:pt x="1687" y="497"/>
                  <a:pt x="1687" y="497"/>
                </a:cubicBezTo>
                <a:cubicBezTo>
                  <a:pt x="1687" y="574"/>
                  <a:pt x="1750" y="636"/>
                  <a:pt x="1827" y="636"/>
                </a:cubicBezTo>
                <a:cubicBezTo>
                  <a:pt x="2176" y="636"/>
                  <a:pt x="2176" y="636"/>
                  <a:pt x="2176" y="636"/>
                </a:cubicBezTo>
                <a:cubicBezTo>
                  <a:pt x="2253" y="636"/>
                  <a:pt x="2315" y="574"/>
                  <a:pt x="2315" y="497"/>
                </a:cubicBezTo>
                <a:cubicBezTo>
                  <a:pt x="2315" y="478"/>
                  <a:pt x="2315" y="478"/>
                  <a:pt x="2315" y="478"/>
                </a:cubicBezTo>
                <a:cubicBezTo>
                  <a:pt x="2341" y="484"/>
                  <a:pt x="2373" y="498"/>
                  <a:pt x="2402" y="528"/>
                </a:cubicBezTo>
                <a:cubicBezTo>
                  <a:pt x="2472" y="600"/>
                  <a:pt x="2495" y="741"/>
                  <a:pt x="2469" y="933"/>
                </a:cubicBezTo>
                <a:cubicBezTo>
                  <a:pt x="2424" y="1267"/>
                  <a:pt x="2293" y="1386"/>
                  <a:pt x="2153" y="1426"/>
                </a:cubicBezTo>
                <a:cubicBezTo>
                  <a:pt x="2153" y="1368"/>
                  <a:pt x="2153" y="1368"/>
                  <a:pt x="2153" y="1368"/>
                </a:cubicBezTo>
                <a:cubicBezTo>
                  <a:pt x="2153" y="1309"/>
                  <a:pt x="2138" y="1251"/>
                  <a:pt x="2109" y="1200"/>
                </a:cubicBezTo>
                <a:cubicBezTo>
                  <a:pt x="1969" y="961"/>
                  <a:pt x="1771" y="749"/>
                  <a:pt x="1519" y="563"/>
                </a:cubicBezTo>
                <a:cubicBezTo>
                  <a:pt x="1519" y="422"/>
                  <a:pt x="1519" y="422"/>
                  <a:pt x="1519" y="422"/>
                </a:cubicBezTo>
                <a:cubicBezTo>
                  <a:pt x="1519" y="411"/>
                  <a:pt x="1511" y="402"/>
                  <a:pt x="1500" y="402"/>
                </a:cubicBezTo>
                <a:cubicBezTo>
                  <a:pt x="1293" y="402"/>
                  <a:pt x="1293" y="402"/>
                  <a:pt x="1293" y="402"/>
                </a:cubicBezTo>
                <a:cubicBezTo>
                  <a:pt x="1281" y="402"/>
                  <a:pt x="1273" y="411"/>
                  <a:pt x="1273" y="422"/>
                </a:cubicBezTo>
                <a:cubicBezTo>
                  <a:pt x="1273" y="562"/>
                  <a:pt x="1273" y="562"/>
                  <a:pt x="1273" y="562"/>
                </a:cubicBezTo>
                <a:cubicBezTo>
                  <a:pt x="1036" y="562"/>
                  <a:pt x="1036" y="562"/>
                  <a:pt x="1036" y="562"/>
                </a:cubicBezTo>
                <a:cubicBezTo>
                  <a:pt x="1036" y="422"/>
                  <a:pt x="1036" y="422"/>
                  <a:pt x="1036" y="422"/>
                </a:cubicBezTo>
                <a:cubicBezTo>
                  <a:pt x="1036" y="411"/>
                  <a:pt x="1027" y="402"/>
                  <a:pt x="1016" y="402"/>
                </a:cubicBezTo>
                <a:cubicBezTo>
                  <a:pt x="809" y="402"/>
                  <a:pt x="809" y="402"/>
                  <a:pt x="809" y="402"/>
                </a:cubicBezTo>
                <a:cubicBezTo>
                  <a:pt x="798" y="402"/>
                  <a:pt x="789" y="411"/>
                  <a:pt x="789" y="422"/>
                </a:cubicBezTo>
                <a:cubicBezTo>
                  <a:pt x="789" y="562"/>
                  <a:pt x="789" y="562"/>
                  <a:pt x="789" y="562"/>
                </a:cubicBezTo>
                <a:cubicBezTo>
                  <a:pt x="537" y="749"/>
                  <a:pt x="339" y="961"/>
                  <a:pt x="200" y="1200"/>
                </a:cubicBezTo>
                <a:cubicBezTo>
                  <a:pt x="170" y="1251"/>
                  <a:pt x="155" y="1309"/>
                  <a:pt x="155" y="1368"/>
                </a:cubicBezTo>
                <a:cubicBezTo>
                  <a:pt x="155" y="1499"/>
                  <a:pt x="155" y="1499"/>
                  <a:pt x="155" y="1499"/>
                </a:cubicBezTo>
                <a:cubicBezTo>
                  <a:pt x="155" y="1686"/>
                  <a:pt x="306" y="1838"/>
                  <a:pt x="494" y="1838"/>
                </a:cubicBezTo>
                <a:cubicBezTo>
                  <a:pt x="1815" y="1838"/>
                  <a:pt x="1815" y="1838"/>
                  <a:pt x="1815" y="1838"/>
                </a:cubicBezTo>
                <a:cubicBezTo>
                  <a:pt x="1999" y="1838"/>
                  <a:pt x="2148" y="1691"/>
                  <a:pt x="2153" y="1508"/>
                </a:cubicBezTo>
                <a:cubicBezTo>
                  <a:pt x="2377" y="1456"/>
                  <a:pt x="2504" y="1273"/>
                  <a:pt x="2548" y="944"/>
                </a:cubicBezTo>
                <a:cubicBezTo>
                  <a:pt x="2578" y="723"/>
                  <a:pt x="2548" y="565"/>
                  <a:pt x="2459" y="472"/>
                </a:cubicBezTo>
                <a:close/>
                <a:moveTo>
                  <a:pt x="1500" y="1371"/>
                </a:moveTo>
                <a:cubicBezTo>
                  <a:pt x="1367" y="1324"/>
                  <a:pt x="1367" y="1324"/>
                  <a:pt x="1367" y="1324"/>
                </a:cubicBezTo>
                <a:cubicBezTo>
                  <a:pt x="1381" y="1296"/>
                  <a:pt x="1389" y="1264"/>
                  <a:pt x="1389" y="1230"/>
                </a:cubicBezTo>
                <a:cubicBezTo>
                  <a:pt x="1389" y="1113"/>
                  <a:pt x="1294" y="1018"/>
                  <a:pt x="1177" y="1018"/>
                </a:cubicBezTo>
                <a:cubicBezTo>
                  <a:pt x="1060" y="1018"/>
                  <a:pt x="965" y="1113"/>
                  <a:pt x="965" y="1230"/>
                </a:cubicBezTo>
                <a:cubicBezTo>
                  <a:pt x="965" y="1347"/>
                  <a:pt x="1060" y="1442"/>
                  <a:pt x="1177" y="1442"/>
                </a:cubicBezTo>
                <a:cubicBezTo>
                  <a:pt x="1220" y="1442"/>
                  <a:pt x="1261" y="1429"/>
                  <a:pt x="1294" y="1407"/>
                </a:cubicBezTo>
                <a:cubicBezTo>
                  <a:pt x="1367" y="1527"/>
                  <a:pt x="1367" y="1527"/>
                  <a:pt x="1367" y="1527"/>
                </a:cubicBezTo>
                <a:cubicBezTo>
                  <a:pt x="1312" y="1562"/>
                  <a:pt x="1247" y="1583"/>
                  <a:pt x="1177" y="1583"/>
                </a:cubicBezTo>
                <a:cubicBezTo>
                  <a:pt x="982" y="1583"/>
                  <a:pt x="824" y="1425"/>
                  <a:pt x="824" y="1230"/>
                </a:cubicBezTo>
                <a:cubicBezTo>
                  <a:pt x="824" y="1035"/>
                  <a:pt x="982" y="877"/>
                  <a:pt x="1177" y="877"/>
                </a:cubicBezTo>
                <a:cubicBezTo>
                  <a:pt x="1372" y="877"/>
                  <a:pt x="1530" y="1035"/>
                  <a:pt x="1530" y="1230"/>
                </a:cubicBezTo>
                <a:cubicBezTo>
                  <a:pt x="1530" y="1280"/>
                  <a:pt x="1519" y="1328"/>
                  <a:pt x="1500" y="13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sp>
        <p:nvSpPr>
          <p:cNvPr id="14" name="Freeform 10"/>
          <p:cNvSpPr>
            <a:spLocks noEditPoints="1"/>
          </p:cNvSpPr>
          <p:nvPr/>
        </p:nvSpPr>
        <p:spPr bwMode="auto">
          <a:xfrm>
            <a:off x="5470463" y="2390278"/>
            <a:ext cx="854865" cy="1047939"/>
          </a:xfrm>
          <a:custGeom>
            <a:avLst/>
            <a:gdLst>
              <a:gd name="T0" fmla="*/ 951 w 2085"/>
              <a:gd name="T1" fmla="*/ 129 h 2560"/>
              <a:gd name="T2" fmla="*/ 822 w 2085"/>
              <a:gd name="T3" fmla="*/ 0 h 2560"/>
              <a:gd name="T4" fmla="*/ 641 w 2085"/>
              <a:gd name="T5" fmla="*/ 183 h 2560"/>
              <a:gd name="T6" fmla="*/ 476 w 2085"/>
              <a:gd name="T7" fmla="*/ 294 h 2560"/>
              <a:gd name="T8" fmla="*/ 1171 w 2085"/>
              <a:gd name="T9" fmla="*/ 294 h 2560"/>
              <a:gd name="T10" fmla="*/ 823 w 2085"/>
              <a:gd name="T11" fmla="*/ 183 h 2560"/>
              <a:gd name="T12" fmla="*/ 878 w 2085"/>
              <a:gd name="T13" fmla="*/ 128 h 2560"/>
              <a:gd name="T14" fmla="*/ 147 w 2085"/>
              <a:gd name="T15" fmla="*/ 2304 h 2560"/>
              <a:gd name="T16" fmla="*/ 110 w 2085"/>
              <a:gd name="T17" fmla="*/ 256 h 2560"/>
              <a:gd name="T18" fmla="*/ 585 w 2085"/>
              <a:gd name="T19" fmla="*/ 476 h 2560"/>
              <a:gd name="T20" fmla="*/ 1240 w 2085"/>
              <a:gd name="T21" fmla="*/ 256 h 2560"/>
              <a:gd name="T22" fmla="*/ 1646 w 2085"/>
              <a:gd name="T23" fmla="*/ 1502 h 2560"/>
              <a:gd name="T24" fmla="*/ 1463 w 2085"/>
              <a:gd name="T25" fmla="*/ 659 h 2560"/>
              <a:gd name="T26" fmla="*/ 1026 w 2085"/>
              <a:gd name="T27" fmla="*/ 2122 h 2560"/>
              <a:gd name="T28" fmla="*/ 1134 w 2085"/>
              <a:gd name="T29" fmla="*/ 2085 h 2560"/>
              <a:gd name="T30" fmla="*/ 1610 w 2085"/>
              <a:gd name="T31" fmla="*/ 1610 h 2560"/>
              <a:gd name="T32" fmla="*/ 1573 w 2085"/>
              <a:gd name="T33" fmla="*/ 2341 h 2560"/>
              <a:gd name="T34" fmla="*/ 1333 w 2085"/>
              <a:gd name="T35" fmla="*/ 2076 h 2560"/>
              <a:gd name="T36" fmla="*/ 1811 w 2085"/>
              <a:gd name="T37" fmla="*/ 1890 h 2560"/>
              <a:gd name="T38" fmla="*/ 1280 w 2085"/>
              <a:gd name="T39" fmla="*/ 1280 h 2560"/>
              <a:gd name="T40" fmla="*/ 659 w 2085"/>
              <a:gd name="T41" fmla="*/ 1207 h 2560"/>
              <a:gd name="T42" fmla="*/ 1317 w 2085"/>
              <a:gd name="T43" fmla="*/ 1207 h 2560"/>
              <a:gd name="T44" fmla="*/ 1280 w 2085"/>
              <a:gd name="T45" fmla="*/ 951 h 2560"/>
              <a:gd name="T46" fmla="*/ 659 w 2085"/>
              <a:gd name="T47" fmla="*/ 878 h 2560"/>
              <a:gd name="T48" fmla="*/ 1317 w 2085"/>
              <a:gd name="T49" fmla="*/ 878 h 2560"/>
              <a:gd name="T50" fmla="*/ 1098 w 2085"/>
              <a:gd name="T51" fmla="*/ 1573 h 2560"/>
              <a:gd name="T52" fmla="*/ 659 w 2085"/>
              <a:gd name="T53" fmla="*/ 1500 h 2560"/>
              <a:gd name="T54" fmla="*/ 1134 w 2085"/>
              <a:gd name="T55" fmla="*/ 1500 h 2560"/>
              <a:gd name="T56" fmla="*/ 1024 w 2085"/>
              <a:gd name="T57" fmla="*/ 1902 h 2560"/>
              <a:gd name="T58" fmla="*/ 659 w 2085"/>
              <a:gd name="T59" fmla="*/ 1829 h 2560"/>
              <a:gd name="T60" fmla="*/ 1061 w 2085"/>
              <a:gd name="T61" fmla="*/ 1829 h 2560"/>
              <a:gd name="T62" fmla="*/ 589 w 2085"/>
              <a:gd name="T63" fmla="*/ 816 h 2560"/>
              <a:gd name="T64" fmla="*/ 408 w 2085"/>
              <a:gd name="T65" fmla="*/ 971 h 2560"/>
              <a:gd name="T66" fmla="*/ 366 w 2085"/>
              <a:gd name="T67" fmla="*/ 852 h 2560"/>
              <a:gd name="T68" fmla="*/ 586 w 2085"/>
              <a:gd name="T69" fmla="*/ 769 h 2560"/>
              <a:gd name="T70" fmla="*/ 454 w 2085"/>
              <a:gd name="T71" fmla="*/ 1293 h 2560"/>
              <a:gd name="T72" fmla="*/ 324 w 2085"/>
              <a:gd name="T73" fmla="*/ 1230 h 2560"/>
              <a:gd name="T74" fmla="*/ 425 w 2085"/>
              <a:gd name="T75" fmla="*/ 1224 h 2560"/>
              <a:gd name="T76" fmla="*/ 589 w 2085"/>
              <a:gd name="T77" fmla="*/ 1141 h 2560"/>
              <a:gd name="T78" fmla="*/ 429 w 2085"/>
              <a:gd name="T79" fmla="*/ 1615 h 2560"/>
              <a:gd name="T80" fmla="*/ 318 w 2085"/>
              <a:gd name="T81" fmla="*/ 1493 h 2560"/>
              <a:gd name="T82" fmla="*/ 538 w 2085"/>
              <a:gd name="T83" fmla="*/ 1408 h 2560"/>
              <a:gd name="T84" fmla="*/ 589 w 2085"/>
              <a:gd name="T85" fmla="*/ 1766 h 2560"/>
              <a:gd name="T86" fmla="*/ 408 w 2085"/>
              <a:gd name="T87" fmla="*/ 1921 h 2560"/>
              <a:gd name="T88" fmla="*/ 366 w 2085"/>
              <a:gd name="T89" fmla="*/ 1801 h 2560"/>
              <a:gd name="T90" fmla="*/ 586 w 2085"/>
              <a:gd name="T91" fmla="*/ 1718 h 2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85" h="2560">
                <a:moveTo>
                  <a:pt x="1062" y="183"/>
                </a:moveTo>
                <a:cubicBezTo>
                  <a:pt x="1006" y="183"/>
                  <a:pt x="1006" y="183"/>
                  <a:pt x="1006" y="183"/>
                </a:cubicBezTo>
                <a:cubicBezTo>
                  <a:pt x="976" y="183"/>
                  <a:pt x="951" y="159"/>
                  <a:pt x="951" y="129"/>
                </a:cubicBezTo>
                <a:cubicBezTo>
                  <a:pt x="951" y="127"/>
                  <a:pt x="951" y="127"/>
                  <a:pt x="951" y="127"/>
                </a:cubicBezTo>
                <a:cubicBezTo>
                  <a:pt x="951" y="57"/>
                  <a:pt x="895" y="0"/>
                  <a:pt x="825" y="0"/>
                </a:cubicBezTo>
                <a:cubicBezTo>
                  <a:pt x="822" y="0"/>
                  <a:pt x="822" y="0"/>
                  <a:pt x="822" y="0"/>
                </a:cubicBezTo>
                <a:cubicBezTo>
                  <a:pt x="752" y="0"/>
                  <a:pt x="695" y="57"/>
                  <a:pt x="695" y="127"/>
                </a:cubicBezTo>
                <a:cubicBezTo>
                  <a:pt x="695" y="129"/>
                  <a:pt x="695" y="129"/>
                  <a:pt x="695" y="129"/>
                </a:cubicBezTo>
                <a:cubicBezTo>
                  <a:pt x="695" y="159"/>
                  <a:pt x="671" y="183"/>
                  <a:pt x="641" y="183"/>
                </a:cubicBezTo>
                <a:cubicBezTo>
                  <a:pt x="585" y="183"/>
                  <a:pt x="585" y="183"/>
                  <a:pt x="585" y="183"/>
                </a:cubicBezTo>
                <a:cubicBezTo>
                  <a:pt x="525" y="183"/>
                  <a:pt x="476" y="232"/>
                  <a:pt x="476" y="292"/>
                </a:cubicBezTo>
                <a:cubicBezTo>
                  <a:pt x="476" y="294"/>
                  <a:pt x="476" y="294"/>
                  <a:pt x="476" y="294"/>
                </a:cubicBezTo>
                <a:cubicBezTo>
                  <a:pt x="476" y="354"/>
                  <a:pt x="525" y="403"/>
                  <a:pt x="585" y="403"/>
                </a:cubicBezTo>
                <a:cubicBezTo>
                  <a:pt x="1062" y="403"/>
                  <a:pt x="1062" y="403"/>
                  <a:pt x="1062" y="403"/>
                </a:cubicBezTo>
                <a:cubicBezTo>
                  <a:pt x="1122" y="403"/>
                  <a:pt x="1171" y="354"/>
                  <a:pt x="1171" y="294"/>
                </a:cubicBezTo>
                <a:cubicBezTo>
                  <a:pt x="1171" y="292"/>
                  <a:pt x="1171" y="292"/>
                  <a:pt x="1171" y="292"/>
                </a:cubicBezTo>
                <a:cubicBezTo>
                  <a:pt x="1171" y="232"/>
                  <a:pt x="1122" y="183"/>
                  <a:pt x="1062" y="183"/>
                </a:cubicBezTo>
                <a:close/>
                <a:moveTo>
                  <a:pt x="823" y="183"/>
                </a:moveTo>
                <a:cubicBezTo>
                  <a:pt x="793" y="183"/>
                  <a:pt x="768" y="159"/>
                  <a:pt x="768" y="128"/>
                </a:cubicBezTo>
                <a:cubicBezTo>
                  <a:pt x="768" y="98"/>
                  <a:pt x="793" y="74"/>
                  <a:pt x="823" y="74"/>
                </a:cubicBezTo>
                <a:cubicBezTo>
                  <a:pt x="854" y="74"/>
                  <a:pt x="878" y="98"/>
                  <a:pt x="878" y="128"/>
                </a:cubicBezTo>
                <a:cubicBezTo>
                  <a:pt x="878" y="159"/>
                  <a:pt x="854" y="183"/>
                  <a:pt x="823" y="183"/>
                </a:cubicBezTo>
                <a:close/>
                <a:moveTo>
                  <a:pt x="1068" y="2304"/>
                </a:moveTo>
                <a:cubicBezTo>
                  <a:pt x="147" y="2304"/>
                  <a:pt x="147" y="2304"/>
                  <a:pt x="147" y="2304"/>
                </a:cubicBezTo>
                <a:cubicBezTo>
                  <a:pt x="66" y="2304"/>
                  <a:pt x="0" y="2239"/>
                  <a:pt x="0" y="2158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322"/>
                  <a:pt x="66" y="256"/>
                  <a:pt x="110" y="256"/>
                </a:cubicBezTo>
                <a:cubicBezTo>
                  <a:pt x="407" y="256"/>
                  <a:pt x="407" y="256"/>
                  <a:pt x="407" y="256"/>
                </a:cubicBezTo>
                <a:cubicBezTo>
                  <a:pt x="404" y="269"/>
                  <a:pt x="403" y="281"/>
                  <a:pt x="403" y="294"/>
                </a:cubicBezTo>
                <a:cubicBezTo>
                  <a:pt x="403" y="394"/>
                  <a:pt x="484" y="476"/>
                  <a:pt x="585" y="476"/>
                </a:cubicBezTo>
                <a:cubicBezTo>
                  <a:pt x="1062" y="476"/>
                  <a:pt x="1062" y="476"/>
                  <a:pt x="1062" y="476"/>
                </a:cubicBezTo>
                <a:cubicBezTo>
                  <a:pt x="1162" y="476"/>
                  <a:pt x="1244" y="394"/>
                  <a:pt x="1244" y="292"/>
                </a:cubicBezTo>
                <a:cubicBezTo>
                  <a:pt x="1244" y="280"/>
                  <a:pt x="1243" y="268"/>
                  <a:pt x="1240" y="256"/>
                </a:cubicBezTo>
                <a:cubicBezTo>
                  <a:pt x="1463" y="256"/>
                  <a:pt x="1463" y="256"/>
                  <a:pt x="1463" y="256"/>
                </a:cubicBezTo>
                <a:cubicBezTo>
                  <a:pt x="1581" y="256"/>
                  <a:pt x="1646" y="322"/>
                  <a:pt x="1646" y="403"/>
                </a:cubicBezTo>
                <a:cubicBezTo>
                  <a:pt x="1646" y="1502"/>
                  <a:pt x="1646" y="1502"/>
                  <a:pt x="1646" y="1502"/>
                </a:cubicBezTo>
                <a:cubicBezTo>
                  <a:pt x="1634" y="1501"/>
                  <a:pt x="1622" y="1500"/>
                  <a:pt x="1610" y="1500"/>
                </a:cubicBezTo>
                <a:cubicBezTo>
                  <a:pt x="1559" y="1500"/>
                  <a:pt x="1510" y="1507"/>
                  <a:pt x="1463" y="1519"/>
                </a:cubicBezTo>
                <a:cubicBezTo>
                  <a:pt x="1463" y="659"/>
                  <a:pt x="1463" y="659"/>
                  <a:pt x="1463" y="659"/>
                </a:cubicBezTo>
                <a:cubicBezTo>
                  <a:pt x="183" y="659"/>
                  <a:pt x="183" y="659"/>
                  <a:pt x="183" y="659"/>
                </a:cubicBezTo>
                <a:cubicBezTo>
                  <a:pt x="183" y="2122"/>
                  <a:pt x="183" y="2122"/>
                  <a:pt x="183" y="2122"/>
                </a:cubicBezTo>
                <a:cubicBezTo>
                  <a:pt x="1026" y="2122"/>
                  <a:pt x="1026" y="2122"/>
                  <a:pt x="1026" y="2122"/>
                </a:cubicBezTo>
                <a:cubicBezTo>
                  <a:pt x="1030" y="2186"/>
                  <a:pt x="1044" y="2247"/>
                  <a:pt x="1068" y="2304"/>
                </a:cubicBezTo>
                <a:close/>
                <a:moveTo>
                  <a:pt x="1610" y="1610"/>
                </a:moveTo>
                <a:cubicBezTo>
                  <a:pt x="1347" y="1610"/>
                  <a:pt x="1134" y="1822"/>
                  <a:pt x="1134" y="2085"/>
                </a:cubicBezTo>
                <a:cubicBezTo>
                  <a:pt x="1134" y="2348"/>
                  <a:pt x="1347" y="2560"/>
                  <a:pt x="1610" y="2560"/>
                </a:cubicBezTo>
                <a:cubicBezTo>
                  <a:pt x="1872" y="2560"/>
                  <a:pt x="2085" y="2348"/>
                  <a:pt x="2085" y="2085"/>
                </a:cubicBezTo>
                <a:cubicBezTo>
                  <a:pt x="2085" y="1822"/>
                  <a:pt x="1872" y="1610"/>
                  <a:pt x="1610" y="1610"/>
                </a:cubicBezTo>
                <a:close/>
                <a:moveTo>
                  <a:pt x="1920" y="1987"/>
                </a:moveTo>
                <a:cubicBezTo>
                  <a:pt x="1628" y="2316"/>
                  <a:pt x="1628" y="2316"/>
                  <a:pt x="1628" y="2316"/>
                </a:cubicBezTo>
                <a:cubicBezTo>
                  <a:pt x="1613" y="2333"/>
                  <a:pt x="1593" y="2341"/>
                  <a:pt x="1573" y="2341"/>
                </a:cubicBezTo>
                <a:cubicBezTo>
                  <a:pt x="1557" y="2341"/>
                  <a:pt x="1541" y="2336"/>
                  <a:pt x="1527" y="2325"/>
                </a:cubicBezTo>
                <a:cubicBezTo>
                  <a:pt x="1344" y="2179"/>
                  <a:pt x="1344" y="2179"/>
                  <a:pt x="1344" y="2179"/>
                </a:cubicBezTo>
                <a:cubicBezTo>
                  <a:pt x="1313" y="2153"/>
                  <a:pt x="1308" y="2107"/>
                  <a:pt x="1333" y="2076"/>
                </a:cubicBezTo>
                <a:cubicBezTo>
                  <a:pt x="1358" y="2044"/>
                  <a:pt x="1404" y="2039"/>
                  <a:pt x="1436" y="2064"/>
                </a:cubicBezTo>
                <a:cubicBezTo>
                  <a:pt x="1565" y="2167"/>
                  <a:pt x="1565" y="2167"/>
                  <a:pt x="1565" y="2167"/>
                </a:cubicBezTo>
                <a:cubicBezTo>
                  <a:pt x="1811" y="1890"/>
                  <a:pt x="1811" y="1890"/>
                  <a:pt x="1811" y="1890"/>
                </a:cubicBezTo>
                <a:cubicBezTo>
                  <a:pt x="1838" y="1860"/>
                  <a:pt x="1884" y="1857"/>
                  <a:pt x="1914" y="1884"/>
                </a:cubicBezTo>
                <a:cubicBezTo>
                  <a:pt x="1944" y="1911"/>
                  <a:pt x="1947" y="1957"/>
                  <a:pt x="1920" y="1987"/>
                </a:cubicBezTo>
                <a:close/>
                <a:moveTo>
                  <a:pt x="1280" y="1280"/>
                </a:moveTo>
                <a:cubicBezTo>
                  <a:pt x="695" y="1280"/>
                  <a:pt x="695" y="1280"/>
                  <a:pt x="695" y="1280"/>
                </a:cubicBezTo>
                <a:cubicBezTo>
                  <a:pt x="675" y="1280"/>
                  <a:pt x="659" y="1264"/>
                  <a:pt x="659" y="1244"/>
                </a:cubicBezTo>
                <a:cubicBezTo>
                  <a:pt x="659" y="1207"/>
                  <a:pt x="659" y="1207"/>
                  <a:pt x="659" y="1207"/>
                </a:cubicBezTo>
                <a:cubicBezTo>
                  <a:pt x="659" y="1187"/>
                  <a:pt x="675" y="1171"/>
                  <a:pt x="695" y="1171"/>
                </a:cubicBezTo>
                <a:cubicBezTo>
                  <a:pt x="1280" y="1171"/>
                  <a:pt x="1280" y="1171"/>
                  <a:pt x="1280" y="1171"/>
                </a:cubicBezTo>
                <a:cubicBezTo>
                  <a:pt x="1301" y="1171"/>
                  <a:pt x="1317" y="1187"/>
                  <a:pt x="1317" y="1207"/>
                </a:cubicBezTo>
                <a:cubicBezTo>
                  <a:pt x="1317" y="1244"/>
                  <a:pt x="1317" y="1244"/>
                  <a:pt x="1317" y="1244"/>
                </a:cubicBezTo>
                <a:cubicBezTo>
                  <a:pt x="1317" y="1264"/>
                  <a:pt x="1301" y="1280"/>
                  <a:pt x="1280" y="1280"/>
                </a:cubicBezTo>
                <a:close/>
                <a:moveTo>
                  <a:pt x="1280" y="951"/>
                </a:moveTo>
                <a:cubicBezTo>
                  <a:pt x="695" y="951"/>
                  <a:pt x="695" y="951"/>
                  <a:pt x="695" y="951"/>
                </a:cubicBezTo>
                <a:cubicBezTo>
                  <a:pt x="675" y="951"/>
                  <a:pt x="659" y="935"/>
                  <a:pt x="659" y="915"/>
                </a:cubicBezTo>
                <a:cubicBezTo>
                  <a:pt x="659" y="878"/>
                  <a:pt x="659" y="878"/>
                  <a:pt x="659" y="878"/>
                </a:cubicBezTo>
                <a:cubicBezTo>
                  <a:pt x="659" y="858"/>
                  <a:pt x="675" y="842"/>
                  <a:pt x="695" y="842"/>
                </a:cubicBezTo>
                <a:cubicBezTo>
                  <a:pt x="1280" y="842"/>
                  <a:pt x="1280" y="842"/>
                  <a:pt x="1280" y="842"/>
                </a:cubicBezTo>
                <a:cubicBezTo>
                  <a:pt x="1301" y="842"/>
                  <a:pt x="1317" y="858"/>
                  <a:pt x="1317" y="878"/>
                </a:cubicBezTo>
                <a:cubicBezTo>
                  <a:pt x="1317" y="915"/>
                  <a:pt x="1317" y="915"/>
                  <a:pt x="1317" y="915"/>
                </a:cubicBezTo>
                <a:cubicBezTo>
                  <a:pt x="1317" y="935"/>
                  <a:pt x="1301" y="951"/>
                  <a:pt x="1280" y="951"/>
                </a:cubicBezTo>
                <a:close/>
                <a:moveTo>
                  <a:pt x="1098" y="1573"/>
                </a:moveTo>
                <a:cubicBezTo>
                  <a:pt x="695" y="1573"/>
                  <a:pt x="695" y="1573"/>
                  <a:pt x="695" y="1573"/>
                </a:cubicBezTo>
                <a:cubicBezTo>
                  <a:pt x="675" y="1573"/>
                  <a:pt x="659" y="1557"/>
                  <a:pt x="659" y="1536"/>
                </a:cubicBezTo>
                <a:cubicBezTo>
                  <a:pt x="659" y="1500"/>
                  <a:pt x="659" y="1500"/>
                  <a:pt x="659" y="1500"/>
                </a:cubicBezTo>
                <a:cubicBezTo>
                  <a:pt x="659" y="1480"/>
                  <a:pt x="675" y="1463"/>
                  <a:pt x="695" y="1463"/>
                </a:cubicBezTo>
                <a:cubicBezTo>
                  <a:pt x="1098" y="1463"/>
                  <a:pt x="1098" y="1463"/>
                  <a:pt x="1098" y="1463"/>
                </a:cubicBezTo>
                <a:cubicBezTo>
                  <a:pt x="1118" y="1463"/>
                  <a:pt x="1134" y="1480"/>
                  <a:pt x="1134" y="1500"/>
                </a:cubicBezTo>
                <a:cubicBezTo>
                  <a:pt x="1134" y="1536"/>
                  <a:pt x="1134" y="1536"/>
                  <a:pt x="1134" y="1536"/>
                </a:cubicBezTo>
                <a:cubicBezTo>
                  <a:pt x="1134" y="1557"/>
                  <a:pt x="1118" y="1573"/>
                  <a:pt x="1098" y="1573"/>
                </a:cubicBezTo>
                <a:close/>
                <a:moveTo>
                  <a:pt x="1024" y="1902"/>
                </a:moveTo>
                <a:cubicBezTo>
                  <a:pt x="695" y="1902"/>
                  <a:pt x="695" y="1902"/>
                  <a:pt x="695" y="1902"/>
                </a:cubicBezTo>
                <a:cubicBezTo>
                  <a:pt x="675" y="1902"/>
                  <a:pt x="659" y="1886"/>
                  <a:pt x="659" y="1866"/>
                </a:cubicBezTo>
                <a:cubicBezTo>
                  <a:pt x="659" y="1829"/>
                  <a:pt x="659" y="1829"/>
                  <a:pt x="659" y="1829"/>
                </a:cubicBezTo>
                <a:cubicBezTo>
                  <a:pt x="659" y="1809"/>
                  <a:pt x="675" y="1792"/>
                  <a:pt x="695" y="1792"/>
                </a:cubicBezTo>
                <a:cubicBezTo>
                  <a:pt x="1024" y="1792"/>
                  <a:pt x="1024" y="1792"/>
                  <a:pt x="1024" y="1792"/>
                </a:cubicBezTo>
                <a:cubicBezTo>
                  <a:pt x="1045" y="1792"/>
                  <a:pt x="1061" y="1809"/>
                  <a:pt x="1061" y="1829"/>
                </a:cubicBezTo>
                <a:cubicBezTo>
                  <a:pt x="1061" y="1866"/>
                  <a:pt x="1061" y="1866"/>
                  <a:pt x="1061" y="1866"/>
                </a:cubicBezTo>
                <a:cubicBezTo>
                  <a:pt x="1061" y="1886"/>
                  <a:pt x="1045" y="1902"/>
                  <a:pt x="1024" y="1902"/>
                </a:cubicBezTo>
                <a:close/>
                <a:moveTo>
                  <a:pt x="589" y="816"/>
                </a:moveTo>
                <a:cubicBezTo>
                  <a:pt x="454" y="968"/>
                  <a:pt x="454" y="968"/>
                  <a:pt x="454" y="968"/>
                </a:cubicBezTo>
                <a:cubicBezTo>
                  <a:pt x="447" y="975"/>
                  <a:pt x="438" y="979"/>
                  <a:pt x="429" y="979"/>
                </a:cubicBezTo>
                <a:cubicBezTo>
                  <a:pt x="421" y="979"/>
                  <a:pt x="414" y="976"/>
                  <a:pt x="408" y="971"/>
                </a:cubicBezTo>
                <a:cubicBezTo>
                  <a:pt x="324" y="904"/>
                  <a:pt x="324" y="904"/>
                  <a:pt x="324" y="904"/>
                </a:cubicBezTo>
                <a:cubicBezTo>
                  <a:pt x="309" y="893"/>
                  <a:pt x="307" y="871"/>
                  <a:pt x="318" y="857"/>
                </a:cubicBezTo>
                <a:cubicBezTo>
                  <a:pt x="330" y="842"/>
                  <a:pt x="351" y="840"/>
                  <a:pt x="366" y="852"/>
                </a:cubicBezTo>
                <a:cubicBezTo>
                  <a:pt x="425" y="899"/>
                  <a:pt x="425" y="899"/>
                  <a:pt x="425" y="899"/>
                </a:cubicBezTo>
                <a:cubicBezTo>
                  <a:pt x="538" y="771"/>
                  <a:pt x="538" y="771"/>
                  <a:pt x="538" y="771"/>
                </a:cubicBezTo>
                <a:cubicBezTo>
                  <a:pt x="551" y="757"/>
                  <a:pt x="572" y="756"/>
                  <a:pt x="586" y="769"/>
                </a:cubicBezTo>
                <a:cubicBezTo>
                  <a:pt x="600" y="781"/>
                  <a:pt x="601" y="802"/>
                  <a:pt x="589" y="816"/>
                </a:cubicBezTo>
                <a:close/>
                <a:moveTo>
                  <a:pt x="589" y="1141"/>
                </a:moveTo>
                <a:cubicBezTo>
                  <a:pt x="454" y="1293"/>
                  <a:pt x="454" y="1293"/>
                  <a:pt x="454" y="1293"/>
                </a:cubicBezTo>
                <a:cubicBezTo>
                  <a:pt x="447" y="1300"/>
                  <a:pt x="438" y="1304"/>
                  <a:pt x="429" y="1304"/>
                </a:cubicBezTo>
                <a:cubicBezTo>
                  <a:pt x="421" y="1304"/>
                  <a:pt x="414" y="1302"/>
                  <a:pt x="408" y="1297"/>
                </a:cubicBezTo>
                <a:cubicBezTo>
                  <a:pt x="324" y="1230"/>
                  <a:pt x="324" y="1230"/>
                  <a:pt x="324" y="1230"/>
                </a:cubicBezTo>
                <a:cubicBezTo>
                  <a:pt x="309" y="1218"/>
                  <a:pt x="307" y="1197"/>
                  <a:pt x="318" y="1182"/>
                </a:cubicBezTo>
                <a:cubicBezTo>
                  <a:pt x="330" y="1168"/>
                  <a:pt x="351" y="1165"/>
                  <a:pt x="366" y="1177"/>
                </a:cubicBezTo>
                <a:cubicBezTo>
                  <a:pt x="425" y="1224"/>
                  <a:pt x="425" y="1224"/>
                  <a:pt x="425" y="1224"/>
                </a:cubicBezTo>
                <a:cubicBezTo>
                  <a:pt x="538" y="1097"/>
                  <a:pt x="538" y="1097"/>
                  <a:pt x="538" y="1097"/>
                </a:cubicBezTo>
                <a:cubicBezTo>
                  <a:pt x="551" y="1083"/>
                  <a:pt x="572" y="1082"/>
                  <a:pt x="586" y="1094"/>
                </a:cubicBezTo>
                <a:cubicBezTo>
                  <a:pt x="600" y="1106"/>
                  <a:pt x="601" y="1128"/>
                  <a:pt x="589" y="1141"/>
                </a:cubicBezTo>
                <a:close/>
                <a:moveTo>
                  <a:pt x="589" y="1453"/>
                </a:moveTo>
                <a:cubicBezTo>
                  <a:pt x="454" y="1604"/>
                  <a:pt x="454" y="1604"/>
                  <a:pt x="454" y="1604"/>
                </a:cubicBezTo>
                <a:cubicBezTo>
                  <a:pt x="447" y="1612"/>
                  <a:pt x="438" y="1615"/>
                  <a:pt x="429" y="1615"/>
                </a:cubicBezTo>
                <a:cubicBezTo>
                  <a:pt x="421" y="1615"/>
                  <a:pt x="414" y="1613"/>
                  <a:pt x="408" y="1608"/>
                </a:cubicBezTo>
                <a:cubicBezTo>
                  <a:pt x="324" y="1541"/>
                  <a:pt x="324" y="1541"/>
                  <a:pt x="324" y="1541"/>
                </a:cubicBezTo>
                <a:cubicBezTo>
                  <a:pt x="309" y="1529"/>
                  <a:pt x="307" y="1508"/>
                  <a:pt x="318" y="1493"/>
                </a:cubicBezTo>
                <a:cubicBezTo>
                  <a:pt x="330" y="1479"/>
                  <a:pt x="351" y="1476"/>
                  <a:pt x="366" y="1488"/>
                </a:cubicBezTo>
                <a:cubicBezTo>
                  <a:pt x="425" y="1535"/>
                  <a:pt x="425" y="1535"/>
                  <a:pt x="425" y="1535"/>
                </a:cubicBezTo>
                <a:cubicBezTo>
                  <a:pt x="538" y="1408"/>
                  <a:pt x="538" y="1408"/>
                  <a:pt x="538" y="1408"/>
                </a:cubicBezTo>
                <a:cubicBezTo>
                  <a:pt x="551" y="1394"/>
                  <a:pt x="572" y="1393"/>
                  <a:pt x="586" y="1405"/>
                </a:cubicBezTo>
                <a:cubicBezTo>
                  <a:pt x="600" y="1417"/>
                  <a:pt x="601" y="1439"/>
                  <a:pt x="589" y="1453"/>
                </a:cubicBezTo>
                <a:close/>
                <a:moveTo>
                  <a:pt x="589" y="1766"/>
                </a:moveTo>
                <a:cubicBezTo>
                  <a:pt x="454" y="1917"/>
                  <a:pt x="454" y="1917"/>
                  <a:pt x="454" y="1917"/>
                </a:cubicBezTo>
                <a:cubicBezTo>
                  <a:pt x="447" y="1925"/>
                  <a:pt x="438" y="1929"/>
                  <a:pt x="429" y="1929"/>
                </a:cubicBezTo>
                <a:cubicBezTo>
                  <a:pt x="421" y="1929"/>
                  <a:pt x="414" y="1926"/>
                  <a:pt x="408" y="1921"/>
                </a:cubicBezTo>
                <a:cubicBezTo>
                  <a:pt x="324" y="1854"/>
                  <a:pt x="324" y="1854"/>
                  <a:pt x="324" y="1854"/>
                </a:cubicBezTo>
                <a:cubicBezTo>
                  <a:pt x="309" y="1842"/>
                  <a:pt x="307" y="1821"/>
                  <a:pt x="318" y="1807"/>
                </a:cubicBezTo>
                <a:cubicBezTo>
                  <a:pt x="330" y="1792"/>
                  <a:pt x="351" y="1790"/>
                  <a:pt x="366" y="1801"/>
                </a:cubicBezTo>
                <a:cubicBezTo>
                  <a:pt x="425" y="1849"/>
                  <a:pt x="425" y="1849"/>
                  <a:pt x="425" y="1849"/>
                </a:cubicBezTo>
                <a:cubicBezTo>
                  <a:pt x="538" y="1721"/>
                  <a:pt x="538" y="1721"/>
                  <a:pt x="538" y="1721"/>
                </a:cubicBezTo>
                <a:cubicBezTo>
                  <a:pt x="551" y="1707"/>
                  <a:pt x="572" y="1706"/>
                  <a:pt x="586" y="1718"/>
                </a:cubicBezTo>
                <a:cubicBezTo>
                  <a:pt x="600" y="1731"/>
                  <a:pt x="601" y="1752"/>
                  <a:pt x="589" y="17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" name="Freeform 12"/>
          <p:cNvSpPr>
            <a:spLocks noEditPoints="1"/>
          </p:cNvSpPr>
          <p:nvPr/>
        </p:nvSpPr>
        <p:spPr bwMode="auto">
          <a:xfrm>
            <a:off x="2242331" y="1236744"/>
            <a:ext cx="766532" cy="843285"/>
          </a:xfrm>
          <a:custGeom>
            <a:avLst/>
            <a:gdLst>
              <a:gd name="T0" fmla="*/ 1918 w 2355"/>
              <a:gd name="T1" fmla="*/ 1596 h 2588"/>
              <a:gd name="T2" fmla="*/ 1842 w 2355"/>
              <a:gd name="T3" fmla="*/ 2007 h 2588"/>
              <a:gd name="T4" fmla="*/ 1659 w 2355"/>
              <a:gd name="T5" fmla="*/ 1596 h 2588"/>
              <a:gd name="T6" fmla="*/ 1639 w 2355"/>
              <a:gd name="T7" fmla="*/ 1504 h 2588"/>
              <a:gd name="T8" fmla="*/ 1505 w 2355"/>
              <a:gd name="T9" fmla="*/ 1442 h 2588"/>
              <a:gd name="T10" fmla="*/ 1154 w 2355"/>
              <a:gd name="T11" fmla="*/ 1102 h 2588"/>
              <a:gd name="T12" fmla="*/ 1228 w 2355"/>
              <a:gd name="T13" fmla="*/ 944 h 2588"/>
              <a:gd name="T14" fmla="*/ 1154 w 2355"/>
              <a:gd name="T15" fmla="*/ 773 h 2588"/>
              <a:gd name="T16" fmla="*/ 1139 w 2355"/>
              <a:gd name="T17" fmla="*/ 453 h 2588"/>
              <a:gd name="T18" fmla="*/ 0 w 2355"/>
              <a:gd name="T19" fmla="*/ 1519 h 2588"/>
              <a:gd name="T20" fmla="*/ 2138 w 2355"/>
              <a:gd name="T21" fmla="*/ 1519 h 2588"/>
              <a:gd name="T22" fmla="*/ 1996 w 2355"/>
              <a:gd name="T23" fmla="*/ 1504 h 2588"/>
              <a:gd name="T24" fmla="*/ 566 w 2355"/>
              <a:gd name="T25" fmla="*/ 912 h 2588"/>
              <a:gd name="T26" fmla="*/ 604 w 2355"/>
              <a:gd name="T27" fmla="*/ 732 h 2588"/>
              <a:gd name="T28" fmla="*/ 543 w 2355"/>
              <a:gd name="T29" fmla="*/ 1065 h 2588"/>
              <a:gd name="T30" fmla="*/ 158 w 2355"/>
              <a:gd name="T31" fmla="*/ 1442 h 2588"/>
              <a:gd name="T32" fmla="*/ 297 w 2355"/>
              <a:gd name="T33" fmla="*/ 2007 h 2588"/>
              <a:gd name="T34" fmla="*/ 516 w 2355"/>
              <a:gd name="T35" fmla="*/ 1596 h 2588"/>
              <a:gd name="T36" fmla="*/ 297 w 2355"/>
              <a:gd name="T37" fmla="*/ 2007 h 2588"/>
              <a:gd name="T38" fmla="*/ 566 w 2355"/>
              <a:gd name="T39" fmla="*/ 2111 h 2588"/>
              <a:gd name="T40" fmla="*/ 400 w 2355"/>
              <a:gd name="T41" fmla="*/ 2142 h 2588"/>
              <a:gd name="T42" fmla="*/ 793 w 2355"/>
              <a:gd name="T43" fmla="*/ 2391 h 2588"/>
              <a:gd name="T44" fmla="*/ 999 w 2355"/>
              <a:gd name="T45" fmla="*/ 2076 h 2588"/>
              <a:gd name="T46" fmla="*/ 999 w 2355"/>
              <a:gd name="T47" fmla="*/ 1921 h 2588"/>
              <a:gd name="T48" fmla="*/ 671 w 2355"/>
              <a:gd name="T49" fmla="*/ 1596 h 2588"/>
              <a:gd name="T50" fmla="*/ 999 w 2355"/>
              <a:gd name="T51" fmla="*/ 1921 h 2588"/>
              <a:gd name="T52" fmla="*/ 670 w 2355"/>
              <a:gd name="T53" fmla="*/ 1442 h 2588"/>
              <a:gd name="T54" fmla="*/ 999 w 2355"/>
              <a:gd name="T55" fmla="*/ 1102 h 2588"/>
              <a:gd name="T56" fmla="*/ 999 w 2355"/>
              <a:gd name="T57" fmla="*/ 948 h 2588"/>
              <a:gd name="T58" fmla="*/ 788 w 2355"/>
              <a:gd name="T59" fmla="*/ 649 h 2588"/>
              <a:gd name="T60" fmla="*/ 999 w 2355"/>
              <a:gd name="T61" fmla="*/ 948 h 2588"/>
              <a:gd name="T62" fmla="*/ 1154 w 2355"/>
              <a:gd name="T63" fmla="*/ 2429 h 2588"/>
              <a:gd name="T64" fmla="*/ 1456 w 2355"/>
              <a:gd name="T65" fmla="*/ 2096 h 2588"/>
              <a:gd name="T66" fmla="*/ 1479 w 2355"/>
              <a:gd name="T67" fmla="*/ 1944 h 2588"/>
              <a:gd name="T68" fmla="*/ 1154 w 2355"/>
              <a:gd name="T69" fmla="*/ 1596 h 2588"/>
              <a:gd name="T70" fmla="*/ 1479 w 2355"/>
              <a:gd name="T71" fmla="*/ 1944 h 2588"/>
              <a:gd name="T72" fmla="*/ 1609 w 2355"/>
              <a:gd name="T73" fmla="*/ 2117 h 2588"/>
              <a:gd name="T74" fmla="*/ 1575 w 2355"/>
              <a:gd name="T75" fmla="*/ 2281 h 2588"/>
              <a:gd name="T76" fmla="*/ 1290 w 2355"/>
              <a:gd name="T77" fmla="*/ 677 h 2588"/>
              <a:gd name="T78" fmla="*/ 1853 w 2355"/>
              <a:gd name="T79" fmla="*/ 1446 h 2588"/>
              <a:gd name="T80" fmla="*/ 1765 w 2355"/>
              <a:gd name="T81" fmla="*/ 30 h 2588"/>
              <a:gd name="T82" fmla="*/ 1534 w 2355"/>
              <a:gd name="T83" fmla="*/ 565 h 2588"/>
              <a:gd name="T84" fmla="*/ 2102 w 2355"/>
              <a:gd name="T85" fmla="*/ 565 h 2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55" h="2588">
                <a:moveTo>
                  <a:pt x="1996" y="1504"/>
                </a:moveTo>
                <a:cubicBezTo>
                  <a:pt x="1980" y="1544"/>
                  <a:pt x="1952" y="1575"/>
                  <a:pt x="1918" y="1596"/>
                </a:cubicBezTo>
                <a:cubicBezTo>
                  <a:pt x="1980" y="1596"/>
                  <a:pt x="1980" y="1596"/>
                  <a:pt x="1980" y="1596"/>
                </a:cubicBezTo>
                <a:cubicBezTo>
                  <a:pt x="1967" y="1746"/>
                  <a:pt x="1918" y="1886"/>
                  <a:pt x="1842" y="2007"/>
                </a:cubicBezTo>
                <a:cubicBezTo>
                  <a:pt x="1775" y="1991"/>
                  <a:pt x="1705" y="1976"/>
                  <a:pt x="1632" y="1964"/>
                </a:cubicBezTo>
                <a:cubicBezTo>
                  <a:pt x="1648" y="1845"/>
                  <a:pt x="1657" y="1722"/>
                  <a:pt x="1659" y="1596"/>
                </a:cubicBezTo>
                <a:cubicBezTo>
                  <a:pt x="1718" y="1596"/>
                  <a:pt x="1718" y="1596"/>
                  <a:pt x="1718" y="1596"/>
                </a:cubicBezTo>
                <a:cubicBezTo>
                  <a:pt x="1683" y="1575"/>
                  <a:pt x="1655" y="1544"/>
                  <a:pt x="1639" y="1504"/>
                </a:cubicBezTo>
                <a:cubicBezTo>
                  <a:pt x="1602" y="1412"/>
                  <a:pt x="1553" y="1341"/>
                  <a:pt x="1498" y="1275"/>
                </a:cubicBezTo>
                <a:cubicBezTo>
                  <a:pt x="1502" y="1330"/>
                  <a:pt x="1504" y="1385"/>
                  <a:pt x="1505" y="1442"/>
                </a:cubicBezTo>
                <a:cubicBezTo>
                  <a:pt x="1154" y="1442"/>
                  <a:pt x="1154" y="1442"/>
                  <a:pt x="1154" y="1442"/>
                </a:cubicBezTo>
                <a:cubicBezTo>
                  <a:pt x="1154" y="1102"/>
                  <a:pt x="1154" y="1102"/>
                  <a:pt x="1154" y="1102"/>
                </a:cubicBezTo>
                <a:cubicBezTo>
                  <a:pt x="1216" y="1100"/>
                  <a:pt x="1277" y="1097"/>
                  <a:pt x="1337" y="1093"/>
                </a:cubicBezTo>
                <a:cubicBezTo>
                  <a:pt x="1298" y="1047"/>
                  <a:pt x="1261" y="998"/>
                  <a:pt x="1228" y="944"/>
                </a:cubicBezTo>
                <a:cubicBezTo>
                  <a:pt x="1203" y="945"/>
                  <a:pt x="1179" y="947"/>
                  <a:pt x="1154" y="947"/>
                </a:cubicBezTo>
                <a:cubicBezTo>
                  <a:pt x="1154" y="773"/>
                  <a:pt x="1154" y="773"/>
                  <a:pt x="1154" y="773"/>
                </a:cubicBezTo>
                <a:cubicBezTo>
                  <a:pt x="1148" y="751"/>
                  <a:pt x="1142" y="728"/>
                  <a:pt x="1138" y="704"/>
                </a:cubicBezTo>
                <a:cubicBezTo>
                  <a:pt x="1123" y="620"/>
                  <a:pt x="1124" y="535"/>
                  <a:pt x="1139" y="453"/>
                </a:cubicBezTo>
                <a:cubicBezTo>
                  <a:pt x="1116" y="451"/>
                  <a:pt x="1093" y="450"/>
                  <a:pt x="1069" y="450"/>
                </a:cubicBezTo>
                <a:cubicBezTo>
                  <a:pt x="480" y="450"/>
                  <a:pt x="0" y="930"/>
                  <a:pt x="0" y="1519"/>
                </a:cubicBezTo>
                <a:cubicBezTo>
                  <a:pt x="0" y="2108"/>
                  <a:pt x="480" y="2588"/>
                  <a:pt x="1069" y="2588"/>
                </a:cubicBezTo>
                <a:cubicBezTo>
                  <a:pt x="1658" y="2588"/>
                  <a:pt x="2138" y="2108"/>
                  <a:pt x="2138" y="1519"/>
                </a:cubicBezTo>
                <a:cubicBezTo>
                  <a:pt x="2138" y="1445"/>
                  <a:pt x="2130" y="1372"/>
                  <a:pt x="2116" y="1302"/>
                </a:cubicBezTo>
                <a:cubicBezTo>
                  <a:pt x="2070" y="1361"/>
                  <a:pt x="2029" y="1425"/>
                  <a:pt x="1996" y="1504"/>
                </a:cubicBezTo>
                <a:close/>
                <a:moveTo>
                  <a:pt x="604" y="732"/>
                </a:moveTo>
                <a:cubicBezTo>
                  <a:pt x="589" y="789"/>
                  <a:pt x="577" y="849"/>
                  <a:pt x="566" y="912"/>
                </a:cubicBezTo>
                <a:cubicBezTo>
                  <a:pt x="513" y="904"/>
                  <a:pt x="462" y="895"/>
                  <a:pt x="412" y="884"/>
                </a:cubicBezTo>
                <a:cubicBezTo>
                  <a:pt x="469" y="825"/>
                  <a:pt x="533" y="774"/>
                  <a:pt x="604" y="732"/>
                </a:cubicBezTo>
                <a:close/>
                <a:moveTo>
                  <a:pt x="305" y="1018"/>
                </a:moveTo>
                <a:cubicBezTo>
                  <a:pt x="381" y="1037"/>
                  <a:pt x="460" y="1052"/>
                  <a:pt x="543" y="1065"/>
                </a:cubicBezTo>
                <a:cubicBezTo>
                  <a:pt x="527" y="1186"/>
                  <a:pt x="518" y="1313"/>
                  <a:pt x="516" y="1442"/>
                </a:cubicBezTo>
                <a:cubicBezTo>
                  <a:pt x="158" y="1442"/>
                  <a:pt x="158" y="1442"/>
                  <a:pt x="158" y="1442"/>
                </a:cubicBezTo>
                <a:cubicBezTo>
                  <a:pt x="171" y="1286"/>
                  <a:pt x="223" y="1142"/>
                  <a:pt x="305" y="1018"/>
                </a:cubicBezTo>
                <a:close/>
                <a:moveTo>
                  <a:pt x="297" y="2007"/>
                </a:moveTo>
                <a:cubicBezTo>
                  <a:pt x="220" y="1886"/>
                  <a:pt x="171" y="1746"/>
                  <a:pt x="158" y="1596"/>
                </a:cubicBezTo>
                <a:cubicBezTo>
                  <a:pt x="516" y="1596"/>
                  <a:pt x="516" y="1596"/>
                  <a:pt x="516" y="1596"/>
                </a:cubicBezTo>
                <a:cubicBezTo>
                  <a:pt x="519" y="1720"/>
                  <a:pt x="528" y="1842"/>
                  <a:pt x="543" y="1959"/>
                </a:cubicBezTo>
                <a:cubicBezTo>
                  <a:pt x="457" y="1972"/>
                  <a:pt x="375" y="1988"/>
                  <a:pt x="297" y="2007"/>
                </a:cubicBezTo>
                <a:close/>
                <a:moveTo>
                  <a:pt x="400" y="2142"/>
                </a:moveTo>
                <a:cubicBezTo>
                  <a:pt x="454" y="2130"/>
                  <a:pt x="509" y="2120"/>
                  <a:pt x="566" y="2111"/>
                </a:cubicBezTo>
                <a:cubicBezTo>
                  <a:pt x="578" y="2180"/>
                  <a:pt x="592" y="2246"/>
                  <a:pt x="608" y="2308"/>
                </a:cubicBezTo>
                <a:cubicBezTo>
                  <a:pt x="531" y="2263"/>
                  <a:pt x="461" y="2207"/>
                  <a:pt x="400" y="2142"/>
                </a:cubicBezTo>
                <a:close/>
                <a:moveTo>
                  <a:pt x="999" y="2431"/>
                </a:moveTo>
                <a:cubicBezTo>
                  <a:pt x="928" y="2425"/>
                  <a:pt x="859" y="2412"/>
                  <a:pt x="793" y="2391"/>
                </a:cubicBezTo>
                <a:cubicBezTo>
                  <a:pt x="764" y="2301"/>
                  <a:pt x="739" y="2201"/>
                  <a:pt x="719" y="2092"/>
                </a:cubicBezTo>
                <a:cubicBezTo>
                  <a:pt x="811" y="2083"/>
                  <a:pt x="905" y="2077"/>
                  <a:pt x="999" y="2076"/>
                </a:cubicBezTo>
                <a:lnTo>
                  <a:pt x="999" y="2431"/>
                </a:lnTo>
                <a:close/>
                <a:moveTo>
                  <a:pt x="999" y="1921"/>
                </a:moveTo>
                <a:cubicBezTo>
                  <a:pt x="897" y="1923"/>
                  <a:pt x="795" y="1929"/>
                  <a:pt x="696" y="1939"/>
                </a:cubicBezTo>
                <a:cubicBezTo>
                  <a:pt x="682" y="1829"/>
                  <a:pt x="673" y="1714"/>
                  <a:pt x="671" y="1596"/>
                </a:cubicBezTo>
                <a:cubicBezTo>
                  <a:pt x="999" y="1596"/>
                  <a:pt x="999" y="1596"/>
                  <a:pt x="999" y="1596"/>
                </a:cubicBezTo>
                <a:lnTo>
                  <a:pt x="999" y="1921"/>
                </a:lnTo>
                <a:close/>
                <a:moveTo>
                  <a:pt x="999" y="1442"/>
                </a:moveTo>
                <a:cubicBezTo>
                  <a:pt x="670" y="1442"/>
                  <a:pt x="670" y="1442"/>
                  <a:pt x="670" y="1442"/>
                </a:cubicBezTo>
                <a:cubicBezTo>
                  <a:pt x="673" y="1319"/>
                  <a:pt x="681" y="1199"/>
                  <a:pt x="696" y="1084"/>
                </a:cubicBezTo>
                <a:cubicBezTo>
                  <a:pt x="795" y="1094"/>
                  <a:pt x="897" y="1100"/>
                  <a:pt x="999" y="1102"/>
                </a:cubicBezTo>
                <a:lnTo>
                  <a:pt x="999" y="1442"/>
                </a:lnTo>
                <a:close/>
                <a:moveTo>
                  <a:pt x="999" y="948"/>
                </a:moveTo>
                <a:cubicBezTo>
                  <a:pt x="905" y="946"/>
                  <a:pt x="811" y="940"/>
                  <a:pt x="719" y="931"/>
                </a:cubicBezTo>
                <a:cubicBezTo>
                  <a:pt x="737" y="828"/>
                  <a:pt x="761" y="734"/>
                  <a:pt x="788" y="649"/>
                </a:cubicBezTo>
                <a:cubicBezTo>
                  <a:pt x="855" y="627"/>
                  <a:pt x="926" y="613"/>
                  <a:pt x="999" y="608"/>
                </a:cubicBezTo>
                <a:lnTo>
                  <a:pt x="999" y="948"/>
                </a:lnTo>
                <a:close/>
                <a:moveTo>
                  <a:pt x="1387" y="2376"/>
                </a:moveTo>
                <a:cubicBezTo>
                  <a:pt x="1313" y="2404"/>
                  <a:pt x="1235" y="2422"/>
                  <a:pt x="1154" y="2429"/>
                </a:cubicBezTo>
                <a:cubicBezTo>
                  <a:pt x="1154" y="2076"/>
                  <a:pt x="1154" y="2076"/>
                  <a:pt x="1154" y="2076"/>
                </a:cubicBezTo>
                <a:cubicBezTo>
                  <a:pt x="1257" y="2078"/>
                  <a:pt x="1358" y="2085"/>
                  <a:pt x="1456" y="2096"/>
                </a:cubicBezTo>
                <a:cubicBezTo>
                  <a:pt x="1437" y="2198"/>
                  <a:pt x="1414" y="2292"/>
                  <a:pt x="1387" y="2376"/>
                </a:cubicBezTo>
                <a:close/>
                <a:moveTo>
                  <a:pt x="1479" y="1944"/>
                </a:moveTo>
                <a:cubicBezTo>
                  <a:pt x="1374" y="1931"/>
                  <a:pt x="1265" y="1924"/>
                  <a:pt x="1154" y="1922"/>
                </a:cubicBezTo>
                <a:cubicBezTo>
                  <a:pt x="1154" y="1596"/>
                  <a:pt x="1154" y="1596"/>
                  <a:pt x="1154" y="1596"/>
                </a:cubicBezTo>
                <a:cubicBezTo>
                  <a:pt x="1505" y="1596"/>
                  <a:pt x="1505" y="1596"/>
                  <a:pt x="1505" y="1596"/>
                </a:cubicBezTo>
                <a:cubicBezTo>
                  <a:pt x="1502" y="1715"/>
                  <a:pt x="1494" y="1831"/>
                  <a:pt x="1479" y="1944"/>
                </a:cubicBezTo>
                <a:close/>
                <a:moveTo>
                  <a:pt x="1575" y="2281"/>
                </a:moveTo>
                <a:cubicBezTo>
                  <a:pt x="1587" y="2228"/>
                  <a:pt x="1599" y="2174"/>
                  <a:pt x="1609" y="2117"/>
                </a:cubicBezTo>
                <a:cubicBezTo>
                  <a:pt x="1653" y="2124"/>
                  <a:pt x="1696" y="2133"/>
                  <a:pt x="1738" y="2142"/>
                </a:cubicBezTo>
                <a:cubicBezTo>
                  <a:pt x="1689" y="2194"/>
                  <a:pt x="1634" y="2241"/>
                  <a:pt x="1575" y="2281"/>
                </a:cubicBezTo>
                <a:close/>
                <a:moveTo>
                  <a:pt x="1765" y="30"/>
                </a:moveTo>
                <a:cubicBezTo>
                  <a:pt x="1450" y="60"/>
                  <a:pt x="1235" y="365"/>
                  <a:pt x="1290" y="677"/>
                </a:cubicBezTo>
                <a:cubicBezTo>
                  <a:pt x="1346" y="993"/>
                  <a:pt x="1637" y="1091"/>
                  <a:pt x="1782" y="1446"/>
                </a:cubicBezTo>
                <a:cubicBezTo>
                  <a:pt x="1795" y="1478"/>
                  <a:pt x="1840" y="1478"/>
                  <a:pt x="1853" y="1446"/>
                </a:cubicBezTo>
                <a:cubicBezTo>
                  <a:pt x="2014" y="1052"/>
                  <a:pt x="2355" y="975"/>
                  <a:pt x="2355" y="565"/>
                </a:cubicBezTo>
                <a:cubicBezTo>
                  <a:pt x="2355" y="251"/>
                  <a:pt x="2086" y="0"/>
                  <a:pt x="1765" y="30"/>
                </a:cubicBezTo>
                <a:close/>
                <a:moveTo>
                  <a:pt x="1818" y="849"/>
                </a:moveTo>
                <a:cubicBezTo>
                  <a:pt x="1661" y="849"/>
                  <a:pt x="1534" y="722"/>
                  <a:pt x="1534" y="565"/>
                </a:cubicBezTo>
                <a:cubicBezTo>
                  <a:pt x="1534" y="408"/>
                  <a:pt x="1661" y="281"/>
                  <a:pt x="1818" y="281"/>
                </a:cubicBezTo>
                <a:cubicBezTo>
                  <a:pt x="1975" y="281"/>
                  <a:pt x="2102" y="408"/>
                  <a:pt x="2102" y="565"/>
                </a:cubicBezTo>
                <a:cubicBezTo>
                  <a:pt x="2102" y="722"/>
                  <a:pt x="1975" y="849"/>
                  <a:pt x="1818" y="8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3637536" y="1250298"/>
            <a:ext cx="869228" cy="816177"/>
          </a:xfrm>
          <a:custGeom>
            <a:avLst/>
            <a:gdLst>
              <a:gd name="T0" fmla="*/ 1503 w 2644"/>
              <a:gd name="T1" fmla="*/ 0 h 2480"/>
              <a:gd name="T2" fmla="*/ 570 w 2644"/>
              <a:gd name="T3" fmla="*/ 487 h 2480"/>
              <a:gd name="T4" fmla="*/ 694 w 2644"/>
              <a:gd name="T5" fmla="*/ 602 h 2480"/>
              <a:gd name="T6" fmla="*/ 1386 w 2644"/>
              <a:gd name="T7" fmla="*/ 175 h 2480"/>
              <a:gd name="T8" fmla="*/ 1503 w 2644"/>
              <a:gd name="T9" fmla="*/ 373 h 2480"/>
              <a:gd name="T10" fmla="*/ 1620 w 2644"/>
              <a:gd name="T11" fmla="*/ 175 h 2480"/>
              <a:gd name="T12" fmla="*/ 2469 w 2644"/>
              <a:gd name="T13" fmla="*/ 1024 h 2480"/>
              <a:gd name="T14" fmla="*/ 2271 w 2644"/>
              <a:gd name="T15" fmla="*/ 1141 h 2480"/>
              <a:gd name="T16" fmla="*/ 2469 w 2644"/>
              <a:gd name="T17" fmla="*/ 1258 h 2480"/>
              <a:gd name="T18" fmla="*/ 2023 w 2644"/>
              <a:gd name="T19" fmla="*/ 1963 h 2480"/>
              <a:gd name="T20" fmla="*/ 2049 w 2644"/>
              <a:gd name="T21" fmla="*/ 2070 h 2480"/>
              <a:gd name="T22" fmla="*/ 2041 w 2644"/>
              <a:gd name="T23" fmla="*/ 2147 h 2480"/>
              <a:gd name="T24" fmla="*/ 2644 w 2644"/>
              <a:gd name="T25" fmla="*/ 1141 h 2480"/>
              <a:gd name="T26" fmla="*/ 1503 w 2644"/>
              <a:gd name="T27" fmla="*/ 0 h 2480"/>
              <a:gd name="T28" fmla="*/ 1794 w 2644"/>
              <a:gd name="T29" fmla="*/ 1879 h 2480"/>
              <a:gd name="T30" fmla="*/ 1338 w 2644"/>
              <a:gd name="T31" fmla="*/ 1891 h 2480"/>
              <a:gd name="T32" fmla="*/ 862 w 2644"/>
              <a:gd name="T33" fmla="*/ 1618 h 2480"/>
              <a:gd name="T34" fmla="*/ 590 w 2644"/>
              <a:gd name="T35" fmla="*/ 1142 h 2480"/>
              <a:gd name="T36" fmla="*/ 601 w 2644"/>
              <a:gd name="T37" fmla="*/ 686 h 2480"/>
              <a:gd name="T38" fmla="*/ 134 w 2644"/>
              <a:gd name="T39" fmla="*/ 741 h 2480"/>
              <a:gd name="T40" fmla="*/ 618 w 2644"/>
              <a:gd name="T41" fmla="*/ 1863 h 2480"/>
              <a:gd name="T42" fmla="*/ 1740 w 2644"/>
              <a:gd name="T43" fmla="*/ 2347 h 2480"/>
              <a:gd name="T44" fmla="*/ 1794 w 2644"/>
              <a:gd name="T45" fmla="*/ 1879 h 2480"/>
              <a:gd name="T46" fmla="*/ 993 w 2644"/>
              <a:gd name="T47" fmla="*/ 1320 h 2480"/>
              <a:gd name="T48" fmla="*/ 1267 w 2644"/>
              <a:gd name="T49" fmla="*/ 953 h 2480"/>
              <a:gd name="T50" fmla="*/ 1199 w 2644"/>
              <a:gd name="T51" fmla="*/ 890 h 2480"/>
              <a:gd name="T52" fmla="*/ 1105 w 2644"/>
              <a:gd name="T53" fmla="*/ 958 h 2480"/>
              <a:gd name="T54" fmla="*/ 990 w 2644"/>
              <a:gd name="T55" fmla="*/ 880 h 2480"/>
              <a:gd name="T56" fmla="*/ 1213 w 2644"/>
              <a:gd name="T57" fmla="*/ 744 h 2480"/>
              <a:gd name="T58" fmla="*/ 1429 w 2644"/>
              <a:gd name="T59" fmla="*/ 938 h 2480"/>
              <a:gd name="T60" fmla="*/ 1170 w 2644"/>
              <a:gd name="T61" fmla="*/ 1255 h 2480"/>
              <a:gd name="T62" fmla="*/ 1439 w 2644"/>
              <a:gd name="T63" fmla="*/ 1255 h 2480"/>
              <a:gd name="T64" fmla="*/ 1439 w 2644"/>
              <a:gd name="T65" fmla="*/ 1388 h 2480"/>
              <a:gd name="T66" fmla="*/ 1000 w 2644"/>
              <a:gd name="T67" fmla="*/ 1388 h 2480"/>
              <a:gd name="T68" fmla="*/ 993 w 2644"/>
              <a:gd name="T69" fmla="*/ 1320 h 2480"/>
              <a:gd name="T70" fmla="*/ 1504 w 2644"/>
              <a:gd name="T71" fmla="*/ 1141 h 2480"/>
              <a:gd name="T72" fmla="*/ 1748 w 2644"/>
              <a:gd name="T73" fmla="*/ 755 h 2480"/>
              <a:gd name="T74" fmla="*/ 1937 w 2644"/>
              <a:gd name="T75" fmla="*/ 755 h 2480"/>
              <a:gd name="T76" fmla="*/ 1937 w 2644"/>
              <a:gd name="T77" fmla="*/ 1106 h 2480"/>
              <a:gd name="T78" fmla="*/ 2013 w 2644"/>
              <a:gd name="T79" fmla="*/ 1106 h 2480"/>
              <a:gd name="T80" fmla="*/ 2013 w 2644"/>
              <a:gd name="T81" fmla="*/ 1235 h 2480"/>
              <a:gd name="T82" fmla="*/ 1937 w 2644"/>
              <a:gd name="T83" fmla="*/ 1235 h 2480"/>
              <a:gd name="T84" fmla="*/ 1937 w 2644"/>
              <a:gd name="T85" fmla="*/ 1388 h 2480"/>
              <a:gd name="T86" fmla="*/ 1784 w 2644"/>
              <a:gd name="T87" fmla="*/ 1388 h 2480"/>
              <a:gd name="T88" fmla="*/ 1784 w 2644"/>
              <a:gd name="T89" fmla="*/ 1235 h 2480"/>
              <a:gd name="T90" fmla="*/ 1504 w 2644"/>
              <a:gd name="T91" fmla="*/ 1235 h 2480"/>
              <a:gd name="T92" fmla="*/ 1504 w 2644"/>
              <a:gd name="T93" fmla="*/ 1141 h 2480"/>
              <a:gd name="T94" fmla="*/ 1784 w 2644"/>
              <a:gd name="T95" fmla="*/ 1106 h 2480"/>
              <a:gd name="T96" fmla="*/ 1784 w 2644"/>
              <a:gd name="T97" fmla="*/ 965 h 2480"/>
              <a:gd name="T98" fmla="*/ 1790 w 2644"/>
              <a:gd name="T99" fmla="*/ 894 h 2480"/>
              <a:gd name="T100" fmla="*/ 1788 w 2644"/>
              <a:gd name="T101" fmla="*/ 894 h 2480"/>
              <a:gd name="T102" fmla="*/ 1757 w 2644"/>
              <a:gd name="T103" fmla="*/ 959 h 2480"/>
              <a:gd name="T104" fmla="*/ 1661 w 2644"/>
              <a:gd name="T105" fmla="*/ 1105 h 2480"/>
              <a:gd name="T106" fmla="*/ 1661 w 2644"/>
              <a:gd name="T107" fmla="*/ 1106 h 2480"/>
              <a:gd name="T108" fmla="*/ 1784 w 2644"/>
              <a:gd name="T109" fmla="*/ 1106 h 2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44" h="2480">
                <a:moveTo>
                  <a:pt x="1503" y="0"/>
                </a:moveTo>
                <a:cubicBezTo>
                  <a:pt x="1118" y="0"/>
                  <a:pt x="776" y="193"/>
                  <a:pt x="570" y="487"/>
                </a:cubicBezTo>
                <a:cubicBezTo>
                  <a:pt x="612" y="515"/>
                  <a:pt x="654" y="553"/>
                  <a:pt x="694" y="602"/>
                </a:cubicBezTo>
                <a:cubicBezTo>
                  <a:pt x="849" y="372"/>
                  <a:pt x="1098" y="210"/>
                  <a:pt x="1386" y="175"/>
                </a:cubicBezTo>
                <a:cubicBezTo>
                  <a:pt x="1503" y="373"/>
                  <a:pt x="1503" y="373"/>
                  <a:pt x="1503" y="373"/>
                </a:cubicBezTo>
                <a:cubicBezTo>
                  <a:pt x="1620" y="175"/>
                  <a:pt x="1620" y="175"/>
                  <a:pt x="1620" y="175"/>
                </a:cubicBezTo>
                <a:cubicBezTo>
                  <a:pt x="2063" y="229"/>
                  <a:pt x="2416" y="581"/>
                  <a:pt x="2469" y="1024"/>
                </a:cubicBezTo>
                <a:cubicBezTo>
                  <a:pt x="2271" y="1141"/>
                  <a:pt x="2271" y="1141"/>
                  <a:pt x="2271" y="1141"/>
                </a:cubicBezTo>
                <a:cubicBezTo>
                  <a:pt x="2469" y="1258"/>
                  <a:pt x="2469" y="1258"/>
                  <a:pt x="2469" y="1258"/>
                </a:cubicBezTo>
                <a:cubicBezTo>
                  <a:pt x="2433" y="1555"/>
                  <a:pt x="2264" y="1810"/>
                  <a:pt x="2023" y="1963"/>
                </a:cubicBezTo>
                <a:cubicBezTo>
                  <a:pt x="2038" y="1998"/>
                  <a:pt x="2047" y="2033"/>
                  <a:pt x="2049" y="2070"/>
                </a:cubicBezTo>
                <a:cubicBezTo>
                  <a:pt x="2050" y="2097"/>
                  <a:pt x="2047" y="2123"/>
                  <a:pt x="2041" y="2147"/>
                </a:cubicBezTo>
                <a:cubicBezTo>
                  <a:pt x="2400" y="1954"/>
                  <a:pt x="2644" y="1576"/>
                  <a:pt x="2644" y="1141"/>
                </a:cubicBezTo>
                <a:cubicBezTo>
                  <a:pt x="2644" y="512"/>
                  <a:pt x="2132" y="0"/>
                  <a:pt x="1503" y="0"/>
                </a:cubicBezTo>
                <a:close/>
                <a:moveTo>
                  <a:pt x="1794" y="1879"/>
                </a:moveTo>
                <a:cubicBezTo>
                  <a:pt x="1531" y="1668"/>
                  <a:pt x="1458" y="1772"/>
                  <a:pt x="1338" y="1891"/>
                </a:cubicBezTo>
                <a:cubicBezTo>
                  <a:pt x="1255" y="1974"/>
                  <a:pt x="1044" y="1800"/>
                  <a:pt x="862" y="1618"/>
                </a:cubicBezTo>
                <a:cubicBezTo>
                  <a:pt x="680" y="1436"/>
                  <a:pt x="506" y="1225"/>
                  <a:pt x="590" y="1142"/>
                </a:cubicBezTo>
                <a:cubicBezTo>
                  <a:pt x="709" y="1023"/>
                  <a:pt x="813" y="949"/>
                  <a:pt x="601" y="686"/>
                </a:cubicBezTo>
                <a:cubicBezTo>
                  <a:pt x="390" y="423"/>
                  <a:pt x="249" y="625"/>
                  <a:pt x="134" y="741"/>
                </a:cubicBezTo>
                <a:cubicBezTo>
                  <a:pt x="0" y="874"/>
                  <a:pt x="127" y="1371"/>
                  <a:pt x="618" y="1863"/>
                </a:cubicBezTo>
                <a:cubicBezTo>
                  <a:pt x="1109" y="2354"/>
                  <a:pt x="1606" y="2480"/>
                  <a:pt x="1740" y="2347"/>
                </a:cubicBezTo>
                <a:cubicBezTo>
                  <a:pt x="1855" y="2231"/>
                  <a:pt x="2057" y="2091"/>
                  <a:pt x="1794" y="1879"/>
                </a:cubicBezTo>
                <a:close/>
                <a:moveTo>
                  <a:pt x="993" y="1320"/>
                </a:moveTo>
                <a:cubicBezTo>
                  <a:pt x="993" y="1086"/>
                  <a:pt x="1267" y="1044"/>
                  <a:pt x="1267" y="953"/>
                </a:cubicBezTo>
                <a:cubicBezTo>
                  <a:pt x="1267" y="909"/>
                  <a:pt x="1232" y="890"/>
                  <a:pt x="1199" y="890"/>
                </a:cubicBezTo>
                <a:cubicBezTo>
                  <a:pt x="1139" y="890"/>
                  <a:pt x="1105" y="958"/>
                  <a:pt x="1105" y="958"/>
                </a:cubicBezTo>
                <a:cubicBezTo>
                  <a:pt x="990" y="880"/>
                  <a:pt x="990" y="880"/>
                  <a:pt x="990" y="880"/>
                </a:cubicBezTo>
                <a:cubicBezTo>
                  <a:pt x="990" y="880"/>
                  <a:pt x="1048" y="744"/>
                  <a:pt x="1213" y="744"/>
                </a:cubicBezTo>
                <a:cubicBezTo>
                  <a:pt x="1317" y="744"/>
                  <a:pt x="1429" y="803"/>
                  <a:pt x="1429" y="938"/>
                </a:cubicBezTo>
                <a:cubicBezTo>
                  <a:pt x="1429" y="1136"/>
                  <a:pt x="1174" y="1174"/>
                  <a:pt x="1170" y="1255"/>
                </a:cubicBezTo>
                <a:cubicBezTo>
                  <a:pt x="1439" y="1255"/>
                  <a:pt x="1439" y="1255"/>
                  <a:pt x="1439" y="1255"/>
                </a:cubicBezTo>
                <a:cubicBezTo>
                  <a:pt x="1439" y="1388"/>
                  <a:pt x="1439" y="1388"/>
                  <a:pt x="1439" y="1388"/>
                </a:cubicBezTo>
                <a:cubicBezTo>
                  <a:pt x="1000" y="1388"/>
                  <a:pt x="1000" y="1388"/>
                  <a:pt x="1000" y="1388"/>
                </a:cubicBezTo>
                <a:cubicBezTo>
                  <a:pt x="996" y="1363"/>
                  <a:pt x="993" y="1341"/>
                  <a:pt x="993" y="1320"/>
                </a:cubicBezTo>
                <a:close/>
                <a:moveTo>
                  <a:pt x="1504" y="1141"/>
                </a:moveTo>
                <a:cubicBezTo>
                  <a:pt x="1748" y="755"/>
                  <a:pt x="1748" y="755"/>
                  <a:pt x="1748" y="755"/>
                </a:cubicBezTo>
                <a:cubicBezTo>
                  <a:pt x="1937" y="755"/>
                  <a:pt x="1937" y="755"/>
                  <a:pt x="1937" y="755"/>
                </a:cubicBezTo>
                <a:cubicBezTo>
                  <a:pt x="1937" y="1106"/>
                  <a:pt x="1937" y="1106"/>
                  <a:pt x="1937" y="1106"/>
                </a:cubicBezTo>
                <a:cubicBezTo>
                  <a:pt x="2013" y="1106"/>
                  <a:pt x="2013" y="1106"/>
                  <a:pt x="2013" y="1106"/>
                </a:cubicBezTo>
                <a:cubicBezTo>
                  <a:pt x="2013" y="1235"/>
                  <a:pt x="2013" y="1235"/>
                  <a:pt x="2013" y="1235"/>
                </a:cubicBezTo>
                <a:cubicBezTo>
                  <a:pt x="1937" y="1235"/>
                  <a:pt x="1937" y="1235"/>
                  <a:pt x="1937" y="1235"/>
                </a:cubicBezTo>
                <a:cubicBezTo>
                  <a:pt x="1937" y="1388"/>
                  <a:pt x="1937" y="1388"/>
                  <a:pt x="1937" y="1388"/>
                </a:cubicBezTo>
                <a:cubicBezTo>
                  <a:pt x="1784" y="1388"/>
                  <a:pt x="1784" y="1388"/>
                  <a:pt x="1784" y="1388"/>
                </a:cubicBezTo>
                <a:cubicBezTo>
                  <a:pt x="1784" y="1235"/>
                  <a:pt x="1784" y="1235"/>
                  <a:pt x="1784" y="1235"/>
                </a:cubicBezTo>
                <a:cubicBezTo>
                  <a:pt x="1504" y="1235"/>
                  <a:pt x="1504" y="1235"/>
                  <a:pt x="1504" y="1235"/>
                </a:cubicBezTo>
                <a:lnTo>
                  <a:pt x="1504" y="1141"/>
                </a:lnTo>
                <a:close/>
                <a:moveTo>
                  <a:pt x="1784" y="1106"/>
                </a:moveTo>
                <a:cubicBezTo>
                  <a:pt x="1784" y="965"/>
                  <a:pt x="1784" y="965"/>
                  <a:pt x="1784" y="965"/>
                </a:cubicBezTo>
                <a:cubicBezTo>
                  <a:pt x="1784" y="930"/>
                  <a:pt x="1790" y="894"/>
                  <a:pt x="1790" y="894"/>
                </a:cubicBezTo>
                <a:cubicBezTo>
                  <a:pt x="1788" y="894"/>
                  <a:pt x="1788" y="894"/>
                  <a:pt x="1788" y="894"/>
                </a:cubicBezTo>
                <a:cubicBezTo>
                  <a:pt x="1788" y="894"/>
                  <a:pt x="1775" y="933"/>
                  <a:pt x="1757" y="959"/>
                </a:cubicBezTo>
                <a:cubicBezTo>
                  <a:pt x="1661" y="1105"/>
                  <a:pt x="1661" y="1105"/>
                  <a:pt x="1661" y="1105"/>
                </a:cubicBezTo>
                <a:cubicBezTo>
                  <a:pt x="1661" y="1106"/>
                  <a:pt x="1661" y="1106"/>
                  <a:pt x="1661" y="1106"/>
                </a:cubicBezTo>
                <a:cubicBezTo>
                  <a:pt x="1784" y="1106"/>
                  <a:pt x="1784" y="1106"/>
                  <a:pt x="1784" y="1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" name="Freeform 14"/>
          <p:cNvSpPr>
            <a:spLocks noEditPoints="1"/>
          </p:cNvSpPr>
          <p:nvPr/>
        </p:nvSpPr>
        <p:spPr bwMode="auto">
          <a:xfrm>
            <a:off x="2206984" y="2516843"/>
            <a:ext cx="837226" cy="794809"/>
          </a:xfrm>
          <a:custGeom>
            <a:avLst/>
            <a:gdLst>
              <a:gd name="T0" fmla="*/ 1570 w 2568"/>
              <a:gd name="T1" fmla="*/ 2339 h 2443"/>
              <a:gd name="T2" fmla="*/ 1565 w 2568"/>
              <a:gd name="T3" fmla="*/ 2192 h 2443"/>
              <a:gd name="T4" fmla="*/ 2064 w 2568"/>
              <a:gd name="T5" fmla="*/ 1905 h 2443"/>
              <a:gd name="T6" fmla="*/ 1976 w 2568"/>
              <a:gd name="T7" fmla="*/ 1670 h 2443"/>
              <a:gd name="T8" fmla="*/ 1989 w 2568"/>
              <a:gd name="T9" fmla="*/ 1385 h 2443"/>
              <a:gd name="T10" fmla="*/ 1584 w 2568"/>
              <a:gd name="T11" fmla="*/ 1045 h 2443"/>
              <a:gd name="T12" fmla="*/ 1946 w 2568"/>
              <a:gd name="T13" fmla="*/ 542 h 2443"/>
              <a:gd name="T14" fmla="*/ 1450 w 2568"/>
              <a:gd name="T15" fmla="*/ 148 h 2443"/>
              <a:gd name="T16" fmla="*/ 1544 w 2568"/>
              <a:gd name="T17" fmla="*/ 475 h 2443"/>
              <a:gd name="T18" fmla="*/ 1407 w 2568"/>
              <a:gd name="T19" fmla="*/ 806 h 2443"/>
              <a:gd name="T20" fmla="*/ 987 w 2568"/>
              <a:gd name="T21" fmla="*/ 775 h 2443"/>
              <a:gd name="T22" fmla="*/ 1095 w 2568"/>
              <a:gd name="T23" fmla="*/ 1035 h 2443"/>
              <a:gd name="T24" fmla="*/ 1371 w 2568"/>
              <a:gd name="T25" fmla="*/ 1390 h 2443"/>
              <a:gd name="T26" fmla="*/ 918 w 2568"/>
              <a:gd name="T27" fmla="*/ 1466 h 2443"/>
              <a:gd name="T28" fmla="*/ 624 w 2568"/>
              <a:gd name="T29" fmla="*/ 1083 h 2443"/>
              <a:gd name="T30" fmla="*/ 361 w 2568"/>
              <a:gd name="T31" fmla="*/ 1176 h 2443"/>
              <a:gd name="T32" fmla="*/ 368 w 2568"/>
              <a:gd name="T33" fmla="*/ 1332 h 2443"/>
              <a:gd name="T34" fmla="*/ 216 w 2568"/>
              <a:gd name="T35" fmla="*/ 1176 h 2443"/>
              <a:gd name="T36" fmla="*/ 2568 w 2568"/>
              <a:gd name="T37" fmla="*/ 1176 h 2443"/>
              <a:gd name="T38" fmla="*/ 1398 w 2568"/>
              <a:gd name="T39" fmla="*/ 1651 h 2443"/>
              <a:gd name="T40" fmla="*/ 1589 w 2568"/>
              <a:gd name="T41" fmla="*/ 1505 h 2443"/>
              <a:gd name="T42" fmla="*/ 1039 w 2568"/>
              <a:gd name="T43" fmla="*/ 1630 h 2443"/>
              <a:gd name="T44" fmla="*/ 253 w 2568"/>
              <a:gd name="T45" fmla="*/ 1494 h 2443"/>
              <a:gd name="T46" fmla="*/ 222 w 2568"/>
              <a:gd name="T47" fmla="*/ 1593 h 2443"/>
              <a:gd name="T48" fmla="*/ 346 w 2568"/>
              <a:gd name="T49" fmla="*/ 1969 h 2443"/>
              <a:gd name="T50" fmla="*/ 56 w 2568"/>
              <a:gd name="T51" fmla="*/ 1863 h 2443"/>
              <a:gd name="T52" fmla="*/ 14 w 2568"/>
              <a:gd name="T53" fmla="*/ 1938 h 2443"/>
              <a:gd name="T54" fmla="*/ 119 w 2568"/>
              <a:gd name="T55" fmla="*/ 2124 h 2443"/>
              <a:gd name="T56" fmla="*/ 192 w 2568"/>
              <a:gd name="T57" fmla="*/ 2278 h 2443"/>
              <a:gd name="T58" fmla="*/ 1686 w 2568"/>
              <a:gd name="T59" fmla="*/ 1519 h 2443"/>
              <a:gd name="T60" fmla="*/ 1385 w 2568"/>
              <a:gd name="T61" fmla="*/ 2008 h 2443"/>
              <a:gd name="T62" fmla="*/ 1445 w 2568"/>
              <a:gd name="T63" fmla="*/ 2273 h 2443"/>
              <a:gd name="T64" fmla="*/ 1333 w 2568"/>
              <a:gd name="T65" fmla="*/ 2434 h 2443"/>
              <a:gd name="T66" fmla="*/ 1047 w 2568"/>
              <a:gd name="T67" fmla="*/ 2162 h 2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68" h="2443">
                <a:moveTo>
                  <a:pt x="2568" y="1176"/>
                </a:moveTo>
                <a:cubicBezTo>
                  <a:pt x="2568" y="1764"/>
                  <a:pt x="2134" y="2253"/>
                  <a:pt x="1570" y="2339"/>
                </a:cubicBezTo>
                <a:cubicBezTo>
                  <a:pt x="1575" y="2313"/>
                  <a:pt x="1576" y="2286"/>
                  <a:pt x="1573" y="2258"/>
                </a:cubicBezTo>
                <a:cubicBezTo>
                  <a:pt x="1573" y="2258"/>
                  <a:pt x="1569" y="2230"/>
                  <a:pt x="1565" y="2192"/>
                </a:cubicBezTo>
                <a:cubicBezTo>
                  <a:pt x="1765" y="2158"/>
                  <a:pt x="1946" y="2066"/>
                  <a:pt x="2090" y="1934"/>
                </a:cubicBezTo>
                <a:cubicBezTo>
                  <a:pt x="2081" y="1927"/>
                  <a:pt x="2072" y="1917"/>
                  <a:pt x="2064" y="1905"/>
                </a:cubicBezTo>
                <a:cubicBezTo>
                  <a:pt x="2026" y="1849"/>
                  <a:pt x="2076" y="1794"/>
                  <a:pt x="2076" y="1746"/>
                </a:cubicBezTo>
                <a:cubicBezTo>
                  <a:pt x="2076" y="1698"/>
                  <a:pt x="1980" y="1702"/>
                  <a:pt x="1976" y="1670"/>
                </a:cubicBezTo>
                <a:cubicBezTo>
                  <a:pt x="1964" y="1561"/>
                  <a:pt x="2043" y="1560"/>
                  <a:pt x="2085" y="1517"/>
                </a:cubicBezTo>
                <a:cubicBezTo>
                  <a:pt x="2128" y="1475"/>
                  <a:pt x="2044" y="1379"/>
                  <a:pt x="1989" y="1385"/>
                </a:cubicBezTo>
                <a:cubicBezTo>
                  <a:pt x="1935" y="1391"/>
                  <a:pt x="1781" y="1360"/>
                  <a:pt x="1795" y="1242"/>
                </a:cubicBezTo>
                <a:cubicBezTo>
                  <a:pt x="1812" y="1099"/>
                  <a:pt x="1613" y="1112"/>
                  <a:pt x="1584" y="1045"/>
                </a:cubicBezTo>
                <a:cubicBezTo>
                  <a:pt x="1542" y="948"/>
                  <a:pt x="1612" y="828"/>
                  <a:pt x="1702" y="801"/>
                </a:cubicBezTo>
                <a:cubicBezTo>
                  <a:pt x="1830" y="762"/>
                  <a:pt x="1956" y="658"/>
                  <a:pt x="1946" y="542"/>
                </a:cubicBezTo>
                <a:cubicBezTo>
                  <a:pt x="1935" y="410"/>
                  <a:pt x="1875" y="291"/>
                  <a:pt x="1777" y="221"/>
                </a:cubicBezTo>
                <a:cubicBezTo>
                  <a:pt x="1675" y="180"/>
                  <a:pt x="1565" y="154"/>
                  <a:pt x="1450" y="148"/>
                </a:cubicBezTo>
                <a:cubicBezTo>
                  <a:pt x="1347" y="152"/>
                  <a:pt x="1257" y="174"/>
                  <a:pt x="1261" y="222"/>
                </a:cubicBezTo>
                <a:cubicBezTo>
                  <a:pt x="1271" y="337"/>
                  <a:pt x="1599" y="367"/>
                  <a:pt x="1544" y="475"/>
                </a:cubicBezTo>
                <a:cubicBezTo>
                  <a:pt x="1515" y="531"/>
                  <a:pt x="1300" y="610"/>
                  <a:pt x="1340" y="694"/>
                </a:cubicBezTo>
                <a:cubicBezTo>
                  <a:pt x="1366" y="748"/>
                  <a:pt x="1431" y="702"/>
                  <a:pt x="1407" y="806"/>
                </a:cubicBezTo>
                <a:cubicBezTo>
                  <a:pt x="1396" y="854"/>
                  <a:pt x="1353" y="944"/>
                  <a:pt x="1289" y="950"/>
                </a:cubicBezTo>
                <a:cubicBezTo>
                  <a:pt x="1222" y="956"/>
                  <a:pt x="1167" y="781"/>
                  <a:pt x="987" y="775"/>
                </a:cubicBezTo>
                <a:cubicBezTo>
                  <a:pt x="902" y="772"/>
                  <a:pt x="781" y="908"/>
                  <a:pt x="883" y="1004"/>
                </a:cubicBezTo>
                <a:cubicBezTo>
                  <a:pt x="945" y="1063"/>
                  <a:pt x="1061" y="934"/>
                  <a:pt x="1095" y="1035"/>
                </a:cubicBezTo>
                <a:cubicBezTo>
                  <a:pt x="1119" y="1105"/>
                  <a:pt x="1092" y="1254"/>
                  <a:pt x="1205" y="1316"/>
                </a:cubicBezTo>
                <a:cubicBezTo>
                  <a:pt x="1246" y="1339"/>
                  <a:pt x="1308" y="1358"/>
                  <a:pt x="1371" y="1390"/>
                </a:cubicBezTo>
                <a:cubicBezTo>
                  <a:pt x="1278" y="1409"/>
                  <a:pt x="1165" y="1444"/>
                  <a:pt x="1031" y="1496"/>
                </a:cubicBezTo>
                <a:cubicBezTo>
                  <a:pt x="918" y="1466"/>
                  <a:pt x="918" y="1466"/>
                  <a:pt x="918" y="1466"/>
                </a:cubicBezTo>
                <a:cubicBezTo>
                  <a:pt x="965" y="1426"/>
                  <a:pt x="1042" y="1399"/>
                  <a:pt x="1023" y="1313"/>
                </a:cubicBezTo>
                <a:cubicBezTo>
                  <a:pt x="995" y="1187"/>
                  <a:pt x="775" y="1234"/>
                  <a:pt x="624" y="1083"/>
                </a:cubicBezTo>
                <a:cubicBezTo>
                  <a:pt x="578" y="1037"/>
                  <a:pt x="479" y="883"/>
                  <a:pt x="479" y="698"/>
                </a:cubicBezTo>
                <a:cubicBezTo>
                  <a:pt x="404" y="841"/>
                  <a:pt x="361" y="1004"/>
                  <a:pt x="361" y="1176"/>
                </a:cubicBezTo>
                <a:cubicBezTo>
                  <a:pt x="361" y="1229"/>
                  <a:pt x="365" y="1282"/>
                  <a:pt x="373" y="1333"/>
                </a:cubicBezTo>
                <a:cubicBezTo>
                  <a:pt x="371" y="1333"/>
                  <a:pt x="370" y="1332"/>
                  <a:pt x="368" y="1332"/>
                </a:cubicBezTo>
                <a:cubicBezTo>
                  <a:pt x="320" y="1332"/>
                  <a:pt x="274" y="1342"/>
                  <a:pt x="230" y="1361"/>
                </a:cubicBezTo>
                <a:cubicBezTo>
                  <a:pt x="221" y="1301"/>
                  <a:pt x="216" y="1239"/>
                  <a:pt x="216" y="1176"/>
                </a:cubicBezTo>
                <a:cubicBezTo>
                  <a:pt x="216" y="528"/>
                  <a:pt x="743" y="0"/>
                  <a:pt x="1392" y="0"/>
                </a:cubicBezTo>
                <a:cubicBezTo>
                  <a:pt x="2040" y="0"/>
                  <a:pt x="2568" y="528"/>
                  <a:pt x="2568" y="1176"/>
                </a:cubicBezTo>
                <a:close/>
                <a:moveTo>
                  <a:pt x="1686" y="1519"/>
                </a:moveTo>
                <a:cubicBezTo>
                  <a:pt x="1398" y="1651"/>
                  <a:pt x="1398" y="1651"/>
                  <a:pt x="1398" y="1651"/>
                </a:cubicBezTo>
                <a:cubicBezTo>
                  <a:pt x="1403" y="1589"/>
                  <a:pt x="1403" y="1589"/>
                  <a:pt x="1403" y="1589"/>
                </a:cubicBezTo>
                <a:cubicBezTo>
                  <a:pt x="1589" y="1505"/>
                  <a:pt x="1589" y="1505"/>
                  <a:pt x="1589" y="1505"/>
                </a:cubicBezTo>
                <a:cubicBezTo>
                  <a:pt x="1562" y="1503"/>
                  <a:pt x="1535" y="1502"/>
                  <a:pt x="1507" y="1502"/>
                </a:cubicBezTo>
                <a:cubicBezTo>
                  <a:pt x="1405" y="1502"/>
                  <a:pt x="1231" y="1554"/>
                  <a:pt x="1039" y="1630"/>
                </a:cubicBezTo>
                <a:cubicBezTo>
                  <a:pt x="423" y="1468"/>
                  <a:pt x="423" y="1468"/>
                  <a:pt x="423" y="1468"/>
                </a:cubicBezTo>
                <a:cubicBezTo>
                  <a:pt x="365" y="1453"/>
                  <a:pt x="304" y="1462"/>
                  <a:pt x="253" y="1494"/>
                </a:cubicBezTo>
                <a:cubicBezTo>
                  <a:pt x="223" y="1513"/>
                  <a:pt x="223" y="1513"/>
                  <a:pt x="223" y="1513"/>
                </a:cubicBezTo>
                <a:cubicBezTo>
                  <a:pt x="193" y="1531"/>
                  <a:pt x="193" y="1574"/>
                  <a:pt x="222" y="1593"/>
                </a:cubicBezTo>
                <a:cubicBezTo>
                  <a:pt x="593" y="1834"/>
                  <a:pt x="593" y="1834"/>
                  <a:pt x="593" y="1834"/>
                </a:cubicBezTo>
                <a:cubicBezTo>
                  <a:pt x="504" y="1879"/>
                  <a:pt x="420" y="1925"/>
                  <a:pt x="346" y="1969"/>
                </a:cubicBezTo>
                <a:cubicBezTo>
                  <a:pt x="156" y="1868"/>
                  <a:pt x="156" y="1868"/>
                  <a:pt x="156" y="1868"/>
                </a:cubicBezTo>
                <a:cubicBezTo>
                  <a:pt x="125" y="1852"/>
                  <a:pt x="89" y="1850"/>
                  <a:pt x="56" y="1863"/>
                </a:cubicBezTo>
                <a:cubicBezTo>
                  <a:pt x="38" y="1870"/>
                  <a:pt x="38" y="1870"/>
                  <a:pt x="38" y="1870"/>
                </a:cubicBezTo>
                <a:cubicBezTo>
                  <a:pt x="11" y="1881"/>
                  <a:pt x="0" y="1913"/>
                  <a:pt x="14" y="1938"/>
                </a:cubicBezTo>
                <a:cubicBezTo>
                  <a:pt x="119" y="2124"/>
                  <a:pt x="119" y="2124"/>
                  <a:pt x="119" y="2124"/>
                </a:cubicBezTo>
                <a:cubicBezTo>
                  <a:pt x="119" y="2124"/>
                  <a:pt x="119" y="2124"/>
                  <a:pt x="119" y="2124"/>
                </a:cubicBezTo>
                <a:cubicBezTo>
                  <a:pt x="79" y="2158"/>
                  <a:pt x="57" y="2186"/>
                  <a:pt x="57" y="2205"/>
                </a:cubicBezTo>
                <a:cubicBezTo>
                  <a:pt x="57" y="2264"/>
                  <a:pt x="129" y="2278"/>
                  <a:pt x="192" y="2278"/>
                </a:cubicBezTo>
                <a:cubicBezTo>
                  <a:pt x="305" y="2278"/>
                  <a:pt x="1796" y="1937"/>
                  <a:pt x="1796" y="1627"/>
                </a:cubicBezTo>
                <a:cubicBezTo>
                  <a:pt x="1796" y="1566"/>
                  <a:pt x="1754" y="1536"/>
                  <a:pt x="1686" y="1519"/>
                </a:cubicBezTo>
                <a:close/>
                <a:moveTo>
                  <a:pt x="1057" y="2123"/>
                </a:moveTo>
                <a:cubicBezTo>
                  <a:pt x="1385" y="2008"/>
                  <a:pt x="1385" y="2008"/>
                  <a:pt x="1385" y="2008"/>
                </a:cubicBezTo>
                <a:cubicBezTo>
                  <a:pt x="1399" y="2002"/>
                  <a:pt x="1415" y="2012"/>
                  <a:pt x="1417" y="2027"/>
                </a:cubicBezTo>
                <a:cubicBezTo>
                  <a:pt x="1445" y="2273"/>
                  <a:pt x="1445" y="2273"/>
                  <a:pt x="1445" y="2273"/>
                </a:cubicBezTo>
                <a:cubicBezTo>
                  <a:pt x="1453" y="2335"/>
                  <a:pt x="1420" y="2394"/>
                  <a:pt x="1363" y="2420"/>
                </a:cubicBezTo>
                <a:cubicBezTo>
                  <a:pt x="1333" y="2434"/>
                  <a:pt x="1333" y="2434"/>
                  <a:pt x="1333" y="2434"/>
                </a:cubicBezTo>
                <a:cubicBezTo>
                  <a:pt x="1313" y="2443"/>
                  <a:pt x="1291" y="2439"/>
                  <a:pt x="1277" y="2423"/>
                </a:cubicBezTo>
                <a:cubicBezTo>
                  <a:pt x="1047" y="2162"/>
                  <a:pt x="1047" y="2162"/>
                  <a:pt x="1047" y="2162"/>
                </a:cubicBezTo>
                <a:cubicBezTo>
                  <a:pt x="1036" y="2149"/>
                  <a:pt x="1041" y="2129"/>
                  <a:pt x="1057" y="2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" name="Freeform 15"/>
          <p:cNvSpPr>
            <a:spLocks noEditPoints="1"/>
          </p:cNvSpPr>
          <p:nvPr/>
        </p:nvSpPr>
        <p:spPr bwMode="auto">
          <a:xfrm>
            <a:off x="8938086" y="1432285"/>
            <a:ext cx="1047940" cy="452202"/>
          </a:xfrm>
          <a:custGeom>
            <a:avLst/>
            <a:gdLst>
              <a:gd name="T0" fmla="*/ 2521 w 2560"/>
              <a:gd name="T1" fmla="*/ 761 h 1106"/>
              <a:gd name="T2" fmla="*/ 1670 w 2560"/>
              <a:gd name="T3" fmla="*/ 616 h 1106"/>
              <a:gd name="T4" fmla="*/ 1343 w 2560"/>
              <a:gd name="T5" fmla="*/ 310 h 1106"/>
              <a:gd name="T6" fmla="*/ 1304 w 2560"/>
              <a:gd name="T7" fmla="*/ 20 h 1106"/>
              <a:gd name="T8" fmla="*/ 1280 w 2560"/>
              <a:gd name="T9" fmla="*/ 0 h 1106"/>
              <a:gd name="T10" fmla="*/ 1280 w 2560"/>
              <a:gd name="T11" fmla="*/ 0 h 1106"/>
              <a:gd name="T12" fmla="*/ 1256 w 2560"/>
              <a:gd name="T13" fmla="*/ 20 h 1106"/>
              <a:gd name="T14" fmla="*/ 1217 w 2560"/>
              <a:gd name="T15" fmla="*/ 310 h 1106"/>
              <a:gd name="T16" fmla="*/ 890 w 2560"/>
              <a:gd name="T17" fmla="*/ 616 h 1106"/>
              <a:gd name="T18" fmla="*/ 40 w 2560"/>
              <a:gd name="T19" fmla="*/ 761 h 1106"/>
              <a:gd name="T20" fmla="*/ 0 w 2560"/>
              <a:gd name="T21" fmla="*/ 807 h 1106"/>
              <a:gd name="T22" fmla="*/ 0 w 2560"/>
              <a:gd name="T23" fmla="*/ 808 h 1106"/>
              <a:gd name="T24" fmla="*/ 47 w 2560"/>
              <a:gd name="T25" fmla="*/ 855 h 1106"/>
              <a:gd name="T26" fmla="*/ 231 w 2560"/>
              <a:gd name="T27" fmla="*/ 855 h 1106"/>
              <a:gd name="T28" fmla="*/ 227 w 2560"/>
              <a:gd name="T29" fmla="*/ 889 h 1106"/>
              <a:gd name="T30" fmla="*/ 408 w 2560"/>
              <a:gd name="T31" fmla="*/ 1069 h 1106"/>
              <a:gd name="T32" fmla="*/ 588 w 2560"/>
              <a:gd name="T33" fmla="*/ 889 h 1106"/>
              <a:gd name="T34" fmla="*/ 585 w 2560"/>
              <a:gd name="T35" fmla="*/ 855 h 1106"/>
              <a:gd name="T36" fmla="*/ 908 w 2560"/>
              <a:gd name="T37" fmla="*/ 855 h 1106"/>
              <a:gd name="T38" fmla="*/ 1280 w 2560"/>
              <a:gd name="T39" fmla="*/ 1106 h 1106"/>
              <a:gd name="T40" fmla="*/ 1652 w 2560"/>
              <a:gd name="T41" fmla="*/ 855 h 1106"/>
              <a:gd name="T42" fmla="*/ 1976 w 2560"/>
              <a:gd name="T43" fmla="*/ 855 h 1106"/>
              <a:gd name="T44" fmla="*/ 1972 w 2560"/>
              <a:gd name="T45" fmla="*/ 889 h 1106"/>
              <a:gd name="T46" fmla="*/ 2153 w 2560"/>
              <a:gd name="T47" fmla="*/ 1069 h 1106"/>
              <a:gd name="T48" fmla="*/ 2333 w 2560"/>
              <a:gd name="T49" fmla="*/ 889 h 1106"/>
              <a:gd name="T50" fmla="*/ 2330 w 2560"/>
              <a:gd name="T51" fmla="*/ 855 h 1106"/>
              <a:gd name="T52" fmla="*/ 2514 w 2560"/>
              <a:gd name="T53" fmla="*/ 855 h 1106"/>
              <a:gd name="T54" fmla="*/ 2560 w 2560"/>
              <a:gd name="T55" fmla="*/ 808 h 1106"/>
              <a:gd name="T56" fmla="*/ 2560 w 2560"/>
              <a:gd name="T57" fmla="*/ 807 h 1106"/>
              <a:gd name="T58" fmla="*/ 2521 w 2560"/>
              <a:gd name="T59" fmla="*/ 761 h 1106"/>
              <a:gd name="T60" fmla="*/ 1069 w 2560"/>
              <a:gd name="T61" fmla="*/ 620 h 1106"/>
              <a:gd name="T62" fmla="*/ 1119 w 2560"/>
              <a:gd name="T63" fmla="*/ 517 h 1106"/>
              <a:gd name="T64" fmla="*/ 1442 w 2560"/>
              <a:gd name="T65" fmla="*/ 517 h 1106"/>
              <a:gd name="T66" fmla="*/ 1491 w 2560"/>
              <a:gd name="T67" fmla="*/ 620 h 1106"/>
              <a:gd name="T68" fmla="*/ 1069 w 2560"/>
              <a:gd name="T69" fmla="*/ 620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60" h="1106">
                <a:moveTo>
                  <a:pt x="2521" y="761"/>
                </a:moveTo>
                <a:cubicBezTo>
                  <a:pt x="1670" y="616"/>
                  <a:pt x="1670" y="616"/>
                  <a:pt x="1670" y="616"/>
                </a:cubicBezTo>
                <a:cubicBezTo>
                  <a:pt x="1634" y="458"/>
                  <a:pt x="1505" y="336"/>
                  <a:pt x="1343" y="310"/>
                </a:cubicBezTo>
                <a:cubicBezTo>
                  <a:pt x="1304" y="20"/>
                  <a:pt x="1304" y="20"/>
                  <a:pt x="1304" y="20"/>
                </a:cubicBezTo>
                <a:cubicBezTo>
                  <a:pt x="1302" y="8"/>
                  <a:pt x="1292" y="0"/>
                  <a:pt x="1280" y="0"/>
                </a:cubicBezTo>
                <a:cubicBezTo>
                  <a:pt x="1280" y="0"/>
                  <a:pt x="1280" y="0"/>
                  <a:pt x="1280" y="0"/>
                </a:cubicBezTo>
                <a:cubicBezTo>
                  <a:pt x="1268" y="0"/>
                  <a:pt x="1258" y="8"/>
                  <a:pt x="1256" y="20"/>
                </a:cubicBezTo>
                <a:cubicBezTo>
                  <a:pt x="1217" y="310"/>
                  <a:pt x="1217" y="310"/>
                  <a:pt x="1217" y="310"/>
                </a:cubicBezTo>
                <a:cubicBezTo>
                  <a:pt x="1056" y="336"/>
                  <a:pt x="926" y="458"/>
                  <a:pt x="890" y="616"/>
                </a:cubicBezTo>
                <a:cubicBezTo>
                  <a:pt x="40" y="761"/>
                  <a:pt x="40" y="761"/>
                  <a:pt x="40" y="761"/>
                </a:cubicBezTo>
                <a:cubicBezTo>
                  <a:pt x="17" y="765"/>
                  <a:pt x="0" y="784"/>
                  <a:pt x="0" y="807"/>
                </a:cubicBezTo>
                <a:cubicBezTo>
                  <a:pt x="0" y="808"/>
                  <a:pt x="0" y="808"/>
                  <a:pt x="0" y="808"/>
                </a:cubicBezTo>
                <a:cubicBezTo>
                  <a:pt x="0" y="834"/>
                  <a:pt x="21" y="855"/>
                  <a:pt x="47" y="855"/>
                </a:cubicBezTo>
                <a:cubicBezTo>
                  <a:pt x="231" y="855"/>
                  <a:pt x="231" y="855"/>
                  <a:pt x="231" y="855"/>
                </a:cubicBezTo>
                <a:cubicBezTo>
                  <a:pt x="229" y="866"/>
                  <a:pt x="227" y="877"/>
                  <a:pt x="227" y="889"/>
                </a:cubicBezTo>
                <a:cubicBezTo>
                  <a:pt x="227" y="988"/>
                  <a:pt x="308" y="1069"/>
                  <a:pt x="408" y="1069"/>
                </a:cubicBezTo>
                <a:cubicBezTo>
                  <a:pt x="507" y="1069"/>
                  <a:pt x="588" y="988"/>
                  <a:pt x="588" y="889"/>
                </a:cubicBezTo>
                <a:cubicBezTo>
                  <a:pt x="588" y="877"/>
                  <a:pt x="587" y="866"/>
                  <a:pt x="585" y="855"/>
                </a:cubicBezTo>
                <a:cubicBezTo>
                  <a:pt x="908" y="855"/>
                  <a:pt x="908" y="855"/>
                  <a:pt x="908" y="855"/>
                </a:cubicBezTo>
                <a:cubicBezTo>
                  <a:pt x="968" y="1002"/>
                  <a:pt x="1112" y="1106"/>
                  <a:pt x="1280" y="1106"/>
                </a:cubicBezTo>
                <a:cubicBezTo>
                  <a:pt x="1449" y="1106"/>
                  <a:pt x="1593" y="1002"/>
                  <a:pt x="1652" y="855"/>
                </a:cubicBezTo>
                <a:cubicBezTo>
                  <a:pt x="1976" y="855"/>
                  <a:pt x="1976" y="855"/>
                  <a:pt x="1976" y="855"/>
                </a:cubicBezTo>
                <a:cubicBezTo>
                  <a:pt x="1974" y="866"/>
                  <a:pt x="1972" y="877"/>
                  <a:pt x="1972" y="889"/>
                </a:cubicBezTo>
                <a:cubicBezTo>
                  <a:pt x="1972" y="988"/>
                  <a:pt x="2053" y="1069"/>
                  <a:pt x="2153" y="1069"/>
                </a:cubicBezTo>
                <a:cubicBezTo>
                  <a:pt x="2252" y="1069"/>
                  <a:pt x="2333" y="988"/>
                  <a:pt x="2333" y="889"/>
                </a:cubicBezTo>
                <a:cubicBezTo>
                  <a:pt x="2333" y="877"/>
                  <a:pt x="2332" y="866"/>
                  <a:pt x="2330" y="855"/>
                </a:cubicBezTo>
                <a:cubicBezTo>
                  <a:pt x="2514" y="855"/>
                  <a:pt x="2514" y="855"/>
                  <a:pt x="2514" y="855"/>
                </a:cubicBezTo>
                <a:cubicBezTo>
                  <a:pt x="2539" y="855"/>
                  <a:pt x="2560" y="834"/>
                  <a:pt x="2560" y="808"/>
                </a:cubicBezTo>
                <a:cubicBezTo>
                  <a:pt x="2560" y="807"/>
                  <a:pt x="2560" y="807"/>
                  <a:pt x="2560" y="807"/>
                </a:cubicBezTo>
                <a:cubicBezTo>
                  <a:pt x="2560" y="784"/>
                  <a:pt x="2543" y="765"/>
                  <a:pt x="2521" y="761"/>
                </a:cubicBezTo>
                <a:close/>
                <a:moveTo>
                  <a:pt x="1069" y="620"/>
                </a:moveTo>
                <a:cubicBezTo>
                  <a:pt x="1119" y="517"/>
                  <a:pt x="1119" y="517"/>
                  <a:pt x="1119" y="517"/>
                </a:cubicBezTo>
                <a:cubicBezTo>
                  <a:pt x="1442" y="517"/>
                  <a:pt x="1442" y="517"/>
                  <a:pt x="1442" y="517"/>
                </a:cubicBezTo>
                <a:cubicBezTo>
                  <a:pt x="1491" y="620"/>
                  <a:pt x="1491" y="620"/>
                  <a:pt x="1491" y="620"/>
                </a:cubicBezTo>
                <a:lnTo>
                  <a:pt x="1069" y="6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16"/>
          <p:cNvSpPr>
            <a:spLocks noEditPoints="1"/>
          </p:cNvSpPr>
          <p:nvPr/>
        </p:nvSpPr>
        <p:spPr bwMode="auto">
          <a:xfrm>
            <a:off x="3653538" y="2682975"/>
            <a:ext cx="837226" cy="462545"/>
          </a:xfrm>
          <a:custGeom>
            <a:avLst/>
            <a:gdLst>
              <a:gd name="T0" fmla="*/ 2572 w 2572"/>
              <a:gd name="T1" fmla="*/ 251 h 1419"/>
              <a:gd name="T2" fmla="*/ 275 w 2572"/>
              <a:gd name="T3" fmla="*/ 1182 h 1419"/>
              <a:gd name="T4" fmla="*/ 82 w 2572"/>
              <a:gd name="T5" fmla="*/ 1078 h 1419"/>
              <a:gd name="T6" fmla="*/ 171 w 2572"/>
              <a:gd name="T7" fmla="*/ 961 h 1419"/>
              <a:gd name="T8" fmla="*/ 171 w 2572"/>
              <a:gd name="T9" fmla="*/ 961 h 1419"/>
              <a:gd name="T10" fmla="*/ 21 w 2572"/>
              <a:gd name="T11" fmla="*/ 695 h 1419"/>
              <a:gd name="T12" fmla="*/ 55 w 2572"/>
              <a:gd name="T13" fmla="*/ 598 h 1419"/>
              <a:gd name="T14" fmla="*/ 81 w 2572"/>
              <a:gd name="T15" fmla="*/ 587 h 1419"/>
              <a:gd name="T16" fmla="*/ 224 w 2572"/>
              <a:gd name="T17" fmla="*/ 595 h 1419"/>
              <a:gd name="T18" fmla="*/ 496 w 2572"/>
              <a:gd name="T19" fmla="*/ 739 h 1419"/>
              <a:gd name="T20" fmla="*/ 849 w 2572"/>
              <a:gd name="T21" fmla="*/ 546 h 1419"/>
              <a:gd name="T22" fmla="*/ 319 w 2572"/>
              <a:gd name="T23" fmla="*/ 202 h 1419"/>
              <a:gd name="T24" fmla="*/ 320 w 2572"/>
              <a:gd name="T25" fmla="*/ 86 h 1419"/>
              <a:gd name="T26" fmla="*/ 363 w 2572"/>
              <a:gd name="T27" fmla="*/ 59 h 1419"/>
              <a:gd name="T28" fmla="*/ 606 w 2572"/>
              <a:gd name="T29" fmla="*/ 22 h 1419"/>
              <a:gd name="T30" fmla="*/ 1488 w 2572"/>
              <a:gd name="T31" fmla="*/ 255 h 1419"/>
              <a:gd name="T32" fmla="*/ 2158 w 2572"/>
              <a:gd name="T33" fmla="*/ 71 h 1419"/>
              <a:gd name="T34" fmla="*/ 2275 w 2572"/>
              <a:gd name="T35" fmla="*/ 75 h 1419"/>
              <a:gd name="T36" fmla="*/ 2009 w 2572"/>
              <a:gd name="T37" fmla="*/ 195 h 1419"/>
              <a:gd name="T38" fmla="*/ 2002 w 2572"/>
              <a:gd name="T39" fmla="*/ 285 h 1419"/>
              <a:gd name="T40" fmla="*/ 2413 w 2572"/>
              <a:gd name="T41" fmla="*/ 96 h 1419"/>
              <a:gd name="T42" fmla="*/ 2572 w 2572"/>
              <a:gd name="T43" fmla="*/ 251 h 1419"/>
              <a:gd name="T44" fmla="*/ 1499 w 2572"/>
              <a:gd name="T45" fmla="*/ 1015 h 1419"/>
              <a:gd name="T46" fmla="*/ 1828 w 2572"/>
              <a:gd name="T47" fmla="*/ 1389 h 1419"/>
              <a:gd name="T48" fmla="*/ 1908 w 2572"/>
              <a:gd name="T49" fmla="*/ 1406 h 1419"/>
              <a:gd name="T50" fmla="*/ 1952 w 2572"/>
              <a:gd name="T51" fmla="*/ 1385 h 1419"/>
              <a:gd name="T52" fmla="*/ 2070 w 2572"/>
              <a:gd name="T53" fmla="*/ 1175 h 1419"/>
              <a:gd name="T54" fmla="*/ 2028 w 2572"/>
              <a:gd name="T55" fmla="*/ 823 h 1419"/>
              <a:gd name="T56" fmla="*/ 1983 w 2572"/>
              <a:gd name="T57" fmla="*/ 795 h 1419"/>
              <a:gd name="T58" fmla="*/ 1513 w 2572"/>
              <a:gd name="T59" fmla="*/ 960 h 1419"/>
              <a:gd name="T60" fmla="*/ 1499 w 2572"/>
              <a:gd name="T61" fmla="*/ 1015 h 1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72" h="1419">
                <a:moveTo>
                  <a:pt x="2572" y="251"/>
                </a:moveTo>
                <a:cubicBezTo>
                  <a:pt x="2572" y="694"/>
                  <a:pt x="437" y="1182"/>
                  <a:pt x="275" y="1182"/>
                </a:cubicBezTo>
                <a:cubicBezTo>
                  <a:pt x="185" y="1182"/>
                  <a:pt x="82" y="1162"/>
                  <a:pt x="82" y="1078"/>
                </a:cubicBezTo>
                <a:cubicBezTo>
                  <a:pt x="82" y="1050"/>
                  <a:pt x="114" y="1010"/>
                  <a:pt x="171" y="961"/>
                </a:cubicBezTo>
                <a:cubicBezTo>
                  <a:pt x="171" y="961"/>
                  <a:pt x="171" y="961"/>
                  <a:pt x="171" y="961"/>
                </a:cubicBezTo>
                <a:cubicBezTo>
                  <a:pt x="21" y="695"/>
                  <a:pt x="21" y="695"/>
                  <a:pt x="21" y="695"/>
                </a:cubicBezTo>
                <a:cubicBezTo>
                  <a:pt x="0" y="659"/>
                  <a:pt x="17" y="613"/>
                  <a:pt x="55" y="598"/>
                </a:cubicBezTo>
                <a:cubicBezTo>
                  <a:pt x="81" y="587"/>
                  <a:pt x="81" y="587"/>
                  <a:pt x="81" y="587"/>
                </a:cubicBezTo>
                <a:cubicBezTo>
                  <a:pt x="127" y="569"/>
                  <a:pt x="180" y="572"/>
                  <a:pt x="224" y="595"/>
                </a:cubicBezTo>
                <a:cubicBezTo>
                  <a:pt x="496" y="739"/>
                  <a:pt x="496" y="739"/>
                  <a:pt x="496" y="739"/>
                </a:cubicBezTo>
                <a:cubicBezTo>
                  <a:pt x="602" y="676"/>
                  <a:pt x="722" y="610"/>
                  <a:pt x="849" y="546"/>
                </a:cubicBezTo>
                <a:cubicBezTo>
                  <a:pt x="319" y="202"/>
                  <a:pt x="319" y="202"/>
                  <a:pt x="319" y="202"/>
                </a:cubicBezTo>
                <a:cubicBezTo>
                  <a:pt x="277" y="175"/>
                  <a:pt x="277" y="113"/>
                  <a:pt x="320" y="86"/>
                </a:cubicBezTo>
                <a:cubicBezTo>
                  <a:pt x="363" y="59"/>
                  <a:pt x="363" y="59"/>
                  <a:pt x="363" y="59"/>
                </a:cubicBezTo>
                <a:cubicBezTo>
                  <a:pt x="435" y="14"/>
                  <a:pt x="523" y="0"/>
                  <a:pt x="606" y="22"/>
                </a:cubicBezTo>
                <a:cubicBezTo>
                  <a:pt x="1488" y="255"/>
                  <a:pt x="1488" y="255"/>
                  <a:pt x="1488" y="255"/>
                </a:cubicBezTo>
                <a:cubicBezTo>
                  <a:pt x="1763" y="146"/>
                  <a:pt x="2011" y="71"/>
                  <a:pt x="2158" y="71"/>
                </a:cubicBezTo>
                <a:cubicBezTo>
                  <a:pt x="2198" y="71"/>
                  <a:pt x="2237" y="72"/>
                  <a:pt x="2275" y="75"/>
                </a:cubicBezTo>
                <a:cubicBezTo>
                  <a:pt x="2009" y="195"/>
                  <a:pt x="2009" y="195"/>
                  <a:pt x="2009" y="195"/>
                </a:cubicBezTo>
                <a:cubicBezTo>
                  <a:pt x="2002" y="285"/>
                  <a:pt x="2002" y="285"/>
                  <a:pt x="2002" y="285"/>
                </a:cubicBezTo>
                <a:cubicBezTo>
                  <a:pt x="2413" y="96"/>
                  <a:pt x="2413" y="96"/>
                  <a:pt x="2413" y="96"/>
                </a:cubicBezTo>
                <a:cubicBezTo>
                  <a:pt x="2512" y="119"/>
                  <a:pt x="2572" y="163"/>
                  <a:pt x="2572" y="251"/>
                </a:cubicBezTo>
                <a:close/>
                <a:moveTo>
                  <a:pt x="1499" y="1015"/>
                </a:moveTo>
                <a:cubicBezTo>
                  <a:pt x="1828" y="1389"/>
                  <a:pt x="1828" y="1389"/>
                  <a:pt x="1828" y="1389"/>
                </a:cubicBezTo>
                <a:cubicBezTo>
                  <a:pt x="1848" y="1412"/>
                  <a:pt x="1881" y="1419"/>
                  <a:pt x="1908" y="1406"/>
                </a:cubicBezTo>
                <a:cubicBezTo>
                  <a:pt x="1952" y="1385"/>
                  <a:pt x="1952" y="1385"/>
                  <a:pt x="1952" y="1385"/>
                </a:cubicBezTo>
                <a:cubicBezTo>
                  <a:pt x="2033" y="1348"/>
                  <a:pt x="2080" y="1263"/>
                  <a:pt x="2070" y="1175"/>
                </a:cubicBezTo>
                <a:cubicBezTo>
                  <a:pt x="2028" y="823"/>
                  <a:pt x="2028" y="823"/>
                  <a:pt x="2028" y="823"/>
                </a:cubicBezTo>
                <a:cubicBezTo>
                  <a:pt x="2026" y="801"/>
                  <a:pt x="2004" y="788"/>
                  <a:pt x="1983" y="795"/>
                </a:cubicBezTo>
                <a:cubicBezTo>
                  <a:pt x="1513" y="960"/>
                  <a:pt x="1513" y="960"/>
                  <a:pt x="1513" y="960"/>
                </a:cubicBezTo>
                <a:cubicBezTo>
                  <a:pt x="1490" y="968"/>
                  <a:pt x="1483" y="997"/>
                  <a:pt x="1499" y="10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" name="Freeform 20"/>
          <p:cNvSpPr>
            <a:spLocks noEditPoints="1"/>
          </p:cNvSpPr>
          <p:nvPr/>
        </p:nvSpPr>
        <p:spPr bwMode="auto">
          <a:xfrm>
            <a:off x="7533554" y="1297006"/>
            <a:ext cx="689735" cy="722761"/>
          </a:xfrm>
          <a:custGeom>
            <a:avLst/>
            <a:gdLst>
              <a:gd name="T0" fmla="*/ 924 w 2498"/>
              <a:gd name="T1" fmla="*/ 1477 h 2617"/>
              <a:gd name="T2" fmla="*/ 924 w 2498"/>
              <a:gd name="T3" fmla="*/ 1221 h 2617"/>
              <a:gd name="T4" fmla="*/ 1573 w 2498"/>
              <a:gd name="T5" fmla="*/ 1221 h 2617"/>
              <a:gd name="T6" fmla="*/ 1573 w 2498"/>
              <a:gd name="T7" fmla="*/ 1477 h 2617"/>
              <a:gd name="T8" fmla="*/ 1573 w 2498"/>
              <a:gd name="T9" fmla="*/ 1221 h 2617"/>
              <a:gd name="T10" fmla="*/ 2121 w 2498"/>
              <a:gd name="T11" fmla="*/ 1728 h 2617"/>
              <a:gd name="T12" fmla="*/ 2091 w 2498"/>
              <a:gd name="T13" fmla="*/ 1947 h 2617"/>
              <a:gd name="T14" fmla="*/ 2209 w 2498"/>
              <a:gd name="T15" fmla="*/ 2182 h 2617"/>
              <a:gd name="T16" fmla="*/ 1426 w 2498"/>
              <a:gd name="T17" fmla="*/ 2425 h 2617"/>
              <a:gd name="T18" fmla="*/ 1072 w 2498"/>
              <a:gd name="T19" fmla="*/ 2425 h 2617"/>
              <a:gd name="T20" fmla="*/ 293 w 2498"/>
              <a:gd name="T21" fmla="*/ 2178 h 2617"/>
              <a:gd name="T22" fmla="*/ 387 w 2498"/>
              <a:gd name="T23" fmla="*/ 2007 h 2617"/>
              <a:gd name="T24" fmla="*/ 377 w 2498"/>
              <a:gd name="T25" fmla="*/ 1728 h 2617"/>
              <a:gd name="T26" fmla="*/ 222 w 2498"/>
              <a:gd name="T27" fmla="*/ 1743 h 2617"/>
              <a:gd name="T28" fmla="*/ 0 w 2498"/>
              <a:gd name="T29" fmla="*/ 1277 h 2617"/>
              <a:gd name="T30" fmla="*/ 416 w 2498"/>
              <a:gd name="T31" fmla="*/ 279 h 2617"/>
              <a:gd name="T32" fmla="*/ 2081 w 2498"/>
              <a:gd name="T33" fmla="*/ 279 h 2617"/>
              <a:gd name="T34" fmla="*/ 2498 w 2498"/>
              <a:gd name="T35" fmla="*/ 1277 h 2617"/>
              <a:gd name="T36" fmla="*/ 2276 w 2498"/>
              <a:gd name="T37" fmla="*/ 1743 h 2617"/>
              <a:gd name="T38" fmla="*/ 2029 w 2498"/>
              <a:gd name="T39" fmla="*/ 1350 h 2617"/>
              <a:gd name="T40" fmla="*/ 1508 w 2498"/>
              <a:gd name="T41" fmla="*/ 1002 h 2617"/>
              <a:gd name="T42" fmla="*/ 1085 w 2498"/>
              <a:gd name="T43" fmla="*/ 908 h 2617"/>
              <a:gd name="T44" fmla="*/ 896 w 2498"/>
              <a:gd name="T45" fmla="*/ 727 h 2617"/>
              <a:gd name="T46" fmla="*/ 469 w 2498"/>
              <a:gd name="T47" fmla="*/ 1350 h 2617"/>
              <a:gd name="T48" fmla="*/ 1030 w 2498"/>
              <a:gd name="T49" fmla="*/ 1875 h 2617"/>
              <a:gd name="T50" fmla="*/ 1441 w 2498"/>
              <a:gd name="T51" fmla="*/ 1937 h 2617"/>
              <a:gd name="T52" fmla="*/ 1026 w 2498"/>
              <a:gd name="T53" fmla="*/ 1992 h 2617"/>
              <a:gd name="T54" fmla="*/ 1249 w 2498"/>
              <a:gd name="T55" fmla="*/ 2297 h 2617"/>
              <a:gd name="T56" fmla="*/ 2163 w 2498"/>
              <a:gd name="T57" fmla="*/ 1056 h 2617"/>
              <a:gd name="T58" fmla="*/ 1249 w 2498"/>
              <a:gd name="T59" fmla="*/ 133 h 2617"/>
              <a:gd name="T60" fmla="*/ 335 w 2498"/>
              <a:gd name="T61" fmla="*/ 1056 h 2617"/>
              <a:gd name="T62" fmla="*/ 1249 w 2498"/>
              <a:gd name="T63" fmla="*/ 247 h 2617"/>
              <a:gd name="T64" fmla="*/ 2163 w 2498"/>
              <a:gd name="T65" fmla="*/ 1056 h 2617"/>
              <a:gd name="T66" fmla="*/ 2163 w 2498"/>
              <a:gd name="T67" fmla="*/ 1056 h 2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98" h="2617">
                <a:moveTo>
                  <a:pt x="1053" y="1349"/>
                </a:moveTo>
                <a:cubicBezTo>
                  <a:pt x="1053" y="1420"/>
                  <a:pt x="995" y="1477"/>
                  <a:pt x="924" y="1477"/>
                </a:cubicBezTo>
                <a:cubicBezTo>
                  <a:pt x="854" y="1477"/>
                  <a:pt x="796" y="1420"/>
                  <a:pt x="796" y="1349"/>
                </a:cubicBezTo>
                <a:cubicBezTo>
                  <a:pt x="796" y="1278"/>
                  <a:pt x="854" y="1221"/>
                  <a:pt x="924" y="1221"/>
                </a:cubicBezTo>
                <a:cubicBezTo>
                  <a:pt x="995" y="1221"/>
                  <a:pt x="1053" y="1278"/>
                  <a:pt x="1053" y="1349"/>
                </a:cubicBezTo>
                <a:close/>
                <a:moveTo>
                  <a:pt x="1573" y="1221"/>
                </a:moveTo>
                <a:cubicBezTo>
                  <a:pt x="1502" y="1221"/>
                  <a:pt x="1445" y="1278"/>
                  <a:pt x="1445" y="1349"/>
                </a:cubicBezTo>
                <a:cubicBezTo>
                  <a:pt x="1445" y="1420"/>
                  <a:pt x="1502" y="1477"/>
                  <a:pt x="1573" y="1477"/>
                </a:cubicBezTo>
                <a:cubicBezTo>
                  <a:pt x="1644" y="1477"/>
                  <a:pt x="1702" y="1420"/>
                  <a:pt x="1702" y="1349"/>
                </a:cubicBezTo>
                <a:cubicBezTo>
                  <a:pt x="1702" y="1278"/>
                  <a:pt x="1644" y="1221"/>
                  <a:pt x="1573" y="1221"/>
                </a:cubicBezTo>
                <a:close/>
                <a:moveTo>
                  <a:pt x="2121" y="1743"/>
                </a:moveTo>
                <a:cubicBezTo>
                  <a:pt x="2121" y="1728"/>
                  <a:pt x="2121" y="1728"/>
                  <a:pt x="2121" y="1728"/>
                </a:cubicBezTo>
                <a:cubicBezTo>
                  <a:pt x="2106" y="1771"/>
                  <a:pt x="2089" y="1811"/>
                  <a:pt x="2070" y="1851"/>
                </a:cubicBezTo>
                <a:cubicBezTo>
                  <a:pt x="2073" y="1875"/>
                  <a:pt x="2080" y="1908"/>
                  <a:pt x="2091" y="1947"/>
                </a:cubicBezTo>
                <a:cubicBezTo>
                  <a:pt x="2143" y="2028"/>
                  <a:pt x="2292" y="2132"/>
                  <a:pt x="2394" y="2159"/>
                </a:cubicBezTo>
                <a:cubicBezTo>
                  <a:pt x="2339" y="2182"/>
                  <a:pt x="2273" y="2192"/>
                  <a:pt x="2209" y="2182"/>
                </a:cubicBezTo>
                <a:cubicBezTo>
                  <a:pt x="2268" y="2256"/>
                  <a:pt x="2351" y="2324"/>
                  <a:pt x="2468" y="2364"/>
                </a:cubicBezTo>
                <a:cubicBezTo>
                  <a:pt x="2194" y="2611"/>
                  <a:pt x="1742" y="2617"/>
                  <a:pt x="1426" y="2425"/>
                </a:cubicBezTo>
                <a:cubicBezTo>
                  <a:pt x="1365" y="2443"/>
                  <a:pt x="1305" y="2452"/>
                  <a:pt x="1249" y="2452"/>
                </a:cubicBezTo>
                <a:cubicBezTo>
                  <a:pt x="1193" y="2452"/>
                  <a:pt x="1133" y="2443"/>
                  <a:pt x="1072" y="2425"/>
                </a:cubicBezTo>
                <a:cubicBezTo>
                  <a:pt x="756" y="2617"/>
                  <a:pt x="304" y="2611"/>
                  <a:pt x="30" y="2364"/>
                </a:cubicBezTo>
                <a:cubicBezTo>
                  <a:pt x="149" y="2323"/>
                  <a:pt x="233" y="2254"/>
                  <a:pt x="293" y="2178"/>
                </a:cubicBezTo>
                <a:cubicBezTo>
                  <a:pt x="240" y="2180"/>
                  <a:pt x="188" y="2170"/>
                  <a:pt x="144" y="2151"/>
                </a:cubicBezTo>
                <a:cubicBezTo>
                  <a:pt x="218" y="2132"/>
                  <a:pt x="318" y="2071"/>
                  <a:pt x="387" y="2007"/>
                </a:cubicBezTo>
                <a:cubicBezTo>
                  <a:pt x="411" y="1944"/>
                  <a:pt x="423" y="1887"/>
                  <a:pt x="428" y="1851"/>
                </a:cubicBezTo>
                <a:cubicBezTo>
                  <a:pt x="409" y="1811"/>
                  <a:pt x="391" y="1771"/>
                  <a:pt x="377" y="1728"/>
                </a:cubicBezTo>
                <a:cubicBezTo>
                  <a:pt x="377" y="1743"/>
                  <a:pt x="377" y="1743"/>
                  <a:pt x="377" y="1743"/>
                </a:cubicBezTo>
                <a:cubicBezTo>
                  <a:pt x="222" y="1743"/>
                  <a:pt x="222" y="1743"/>
                  <a:pt x="222" y="1743"/>
                </a:cubicBezTo>
                <a:cubicBezTo>
                  <a:pt x="99" y="1743"/>
                  <a:pt x="0" y="1643"/>
                  <a:pt x="0" y="1521"/>
                </a:cubicBezTo>
                <a:cubicBezTo>
                  <a:pt x="0" y="1277"/>
                  <a:pt x="0" y="1277"/>
                  <a:pt x="0" y="1277"/>
                </a:cubicBezTo>
                <a:cubicBezTo>
                  <a:pt x="0" y="1193"/>
                  <a:pt x="47" y="1120"/>
                  <a:pt x="116" y="1082"/>
                </a:cubicBezTo>
                <a:cubicBezTo>
                  <a:pt x="118" y="736"/>
                  <a:pt x="219" y="466"/>
                  <a:pt x="416" y="279"/>
                </a:cubicBezTo>
                <a:cubicBezTo>
                  <a:pt x="612" y="94"/>
                  <a:pt x="892" y="0"/>
                  <a:pt x="1249" y="0"/>
                </a:cubicBezTo>
                <a:cubicBezTo>
                  <a:pt x="1606" y="0"/>
                  <a:pt x="1886" y="94"/>
                  <a:pt x="2081" y="279"/>
                </a:cubicBezTo>
                <a:cubicBezTo>
                  <a:pt x="2278" y="466"/>
                  <a:pt x="2379" y="736"/>
                  <a:pt x="2382" y="1082"/>
                </a:cubicBezTo>
                <a:cubicBezTo>
                  <a:pt x="2451" y="1120"/>
                  <a:pt x="2498" y="1193"/>
                  <a:pt x="2498" y="1277"/>
                </a:cubicBezTo>
                <a:cubicBezTo>
                  <a:pt x="2498" y="1521"/>
                  <a:pt x="2498" y="1521"/>
                  <a:pt x="2498" y="1521"/>
                </a:cubicBezTo>
                <a:cubicBezTo>
                  <a:pt x="2498" y="1643"/>
                  <a:pt x="2399" y="1743"/>
                  <a:pt x="2276" y="1743"/>
                </a:cubicBezTo>
                <a:lnTo>
                  <a:pt x="2121" y="1743"/>
                </a:lnTo>
                <a:close/>
                <a:moveTo>
                  <a:pt x="2029" y="1350"/>
                </a:moveTo>
                <a:cubicBezTo>
                  <a:pt x="2029" y="1293"/>
                  <a:pt x="2026" y="1239"/>
                  <a:pt x="2022" y="1187"/>
                </a:cubicBezTo>
                <a:cubicBezTo>
                  <a:pt x="1922" y="1096"/>
                  <a:pt x="1739" y="1027"/>
                  <a:pt x="1508" y="1002"/>
                </a:cubicBezTo>
                <a:cubicBezTo>
                  <a:pt x="1545" y="1035"/>
                  <a:pt x="1576" y="1079"/>
                  <a:pt x="1593" y="1141"/>
                </a:cubicBezTo>
                <a:cubicBezTo>
                  <a:pt x="1459" y="1043"/>
                  <a:pt x="1178" y="1013"/>
                  <a:pt x="1085" y="908"/>
                </a:cubicBezTo>
                <a:cubicBezTo>
                  <a:pt x="1085" y="908"/>
                  <a:pt x="1085" y="908"/>
                  <a:pt x="1085" y="908"/>
                </a:cubicBezTo>
                <a:cubicBezTo>
                  <a:pt x="936" y="810"/>
                  <a:pt x="897" y="669"/>
                  <a:pt x="896" y="727"/>
                </a:cubicBezTo>
                <a:cubicBezTo>
                  <a:pt x="890" y="1007"/>
                  <a:pt x="692" y="1225"/>
                  <a:pt x="471" y="1255"/>
                </a:cubicBezTo>
                <a:cubicBezTo>
                  <a:pt x="470" y="1286"/>
                  <a:pt x="469" y="1317"/>
                  <a:pt x="469" y="1350"/>
                </a:cubicBezTo>
                <a:cubicBezTo>
                  <a:pt x="469" y="1468"/>
                  <a:pt x="488" y="1576"/>
                  <a:pt x="521" y="1673"/>
                </a:cubicBezTo>
                <a:cubicBezTo>
                  <a:pt x="645" y="1822"/>
                  <a:pt x="849" y="1864"/>
                  <a:pt x="1030" y="1875"/>
                </a:cubicBezTo>
                <a:cubicBezTo>
                  <a:pt x="1063" y="1822"/>
                  <a:pt x="1138" y="1784"/>
                  <a:pt x="1226" y="1784"/>
                </a:cubicBezTo>
                <a:cubicBezTo>
                  <a:pt x="1345" y="1784"/>
                  <a:pt x="1441" y="1853"/>
                  <a:pt x="1441" y="1937"/>
                </a:cubicBezTo>
                <a:cubicBezTo>
                  <a:pt x="1441" y="2021"/>
                  <a:pt x="1345" y="2090"/>
                  <a:pt x="1226" y="2090"/>
                </a:cubicBezTo>
                <a:cubicBezTo>
                  <a:pt x="1135" y="2090"/>
                  <a:pt x="1057" y="2049"/>
                  <a:pt x="1026" y="1992"/>
                </a:cubicBezTo>
                <a:cubicBezTo>
                  <a:pt x="899" y="1985"/>
                  <a:pt x="760" y="1963"/>
                  <a:pt x="637" y="1905"/>
                </a:cubicBezTo>
                <a:cubicBezTo>
                  <a:pt x="811" y="2161"/>
                  <a:pt x="1080" y="2297"/>
                  <a:pt x="1249" y="2297"/>
                </a:cubicBezTo>
                <a:cubicBezTo>
                  <a:pt x="1514" y="2297"/>
                  <a:pt x="2029" y="1963"/>
                  <a:pt x="2029" y="1350"/>
                </a:cubicBezTo>
                <a:close/>
                <a:moveTo>
                  <a:pt x="2163" y="1056"/>
                </a:moveTo>
                <a:cubicBezTo>
                  <a:pt x="2248" y="1056"/>
                  <a:pt x="2248" y="1056"/>
                  <a:pt x="2248" y="1056"/>
                </a:cubicBezTo>
                <a:cubicBezTo>
                  <a:pt x="2234" y="452"/>
                  <a:pt x="1889" y="133"/>
                  <a:pt x="1249" y="133"/>
                </a:cubicBezTo>
                <a:cubicBezTo>
                  <a:pt x="608" y="133"/>
                  <a:pt x="264" y="452"/>
                  <a:pt x="250" y="1056"/>
                </a:cubicBezTo>
                <a:cubicBezTo>
                  <a:pt x="335" y="1056"/>
                  <a:pt x="335" y="1056"/>
                  <a:pt x="335" y="1056"/>
                </a:cubicBezTo>
                <a:cubicBezTo>
                  <a:pt x="366" y="852"/>
                  <a:pt x="432" y="685"/>
                  <a:pt x="532" y="556"/>
                </a:cubicBezTo>
                <a:cubicBezTo>
                  <a:pt x="691" y="351"/>
                  <a:pt x="933" y="247"/>
                  <a:pt x="1249" y="247"/>
                </a:cubicBezTo>
                <a:cubicBezTo>
                  <a:pt x="1565" y="247"/>
                  <a:pt x="1807" y="351"/>
                  <a:pt x="1966" y="556"/>
                </a:cubicBezTo>
                <a:cubicBezTo>
                  <a:pt x="2066" y="685"/>
                  <a:pt x="2132" y="852"/>
                  <a:pt x="2163" y="1056"/>
                </a:cubicBezTo>
                <a:close/>
                <a:moveTo>
                  <a:pt x="2163" y="1056"/>
                </a:moveTo>
                <a:cubicBezTo>
                  <a:pt x="2163" y="1056"/>
                  <a:pt x="2163" y="1056"/>
                  <a:pt x="2163" y="105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" name="Freeform 24"/>
          <p:cNvSpPr>
            <a:spLocks noEditPoints="1"/>
          </p:cNvSpPr>
          <p:nvPr/>
        </p:nvSpPr>
        <p:spPr bwMode="auto">
          <a:xfrm>
            <a:off x="5547181" y="4826123"/>
            <a:ext cx="701430" cy="795133"/>
          </a:xfrm>
          <a:custGeom>
            <a:avLst/>
            <a:gdLst>
              <a:gd name="T0" fmla="*/ 224 w 2295"/>
              <a:gd name="T1" fmla="*/ 95 h 2599"/>
              <a:gd name="T2" fmla="*/ 1117 w 2295"/>
              <a:gd name="T3" fmla="*/ 1918 h 2599"/>
              <a:gd name="T4" fmla="*/ 432 w 2295"/>
              <a:gd name="T5" fmla="*/ 318 h 2599"/>
              <a:gd name="T6" fmla="*/ 189 w 2295"/>
              <a:gd name="T7" fmla="*/ 398 h 2599"/>
              <a:gd name="T8" fmla="*/ 48 w 2295"/>
              <a:gd name="T9" fmla="*/ 445 h 2599"/>
              <a:gd name="T10" fmla="*/ 1299 w 2295"/>
              <a:gd name="T11" fmla="*/ 2030 h 2599"/>
              <a:gd name="T12" fmla="*/ 1372 w 2295"/>
              <a:gd name="T13" fmla="*/ 2162 h 2599"/>
              <a:gd name="T14" fmla="*/ 2282 w 2295"/>
              <a:gd name="T15" fmla="*/ 1784 h 2599"/>
              <a:gd name="T16" fmla="*/ 1301 w 2295"/>
              <a:gd name="T17" fmla="*/ 2180 h 2599"/>
              <a:gd name="T18" fmla="*/ 747 w 2295"/>
              <a:gd name="T19" fmla="*/ 2363 h 2599"/>
              <a:gd name="T20" fmla="*/ 1301 w 2295"/>
              <a:gd name="T21" fmla="*/ 2180 h 2599"/>
              <a:gd name="T22" fmla="*/ 978 w 2295"/>
              <a:gd name="T23" fmla="*/ 2133 h 2599"/>
              <a:gd name="T24" fmla="*/ 1069 w 2295"/>
              <a:gd name="T25" fmla="*/ 2410 h 2599"/>
              <a:gd name="T26" fmla="*/ 1964 w 2295"/>
              <a:gd name="T27" fmla="*/ 619 h 2599"/>
              <a:gd name="T28" fmla="*/ 2242 w 2295"/>
              <a:gd name="T29" fmla="*/ 1582 h 2599"/>
              <a:gd name="T30" fmla="*/ 1244 w 2295"/>
              <a:gd name="T31" fmla="*/ 1873 h 2599"/>
              <a:gd name="T32" fmla="*/ 966 w 2295"/>
              <a:gd name="T33" fmla="*/ 910 h 2599"/>
              <a:gd name="T34" fmla="*/ 1964 w 2295"/>
              <a:gd name="T35" fmla="*/ 619 h 2599"/>
              <a:gd name="T36" fmla="*/ 1514 w 2295"/>
              <a:gd name="T37" fmla="*/ 973 h 2599"/>
              <a:gd name="T38" fmla="*/ 1462 w 2295"/>
              <a:gd name="T39" fmla="*/ 1356 h 2599"/>
              <a:gd name="T40" fmla="*/ 1649 w 2295"/>
              <a:gd name="T41" fmla="*/ 1576 h 2599"/>
              <a:gd name="T42" fmla="*/ 1644 w 2295"/>
              <a:gd name="T43" fmla="*/ 1173 h 2599"/>
              <a:gd name="T44" fmla="*/ 1838 w 2295"/>
              <a:gd name="T45" fmla="*/ 1151 h 2599"/>
              <a:gd name="T46" fmla="*/ 1362 w 2295"/>
              <a:gd name="T47" fmla="*/ 19 h 2599"/>
              <a:gd name="T48" fmla="*/ 1166 w 2295"/>
              <a:gd name="T49" fmla="*/ 59 h 2599"/>
              <a:gd name="T50" fmla="*/ 1164 w 2295"/>
              <a:gd name="T51" fmla="*/ 60 h 2599"/>
              <a:gd name="T52" fmla="*/ 1149 w 2295"/>
              <a:gd name="T53" fmla="*/ 307 h 2599"/>
              <a:gd name="T54" fmla="*/ 978 w 2295"/>
              <a:gd name="T55" fmla="*/ 121 h 2599"/>
              <a:gd name="T56" fmla="*/ 890 w 2295"/>
              <a:gd name="T57" fmla="*/ 151 h 2599"/>
              <a:gd name="T58" fmla="*/ 724 w 2295"/>
              <a:gd name="T59" fmla="*/ 205 h 2599"/>
              <a:gd name="T60" fmla="*/ 902 w 2295"/>
              <a:gd name="T61" fmla="*/ 821 h 2599"/>
              <a:gd name="T62" fmla="*/ 1540 w 2295"/>
              <a:gd name="T63" fmla="*/ 635 h 2599"/>
              <a:gd name="T64" fmla="*/ 1555 w 2295"/>
              <a:gd name="T65" fmla="*/ 605 h 2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95" h="2599">
                <a:moveTo>
                  <a:pt x="48" y="445"/>
                </a:moveTo>
                <a:cubicBezTo>
                  <a:pt x="0" y="300"/>
                  <a:pt x="79" y="143"/>
                  <a:pt x="224" y="95"/>
                </a:cubicBezTo>
                <a:cubicBezTo>
                  <a:pt x="369" y="48"/>
                  <a:pt x="525" y="126"/>
                  <a:pt x="573" y="271"/>
                </a:cubicBezTo>
                <a:cubicBezTo>
                  <a:pt x="1117" y="1918"/>
                  <a:pt x="1117" y="1918"/>
                  <a:pt x="1117" y="1918"/>
                </a:cubicBezTo>
                <a:cubicBezTo>
                  <a:pt x="1066" y="1905"/>
                  <a:pt x="1012" y="1902"/>
                  <a:pt x="958" y="1912"/>
                </a:cubicBezTo>
                <a:cubicBezTo>
                  <a:pt x="432" y="318"/>
                  <a:pt x="432" y="318"/>
                  <a:pt x="432" y="318"/>
                </a:cubicBezTo>
                <a:cubicBezTo>
                  <a:pt x="410" y="251"/>
                  <a:pt x="338" y="214"/>
                  <a:pt x="270" y="236"/>
                </a:cubicBezTo>
                <a:cubicBezTo>
                  <a:pt x="203" y="258"/>
                  <a:pt x="167" y="331"/>
                  <a:pt x="189" y="398"/>
                </a:cubicBezTo>
                <a:cubicBezTo>
                  <a:pt x="202" y="437"/>
                  <a:pt x="181" y="479"/>
                  <a:pt x="142" y="492"/>
                </a:cubicBezTo>
                <a:cubicBezTo>
                  <a:pt x="103" y="505"/>
                  <a:pt x="61" y="483"/>
                  <a:pt x="48" y="445"/>
                </a:cubicBezTo>
                <a:close/>
                <a:moveTo>
                  <a:pt x="2189" y="1736"/>
                </a:moveTo>
                <a:cubicBezTo>
                  <a:pt x="1299" y="2030"/>
                  <a:pt x="1299" y="2030"/>
                  <a:pt x="1299" y="2030"/>
                </a:cubicBezTo>
                <a:cubicBezTo>
                  <a:pt x="1330" y="2066"/>
                  <a:pt x="1355" y="2109"/>
                  <a:pt x="1371" y="2157"/>
                </a:cubicBezTo>
                <a:cubicBezTo>
                  <a:pt x="1372" y="2159"/>
                  <a:pt x="1372" y="2160"/>
                  <a:pt x="1372" y="2162"/>
                </a:cubicBezTo>
                <a:cubicBezTo>
                  <a:pt x="2235" y="1877"/>
                  <a:pt x="2235" y="1877"/>
                  <a:pt x="2235" y="1877"/>
                </a:cubicBezTo>
                <a:cubicBezTo>
                  <a:pt x="2274" y="1864"/>
                  <a:pt x="2295" y="1823"/>
                  <a:pt x="2282" y="1784"/>
                </a:cubicBezTo>
                <a:cubicBezTo>
                  <a:pt x="2270" y="1745"/>
                  <a:pt x="2228" y="1724"/>
                  <a:pt x="2189" y="1736"/>
                </a:cubicBezTo>
                <a:close/>
                <a:moveTo>
                  <a:pt x="1301" y="2180"/>
                </a:moveTo>
                <a:cubicBezTo>
                  <a:pt x="1351" y="2333"/>
                  <a:pt x="1268" y="2498"/>
                  <a:pt x="1115" y="2548"/>
                </a:cubicBezTo>
                <a:cubicBezTo>
                  <a:pt x="962" y="2599"/>
                  <a:pt x="797" y="2516"/>
                  <a:pt x="747" y="2363"/>
                </a:cubicBezTo>
                <a:cubicBezTo>
                  <a:pt x="697" y="2210"/>
                  <a:pt x="780" y="2045"/>
                  <a:pt x="932" y="1995"/>
                </a:cubicBezTo>
                <a:cubicBezTo>
                  <a:pt x="1085" y="1944"/>
                  <a:pt x="1250" y="2027"/>
                  <a:pt x="1301" y="2180"/>
                </a:cubicBezTo>
                <a:close/>
                <a:moveTo>
                  <a:pt x="1162" y="2226"/>
                </a:moveTo>
                <a:cubicBezTo>
                  <a:pt x="1137" y="2149"/>
                  <a:pt x="1055" y="2108"/>
                  <a:pt x="978" y="2133"/>
                </a:cubicBezTo>
                <a:cubicBezTo>
                  <a:pt x="902" y="2158"/>
                  <a:pt x="860" y="2241"/>
                  <a:pt x="885" y="2317"/>
                </a:cubicBezTo>
                <a:cubicBezTo>
                  <a:pt x="911" y="2394"/>
                  <a:pt x="993" y="2435"/>
                  <a:pt x="1069" y="2410"/>
                </a:cubicBezTo>
                <a:cubicBezTo>
                  <a:pt x="1146" y="2385"/>
                  <a:pt x="1187" y="2302"/>
                  <a:pt x="1162" y="2226"/>
                </a:cubicBezTo>
                <a:close/>
                <a:moveTo>
                  <a:pt x="1964" y="619"/>
                </a:moveTo>
                <a:cubicBezTo>
                  <a:pt x="2266" y="1535"/>
                  <a:pt x="2266" y="1535"/>
                  <a:pt x="2266" y="1535"/>
                </a:cubicBezTo>
                <a:cubicBezTo>
                  <a:pt x="2272" y="1555"/>
                  <a:pt x="2262" y="1576"/>
                  <a:pt x="2242" y="1582"/>
                </a:cubicBezTo>
                <a:cubicBezTo>
                  <a:pt x="1291" y="1896"/>
                  <a:pt x="1291" y="1896"/>
                  <a:pt x="1291" y="1896"/>
                </a:cubicBezTo>
                <a:cubicBezTo>
                  <a:pt x="1272" y="1903"/>
                  <a:pt x="1251" y="1892"/>
                  <a:pt x="1244" y="1873"/>
                </a:cubicBezTo>
                <a:cubicBezTo>
                  <a:pt x="942" y="956"/>
                  <a:pt x="942" y="956"/>
                  <a:pt x="942" y="956"/>
                </a:cubicBezTo>
                <a:cubicBezTo>
                  <a:pt x="936" y="937"/>
                  <a:pt x="946" y="916"/>
                  <a:pt x="966" y="910"/>
                </a:cubicBezTo>
                <a:cubicBezTo>
                  <a:pt x="1917" y="596"/>
                  <a:pt x="1917" y="596"/>
                  <a:pt x="1917" y="596"/>
                </a:cubicBezTo>
                <a:cubicBezTo>
                  <a:pt x="1936" y="589"/>
                  <a:pt x="1957" y="600"/>
                  <a:pt x="1964" y="619"/>
                </a:cubicBezTo>
                <a:close/>
                <a:moveTo>
                  <a:pt x="1838" y="1151"/>
                </a:moveTo>
                <a:cubicBezTo>
                  <a:pt x="1514" y="973"/>
                  <a:pt x="1514" y="973"/>
                  <a:pt x="1514" y="973"/>
                </a:cubicBezTo>
                <a:cubicBezTo>
                  <a:pt x="1360" y="1309"/>
                  <a:pt x="1360" y="1309"/>
                  <a:pt x="1360" y="1309"/>
                </a:cubicBezTo>
                <a:cubicBezTo>
                  <a:pt x="1462" y="1356"/>
                  <a:pt x="1462" y="1356"/>
                  <a:pt x="1462" y="1356"/>
                </a:cubicBezTo>
                <a:cubicBezTo>
                  <a:pt x="1529" y="1211"/>
                  <a:pt x="1529" y="1211"/>
                  <a:pt x="1529" y="1211"/>
                </a:cubicBezTo>
                <a:cubicBezTo>
                  <a:pt x="1649" y="1576"/>
                  <a:pt x="1649" y="1576"/>
                  <a:pt x="1649" y="1576"/>
                </a:cubicBezTo>
                <a:cubicBezTo>
                  <a:pt x="1764" y="1538"/>
                  <a:pt x="1764" y="1538"/>
                  <a:pt x="1764" y="1538"/>
                </a:cubicBezTo>
                <a:cubicBezTo>
                  <a:pt x="1644" y="1173"/>
                  <a:pt x="1644" y="1173"/>
                  <a:pt x="1644" y="1173"/>
                </a:cubicBezTo>
                <a:cubicBezTo>
                  <a:pt x="1784" y="1250"/>
                  <a:pt x="1784" y="1250"/>
                  <a:pt x="1784" y="1250"/>
                </a:cubicBezTo>
                <a:lnTo>
                  <a:pt x="1838" y="1151"/>
                </a:lnTo>
                <a:close/>
                <a:moveTo>
                  <a:pt x="1555" y="605"/>
                </a:moveTo>
                <a:cubicBezTo>
                  <a:pt x="1362" y="19"/>
                  <a:pt x="1362" y="19"/>
                  <a:pt x="1362" y="19"/>
                </a:cubicBezTo>
                <a:cubicBezTo>
                  <a:pt x="1358" y="7"/>
                  <a:pt x="1345" y="0"/>
                  <a:pt x="1332" y="4"/>
                </a:cubicBezTo>
                <a:cubicBezTo>
                  <a:pt x="1166" y="59"/>
                  <a:pt x="1166" y="59"/>
                  <a:pt x="1166" y="59"/>
                </a:cubicBezTo>
                <a:cubicBezTo>
                  <a:pt x="1166" y="60"/>
                  <a:pt x="1166" y="60"/>
                  <a:pt x="1166" y="60"/>
                </a:cubicBezTo>
                <a:cubicBezTo>
                  <a:pt x="1164" y="60"/>
                  <a:pt x="1164" y="60"/>
                  <a:pt x="1164" y="60"/>
                </a:cubicBezTo>
                <a:cubicBezTo>
                  <a:pt x="1077" y="88"/>
                  <a:pt x="1077" y="88"/>
                  <a:pt x="1077" y="88"/>
                </a:cubicBezTo>
                <a:cubicBezTo>
                  <a:pt x="1149" y="307"/>
                  <a:pt x="1149" y="307"/>
                  <a:pt x="1149" y="307"/>
                </a:cubicBezTo>
                <a:cubicBezTo>
                  <a:pt x="1050" y="339"/>
                  <a:pt x="1050" y="339"/>
                  <a:pt x="1050" y="339"/>
                </a:cubicBezTo>
                <a:cubicBezTo>
                  <a:pt x="978" y="121"/>
                  <a:pt x="978" y="121"/>
                  <a:pt x="978" y="121"/>
                </a:cubicBezTo>
                <a:cubicBezTo>
                  <a:pt x="891" y="150"/>
                  <a:pt x="891" y="150"/>
                  <a:pt x="891" y="150"/>
                </a:cubicBezTo>
                <a:cubicBezTo>
                  <a:pt x="890" y="151"/>
                  <a:pt x="890" y="151"/>
                  <a:pt x="890" y="151"/>
                </a:cubicBezTo>
                <a:cubicBezTo>
                  <a:pt x="889" y="151"/>
                  <a:pt x="889" y="151"/>
                  <a:pt x="889" y="151"/>
                </a:cubicBezTo>
                <a:cubicBezTo>
                  <a:pt x="724" y="205"/>
                  <a:pt x="724" y="205"/>
                  <a:pt x="724" y="205"/>
                </a:cubicBezTo>
                <a:cubicBezTo>
                  <a:pt x="711" y="209"/>
                  <a:pt x="705" y="222"/>
                  <a:pt x="709" y="235"/>
                </a:cubicBezTo>
                <a:cubicBezTo>
                  <a:pt x="902" y="821"/>
                  <a:pt x="902" y="821"/>
                  <a:pt x="902" y="821"/>
                </a:cubicBezTo>
                <a:cubicBezTo>
                  <a:pt x="906" y="833"/>
                  <a:pt x="920" y="840"/>
                  <a:pt x="932" y="836"/>
                </a:cubicBezTo>
                <a:cubicBezTo>
                  <a:pt x="1540" y="635"/>
                  <a:pt x="1540" y="635"/>
                  <a:pt x="1540" y="635"/>
                </a:cubicBezTo>
                <a:cubicBezTo>
                  <a:pt x="1553" y="631"/>
                  <a:pt x="1559" y="617"/>
                  <a:pt x="1555" y="605"/>
                </a:cubicBezTo>
                <a:close/>
                <a:moveTo>
                  <a:pt x="1555" y="605"/>
                </a:moveTo>
                <a:cubicBezTo>
                  <a:pt x="1555" y="605"/>
                  <a:pt x="1555" y="605"/>
                  <a:pt x="1555" y="605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" name="Freeform 25"/>
          <p:cNvSpPr>
            <a:spLocks noEditPoints="1"/>
          </p:cNvSpPr>
          <p:nvPr/>
        </p:nvSpPr>
        <p:spPr bwMode="auto">
          <a:xfrm>
            <a:off x="3680943" y="4897404"/>
            <a:ext cx="782416" cy="652571"/>
          </a:xfrm>
          <a:custGeom>
            <a:avLst/>
            <a:gdLst>
              <a:gd name="T0" fmla="*/ 2501 w 2560"/>
              <a:gd name="T1" fmla="*/ 443 h 2133"/>
              <a:gd name="T2" fmla="*/ 2194 w 2560"/>
              <a:gd name="T3" fmla="*/ 58 h 2133"/>
              <a:gd name="T4" fmla="*/ 2074 w 2560"/>
              <a:gd name="T5" fmla="*/ 0 h 2133"/>
              <a:gd name="T6" fmla="*/ 485 w 2560"/>
              <a:gd name="T7" fmla="*/ 0 h 2133"/>
              <a:gd name="T8" fmla="*/ 365 w 2560"/>
              <a:gd name="T9" fmla="*/ 58 h 2133"/>
              <a:gd name="T10" fmla="*/ 58 w 2560"/>
              <a:gd name="T11" fmla="*/ 443 h 2133"/>
              <a:gd name="T12" fmla="*/ 0 w 2560"/>
              <a:gd name="T13" fmla="*/ 610 h 2133"/>
              <a:gd name="T14" fmla="*/ 0 w 2560"/>
              <a:gd name="T15" fmla="*/ 1941 h 2133"/>
              <a:gd name="T16" fmla="*/ 191 w 2560"/>
              <a:gd name="T17" fmla="*/ 2133 h 2133"/>
              <a:gd name="T18" fmla="*/ 2368 w 2560"/>
              <a:gd name="T19" fmla="*/ 2133 h 2133"/>
              <a:gd name="T20" fmla="*/ 2560 w 2560"/>
              <a:gd name="T21" fmla="*/ 1941 h 2133"/>
              <a:gd name="T22" fmla="*/ 2560 w 2560"/>
              <a:gd name="T23" fmla="*/ 610 h 2133"/>
              <a:gd name="T24" fmla="*/ 2501 w 2560"/>
              <a:gd name="T25" fmla="*/ 443 h 2133"/>
              <a:gd name="T26" fmla="*/ 1809 w 2560"/>
              <a:gd name="T27" fmla="*/ 1320 h 2133"/>
              <a:gd name="T28" fmla="*/ 1636 w 2560"/>
              <a:gd name="T29" fmla="*/ 1403 h 2133"/>
              <a:gd name="T30" fmla="*/ 1629 w 2560"/>
              <a:gd name="T31" fmla="*/ 1403 h 2133"/>
              <a:gd name="T32" fmla="*/ 1456 w 2560"/>
              <a:gd name="T33" fmla="*/ 1319 h 2133"/>
              <a:gd name="T34" fmla="*/ 1319 w 2560"/>
              <a:gd name="T35" fmla="*/ 1357 h 2133"/>
              <a:gd name="T36" fmla="*/ 1319 w 2560"/>
              <a:gd name="T37" fmla="*/ 1758 h 2133"/>
              <a:gd name="T38" fmla="*/ 1138 w 2560"/>
              <a:gd name="T39" fmla="*/ 1939 h 2133"/>
              <a:gd name="T40" fmla="*/ 958 w 2560"/>
              <a:gd name="T41" fmla="*/ 1758 h 2133"/>
              <a:gd name="T42" fmla="*/ 997 w 2560"/>
              <a:gd name="T43" fmla="*/ 1718 h 2133"/>
              <a:gd name="T44" fmla="*/ 1037 w 2560"/>
              <a:gd name="T45" fmla="*/ 1758 h 2133"/>
              <a:gd name="T46" fmla="*/ 1138 w 2560"/>
              <a:gd name="T47" fmla="*/ 1859 h 2133"/>
              <a:gd name="T48" fmla="*/ 1240 w 2560"/>
              <a:gd name="T49" fmla="*/ 1758 h 2133"/>
              <a:gd name="T50" fmla="*/ 1240 w 2560"/>
              <a:gd name="T51" fmla="*/ 1358 h 2133"/>
              <a:gd name="T52" fmla="*/ 1103 w 2560"/>
              <a:gd name="T53" fmla="*/ 1320 h 2133"/>
              <a:gd name="T54" fmla="*/ 930 w 2560"/>
              <a:gd name="T55" fmla="*/ 1403 h 2133"/>
              <a:gd name="T56" fmla="*/ 923 w 2560"/>
              <a:gd name="T57" fmla="*/ 1403 h 2133"/>
              <a:gd name="T58" fmla="*/ 749 w 2560"/>
              <a:gd name="T59" fmla="*/ 1319 h 2133"/>
              <a:gd name="T60" fmla="*/ 613 w 2560"/>
              <a:gd name="T61" fmla="*/ 1357 h 2133"/>
              <a:gd name="T62" fmla="*/ 1240 w 2560"/>
              <a:gd name="T63" fmla="*/ 830 h 2133"/>
              <a:gd name="T64" fmla="*/ 1240 w 2560"/>
              <a:gd name="T65" fmla="*/ 800 h 2133"/>
              <a:gd name="T66" fmla="*/ 1280 w 2560"/>
              <a:gd name="T67" fmla="*/ 760 h 2133"/>
              <a:gd name="T68" fmla="*/ 1319 w 2560"/>
              <a:gd name="T69" fmla="*/ 800 h 2133"/>
              <a:gd name="T70" fmla="*/ 1319 w 2560"/>
              <a:gd name="T71" fmla="*/ 830 h 2133"/>
              <a:gd name="T72" fmla="*/ 1946 w 2560"/>
              <a:gd name="T73" fmla="*/ 1358 h 2133"/>
              <a:gd name="T74" fmla="*/ 1809 w 2560"/>
              <a:gd name="T75" fmla="*/ 1320 h 2133"/>
              <a:gd name="T76" fmla="*/ 158 w 2560"/>
              <a:gd name="T77" fmla="*/ 440 h 2133"/>
              <a:gd name="T78" fmla="*/ 260 w 2560"/>
              <a:gd name="T79" fmla="*/ 312 h 2133"/>
              <a:gd name="T80" fmla="*/ 955 w 2560"/>
              <a:gd name="T81" fmla="*/ 312 h 2133"/>
              <a:gd name="T82" fmla="*/ 1023 w 2560"/>
              <a:gd name="T83" fmla="*/ 200 h 2133"/>
              <a:gd name="T84" fmla="*/ 350 w 2560"/>
              <a:gd name="T85" fmla="*/ 200 h 2133"/>
              <a:gd name="T86" fmla="*/ 425 w 2560"/>
              <a:gd name="T87" fmla="*/ 105 h 2133"/>
              <a:gd name="T88" fmla="*/ 485 w 2560"/>
              <a:gd name="T89" fmla="*/ 77 h 2133"/>
              <a:gd name="T90" fmla="*/ 2074 w 2560"/>
              <a:gd name="T91" fmla="*/ 77 h 2133"/>
              <a:gd name="T92" fmla="*/ 2134 w 2560"/>
              <a:gd name="T93" fmla="*/ 105 h 2133"/>
              <a:gd name="T94" fmla="*/ 2209 w 2560"/>
              <a:gd name="T95" fmla="*/ 200 h 2133"/>
              <a:gd name="T96" fmla="*/ 1524 w 2560"/>
              <a:gd name="T97" fmla="*/ 200 h 2133"/>
              <a:gd name="T98" fmla="*/ 1562 w 2560"/>
              <a:gd name="T99" fmla="*/ 312 h 2133"/>
              <a:gd name="T100" fmla="*/ 2299 w 2560"/>
              <a:gd name="T101" fmla="*/ 312 h 2133"/>
              <a:gd name="T102" fmla="*/ 2401 w 2560"/>
              <a:gd name="T103" fmla="*/ 440 h 2133"/>
              <a:gd name="T104" fmla="*/ 158 w 2560"/>
              <a:gd name="T105" fmla="*/ 440 h 2133"/>
              <a:gd name="T106" fmla="*/ 158 w 2560"/>
              <a:gd name="T107" fmla="*/ 440 h 2133"/>
              <a:gd name="T108" fmla="*/ 158 w 2560"/>
              <a:gd name="T109" fmla="*/ 440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560" h="2133">
                <a:moveTo>
                  <a:pt x="2501" y="443"/>
                </a:moveTo>
                <a:cubicBezTo>
                  <a:pt x="2194" y="58"/>
                  <a:pt x="2194" y="58"/>
                  <a:pt x="2194" y="58"/>
                </a:cubicBezTo>
                <a:cubicBezTo>
                  <a:pt x="2165" y="21"/>
                  <a:pt x="2121" y="0"/>
                  <a:pt x="2074" y="0"/>
                </a:cubicBezTo>
                <a:cubicBezTo>
                  <a:pt x="485" y="0"/>
                  <a:pt x="485" y="0"/>
                  <a:pt x="485" y="0"/>
                </a:cubicBezTo>
                <a:cubicBezTo>
                  <a:pt x="438" y="0"/>
                  <a:pt x="394" y="21"/>
                  <a:pt x="365" y="58"/>
                </a:cubicBezTo>
                <a:cubicBezTo>
                  <a:pt x="58" y="443"/>
                  <a:pt x="58" y="443"/>
                  <a:pt x="58" y="443"/>
                </a:cubicBezTo>
                <a:cubicBezTo>
                  <a:pt x="26" y="484"/>
                  <a:pt x="0" y="559"/>
                  <a:pt x="0" y="610"/>
                </a:cubicBezTo>
                <a:cubicBezTo>
                  <a:pt x="0" y="1941"/>
                  <a:pt x="0" y="1941"/>
                  <a:pt x="0" y="1941"/>
                </a:cubicBezTo>
                <a:cubicBezTo>
                  <a:pt x="0" y="2047"/>
                  <a:pt x="85" y="2133"/>
                  <a:pt x="191" y="2133"/>
                </a:cubicBezTo>
                <a:cubicBezTo>
                  <a:pt x="2368" y="2133"/>
                  <a:pt x="2368" y="2133"/>
                  <a:pt x="2368" y="2133"/>
                </a:cubicBezTo>
                <a:cubicBezTo>
                  <a:pt x="2474" y="2133"/>
                  <a:pt x="2560" y="2047"/>
                  <a:pt x="2560" y="1941"/>
                </a:cubicBezTo>
                <a:cubicBezTo>
                  <a:pt x="2560" y="610"/>
                  <a:pt x="2560" y="610"/>
                  <a:pt x="2560" y="610"/>
                </a:cubicBezTo>
                <a:cubicBezTo>
                  <a:pt x="2560" y="559"/>
                  <a:pt x="2533" y="484"/>
                  <a:pt x="2501" y="443"/>
                </a:cubicBezTo>
                <a:close/>
                <a:moveTo>
                  <a:pt x="1809" y="1320"/>
                </a:moveTo>
                <a:cubicBezTo>
                  <a:pt x="1724" y="1320"/>
                  <a:pt x="1653" y="1355"/>
                  <a:pt x="1636" y="1403"/>
                </a:cubicBezTo>
                <a:cubicBezTo>
                  <a:pt x="1629" y="1403"/>
                  <a:pt x="1629" y="1403"/>
                  <a:pt x="1629" y="1403"/>
                </a:cubicBezTo>
                <a:cubicBezTo>
                  <a:pt x="1613" y="1355"/>
                  <a:pt x="1542" y="1319"/>
                  <a:pt x="1456" y="1319"/>
                </a:cubicBezTo>
                <a:cubicBezTo>
                  <a:pt x="1401" y="1319"/>
                  <a:pt x="1352" y="1334"/>
                  <a:pt x="1319" y="1357"/>
                </a:cubicBezTo>
                <a:cubicBezTo>
                  <a:pt x="1319" y="1758"/>
                  <a:pt x="1319" y="1758"/>
                  <a:pt x="1319" y="1758"/>
                </a:cubicBezTo>
                <a:cubicBezTo>
                  <a:pt x="1319" y="1858"/>
                  <a:pt x="1238" y="1939"/>
                  <a:pt x="1138" y="1939"/>
                </a:cubicBezTo>
                <a:cubicBezTo>
                  <a:pt x="1039" y="1939"/>
                  <a:pt x="958" y="1858"/>
                  <a:pt x="958" y="1758"/>
                </a:cubicBezTo>
                <a:cubicBezTo>
                  <a:pt x="958" y="1736"/>
                  <a:pt x="975" y="1718"/>
                  <a:pt x="997" y="1718"/>
                </a:cubicBezTo>
                <a:cubicBezTo>
                  <a:pt x="1019" y="1718"/>
                  <a:pt x="1037" y="1736"/>
                  <a:pt x="1037" y="1758"/>
                </a:cubicBezTo>
                <a:cubicBezTo>
                  <a:pt x="1037" y="1814"/>
                  <a:pt x="1083" y="1859"/>
                  <a:pt x="1138" y="1859"/>
                </a:cubicBezTo>
                <a:cubicBezTo>
                  <a:pt x="1194" y="1859"/>
                  <a:pt x="1240" y="1814"/>
                  <a:pt x="1240" y="1758"/>
                </a:cubicBezTo>
                <a:cubicBezTo>
                  <a:pt x="1240" y="1358"/>
                  <a:pt x="1240" y="1358"/>
                  <a:pt x="1240" y="1358"/>
                </a:cubicBezTo>
                <a:cubicBezTo>
                  <a:pt x="1207" y="1335"/>
                  <a:pt x="1158" y="1320"/>
                  <a:pt x="1103" y="1320"/>
                </a:cubicBezTo>
                <a:cubicBezTo>
                  <a:pt x="1018" y="1320"/>
                  <a:pt x="946" y="1355"/>
                  <a:pt x="930" y="1403"/>
                </a:cubicBezTo>
                <a:cubicBezTo>
                  <a:pt x="923" y="1403"/>
                  <a:pt x="923" y="1403"/>
                  <a:pt x="923" y="1403"/>
                </a:cubicBezTo>
                <a:cubicBezTo>
                  <a:pt x="907" y="1355"/>
                  <a:pt x="835" y="1319"/>
                  <a:pt x="749" y="1319"/>
                </a:cubicBezTo>
                <a:cubicBezTo>
                  <a:pt x="694" y="1319"/>
                  <a:pt x="645" y="1334"/>
                  <a:pt x="613" y="1357"/>
                </a:cubicBezTo>
                <a:cubicBezTo>
                  <a:pt x="639" y="1073"/>
                  <a:pt x="906" y="847"/>
                  <a:pt x="1240" y="830"/>
                </a:cubicBezTo>
                <a:cubicBezTo>
                  <a:pt x="1240" y="800"/>
                  <a:pt x="1240" y="800"/>
                  <a:pt x="1240" y="800"/>
                </a:cubicBezTo>
                <a:cubicBezTo>
                  <a:pt x="1240" y="778"/>
                  <a:pt x="1257" y="760"/>
                  <a:pt x="1280" y="760"/>
                </a:cubicBezTo>
                <a:cubicBezTo>
                  <a:pt x="1302" y="760"/>
                  <a:pt x="1319" y="778"/>
                  <a:pt x="1319" y="800"/>
                </a:cubicBezTo>
                <a:cubicBezTo>
                  <a:pt x="1319" y="830"/>
                  <a:pt x="1319" y="830"/>
                  <a:pt x="1319" y="830"/>
                </a:cubicBezTo>
                <a:cubicBezTo>
                  <a:pt x="1653" y="847"/>
                  <a:pt x="1920" y="1073"/>
                  <a:pt x="1946" y="1358"/>
                </a:cubicBezTo>
                <a:cubicBezTo>
                  <a:pt x="1914" y="1335"/>
                  <a:pt x="1865" y="1320"/>
                  <a:pt x="1809" y="1320"/>
                </a:cubicBezTo>
                <a:close/>
                <a:moveTo>
                  <a:pt x="158" y="440"/>
                </a:moveTo>
                <a:cubicBezTo>
                  <a:pt x="260" y="312"/>
                  <a:pt x="260" y="312"/>
                  <a:pt x="260" y="312"/>
                </a:cubicBezTo>
                <a:cubicBezTo>
                  <a:pt x="955" y="312"/>
                  <a:pt x="955" y="312"/>
                  <a:pt x="955" y="312"/>
                </a:cubicBezTo>
                <a:cubicBezTo>
                  <a:pt x="1023" y="200"/>
                  <a:pt x="1023" y="200"/>
                  <a:pt x="1023" y="200"/>
                </a:cubicBezTo>
                <a:cubicBezTo>
                  <a:pt x="350" y="200"/>
                  <a:pt x="350" y="200"/>
                  <a:pt x="350" y="200"/>
                </a:cubicBezTo>
                <a:cubicBezTo>
                  <a:pt x="425" y="105"/>
                  <a:pt x="425" y="105"/>
                  <a:pt x="425" y="105"/>
                </a:cubicBezTo>
                <a:cubicBezTo>
                  <a:pt x="440" y="87"/>
                  <a:pt x="462" y="77"/>
                  <a:pt x="485" y="77"/>
                </a:cubicBezTo>
                <a:cubicBezTo>
                  <a:pt x="2074" y="77"/>
                  <a:pt x="2074" y="77"/>
                  <a:pt x="2074" y="77"/>
                </a:cubicBezTo>
                <a:cubicBezTo>
                  <a:pt x="2097" y="77"/>
                  <a:pt x="2119" y="87"/>
                  <a:pt x="2134" y="105"/>
                </a:cubicBezTo>
                <a:cubicBezTo>
                  <a:pt x="2209" y="200"/>
                  <a:pt x="2209" y="200"/>
                  <a:pt x="2209" y="200"/>
                </a:cubicBezTo>
                <a:cubicBezTo>
                  <a:pt x="1524" y="200"/>
                  <a:pt x="1524" y="200"/>
                  <a:pt x="1524" y="200"/>
                </a:cubicBezTo>
                <a:cubicBezTo>
                  <a:pt x="1562" y="312"/>
                  <a:pt x="1562" y="312"/>
                  <a:pt x="1562" y="312"/>
                </a:cubicBezTo>
                <a:cubicBezTo>
                  <a:pt x="2299" y="312"/>
                  <a:pt x="2299" y="312"/>
                  <a:pt x="2299" y="312"/>
                </a:cubicBezTo>
                <a:cubicBezTo>
                  <a:pt x="2401" y="440"/>
                  <a:pt x="2401" y="440"/>
                  <a:pt x="2401" y="440"/>
                </a:cubicBezTo>
                <a:lnTo>
                  <a:pt x="158" y="440"/>
                </a:lnTo>
                <a:close/>
                <a:moveTo>
                  <a:pt x="158" y="440"/>
                </a:moveTo>
                <a:cubicBezTo>
                  <a:pt x="158" y="440"/>
                  <a:pt x="158" y="440"/>
                  <a:pt x="158" y="44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" name="Freeform 26"/>
          <p:cNvSpPr>
            <a:spLocks noEditPoints="1"/>
          </p:cNvSpPr>
          <p:nvPr/>
        </p:nvSpPr>
        <p:spPr bwMode="auto">
          <a:xfrm>
            <a:off x="7484202" y="4912798"/>
            <a:ext cx="788440" cy="621783"/>
          </a:xfrm>
          <a:custGeom>
            <a:avLst/>
            <a:gdLst>
              <a:gd name="T0" fmla="*/ 2169 w 2579"/>
              <a:gd name="T1" fmla="*/ 1163 h 2033"/>
              <a:gd name="T2" fmla="*/ 2563 w 2579"/>
              <a:gd name="T3" fmla="*/ 1973 h 2033"/>
              <a:gd name="T4" fmla="*/ 2526 w 2579"/>
              <a:gd name="T5" fmla="*/ 2033 h 2033"/>
              <a:gd name="T6" fmla="*/ 53 w 2579"/>
              <a:gd name="T7" fmla="*/ 2033 h 2033"/>
              <a:gd name="T8" fmla="*/ 16 w 2579"/>
              <a:gd name="T9" fmla="*/ 1973 h 2033"/>
              <a:gd name="T10" fmla="*/ 410 w 2579"/>
              <a:gd name="T11" fmla="*/ 1163 h 2033"/>
              <a:gd name="T12" fmla="*/ 447 w 2579"/>
              <a:gd name="T13" fmla="*/ 1140 h 2033"/>
              <a:gd name="T14" fmla="*/ 785 w 2579"/>
              <a:gd name="T15" fmla="*/ 1140 h 2033"/>
              <a:gd name="T16" fmla="*/ 817 w 2579"/>
              <a:gd name="T17" fmla="*/ 1154 h 2033"/>
              <a:gd name="T18" fmla="*/ 886 w 2579"/>
              <a:gd name="T19" fmla="*/ 1232 h 2033"/>
              <a:gd name="T20" fmla="*/ 953 w 2579"/>
              <a:gd name="T21" fmla="*/ 1306 h 2033"/>
              <a:gd name="T22" fmla="*/ 551 w 2579"/>
              <a:gd name="T23" fmla="*/ 1306 h 2033"/>
              <a:gd name="T24" fmla="*/ 514 w 2579"/>
              <a:gd name="T25" fmla="*/ 1330 h 2033"/>
              <a:gd name="T26" fmla="*/ 253 w 2579"/>
              <a:gd name="T27" fmla="*/ 1866 h 2033"/>
              <a:gd name="T28" fmla="*/ 2326 w 2579"/>
              <a:gd name="T29" fmla="*/ 1866 h 2033"/>
              <a:gd name="T30" fmla="*/ 2065 w 2579"/>
              <a:gd name="T31" fmla="*/ 1330 h 2033"/>
              <a:gd name="T32" fmla="*/ 2028 w 2579"/>
              <a:gd name="T33" fmla="*/ 1306 h 2033"/>
              <a:gd name="T34" fmla="*/ 1626 w 2579"/>
              <a:gd name="T35" fmla="*/ 1306 h 2033"/>
              <a:gd name="T36" fmla="*/ 1692 w 2579"/>
              <a:gd name="T37" fmla="*/ 1232 h 2033"/>
              <a:gd name="T38" fmla="*/ 1762 w 2579"/>
              <a:gd name="T39" fmla="*/ 1154 h 2033"/>
              <a:gd name="T40" fmla="*/ 1793 w 2579"/>
              <a:gd name="T41" fmla="*/ 1140 h 2033"/>
              <a:gd name="T42" fmla="*/ 2132 w 2579"/>
              <a:gd name="T43" fmla="*/ 1140 h 2033"/>
              <a:gd name="T44" fmla="*/ 2169 w 2579"/>
              <a:gd name="T45" fmla="*/ 1163 h 2033"/>
              <a:gd name="T46" fmla="*/ 1869 w 2579"/>
              <a:gd name="T47" fmla="*/ 610 h 2033"/>
              <a:gd name="T48" fmla="*/ 1327 w 2579"/>
              <a:gd name="T49" fmla="*/ 1561 h 2033"/>
              <a:gd name="T50" fmla="*/ 1251 w 2579"/>
              <a:gd name="T51" fmla="*/ 1560 h 2033"/>
              <a:gd name="T52" fmla="*/ 719 w 2579"/>
              <a:gd name="T53" fmla="*/ 730 h 2033"/>
              <a:gd name="T54" fmla="*/ 1233 w 2579"/>
              <a:gd name="T55" fmla="*/ 33 h 2033"/>
              <a:gd name="T56" fmla="*/ 1869 w 2579"/>
              <a:gd name="T57" fmla="*/ 610 h 2033"/>
              <a:gd name="T58" fmla="*/ 1595 w 2579"/>
              <a:gd name="T59" fmla="*/ 610 h 2033"/>
              <a:gd name="T60" fmla="*/ 1289 w 2579"/>
              <a:gd name="T61" fmla="*/ 304 h 2033"/>
              <a:gd name="T62" fmla="*/ 983 w 2579"/>
              <a:gd name="T63" fmla="*/ 610 h 2033"/>
              <a:gd name="T64" fmla="*/ 1289 w 2579"/>
              <a:gd name="T65" fmla="*/ 916 h 2033"/>
              <a:gd name="T66" fmla="*/ 1595 w 2579"/>
              <a:gd name="T67" fmla="*/ 610 h 2033"/>
              <a:gd name="T68" fmla="*/ 1595 w 2579"/>
              <a:gd name="T69" fmla="*/ 610 h 2033"/>
              <a:gd name="T70" fmla="*/ 1595 w 2579"/>
              <a:gd name="T71" fmla="*/ 610 h 2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79" h="2033">
                <a:moveTo>
                  <a:pt x="2169" y="1163"/>
                </a:moveTo>
                <a:cubicBezTo>
                  <a:pt x="2563" y="1973"/>
                  <a:pt x="2563" y="1973"/>
                  <a:pt x="2563" y="1973"/>
                </a:cubicBezTo>
                <a:cubicBezTo>
                  <a:pt x="2579" y="2006"/>
                  <a:pt x="2563" y="2033"/>
                  <a:pt x="2526" y="2033"/>
                </a:cubicBezTo>
                <a:cubicBezTo>
                  <a:pt x="53" y="2033"/>
                  <a:pt x="53" y="2033"/>
                  <a:pt x="53" y="2033"/>
                </a:cubicBezTo>
                <a:cubicBezTo>
                  <a:pt x="16" y="2033"/>
                  <a:pt x="0" y="2006"/>
                  <a:pt x="16" y="1973"/>
                </a:cubicBezTo>
                <a:cubicBezTo>
                  <a:pt x="410" y="1163"/>
                  <a:pt x="410" y="1163"/>
                  <a:pt x="410" y="1163"/>
                </a:cubicBezTo>
                <a:cubicBezTo>
                  <a:pt x="416" y="1150"/>
                  <a:pt x="433" y="1140"/>
                  <a:pt x="447" y="1140"/>
                </a:cubicBezTo>
                <a:cubicBezTo>
                  <a:pt x="785" y="1140"/>
                  <a:pt x="785" y="1140"/>
                  <a:pt x="785" y="1140"/>
                </a:cubicBezTo>
                <a:cubicBezTo>
                  <a:pt x="796" y="1140"/>
                  <a:pt x="810" y="1146"/>
                  <a:pt x="817" y="1154"/>
                </a:cubicBezTo>
                <a:cubicBezTo>
                  <a:pt x="839" y="1181"/>
                  <a:pt x="863" y="1207"/>
                  <a:pt x="886" y="1232"/>
                </a:cubicBezTo>
                <a:cubicBezTo>
                  <a:pt x="908" y="1257"/>
                  <a:pt x="930" y="1281"/>
                  <a:pt x="953" y="1306"/>
                </a:cubicBezTo>
                <a:cubicBezTo>
                  <a:pt x="551" y="1306"/>
                  <a:pt x="551" y="1306"/>
                  <a:pt x="551" y="1306"/>
                </a:cubicBezTo>
                <a:cubicBezTo>
                  <a:pt x="537" y="1306"/>
                  <a:pt x="520" y="1317"/>
                  <a:pt x="514" y="1330"/>
                </a:cubicBezTo>
                <a:cubicBezTo>
                  <a:pt x="253" y="1866"/>
                  <a:pt x="253" y="1866"/>
                  <a:pt x="253" y="1866"/>
                </a:cubicBezTo>
                <a:cubicBezTo>
                  <a:pt x="2326" y="1866"/>
                  <a:pt x="2326" y="1866"/>
                  <a:pt x="2326" y="1866"/>
                </a:cubicBezTo>
                <a:cubicBezTo>
                  <a:pt x="2065" y="1330"/>
                  <a:pt x="2065" y="1330"/>
                  <a:pt x="2065" y="1330"/>
                </a:cubicBezTo>
                <a:cubicBezTo>
                  <a:pt x="2059" y="1317"/>
                  <a:pt x="2042" y="1306"/>
                  <a:pt x="2028" y="1306"/>
                </a:cubicBezTo>
                <a:cubicBezTo>
                  <a:pt x="1626" y="1306"/>
                  <a:pt x="1626" y="1306"/>
                  <a:pt x="1626" y="1306"/>
                </a:cubicBezTo>
                <a:cubicBezTo>
                  <a:pt x="1648" y="1281"/>
                  <a:pt x="1670" y="1257"/>
                  <a:pt x="1692" y="1232"/>
                </a:cubicBezTo>
                <a:cubicBezTo>
                  <a:pt x="1715" y="1207"/>
                  <a:pt x="1739" y="1181"/>
                  <a:pt x="1762" y="1154"/>
                </a:cubicBezTo>
                <a:cubicBezTo>
                  <a:pt x="1769" y="1146"/>
                  <a:pt x="1783" y="1140"/>
                  <a:pt x="1793" y="1140"/>
                </a:cubicBezTo>
                <a:cubicBezTo>
                  <a:pt x="2132" y="1140"/>
                  <a:pt x="2132" y="1140"/>
                  <a:pt x="2132" y="1140"/>
                </a:cubicBezTo>
                <a:cubicBezTo>
                  <a:pt x="2146" y="1140"/>
                  <a:pt x="2163" y="1150"/>
                  <a:pt x="2169" y="1163"/>
                </a:cubicBezTo>
                <a:close/>
                <a:moveTo>
                  <a:pt x="1869" y="610"/>
                </a:moveTo>
                <a:cubicBezTo>
                  <a:pt x="1869" y="1052"/>
                  <a:pt x="1501" y="1135"/>
                  <a:pt x="1327" y="1561"/>
                </a:cubicBezTo>
                <a:cubicBezTo>
                  <a:pt x="1313" y="1595"/>
                  <a:pt x="1265" y="1595"/>
                  <a:pt x="1251" y="1560"/>
                </a:cubicBezTo>
                <a:cubicBezTo>
                  <a:pt x="1094" y="1177"/>
                  <a:pt x="779" y="1072"/>
                  <a:pt x="719" y="730"/>
                </a:cubicBezTo>
                <a:cubicBezTo>
                  <a:pt x="660" y="394"/>
                  <a:pt x="893" y="65"/>
                  <a:pt x="1233" y="33"/>
                </a:cubicBezTo>
                <a:cubicBezTo>
                  <a:pt x="1578" y="0"/>
                  <a:pt x="1869" y="271"/>
                  <a:pt x="1869" y="610"/>
                </a:cubicBezTo>
                <a:close/>
                <a:moveTo>
                  <a:pt x="1595" y="610"/>
                </a:moveTo>
                <a:cubicBezTo>
                  <a:pt x="1595" y="441"/>
                  <a:pt x="1458" y="304"/>
                  <a:pt x="1289" y="304"/>
                </a:cubicBezTo>
                <a:cubicBezTo>
                  <a:pt x="1120" y="304"/>
                  <a:pt x="983" y="441"/>
                  <a:pt x="983" y="610"/>
                </a:cubicBezTo>
                <a:cubicBezTo>
                  <a:pt x="983" y="779"/>
                  <a:pt x="1120" y="916"/>
                  <a:pt x="1289" y="916"/>
                </a:cubicBezTo>
                <a:cubicBezTo>
                  <a:pt x="1458" y="916"/>
                  <a:pt x="1595" y="779"/>
                  <a:pt x="1595" y="610"/>
                </a:cubicBezTo>
                <a:close/>
                <a:moveTo>
                  <a:pt x="1595" y="610"/>
                </a:moveTo>
                <a:cubicBezTo>
                  <a:pt x="1595" y="610"/>
                  <a:pt x="1595" y="610"/>
                  <a:pt x="1595" y="61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" name="Freeform 27"/>
          <p:cNvSpPr>
            <a:spLocks noEditPoints="1"/>
          </p:cNvSpPr>
          <p:nvPr/>
        </p:nvSpPr>
        <p:spPr bwMode="auto">
          <a:xfrm>
            <a:off x="9070848" y="4855238"/>
            <a:ext cx="782416" cy="736903"/>
          </a:xfrm>
          <a:custGeom>
            <a:avLst/>
            <a:gdLst>
              <a:gd name="T0" fmla="*/ 2560 w 2560"/>
              <a:gd name="T1" fmla="*/ 1294 h 2411"/>
              <a:gd name="T2" fmla="*/ 2297 w 2560"/>
              <a:gd name="T3" fmla="*/ 1221 h 2411"/>
              <a:gd name="T4" fmla="*/ 1965 w 2560"/>
              <a:gd name="T5" fmla="*/ 1380 h 2411"/>
              <a:gd name="T6" fmla="*/ 1951 w 2560"/>
              <a:gd name="T7" fmla="*/ 1380 h 2411"/>
              <a:gd name="T8" fmla="*/ 1619 w 2560"/>
              <a:gd name="T9" fmla="*/ 1220 h 2411"/>
              <a:gd name="T10" fmla="*/ 1356 w 2560"/>
              <a:gd name="T11" fmla="*/ 1293 h 2411"/>
              <a:gd name="T12" fmla="*/ 1356 w 2560"/>
              <a:gd name="T13" fmla="*/ 2063 h 2411"/>
              <a:gd name="T14" fmla="*/ 1009 w 2560"/>
              <a:gd name="T15" fmla="*/ 2411 h 2411"/>
              <a:gd name="T16" fmla="*/ 661 w 2560"/>
              <a:gd name="T17" fmla="*/ 2063 h 2411"/>
              <a:gd name="T18" fmla="*/ 738 w 2560"/>
              <a:gd name="T19" fmla="*/ 1986 h 2411"/>
              <a:gd name="T20" fmla="*/ 815 w 2560"/>
              <a:gd name="T21" fmla="*/ 2063 h 2411"/>
              <a:gd name="T22" fmla="*/ 1009 w 2560"/>
              <a:gd name="T23" fmla="*/ 2257 h 2411"/>
              <a:gd name="T24" fmla="*/ 1203 w 2560"/>
              <a:gd name="T25" fmla="*/ 2063 h 2411"/>
              <a:gd name="T26" fmla="*/ 1203 w 2560"/>
              <a:gd name="T27" fmla="*/ 1295 h 2411"/>
              <a:gd name="T28" fmla="*/ 940 w 2560"/>
              <a:gd name="T29" fmla="*/ 1221 h 2411"/>
              <a:gd name="T30" fmla="*/ 608 w 2560"/>
              <a:gd name="T31" fmla="*/ 1380 h 2411"/>
              <a:gd name="T32" fmla="*/ 594 w 2560"/>
              <a:gd name="T33" fmla="*/ 1380 h 2411"/>
              <a:gd name="T34" fmla="*/ 262 w 2560"/>
              <a:gd name="T35" fmla="*/ 1220 h 2411"/>
              <a:gd name="T36" fmla="*/ 0 w 2560"/>
              <a:gd name="T37" fmla="*/ 1293 h 2411"/>
              <a:gd name="T38" fmla="*/ 1203 w 2560"/>
              <a:gd name="T39" fmla="*/ 281 h 2411"/>
              <a:gd name="T40" fmla="*/ 1203 w 2560"/>
              <a:gd name="T41" fmla="*/ 224 h 2411"/>
              <a:gd name="T42" fmla="*/ 1280 w 2560"/>
              <a:gd name="T43" fmla="*/ 147 h 2411"/>
              <a:gd name="T44" fmla="*/ 1356 w 2560"/>
              <a:gd name="T45" fmla="*/ 224 h 2411"/>
              <a:gd name="T46" fmla="*/ 1356 w 2560"/>
              <a:gd name="T47" fmla="*/ 281 h 2411"/>
              <a:gd name="T48" fmla="*/ 2560 w 2560"/>
              <a:gd name="T49" fmla="*/ 1294 h 2411"/>
              <a:gd name="T50" fmla="*/ 185 w 2560"/>
              <a:gd name="T51" fmla="*/ 147 h 2411"/>
              <a:gd name="T52" fmla="*/ 74 w 2560"/>
              <a:gd name="T53" fmla="*/ 428 h 2411"/>
              <a:gd name="T54" fmla="*/ 185 w 2560"/>
              <a:gd name="T55" fmla="*/ 539 h 2411"/>
              <a:gd name="T56" fmla="*/ 296 w 2560"/>
              <a:gd name="T57" fmla="*/ 428 h 2411"/>
              <a:gd name="T58" fmla="*/ 185 w 2560"/>
              <a:gd name="T59" fmla="*/ 147 h 2411"/>
              <a:gd name="T60" fmla="*/ 499 w 2560"/>
              <a:gd name="T61" fmla="*/ 0 h 2411"/>
              <a:gd name="T62" fmla="*/ 416 w 2560"/>
              <a:gd name="T63" fmla="*/ 211 h 2411"/>
              <a:gd name="T64" fmla="*/ 499 w 2560"/>
              <a:gd name="T65" fmla="*/ 294 h 2411"/>
              <a:gd name="T66" fmla="*/ 583 w 2560"/>
              <a:gd name="T67" fmla="*/ 211 h 2411"/>
              <a:gd name="T68" fmla="*/ 499 w 2560"/>
              <a:gd name="T69" fmla="*/ 0 h 2411"/>
              <a:gd name="T70" fmla="*/ 499 w 2560"/>
              <a:gd name="T71" fmla="*/ 0 h 2411"/>
              <a:gd name="T72" fmla="*/ 499 w 2560"/>
              <a:gd name="T73" fmla="*/ 0 h 2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60" h="2411">
                <a:moveTo>
                  <a:pt x="2560" y="1294"/>
                </a:moveTo>
                <a:cubicBezTo>
                  <a:pt x="2497" y="1249"/>
                  <a:pt x="2403" y="1221"/>
                  <a:pt x="2297" y="1221"/>
                </a:cubicBezTo>
                <a:cubicBezTo>
                  <a:pt x="2133" y="1221"/>
                  <a:pt x="1997" y="1289"/>
                  <a:pt x="1965" y="1380"/>
                </a:cubicBezTo>
                <a:cubicBezTo>
                  <a:pt x="1951" y="1380"/>
                  <a:pt x="1951" y="1380"/>
                  <a:pt x="1951" y="1380"/>
                </a:cubicBezTo>
                <a:cubicBezTo>
                  <a:pt x="1920" y="1289"/>
                  <a:pt x="1783" y="1220"/>
                  <a:pt x="1619" y="1220"/>
                </a:cubicBezTo>
                <a:cubicBezTo>
                  <a:pt x="1513" y="1220"/>
                  <a:pt x="1418" y="1248"/>
                  <a:pt x="1356" y="1293"/>
                </a:cubicBezTo>
                <a:cubicBezTo>
                  <a:pt x="1356" y="2063"/>
                  <a:pt x="1356" y="2063"/>
                  <a:pt x="1356" y="2063"/>
                </a:cubicBezTo>
                <a:cubicBezTo>
                  <a:pt x="1356" y="2255"/>
                  <a:pt x="1200" y="2411"/>
                  <a:pt x="1009" y="2411"/>
                </a:cubicBezTo>
                <a:cubicBezTo>
                  <a:pt x="817" y="2411"/>
                  <a:pt x="661" y="2255"/>
                  <a:pt x="661" y="2063"/>
                </a:cubicBezTo>
                <a:cubicBezTo>
                  <a:pt x="661" y="2021"/>
                  <a:pt x="696" y="1986"/>
                  <a:pt x="738" y="1986"/>
                </a:cubicBezTo>
                <a:cubicBezTo>
                  <a:pt x="780" y="1986"/>
                  <a:pt x="815" y="2021"/>
                  <a:pt x="815" y="2063"/>
                </a:cubicBezTo>
                <a:cubicBezTo>
                  <a:pt x="815" y="2170"/>
                  <a:pt x="902" y="2257"/>
                  <a:pt x="1009" y="2257"/>
                </a:cubicBezTo>
                <a:cubicBezTo>
                  <a:pt x="1116" y="2257"/>
                  <a:pt x="1203" y="2170"/>
                  <a:pt x="1203" y="2063"/>
                </a:cubicBezTo>
                <a:cubicBezTo>
                  <a:pt x="1203" y="1295"/>
                  <a:pt x="1203" y="1295"/>
                  <a:pt x="1203" y="1295"/>
                </a:cubicBezTo>
                <a:cubicBezTo>
                  <a:pt x="1141" y="1250"/>
                  <a:pt x="1046" y="1221"/>
                  <a:pt x="940" y="1221"/>
                </a:cubicBezTo>
                <a:cubicBezTo>
                  <a:pt x="776" y="1221"/>
                  <a:pt x="640" y="1289"/>
                  <a:pt x="608" y="1380"/>
                </a:cubicBezTo>
                <a:cubicBezTo>
                  <a:pt x="594" y="1380"/>
                  <a:pt x="594" y="1380"/>
                  <a:pt x="594" y="1380"/>
                </a:cubicBezTo>
                <a:cubicBezTo>
                  <a:pt x="563" y="1289"/>
                  <a:pt x="426" y="1220"/>
                  <a:pt x="262" y="1220"/>
                </a:cubicBezTo>
                <a:cubicBezTo>
                  <a:pt x="156" y="1220"/>
                  <a:pt x="62" y="1248"/>
                  <a:pt x="0" y="1293"/>
                </a:cubicBezTo>
                <a:cubicBezTo>
                  <a:pt x="50" y="747"/>
                  <a:pt x="563" y="313"/>
                  <a:pt x="1203" y="281"/>
                </a:cubicBezTo>
                <a:cubicBezTo>
                  <a:pt x="1203" y="224"/>
                  <a:pt x="1203" y="224"/>
                  <a:pt x="1203" y="224"/>
                </a:cubicBezTo>
                <a:cubicBezTo>
                  <a:pt x="1203" y="181"/>
                  <a:pt x="1237" y="147"/>
                  <a:pt x="1280" y="147"/>
                </a:cubicBezTo>
                <a:cubicBezTo>
                  <a:pt x="1322" y="147"/>
                  <a:pt x="1356" y="181"/>
                  <a:pt x="1356" y="224"/>
                </a:cubicBezTo>
                <a:cubicBezTo>
                  <a:pt x="1356" y="281"/>
                  <a:pt x="1356" y="281"/>
                  <a:pt x="1356" y="281"/>
                </a:cubicBezTo>
                <a:cubicBezTo>
                  <a:pt x="1996" y="313"/>
                  <a:pt x="2510" y="748"/>
                  <a:pt x="2560" y="1294"/>
                </a:cubicBezTo>
                <a:close/>
                <a:moveTo>
                  <a:pt x="185" y="147"/>
                </a:moveTo>
                <a:cubicBezTo>
                  <a:pt x="185" y="147"/>
                  <a:pt x="74" y="366"/>
                  <a:pt x="74" y="428"/>
                </a:cubicBezTo>
                <a:cubicBezTo>
                  <a:pt x="74" y="489"/>
                  <a:pt x="123" y="539"/>
                  <a:pt x="185" y="539"/>
                </a:cubicBezTo>
                <a:cubicBezTo>
                  <a:pt x="246" y="539"/>
                  <a:pt x="296" y="489"/>
                  <a:pt x="296" y="428"/>
                </a:cubicBezTo>
                <a:cubicBezTo>
                  <a:pt x="296" y="366"/>
                  <a:pt x="185" y="147"/>
                  <a:pt x="185" y="147"/>
                </a:cubicBezTo>
                <a:close/>
                <a:moveTo>
                  <a:pt x="499" y="0"/>
                </a:moveTo>
                <a:cubicBezTo>
                  <a:pt x="499" y="0"/>
                  <a:pt x="416" y="165"/>
                  <a:pt x="416" y="211"/>
                </a:cubicBezTo>
                <a:cubicBezTo>
                  <a:pt x="416" y="257"/>
                  <a:pt x="453" y="294"/>
                  <a:pt x="499" y="294"/>
                </a:cubicBezTo>
                <a:cubicBezTo>
                  <a:pt x="545" y="294"/>
                  <a:pt x="583" y="257"/>
                  <a:pt x="583" y="211"/>
                </a:cubicBezTo>
                <a:cubicBezTo>
                  <a:pt x="583" y="165"/>
                  <a:pt x="499" y="0"/>
                  <a:pt x="499" y="0"/>
                </a:cubicBezTo>
                <a:close/>
                <a:moveTo>
                  <a:pt x="499" y="0"/>
                </a:moveTo>
                <a:cubicBezTo>
                  <a:pt x="499" y="0"/>
                  <a:pt x="499" y="0"/>
                  <a:pt x="49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48" name="Freeform 31"/>
          <p:cNvSpPr>
            <a:spLocks noEditPoints="1"/>
          </p:cNvSpPr>
          <p:nvPr/>
        </p:nvSpPr>
        <p:spPr bwMode="auto">
          <a:xfrm>
            <a:off x="2347634" y="3685654"/>
            <a:ext cx="555925" cy="738127"/>
          </a:xfrm>
          <a:custGeom>
            <a:avLst/>
            <a:gdLst>
              <a:gd name="T0" fmla="*/ 522 w 1930"/>
              <a:gd name="T1" fmla="*/ 152 h 2560"/>
              <a:gd name="T2" fmla="*/ 674 w 1930"/>
              <a:gd name="T3" fmla="*/ 0 h 2560"/>
              <a:gd name="T4" fmla="*/ 820 w 1930"/>
              <a:gd name="T5" fmla="*/ 112 h 2560"/>
              <a:gd name="T6" fmla="*/ 827 w 1930"/>
              <a:gd name="T7" fmla="*/ 111 h 2560"/>
              <a:gd name="T8" fmla="*/ 941 w 1930"/>
              <a:gd name="T9" fmla="*/ 226 h 2560"/>
              <a:gd name="T10" fmla="*/ 933 w 1930"/>
              <a:gd name="T11" fmla="*/ 269 h 2560"/>
              <a:gd name="T12" fmla="*/ 933 w 1930"/>
              <a:gd name="T13" fmla="*/ 269 h 2560"/>
              <a:gd name="T14" fmla="*/ 1004 w 1930"/>
              <a:gd name="T15" fmla="*/ 341 h 2560"/>
              <a:gd name="T16" fmla="*/ 933 w 1930"/>
              <a:gd name="T17" fmla="*/ 412 h 2560"/>
              <a:gd name="T18" fmla="*/ 862 w 1930"/>
              <a:gd name="T19" fmla="*/ 341 h 2560"/>
              <a:gd name="T20" fmla="*/ 862 w 1930"/>
              <a:gd name="T21" fmla="*/ 334 h 2560"/>
              <a:gd name="T22" fmla="*/ 827 w 1930"/>
              <a:gd name="T23" fmla="*/ 341 h 2560"/>
              <a:gd name="T24" fmla="*/ 734 w 1930"/>
              <a:gd name="T25" fmla="*/ 293 h 2560"/>
              <a:gd name="T26" fmla="*/ 674 w 1930"/>
              <a:gd name="T27" fmla="*/ 305 h 2560"/>
              <a:gd name="T28" fmla="*/ 522 w 1930"/>
              <a:gd name="T29" fmla="*/ 152 h 2560"/>
              <a:gd name="T30" fmla="*/ 591 w 1930"/>
              <a:gd name="T31" fmla="*/ 908 h 2560"/>
              <a:gd name="T32" fmla="*/ 382 w 1930"/>
              <a:gd name="T33" fmla="*/ 908 h 2560"/>
              <a:gd name="T34" fmla="*/ 316 w 1930"/>
              <a:gd name="T35" fmla="*/ 974 h 2560"/>
              <a:gd name="T36" fmla="*/ 316 w 1930"/>
              <a:gd name="T37" fmla="*/ 1419 h 2560"/>
              <a:gd name="T38" fmla="*/ 965 w 1930"/>
              <a:gd name="T39" fmla="*/ 1107 h 2560"/>
              <a:gd name="T40" fmla="*/ 1615 w 1930"/>
              <a:gd name="T41" fmla="*/ 1419 h 2560"/>
              <a:gd name="T42" fmla="*/ 1615 w 1930"/>
              <a:gd name="T43" fmla="*/ 974 h 2560"/>
              <a:gd name="T44" fmla="*/ 1549 w 1930"/>
              <a:gd name="T45" fmla="*/ 908 h 2560"/>
              <a:gd name="T46" fmla="*/ 1340 w 1930"/>
              <a:gd name="T47" fmla="*/ 908 h 2560"/>
              <a:gd name="T48" fmla="*/ 1340 w 1930"/>
              <a:gd name="T49" fmla="*/ 842 h 2560"/>
              <a:gd name="T50" fmla="*/ 1340 w 1930"/>
              <a:gd name="T51" fmla="*/ 801 h 2560"/>
              <a:gd name="T52" fmla="*/ 1273 w 1930"/>
              <a:gd name="T53" fmla="*/ 735 h 2560"/>
              <a:gd name="T54" fmla="*/ 1112 w 1930"/>
              <a:gd name="T55" fmla="*/ 735 h 2560"/>
              <a:gd name="T56" fmla="*/ 1083 w 1930"/>
              <a:gd name="T57" fmla="*/ 471 h 2560"/>
              <a:gd name="T58" fmla="*/ 847 w 1930"/>
              <a:gd name="T59" fmla="*/ 471 h 2560"/>
              <a:gd name="T60" fmla="*/ 818 w 1930"/>
              <a:gd name="T61" fmla="*/ 735 h 2560"/>
              <a:gd name="T62" fmla="*/ 657 w 1930"/>
              <a:gd name="T63" fmla="*/ 735 h 2560"/>
              <a:gd name="T64" fmla="*/ 591 w 1930"/>
              <a:gd name="T65" fmla="*/ 801 h 2560"/>
              <a:gd name="T66" fmla="*/ 591 w 1930"/>
              <a:gd name="T67" fmla="*/ 842 h 2560"/>
              <a:gd name="T68" fmla="*/ 1340 w 1930"/>
              <a:gd name="T69" fmla="*/ 842 h 2560"/>
              <a:gd name="T70" fmla="*/ 965 w 1930"/>
              <a:gd name="T71" fmla="*/ 1181 h 2560"/>
              <a:gd name="T72" fmla="*/ 0 w 1930"/>
              <a:gd name="T73" fmla="*/ 1643 h 2560"/>
              <a:gd name="T74" fmla="*/ 286 w 1930"/>
              <a:gd name="T75" fmla="*/ 2477 h 2560"/>
              <a:gd name="T76" fmla="*/ 764 w 1930"/>
              <a:gd name="T77" fmla="*/ 2358 h 2560"/>
              <a:gd name="T78" fmla="*/ 1567 w 1930"/>
              <a:gd name="T79" fmla="*/ 2560 h 2560"/>
              <a:gd name="T80" fmla="*/ 1616 w 1930"/>
              <a:gd name="T81" fmla="*/ 2560 h 2560"/>
              <a:gd name="T82" fmla="*/ 1930 w 1930"/>
              <a:gd name="T83" fmla="*/ 1643 h 2560"/>
              <a:gd name="T84" fmla="*/ 965 w 1930"/>
              <a:gd name="T85" fmla="*/ 1181 h 2560"/>
              <a:gd name="T86" fmla="*/ 965 w 1930"/>
              <a:gd name="T87" fmla="*/ 1181 h 2560"/>
              <a:gd name="T88" fmla="*/ 965 w 1930"/>
              <a:gd name="T89" fmla="*/ 1181 h 2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30" h="2560">
                <a:moveTo>
                  <a:pt x="522" y="152"/>
                </a:moveTo>
                <a:cubicBezTo>
                  <a:pt x="522" y="68"/>
                  <a:pt x="590" y="0"/>
                  <a:pt x="674" y="0"/>
                </a:cubicBezTo>
                <a:cubicBezTo>
                  <a:pt x="744" y="0"/>
                  <a:pt x="803" y="47"/>
                  <a:pt x="820" y="112"/>
                </a:cubicBezTo>
                <a:cubicBezTo>
                  <a:pt x="823" y="112"/>
                  <a:pt x="825" y="111"/>
                  <a:pt x="827" y="111"/>
                </a:cubicBezTo>
                <a:cubicBezTo>
                  <a:pt x="890" y="111"/>
                  <a:pt x="941" y="163"/>
                  <a:pt x="941" y="226"/>
                </a:cubicBezTo>
                <a:cubicBezTo>
                  <a:pt x="941" y="241"/>
                  <a:pt x="938" y="256"/>
                  <a:pt x="933" y="269"/>
                </a:cubicBezTo>
                <a:cubicBezTo>
                  <a:pt x="933" y="269"/>
                  <a:pt x="933" y="269"/>
                  <a:pt x="933" y="269"/>
                </a:cubicBezTo>
                <a:cubicBezTo>
                  <a:pt x="972" y="269"/>
                  <a:pt x="1004" y="301"/>
                  <a:pt x="1004" y="341"/>
                </a:cubicBezTo>
                <a:cubicBezTo>
                  <a:pt x="1004" y="380"/>
                  <a:pt x="972" y="412"/>
                  <a:pt x="933" y="412"/>
                </a:cubicBezTo>
                <a:cubicBezTo>
                  <a:pt x="893" y="412"/>
                  <a:pt x="862" y="380"/>
                  <a:pt x="862" y="341"/>
                </a:cubicBezTo>
                <a:cubicBezTo>
                  <a:pt x="862" y="338"/>
                  <a:pt x="862" y="336"/>
                  <a:pt x="862" y="334"/>
                </a:cubicBezTo>
                <a:cubicBezTo>
                  <a:pt x="851" y="338"/>
                  <a:pt x="839" y="341"/>
                  <a:pt x="827" y="341"/>
                </a:cubicBezTo>
                <a:cubicBezTo>
                  <a:pt x="788" y="341"/>
                  <a:pt x="755" y="322"/>
                  <a:pt x="734" y="293"/>
                </a:cubicBezTo>
                <a:cubicBezTo>
                  <a:pt x="716" y="301"/>
                  <a:pt x="695" y="305"/>
                  <a:pt x="674" y="305"/>
                </a:cubicBezTo>
                <a:cubicBezTo>
                  <a:pt x="590" y="305"/>
                  <a:pt x="522" y="237"/>
                  <a:pt x="522" y="152"/>
                </a:cubicBezTo>
                <a:close/>
                <a:moveTo>
                  <a:pt x="591" y="908"/>
                </a:moveTo>
                <a:cubicBezTo>
                  <a:pt x="382" y="908"/>
                  <a:pt x="382" y="908"/>
                  <a:pt x="382" y="908"/>
                </a:cubicBezTo>
                <a:cubicBezTo>
                  <a:pt x="345" y="908"/>
                  <a:pt x="316" y="938"/>
                  <a:pt x="316" y="974"/>
                </a:cubicBezTo>
                <a:cubicBezTo>
                  <a:pt x="316" y="1419"/>
                  <a:pt x="316" y="1419"/>
                  <a:pt x="316" y="1419"/>
                </a:cubicBezTo>
                <a:cubicBezTo>
                  <a:pt x="965" y="1107"/>
                  <a:pt x="965" y="1107"/>
                  <a:pt x="965" y="1107"/>
                </a:cubicBezTo>
                <a:cubicBezTo>
                  <a:pt x="1615" y="1419"/>
                  <a:pt x="1615" y="1419"/>
                  <a:pt x="1615" y="1419"/>
                </a:cubicBezTo>
                <a:cubicBezTo>
                  <a:pt x="1615" y="974"/>
                  <a:pt x="1615" y="974"/>
                  <a:pt x="1615" y="974"/>
                </a:cubicBezTo>
                <a:cubicBezTo>
                  <a:pt x="1615" y="938"/>
                  <a:pt x="1585" y="908"/>
                  <a:pt x="1549" y="908"/>
                </a:cubicBezTo>
                <a:cubicBezTo>
                  <a:pt x="1340" y="908"/>
                  <a:pt x="1340" y="908"/>
                  <a:pt x="1340" y="908"/>
                </a:cubicBezTo>
                <a:moveTo>
                  <a:pt x="1340" y="842"/>
                </a:moveTo>
                <a:cubicBezTo>
                  <a:pt x="1340" y="801"/>
                  <a:pt x="1340" y="801"/>
                  <a:pt x="1340" y="801"/>
                </a:cubicBezTo>
                <a:cubicBezTo>
                  <a:pt x="1340" y="764"/>
                  <a:pt x="1310" y="735"/>
                  <a:pt x="1273" y="735"/>
                </a:cubicBezTo>
                <a:cubicBezTo>
                  <a:pt x="1112" y="735"/>
                  <a:pt x="1112" y="735"/>
                  <a:pt x="1112" y="735"/>
                </a:cubicBezTo>
                <a:cubicBezTo>
                  <a:pt x="1083" y="471"/>
                  <a:pt x="1083" y="471"/>
                  <a:pt x="1083" y="471"/>
                </a:cubicBezTo>
                <a:cubicBezTo>
                  <a:pt x="847" y="471"/>
                  <a:pt x="847" y="471"/>
                  <a:pt x="847" y="471"/>
                </a:cubicBezTo>
                <a:cubicBezTo>
                  <a:pt x="818" y="735"/>
                  <a:pt x="818" y="735"/>
                  <a:pt x="818" y="735"/>
                </a:cubicBezTo>
                <a:cubicBezTo>
                  <a:pt x="657" y="735"/>
                  <a:pt x="657" y="735"/>
                  <a:pt x="657" y="735"/>
                </a:cubicBezTo>
                <a:cubicBezTo>
                  <a:pt x="621" y="735"/>
                  <a:pt x="591" y="764"/>
                  <a:pt x="591" y="801"/>
                </a:cubicBezTo>
                <a:cubicBezTo>
                  <a:pt x="591" y="842"/>
                  <a:pt x="591" y="842"/>
                  <a:pt x="591" y="842"/>
                </a:cubicBezTo>
                <a:lnTo>
                  <a:pt x="1340" y="842"/>
                </a:lnTo>
                <a:close/>
                <a:moveTo>
                  <a:pt x="965" y="1181"/>
                </a:moveTo>
                <a:cubicBezTo>
                  <a:pt x="0" y="1643"/>
                  <a:pt x="0" y="1643"/>
                  <a:pt x="0" y="1643"/>
                </a:cubicBezTo>
                <a:cubicBezTo>
                  <a:pt x="286" y="2477"/>
                  <a:pt x="286" y="2477"/>
                  <a:pt x="286" y="2477"/>
                </a:cubicBezTo>
                <a:cubicBezTo>
                  <a:pt x="419" y="2415"/>
                  <a:pt x="589" y="2358"/>
                  <a:pt x="764" y="2358"/>
                </a:cubicBezTo>
                <a:cubicBezTo>
                  <a:pt x="1045" y="2358"/>
                  <a:pt x="1270" y="2492"/>
                  <a:pt x="1567" y="2560"/>
                </a:cubicBezTo>
                <a:cubicBezTo>
                  <a:pt x="1616" y="2560"/>
                  <a:pt x="1616" y="2560"/>
                  <a:pt x="1616" y="2560"/>
                </a:cubicBezTo>
                <a:cubicBezTo>
                  <a:pt x="1930" y="1643"/>
                  <a:pt x="1930" y="1643"/>
                  <a:pt x="1930" y="1643"/>
                </a:cubicBezTo>
                <a:lnTo>
                  <a:pt x="965" y="1181"/>
                </a:lnTo>
                <a:close/>
                <a:moveTo>
                  <a:pt x="965" y="1181"/>
                </a:moveTo>
                <a:cubicBezTo>
                  <a:pt x="965" y="1181"/>
                  <a:pt x="965" y="1181"/>
                  <a:pt x="965" y="1181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49" name="Freeform 32"/>
          <p:cNvSpPr>
            <a:spLocks noEditPoints="1"/>
          </p:cNvSpPr>
          <p:nvPr/>
        </p:nvSpPr>
        <p:spPr bwMode="auto">
          <a:xfrm>
            <a:off x="5529256" y="3747517"/>
            <a:ext cx="737279" cy="614399"/>
          </a:xfrm>
          <a:custGeom>
            <a:avLst/>
            <a:gdLst>
              <a:gd name="T0" fmla="*/ 2074 w 2560"/>
              <a:gd name="T1" fmla="*/ 0 h 2133"/>
              <a:gd name="T2" fmla="*/ 365 w 2560"/>
              <a:gd name="T3" fmla="*/ 58 h 2133"/>
              <a:gd name="T4" fmla="*/ 0 w 2560"/>
              <a:gd name="T5" fmla="*/ 610 h 2133"/>
              <a:gd name="T6" fmla="*/ 191 w 2560"/>
              <a:gd name="T7" fmla="*/ 2133 h 2133"/>
              <a:gd name="T8" fmla="*/ 2560 w 2560"/>
              <a:gd name="T9" fmla="*/ 1941 h 2133"/>
              <a:gd name="T10" fmla="*/ 2501 w 2560"/>
              <a:gd name="T11" fmla="*/ 443 h 2133"/>
              <a:gd name="T12" fmla="*/ 2010 w 2560"/>
              <a:gd name="T13" fmla="*/ 1338 h 2133"/>
              <a:gd name="T14" fmla="*/ 2102 w 2560"/>
              <a:gd name="T15" fmla="*/ 1086 h 2133"/>
              <a:gd name="T16" fmla="*/ 2274 w 2560"/>
              <a:gd name="T17" fmla="*/ 1292 h 2133"/>
              <a:gd name="T18" fmla="*/ 2198 w 2560"/>
              <a:gd name="T19" fmla="*/ 1338 h 2133"/>
              <a:gd name="T20" fmla="*/ 2167 w 2560"/>
              <a:gd name="T21" fmla="*/ 1752 h 2133"/>
              <a:gd name="T22" fmla="*/ 2059 w 2560"/>
              <a:gd name="T23" fmla="*/ 1722 h 2133"/>
              <a:gd name="T24" fmla="*/ 2010 w 2560"/>
              <a:gd name="T25" fmla="*/ 1338 h 2133"/>
              <a:gd name="T26" fmla="*/ 1523 w 2560"/>
              <a:gd name="T27" fmla="*/ 1292 h 2133"/>
              <a:gd name="T28" fmla="*/ 1695 w 2560"/>
              <a:gd name="T29" fmla="*/ 1086 h 2133"/>
              <a:gd name="T30" fmla="*/ 1787 w 2560"/>
              <a:gd name="T31" fmla="*/ 1338 h 2133"/>
              <a:gd name="T32" fmla="*/ 1737 w 2560"/>
              <a:gd name="T33" fmla="*/ 1722 h 2133"/>
              <a:gd name="T34" fmla="*/ 1630 w 2560"/>
              <a:gd name="T35" fmla="*/ 1752 h 2133"/>
              <a:gd name="T36" fmla="*/ 1599 w 2560"/>
              <a:gd name="T37" fmla="*/ 1338 h 2133"/>
              <a:gd name="T38" fmla="*/ 2332 w 2560"/>
              <a:gd name="T39" fmla="*/ 1926 h 2133"/>
              <a:gd name="T40" fmla="*/ 1470 w 2560"/>
              <a:gd name="T41" fmla="*/ 1941 h 2133"/>
              <a:gd name="T42" fmla="*/ 1455 w 2560"/>
              <a:gd name="T43" fmla="*/ 1880 h 2133"/>
              <a:gd name="T44" fmla="*/ 2317 w 2560"/>
              <a:gd name="T45" fmla="*/ 1864 h 2133"/>
              <a:gd name="T46" fmla="*/ 2332 w 2560"/>
              <a:gd name="T47" fmla="*/ 1926 h 2133"/>
              <a:gd name="T48" fmla="*/ 955 w 2560"/>
              <a:gd name="T49" fmla="*/ 312 h 2133"/>
              <a:gd name="T50" fmla="*/ 350 w 2560"/>
              <a:gd name="T51" fmla="*/ 200 h 2133"/>
              <a:gd name="T52" fmla="*/ 485 w 2560"/>
              <a:gd name="T53" fmla="*/ 77 h 2133"/>
              <a:gd name="T54" fmla="*/ 2134 w 2560"/>
              <a:gd name="T55" fmla="*/ 105 h 2133"/>
              <a:gd name="T56" fmla="*/ 1524 w 2560"/>
              <a:gd name="T57" fmla="*/ 200 h 2133"/>
              <a:gd name="T58" fmla="*/ 2299 w 2560"/>
              <a:gd name="T59" fmla="*/ 312 h 2133"/>
              <a:gd name="T60" fmla="*/ 158 w 2560"/>
              <a:gd name="T61" fmla="*/ 440 h 2133"/>
              <a:gd name="T62" fmla="*/ 260 w 2560"/>
              <a:gd name="T63" fmla="*/ 312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60" h="2133">
                <a:moveTo>
                  <a:pt x="2194" y="58"/>
                </a:moveTo>
                <a:cubicBezTo>
                  <a:pt x="2165" y="21"/>
                  <a:pt x="2121" y="0"/>
                  <a:pt x="2074" y="0"/>
                </a:cubicBezTo>
                <a:cubicBezTo>
                  <a:pt x="485" y="0"/>
                  <a:pt x="485" y="0"/>
                  <a:pt x="485" y="0"/>
                </a:cubicBezTo>
                <a:cubicBezTo>
                  <a:pt x="438" y="0"/>
                  <a:pt x="394" y="21"/>
                  <a:pt x="365" y="58"/>
                </a:cubicBezTo>
                <a:cubicBezTo>
                  <a:pt x="58" y="443"/>
                  <a:pt x="58" y="443"/>
                  <a:pt x="58" y="443"/>
                </a:cubicBezTo>
                <a:cubicBezTo>
                  <a:pt x="26" y="484"/>
                  <a:pt x="0" y="559"/>
                  <a:pt x="0" y="610"/>
                </a:cubicBezTo>
                <a:cubicBezTo>
                  <a:pt x="0" y="1941"/>
                  <a:pt x="0" y="1941"/>
                  <a:pt x="0" y="1941"/>
                </a:cubicBezTo>
                <a:cubicBezTo>
                  <a:pt x="0" y="2047"/>
                  <a:pt x="85" y="2133"/>
                  <a:pt x="191" y="2133"/>
                </a:cubicBezTo>
                <a:cubicBezTo>
                  <a:pt x="2368" y="2133"/>
                  <a:pt x="2368" y="2133"/>
                  <a:pt x="2368" y="2133"/>
                </a:cubicBezTo>
                <a:cubicBezTo>
                  <a:pt x="2474" y="2133"/>
                  <a:pt x="2560" y="2047"/>
                  <a:pt x="2560" y="1941"/>
                </a:cubicBezTo>
                <a:cubicBezTo>
                  <a:pt x="2560" y="610"/>
                  <a:pt x="2560" y="610"/>
                  <a:pt x="2560" y="610"/>
                </a:cubicBezTo>
                <a:cubicBezTo>
                  <a:pt x="2560" y="559"/>
                  <a:pt x="2533" y="484"/>
                  <a:pt x="2501" y="443"/>
                </a:cubicBezTo>
                <a:lnTo>
                  <a:pt x="2194" y="58"/>
                </a:lnTo>
                <a:close/>
                <a:moveTo>
                  <a:pt x="2010" y="1338"/>
                </a:moveTo>
                <a:cubicBezTo>
                  <a:pt x="1986" y="1338"/>
                  <a:pt x="1971" y="1312"/>
                  <a:pt x="1983" y="1292"/>
                </a:cubicBezTo>
                <a:cubicBezTo>
                  <a:pt x="2102" y="1086"/>
                  <a:pt x="2102" y="1086"/>
                  <a:pt x="2102" y="1086"/>
                </a:cubicBezTo>
                <a:cubicBezTo>
                  <a:pt x="2114" y="1065"/>
                  <a:pt x="2143" y="1065"/>
                  <a:pt x="2155" y="1086"/>
                </a:cubicBezTo>
                <a:cubicBezTo>
                  <a:pt x="2274" y="1292"/>
                  <a:pt x="2274" y="1292"/>
                  <a:pt x="2274" y="1292"/>
                </a:cubicBezTo>
                <a:cubicBezTo>
                  <a:pt x="2286" y="1312"/>
                  <a:pt x="2271" y="1338"/>
                  <a:pt x="2247" y="1338"/>
                </a:cubicBezTo>
                <a:cubicBezTo>
                  <a:pt x="2198" y="1338"/>
                  <a:pt x="2198" y="1338"/>
                  <a:pt x="2198" y="1338"/>
                </a:cubicBezTo>
                <a:cubicBezTo>
                  <a:pt x="2198" y="1722"/>
                  <a:pt x="2198" y="1722"/>
                  <a:pt x="2198" y="1722"/>
                </a:cubicBezTo>
                <a:cubicBezTo>
                  <a:pt x="2198" y="1739"/>
                  <a:pt x="2184" y="1752"/>
                  <a:pt x="2167" y="1752"/>
                </a:cubicBezTo>
                <a:cubicBezTo>
                  <a:pt x="2090" y="1752"/>
                  <a:pt x="2090" y="1752"/>
                  <a:pt x="2090" y="1752"/>
                </a:cubicBezTo>
                <a:cubicBezTo>
                  <a:pt x="2073" y="1752"/>
                  <a:pt x="2059" y="1739"/>
                  <a:pt x="2059" y="1722"/>
                </a:cubicBezTo>
                <a:cubicBezTo>
                  <a:pt x="2059" y="1338"/>
                  <a:pt x="2059" y="1338"/>
                  <a:pt x="2059" y="1338"/>
                </a:cubicBezTo>
                <a:lnTo>
                  <a:pt x="2010" y="1338"/>
                </a:lnTo>
                <a:close/>
                <a:moveTo>
                  <a:pt x="1549" y="1338"/>
                </a:moveTo>
                <a:cubicBezTo>
                  <a:pt x="1526" y="1338"/>
                  <a:pt x="1511" y="1312"/>
                  <a:pt x="1523" y="1292"/>
                </a:cubicBezTo>
                <a:cubicBezTo>
                  <a:pt x="1642" y="1086"/>
                  <a:pt x="1642" y="1086"/>
                  <a:pt x="1642" y="1086"/>
                </a:cubicBezTo>
                <a:cubicBezTo>
                  <a:pt x="1653" y="1065"/>
                  <a:pt x="1683" y="1065"/>
                  <a:pt x="1695" y="1086"/>
                </a:cubicBezTo>
                <a:cubicBezTo>
                  <a:pt x="1814" y="1292"/>
                  <a:pt x="1814" y="1292"/>
                  <a:pt x="1814" y="1292"/>
                </a:cubicBezTo>
                <a:cubicBezTo>
                  <a:pt x="1826" y="1312"/>
                  <a:pt x="1811" y="1338"/>
                  <a:pt x="1787" y="1338"/>
                </a:cubicBezTo>
                <a:cubicBezTo>
                  <a:pt x="1737" y="1338"/>
                  <a:pt x="1737" y="1338"/>
                  <a:pt x="1737" y="1338"/>
                </a:cubicBezTo>
                <a:cubicBezTo>
                  <a:pt x="1737" y="1722"/>
                  <a:pt x="1737" y="1722"/>
                  <a:pt x="1737" y="1722"/>
                </a:cubicBezTo>
                <a:cubicBezTo>
                  <a:pt x="1737" y="1739"/>
                  <a:pt x="1724" y="1752"/>
                  <a:pt x="1707" y="1752"/>
                </a:cubicBezTo>
                <a:cubicBezTo>
                  <a:pt x="1630" y="1752"/>
                  <a:pt x="1630" y="1752"/>
                  <a:pt x="1630" y="1752"/>
                </a:cubicBezTo>
                <a:cubicBezTo>
                  <a:pt x="1613" y="1752"/>
                  <a:pt x="1599" y="1739"/>
                  <a:pt x="1599" y="1722"/>
                </a:cubicBezTo>
                <a:cubicBezTo>
                  <a:pt x="1599" y="1338"/>
                  <a:pt x="1599" y="1338"/>
                  <a:pt x="1599" y="1338"/>
                </a:cubicBezTo>
                <a:lnTo>
                  <a:pt x="1549" y="1338"/>
                </a:lnTo>
                <a:close/>
                <a:moveTo>
                  <a:pt x="2332" y="1926"/>
                </a:moveTo>
                <a:cubicBezTo>
                  <a:pt x="2332" y="1934"/>
                  <a:pt x="2325" y="1941"/>
                  <a:pt x="2317" y="1941"/>
                </a:cubicBezTo>
                <a:cubicBezTo>
                  <a:pt x="1470" y="1941"/>
                  <a:pt x="1470" y="1941"/>
                  <a:pt x="1470" y="1941"/>
                </a:cubicBezTo>
                <a:cubicBezTo>
                  <a:pt x="1462" y="1941"/>
                  <a:pt x="1455" y="1934"/>
                  <a:pt x="1455" y="1926"/>
                </a:cubicBezTo>
                <a:cubicBezTo>
                  <a:pt x="1455" y="1880"/>
                  <a:pt x="1455" y="1880"/>
                  <a:pt x="1455" y="1880"/>
                </a:cubicBezTo>
                <a:cubicBezTo>
                  <a:pt x="1455" y="1871"/>
                  <a:pt x="1462" y="1864"/>
                  <a:pt x="1470" y="1864"/>
                </a:cubicBezTo>
                <a:cubicBezTo>
                  <a:pt x="2317" y="1864"/>
                  <a:pt x="2317" y="1864"/>
                  <a:pt x="2317" y="1864"/>
                </a:cubicBezTo>
                <a:cubicBezTo>
                  <a:pt x="2325" y="1864"/>
                  <a:pt x="2332" y="1871"/>
                  <a:pt x="2332" y="1880"/>
                </a:cubicBezTo>
                <a:lnTo>
                  <a:pt x="2332" y="1926"/>
                </a:lnTo>
                <a:close/>
                <a:moveTo>
                  <a:pt x="260" y="312"/>
                </a:moveTo>
                <a:cubicBezTo>
                  <a:pt x="955" y="312"/>
                  <a:pt x="955" y="312"/>
                  <a:pt x="955" y="312"/>
                </a:cubicBezTo>
                <a:cubicBezTo>
                  <a:pt x="1023" y="200"/>
                  <a:pt x="1023" y="200"/>
                  <a:pt x="1023" y="200"/>
                </a:cubicBezTo>
                <a:cubicBezTo>
                  <a:pt x="350" y="200"/>
                  <a:pt x="350" y="200"/>
                  <a:pt x="350" y="200"/>
                </a:cubicBezTo>
                <a:cubicBezTo>
                  <a:pt x="425" y="105"/>
                  <a:pt x="425" y="105"/>
                  <a:pt x="425" y="105"/>
                </a:cubicBezTo>
                <a:cubicBezTo>
                  <a:pt x="440" y="87"/>
                  <a:pt x="462" y="77"/>
                  <a:pt x="485" y="77"/>
                </a:cubicBezTo>
                <a:cubicBezTo>
                  <a:pt x="2074" y="77"/>
                  <a:pt x="2074" y="77"/>
                  <a:pt x="2074" y="77"/>
                </a:cubicBezTo>
                <a:cubicBezTo>
                  <a:pt x="2097" y="77"/>
                  <a:pt x="2119" y="87"/>
                  <a:pt x="2134" y="105"/>
                </a:cubicBezTo>
                <a:cubicBezTo>
                  <a:pt x="2209" y="200"/>
                  <a:pt x="2209" y="200"/>
                  <a:pt x="2209" y="200"/>
                </a:cubicBezTo>
                <a:cubicBezTo>
                  <a:pt x="1524" y="200"/>
                  <a:pt x="1524" y="200"/>
                  <a:pt x="1524" y="200"/>
                </a:cubicBezTo>
                <a:cubicBezTo>
                  <a:pt x="1562" y="312"/>
                  <a:pt x="1562" y="312"/>
                  <a:pt x="1562" y="312"/>
                </a:cubicBezTo>
                <a:cubicBezTo>
                  <a:pt x="2299" y="312"/>
                  <a:pt x="2299" y="312"/>
                  <a:pt x="2299" y="312"/>
                </a:cubicBezTo>
                <a:cubicBezTo>
                  <a:pt x="2401" y="440"/>
                  <a:pt x="2401" y="440"/>
                  <a:pt x="2401" y="440"/>
                </a:cubicBezTo>
                <a:cubicBezTo>
                  <a:pt x="158" y="440"/>
                  <a:pt x="158" y="440"/>
                  <a:pt x="158" y="440"/>
                </a:cubicBezTo>
                <a:lnTo>
                  <a:pt x="260" y="312"/>
                </a:lnTo>
                <a:close/>
                <a:moveTo>
                  <a:pt x="260" y="312"/>
                </a:moveTo>
                <a:cubicBezTo>
                  <a:pt x="260" y="312"/>
                  <a:pt x="260" y="312"/>
                  <a:pt x="260" y="312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50" name="Freeform 33"/>
          <p:cNvSpPr>
            <a:spLocks noEditPoints="1"/>
          </p:cNvSpPr>
          <p:nvPr/>
        </p:nvSpPr>
        <p:spPr bwMode="auto">
          <a:xfrm>
            <a:off x="3703512" y="3692434"/>
            <a:ext cx="737278" cy="724567"/>
          </a:xfrm>
          <a:custGeom>
            <a:avLst/>
            <a:gdLst>
              <a:gd name="T0" fmla="*/ 1078 w 2560"/>
              <a:gd name="T1" fmla="*/ 1382 h 2513"/>
              <a:gd name="T2" fmla="*/ 947 w 2560"/>
              <a:gd name="T3" fmla="*/ 1514 h 2513"/>
              <a:gd name="T4" fmla="*/ 816 w 2560"/>
              <a:gd name="T5" fmla="*/ 1382 h 2513"/>
              <a:gd name="T6" fmla="*/ 947 w 2560"/>
              <a:gd name="T7" fmla="*/ 1251 h 2513"/>
              <a:gd name="T8" fmla="*/ 1078 w 2560"/>
              <a:gd name="T9" fmla="*/ 1382 h 2513"/>
              <a:gd name="T10" fmla="*/ 1612 w 2560"/>
              <a:gd name="T11" fmla="*/ 1251 h 2513"/>
              <a:gd name="T12" fmla="*/ 1481 w 2560"/>
              <a:gd name="T13" fmla="*/ 1382 h 2513"/>
              <a:gd name="T14" fmla="*/ 1612 w 2560"/>
              <a:gd name="T15" fmla="*/ 1514 h 2513"/>
              <a:gd name="T16" fmla="*/ 1743 w 2560"/>
              <a:gd name="T17" fmla="*/ 1382 h 2513"/>
              <a:gd name="T18" fmla="*/ 1612 w 2560"/>
              <a:gd name="T19" fmla="*/ 1251 h 2513"/>
              <a:gd name="T20" fmla="*/ 2560 w 2560"/>
              <a:gd name="T21" fmla="*/ 1309 h 2513"/>
              <a:gd name="T22" fmla="*/ 2560 w 2560"/>
              <a:gd name="T23" fmla="*/ 1559 h 2513"/>
              <a:gd name="T24" fmla="*/ 2332 w 2560"/>
              <a:gd name="T25" fmla="*/ 1786 h 2513"/>
              <a:gd name="T26" fmla="*/ 2168 w 2560"/>
              <a:gd name="T27" fmla="*/ 1786 h 2513"/>
              <a:gd name="T28" fmla="*/ 1280 w 2560"/>
              <a:gd name="T29" fmla="*/ 2513 h 2513"/>
              <a:gd name="T30" fmla="*/ 391 w 2560"/>
              <a:gd name="T31" fmla="*/ 1786 h 2513"/>
              <a:gd name="T32" fmla="*/ 227 w 2560"/>
              <a:gd name="T33" fmla="*/ 1786 h 2513"/>
              <a:gd name="T34" fmla="*/ 0 w 2560"/>
              <a:gd name="T35" fmla="*/ 1559 h 2513"/>
              <a:gd name="T36" fmla="*/ 0 w 2560"/>
              <a:gd name="T37" fmla="*/ 1309 h 2513"/>
              <a:gd name="T38" fmla="*/ 119 w 2560"/>
              <a:gd name="T39" fmla="*/ 1109 h 2513"/>
              <a:gd name="T40" fmla="*/ 426 w 2560"/>
              <a:gd name="T41" fmla="*/ 286 h 2513"/>
              <a:gd name="T42" fmla="*/ 1280 w 2560"/>
              <a:gd name="T43" fmla="*/ 0 h 2513"/>
              <a:gd name="T44" fmla="*/ 2133 w 2560"/>
              <a:gd name="T45" fmla="*/ 286 h 2513"/>
              <a:gd name="T46" fmla="*/ 2440 w 2560"/>
              <a:gd name="T47" fmla="*/ 1109 h 2513"/>
              <a:gd name="T48" fmla="*/ 2560 w 2560"/>
              <a:gd name="T49" fmla="*/ 1309 h 2513"/>
              <a:gd name="T50" fmla="*/ 2079 w 2560"/>
              <a:gd name="T51" fmla="*/ 1383 h 2513"/>
              <a:gd name="T52" fmla="*/ 2071 w 2560"/>
              <a:gd name="T53" fmla="*/ 1217 h 2513"/>
              <a:gd name="T54" fmla="*/ 1557 w 2560"/>
              <a:gd name="T55" fmla="*/ 1029 h 2513"/>
              <a:gd name="T56" fmla="*/ 1629 w 2560"/>
              <a:gd name="T57" fmla="*/ 1167 h 2513"/>
              <a:gd name="T58" fmla="*/ 1000 w 2560"/>
              <a:gd name="T59" fmla="*/ 832 h 2513"/>
              <a:gd name="T60" fmla="*/ 969 w 2560"/>
              <a:gd name="T61" fmla="*/ 793 h 2513"/>
              <a:gd name="T62" fmla="*/ 968 w 2560"/>
              <a:gd name="T63" fmla="*/ 792 h 2513"/>
              <a:gd name="T64" fmla="*/ 968 w 2560"/>
              <a:gd name="T65" fmla="*/ 792 h 2513"/>
              <a:gd name="T66" fmla="*/ 918 w 2560"/>
              <a:gd name="T67" fmla="*/ 745 h 2513"/>
              <a:gd name="T68" fmla="*/ 483 w 2560"/>
              <a:gd name="T69" fmla="*/ 1287 h 2513"/>
              <a:gd name="T70" fmla="*/ 480 w 2560"/>
              <a:gd name="T71" fmla="*/ 1383 h 2513"/>
              <a:gd name="T72" fmla="*/ 534 w 2560"/>
              <a:gd name="T73" fmla="*/ 1714 h 2513"/>
              <a:gd name="T74" fmla="*/ 1055 w 2560"/>
              <a:gd name="T75" fmla="*/ 1922 h 2513"/>
              <a:gd name="T76" fmla="*/ 1256 w 2560"/>
              <a:gd name="T77" fmla="*/ 1829 h 2513"/>
              <a:gd name="T78" fmla="*/ 1477 w 2560"/>
              <a:gd name="T79" fmla="*/ 1985 h 2513"/>
              <a:gd name="T80" fmla="*/ 1256 w 2560"/>
              <a:gd name="T81" fmla="*/ 2142 h 2513"/>
              <a:gd name="T82" fmla="*/ 1051 w 2560"/>
              <a:gd name="T83" fmla="*/ 2042 h 2513"/>
              <a:gd name="T84" fmla="*/ 652 w 2560"/>
              <a:gd name="T85" fmla="*/ 1952 h 2513"/>
              <a:gd name="T86" fmla="*/ 1280 w 2560"/>
              <a:gd name="T87" fmla="*/ 2354 h 2513"/>
              <a:gd name="T88" fmla="*/ 2079 w 2560"/>
              <a:gd name="T89" fmla="*/ 1383 h 2513"/>
              <a:gd name="T90" fmla="*/ 2304 w 2560"/>
              <a:gd name="T91" fmla="*/ 1082 h 2513"/>
              <a:gd name="T92" fmla="*/ 1280 w 2560"/>
              <a:gd name="T93" fmla="*/ 136 h 2513"/>
              <a:gd name="T94" fmla="*/ 255 w 2560"/>
              <a:gd name="T95" fmla="*/ 1082 h 2513"/>
              <a:gd name="T96" fmla="*/ 343 w 2560"/>
              <a:gd name="T97" fmla="*/ 1082 h 2513"/>
              <a:gd name="T98" fmla="*/ 545 w 2560"/>
              <a:gd name="T99" fmla="*/ 570 h 2513"/>
              <a:gd name="T100" fmla="*/ 1280 w 2560"/>
              <a:gd name="T101" fmla="*/ 253 h 2513"/>
              <a:gd name="T102" fmla="*/ 2014 w 2560"/>
              <a:gd name="T103" fmla="*/ 570 h 2513"/>
              <a:gd name="T104" fmla="*/ 2216 w 2560"/>
              <a:gd name="T105" fmla="*/ 1082 h 2513"/>
              <a:gd name="T106" fmla="*/ 2304 w 2560"/>
              <a:gd name="T107" fmla="*/ 1082 h 2513"/>
              <a:gd name="T108" fmla="*/ 2304 w 2560"/>
              <a:gd name="T109" fmla="*/ 1082 h 2513"/>
              <a:gd name="T110" fmla="*/ 2304 w 2560"/>
              <a:gd name="T111" fmla="*/ 1082 h 2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560" h="2513">
                <a:moveTo>
                  <a:pt x="1078" y="1382"/>
                </a:moveTo>
                <a:cubicBezTo>
                  <a:pt x="1078" y="1455"/>
                  <a:pt x="1020" y="1514"/>
                  <a:pt x="947" y="1514"/>
                </a:cubicBezTo>
                <a:cubicBezTo>
                  <a:pt x="874" y="1514"/>
                  <a:pt x="816" y="1455"/>
                  <a:pt x="816" y="1382"/>
                </a:cubicBezTo>
                <a:cubicBezTo>
                  <a:pt x="816" y="1310"/>
                  <a:pt x="874" y="1251"/>
                  <a:pt x="947" y="1251"/>
                </a:cubicBezTo>
                <a:cubicBezTo>
                  <a:pt x="1020" y="1251"/>
                  <a:pt x="1078" y="1310"/>
                  <a:pt x="1078" y="1382"/>
                </a:cubicBezTo>
                <a:close/>
                <a:moveTo>
                  <a:pt x="1612" y="1251"/>
                </a:moveTo>
                <a:cubicBezTo>
                  <a:pt x="1539" y="1251"/>
                  <a:pt x="1481" y="1310"/>
                  <a:pt x="1481" y="1382"/>
                </a:cubicBezTo>
                <a:cubicBezTo>
                  <a:pt x="1481" y="1455"/>
                  <a:pt x="1539" y="1514"/>
                  <a:pt x="1612" y="1514"/>
                </a:cubicBezTo>
                <a:cubicBezTo>
                  <a:pt x="1685" y="1514"/>
                  <a:pt x="1743" y="1455"/>
                  <a:pt x="1743" y="1382"/>
                </a:cubicBezTo>
                <a:cubicBezTo>
                  <a:pt x="1743" y="1310"/>
                  <a:pt x="1685" y="1251"/>
                  <a:pt x="1612" y="1251"/>
                </a:cubicBezTo>
                <a:close/>
                <a:moveTo>
                  <a:pt x="2560" y="1309"/>
                </a:moveTo>
                <a:cubicBezTo>
                  <a:pt x="2560" y="1559"/>
                  <a:pt x="2560" y="1559"/>
                  <a:pt x="2560" y="1559"/>
                </a:cubicBezTo>
                <a:cubicBezTo>
                  <a:pt x="2560" y="1684"/>
                  <a:pt x="2458" y="1786"/>
                  <a:pt x="2332" y="1786"/>
                </a:cubicBezTo>
                <a:cubicBezTo>
                  <a:pt x="2168" y="1786"/>
                  <a:pt x="2168" y="1786"/>
                  <a:pt x="2168" y="1786"/>
                </a:cubicBezTo>
                <a:cubicBezTo>
                  <a:pt x="2004" y="2239"/>
                  <a:pt x="1587" y="2513"/>
                  <a:pt x="1280" y="2513"/>
                </a:cubicBezTo>
                <a:cubicBezTo>
                  <a:pt x="972" y="2513"/>
                  <a:pt x="555" y="2239"/>
                  <a:pt x="391" y="1786"/>
                </a:cubicBezTo>
                <a:cubicBezTo>
                  <a:pt x="227" y="1786"/>
                  <a:pt x="227" y="1786"/>
                  <a:pt x="227" y="1786"/>
                </a:cubicBezTo>
                <a:cubicBezTo>
                  <a:pt x="101" y="1786"/>
                  <a:pt x="0" y="1684"/>
                  <a:pt x="0" y="1559"/>
                </a:cubicBezTo>
                <a:cubicBezTo>
                  <a:pt x="0" y="1309"/>
                  <a:pt x="0" y="1309"/>
                  <a:pt x="0" y="1309"/>
                </a:cubicBezTo>
                <a:cubicBezTo>
                  <a:pt x="0" y="1223"/>
                  <a:pt x="48" y="1148"/>
                  <a:pt x="119" y="1109"/>
                </a:cubicBezTo>
                <a:cubicBezTo>
                  <a:pt x="121" y="755"/>
                  <a:pt x="224" y="478"/>
                  <a:pt x="426" y="286"/>
                </a:cubicBezTo>
                <a:cubicBezTo>
                  <a:pt x="627" y="96"/>
                  <a:pt x="914" y="0"/>
                  <a:pt x="1280" y="0"/>
                </a:cubicBezTo>
                <a:cubicBezTo>
                  <a:pt x="1645" y="0"/>
                  <a:pt x="1933" y="96"/>
                  <a:pt x="2133" y="286"/>
                </a:cubicBezTo>
                <a:cubicBezTo>
                  <a:pt x="2335" y="478"/>
                  <a:pt x="2438" y="755"/>
                  <a:pt x="2440" y="1109"/>
                </a:cubicBezTo>
                <a:cubicBezTo>
                  <a:pt x="2511" y="1148"/>
                  <a:pt x="2560" y="1223"/>
                  <a:pt x="2560" y="1309"/>
                </a:cubicBezTo>
                <a:close/>
                <a:moveTo>
                  <a:pt x="2079" y="1383"/>
                </a:moveTo>
                <a:cubicBezTo>
                  <a:pt x="2079" y="1325"/>
                  <a:pt x="2076" y="1270"/>
                  <a:pt x="2071" y="1217"/>
                </a:cubicBezTo>
                <a:cubicBezTo>
                  <a:pt x="1971" y="1125"/>
                  <a:pt x="1788" y="1055"/>
                  <a:pt x="1557" y="1029"/>
                </a:cubicBezTo>
                <a:cubicBezTo>
                  <a:pt x="1587" y="1063"/>
                  <a:pt x="1613" y="1107"/>
                  <a:pt x="1629" y="1167"/>
                </a:cubicBezTo>
                <a:cubicBezTo>
                  <a:pt x="1488" y="1055"/>
                  <a:pt x="1210" y="1082"/>
                  <a:pt x="1000" y="832"/>
                </a:cubicBezTo>
                <a:cubicBezTo>
                  <a:pt x="988" y="818"/>
                  <a:pt x="978" y="805"/>
                  <a:pt x="969" y="793"/>
                </a:cubicBezTo>
                <a:cubicBezTo>
                  <a:pt x="969" y="793"/>
                  <a:pt x="968" y="793"/>
                  <a:pt x="968" y="792"/>
                </a:cubicBezTo>
                <a:cubicBezTo>
                  <a:pt x="968" y="792"/>
                  <a:pt x="968" y="792"/>
                  <a:pt x="968" y="792"/>
                </a:cubicBezTo>
                <a:cubicBezTo>
                  <a:pt x="931" y="742"/>
                  <a:pt x="918" y="712"/>
                  <a:pt x="918" y="745"/>
                </a:cubicBezTo>
                <a:cubicBezTo>
                  <a:pt x="911" y="1032"/>
                  <a:pt x="708" y="1255"/>
                  <a:pt x="483" y="1287"/>
                </a:cubicBezTo>
                <a:cubicBezTo>
                  <a:pt x="481" y="1318"/>
                  <a:pt x="480" y="1350"/>
                  <a:pt x="480" y="1383"/>
                </a:cubicBezTo>
                <a:cubicBezTo>
                  <a:pt x="480" y="1504"/>
                  <a:pt x="500" y="1615"/>
                  <a:pt x="534" y="1714"/>
                </a:cubicBezTo>
                <a:cubicBezTo>
                  <a:pt x="660" y="1867"/>
                  <a:pt x="870" y="1910"/>
                  <a:pt x="1055" y="1922"/>
                </a:cubicBezTo>
                <a:cubicBezTo>
                  <a:pt x="1089" y="1867"/>
                  <a:pt x="1166" y="1829"/>
                  <a:pt x="1256" y="1829"/>
                </a:cubicBezTo>
                <a:cubicBezTo>
                  <a:pt x="1378" y="1829"/>
                  <a:pt x="1477" y="1899"/>
                  <a:pt x="1477" y="1985"/>
                </a:cubicBezTo>
                <a:cubicBezTo>
                  <a:pt x="1477" y="2072"/>
                  <a:pt x="1378" y="2142"/>
                  <a:pt x="1256" y="2142"/>
                </a:cubicBezTo>
                <a:cubicBezTo>
                  <a:pt x="1162" y="2142"/>
                  <a:pt x="1083" y="2100"/>
                  <a:pt x="1051" y="2042"/>
                </a:cubicBezTo>
                <a:cubicBezTo>
                  <a:pt x="921" y="2034"/>
                  <a:pt x="779" y="2012"/>
                  <a:pt x="652" y="1952"/>
                </a:cubicBezTo>
                <a:cubicBezTo>
                  <a:pt x="830" y="2215"/>
                  <a:pt x="1107" y="2354"/>
                  <a:pt x="1280" y="2354"/>
                </a:cubicBezTo>
                <a:cubicBezTo>
                  <a:pt x="1551" y="2354"/>
                  <a:pt x="2079" y="2012"/>
                  <a:pt x="2079" y="1383"/>
                </a:cubicBezTo>
                <a:close/>
                <a:moveTo>
                  <a:pt x="2304" y="1082"/>
                </a:moveTo>
                <a:cubicBezTo>
                  <a:pt x="2289" y="463"/>
                  <a:pt x="1936" y="136"/>
                  <a:pt x="1280" y="136"/>
                </a:cubicBezTo>
                <a:cubicBezTo>
                  <a:pt x="623" y="136"/>
                  <a:pt x="270" y="463"/>
                  <a:pt x="255" y="1082"/>
                </a:cubicBezTo>
                <a:cubicBezTo>
                  <a:pt x="343" y="1082"/>
                  <a:pt x="343" y="1082"/>
                  <a:pt x="343" y="1082"/>
                </a:cubicBezTo>
                <a:cubicBezTo>
                  <a:pt x="375" y="873"/>
                  <a:pt x="442" y="702"/>
                  <a:pt x="545" y="570"/>
                </a:cubicBezTo>
                <a:cubicBezTo>
                  <a:pt x="708" y="360"/>
                  <a:pt x="955" y="253"/>
                  <a:pt x="1280" y="253"/>
                </a:cubicBezTo>
                <a:cubicBezTo>
                  <a:pt x="1604" y="253"/>
                  <a:pt x="1851" y="360"/>
                  <a:pt x="2014" y="570"/>
                </a:cubicBezTo>
                <a:cubicBezTo>
                  <a:pt x="2117" y="702"/>
                  <a:pt x="2184" y="873"/>
                  <a:pt x="2216" y="1082"/>
                </a:cubicBezTo>
                <a:lnTo>
                  <a:pt x="2304" y="1082"/>
                </a:lnTo>
                <a:close/>
                <a:moveTo>
                  <a:pt x="2304" y="1082"/>
                </a:moveTo>
                <a:cubicBezTo>
                  <a:pt x="2304" y="1082"/>
                  <a:pt x="2304" y="1082"/>
                  <a:pt x="2304" y="1082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51" name="Freeform 34"/>
          <p:cNvSpPr>
            <a:spLocks noEditPoints="1"/>
          </p:cNvSpPr>
          <p:nvPr/>
        </p:nvSpPr>
        <p:spPr bwMode="auto">
          <a:xfrm>
            <a:off x="9106128" y="3678450"/>
            <a:ext cx="711855" cy="752533"/>
          </a:xfrm>
          <a:custGeom>
            <a:avLst/>
            <a:gdLst>
              <a:gd name="T0" fmla="*/ 2404 w 2470"/>
              <a:gd name="T1" fmla="*/ 1572 h 2611"/>
              <a:gd name="T2" fmla="*/ 1413 w 2470"/>
              <a:gd name="T3" fmla="*/ 2555 h 2611"/>
              <a:gd name="T4" fmla="*/ 215 w 2470"/>
              <a:gd name="T5" fmla="*/ 1574 h 2611"/>
              <a:gd name="T6" fmla="*/ 107 w 2470"/>
              <a:gd name="T7" fmla="*/ 1574 h 2611"/>
              <a:gd name="T8" fmla="*/ 33 w 2470"/>
              <a:gd name="T9" fmla="*/ 1446 h 2611"/>
              <a:gd name="T10" fmla="*/ 275 w 2470"/>
              <a:gd name="T11" fmla="*/ 1027 h 2611"/>
              <a:gd name="T12" fmla="*/ 423 w 2470"/>
              <a:gd name="T13" fmla="*/ 1027 h 2611"/>
              <a:gd name="T14" fmla="*/ 665 w 2470"/>
              <a:gd name="T15" fmla="*/ 1446 h 2611"/>
              <a:gd name="T16" fmla="*/ 591 w 2470"/>
              <a:gd name="T17" fmla="*/ 1574 h 2611"/>
              <a:gd name="T18" fmla="*/ 497 w 2470"/>
              <a:gd name="T19" fmla="*/ 1574 h 2611"/>
              <a:gd name="T20" fmla="*/ 1433 w 2470"/>
              <a:gd name="T21" fmla="*/ 2272 h 2611"/>
              <a:gd name="T22" fmla="*/ 2118 w 2470"/>
              <a:gd name="T23" fmla="*/ 1604 h 2611"/>
              <a:gd name="T24" fmla="*/ 1309 w 2470"/>
              <a:gd name="T25" fmla="*/ 639 h 2611"/>
              <a:gd name="T26" fmla="*/ 857 w 2470"/>
              <a:gd name="T27" fmla="*/ 775 h 2611"/>
              <a:gd name="T28" fmla="*/ 662 w 2470"/>
              <a:gd name="T29" fmla="*/ 749 h 2611"/>
              <a:gd name="T30" fmla="*/ 694 w 2470"/>
              <a:gd name="T31" fmla="*/ 548 h 2611"/>
              <a:gd name="T32" fmla="*/ 1173 w 2470"/>
              <a:gd name="T33" fmla="*/ 369 h 2611"/>
              <a:gd name="T34" fmla="*/ 1173 w 2470"/>
              <a:gd name="T35" fmla="*/ 210 h 2611"/>
              <a:gd name="T36" fmla="*/ 1061 w 2470"/>
              <a:gd name="T37" fmla="*/ 210 h 2611"/>
              <a:gd name="T38" fmla="*/ 991 w 2470"/>
              <a:gd name="T39" fmla="*/ 140 h 2611"/>
              <a:gd name="T40" fmla="*/ 991 w 2470"/>
              <a:gd name="T41" fmla="*/ 70 h 2611"/>
              <a:gd name="T42" fmla="*/ 1061 w 2470"/>
              <a:gd name="T43" fmla="*/ 0 h 2611"/>
              <a:gd name="T44" fmla="*/ 1580 w 2470"/>
              <a:gd name="T45" fmla="*/ 0 h 2611"/>
              <a:gd name="T46" fmla="*/ 1650 w 2470"/>
              <a:gd name="T47" fmla="*/ 70 h 2611"/>
              <a:gd name="T48" fmla="*/ 1650 w 2470"/>
              <a:gd name="T49" fmla="*/ 140 h 2611"/>
              <a:gd name="T50" fmla="*/ 1580 w 2470"/>
              <a:gd name="T51" fmla="*/ 210 h 2611"/>
              <a:gd name="T52" fmla="*/ 1457 w 2470"/>
              <a:gd name="T53" fmla="*/ 210 h 2611"/>
              <a:gd name="T54" fmla="*/ 1457 w 2470"/>
              <a:gd name="T55" fmla="*/ 370 h 2611"/>
              <a:gd name="T56" fmla="*/ 2404 w 2470"/>
              <a:gd name="T57" fmla="*/ 1572 h 2611"/>
              <a:gd name="T58" fmla="*/ 2440 w 2470"/>
              <a:gd name="T59" fmla="*/ 515 h 2611"/>
              <a:gd name="T60" fmla="*/ 2229 w 2470"/>
              <a:gd name="T61" fmla="*/ 321 h 2611"/>
              <a:gd name="T62" fmla="*/ 2131 w 2470"/>
              <a:gd name="T63" fmla="*/ 325 h 2611"/>
              <a:gd name="T64" fmla="*/ 2075 w 2470"/>
              <a:gd name="T65" fmla="*/ 385 h 2611"/>
              <a:gd name="T66" fmla="*/ 2079 w 2470"/>
              <a:gd name="T67" fmla="*/ 484 h 2611"/>
              <a:gd name="T68" fmla="*/ 2289 w 2470"/>
              <a:gd name="T69" fmla="*/ 678 h 2611"/>
              <a:gd name="T70" fmla="*/ 2388 w 2470"/>
              <a:gd name="T71" fmla="*/ 674 h 2611"/>
              <a:gd name="T72" fmla="*/ 2444 w 2470"/>
              <a:gd name="T73" fmla="*/ 614 h 2611"/>
              <a:gd name="T74" fmla="*/ 2440 w 2470"/>
              <a:gd name="T75" fmla="*/ 515 h 2611"/>
              <a:gd name="T76" fmla="*/ 1306 w 2470"/>
              <a:gd name="T77" fmla="*/ 783 h 2611"/>
              <a:gd name="T78" fmla="*/ 1306 w 2470"/>
              <a:gd name="T79" fmla="*/ 1465 h 2611"/>
              <a:gd name="T80" fmla="*/ 1982 w 2470"/>
              <a:gd name="T81" fmla="*/ 1465 h 2611"/>
              <a:gd name="T82" fmla="*/ 1306 w 2470"/>
              <a:gd name="T83" fmla="*/ 783 h 2611"/>
              <a:gd name="T84" fmla="*/ 1306 w 2470"/>
              <a:gd name="T85" fmla="*/ 783 h 2611"/>
              <a:gd name="T86" fmla="*/ 1306 w 2470"/>
              <a:gd name="T87" fmla="*/ 783 h 2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70" h="2611">
                <a:moveTo>
                  <a:pt x="2404" y="1572"/>
                </a:moveTo>
                <a:cubicBezTo>
                  <a:pt x="2352" y="2090"/>
                  <a:pt x="1932" y="2507"/>
                  <a:pt x="1413" y="2555"/>
                </a:cubicBezTo>
                <a:cubicBezTo>
                  <a:pt x="799" y="2611"/>
                  <a:pt x="276" y="2160"/>
                  <a:pt x="215" y="1574"/>
                </a:cubicBezTo>
                <a:cubicBezTo>
                  <a:pt x="107" y="1574"/>
                  <a:pt x="107" y="1574"/>
                  <a:pt x="107" y="1574"/>
                </a:cubicBezTo>
                <a:cubicBezTo>
                  <a:pt x="41" y="1574"/>
                  <a:pt x="0" y="1503"/>
                  <a:pt x="33" y="1446"/>
                </a:cubicBezTo>
                <a:cubicBezTo>
                  <a:pt x="275" y="1027"/>
                  <a:pt x="275" y="1027"/>
                  <a:pt x="275" y="1027"/>
                </a:cubicBezTo>
                <a:cubicBezTo>
                  <a:pt x="308" y="970"/>
                  <a:pt x="390" y="970"/>
                  <a:pt x="423" y="1027"/>
                </a:cubicBezTo>
                <a:cubicBezTo>
                  <a:pt x="665" y="1446"/>
                  <a:pt x="665" y="1446"/>
                  <a:pt x="665" y="1446"/>
                </a:cubicBezTo>
                <a:cubicBezTo>
                  <a:pt x="698" y="1503"/>
                  <a:pt x="657" y="1574"/>
                  <a:pt x="591" y="1574"/>
                </a:cubicBezTo>
                <a:cubicBezTo>
                  <a:pt x="497" y="1574"/>
                  <a:pt x="497" y="1574"/>
                  <a:pt x="497" y="1574"/>
                </a:cubicBezTo>
                <a:cubicBezTo>
                  <a:pt x="558" y="2012"/>
                  <a:pt x="965" y="2340"/>
                  <a:pt x="1433" y="2272"/>
                </a:cubicBezTo>
                <a:cubicBezTo>
                  <a:pt x="1778" y="2221"/>
                  <a:pt x="2059" y="1948"/>
                  <a:pt x="2118" y="1604"/>
                </a:cubicBezTo>
                <a:cubicBezTo>
                  <a:pt x="2206" y="1088"/>
                  <a:pt x="1809" y="639"/>
                  <a:pt x="1309" y="639"/>
                </a:cubicBezTo>
                <a:cubicBezTo>
                  <a:pt x="1147" y="639"/>
                  <a:pt x="991" y="686"/>
                  <a:pt x="857" y="775"/>
                </a:cubicBezTo>
                <a:cubicBezTo>
                  <a:pt x="794" y="817"/>
                  <a:pt x="708" y="808"/>
                  <a:pt x="662" y="749"/>
                </a:cubicBezTo>
                <a:cubicBezTo>
                  <a:pt x="612" y="685"/>
                  <a:pt x="628" y="593"/>
                  <a:pt x="694" y="548"/>
                </a:cubicBezTo>
                <a:cubicBezTo>
                  <a:pt x="838" y="451"/>
                  <a:pt x="1002" y="390"/>
                  <a:pt x="1173" y="369"/>
                </a:cubicBezTo>
                <a:cubicBezTo>
                  <a:pt x="1173" y="210"/>
                  <a:pt x="1173" y="210"/>
                  <a:pt x="1173" y="210"/>
                </a:cubicBezTo>
                <a:cubicBezTo>
                  <a:pt x="1061" y="210"/>
                  <a:pt x="1061" y="210"/>
                  <a:pt x="1061" y="210"/>
                </a:cubicBezTo>
                <a:cubicBezTo>
                  <a:pt x="1022" y="210"/>
                  <a:pt x="991" y="179"/>
                  <a:pt x="991" y="140"/>
                </a:cubicBezTo>
                <a:cubicBezTo>
                  <a:pt x="991" y="70"/>
                  <a:pt x="991" y="70"/>
                  <a:pt x="991" y="70"/>
                </a:cubicBezTo>
                <a:cubicBezTo>
                  <a:pt x="991" y="31"/>
                  <a:pt x="1022" y="0"/>
                  <a:pt x="1061" y="0"/>
                </a:cubicBezTo>
                <a:cubicBezTo>
                  <a:pt x="1580" y="0"/>
                  <a:pt x="1580" y="0"/>
                  <a:pt x="1580" y="0"/>
                </a:cubicBezTo>
                <a:cubicBezTo>
                  <a:pt x="1619" y="0"/>
                  <a:pt x="1650" y="31"/>
                  <a:pt x="1650" y="70"/>
                </a:cubicBezTo>
                <a:cubicBezTo>
                  <a:pt x="1650" y="140"/>
                  <a:pt x="1650" y="140"/>
                  <a:pt x="1650" y="140"/>
                </a:cubicBezTo>
                <a:cubicBezTo>
                  <a:pt x="1650" y="179"/>
                  <a:pt x="1619" y="210"/>
                  <a:pt x="1580" y="210"/>
                </a:cubicBezTo>
                <a:cubicBezTo>
                  <a:pt x="1457" y="210"/>
                  <a:pt x="1457" y="210"/>
                  <a:pt x="1457" y="210"/>
                </a:cubicBezTo>
                <a:cubicBezTo>
                  <a:pt x="1457" y="370"/>
                  <a:pt x="1457" y="370"/>
                  <a:pt x="1457" y="370"/>
                </a:cubicBezTo>
                <a:cubicBezTo>
                  <a:pt x="2029" y="447"/>
                  <a:pt x="2464" y="966"/>
                  <a:pt x="2404" y="1572"/>
                </a:cubicBezTo>
                <a:close/>
                <a:moveTo>
                  <a:pt x="2440" y="515"/>
                </a:moveTo>
                <a:cubicBezTo>
                  <a:pt x="2229" y="321"/>
                  <a:pt x="2229" y="321"/>
                  <a:pt x="2229" y="321"/>
                </a:cubicBezTo>
                <a:cubicBezTo>
                  <a:pt x="2201" y="295"/>
                  <a:pt x="2157" y="297"/>
                  <a:pt x="2131" y="325"/>
                </a:cubicBezTo>
                <a:cubicBezTo>
                  <a:pt x="2075" y="385"/>
                  <a:pt x="2075" y="385"/>
                  <a:pt x="2075" y="385"/>
                </a:cubicBezTo>
                <a:cubicBezTo>
                  <a:pt x="2049" y="413"/>
                  <a:pt x="2051" y="458"/>
                  <a:pt x="2079" y="484"/>
                </a:cubicBezTo>
                <a:cubicBezTo>
                  <a:pt x="2289" y="678"/>
                  <a:pt x="2289" y="678"/>
                  <a:pt x="2289" y="678"/>
                </a:cubicBezTo>
                <a:cubicBezTo>
                  <a:pt x="2318" y="704"/>
                  <a:pt x="2362" y="703"/>
                  <a:pt x="2388" y="674"/>
                </a:cubicBezTo>
                <a:cubicBezTo>
                  <a:pt x="2444" y="614"/>
                  <a:pt x="2444" y="614"/>
                  <a:pt x="2444" y="614"/>
                </a:cubicBezTo>
                <a:cubicBezTo>
                  <a:pt x="2470" y="586"/>
                  <a:pt x="2468" y="542"/>
                  <a:pt x="2440" y="515"/>
                </a:cubicBezTo>
                <a:close/>
                <a:moveTo>
                  <a:pt x="1306" y="783"/>
                </a:moveTo>
                <a:cubicBezTo>
                  <a:pt x="1306" y="1465"/>
                  <a:pt x="1306" y="1465"/>
                  <a:pt x="1306" y="1465"/>
                </a:cubicBezTo>
                <a:cubicBezTo>
                  <a:pt x="1982" y="1465"/>
                  <a:pt x="1982" y="1465"/>
                  <a:pt x="1982" y="1465"/>
                </a:cubicBezTo>
                <a:cubicBezTo>
                  <a:pt x="1982" y="1050"/>
                  <a:pt x="1666" y="783"/>
                  <a:pt x="1306" y="783"/>
                </a:cubicBezTo>
                <a:close/>
                <a:moveTo>
                  <a:pt x="1306" y="783"/>
                </a:moveTo>
                <a:cubicBezTo>
                  <a:pt x="1306" y="783"/>
                  <a:pt x="1306" y="783"/>
                  <a:pt x="1306" y="78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52" name="Freeform 35"/>
          <p:cNvSpPr>
            <a:spLocks noEditPoints="1"/>
          </p:cNvSpPr>
          <p:nvPr/>
        </p:nvSpPr>
        <p:spPr bwMode="auto">
          <a:xfrm>
            <a:off x="7578001" y="3685654"/>
            <a:ext cx="600840" cy="738127"/>
          </a:xfrm>
          <a:custGeom>
            <a:avLst/>
            <a:gdLst>
              <a:gd name="T0" fmla="*/ 1005 w 2085"/>
              <a:gd name="T1" fmla="*/ 183 h 2560"/>
              <a:gd name="T2" fmla="*/ 951 w 2085"/>
              <a:gd name="T3" fmla="*/ 126 h 2560"/>
              <a:gd name="T4" fmla="*/ 822 w 2085"/>
              <a:gd name="T5" fmla="*/ 0 h 2560"/>
              <a:gd name="T6" fmla="*/ 695 w 2085"/>
              <a:gd name="T7" fmla="*/ 128 h 2560"/>
              <a:gd name="T8" fmla="*/ 584 w 2085"/>
              <a:gd name="T9" fmla="*/ 183 h 2560"/>
              <a:gd name="T10" fmla="*/ 476 w 2085"/>
              <a:gd name="T11" fmla="*/ 293 h 2560"/>
              <a:gd name="T12" fmla="*/ 1062 w 2085"/>
              <a:gd name="T13" fmla="*/ 402 h 2560"/>
              <a:gd name="T14" fmla="*/ 1170 w 2085"/>
              <a:gd name="T15" fmla="*/ 291 h 2560"/>
              <a:gd name="T16" fmla="*/ 823 w 2085"/>
              <a:gd name="T17" fmla="*/ 183 h 2560"/>
              <a:gd name="T18" fmla="*/ 823 w 2085"/>
              <a:gd name="T19" fmla="*/ 73 h 2560"/>
              <a:gd name="T20" fmla="*/ 823 w 2085"/>
              <a:gd name="T21" fmla="*/ 183 h 2560"/>
              <a:gd name="T22" fmla="*/ 146 w 2085"/>
              <a:gd name="T23" fmla="*/ 2304 h 2560"/>
              <a:gd name="T24" fmla="*/ 0 w 2085"/>
              <a:gd name="T25" fmla="*/ 402 h 2560"/>
              <a:gd name="T26" fmla="*/ 406 w 2085"/>
              <a:gd name="T27" fmla="*/ 256 h 2560"/>
              <a:gd name="T28" fmla="*/ 584 w 2085"/>
              <a:gd name="T29" fmla="*/ 475 h 2560"/>
              <a:gd name="T30" fmla="*/ 1244 w 2085"/>
              <a:gd name="T31" fmla="*/ 291 h 2560"/>
              <a:gd name="T32" fmla="*/ 1463 w 2085"/>
              <a:gd name="T33" fmla="*/ 256 h 2560"/>
              <a:gd name="T34" fmla="*/ 1646 w 2085"/>
              <a:gd name="T35" fmla="*/ 1501 h 2560"/>
              <a:gd name="T36" fmla="*/ 1463 w 2085"/>
              <a:gd name="T37" fmla="*/ 1518 h 2560"/>
              <a:gd name="T38" fmla="*/ 183 w 2085"/>
              <a:gd name="T39" fmla="*/ 658 h 2560"/>
              <a:gd name="T40" fmla="*/ 1026 w 2085"/>
              <a:gd name="T41" fmla="*/ 2121 h 2560"/>
              <a:gd name="T42" fmla="*/ 1609 w 2085"/>
              <a:gd name="T43" fmla="*/ 1609 h 2560"/>
              <a:gd name="T44" fmla="*/ 1609 w 2085"/>
              <a:gd name="T45" fmla="*/ 2560 h 2560"/>
              <a:gd name="T46" fmla="*/ 1609 w 2085"/>
              <a:gd name="T47" fmla="*/ 1609 h 2560"/>
              <a:gd name="T48" fmla="*/ 1627 w 2085"/>
              <a:gd name="T49" fmla="*/ 2316 h 2560"/>
              <a:gd name="T50" fmla="*/ 1527 w 2085"/>
              <a:gd name="T51" fmla="*/ 2324 h 2560"/>
              <a:gd name="T52" fmla="*/ 1333 w 2085"/>
              <a:gd name="T53" fmla="*/ 2075 h 2560"/>
              <a:gd name="T54" fmla="*/ 1564 w 2085"/>
              <a:gd name="T55" fmla="*/ 2167 h 2560"/>
              <a:gd name="T56" fmla="*/ 1914 w 2085"/>
              <a:gd name="T57" fmla="*/ 1883 h 2560"/>
              <a:gd name="T58" fmla="*/ 1280 w 2085"/>
              <a:gd name="T59" fmla="*/ 1280 h 2560"/>
              <a:gd name="T60" fmla="*/ 293 w 2085"/>
              <a:gd name="T61" fmla="*/ 1243 h 2560"/>
              <a:gd name="T62" fmla="*/ 329 w 2085"/>
              <a:gd name="T63" fmla="*/ 1170 h 2560"/>
              <a:gd name="T64" fmla="*/ 1317 w 2085"/>
              <a:gd name="T65" fmla="*/ 1207 h 2560"/>
              <a:gd name="T66" fmla="*/ 1280 w 2085"/>
              <a:gd name="T67" fmla="*/ 1280 h 2560"/>
              <a:gd name="T68" fmla="*/ 329 w 2085"/>
              <a:gd name="T69" fmla="*/ 951 h 2560"/>
              <a:gd name="T70" fmla="*/ 293 w 2085"/>
              <a:gd name="T71" fmla="*/ 877 h 2560"/>
              <a:gd name="T72" fmla="*/ 1280 w 2085"/>
              <a:gd name="T73" fmla="*/ 841 h 2560"/>
              <a:gd name="T74" fmla="*/ 1317 w 2085"/>
              <a:gd name="T75" fmla="*/ 914 h 2560"/>
              <a:gd name="T76" fmla="*/ 1097 w 2085"/>
              <a:gd name="T77" fmla="*/ 1572 h 2560"/>
              <a:gd name="T78" fmla="*/ 293 w 2085"/>
              <a:gd name="T79" fmla="*/ 1536 h 2560"/>
              <a:gd name="T80" fmla="*/ 329 w 2085"/>
              <a:gd name="T81" fmla="*/ 1463 h 2560"/>
              <a:gd name="T82" fmla="*/ 1134 w 2085"/>
              <a:gd name="T83" fmla="*/ 1499 h 2560"/>
              <a:gd name="T84" fmla="*/ 1097 w 2085"/>
              <a:gd name="T85" fmla="*/ 1572 h 2560"/>
              <a:gd name="T86" fmla="*/ 329 w 2085"/>
              <a:gd name="T87" fmla="*/ 1901 h 2560"/>
              <a:gd name="T88" fmla="*/ 293 w 2085"/>
              <a:gd name="T89" fmla="*/ 1828 h 2560"/>
              <a:gd name="T90" fmla="*/ 1024 w 2085"/>
              <a:gd name="T91" fmla="*/ 1792 h 2560"/>
              <a:gd name="T92" fmla="*/ 1061 w 2085"/>
              <a:gd name="T93" fmla="*/ 1865 h 2560"/>
              <a:gd name="T94" fmla="*/ 1024 w 2085"/>
              <a:gd name="T95" fmla="*/ 1901 h 2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85" h="2560">
                <a:moveTo>
                  <a:pt x="1062" y="183"/>
                </a:moveTo>
                <a:cubicBezTo>
                  <a:pt x="1005" y="183"/>
                  <a:pt x="1005" y="183"/>
                  <a:pt x="1005" y="183"/>
                </a:cubicBezTo>
                <a:cubicBezTo>
                  <a:pt x="975" y="183"/>
                  <a:pt x="951" y="158"/>
                  <a:pt x="951" y="128"/>
                </a:cubicBezTo>
                <a:cubicBezTo>
                  <a:pt x="951" y="126"/>
                  <a:pt x="951" y="126"/>
                  <a:pt x="951" y="126"/>
                </a:cubicBezTo>
                <a:cubicBezTo>
                  <a:pt x="951" y="56"/>
                  <a:pt x="894" y="0"/>
                  <a:pt x="824" y="0"/>
                </a:cubicBezTo>
                <a:cubicBezTo>
                  <a:pt x="822" y="0"/>
                  <a:pt x="822" y="0"/>
                  <a:pt x="822" y="0"/>
                </a:cubicBezTo>
                <a:cubicBezTo>
                  <a:pt x="752" y="0"/>
                  <a:pt x="695" y="56"/>
                  <a:pt x="695" y="126"/>
                </a:cubicBezTo>
                <a:cubicBezTo>
                  <a:pt x="695" y="128"/>
                  <a:pt x="695" y="128"/>
                  <a:pt x="695" y="128"/>
                </a:cubicBezTo>
                <a:cubicBezTo>
                  <a:pt x="695" y="158"/>
                  <a:pt x="671" y="183"/>
                  <a:pt x="640" y="183"/>
                </a:cubicBezTo>
                <a:cubicBezTo>
                  <a:pt x="584" y="183"/>
                  <a:pt x="584" y="183"/>
                  <a:pt x="584" y="183"/>
                </a:cubicBezTo>
                <a:cubicBezTo>
                  <a:pt x="524" y="183"/>
                  <a:pt x="476" y="231"/>
                  <a:pt x="476" y="291"/>
                </a:cubicBezTo>
                <a:cubicBezTo>
                  <a:pt x="476" y="293"/>
                  <a:pt x="476" y="293"/>
                  <a:pt x="476" y="293"/>
                </a:cubicBezTo>
                <a:cubicBezTo>
                  <a:pt x="476" y="353"/>
                  <a:pt x="524" y="402"/>
                  <a:pt x="584" y="402"/>
                </a:cubicBezTo>
                <a:cubicBezTo>
                  <a:pt x="1062" y="402"/>
                  <a:pt x="1062" y="402"/>
                  <a:pt x="1062" y="402"/>
                </a:cubicBezTo>
                <a:cubicBezTo>
                  <a:pt x="1122" y="402"/>
                  <a:pt x="1170" y="353"/>
                  <a:pt x="1170" y="293"/>
                </a:cubicBezTo>
                <a:cubicBezTo>
                  <a:pt x="1170" y="291"/>
                  <a:pt x="1170" y="291"/>
                  <a:pt x="1170" y="291"/>
                </a:cubicBezTo>
                <a:cubicBezTo>
                  <a:pt x="1170" y="231"/>
                  <a:pt x="1122" y="183"/>
                  <a:pt x="1062" y="183"/>
                </a:cubicBezTo>
                <a:close/>
                <a:moveTo>
                  <a:pt x="823" y="183"/>
                </a:moveTo>
                <a:cubicBezTo>
                  <a:pt x="793" y="183"/>
                  <a:pt x="768" y="158"/>
                  <a:pt x="768" y="128"/>
                </a:cubicBezTo>
                <a:cubicBezTo>
                  <a:pt x="768" y="97"/>
                  <a:pt x="793" y="73"/>
                  <a:pt x="823" y="73"/>
                </a:cubicBezTo>
                <a:cubicBezTo>
                  <a:pt x="853" y="73"/>
                  <a:pt x="878" y="97"/>
                  <a:pt x="878" y="128"/>
                </a:cubicBezTo>
                <a:cubicBezTo>
                  <a:pt x="878" y="158"/>
                  <a:pt x="853" y="183"/>
                  <a:pt x="823" y="183"/>
                </a:cubicBezTo>
                <a:close/>
                <a:moveTo>
                  <a:pt x="1067" y="2304"/>
                </a:moveTo>
                <a:cubicBezTo>
                  <a:pt x="146" y="2304"/>
                  <a:pt x="146" y="2304"/>
                  <a:pt x="146" y="2304"/>
                </a:cubicBezTo>
                <a:cubicBezTo>
                  <a:pt x="66" y="2304"/>
                  <a:pt x="0" y="2238"/>
                  <a:pt x="0" y="2157"/>
                </a:cubicBezTo>
                <a:cubicBezTo>
                  <a:pt x="0" y="402"/>
                  <a:pt x="0" y="402"/>
                  <a:pt x="0" y="402"/>
                </a:cubicBezTo>
                <a:cubicBezTo>
                  <a:pt x="0" y="321"/>
                  <a:pt x="66" y="256"/>
                  <a:pt x="110" y="256"/>
                </a:cubicBezTo>
                <a:cubicBezTo>
                  <a:pt x="406" y="256"/>
                  <a:pt x="406" y="256"/>
                  <a:pt x="406" y="256"/>
                </a:cubicBezTo>
                <a:cubicBezTo>
                  <a:pt x="404" y="268"/>
                  <a:pt x="402" y="280"/>
                  <a:pt x="402" y="293"/>
                </a:cubicBezTo>
                <a:cubicBezTo>
                  <a:pt x="402" y="394"/>
                  <a:pt x="484" y="475"/>
                  <a:pt x="584" y="475"/>
                </a:cubicBezTo>
                <a:cubicBezTo>
                  <a:pt x="1062" y="475"/>
                  <a:pt x="1062" y="475"/>
                  <a:pt x="1062" y="475"/>
                </a:cubicBezTo>
                <a:cubicBezTo>
                  <a:pt x="1162" y="475"/>
                  <a:pt x="1244" y="394"/>
                  <a:pt x="1244" y="291"/>
                </a:cubicBezTo>
                <a:cubicBezTo>
                  <a:pt x="1244" y="279"/>
                  <a:pt x="1242" y="267"/>
                  <a:pt x="1240" y="256"/>
                </a:cubicBezTo>
                <a:cubicBezTo>
                  <a:pt x="1463" y="256"/>
                  <a:pt x="1463" y="256"/>
                  <a:pt x="1463" y="256"/>
                </a:cubicBezTo>
                <a:cubicBezTo>
                  <a:pt x="1580" y="256"/>
                  <a:pt x="1646" y="321"/>
                  <a:pt x="1646" y="402"/>
                </a:cubicBezTo>
                <a:cubicBezTo>
                  <a:pt x="1646" y="1501"/>
                  <a:pt x="1646" y="1501"/>
                  <a:pt x="1646" y="1501"/>
                </a:cubicBezTo>
                <a:cubicBezTo>
                  <a:pt x="1634" y="1500"/>
                  <a:pt x="1622" y="1499"/>
                  <a:pt x="1609" y="1499"/>
                </a:cubicBezTo>
                <a:cubicBezTo>
                  <a:pt x="1559" y="1499"/>
                  <a:pt x="1510" y="1506"/>
                  <a:pt x="1463" y="1518"/>
                </a:cubicBezTo>
                <a:cubicBezTo>
                  <a:pt x="1463" y="658"/>
                  <a:pt x="1463" y="658"/>
                  <a:pt x="1463" y="658"/>
                </a:cubicBezTo>
                <a:cubicBezTo>
                  <a:pt x="183" y="658"/>
                  <a:pt x="183" y="658"/>
                  <a:pt x="183" y="658"/>
                </a:cubicBezTo>
                <a:cubicBezTo>
                  <a:pt x="183" y="2121"/>
                  <a:pt x="183" y="2121"/>
                  <a:pt x="183" y="2121"/>
                </a:cubicBezTo>
                <a:cubicBezTo>
                  <a:pt x="1026" y="2121"/>
                  <a:pt x="1026" y="2121"/>
                  <a:pt x="1026" y="2121"/>
                </a:cubicBezTo>
                <a:cubicBezTo>
                  <a:pt x="1030" y="2185"/>
                  <a:pt x="1044" y="2247"/>
                  <a:pt x="1067" y="2304"/>
                </a:cubicBezTo>
                <a:close/>
                <a:moveTo>
                  <a:pt x="1609" y="1609"/>
                </a:moveTo>
                <a:cubicBezTo>
                  <a:pt x="1347" y="1609"/>
                  <a:pt x="1134" y="1822"/>
                  <a:pt x="1134" y="2084"/>
                </a:cubicBezTo>
                <a:cubicBezTo>
                  <a:pt x="1134" y="2347"/>
                  <a:pt x="1347" y="2560"/>
                  <a:pt x="1609" y="2560"/>
                </a:cubicBezTo>
                <a:cubicBezTo>
                  <a:pt x="1872" y="2560"/>
                  <a:pt x="2085" y="2347"/>
                  <a:pt x="2085" y="2084"/>
                </a:cubicBezTo>
                <a:cubicBezTo>
                  <a:pt x="2085" y="1822"/>
                  <a:pt x="1872" y="1609"/>
                  <a:pt x="1609" y="1609"/>
                </a:cubicBezTo>
                <a:close/>
                <a:moveTo>
                  <a:pt x="1920" y="1987"/>
                </a:moveTo>
                <a:cubicBezTo>
                  <a:pt x="1627" y="2316"/>
                  <a:pt x="1627" y="2316"/>
                  <a:pt x="1627" y="2316"/>
                </a:cubicBezTo>
                <a:cubicBezTo>
                  <a:pt x="1613" y="2332"/>
                  <a:pt x="1593" y="2340"/>
                  <a:pt x="1573" y="2340"/>
                </a:cubicBezTo>
                <a:cubicBezTo>
                  <a:pt x="1557" y="2340"/>
                  <a:pt x="1540" y="2335"/>
                  <a:pt x="1527" y="2324"/>
                </a:cubicBezTo>
                <a:cubicBezTo>
                  <a:pt x="1344" y="2178"/>
                  <a:pt x="1344" y="2178"/>
                  <a:pt x="1344" y="2178"/>
                </a:cubicBezTo>
                <a:cubicBezTo>
                  <a:pt x="1313" y="2153"/>
                  <a:pt x="1307" y="2107"/>
                  <a:pt x="1333" y="2075"/>
                </a:cubicBezTo>
                <a:cubicBezTo>
                  <a:pt x="1358" y="2044"/>
                  <a:pt x="1404" y="2038"/>
                  <a:pt x="1436" y="2064"/>
                </a:cubicBezTo>
                <a:cubicBezTo>
                  <a:pt x="1564" y="2167"/>
                  <a:pt x="1564" y="2167"/>
                  <a:pt x="1564" y="2167"/>
                </a:cubicBezTo>
                <a:cubicBezTo>
                  <a:pt x="1811" y="1889"/>
                  <a:pt x="1811" y="1889"/>
                  <a:pt x="1811" y="1889"/>
                </a:cubicBezTo>
                <a:cubicBezTo>
                  <a:pt x="1837" y="1859"/>
                  <a:pt x="1884" y="1856"/>
                  <a:pt x="1914" y="1883"/>
                </a:cubicBezTo>
                <a:cubicBezTo>
                  <a:pt x="1944" y="1910"/>
                  <a:pt x="1947" y="1956"/>
                  <a:pt x="1920" y="1987"/>
                </a:cubicBezTo>
                <a:close/>
                <a:moveTo>
                  <a:pt x="1280" y="1280"/>
                </a:moveTo>
                <a:cubicBezTo>
                  <a:pt x="329" y="1280"/>
                  <a:pt x="329" y="1280"/>
                  <a:pt x="329" y="1280"/>
                </a:cubicBezTo>
                <a:cubicBezTo>
                  <a:pt x="309" y="1280"/>
                  <a:pt x="293" y="1263"/>
                  <a:pt x="293" y="1243"/>
                </a:cubicBezTo>
                <a:cubicBezTo>
                  <a:pt x="293" y="1207"/>
                  <a:pt x="293" y="1207"/>
                  <a:pt x="293" y="1207"/>
                </a:cubicBezTo>
                <a:cubicBezTo>
                  <a:pt x="293" y="1186"/>
                  <a:pt x="309" y="1170"/>
                  <a:pt x="329" y="1170"/>
                </a:cubicBezTo>
                <a:cubicBezTo>
                  <a:pt x="1280" y="1170"/>
                  <a:pt x="1280" y="1170"/>
                  <a:pt x="1280" y="1170"/>
                </a:cubicBezTo>
                <a:cubicBezTo>
                  <a:pt x="1300" y="1170"/>
                  <a:pt x="1317" y="1186"/>
                  <a:pt x="1317" y="1207"/>
                </a:cubicBezTo>
                <a:cubicBezTo>
                  <a:pt x="1317" y="1243"/>
                  <a:pt x="1317" y="1243"/>
                  <a:pt x="1317" y="1243"/>
                </a:cubicBezTo>
                <a:cubicBezTo>
                  <a:pt x="1317" y="1263"/>
                  <a:pt x="1300" y="1280"/>
                  <a:pt x="1280" y="1280"/>
                </a:cubicBezTo>
                <a:close/>
                <a:moveTo>
                  <a:pt x="1280" y="951"/>
                </a:moveTo>
                <a:cubicBezTo>
                  <a:pt x="329" y="951"/>
                  <a:pt x="329" y="951"/>
                  <a:pt x="329" y="951"/>
                </a:cubicBezTo>
                <a:cubicBezTo>
                  <a:pt x="309" y="951"/>
                  <a:pt x="293" y="934"/>
                  <a:pt x="293" y="914"/>
                </a:cubicBezTo>
                <a:cubicBezTo>
                  <a:pt x="293" y="877"/>
                  <a:pt x="293" y="877"/>
                  <a:pt x="293" y="877"/>
                </a:cubicBezTo>
                <a:cubicBezTo>
                  <a:pt x="293" y="857"/>
                  <a:pt x="309" y="841"/>
                  <a:pt x="329" y="841"/>
                </a:cubicBezTo>
                <a:cubicBezTo>
                  <a:pt x="1280" y="841"/>
                  <a:pt x="1280" y="841"/>
                  <a:pt x="1280" y="841"/>
                </a:cubicBezTo>
                <a:cubicBezTo>
                  <a:pt x="1300" y="841"/>
                  <a:pt x="1317" y="857"/>
                  <a:pt x="1317" y="877"/>
                </a:cubicBezTo>
                <a:cubicBezTo>
                  <a:pt x="1317" y="914"/>
                  <a:pt x="1317" y="914"/>
                  <a:pt x="1317" y="914"/>
                </a:cubicBezTo>
                <a:cubicBezTo>
                  <a:pt x="1317" y="934"/>
                  <a:pt x="1300" y="951"/>
                  <a:pt x="1280" y="951"/>
                </a:cubicBezTo>
                <a:close/>
                <a:moveTo>
                  <a:pt x="1097" y="1572"/>
                </a:moveTo>
                <a:cubicBezTo>
                  <a:pt x="329" y="1572"/>
                  <a:pt x="329" y="1572"/>
                  <a:pt x="329" y="1572"/>
                </a:cubicBezTo>
                <a:cubicBezTo>
                  <a:pt x="309" y="1572"/>
                  <a:pt x="293" y="1556"/>
                  <a:pt x="293" y="1536"/>
                </a:cubicBezTo>
                <a:cubicBezTo>
                  <a:pt x="293" y="1499"/>
                  <a:pt x="293" y="1499"/>
                  <a:pt x="293" y="1499"/>
                </a:cubicBezTo>
                <a:cubicBezTo>
                  <a:pt x="293" y="1479"/>
                  <a:pt x="309" y="1463"/>
                  <a:pt x="329" y="1463"/>
                </a:cubicBezTo>
                <a:cubicBezTo>
                  <a:pt x="1097" y="1463"/>
                  <a:pt x="1097" y="1463"/>
                  <a:pt x="1097" y="1463"/>
                </a:cubicBezTo>
                <a:cubicBezTo>
                  <a:pt x="1117" y="1463"/>
                  <a:pt x="1134" y="1479"/>
                  <a:pt x="1134" y="1499"/>
                </a:cubicBezTo>
                <a:cubicBezTo>
                  <a:pt x="1134" y="1536"/>
                  <a:pt x="1134" y="1536"/>
                  <a:pt x="1134" y="1536"/>
                </a:cubicBezTo>
                <a:cubicBezTo>
                  <a:pt x="1134" y="1556"/>
                  <a:pt x="1117" y="1572"/>
                  <a:pt x="1097" y="1572"/>
                </a:cubicBezTo>
                <a:close/>
                <a:moveTo>
                  <a:pt x="1024" y="1901"/>
                </a:moveTo>
                <a:cubicBezTo>
                  <a:pt x="329" y="1901"/>
                  <a:pt x="329" y="1901"/>
                  <a:pt x="329" y="1901"/>
                </a:cubicBezTo>
                <a:cubicBezTo>
                  <a:pt x="309" y="1901"/>
                  <a:pt x="293" y="1885"/>
                  <a:pt x="293" y="1865"/>
                </a:cubicBezTo>
                <a:cubicBezTo>
                  <a:pt x="293" y="1828"/>
                  <a:pt x="293" y="1828"/>
                  <a:pt x="293" y="1828"/>
                </a:cubicBezTo>
                <a:cubicBezTo>
                  <a:pt x="293" y="1808"/>
                  <a:pt x="309" y="1792"/>
                  <a:pt x="329" y="1792"/>
                </a:cubicBezTo>
                <a:cubicBezTo>
                  <a:pt x="1024" y="1792"/>
                  <a:pt x="1024" y="1792"/>
                  <a:pt x="1024" y="1792"/>
                </a:cubicBezTo>
                <a:cubicBezTo>
                  <a:pt x="1044" y="1792"/>
                  <a:pt x="1061" y="1808"/>
                  <a:pt x="1061" y="1828"/>
                </a:cubicBezTo>
                <a:cubicBezTo>
                  <a:pt x="1061" y="1865"/>
                  <a:pt x="1061" y="1865"/>
                  <a:pt x="1061" y="1865"/>
                </a:cubicBezTo>
                <a:cubicBezTo>
                  <a:pt x="1061" y="1885"/>
                  <a:pt x="1044" y="1901"/>
                  <a:pt x="1024" y="1901"/>
                </a:cubicBezTo>
                <a:close/>
                <a:moveTo>
                  <a:pt x="1024" y="1901"/>
                </a:moveTo>
                <a:cubicBezTo>
                  <a:pt x="1024" y="1901"/>
                  <a:pt x="1024" y="1901"/>
                  <a:pt x="1024" y="1901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53" name="Freeform 36"/>
          <p:cNvSpPr>
            <a:spLocks noEditPoints="1"/>
          </p:cNvSpPr>
          <p:nvPr/>
        </p:nvSpPr>
        <p:spPr bwMode="auto">
          <a:xfrm>
            <a:off x="9145111" y="2545184"/>
            <a:ext cx="633890" cy="738127"/>
          </a:xfrm>
          <a:custGeom>
            <a:avLst/>
            <a:gdLst>
              <a:gd name="T0" fmla="*/ 1113 w 2200"/>
              <a:gd name="T1" fmla="*/ 886 h 2560"/>
              <a:gd name="T2" fmla="*/ 1089 w 2200"/>
              <a:gd name="T3" fmla="*/ 885 h 2560"/>
              <a:gd name="T4" fmla="*/ 135 w 2200"/>
              <a:gd name="T5" fmla="*/ 1132 h 2560"/>
              <a:gd name="T6" fmla="*/ 971 w 2200"/>
              <a:gd name="T7" fmla="*/ 841 h 2560"/>
              <a:gd name="T8" fmla="*/ 947 w 2200"/>
              <a:gd name="T9" fmla="*/ 624 h 2560"/>
              <a:gd name="T10" fmla="*/ 1039 w 2200"/>
              <a:gd name="T11" fmla="*/ 755 h 2560"/>
              <a:gd name="T12" fmla="*/ 1195 w 2200"/>
              <a:gd name="T13" fmla="*/ 702 h 2560"/>
              <a:gd name="T14" fmla="*/ 1120 w 2200"/>
              <a:gd name="T15" fmla="*/ 583 h 2560"/>
              <a:gd name="T16" fmla="*/ 1045 w 2200"/>
              <a:gd name="T17" fmla="*/ 362 h 2560"/>
              <a:gd name="T18" fmla="*/ 869 w 2200"/>
              <a:gd name="T19" fmla="*/ 0 h 2560"/>
              <a:gd name="T20" fmla="*/ 1326 w 2200"/>
              <a:gd name="T21" fmla="*/ 42 h 2560"/>
              <a:gd name="T22" fmla="*/ 1155 w 2200"/>
              <a:gd name="T23" fmla="*/ 478 h 2560"/>
              <a:gd name="T24" fmla="*/ 1303 w 2200"/>
              <a:gd name="T25" fmla="*/ 727 h 2560"/>
              <a:gd name="T26" fmla="*/ 2065 w 2200"/>
              <a:gd name="T27" fmla="*/ 1132 h 2560"/>
              <a:gd name="T28" fmla="*/ 2090 w 2200"/>
              <a:gd name="T29" fmla="*/ 1387 h 2560"/>
              <a:gd name="T30" fmla="*/ 2200 w 2200"/>
              <a:gd name="T31" fmla="*/ 2414 h 2560"/>
              <a:gd name="T32" fmla="*/ 0 w 2200"/>
              <a:gd name="T33" fmla="*/ 2560 h 2560"/>
              <a:gd name="T34" fmla="*/ 110 w 2200"/>
              <a:gd name="T35" fmla="*/ 2414 h 2560"/>
              <a:gd name="T36" fmla="*/ 0 w 2200"/>
              <a:gd name="T37" fmla="*/ 1387 h 2560"/>
              <a:gd name="T38" fmla="*/ 2200 w 2200"/>
              <a:gd name="T39" fmla="*/ 1240 h 2560"/>
              <a:gd name="T40" fmla="*/ 2090 w 2200"/>
              <a:gd name="T41" fmla="*/ 1387 h 2560"/>
              <a:gd name="T42" fmla="*/ 440 w 2200"/>
              <a:gd name="T43" fmla="*/ 1424 h 2560"/>
              <a:gd name="T44" fmla="*/ 404 w 2200"/>
              <a:gd name="T45" fmla="*/ 2340 h 2560"/>
              <a:gd name="T46" fmla="*/ 514 w 2200"/>
              <a:gd name="T47" fmla="*/ 2377 h 2560"/>
              <a:gd name="T48" fmla="*/ 550 w 2200"/>
              <a:gd name="T49" fmla="*/ 1460 h 2560"/>
              <a:gd name="T50" fmla="*/ 1137 w 2200"/>
              <a:gd name="T51" fmla="*/ 1424 h 2560"/>
              <a:gd name="T52" fmla="*/ 1027 w 2200"/>
              <a:gd name="T53" fmla="*/ 1460 h 2560"/>
              <a:gd name="T54" fmla="*/ 1064 w 2200"/>
              <a:gd name="T55" fmla="*/ 2377 h 2560"/>
              <a:gd name="T56" fmla="*/ 1174 w 2200"/>
              <a:gd name="T57" fmla="*/ 2340 h 2560"/>
              <a:gd name="T58" fmla="*/ 1137 w 2200"/>
              <a:gd name="T59" fmla="*/ 1424 h 2560"/>
              <a:gd name="T60" fmla="*/ 1724 w 2200"/>
              <a:gd name="T61" fmla="*/ 1424 h 2560"/>
              <a:gd name="T62" fmla="*/ 1687 w 2200"/>
              <a:gd name="T63" fmla="*/ 2340 h 2560"/>
              <a:gd name="T64" fmla="*/ 1797 w 2200"/>
              <a:gd name="T65" fmla="*/ 2377 h 2560"/>
              <a:gd name="T66" fmla="*/ 1834 w 2200"/>
              <a:gd name="T67" fmla="*/ 1460 h 2560"/>
              <a:gd name="T68" fmla="*/ 1797 w 2200"/>
              <a:gd name="T69" fmla="*/ 1424 h 2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00" h="2560">
                <a:moveTo>
                  <a:pt x="2042" y="1202"/>
                </a:moveTo>
                <a:cubicBezTo>
                  <a:pt x="1113" y="886"/>
                  <a:pt x="1113" y="886"/>
                  <a:pt x="1113" y="886"/>
                </a:cubicBezTo>
                <a:cubicBezTo>
                  <a:pt x="1109" y="886"/>
                  <a:pt x="1105" y="886"/>
                  <a:pt x="1100" y="886"/>
                </a:cubicBezTo>
                <a:cubicBezTo>
                  <a:pt x="1096" y="886"/>
                  <a:pt x="1093" y="886"/>
                  <a:pt x="1089" y="885"/>
                </a:cubicBezTo>
                <a:cubicBezTo>
                  <a:pt x="159" y="1202"/>
                  <a:pt x="159" y="1202"/>
                  <a:pt x="159" y="1202"/>
                </a:cubicBezTo>
                <a:cubicBezTo>
                  <a:pt x="135" y="1132"/>
                  <a:pt x="135" y="1132"/>
                  <a:pt x="135" y="1132"/>
                </a:cubicBezTo>
                <a:cubicBezTo>
                  <a:pt x="978" y="846"/>
                  <a:pt x="978" y="846"/>
                  <a:pt x="978" y="846"/>
                </a:cubicBezTo>
                <a:cubicBezTo>
                  <a:pt x="975" y="844"/>
                  <a:pt x="973" y="843"/>
                  <a:pt x="971" y="841"/>
                </a:cubicBezTo>
                <a:cubicBezTo>
                  <a:pt x="921" y="801"/>
                  <a:pt x="892" y="742"/>
                  <a:pt x="892" y="679"/>
                </a:cubicBezTo>
                <a:cubicBezTo>
                  <a:pt x="892" y="648"/>
                  <a:pt x="917" y="624"/>
                  <a:pt x="947" y="624"/>
                </a:cubicBezTo>
                <a:cubicBezTo>
                  <a:pt x="978" y="624"/>
                  <a:pt x="1002" y="648"/>
                  <a:pt x="1002" y="679"/>
                </a:cubicBezTo>
                <a:cubicBezTo>
                  <a:pt x="1002" y="709"/>
                  <a:pt x="1016" y="736"/>
                  <a:pt x="1039" y="755"/>
                </a:cubicBezTo>
                <a:cubicBezTo>
                  <a:pt x="1063" y="774"/>
                  <a:pt x="1093" y="781"/>
                  <a:pt x="1124" y="774"/>
                </a:cubicBezTo>
                <a:cubicBezTo>
                  <a:pt x="1159" y="766"/>
                  <a:pt x="1187" y="737"/>
                  <a:pt x="1195" y="702"/>
                </a:cubicBezTo>
                <a:cubicBezTo>
                  <a:pt x="1202" y="675"/>
                  <a:pt x="1197" y="648"/>
                  <a:pt x="1183" y="626"/>
                </a:cubicBezTo>
                <a:cubicBezTo>
                  <a:pt x="1168" y="604"/>
                  <a:pt x="1145" y="588"/>
                  <a:pt x="1120" y="583"/>
                </a:cubicBezTo>
                <a:cubicBezTo>
                  <a:pt x="1077" y="574"/>
                  <a:pt x="1045" y="536"/>
                  <a:pt x="1045" y="493"/>
                </a:cubicBezTo>
                <a:cubicBezTo>
                  <a:pt x="1045" y="362"/>
                  <a:pt x="1045" y="362"/>
                  <a:pt x="1045" y="362"/>
                </a:cubicBezTo>
                <a:cubicBezTo>
                  <a:pt x="915" y="308"/>
                  <a:pt x="878" y="72"/>
                  <a:pt x="874" y="42"/>
                </a:cubicBezTo>
                <a:cubicBezTo>
                  <a:pt x="869" y="0"/>
                  <a:pt x="869" y="0"/>
                  <a:pt x="869" y="0"/>
                </a:cubicBezTo>
                <a:cubicBezTo>
                  <a:pt x="1332" y="0"/>
                  <a:pt x="1332" y="0"/>
                  <a:pt x="1332" y="0"/>
                </a:cubicBezTo>
                <a:cubicBezTo>
                  <a:pt x="1326" y="42"/>
                  <a:pt x="1326" y="42"/>
                  <a:pt x="1326" y="42"/>
                </a:cubicBezTo>
                <a:cubicBezTo>
                  <a:pt x="1322" y="72"/>
                  <a:pt x="1286" y="308"/>
                  <a:pt x="1155" y="362"/>
                </a:cubicBezTo>
                <a:cubicBezTo>
                  <a:pt x="1155" y="478"/>
                  <a:pt x="1155" y="478"/>
                  <a:pt x="1155" y="478"/>
                </a:cubicBezTo>
                <a:cubicBezTo>
                  <a:pt x="1204" y="492"/>
                  <a:pt x="1247" y="523"/>
                  <a:pt x="1275" y="566"/>
                </a:cubicBezTo>
                <a:cubicBezTo>
                  <a:pt x="1306" y="613"/>
                  <a:pt x="1315" y="671"/>
                  <a:pt x="1303" y="727"/>
                </a:cubicBezTo>
                <a:cubicBezTo>
                  <a:pt x="1292" y="775"/>
                  <a:pt x="1263" y="817"/>
                  <a:pt x="1224" y="846"/>
                </a:cubicBezTo>
                <a:cubicBezTo>
                  <a:pt x="2065" y="1132"/>
                  <a:pt x="2065" y="1132"/>
                  <a:pt x="2065" y="1132"/>
                </a:cubicBezTo>
                <a:lnTo>
                  <a:pt x="2042" y="1202"/>
                </a:lnTo>
                <a:close/>
                <a:moveTo>
                  <a:pt x="2090" y="1387"/>
                </a:moveTo>
                <a:cubicBezTo>
                  <a:pt x="2090" y="2414"/>
                  <a:pt x="2090" y="2414"/>
                  <a:pt x="2090" y="2414"/>
                </a:cubicBezTo>
                <a:cubicBezTo>
                  <a:pt x="2200" y="2414"/>
                  <a:pt x="2200" y="2414"/>
                  <a:pt x="2200" y="2414"/>
                </a:cubicBezTo>
                <a:cubicBezTo>
                  <a:pt x="2200" y="2560"/>
                  <a:pt x="2200" y="2560"/>
                  <a:pt x="2200" y="2560"/>
                </a:cubicBezTo>
                <a:cubicBezTo>
                  <a:pt x="0" y="2560"/>
                  <a:pt x="0" y="2560"/>
                  <a:pt x="0" y="2560"/>
                </a:cubicBezTo>
                <a:cubicBezTo>
                  <a:pt x="0" y="2414"/>
                  <a:pt x="0" y="2414"/>
                  <a:pt x="0" y="2414"/>
                </a:cubicBezTo>
                <a:cubicBezTo>
                  <a:pt x="110" y="2414"/>
                  <a:pt x="110" y="2414"/>
                  <a:pt x="110" y="2414"/>
                </a:cubicBezTo>
                <a:cubicBezTo>
                  <a:pt x="110" y="1387"/>
                  <a:pt x="110" y="1387"/>
                  <a:pt x="110" y="1387"/>
                </a:cubicBezTo>
                <a:cubicBezTo>
                  <a:pt x="0" y="1387"/>
                  <a:pt x="0" y="1387"/>
                  <a:pt x="0" y="1387"/>
                </a:cubicBezTo>
                <a:cubicBezTo>
                  <a:pt x="0" y="1240"/>
                  <a:pt x="0" y="1240"/>
                  <a:pt x="0" y="1240"/>
                </a:cubicBezTo>
                <a:cubicBezTo>
                  <a:pt x="2200" y="1240"/>
                  <a:pt x="2200" y="1240"/>
                  <a:pt x="2200" y="1240"/>
                </a:cubicBezTo>
                <a:cubicBezTo>
                  <a:pt x="2200" y="1387"/>
                  <a:pt x="2200" y="1387"/>
                  <a:pt x="2200" y="1387"/>
                </a:cubicBezTo>
                <a:lnTo>
                  <a:pt x="2090" y="1387"/>
                </a:lnTo>
                <a:close/>
                <a:moveTo>
                  <a:pt x="514" y="1424"/>
                </a:moveTo>
                <a:cubicBezTo>
                  <a:pt x="440" y="1424"/>
                  <a:pt x="440" y="1424"/>
                  <a:pt x="440" y="1424"/>
                </a:cubicBezTo>
                <a:cubicBezTo>
                  <a:pt x="420" y="1424"/>
                  <a:pt x="404" y="1440"/>
                  <a:pt x="404" y="1460"/>
                </a:cubicBezTo>
                <a:cubicBezTo>
                  <a:pt x="404" y="2340"/>
                  <a:pt x="404" y="2340"/>
                  <a:pt x="404" y="2340"/>
                </a:cubicBezTo>
                <a:cubicBezTo>
                  <a:pt x="404" y="2361"/>
                  <a:pt x="420" y="2377"/>
                  <a:pt x="440" y="2377"/>
                </a:cubicBezTo>
                <a:cubicBezTo>
                  <a:pt x="514" y="2377"/>
                  <a:pt x="514" y="2377"/>
                  <a:pt x="514" y="2377"/>
                </a:cubicBezTo>
                <a:cubicBezTo>
                  <a:pt x="534" y="2377"/>
                  <a:pt x="550" y="2361"/>
                  <a:pt x="550" y="2340"/>
                </a:cubicBezTo>
                <a:cubicBezTo>
                  <a:pt x="550" y="1460"/>
                  <a:pt x="550" y="1460"/>
                  <a:pt x="550" y="1460"/>
                </a:cubicBezTo>
                <a:cubicBezTo>
                  <a:pt x="550" y="1440"/>
                  <a:pt x="534" y="1424"/>
                  <a:pt x="514" y="1424"/>
                </a:cubicBezTo>
                <a:close/>
                <a:moveTo>
                  <a:pt x="1137" y="1424"/>
                </a:moveTo>
                <a:cubicBezTo>
                  <a:pt x="1064" y="1424"/>
                  <a:pt x="1064" y="1424"/>
                  <a:pt x="1064" y="1424"/>
                </a:cubicBezTo>
                <a:cubicBezTo>
                  <a:pt x="1043" y="1424"/>
                  <a:pt x="1027" y="1440"/>
                  <a:pt x="1027" y="1460"/>
                </a:cubicBezTo>
                <a:cubicBezTo>
                  <a:pt x="1027" y="2340"/>
                  <a:pt x="1027" y="2340"/>
                  <a:pt x="1027" y="2340"/>
                </a:cubicBezTo>
                <a:cubicBezTo>
                  <a:pt x="1027" y="2361"/>
                  <a:pt x="1043" y="2377"/>
                  <a:pt x="1064" y="2377"/>
                </a:cubicBezTo>
                <a:cubicBezTo>
                  <a:pt x="1137" y="2377"/>
                  <a:pt x="1137" y="2377"/>
                  <a:pt x="1137" y="2377"/>
                </a:cubicBezTo>
                <a:cubicBezTo>
                  <a:pt x="1157" y="2377"/>
                  <a:pt x="1174" y="2361"/>
                  <a:pt x="1174" y="2340"/>
                </a:cubicBezTo>
                <a:cubicBezTo>
                  <a:pt x="1174" y="1460"/>
                  <a:pt x="1174" y="1460"/>
                  <a:pt x="1174" y="1460"/>
                </a:cubicBezTo>
                <a:cubicBezTo>
                  <a:pt x="1174" y="1440"/>
                  <a:pt x="1157" y="1424"/>
                  <a:pt x="1137" y="1424"/>
                </a:cubicBezTo>
                <a:close/>
                <a:moveTo>
                  <a:pt x="1797" y="1424"/>
                </a:moveTo>
                <a:cubicBezTo>
                  <a:pt x="1724" y="1424"/>
                  <a:pt x="1724" y="1424"/>
                  <a:pt x="1724" y="1424"/>
                </a:cubicBezTo>
                <a:cubicBezTo>
                  <a:pt x="1703" y="1424"/>
                  <a:pt x="1687" y="1440"/>
                  <a:pt x="1687" y="1460"/>
                </a:cubicBezTo>
                <a:cubicBezTo>
                  <a:pt x="1687" y="2340"/>
                  <a:pt x="1687" y="2340"/>
                  <a:pt x="1687" y="2340"/>
                </a:cubicBezTo>
                <a:cubicBezTo>
                  <a:pt x="1687" y="2361"/>
                  <a:pt x="1703" y="2377"/>
                  <a:pt x="1724" y="2377"/>
                </a:cubicBezTo>
                <a:cubicBezTo>
                  <a:pt x="1797" y="2377"/>
                  <a:pt x="1797" y="2377"/>
                  <a:pt x="1797" y="2377"/>
                </a:cubicBezTo>
                <a:cubicBezTo>
                  <a:pt x="1817" y="2377"/>
                  <a:pt x="1834" y="2361"/>
                  <a:pt x="1834" y="2340"/>
                </a:cubicBezTo>
                <a:cubicBezTo>
                  <a:pt x="1834" y="1460"/>
                  <a:pt x="1834" y="1460"/>
                  <a:pt x="1834" y="1460"/>
                </a:cubicBezTo>
                <a:cubicBezTo>
                  <a:pt x="1834" y="1440"/>
                  <a:pt x="1817" y="1424"/>
                  <a:pt x="1797" y="1424"/>
                </a:cubicBezTo>
                <a:close/>
                <a:moveTo>
                  <a:pt x="1797" y="1424"/>
                </a:moveTo>
                <a:cubicBezTo>
                  <a:pt x="1797" y="1424"/>
                  <a:pt x="1797" y="1424"/>
                  <a:pt x="1797" y="142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54" name="Freeform 37"/>
          <p:cNvSpPr>
            <a:spLocks noEditPoints="1"/>
          </p:cNvSpPr>
          <p:nvPr/>
        </p:nvSpPr>
        <p:spPr bwMode="auto">
          <a:xfrm>
            <a:off x="7509358" y="2607047"/>
            <a:ext cx="738126" cy="614399"/>
          </a:xfrm>
          <a:custGeom>
            <a:avLst/>
            <a:gdLst>
              <a:gd name="T0" fmla="*/ 2501 w 2560"/>
              <a:gd name="T1" fmla="*/ 444 h 2133"/>
              <a:gd name="T2" fmla="*/ 2194 w 2560"/>
              <a:gd name="T3" fmla="*/ 58 h 2133"/>
              <a:gd name="T4" fmla="*/ 2074 w 2560"/>
              <a:gd name="T5" fmla="*/ 0 h 2133"/>
              <a:gd name="T6" fmla="*/ 485 w 2560"/>
              <a:gd name="T7" fmla="*/ 0 h 2133"/>
              <a:gd name="T8" fmla="*/ 366 w 2560"/>
              <a:gd name="T9" fmla="*/ 58 h 2133"/>
              <a:gd name="T10" fmla="*/ 58 w 2560"/>
              <a:gd name="T11" fmla="*/ 444 h 2133"/>
              <a:gd name="T12" fmla="*/ 0 w 2560"/>
              <a:gd name="T13" fmla="*/ 611 h 2133"/>
              <a:gd name="T14" fmla="*/ 0 w 2560"/>
              <a:gd name="T15" fmla="*/ 1942 h 2133"/>
              <a:gd name="T16" fmla="*/ 191 w 2560"/>
              <a:gd name="T17" fmla="*/ 2133 h 2133"/>
              <a:gd name="T18" fmla="*/ 2368 w 2560"/>
              <a:gd name="T19" fmla="*/ 2133 h 2133"/>
              <a:gd name="T20" fmla="*/ 2560 w 2560"/>
              <a:gd name="T21" fmla="*/ 1942 h 2133"/>
              <a:gd name="T22" fmla="*/ 2560 w 2560"/>
              <a:gd name="T23" fmla="*/ 611 h 2133"/>
              <a:gd name="T24" fmla="*/ 2501 w 2560"/>
              <a:gd name="T25" fmla="*/ 444 h 2133"/>
              <a:gd name="T26" fmla="*/ 1333 w 2560"/>
              <a:gd name="T27" fmla="*/ 1565 h 2133"/>
              <a:gd name="T28" fmla="*/ 1343 w 2560"/>
              <a:gd name="T29" fmla="*/ 1746 h 2133"/>
              <a:gd name="T30" fmla="*/ 1557 w 2560"/>
              <a:gd name="T31" fmla="*/ 1816 h 2133"/>
              <a:gd name="T32" fmla="*/ 1280 w 2560"/>
              <a:gd name="T33" fmla="*/ 1889 h 2133"/>
              <a:gd name="T34" fmla="*/ 1003 w 2560"/>
              <a:gd name="T35" fmla="*/ 1816 h 2133"/>
              <a:gd name="T36" fmla="*/ 1216 w 2560"/>
              <a:gd name="T37" fmla="*/ 1746 h 2133"/>
              <a:gd name="T38" fmla="*/ 1227 w 2560"/>
              <a:gd name="T39" fmla="*/ 1565 h 2133"/>
              <a:gd name="T40" fmla="*/ 825 w 2560"/>
              <a:gd name="T41" fmla="*/ 1225 h 2133"/>
              <a:gd name="T42" fmla="*/ 936 w 2560"/>
              <a:gd name="T43" fmla="*/ 784 h 2133"/>
              <a:gd name="T44" fmla="*/ 1256 w 2560"/>
              <a:gd name="T45" fmla="*/ 782 h 2133"/>
              <a:gd name="T46" fmla="*/ 1150 w 2560"/>
              <a:gd name="T47" fmla="*/ 1075 h 2133"/>
              <a:gd name="T48" fmla="*/ 1283 w 2560"/>
              <a:gd name="T49" fmla="*/ 1079 h 2133"/>
              <a:gd name="T50" fmla="*/ 1224 w 2560"/>
              <a:gd name="T51" fmla="*/ 1304 h 2133"/>
              <a:gd name="T52" fmla="*/ 1422 w 2560"/>
              <a:gd name="T53" fmla="*/ 990 h 2133"/>
              <a:gd name="T54" fmla="*/ 1312 w 2560"/>
              <a:gd name="T55" fmla="*/ 990 h 2133"/>
              <a:gd name="T56" fmla="*/ 1402 w 2560"/>
              <a:gd name="T57" fmla="*/ 782 h 2133"/>
              <a:gd name="T58" fmla="*/ 1623 w 2560"/>
              <a:gd name="T59" fmla="*/ 782 h 2133"/>
              <a:gd name="T60" fmla="*/ 1734 w 2560"/>
              <a:gd name="T61" fmla="*/ 1225 h 2133"/>
              <a:gd name="T62" fmla="*/ 1333 w 2560"/>
              <a:gd name="T63" fmla="*/ 1565 h 2133"/>
              <a:gd name="T64" fmla="*/ 159 w 2560"/>
              <a:gd name="T65" fmla="*/ 440 h 2133"/>
              <a:gd name="T66" fmla="*/ 260 w 2560"/>
              <a:gd name="T67" fmla="*/ 313 h 2133"/>
              <a:gd name="T68" fmla="*/ 955 w 2560"/>
              <a:gd name="T69" fmla="*/ 313 h 2133"/>
              <a:gd name="T70" fmla="*/ 1024 w 2560"/>
              <a:gd name="T71" fmla="*/ 200 h 2133"/>
              <a:gd name="T72" fmla="*/ 350 w 2560"/>
              <a:gd name="T73" fmla="*/ 200 h 2133"/>
              <a:gd name="T74" fmla="*/ 425 w 2560"/>
              <a:gd name="T75" fmla="*/ 106 h 2133"/>
              <a:gd name="T76" fmla="*/ 485 w 2560"/>
              <a:gd name="T77" fmla="*/ 77 h 2133"/>
              <a:gd name="T78" fmla="*/ 2074 w 2560"/>
              <a:gd name="T79" fmla="*/ 77 h 2133"/>
              <a:gd name="T80" fmla="*/ 2134 w 2560"/>
              <a:gd name="T81" fmla="*/ 106 h 2133"/>
              <a:gd name="T82" fmla="*/ 2209 w 2560"/>
              <a:gd name="T83" fmla="*/ 200 h 2133"/>
              <a:gd name="T84" fmla="*/ 1524 w 2560"/>
              <a:gd name="T85" fmla="*/ 200 h 2133"/>
              <a:gd name="T86" fmla="*/ 1562 w 2560"/>
              <a:gd name="T87" fmla="*/ 313 h 2133"/>
              <a:gd name="T88" fmla="*/ 2299 w 2560"/>
              <a:gd name="T89" fmla="*/ 313 h 2133"/>
              <a:gd name="T90" fmla="*/ 2401 w 2560"/>
              <a:gd name="T91" fmla="*/ 440 h 2133"/>
              <a:gd name="T92" fmla="*/ 159 w 2560"/>
              <a:gd name="T93" fmla="*/ 440 h 2133"/>
              <a:gd name="T94" fmla="*/ 159 w 2560"/>
              <a:gd name="T95" fmla="*/ 440 h 2133"/>
              <a:gd name="T96" fmla="*/ 159 w 2560"/>
              <a:gd name="T97" fmla="*/ 440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60" h="2133">
                <a:moveTo>
                  <a:pt x="2501" y="444"/>
                </a:moveTo>
                <a:cubicBezTo>
                  <a:pt x="2194" y="58"/>
                  <a:pt x="2194" y="58"/>
                  <a:pt x="2194" y="58"/>
                </a:cubicBezTo>
                <a:cubicBezTo>
                  <a:pt x="2165" y="21"/>
                  <a:pt x="2121" y="0"/>
                  <a:pt x="2074" y="0"/>
                </a:cubicBezTo>
                <a:cubicBezTo>
                  <a:pt x="485" y="0"/>
                  <a:pt x="485" y="0"/>
                  <a:pt x="485" y="0"/>
                </a:cubicBezTo>
                <a:cubicBezTo>
                  <a:pt x="439" y="0"/>
                  <a:pt x="395" y="21"/>
                  <a:pt x="366" y="58"/>
                </a:cubicBezTo>
                <a:cubicBezTo>
                  <a:pt x="58" y="444"/>
                  <a:pt x="58" y="444"/>
                  <a:pt x="58" y="444"/>
                </a:cubicBezTo>
                <a:cubicBezTo>
                  <a:pt x="26" y="484"/>
                  <a:pt x="0" y="559"/>
                  <a:pt x="0" y="611"/>
                </a:cubicBezTo>
                <a:cubicBezTo>
                  <a:pt x="0" y="1942"/>
                  <a:pt x="0" y="1942"/>
                  <a:pt x="0" y="1942"/>
                </a:cubicBezTo>
                <a:cubicBezTo>
                  <a:pt x="0" y="2047"/>
                  <a:pt x="85" y="2133"/>
                  <a:pt x="191" y="2133"/>
                </a:cubicBezTo>
                <a:cubicBezTo>
                  <a:pt x="2368" y="2133"/>
                  <a:pt x="2368" y="2133"/>
                  <a:pt x="2368" y="2133"/>
                </a:cubicBezTo>
                <a:cubicBezTo>
                  <a:pt x="2474" y="2133"/>
                  <a:pt x="2560" y="2047"/>
                  <a:pt x="2560" y="1942"/>
                </a:cubicBezTo>
                <a:cubicBezTo>
                  <a:pt x="2560" y="611"/>
                  <a:pt x="2560" y="611"/>
                  <a:pt x="2560" y="611"/>
                </a:cubicBezTo>
                <a:cubicBezTo>
                  <a:pt x="2560" y="559"/>
                  <a:pt x="2533" y="484"/>
                  <a:pt x="2501" y="444"/>
                </a:cubicBezTo>
                <a:close/>
                <a:moveTo>
                  <a:pt x="1333" y="1565"/>
                </a:moveTo>
                <a:cubicBezTo>
                  <a:pt x="1313" y="1616"/>
                  <a:pt x="1321" y="1686"/>
                  <a:pt x="1343" y="1746"/>
                </a:cubicBezTo>
                <a:cubicBezTo>
                  <a:pt x="1466" y="1753"/>
                  <a:pt x="1557" y="1782"/>
                  <a:pt x="1557" y="1816"/>
                </a:cubicBezTo>
                <a:cubicBezTo>
                  <a:pt x="1557" y="1857"/>
                  <a:pt x="1433" y="1889"/>
                  <a:pt x="1280" y="1889"/>
                </a:cubicBezTo>
                <a:cubicBezTo>
                  <a:pt x="1127" y="1889"/>
                  <a:pt x="1003" y="1857"/>
                  <a:pt x="1003" y="1816"/>
                </a:cubicBezTo>
                <a:cubicBezTo>
                  <a:pt x="1003" y="1782"/>
                  <a:pt x="1094" y="1753"/>
                  <a:pt x="1216" y="1746"/>
                </a:cubicBezTo>
                <a:cubicBezTo>
                  <a:pt x="1239" y="1686"/>
                  <a:pt x="1246" y="1616"/>
                  <a:pt x="1227" y="1565"/>
                </a:cubicBezTo>
                <a:cubicBezTo>
                  <a:pt x="920" y="1545"/>
                  <a:pt x="825" y="1350"/>
                  <a:pt x="825" y="1225"/>
                </a:cubicBezTo>
                <a:cubicBezTo>
                  <a:pt x="825" y="1067"/>
                  <a:pt x="893" y="878"/>
                  <a:pt x="936" y="784"/>
                </a:cubicBezTo>
                <a:cubicBezTo>
                  <a:pt x="1256" y="782"/>
                  <a:pt x="1256" y="782"/>
                  <a:pt x="1256" y="782"/>
                </a:cubicBezTo>
                <a:cubicBezTo>
                  <a:pt x="1150" y="1075"/>
                  <a:pt x="1150" y="1075"/>
                  <a:pt x="1150" y="1075"/>
                </a:cubicBezTo>
                <a:cubicBezTo>
                  <a:pt x="1283" y="1079"/>
                  <a:pt x="1283" y="1079"/>
                  <a:pt x="1283" y="1079"/>
                </a:cubicBezTo>
                <a:cubicBezTo>
                  <a:pt x="1224" y="1304"/>
                  <a:pt x="1224" y="1304"/>
                  <a:pt x="1224" y="1304"/>
                </a:cubicBezTo>
                <a:cubicBezTo>
                  <a:pt x="1422" y="990"/>
                  <a:pt x="1422" y="990"/>
                  <a:pt x="1422" y="990"/>
                </a:cubicBezTo>
                <a:cubicBezTo>
                  <a:pt x="1312" y="990"/>
                  <a:pt x="1312" y="990"/>
                  <a:pt x="1312" y="990"/>
                </a:cubicBezTo>
                <a:cubicBezTo>
                  <a:pt x="1402" y="782"/>
                  <a:pt x="1402" y="782"/>
                  <a:pt x="1402" y="782"/>
                </a:cubicBezTo>
                <a:cubicBezTo>
                  <a:pt x="1623" y="782"/>
                  <a:pt x="1623" y="782"/>
                  <a:pt x="1623" y="782"/>
                </a:cubicBezTo>
                <a:cubicBezTo>
                  <a:pt x="1665" y="875"/>
                  <a:pt x="1734" y="1066"/>
                  <a:pt x="1734" y="1225"/>
                </a:cubicBezTo>
                <a:cubicBezTo>
                  <a:pt x="1734" y="1350"/>
                  <a:pt x="1640" y="1545"/>
                  <a:pt x="1333" y="1565"/>
                </a:cubicBezTo>
                <a:close/>
                <a:moveTo>
                  <a:pt x="159" y="440"/>
                </a:moveTo>
                <a:cubicBezTo>
                  <a:pt x="260" y="313"/>
                  <a:pt x="260" y="313"/>
                  <a:pt x="260" y="313"/>
                </a:cubicBezTo>
                <a:cubicBezTo>
                  <a:pt x="955" y="313"/>
                  <a:pt x="955" y="313"/>
                  <a:pt x="955" y="313"/>
                </a:cubicBezTo>
                <a:cubicBezTo>
                  <a:pt x="1024" y="200"/>
                  <a:pt x="1024" y="200"/>
                  <a:pt x="1024" y="200"/>
                </a:cubicBezTo>
                <a:cubicBezTo>
                  <a:pt x="350" y="200"/>
                  <a:pt x="350" y="200"/>
                  <a:pt x="350" y="200"/>
                </a:cubicBezTo>
                <a:cubicBezTo>
                  <a:pt x="425" y="106"/>
                  <a:pt x="425" y="106"/>
                  <a:pt x="425" y="106"/>
                </a:cubicBezTo>
                <a:cubicBezTo>
                  <a:pt x="440" y="87"/>
                  <a:pt x="462" y="77"/>
                  <a:pt x="485" y="77"/>
                </a:cubicBezTo>
                <a:cubicBezTo>
                  <a:pt x="2074" y="77"/>
                  <a:pt x="2074" y="77"/>
                  <a:pt x="2074" y="77"/>
                </a:cubicBezTo>
                <a:cubicBezTo>
                  <a:pt x="2098" y="77"/>
                  <a:pt x="2119" y="87"/>
                  <a:pt x="2134" y="106"/>
                </a:cubicBezTo>
                <a:cubicBezTo>
                  <a:pt x="2209" y="200"/>
                  <a:pt x="2209" y="200"/>
                  <a:pt x="2209" y="200"/>
                </a:cubicBezTo>
                <a:cubicBezTo>
                  <a:pt x="1524" y="200"/>
                  <a:pt x="1524" y="200"/>
                  <a:pt x="1524" y="200"/>
                </a:cubicBezTo>
                <a:cubicBezTo>
                  <a:pt x="1562" y="313"/>
                  <a:pt x="1562" y="313"/>
                  <a:pt x="1562" y="313"/>
                </a:cubicBezTo>
                <a:cubicBezTo>
                  <a:pt x="2299" y="313"/>
                  <a:pt x="2299" y="313"/>
                  <a:pt x="2299" y="313"/>
                </a:cubicBezTo>
                <a:cubicBezTo>
                  <a:pt x="2401" y="440"/>
                  <a:pt x="2401" y="440"/>
                  <a:pt x="2401" y="440"/>
                </a:cubicBezTo>
                <a:lnTo>
                  <a:pt x="159" y="440"/>
                </a:lnTo>
                <a:close/>
                <a:moveTo>
                  <a:pt x="159" y="440"/>
                </a:moveTo>
                <a:cubicBezTo>
                  <a:pt x="159" y="440"/>
                  <a:pt x="159" y="440"/>
                  <a:pt x="159" y="44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74096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430213" y="1066801"/>
            <a:ext cx="469900" cy="469900"/>
          </a:xfrm>
          <a:custGeom>
            <a:avLst/>
            <a:gdLst>
              <a:gd name="T0" fmla="*/ 4 w 265"/>
              <a:gd name="T1" fmla="*/ 261 h 265"/>
              <a:gd name="T2" fmla="*/ 0 w 265"/>
              <a:gd name="T3" fmla="*/ 253 h 265"/>
              <a:gd name="T4" fmla="*/ 0 w 265"/>
              <a:gd name="T5" fmla="*/ 12 h 265"/>
              <a:gd name="T6" fmla="*/ 4 w 265"/>
              <a:gd name="T7" fmla="*/ 4 h 265"/>
              <a:gd name="T8" fmla="*/ 13 w 265"/>
              <a:gd name="T9" fmla="*/ 0 h 265"/>
              <a:gd name="T10" fmla="*/ 187 w 265"/>
              <a:gd name="T11" fmla="*/ 0 h 265"/>
              <a:gd name="T12" fmla="*/ 195 w 265"/>
              <a:gd name="T13" fmla="*/ 4 h 265"/>
              <a:gd name="T14" fmla="*/ 199 w 265"/>
              <a:gd name="T15" fmla="*/ 12 h 265"/>
              <a:gd name="T16" fmla="*/ 199 w 265"/>
              <a:gd name="T17" fmla="*/ 54 h 265"/>
              <a:gd name="T18" fmla="*/ 195 w 265"/>
              <a:gd name="T19" fmla="*/ 58 h 265"/>
              <a:gd name="T20" fmla="*/ 191 w 265"/>
              <a:gd name="T21" fmla="*/ 54 h 265"/>
              <a:gd name="T22" fmla="*/ 191 w 265"/>
              <a:gd name="T23" fmla="*/ 12 h 265"/>
              <a:gd name="T24" fmla="*/ 187 w 265"/>
              <a:gd name="T25" fmla="*/ 8 h 265"/>
              <a:gd name="T26" fmla="*/ 13 w 265"/>
              <a:gd name="T27" fmla="*/ 8 h 265"/>
              <a:gd name="T28" fmla="*/ 9 w 265"/>
              <a:gd name="T29" fmla="*/ 12 h 265"/>
              <a:gd name="T30" fmla="*/ 9 w 265"/>
              <a:gd name="T31" fmla="*/ 253 h 265"/>
              <a:gd name="T32" fmla="*/ 13 w 265"/>
              <a:gd name="T33" fmla="*/ 257 h 265"/>
              <a:gd name="T34" fmla="*/ 129 w 265"/>
              <a:gd name="T35" fmla="*/ 257 h 265"/>
              <a:gd name="T36" fmla="*/ 133 w 265"/>
              <a:gd name="T37" fmla="*/ 261 h 265"/>
              <a:gd name="T38" fmla="*/ 129 w 265"/>
              <a:gd name="T39" fmla="*/ 265 h 265"/>
              <a:gd name="T40" fmla="*/ 13 w 265"/>
              <a:gd name="T41" fmla="*/ 265 h 265"/>
              <a:gd name="T42" fmla="*/ 4 w 265"/>
              <a:gd name="T43" fmla="*/ 261 h 265"/>
              <a:gd name="T44" fmla="*/ 100 w 265"/>
              <a:gd name="T45" fmla="*/ 224 h 265"/>
              <a:gd name="T46" fmla="*/ 106 w 265"/>
              <a:gd name="T47" fmla="*/ 226 h 265"/>
              <a:gd name="T48" fmla="*/ 108 w 265"/>
              <a:gd name="T49" fmla="*/ 232 h 265"/>
              <a:gd name="T50" fmla="*/ 106 w 265"/>
              <a:gd name="T51" fmla="*/ 238 h 265"/>
              <a:gd name="T52" fmla="*/ 100 w 265"/>
              <a:gd name="T53" fmla="*/ 240 h 265"/>
              <a:gd name="T54" fmla="*/ 94 w 265"/>
              <a:gd name="T55" fmla="*/ 238 h 265"/>
              <a:gd name="T56" fmla="*/ 91 w 265"/>
              <a:gd name="T57" fmla="*/ 232 h 265"/>
              <a:gd name="T58" fmla="*/ 94 w 265"/>
              <a:gd name="T59" fmla="*/ 226 h 265"/>
              <a:gd name="T60" fmla="*/ 100 w 265"/>
              <a:gd name="T61" fmla="*/ 224 h 265"/>
              <a:gd name="T62" fmla="*/ 153 w 265"/>
              <a:gd name="T63" fmla="*/ 78 h 265"/>
              <a:gd name="T64" fmla="*/ 162 w 265"/>
              <a:gd name="T65" fmla="*/ 75 h 265"/>
              <a:gd name="T66" fmla="*/ 253 w 265"/>
              <a:gd name="T67" fmla="*/ 75 h 265"/>
              <a:gd name="T68" fmla="*/ 262 w 265"/>
              <a:gd name="T69" fmla="*/ 78 h 265"/>
              <a:gd name="T70" fmla="*/ 265 w 265"/>
              <a:gd name="T71" fmla="*/ 87 h 265"/>
              <a:gd name="T72" fmla="*/ 265 w 265"/>
              <a:gd name="T73" fmla="*/ 253 h 265"/>
              <a:gd name="T74" fmla="*/ 262 w 265"/>
              <a:gd name="T75" fmla="*/ 261 h 265"/>
              <a:gd name="T76" fmla="*/ 253 w 265"/>
              <a:gd name="T77" fmla="*/ 265 h 265"/>
              <a:gd name="T78" fmla="*/ 162 w 265"/>
              <a:gd name="T79" fmla="*/ 265 h 265"/>
              <a:gd name="T80" fmla="*/ 153 w 265"/>
              <a:gd name="T81" fmla="*/ 261 h 265"/>
              <a:gd name="T82" fmla="*/ 149 w 265"/>
              <a:gd name="T83" fmla="*/ 253 h 265"/>
              <a:gd name="T84" fmla="*/ 149 w 265"/>
              <a:gd name="T85" fmla="*/ 87 h 265"/>
              <a:gd name="T86" fmla="*/ 153 w 265"/>
              <a:gd name="T87" fmla="*/ 78 h 265"/>
              <a:gd name="T88" fmla="*/ 253 w 265"/>
              <a:gd name="T89" fmla="*/ 83 h 265"/>
              <a:gd name="T90" fmla="*/ 162 w 265"/>
              <a:gd name="T91" fmla="*/ 83 h 265"/>
              <a:gd name="T92" fmla="*/ 158 w 265"/>
              <a:gd name="T93" fmla="*/ 87 h 265"/>
              <a:gd name="T94" fmla="*/ 158 w 265"/>
              <a:gd name="T95" fmla="*/ 253 h 265"/>
              <a:gd name="T96" fmla="*/ 162 w 265"/>
              <a:gd name="T97" fmla="*/ 257 h 265"/>
              <a:gd name="T98" fmla="*/ 253 w 265"/>
              <a:gd name="T99" fmla="*/ 257 h 265"/>
              <a:gd name="T100" fmla="*/ 257 w 265"/>
              <a:gd name="T101" fmla="*/ 253 h 265"/>
              <a:gd name="T102" fmla="*/ 257 w 265"/>
              <a:gd name="T103" fmla="*/ 87 h 265"/>
              <a:gd name="T104" fmla="*/ 253 w 265"/>
              <a:gd name="T105" fmla="*/ 83 h 265"/>
              <a:gd name="T106" fmla="*/ 207 w 265"/>
              <a:gd name="T107" fmla="*/ 224 h 265"/>
              <a:gd name="T108" fmla="*/ 213 w 265"/>
              <a:gd name="T109" fmla="*/ 226 h 265"/>
              <a:gd name="T110" fmla="*/ 216 w 265"/>
              <a:gd name="T111" fmla="*/ 232 h 265"/>
              <a:gd name="T112" fmla="*/ 213 w 265"/>
              <a:gd name="T113" fmla="*/ 238 h 265"/>
              <a:gd name="T114" fmla="*/ 207 w 265"/>
              <a:gd name="T115" fmla="*/ 240 h 265"/>
              <a:gd name="T116" fmla="*/ 201 w 265"/>
              <a:gd name="T117" fmla="*/ 238 h 265"/>
              <a:gd name="T118" fmla="*/ 199 w 265"/>
              <a:gd name="T119" fmla="*/ 232 h 265"/>
              <a:gd name="T120" fmla="*/ 201 w 265"/>
              <a:gd name="T121" fmla="*/ 226 h 265"/>
              <a:gd name="T122" fmla="*/ 207 w 265"/>
              <a:gd name="T123" fmla="*/ 224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5" h="265">
                <a:moveTo>
                  <a:pt x="4" y="261"/>
                </a:moveTo>
                <a:cubicBezTo>
                  <a:pt x="1" y="259"/>
                  <a:pt x="0" y="256"/>
                  <a:pt x="0" y="25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4"/>
                </a:cubicBezTo>
                <a:cubicBezTo>
                  <a:pt x="6" y="1"/>
                  <a:pt x="9" y="0"/>
                  <a:pt x="13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90" y="0"/>
                  <a:pt x="193" y="1"/>
                  <a:pt x="195" y="4"/>
                </a:cubicBezTo>
                <a:cubicBezTo>
                  <a:pt x="198" y="6"/>
                  <a:pt x="199" y="9"/>
                  <a:pt x="199" y="12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199" y="57"/>
                  <a:pt x="198" y="58"/>
                  <a:pt x="195" y="58"/>
                </a:cubicBezTo>
                <a:cubicBezTo>
                  <a:pt x="192" y="58"/>
                  <a:pt x="191" y="57"/>
                  <a:pt x="191" y="54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0"/>
                  <a:pt x="189" y="8"/>
                  <a:pt x="187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0" y="8"/>
                  <a:pt x="9" y="10"/>
                  <a:pt x="9" y="12"/>
                </a:cubicBezTo>
                <a:cubicBezTo>
                  <a:pt x="9" y="253"/>
                  <a:pt x="9" y="253"/>
                  <a:pt x="9" y="253"/>
                </a:cubicBezTo>
                <a:cubicBezTo>
                  <a:pt x="9" y="255"/>
                  <a:pt x="10" y="257"/>
                  <a:pt x="13" y="257"/>
                </a:cubicBezTo>
                <a:cubicBezTo>
                  <a:pt x="129" y="257"/>
                  <a:pt x="129" y="257"/>
                  <a:pt x="129" y="257"/>
                </a:cubicBezTo>
                <a:cubicBezTo>
                  <a:pt x="131" y="257"/>
                  <a:pt x="133" y="258"/>
                  <a:pt x="133" y="261"/>
                </a:cubicBezTo>
                <a:cubicBezTo>
                  <a:pt x="133" y="264"/>
                  <a:pt x="131" y="265"/>
                  <a:pt x="129" y="265"/>
                </a:cubicBezTo>
                <a:cubicBezTo>
                  <a:pt x="13" y="265"/>
                  <a:pt x="13" y="265"/>
                  <a:pt x="13" y="265"/>
                </a:cubicBezTo>
                <a:cubicBezTo>
                  <a:pt x="9" y="265"/>
                  <a:pt x="6" y="264"/>
                  <a:pt x="4" y="261"/>
                </a:cubicBezTo>
                <a:close/>
                <a:moveTo>
                  <a:pt x="100" y="224"/>
                </a:moveTo>
                <a:cubicBezTo>
                  <a:pt x="102" y="224"/>
                  <a:pt x="104" y="224"/>
                  <a:pt x="106" y="226"/>
                </a:cubicBezTo>
                <a:cubicBezTo>
                  <a:pt x="107" y="227"/>
                  <a:pt x="108" y="229"/>
                  <a:pt x="108" y="232"/>
                </a:cubicBezTo>
                <a:cubicBezTo>
                  <a:pt x="108" y="234"/>
                  <a:pt x="107" y="236"/>
                  <a:pt x="106" y="238"/>
                </a:cubicBezTo>
                <a:cubicBezTo>
                  <a:pt x="104" y="239"/>
                  <a:pt x="102" y="240"/>
                  <a:pt x="100" y="240"/>
                </a:cubicBezTo>
                <a:cubicBezTo>
                  <a:pt x="97" y="240"/>
                  <a:pt x="95" y="239"/>
                  <a:pt x="94" y="238"/>
                </a:cubicBezTo>
                <a:cubicBezTo>
                  <a:pt x="92" y="236"/>
                  <a:pt x="91" y="234"/>
                  <a:pt x="91" y="232"/>
                </a:cubicBezTo>
                <a:cubicBezTo>
                  <a:pt x="91" y="229"/>
                  <a:pt x="92" y="227"/>
                  <a:pt x="94" y="226"/>
                </a:cubicBezTo>
                <a:cubicBezTo>
                  <a:pt x="95" y="224"/>
                  <a:pt x="97" y="224"/>
                  <a:pt x="100" y="224"/>
                </a:cubicBezTo>
                <a:close/>
                <a:moveTo>
                  <a:pt x="153" y="78"/>
                </a:moveTo>
                <a:cubicBezTo>
                  <a:pt x="155" y="76"/>
                  <a:pt x="158" y="75"/>
                  <a:pt x="162" y="75"/>
                </a:cubicBezTo>
                <a:cubicBezTo>
                  <a:pt x="253" y="75"/>
                  <a:pt x="253" y="75"/>
                  <a:pt x="253" y="75"/>
                </a:cubicBezTo>
                <a:cubicBezTo>
                  <a:pt x="256" y="75"/>
                  <a:pt x="259" y="76"/>
                  <a:pt x="262" y="78"/>
                </a:cubicBezTo>
                <a:cubicBezTo>
                  <a:pt x="264" y="81"/>
                  <a:pt x="265" y="83"/>
                  <a:pt x="265" y="87"/>
                </a:cubicBezTo>
                <a:cubicBezTo>
                  <a:pt x="265" y="253"/>
                  <a:pt x="265" y="253"/>
                  <a:pt x="265" y="253"/>
                </a:cubicBezTo>
                <a:cubicBezTo>
                  <a:pt x="265" y="256"/>
                  <a:pt x="264" y="259"/>
                  <a:pt x="262" y="261"/>
                </a:cubicBezTo>
                <a:cubicBezTo>
                  <a:pt x="259" y="264"/>
                  <a:pt x="256" y="265"/>
                  <a:pt x="253" y="265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58" y="265"/>
                  <a:pt x="155" y="264"/>
                  <a:pt x="153" y="261"/>
                </a:cubicBezTo>
                <a:cubicBezTo>
                  <a:pt x="150" y="259"/>
                  <a:pt x="149" y="256"/>
                  <a:pt x="149" y="253"/>
                </a:cubicBezTo>
                <a:cubicBezTo>
                  <a:pt x="149" y="87"/>
                  <a:pt x="149" y="87"/>
                  <a:pt x="149" y="87"/>
                </a:cubicBezTo>
                <a:cubicBezTo>
                  <a:pt x="149" y="83"/>
                  <a:pt x="150" y="81"/>
                  <a:pt x="153" y="78"/>
                </a:cubicBezTo>
                <a:close/>
                <a:moveTo>
                  <a:pt x="253" y="83"/>
                </a:moveTo>
                <a:cubicBezTo>
                  <a:pt x="162" y="83"/>
                  <a:pt x="162" y="83"/>
                  <a:pt x="162" y="83"/>
                </a:cubicBezTo>
                <a:cubicBezTo>
                  <a:pt x="159" y="83"/>
                  <a:pt x="158" y="84"/>
                  <a:pt x="158" y="87"/>
                </a:cubicBezTo>
                <a:cubicBezTo>
                  <a:pt x="158" y="253"/>
                  <a:pt x="158" y="253"/>
                  <a:pt x="158" y="253"/>
                </a:cubicBezTo>
                <a:cubicBezTo>
                  <a:pt x="158" y="255"/>
                  <a:pt x="159" y="257"/>
                  <a:pt x="162" y="257"/>
                </a:cubicBezTo>
                <a:cubicBezTo>
                  <a:pt x="253" y="257"/>
                  <a:pt x="253" y="257"/>
                  <a:pt x="253" y="257"/>
                </a:cubicBezTo>
                <a:cubicBezTo>
                  <a:pt x="256" y="257"/>
                  <a:pt x="257" y="255"/>
                  <a:pt x="257" y="253"/>
                </a:cubicBezTo>
                <a:cubicBezTo>
                  <a:pt x="257" y="87"/>
                  <a:pt x="257" y="87"/>
                  <a:pt x="257" y="87"/>
                </a:cubicBezTo>
                <a:cubicBezTo>
                  <a:pt x="257" y="84"/>
                  <a:pt x="256" y="83"/>
                  <a:pt x="253" y="83"/>
                </a:cubicBezTo>
                <a:close/>
                <a:moveTo>
                  <a:pt x="207" y="224"/>
                </a:moveTo>
                <a:cubicBezTo>
                  <a:pt x="210" y="224"/>
                  <a:pt x="212" y="224"/>
                  <a:pt x="213" y="226"/>
                </a:cubicBezTo>
                <a:cubicBezTo>
                  <a:pt x="215" y="227"/>
                  <a:pt x="216" y="229"/>
                  <a:pt x="216" y="232"/>
                </a:cubicBezTo>
                <a:cubicBezTo>
                  <a:pt x="216" y="234"/>
                  <a:pt x="215" y="236"/>
                  <a:pt x="213" y="238"/>
                </a:cubicBezTo>
                <a:cubicBezTo>
                  <a:pt x="212" y="239"/>
                  <a:pt x="210" y="240"/>
                  <a:pt x="207" y="240"/>
                </a:cubicBezTo>
                <a:cubicBezTo>
                  <a:pt x="205" y="240"/>
                  <a:pt x="203" y="239"/>
                  <a:pt x="201" y="238"/>
                </a:cubicBezTo>
                <a:cubicBezTo>
                  <a:pt x="200" y="236"/>
                  <a:pt x="199" y="234"/>
                  <a:pt x="199" y="232"/>
                </a:cubicBezTo>
                <a:cubicBezTo>
                  <a:pt x="199" y="229"/>
                  <a:pt x="200" y="227"/>
                  <a:pt x="201" y="226"/>
                </a:cubicBezTo>
                <a:cubicBezTo>
                  <a:pt x="203" y="224"/>
                  <a:pt x="205" y="224"/>
                  <a:pt x="207" y="2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1135063" y="1066801"/>
            <a:ext cx="615950" cy="469900"/>
          </a:xfrm>
          <a:custGeom>
            <a:avLst/>
            <a:gdLst>
              <a:gd name="T0" fmla="*/ 347 w 347"/>
              <a:gd name="T1" fmla="*/ 236 h 265"/>
              <a:gd name="T2" fmla="*/ 347 w 347"/>
              <a:gd name="T3" fmla="*/ 244 h 265"/>
              <a:gd name="T4" fmla="*/ 341 w 347"/>
              <a:gd name="T5" fmla="*/ 258 h 265"/>
              <a:gd name="T6" fmla="*/ 327 w 347"/>
              <a:gd name="T7" fmla="*/ 265 h 265"/>
              <a:gd name="T8" fmla="*/ 20 w 347"/>
              <a:gd name="T9" fmla="*/ 265 h 265"/>
              <a:gd name="T10" fmla="*/ 6 w 347"/>
              <a:gd name="T11" fmla="*/ 259 h 265"/>
              <a:gd name="T12" fmla="*/ 0 w 347"/>
              <a:gd name="T13" fmla="*/ 246 h 265"/>
              <a:gd name="T14" fmla="*/ 0 w 347"/>
              <a:gd name="T15" fmla="*/ 236 h 265"/>
              <a:gd name="T16" fmla="*/ 4 w 347"/>
              <a:gd name="T17" fmla="*/ 232 h 265"/>
              <a:gd name="T18" fmla="*/ 343 w 347"/>
              <a:gd name="T19" fmla="*/ 232 h 265"/>
              <a:gd name="T20" fmla="*/ 347 w 347"/>
              <a:gd name="T21" fmla="*/ 236 h 265"/>
              <a:gd name="T22" fmla="*/ 339 w 347"/>
              <a:gd name="T23" fmla="*/ 240 h 265"/>
              <a:gd name="T24" fmla="*/ 8 w 347"/>
              <a:gd name="T25" fmla="*/ 240 h 265"/>
              <a:gd name="T26" fmla="*/ 8 w 347"/>
              <a:gd name="T27" fmla="*/ 246 h 265"/>
              <a:gd name="T28" fmla="*/ 12 w 347"/>
              <a:gd name="T29" fmla="*/ 253 h 265"/>
              <a:gd name="T30" fmla="*/ 20 w 347"/>
              <a:gd name="T31" fmla="*/ 257 h 265"/>
              <a:gd name="T32" fmla="*/ 327 w 347"/>
              <a:gd name="T33" fmla="*/ 257 h 265"/>
              <a:gd name="T34" fmla="*/ 335 w 347"/>
              <a:gd name="T35" fmla="*/ 252 h 265"/>
              <a:gd name="T36" fmla="*/ 339 w 347"/>
              <a:gd name="T37" fmla="*/ 244 h 265"/>
              <a:gd name="T38" fmla="*/ 339 w 347"/>
              <a:gd name="T39" fmla="*/ 240 h 265"/>
              <a:gd name="T40" fmla="*/ 25 w 347"/>
              <a:gd name="T41" fmla="*/ 211 h 265"/>
              <a:gd name="T42" fmla="*/ 25 w 347"/>
              <a:gd name="T43" fmla="*/ 17 h 265"/>
              <a:gd name="T44" fmla="*/ 29 w 347"/>
              <a:gd name="T45" fmla="*/ 5 h 265"/>
              <a:gd name="T46" fmla="*/ 41 w 347"/>
              <a:gd name="T47" fmla="*/ 0 h 265"/>
              <a:gd name="T48" fmla="*/ 306 w 347"/>
              <a:gd name="T49" fmla="*/ 0 h 265"/>
              <a:gd name="T50" fmla="*/ 318 w 347"/>
              <a:gd name="T51" fmla="*/ 5 h 265"/>
              <a:gd name="T52" fmla="*/ 323 w 347"/>
              <a:gd name="T53" fmla="*/ 17 h 265"/>
              <a:gd name="T54" fmla="*/ 323 w 347"/>
              <a:gd name="T55" fmla="*/ 211 h 265"/>
              <a:gd name="T56" fmla="*/ 318 w 347"/>
              <a:gd name="T57" fmla="*/ 215 h 265"/>
              <a:gd name="T58" fmla="*/ 314 w 347"/>
              <a:gd name="T59" fmla="*/ 211 h 265"/>
              <a:gd name="T60" fmla="*/ 314 w 347"/>
              <a:gd name="T61" fmla="*/ 17 h 265"/>
              <a:gd name="T62" fmla="*/ 312 w 347"/>
              <a:gd name="T63" fmla="*/ 11 h 265"/>
              <a:gd name="T64" fmla="*/ 306 w 347"/>
              <a:gd name="T65" fmla="*/ 8 h 265"/>
              <a:gd name="T66" fmla="*/ 41 w 347"/>
              <a:gd name="T67" fmla="*/ 8 h 265"/>
              <a:gd name="T68" fmla="*/ 33 w 347"/>
              <a:gd name="T69" fmla="*/ 17 h 265"/>
              <a:gd name="T70" fmla="*/ 33 w 347"/>
              <a:gd name="T71" fmla="*/ 211 h 265"/>
              <a:gd name="T72" fmla="*/ 29 w 347"/>
              <a:gd name="T73" fmla="*/ 215 h 265"/>
              <a:gd name="T74" fmla="*/ 25 w 347"/>
              <a:gd name="T75" fmla="*/ 211 h 265"/>
              <a:gd name="T76" fmla="*/ 294 w 347"/>
              <a:gd name="T77" fmla="*/ 25 h 265"/>
              <a:gd name="T78" fmla="*/ 298 w 347"/>
              <a:gd name="T79" fmla="*/ 29 h 265"/>
              <a:gd name="T80" fmla="*/ 298 w 347"/>
              <a:gd name="T81" fmla="*/ 211 h 265"/>
              <a:gd name="T82" fmla="*/ 294 w 347"/>
              <a:gd name="T83" fmla="*/ 215 h 265"/>
              <a:gd name="T84" fmla="*/ 54 w 347"/>
              <a:gd name="T85" fmla="*/ 215 h 265"/>
              <a:gd name="T86" fmla="*/ 49 w 347"/>
              <a:gd name="T87" fmla="*/ 211 h 265"/>
              <a:gd name="T88" fmla="*/ 49 w 347"/>
              <a:gd name="T89" fmla="*/ 29 h 265"/>
              <a:gd name="T90" fmla="*/ 54 w 347"/>
              <a:gd name="T91" fmla="*/ 25 h 265"/>
              <a:gd name="T92" fmla="*/ 294 w 347"/>
              <a:gd name="T93" fmla="*/ 25 h 265"/>
              <a:gd name="T94" fmla="*/ 289 w 347"/>
              <a:gd name="T95" fmla="*/ 33 h 265"/>
              <a:gd name="T96" fmla="*/ 58 w 347"/>
              <a:gd name="T97" fmla="*/ 33 h 265"/>
              <a:gd name="T98" fmla="*/ 58 w 347"/>
              <a:gd name="T99" fmla="*/ 207 h 265"/>
              <a:gd name="T100" fmla="*/ 289 w 347"/>
              <a:gd name="T101" fmla="*/ 207 h 265"/>
              <a:gd name="T102" fmla="*/ 289 w 347"/>
              <a:gd name="T103" fmla="*/ 3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7" h="265">
                <a:moveTo>
                  <a:pt x="347" y="236"/>
                </a:moveTo>
                <a:cubicBezTo>
                  <a:pt x="347" y="244"/>
                  <a:pt x="347" y="244"/>
                  <a:pt x="347" y="244"/>
                </a:cubicBezTo>
                <a:cubicBezTo>
                  <a:pt x="347" y="249"/>
                  <a:pt x="345" y="254"/>
                  <a:pt x="341" y="258"/>
                </a:cubicBezTo>
                <a:cubicBezTo>
                  <a:pt x="336" y="263"/>
                  <a:pt x="332" y="265"/>
                  <a:pt x="327" y="265"/>
                </a:cubicBezTo>
                <a:cubicBezTo>
                  <a:pt x="20" y="265"/>
                  <a:pt x="20" y="265"/>
                  <a:pt x="20" y="265"/>
                </a:cubicBezTo>
                <a:cubicBezTo>
                  <a:pt x="16" y="265"/>
                  <a:pt x="11" y="263"/>
                  <a:pt x="6" y="259"/>
                </a:cubicBezTo>
                <a:cubicBezTo>
                  <a:pt x="2" y="255"/>
                  <a:pt x="0" y="251"/>
                  <a:pt x="0" y="24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3"/>
                  <a:pt x="1" y="232"/>
                  <a:pt x="4" y="232"/>
                </a:cubicBezTo>
                <a:cubicBezTo>
                  <a:pt x="343" y="232"/>
                  <a:pt x="343" y="232"/>
                  <a:pt x="343" y="232"/>
                </a:cubicBezTo>
                <a:cubicBezTo>
                  <a:pt x="346" y="232"/>
                  <a:pt x="347" y="233"/>
                  <a:pt x="347" y="236"/>
                </a:cubicBezTo>
                <a:close/>
                <a:moveTo>
                  <a:pt x="339" y="240"/>
                </a:moveTo>
                <a:cubicBezTo>
                  <a:pt x="8" y="240"/>
                  <a:pt x="8" y="240"/>
                  <a:pt x="8" y="240"/>
                </a:cubicBezTo>
                <a:cubicBezTo>
                  <a:pt x="8" y="246"/>
                  <a:pt x="8" y="246"/>
                  <a:pt x="8" y="246"/>
                </a:cubicBezTo>
                <a:cubicBezTo>
                  <a:pt x="8" y="248"/>
                  <a:pt x="9" y="250"/>
                  <a:pt x="12" y="253"/>
                </a:cubicBezTo>
                <a:cubicBezTo>
                  <a:pt x="15" y="255"/>
                  <a:pt x="18" y="257"/>
                  <a:pt x="20" y="257"/>
                </a:cubicBezTo>
                <a:cubicBezTo>
                  <a:pt x="327" y="257"/>
                  <a:pt x="327" y="257"/>
                  <a:pt x="327" y="257"/>
                </a:cubicBezTo>
                <a:cubicBezTo>
                  <a:pt x="329" y="257"/>
                  <a:pt x="332" y="255"/>
                  <a:pt x="335" y="252"/>
                </a:cubicBezTo>
                <a:cubicBezTo>
                  <a:pt x="338" y="249"/>
                  <a:pt x="339" y="247"/>
                  <a:pt x="339" y="244"/>
                </a:cubicBezTo>
                <a:lnTo>
                  <a:pt x="339" y="240"/>
                </a:lnTo>
                <a:close/>
                <a:moveTo>
                  <a:pt x="25" y="211"/>
                </a:moveTo>
                <a:cubicBezTo>
                  <a:pt x="25" y="17"/>
                  <a:pt x="25" y="17"/>
                  <a:pt x="25" y="17"/>
                </a:cubicBezTo>
                <a:cubicBezTo>
                  <a:pt x="25" y="12"/>
                  <a:pt x="26" y="8"/>
                  <a:pt x="29" y="5"/>
                </a:cubicBezTo>
                <a:cubicBezTo>
                  <a:pt x="32" y="2"/>
                  <a:pt x="36" y="0"/>
                  <a:pt x="41" y="0"/>
                </a:cubicBezTo>
                <a:cubicBezTo>
                  <a:pt x="306" y="0"/>
                  <a:pt x="306" y="0"/>
                  <a:pt x="306" y="0"/>
                </a:cubicBezTo>
                <a:cubicBezTo>
                  <a:pt x="311" y="0"/>
                  <a:pt x="314" y="2"/>
                  <a:pt x="318" y="5"/>
                </a:cubicBezTo>
                <a:cubicBezTo>
                  <a:pt x="321" y="8"/>
                  <a:pt x="323" y="12"/>
                  <a:pt x="323" y="17"/>
                </a:cubicBezTo>
                <a:cubicBezTo>
                  <a:pt x="323" y="211"/>
                  <a:pt x="323" y="211"/>
                  <a:pt x="323" y="211"/>
                </a:cubicBezTo>
                <a:cubicBezTo>
                  <a:pt x="323" y="214"/>
                  <a:pt x="321" y="215"/>
                  <a:pt x="318" y="215"/>
                </a:cubicBezTo>
                <a:cubicBezTo>
                  <a:pt x="316" y="215"/>
                  <a:pt x="314" y="214"/>
                  <a:pt x="314" y="211"/>
                </a:cubicBezTo>
                <a:cubicBezTo>
                  <a:pt x="314" y="17"/>
                  <a:pt x="314" y="17"/>
                  <a:pt x="314" y="17"/>
                </a:cubicBezTo>
                <a:cubicBezTo>
                  <a:pt x="314" y="15"/>
                  <a:pt x="314" y="13"/>
                  <a:pt x="312" y="11"/>
                </a:cubicBezTo>
                <a:cubicBezTo>
                  <a:pt x="310" y="9"/>
                  <a:pt x="308" y="8"/>
                  <a:pt x="306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36" y="8"/>
                  <a:pt x="33" y="11"/>
                  <a:pt x="33" y="17"/>
                </a:cubicBezTo>
                <a:cubicBezTo>
                  <a:pt x="33" y="211"/>
                  <a:pt x="33" y="211"/>
                  <a:pt x="33" y="211"/>
                </a:cubicBezTo>
                <a:cubicBezTo>
                  <a:pt x="33" y="214"/>
                  <a:pt x="31" y="215"/>
                  <a:pt x="29" y="215"/>
                </a:cubicBezTo>
                <a:cubicBezTo>
                  <a:pt x="26" y="215"/>
                  <a:pt x="25" y="214"/>
                  <a:pt x="25" y="211"/>
                </a:cubicBezTo>
                <a:close/>
                <a:moveTo>
                  <a:pt x="294" y="25"/>
                </a:moveTo>
                <a:cubicBezTo>
                  <a:pt x="296" y="25"/>
                  <a:pt x="298" y="26"/>
                  <a:pt x="298" y="29"/>
                </a:cubicBezTo>
                <a:cubicBezTo>
                  <a:pt x="298" y="211"/>
                  <a:pt x="298" y="211"/>
                  <a:pt x="298" y="211"/>
                </a:cubicBezTo>
                <a:cubicBezTo>
                  <a:pt x="298" y="214"/>
                  <a:pt x="296" y="215"/>
                  <a:pt x="294" y="215"/>
                </a:cubicBezTo>
                <a:cubicBezTo>
                  <a:pt x="54" y="215"/>
                  <a:pt x="54" y="215"/>
                  <a:pt x="54" y="215"/>
                </a:cubicBezTo>
                <a:cubicBezTo>
                  <a:pt x="51" y="215"/>
                  <a:pt x="49" y="214"/>
                  <a:pt x="49" y="211"/>
                </a:cubicBezTo>
                <a:cubicBezTo>
                  <a:pt x="49" y="29"/>
                  <a:pt x="49" y="29"/>
                  <a:pt x="49" y="29"/>
                </a:cubicBezTo>
                <a:cubicBezTo>
                  <a:pt x="49" y="26"/>
                  <a:pt x="51" y="25"/>
                  <a:pt x="54" y="25"/>
                </a:cubicBezTo>
                <a:lnTo>
                  <a:pt x="294" y="25"/>
                </a:lnTo>
                <a:close/>
                <a:moveTo>
                  <a:pt x="289" y="33"/>
                </a:moveTo>
                <a:cubicBezTo>
                  <a:pt x="58" y="33"/>
                  <a:pt x="58" y="33"/>
                  <a:pt x="58" y="33"/>
                </a:cubicBezTo>
                <a:cubicBezTo>
                  <a:pt x="58" y="207"/>
                  <a:pt x="58" y="207"/>
                  <a:pt x="58" y="207"/>
                </a:cubicBezTo>
                <a:cubicBezTo>
                  <a:pt x="289" y="207"/>
                  <a:pt x="289" y="207"/>
                  <a:pt x="289" y="207"/>
                </a:cubicBezTo>
                <a:lnTo>
                  <a:pt x="289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1985963" y="1066801"/>
            <a:ext cx="571500" cy="469900"/>
          </a:xfrm>
          <a:custGeom>
            <a:avLst/>
            <a:gdLst>
              <a:gd name="T0" fmla="*/ 4 w 323"/>
              <a:gd name="T1" fmla="*/ 203 h 265"/>
              <a:gd name="T2" fmla="*/ 0 w 323"/>
              <a:gd name="T3" fmla="*/ 195 h 265"/>
              <a:gd name="T4" fmla="*/ 0 w 323"/>
              <a:gd name="T5" fmla="*/ 12 h 265"/>
              <a:gd name="T6" fmla="*/ 4 w 323"/>
              <a:gd name="T7" fmla="*/ 4 h 265"/>
              <a:gd name="T8" fmla="*/ 12 w 323"/>
              <a:gd name="T9" fmla="*/ 0 h 265"/>
              <a:gd name="T10" fmla="*/ 310 w 323"/>
              <a:gd name="T11" fmla="*/ 0 h 265"/>
              <a:gd name="T12" fmla="*/ 319 w 323"/>
              <a:gd name="T13" fmla="*/ 4 h 265"/>
              <a:gd name="T14" fmla="*/ 323 w 323"/>
              <a:gd name="T15" fmla="*/ 12 h 265"/>
              <a:gd name="T16" fmla="*/ 323 w 323"/>
              <a:gd name="T17" fmla="*/ 195 h 265"/>
              <a:gd name="T18" fmla="*/ 319 w 323"/>
              <a:gd name="T19" fmla="*/ 203 h 265"/>
              <a:gd name="T20" fmla="*/ 310 w 323"/>
              <a:gd name="T21" fmla="*/ 207 h 265"/>
              <a:gd name="T22" fmla="*/ 166 w 323"/>
              <a:gd name="T23" fmla="*/ 207 h 265"/>
              <a:gd name="T24" fmla="*/ 166 w 323"/>
              <a:gd name="T25" fmla="*/ 219 h 265"/>
              <a:gd name="T26" fmla="*/ 161 w 323"/>
              <a:gd name="T27" fmla="*/ 224 h 265"/>
              <a:gd name="T28" fmla="*/ 157 w 323"/>
              <a:gd name="T29" fmla="*/ 219 h 265"/>
              <a:gd name="T30" fmla="*/ 157 w 323"/>
              <a:gd name="T31" fmla="*/ 207 h 265"/>
              <a:gd name="T32" fmla="*/ 12 w 323"/>
              <a:gd name="T33" fmla="*/ 207 h 265"/>
              <a:gd name="T34" fmla="*/ 4 w 323"/>
              <a:gd name="T35" fmla="*/ 203 h 265"/>
              <a:gd name="T36" fmla="*/ 8 w 323"/>
              <a:gd name="T37" fmla="*/ 195 h 265"/>
              <a:gd name="T38" fmla="*/ 12 w 323"/>
              <a:gd name="T39" fmla="*/ 199 h 265"/>
              <a:gd name="T40" fmla="*/ 310 w 323"/>
              <a:gd name="T41" fmla="*/ 199 h 265"/>
              <a:gd name="T42" fmla="*/ 315 w 323"/>
              <a:gd name="T43" fmla="*/ 195 h 265"/>
              <a:gd name="T44" fmla="*/ 315 w 323"/>
              <a:gd name="T45" fmla="*/ 12 h 265"/>
              <a:gd name="T46" fmla="*/ 310 w 323"/>
              <a:gd name="T47" fmla="*/ 8 h 265"/>
              <a:gd name="T48" fmla="*/ 12 w 323"/>
              <a:gd name="T49" fmla="*/ 8 h 265"/>
              <a:gd name="T50" fmla="*/ 8 w 323"/>
              <a:gd name="T51" fmla="*/ 12 h 265"/>
              <a:gd name="T52" fmla="*/ 8 w 323"/>
              <a:gd name="T53" fmla="*/ 195 h 265"/>
              <a:gd name="T54" fmla="*/ 25 w 323"/>
              <a:gd name="T55" fmla="*/ 178 h 265"/>
              <a:gd name="T56" fmla="*/ 25 w 323"/>
              <a:gd name="T57" fmla="*/ 29 h 265"/>
              <a:gd name="T58" fmla="*/ 29 w 323"/>
              <a:gd name="T59" fmla="*/ 25 h 265"/>
              <a:gd name="T60" fmla="*/ 294 w 323"/>
              <a:gd name="T61" fmla="*/ 25 h 265"/>
              <a:gd name="T62" fmla="*/ 298 w 323"/>
              <a:gd name="T63" fmla="*/ 29 h 265"/>
              <a:gd name="T64" fmla="*/ 298 w 323"/>
              <a:gd name="T65" fmla="*/ 178 h 265"/>
              <a:gd name="T66" fmla="*/ 294 w 323"/>
              <a:gd name="T67" fmla="*/ 182 h 265"/>
              <a:gd name="T68" fmla="*/ 29 w 323"/>
              <a:gd name="T69" fmla="*/ 182 h 265"/>
              <a:gd name="T70" fmla="*/ 25 w 323"/>
              <a:gd name="T71" fmla="*/ 178 h 265"/>
              <a:gd name="T72" fmla="*/ 33 w 323"/>
              <a:gd name="T73" fmla="*/ 174 h 265"/>
              <a:gd name="T74" fmla="*/ 290 w 323"/>
              <a:gd name="T75" fmla="*/ 174 h 265"/>
              <a:gd name="T76" fmla="*/ 290 w 323"/>
              <a:gd name="T77" fmla="*/ 33 h 265"/>
              <a:gd name="T78" fmla="*/ 33 w 323"/>
              <a:gd name="T79" fmla="*/ 33 h 265"/>
              <a:gd name="T80" fmla="*/ 33 w 323"/>
              <a:gd name="T81" fmla="*/ 174 h 265"/>
              <a:gd name="T82" fmla="*/ 207 w 323"/>
              <a:gd name="T83" fmla="*/ 232 h 265"/>
              <a:gd name="T84" fmla="*/ 219 w 323"/>
              <a:gd name="T85" fmla="*/ 237 h 265"/>
              <a:gd name="T86" fmla="*/ 223 w 323"/>
              <a:gd name="T87" fmla="*/ 249 h 265"/>
              <a:gd name="T88" fmla="*/ 223 w 323"/>
              <a:gd name="T89" fmla="*/ 261 h 265"/>
              <a:gd name="T90" fmla="*/ 219 w 323"/>
              <a:gd name="T91" fmla="*/ 265 h 265"/>
              <a:gd name="T92" fmla="*/ 103 w 323"/>
              <a:gd name="T93" fmla="*/ 265 h 265"/>
              <a:gd name="T94" fmla="*/ 99 w 323"/>
              <a:gd name="T95" fmla="*/ 261 h 265"/>
              <a:gd name="T96" fmla="*/ 99 w 323"/>
              <a:gd name="T97" fmla="*/ 248 h 265"/>
              <a:gd name="T98" fmla="*/ 104 w 323"/>
              <a:gd name="T99" fmla="*/ 236 h 265"/>
              <a:gd name="T100" fmla="*/ 116 w 323"/>
              <a:gd name="T101" fmla="*/ 232 h 265"/>
              <a:gd name="T102" fmla="*/ 207 w 323"/>
              <a:gd name="T103" fmla="*/ 232 h 265"/>
              <a:gd name="T104" fmla="*/ 213 w 323"/>
              <a:gd name="T105" fmla="*/ 243 h 265"/>
              <a:gd name="T106" fmla="*/ 207 w 323"/>
              <a:gd name="T107" fmla="*/ 240 h 265"/>
              <a:gd name="T108" fmla="*/ 116 w 323"/>
              <a:gd name="T109" fmla="*/ 240 h 265"/>
              <a:gd name="T110" fmla="*/ 108 w 323"/>
              <a:gd name="T111" fmla="*/ 248 h 265"/>
              <a:gd name="T112" fmla="*/ 108 w 323"/>
              <a:gd name="T113" fmla="*/ 257 h 265"/>
              <a:gd name="T114" fmla="*/ 215 w 323"/>
              <a:gd name="T115" fmla="*/ 257 h 265"/>
              <a:gd name="T116" fmla="*/ 215 w 323"/>
              <a:gd name="T117" fmla="*/ 249 h 265"/>
              <a:gd name="T118" fmla="*/ 213 w 323"/>
              <a:gd name="T119" fmla="*/ 24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23" h="265">
                <a:moveTo>
                  <a:pt x="4" y="203"/>
                </a:moveTo>
                <a:cubicBezTo>
                  <a:pt x="1" y="201"/>
                  <a:pt x="0" y="198"/>
                  <a:pt x="0" y="19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4"/>
                </a:cubicBezTo>
                <a:cubicBezTo>
                  <a:pt x="6" y="1"/>
                  <a:pt x="9" y="0"/>
                  <a:pt x="12" y="0"/>
                </a:cubicBezTo>
                <a:cubicBezTo>
                  <a:pt x="310" y="0"/>
                  <a:pt x="310" y="0"/>
                  <a:pt x="310" y="0"/>
                </a:cubicBezTo>
                <a:cubicBezTo>
                  <a:pt x="314" y="0"/>
                  <a:pt x="317" y="1"/>
                  <a:pt x="319" y="4"/>
                </a:cubicBezTo>
                <a:cubicBezTo>
                  <a:pt x="322" y="6"/>
                  <a:pt x="323" y="9"/>
                  <a:pt x="323" y="12"/>
                </a:cubicBezTo>
                <a:cubicBezTo>
                  <a:pt x="323" y="195"/>
                  <a:pt x="323" y="195"/>
                  <a:pt x="323" y="195"/>
                </a:cubicBezTo>
                <a:cubicBezTo>
                  <a:pt x="323" y="198"/>
                  <a:pt x="322" y="201"/>
                  <a:pt x="319" y="203"/>
                </a:cubicBezTo>
                <a:cubicBezTo>
                  <a:pt x="317" y="206"/>
                  <a:pt x="314" y="207"/>
                  <a:pt x="310" y="207"/>
                </a:cubicBezTo>
                <a:cubicBezTo>
                  <a:pt x="166" y="207"/>
                  <a:pt x="166" y="207"/>
                  <a:pt x="166" y="207"/>
                </a:cubicBezTo>
                <a:cubicBezTo>
                  <a:pt x="166" y="219"/>
                  <a:pt x="166" y="219"/>
                  <a:pt x="166" y="219"/>
                </a:cubicBezTo>
                <a:cubicBezTo>
                  <a:pt x="166" y="222"/>
                  <a:pt x="164" y="224"/>
                  <a:pt x="161" y="224"/>
                </a:cubicBezTo>
                <a:cubicBezTo>
                  <a:pt x="159" y="224"/>
                  <a:pt x="157" y="222"/>
                  <a:pt x="157" y="219"/>
                </a:cubicBezTo>
                <a:cubicBezTo>
                  <a:pt x="157" y="207"/>
                  <a:pt x="157" y="207"/>
                  <a:pt x="157" y="207"/>
                </a:cubicBezTo>
                <a:cubicBezTo>
                  <a:pt x="12" y="207"/>
                  <a:pt x="12" y="207"/>
                  <a:pt x="12" y="207"/>
                </a:cubicBezTo>
                <a:cubicBezTo>
                  <a:pt x="9" y="207"/>
                  <a:pt x="6" y="206"/>
                  <a:pt x="4" y="203"/>
                </a:cubicBezTo>
                <a:close/>
                <a:moveTo>
                  <a:pt x="8" y="195"/>
                </a:moveTo>
                <a:cubicBezTo>
                  <a:pt x="8" y="197"/>
                  <a:pt x="10" y="199"/>
                  <a:pt x="12" y="199"/>
                </a:cubicBezTo>
                <a:cubicBezTo>
                  <a:pt x="310" y="199"/>
                  <a:pt x="310" y="199"/>
                  <a:pt x="310" y="199"/>
                </a:cubicBezTo>
                <a:cubicBezTo>
                  <a:pt x="313" y="199"/>
                  <a:pt x="315" y="197"/>
                  <a:pt x="315" y="195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5" y="10"/>
                  <a:pt x="313" y="8"/>
                  <a:pt x="310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10"/>
                  <a:pt x="8" y="12"/>
                </a:cubicBezTo>
                <a:lnTo>
                  <a:pt x="8" y="195"/>
                </a:lnTo>
                <a:close/>
                <a:moveTo>
                  <a:pt x="25" y="178"/>
                </a:moveTo>
                <a:cubicBezTo>
                  <a:pt x="25" y="29"/>
                  <a:pt x="25" y="29"/>
                  <a:pt x="25" y="29"/>
                </a:cubicBezTo>
                <a:cubicBezTo>
                  <a:pt x="25" y="26"/>
                  <a:pt x="26" y="25"/>
                  <a:pt x="29" y="25"/>
                </a:cubicBezTo>
                <a:cubicBezTo>
                  <a:pt x="294" y="25"/>
                  <a:pt x="294" y="25"/>
                  <a:pt x="294" y="25"/>
                </a:cubicBezTo>
                <a:cubicBezTo>
                  <a:pt x="297" y="25"/>
                  <a:pt x="298" y="26"/>
                  <a:pt x="298" y="29"/>
                </a:cubicBezTo>
                <a:cubicBezTo>
                  <a:pt x="298" y="178"/>
                  <a:pt x="298" y="178"/>
                  <a:pt x="298" y="178"/>
                </a:cubicBezTo>
                <a:cubicBezTo>
                  <a:pt x="298" y="181"/>
                  <a:pt x="297" y="182"/>
                  <a:pt x="294" y="182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26" y="182"/>
                  <a:pt x="25" y="181"/>
                  <a:pt x="25" y="178"/>
                </a:cubicBezTo>
                <a:close/>
                <a:moveTo>
                  <a:pt x="33" y="174"/>
                </a:moveTo>
                <a:cubicBezTo>
                  <a:pt x="290" y="174"/>
                  <a:pt x="290" y="174"/>
                  <a:pt x="290" y="174"/>
                </a:cubicBezTo>
                <a:cubicBezTo>
                  <a:pt x="290" y="33"/>
                  <a:pt x="290" y="33"/>
                  <a:pt x="290" y="33"/>
                </a:cubicBezTo>
                <a:cubicBezTo>
                  <a:pt x="33" y="33"/>
                  <a:pt x="33" y="33"/>
                  <a:pt x="33" y="33"/>
                </a:cubicBezTo>
                <a:lnTo>
                  <a:pt x="33" y="174"/>
                </a:lnTo>
                <a:close/>
                <a:moveTo>
                  <a:pt x="207" y="232"/>
                </a:moveTo>
                <a:cubicBezTo>
                  <a:pt x="211" y="232"/>
                  <a:pt x="215" y="233"/>
                  <a:pt x="219" y="237"/>
                </a:cubicBezTo>
                <a:cubicBezTo>
                  <a:pt x="222" y="240"/>
                  <a:pt x="223" y="244"/>
                  <a:pt x="223" y="249"/>
                </a:cubicBezTo>
                <a:cubicBezTo>
                  <a:pt x="223" y="261"/>
                  <a:pt x="223" y="261"/>
                  <a:pt x="223" y="261"/>
                </a:cubicBezTo>
                <a:cubicBezTo>
                  <a:pt x="223" y="264"/>
                  <a:pt x="222" y="265"/>
                  <a:pt x="219" y="265"/>
                </a:cubicBezTo>
                <a:cubicBezTo>
                  <a:pt x="103" y="265"/>
                  <a:pt x="103" y="265"/>
                  <a:pt x="103" y="265"/>
                </a:cubicBezTo>
                <a:cubicBezTo>
                  <a:pt x="101" y="265"/>
                  <a:pt x="99" y="264"/>
                  <a:pt x="99" y="261"/>
                </a:cubicBezTo>
                <a:cubicBezTo>
                  <a:pt x="99" y="248"/>
                  <a:pt x="99" y="248"/>
                  <a:pt x="99" y="248"/>
                </a:cubicBezTo>
                <a:cubicBezTo>
                  <a:pt x="99" y="244"/>
                  <a:pt x="101" y="240"/>
                  <a:pt x="104" y="236"/>
                </a:cubicBezTo>
                <a:cubicBezTo>
                  <a:pt x="107" y="233"/>
                  <a:pt x="111" y="232"/>
                  <a:pt x="116" y="232"/>
                </a:cubicBezTo>
                <a:lnTo>
                  <a:pt x="207" y="232"/>
                </a:lnTo>
                <a:close/>
                <a:moveTo>
                  <a:pt x="213" y="243"/>
                </a:moveTo>
                <a:cubicBezTo>
                  <a:pt x="211" y="241"/>
                  <a:pt x="209" y="240"/>
                  <a:pt x="207" y="240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10" y="240"/>
                  <a:pt x="108" y="243"/>
                  <a:pt x="108" y="248"/>
                </a:cubicBezTo>
                <a:cubicBezTo>
                  <a:pt x="108" y="257"/>
                  <a:pt x="108" y="257"/>
                  <a:pt x="108" y="257"/>
                </a:cubicBezTo>
                <a:cubicBezTo>
                  <a:pt x="215" y="257"/>
                  <a:pt x="215" y="257"/>
                  <a:pt x="215" y="257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47"/>
                  <a:pt x="214" y="244"/>
                  <a:pt x="213" y="2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2792413" y="1066801"/>
            <a:ext cx="366713" cy="469900"/>
          </a:xfrm>
          <a:custGeom>
            <a:avLst/>
            <a:gdLst>
              <a:gd name="T0" fmla="*/ 4 w 207"/>
              <a:gd name="T1" fmla="*/ 261 h 265"/>
              <a:gd name="T2" fmla="*/ 0 w 207"/>
              <a:gd name="T3" fmla="*/ 253 h 265"/>
              <a:gd name="T4" fmla="*/ 0 w 207"/>
              <a:gd name="T5" fmla="*/ 12 h 265"/>
              <a:gd name="T6" fmla="*/ 4 w 207"/>
              <a:gd name="T7" fmla="*/ 4 h 265"/>
              <a:gd name="T8" fmla="*/ 13 w 207"/>
              <a:gd name="T9" fmla="*/ 0 h 265"/>
              <a:gd name="T10" fmla="*/ 195 w 207"/>
              <a:gd name="T11" fmla="*/ 0 h 265"/>
              <a:gd name="T12" fmla="*/ 204 w 207"/>
              <a:gd name="T13" fmla="*/ 4 h 265"/>
              <a:gd name="T14" fmla="*/ 207 w 207"/>
              <a:gd name="T15" fmla="*/ 12 h 265"/>
              <a:gd name="T16" fmla="*/ 207 w 207"/>
              <a:gd name="T17" fmla="*/ 253 h 265"/>
              <a:gd name="T18" fmla="*/ 204 w 207"/>
              <a:gd name="T19" fmla="*/ 261 h 265"/>
              <a:gd name="T20" fmla="*/ 195 w 207"/>
              <a:gd name="T21" fmla="*/ 265 h 265"/>
              <a:gd name="T22" fmla="*/ 13 w 207"/>
              <a:gd name="T23" fmla="*/ 265 h 265"/>
              <a:gd name="T24" fmla="*/ 4 w 207"/>
              <a:gd name="T25" fmla="*/ 261 h 265"/>
              <a:gd name="T26" fmla="*/ 9 w 207"/>
              <a:gd name="T27" fmla="*/ 253 h 265"/>
              <a:gd name="T28" fmla="*/ 13 w 207"/>
              <a:gd name="T29" fmla="*/ 257 h 265"/>
              <a:gd name="T30" fmla="*/ 195 w 207"/>
              <a:gd name="T31" fmla="*/ 257 h 265"/>
              <a:gd name="T32" fmla="*/ 199 w 207"/>
              <a:gd name="T33" fmla="*/ 253 h 265"/>
              <a:gd name="T34" fmla="*/ 199 w 207"/>
              <a:gd name="T35" fmla="*/ 12 h 265"/>
              <a:gd name="T36" fmla="*/ 195 w 207"/>
              <a:gd name="T37" fmla="*/ 8 h 265"/>
              <a:gd name="T38" fmla="*/ 13 w 207"/>
              <a:gd name="T39" fmla="*/ 8 h 265"/>
              <a:gd name="T40" fmla="*/ 9 w 207"/>
              <a:gd name="T41" fmla="*/ 12 h 265"/>
              <a:gd name="T42" fmla="*/ 9 w 207"/>
              <a:gd name="T43" fmla="*/ 253 h 265"/>
              <a:gd name="T44" fmla="*/ 25 w 207"/>
              <a:gd name="T45" fmla="*/ 219 h 265"/>
              <a:gd name="T46" fmla="*/ 25 w 207"/>
              <a:gd name="T47" fmla="*/ 29 h 265"/>
              <a:gd name="T48" fmla="*/ 29 w 207"/>
              <a:gd name="T49" fmla="*/ 25 h 265"/>
              <a:gd name="T50" fmla="*/ 178 w 207"/>
              <a:gd name="T51" fmla="*/ 25 h 265"/>
              <a:gd name="T52" fmla="*/ 182 w 207"/>
              <a:gd name="T53" fmla="*/ 29 h 265"/>
              <a:gd name="T54" fmla="*/ 182 w 207"/>
              <a:gd name="T55" fmla="*/ 219 h 265"/>
              <a:gd name="T56" fmla="*/ 178 w 207"/>
              <a:gd name="T57" fmla="*/ 224 h 265"/>
              <a:gd name="T58" fmla="*/ 29 w 207"/>
              <a:gd name="T59" fmla="*/ 224 h 265"/>
              <a:gd name="T60" fmla="*/ 25 w 207"/>
              <a:gd name="T61" fmla="*/ 219 h 265"/>
              <a:gd name="T62" fmla="*/ 33 w 207"/>
              <a:gd name="T63" fmla="*/ 215 h 265"/>
              <a:gd name="T64" fmla="*/ 174 w 207"/>
              <a:gd name="T65" fmla="*/ 215 h 265"/>
              <a:gd name="T66" fmla="*/ 174 w 207"/>
              <a:gd name="T67" fmla="*/ 33 h 265"/>
              <a:gd name="T68" fmla="*/ 33 w 207"/>
              <a:gd name="T69" fmla="*/ 33 h 265"/>
              <a:gd name="T70" fmla="*/ 33 w 207"/>
              <a:gd name="T71" fmla="*/ 215 h 265"/>
              <a:gd name="T72" fmla="*/ 108 w 207"/>
              <a:gd name="T73" fmla="*/ 232 h 265"/>
              <a:gd name="T74" fmla="*/ 114 w 207"/>
              <a:gd name="T75" fmla="*/ 234 h 265"/>
              <a:gd name="T76" fmla="*/ 116 w 207"/>
              <a:gd name="T77" fmla="*/ 240 h 265"/>
              <a:gd name="T78" fmla="*/ 114 w 207"/>
              <a:gd name="T79" fmla="*/ 246 h 265"/>
              <a:gd name="T80" fmla="*/ 108 w 207"/>
              <a:gd name="T81" fmla="*/ 248 h 265"/>
              <a:gd name="T82" fmla="*/ 102 w 207"/>
              <a:gd name="T83" fmla="*/ 246 h 265"/>
              <a:gd name="T84" fmla="*/ 100 w 207"/>
              <a:gd name="T85" fmla="*/ 240 h 265"/>
              <a:gd name="T86" fmla="*/ 102 w 207"/>
              <a:gd name="T87" fmla="*/ 234 h 265"/>
              <a:gd name="T88" fmla="*/ 108 w 207"/>
              <a:gd name="T89" fmla="*/ 232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7" h="265">
                <a:moveTo>
                  <a:pt x="4" y="261"/>
                </a:moveTo>
                <a:cubicBezTo>
                  <a:pt x="2" y="259"/>
                  <a:pt x="0" y="256"/>
                  <a:pt x="0" y="25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2" y="6"/>
                  <a:pt x="4" y="4"/>
                </a:cubicBezTo>
                <a:cubicBezTo>
                  <a:pt x="6" y="1"/>
                  <a:pt x="9" y="0"/>
                  <a:pt x="13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8" y="0"/>
                  <a:pt x="201" y="1"/>
                  <a:pt x="204" y="4"/>
                </a:cubicBezTo>
                <a:cubicBezTo>
                  <a:pt x="206" y="6"/>
                  <a:pt x="207" y="9"/>
                  <a:pt x="207" y="12"/>
                </a:cubicBezTo>
                <a:cubicBezTo>
                  <a:pt x="207" y="253"/>
                  <a:pt x="207" y="253"/>
                  <a:pt x="207" y="253"/>
                </a:cubicBezTo>
                <a:cubicBezTo>
                  <a:pt x="207" y="256"/>
                  <a:pt x="206" y="259"/>
                  <a:pt x="204" y="261"/>
                </a:cubicBezTo>
                <a:cubicBezTo>
                  <a:pt x="201" y="264"/>
                  <a:pt x="198" y="265"/>
                  <a:pt x="195" y="265"/>
                </a:cubicBezTo>
                <a:cubicBezTo>
                  <a:pt x="13" y="265"/>
                  <a:pt x="13" y="265"/>
                  <a:pt x="13" y="265"/>
                </a:cubicBezTo>
                <a:cubicBezTo>
                  <a:pt x="9" y="265"/>
                  <a:pt x="6" y="264"/>
                  <a:pt x="4" y="261"/>
                </a:cubicBezTo>
                <a:close/>
                <a:moveTo>
                  <a:pt x="9" y="253"/>
                </a:moveTo>
                <a:cubicBezTo>
                  <a:pt x="9" y="255"/>
                  <a:pt x="10" y="257"/>
                  <a:pt x="13" y="257"/>
                </a:cubicBezTo>
                <a:cubicBezTo>
                  <a:pt x="195" y="257"/>
                  <a:pt x="195" y="257"/>
                  <a:pt x="195" y="257"/>
                </a:cubicBezTo>
                <a:cubicBezTo>
                  <a:pt x="198" y="257"/>
                  <a:pt x="199" y="255"/>
                  <a:pt x="199" y="253"/>
                </a:cubicBezTo>
                <a:cubicBezTo>
                  <a:pt x="199" y="12"/>
                  <a:pt x="199" y="12"/>
                  <a:pt x="199" y="12"/>
                </a:cubicBezTo>
                <a:cubicBezTo>
                  <a:pt x="199" y="10"/>
                  <a:pt x="198" y="8"/>
                  <a:pt x="195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0" y="8"/>
                  <a:pt x="9" y="10"/>
                  <a:pt x="9" y="12"/>
                </a:cubicBezTo>
                <a:lnTo>
                  <a:pt x="9" y="253"/>
                </a:lnTo>
                <a:close/>
                <a:moveTo>
                  <a:pt x="25" y="219"/>
                </a:moveTo>
                <a:cubicBezTo>
                  <a:pt x="25" y="29"/>
                  <a:pt x="25" y="29"/>
                  <a:pt x="25" y="29"/>
                </a:cubicBezTo>
                <a:cubicBezTo>
                  <a:pt x="25" y="26"/>
                  <a:pt x="27" y="25"/>
                  <a:pt x="29" y="25"/>
                </a:cubicBezTo>
                <a:cubicBezTo>
                  <a:pt x="178" y="25"/>
                  <a:pt x="178" y="25"/>
                  <a:pt x="178" y="25"/>
                </a:cubicBezTo>
                <a:cubicBezTo>
                  <a:pt x="181" y="25"/>
                  <a:pt x="182" y="26"/>
                  <a:pt x="182" y="29"/>
                </a:cubicBezTo>
                <a:cubicBezTo>
                  <a:pt x="182" y="219"/>
                  <a:pt x="182" y="219"/>
                  <a:pt x="182" y="219"/>
                </a:cubicBezTo>
                <a:cubicBezTo>
                  <a:pt x="182" y="222"/>
                  <a:pt x="181" y="224"/>
                  <a:pt x="178" y="224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7" y="224"/>
                  <a:pt x="25" y="222"/>
                  <a:pt x="25" y="219"/>
                </a:cubicBezTo>
                <a:close/>
                <a:moveTo>
                  <a:pt x="33" y="215"/>
                </a:moveTo>
                <a:cubicBezTo>
                  <a:pt x="174" y="215"/>
                  <a:pt x="174" y="215"/>
                  <a:pt x="174" y="215"/>
                </a:cubicBezTo>
                <a:cubicBezTo>
                  <a:pt x="174" y="33"/>
                  <a:pt x="174" y="33"/>
                  <a:pt x="174" y="33"/>
                </a:cubicBezTo>
                <a:cubicBezTo>
                  <a:pt x="33" y="33"/>
                  <a:pt x="33" y="33"/>
                  <a:pt x="33" y="33"/>
                </a:cubicBezTo>
                <a:lnTo>
                  <a:pt x="33" y="215"/>
                </a:lnTo>
                <a:close/>
                <a:moveTo>
                  <a:pt x="108" y="232"/>
                </a:moveTo>
                <a:cubicBezTo>
                  <a:pt x="110" y="232"/>
                  <a:pt x="112" y="233"/>
                  <a:pt x="114" y="234"/>
                </a:cubicBezTo>
                <a:cubicBezTo>
                  <a:pt x="115" y="236"/>
                  <a:pt x="116" y="238"/>
                  <a:pt x="116" y="240"/>
                </a:cubicBezTo>
                <a:cubicBezTo>
                  <a:pt x="116" y="243"/>
                  <a:pt x="115" y="245"/>
                  <a:pt x="114" y="246"/>
                </a:cubicBezTo>
                <a:cubicBezTo>
                  <a:pt x="112" y="248"/>
                  <a:pt x="110" y="248"/>
                  <a:pt x="108" y="248"/>
                </a:cubicBezTo>
                <a:cubicBezTo>
                  <a:pt x="106" y="248"/>
                  <a:pt x="104" y="248"/>
                  <a:pt x="102" y="246"/>
                </a:cubicBezTo>
                <a:cubicBezTo>
                  <a:pt x="100" y="245"/>
                  <a:pt x="100" y="243"/>
                  <a:pt x="100" y="240"/>
                </a:cubicBezTo>
                <a:cubicBezTo>
                  <a:pt x="100" y="238"/>
                  <a:pt x="100" y="236"/>
                  <a:pt x="102" y="234"/>
                </a:cubicBezTo>
                <a:cubicBezTo>
                  <a:pt x="104" y="233"/>
                  <a:pt x="106" y="232"/>
                  <a:pt x="108" y="2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3394076" y="1066801"/>
            <a:ext cx="277813" cy="469900"/>
          </a:xfrm>
          <a:custGeom>
            <a:avLst/>
            <a:gdLst>
              <a:gd name="T0" fmla="*/ 3 w 157"/>
              <a:gd name="T1" fmla="*/ 261 h 265"/>
              <a:gd name="T2" fmla="*/ 0 w 157"/>
              <a:gd name="T3" fmla="*/ 253 h 265"/>
              <a:gd name="T4" fmla="*/ 0 w 157"/>
              <a:gd name="T5" fmla="*/ 12 h 265"/>
              <a:gd name="T6" fmla="*/ 3 w 157"/>
              <a:gd name="T7" fmla="*/ 4 h 265"/>
              <a:gd name="T8" fmla="*/ 12 w 157"/>
              <a:gd name="T9" fmla="*/ 0 h 265"/>
              <a:gd name="T10" fmla="*/ 145 w 157"/>
              <a:gd name="T11" fmla="*/ 0 h 265"/>
              <a:gd name="T12" fmla="*/ 153 w 157"/>
              <a:gd name="T13" fmla="*/ 4 h 265"/>
              <a:gd name="T14" fmla="*/ 157 w 157"/>
              <a:gd name="T15" fmla="*/ 12 h 265"/>
              <a:gd name="T16" fmla="*/ 157 w 157"/>
              <a:gd name="T17" fmla="*/ 253 h 265"/>
              <a:gd name="T18" fmla="*/ 153 w 157"/>
              <a:gd name="T19" fmla="*/ 261 h 265"/>
              <a:gd name="T20" fmla="*/ 145 w 157"/>
              <a:gd name="T21" fmla="*/ 265 h 265"/>
              <a:gd name="T22" fmla="*/ 12 w 157"/>
              <a:gd name="T23" fmla="*/ 265 h 265"/>
              <a:gd name="T24" fmla="*/ 3 w 157"/>
              <a:gd name="T25" fmla="*/ 261 h 265"/>
              <a:gd name="T26" fmla="*/ 8 w 157"/>
              <a:gd name="T27" fmla="*/ 253 h 265"/>
              <a:gd name="T28" fmla="*/ 12 w 157"/>
              <a:gd name="T29" fmla="*/ 257 h 265"/>
              <a:gd name="T30" fmla="*/ 145 w 157"/>
              <a:gd name="T31" fmla="*/ 257 h 265"/>
              <a:gd name="T32" fmla="*/ 149 w 157"/>
              <a:gd name="T33" fmla="*/ 253 h 265"/>
              <a:gd name="T34" fmla="*/ 149 w 157"/>
              <a:gd name="T35" fmla="*/ 12 h 265"/>
              <a:gd name="T36" fmla="*/ 145 w 157"/>
              <a:gd name="T37" fmla="*/ 8 h 265"/>
              <a:gd name="T38" fmla="*/ 12 w 157"/>
              <a:gd name="T39" fmla="*/ 8 h 265"/>
              <a:gd name="T40" fmla="*/ 8 w 157"/>
              <a:gd name="T41" fmla="*/ 12 h 265"/>
              <a:gd name="T42" fmla="*/ 8 w 157"/>
              <a:gd name="T43" fmla="*/ 253 h 265"/>
              <a:gd name="T44" fmla="*/ 16 w 157"/>
              <a:gd name="T45" fmla="*/ 219 h 265"/>
              <a:gd name="T46" fmla="*/ 16 w 157"/>
              <a:gd name="T47" fmla="*/ 46 h 265"/>
              <a:gd name="T48" fmla="*/ 20 w 157"/>
              <a:gd name="T49" fmla="*/ 41 h 265"/>
              <a:gd name="T50" fmla="*/ 136 w 157"/>
              <a:gd name="T51" fmla="*/ 41 h 265"/>
              <a:gd name="T52" fmla="*/ 141 w 157"/>
              <a:gd name="T53" fmla="*/ 46 h 265"/>
              <a:gd name="T54" fmla="*/ 141 w 157"/>
              <a:gd name="T55" fmla="*/ 219 h 265"/>
              <a:gd name="T56" fmla="*/ 136 w 157"/>
              <a:gd name="T57" fmla="*/ 224 h 265"/>
              <a:gd name="T58" fmla="*/ 20 w 157"/>
              <a:gd name="T59" fmla="*/ 224 h 265"/>
              <a:gd name="T60" fmla="*/ 16 w 157"/>
              <a:gd name="T61" fmla="*/ 219 h 265"/>
              <a:gd name="T62" fmla="*/ 25 w 157"/>
              <a:gd name="T63" fmla="*/ 215 h 265"/>
              <a:gd name="T64" fmla="*/ 132 w 157"/>
              <a:gd name="T65" fmla="*/ 215 h 265"/>
              <a:gd name="T66" fmla="*/ 132 w 157"/>
              <a:gd name="T67" fmla="*/ 50 h 265"/>
              <a:gd name="T68" fmla="*/ 25 w 157"/>
              <a:gd name="T69" fmla="*/ 50 h 265"/>
              <a:gd name="T70" fmla="*/ 25 w 157"/>
              <a:gd name="T71" fmla="*/ 215 h 265"/>
              <a:gd name="T72" fmla="*/ 58 w 157"/>
              <a:gd name="T73" fmla="*/ 29 h 265"/>
              <a:gd name="T74" fmla="*/ 62 w 157"/>
              <a:gd name="T75" fmla="*/ 25 h 265"/>
              <a:gd name="T76" fmla="*/ 95 w 157"/>
              <a:gd name="T77" fmla="*/ 25 h 265"/>
              <a:gd name="T78" fmla="*/ 99 w 157"/>
              <a:gd name="T79" fmla="*/ 29 h 265"/>
              <a:gd name="T80" fmla="*/ 95 w 157"/>
              <a:gd name="T81" fmla="*/ 33 h 265"/>
              <a:gd name="T82" fmla="*/ 62 w 157"/>
              <a:gd name="T83" fmla="*/ 33 h 265"/>
              <a:gd name="T84" fmla="*/ 58 w 157"/>
              <a:gd name="T85" fmla="*/ 29 h 265"/>
              <a:gd name="T86" fmla="*/ 83 w 157"/>
              <a:gd name="T87" fmla="*/ 232 h 265"/>
              <a:gd name="T88" fmla="*/ 89 w 157"/>
              <a:gd name="T89" fmla="*/ 234 h 265"/>
              <a:gd name="T90" fmla="*/ 91 w 157"/>
              <a:gd name="T91" fmla="*/ 240 h 265"/>
              <a:gd name="T92" fmla="*/ 89 w 157"/>
              <a:gd name="T93" fmla="*/ 246 h 265"/>
              <a:gd name="T94" fmla="*/ 83 w 157"/>
              <a:gd name="T95" fmla="*/ 248 h 265"/>
              <a:gd name="T96" fmla="*/ 77 w 157"/>
              <a:gd name="T97" fmla="*/ 246 h 265"/>
              <a:gd name="T98" fmla="*/ 74 w 157"/>
              <a:gd name="T99" fmla="*/ 240 h 265"/>
              <a:gd name="T100" fmla="*/ 77 w 157"/>
              <a:gd name="T101" fmla="*/ 234 h 265"/>
              <a:gd name="T102" fmla="*/ 83 w 157"/>
              <a:gd name="T103" fmla="*/ 232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7" h="265">
                <a:moveTo>
                  <a:pt x="3" y="261"/>
                </a:moveTo>
                <a:cubicBezTo>
                  <a:pt x="1" y="259"/>
                  <a:pt x="0" y="256"/>
                  <a:pt x="0" y="25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3" y="4"/>
                </a:cubicBezTo>
                <a:cubicBezTo>
                  <a:pt x="6" y="1"/>
                  <a:pt x="9" y="0"/>
                  <a:pt x="12" y="0"/>
                </a:cubicBezTo>
                <a:cubicBezTo>
                  <a:pt x="145" y="0"/>
                  <a:pt x="145" y="0"/>
                  <a:pt x="145" y="0"/>
                </a:cubicBezTo>
                <a:cubicBezTo>
                  <a:pt x="148" y="0"/>
                  <a:pt x="151" y="1"/>
                  <a:pt x="153" y="4"/>
                </a:cubicBezTo>
                <a:cubicBezTo>
                  <a:pt x="156" y="6"/>
                  <a:pt x="157" y="9"/>
                  <a:pt x="157" y="12"/>
                </a:cubicBezTo>
                <a:cubicBezTo>
                  <a:pt x="157" y="253"/>
                  <a:pt x="157" y="253"/>
                  <a:pt x="157" y="253"/>
                </a:cubicBezTo>
                <a:cubicBezTo>
                  <a:pt x="157" y="256"/>
                  <a:pt x="156" y="259"/>
                  <a:pt x="153" y="261"/>
                </a:cubicBezTo>
                <a:cubicBezTo>
                  <a:pt x="151" y="264"/>
                  <a:pt x="148" y="265"/>
                  <a:pt x="145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9" y="265"/>
                  <a:pt x="6" y="264"/>
                  <a:pt x="3" y="261"/>
                </a:cubicBezTo>
                <a:close/>
                <a:moveTo>
                  <a:pt x="8" y="253"/>
                </a:moveTo>
                <a:cubicBezTo>
                  <a:pt x="8" y="255"/>
                  <a:pt x="9" y="257"/>
                  <a:pt x="12" y="257"/>
                </a:cubicBezTo>
                <a:cubicBezTo>
                  <a:pt x="145" y="257"/>
                  <a:pt x="145" y="257"/>
                  <a:pt x="145" y="257"/>
                </a:cubicBezTo>
                <a:cubicBezTo>
                  <a:pt x="147" y="257"/>
                  <a:pt x="149" y="255"/>
                  <a:pt x="149" y="253"/>
                </a:cubicBezTo>
                <a:cubicBezTo>
                  <a:pt x="149" y="12"/>
                  <a:pt x="149" y="12"/>
                  <a:pt x="149" y="12"/>
                </a:cubicBezTo>
                <a:cubicBezTo>
                  <a:pt x="149" y="10"/>
                  <a:pt x="147" y="8"/>
                  <a:pt x="145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9" y="8"/>
                  <a:pt x="8" y="10"/>
                  <a:pt x="8" y="12"/>
                </a:cubicBezTo>
                <a:lnTo>
                  <a:pt x="8" y="253"/>
                </a:lnTo>
                <a:close/>
                <a:moveTo>
                  <a:pt x="16" y="219"/>
                </a:moveTo>
                <a:cubicBezTo>
                  <a:pt x="16" y="46"/>
                  <a:pt x="16" y="46"/>
                  <a:pt x="16" y="46"/>
                </a:cubicBezTo>
                <a:cubicBezTo>
                  <a:pt x="16" y="43"/>
                  <a:pt x="18" y="41"/>
                  <a:pt x="20" y="41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9" y="41"/>
                  <a:pt x="141" y="43"/>
                  <a:pt x="141" y="46"/>
                </a:cubicBezTo>
                <a:cubicBezTo>
                  <a:pt x="141" y="219"/>
                  <a:pt x="141" y="219"/>
                  <a:pt x="141" y="219"/>
                </a:cubicBezTo>
                <a:cubicBezTo>
                  <a:pt x="141" y="222"/>
                  <a:pt x="139" y="224"/>
                  <a:pt x="136" y="224"/>
                </a:cubicBezTo>
                <a:cubicBezTo>
                  <a:pt x="20" y="224"/>
                  <a:pt x="20" y="224"/>
                  <a:pt x="20" y="224"/>
                </a:cubicBezTo>
                <a:cubicBezTo>
                  <a:pt x="18" y="224"/>
                  <a:pt x="16" y="222"/>
                  <a:pt x="16" y="219"/>
                </a:cubicBezTo>
                <a:close/>
                <a:moveTo>
                  <a:pt x="25" y="215"/>
                </a:moveTo>
                <a:cubicBezTo>
                  <a:pt x="132" y="215"/>
                  <a:pt x="132" y="215"/>
                  <a:pt x="132" y="215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25" y="50"/>
                  <a:pt x="25" y="50"/>
                  <a:pt x="25" y="50"/>
                </a:cubicBezTo>
                <a:lnTo>
                  <a:pt x="25" y="215"/>
                </a:lnTo>
                <a:close/>
                <a:moveTo>
                  <a:pt x="58" y="29"/>
                </a:moveTo>
                <a:cubicBezTo>
                  <a:pt x="58" y="26"/>
                  <a:pt x="59" y="25"/>
                  <a:pt x="62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8" y="25"/>
                  <a:pt x="99" y="26"/>
                  <a:pt x="99" y="29"/>
                </a:cubicBezTo>
                <a:cubicBezTo>
                  <a:pt x="99" y="32"/>
                  <a:pt x="98" y="33"/>
                  <a:pt x="95" y="33"/>
                </a:cubicBezTo>
                <a:cubicBezTo>
                  <a:pt x="62" y="33"/>
                  <a:pt x="62" y="33"/>
                  <a:pt x="62" y="33"/>
                </a:cubicBezTo>
                <a:cubicBezTo>
                  <a:pt x="59" y="33"/>
                  <a:pt x="58" y="32"/>
                  <a:pt x="58" y="29"/>
                </a:cubicBezTo>
                <a:close/>
                <a:moveTo>
                  <a:pt x="83" y="232"/>
                </a:moveTo>
                <a:cubicBezTo>
                  <a:pt x="85" y="232"/>
                  <a:pt x="87" y="233"/>
                  <a:pt x="89" y="234"/>
                </a:cubicBezTo>
                <a:cubicBezTo>
                  <a:pt x="90" y="236"/>
                  <a:pt x="91" y="238"/>
                  <a:pt x="91" y="240"/>
                </a:cubicBezTo>
                <a:cubicBezTo>
                  <a:pt x="91" y="243"/>
                  <a:pt x="90" y="245"/>
                  <a:pt x="89" y="246"/>
                </a:cubicBezTo>
                <a:cubicBezTo>
                  <a:pt x="87" y="248"/>
                  <a:pt x="85" y="248"/>
                  <a:pt x="83" y="248"/>
                </a:cubicBezTo>
                <a:cubicBezTo>
                  <a:pt x="80" y="248"/>
                  <a:pt x="78" y="248"/>
                  <a:pt x="77" y="246"/>
                </a:cubicBezTo>
                <a:cubicBezTo>
                  <a:pt x="75" y="245"/>
                  <a:pt x="74" y="243"/>
                  <a:pt x="74" y="240"/>
                </a:cubicBezTo>
                <a:cubicBezTo>
                  <a:pt x="74" y="238"/>
                  <a:pt x="75" y="236"/>
                  <a:pt x="77" y="234"/>
                </a:cubicBezTo>
                <a:cubicBezTo>
                  <a:pt x="78" y="233"/>
                  <a:pt x="80" y="232"/>
                  <a:pt x="83" y="2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3908426" y="1066801"/>
            <a:ext cx="350838" cy="469900"/>
          </a:xfrm>
          <a:custGeom>
            <a:avLst/>
            <a:gdLst>
              <a:gd name="T0" fmla="*/ 0 w 198"/>
              <a:gd name="T1" fmla="*/ 253 h 265"/>
              <a:gd name="T2" fmla="*/ 3 w 198"/>
              <a:gd name="T3" fmla="*/ 4 h 265"/>
              <a:gd name="T4" fmla="*/ 128 w 198"/>
              <a:gd name="T5" fmla="*/ 0 h 265"/>
              <a:gd name="T6" fmla="*/ 129 w 198"/>
              <a:gd name="T7" fmla="*/ 0 h 265"/>
              <a:gd name="T8" fmla="*/ 197 w 198"/>
              <a:gd name="T9" fmla="*/ 76 h 265"/>
              <a:gd name="T10" fmla="*/ 198 w 198"/>
              <a:gd name="T11" fmla="*/ 78 h 265"/>
              <a:gd name="T12" fmla="*/ 198 w 198"/>
              <a:gd name="T13" fmla="*/ 253 h 265"/>
              <a:gd name="T14" fmla="*/ 186 w 198"/>
              <a:gd name="T15" fmla="*/ 265 h 265"/>
              <a:gd name="T16" fmla="*/ 3 w 198"/>
              <a:gd name="T17" fmla="*/ 261 h 265"/>
              <a:gd name="T18" fmla="*/ 12 w 198"/>
              <a:gd name="T19" fmla="*/ 257 h 265"/>
              <a:gd name="T20" fmla="*/ 190 w 198"/>
              <a:gd name="T21" fmla="*/ 253 h 265"/>
              <a:gd name="T22" fmla="*/ 136 w 198"/>
              <a:gd name="T23" fmla="*/ 83 h 265"/>
              <a:gd name="T24" fmla="*/ 124 w 198"/>
              <a:gd name="T25" fmla="*/ 68 h 265"/>
              <a:gd name="T26" fmla="*/ 12 w 198"/>
              <a:gd name="T27" fmla="*/ 8 h 265"/>
              <a:gd name="T28" fmla="*/ 8 w 198"/>
              <a:gd name="T29" fmla="*/ 253 h 265"/>
              <a:gd name="T30" fmla="*/ 45 w 198"/>
              <a:gd name="T31" fmla="*/ 75 h 265"/>
              <a:gd name="T32" fmla="*/ 99 w 198"/>
              <a:gd name="T33" fmla="*/ 79 h 265"/>
              <a:gd name="T34" fmla="*/ 45 w 198"/>
              <a:gd name="T35" fmla="*/ 83 h 265"/>
              <a:gd name="T36" fmla="*/ 41 w 198"/>
              <a:gd name="T37" fmla="*/ 112 h 265"/>
              <a:gd name="T38" fmla="*/ 153 w 198"/>
              <a:gd name="T39" fmla="*/ 108 h 265"/>
              <a:gd name="T40" fmla="*/ 153 w 198"/>
              <a:gd name="T41" fmla="*/ 116 h 265"/>
              <a:gd name="T42" fmla="*/ 41 w 198"/>
              <a:gd name="T43" fmla="*/ 112 h 265"/>
              <a:gd name="T44" fmla="*/ 45 w 198"/>
              <a:gd name="T45" fmla="*/ 141 h 265"/>
              <a:gd name="T46" fmla="*/ 157 w 198"/>
              <a:gd name="T47" fmla="*/ 145 h 265"/>
              <a:gd name="T48" fmla="*/ 45 w 198"/>
              <a:gd name="T49" fmla="*/ 149 h 265"/>
              <a:gd name="T50" fmla="*/ 41 w 198"/>
              <a:gd name="T51" fmla="*/ 178 h 265"/>
              <a:gd name="T52" fmla="*/ 153 w 198"/>
              <a:gd name="T53" fmla="*/ 174 h 265"/>
              <a:gd name="T54" fmla="*/ 153 w 198"/>
              <a:gd name="T55" fmla="*/ 182 h 265"/>
              <a:gd name="T56" fmla="*/ 41 w 198"/>
              <a:gd name="T57" fmla="*/ 178 h 265"/>
              <a:gd name="T58" fmla="*/ 45 w 198"/>
              <a:gd name="T59" fmla="*/ 207 h 265"/>
              <a:gd name="T60" fmla="*/ 157 w 198"/>
              <a:gd name="T61" fmla="*/ 211 h 265"/>
              <a:gd name="T62" fmla="*/ 45 w 198"/>
              <a:gd name="T63" fmla="*/ 215 h 265"/>
              <a:gd name="T64" fmla="*/ 132 w 198"/>
              <a:gd name="T65" fmla="*/ 68 h 265"/>
              <a:gd name="T66" fmla="*/ 185 w 198"/>
              <a:gd name="T67" fmla="*/ 75 h 265"/>
              <a:gd name="T68" fmla="*/ 132 w 198"/>
              <a:gd name="T69" fmla="*/ 6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8" h="265">
                <a:moveTo>
                  <a:pt x="3" y="261"/>
                </a:moveTo>
                <a:cubicBezTo>
                  <a:pt x="1" y="259"/>
                  <a:pt x="0" y="256"/>
                  <a:pt x="0" y="25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3" y="4"/>
                </a:cubicBezTo>
                <a:cubicBezTo>
                  <a:pt x="6" y="1"/>
                  <a:pt x="9" y="0"/>
                  <a:pt x="12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0" y="0"/>
                  <a:pt x="130" y="1"/>
                  <a:pt x="131" y="2"/>
                </a:cubicBezTo>
                <a:cubicBezTo>
                  <a:pt x="197" y="76"/>
                  <a:pt x="197" y="76"/>
                  <a:pt x="197" y="76"/>
                </a:cubicBezTo>
                <a:cubicBezTo>
                  <a:pt x="198" y="76"/>
                  <a:pt x="198" y="77"/>
                  <a:pt x="198" y="78"/>
                </a:cubicBezTo>
                <a:cubicBezTo>
                  <a:pt x="198" y="78"/>
                  <a:pt x="198" y="78"/>
                  <a:pt x="198" y="78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8" y="253"/>
                  <a:pt x="198" y="253"/>
                  <a:pt x="198" y="253"/>
                </a:cubicBezTo>
                <a:cubicBezTo>
                  <a:pt x="198" y="256"/>
                  <a:pt x="197" y="259"/>
                  <a:pt x="195" y="261"/>
                </a:cubicBezTo>
                <a:cubicBezTo>
                  <a:pt x="192" y="264"/>
                  <a:pt x="189" y="265"/>
                  <a:pt x="186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9" y="265"/>
                  <a:pt x="6" y="264"/>
                  <a:pt x="3" y="261"/>
                </a:cubicBezTo>
                <a:close/>
                <a:moveTo>
                  <a:pt x="8" y="253"/>
                </a:moveTo>
                <a:cubicBezTo>
                  <a:pt x="8" y="255"/>
                  <a:pt x="9" y="257"/>
                  <a:pt x="12" y="257"/>
                </a:cubicBezTo>
                <a:cubicBezTo>
                  <a:pt x="186" y="257"/>
                  <a:pt x="186" y="257"/>
                  <a:pt x="186" y="257"/>
                </a:cubicBezTo>
                <a:cubicBezTo>
                  <a:pt x="189" y="257"/>
                  <a:pt x="190" y="255"/>
                  <a:pt x="190" y="253"/>
                </a:cubicBezTo>
                <a:cubicBezTo>
                  <a:pt x="190" y="83"/>
                  <a:pt x="190" y="83"/>
                  <a:pt x="190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3" y="83"/>
                  <a:pt x="130" y="81"/>
                  <a:pt x="127" y="78"/>
                </a:cubicBezTo>
                <a:cubicBezTo>
                  <a:pt x="125" y="75"/>
                  <a:pt x="124" y="72"/>
                  <a:pt x="124" y="68"/>
                </a:cubicBezTo>
                <a:cubicBezTo>
                  <a:pt x="124" y="8"/>
                  <a:pt x="124" y="8"/>
                  <a:pt x="124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9" y="8"/>
                  <a:pt x="8" y="10"/>
                  <a:pt x="8" y="12"/>
                </a:cubicBezTo>
                <a:lnTo>
                  <a:pt x="8" y="253"/>
                </a:lnTo>
                <a:close/>
                <a:moveTo>
                  <a:pt x="41" y="79"/>
                </a:moveTo>
                <a:cubicBezTo>
                  <a:pt x="41" y="76"/>
                  <a:pt x="42" y="75"/>
                  <a:pt x="45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8" y="75"/>
                  <a:pt x="99" y="76"/>
                  <a:pt x="99" y="79"/>
                </a:cubicBezTo>
                <a:cubicBezTo>
                  <a:pt x="99" y="81"/>
                  <a:pt x="98" y="83"/>
                  <a:pt x="95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2" y="83"/>
                  <a:pt x="41" y="81"/>
                  <a:pt x="41" y="79"/>
                </a:cubicBezTo>
                <a:close/>
                <a:moveTo>
                  <a:pt x="41" y="112"/>
                </a:moveTo>
                <a:cubicBezTo>
                  <a:pt x="41" y="109"/>
                  <a:pt x="42" y="108"/>
                  <a:pt x="45" y="108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6" y="108"/>
                  <a:pt x="157" y="109"/>
                  <a:pt x="157" y="112"/>
                </a:cubicBezTo>
                <a:cubicBezTo>
                  <a:pt x="157" y="115"/>
                  <a:pt x="156" y="116"/>
                  <a:pt x="153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2" y="116"/>
                  <a:pt x="41" y="115"/>
                  <a:pt x="41" y="112"/>
                </a:cubicBezTo>
                <a:close/>
                <a:moveTo>
                  <a:pt x="41" y="145"/>
                </a:moveTo>
                <a:cubicBezTo>
                  <a:pt x="41" y="142"/>
                  <a:pt x="42" y="141"/>
                  <a:pt x="45" y="141"/>
                </a:cubicBezTo>
                <a:cubicBezTo>
                  <a:pt x="153" y="141"/>
                  <a:pt x="153" y="141"/>
                  <a:pt x="153" y="141"/>
                </a:cubicBezTo>
                <a:cubicBezTo>
                  <a:pt x="156" y="141"/>
                  <a:pt x="157" y="142"/>
                  <a:pt x="157" y="145"/>
                </a:cubicBezTo>
                <a:cubicBezTo>
                  <a:pt x="157" y="148"/>
                  <a:pt x="156" y="149"/>
                  <a:pt x="153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2" y="149"/>
                  <a:pt x="41" y="148"/>
                  <a:pt x="41" y="145"/>
                </a:cubicBezTo>
                <a:close/>
                <a:moveTo>
                  <a:pt x="41" y="178"/>
                </a:moveTo>
                <a:cubicBezTo>
                  <a:pt x="41" y="175"/>
                  <a:pt x="42" y="174"/>
                  <a:pt x="45" y="174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56" y="174"/>
                  <a:pt x="157" y="175"/>
                  <a:pt x="157" y="178"/>
                </a:cubicBezTo>
                <a:cubicBezTo>
                  <a:pt x="157" y="181"/>
                  <a:pt x="156" y="182"/>
                  <a:pt x="153" y="182"/>
                </a:cubicBezTo>
                <a:cubicBezTo>
                  <a:pt x="45" y="182"/>
                  <a:pt x="45" y="182"/>
                  <a:pt x="45" y="182"/>
                </a:cubicBezTo>
                <a:cubicBezTo>
                  <a:pt x="42" y="182"/>
                  <a:pt x="41" y="181"/>
                  <a:pt x="41" y="178"/>
                </a:cubicBezTo>
                <a:close/>
                <a:moveTo>
                  <a:pt x="41" y="211"/>
                </a:moveTo>
                <a:cubicBezTo>
                  <a:pt x="41" y="208"/>
                  <a:pt x="42" y="207"/>
                  <a:pt x="45" y="207"/>
                </a:cubicBezTo>
                <a:cubicBezTo>
                  <a:pt x="153" y="207"/>
                  <a:pt x="153" y="207"/>
                  <a:pt x="153" y="207"/>
                </a:cubicBezTo>
                <a:cubicBezTo>
                  <a:pt x="156" y="207"/>
                  <a:pt x="157" y="208"/>
                  <a:pt x="157" y="211"/>
                </a:cubicBezTo>
                <a:cubicBezTo>
                  <a:pt x="157" y="214"/>
                  <a:pt x="156" y="215"/>
                  <a:pt x="153" y="215"/>
                </a:cubicBezTo>
                <a:cubicBezTo>
                  <a:pt x="45" y="215"/>
                  <a:pt x="45" y="215"/>
                  <a:pt x="45" y="215"/>
                </a:cubicBezTo>
                <a:cubicBezTo>
                  <a:pt x="42" y="215"/>
                  <a:pt x="41" y="214"/>
                  <a:pt x="41" y="211"/>
                </a:cubicBezTo>
                <a:close/>
                <a:moveTo>
                  <a:pt x="132" y="68"/>
                </a:moveTo>
                <a:cubicBezTo>
                  <a:pt x="132" y="72"/>
                  <a:pt x="133" y="75"/>
                  <a:pt x="136" y="75"/>
                </a:cubicBezTo>
                <a:cubicBezTo>
                  <a:pt x="185" y="75"/>
                  <a:pt x="185" y="75"/>
                  <a:pt x="185" y="75"/>
                </a:cubicBezTo>
                <a:cubicBezTo>
                  <a:pt x="132" y="15"/>
                  <a:pt x="132" y="15"/>
                  <a:pt x="132" y="15"/>
                </a:cubicBezTo>
                <a:lnTo>
                  <a:pt x="132" y="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4494213" y="1066801"/>
            <a:ext cx="498475" cy="469900"/>
          </a:xfrm>
          <a:custGeom>
            <a:avLst/>
            <a:gdLst>
              <a:gd name="T0" fmla="*/ 0 w 281"/>
              <a:gd name="T1" fmla="*/ 12 h 265"/>
              <a:gd name="T2" fmla="*/ 112 w 281"/>
              <a:gd name="T3" fmla="*/ 0 h 265"/>
              <a:gd name="T4" fmla="*/ 115 w 281"/>
              <a:gd name="T5" fmla="*/ 1 h 265"/>
              <a:gd name="T6" fmla="*/ 174 w 281"/>
              <a:gd name="T7" fmla="*/ 62 h 265"/>
              <a:gd name="T8" fmla="*/ 170 w 281"/>
              <a:gd name="T9" fmla="*/ 228 h 265"/>
              <a:gd name="T10" fmla="*/ 3 w 281"/>
              <a:gd name="T11" fmla="*/ 228 h 265"/>
              <a:gd name="T12" fmla="*/ 161 w 281"/>
              <a:gd name="T13" fmla="*/ 224 h 265"/>
              <a:gd name="T14" fmla="*/ 120 w 281"/>
              <a:gd name="T15" fmla="*/ 66 h 265"/>
              <a:gd name="T16" fmla="*/ 107 w 281"/>
              <a:gd name="T17" fmla="*/ 8 h 265"/>
              <a:gd name="T18" fmla="*/ 8 w 281"/>
              <a:gd name="T19" fmla="*/ 219 h 265"/>
              <a:gd name="T20" fmla="*/ 78 w 281"/>
              <a:gd name="T21" fmla="*/ 58 h 265"/>
              <a:gd name="T22" fmla="*/ 37 w 281"/>
              <a:gd name="T23" fmla="*/ 66 h 265"/>
              <a:gd name="T24" fmla="*/ 37 w 281"/>
              <a:gd name="T25" fmla="*/ 91 h 265"/>
              <a:gd name="T26" fmla="*/ 136 w 281"/>
              <a:gd name="T27" fmla="*/ 99 h 265"/>
              <a:gd name="T28" fmla="*/ 33 w 281"/>
              <a:gd name="T29" fmla="*/ 128 h 265"/>
              <a:gd name="T30" fmla="*/ 141 w 281"/>
              <a:gd name="T31" fmla="*/ 128 h 265"/>
              <a:gd name="T32" fmla="*/ 33 w 281"/>
              <a:gd name="T33" fmla="*/ 128 h 265"/>
              <a:gd name="T34" fmla="*/ 136 w 281"/>
              <a:gd name="T35" fmla="*/ 157 h 265"/>
              <a:gd name="T36" fmla="*/ 37 w 281"/>
              <a:gd name="T37" fmla="*/ 166 h 265"/>
              <a:gd name="T38" fmla="*/ 37 w 281"/>
              <a:gd name="T39" fmla="*/ 190 h 265"/>
              <a:gd name="T40" fmla="*/ 136 w 281"/>
              <a:gd name="T41" fmla="*/ 199 h 265"/>
              <a:gd name="T42" fmla="*/ 174 w 281"/>
              <a:gd name="T43" fmla="*/ 37 h 265"/>
              <a:gd name="T44" fmla="*/ 220 w 281"/>
              <a:gd name="T45" fmla="*/ 33 h 265"/>
              <a:gd name="T46" fmla="*/ 280 w 281"/>
              <a:gd name="T47" fmla="*/ 92 h 265"/>
              <a:gd name="T48" fmla="*/ 281 w 281"/>
              <a:gd name="T49" fmla="*/ 95 h 265"/>
              <a:gd name="T50" fmla="*/ 269 w 281"/>
              <a:gd name="T51" fmla="*/ 265 h 265"/>
              <a:gd name="T52" fmla="*/ 107 w 281"/>
              <a:gd name="T53" fmla="*/ 253 h 265"/>
              <a:gd name="T54" fmla="*/ 116 w 281"/>
              <a:gd name="T55" fmla="*/ 244 h 265"/>
              <a:gd name="T56" fmla="*/ 269 w 281"/>
              <a:gd name="T57" fmla="*/ 257 h 265"/>
              <a:gd name="T58" fmla="*/ 227 w 281"/>
              <a:gd name="T59" fmla="*/ 99 h 265"/>
              <a:gd name="T60" fmla="*/ 215 w 281"/>
              <a:gd name="T61" fmla="*/ 41 h 265"/>
              <a:gd name="T62" fmla="*/ 116 w 281"/>
              <a:gd name="T63" fmla="*/ 54 h 265"/>
              <a:gd name="T64" fmla="*/ 116 w 281"/>
              <a:gd name="T65" fmla="*/ 14 h 265"/>
              <a:gd name="T66" fmla="*/ 194 w 281"/>
              <a:gd name="T67" fmla="*/ 124 h 265"/>
              <a:gd name="T68" fmla="*/ 244 w 281"/>
              <a:gd name="T69" fmla="*/ 132 h 265"/>
              <a:gd name="T70" fmla="*/ 190 w 281"/>
              <a:gd name="T71" fmla="*/ 161 h 265"/>
              <a:gd name="T72" fmla="*/ 248 w 281"/>
              <a:gd name="T73" fmla="*/ 161 h 265"/>
              <a:gd name="T74" fmla="*/ 190 w 281"/>
              <a:gd name="T75" fmla="*/ 161 h 265"/>
              <a:gd name="T76" fmla="*/ 244 w 281"/>
              <a:gd name="T77" fmla="*/ 190 h 265"/>
              <a:gd name="T78" fmla="*/ 194 w 281"/>
              <a:gd name="T79" fmla="*/ 199 h 265"/>
              <a:gd name="T80" fmla="*/ 194 w 281"/>
              <a:gd name="T81" fmla="*/ 224 h 265"/>
              <a:gd name="T82" fmla="*/ 244 w 281"/>
              <a:gd name="T83" fmla="*/ 232 h 265"/>
              <a:gd name="T84" fmla="*/ 267 w 281"/>
              <a:gd name="T85" fmla="*/ 91 h 265"/>
              <a:gd name="T86" fmla="*/ 227 w 281"/>
              <a:gd name="T87" fmla="*/ 9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1" h="265">
                <a:moveTo>
                  <a:pt x="3" y="228"/>
                </a:moveTo>
                <a:cubicBezTo>
                  <a:pt x="1" y="226"/>
                  <a:pt x="0" y="223"/>
                  <a:pt x="0" y="219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3" y="4"/>
                </a:cubicBezTo>
                <a:cubicBezTo>
                  <a:pt x="6" y="1"/>
                  <a:pt x="9" y="0"/>
                  <a:pt x="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4" y="1"/>
                  <a:pt x="115" y="1"/>
                </a:cubicBezTo>
                <a:cubicBezTo>
                  <a:pt x="173" y="59"/>
                  <a:pt x="173" y="59"/>
                  <a:pt x="173" y="59"/>
                </a:cubicBezTo>
                <a:cubicBezTo>
                  <a:pt x="173" y="60"/>
                  <a:pt x="173" y="60"/>
                  <a:pt x="174" y="61"/>
                </a:cubicBez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4" y="62"/>
                  <a:pt x="174" y="62"/>
                </a:cubicBezTo>
                <a:cubicBezTo>
                  <a:pt x="174" y="219"/>
                  <a:pt x="174" y="219"/>
                  <a:pt x="174" y="219"/>
                </a:cubicBezTo>
                <a:cubicBezTo>
                  <a:pt x="174" y="223"/>
                  <a:pt x="172" y="226"/>
                  <a:pt x="170" y="228"/>
                </a:cubicBezTo>
                <a:cubicBezTo>
                  <a:pt x="168" y="231"/>
                  <a:pt x="165" y="232"/>
                  <a:pt x="161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3" y="228"/>
                </a:cubicBezTo>
                <a:close/>
                <a:moveTo>
                  <a:pt x="8" y="219"/>
                </a:moveTo>
                <a:cubicBezTo>
                  <a:pt x="8" y="222"/>
                  <a:pt x="9" y="224"/>
                  <a:pt x="12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4" y="224"/>
                  <a:pt x="165" y="222"/>
                  <a:pt x="165" y="219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16" y="66"/>
                  <a:pt x="113" y="65"/>
                  <a:pt x="111" y="63"/>
                </a:cubicBezTo>
                <a:cubicBezTo>
                  <a:pt x="109" y="60"/>
                  <a:pt x="107" y="57"/>
                  <a:pt x="107" y="54"/>
                </a:cubicBezTo>
                <a:cubicBezTo>
                  <a:pt x="107" y="8"/>
                  <a:pt x="107" y="8"/>
                  <a:pt x="107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9" y="8"/>
                  <a:pt x="8" y="10"/>
                  <a:pt x="8" y="12"/>
                </a:cubicBezTo>
                <a:lnTo>
                  <a:pt x="8" y="219"/>
                </a:lnTo>
                <a:close/>
                <a:moveTo>
                  <a:pt x="33" y="62"/>
                </a:moveTo>
                <a:cubicBezTo>
                  <a:pt x="33" y="59"/>
                  <a:pt x="34" y="58"/>
                  <a:pt x="37" y="58"/>
                </a:cubicBezTo>
                <a:cubicBezTo>
                  <a:pt x="78" y="58"/>
                  <a:pt x="78" y="58"/>
                  <a:pt x="78" y="58"/>
                </a:cubicBezTo>
                <a:cubicBezTo>
                  <a:pt x="81" y="58"/>
                  <a:pt x="83" y="59"/>
                  <a:pt x="83" y="62"/>
                </a:cubicBezTo>
                <a:cubicBezTo>
                  <a:pt x="83" y="65"/>
                  <a:pt x="81" y="66"/>
                  <a:pt x="78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4" y="66"/>
                  <a:pt x="33" y="65"/>
                  <a:pt x="33" y="62"/>
                </a:cubicBezTo>
                <a:close/>
                <a:moveTo>
                  <a:pt x="33" y="95"/>
                </a:moveTo>
                <a:cubicBezTo>
                  <a:pt x="33" y="92"/>
                  <a:pt x="34" y="91"/>
                  <a:pt x="37" y="91"/>
                </a:cubicBezTo>
                <a:cubicBezTo>
                  <a:pt x="136" y="91"/>
                  <a:pt x="136" y="91"/>
                  <a:pt x="136" y="91"/>
                </a:cubicBezTo>
                <a:cubicBezTo>
                  <a:pt x="139" y="91"/>
                  <a:pt x="141" y="92"/>
                  <a:pt x="141" y="95"/>
                </a:cubicBezTo>
                <a:cubicBezTo>
                  <a:pt x="141" y="98"/>
                  <a:pt x="139" y="99"/>
                  <a:pt x="136" y="99"/>
                </a:cubicBezTo>
                <a:cubicBezTo>
                  <a:pt x="37" y="99"/>
                  <a:pt x="37" y="99"/>
                  <a:pt x="37" y="99"/>
                </a:cubicBezTo>
                <a:cubicBezTo>
                  <a:pt x="34" y="99"/>
                  <a:pt x="33" y="98"/>
                  <a:pt x="33" y="95"/>
                </a:cubicBezTo>
                <a:close/>
                <a:moveTo>
                  <a:pt x="33" y="128"/>
                </a:moveTo>
                <a:cubicBezTo>
                  <a:pt x="33" y="126"/>
                  <a:pt x="34" y="124"/>
                  <a:pt x="37" y="124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9" y="124"/>
                  <a:pt x="141" y="126"/>
                  <a:pt x="141" y="128"/>
                </a:cubicBezTo>
                <a:cubicBezTo>
                  <a:pt x="141" y="131"/>
                  <a:pt x="139" y="132"/>
                  <a:pt x="136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4" y="132"/>
                  <a:pt x="33" y="131"/>
                  <a:pt x="33" y="128"/>
                </a:cubicBezTo>
                <a:close/>
                <a:moveTo>
                  <a:pt x="33" y="161"/>
                </a:moveTo>
                <a:cubicBezTo>
                  <a:pt x="33" y="159"/>
                  <a:pt x="34" y="157"/>
                  <a:pt x="37" y="157"/>
                </a:cubicBezTo>
                <a:cubicBezTo>
                  <a:pt x="136" y="157"/>
                  <a:pt x="136" y="157"/>
                  <a:pt x="136" y="157"/>
                </a:cubicBezTo>
                <a:cubicBezTo>
                  <a:pt x="139" y="157"/>
                  <a:pt x="141" y="159"/>
                  <a:pt x="141" y="161"/>
                </a:cubicBezTo>
                <a:cubicBezTo>
                  <a:pt x="141" y="164"/>
                  <a:pt x="139" y="166"/>
                  <a:pt x="136" y="166"/>
                </a:cubicBezTo>
                <a:cubicBezTo>
                  <a:pt x="37" y="166"/>
                  <a:pt x="37" y="166"/>
                  <a:pt x="37" y="166"/>
                </a:cubicBezTo>
                <a:cubicBezTo>
                  <a:pt x="34" y="166"/>
                  <a:pt x="33" y="164"/>
                  <a:pt x="33" y="161"/>
                </a:cubicBezTo>
                <a:close/>
                <a:moveTo>
                  <a:pt x="33" y="195"/>
                </a:moveTo>
                <a:cubicBezTo>
                  <a:pt x="33" y="192"/>
                  <a:pt x="34" y="190"/>
                  <a:pt x="37" y="190"/>
                </a:cubicBezTo>
                <a:cubicBezTo>
                  <a:pt x="136" y="190"/>
                  <a:pt x="136" y="190"/>
                  <a:pt x="136" y="190"/>
                </a:cubicBezTo>
                <a:cubicBezTo>
                  <a:pt x="139" y="190"/>
                  <a:pt x="141" y="192"/>
                  <a:pt x="141" y="195"/>
                </a:cubicBezTo>
                <a:cubicBezTo>
                  <a:pt x="141" y="197"/>
                  <a:pt x="139" y="199"/>
                  <a:pt x="136" y="199"/>
                </a:cubicBezTo>
                <a:cubicBezTo>
                  <a:pt x="37" y="199"/>
                  <a:pt x="37" y="199"/>
                  <a:pt x="37" y="199"/>
                </a:cubicBezTo>
                <a:cubicBezTo>
                  <a:pt x="34" y="199"/>
                  <a:pt x="33" y="197"/>
                  <a:pt x="33" y="195"/>
                </a:cubicBezTo>
                <a:close/>
                <a:moveTo>
                  <a:pt x="174" y="37"/>
                </a:moveTo>
                <a:cubicBezTo>
                  <a:pt x="174" y="35"/>
                  <a:pt x="175" y="33"/>
                  <a:pt x="178" y="33"/>
                </a:cubicBezTo>
                <a:cubicBezTo>
                  <a:pt x="219" y="33"/>
                  <a:pt x="219" y="33"/>
                  <a:pt x="219" y="33"/>
                </a:cubicBezTo>
                <a:cubicBezTo>
                  <a:pt x="220" y="33"/>
                  <a:pt x="220" y="33"/>
                  <a:pt x="220" y="33"/>
                </a:cubicBezTo>
                <a:cubicBezTo>
                  <a:pt x="220" y="33"/>
                  <a:pt x="220" y="33"/>
                  <a:pt x="220" y="33"/>
                </a:cubicBezTo>
                <a:cubicBezTo>
                  <a:pt x="221" y="33"/>
                  <a:pt x="222" y="34"/>
                  <a:pt x="222" y="34"/>
                </a:cubicBezTo>
                <a:cubicBezTo>
                  <a:pt x="280" y="92"/>
                  <a:pt x="280" y="92"/>
                  <a:pt x="280" y="92"/>
                </a:cubicBezTo>
                <a:cubicBezTo>
                  <a:pt x="281" y="93"/>
                  <a:pt x="281" y="93"/>
                  <a:pt x="281" y="94"/>
                </a:cubicBezTo>
                <a:cubicBezTo>
                  <a:pt x="281" y="95"/>
                  <a:pt x="281" y="95"/>
                  <a:pt x="281" y="95"/>
                </a:cubicBezTo>
                <a:cubicBezTo>
                  <a:pt x="281" y="95"/>
                  <a:pt x="281" y="95"/>
                  <a:pt x="281" y="95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1" y="256"/>
                  <a:pt x="280" y="259"/>
                  <a:pt x="278" y="261"/>
                </a:cubicBezTo>
                <a:cubicBezTo>
                  <a:pt x="275" y="264"/>
                  <a:pt x="272" y="265"/>
                  <a:pt x="269" y="265"/>
                </a:cubicBezTo>
                <a:cubicBezTo>
                  <a:pt x="120" y="265"/>
                  <a:pt x="120" y="265"/>
                  <a:pt x="120" y="265"/>
                </a:cubicBezTo>
                <a:cubicBezTo>
                  <a:pt x="116" y="265"/>
                  <a:pt x="113" y="264"/>
                  <a:pt x="111" y="261"/>
                </a:cubicBezTo>
                <a:cubicBezTo>
                  <a:pt x="109" y="259"/>
                  <a:pt x="107" y="256"/>
                  <a:pt x="107" y="253"/>
                </a:cubicBezTo>
                <a:cubicBezTo>
                  <a:pt x="107" y="244"/>
                  <a:pt x="107" y="244"/>
                  <a:pt x="107" y="244"/>
                </a:cubicBezTo>
                <a:cubicBezTo>
                  <a:pt x="107" y="241"/>
                  <a:pt x="109" y="240"/>
                  <a:pt x="112" y="240"/>
                </a:cubicBezTo>
                <a:cubicBezTo>
                  <a:pt x="114" y="240"/>
                  <a:pt x="116" y="241"/>
                  <a:pt x="116" y="244"/>
                </a:cubicBezTo>
                <a:cubicBezTo>
                  <a:pt x="116" y="253"/>
                  <a:pt x="116" y="253"/>
                  <a:pt x="116" y="253"/>
                </a:cubicBezTo>
                <a:cubicBezTo>
                  <a:pt x="116" y="255"/>
                  <a:pt x="117" y="257"/>
                  <a:pt x="120" y="257"/>
                </a:cubicBezTo>
                <a:cubicBezTo>
                  <a:pt x="269" y="257"/>
                  <a:pt x="269" y="257"/>
                  <a:pt x="269" y="257"/>
                </a:cubicBezTo>
                <a:cubicBezTo>
                  <a:pt x="272" y="257"/>
                  <a:pt x="273" y="255"/>
                  <a:pt x="273" y="253"/>
                </a:cubicBezTo>
                <a:cubicBezTo>
                  <a:pt x="273" y="99"/>
                  <a:pt x="273" y="99"/>
                  <a:pt x="273" y="99"/>
                </a:cubicBezTo>
                <a:cubicBezTo>
                  <a:pt x="227" y="99"/>
                  <a:pt x="227" y="99"/>
                  <a:pt x="227" y="99"/>
                </a:cubicBezTo>
                <a:cubicBezTo>
                  <a:pt x="224" y="99"/>
                  <a:pt x="221" y="98"/>
                  <a:pt x="219" y="96"/>
                </a:cubicBezTo>
                <a:cubicBezTo>
                  <a:pt x="216" y="93"/>
                  <a:pt x="215" y="90"/>
                  <a:pt x="215" y="87"/>
                </a:cubicBezTo>
                <a:cubicBezTo>
                  <a:pt x="215" y="41"/>
                  <a:pt x="215" y="41"/>
                  <a:pt x="215" y="41"/>
                </a:cubicBezTo>
                <a:cubicBezTo>
                  <a:pt x="178" y="41"/>
                  <a:pt x="178" y="41"/>
                  <a:pt x="178" y="41"/>
                </a:cubicBezTo>
                <a:cubicBezTo>
                  <a:pt x="175" y="41"/>
                  <a:pt x="174" y="40"/>
                  <a:pt x="174" y="37"/>
                </a:cubicBezTo>
                <a:close/>
                <a:moveTo>
                  <a:pt x="116" y="54"/>
                </a:moveTo>
                <a:cubicBezTo>
                  <a:pt x="116" y="57"/>
                  <a:pt x="117" y="58"/>
                  <a:pt x="120" y="58"/>
                </a:cubicBezTo>
                <a:cubicBezTo>
                  <a:pt x="160" y="58"/>
                  <a:pt x="160" y="58"/>
                  <a:pt x="160" y="58"/>
                </a:cubicBezTo>
                <a:cubicBezTo>
                  <a:pt x="116" y="14"/>
                  <a:pt x="116" y="14"/>
                  <a:pt x="116" y="14"/>
                </a:cubicBezTo>
                <a:lnTo>
                  <a:pt x="116" y="54"/>
                </a:lnTo>
                <a:close/>
                <a:moveTo>
                  <a:pt x="190" y="128"/>
                </a:moveTo>
                <a:cubicBezTo>
                  <a:pt x="190" y="126"/>
                  <a:pt x="192" y="124"/>
                  <a:pt x="194" y="124"/>
                </a:cubicBezTo>
                <a:cubicBezTo>
                  <a:pt x="244" y="124"/>
                  <a:pt x="244" y="124"/>
                  <a:pt x="244" y="124"/>
                </a:cubicBezTo>
                <a:cubicBezTo>
                  <a:pt x="247" y="124"/>
                  <a:pt x="248" y="126"/>
                  <a:pt x="248" y="128"/>
                </a:cubicBezTo>
                <a:cubicBezTo>
                  <a:pt x="248" y="131"/>
                  <a:pt x="247" y="132"/>
                  <a:pt x="244" y="132"/>
                </a:cubicBezTo>
                <a:cubicBezTo>
                  <a:pt x="194" y="132"/>
                  <a:pt x="194" y="132"/>
                  <a:pt x="194" y="132"/>
                </a:cubicBezTo>
                <a:cubicBezTo>
                  <a:pt x="192" y="132"/>
                  <a:pt x="190" y="131"/>
                  <a:pt x="190" y="128"/>
                </a:cubicBezTo>
                <a:close/>
                <a:moveTo>
                  <a:pt x="190" y="161"/>
                </a:moveTo>
                <a:cubicBezTo>
                  <a:pt x="190" y="159"/>
                  <a:pt x="192" y="157"/>
                  <a:pt x="194" y="157"/>
                </a:cubicBezTo>
                <a:cubicBezTo>
                  <a:pt x="244" y="157"/>
                  <a:pt x="244" y="157"/>
                  <a:pt x="244" y="157"/>
                </a:cubicBezTo>
                <a:cubicBezTo>
                  <a:pt x="247" y="157"/>
                  <a:pt x="248" y="159"/>
                  <a:pt x="248" y="161"/>
                </a:cubicBezTo>
                <a:cubicBezTo>
                  <a:pt x="248" y="164"/>
                  <a:pt x="247" y="166"/>
                  <a:pt x="244" y="166"/>
                </a:cubicBezTo>
                <a:cubicBezTo>
                  <a:pt x="194" y="166"/>
                  <a:pt x="194" y="166"/>
                  <a:pt x="194" y="166"/>
                </a:cubicBezTo>
                <a:cubicBezTo>
                  <a:pt x="192" y="166"/>
                  <a:pt x="190" y="164"/>
                  <a:pt x="190" y="161"/>
                </a:cubicBezTo>
                <a:close/>
                <a:moveTo>
                  <a:pt x="190" y="195"/>
                </a:moveTo>
                <a:cubicBezTo>
                  <a:pt x="190" y="192"/>
                  <a:pt x="192" y="190"/>
                  <a:pt x="194" y="190"/>
                </a:cubicBezTo>
                <a:cubicBezTo>
                  <a:pt x="244" y="190"/>
                  <a:pt x="244" y="190"/>
                  <a:pt x="244" y="190"/>
                </a:cubicBezTo>
                <a:cubicBezTo>
                  <a:pt x="247" y="190"/>
                  <a:pt x="248" y="192"/>
                  <a:pt x="248" y="195"/>
                </a:cubicBezTo>
                <a:cubicBezTo>
                  <a:pt x="248" y="197"/>
                  <a:pt x="247" y="199"/>
                  <a:pt x="244" y="199"/>
                </a:cubicBezTo>
                <a:cubicBezTo>
                  <a:pt x="194" y="199"/>
                  <a:pt x="194" y="199"/>
                  <a:pt x="194" y="199"/>
                </a:cubicBezTo>
                <a:cubicBezTo>
                  <a:pt x="192" y="199"/>
                  <a:pt x="190" y="197"/>
                  <a:pt x="190" y="195"/>
                </a:cubicBezTo>
                <a:close/>
                <a:moveTo>
                  <a:pt x="190" y="228"/>
                </a:moveTo>
                <a:cubicBezTo>
                  <a:pt x="190" y="225"/>
                  <a:pt x="192" y="224"/>
                  <a:pt x="194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7" y="224"/>
                  <a:pt x="248" y="225"/>
                  <a:pt x="248" y="228"/>
                </a:cubicBezTo>
                <a:cubicBezTo>
                  <a:pt x="248" y="230"/>
                  <a:pt x="247" y="232"/>
                  <a:pt x="244" y="232"/>
                </a:cubicBezTo>
                <a:cubicBezTo>
                  <a:pt x="194" y="232"/>
                  <a:pt x="194" y="232"/>
                  <a:pt x="194" y="232"/>
                </a:cubicBezTo>
                <a:cubicBezTo>
                  <a:pt x="192" y="232"/>
                  <a:pt x="190" y="230"/>
                  <a:pt x="190" y="228"/>
                </a:cubicBezTo>
                <a:close/>
                <a:moveTo>
                  <a:pt x="267" y="91"/>
                </a:moveTo>
                <a:cubicBezTo>
                  <a:pt x="223" y="47"/>
                  <a:pt x="223" y="47"/>
                  <a:pt x="223" y="47"/>
                </a:cubicBezTo>
                <a:cubicBezTo>
                  <a:pt x="223" y="87"/>
                  <a:pt x="223" y="87"/>
                  <a:pt x="223" y="87"/>
                </a:cubicBezTo>
                <a:cubicBezTo>
                  <a:pt x="223" y="90"/>
                  <a:pt x="225" y="91"/>
                  <a:pt x="227" y="91"/>
                </a:cubicBezTo>
                <a:lnTo>
                  <a:pt x="267" y="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5227638" y="1066801"/>
            <a:ext cx="485775" cy="469900"/>
          </a:xfrm>
          <a:custGeom>
            <a:avLst/>
            <a:gdLst>
              <a:gd name="T0" fmla="*/ 0 w 274"/>
              <a:gd name="T1" fmla="*/ 253 h 265"/>
              <a:gd name="T2" fmla="*/ 3 w 274"/>
              <a:gd name="T3" fmla="*/ 4 h 265"/>
              <a:gd name="T4" fmla="*/ 128 w 274"/>
              <a:gd name="T5" fmla="*/ 0 h 265"/>
              <a:gd name="T6" fmla="*/ 129 w 274"/>
              <a:gd name="T7" fmla="*/ 0 h 265"/>
              <a:gd name="T8" fmla="*/ 197 w 274"/>
              <a:gd name="T9" fmla="*/ 76 h 265"/>
              <a:gd name="T10" fmla="*/ 199 w 274"/>
              <a:gd name="T11" fmla="*/ 78 h 265"/>
              <a:gd name="T12" fmla="*/ 199 w 274"/>
              <a:gd name="T13" fmla="*/ 99 h 265"/>
              <a:gd name="T14" fmla="*/ 223 w 274"/>
              <a:gd name="T15" fmla="*/ 145 h 265"/>
              <a:gd name="T16" fmla="*/ 272 w 274"/>
              <a:gd name="T17" fmla="*/ 249 h 265"/>
              <a:gd name="T18" fmla="*/ 269 w 274"/>
              <a:gd name="T19" fmla="*/ 257 h 265"/>
              <a:gd name="T20" fmla="*/ 200 w 274"/>
              <a:gd name="T21" fmla="*/ 189 h 265"/>
              <a:gd name="T22" fmla="*/ 199 w 274"/>
              <a:gd name="T23" fmla="*/ 190 h 265"/>
              <a:gd name="T24" fmla="*/ 195 w 274"/>
              <a:gd name="T25" fmla="*/ 261 h 265"/>
              <a:gd name="T26" fmla="*/ 12 w 274"/>
              <a:gd name="T27" fmla="*/ 265 h 265"/>
              <a:gd name="T28" fmla="*/ 8 w 274"/>
              <a:gd name="T29" fmla="*/ 253 h 265"/>
              <a:gd name="T30" fmla="*/ 186 w 274"/>
              <a:gd name="T31" fmla="*/ 257 h 265"/>
              <a:gd name="T32" fmla="*/ 190 w 274"/>
              <a:gd name="T33" fmla="*/ 195 h 265"/>
              <a:gd name="T34" fmla="*/ 131 w 274"/>
              <a:gd name="T35" fmla="*/ 182 h 265"/>
              <a:gd name="T36" fmla="*/ 45 w 274"/>
              <a:gd name="T37" fmla="*/ 182 h 265"/>
              <a:gd name="T38" fmla="*/ 45 w 274"/>
              <a:gd name="T39" fmla="*/ 174 h 265"/>
              <a:gd name="T40" fmla="*/ 116 w 274"/>
              <a:gd name="T41" fmla="*/ 149 h 265"/>
              <a:gd name="T42" fmla="*/ 41 w 274"/>
              <a:gd name="T43" fmla="*/ 145 h 265"/>
              <a:gd name="T44" fmla="*/ 116 w 274"/>
              <a:gd name="T45" fmla="*/ 141 h 265"/>
              <a:gd name="T46" fmla="*/ 45 w 274"/>
              <a:gd name="T47" fmla="*/ 116 h 265"/>
              <a:gd name="T48" fmla="*/ 45 w 274"/>
              <a:gd name="T49" fmla="*/ 108 h 265"/>
              <a:gd name="T50" fmla="*/ 170 w 274"/>
              <a:gd name="T51" fmla="*/ 91 h 265"/>
              <a:gd name="T52" fmla="*/ 190 w 274"/>
              <a:gd name="T53" fmla="*/ 83 h 265"/>
              <a:gd name="T54" fmla="*/ 128 w 274"/>
              <a:gd name="T55" fmla="*/ 78 h 265"/>
              <a:gd name="T56" fmla="*/ 124 w 274"/>
              <a:gd name="T57" fmla="*/ 8 h 265"/>
              <a:gd name="T58" fmla="*/ 8 w 274"/>
              <a:gd name="T59" fmla="*/ 12 h 265"/>
              <a:gd name="T60" fmla="*/ 41 w 274"/>
              <a:gd name="T61" fmla="*/ 79 h 265"/>
              <a:gd name="T62" fmla="*/ 95 w 274"/>
              <a:gd name="T63" fmla="*/ 75 h 265"/>
              <a:gd name="T64" fmla="*/ 95 w 274"/>
              <a:gd name="T65" fmla="*/ 83 h 265"/>
              <a:gd name="T66" fmla="*/ 41 w 274"/>
              <a:gd name="T67" fmla="*/ 79 h 265"/>
              <a:gd name="T68" fmla="*/ 45 w 274"/>
              <a:gd name="T69" fmla="*/ 207 h 265"/>
              <a:gd name="T70" fmla="*/ 157 w 274"/>
              <a:gd name="T71" fmla="*/ 211 h 265"/>
              <a:gd name="T72" fmla="*/ 45 w 274"/>
              <a:gd name="T73" fmla="*/ 215 h 265"/>
              <a:gd name="T74" fmla="*/ 170 w 274"/>
              <a:gd name="T75" fmla="*/ 99 h 265"/>
              <a:gd name="T76" fmla="*/ 124 w 274"/>
              <a:gd name="T77" fmla="*/ 145 h 265"/>
              <a:gd name="T78" fmla="*/ 170 w 274"/>
              <a:gd name="T79" fmla="*/ 190 h 265"/>
              <a:gd name="T80" fmla="*/ 215 w 274"/>
              <a:gd name="T81" fmla="*/ 145 h 265"/>
              <a:gd name="T82" fmla="*/ 170 w 274"/>
              <a:gd name="T83" fmla="*/ 99 h 265"/>
              <a:gd name="T84" fmla="*/ 136 w 274"/>
              <a:gd name="T85" fmla="*/ 75 h 265"/>
              <a:gd name="T86" fmla="*/ 132 w 274"/>
              <a:gd name="T87" fmla="*/ 15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4" h="265">
                <a:moveTo>
                  <a:pt x="3" y="261"/>
                </a:moveTo>
                <a:cubicBezTo>
                  <a:pt x="1" y="259"/>
                  <a:pt x="0" y="256"/>
                  <a:pt x="0" y="25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3" y="4"/>
                </a:cubicBezTo>
                <a:cubicBezTo>
                  <a:pt x="6" y="1"/>
                  <a:pt x="9" y="0"/>
                  <a:pt x="12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0" y="0"/>
                  <a:pt x="131" y="1"/>
                  <a:pt x="131" y="2"/>
                </a:cubicBezTo>
                <a:cubicBezTo>
                  <a:pt x="197" y="76"/>
                  <a:pt x="197" y="76"/>
                  <a:pt x="197" y="76"/>
                </a:cubicBezTo>
                <a:cubicBezTo>
                  <a:pt x="198" y="76"/>
                  <a:pt x="198" y="77"/>
                  <a:pt x="199" y="78"/>
                </a:cubicBezTo>
                <a:cubicBezTo>
                  <a:pt x="199" y="78"/>
                  <a:pt x="199" y="78"/>
                  <a:pt x="199" y="78"/>
                </a:cubicBezTo>
                <a:cubicBezTo>
                  <a:pt x="199" y="79"/>
                  <a:pt x="199" y="79"/>
                  <a:pt x="199" y="79"/>
                </a:cubicBezTo>
                <a:cubicBezTo>
                  <a:pt x="199" y="99"/>
                  <a:pt x="199" y="99"/>
                  <a:pt x="199" y="99"/>
                </a:cubicBezTo>
                <a:cubicBezTo>
                  <a:pt x="206" y="105"/>
                  <a:pt x="212" y="111"/>
                  <a:pt x="217" y="119"/>
                </a:cubicBezTo>
                <a:cubicBezTo>
                  <a:pt x="221" y="127"/>
                  <a:pt x="223" y="136"/>
                  <a:pt x="223" y="145"/>
                </a:cubicBezTo>
                <a:cubicBezTo>
                  <a:pt x="223" y="160"/>
                  <a:pt x="218" y="174"/>
                  <a:pt x="206" y="184"/>
                </a:cubicBezTo>
                <a:cubicBezTo>
                  <a:pt x="272" y="249"/>
                  <a:pt x="272" y="249"/>
                  <a:pt x="272" y="249"/>
                </a:cubicBezTo>
                <a:cubicBezTo>
                  <a:pt x="274" y="252"/>
                  <a:pt x="274" y="254"/>
                  <a:pt x="272" y="256"/>
                </a:cubicBezTo>
                <a:cubicBezTo>
                  <a:pt x="271" y="256"/>
                  <a:pt x="270" y="257"/>
                  <a:pt x="269" y="257"/>
                </a:cubicBezTo>
                <a:cubicBezTo>
                  <a:pt x="268" y="257"/>
                  <a:pt x="267" y="256"/>
                  <a:pt x="266" y="256"/>
                </a:cubicBezTo>
                <a:cubicBezTo>
                  <a:pt x="200" y="189"/>
                  <a:pt x="200" y="189"/>
                  <a:pt x="200" y="189"/>
                </a:cubicBezTo>
                <a:cubicBezTo>
                  <a:pt x="200" y="189"/>
                  <a:pt x="199" y="189"/>
                  <a:pt x="199" y="190"/>
                </a:cubicBezTo>
                <a:cubicBezTo>
                  <a:pt x="199" y="190"/>
                  <a:pt x="199" y="190"/>
                  <a:pt x="199" y="190"/>
                </a:cubicBezTo>
                <a:cubicBezTo>
                  <a:pt x="199" y="253"/>
                  <a:pt x="199" y="253"/>
                  <a:pt x="199" y="253"/>
                </a:cubicBezTo>
                <a:cubicBezTo>
                  <a:pt x="199" y="256"/>
                  <a:pt x="197" y="259"/>
                  <a:pt x="195" y="261"/>
                </a:cubicBezTo>
                <a:cubicBezTo>
                  <a:pt x="192" y="264"/>
                  <a:pt x="190" y="265"/>
                  <a:pt x="186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9" y="265"/>
                  <a:pt x="6" y="264"/>
                  <a:pt x="3" y="261"/>
                </a:cubicBezTo>
                <a:close/>
                <a:moveTo>
                  <a:pt x="8" y="253"/>
                </a:moveTo>
                <a:cubicBezTo>
                  <a:pt x="8" y="255"/>
                  <a:pt x="9" y="257"/>
                  <a:pt x="12" y="257"/>
                </a:cubicBezTo>
                <a:cubicBezTo>
                  <a:pt x="186" y="257"/>
                  <a:pt x="186" y="257"/>
                  <a:pt x="186" y="257"/>
                </a:cubicBezTo>
                <a:cubicBezTo>
                  <a:pt x="189" y="257"/>
                  <a:pt x="190" y="255"/>
                  <a:pt x="190" y="253"/>
                </a:cubicBezTo>
                <a:cubicBezTo>
                  <a:pt x="190" y="195"/>
                  <a:pt x="190" y="195"/>
                  <a:pt x="190" y="195"/>
                </a:cubicBezTo>
                <a:cubicBezTo>
                  <a:pt x="184" y="197"/>
                  <a:pt x="177" y="199"/>
                  <a:pt x="170" y="199"/>
                </a:cubicBezTo>
                <a:cubicBezTo>
                  <a:pt x="154" y="199"/>
                  <a:pt x="141" y="193"/>
                  <a:pt x="131" y="182"/>
                </a:cubicBezTo>
                <a:cubicBezTo>
                  <a:pt x="130" y="182"/>
                  <a:pt x="130" y="182"/>
                  <a:pt x="130" y="182"/>
                </a:cubicBezTo>
                <a:cubicBezTo>
                  <a:pt x="45" y="182"/>
                  <a:pt x="45" y="182"/>
                  <a:pt x="45" y="182"/>
                </a:cubicBezTo>
                <a:cubicBezTo>
                  <a:pt x="43" y="182"/>
                  <a:pt x="41" y="181"/>
                  <a:pt x="41" y="178"/>
                </a:cubicBezTo>
                <a:cubicBezTo>
                  <a:pt x="41" y="175"/>
                  <a:pt x="43" y="174"/>
                  <a:pt x="45" y="174"/>
                </a:cubicBezTo>
                <a:cubicBezTo>
                  <a:pt x="124" y="174"/>
                  <a:pt x="124" y="174"/>
                  <a:pt x="124" y="174"/>
                </a:cubicBezTo>
                <a:cubicBezTo>
                  <a:pt x="119" y="166"/>
                  <a:pt x="116" y="158"/>
                  <a:pt x="116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3" y="149"/>
                  <a:pt x="41" y="148"/>
                  <a:pt x="41" y="145"/>
                </a:cubicBezTo>
                <a:cubicBezTo>
                  <a:pt x="41" y="142"/>
                  <a:pt x="43" y="141"/>
                  <a:pt x="45" y="141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6" y="132"/>
                  <a:pt x="119" y="124"/>
                  <a:pt x="12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3" y="116"/>
                  <a:pt x="41" y="115"/>
                  <a:pt x="41" y="112"/>
                </a:cubicBezTo>
                <a:cubicBezTo>
                  <a:pt x="41" y="109"/>
                  <a:pt x="43" y="108"/>
                  <a:pt x="45" y="10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141" y="97"/>
                  <a:pt x="154" y="91"/>
                  <a:pt x="170" y="91"/>
                </a:cubicBezTo>
                <a:cubicBezTo>
                  <a:pt x="177" y="91"/>
                  <a:pt x="184" y="92"/>
                  <a:pt x="190" y="95"/>
                </a:cubicBezTo>
                <a:cubicBezTo>
                  <a:pt x="190" y="83"/>
                  <a:pt x="190" y="83"/>
                  <a:pt x="190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3" y="83"/>
                  <a:pt x="130" y="81"/>
                  <a:pt x="128" y="78"/>
                </a:cubicBezTo>
                <a:cubicBezTo>
                  <a:pt x="125" y="75"/>
                  <a:pt x="124" y="72"/>
                  <a:pt x="124" y="68"/>
                </a:cubicBezTo>
                <a:cubicBezTo>
                  <a:pt x="124" y="8"/>
                  <a:pt x="124" y="8"/>
                  <a:pt x="124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9" y="8"/>
                  <a:pt x="8" y="10"/>
                  <a:pt x="8" y="12"/>
                </a:cubicBezTo>
                <a:lnTo>
                  <a:pt x="8" y="253"/>
                </a:lnTo>
                <a:close/>
                <a:moveTo>
                  <a:pt x="41" y="79"/>
                </a:moveTo>
                <a:cubicBezTo>
                  <a:pt x="41" y="76"/>
                  <a:pt x="43" y="75"/>
                  <a:pt x="45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8" y="75"/>
                  <a:pt x="99" y="76"/>
                  <a:pt x="99" y="79"/>
                </a:cubicBezTo>
                <a:cubicBezTo>
                  <a:pt x="99" y="81"/>
                  <a:pt x="98" y="83"/>
                  <a:pt x="95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3" y="83"/>
                  <a:pt x="41" y="81"/>
                  <a:pt x="41" y="79"/>
                </a:cubicBezTo>
                <a:close/>
                <a:moveTo>
                  <a:pt x="41" y="211"/>
                </a:moveTo>
                <a:cubicBezTo>
                  <a:pt x="41" y="208"/>
                  <a:pt x="43" y="207"/>
                  <a:pt x="45" y="207"/>
                </a:cubicBezTo>
                <a:cubicBezTo>
                  <a:pt x="153" y="207"/>
                  <a:pt x="153" y="207"/>
                  <a:pt x="153" y="207"/>
                </a:cubicBezTo>
                <a:cubicBezTo>
                  <a:pt x="156" y="207"/>
                  <a:pt x="157" y="208"/>
                  <a:pt x="157" y="211"/>
                </a:cubicBezTo>
                <a:cubicBezTo>
                  <a:pt x="157" y="214"/>
                  <a:pt x="156" y="215"/>
                  <a:pt x="153" y="215"/>
                </a:cubicBezTo>
                <a:cubicBezTo>
                  <a:pt x="45" y="215"/>
                  <a:pt x="45" y="215"/>
                  <a:pt x="45" y="215"/>
                </a:cubicBezTo>
                <a:cubicBezTo>
                  <a:pt x="43" y="215"/>
                  <a:pt x="41" y="214"/>
                  <a:pt x="41" y="211"/>
                </a:cubicBezTo>
                <a:close/>
                <a:moveTo>
                  <a:pt x="170" y="99"/>
                </a:moveTo>
                <a:cubicBezTo>
                  <a:pt x="157" y="99"/>
                  <a:pt x="146" y="104"/>
                  <a:pt x="137" y="113"/>
                </a:cubicBezTo>
                <a:cubicBezTo>
                  <a:pt x="128" y="122"/>
                  <a:pt x="124" y="132"/>
                  <a:pt x="124" y="145"/>
                </a:cubicBezTo>
                <a:cubicBezTo>
                  <a:pt x="124" y="157"/>
                  <a:pt x="128" y="168"/>
                  <a:pt x="137" y="177"/>
                </a:cubicBezTo>
                <a:cubicBezTo>
                  <a:pt x="146" y="186"/>
                  <a:pt x="157" y="190"/>
                  <a:pt x="170" y="190"/>
                </a:cubicBezTo>
                <a:cubicBezTo>
                  <a:pt x="182" y="190"/>
                  <a:pt x="193" y="186"/>
                  <a:pt x="202" y="177"/>
                </a:cubicBezTo>
                <a:cubicBezTo>
                  <a:pt x="211" y="168"/>
                  <a:pt x="215" y="157"/>
                  <a:pt x="215" y="145"/>
                </a:cubicBezTo>
                <a:cubicBezTo>
                  <a:pt x="215" y="132"/>
                  <a:pt x="211" y="122"/>
                  <a:pt x="202" y="113"/>
                </a:cubicBezTo>
                <a:cubicBezTo>
                  <a:pt x="193" y="104"/>
                  <a:pt x="182" y="99"/>
                  <a:pt x="170" y="99"/>
                </a:cubicBezTo>
                <a:close/>
                <a:moveTo>
                  <a:pt x="132" y="68"/>
                </a:moveTo>
                <a:cubicBezTo>
                  <a:pt x="132" y="72"/>
                  <a:pt x="134" y="75"/>
                  <a:pt x="136" y="75"/>
                </a:cubicBezTo>
                <a:cubicBezTo>
                  <a:pt x="185" y="75"/>
                  <a:pt x="185" y="75"/>
                  <a:pt x="185" y="75"/>
                </a:cubicBezTo>
                <a:cubicBezTo>
                  <a:pt x="132" y="15"/>
                  <a:pt x="132" y="15"/>
                  <a:pt x="132" y="15"/>
                </a:cubicBezTo>
                <a:lnTo>
                  <a:pt x="132" y="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946776" y="1066801"/>
            <a:ext cx="409575" cy="469900"/>
          </a:xfrm>
          <a:custGeom>
            <a:avLst/>
            <a:gdLst>
              <a:gd name="T0" fmla="*/ 0 w 231"/>
              <a:gd name="T1" fmla="*/ 253 h 265"/>
              <a:gd name="T2" fmla="*/ 3 w 231"/>
              <a:gd name="T3" fmla="*/ 12 h 265"/>
              <a:gd name="T4" fmla="*/ 45 w 231"/>
              <a:gd name="T5" fmla="*/ 8 h 265"/>
              <a:gd name="T6" fmla="*/ 45 w 231"/>
              <a:gd name="T7" fmla="*/ 17 h 265"/>
              <a:gd name="T8" fmla="*/ 8 w 231"/>
              <a:gd name="T9" fmla="*/ 21 h 265"/>
              <a:gd name="T10" fmla="*/ 12 w 231"/>
              <a:gd name="T11" fmla="*/ 257 h 265"/>
              <a:gd name="T12" fmla="*/ 223 w 231"/>
              <a:gd name="T13" fmla="*/ 253 h 265"/>
              <a:gd name="T14" fmla="*/ 219 w 231"/>
              <a:gd name="T15" fmla="*/ 17 h 265"/>
              <a:gd name="T16" fmla="*/ 182 w 231"/>
              <a:gd name="T17" fmla="*/ 12 h 265"/>
              <a:gd name="T18" fmla="*/ 219 w 231"/>
              <a:gd name="T19" fmla="*/ 8 h 265"/>
              <a:gd name="T20" fmla="*/ 231 w 231"/>
              <a:gd name="T21" fmla="*/ 21 h 265"/>
              <a:gd name="T22" fmla="*/ 228 w 231"/>
              <a:gd name="T23" fmla="*/ 261 h 265"/>
              <a:gd name="T24" fmla="*/ 12 w 231"/>
              <a:gd name="T25" fmla="*/ 265 h 265"/>
              <a:gd name="T26" fmla="*/ 33 w 231"/>
              <a:gd name="T27" fmla="*/ 41 h 265"/>
              <a:gd name="T28" fmla="*/ 198 w 231"/>
              <a:gd name="T29" fmla="*/ 232 h 265"/>
              <a:gd name="T30" fmla="*/ 186 w 231"/>
              <a:gd name="T31" fmla="*/ 41 h 265"/>
              <a:gd name="T32" fmla="*/ 186 w 231"/>
              <a:gd name="T33" fmla="*/ 33 h 265"/>
              <a:gd name="T34" fmla="*/ 207 w 231"/>
              <a:gd name="T35" fmla="*/ 37 h 265"/>
              <a:gd name="T36" fmla="*/ 202 w 231"/>
              <a:gd name="T37" fmla="*/ 240 h 265"/>
              <a:gd name="T38" fmla="*/ 24 w 231"/>
              <a:gd name="T39" fmla="*/ 236 h 265"/>
              <a:gd name="T40" fmla="*/ 28 w 231"/>
              <a:gd name="T41" fmla="*/ 33 h 265"/>
              <a:gd name="T42" fmla="*/ 49 w 231"/>
              <a:gd name="T43" fmla="*/ 37 h 265"/>
              <a:gd name="T44" fmla="*/ 33 w 231"/>
              <a:gd name="T45" fmla="*/ 41 h 265"/>
              <a:gd name="T46" fmla="*/ 57 w 231"/>
              <a:gd name="T47" fmla="*/ 41 h 265"/>
              <a:gd name="T48" fmla="*/ 62 w 231"/>
              <a:gd name="T49" fmla="*/ 0 h 265"/>
              <a:gd name="T50" fmla="*/ 173 w 231"/>
              <a:gd name="T51" fmla="*/ 4 h 265"/>
              <a:gd name="T52" fmla="*/ 169 w 231"/>
              <a:gd name="T53" fmla="*/ 54 h 265"/>
              <a:gd name="T54" fmla="*/ 74 w 231"/>
              <a:gd name="T55" fmla="*/ 58 h 265"/>
              <a:gd name="T56" fmla="*/ 66 w 231"/>
              <a:gd name="T57" fmla="*/ 41 h 265"/>
              <a:gd name="T58" fmla="*/ 157 w 231"/>
              <a:gd name="T59" fmla="*/ 50 h 265"/>
              <a:gd name="T60" fmla="*/ 165 w 231"/>
              <a:gd name="T61" fmla="*/ 8 h 265"/>
              <a:gd name="T62" fmla="*/ 66 w 231"/>
              <a:gd name="T63" fmla="*/ 41 h 265"/>
              <a:gd name="T64" fmla="*/ 70 w 231"/>
              <a:gd name="T65" fmla="*/ 91 h 265"/>
              <a:gd name="T66" fmla="*/ 165 w 231"/>
              <a:gd name="T67" fmla="*/ 95 h 265"/>
              <a:gd name="T68" fmla="*/ 70 w 231"/>
              <a:gd name="T69" fmla="*/ 99 h 265"/>
              <a:gd name="T70" fmla="*/ 66 w 231"/>
              <a:gd name="T71" fmla="*/ 128 h 265"/>
              <a:gd name="T72" fmla="*/ 161 w 231"/>
              <a:gd name="T73" fmla="*/ 124 h 265"/>
              <a:gd name="T74" fmla="*/ 161 w 231"/>
              <a:gd name="T75" fmla="*/ 132 h 265"/>
              <a:gd name="T76" fmla="*/ 66 w 231"/>
              <a:gd name="T77" fmla="*/ 128 h 265"/>
              <a:gd name="T78" fmla="*/ 70 w 231"/>
              <a:gd name="T79" fmla="*/ 157 h 265"/>
              <a:gd name="T80" fmla="*/ 165 w 231"/>
              <a:gd name="T81" fmla="*/ 161 h 265"/>
              <a:gd name="T82" fmla="*/ 70 w 231"/>
              <a:gd name="T83" fmla="*/ 166 h 265"/>
              <a:gd name="T84" fmla="*/ 66 w 231"/>
              <a:gd name="T85" fmla="*/ 195 h 265"/>
              <a:gd name="T86" fmla="*/ 161 w 231"/>
              <a:gd name="T87" fmla="*/ 190 h 265"/>
              <a:gd name="T88" fmla="*/ 161 w 231"/>
              <a:gd name="T89" fmla="*/ 199 h 265"/>
              <a:gd name="T90" fmla="*/ 66 w 231"/>
              <a:gd name="T91" fmla="*/ 195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1" h="265">
                <a:moveTo>
                  <a:pt x="3" y="261"/>
                </a:moveTo>
                <a:cubicBezTo>
                  <a:pt x="1" y="259"/>
                  <a:pt x="0" y="256"/>
                  <a:pt x="0" y="25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7"/>
                  <a:pt x="1" y="14"/>
                  <a:pt x="3" y="12"/>
                </a:cubicBezTo>
                <a:cubicBezTo>
                  <a:pt x="6" y="9"/>
                  <a:pt x="8" y="8"/>
                  <a:pt x="12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8" y="8"/>
                  <a:pt x="49" y="10"/>
                  <a:pt x="49" y="12"/>
                </a:cubicBezTo>
                <a:cubicBezTo>
                  <a:pt x="49" y="15"/>
                  <a:pt x="48" y="17"/>
                  <a:pt x="45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9" y="17"/>
                  <a:pt x="8" y="18"/>
                  <a:pt x="8" y="21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5"/>
                  <a:pt x="9" y="257"/>
                  <a:pt x="12" y="257"/>
                </a:cubicBezTo>
                <a:cubicBezTo>
                  <a:pt x="219" y="257"/>
                  <a:pt x="219" y="257"/>
                  <a:pt x="219" y="257"/>
                </a:cubicBezTo>
                <a:cubicBezTo>
                  <a:pt x="222" y="257"/>
                  <a:pt x="223" y="255"/>
                  <a:pt x="223" y="253"/>
                </a:cubicBezTo>
                <a:cubicBezTo>
                  <a:pt x="223" y="21"/>
                  <a:pt x="223" y="21"/>
                  <a:pt x="223" y="21"/>
                </a:cubicBezTo>
                <a:cubicBezTo>
                  <a:pt x="223" y="18"/>
                  <a:pt x="222" y="17"/>
                  <a:pt x="219" y="17"/>
                </a:cubicBezTo>
                <a:cubicBezTo>
                  <a:pt x="186" y="17"/>
                  <a:pt x="186" y="17"/>
                  <a:pt x="186" y="17"/>
                </a:cubicBezTo>
                <a:cubicBezTo>
                  <a:pt x="183" y="17"/>
                  <a:pt x="182" y="15"/>
                  <a:pt x="182" y="12"/>
                </a:cubicBezTo>
                <a:cubicBezTo>
                  <a:pt x="182" y="10"/>
                  <a:pt x="183" y="8"/>
                  <a:pt x="186" y="8"/>
                </a:cubicBezTo>
                <a:cubicBezTo>
                  <a:pt x="219" y="8"/>
                  <a:pt x="219" y="8"/>
                  <a:pt x="219" y="8"/>
                </a:cubicBezTo>
                <a:cubicBezTo>
                  <a:pt x="222" y="8"/>
                  <a:pt x="225" y="9"/>
                  <a:pt x="228" y="12"/>
                </a:cubicBezTo>
                <a:cubicBezTo>
                  <a:pt x="230" y="14"/>
                  <a:pt x="231" y="17"/>
                  <a:pt x="231" y="21"/>
                </a:cubicBezTo>
                <a:cubicBezTo>
                  <a:pt x="231" y="253"/>
                  <a:pt x="231" y="253"/>
                  <a:pt x="231" y="253"/>
                </a:cubicBezTo>
                <a:cubicBezTo>
                  <a:pt x="231" y="256"/>
                  <a:pt x="230" y="259"/>
                  <a:pt x="228" y="261"/>
                </a:cubicBezTo>
                <a:cubicBezTo>
                  <a:pt x="225" y="264"/>
                  <a:pt x="222" y="265"/>
                  <a:pt x="219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8" y="265"/>
                  <a:pt x="6" y="264"/>
                  <a:pt x="3" y="261"/>
                </a:cubicBezTo>
                <a:close/>
                <a:moveTo>
                  <a:pt x="33" y="41"/>
                </a:moveTo>
                <a:cubicBezTo>
                  <a:pt x="33" y="232"/>
                  <a:pt x="33" y="232"/>
                  <a:pt x="33" y="232"/>
                </a:cubicBezTo>
                <a:cubicBezTo>
                  <a:pt x="198" y="232"/>
                  <a:pt x="198" y="232"/>
                  <a:pt x="198" y="232"/>
                </a:cubicBezTo>
                <a:cubicBezTo>
                  <a:pt x="198" y="41"/>
                  <a:pt x="198" y="41"/>
                  <a:pt x="198" y="41"/>
                </a:cubicBezTo>
                <a:cubicBezTo>
                  <a:pt x="186" y="41"/>
                  <a:pt x="186" y="41"/>
                  <a:pt x="186" y="41"/>
                </a:cubicBezTo>
                <a:cubicBezTo>
                  <a:pt x="183" y="41"/>
                  <a:pt x="182" y="40"/>
                  <a:pt x="182" y="37"/>
                </a:cubicBezTo>
                <a:cubicBezTo>
                  <a:pt x="182" y="35"/>
                  <a:pt x="183" y="33"/>
                  <a:pt x="186" y="33"/>
                </a:cubicBezTo>
                <a:cubicBezTo>
                  <a:pt x="202" y="33"/>
                  <a:pt x="202" y="33"/>
                  <a:pt x="202" y="33"/>
                </a:cubicBezTo>
                <a:cubicBezTo>
                  <a:pt x="205" y="33"/>
                  <a:pt x="207" y="35"/>
                  <a:pt x="207" y="37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07" y="239"/>
                  <a:pt x="205" y="240"/>
                  <a:pt x="202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26" y="240"/>
                  <a:pt x="24" y="239"/>
                  <a:pt x="24" y="236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5"/>
                  <a:pt x="26" y="33"/>
                  <a:pt x="28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8" y="33"/>
                  <a:pt x="49" y="35"/>
                  <a:pt x="49" y="37"/>
                </a:cubicBezTo>
                <a:cubicBezTo>
                  <a:pt x="49" y="40"/>
                  <a:pt x="48" y="41"/>
                  <a:pt x="45" y="41"/>
                </a:cubicBezTo>
                <a:lnTo>
                  <a:pt x="33" y="41"/>
                </a:lnTo>
                <a:close/>
                <a:moveTo>
                  <a:pt x="62" y="54"/>
                </a:moveTo>
                <a:cubicBezTo>
                  <a:pt x="59" y="51"/>
                  <a:pt x="57" y="47"/>
                  <a:pt x="57" y="41"/>
                </a:cubicBezTo>
                <a:cubicBezTo>
                  <a:pt x="57" y="4"/>
                  <a:pt x="57" y="4"/>
                  <a:pt x="57" y="4"/>
                </a:cubicBezTo>
                <a:cubicBezTo>
                  <a:pt x="57" y="1"/>
                  <a:pt x="59" y="0"/>
                  <a:pt x="62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72" y="0"/>
                  <a:pt x="173" y="1"/>
                  <a:pt x="173" y="4"/>
                </a:cubicBezTo>
                <a:cubicBezTo>
                  <a:pt x="173" y="41"/>
                  <a:pt x="173" y="41"/>
                  <a:pt x="173" y="41"/>
                </a:cubicBezTo>
                <a:cubicBezTo>
                  <a:pt x="173" y="47"/>
                  <a:pt x="172" y="51"/>
                  <a:pt x="169" y="54"/>
                </a:cubicBezTo>
                <a:cubicBezTo>
                  <a:pt x="166" y="56"/>
                  <a:pt x="162" y="58"/>
                  <a:pt x="157" y="58"/>
                </a:cubicBezTo>
                <a:cubicBezTo>
                  <a:pt x="74" y="58"/>
                  <a:pt x="74" y="58"/>
                  <a:pt x="74" y="58"/>
                </a:cubicBezTo>
                <a:cubicBezTo>
                  <a:pt x="69" y="58"/>
                  <a:pt x="65" y="56"/>
                  <a:pt x="62" y="54"/>
                </a:cubicBezTo>
                <a:close/>
                <a:moveTo>
                  <a:pt x="66" y="41"/>
                </a:moveTo>
                <a:cubicBezTo>
                  <a:pt x="66" y="47"/>
                  <a:pt x="69" y="50"/>
                  <a:pt x="74" y="50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62" y="50"/>
                  <a:pt x="165" y="47"/>
                  <a:pt x="165" y="41"/>
                </a:cubicBezTo>
                <a:cubicBezTo>
                  <a:pt x="165" y="8"/>
                  <a:pt x="165" y="8"/>
                  <a:pt x="165" y="8"/>
                </a:cubicBezTo>
                <a:cubicBezTo>
                  <a:pt x="66" y="8"/>
                  <a:pt x="66" y="8"/>
                  <a:pt x="66" y="8"/>
                </a:cubicBezTo>
                <a:lnTo>
                  <a:pt x="66" y="41"/>
                </a:lnTo>
                <a:close/>
                <a:moveTo>
                  <a:pt x="66" y="95"/>
                </a:moveTo>
                <a:cubicBezTo>
                  <a:pt x="66" y="92"/>
                  <a:pt x="67" y="91"/>
                  <a:pt x="70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4" y="91"/>
                  <a:pt x="165" y="92"/>
                  <a:pt x="165" y="95"/>
                </a:cubicBezTo>
                <a:cubicBezTo>
                  <a:pt x="165" y="98"/>
                  <a:pt x="164" y="99"/>
                  <a:pt x="161" y="99"/>
                </a:cubicBezTo>
                <a:cubicBezTo>
                  <a:pt x="70" y="99"/>
                  <a:pt x="70" y="99"/>
                  <a:pt x="70" y="99"/>
                </a:cubicBezTo>
                <a:cubicBezTo>
                  <a:pt x="67" y="99"/>
                  <a:pt x="66" y="98"/>
                  <a:pt x="66" y="95"/>
                </a:cubicBezTo>
                <a:close/>
                <a:moveTo>
                  <a:pt x="66" y="128"/>
                </a:moveTo>
                <a:cubicBezTo>
                  <a:pt x="66" y="126"/>
                  <a:pt x="67" y="124"/>
                  <a:pt x="70" y="124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4" y="124"/>
                  <a:pt x="165" y="126"/>
                  <a:pt x="165" y="128"/>
                </a:cubicBezTo>
                <a:cubicBezTo>
                  <a:pt x="165" y="131"/>
                  <a:pt x="164" y="132"/>
                  <a:pt x="161" y="132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67" y="132"/>
                  <a:pt x="66" y="131"/>
                  <a:pt x="66" y="128"/>
                </a:cubicBezTo>
                <a:close/>
                <a:moveTo>
                  <a:pt x="66" y="161"/>
                </a:moveTo>
                <a:cubicBezTo>
                  <a:pt x="66" y="159"/>
                  <a:pt x="67" y="157"/>
                  <a:pt x="70" y="157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64" y="157"/>
                  <a:pt x="165" y="159"/>
                  <a:pt x="165" y="161"/>
                </a:cubicBezTo>
                <a:cubicBezTo>
                  <a:pt x="165" y="164"/>
                  <a:pt x="164" y="166"/>
                  <a:pt x="161" y="166"/>
                </a:cubicBezTo>
                <a:cubicBezTo>
                  <a:pt x="70" y="166"/>
                  <a:pt x="70" y="166"/>
                  <a:pt x="70" y="166"/>
                </a:cubicBezTo>
                <a:cubicBezTo>
                  <a:pt x="67" y="166"/>
                  <a:pt x="66" y="164"/>
                  <a:pt x="66" y="161"/>
                </a:cubicBezTo>
                <a:close/>
                <a:moveTo>
                  <a:pt x="66" y="195"/>
                </a:moveTo>
                <a:cubicBezTo>
                  <a:pt x="66" y="192"/>
                  <a:pt x="67" y="190"/>
                  <a:pt x="70" y="190"/>
                </a:cubicBezTo>
                <a:cubicBezTo>
                  <a:pt x="161" y="190"/>
                  <a:pt x="161" y="190"/>
                  <a:pt x="161" y="190"/>
                </a:cubicBezTo>
                <a:cubicBezTo>
                  <a:pt x="164" y="190"/>
                  <a:pt x="165" y="192"/>
                  <a:pt x="165" y="195"/>
                </a:cubicBezTo>
                <a:cubicBezTo>
                  <a:pt x="165" y="197"/>
                  <a:pt x="164" y="199"/>
                  <a:pt x="161" y="199"/>
                </a:cubicBezTo>
                <a:cubicBezTo>
                  <a:pt x="70" y="199"/>
                  <a:pt x="70" y="199"/>
                  <a:pt x="70" y="199"/>
                </a:cubicBezTo>
                <a:cubicBezTo>
                  <a:pt x="67" y="199"/>
                  <a:pt x="66" y="197"/>
                  <a:pt x="66" y="1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" name="Freeform 14"/>
          <p:cNvSpPr>
            <a:spLocks noEditPoints="1"/>
          </p:cNvSpPr>
          <p:nvPr/>
        </p:nvSpPr>
        <p:spPr bwMode="auto">
          <a:xfrm>
            <a:off x="6591301" y="1066801"/>
            <a:ext cx="615950" cy="468313"/>
          </a:xfrm>
          <a:custGeom>
            <a:avLst/>
            <a:gdLst>
              <a:gd name="T0" fmla="*/ 0 w 347"/>
              <a:gd name="T1" fmla="*/ 4 h 264"/>
              <a:gd name="T2" fmla="*/ 273 w 347"/>
              <a:gd name="T3" fmla="*/ 4 h 264"/>
              <a:gd name="T4" fmla="*/ 306 w 347"/>
              <a:gd name="T5" fmla="*/ 257 h 264"/>
              <a:gd name="T6" fmla="*/ 340 w 347"/>
              <a:gd name="T7" fmla="*/ 4 h 264"/>
              <a:gd name="T8" fmla="*/ 347 w 347"/>
              <a:gd name="T9" fmla="*/ 224 h 264"/>
              <a:gd name="T10" fmla="*/ 306 w 347"/>
              <a:gd name="T11" fmla="*/ 264 h 264"/>
              <a:gd name="T12" fmla="*/ 8 w 347"/>
              <a:gd name="T13" fmla="*/ 224 h 264"/>
              <a:gd name="T14" fmla="*/ 283 w 347"/>
              <a:gd name="T15" fmla="*/ 257 h 264"/>
              <a:gd name="T16" fmla="*/ 273 w 347"/>
              <a:gd name="T17" fmla="*/ 247 h 264"/>
              <a:gd name="T18" fmla="*/ 268 w 347"/>
              <a:gd name="T19" fmla="*/ 239 h 264"/>
              <a:gd name="T20" fmla="*/ 265 w 347"/>
              <a:gd name="T21" fmla="*/ 224 h 264"/>
              <a:gd name="T22" fmla="*/ 8 w 347"/>
              <a:gd name="T23" fmla="*/ 224 h 264"/>
              <a:gd name="T24" fmla="*/ 37 w 347"/>
              <a:gd name="T25" fmla="*/ 25 h 264"/>
              <a:gd name="T26" fmla="*/ 240 w 347"/>
              <a:gd name="T27" fmla="*/ 62 h 264"/>
              <a:gd name="T28" fmla="*/ 33 w 347"/>
              <a:gd name="T29" fmla="*/ 62 h 264"/>
              <a:gd name="T30" fmla="*/ 37 w 347"/>
              <a:gd name="T31" fmla="*/ 91 h 264"/>
              <a:gd name="T32" fmla="*/ 124 w 347"/>
              <a:gd name="T33" fmla="*/ 170 h 264"/>
              <a:gd name="T34" fmla="*/ 33 w 347"/>
              <a:gd name="T35" fmla="*/ 170 h 264"/>
              <a:gd name="T36" fmla="*/ 120 w 347"/>
              <a:gd name="T37" fmla="*/ 190 h 264"/>
              <a:gd name="T38" fmla="*/ 37 w 347"/>
              <a:gd name="T39" fmla="*/ 199 h 264"/>
              <a:gd name="T40" fmla="*/ 37 w 347"/>
              <a:gd name="T41" fmla="*/ 215 h 264"/>
              <a:gd name="T42" fmla="*/ 120 w 347"/>
              <a:gd name="T43" fmla="*/ 224 h 264"/>
              <a:gd name="T44" fmla="*/ 41 w 347"/>
              <a:gd name="T45" fmla="*/ 58 h 264"/>
              <a:gd name="T46" fmla="*/ 41 w 347"/>
              <a:gd name="T47" fmla="*/ 33 h 264"/>
              <a:gd name="T48" fmla="*/ 116 w 347"/>
              <a:gd name="T49" fmla="*/ 166 h 264"/>
              <a:gd name="T50" fmla="*/ 41 w 347"/>
              <a:gd name="T51" fmla="*/ 166 h 264"/>
              <a:gd name="T52" fmla="*/ 153 w 347"/>
              <a:gd name="T53" fmla="*/ 99 h 264"/>
              <a:gd name="T54" fmla="*/ 236 w 347"/>
              <a:gd name="T55" fmla="*/ 91 h 264"/>
              <a:gd name="T56" fmla="*/ 236 w 347"/>
              <a:gd name="T57" fmla="*/ 124 h 264"/>
              <a:gd name="T58" fmla="*/ 153 w 347"/>
              <a:gd name="T59" fmla="*/ 116 h 264"/>
              <a:gd name="T60" fmla="*/ 240 w 347"/>
              <a:gd name="T61" fmla="*/ 145 h 264"/>
              <a:gd name="T62" fmla="*/ 149 w 347"/>
              <a:gd name="T63" fmla="*/ 145 h 264"/>
              <a:gd name="T64" fmla="*/ 240 w 347"/>
              <a:gd name="T65" fmla="*/ 145 h 264"/>
              <a:gd name="T66" fmla="*/ 153 w 347"/>
              <a:gd name="T67" fmla="*/ 174 h 264"/>
              <a:gd name="T68" fmla="*/ 236 w 347"/>
              <a:gd name="T69" fmla="*/ 166 h 264"/>
              <a:gd name="T70" fmla="*/ 236 w 347"/>
              <a:gd name="T71" fmla="*/ 199 h 264"/>
              <a:gd name="T72" fmla="*/ 153 w 347"/>
              <a:gd name="T73" fmla="*/ 190 h 264"/>
              <a:gd name="T74" fmla="*/ 240 w 347"/>
              <a:gd name="T75" fmla="*/ 219 h 264"/>
              <a:gd name="T76" fmla="*/ 149 w 347"/>
              <a:gd name="T77" fmla="*/ 219 h 264"/>
              <a:gd name="T78" fmla="*/ 240 w 347"/>
              <a:gd name="T79" fmla="*/ 219 h 264"/>
              <a:gd name="T80" fmla="*/ 290 w 347"/>
              <a:gd name="T81" fmla="*/ 4 h 264"/>
              <a:gd name="T82" fmla="*/ 298 w 347"/>
              <a:gd name="T83" fmla="*/ 224 h 264"/>
              <a:gd name="T84" fmla="*/ 314 w 347"/>
              <a:gd name="T85" fmla="*/ 4 h 264"/>
              <a:gd name="T86" fmla="*/ 323 w 347"/>
              <a:gd name="T87" fmla="*/ 224 h 264"/>
              <a:gd name="T88" fmla="*/ 295 w 347"/>
              <a:gd name="T89" fmla="*/ 23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47" h="264">
                <a:moveTo>
                  <a:pt x="12" y="253"/>
                </a:moveTo>
                <a:cubicBezTo>
                  <a:pt x="4" y="245"/>
                  <a:pt x="0" y="235"/>
                  <a:pt x="0" y="22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1"/>
                  <a:pt x="4" y="1"/>
                </a:cubicBezTo>
                <a:cubicBezTo>
                  <a:pt x="269" y="1"/>
                  <a:pt x="269" y="1"/>
                  <a:pt x="269" y="1"/>
                </a:cubicBezTo>
                <a:cubicBezTo>
                  <a:pt x="271" y="1"/>
                  <a:pt x="273" y="2"/>
                  <a:pt x="273" y="4"/>
                </a:cubicBezTo>
                <a:cubicBezTo>
                  <a:pt x="273" y="224"/>
                  <a:pt x="273" y="224"/>
                  <a:pt x="273" y="224"/>
                </a:cubicBezTo>
                <a:cubicBezTo>
                  <a:pt x="273" y="233"/>
                  <a:pt x="276" y="241"/>
                  <a:pt x="282" y="247"/>
                </a:cubicBezTo>
                <a:cubicBezTo>
                  <a:pt x="289" y="254"/>
                  <a:pt x="297" y="257"/>
                  <a:pt x="306" y="257"/>
                </a:cubicBezTo>
                <a:cubicBezTo>
                  <a:pt x="316" y="257"/>
                  <a:pt x="323" y="254"/>
                  <a:pt x="330" y="247"/>
                </a:cubicBezTo>
                <a:cubicBezTo>
                  <a:pt x="337" y="241"/>
                  <a:pt x="340" y="233"/>
                  <a:pt x="340" y="224"/>
                </a:cubicBezTo>
                <a:cubicBezTo>
                  <a:pt x="340" y="4"/>
                  <a:pt x="340" y="4"/>
                  <a:pt x="340" y="4"/>
                </a:cubicBezTo>
                <a:cubicBezTo>
                  <a:pt x="340" y="2"/>
                  <a:pt x="341" y="1"/>
                  <a:pt x="343" y="1"/>
                </a:cubicBezTo>
                <a:cubicBezTo>
                  <a:pt x="346" y="1"/>
                  <a:pt x="347" y="2"/>
                  <a:pt x="347" y="4"/>
                </a:cubicBezTo>
                <a:cubicBezTo>
                  <a:pt x="347" y="224"/>
                  <a:pt x="347" y="224"/>
                  <a:pt x="347" y="224"/>
                </a:cubicBezTo>
                <a:cubicBezTo>
                  <a:pt x="347" y="235"/>
                  <a:pt x="343" y="245"/>
                  <a:pt x="335" y="253"/>
                </a:cubicBezTo>
                <a:cubicBezTo>
                  <a:pt x="327" y="260"/>
                  <a:pt x="318" y="264"/>
                  <a:pt x="307" y="264"/>
                </a:cubicBezTo>
                <a:cubicBezTo>
                  <a:pt x="306" y="264"/>
                  <a:pt x="306" y="264"/>
                  <a:pt x="306" y="264"/>
                </a:cubicBezTo>
                <a:cubicBezTo>
                  <a:pt x="41" y="264"/>
                  <a:pt x="41" y="264"/>
                  <a:pt x="41" y="264"/>
                </a:cubicBezTo>
                <a:cubicBezTo>
                  <a:pt x="30" y="264"/>
                  <a:pt x="20" y="260"/>
                  <a:pt x="12" y="253"/>
                </a:cubicBezTo>
                <a:close/>
                <a:moveTo>
                  <a:pt x="8" y="224"/>
                </a:moveTo>
                <a:cubicBezTo>
                  <a:pt x="8" y="233"/>
                  <a:pt x="11" y="241"/>
                  <a:pt x="17" y="247"/>
                </a:cubicBezTo>
                <a:cubicBezTo>
                  <a:pt x="24" y="254"/>
                  <a:pt x="32" y="257"/>
                  <a:pt x="41" y="257"/>
                </a:cubicBezTo>
                <a:cubicBezTo>
                  <a:pt x="283" y="257"/>
                  <a:pt x="283" y="257"/>
                  <a:pt x="283" y="257"/>
                </a:cubicBezTo>
                <a:cubicBezTo>
                  <a:pt x="281" y="256"/>
                  <a:pt x="279" y="255"/>
                  <a:pt x="278" y="253"/>
                </a:cubicBezTo>
                <a:cubicBezTo>
                  <a:pt x="277" y="253"/>
                  <a:pt x="277" y="252"/>
                  <a:pt x="277" y="252"/>
                </a:cubicBezTo>
                <a:cubicBezTo>
                  <a:pt x="275" y="250"/>
                  <a:pt x="274" y="249"/>
                  <a:pt x="273" y="247"/>
                </a:cubicBezTo>
                <a:cubicBezTo>
                  <a:pt x="272" y="247"/>
                  <a:pt x="272" y="246"/>
                  <a:pt x="272" y="246"/>
                </a:cubicBezTo>
                <a:cubicBezTo>
                  <a:pt x="271" y="244"/>
                  <a:pt x="270" y="242"/>
                  <a:pt x="269" y="240"/>
                </a:cubicBezTo>
                <a:cubicBezTo>
                  <a:pt x="268" y="239"/>
                  <a:pt x="268" y="239"/>
                  <a:pt x="268" y="239"/>
                </a:cubicBezTo>
                <a:cubicBezTo>
                  <a:pt x="267" y="237"/>
                  <a:pt x="267" y="235"/>
                  <a:pt x="266" y="232"/>
                </a:cubicBezTo>
                <a:cubicBezTo>
                  <a:pt x="266" y="231"/>
                  <a:pt x="266" y="231"/>
                  <a:pt x="266" y="231"/>
                </a:cubicBezTo>
                <a:cubicBezTo>
                  <a:pt x="265" y="228"/>
                  <a:pt x="265" y="226"/>
                  <a:pt x="265" y="224"/>
                </a:cubicBezTo>
                <a:cubicBezTo>
                  <a:pt x="265" y="8"/>
                  <a:pt x="265" y="8"/>
                  <a:pt x="265" y="8"/>
                </a:cubicBezTo>
                <a:cubicBezTo>
                  <a:pt x="8" y="8"/>
                  <a:pt x="8" y="8"/>
                  <a:pt x="8" y="8"/>
                </a:cubicBezTo>
                <a:lnTo>
                  <a:pt x="8" y="224"/>
                </a:lnTo>
                <a:close/>
                <a:moveTo>
                  <a:pt x="33" y="62"/>
                </a:moveTo>
                <a:cubicBezTo>
                  <a:pt x="33" y="29"/>
                  <a:pt x="33" y="29"/>
                  <a:pt x="33" y="29"/>
                </a:cubicBezTo>
                <a:cubicBezTo>
                  <a:pt x="33" y="26"/>
                  <a:pt x="34" y="25"/>
                  <a:pt x="37" y="25"/>
                </a:cubicBezTo>
                <a:cubicBezTo>
                  <a:pt x="236" y="25"/>
                  <a:pt x="236" y="25"/>
                  <a:pt x="236" y="25"/>
                </a:cubicBezTo>
                <a:cubicBezTo>
                  <a:pt x="239" y="25"/>
                  <a:pt x="240" y="26"/>
                  <a:pt x="240" y="29"/>
                </a:cubicBezTo>
                <a:cubicBezTo>
                  <a:pt x="240" y="62"/>
                  <a:pt x="240" y="62"/>
                  <a:pt x="240" y="62"/>
                </a:cubicBezTo>
                <a:cubicBezTo>
                  <a:pt x="240" y="65"/>
                  <a:pt x="239" y="66"/>
                  <a:pt x="236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4" y="66"/>
                  <a:pt x="33" y="65"/>
                  <a:pt x="33" y="62"/>
                </a:cubicBezTo>
                <a:close/>
                <a:moveTo>
                  <a:pt x="33" y="170"/>
                </a:moveTo>
                <a:cubicBezTo>
                  <a:pt x="33" y="95"/>
                  <a:pt x="33" y="95"/>
                  <a:pt x="33" y="95"/>
                </a:cubicBezTo>
                <a:cubicBezTo>
                  <a:pt x="33" y="92"/>
                  <a:pt x="34" y="91"/>
                  <a:pt x="37" y="91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23" y="91"/>
                  <a:pt x="124" y="92"/>
                  <a:pt x="124" y="95"/>
                </a:cubicBezTo>
                <a:cubicBezTo>
                  <a:pt x="124" y="170"/>
                  <a:pt x="124" y="170"/>
                  <a:pt x="124" y="170"/>
                </a:cubicBezTo>
                <a:cubicBezTo>
                  <a:pt x="124" y="173"/>
                  <a:pt x="123" y="174"/>
                  <a:pt x="120" y="174"/>
                </a:cubicBezTo>
                <a:cubicBezTo>
                  <a:pt x="37" y="174"/>
                  <a:pt x="37" y="174"/>
                  <a:pt x="37" y="174"/>
                </a:cubicBezTo>
                <a:cubicBezTo>
                  <a:pt x="34" y="174"/>
                  <a:pt x="33" y="173"/>
                  <a:pt x="33" y="170"/>
                </a:cubicBezTo>
                <a:close/>
                <a:moveTo>
                  <a:pt x="33" y="195"/>
                </a:moveTo>
                <a:cubicBezTo>
                  <a:pt x="33" y="192"/>
                  <a:pt x="34" y="190"/>
                  <a:pt x="37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3" y="190"/>
                  <a:pt x="124" y="192"/>
                  <a:pt x="124" y="195"/>
                </a:cubicBezTo>
                <a:cubicBezTo>
                  <a:pt x="124" y="197"/>
                  <a:pt x="123" y="199"/>
                  <a:pt x="120" y="199"/>
                </a:cubicBezTo>
                <a:cubicBezTo>
                  <a:pt x="37" y="199"/>
                  <a:pt x="37" y="199"/>
                  <a:pt x="37" y="199"/>
                </a:cubicBezTo>
                <a:cubicBezTo>
                  <a:pt x="34" y="199"/>
                  <a:pt x="33" y="197"/>
                  <a:pt x="33" y="195"/>
                </a:cubicBezTo>
                <a:close/>
                <a:moveTo>
                  <a:pt x="33" y="219"/>
                </a:moveTo>
                <a:cubicBezTo>
                  <a:pt x="33" y="217"/>
                  <a:pt x="34" y="215"/>
                  <a:pt x="37" y="215"/>
                </a:cubicBezTo>
                <a:cubicBezTo>
                  <a:pt x="120" y="215"/>
                  <a:pt x="120" y="215"/>
                  <a:pt x="120" y="215"/>
                </a:cubicBezTo>
                <a:cubicBezTo>
                  <a:pt x="123" y="215"/>
                  <a:pt x="124" y="217"/>
                  <a:pt x="124" y="219"/>
                </a:cubicBezTo>
                <a:cubicBezTo>
                  <a:pt x="124" y="222"/>
                  <a:pt x="123" y="224"/>
                  <a:pt x="120" y="224"/>
                </a:cubicBezTo>
                <a:cubicBezTo>
                  <a:pt x="37" y="224"/>
                  <a:pt x="37" y="224"/>
                  <a:pt x="37" y="224"/>
                </a:cubicBezTo>
                <a:cubicBezTo>
                  <a:pt x="34" y="224"/>
                  <a:pt x="33" y="222"/>
                  <a:pt x="33" y="219"/>
                </a:cubicBezTo>
                <a:close/>
                <a:moveTo>
                  <a:pt x="41" y="58"/>
                </a:moveTo>
                <a:cubicBezTo>
                  <a:pt x="232" y="58"/>
                  <a:pt x="232" y="58"/>
                  <a:pt x="232" y="58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58"/>
                </a:lnTo>
                <a:close/>
                <a:moveTo>
                  <a:pt x="41" y="166"/>
                </a:moveTo>
                <a:cubicBezTo>
                  <a:pt x="116" y="166"/>
                  <a:pt x="116" y="166"/>
                  <a:pt x="116" y="166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41" y="99"/>
                  <a:pt x="41" y="99"/>
                  <a:pt x="41" y="99"/>
                </a:cubicBezTo>
                <a:lnTo>
                  <a:pt x="41" y="166"/>
                </a:lnTo>
                <a:close/>
                <a:moveTo>
                  <a:pt x="240" y="95"/>
                </a:moveTo>
                <a:cubicBezTo>
                  <a:pt x="240" y="98"/>
                  <a:pt x="239" y="99"/>
                  <a:pt x="236" y="99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50" y="99"/>
                  <a:pt x="149" y="98"/>
                  <a:pt x="149" y="95"/>
                </a:cubicBezTo>
                <a:cubicBezTo>
                  <a:pt x="149" y="92"/>
                  <a:pt x="150" y="91"/>
                  <a:pt x="153" y="91"/>
                </a:cubicBezTo>
                <a:cubicBezTo>
                  <a:pt x="236" y="91"/>
                  <a:pt x="236" y="91"/>
                  <a:pt x="236" y="91"/>
                </a:cubicBezTo>
                <a:cubicBezTo>
                  <a:pt x="239" y="91"/>
                  <a:pt x="240" y="92"/>
                  <a:pt x="240" y="95"/>
                </a:cubicBezTo>
                <a:close/>
                <a:moveTo>
                  <a:pt x="240" y="120"/>
                </a:moveTo>
                <a:cubicBezTo>
                  <a:pt x="240" y="123"/>
                  <a:pt x="239" y="124"/>
                  <a:pt x="236" y="124"/>
                </a:cubicBezTo>
                <a:cubicBezTo>
                  <a:pt x="153" y="124"/>
                  <a:pt x="153" y="124"/>
                  <a:pt x="153" y="124"/>
                </a:cubicBezTo>
                <a:cubicBezTo>
                  <a:pt x="150" y="124"/>
                  <a:pt x="149" y="123"/>
                  <a:pt x="149" y="120"/>
                </a:cubicBezTo>
                <a:cubicBezTo>
                  <a:pt x="149" y="117"/>
                  <a:pt x="150" y="116"/>
                  <a:pt x="153" y="116"/>
                </a:cubicBezTo>
                <a:cubicBezTo>
                  <a:pt x="236" y="116"/>
                  <a:pt x="236" y="116"/>
                  <a:pt x="236" y="116"/>
                </a:cubicBezTo>
                <a:cubicBezTo>
                  <a:pt x="239" y="116"/>
                  <a:pt x="240" y="117"/>
                  <a:pt x="240" y="120"/>
                </a:cubicBezTo>
                <a:close/>
                <a:moveTo>
                  <a:pt x="240" y="145"/>
                </a:moveTo>
                <a:cubicBezTo>
                  <a:pt x="240" y="148"/>
                  <a:pt x="239" y="149"/>
                  <a:pt x="236" y="149"/>
                </a:cubicBezTo>
                <a:cubicBezTo>
                  <a:pt x="153" y="149"/>
                  <a:pt x="153" y="149"/>
                  <a:pt x="153" y="149"/>
                </a:cubicBezTo>
                <a:cubicBezTo>
                  <a:pt x="150" y="149"/>
                  <a:pt x="149" y="148"/>
                  <a:pt x="149" y="145"/>
                </a:cubicBezTo>
                <a:cubicBezTo>
                  <a:pt x="149" y="142"/>
                  <a:pt x="150" y="141"/>
                  <a:pt x="153" y="141"/>
                </a:cubicBezTo>
                <a:cubicBezTo>
                  <a:pt x="236" y="141"/>
                  <a:pt x="236" y="141"/>
                  <a:pt x="236" y="141"/>
                </a:cubicBezTo>
                <a:cubicBezTo>
                  <a:pt x="239" y="141"/>
                  <a:pt x="240" y="142"/>
                  <a:pt x="240" y="145"/>
                </a:cubicBezTo>
                <a:close/>
                <a:moveTo>
                  <a:pt x="240" y="170"/>
                </a:moveTo>
                <a:cubicBezTo>
                  <a:pt x="240" y="173"/>
                  <a:pt x="239" y="174"/>
                  <a:pt x="236" y="174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50" y="174"/>
                  <a:pt x="149" y="173"/>
                  <a:pt x="149" y="170"/>
                </a:cubicBezTo>
                <a:cubicBezTo>
                  <a:pt x="149" y="167"/>
                  <a:pt x="150" y="166"/>
                  <a:pt x="153" y="166"/>
                </a:cubicBezTo>
                <a:cubicBezTo>
                  <a:pt x="236" y="166"/>
                  <a:pt x="236" y="166"/>
                  <a:pt x="236" y="166"/>
                </a:cubicBezTo>
                <a:cubicBezTo>
                  <a:pt x="239" y="166"/>
                  <a:pt x="240" y="167"/>
                  <a:pt x="240" y="170"/>
                </a:cubicBezTo>
                <a:close/>
                <a:moveTo>
                  <a:pt x="240" y="195"/>
                </a:moveTo>
                <a:cubicBezTo>
                  <a:pt x="240" y="197"/>
                  <a:pt x="239" y="199"/>
                  <a:pt x="236" y="199"/>
                </a:cubicBezTo>
                <a:cubicBezTo>
                  <a:pt x="153" y="199"/>
                  <a:pt x="153" y="199"/>
                  <a:pt x="153" y="199"/>
                </a:cubicBezTo>
                <a:cubicBezTo>
                  <a:pt x="150" y="199"/>
                  <a:pt x="149" y="197"/>
                  <a:pt x="149" y="195"/>
                </a:cubicBezTo>
                <a:cubicBezTo>
                  <a:pt x="149" y="192"/>
                  <a:pt x="150" y="190"/>
                  <a:pt x="153" y="190"/>
                </a:cubicBezTo>
                <a:cubicBezTo>
                  <a:pt x="236" y="190"/>
                  <a:pt x="236" y="190"/>
                  <a:pt x="236" y="190"/>
                </a:cubicBezTo>
                <a:cubicBezTo>
                  <a:pt x="239" y="190"/>
                  <a:pt x="240" y="192"/>
                  <a:pt x="240" y="195"/>
                </a:cubicBezTo>
                <a:close/>
                <a:moveTo>
                  <a:pt x="240" y="219"/>
                </a:moveTo>
                <a:cubicBezTo>
                  <a:pt x="240" y="222"/>
                  <a:pt x="239" y="224"/>
                  <a:pt x="236" y="224"/>
                </a:cubicBezTo>
                <a:cubicBezTo>
                  <a:pt x="153" y="224"/>
                  <a:pt x="153" y="224"/>
                  <a:pt x="153" y="224"/>
                </a:cubicBezTo>
                <a:cubicBezTo>
                  <a:pt x="150" y="224"/>
                  <a:pt x="149" y="222"/>
                  <a:pt x="149" y="219"/>
                </a:cubicBezTo>
                <a:cubicBezTo>
                  <a:pt x="149" y="217"/>
                  <a:pt x="150" y="215"/>
                  <a:pt x="153" y="215"/>
                </a:cubicBezTo>
                <a:cubicBezTo>
                  <a:pt x="236" y="215"/>
                  <a:pt x="236" y="215"/>
                  <a:pt x="236" y="215"/>
                </a:cubicBezTo>
                <a:cubicBezTo>
                  <a:pt x="239" y="215"/>
                  <a:pt x="240" y="217"/>
                  <a:pt x="240" y="219"/>
                </a:cubicBezTo>
                <a:close/>
                <a:moveTo>
                  <a:pt x="295" y="236"/>
                </a:moveTo>
                <a:cubicBezTo>
                  <a:pt x="291" y="233"/>
                  <a:pt x="290" y="229"/>
                  <a:pt x="290" y="224"/>
                </a:cubicBezTo>
                <a:cubicBezTo>
                  <a:pt x="290" y="4"/>
                  <a:pt x="290" y="4"/>
                  <a:pt x="290" y="4"/>
                </a:cubicBezTo>
                <a:cubicBezTo>
                  <a:pt x="290" y="1"/>
                  <a:pt x="291" y="0"/>
                  <a:pt x="294" y="0"/>
                </a:cubicBezTo>
                <a:cubicBezTo>
                  <a:pt x="297" y="0"/>
                  <a:pt x="298" y="1"/>
                  <a:pt x="298" y="4"/>
                </a:cubicBezTo>
                <a:cubicBezTo>
                  <a:pt x="298" y="224"/>
                  <a:pt x="298" y="224"/>
                  <a:pt x="298" y="224"/>
                </a:cubicBezTo>
                <a:cubicBezTo>
                  <a:pt x="298" y="229"/>
                  <a:pt x="301" y="232"/>
                  <a:pt x="306" y="232"/>
                </a:cubicBezTo>
                <a:cubicBezTo>
                  <a:pt x="312" y="232"/>
                  <a:pt x="314" y="229"/>
                  <a:pt x="314" y="224"/>
                </a:cubicBezTo>
                <a:cubicBezTo>
                  <a:pt x="314" y="4"/>
                  <a:pt x="314" y="4"/>
                  <a:pt x="314" y="4"/>
                </a:cubicBezTo>
                <a:cubicBezTo>
                  <a:pt x="314" y="1"/>
                  <a:pt x="316" y="0"/>
                  <a:pt x="319" y="0"/>
                </a:cubicBezTo>
                <a:cubicBezTo>
                  <a:pt x="321" y="0"/>
                  <a:pt x="323" y="1"/>
                  <a:pt x="323" y="4"/>
                </a:cubicBezTo>
                <a:cubicBezTo>
                  <a:pt x="323" y="224"/>
                  <a:pt x="323" y="224"/>
                  <a:pt x="323" y="224"/>
                </a:cubicBezTo>
                <a:cubicBezTo>
                  <a:pt x="323" y="228"/>
                  <a:pt x="321" y="232"/>
                  <a:pt x="318" y="235"/>
                </a:cubicBezTo>
                <a:cubicBezTo>
                  <a:pt x="315" y="239"/>
                  <a:pt x="311" y="240"/>
                  <a:pt x="306" y="240"/>
                </a:cubicBezTo>
                <a:cubicBezTo>
                  <a:pt x="302" y="240"/>
                  <a:pt x="298" y="239"/>
                  <a:pt x="295" y="2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" name="Freeform 15"/>
          <p:cNvSpPr>
            <a:spLocks noEditPoints="1"/>
          </p:cNvSpPr>
          <p:nvPr/>
        </p:nvSpPr>
        <p:spPr bwMode="auto">
          <a:xfrm>
            <a:off x="7442201" y="1081088"/>
            <a:ext cx="396875" cy="455613"/>
          </a:xfrm>
          <a:custGeom>
            <a:avLst/>
            <a:gdLst>
              <a:gd name="T0" fmla="*/ 4 w 224"/>
              <a:gd name="T1" fmla="*/ 42 h 257"/>
              <a:gd name="T2" fmla="*/ 41 w 224"/>
              <a:gd name="T3" fmla="*/ 46 h 257"/>
              <a:gd name="T4" fmla="*/ 4 w 224"/>
              <a:gd name="T5" fmla="*/ 50 h 257"/>
              <a:gd name="T6" fmla="*/ 0 w 224"/>
              <a:gd name="T7" fmla="*/ 79 h 257"/>
              <a:gd name="T8" fmla="*/ 37 w 224"/>
              <a:gd name="T9" fmla="*/ 75 h 257"/>
              <a:gd name="T10" fmla="*/ 37 w 224"/>
              <a:gd name="T11" fmla="*/ 83 h 257"/>
              <a:gd name="T12" fmla="*/ 0 w 224"/>
              <a:gd name="T13" fmla="*/ 79 h 257"/>
              <a:gd name="T14" fmla="*/ 4 w 224"/>
              <a:gd name="T15" fmla="*/ 108 h 257"/>
              <a:gd name="T16" fmla="*/ 41 w 224"/>
              <a:gd name="T17" fmla="*/ 112 h 257"/>
              <a:gd name="T18" fmla="*/ 4 w 224"/>
              <a:gd name="T19" fmla="*/ 116 h 257"/>
              <a:gd name="T20" fmla="*/ 0 w 224"/>
              <a:gd name="T21" fmla="*/ 145 h 257"/>
              <a:gd name="T22" fmla="*/ 37 w 224"/>
              <a:gd name="T23" fmla="*/ 141 h 257"/>
              <a:gd name="T24" fmla="*/ 37 w 224"/>
              <a:gd name="T25" fmla="*/ 149 h 257"/>
              <a:gd name="T26" fmla="*/ 0 w 224"/>
              <a:gd name="T27" fmla="*/ 145 h 257"/>
              <a:gd name="T28" fmla="*/ 4 w 224"/>
              <a:gd name="T29" fmla="*/ 174 h 257"/>
              <a:gd name="T30" fmla="*/ 41 w 224"/>
              <a:gd name="T31" fmla="*/ 178 h 257"/>
              <a:gd name="T32" fmla="*/ 4 w 224"/>
              <a:gd name="T33" fmla="*/ 182 h 257"/>
              <a:gd name="T34" fmla="*/ 0 w 224"/>
              <a:gd name="T35" fmla="*/ 211 h 257"/>
              <a:gd name="T36" fmla="*/ 37 w 224"/>
              <a:gd name="T37" fmla="*/ 207 h 257"/>
              <a:gd name="T38" fmla="*/ 37 w 224"/>
              <a:gd name="T39" fmla="*/ 216 h 257"/>
              <a:gd name="T40" fmla="*/ 0 w 224"/>
              <a:gd name="T41" fmla="*/ 211 h 257"/>
              <a:gd name="T42" fmla="*/ 20 w 224"/>
              <a:gd name="T43" fmla="*/ 253 h 257"/>
              <a:gd name="T44" fmla="*/ 17 w 224"/>
              <a:gd name="T45" fmla="*/ 237 h 257"/>
              <a:gd name="T46" fmla="*/ 25 w 224"/>
              <a:gd name="T47" fmla="*/ 237 h 257"/>
              <a:gd name="T48" fmla="*/ 29 w 224"/>
              <a:gd name="T49" fmla="*/ 249 h 257"/>
              <a:gd name="T50" fmla="*/ 67 w 224"/>
              <a:gd name="T51" fmla="*/ 9 h 257"/>
              <a:gd name="T52" fmla="*/ 25 w 224"/>
              <a:gd name="T53" fmla="*/ 13 h 257"/>
              <a:gd name="T54" fmla="*/ 21 w 224"/>
              <a:gd name="T55" fmla="*/ 27 h 257"/>
              <a:gd name="T56" fmla="*/ 17 w 224"/>
              <a:gd name="T57" fmla="*/ 13 h 257"/>
              <a:gd name="T58" fmla="*/ 29 w 224"/>
              <a:gd name="T59" fmla="*/ 0 h 257"/>
              <a:gd name="T60" fmla="*/ 203 w 224"/>
              <a:gd name="T61" fmla="*/ 4 h 257"/>
              <a:gd name="T62" fmla="*/ 207 w 224"/>
              <a:gd name="T63" fmla="*/ 245 h 257"/>
              <a:gd name="T64" fmla="*/ 195 w 224"/>
              <a:gd name="T65" fmla="*/ 257 h 257"/>
              <a:gd name="T66" fmla="*/ 75 w 224"/>
              <a:gd name="T67" fmla="*/ 249 h 257"/>
              <a:gd name="T68" fmla="*/ 199 w 224"/>
              <a:gd name="T69" fmla="*/ 245 h 257"/>
              <a:gd name="T70" fmla="*/ 195 w 224"/>
              <a:gd name="T71" fmla="*/ 9 h 257"/>
              <a:gd name="T72" fmla="*/ 75 w 224"/>
              <a:gd name="T73" fmla="*/ 249 h 257"/>
              <a:gd name="T74" fmla="*/ 215 w 224"/>
              <a:gd name="T75" fmla="*/ 236 h 257"/>
              <a:gd name="T76" fmla="*/ 219 w 224"/>
              <a:gd name="T77" fmla="*/ 17 h 257"/>
              <a:gd name="T78" fmla="*/ 224 w 224"/>
              <a:gd name="T79" fmla="*/ 236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24" h="257">
                <a:moveTo>
                  <a:pt x="0" y="46"/>
                </a:moveTo>
                <a:cubicBezTo>
                  <a:pt x="0" y="43"/>
                  <a:pt x="1" y="42"/>
                  <a:pt x="4" y="42"/>
                </a:cubicBezTo>
                <a:cubicBezTo>
                  <a:pt x="37" y="42"/>
                  <a:pt x="37" y="42"/>
                  <a:pt x="37" y="42"/>
                </a:cubicBezTo>
                <a:cubicBezTo>
                  <a:pt x="40" y="42"/>
                  <a:pt x="41" y="43"/>
                  <a:pt x="41" y="46"/>
                </a:cubicBezTo>
                <a:cubicBezTo>
                  <a:pt x="41" y="49"/>
                  <a:pt x="40" y="50"/>
                  <a:pt x="37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1" y="50"/>
                  <a:pt x="0" y="49"/>
                  <a:pt x="0" y="46"/>
                </a:cubicBezTo>
                <a:close/>
                <a:moveTo>
                  <a:pt x="0" y="79"/>
                </a:moveTo>
                <a:cubicBezTo>
                  <a:pt x="0" y="76"/>
                  <a:pt x="1" y="75"/>
                  <a:pt x="4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40" y="75"/>
                  <a:pt x="41" y="76"/>
                  <a:pt x="41" y="79"/>
                </a:cubicBezTo>
                <a:cubicBezTo>
                  <a:pt x="41" y="82"/>
                  <a:pt x="40" y="83"/>
                  <a:pt x="37" y="83"/>
                </a:cubicBezTo>
                <a:cubicBezTo>
                  <a:pt x="4" y="83"/>
                  <a:pt x="4" y="83"/>
                  <a:pt x="4" y="83"/>
                </a:cubicBezTo>
                <a:cubicBezTo>
                  <a:pt x="1" y="83"/>
                  <a:pt x="0" y="82"/>
                  <a:pt x="0" y="79"/>
                </a:cubicBezTo>
                <a:close/>
                <a:moveTo>
                  <a:pt x="0" y="112"/>
                </a:moveTo>
                <a:cubicBezTo>
                  <a:pt x="0" y="109"/>
                  <a:pt x="1" y="108"/>
                  <a:pt x="4" y="108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40" y="108"/>
                  <a:pt x="41" y="109"/>
                  <a:pt x="41" y="112"/>
                </a:cubicBezTo>
                <a:cubicBezTo>
                  <a:pt x="41" y="115"/>
                  <a:pt x="40" y="116"/>
                  <a:pt x="37" y="116"/>
                </a:cubicBezTo>
                <a:cubicBezTo>
                  <a:pt x="4" y="116"/>
                  <a:pt x="4" y="116"/>
                  <a:pt x="4" y="116"/>
                </a:cubicBezTo>
                <a:cubicBezTo>
                  <a:pt x="1" y="116"/>
                  <a:pt x="0" y="115"/>
                  <a:pt x="0" y="112"/>
                </a:cubicBezTo>
                <a:close/>
                <a:moveTo>
                  <a:pt x="0" y="145"/>
                </a:moveTo>
                <a:cubicBezTo>
                  <a:pt x="0" y="142"/>
                  <a:pt x="1" y="141"/>
                  <a:pt x="4" y="141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40" y="141"/>
                  <a:pt x="41" y="142"/>
                  <a:pt x="41" y="145"/>
                </a:cubicBezTo>
                <a:cubicBezTo>
                  <a:pt x="41" y="148"/>
                  <a:pt x="40" y="149"/>
                  <a:pt x="37" y="149"/>
                </a:cubicBezTo>
                <a:cubicBezTo>
                  <a:pt x="4" y="149"/>
                  <a:pt x="4" y="149"/>
                  <a:pt x="4" y="149"/>
                </a:cubicBezTo>
                <a:cubicBezTo>
                  <a:pt x="1" y="149"/>
                  <a:pt x="0" y="148"/>
                  <a:pt x="0" y="145"/>
                </a:cubicBezTo>
                <a:close/>
                <a:moveTo>
                  <a:pt x="0" y="178"/>
                </a:moveTo>
                <a:cubicBezTo>
                  <a:pt x="0" y="176"/>
                  <a:pt x="1" y="174"/>
                  <a:pt x="4" y="174"/>
                </a:cubicBezTo>
                <a:cubicBezTo>
                  <a:pt x="37" y="174"/>
                  <a:pt x="37" y="174"/>
                  <a:pt x="37" y="174"/>
                </a:cubicBezTo>
                <a:cubicBezTo>
                  <a:pt x="40" y="174"/>
                  <a:pt x="41" y="176"/>
                  <a:pt x="41" y="178"/>
                </a:cubicBezTo>
                <a:cubicBezTo>
                  <a:pt x="41" y="181"/>
                  <a:pt x="40" y="182"/>
                  <a:pt x="37" y="182"/>
                </a:cubicBezTo>
                <a:cubicBezTo>
                  <a:pt x="4" y="182"/>
                  <a:pt x="4" y="182"/>
                  <a:pt x="4" y="182"/>
                </a:cubicBezTo>
                <a:cubicBezTo>
                  <a:pt x="1" y="182"/>
                  <a:pt x="0" y="181"/>
                  <a:pt x="0" y="178"/>
                </a:cubicBezTo>
                <a:close/>
                <a:moveTo>
                  <a:pt x="0" y="211"/>
                </a:moveTo>
                <a:cubicBezTo>
                  <a:pt x="0" y="209"/>
                  <a:pt x="1" y="207"/>
                  <a:pt x="4" y="207"/>
                </a:cubicBezTo>
                <a:cubicBezTo>
                  <a:pt x="37" y="207"/>
                  <a:pt x="37" y="207"/>
                  <a:pt x="37" y="207"/>
                </a:cubicBezTo>
                <a:cubicBezTo>
                  <a:pt x="40" y="207"/>
                  <a:pt x="41" y="209"/>
                  <a:pt x="41" y="211"/>
                </a:cubicBezTo>
                <a:cubicBezTo>
                  <a:pt x="41" y="214"/>
                  <a:pt x="40" y="216"/>
                  <a:pt x="37" y="216"/>
                </a:cubicBezTo>
                <a:cubicBezTo>
                  <a:pt x="4" y="216"/>
                  <a:pt x="4" y="216"/>
                  <a:pt x="4" y="216"/>
                </a:cubicBezTo>
                <a:cubicBezTo>
                  <a:pt x="1" y="216"/>
                  <a:pt x="0" y="214"/>
                  <a:pt x="0" y="211"/>
                </a:cubicBezTo>
                <a:close/>
                <a:moveTo>
                  <a:pt x="29" y="257"/>
                </a:moveTo>
                <a:cubicBezTo>
                  <a:pt x="26" y="257"/>
                  <a:pt x="23" y="256"/>
                  <a:pt x="20" y="253"/>
                </a:cubicBezTo>
                <a:cubicBezTo>
                  <a:pt x="18" y="251"/>
                  <a:pt x="17" y="248"/>
                  <a:pt x="17" y="245"/>
                </a:cubicBezTo>
                <a:cubicBezTo>
                  <a:pt x="17" y="237"/>
                  <a:pt x="17" y="237"/>
                  <a:pt x="17" y="237"/>
                </a:cubicBezTo>
                <a:cubicBezTo>
                  <a:pt x="17" y="234"/>
                  <a:pt x="18" y="233"/>
                  <a:pt x="21" y="233"/>
                </a:cubicBezTo>
                <a:cubicBezTo>
                  <a:pt x="24" y="233"/>
                  <a:pt x="25" y="234"/>
                  <a:pt x="25" y="237"/>
                </a:cubicBezTo>
                <a:cubicBezTo>
                  <a:pt x="25" y="245"/>
                  <a:pt x="25" y="245"/>
                  <a:pt x="25" y="245"/>
                </a:cubicBezTo>
                <a:cubicBezTo>
                  <a:pt x="25" y="247"/>
                  <a:pt x="26" y="249"/>
                  <a:pt x="29" y="249"/>
                </a:cubicBezTo>
                <a:cubicBezTo>
                  <a:pt x="67" y="249"/>
                  <a:pt x="67" y="249"/>
                  <a:pt x="67" y="249"/>
                </a:cubicBezTo>
                <a:cubicBezTo>
                  <a:pt x="67" y="9"/>
                  <a:pt x="67" y="9"/>
                  <a:pt x="67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6" y="9"/>
                  <a:pt x="25" y="10"/>
                  <a:pt x="25" y="1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5"/>
                  <a:pt x="24" y="27"/>
                  <a:pt x="21" y="27"/>
                </a:cubicBezTo>
                <a:cubicBezTo>
                  <a:pt x="18" y="27"/>
                  <a:pt x="17" y="25"/>
                  <a:pt x="17" y="2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9"/>
                  <a:pt x="18" y="6"/>
                  <a:pt x="20" y="4"/>
                </a:cubicBezTo>
                <a:cubicBezTo>
                  <a:pt x="23" y="1"/>
                  <a:pt x="26" y="0"/>
                  <a:pt x="29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8" y="0"/>
                  <a:pt x="201" y="1"/>
                  <a:pt x="203" y="4"/>
                </a:cubicBezTo>
                <a:cubicBezTo>
                  <a:pt x="206" y="6"/>
                  <a:pt x="207" y="9"/>
                  <a:pt x="207" y="13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7" y="248"/>
                  <a:pt x="206" y="251"/>
                  <a:pt x="203" y="253"/>
                </a:cubicBezTo>
                <a:cubicBezTo>
                  <a:pt x="201" y="256"/>
                  <a:pt x="198" y="257"/>
                  <a:pt x="195" y="257"/>
                </a:cubicBezTo>
                <a:lnTo>
                  <a:pt x="29" y="257"/>
                </a:lnTo>
                <a:close/>
                <a:moveTo>
                  <a:pt x="75" y="249"/>
                </a:moveTo>
                <a:cubicBezTo>
                  <a:pt x="195" y="249"/>
                  <a:pt x="195" y="249"/>
                  <a:pt x="195" y="249"/>
                </a:cubicBezTo>
                <a:cubicBezTo>
                  <a:pt x="197" y="249"/>
                  <a:pt x="199" y="247"/>
                  <a:pt x="199" y="245"/>
                </a:cubicBezTo>
                <a:cubicBezTo>
                  <a:pt x="199" y="13"/>
                  <a:pt x="199" y="13"/>
                  <a:pt x="199" y="13"/>
                </a:cubicBezTo>
                <a:cubicBezTo>
                  <a:pt x="199" y="10"/>
                  <a:pt x="197" y="9"/>
                  <a:pt x="195" y="9"/>
                </a:cubicBezTo>
                <a:cubicBezTo>
                  <a:pt x="75" y="9"/>
                  <a:pt x="75" y="9"/>
                  <a:pt x="75" y="9"/>
                </a:cubicBezTo>
                <a:lnTo>
                  <a:pt x="75" y="249"/>
                </a:lnTo>
                <a:close/>
                <a:moveTo>
                  <a:pt x="219" y="240"/>
                </a:moveTo>
                <a:cubicBezTo>
                  <a:pt x="217" y="240"/>
                  <a:pt x="215" y="239"/>
                  <a:pt x="215" y="236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5" y="18"/>
                  <a:pt x="217" y="17"/>
                  <a:pt x="219" y="17"/>
                </a:cubicBezTo>
                <a:cubicBezTo>
                  <a:pt x="222" y="17"/>
                  <a:pt x="224" y="18"/>
                  <a:pt x="224" y="21"/>
                </a:cubicBezTo>
                <a:cubicBezTo>
                  <a:pt x="224" y="236"/>
                  <a:pt x="224" y="236"/>
                  <a:pt x="224" y="236"/>
                </a:cubicBezTo>
                <a:cubicBezTo>
                  <a:pt x="224" y="239"/>
                  <a:pt x="222" y="240"/>
                  <a:pt x="219" y="2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8072438" y="1081088"/>
            <a:ext cx="603250" cy="455613"/>
          </a:xfrm>
          <a:custGeom>
            <a:avLst/>
            <a:gdLst>
              <a:gd name="T0" fmla="*/ 4 w 340"/>
              <a:gd name="T1" fmla="*/ 17 h 257"/>
              <a:gd name="T2" fmla="*/ 4 w 340"/>
              <a:gd name="T3" fmla="*/ 240 h 257"/>
              <a:gd name="T4" fmla="*/ 323 w 340"/>
              <a:gd name="T5" fmla="*/ 13 h 257"/>
              <a:gd name="T6" fmla="*/ 311 w 340"/>
              <a:gd name="T7" fmla="*/ 257 h 257"/>
              <a:gd name="T8" fmla="*/ 162 w 340"/>
              <a:gd name="T9" fmla="*/ 257 h 257"/>
              <a:gd name="T10" fmla="*/ 17 w 340"/>
              <a:gd name="T11" fmla="*/ 245 h 257"/>
              <a:gd name="T12" fmla="*/ 29 w 340"/>
              <a:gd name="T13" fmla="*/ 0 h 257"/>
              <a:gd name="T14" fmla="*/ 178 w 340"/>
              <a:gd name="T15" fmla="*/ 0 h 257"/>
              <a:gd name="T16" fmla="*/ 166 w 340"/>
              <a:gd name="T17" fmla="*/ 245 h 257"/>
              <a:gd name="T18" fmla="*/ 166 w 340"/>
              <a:gd name="T19" fmla="*/ 23 h 257"/>
              <a:gd name="T20" fmla="*/ 29 w 340"/>
              <a:gd name="T21" fmla="*/ 9 h 257"/>
              <a:gd name="T22" fmla="*/ 29 w 340"/>
              <a:gd name="T23" fmla="*/ 249 h 257"/>
              <a:gd name="T24" fmla="*/ 149 w 340"/>
              <a:gd name="T25" fmla="*/ 46 h 257"/>
              <a:gd name="T26" fmla="*/ 41 w 340"/>
              <a:gd name="T27" fmla="*/ 46 h 257"/>
              <a:gd name="T28" fmla="*/ 149 w 340"/>
              <a:gd name="T29" fmla="*/ 46 h 257"/>
              <a:gd name="T30" fmla="*/ 46 w 340"/>
              <a:gd name="T31" fmla="*/ 83 h 257"/>
              <a:gd name="T32" fmla="*/ 145 w 340"/>
              <a:gd name="T33" fmla="*/ 75 h 257"/>
              <a:gd name="T34" fmla="*/ 145 w 340"/>
              <a:gd name="T35" fmla="*/ 116 h 257"/>
              <a:gd name="T36" fmla="*/ 46 w 340"/>
              <a:gd name="T37" fmla="*/ 108 h 257"/>
              <a:gd name="T38" fmla="*/ 149 w 340"/>
              <a:gd name="T39" fmla="*/ 145 h 257"/>
              <a:gd name="T40" fmla="*/ 41 w 340"/>
              <a:gd name="T41" fmla="*/ 145 h 257"/>
              <a:gd name="T42" fmla="*/ 149 w 340"/>
              <a:gd name="T43" fmla="*/ 145 h 257"/>
              <a:gd name="T44" fmla="*/ 46 w 340"/>
              <a:gd name="T45" fmla="*/ 182 h 257"/>
              <a:gd name="T46" fmla="*/ 145 w 340"/>
              <a:gd name="T47" fmla="*/ 174 h 257"/>
              <a:gd name="T48" fmla="*/ 145 w 340"/>
              <a:gd name="T49" fmla="*/ 216 h 257"/>
              <a:gd name="T50" fmla="*/ 46 w 340"/>
              <a:gd name="T51" fmla="*/ 207 h 257"/>
              <a:gd name="T52" fmla="*/ 315 w 340"/>
              <a:gd name="T53" fmla="*/ 13 h 257"/>
              <a:gd name="T54" fmla="*/ 174 w 340"/>
              <a:gd name="T55" fmla="*/ 13 h 257"/>
              <a:gd name="T56" fmla="*/ 174 w 340"/>
              <a:gd name="T57" fmla="*/ 244 h 257"/>
              <a:gd name="T58" fmla="*/ 311 w 340"/>
              <a:gd name="T59" fmla="*/ 249 h 257"/>
              <a:gd name="T60" fmla="*/ 298 w 340"/>
              <a:gd name="T61" fmla="*/ 46 h 257"/>
              <a:gd name="T62" fmla="*/ 191 w 340"/>
              <a:gd name="T63" fmla="*/ 46 h 257"/>
              <a:gd name="T64" fmla="*/ 298 w 340"/>
              <a:gd name="T65" fmla="*/ 46 h 257"/>
              <a:gd name="T66" fmla="*/ 195 w 340"/>
              <a:gd name="T67" fmla="*/ 83 h 257"/>
              <a:gd name="T68" fmla="*/ 294 w 340"/>
              <a:gd name="T69" fmla="*/ 75 h 257"/>
              <a:gd name="T70" fmla="*/ 294 w 340"/>
              <a:gd name="T71" fmla="*/ 116 h 257"/>
              <a:gd name="T72" fmla="*/ 195 w 340"/>
              <a:gd name="T73" fmla="*/ 108 h 257"/>
              <a:gd name="T74" fmla="*/ 298 w 340"/>
              <a:gd name="T75" fmla="*/ 145 h 257"/>
              <a:gd name="T76" fmla="*/ 191 w 340"/>
              <a:gd name="T77" fmla="*/ 145 h 257"/>
              <a:gd name="T78" fmla="*/ 298 w 340"/>
              <a:gd name="T79" fmla="*/ 145 h 257"/>
              <a:gd name="T80" fmla="*/ 195 w 340"/>
              <a:gd name="T81" fmla="*/ 182 h 257"/>
              <a:gd name="T82" fmla="*/ 294 w 340"/>
              <a:gd name="T83" fmla="*/ 174 h 257"/>
              <a:gd name="T84" fmla="*/ 294 w 340"/>
              <a:gd name="T85" fmla="*/ 216 h 257"/>
              <a:gd name="T86" fmla="*/ 195 w 340"/>
              <a:gd name="T87" fmla="*/ 207 h 257"/>
              <a:gd name="T88" fmla="*/ 340 w 340"/>
              <a:gd name="T89" fmla="*/ 21 h 257"/>
              <a:gd name="T90" fmla="*/ 331 w 340"/>
              <a:gd name="T91" fmla="*/ 236 h 257"/>
              <a:gd name="T92" fmla="*/ 340 w 340"/>
              <a:gd name="T93" fmla="*/ 2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40" h="257">
                <a:moveTo>
                  <a:pt x="0" y="236"/>
                </a:moveTo>
                <a:cubicBezTo>
                  <a:pt x="0" y="21"/>
                  <a:pt x="0" y="21"/>
                  <a:pt x="0" y="21"/>
                </a:cubicBezTo>
                <a:cubicBezTo>
                  <a:pt x="0" y="18"/>
                  <a:pt x="1" y="17"/>
                  <a:pt x="4" y="17"/>
                </a:cubicBezTo>
                <a:cubicBezTo>
                  <a:pt x="7" y="17"/>
                  <a:pt x="8" y="18"/>
                  <a:pt x="8" y="21"/>
                </a:cubicBezTo>
                <a:cubicBezTo>
                  <a:pt x="8" y="236"/>
                  <a:pt x="8" y="236"/>
                  <a:pt x="8" y="236"/>
                </a:cubicBezTo>
                <a:cubicBezTo>
                  <a:pt x="8" y="239"/>
                  <a:pt x="7" y="240"/>
                  <a:pt x="4" y="240"/>
                </a:cubicBezTo>
                <a:cubicBezTo>
                  <a:pt x="1" y="240"/>
                  <a:pt x="0" y="239"/>
                  <a:pt x="0" y="236"/>
                </a:cubicBezTo>
                <a:close/>
                <a:moveTo>
                  <a:pt x="319" y="4"/>
                </a:moveTo>
                <a:cubicBezTo>
                  <a:pt x="322" y="6"/>
                  <a:pt x="323" y="9"/>
                  <a:pt x="323" y="13"/>
                </a:cubicBezTo>
                <a:cubicBezTo>
                  <a:pt x="323" y="245"/>
                  <a:pt x="323" y="245"/>
                  <a:pt x="323" y="245"/>
                </a:cubicBezTo>
                <a:cubicBezTo>
                  <a:pt x="323" y="248"/>
                  <a:pt x="322" y="251"/>
                  <a:pt x="319" y="253"/>
                </a:cubicBezTo>
                <a:cubicBezTo>
                  <a:pt x="317" y="256"/>
                  <a:pt x="314" y="257"/>
                  <a:pt x="311" y="257"/>
                </a:cubicBezTo>
                <a:cubicBezTo>
                  <a:pt x="178" y="257"/>
                  <a:pt x="178" y="257"/>
                  <a:pt x="178" y="257"/>
                </a:cubicBezTo>
                <a:cubicBezTo>
                  <a:pt x="175" y="257"/>
                  <a:pt x="172" y="256"/>
                  <a:pt x="170" y="254"/>
                </a:cubicBezTo>
                <a:cubicBezTo>
                  <a:pt x="167" y="256"/>
                  <a:pt x="165" y="257"/>
                  <a:pt x="162" y="257"/>
                </a:cubicBezTo>
                <a:cubicBezTo>
                  <a:pt x="29" y="257"/>
                  <a:pt x="29" y="257"/>
                  <a:pt x="29" y="257"/>
                </a:cubicBezTo>
                <a:cubicBezTo>
                  <a:pt x="26" y="257"/>
                  <a:pt x="23" y="256"/>
                  <a:pt x="20" y="253"/>
                </a:cubicBezTo>
                <a:cubicBezTo>
                  <a:pt x="18" y="251"/>
                  <a:pt x="17" y="248"/>
                  <a:pt x="17" y="245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9"/>
                  <a:pt x="18" y="6"/>
                  <a:pt x="20" y="4"/>
                </a:cubicBezTo>
                <a:cubicBezTo>
                  <a:pt x="23" y="1"/>
                  <a:pt x="26" y="0"/>
                  <a:pt x="29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65" y="0"/>
                  <a:pt x="167" y="1"/>
                  <a:pt x="170" y="3"/>
                </a:cubicBezTo>
                <a:cubicBezTo>
                  <a:pt x="172" y="1"/>
                  <a:pt x="175" y="0"/>
                  <a:pt x="178" y="0"/>
                </a:cubicBezTo>
                <a:cubicBezTo>
                  <a:pt x="311" y="0"/>
                  <a:pt x="311" y="0"/>
                  <a:pt x="311" y="0"/>
                </a:cubicBezTo>
                <a:cubicBezTo>
                  <a:pt x="314" y="0"/>
                  <a:pt x="317" y="1"/>
                  <a:pt x="319" y="4"/>
                </a:cubicBezTo>
                <a:close/>
                <a:moveTo>
                  <a:pt x="166" y="245"/>
                </a:moveTo>
                <a:cubicBezTo>
                  <a:pt x="166" y="244"/>
                  <a:pt x="166" y="244"/>
                  <a:pt x="166" y="244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"/>
                  <a:pt x="166" y="23"/>
                  <a:pt x="166" y="23"/>
                </a:cubicBezTo>
                <a:cubicBezTo>
                  <a:pt x="166" y="13"/>
                  <a:pt x="166" y="13"/>
                  <a:pt x="166" y="13"/>
                </a:cubicBezTo>
                <a:cubicBezTo>
                  <a:pt x="166" y="10"/>
                  <a:pt x="164" y="9"/>
                  <a:pt x="162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6" y="9"/>
                  <a:pt x="25" y="10"/>
                  <a:pt x="25" y="13"/>
                </a:cubicBezTo>
                <a:cubicBezTo>
                  <a:pt x="25" y="245"/>
                  <a:pt x="25" y="245"/>
                  <a:pt x="25" y="245"/>
                </a:cubicBezTo>
                <a:cubicBezTo>
                  <a:pt x="25" y="247"/>
                  <a:pt x="26" y="249"/>
                  <a:pt x="29" y="249"/>
                </a:cubicBezTo>
                <a:cubicBezTo>
                  <a:pt x="162" y="249"/>
                  <a:pt x="162" y="249"/>
                  <a:pt x="162" y="249"/>
                </a:cubicBezTo>
                <a:cubicBezTo>
                  <a:pt x="164" y="249"/>
                  <a:pt x="166" y="247"/>
                  <a:pt x="166" y="245"/>
                </a:cubicBezTo>
                <a:close/>
                <a:moveTo>
                  <a:pt x="149" y="46"/>
                </a:moveTo>
                <a:cubicBezTo>
                  <a:pt x="149" y="49"/>
                  <a:pt x="148" y="50"/>
                  <a:pt x="145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3" y="50"/>
                  <a:pt x="41" y="49"/>
                  <a:pt x="41" y="46"/>
                </a:cubicBezTo>
                <a:cubicBezTo>
                  <a:pt x="41" y="43"/>
                  <a:pt x="43" y="42"/>
                  <a:pt x="46" y="42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48" y="42"/>
                  <a:pt x="149" y="43"/>
                  <a:pt x="149" y="46"/>
                </a:cubicBezTo>
                <a:close/>
                <a:moveTo>
                  <a:pt x="149" y="79"/>
                </a:moveTo>
                <a:cubicBezTo>
                  <a:pt x="149" y="82"/>
                  <a:pt x="148" y="83"/>
                  <a:pt x="145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3" y="83"/>
                  <a:pt x="41" y="82"/>
                  <a:pt x="41" y="79"/>
                </a:cubicBezTo>
                <a:cubicBezTo>
                  <a:pt x="41" y="76"/>
                  <a:pt x="43" y="75"/>
                  <a:pt x="46" y="7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8" y="75"/>
                  <a:pt x="149" y="76"/>
                  <a:pt x="149" y="79"/>
                </a:cubicBezTo>
                <a:close/>
                <a:moveTo>
                  <a:pt x="149" y="112"/>
                </a:moveTo>
                <a:cubicBezTo>
                  <a:pt x="149" y="115"/>
                  <a:pt x="148" y="116"/>
                  <a:pt x="145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3" y="116"/>
                  <a:pt x="41" y="115"/>
                  <a:pt x="41" y="112"/>
                </a:cubicBezTo>
                <a:cubicBezTo>
                  <a:pt x="41" y="109"/>
                  <a:pt x="43" y="108"/>
                  <a:pt x="46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8" y="108"/>
                  <a:pt x="149" y="109"/>
                  <a:pt x="149" y="112"/>
                </a:cubicBezTo>
                <a:close/>
                <a:moveTo>
                  <a:pt x="149" y="145"/>
                </a:moveTo>
                <a:cubicBezTo>
                  <a:pt x="149" y="148"/>
                  <a:pt x="148" y="149"/>
                  <a:pt x="145" y="149"/>
                </a:cubicBezTo>
                <a:cubicBezTo>
                  <a:pt x="46" y="149"/>
                  <a:pt x="46" y="149"/>
                  <a:pt x="46" y="149"/>
                </a:cubicBezTo>
                <a:cubicBezTo>
                  <a:pt x="43" y="149"/>
                  <a:pt x="41" y="148"/>
                  <a:pt x="41" y="145"/>
                </a:cubicBezTo>
                <a:cubicBezTo>
                  <a:pt x="41" y="142"/>
                  <a:pt x="43" y="141"/>
                  <a:pt x="46" y="141"/>
                </a:cubicBezTo>
                <a:cubicBezTo>
                  <a:pt x="145" y="141"/>
                  <a:pt x="145" y="141"/>
                  <a:pt x="145" y="141"/>
                </a:cubicBezTo>
                <a:cubicBezTo>
                  <a:pt x="148" y="141"/>
                  <a:pt x="149" y="142"/>
                  <a:pt x="149" y="145"/>
                </a:cubicBezTo>
                <a:close/>
                <a:moveTo>
                  <a:pt x="149" y="178"/>
                </a:moveTo>
                <a:cubicBezTo>
                  <a:pt x="149" y="181"/>
                  <a:pt x="148" y="182"/>
                  <a:pt x="145" y="182"/>
                </a:cubicBezTo>
                <a:cubicBezTo>
                  <a:pt x="46" y="182"/>
                  <a:pt x="46" y="182"/>
                  <a:pt x="46" y="182"/>
                </a:cubicBezTo>
                <a:cubicBezTo>
                  <a:pt x="43" y="182"/>
                  <a:pt x="41" y="181"/>
                  <a:pt x="41" y="178"/>
                </a:cubicBezTo>
                <a:cubicBezTo>
                  <a:pt x="41" y="176"/>
                  <a:pt x="43" y="174"/>
                  <a:pt x="46" y="174"/>
                </a:cubicBezTo>
                <a:cubicBezTo>
                  <a:pt x="145" y="174"/>
                  <a:pt x="145" y="174"/>
                  <a:pt x="145" y="174"/>
                </a:cubicBezTo>
                <a:cubicBezTo>
                  <a:pt x="148" y="174"/>
                  <a:pt x="149" y="176"/>
                  <a:pt x="149" y="178"/>
                </a:cubicBezTo>
                <a:close/>
                <a:moveTo>
                  <a:pt x="149" y="211"/>
                </a:moveTo>
                <a:cubicBezTo>
                  <a:pt x="149" y="214"/>
                  <a:pt x="148" y="216"/>
                  <a:pt x="145" y="216"/>
                </a:cubicBezTo>
                <a:cubicBezTo>
                  <a:pt x="46" y="216"/>
                  <a:pt x="46" y="216"/>
                  <a:pt x="46" y="216"/>
                </a:cubicBezTo>
                <a:cubicBezTo>
                  <a:pt x="43" y="216"/>
                  <a:pt x="41" y="214"/>
                  <a:pt x="41" y="211"/>
                </a:cubicBezTo>
                <a:cubicBezTo>
                  <a:pt x="41" y="209"/>
                  <a:pt x="43" y="207"/>
                  <a:pt x="46" y="207"/>
                </a:cubicBezTo>
                <a:cubicBezTo>
                  <a:pt x="145" y="207"/>
                  <a:pt x="145" y="207"/>
                  <a:pt x="145" y="207"/>
                </a:cubicBezTo>
                <a:cubicBezTo>
                  <a:pt x="148" y="207"/>
                  <a:pt x="149" y="209"/>
                  <a:pt x="149" y="211"/>
                </a:cubicBezTo>
                <a:close/>
                <a:moveTo>
                  <a:pt x="315" y="13"/>
                </a:moveTo>
                <a:cubicBezTo>
                  <a:pt x="315" y="10"/>
                  <a:pt x="313" y="9"/>
                  <a:pt x="311" y="9"/>
                </a:cubicBezTo>
                <a:cubicBezTo>
                  <a:pt x="178" y="9"/>
                  <a:pt x="178" y="9"/>
                  <a:pt x="178" y="9"/>
                </a:cubicBezTo>
                <a:cubicBezTo>
                  <a:pt x="175" y="9"/>
                  <a:pt x="174" y="10"/>
                  <a:pt x="174" y="13"/>
                </a:cubicBezTo>
                <a:cubicBezTo>
                  <a:pt x="174" y="23"/>
                  <a:pt x="174" y="23"/>
                  <a:pt x="174" y="23"/>
                </a:cubicBezTo>
                <a:cubicBezTo>
                  <a:pt x="174" y="237"/>
                  <a:pt x="174" y="237"/>
                  <a:pt x="174" y="237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7"/>
                  <a:pt x="175" y="249"/>
                  <a:pt x="178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3" y="249"/>
                  <a:pt x="315" y="247"/>
                  <a:pt x="315" y="245"/>
                </a:cubicBezTo>
                <a:lnTo>
                  <a:pt x="315" y="13"/>
                </a:lnTo>
                <a:close/>
                <a:moveTo>
                  <a:pt x="298" y="46"/>
                </a:moveTo>
                <a:cubicBezTo>
                  <a:pt x="298" y="49"/>
                  <a:pt x="297" y="50"/>
                  <a:pt x="294" y="50"/>
                </a:cubicBezTo>
                <a:cubicBezTo>
                  <a:pt x="195" y="50"/>
                  <a:pt x="195" y="50"/>
                  <a:pt x="195" y="50"/>
                </a:cubicBezTo>
                <a:cubicBezTo>
                  <a:pt x="192" y="50"/>
                  <a:pt x="191" y="49"/>
                  <a:pt x="191" y="46"/>
                </a:cubicBezTo>
                <a:cubicBezTo>
                  <a:pt x="191" y="43"/>
                  <a:pt x="192" y="42"/>
                  <a:pt x="195" y="42"/>
                </a:cubicBezTo>
                <a:cubicBezTo>
                  <a:pt x="294" y="42"/>
                  <a:pt x="294" y="42"/>
                  <a:pt x="294" y="42"/>
                </a:cubicBezTo>
                <a:cubicBezTo>
                  <a:pt x="297" y="42"/>
                  <a:pt x="298" y="43"/>
                  <a:pt x="298" y="46"/>
                </a:cubicBezTo>
                <a:close/>
                <a:moveTo>
                  <a:pt x="298" y="79"/>
                </a:moveTo>
                <a:cubicBezTo>
                  <a:pt x="298" y="82"/>
                  <a:pt x="297" y="83"/>
                  <a:pt x="294" y="83"/>
                </a:cubicBezTo>
                <a:cubicBezTo>
                  <a:pt x="195" y="83"/>
                  <a:pt x="195" y="83"/>
                  <a:pt x="195" y="83"/>
                </a:cubicBezTo>
                <a:cubicBezTo>
                  <a:pt x="192" y="83"/>
                  <a:pt x="191" y="82"/>
                  <a:pt x="191" y="79"/>
                </a:cubicBezTo>
                <a:cubicBezTo>
                  <a:pt x="191" y="76"/>
                  <a:pt x="192" y="75"/>
                  <a:pt x="195" y="75"/>
                </a:cubicBezTo>
                <a:cubicBezTo>
                  <a:pt x="294" y="75"/>
                  <a:pt x="294" y="75"/>
                  <a:pt x="294" y="75"/>
                </a:cubicBezTo>
                <a:cubicBezTo>
                  <a:pt x="297" y="75"/>
                  <a:pt x="298" y="76"/>
                  <a:pt x="298" y="79"/>
                </a:cubicBezTo>
                <a:close/>
                <a:moveTo>
                  <a:pt x="298" y="112"/>
                </a:moveTo>
                <a:cubicBezTo>
                  <a:pt x="298" y="115"/>
                  <a:pt x="297" y="116"/>
                  <a:pt x="294" y="116"/>
                </a:cubicBezTo>
                <a:cubicBezTo>
                  <a:pt x="195" y="116"/>
                  <a:pt x="195" y="116"/>
                  <a:pt x="195" y="116"/>
                </a:cubicBezTo>
                <a:cubicBezTo>
                  <a:pt x="192" y="116"/>
                  <a:pt x="191" y="115"/>
                  <a:pt x="191" y="112"/>
                </a:cubicBezTo>
                <a:cubicBezTo>
                  <a:pt x="191" y="109"/>
                  <a:pt x="192" y="108"/>
                  <a:pt x="195" y="108"/>
                </a:cubicBezTo>
                <a:cubicBezTo>
                  <a:pt x="294" y="108"/>
                  <a:pt x="294" y="108"/>
                  <a:pt x="294" y="108"/>
                </a:cubicBezTo>
                <a:cubicBezTo>
                  <a:pt x="297" y="108"/>
                  <a:pt x="298" y="109"/>
                  <a:pt x="298" y="112"/>
                </a:cubicBezTo>
                <a:close/>
                <a:moveTo>
                  <a:pt x="298" y="145"/>
                </a:moveTo>
                <a:cubicBezTo>
                  <a:pt x="298" y="148"/>
                  <a:pt x="297" y="149"/>
                  <a:pt x="294" y="149"/>
                </a:cubicBezTo>
                <a:cubicBezTo>
                  <a:pt x="195" y="149"/>
                  <a:pt x="195" y="149"/>
                  <a:pt x="195" y="149"/>
                </a:cubicBezTo>
                <a:cubicBezTo>
                  <a:pt x="192" y="149"/>
                  <a:pt x="191" y="148"/>
                  <a:pt x="191" y="145"/>
                </a:cubicBezTo>
                <a:cubicBezTo>
                  <a:pt x="191" y="142"/>
                  <a:pt x="192" y="141"/>
                  <a:pt x="195" y="141"/>
                </a:cubicBezTo>
                <a:cubicBezTo>
                  <a:pt x="294" y="141"/>
                  <a:pt x="294" y="141"/>
                  <a:pt x="294" y="141"/>
                </a:cubicBezTo>
                <a:cubicBezTo>
                  <a:pt x="297" y="141"/>
                  <a:pt x="298" y="142"/>
                  <a:pt x="298" y="145"/>
                </a:cubicBezTo>
                <a:close/>
                <a:moveTo>
                  <a:pt x="298" y="178"/>
                </a:moveTo>
                <a:cubicBezTo>
                  <a:pt x="298" y="181"/>
                  <a:pt x="297" y="182"/>
                  <a:pt x="294" y="182"/>
                </a:cubicBezTo>
                <a:cubicBezTo>
                  <a:pt x="195" y="182"/>
                  <a:pt x="195" y="182"/>
                  <a:pt x="195" y="182"/>
                </a:cubicBezTo>
                <a:cubicBezTo>
                  <a:pt x="192" y="182"/>
                  <a:pt x="191" y="181"/>
                  <a:pt x="191" y="178"/>
                </a:cubicBezTo>
                <a:cubicBezTo>
                  <a:pt x="191" y="176"/>
                  <a:pt x="192" y="174"/>
                  <a:pt x="195" y="174"/>
                </a:cubicBezTo>
                <a:cubicBezTo>
                  <a:pt x="294" y="174"/>
                  <a:pt x="294" y="174"/>
                  <a:pt x="294" y="174"/>
                </a:cubicBezTo>
                <a:cubicBezTo>
                  <a:pt x="297" y="174"/>
                  <a:pt x="298" y="176"/>
                  <a:pt x="298" y="178"/>
                </a:cubicBezTo>
                <a:close/>
                <a:moveTo>
                  <a:pt x="298" y="211"/>
                </a:moveTo>
                <a:cubicBezTo>
                  <a:pt x="298" y="214"/>
                  <a:pt x="297" y="216"/>
                  <a:pt x="294" y="216"/>
                </a:cubicBezTo>
                <a:cubicBezTo>
                  <a:pt x="195" y="216"/>
                  <a:pt x="195" y="216"/>
                  <a:pt x="195" y="216"/>
                </a:cubicBezTo>
                <a:cubicBezTo>
                  <a:pt x="192" y="216"/>
                  <a:pt x="191" y="214"/>
                  <a:pt x="191" y="211"/>
                </a:cubicBezTo>
                <a:cubicBezTo>
                  <a:pt x="191" y="209"/>
                  <a:pt x="192" y="207"/>
                  <a:pt x="195" y="207"/>
                </a:cubicBezTo>
                <a:cubicBezTo>
                  <a:pt x="294" y="207"/>
                  <a:pt x="294" y="207"/>
                  <a:pt x="294" y="207"/>
                </a:cubicBezTo>
                <a:cubicBezTo>
                  <a:pt x="297" y="207"/>
                  <a:pt x="298" y="209"/>
                  <a:pt x="298" y="211"/>
                </a:cubicBezTo>
                <a:close/>
                <a:moveTo>
                  <a:pt x="340" y="21"/>
                </a:moveTo>
                <a:cubicBezTo>
                  <a:pt x="340" y="236"/>
                  <a:pt x="340" y="236"/>
                  <a:pt x="340" y="236"/>
                </a:cubicBezTo>
                <a:cubicBezTo>
                  <a:pt x="340" y="239"/>
                  <a:pt x="338" y="240"/>
                  <a:pt x="335" y="240"/>
                </a:cubicBezTo>
                <a:cubicBezTo>
                  <a:pt x="333" y="240"/>
                  <a:pt x="331" y="239"/>
                  <a:pt x="331" y="236"/>
                </a:cubicBezTo>
                <a:cubicBezTo>
                  <a:pt x="331" y="21"/>
                  <a:pt x="331" y="21"/>
                  <a:pt x="331" y="21"/>
                </a:cubicBezTo>
                <a:cubicBezTo>
                  <a:pt x="331" y="18"/>
                  <a:pt x="333" y="17"/>
                  <a:pt x="335" y="17"/>
                </a:cubicBezTo>
                <a:cubicBezTo>
                  <a:pt x="338" y="17"/>
                  <a:pt x="340" y="18"/>
                  <a:pt x="340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17"/>
          <p:cNvSpPr>
            <a:spLocks noEditPoints="1"/>
          </p:cNvSpPr>
          <p:nvPr/>
        </p:nvSpPr>
        <p:spPr bwMode="auto">
          <a:xfrm>
            <a:off x="8923338" y="1066801"/>
            <a:ext cx="615950" cy="469900"/>
          </a:xfrm>
          <a:custGeom>
            <a:avLst/>
            <a:gdLst>
              <a:gd name="T0" fmla="*/ 348 w 348"/>
              <a:gd name="T1" fmla="*/ 12 h 265"/>
              <a:gd name="T2" fmla="*/ 344 w 348"/>
              <a:gd name="T3" fmla="*/ 66 h 265"/>
              <a:gd name="T4" fmla="*/ 0 w 348"/>
              <a:gd name="T5" fmla="*/ 62 h 265"/>
              <a:gd name="T6" fmla="*/ 4 w 348"/>
              <a:gd name="T7" fmla="*/ 4 h 265"/>
              <a:gd name="T8" fmla="*/ 336 w 348"/>
              <a:gd name="T9" fmla="*/ 0 h 265"/>
              <a:gd name="T10" fmla="*/ 348 w 348"/>
              <a:gd name="T11" fmla="*/ 87 h 265"/>
              <a:gd name="T12" fmla="*/ 344 w 348"/>
              <a:gd name="T13" fmla="*/ 261 h 265"/>
              <a:gd name="T14" fmla="*/ 13 w 348"/>
              <a:gd name="T15" fmla="*/ 265 h 265"/>
              <a:gd name="T16" fmla="*/ 0 w 348"/>
              <a:gd name="T17" fmla="*/ 253 h 265"/>
              <a:gd name="T18" fmla="*/ 4 w 348"/>
              <a:gd name="T19" fmla="*/ 83 h 265"/>
              <a:gd name="T20" fmla="*/ 9 w 348"/>
              <a:gd name="T21" fmla="*/ 253 h 265"/>
              <a:gd name="T22" fmla="*/ 336 w 348"/>
              <a:gd name="T23" fmla="*/ 257 h 265"/>
              <a:gd name="T24" fmla="*/ 340 w 348"/>
              <a:gd name="T25" fmla="*/ 87 h 265"/>
              <a:gd name="T26" fmla="*/ 348 w 348"/>
              <a:gd name="T27" fmla="*/ 87 h 265"/>
              <a:gd name="T28" fmla="*/ 336 w 348"/>
              <a:gd name="T29" fmla="*/ 8 h 265"/>
              <a:gd name="T30" fmla="*/ 9 w 348"/>
              <a:gd name="T31" fmla="*/ 12 h 265"/>
              <a:gd name="T32" fmla="*/ 340 w 348"/>
              <a:gd name="T33" fmla="*/ 58 h 265"/>
              <a:gd name="T34" fmla="*/ 33 w 348"/>
              <a:gd name="T35" fmla="*/ 25 h 265"/>
              <a:gd name="T36" fmla="*/ 42 w 348"/>
              <a:gd name="T37" fmla="*/ 33 h 265"/>
              <a:gd name="T38" fmla="*/ 33 w 348"/>
              <a:gd name="T39" fmla="*/ 41 h 265"/>
              <a:gd name="T40" fmla="*/ 25 w 348"/>
              <a:gd name="T41" fmla="*/ 33 h 265"/>
              <a:gd name="T42" fmla="*/ 33 w 348"/>
              <a:gd name="T43" fmla="*/ 25 h 265"/>
              <a:gd name="T44" fmla="*/ 33 w 348"/>
              <a:gd name="T45" fmla="*/ 228 h 265"/>
              <a:gd name="T46" fmla="*/ 38 w 348"/>
              <a:gd name="T47" fmla="*/ 91 h 265"/>
              <a:gd name="T48" fmla="*/ 149 w 348"/>
              <a:gd name="T49" fmla="*/ 95 h 265"/>
              <a:gd name="T50" fmla="*/ 145 w 348"/>
              <a:gd name="T51" fmla="*/ 232 h 265"/>
              <a:gd name="T52" fmla="*/ 42 w 348"/>
              <a:gd name="T53" fmla="*/ 224 h 265"/>
              <a:gd name="T54" fmla="*/ 141 w 348"/>
              <a:gd name="T55" fmla="*/ 99 h 265"/>
              <a:gd name="T56" fmla="*/ 42 w 348"/>
              <a:gd name="T57" fmla="*/ 224 h 265"/>
              <a:gd name="T58" fmla="*/ 73 w 348"/>
              <a:gd name="T59" fmla="*/ 27 h 265"/>
              <a:gd name="T60" fmla="*/ 73 w 348"/>
              <a:gd name="T61" fmla="*/ 39 h 265"/>
              <a:gd name="T62" fmla="*/ 61 w 348"/>
              <a:gd name="T63" fmla="*/ 39 h 265"/>
              <a:gd name="T64" fmla="*/ 61 w 348"/>
              <a:gd name="T65" fmla="*/ 27 h 265"/>
              <a:gd name="T66" fmla="*/ 100 w 348"/>
              <a:gd name="T67" fmla="*/ 25 h 265"/>
              <a:gd name="T68" fmla="*/ 108 w 348"/>
              <a:gd name="T69" fmla="*/ 33 h 265"/>
              <a:gd name="T70" fmla="*/ 100 w 348"/>
              <a:gd name="T71" fmla="*/ 41 h 265"/>
              <a:gd name="T72" fmla="*/ 91 w 348"/>
              <a:gd name="T73" fmla="*/ 33 h 265"/>
              <a:gd name="T74" fmla="*/ 100 w 348"/>
              <a:gd name="T75" fmla="*/ 25 h 265"/>
              <a:gd name="T76" fmla="*/ 187 w 348"/>
              <a:gd name="T77" fmla="*/ 116 h 265"/>
              <a:gd name="T78" fmla="*/ 315 w 348"/>
              <a:gd name="T79" fmla="*/ 120 h 265"/>
              <a:gd name="T80" fmla="*/ 187 w 348"/>
              <a:gd name="T81" fmla="*/ 124 h 265"/>
              <a:gd name="T82" fmla="*/ 182 w 348"/>
              <a:gd name="T83" fmla="*/ 161 h 265"/>
              <a:gd name="T84" fmla="*/ 311 w 348"/>
              <a:gd name="T85" fmla="*/ 157 h 265"/>
              <a:gd name="T86" fmla="*/ 311 w 348"/>
              <a:gd name="T87" fmla="*/ 166 h 265"/>
              <a:gd name="T88" fmla="*/ 182 w 348"/>
              <a:gd name="T89" fmla="*/ 161 h 265"/>
              <a:gd name="T90" fmla="*/ 187 w 348"/>
              <a:gd name="T91" fmla="*/ 199 h 265"/>
              <a:gd name="T92" fmla="*/ 315 w 348"/>
              <a:gd name="T93" fmla="*/ 203 h 265"/>
              <a:gd name="T94" fmla="*/ 187 w 348"/>
              <a:gd name="T95" fmla="*/ 20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8" h="265">
                <a:moveTo>
                  <a:pt x="344" y="4"/>
                </a:moveTo>
                <a:cubicBezTo>
                  <a:pt x="347" y="6"/>
                  <a:pt x="348" y="9"/>
                  <a:pt x="348" y="12"/>
                </a:cubicBezTo>
                <a:cubicBezTo>
                  <a:pt x="348" y="62"/>
                  <a:pt x="348" y="62"/>
                  <a:pt x="348" y="62"/>
                </a:cubicBezTo>
                <a:cubicBezTo>
                  <a:pt x="348" y="65"/>
                  <a:pt x="347" y="66"/>
                  <a:pt x="344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2" y="66"/>
                  <a:pt x="0" y="65"/>
                  <a:pt x="0" y="6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2" y="6"/>
                  <a:pt x="4" y="4"/>
                </a:cubicBezTo>
                <a:cubicBezTo>
                  <a:pt x="6" y="1"/>
                  <a:pt x="9" y="0"/>
                  <a:pt x="13" y="0"/>
                </a:cubicBezTo>
                <a:cubicBezTo>
                  <a:pt x="336" y="0"/>
                  <a:pt x="336" y="0"/>
                  <a:pt x="336" y="0"/>
                </a:cubicBezTo>
                <a:cubicBezTo>
                  <a:pt x="339" y="0"/>
                  <a:pt x="342" y="1"/>
                  <a:pt x="344" y="4"/>
                </a:cubicBezTo>
                <a:close/>
                <a:moveTo>
                  <a:pt x="348" y="87"/>
                </a:moveTo>
                <a:cubicBezTo>
                  <a:pt x="348" y="253"/>
                  <a:pt x="348" y="253"/>
                  <a:pt x="348" y="253"/>
                </a:cubicBezTo>
                <a:cubicBezTo>
                  <a:pt x="348" y="256"/>
                  <a:pt x="347" y="259"/>
                  <a:pt x="344" y="261"/>
                </a:cubicBezTo>
                <a:cubicBezTo>
                  <a:pt x="342" y="264"/>
                  <a:pt x="339" y="265"/>
                  <a:pt x="336" y="265"/>
                </a:cubicBezTo>
                <a:cubicBezTo>
                  <a:pt x="13" y="265"/>
                  <a:pt x="13" y="265"/>
                  <a:pt x="13" y="265"/>
                </a:cubicBezTo>
                <a:cubicBezTo>
                  <a:pt x="9" y="265"/>
                  <a:pt x="6" y="264"/>
                  <a:pt x="4" y="261"/>
                </a:cubicBezTo>
                <a:cubicBezTo>
                  <a:pt x="2" y="259"/>
                  <a:pt x="0" y="256"/>
                  <a:pt x="0" y="25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4"/>
                  <a:pt x="2" y="83"/>
                  <a:pt x="4" y="83"/>
                </a:cubicBezTo>
                <a:cubicBezTo>
                  <a:pt x="7" y="83"/>
                  <a:pt x="9" y="84"/>
                  <a:pt x="9" y="87"/>
                </a:cubicBezTo>
                <a:cubicBezTo>
                  <a:pt x="9" y="253"/>
                  <a:pt x="9" y="253"/>
                  <a:pt x="9" y="253"/>
                </a:cubicBezTo>
                <a:cubicBezTo>
                  <a:pt x="9" y="255"/>
                  <a:pt x="10" y="257"/>
                  <a:pt x="13" y="257"/>
                </a:cubicBezTo>
                <a:cubicBezTo>
                  <a:pt x="336" y="257"/>
                  <a:pt x="336" y="257"/>
                  <a:pt x="336" y="257"/>
                </a:cubicBezTo>
                <a:cubicBezTo>
                  <a:pt x="338" y="257"/>
                  <a:pt x="340" y="255"/>
                  <a:pt x="340" y="253"/>
                </a:cubicBezTo>
                <a:cubicBezTo>
                  <a:pt x="340" y="87"/>
                  <a:pt x="340" y="87"/>
                  <a:pt x="340" y="87"/>
                </a:cubicBezTo>
                <a:cubicBezTo>
                  <a:pt x="340" y="84"/>
                  <a:pt x="341" y="83"/>
                  <a:pt x="344" y="83"/>
                </a:cubicBezTo>
                <a:cubicBezTo>
                  <a:pt x="347" y="83"/>
                  <a:pt x="348" y="84"/>
                  <a:pt x="348" y="87"/>
                </a:cubicBezTo>
                <a:close/>
                <a:moveTo>
                  <a:pt x="340" y="12"/>
                </a:moveTo>
                <a:cubicBezTo>
                  <a:pt x="340" y="10"/>
                  <a:pt x="338" y="8"/>
                  <a:pt x="336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0" y="8"/>
                  <a:pt x="9" y="10"/>
                  <a:pt x="9" y="12"/>
                </a:cubicBezTo>
                <a:cubicBezTo>
                  <a:pt x="9" y="58"/>
                  <a:pt x="9" y="58"/>
                  <a:pt x="9" y="58"/>
                </a:cubicBezTo>
                <a:cubicBezTo>
                  <a:pt x="340" y="58"/>
                  <a:pt x="340" y="58"/>
                  <a:pt x="340" y="58"/>
                </a:cubicBezTo>
                <a:lnTo>
                  <a:pt x="340" y="12"/>
                </a:lnTo>
                <a:close/>
                <a:moveTo>
                  <a:pt x="33" y="25"/>
                </a:moveTo>
                <a:cubicBezTo>
                  <a:pt x="36" y="25"/>
                  <a:pt x="38" y="26"/>
                  <a:pt x="39" y="27"/>
                </a:cubicBezTo>
                <a:cubicBezTo>
                  <a:pt x="41" y="29"/>
                  <a:pt x="42" y="31"/>
                  <a:pt x="42" y="33"/>
                </a:cubicBezTo>
                <a:cubicBezTo>
                  <a:pt x="42" y="36"/>
                  <a:pt x="41" y="38"/>
                  <a:pt x="39" y="39"/>
                </a:cubicBezTo>
                <a:cubicBezTo>
                  <a:pt x="38" y="41"/>
                  <a:pt x="36" y="41"/>
                  <a:pt x="33" y="41"/>
                </a:cubicBezTo>
                <a:cubicBezTo>
                  <a:pt x="31" y="41"/>
                  <a:pt x="29" y="41"/>
                  <a:pt x="28" y="39"/>
                </a:cubicBezTo>
                <a:cubicBezTo>
                  <a:pt x="26" y="38"/>
                  <a:pt x="25" y="36"/>
                  <a:pt x="25" y="33"/>
                </a:cubicBezTo>
                <a:cubicBezTo>
                  <a:pt x="25" y="31"/>
                  <a:pt x="26" y="29"/>
                  <a:pt x="28" y="27"/>
                </a:cubicBezTo>
                <a:cubicBezTo>
                  <a:pt x="29" y="26"/>
                  <a:pt x="31" y="25"/>
                  <a:pt x="33" y="25"/>
                </a:cubicBezTo>
                <a:close/>
                <a:moveTo>
                  <a:pt x="38" y="232"/>
                </a:moveTo>
                <a:cubicBezTo>
                  <a:pt x="35" y="232"/>
                  <a:pt x="33" y="230"/>
                  <a:pt x="33" y="228"/>
                </a:cubicBezTo>
                <a:cubicBezTo>
                  <a:pt x="33" y="95"/>
                  <a:pt x="33" y="95"/>
                  <a:pt x="33" y="95"/>
                </a:cubicBezTo>
                <a:cubicBezTo>
                  <a:pt x="33" y="92"/>
                  <a:pt x="35" y="91"/>
                  <a:pt x="38" y="91"/>
                </a:cubicBezTo>
                <a:cubicBezTo>
                  <a:pt x="145" y="91"/>
                  <a:pt x="145" y="91"/>
                  <a:pt x="145" y="91"/>
                </a:cubicBezTo>
                <a:cubicBezTo>
                  <a:pt x="148" y="91"/>
                  <a:pt x="149" y="92"/>
                  <a:pt x="149" y="95"/>
                </a:cubicBezTo>
                <a:cubicBezTo>
                  <a:pt x="149" y="228"/>
                  <a:pt x="149" y="228"/>
                  <a:pt x="149" y="228"/>
                </a:cubicBezTo>
                <a:cubicBezTo>
                  <a:pt x="149" y="230"/>
                  <a:pt x="148" y="232"/>
                  <a:pt x="145" y="232"/>
                </a:cubicBezTo>
                <a:lnTo>
                  <a:pt x="38" y="232"/>
                </a:lnTo>
                <a:close/>
                <a:moveTo>
                  <a:pt x="42" y="224"/>
                </a:moveTo>
                <a:cubicBezTo>
                  <a:pt x="141" y="224"/>
                  <a:pt x="141" y="224"/>
                  <a:pt x="141" y="224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42" y="99"/>
                  <a:pt x="42" y="99"/>
                  <a:pt x="42" y="99"/>
                </a:cubicBezTo>
                <a:lnTo>
                  <a:pt x="42" y="224"/>
                </a:lnTo>
                <a:close/>
                <a:moveTo>
                  <a:pt x="67" y="25"/>
                </a:moveTo>
                <a:cubicBezTo>
                  <a:pt x="69" y="25"/>
                  <a:pt x="71" y="26"/>
                  <a:pt x="73" y="27"/>
                </a:cubicBezTo>
                <a:cubicBezTo>
                  <a:pt x="74" y="29"/>
                  <a:pt x="75" y="31"/>
                  <a:pt x="75" y="33"/>
                </a:cubicBezTo>
                <a:cubicBezTo>
                  <a:pt x="75" y="36"/>
                  <a:pt x="74" y="38"/>
                  <a:pt x="73" y="39"/>
                </a:cubicBezTo>
                <a:cubicBezTo>
                  <a:pt x="71" y="41"/>
                  <a:pt x="69" y="41"/>
                  <a:pt x="67" y="41"/>
                </a:cubicBezTo>
                <a:cubicBezTo>
                  <a:pt x="64" y="41"/>
                  <a:pt x="62" y="41"/>
                  <a:pt x="61" y="39"/>
                </a:cubicBezTo>
                <a:cubicBezTo>
                  <a:pt x="59" y="38"/>
                  <a:pt x="58" y="36"/>
                  <a:pt x="58" y="33"/>
                </a:cubicBezTo>
                <a:cubicBezTo>
                  <a:pt x="58" y="31"/>
                  <a:pt x="59" y="29"/>
                  <a:pt x="61" y="27"/>
                </a:cubicBezTo>
                <a:cubicBezTo>
                  <a:pt x="62" y="26"/>
                  <a:pt x="64" y="25"/>
                  <a:pt x="67" y="25"/>
                </a:cubicBezTo>
                <a:close/>
                <a:moveTo>
                  <a:pt x="100" y="25"/>
                </a:moveTo>
                <a:cubicBezTo>
                  <a:pt x="102" y="25"/>
                  <a:pt x="104" y="26"/>
                  <a:pt x="106" y="27"/>
                </a:cubicBezTo>
                <a:cubicBezTo>
                  <a:pt x="107" y="29"/>
                  <a:pt x="108" y="31"/>
                  <a:pt x="108" y="33"/>
                </a:cubicBezTo>
                <a:cubicBezTo>
                  <a:pt x="108" y="36"/>
                  <a:pt x="107" y="38"/>
                  <a:pt x="106" y="39"/>
                </a:cubicBezTo>
                <a:cubicBezTo>
                  <a:pt x="104" y="41"/>
                  <a:pt x="102" y="41"/>
                  <a:pt x="100" y="41"/>
                </a:cubicBezTo>
                <a:cubicBezTo>
                  <a:pt x="97" y="41"/>
                  <a:pt x="95" y="41"/>
                  <a:pt x="94" y="39"/>
                </a:cubicBezTo>
                <a:cubicBezTo>
                  <a:pt x="92" y="38"/>
                  <a:pt x="91" y="36"/>
                  <a:pt x="91" y="33"/>
                </a:cubicBezTo>
                <a:cubicBezTo>
                  <a:pt x="91" y="31"/>
                  <a:pt x="92" y="29"/>
                  <a:pt x="94" y="27"/>
                </a:cubicBezTo>
                <a:cubicBezTo>
                  <a:pt x="95" y="26"/>
                  <a:pt x="97" y="25"/>
                  <a:pt x="100" y="25"/>
                </a:cubicBezTo>
                <a:close/>
                <a:moveTo>
                  <a:pt x="182" y="120"/>
                </a:moveTo>
                <a:cubicBezTo>
                  <a:pt x="182" y="117"/>
                  <a:pt x="184" y="116"/>
                  <a:pt x="187" y="116"/>
                </a:cubicBezTo>
                <a:cubicBezTo>
                  <a:pt x="311" y="116"/>
                  <a:pt x="311" y="116"/>
                  <a:pt x="311" y="116"/>
                </a:cubicBezTo>
                <a:cubicBezTo>
                  <a:pt x="314" y="116"/>
                  <a:pt x="315" y="117"/>
                  <a:pt x="315" y="120"/>
                </a:cubicBezTo>
                <a:cubicBezTo>
                  <a:pt x="315" y="123"/>
                  <a:pt x="314" y="124"/>
                  <a:pt x="311" y="124"/>
                </a:cubicBezTo>
                <a:cubicBezTo>
                  <a:pt x="187" y="124"/>
                  <a:pt x="187" y="124"/>
                  <a:pt x="187" y="124"/>
                </a:cubicBezTo>
                <a:cubicBezTo>
                  <a:pt x="184" y="124"/>
                  <a:pt x="182" y="123"/>
                  <a:pt x="182" y="120"/>
                </a:cubicBezTo>
                <a:close/>
                <a:moveTo>
                  <a:pt x="182" y="161"/>
                </a:moveTo>
                <a:cubicBezTo>
                  <a:pt x="182" y="159"/>
                  <a:pt x="184" y="157"/>
                  <a:pt x="187" y="157"/>
                </a:cubicBezTo>
                <a:cubicBezTo>
                  <a:pt x="311" y="157"/>
                  <a:pt x="311" y="157"/>
                  <a:pt x="311" y="157"/>
                </a:cubicBezTo>
                <a:cubicBezTo>
                  <a:pt x="314" y="157"/>
                  <a:pt x="315" y="159"/>
                  <a:pt x="315" y="161"/>
                </a:cubicBezTo>
                <a:cubicBezTo>
                  <a:pt x="315" y="164"/>
                  <a:pt x="314" y="166"/>
                  <a:pt x="311" y="166"/>
                </a:cubicBezTo>
                <a:cubicBezTo>
                  <a:pt x="187" y="166"/>
                  <a:pt x="187" y="166"/>
                  <a:pt x="187" y="166"/>
                </a:cubicBezTo>
                <a:cubicBezTo>
                  <a:pt x="184" y="166"/>
                  <a:pt x="182" y="164"/>
                  <a:pt x="182" y="161"/>
                </a:cubicBezTo>
                <a:close/>
                <a:moveTo>
                  <a:pt x="182" y="203"/>
                </a:moveTo>
                <a:cubicBezTo>
                  <a:pt x="182" y="200"/>
                  <a:pt x="184" y="199"/>
                  <a:pt x="187" y="199"/>
                </a:cubicBezTo>
                <a:cubicBezTo>
                  <a:pt x="311" y="199"/>
                  <a:pt x="311" y="199"/>
                  <a:pt x="311" y="199"/>
                </a:cubicBezTo>
                <a:cubicBezTo>
                  <a:pt x="314" y="199"/>
                  <a:pt x="315" y="200"/>
                  <a:pt x="315" y="203"/>
                </a:cubicBezTo>
                <a:cubicBezTo>
                  <a:pt x="315" y="206"/>
                  <a:pt x="314" y="207"/>
                  <a:pt x="311" y="207"/>
                </a:cubicBezTo>
                <a:cubicBezTo>
                  <a:pt x="187" y="207"/>
                  <a:pt x="187" y="207"/>
                  <a:pt x="187" y="207"/>
                </a:cubicBezTo>
                <a:cubicBezTo>
                  <a:pt x="184" y="207"/>
                  <a:pt x="182" y="206"/>
                  <a:pt x="182" y="2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" name="Freeform 18"/>
          <p:cNvSpPr>
            <a:spLocks noEditPoints="1"/>
          </p:cNvSpPr>
          <p:nvPr/>
        </p:nvSpPr>
        <p:spPr bwMode="auto">
          <a:xfrm>
            <a:off x="9775826" y="1066801"/>
            <a:ext cx="496888" cy="469900"/>
          </a:xfrm>
          <a:custGeom>
            <a:avLst/>
            <a:gdLst>
              <a:gd name="T0" fmla="*/ 271 w 281"/>
              <a:gd name="T1" fmla="*/ 17 h 265"/>
              <a:gd name="T2" fmla="*/ 277 w 281"/>
              <a:gd name="T3" fmla="*/ 75 h 265"/>
              <a:gd name="T4" fmla="*/ 0 w 281"/>
              <a:gd name="T5" fmla="*/ 29 h 265"/>
              <a:gd name="T6" fmla="*/ 45 w 281"/>
              <a:gd name="T7" fmla="*/ 17 h 265"/>
              <a:gd name="T8" fmla="*/ 12 w 281"/>
              <a:gd name="T9" fmla="*/ 25 h 265"/>
              <a:gd name="T10" fmla="*/ 273 w 281"/>
              <a:gd name="T11" fmla="*/ 66 h 265"/>
              <a:gd name="T12" fmla="*/ 236 w 281"/>
              <a:gd name="T13" fmla="*/ 25 h 265"/>
              <a:gd name="T14" fmla="*/ 269 w 281"/>
              <a:gd name="T15" fmla="*/ 265 h 265"/>
              <a:gd name="T16" fmla="*/ 0 w 281"/>
              <a:gd name="T17" fmla="*/ 253 h 265"/>
              <a:gd name="T18" fmla="*/ 8 w 281"/>
              <a:gd name="T19" fmla="*/ 95 h 265"/>
              <a:gd name="T20" fmla="*/ 269 w 281"/>
              <a:gd name="T21" fmla="*/ 257 h 265"/>
              <a:gd name="T22" fmla="*/ 277 w 281"/>
              <a:gd name="T23" fmla="*/ 91 h 265"/>
              <a:gd name="T24" fmla="*/ 277 w 281"/>
              <a:gd name="T25" fmla="*/ 261 h 265"/>
              <a:gd name="T26" fmla="*/ 37 w 281"/>
              <a:gd name="T27" fmla="*/ 149 h 265"/>
              <a:gd name="T28" fmla="*/ 49 w 281"/>
              <a:gd name="T29" fmla="*/ 141 h 265"/>
              <a:gd name="T30" fmla="*/ 58 w 281"/>
              <a:gd name="T31" fmla="*/ 103 h 265"/>
              <a:gd name="T32" fmla="*/ 107 w 281"/>
              <a:gd name="T33" fmla="*/ 103 h 265"/>
              <a:gd name="T34" fmla="*/ 115 w 281"/>
              <a:gd name="T35" fmla="*/ 141 h 265"/>
              <a:gd name="T36" fmla="*/ 169 w 281"/>
              <a:gd name="T37" fmla="*/ 99 h 265"/>
              <a:gd name="T38" fmla="*/ 223 w 281"/>
              <a:gd name="T39" fmla="*/ 141 h 265"/>
              <a:gd name="T40" fmla="*/ 231 w 281"/>
              <a:gd name="T41" fmla="*/ 103 h 265"/>
              <a:gd name="T42" fmla="*/ 248 w 281"/>
              <a:gd name="T43" fmla="*/ 145 h 265"/>
              <a:gd name="T44" fmla="*/ 231 w 281"/>
              <a:gd name="T45" fmla="*/ 190 h 265"/>
              <a:gd name="T46" fmla="*/ 244 w 281"/>
              <a:gd name="T47" fmla="*/ 199 h 265"/>
              <a:gd name="T48" fmla="*/ 227 w 281"/>
              <a:gd name="T49" fmla="*/ 232 h 265"/>
              <a:gd name="T50" fmla="*/ 173 w 281"/>
              <a:gd name="T51" fmla="*/ 199 h 265"/>
              <a:gd name="T52" fmla="*/ 165 w 281"/>
              <a:gd name="T53" fmla="*/ 228 h 265"/>
              <a:gd name="T54" fmla="*/ 115 w 281"/>
              <a:gd name="T55" fmla="*/ 228 h 265"/>
              <a:gd name="T56" fmla="*/ 107 w 281"/>
              <a:gd name="T57" fmla="*/ 199 h 265"/>
              <a:gd name="T58" fmla="*/ 53 w 281"/>
              <a:gd name="T59" fmla="*/ 232 h 265"/>
              <a:gd name="T60" fmla="*/ 37 w 281"/>
              <a:gd name="T61" fmla="*/ 199 h 265"/>
              <a:gd name="T62" fmla="*/ 49 w 281"/>
              <a:gd name="T63" fmla="*/ 190 h 265"/>
              <a:gd name="T64" fmla="*/ 107 w 281"/>
              <a:gd name="T65" fmla="*/ 149 h 265"/>
              <a:gd name="T66" fmla="*/ 70 w 281"/>
              <a:gd name="T67" fmla="*/ 41 h 265"/>
              <a:gd name="T68" fmla="*/ 70 w 281"/>
              <a:gd name="T69" fmla="*/ 0 h 265"/>
              <a:gd name="T70" fmla="*/ 70 w 281"/>
              <a:gd name="T71" fmla="*/ 41 h 265"/>
              <a:gd name="T72" fmla="*/ 95 w 281"/>
              <a:gd name="T73" fmla="*/ 17 h 265"/>
              <a:gd name="T74" fmla="*/ 186 w 281"/>
              <a:gd name="T75" fmla="*/ 25 h 265"/>
              <a:gd name="T76" fmla="*/ 115 w 281"/>
              <a:gd name="T77" fmla="*/ 190 h 265"/>
              <a:gd name="T78" fmla="*/ 115 w 281"/>
              <a:gd name="T79" fmla="*/ 149 h 265"/>
              <a:gd name="T80" fmla="*/ 223 w 281"/>
              <a:gd name="T81" fmla="*/ 190 h 265"/>
              <a:gd name="T82" fmla="*/ 207 w 281"/>
              <a:gd name="T83" fmla="*/ 37 h 265"/>
              <a:gd name="T84" fmla="*/ 215 w 281"/>
              <a:gd name="T85" fmla="*/ 4 h 265"/>
              <a:gd name="T86" fmla="*/ 207 w 281"/>
              <a:gd name="T87" fmla="*/ 3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1" h="265">
                <a:moveTo>
                  <a:pt x="231" y="21"/>
                </a:moveTo>
                <a:cubicBezTo>
                  <a:pt x="231" y="18"/>
                  <a:pt x="233" y="17"/>
                  <a:pt x="236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8" y="17"/>
                  <a:pt x="281" y="21"/>
                  <a:pt x="281" y="29"/>
                </a:cubicBezTo>
                <a:cubicBezTo>
                  <a:pt x="281" y="70"/>
                  <a:pt x="281" y="70"/>
                  <a:pt x="281" y="70"/>
                </a:cubicBezTo>
                <a:cubicBezTo>
                  <a:pt x="281" y="73"/>
                  <a:pt x="280" y="75"/>
                  <a:pt x="277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1" y="75"/>
                  <a:pt x="0" y="73"/>
                  <a:pt x="0" y="7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6"/>
                  <a:pt x="1" y="23"/>
                  <a:pt x="3" y="20"/>
                </a:cubicBezTo>
                <a:cubicBezTo>
                  <a:pt x="6" y="18"/>
                  <a:pt x="9" y="17"/>
                  <a:pt x="12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8" y="17"/>
                  <a:pt x="49" y="18"/>
                  <a:pt x="49" y="21"/>
                </a:cubicBezTo>
                <a:cubicBezTo>
                  <a:pt x="49" y="23"/>
                  <a:pt x="48" y="25"/>
                  <a:pt x="45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25"/>
                  <a:pt x="8" y="26"/>
                  <a:pt x="8" y="29"/>
                </a:cubicBezTo>
                <a:cubicBezTo>
                  <a:pt x="8" y="66"/>
                  <a:pt x="8" y="66"/>
                  <a:pt x="8" y="66"/>
                </a:cubicBezTo>
                <a:cubicBezTo>
                  <a:pt x="273" y="66"/>
                  <a:pt x="273" y="66"/>
                  <a:pt x="273" y="66"/>
                </a:cubicBezTo>
                <a:cubicBezTo>
                  <a:pt x="273" y="29"/>
                  <a:pt x="273" y="29"/>
                  <a:pt x="273" y="29"/>
                </a:cubicBezTo>
                <a:cubicBezTo>
                  <a:pt x="273" y="26"/>
                  <a:pt x="272" y="25"/>
                  <a:pt x="271" y="25"/>
                </a:cubicBezTo>
                <a:cubicBezTo>
                  <a:pt x="236" y="25"/>
                  <a:pt x="236" y="25"/>
                  <a:pt x="236" y="25"/>
                </a:cubicBezTo>
                <a:cubicBezTo>
                  <a:pt x="233" y="25"/>
                  <a:pt x="231" y="23"/>
                  <a:pt x="231" y="21"/>
                </a:cubicBezTo>
                <a:close/>
                <a:moveTo>
                  <a:pt x="277" y="261"/>
                </a:moveTo>
                <a:cubicBezTo>
                  <a:pt x="275" y="264"/>
                  <a:pt x="272" y="265"/>
                  <a:pt x="269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9" y="265"/>
                  <a:pt x="6" y="264"/>
                  <a:pt x="3" y="261"/>
                </a:cubicBezTo>
                <a:cubicBezTo>
                  <a:pt x="1" y="259"/>
                  <a:pt x="0" y="256"/>
                  <a:pt x="0" y="253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2"/>
                  <a:pt x="1" y="91"/>
                  <a:pt x="4" y="91"/>
                </a:cubicBezTo>
                <a:cubicBezTo>
                  <a:pt x="6" y="91"/>
                  <a:pt x="8" y="92"/>
                  <a:pt x="8" y="95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5"/>
                  <a:pt x="9" y="257"/>
                  <a:pt x="12" y="257"/>
                </a:cubicBezTo>
                <a:cubicBezTo>
                  <a:pt x="269" y="257"/>
                  <a:pt x="269" y="257"/>
                  <a:pt x="269" y="257"/>
                </a:cubicBezTo>
                <a:cubicBezTo>
                  <a:pt x="271" y="257"/>
                  <a:pt x="273" y="255"/>
                  <a:pt x="273" y="253"/>
                </a:cubicBezTo>
                <a:cubicBezTo>
                  <a:pt x="273" y="95"/>
                  <a:pt x="273" y="95"/>
                  <a:pt x="273" y="95"/>
                </a:cubicBezTo>
                <a:cubicBezTo>
                  <a:pt x="273" y="92"/>
                  <a:pt x="274" y="91"/>
                  <a:pt x="277" y="91"/>
                </a:cubicBezTo>
                <a:cubicBezTo>
                  <a:pt x="280" y="91"/>
                  <a:pt x="281" y="92"/>
                  <a:pt x="281" y="95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1" y="256"/>
                  <a:pt x="280" y="259"/>
                  <a:pt x="277" y="261"/>
                </a:cubicBezTo>
                <a:close/>
                <a:moveTo>
                  <a:pt x="49" y="190"/>
                </a:moveTo>
                <a:cubicBezTo>
                  <a:pt x="49" y="149"/>
                  <a:pt x="49" y="149"/>
                  <a:pt x="49" y="149"/>
                </a:cubicBezTo>
                <a:cubicBezTo>
                  <a:pt x="37" y="149"/>
                  <a:pt x="37" y="149"/>
                  <a:pt x="37" y="149"/>
                </a:cubicBezTo>
                <a:cubicBezTo>
                  <a:pt x="34" y="149"/>
                  <a:pt x="33" y="148"/>
                  <a:pt x="33" y="145"/>
                </a:cubicBezTo>
                <a:cubicBezTo>
                  <a:pt x="33" y="142"/>
                  <a:pt x="34" y="141"/>
                  <a:pt x="37" y="141"/>
                </a:cubicBezTo>
                <a:cubicBezTo>
                  <a:pt x="49" y="141"/>
                  <a:pt x="49" y="141"/>
                  <a:pt x="49" y="141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01"/>
                  <a:pt x="51" y="99"/>
                  <a:pt x="53" y="99"/>
                </a:cubicBezTo>
                <a:cubicBezTo>
                  <a:pt x="56" y="99"/>
                  <a:pt x="58" y="101"/>
                  <a:pt x="58" y="103"/>
                </a:cubicBezTo>
                <a:cubicBezTo>
                  <a:pt x="58" y="141"/>
                  <a:pt x="58" y="141"/>
                  <a:pt x="58" y="141"/>
                </a:cubicBezTo>
                <a:cubicBezTo>
                  <a:pt x="107" y="141"/>
                  <a:pt x="107" y="141"/>
                  <a:pt x="107" y="141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1"/>
                  <a:pt x="109" y="99"/>
                  <a:pt x="111" y="99"/>
                </a:cubicBezTo>
                <a:cubicBezTo>
                  <a:pt x="114" y="99"/>
                  <a:pt x="115" y="101"/>
                  <a:pt x="115" y="103"/>
                </a:cubicBezTo>
                <a:cubicBezTo>
                  <a:pt x="115" y="141"/>
                  <a:pt x="115" y="141"/>
                  <a:pt x="115" y="141"/>
                </a:cubicBezTo>
                <a:cubicBezTo>
                  <a:pt x="165" y="141"/>
                  <a:pt x="165" y="141"/>
                  <a:pt x="165" y="141"/>
                </a:cubicBezTo>
                <a:cubicBezTo>
                  <a:pt x="165" y="103"/>
                  <a:pt x="165" y="103"/>
                  <a:pt x="165" y="103"/>
                </a:cubicBezTo>
                <a:cubicBezTo>
                  <a:pt x="165" y="101"/>
                  <a:pt x="167" y="99"/>
                  <a:pt x="169" y="99"/>
                </a:cubicBezTo>
                <a:cubicBezTo>
                  <a:pt x="172" y="99"/>
                  <a:pt x="173" y="101"/>
                  <a:pt x="173" y="103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03"/>
                  <a:pt x="223" y="103"/>
                  <a:pt x="223" y="103"/>
                </a:cubicBezTo>
                <a:cubicBezTo>
                  <a:pt x="223" y="101"/>
                  <a:pt x="225" y="99"/>
                  <a:pt x="227" y="99"/>
                </a:cubicBezTo>
                <a:cubicBezTo>
                  <a:pt x="230" y="99"/>
                  <a:pt x="231" y="101"/>
                  <a:pt x="231" y="103"/>
                </a:cubicBezTo>
                <a:cubicBezTo>
                  <a:pt x="231" y="141"/>
                  <a:pt x="231" y="141"/>
                  <a:pt x="231" y="141"/>
                </a:cubicBezTo>
                <a:cubicBezTo>
                  <a:pt x="244" y="141"/>
                  <a:pt x="244" y="141"/>
                  <a:pt x="244" y="141"/>
                </a:cubicBezTo>
                <a:cubicBezTo>
                  <a:pt x="247" y="141"/>
                  <a:pt x="248" y="142"/>
                  <a:pt x="248" y="145"/>
                </a:cubicBezTo>
                <a:cubicBezTo>
                  <a:pt x="248" y="148"/>
                  <a:pt x="247" y="149"/>
                  <a:pt x="244" y="149"/>
                </a:cubicBezTo>
                <a:cubicBezTo>
                  <a:pt x="231" y="149"/>
                  <a:pt x="231" y="149"/>
                  <a:pt x="231" y="149"/>
                </a:cubicBezTo>
                <a:cubicBezTo>
                  <a:pt x="231" y="190"/>
                  <a:pt x="231" y="190"/>
                  <a:pt x="231" y="190"/>
                </a:cubicBezTo>
                <a:cubicBezTo>
                  <a:pt x="244" y="190"/>
                  <a:pt x="244" y="190"/>
                  <a:pt x="244" y="190"/>
                </a:cubicBezTo>
                <a:cubicBezTo>
                  <a:pt x="247" y="190"/>
                  <a:pt x="248" y="192"/>
                  <a:pt x="248" y="195"/>
                </a:cubicBezTo>
                <a:cubicBezTo>
                  <a:pt x="248" y="197"/>
                  <a:pt x="247" y="199"/>
                  <a:pt x="244" y="199"/>
                </a:cubicBezTo>
                <a:cubicBezTo>
                  <a:pt x="231" y="199"/>
                  <a:pt x="231" y="199"/>
                  <a:pt x="231" y="199"/>
                </a:cubicBezTo>
                <a:cubicBezTo>
                  <a:pt x="231" y="228"/>
                  <a:pt x="231" y="228"/>
                  <a:pt x="231" y="228"/>
                </a:cubicBezTo>
                <a:cubicBezTo>
                  <a:pt x="231" y="230"/>
                  <a:pt x="230" y="232"/>
                  <a:pt x="227" y="232"/>
                </a:cubicBezTo>
                <a:cubicBezTo>
                  <a:pt x="225" y="232"/>
                  <a:pt x="223" y="230"/>
                  <a:pt x="223" y="228"/>
                </a:cubicBezTo>
                <a:cubicBezTo>
                  <a:pt x="223" y="199"/>
                  <a:pt x="223" y="199"/>
                  <a:pt x="223" y="199"/>
                </a:cubicBezTo>
                <a:cubicBezTo>
                  <a:pt x="173" y="199"/>
                  <a:pt x="173" y="199"/>
                  <a:pt x="173" y="199"/>
                </a:cubicBezTo>
                <a:cubicBezTo>
                  <a:pt x="173" y="228"/>
                  <a:pt x="173" y="228"/>
                  <a:pt x="173" y="228"/>
                </a:cubicBezTo>
                <a:cubicBezTo>
                  <a:pt x="173" y="230"/>
                  <a:pt x="172" y="232"/>
                  <a:pt x="169" y="232"/>
                </a:cubicBezTo>
                <a:cubicBezTo>
                  <a:pt x="167" y="232"/>
                  <a:pt x="165" y="230"/>
                  <a:pt x="165" y="228"/>
                </a:cubicBezTo>
                <a:cubicBezTo>
                  <a:pt x="165" y="199"/>
                  <a:pt x="165" y="199"/>
                  <a:pt x="165" y="199"/>
                </a:cubicBezTo>
                <a:cubicBezTo>
                  <a:pt x="115" y="199"/>
                  <a:pt x="115" y="199"/>
                  <a:pt x="115" y="199"/>
                </a:cubicBezTo>
                <a:cubicBezTo>
                  <a:pt x="115" y="228"/>
                  <a:pt x="115" y="228"/>
                  <a:pt x="115" y="228"/>
                </a:cubicBezTo>
                <a:cubicBezTo>
                  <a:pt x="115" y="230"/>
                  <a:pt x="114" y="232"/>
                  <a:pt x="111" y="232"/>
                </a:cubicBezTo>
                <a:cubicBezTo>
                  <a:pt x="109" y="232"/>
                  <a:pt x="107" y="230"/>
                  <a:pt x="107" y="228"/>
                </a:cubicBezTo>
                <a:cubicBezTo>
                  <a:pt x="107" y="199"/>
                  <a:pt x="107" y="199"/>
                  <a:pt x="107" y="199"/>
                </a:cubicBezTo>
                <a:cubicBezTo>
                  <a:pt x="58" y="199"/>
                  <a:pt x="58" y="199"/>
                  <a:pt x="58" y="199"/>
                </a:cubicBezTo>
                <a:cubicBezTo>
                  <a:pt x="58" y="228"/>
                  <a:pt x="58" y="228"/>
                  <a:pt x="58" y="228"/>
                </a:cubicBezTo>
                <a:cubicBezTo>
                  <a:pt x="58" y="230"/>
                  <a:pt x="56" y="232"/>
                  <a:pt x="53" y="232"/>
                </a:cubicBezTo>
                <a:cubicBezTo>
                  <a:pt x="51" y="232"/>
                  <a:pt x="49" y="230"/>
                  <a:pt x="49" y="228"/>
                </a:cubicBezTo>
                <a:cubicBezTo>
                  <a:pt x="49" y="199"/>
                  <a:pt x="49" y="199"/>
                  <a:pt x="49" y="199"/>
                </a:cubicBezTo>
                <a:cubicBezTo>
                  <a:pt x="37" y="199"/>
                  <a:pt x="37" y="199"/>
                  <a:pt x="37" y="199"/>
                </a:cubicBezTo>
                <a:cubicBezTo>
                  <a:pt x="34" y="199"/>
                  <a:pt x="33" y="197"/>
                  <a:pt x="33" y="195"/>
                </a:cubicBezTo>
                <a:cubicBezTo>
                  <a:pt x="33" y="192"/>
                  <a:pt x="34" y="190"/>
                  <a:pt x="37" y="190"/>
                </a:cubicBezTo>
                <a:lnTo>
                  <a:pt x="49" y="190"/>
                </a:lnTo>
                <a:close/>
                <a:moveTo>
                  <a:pt x="58" y="190"/>
                </a:moveTo>
                <a:cubicBezTo>
                  <a:pt x="107" y="190"/>
                  <a:pt x="107" y="190"/>
                  <a:pt x="107" y="190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58" y="149"/>
                  <a:pt x="58" y="149"/>
                  <a:pt x="58" y="149"/>
                </a:cubicBezTo>
                <a:lnTo>
                  <a:pt x="58" y="190"/>
                </a:lnTo>
                <a:close/>
                <a:moveTo>
                  <a:pt x="70" y="41"/>
                </a:moveTo>
                <a:cubicBezTo>
                  <a:pt x="67" y="41"/>
                  <a:pt x="66" y="40"/>
                  <a:pt x="66" y="37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1"/>
                  <a:pt x="67" y="0"/>
                  <a:pt x="70" y="0"/>
                </a:cubicBezTo>
                <a:cubicBezTo>
                  <a:pt x="73" y="0"/>
                  <a:pt x="74" y="1"/>
                  <a:pt x="74" y="4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3" y="41"/>
                  <a:pt x="70" y="41"/>
                </a:cubicBezTo>
                <a:close/>
                <a:moveTo>
                  <a:pt x="95" y="25"/>
                </a:moveTo>
                <a:cubicBezTo>
                  <a:pt x="92" y="25"/>
                  <a:pt x="91" y="23"/>
                  <a:pt x="91" y="21"/>
                </a:cubicBezTo>
                <a:cubicBezTo>
                  <a:pt x="91" y="18"/>
                  <a:pt x="92" y="17"/>
                  <a:pt x="95" y="17"/>
                </a:cubicBezTo>
                <a:cubicBezTo>
                  <a:pt x="186" y="17"/>
                  <a:pt x="186" y="17"/>
                  <a:pt x="186" y="17"/>
                </a:cubicBezTo>
                <a:cubicBezTo>
                  <a:pt x="189" y="17"/>
                  <a:pt x="190" y="18"/>
                  <a:pt x="190" y="21"/>
                </a:cubicBezTo>
                <a:cubicBezTo>
                  <a:pt x="190" y="23"/>
                  <a:pt x="189" y="25"/>
                  <a:pt x="186" y="25"/>
                </a:cubicBezTo>
                <a:lnTo>
                  <a:pt x="95" y="25"/>
                </a:lnTo>
                <a:close/>
                <a:moveTo>
                  <a:pt x="115" y="149"/>
                </a:moveTo>
                <a:cubicBezTo>
                  <a:pt x="115" y="190"/>
                  <a:pt x="115" y="190"/>
                  <a:pt x="115" y="190"/>
                </a:cubicBezTo>
                <a:cubicBezTo>
                  <a:pt x="165" y="190"/>
                  <a:pt x="165" y="190"/>
                  <a:pt x="165" y="190"/>
                </a:cubicBezTo>
                <a:cubicBezTo>
                  <a:pt x="165" y="149"/>
                  <a:pt x="165" y="149"/>
                  <a:pt x="165" y="149"/>
                </a:cubicBezTo>
                <a:lnTo>
                  <a:pt x="115" y="149"/>
                </a:lnTo>
                <a:close/>
                <a:moveTo>
                  <a:pt x="173" y="149"/>
                </a:moveTo>
                <a:cubicBezTo>
                  <a:pt x="173" y="190"/>
                  <a:pt x="173" y="190"/>
                  <a:pt x="173" y="190"/>
                </a:cubicBezTo>
                <a:cubicBezTo>
                  <a:pt x="223" y="190"/>
                  <a:pt x="223" y="190"/>
                  <a:pt x="223" y="190"/>
                </a:cubicBezTo>
                <a:cubicBezTo>
                  <a:pt x="223" y="149"/>
                  <a:pt x="223" y="149"/>
                  <a:pt x="223" y="149"/>
                </a:cubicBezTo>
                <a:lnTo>
                  <a:pt x="173" y="149"/>
                </a:lnTo>
                <a:close/>
                <a:moveTo>
                  <a:pt x="207" y="37"/>
                </a:moveTo>
                <a:cubicBezTo>
                  <a:pt x="207" y="4"/>
                  <a:pt x="207" y="4"/>
                  <a:pt x="207" y="4"/>
                </a:cubicBezTo>
                <a:cubicBezTo>
                  <a:pt x="207" y="1"/>
                  <a:pt x="208" y="0"/>
                  <a:pt x="211" y="0"/>
                </a:cubicBezTo>
                <a:cubicBezTo>
                  <a:pt x="213" y="0"/>
                  <a:pt x="215" y="1"/>
                  <a:pt x="215" y="4"/>
                </a:cubicBezTo>
                <a:cubicBezTo>
                  <a:pt x="215" y="37"/>
                  <a:pt x="215" y="37"/>
                  <a:pt x="215" y="37"/>
                </a:cubicBezTo>
                <a:cubicBezTo>
                  <a:pt x="215" y="40"/>
                  <a:pt x="213" y="41"/>
                  <a:pt x="211" y="41"/>
                </a:cubicBezTo>
                <a:cubicBezTo>
                  <a:pt x="208" y="41"/>
                  <a:pt x="207" y="40"/>
                  <a:pt x="207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" name="Freeform 19"/>
          <p:cNvSpPr>
            <a:spLocks noEditPoints="1"/>
          </p:cNvSpPr>
          <p:nvPr/>
        </p:nvSpPr>
        <p:spPr bwMode="auto">
          <a:xfrm>
            <a:off x="10479088" y="1066801"/>
            <a:ext cx="512763" cy="471488"/>
          </a:xfrm>
          <a:custGeom>
            <a:avLst/>
            <a:gdLst>
              <a:gd name="T0" fmla="*/ 290 w 290"/>
              <a:gd name="T1" fmla="*/ 4 h 266"/>
              <a:gd name="T2" fmla="*/ 286 w 290"/>
              <a:gd name="T3" fmla="*/ 8 h 266"/>
              <a:gd name="T4" fmla="*/ 4 w 290"/>
              <a:gd name="T5" fmla="*/ 8 h 266"/>
              <a:gd name="T6" fmla="*/ 0 w 290"/>
              <a:gd name="T7" fmla="*/ 4 h 266"/>
              <a:gd name="T8" fmla="*/ 4 w 290"/>
              <a:gd name="T9" fmla="*/ 0 h 266"/>
              <a:gd name="T10" fmla="*/ 286 w 290"/>
              <a:gd name="T11" fmla="*/ 0 h 266"/>
              <a:gd name="T12" fmla="*/ 290 w 290"/>
              <a:gd name="T13" fmla="*/ 4 h 266"/>
              <a:gd name="T14" fmla="*/ 25 w 290"/>
              <a:gd name="T15" fmla="*/ 29 h 266"/>
              <a:gd name="T16" fmla="*/ 25 w 290"/>
              <a:gd name="T17" fmla="*/ 170 h 266"/>
              <a:gd name="T18" fmla="*/ 29 w 290"/>
              <a:gd name="T19" fmla="*/ 174 h 266"/>
              <a:gd name="T20" fmla="*/ 261 w 290"/>
              <a:gd name="T21" fmla="*/ 174 h 266"/>
              <a:gd name="T22" fmla="*/ 265 w 290"/>
              <a:gd name="T23" fmla="*/ 170 h 266"/>
              <a:gd name="T24" fmla="*/ 265 w 290"/>
              <a:gd name="T25" fmla="*/ 29 h 266"/>
              <a:gd name="T26" fmla="*/ 269 w 290"/>
              <a:gd name="T27" fmla="*/ 25 h 266"/>
              <a:gd name="T28" fmla="*/ 273 w 290"/>
              <a:gd name="T29" fmla="*/ 29 h 266"/>
              <a:gd name="T30" fmla="*/ 273 w 290"/>
              <a:gd name="T31" fmla="*/ 170 h 266"/>
              <a:gd name="T32" fmla="*/ 270 w 290"/>
              <a:gd name="T33" fmla="*/ 179 h 266"/>
              <a:gd name="T34" fmla="*/ 261 w 290"/>
              <a:gd name="T35" fmla="*/ 182 h 266"/>
              <a:gd name="T36" fmla="*/ 29 w 290"/>
              <a:gd name="T37" fmla="*/ 182 h 266"/>
              <a:gd name="T38" fmla="*/ 20 w 290"/>
              <a:gd name="T39" fmla="*/ 179 h 266"/>
              <a:gd name="T40" fmla="*/ 17 w 290"/>
              <a:gd name="T41" fmla="*/ 170 h 266"/>
              <a:gd name="T42" fmla="*/ 17 w 290"/>
              <a:gd name="T43" fmla="*/ 29 h 266"/>
              <a:gd name="T44" fmla="*/ 21 w 290"/>
              <a:gd name="T45" fmla="*/ 25 h 266"/>
              <a:gd name="T46" fmla="*/ 25 w 290"/>
              <a:gd name="T47" fmla="*/ 29 h 266"/>
              <a:gd name="T48" fmla="*/ 161 w 290"/>
              <a:gd name="T49" fmla="*/ 114 h 266"/>
              <a:gd name="T50" fmla="*/ 218 w 290"/>
              <a:gd name="T51" fmla="*/ 58 h 266"/>
              <a:gd name="T52" fmla="*/ 186 w 290"/>
              <a:gd name="T53" fmla="*/ 58 h 266"/>
              <a:gd name="T54" fmla="*/ 182 w 290"/>
              <a:gd name="T55" fmla="*/ 54 h 266"/>
              <a:gd name="T56" fmla="*/ 186 w 290"/>
              <a:gd name="T57" fmla="*/ 50 h 266"/>
              <a:gd name="T58" fmla="*/ 228 w 290"/>
              <a:gd name="T59" fmla="*/ 50 h 266"/>
              <a:gd name="T60" fmla="*/ 229 w 290"/>
              <a:gd name="T61" fmla="*/ 50 h 266"/>
              <a:gd name="T62" fmla="*/ 231 w 290"/>
              <a:gd name="T63" fmla="*/ 52 h 266"/>
              <a:gd name="T64" fmla="*/ 232 w 290"/>
              <a:gd name="T65" fmla="*/ 54 h 266"/>
              <a:gd name="T66" fmla="*/ 232 w 290"/>
              <a:gd name="T67" fmla="*/ 95 h 266"/>
              <a:gd name="T68" fmla="*/ 228 w 290"/>
              <a:gd name="T69" fmla="*/ 99 h 266"/>
              <a:gd name="T70" fmla="*/ 224 w 290"/>
              <a:gd name="T71" fmla="*/ 95 h 266"/>
              <a:gd name="T72" fmla="*/ 224 w 290"/>
              <a:gd name="T73" fmla="*/ 64 h 266"/>
              <a:gd name="T74" fmla="*/ 165 w 290"/>
              <a:gd name="T75" fmla="*/ 123 h 266"/>
              <a:gd name="T76" fmla="*/ 161 w 290"/>
              <a:gd name="T77" fmla="*/ 124 h 266"/>
              <a:gd name="T78" fmla="*/ 158 w 290"/>
              <a:gd name="T79" fmla="*/ 123 h 266"/>
              <a:gd name="T80" fmla="*/ 112 w 290"/>
              <a:gd name="T81" fmla="*/ 76 h 266"/>
              <a:gd name="T82" fmla="*/ 65 w 290"/>
              <a:gd name="T83" fmla="*/ 115 h 266"/>
              <a:gd name="T84" fmla="*/ 59 w 290"/>
              <a:gd name="T85" fmla="*/ 114 h 266"/>
              <a:gd name="T86" fmla="*/ 60 w 290"/>
              <a:gd name="T87" fmla="*/ 109 h 266"/>
              <a:gd name="T88" fmla="*/ 109 w 290"/>
              <a:gd name="T89" fmla="*/ 67 h 266"/>
              <a:gd name="T90" fmla="*/ 115 w 290"/>
              <a:gd name="T91" fmla="*/ 67 h 266"/>
              <a:gd name="T92" fmla="*/ 161 w 290"/>
              <a:gd name="T93" fmla="*/ 114 h 266"/>
              <a:gd name="T94" fmla="*/ 85 w 290"/>
              <a:gd name="T95" fmla="*/ 257 h 266"/>
              <a:gd name="T96" fmla="*/ 142 w 290"/>
              <a:gd name="T97" fmla="*/ 227 h 266"/>
              <a:gd name="T98" fmla="*/ 141 w 290"/>
              <a:gd name="T99" fmla="*/ 224 h 266"/>
              <a:gd name="T100" fmla="*/ 141 w 290"/>
              <a:gd name="T101" fmla="*/ 203 h 266"/>
              <a:gd name="T102" fmla="*/ 145 w 290"/>
              <a:gd name="T103" fmla="*/ 199 h 266"/>
              <a:gd name="T104" fmla="*/ 149 w 290"/>
              <a:gd name="T105" fmla="*/ 203 h 266"/>
              <a:gd name="T106" fmla="*/ 149 w 290"/>
              <a:gd name="T107" fmla="*/ 224 h 266"/>
              <a:gd name="T108" fmla="*/ 147 w 290"/>
              <a:gd name="T109" fmla="*/ 227 h 266"/>
              <a:gd name="T110" fmla="*/ 205 w 290"/>
              <a:gd name="T111" fmla="*/ 257 h 266"/>
              <a:gd name="T112" fmla="*/ 206 w 290"/>
              <a:gd name="T113" fmla="*/ 263 h 266"/>
              <a:gd name="T114" fmla="*/ 203 w 290"/>
              <a:gd name="T115" fmla="*/ 265 h 266"/>
              <a:gd name="T116" fmla="*/ 201 w 290"/>
              <a:gd name="T117" fmla="*/ 264 h 266"/>
              <a:gd name="T118" fmla="*/ 145 w 290"/>
              <a:gd name="T119" fmla="*/ 235 h 266"/>
              <a:gd name="T120" fmla="*/ 89 w 290"/>
              <a:gd name="T121" fmla="*/ 264 h 266"/>
              <a:gd name="T122" fmla="*/ 83 w 290"/>
              <a:gd name="T123" fmla="*/ 263 h 266"/>
              <a:gd name="T124" fmla="*/ 85 w 290"/>
              <a:gd name="T125" fmla="*/ 257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" h="266">
                <a:moveTo>
                  <a:pt x="290" y="4"/>
                </a:moveTo>
                <a:cubicBezTo>
                  <a:pt x="290" y="7"/>
                  <a:pt x="288" y="8"/>
                  <a:pt x="286" y="8"/>
                </a:cubicBezTo>
                <a:cubicBezTo>
                  <a:pt x="4" y="8"/>
                  <a:pt x="4" y="8"/>
                  <a:pt x="4" y="8"/>
                </a:cubicBezTo>
                <a:cubicBezTo>
                  <a:pt x="1" y="8"/>
                  <a:pt x="0" y="7"/>
                  <a:pt x="0" y="4"/>
                </a:cubicBezTo>
                <a:cubicBezTo>
                  <a:pt x="0" y="1"/>
                  <a:pt x="1" y="0"/>
                  <a:pt x="4" y="0"/>
                </a:cubicBezTo>
                <a:cubicBezTo>
                  <a:pt x="286" y="0"/>
                  <a:pt x="286" y="0"/>
                  <a:pt x="286" y="0"/>
                </a:cubicBezTo>
                <a:cubicBezTo>
                  <a:pt x="288" y="0"/>
                  <a:pt x="290" y="1"/>
                  <a:pt x="290" y="4"/>
                </a:cubicBezTo>
                <a:close/>
                <a:moveTo>
                  <a:pt x="25" y="29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3"/>
                  <a:pt x="26" y="174"/>
                  <a:pt x="29" y="174"/>
                </a:cubicBezTo>
                <a:cubicBezTo>
                  <a:pt x="261" y="174"/>
                  <a:pt x="261" y="174"/>
                  <a:pt x="261" y="174"/>
                </a:cubicBezTo>
                <a:cubicBezTo>
                  <a:pt x="264" y="174"/>
                  <a:pt x="265" y="173"/>
                  <a:pt x="265" y="170"/>
                </a:cubicBezTo>
                <a:cubicBezTo>
                  <a:pt x="265" y="29"/>
                  <a:pt x="265" y="29"/>
                  <a:pt x="265" y="29"/>
                </a:cubicBezTo>
                <a:cubicBezTo>
                  <a:pt x="265" y="26"/>
                  <a:pt x="266" y="25"/>
                  <a:pt x="269" y="25"/>
                </a:cubicBezTo>
                <a:cubicBezTo>
                  <a:pt x="272" y="25"/>
                  <a:pt x="273" y="26"/>
                  <a:pt x="273" y="29"/>
                </a:cubicBezTo>
                <a:cubicBezTo>
                  <a:pt x="273" y="170"/>
                  <a:pt x="273" y="170"/>
                  <a:pt x="273" y="170"/>
                </a:cubicBezTo>
                <a:cubicBezTo>
                  <a:pt x="273" y="173"/>
                  <a:pt x="272" y="176"/>
                  <a:pt x="270" y="179"/>
                </a:cubicBezTo>
                <a:cubicBezTo>
                  <a:pt x="267" y="181"/>
                  <a:pt x="264" y="182"/>
                  <a:pt x="261" y="182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26" y="182"/>
                  <a:pt x="23" y="181"/>
                  <a:pt x="20" y="179"/>
                </a:cubicBezTo>
                <a:cubicBezTo>
                  <a:pt x="18" y="176"/>
                  <a:pt x="17" y="173"/>
                  <a:pt x="17" y="170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6"/>
                  <a:pt x="18" y="25"/>
                  <a:pt x="21" y="25"/>
                </a:cubicBezTo>
                <a:cubicBezTo>
                  <a:pt x="23" y="25"/>
                  <a:pt x="25" y="26"/>
                  <a:pt x="25" y="29"/>
                </a:cubicBezTo>
                <a:close/>
                <a:moveTo>
                  <a:pt x="161" y="114"/>
                </a:moveTo>
                <a:cubicBezTo>
                  <a:pt x="218" y="58"/>
                  <a:pt x="218" y="58"/>
                  <a:pt x="218" y="58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4" y="58"/>
                  <a:pt x="182" y="57"/>
                  <a:pt x="182" y="54"/>
                </a:cubicBezTo>
                <a:cubicBezTo>
                  <a:pt x="182" y="51"/>
                  <a:pt x="184" y="50"/>
                  <a:pt x="186" y="50"/>
                </a:cubicBezTo>
                <a:cubicBezTo>
                  <a:pt x="228" y="50"/>
                  <a:pt x="228" y="50"/>
                  <a:pt x="228" y="50"/>
                </a:cubicBezTo>
                <a:cubicBezTo>
                  <a:pt x="228" y="50"/>
                  <a:pt x="229" y="50"/>
                  <a:pt x="229" y="50"/>
                </a:cubicBezTo>
                <a:cubicBezTo>
                  <a:pt x="230" y="51"/>
                  <a:pt x="231" y="51"/>
                  <a:pt x="231" y="52"/>
                </a:cubicBezTo>
                <a:cubicBezTo>
                  <a:pt x="232" y="53"/>
                  <a:pt x="232" y="53"/>
                  <a:pt x="232" y="54"/>
                </a:cubicBezTo>
                <a:cubicBezTo>
                  <a:pt x="232" y="95"/>
                  <a:pt x="232" y="95"/>
                  <a:pt x="232" y="95"/>
                </a:cubicBezTo>
                <a:cubicBezTo>
                  <a:pt x="232" y="98"/>
                  <a:pt x="230" y="99"/>
                  <a:pt x="228" y="99"/>
                </a:cubicBezTo>
                <a:cubicBezTo>
                  <a:pt x="225" y="99"/>
                  <a:pt x="224" y="98"/>
                  <a:pt x="224" y="95"/>
                </a:cubicBezTo>
                <a:cubicBezTo>
                  <a:pt x="224" y="64"/>
                  <a:pt x="224" y="64"/>
                  <a:pt x="224" y="6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4" y="124"/>
                  <a:pt x="163" y="124"/>
                  <a:pt x="161" y="124"/>
                </a:cubicBezTo>
                <a:cubicBezTo>
                  <a:pt x="160" y="124"/>
                  <a:pt x="159" y="124"/>
                  <a:pt x="158" y="123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63" y="117"/>
                  <a:pt x="61" y="116"/>
                  <a:pt x="59" y="114"/>
                </a:cubicBezTo>
                <a:cubicBezTo>
                  <a:pt x="57" y="112"/>
                  <a:pt x="57" y="110"/>
                  <a:pt x="60" y="109"/>
                </a:cubicBezTo>
                <a:cubicBezTo>
                  <a:pt x="109" y="67"/>
                  <a:pt x="109" y="67"/>
                  <a:pt x="109" y="67"/>
                </a:cubicBezTo>
                <a:cubicBezTo>
                  <a:pt x="111" y="66"/>
                  <a:pt x="113" y="66"/>
                  <a:pt x="115" y="67"/>
                </a:cubicBezTo>
                <a:lnTo>
                  <a:pt x="161" y="114"/>
                </a:lnTo>
                <a:close/>
                <a:moveTo>
                  <a:pt x="85" y="257"/>
                </a:moveTo>
                <a:cubicBezTo>
                  <a:pt x="142" y="227"/>
                  <a:pt x="142" y="227"/>
                  <a:pt x="142" y="227"/>
                </a:cubicBezTo>
                <a:cubicBezTo>
                  <a:pt x="141" y="226"/>
                  <a:pt x="141" y="225"/>
                  <a:pt x="141" y="224"/>
                </a:cubicBezTo>
                <a:cubicBezTo>
                  <a:pt x="141" y="203"/>
                  <a:pt x="141" y="203"/>
                  <a:pt x="141" y="203"/>
                </a:cubicBezTo>
                <a:cubicBezTo>
                  <a:pt x="141" y="200"/>
                  <a:pt x="142" y="199"/>
                  <a:pt x="145" y="199"/>
                </a:cubicBezTo>
                <a:cubicBezTo>
                  <a:pt x="148" y="199"/>
                  <a:pt x="149" y="200"/>
                  <a:pt x="149" y="203"/>
                </a:cubicBezTo>
                <a:cubicBezTo>
                  <a:pt x="149" y="224"/>
                  <a:pt x="149" y="224"/>
                  <a:pt x="149" y="224"/>
                </a:cubicBezTo>
                <a:cubicBezTo>
                  <a:pt x="149" y="225"/>
                  <a:pt x="149" y="226"/>
                  <a:pt x="147" y="227"/>
                </a:cubicBezTo>
                <a:cubicBezTo>
                  <a:pt x="205" y="257"/>
                  <a:pt x="205" y="257"/>
                  <a:pt x="205" y="257"/>
                </a:cubicBezTo>
                <a:cubicBezTo>
                  <a:pt x="207" y="259"/>
                  <a:pt x="208" y="260"/>
                  <a:pt x="206" y="263"/>
                </a:cubicBezTo>
                <a:cubicBezTo>
                  <a:pt x="206" y="264"/>
                  <a:pt x="205" y="265"/>
                  <a:pt x="203" y="265"/>
                </a:cubicBezTo>
                <a:cubicBezTo>
                  <a:pt x="202" y="265"/>
                  <a:pt x="201" y="265"/>
                  <a:pt x="201" y="264"/>
                </a:cubicBezTo>
                <a:cubicBezTo>
                  <a:pt x="145" y="235"/>
                  <a:pt x="145" y="235"/>
                  <a:pt x="145" y="235"/>
                </a:cubicBezTo>
                <a:cubicBezTo>
                  <a:pt x="89" y="264"/>
                  <a:pt x="89" y="264"/>
                  <a:pt x="89" y="264"/>
                </a:cubicBezTo>
                <a:cubicBezTo>
                  <a:pt x="87" y="266"/>
                  <a:pt x="85" y="265"/>
                  <a:pt x="83" y="263"/>
                </a:cubicBezTo>
                <a:cubicBezTo>
                  <a:pt x="82" y="260"/>
                  <a:pt x="82" y="259"/>
                  <a:pt x="85" y="2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" name="Freeform 20"/>
          <p:cNvSpPr>
            <a:spLocks noEditPoints="1"/>
          </p:cNvSpPr>
          <p:nvPr/>
        </p:nvSpPr>
        <p:spPr bwMode="auto">
          <a:xfrm>
            <a:off x="11198226" y="1066801"/>
            <a:ext cx="469900" cy="469900"/>
          </a:xfrm>
          <a:custGeom>
            <a:avLst/>
            <a:gdLst>
              <a:gd name="T0" fmla="*/ 0 w 265"/>
              <a:gd name="T1" fmla="*/ 253 h 265"/>
              <a:gd name="T2" fmla="*/ 3 w 265"/>
              <a:gd name="T3" fmla="*/ 4 h 265"/>
              <a:gd name="T4" fmla="*/ 252 w 265"/>
              <a:gd name="T5" fmla="*/ 0 h 265"/>
              <a:gd name="T6" fmla="*/ 265 w 265"/>
              <a:gd name="T7" fmla="*/ 12 h 265"/>
              <a:gd name="T8" fmla="*/ 261 w 265"/>
              <a:gd name="T9" fmla="*/ 261 h 265"/>
              <a:gd name="T10" fmla="*/ 12 w 265"/>
              <a:gd name="T11" fmla="*/ 265 h 265"/>
              <a:gd name="T12" fmla="*/ 8 w 265"/>
              <a:gd name="T13" fmla="*/ 253 h 265"/>
              <a:gd name="T14" fmla="*/ 252 w 265"/>
              <a:gd name="T15" fmla="*/ 257 h 265"/>
              <a:gd name="T16" fmla="*/ 256 w 265"/>
              <a:gd name="T17" fmla="*/ 12 h 265"/>
              <a:gd name="T18" fmla="*/ 12 w 265"/>
              <a:gd name="T19" fmla="*/ 8 h 265"/>
              <a:gd name="T20" fmla="*/ 8 w 265"/>
              <a:gd name="T21" fmla="*/ 253 h 265"/>
              <a:gd name="T22" fmla="*/ 33 w 265"/>
              <a:gd name="T23" fmla="*/ 37 h 265"/>
              <a:gd name="T24" fmla="*/ 227 w 265"/>
              <a:gd name="T25" fmla="*/ 33 h 265"/>
              <a:gd name="T26" fmla="*/ 232 w 265"/>
              <a:gd name="T27" fmla="*/ 203 h 265"/>
              <a:gd name="T28" fmla="*/ 37 w 265"/>
              <a:gd name="T29" fmla="*/ 207 h 265"/>
              <a:gd name="T30" fmla="*/ 41 w 265"/>
              <a:gd name="T31" fmla="*/ 41 h 265"/>
              <a:gd name="T32" fmla="*/ 78 w 265"/>
              <a:gd name="T33" fmla="*/ 103 h 265"/>
              <a:gd name="T34" fmla="*/ 98 w 265"/>
              <a:gd name="T35" fmla="*/ 103 h 265"/>
              <a:gd name="T36" fmla="*/ 187 w 265"/>
              <a:gd name="T37" fmla="*/ 135 h 265"/>
              <a:gd name="T38" fmla="*/ 206 w 265"/>
              <a:gd name="T39" fmla="*/ 136 h 265"/>
              <a:gd name="T40" fmla="*/ 223 w 265"/>
              <a:gd name="T41" fmla="*/ 41 h 265"/>
              <a:gd name="T42" fmla="*/ 223 w 265"/>
              <a:gd name="T43" fmla="*/ 199 h 265"/>
              <a:gd name="T44" fmla="*/ 200 w 265"/>
              <a:gd name="T45" fmla="*/ 141 h 265"/>
              <a:gd name="T46" fmla="*/ 192 w 265"/>
              <a:gd name="T47" fmla="*/ 141 h 265"/>
              <a:gd name="T48" fmla="*/ 157 w 265"/>
              <a:gd name="T49" fmla="*/ 173 h 265"/>
              <a:gd name="T50" fmla="*/ 92 w 265"/>
              <a:gd name="T51" fmla="*/ 109 h 265"/>
              <a:gd name="T52" fmla="*/ 42 w 265"/>
              <a:gd name="T53" fmla="*/ 152 h 265"/>
              <a:gd name="T54" fmla="*/ 41 w 265"/>
              <a:gd name="T55" fmla="*/ 199 h 265"/>
              <a:gd name="T56" fmla="*/ 153 w 265"/>
              <a:gd name="T57" fmla="*/ 87 h 265"/>
              <a:gd name="T58" fmla="*/ 169 w 265"/>
              <a:gd name="T59" fmla="*/ 70 h 265"/>
              <a:gd name="T60" fmla="*/ 186 w 265"/>
              <a:gd name="T61" fmla="*/ 87 h 265"/>
              <a:gd name="T62" fmla="*/ 169 w 265"/>
              <a:gd name="T63" fmla="*/ 103 h 265"/>
              <a:gd name="T64" fmla="*/ 153 w 265"/>
              <a:gd name="T65" fmla="*/ 87 h 265"/>
              <a:gd name="T66" fmla="*/ 164 w 265"/>
              <a:gd name="T67" fmla="*/ 93 h 265"/>
              <a:gd name="T68" fmla="*/ 175 w 265"/>
              <a:gd name="T69" fmla="*/ 93 h 265"/>
              <a:gd name="T70" fmla="*/ 175 w 265"/>
              <a:gd name="T71" fmla="*/ 81 h 265"/>
              <a:gd name="T72" fmla="*/ 164 w 265"/>
              <a:gd name="T73" fmla="*/ 8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5" h="265">
                <a:moveTo>
                  <a:pt x="3" y="261"/>
                </a:moveTo>
                <a:cubicBezTo>
                  <a:pt x="1" y="259"/>
                  <a:pt x="0" y="256"/>
                  <a:pt x="0" y="25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3" y="4"/>
                </a:cubicBezTo>
                <a:cubicBezTo>
                  <a:pt x="6" y="1"/>
                  <a:pt x="9" y="0"/>
                  <a:pt x="12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56" y="0"/>
                  <a:pt x="259" y="1"/>
                  <a:pt x="261" y="4"/>
                </a:cubicBezTo>
                <a:cubicBezTo>
                  <a:pt x="263" y="6"/>
                  <a:pt x="265" y="9"/>
                  <a:pt x="265" y="12"/>
                </a:cubicBezTo>
                <a:cubicBezTo>
                  <a:pt x="265" y="253"/>
                  <a:pt x="265" y="253"/>
                  <a:pt x="265" y="253"/>
                </a:cubicBezTo>
                <a:cubicBezTo>
                  <a:pt x="265" y="256"/>
                  <a:pt x="263" y="259"/>
                  <a:pt x="261" y="261"/>
                </a:cubicBezTo>
                <a:cubicBezTo>
                  <a:pt x="259" y="264"/>
                  <a:pt x="256" y="265"/>
                  <a:pt x="252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9" y="265"/>
                  <a:pt x="6" y="264"/>
                  <a:pt x="3" y="261"/>
                </a:cubicBezTo>
                <a:close/>
                <a:moveTo>
                  <a:pt x="8" y="253"/>
                </a:moveTo>
                <a:cubicBezTo>
                  <a:pt x="8" y="255"/>
                  <a:pt x="9" y="257"/>
                  <a:pt x="12" y="257"/>
                </a:cubicBezTo>
                <a:cubicBezTo>
                  <a:pt x="252" y="257"/>
                  <a:pt x="252" y="257"/>
                  <a:pt x="252" y="257"/>
                </a:cubicBezTo>
                <a:cubicBezTo>
                  <a:pt x="255" y="257"/>
                  <a:pt x="256" y="255"/>
                  <a:pt x="256" y="253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6" y="10"/>
                  <a:pt x="255" y="8"/>
                  <a:pt x="25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9" y="8"/>
                  <a:pt x="8" y="10"/>
                  <a:pt x="8" y="12"/>
                </a:cubicBezTo>
                <a:lnTo>
                  <a:pt x="8" y="253"/>
                </a:lnTo>
                <a:close/>
                <a:moveTo>
                  <a:pt x="33" y="203"/>
                </a:moveTo>
                <a:cubicBezTo>
                  <a:pt x="33" y="37"/>
                  <a:pt x="33" y="37"/>
                  <a:pt x="33" y="37"/>
                </a:cubicBezTo>
                <a:cubicBezTo>
                  <a:pt x="33" y="35"/>
                  <a:pt x="34" y="33"/>
                  <a:pt x="37" y="33"/>
                </a:cubicBezTo>
                <a:cubicBezTo>
                  <a:pt x="227" y="33"/>
                  <a:pt x="227" y="33"/>
                  <a:pt x="227" y="33"/>
                </a:cubicBezTo>
                <a:cubicBezTo>
                  <a:pt x="230" y="33"/>
                  <a:pt x="232" y="35"/>
                  <a:pt x="232" y="37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6"/>
                  <a:pt x="230" y="207"/>
                  <a:pt x="227" y="207"/>
                </a:cubicBezTo>
                <a:cubicBezTo>
                  <a:pt x="37" y="207"/>
                  <a:pt x="37" y="207"/>
                  <a:pt x="37" y="207"/>
                </a:cubicBezTo>
                <a:cubicBezTo>
                  <a:pt x="34" y="207"/>
                  <a:pt x="33" y="206"/>
                  <a:pt x="33" y="203"/>
                </a:cubicBezTo>
                <a:close/>
                <a:moveTo>
                  <a:pt x="41" y="41"/>
                </a:moveTo>
                <a:cubicBezTo>
                  <a:pt x="41" y="141"/>
                  <a:pt x="41" y="141"/>
                  <a:pt x="41" y="141"/>
                </a:cubicBezTo>
                <a:cubicBezTo>
                  <a:pt x="78" y="103"/>
                  <a:pt x="78" y="103"/>
                  <a:pt x="78" y="103"/>
                </a:cubicBezTo>
                <a:cubicBezTo>
                  <a:pt x="81" y="101"/>
                  <a:pt x="84" y="99"/>
                  <a:pt x="88" y="99"/>
                </a:cubicBezTo>
                <a:cubicBezTo>
                  <a:pt x="92" y="99"/>
                  <a:pt x="95" y="101"/>
                  <a:pt x="98" y="103"/>
                </a:cubicBezTo>
                <a:cubicBezTo>
                  <a:pt x="158" y="163"/>
                  <a:pt x="158" y="163"/>
                  <a:pt x="158" y="163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9" y="133"/>
                  <a:pt x="192" y="131"/>
                  <a:pt x="196" y="131"/>
                </a:cubicBezTo>
                <a:cubicBezTo>
                  <a:pt x="200" y="131"/>
                  <a:pt x="203" y="133"/>
                  <a:pt x="206" y="136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3" y="41"/>
                  <a:pt x="223" y="41"/>
                  <a:pt x="223" y="41"/>
                </a:cubicBezTo>
                <a:lnTo>
                  <a:pt x="41" y="41"/>
                </a:lnTo>
                <a:close/>
                <a:moveTo>
                  <a:pt x="223" y="199"/>
                </a:moveTo>
                <a:cubicBezTo>
                  <a:pt x="223" y="167"/>
                  <a:pt x="223" y="167"/>
                  <a:pt x="223" y="167"/>
                </a:cubicBezTo>
                <a:cubicBezTo>
                  <a:pt x="200" y="141"/>
                  <a:pt x="200" y="141"/>
                  <a:pt x="200" y="141"/>
                </a:cubicBezTo>
                <a:cubicBezTo>
                  <a:pt x="199" y="140"/>
                  <a:pt x="198" y="140"/>
                  <a:pt x="196" y="140"/>
                </a:cubicBezTo>
                <a:cubicBezTo>
                  <a:pt x="195" y="140"/>
                  <a:pt x="193" y="140"/>
                  <a:pt x="192" y="141"/>
                </a:cubicBezTo>
                <a:cubicBezTo>
                  <a:pt x="160" y="172"/>
                  <a:pt x="160" y="172"/>
                  <a:pt x="160" y="172"/>
                </a:cubicBezTo>
                <a:cubicBezTo>
                  <a:pt x="159" y="173"/>
                  <a:pt x="159" y="173"/>
                  <a:pt x="157" y="173"/>
                </a:cubicBezTo>
                <a:cubicBezTo>
                  <a:pt x="156" y="173"/>
                  <a:pt x="155" y="173"/>
                  <a:pt x="154" y="172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89" y="106"/>
                  <a:pt x="87" y="106"/>
                  <a:pt x="84" y="109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1" y="199"/>
                  <a:pt x="41" y="199"/>
                  <a:pt x="41" y="199"/>
                </a:cubicBezTo>
                <a:lnTo>
                  <a:pt x="223" y="199"/>
                </a:lnTo>
                <a:close/>
                <a:moveTo>
                  <a:pt x="153" y="87"/>
                </a:moveTo>
                <a:cubicBezTo>
                  <a:pt x="153" y="82"/>
                  <a:pt x="155" y="79"/>
                  <a:pt x="158" y="75"/>
                </a:cubicBezTo>
                <a:cubicBezTo>
                  <a:pt x="161" y="72"/>
                  <a:pt x="165" y="70"/>
                  <a:pt x="169" y="70"/>
                </a:cubicBezTo>
                <a:cubicBezTo>
                  <a:pt x="174" y="70"/>
                  <a:pt x="178" y="72"/>
                  <a:pt x="181" y="75"/>
                </a:cubicBezTo>
                <a:cubicBezTo>
                  <a:pt x="184" y="79"/>
                  <a:pt x="186" y="82"/>
                  <a:pt x="186" y="87"/>
                </a:cubicBezTo>
                <a:cubicBezTo>
                  <a:pt x="186" y="91"/>
                  <a:pt x="184" y="95"/>
                  <a:pt x="181" y="99"/>
                </a:cubicBezTo>
                <a:cubicBezTo>
                  <a:pt x="178" y="102"/>
                  <a:pt x="174" y="103"/>
                  <a:pt x="169" y="103"/>
                </a:cubicBezTo>
                <a:cubicBezTo>
                  <a:pt x="165" y="103"/>
                  <a:pt x="161" y="102"/>
                  <a:pt x="158" y="99"/>
                </a:cubicBezTo>
                <a:cubicBezTo>
                  <a:pt x="155" y="95"/>
                  <a:pt x="153" y="91"/>
                  <a:pt x="153" y="87"/>
                </a:cubicBezTo>
                <a:close/>
                <a:moveTo>
                  <a:pt x="161" y="87"/>
                </a:moveTo>
                <a:cubicBezTo>
                  <a:pt x="161" y="89"/>
                  <a:pt x="162" y="91"/>
                  <a:pt x="164" y="93"/>
                </a:cubicBezTo>
                <a:cubicBezTo>
                  <a:pt x="165" y="94"/>
                  <a:pt x="167" y="95"/>
                  <a:pt x="169" y="95"/>
                </a:cubicBezTo>
                <a:cubicBezTo>
                  <a:pt x="172" y="95"/>
                  <a:pt x="174" y="94"/>
                  <a:pt x="175" y="93"/>
                </a:cubicBezTo>
                <a:cubicBezTo>
                  <a:pt x="177" y="91"/>
                  <a:pt x="178" y="89"/>
                  <a:pt x="178" y="87"/>
                </a:cubicBezTo>
                <a:cubicBezTo>
                  <a:pt x="178" y="85"/>
                  <a:pt x="177" y="83"/>
                  <a:pt x="175" y="81"/>
                </a:cubicBezTo>
                <a:cubicBezTo>
                  <a:pt x="174" y="79"/>
                  <a:pt x="172" y="79"/>
                  <a:pt x="169" y="79"/>
                </a:cubicBezTo>
                <a:cubicBezTo>
                  <a:pt x="167" y="79"/>
                  <a:pt x="165" y="79"/>
                  <a:pt x="164" y="81"/>
                </a:cubicBezTo>
                <a:cubicBezTo>
                  <a:pt x="162" y="83"/>
                  <a:pt x="161" y="85"/>
                  <a:pt x="161" y="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" name="Freeform 21"/>
          <p:cNvSpPr>
            <a:spLocks noEditPoints="1"/>
          </p:cNvSpPr>
          <p:nvPr/>
        </p:nvSpPr>
        <p:spPr bwMode="auto">
          <a:xfrm>
            <a:off x="430213" y="2484438"/>
            <a:ext cx="484188" cy="469900"/>
          </a:xfrm>
          <a:custGeom>
            <a:avLst/>
            <a:gdLst>
              <a:gd name="T0" fmla="*/ 0 w 273"/>
              <a:gd name="T1" fmla="*/ 219 h 265"/>
              <a:gd name="T2" fmla="*/ 4 w 273"/>
              <a:gd name="T3" fmla="*/ 4 h 265"/>
              <a:gd name="T4" fmla="*/ 228 w 273"/>
              <a:gd name="T5" fmla="*/ 0 h 265"/>
              <a:gd name="T6" fmla="*/ 240 w 273"/>
              <a:gd name="T7" fmla="*/ 12 h 265"/>
              <a:gd name="T8" fmla="*/ 237 w 273"/>
              <a:gd name="T9" fmla="*/ 228 h 265"/>
              <a:gd name="T10" fmla="*/ 13 w 273"/>
              <a:gd name="T11" fmla="*/ 232 h 265"/>
              <a:gd name="T12" fmla="*/ 9 w 273"/>
              <a:gd name="T13" fmla="*/ 219 h 265"/>
              <a:gd name="T14" fmla="*/ 228 w 273"/>
              <a:gd name="T15" fmla="*/ 224 h 265"/>
              <a:gd name="T16" fmla="*/ 232 w 273"/>
              <a:gd name="T17" fmla="*/ 12 h 265"/>
              <a:gd name="T18" fmla="*/ 13 w 273"/>
              <a:gd name="T19" fmla="*/ 8 h 265"/>
              <a:gd name="T20" fmla="*/ 9 w 273"/>
              <a:gd name="T21" fmla="*/ 219 h 265"/>
              <a:gd name="T22" fmla="*/ 25 w 273"/>
              <a:gd name="T23" fmla="*/ 29 h 265"/>
              <a:gd name="T24" fmla="*/ 211 w 273"/>
              <a:gd name="T25" fmla="*/ 25 h 265"/>
              <a:gd name="T26" fmla="*/ 216 w 273"/>
              <a:gd name="T27" fmla="*/ 186 h 265"/>
              <a:gd name="T28" fmla="*/ 29 w 273"/>
              <a:gd name="T29" fmla="*/ 190 h 265"/>
              <a:gd name="T30" fmla="*/ 42 w 273"/>
              <a:gd name="T31" fmla="*/ 245 h 265"/>
              <a:gd name="T32" fmla="*/ 46 w 273"/>
              <a:gd name="T33" fmla="*/ 257 h 265"/>
              <a:gd name="T34" fmla="*/ 265 w 273"/>
              <a:gd name="T35" fmla="*/ 253 h 265"/>
              <a:gd name="T36" fmla="*/ 261 w 273"/>
              <a:gd name="T37" fmla="*/ 33 h 265"/>
              <a:gd name="T38" fmla="*/ 249 w 273"/>
              <a:gd name="T39" fmla="*/ 29 h 265"/>
              <a:gd name="T40" fmla="*/ 261 w 273"/>
              <a:gd name="T41" fmla="*/ 25 h 265"/>
              <a:gd name="T42" fmla="*/ 273 w 273"/>
              <a:gd name="T43" fmla="*/ 37 h 265"/>
              <a:gd name="T44" fmla="*/ 270 w 273"/>
              <a:gd name="T45" fmla="*/ 261 h 265"/>
              <a:gd name="T46" fmla="*/ 46 w 273"/>
              <a:gd name="T47" fmla="*/ 265 h 265"/>
              <a:gd name="T48" fmla="*/ 33 w 273"/>
              <a:gd name="T49" fmla="*/ 253 h 265"/>
              <a:gd name="T50" fmla="*/ 38 w 273"/>
              <a:gd name="T51" fmla="*/ 241 h 265"/>
              <a:gd name="T52" fmla="*/ 33 w 273"/>
              <a:gd name="T53" fmla="*/ 33 h 265"/>
              <a:gd name="T54" fmla="*/ 71 w 273"/>
              <a:gd name="T55" fmla="*/ 95 h 265"/>
              <a:gd name="T56" fmla="*/ 90 w 273"/>
              <a:gd name="T57" fmla="*/ 95 h 265"/>
              <a:gd name="T58" fmla="*/ 179 w 273"/>
              <a:gd name="T59" fmla="*/ 127 h 265"/>
              <a:gd name="T60" fmla="*/ 198 w 273"/>
              <a:gd name="T61" fmla="*/ 127 h 265"/>
              <a:gd name="T62" fmla="*/ 207 w 273"/>
              <a:gd name="T63" fmla="*/ 33 h 265"/>
              <a:gd name="T64" fmla="*/ 207 w 273"/>
              <a:gd name="T65" fmla="*/ 182 h 265"/>
              <a:gd name="T66" fmla="*/ 192 w 273"/>
              <a:gd name="T67" fmla="*/ 133 h 265"/>
              <a:gd name="T68" fmla="*/ 184 w 273"/>
              <a:gd name="T69" fmla="*/ 133 h 265"/>
              <a:gd name="T70" fmla="*/ 150 w 273"/>
              <a:gd name="T71" fmla="*/ 165 h 265"/>
              <a:gd name="T72" fmla="*/ 84 w 273"/>
              <a:gd name="T73" fmla="*/ 101 h 265"/>
              <a:gd name="T74" fmla="*/ 34 w 273"/>
              <a:gd name="T75" fmla="*/ 143 h 265"/>
              <a:gd name="T76" fmla="*/ 33 w 273"/>
              <a:gd name="T77" fmla="*/ 182 h 265"/>
              <a:gd name="T78" fmla="*/ 133 w 273"/>
              <a:gd name="T79" fmla="*/ 75 h 265"/>
              <a:gd name="T80" fmla="*/ 149 w 273"/>
              <a:gd name="T81" fmla="*/ 58 h 265"/>
              <a:gd name="T82" fmla="*/ 166 w 273"/>
              <a:gd name="T83" fmla="*/ 75 h 265"/>
              <a:gd name="T84" fmla="*/ 149 w 273"/>
              <a:gd name="T85" fmla="*/ 91 h 265"/>
              <a:gd name="T86" fmla="*/ 133 w 273"/>
              <a:gd name="T87" fmla="*/ 75 h 265"/>
              <a:gd name="T88" fmla="*/ 143 w 273"/>
              <a:gd name="T89" fmla="*/ 80 h 265"/>
              <a:gd name="T90" fmla="*/ 155 w 273"/>
              <a:gd name="T91" fmla="*/ 80 h 265"/>
              <a:gd name="T92" fmla="*/ 155 w 273"/>
              <a:gd name="T93" fmla="*/ 69 h 265"/>
              <a:gd name="T94" fmla="*/ 143 w 273"/>
              <a:gd name="T95" fmla="*/ 69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3" h="265">
                <a:moveTo>
                  <a:pt x="4" y="228"/>
                </a:moveTo>
                <a:cubicBezTo>
                  <a:pt x="1" y="226"/>
                  <a:pt x="0" y="223"/>
                  <a:pt x="0" y="219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4"/>
                </a:cubicBezTo>
                <a:cubicBezTo>
                  <a:pt x="6" y="1"/>
                  <a:pt x="9" y="0"/>
                  <a:pt x="13" y="0"/>
                </a:cubicBezTo>
                <a:cubicBezTo>
                  <a:pt x="228" y="0"/>
                  <a:pt x="228" y="0"/>
                  <a:pt x="228" y="0"/>
                </a:cubicBezTo>
                <a:cubicBezTo>
                  <a:pt x="231" y="0"/>
                  <a:pt x="234" y="1"/>
                  <a:pt x="237" y="4"/>
                </a:cubicBezTo>
                <a:cubicBezTo>
                  <a:pt x="239" y="6"/>
                  <a:pt x="240" y="9"/>
                  <a:pt x="240" y="12"/>
                </a:cubicBezTo>
                <a:cubicBezTo>
                  <a:pt x="240" y="219"/>
                  <a:pt x="240" y="219"/>
                  <a:pt x="240" y="219"/>
                </a:cubicBezTo>
                <a:cubicBezTo>
                  <a:pt x="240" y="223"/>
                  <a:pt x="239" y="226"/>
                  <a:pt x="237" y="228"/>
                </a:cubicBezTo>
                <a:cubicBezTo>
                  <a:pt x="234" y="231"/>
                  <a:pt x="231" y="232"/>
                  <a:pt x="228" y="232"/>
                </a:cubicBezTo>
                <a:cubicBezTo>
                  <a:pt x="13" y="232"/>
                  <a:pt x="13" y="232"/>
                  <a:pt x="13" y="232"/>
                </a:cubicBezTo>
                <a:cubicBezTo>
                  <a:pt x="9" y="232"/>
                  <a:pt x="6" y="231"/>
                  <a:pt x="4" y="228"/>
                </a:cubicBezTo>
                <a:close/>
                <a:moveTo>
                  <a:pt x="9" y="219"/>
                </a:moveTo>
                <a:cubicBezTo>
                  <a:pt x="9" y="222"/>
                  <a:pt x="10" y="224"/>
                  <a:pt x="13" y="224"/>
                </a:cubicBezTo>
                <a:cubicBezTo>
                  <a:pt x="228" y="224"/>
                  <a:pt x="228" y="224"/>
                  <a:pt x="228" y="224"/>
                </a:cubicBezTo>
                <a:cubicBezTo>
                  <a:pt x="231" y="224"/>
                  <a:pt x="232" y="222"/>
                  <a:pt x="232" y="219"/>
                </a:cubicBezTo>
                <a:cubicBezTo>
                  <a:pt x="232" y="12"/>
                  <a:pt x="232" y="12"/>
                  <a:pt x="232" y="12"/>
                </a:cubicBezTo>
                <a:cubicBezTo>
                  <a:pt x="232" y="10"/>
                  <a:pt x="231" y="8"/>
                  <a:pt x="228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0" y="8"/>
                  <a:pt x="9" y="10"/>
                  <a:pt x="9" y="12"/>
                </a:cubicBezTo>
                <a:lnTo>
                  <a:pt x="9" y="219"/>
                </a:lnTo>
                <a:close/>
                <a:moveTo>
                  <a:pt x="25" y="186"/>
                </a:moveTo>
                <a:cubicBezTo>
                  <a:pt x="25" y="29"/>
                  <a:pt x="25" y="29"/>
                  <a:pt x="25" y="29"/>
                </a:cubicBezTo>
                <a:cubicBezTo>
                  <a:pt x="25" y="26"/>
                  <a:pt x="26" y="25"/>
                  <a:pt x="29" y="25"/>
                </a:cubicBezTo>
                <a:cubicBezTo>
                  <a:pt x="211" y="25"/>
                  <a:pt x="211" y="25"/>
                  <a:pt x="211" y="25"/>
                </a:cubicBezTo>
                <a:cubicBezTo>
                  <a:pt x="214" y="25"/>
                  <a:pt x="216" y="26"/>
                  <a:pt x="216" y="29"/>
                </a:cubicBezTo>
                <a:cubicBezTo>
                  <a:pt x="216" y="186"/>
                  <a:pt x="216" y="186"/>
                  <a:pt x="216" y="186"/>
                </a:cubicBezTo>
                <a:cubicBezTo>
                  <a:pt x="216" y="189"/>
                  <a:pt x="214" y="190"/>
                  <a:pt x="211" y="190"/>
                </a:cubicBezTo>
                <a:cubicBezTo>
                  <a:pt x="29" y="190"/>
                  <a:pt x="29" y="190"/>
                  <a:pt x="29" y="190"/>
                </a:cubicBezTo>
                <a:cubicBezTo>
                  <a:pt x="26" y="190"/>
                  <a:pt x="25" y="189"/>
                  <a:pt x="25" y="186"/>
                </a:cubicBezTo>
                <a:close/>
                <a:moveTo>
                  <a:pt x="42" y="245"/>
                </a:moveTo>
                <a:cubicBezTo>
                  <a:pt x="42" y="253"/>
                  <a:pt x="42" y="253"/>
                  <a:pt x="42" y="253"/>
                </a:cubicBezTo>
                <a:cubicBezTo>
                  <a:pt x="42" y="255"/>
                  <a:pt x="43" y="257"/>
                  <a:pt x="46" y="257"/>
                </a:cubicBezTo>
                <a:cubicBezTo>
                  <a:pt x="261" y="257"/>
                  <a:pt x="261" y="257"/>
                  <a:pt x="261" y="257"/>
                </a:cubicBezTo>
                <a:cubicBezTo>
                  <a:pt x="264" y="257"/>
                  <a:pt x="265" y="255"/>
                  <a:pt x="265" y="253"/>
                </a:cubicBezTo>
                <a:cubicBezTo>
                  <a:pt x="265" y="37"/>
                  <a:pt x="265" y="37"/>
                  <a:pt x="265" y="37"/>
                </a:cubicBezTo>
                <a:cubicBezTo>
                  <a:pt x="265" y="35"/>
                  <a:pt x="264" y="33"/>
                  <a:pt x="261" y="33"/>
                </a:cubicBezTo>
                <a:cubicBezTo>
                  <a:pt x="253" y="33"/>
                  <a:pt x="253" y="33"/>
                  <a:pt x="253" y="33"/>
                </a:cubicBezTo>
                <a:cubicBezTo>
                  <a:pt x="251" y="33"/>
                  <a:pt x="249" y="32"/>
                  <a:pt x="249" y="29"/>
                </a:cubicBezTo>
                <a:cubicBezTo>
                  <a:pt x="249" y="26"/>
                  <a:pt x="251" y="25"/>
                  <a:pt x="253" y="25"/>
                </a:cubicBezTo>
                <a:cubicBezTo>
                  <a:pt x="261" y="25"/>
                  <a:pt x="261" y="25"/>
                  <a:pt x="261" y="25"/>
                </a:cubicBezTo>
                <a:cubicBezTo>
                  <a:pt x="265" y="25"/>
                  <a:pt x="267" y="26"/>
                  <a:pt x="270" y="28"/>
                </a:cubicBezTo>
                <a:cubicBezTo>
                  <a:pt x="272" y="31"/>
                  <a:pt x="273" y="34"/>
                  <a:pt x="273" y="37"/>
                </a:cubicBezTo>
                <a:cubicBezTo>
                  <a:pt x="273" y="253"/>
                  <a:pt x="273" y="253"/>
                  <a:pt x="273" y="253"/>
                </a:cubicBezTo>
                <a:cubicBezTo>
                  <a:pt x="273" y="256"/>
                  <a:pt x="272" y="259"/>
                  <a:pt x="270" y="261"/>
                </a:cubicBezTo>
                <a:cubicBezTo>
                  <a:pt x="267" y="264"/>
                  <a:pt x="265" y="265"/>
                  <a:pt x="261" y="265"/>
                </a:cubicBezTo>
                <a:cubicBezTo>
                  <a:pt x="46" y="265"/>
                  <a:pt x="46" y="265"/>
                  <a:pt x="46" y="265"/>
                </a:cubicBezTo>
                <a:cubicBezTo>
                  <a:pt x="42" y="265"/>
                  <a:pt x="39" y="264"/>
                  <a:pt x="37" y="261"/>
                </a:cubicBezTo>
                <a:cubicBezTo>
                  <a:pt x="35" y="259"/>
                  <a:pt x="33" y="256"/>
                  <a:pt x="33" y="253"/>
                </a:cubicBezTo>
                <a:cubicBezTo>
                  <a:pt x="33" y="245"/>
                  <a:pt x="33" y="245"/>
                  <a:pt x="33" y="245"/>
                </a:cubicBezTo>
                <a:cubicBezTo>
                  <a:pt x="33" y="242"/>
                  <a:pt x="35" y="241"/>
                  <a:pt x="38" y="241"/>
                </a:cubicBezTo>
                <a:cubicBezTo>
                  <a:pt x="40" y="241"/>
                  <a:pt x="42" y="242"/>
                  <a:pt x="42" y="245"/>
                </a:cubicBezTo>
                <a:close/>
                <a:moveTo>
                  <a:pt x="33" y="33"/>
                </a:moveTo>
                <a:cubicBezTo>
                  <a:pt x="33" y="132"/>
                  <a:pt x="33" y="132"/>
                  <a:pt x="33" y="132"/>
                </a:cubicBezTo>
                <a:cubicBezTo>
                  <a:pt x="71" y="95"/>
                  <a:pt x="71" y="95"/>
                  <a:pt x="71" y="95"/>
                </a:cubicBezTo>
                <a:cubicBezTo>
                  <a:pt x="73" y="92"/>
                  <a:pt x="76" y="91"/>
                  <a:pt x="80" y="91"/>
                </a:cubicBezTo>
                <a:cubicBezTo>
                  <a:pt x="84" y="91"/>
                  <a:pt x="88" y="92"/>
                  <a:pt x="90" y="95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81" y="125"/>
                  <a:pt x="184" y="123"/>
                  <a:pt x="188" y="123"/>
                </a:cubicBezTo>
                <a:cubicBezTo>
                  <a:pt x="192" y="123"/>
                  <a:pt x="196" y="125"/>
                  <a:pt x="198" y="127"/>
                </a:cubicBezTo>
                <a:cubicBezTo>
                  <a:pt x="207" y="137"/>
                  <a:pt x="207" y="137"/>
                  <a:pt x="207" y="137"/>
                </a:cubicBezTo>
                <a:cubicBezTo>
                  <a:pt x="207" y="33"/>
                  <a:pt x="207" y="33"/>
                  <a:pt x="207" y="33"/>
                </a:cubicBezTo>
                <a:lnTo>
                  <a:pt x="33" y="33"/>
                </a:lnTo>
                <a:close/>
                <a:moveTo>
                  <a:pt x="207" y="182"/>
                </a:moveTo>
                <a:cubicBezTo>
                  <a:pt x="207" y="150"/>
                  <a:pt x="207" y="150"/>
                  <a:pt x="207" y="150"/>
                </a:cubicBezTo>
                <a:cubicBezTo>
                  <a:pt x="192" y="133"/>
                  <a:pt x="192" y="133"/>
                  <a:pt x="192" y="133"/>
                </a:cubicBezTo>
                <a:cubicBezTo>
                  <a:pt x="191" y="132"/>
                  <a:pt x="190" y="131"/>
                  <a:pt x="188" y="131"/>
                </a:cubicBezTo>
                <a:cubicBezTo>
                  <a:pt x="187" y="131"/>
                  <a:pt x="186" y="132"/>
                  <a:pt x="184" y="133"/>
                </a:cubicBezTo>
                <a:cubicBezTo>
                  <a:pt x="152" y="164"/>
                  <a:pt x="152" y="164"/>
                  <a:pt x="152" y="164"/>
                </a:cubicBezTo>
                <a:cubicBezTo>
                  <a:pt x="152" y="164"/>
                  <a:pt x="151" y="165"/>
                  <a:pt x="150" y="165"/>
                </a:cubicBezTo>
                <a:cubicBezTo>
                  <a:pt x="148" y="165"/>
                  <a:pt x="147" y="164"/>
                  <a:pt x="147" y="164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2" y="98"/>
                  <a:pt x="79" y="98"/>
                  <a:pt x="76" y="101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33" y="182"/>
                  <a:pt x="33" y="182"/>
                  <a:pt x="33" y="182"/>
                </a:cubicBezTo>
                <a:lnTo>
                  <a:pt x="207" y="182"/>
                </a:lnTo>
                <a:close/>
                <a:moveTo>
                  <a:pt x="133" y="75"/>
                </a:moveTo>
                <a:cubicBezTo>
                  <a:pt x="133" y="70"/>
                  <a:pt x="134" y="66"/>
                  <a:pt x="138" y="63"/>
                </a:cubicBezTo>
                <a:cubicBezTo>
                  <a:pt x="141" y="60"/>
                  <a:pt x="145" y="58"/>
                  <a:pt x="149" y="58"/>
                </a:cubicBezTo>
                <a:cubicBezTo>
                  <a:pt x="154" y="58"/>
                  <a:pt x="158" y="60"/>
                  <a:pt x="161" y="63"/>
                </a:cubicBezTo>
                <a:cubicBezTo>
                  <a:pt x="164" y="66"/>
                  <a:pt x="166" y="70"/>
                  <a:pt x="166" y="75"/>
                </a:cubicBezTo>
                <a:cubicBezTo>
                  <a:pt x="166" y="79"/>
                  <a:pt x="164" y="83"/>
                  <a:pt x="161" y="86"/>
                </a:cubicBezTo>
                <a:cubicBezTo>
                  <a:pt x="158" y="89"/>
                  <a:pt x="154" y="91"/>
                  <a:pt x="149" y="91"/>
                </a:cubicBezTo>
                <a:cubicBezTo>
                  <a:pt x="145" y="91"/>
                  <a:pt x="141" y="89"/>
                  <a:pt x="138" y="86"/>
                </a:cubicBezTo>
                <a:cubicBezTo>
                  <a:pt x="134" y="83"/>
                  <a:pt x="133" y="79"/>
                  <a:pt x="133" y="75"/>
                </a:cubicBezTo>
                <a:close/>
                <a:moveTo>
                  <a:pt x="141" y="75"/>
                </a:moveTo>
                <a:cubicBezTo>
                  <a:pt x="141" y="77"/>
                  <a:pt x="142" y="79"/>
                  <a:pt x="143" y="80"/>
                </a:cubicBezTo>
                <a:cubicBezTo>
                  <a:pt x="145" y="82"/>
                  <a:pt x="147" y="83"/>
                  <a:pt x="149" y="83"/>
                </a:cubicBezTo>
                <a:cubicBezTo>
                  <a:pt x="152" y="83"/>
                  <a:pt x="154" y="82"/>
                  <a:pt x="155" y="80"/>
                </a:cubicBezTo>
                <a:cubicBezTo>
                  <a:pt x="157" y="79"/>
                  <a:pt x="158" y="77"/>
                  <a:pt x="158" y="75"/>
                </a:cubicBezTo>
                <a:cubicBezTo>
                  <a:pt x="158" y="72"/>
                  <a:pt x="157" y="70"/>
                  <a:pt x="155" y="69"/>
                </a:cubicBezTo>
                <a:cubicBezTo>
                  <a:pt x="154" y="67"/>
                  <a:pt x="152" y="66"/>
                  <a:pt x="149" y="66"/>
                </a:cubicBezTo>
                <a:cubicBezTo>
                  <a:pt x="147" y="66"/>
                  <a:pt x="145" y="67"/>
                  <a:pt x="143" y="69"/>
                </a:cubicBezTo>
                <a:cubicBezTo>
                  <a:pt x="142" y="70"/>
                  <a:pt x="141" y="72"/>
                  <a:pt x="141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" name="Freeform 22"/>
          <p:cNvSpPr>
            <a:spLocks noEditPoints="1"/>
          </p:cNvSpPr>
          <p:nvPr/>
        </p:nvSpPr>
        <p:spPr bwMode="auto">
          <a:xfrm>
            <a:off x="1149351" y="2484438"/>
            <a:ext cx="542925" cy="469900"/>
          </a:xfrm>
          <a:custGeom>
            <a:avLst/>
            <a:gdLst>
              <a:gd name="T0" fmla="*/ 303 w 306"/>
              <a:gd name="T1" fmla="*/ 4 h 265"/>
              <a:gd name="T2" fmla="*/ 303 w 306"/>
              <a:gd name="T3" fmla="*/ 261 h 265"/>
              <a:gd name="T4" fmla="*/ 62 w 306"/>
              <a:gd name="T5" fmla="*/ 265 h 265"/>
              <a:gd name="T6" fmla="*/ 0 w 306"/>
              <a:gd name="T7" fmla="*/ 253 h 265"/>
              <a:gd name="T8" fmla="*/ 12 w 306"/>
              <a:gd name="T9" fmla="*/ 0 h 265"/>
              <a:gd name="T10" fmla="*/ 12 w 306"/>
              <a:gd name="T11" fmla="*/ 257 h 265"/>
              <a:gd name="T12" fmla="*/ 12 w 306"/>
              <a:gd name="T13" fmla="*/ 8 h 265"/>
              <a:gd name="T14" fmla="*/ 12 w 306"/>
              <a:gd name="T15" fmla="*/ 257 h 265"/>
              <a:gd name="T16" fmla="*/ 41 w 306"/>
              <a:gd name="T17" fmla="*/ 33 h 265"/>
              <a:gd name="T18" fmla="*/ 25 w 306"/>
              <a:gd name="T19" fmla="*/ 41 h 265"/>
              <a:gd name="T20" fmla="*/ 41 w 306"/>
              <a:gd name="T21" fmla="*/ 75 h 265"/>
              <a:gd name="T22" fmla="*/ 25 w 306"/>
              <a:gd name="T23" fmla="*/ 66 h 265"/>
              <a:gd name="T24" fmla="*/ 46 w 306"/>
              <a:gd name="T25" fmla="*/ 103 h 265"/>
              <a:gd name="T26" fmla="*/ 21 w 306"/>
              <a:gd name="T27" fmla="*/ 103 h 265"/>
              <a:gd name="T28" fmla="*/ 46 w 306"/>
              <a:gd name="T29" fmla="*/ 103 h 265"/>
              <a:gd name="T30" fmla="*/ 25 w 306"/>
              <a:gd name="T31" fmla="*/ 141 h 265"/>
              <a:gd name="T32" fmla="*/ 41 w 306"/>
              <a:gd name="T33" fmla="*/ 132 h 265"/>
              <a:gd name="T34" fmla="*/ 41 w 306"/>
              <a:gd name="T35" fmla="*/ 174 h 265"/>
              <a:gd name="T36" fmla="*/ 25 w 306"/>
              <a:gd name="T37" fmla="*/ 166 h 265"/>
              <a:gd name="T38" fmla="*/ 46 w 306"/>
              <a:gd name="T39" fmla="*/ 203 h 265"/>
              <a:gd name="T40" fmla="*/ 21 w 306"/>
              <a:gd name="T41" fmla="*/ 203 h 265"/>
              <a:gd name="T42" fmla="*/ 46 w 306"/>
              <a:gd name="T43" fmla="*/ 203 h 265"/>
              <a:gd name="T44" fmla="*/ 25 w 306"/>
              <a:gd name="T45" fmla="*/ 240 h 265"/>
              <a:gd name="T46" fmla="*/ 41 w 306"/>
              <a:gd name="T47" fmla="*/ 232 h 265"/>
              <a:gd name="T48" fmla="*/ 240 w 306"/>
              <a:gd name="T49" fmla="*/ 8 h 265"/>
              <a:gd name="T50" fmla="*/ 240 w 306"/>
              <a:gd name="T51" fmla="*/ 257 h 265"/>
              <a:gd name="T52" fmla="*/ 197 w 306"/>
              <a:gd name="T53" fmla="*/ 140 h 265"/>
              <a:gd name="T54" fmla="*/ 118 w 306"/>
              <a:gd name="T55" fmla="*/ 190 h 265"/>
              <a:gd name="T56" fmla="*/ 118 w 306"/>
              <a:gd name="T57" fmla="*/ 83 h 265"/>
              <a:gd name="T58" fmla="*/ 187 w 306"/>
              <a:gd name="T59" fmla="*/ 137 h 265"/>
              <a:gd name="T60" fmla="*/ 187 w 306"/>
              <a:gd name="T61" fmla="*/ 137 h 265"/>
              <a:gd name="T62" fmla="*/ 248 w 306"/>
              <a:gd name="T63" fmla="*/ 257 h 265"/>
              <a:gd name="T64" fmla="*/ 298 w 306"/>
              <a:gd name="T65" fmla="*/ 12 h 265"/>
              <a:gd name="T66" fmla="*/ 265 w 306"/>
              <a:gd name="T67" fmla="*/ 33 h 265"/>
              <a:gd name="T68" fmla="*/ 281 w 306"/>
              <a:gd name="T69" fmla="*/ 41 h 265"/>
              <a:gd name="T70" fmla="*/ 261 w 306"/>
              <a:gd name="T71" fmla="*/ 70 h 265"/>
              <a:gd name="T72" fmla="*/ 286 w 306"/>
              <a:gd name="T73" fmla="*/ 70 h 265"/>
              <a:gd name="T74" fmla="*/ 261 w 306"/>
              <a:gd name="T75" fmla="*/ 70 h 265"/>
              <a:gd name="T76" fmla="*/ 281 w 306"/>
              <a:gd name="T77" fmla="*/ 99 h 265"/>
              <a:gd name="T78" fmla="*/ 265 w 306"/>
              <a:gd name="T79" fmla="*/ 108 h 265"/>
              <a:gd name="T80" fmla="*/ 265 w 306"/>
              <a:gd name="T81" fmla="*/ 132 h 265"/>
              <a:gd name="T82" fmla="*/ 281 w 306"/>
              <a:gd name="T83" fmla="*/ 141 h 265"/>
              <a:gd name="T84" fmla="*/ 261 w 306"/>
              <a:gd name="T85" fmla="*/ 170 h 265"/>
              <a:gd name="T86" fmla="*/ 286 w 306"/>
              <a:gd name="T87" fmla="*/ 170 h 265"/>
              <a:gd name="T88" fmla="*/ 261 w 306"/>
              <a:gd name="T89" fmla="*/ 170 h 265"/>
              <a:gd name="T90" fmla="*/ 281 w 306"/>
              <a:gd name="T91" fmla="*/ 199 h 265"/>
              <a:gd name="T92" fmla="*/ 265 w 306"/>
              <a:gd name="T93" fmla="*/ 207 h 265"/>
              <a:gd name="T94" fmla="*/ 281 w 306"/>
              <a:gd name="T95" fmla="*/ 240 h 265"/>
              <a:gd name="T96" fmla="*/ 265 w 306"/>
              <a:gd name="T97" fmla="*/ 232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6" h="265">
                <a:moveTo>
                  <a:pt x="244" y="0"/>
                </a:moveTo>
                <a:cubicBezTo>
                  <a:pt x="294" y="0"/>
                  <a:pt x="294" y="0"/>
                  <a:pt x="294" y="0"/>
                </a:cubicBezTo>
                <a:cubicBezTo>
                  <a:pt x="297" y="0"/>
                  <a:pt x="300" y="1"/>
                  <a:pt x="303" y="4"/>
                </a:cubicBezTo>
                <a:cubicBezTo>
                  <a:pt x="305" y="6"/>
                  <a:pt x="306" y="9"/>
                  <a:pt x="306" y="12"/>
                </a:cubicBezTo>
                <a:cubicBezTo>
                  <a:pt x="306" y="253"/>
                  <a:pt x="306" y="253"/>
                  <a:pt x="306" y="253"/>
                </a:cubicBezTo>
                <a:cubicBezTo>
                  <a:pt x="306" y="256"/>
                  <a:pt x="305" y="259"/>
                  <a:pt x="303" y="261"/>
                </a:cubicBezTo>
                <a:cubicBezTo>
                  <a:pt x="300" y="264"/>
                  <a:pt x="297" y="265"/>
                  <a:pt x="294" y="265"/>
                </a:cubicBezTo>
                <a:cubicBezTo>
                  <a:pt x="244" y="265"/>
                  <a:pt x="244" y="265"/>
                  <a:pt x="244" y="265"/>
                </a:cubicBezTo>
                <a:cubicBezTo>
                  <a:pt x="62" y="265"/>
                  <a:pt x="62" y="265"/>
                  <a:pt x="62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9" y="265"/>
                  <a:pt x="6" y="264"/>
                  <a:pt x="4" y="261"/>
                </a:cubicBezTo>
                <a:cubicBezTo>
                  <a:pt x="1" y="259"/>
                  <a:pt x="0" y="256"/>
                  <a:pt x="0" y="25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4"/>
                </a:cubicBezTo>
                <a:cubicBezTo>
                  <a:pt x="6" y="1"/>
                  <a:pt x="9" y="0"/>
                  <a:pt x="12" y="0"/>
                </a:cubicBezTo>
                <a:cubicBezTo>
                  <a:pt x="62" y="0"/>
                  <a:pt x="62" y="0"/>
                  <a:pt x="62" y="0"/>
                </a:cubicBezTo>
                <a:lnTo>
                  <a:pt x="244" y="0"/>
                </a:lnTo>
                <a:close/>
                <a:moveTo>
                  <a:pt x="12" y="257"/>
                </a:moveTo>
                <a:cubicBezTo>
                  <a:pt x="58" y="257"/>
                  <a:pt x="58" y="257"/>
                  <a:pt x="58" y="257"/>
                </a:cubicBezTo>
                <a:cubicBezTo>
                  <a:pt x="58" y="8"/>
                  <a:pt x="58" y="8"/>
                  <a:pt x="58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10"/>
                  <a:pt x="8" y="12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5"/>
                  <a:pt x="10" y="257"/>
                  <a:pt x="12" y="257"/>
                </a:cubicBezTo>
                <a:close/>
                <a:moveTo>
                  <a:pt x="21" y="37"/>
                </a:moveTo>
                <a:cubicBezTo>
                  <a:pt x="21" y="35"/>
                  <a:pt x="22" y="33"/>
                  <a:pt x="25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4" y="33"/>
                  <a:pt x="46" y="35"/>
                  <a:pt x="46" y="37"/>
                </a:cubicBezTo>
                <a:cubicBezTo>
                  <a:pt x="46" y="40"/>
                  <a:pt x="44" y="41"/>
                  <a:pt x="41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2" y="41"/>
                  <a:pt x="21" y="40"/>
                  <a:pt x="21" y="37"/>
                </a:cubicBezTo>
                <a:close/>
                <a:moveTo>
                  <a:pt x="46" y="70"/>
                </a:moveTo>
                <a:cubicBezTo>
                  <a:pt x="46" y="73"/>
                  <a:pt x="44" y="75"/>
                  <a:pt x="41" y="75"/>
                </a:cubicBezTo>
                <a:cubicBezTo>
                  <a:pt x="25" y="75"/>
                  <a:pt x="25" y="75"/>
                  <a:pt x="25" y="75"/>
                </a:cubicBezTo>
                <a:cubicBezTo>
                  <a:pt x="22" y="75"/>
                  <a:pt x="21" y="73"/>
                  <a:pt x="21" y="70"/>
                </a:cubicBezTo>
                <a:cubicBezTo>
                  <a:pt x="21" y="68"/>
                  <a:pt x="22" y="66"/>
                  <a:pt x="25" y="66"/>
                </a:cubicBezTo>
                <a:cubicBezTo>
                  <a:pt x="41" y="66"/>
                  <a:pt x="41" y="66"/>
                  <a:pt x="41" y="66"/>
                </a:cubicBezTo>
                <a:cubicBezTo>
                  <a:pt x="44" y="66"/>
                  <a:pt x="46" y="68"/>
                  <a:pt x="46" y="70"/>
                </a:cubicBezTo>
                <a:close/>
                <a:moveTo>
                  <a:pt x="46" y="103"/>
                </a:moveTo>
                <a:cubicBezTo>
                  <a:pt x="46" y="106"/>
                  <a:pt x="44" y="108"/>
                  <a:pt x="41" y="108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2" y="108"/>
                  <a:pt x="21" y="106"/>
                  <a:pt x="21" y="103"/>
                </a:cubicBezTo>
                <a:cubicBezTo>
                  <a:pt x="21" y="101"/>
                  <a:pt x="22" y="99"/>
                  <a:pt x="25" y="99"/>
                </a:cubicBezTo>
                <a:cubicBezTo>
                  <a:pt x="41" y="99"/>
                  <a:pt x="41" y="99"/>
                  <a:pt x="41" y="99"/>
                </a:cubicBezTo>
                <a:cubicBezTo>
                  <a:pt x="44" y="99"/>
                  <a:pt x="46" y="101"/>
                  <a:pt x="46" y="103"/>
                </a:cubicBezTo>
                <a:close/>
                <a:moveTo>
                  <a:pt x="46" y="137"/>
                </a:moveTo>
                <a:cubicBezTo>
                  <a:pt x="46" y="139"/>
                  <a:pt x="44" y="141"/>
                  <a:pt x="41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2" y="141"/>
                  <a:pt x="21" y="139"/>
                  <a:pt x="21" y="137"/>
                </a:cubicBezTo>
                <a:cubicBezTo>
                  <a:pt x="21" y="134"/>
                  <a:pt x="22" y="132"/>
                  <a:pt x="25" y="132"/>
                </a:cubicBezTo>
                <a:cubicBezTo>
                  <a:pt x="41" y="132"/>
                  <a:pt x="41" y="132"/>
                  <a:pt x="41" y="132"/>
                </a:cubicBezTo>
                <a:cubicBezTo>
                  <a:pt x="44" y="132"/>
                  <a:pt x="46" y="134"/>
                  <a:pt x="46" y="137"/>
                </a:cubicBezTo>
                <a:close/>
                <a:moveTo>
                  <a:pt x="46" y="170"/>
                </a:moveTo>
                <a:cubicBezTo>
                  <a:pt x="46" y="173"/>
                  <a:pt x="44" y="174"/>
                  <a:pt x="41" y="174"/>
                </a:cubicBezTo>
                <a:cubicBezTo>
                  <a:pt x="25" y="174"/>
                  <a:pt x="25" y="174"/>
                  <a:pt x="25" y="174"/>
                </a:cubicBezTo>
                <a:cubicBezTo>
                  <a:pt x="22" y="174"/>
                  <a:pt x="21" y="173"/>
                  <a:pt x="21" y="170"/>
                </a:cubicBezTo>
                <a:cubicBezTo>
                  <a:pt x="21" y="167"/>
                  <a:pt x="22" y="166"/>
                  <a:pt x="25" y="166"/>
                </a:cubicBezTo>
                <a:cubicBezTo>
                  <a:pt x="41" y="166"/>
                  <a:pt x="41" y="166"/>
                  <a:pt x="41" y="166"/>
                </a:cubicBezTo>
                <a:cubicBezTo>
                  <a:pt x="44" y="166"/>
                  <a:pt x="46" y="167"/>
                  <a:pt x="46" y="170"/>
                </a:cubicBezTo>
                <a:close/>
                <a:moveTo>
                  <a:pt x="46" y="203"/>
                </a:moveTo>
                <a:cubicBezTo>
                  <a:pt x="46" y="206"/>
                  <a:pt x="44" y="207"/>
                  <a:pt x="41" y="207"/>
                </a:cubicBezTo>
                <a:cubicBezTo>
                  <a:pt x="25" y="207"/>
                  <a:pt x="25" y="207"/>
                  <a:pt x="25" y="207"/>
                </a:cubicBezTo>
                <a:cubicBezTo>
                  <a:pt x="22" y="207"/>
                  <a:pt x="21" y="206"/>
                  <a:pt x="21" y="203"/>
                </a:cubicBezTo>
                <a:cubicBezTo>
                  <a:pt x="21" y="200"/>
                  <a:pt x="22" y="199"/>
                  <a:pt x="25" y="199"/>
                </a:cubicBezTo>
                <a:cubicBezTo>
                  <a:pt x="41" y="199"/>
                  <a:pt x="41" y="199"/>
                  <a:pt x="41" y="199"/>
                </a:cubicBezTo>
                <a:cubicBezTo>
                  <a:pt x="44" y="199"/>
                  <a:pt x="46" y="200"/>
                  <a:pt x="46" y="203"/>
                </a:cubicBezTo>
                <a:close/>
                <a:moveTo>
                  <a:pt x="46" y="236"/>
                </a:moveTo>
                <a:cubicBezTo>
                  <a:pt x="46" y="239"/>
                  <a:pt x="44" y="240"/>
                  <a:pt x="41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2" y="240"/>
                  <a:pt x="21" y="239"/>
                  <a:pt x="21" y="236"/>
                </a:cubicBezTo>
                <a:cubicBezTo>
                  <a:pt x="21" y="233"/>
                  <a:pt x="22" y="232"/>
                  <a:pt x="25" y="232"/>
                </a:cubicBezTo>
                <a:cubicBezTo>
                  <a:pt x="41" y="232"/>
                  <a:pt x="41" y="232"/>
                  <a:pt x="41" y="232"/>
                </a:cubicBezTo>
                <a:cubicBezTo>
                  <a:pt x="44" y="232"/>
                  <a:pt x="46" y="233"/>
                  <a:pt x="46" y="236"/>
                </a:cubicBezTo>
                <a:close/>
                <a:moveTo>
                  <a:pt x="240" y="257"/>
                </a:moveTo>
                <a:cubicBezTo>
                  <a:pt x="240" y="8"/>
                  <a:pt x="240" y="8"/>
                  <a:pt x="240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257"/>
                  <a:pt x="66" y="257"/>
                  <a:pt x="66" y="257"/>
                </a:cubicBezTo>
                <a:lnTo>
                  <a:pt x="240" y="257"/>
                </a:lnTo>
                <a:close/>
                <a:moveTo>
                  <a:pt x="197" y="133"/>
                </a:moveTo>
                <a:cubicBezTo>
                  <a:pt x="198" y="134"/>
                  <a:pt x="199" y="135"/>
                  <a:pt x="199" y="137"/>
                </a:cubicBezTo>
                <a:cubicBezTo>
                  <a:pt x="199" y="138"/>
                  <a:pt x="198" y="139"/>
                  <a:pt x="197" y="140"/>
                </a:cubicBezTo>
                <a:cubicBezTo>
                  <a:pt x="122" y="190"/>
                  <a:pt x="122" y="190"/>
                  <a:pt x="122" y="190"/>
                </a:cubicBezTo>
                <a:cubicBezTo>
                  <a:pt x="121" y="190"/>
                  <a:pt x="121" y="190"/>
                  <a:pt x="120" y="190"/>
                </a:cubicBezTo>
                <a:cubicBezTo>
                  <a:pt x="119" y="190"/>
                  <a:pt x="119" y="190"/>
                  <a:pt x="118" y="190"/>
                </a:cubicBezTo>
                <a:cubicBezTo>
                  <a:pt x="117" y="189"/>
                  <a:pt x="116" y="188"/>
                  <a:pt x="116" y="186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85"/>
                  <a:pt x="117" y="84"/>
                  <a:pt x="118" y="83"/>
                </a:cubicBezTo>
                <a:cubicBezTo>
                  <a:pt x="119" y="83"/>
                  <a:pt x="121" y="83"/>
                  <a:pt x="122" y="83"/>
                </a:cubicBezTo>
                <a:lnTo>
                  <a:pt x="197" y="133"/>
                </a:lnTo>
                <a:close/>
                <a:moveTo>
                  <a:pt x="187" y="137"/>
                </a:moveTo>
                <a:cubicBezTo>
                  <a:pt x="124" y="95"/>
                  <a:pt x="124" y="95"/>
                  <a:pt x="124" y="95"/>
                </a:cubicBezTo>
                <a:cubicBezTo>
                  <a:pt x="124" y="179"/>
                  <a:pt x="124" y="179"/>
                  <a:pt x="124" y="179"/>
                </a:cubicBezTo>
                <a:lnTo>
                  <a:pt x="187" y="137"/>
                </a:lnTo>
                <a:close/>
                <a:moveTo>
                  <a:pt x="294" y="8"/>
                </a:moveTo>
                <a:cubicBezTo>
                  <a:pt x="248" y="8"/>
                  <a:pt x="248" y="8"/>
                  <a:pt x="248" y="8"/>
                </a:cubicBezTo>
                <a:cubicBezTo>
                  <a:pt x="248" y="257"/>
                  <a:pt x="248" y="257"/>
                  <a:pt x="248" y="257"/>
                </a:cubicBezTo>
                <a:cubicBezTo>
                  <a:pt x="294" y="257"/>
                  <a:pt x="294" y="257"/>
                  <a:pt x="294" y="257"/>
                </a:cubicBezTo>
                <a:cubicBezTo>
                  <a:pt x="297" y="257"/>
                  <a:pt x="298" y="255"/>
                  <a:pt x="298" y="253"/>
                </a:cubicBezTo>
                <a:cubicBezTo>
                  <a:pt x="298" y="12"/>
                  <a:pt x="298" y="12"/>
                  <a:pt x="298" y="12"/>
                </a:cubicBezTo>
                <a:cubicBezTo>
                  <a:pt x="298" y="10"/>
                  <a:pt x="297" y="8"/>
                  <a:pt x="294" y="8"/>
                </a:cubicBezTo>
                <a:close/>
                <a:moveTo>
                  <a:pt x="261" y="37"/>
                </a:moveTo>
                <a:cubicBezTo>
                  <a:pt x="261" y="35"/>
                  <a:pt x="262" y="33"/>
                  <a:pt x="265" y="33"/>
                </a:cubicBezTo>
                <a:cubicBezTo>
                  <a:pt x="281" y="33"/>
                  <a:pt x="281" y="33"/>
                  <a:pt x="281" y="33"/>
                </a:cubicBezTo>
                <a:cubicBezTo>
                  <a:pt x="284" y="33"/>
                  <a:pt x="286" y="35"/>
                  <a:pt x="286" y="37"/>
                </a:cubicBezTo>
                <a:cubicBezTo>
                  <a:pt x="286" y="40"/>
                  <a:pt x="284" y="41"/>
                  <a:pt x="281" y="41"/>
                </a:cubicBezTo>
                <a:cubicBezTo>
                  <a:pt x="265" y="41"/>
                  <a:pt x="265" y="41"/>
                  <a:pt x="265" y="41"/>
                </a:cubicBezTo>
                <a:cubicBezTo>
                  <a:pt x="262" y="41"/>
                  <a:pt x="261" y="40"/>
                  <a:pt x="261" y="37"/>
                </a:cubicBezTo>
                <a:close/>
                <a:moveTo>
                  <a:pt x="261" y="70"/>
                </a:moveTo>
                <a:cubicBezTo>
                  <a:pt x="261" y="68"/>
                  <a:pt x="262" y="66"/>
                  <a:pt x="265" y="66"/>
                </a:cubicBezTo>
                <a:cubicBezTo>
                  <a:pt x="281" y="66"/>
                  <a:pt x="281" y="66"/>
                  <a:pt x="281" y="66"/>
                </a:cubicBezTo>
                <a:cubicBezTo>
                  <a:pt x="284" y="66"/>
                  <a:pt x="286" y="68"/>
                  <a:pt x="286" y="70"/>
                </a:cubicBezTo>
                <a:cubicBezTo>
                  <a:pt x="286" y="73"/>
                  <a:pt x="284" y="75"/>
                  <a:pt x="281" y="75"/>
                </a:cubicBezTo>
                <a:cubicBezTo>
                  <a:pt x="265" y="75"/>
                  <a:pt x="265" y="75"/>
                  <a:pt x="265" y="75"/>
                </a:cubicBezTo>
                <a:cubicBezTo>
                  <a:pt x="262" y="75"/>
                  <a:pt x="261" y="73"/>
                  <a:pt x="261" y="70"/>
                </a:cubicBezTo>
                <a:close/>
                <a:moveTo>
                  <a:pt x="261" y="103"/>
                </a:moveTo>
                <a:cubicBezTo>
                  <a:pt x="261" y="101"/>
                  <a:pt x="262" y="99"/>
                  <a:pt x="265" y="99"/>
                </a:cubicBezTo>
                <a:cubicBezTo>
                  <a:pt x="281" y="99"/>
                  <a:pt x="281" y="99"/>
                  <a:pt x="281" y="99"/>
                </a:cubicBezTo>
                <a:cubicBezTo>
                  <a:pt x="284" y="99"/>
                  <a:pt x="286" y="101"/>
                  <a:pt x="286" y="103"/>
                </a:cubicBezTo>
                <a:cubicBezTo>
                  <a:pt x="286" y="106"/>
                  <a:pt x="284" y="108"/>
                  <a:pt x="281" y="108"/>
                </a:cubicBezTo>
                <a:cubicBezTo>
                  <a:pt x="265" y="108"/>
                  <a:pt x="265" y="108"/>
                  <a:pt x="265" y="108"/>
                </a:cubicBezTo>
                <a:cubicBezTo>
                  <a:pt x="262" y="108"/>
                  <a:pt x="261" y="106"/>
                  <a:pt x="261" y="103"/>
                </a:cubicBezTo>
                <a:close/>
                <a:moveTo>
                  <a:pt x="261" y="137"/>
                </a:moveTo>
                <a:cubicBezTo>
                  <a:pt x="261" y="134"/>
                  <a:pt x="262" y="132"/>
                  <a:pt x="265" y="132"/>
                </a:cubicBezTo>
                <a:cubicBezTo>
                  <a:pt x="281" y="132"/>
                  <a:pt x="281" y="132"/>
                  <a:pt x="281" y="132"/>
                </a:cubicBezTo>
                <a:cubicBezTo>
                  <a:pt x="284" y="132"/>
                  <a:pt x="286" y="134"/>
                  <a:pt x="286" y="137"/>
                </a:cubicBezTo>
                <a:cubicBezTo>
                  <a:pt x="286" y="139"/>
                  <a:pt x="284" y="141"/>
                  <a:pt x="281" y="141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2" y="141"/>
                  <a:pt x="261" y="139"/>
                  <a:pt x="261" y="137"/>
                </a:cubicBezTo>
                <a:close/>
                <a:moveTo>
                  <a:pt x="261" y="170"/>
                </a:moveTo>
                <a:cubicBezTo>
                  <a:pt x="261" y="167"/>
                  <a:pt x="262" y="166"/>
                  <a:pt x="265" y="166"/>
                </a:cubicBezTo>
                <a:cubicBezTo>
                  <a:pt x="281" y="166"/>
                  <a:pt x="281" y="166"/>
                  <a:pt x="281" y="166"/>
                </a:cubicBezTo>
                <a:cubicBezTo>
                  <a:pt x="284" y="166"/>
                  <a:pt x="286" y="167"/>
                  <a:pt x="286" y="170"/>
                </a:cubicBezTo>
                <a:cubicBezTo>
                  <a:pt x="286" y="173"/>
                  <a:pt x="284" y="174"/>
                  <a:pt x="281" y="174"/>
                </a:cubicBezTo>
                <a:cubicBezTo>
                  <a:pt x="265" y="174"/>
                  <a:pt x="265" y="174"/>
                  <a:pt x="265" y="174"/>
                </a:cubicBezTo>
                <a:cubicBezTo>
                  <a:pt x="262" y="174"/>
                  <a:pt x="261" y="173"/>
                  <a:pt x="261" y="170"/>
                </a:cubicBezTo>
                <a:close/>
                <a:moveTo>
                  <a:pt x="261" y="203"/>
                </a:moveTo>
                <a:cubicBezTo>
                  <a:pt x="261" y="200"/>
                  <a:pt x="262" y="199"/>
                  <a:pt x="265" y="199"/>
                </a:cubicBezTo>
                <a:cubicBezTo>
                  <a:pt x="281" y="199"/>
                  <a:pt x="281" y="199"/>
                  <a:pt x="281" y="199"/>
                </a:cubicBezTo>
                <a:cubicBezTo>
                  <a:pt x="284" y="199"/>
                  <a:pt x="286" y="200"/>
                  <a:pt x="286" y="203"/>
                </a:cubicBezTo>
                <a:cubicBezTo>
                  <a:pt x="286" y="206"/>
                  <a:pt x="284" y="207"/>
                  <a:pt x="281" y="207"/>
                </a:cubicBezTo>
                <a:cubicBezTo>
                  <a:pt x="265" y="207"/>
                  <a:pt x="265" y="207"/>
                  <a:pt x="265" y="207"/>
                </a:cubicBezTo>
                <a:cubicBezTo>
                  <a:pt x="262" y="207"/>
                  <a:pt x="261" y="206"/>
                  <a:pt x="261" y="203"/>
                </a:cubicBezTo>
                <a:close/>
                <a:moveTo>
                  <a:pt x="286" y="236"/>
                </a:moveTo>
                <a:cubicBezTo>
                  <a:pt x="286" y="239"/>
                  <a:pt x="284" y="240"/>
                  <a:pt x="281" y="240"/>
                </a:cubicBezTo>
                <a:cubicBezTo>
                  <a:pt x="265" y="240"/>
                  <a:pt x="265" y="240"/>
                  <a:pt x="265" y="240"/>
                </a:cubicBezTo>
                <a:cubicBezTo>
                  <a:pt x="262" y="240"/>
                  <a:pt x="261" y="239"/>
                  <a:pt x="261" y="236"/>
                </a:cubicBezTo>
                <a:cubicBezTo>
                  <a:pt x="261" y="233"/>
                  <a:pt x="262" y="232"/>
                  <a:pt x="265" y="232"/>
                </a:cubicBezTo>
                <a:cubicBezTo>
                  <a:pt x="281" y="232"/>
                  <a:pt x="281" y="232"/>
                  <a:pt x="281" y="232"/>
                </a:cubicBezTo>
                <a:cubicBezTo>
                  <a:pt x="284" y="232"/>
                  <a:pt x="286" y="233"/>
                  <a:pt x="286" y="2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" name="Freeform 23"/>
          <p:cNvSpPr>
            <a:spLocks noEditPoints="1"/>
          </p:cNvSpPr>
          <p:nvPr/>
        </p:nvSpPr>
        <p:spPr bwMode="auto">
          <a:xfrm>
            <a:off x="1927226" y="2484438"/>
            <a:ext cx="615950" cy="469900"/>
          </a:xfrm>
          <a:custGeom>
            <a:avLst/>
            <a:gdLst>
              <a:gd name="T0" fmla="*/ 348 w 348"/>
              <a:gd name="T1" fmla="*/ 70 h 265"/>
              <a:gd name="T2" fmla="*/ 342 w 348"/>
              <a:gd name="T3" fmla="*/ 234 h 265"/>
              <a:gd name="T4" fmla="*/ 269 w 348"/>
              <a:gd name="T5" fmla="*/ 240 h 265"/>
              <a:gd name="T6" fmla="*/ 269 w 348"/>
              <a:gd name="T7" fmla="*/ 232 h 265"/>
              <a:gd name="T8" fmla="*/ 336 w 348"/>
              <a:gd name="T9" fmla="*/ 228 h 265"/>
              <a:gd name="T10" fmla="*/ 339 w 348"/>
              <a:gd name="T11" fmla="*/ 116 h 265"/>
              <a:gd name="T12" fmla="*/ 281 w 348"/>
              <a:gd name="T13" fmla="*/ 157 h 265"/>
              <a:gd name="T14" fmla="*/ 174 w 348"/>
              <a:gd name="T15" fmla="*/ 265 h 265"/>
              <a:gd name="T16" fmla="*/ 66 w 348"/>
              <a:gd name="T17" fmla="*/ 157 h 265"/>
              <a:gd name="T18" fmla="*/ 8 w 348"/>
              <a:gd name="T19" fmla="*/ 116 h 265"/>
              <a:gd name="T20" fmla="*/ 12 w 348"/>
              <a:gd name="T21" fmla="*/ 228 h 265"/>
              <a:gd name="T22" fmla="*/ 70 w 348"/>
              <a:gd name="T23" fmla="*/ 232 h 265"/>
              <a:gd name="T24" fmla="*/ 70 w 348"/>
              <a:gd name="T25" fmla="*/ 240 h 265"/>
              <a:gd name="T26" fmla="*/ 6 w 348"/>
              <a:gd name="T27" fmla="*/ 234 h 265"/>
              <a:gd name="T28" fmla="*/ 0 w 348"/>
              <a:gd name="T29" fmla="*/ 70 h 265"/>
              <a:gd name="T30" fmla="*/ 21 w 348"/>
              <a:gd name="T31" fmla="*/ 50 h 265"/>
              <a:gd name="T32" fmla="*/ 94 w 348"/>
              <a:gd name="T33" fmla="*/ 45 h 265"/>
              <a:gd name="T34" fmla="*/ 99 w 348"/>
              <a:gd name="T35" fmla="*/ 33 h 265"/>
              <a:gd name="T36" fmla="*/ 108 w 348"/>
              <a:gd name="T37" fmla="*/ 8 h 265"/>
              <a:gd name="T38" fmla="*/ 215 w 348"/>
              <a:gd name="T39" fmla="*/ 0 h 265"/>
              <a:gd name="T40" fmla="*/ 248 w 348"/>
              <a:gd name="T41" fmla="*/ 25 h 265"/>
              <a:gd name="T42" fmla="*/ 249 w 348"/>
              <a:gd name="T43" fmla="*/ 39 h 265"/>
              <a:gd name="T44" fmla="*/ 265 w 348"/>
              <a:gd name="T45" fmla="*/ 50 h 265"/>
              <a:gd name="T46" fmla="*/ 342 w 348"/>
              <a:gd name="T47" fmla="*/ 56 h 265"/>
              <a:gd name="T48" fmla="*/ 339 w 348"/>
              <a:gd name="T49" fmla="*/ 70 h 265"/>
              <a:gd name="T50" fmla="*/ 327 w 348"/>
              <a:gd name="T51" fmla="*/ 58 h 265"/>
              <a:gd name="T52" fmla="*/ 246 w 348"/>
              <a:gd name="T53" fmla="*/ 50 h 265"/>
              <a:gd name="T54" fmla="*/ 240 w 348"/>
              <a:gd name="T55" fmla="*/ 25 h 265"/>
              <a:gd name="T56" fmla="*/ 215 w 348"/>
              <a:gd name="T57" fmla="*/ 8 h 265"/>
              <a:gd name="T58" fmla="*/ 114 w 348"/>
              <a:gd name="T59" fmla="*/ 13 h 265"/>
              <a:gd name="T60" fmla="*/ 107 w 348"/>
              <a:gd name="T61" fmla="*/ 33 h 265"/>
              <a:gd name="T62" fmla="*/ 83 w 348"/>
              <a:gd name="T63" fmla="*/ 58 h 265"/>
              <a:gd name="T64" fmla="*/ 12 w 348"/>
              <a:gd name="T65" fmla="*/ 62 h 265"/>
              <a:gd name="T66" fmla="*/ 8 w 348"/>
              <a:gd name="T67" fmla="*/ 108 h 265"/>
              <a:gd name="T68" fmla="*/ 78 w 348"/>
              <a:gd name="T69" fmla="*/ 108 h 265"/>
              <a:gd name="T70" fmla="*/ 174 w 348"/>
              <a:gd name="T71" fmla="*/ 50 h 265"/>
              <a:gd name="T72" fmla="*/ 269 w 348"/>
              <a:gd name="T73" fmla="*/ 108 h 265"/>
              <a:gd name="T74" fmla="*/ 339 w 348"/>
              <a:gd name="T75" fmla="*/ 108 h 265"/>
              <a:gd name="T76" fmla="*/ 74 w 348"/>
              <a:gd name="T77" fmla="*/ 29 h 265"/>
              <a:gd name="T78" fmla="*/ 37 w 348"/>
              <a:gd name="T79" fmla="*/ 25 h 265"/>
              <a:gd name="T80" fmla="*/ 33 w 348"/>
              <a:gd name="T81" fmla="*/ 37 h 265"/>
              <a:gd name="T82" fmla="*/ 25 w 348"/>
              <a:gd name="T83" fmla="*/ 37 h 265"/>
              <a:gd name="T84" fmla="*/ 28 w 348"/>
              <a:gd name="T85" fmla="*/ 20 h 265"/>
              <a:gd name="T86" fmla="*/ 70 w 348"/>
              <a:gd name="T87" fmla="*/ 17 h 265"/>
              <a:gd name="T88" fmla="*/ 83 w 348"/>
              <a:gd name="T89" fmla="*/ 29 h 265"/>
              <a:gd name="T90" fmla="*/ 78 w 348"/>
              <a:gd name="T91" fmla="*/ 41 h 265"/>
              <a:gd name="T92" fmla="*/ 273 w 348"/>
              <a:gd name="T93" fmla="*/ 157 h 265"/>
              <a:gd name="T94" fmla="*/ 174 w 348"/>
              <a:gd name="T95" fmla="*/ 58 h 265"/>
              <a:gd name="T96" fmla="*/ 74 w 348"/>
              <a:gd name="T97" fmla="*/ 157 h 265"/>
              <a:gd name="T98" fmla="*/ 174 w 348"/>
              <a:gd name="T99" fmla="*/ 257 h 265"/>
              <a:gd name="T100" fmla="*/ 273 w 348"/>
              <a:gd name="T101" fmla="*/ 157 h 265"/>
              <a:gd name="T102" fmla="*/ 226 w 348"/>
              <a:gd name="T103" fmla="*/ 210 h 265"/>
              <a:gd name="T104" fmla="*/ 121 w 348"/>
              <a:gd name="T105" fmla="*/ 210 h 265"/>
              <a:gd name="T106" fmla="*/ 121 w 348"/>
              <a:gd name="T107" fmla="*/ 105 h 265"/>
              <a:gd name="T108" fmla="*/ 226 w 348"/>
              <a:gd name="T109" fmla="*/ 105 h 265"/>
              <a:gd name="T110" fmla="*/ 240 w 348"/>
              <a:gd name="T111" fmla="*/ 157 h 265"/>
              <a:gd name="T112" fmla="*/ 174 w 348"/>
              <a:gd name="T113" fmla="*/ 91 h 265"/>
              <a:gd name="T114" fmla="*/ 107 w 348"/>
              <a:gd name="T115" fmla="*/ 157 h 265"/>
              <a:gd name="T116" fmla="*/ 174 w 348"/>
              <a:gd name="T117" fmla="*/ 224 h 265"/>
              <a:gd name="T118" fmla="*/ 240 w 348"/>
              <a:gd name="T119" fmla="*/ 15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8" h="265">
                <a:moveTo>
                  <a:pt x="342" y="56"/>
                </a:moveTo>
                <a:cubicBezTo>
                  <a:pt x="346" y="60"/>
                  <a:pt x="348" y="65"/>
                  <a:pt x="348" y="70"/>
                </a:cubicBezTo>
                <a:cubicBezTo>
                  <a:pt x="348" y="219"/>
                  <a:pt x="348" y="219"/>
                  <a:pt x="348" y="219"/>
                </a:cubicBezTo>
                <a:cubicBezTo>
                  <a:pt x="348" y="225"/>
                  <a:pt x="346" y="230"/>
                  <a:pt x="342" y="234"/>
                </a:cubicBezTo>
                <a:cubicBezTo>
                  <a:pt x="338" y="238"/>
                  <a:pt x="333" y="240"/>
                  <a:pt x="327" y="240"/>
                </a:cubicBezTo>
                <a:cubicBezTo>
                  <a:pt x="269" y="240"/>
                  <a:pt x="269" y="240"/>
                  <a:pt x="269" y="240"/>
                </a:cubicBezTo>
                <a:cubicBezTo>
                  <a:pt x="266" y="240"/>
                  <a:pt x="265" y="239"/>
                  <a:pt x="265" y="236"/>
                </a:cubicBezTo>
                <a:cubicBezTo>
                  <a:pt x="265" y="233"/>
                  <a:pt x="266" y="232"/>
                  <a:pt x="269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30" y="232"/>
                  <a:pt x="333" y="231"/>
                  <a:pt x="336" y="228"/>
                </a:cubicBezTo>
                <a:cubicBezTo>
                  <a:pt x="338" y="226"/>
                  <a:pt x="339" y="223"/>
                  <a:pt x="339" y="219"/>
                </a:cubicBezTo>
                <a:cubicBezTo>
                  <a:pt x="339" y="116"/>
                  <a:pt x="339" y="116"/>
                  <a:pt x="339" y="116"/>
                </a:cubicBezTo>
                <a:cubicBezTo>
                  <a:pt x="273" y="116"/>
                  <a:pt x="273" y="116"/>
                  <a:pt x="273" y="116"/>
                </a:cubicBezTo>
                <a:cubicBezTo>
                  <a:pt x="279" y="129"/>
                  <a:pt x="281" y="143"/>
                  <a:pt x="281" y="157"/>
                </a:cubicBezTo>
                <a:cubicBezTo>
                  <a:pt x="281" y="187"/>
                  <a:pt x="271" y="212"/>
                  <a:pt x="250" y="233"/>
                </a:cubicBezTo>
                <a:cubicBezTo>
                  <a:pt x="229" y="254"/>
                  <a:pt x="203" y="265"/>
                  <a:pt x="174" y="265"/>
                </a:cubicBezTo>
                <a:cubicBezTo>
                  <a:pt x="144" y="265"/>
                  <a:pt x="119" y="254"/>
                  <a:pt x="98" y="233"/>
                </a:cubicBezTo>
                <a:cubicBezTo>
                  <a:pt x="77" y="212"/>
                  <a:pt x="66" y="187"/>
                  <a:pt x="66" y="157"/>
                </a:cubicBezTo>
                <a:cubicBezTo>
                  <a:pt x="66" y="143"/>
                  <a:pt x="69" y="129"/>
                  <a:pt x="74" y="116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219"/>
                  <a:pt x="8" y="219"/>
                  <a:pt x="8" y="219"/>
                </a:cubicBezTo>
                <a:cubicBezTo>
                  <a:pt x="8" y="223"/>
                  <a:pt x="9" y="226"/>
                  <a:pt x="12" y="228"/>
                </a:cubicBezTo>
                <a:cubicBezTo>
                  <a:pt x="14" y="231"/>
                  <a:pt x="17" y="232"/>
                  <a:pt x="21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73" y="232"/>
                  <a:pt x="74" y="233"/>
                  <a:pt x="74" y="236"/>
                </a:cubicBezTo>
                <a:cubicBezTo>
                  <a:pt x="74" y="239"/>
                  <a:pt x="73" y="240"/>
                  <a:pt x="70" y="240"/>
                </a:cubicBezTo>
                <a:cubicBezTo>
                  <a:pt x="21" y="240"/>
                  <a:pt x="21" y="240"/>
                  <a:pt x="21" y="240"/>
                </a:cubicBezTo>
                <a:cubicBezTo>
                  <a:pt x="15" y="240"/>
                  <a:pt x="10" y="238"/>
                  <a:pt x="6" y="234"/>
                </a:cubicBezTo>
                <a:cubicBezTo>
                  <a:pt x="2" y="230"/>
                  <a:pt x="0" y="225"/>
                  <a:pt x="0" y="219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5"/>
                  <a:pt x="2" y="60"/>
                  <a:pt x="6" y="56"/>
                </a:cubicBezTo>
                <a:cubicBezTo>
                  <a:pt x="10" y="52"/>
                  <a:pt x="15" y="50"/>
                  <a:pt x="21" y="50"/>
                </a:cubicBezTo>
                <a:cubicBezTo>
                  <a:pt x="83" y="50"/>
                  <a:pt x="83" y="50"/>
                  <a:pt x="83" y="50"/>
                </a:cubicBezTo>
                <a:cubicBezTo>
                  <a:pt x="87" y="50"/>
                  <a:pt x="91" y="48"/>
                  <a:pt x="94" y="45"/>
                </a:cubicBezTo>
                <a:cubicBezTo>
                  <a:pt x="97" y="42"/>
                  <a:pt x="98" y="40"/>
                  <a:pt x="99" y="38"/>
                </a:cubicBezTo>
                <a:cubicBezTo>
                  <a:pt x="99" y="36"/>
                  <a:pt x="99" y="35"/>
                  <a:pt x="99" y="33"/>
                </a:cubicBezTo>
                <a:cubicBezTo>
                  <a:pt x="99" y="25"/>
                  <a:pt x="99" y="25"/>
                  <a:pt x="99" y="25"/>
                </a:cubicBezTo>
                <a:cubicBezTo>
                  <a:pt x="99" y="19"/>
                  <a:pt x="102" y="13"/>
                  <a:pt x="108" y="8"/>
                </a:cubicBezTo>
                <a:cubicBezTo>
                  <a:pt x="113" y="3"/>
                  <a:pt x="122" y="0"/>
                  <a:pt x="132" y="0"/>
                </a:cubicBezTo>
                <a:cubicBezTo>
                  <a:pt x="215" y="0"/>
                  <a:pt x="215" y="0"/>
                  <a:pt x="215" y="0"/>
                </a:cubicBezTo>
                <a:cubicBezTo>
                  <a:pt x="225" y="0"/>
                  <a:pt x="233" y="3"/>
                  <a:pt x="239" y="8"/>
                </a:cubicBezTo>
                <a:cubicBezTo>
                  <a:pt x="245" y="13"/>
                  <a:pt x="248" y="19"/>
                  <a:pt x="248" y="25"/>
                </a:cubicBezTo>
                <a:cubicBezTo>
                  <a:pt x="248" y="33"/>
                  <a:pt x="248" y="33"/>
                  <a:pt x="248" y="33"/>
                </a:cubicBezTo>
                <a:cubicBezTo>
                  <a:pt x="248" y="35"/>
                  <a:pt x="248" y="37"/>
                  <a:pt x="249" y="39"/>
                </a:cubicBezTo>
                <a:cubicBezTo>
                  <a:pt x="249" y="40"/>
                  <a:pt x="251" y="43"/>
                  <a:pt x="253" y="46"/>
                </a:cubicBezTo>
                <a:cubicBezTo>
                  <a:pt x="256" y="48"/>
                  <a:pt x="260" y="50"/>
                  <a:pt x="265" y="50"/>
                </a:cubicBezTo>
                <a:cubicBezTo>
                  <a:pt x="327" y="50"/>
                  <a:pt x="327" y="50"/>
                  <a:pt x="327" y="50"/>
                </a:cubicBezTo>
                <a:cubicBezTo>
                  <a:pt x="333" y="50"/>
                  <a:pt x="338" y="52"/>
                  <a:pt x="342" y="56"/>
                </a:cubicBezTo>
                <a:close/>
                <a:moveTo>
                  <a:pt x="339" y="108"/>
                </a:moveTo>
                <a:cubicBezTo>
                  <a:pt x="339" y="70"/>
                  <a:pt x="339" y="70"/>
                  <a:pt x="339" y="70"/>
                </a:cubicBezTo>
                <a:cubicBezTo>
                  <a:pt x="339" y="67"/>
                  <a:pt x="338" y="64"/>
                  <a:pt x="336" y="62"/>
                </a:cubicBezTo>
                <a:cubicBezTo>
                  <a:pt x="333" y="59"/>
                  <a:pt x="330" y="58"/>
                  <a:pt x="327" y="58"/>
                </a:cubicBezTo>
                <a:cubicBezTo>
                  <a:pt x="265" y="58"/>
                  <a:pt x="265" y="58"/>
                  <a:pt x="265" y="58"/>
                </a:cubicBezTo>
                <a:cubicBezTo>
                  <a:pt x="256" y="58"/>
                  <a:pt x="250" y="55"/>
                  <a:pt x="246" y="50"/>
                </a:cubicBezTo>
                <a:cubicBezTo>
                  <a:pt x="242" y="45"/>
                  <a:pt x="240" y="39"/>
                  <a:pt x="240" y="33"/>
                </a:cubicBezTo>
                <a:cubicBezTo>
                  <a:pt x="240" y="25"/>
                  <a:pt x="240" y="25"/>
                  <a:pt x="240" y="25"/>
                </a:cubicBezTo>
                <a:cubicBezTo>
                  <a:pt x="240" y="21"/>
                  <a:pt x="238" y="18"/>
                  <a:pt x="233" y="14"/>
                </a:cubicBezTo>
                <a:cubicBezTo>
                  <a:pt x="229" y="10"/>
                  <a:pt x="223" y="8"/>
                  <a:pt x="215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24" y="8"/>
                  <a:pt x="118" y="10"/>
                  <a:pt x="114" y="13"/>
                </a:cubicBezTo>
                <a:cubicBezTo>
                  <a:pt x="110" y="17"/>
                  <a:pt x="107" y="21"/>
                  <a:pt x="107" y="25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7" y="39"/>
                  <a:pt x="105" y="45"/>
                  <a:pt x="101" y="50"/>
                </a:cubicBezTo>
                <a:cubicBezTo>
                  <a:pt x="98" y="55"/>
                  <a:pt x="91" y="58"/>
                  <a:pt x="83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17" y="58"/>
                  <a:pt x="14" y="59"/>
                  <a:pt x="12" y="62"/>
                </a:cubicBezTo>
                <a:cubicBezTo>
                  <a:pt x="9" y="64"/>
                  <a:pt x="8" y="67"/>
                  <a:pt x="8" y="70"/>
                </a:cubicBezTo>
                <a:cubicBezTo>
                  <a:pt x="8" y="108"/>
                  <a:pt x="8" y="108"/>
                  <a:pt x="8" y="108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7" y="108"/>
                  <a:pt x="78" y="108"/>
                  <a:pt x="78" y="108"/>
                </a:cubicBezTo>
                <a:cubicBezTo>
                  <a:pt x="87" y="91"/>
                  <a:pt x="100" y="76"/>
                  <a:pt x="118" y="66"/>
                </a:cubicBezTo>
                <a:cubicBezTo>
                  <a:pt x="135" y="55"/>
                  <a:pt x="153" y="50"/>
                  <a:pt x="174" y="50"/>
                </a:cubicBezTo>
                <a:cubicBezTo>
                  <a:pt x="194" y="50"/>
                  <a:pt x="213" y="55"/>
                  <a:pt x="230" y="66"/>
                </a:cubicBezTo>
                <a:cubicBezTo>
                  <a:pt x="247" y="76"/>
                  <a:pt x="260" y="91"/>
                  <a:pt x="269" y="108"/>
                </a:cubicBezTo>
                <a:cubicBezTo>
                  <a:pt x="270" y="108"/>
                  <a:pt x="270" y="108"/>
                  <a:pt x="271" y="108"/>
                </a:cubicBezTo>
                <a:lnTo>
                  <a:pt x="339" y="108"/>
                </a:lnTo>
                <a:close/>
                <a:moveTo>
                  <a:pt x="74" y="37"/>
                </a:moveTo>
                <a:cubicBezTo>
                  <a:pt x="74" y="29"/>
                  <a:pt x="74" y="29"/>
                  <a:pt x="74" y="29"/>
                </a:cubicBezTo>
                <a:cubicBezTo>
                  <a:pt x="74" y="26"/>
                  <a:pt x="73" y="25"/>
                  <a:pt x="70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4" y="25"/>
                  <a:pt x="33" y="26"/>
                  <a:pt x="33" y="29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40"/>
                  <a:pt x="32" y="41"/>
                  <a:pt x="29" y="41"/>
                </a:cubicBezTo>
                <a:cubicBezTo>
                  <a:pt x="26" y="41"/>
                  <a:pt x="25" y="40"/>
                  <a:pt x="25" y="37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6"/>
                  <a:pt x="26" y="23"/>
                  <a:pt x="28" y="20"/>
                </a:cubicBezTo>
                <a:cubicBezTo>
                  <a:pt x="31" y="18"/>
                  <a:pt x="34" y="17"/>
                  <a:pt x="37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4" y="17"/>
                  <a:pt x="77" y="18"/>
                  <a:pt x="79" y="20"/>
                </a:cubicBezTo>
                <a:cubicBezTo>
                  <a:pt x="81" y="23"/>
                  <a:pt x="83" y="26"/>
                  <a:pt x="83" y="29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40"/>
                  <a:pt x="81" y="41"/>
                  <a:pt x="78" y="41"/>
                </a:cubicBezTo>
                <a:cubicBezTo>
                  <a:pt x="76" y="41"/>
                  <a:pt x="74" y="40"/>
                  <a:pt x="74" y="37"/>
                </a:cubicBezTo>
                <a:close/>
                <a:moveTo>
                  <a:pt x="273" y="157"/>
                </a:moveTo>
                <a:cubicBezTo>
                  <a:pt x="273" y="130"/>
                  <a:pt x="263" y="107"/>
                  <a:pt x="244" y="87"/>
                </a:cubicBezTo>
                <a:cubicBezTo>
                  <a:pt x="224" y="68"/>
                  <a:pt x="201" y="58"/>
                  <a:pt x="174" y="58"/>
                </a:cubicBezTo>
                <a:cubicBezTo>
                  <a:pt x="146" y="58"/>
                  <a:pt x="123" y="68"/>
                  <a:pt x="104" y="87"/>
                </a:cubicBezTo>
                <a:cubicBezTo>
                  <a:pt x="84" y="107"/>
                  <a:pt x="74" y="130"/>
                  <a:pt x="74" y="157"/>
                </a:cubicBezTo>
                <a:cubicBezTo>
                  <a:pt x="74" y="185"/>
                  <a:pt x="84" y="208"/>
                  <a:pt x="104" y="227"/>
                </a:cubicBezTo>
                <a:cubicBezTo>
                  <a:pt x="123" y="247"/>
                  <a:pt x="146" y="257"/>
                  <a:pt x="174" y="257"/>
                </a:cubicBezTo>
                <a:cubicBezTo>
                  <a:pt x="201" y="257"/>
                  <a:pt x="224" y="247"/>
                  <a:pt x="244" y="227"/>
                </a:cubicBezTo>
                <a:cubicBezTo>
                  <a:pt x="263" y="208"/>
                  <a:pt x="273" y="185"/>
                  <a:pt x="273" y="157"/>
                </a:cubicBezTo>
                <a:close/>
                <a:moveTo>
                  <a:pt x="248" y="157"/>
                </a:moveTo>
                <a:cubicBezTo>
                  <a:pt x="248" y="178"/>
                  <a:pt x="241" y="196"/>
                  <a:pt x="226" y="210"/>
                </a:cubicBezTo>
                <a:cubicBezTo>
                  <a:pt x="212" y="225"/>
                  <a:pt x="194" y="232"/>
                  <a:pt x="174" y="232"/>
                </a:cubicBezTo>
                <a:cubicBezTo>
                  <a:pt x="153" y="232"/>
                  <a:pt x="135" y="225"/>
                  <a:pt x="121" y="210"/>
                </a:cubicBezTo>
                <a:cubicBezTo>
                  <a:pt x="106" y="196"/>
                  <a:pt x="99" y="178"/>
                  <a:pt x="99" y="157"/>
                </a:cubicBezTo>
                <a:cubicBezTo>
                  <a:pt x="99" y="137"/>
                  <a:pt x="106" y="119"/>
                  <a:pt x="121" y="105"/>
                </a:cubicBezTo>
                <a:cubicBezTo>
                  <a:pt x="135" y="90"/>
                  <a:pt x="153" y="83"/>
                  <a:pt x="174" y="83"/>
                </a:cubicBezTo>
                <a:cubicBezTo>
                  <a:pt x="194" y="83"/>
                  <a:pt x="212" y="90"/>
                  <a:pt x="226" y="105"/>
                </a:cubicBezTo>
                <a:cubicBezTo>
                  <a:pt x="241" y="119"/>
                  <a:pt x="248" y="137"/>
                  <a:pt x="248" y="157"/>
                </a:cubicBezTo>
                <a:close/>
                <a:moveTo>
                  <a:pt x="240" y="157"/>
                </a:moveTo>
                <a:cubicBezTo>
                  <a:pt x="240" y="139"/>
                  <a:pt x="233" y="123"/>
                  <a:pt x="221" y="110"/>
                </a:cubicBezTo>
                <a:cubicBezTo>
                  <a:pt x="208" y="98"/>
                  <a:pt x="192" y="91"/>
                  <a:pt x="174" y="91"/>
                </a:cubicBezTo>
                <a:cubicBezTo>
                  <a:pt x="155" y="91"/>
                  <a:pt x="140" y="98"/>
                  <a:pt x="127" y="110"/>
                </a:cubicBezTo>
                <a:cubicBezTo>
                  <a:pt x="114" y="123"/>
                  <a:pt x="107" y="139"/>
                  <a:pt x="107" y="157"/>
                </a:cubicBezTo>
                <a:cubicBezTo>
                  <a:pt x="107" y="176"/>
                  <a:pt x="114" y="191"/>
                  <a:pt x="127" y="204"/>
                </a:cubicBezTo>
                <a:cubicBezTo>
                  <a:pt x="140" y="217"/>
                  <a:pt x="155" y="224"/>
                  <a:pt x="174" y="224"/>
                </a:cubicBezTo>
                <a:cubicBezTo>
                  <a:pt x="192" y="224"/>
                  <a:pt x="208" y="217"/>
                  <a:pt x="221" y="204"/>
                </a:cubicBezTo>
                <a:cubicBezTo>
                  <a:pt x="233" y="191"/>
                  <a:pt x="240" y="176"/>
                  <a:pt x="240" y="1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" name="Freeform 24"/>
          <p:cNvSpPr>
            <a:spLocks noEditPoints="1"/>
          </p:cNvSpPr>
          <p:nvPr/>
        </p:nvSpPr>
        <p:spPr bwMode="auto">
          <a:xfrm>
            <a:off x="2778126" y="2484438"/>
            <a:ext cx="615950" cy="469900"/>
          </a:xfrm>
          <a:custGeom>
            <a:avLst/>
            <a:gdLst>
              <a:gd name="T0" fmla="*/ 348 w 348"/>
              <a:gd name="T1" fmla="*/ 95 h 265"/>
              <a:gd name="T2" fmla="*/ 344 w 348"/>
              <a:gd name="T3" fmla="*/ 220 h 265"/>
              <a:gd name="T4" fmla="*/ 286 w 348"/>
              <a:gd name="T5" fmla="*/ 224 h 265"/>
              <a:gd name="T6" fmla="*/ 286 w 348"/>
              <a:gd name="T7" fmla="*/ 215 h 265"/>
              <a:gd name="T8" fmla="*/ 340 w 348"/>
              <a:gd name="T9" fmla="*/ 211 h 265"/>
              <a:gd name="T10" fmla="*/ 8 w 348"/>
              <a:gd name="T11" fmla="*/ 182 h 265"/>
              <a:gd name="T12" fmla="*/ 12 w 348"/>
              <a:gd name="T13" fmla="*/ 215 h 265"/>
              <a:gd name="T14" fmla="*/ 66 w 348"/>
              <a:gd name="T15" fmla="*/ 219 h 265"/>
              <a:gd name="T16" fmla="*/ 12 w 348"/>
              <a:gd name="T17" fmla="*/ 224 h 265"/>
              <a:gd name="T18" fmla="*/ 0 w 348"/>
              <a:gd name="T19" fmla="*/ 211 h 265"/>
              <a:gd name="T20" fmla="*/ 4 w 348"/>
              <a:gd name="T21" fmla="*/ 86 h 265"/>
              <a:gd name="T22" fmla="*/ 33 w 348"/>
              <a:gd name="T23" fmla="*/ 83 h 265"/>
              <a:gd name="T24" fmla="*/ 37 w 348"/>
              <a:gd name="T25" fmla="*/ 45 h 265"/>
              <a:gd name="T26" fmla="*/ 62 w 348"/>
              <a:gd name="T27" fmla="*/ 41 h 265"/>
              <a:gd name="T28" fmla="*/ 62 w 348"/>
              <a:gd name="T29" fmla="*/ 50 h 265"/>
              <a:gd name="T30" fmla="*/ 41 w 348"/>
              <a:gd name="T31" fmla="*/ 54 h 265"/>
              <a:gd name="T32" fmla="*/ 75 w 348"/>
              <a:gd name="T33" fmla="*/ 83 h 265"/>
              <a:gd name="T34" fmla="*/ 79 w 348"/>
              <a:gd name="T35" fmla="*/ 0 h 265"/>
              <a:gd name="T36" fmla="*/ 273 w 348"/>
              <a:gd name="T37" fmla="*/ 4 h 265"/>
              <a:gd name="T38" fmla="*/ 306 w 348"/>
              <a:gd name="T39" fmla="*/ 83 h 265"/>
              <a:gd name="T40" fmla="*/ 302 w 348"/>
              <a:gd name="T41" fmla="*/ 50 h 265"/>
              <a:gd name="T42" fmla="*/ 282 w 348"/>
              <a:gd name="T43" fmla="*/ 46 h 265"/>
              <a:gd name="T44" fmla="*/ 302 w 348"/>
              <a:gd name="T45" fmla="*/ 41 h 265"/>
              <a:gd name="T46" fmla="*/ 315 w 348"/>
              <a:gd name="T47" fmla="*/ 54 h 265"/>
              <a:gd name="T48" fmla="*/ 335 w 348"/>
              <a:gd name="T49" fmla="*/ 83 h 265"/>
              <a:gd name="T50" fmla="*/ 340 w 348"/>
              <a:gd name="T51" fmla="*/ 174 h 265"/>
              <a:gd name="T52" fmla="*/ 335 w 348"/>
              <a:gd name="T53" fmla="*/ 91 h 265"/>
              <a:gd name="T54" fmla="*/ 8 w 348"/>
              <a:gd name="T55" fmla="*/ 95 h 265"/>
              <a:gd name="T56" fmla="*/ 340 w 348"/>
              <a:gd name="T57" fmla="*/ 174 h 265"/>
              <a:gd name="T58" fmla="*/ 273 w 348"/>
              <a:gd name="T59" fmla="*/ 219 h 265"/>
              <a:gd name="T60" fmla="*/ 269 w 348"/>
              <a:gd name="T61" fmla="*/ 265 h 265"/>
              <a:gd name="T62" fmla="*/ 75 w 348"/>
              <a:gd name="T63" fmla="*/ 261 h 265"/>
              <a:gd name="T64" fmla="*/ 75 w 348"/>
              <a:gd name="T65" fmla="*/ 195 h 265"/>
              <a:gd name="T66" fmla="*/ 83 w 348"/>
              <a:gd name="T67" fmla="*/ 195 h 265"/>
              <a:gd name="T68" fmla="*/ 265 w 348"/>
              <a:gd name="T69" fmla="*/ 257 h 265"/>
              <a:gd name="T70" fmla="*/ 269 w 348"/>
              <a:gd name="T71" fmla="*/ 190 h 265"/>
              <a:gd name="T72" fmla="*/ 83 w 348"/>
              <a:gd name="T73" fmla="*/ 83 h 265"/>
              <a:gd name="T74" fmla="*/ 265 w 348"/>
              <a:gd name="T75" fmla="*/ 8 h 265"/>
              <a:gd name="T76" fmla="*/ 83 w 348"/>
              <a:gd name="T77" fmla="*/ 83 h 265"/>
              <a:gd name="T78" fmla="*/ 288 w 348"/>
              <a:gd name="T79" fmla="*/ 143 h 265"/>
              <a:gd name="T80" fmla="*/ 288 w 348"/>
              <a:gd name="T81" fmla="*/ 155 h 265"/>
              <a:gd name="T82" fmla="*/ 276 w 348"/>
              <a:gd name="T83" fmla="*/ 155 h 265"/>
              <a:gd name="T84" fmla="*/ 276 w 348"/>
              <a:gd name="T85" fmla="*/ 143 h 265"/>
              <a:gd name="T86" fmla="*/ 315 w 348"/>
              <a:gd name="T87" fmla="*/ 141 h 265"/>
              <a:gd name="T88" fmla="*/ 323 w 348"/>
              <a:gd name="T89" fmla="*/ 149 h 265"/>
              <a:gd name="T90" fmla="*/ 315 w 348"/>
              <a:gd name="T91" fmla="*/ 157 h 265"/>
              <a:gd name="T92" fmla="*/ 306 w 348"/>
              <a:gd name="T93" fmla="*/ 149 h 265"/>
              <a:gd name="T94" fmla="*/ 315 w 348"/>
              <a:gd name="T95" fmla="*/ 14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8" h="265">
                <a:moveTo>
                  <a:pt x="344" y="86"/>
                </a:moveTo>
                <a:cubicBezTo>
                  <a:pt x="347" y="89"/>
                  <a:pt x="348" y="92"/>
                  <a:pt x="348" y="95"/>
                </a:cubicBezTo>
                <a:cubicBezTo>
                  <a:pt x="348" y="211"/>
                  <a:pt x="348" y="211"/>
                  <a:pt x="348" y="211"/>
                </a:cubicBezTo>
                <a:cubicBezTo>
                  <a:pt x="348" y="215"/>
                  <a:pt x="347" y="218"/>
                  <a:pt x="344" y="220"/>
                </a:cubicBezTo>
                <a:cubicBezTo>
                  <a:pt x="342" y="222"/>
                  <a:pt x="339" y="224"/>
                  <a:pt x="335" y="224"/>
                </a:cubicBezTo>
                <a:cubicBezTo>
                  <a:pt x="286" y="224"/>
                  <a:pt x="286" y="224"/>
                  <a:pt x="286" y="224"/>
                </a:cubicBezTo>
                <a:cubicBezTo>
                  <a:pt x="283" y="224"/>
                  <a:pt x="282" y="222"/>
                  <a:pt x="282" y="219"/>
                </a:cubicBezTo>
                <a:cubicBezTo>
                  <a:pt x="282" y="217"/>
                  <a:pt x="283" y="215"/>
                  <a:pt x="286" y="215"/>
                </a:cubicBezTo>
                <a:cubicBezTo>
                  <a:pt x="335" y="215"/>
                  <a:pt x="335" y="215"/>
                  <a:pt x="335" y="215"/>
                </a:cubicBezTo>
                <a:cubicBezTo>
                  <a:pt x="338" y="215"/>
                  <a:pt x="340" y="214"/>
                  <a:pt x="340" y="211"/>
                </a:cubicBezTo>
                <a:cubicBezTo>
                  <a:pt x="340" y="182"/>
                  <a:pt x="340" y="182"/>
                  <a:pt x="340" y="182"/>
                </a:cubicBezTo>
                <a:cubicBezTo>
                  <a:pt x="8" y="182"/>
                  <a:pt x="8" y="182"/>
                  <a:pt x="8" y="182"/>
                </a:cubicBezTo>
                <a:cubicBezTo>
                  <a:pt x="8" y="211"/>
                  <a:pt x="8" y="211"/>
                  <a:pt x="8" y="211"/>
                </a:cubicBezTo>
                <a:cubicBezTo>
                  <a:pt x="8" y="214"/>
                  <a:pt x="10" y="215"/>
                  <a:pt x="12" y="215"/>
                </a:cubicBezTo>
                <a:cubicBezTo>
                  <a:pt x="62" y="215"/>
                  <a:pt x="62" y="215"/>
                  <a:pt x="62" y="215"/>
                </a:cubicBezTo>
                <a:cubicBezTo>
                  <a:pt x="65" y="215"/>
                  <a:pt x="66" y="217"/>
                  <a:pt x="66" y="219"/>
                </a:cubicBezTo>
                <a:cubicBezTo>
                  <a:pt x="66" y="222"/>
                  <a:pt x="65" y="224"/>
                  <a:pt x="62" y="224"/>
                </a:cubicBezTo>
                <a:cubicBezTo>
                  <a:pt x="12" y="224"/>
                  <a:pt x="12" y="224"/>
                  <a:pt x="12" y="224"/>
                </a:cubicBezTo>
                <a:cubicBezTo>
                  <a:pt x="9" y="224"/>
                  <a:pt x="6" y="222"/>
                  <a:pt x="4" y="220"/>
                </a:cubicBezTo>
                <a:cubicBezTo>
                  <a:pt x="1" y="218"/>
                  <a:pt x="0" y="215"/>
                  <a:pt x="0" y="211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2"/>
                  <a:pt x="1" y="89"/>
                  <a:pt x="4" y="86"/>
                </a:cubicBezTo>
                <a:cubicBezTo>
                  <a:pt x="6" y="84"/>
                  <a:pt x="9" y="83"/>
                  <a:pt x="12" y="83"/>
                </a:cubicBezTo>
                <a:cubicBezTo>
                  <a:pt x="33" y="83"/>
                  <a:pt x="33" y="83"/>
                  <a:pt x="33" y="83"/>
                </a:cubicBezTo>
                <a:cubicBezTo>
                  <a:pt x="33" y="54"/>
                  <a:pt x="33" y="54"/>
                  <a:pt x="33" y="54"/>
                </a:cubicBezTo>
                <a:cubicBezTo>
                  <a:pt x="33" y="50"/>
                  <a:pt x="34" y="47"/>
                  <a:pt x="37" y="45"/>
                </a:cubicBezTo>
                <a:cubicBezTo>
                  <a:pt x="39" y="43"/>
                  <a:pt x="42" y="41"/>
                  <a:pt x="46" y="41"/>
                </a:cubicBezTo>
                <a:cubicBezTo>
                  <a:pt x="62" y="41"/>
                  <a:pt x="62" y="41"/>
                  <a:pt x="62" y="41"/>
                </a:cubicBezTo>
                <a:cubicBezTo>
                  <a:pt x="65" y="41"/>
                  <a:pt x="66" y="43"/>
                  <a:pt x="66" y="46"/>
                </a:cubicBezTo>
                <a:cubicBezTo>
                  <a:pt x="66" y="48"/>
                  <a:pt x="65" y="50"/>
                  <a:pt x="62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3" y="50"/>
                  <a:pt x="41" y="51"/>
                  <a:pt x="41" y="54"/>
                </a:cubicBezTo>
                <a:cubicBezTo>
                  <a:pt x="41" y="83"/>
                  <a:pt x="41" y="83"/>
                  <a:pt x="41" y="83"/>
                </a:cubicBezTo>
                <a:cubicBezTo>
                  <a:pt x="75" y="83"/>
                  <a:pt x="75" y="83"/>
                  <a:pt x="75" y="83"/>
                </a:cubicBezTo>
                <a:cubicBezTo>
                  <a:pt x="75" y="4"/>
                  <a:pt x="75" y="4"/>
                  <a:pt x="75" y="4"/>
                </a:cubicBezTo>
                <a:cubicBezTo>
                  <a:pt x="75" y="1"/>
                  <a:pt x="76" y="0"/>
                  <a:pt x="79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72" y="0"/>
                  <a:pt x="273" y="1"/>
                  <a:pt x="273" y="4"/>
                </a:cubicBezTo>
                <a:cubicBezTo>
                  <a:pt x="273" y="83"/>
                  <a:pt x="273" y="83"/>
                  <a:pt x="273" y="83"/>
                </a:cubicBezTo>
                <a:cubicBezTo>
                  <a:pt x="306" y="83"/>
                  <a:pt x="306" y="83"/>
                  <a:pt x="306" y="83"/>
                </a:cubicBezTo>
                <a:cubicBezTo>
                  <a:pt x="306" y="54"/>
                  <a:pt x="306" y="54"/>
                  <a:pt x="306" y="54"/>
                </a:cubicBezTo>
                <a:cubicBezTo>
                  <a:pt x="306" y="51"/>
                  <a:pt x="305" y="50"/>
                  <a:pt x="302" y="50"/>
                </a:cubicBezTo>
                <a:cubicBezTo>
                  <a:pt x="286" y="50"/>
                  <a:pt x="286" y="50"/>
                  <a:pt x="286" y="50"/>
                </a:cubicBezTo>
                <a:cubicBezTo>
                  <a:pt x="283" y="50"/>
                  <a:pt x="282" y="48"/>
                  <a:pt x="282" y="46"/>
                </a:cubicBezTo>
                <a:cubicBezTo>
                  <a:pt x="282" y="43"/>
                  <a:pt x="283" y="41"/>
                  <a:pt x="286" y="41"/>
                </a:cubicBezTo>
                <a:cubicBezTo>
                  <a:pt x="302" y="41"/>
                  <a:pt x="302" y="41"/>
                  <a:pt x="302" y="41"/>
                </a:cubicBezTo>
                <a:cubicBezTo>
                  <a:pt x="306" y="41"/>
                  <a:pt x="309" y="43"/>
                  <a:pt x="311" y="45"/>
                </a:cubicBezTo>
                <a:cubicBezTo>
                  <a:pt x="313" y="47"/>
                  <a:pt x="315" y="50"/>
                  <a:pt x="315" y="54"/>
                </a:cubicBezTo>
                <a:cubicBezTo>
                  <a:pt x="315" y="83"/>
                  <a:pt x="315" y="83"/>
                  <a:pt x="315" y="83"/>
                </a:cubicBezTo>
                <a:cubicBezTo>
                  <a:pt x="335" y="83"/>
                  <a:pt x="335" y="83"/>
                  <a:pt x="335" y="83"/>
                </a:cubicBezTo>
                <a:cubicBezTo>
                  <a:pt x="339" y="83"/>
                  <a:pt x="342" y="84"/>
                  <a:pt x="344" y="86"/>
                </a:cubicBezTo>
                <a:close/>
                <a:moveTo>
                  <a:pt x="340" y="174"/>
                </a:moveTo>
                <a:cubicBezTo>
                  <a:pt x="340" y="95"/>
                  <a:pt x="340" y="95"/>
                  <a:pt x="340" y="95"/>
                </a:cubicBezTo>
                <a:cubicBezTo>
                  <a:pt x="340" y="92"/>
                  <a:pt x="338" y="91"/>
                  <a:pt x="335" y="91"/>
                </a:cubicBezTo>
                <a:cubicBezTo>
                  <a:pt x="12" y="91"/>
                  <a:pt x="12" y="91"/>
                  <a:pt x="12" y="91"/>
                </a:cubicBezTo>
                <a:cubicBezTo>
                  <a:pt x="10" y="91"/>
                  <a:pt x="8" y="92"/>
                  <a:pt x="8" y="95"/>
                </a:cubicBezTo>
                <a:cubicBezTo>
                  <a:pt x="8" y="174"/>
                  <a:pt x="8" y="174"/>
                  <a:pt x="8" y="174"/>
                </a:cubicBezTo>
                <a:lnTo>
                  <a:pt x="340" y="174"/>
                </a:lnTo>
                <a:close/>
                <a:moveTo>
                  <a:pt x="273" y="195"/>
                </a:moveTo>
                <a:cubicBezTo>
                  <a:pt x="273" y="219"/>
                  <a:pt x="273" y="219"/>
                  <a:pt x="273" y="219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3" y="264"/>
                  <a:pt x="272" y="265"/>
                  <a:pt x="269" y="265"/>
                </a:cubicBezTo>
                <a:cubicBezTo>
                  <a:pt x="79" y="265"/>
                  <a:pt x="79" y="265"/>
                  <a:pt x="79" y="265"/>
                </a:cubicBezTo>
                <a:cubicBezTo>
                  <a:pt x="76" y="265"/>
                  <a:pt x="75" y="264"/>
                  <a:pt x="75" y="261"/>
                </a:cubicBezTo>
                <a:cubicBezTo>
                  <a:pt x="75" y="219"/>
                  <a:pt x="75" y="219"/>
                  <a:pt x="75" y="219"/>
                </a:cubicBezTo>
                <a:cubicBezTo>
                  <a:pt x="75" y="195"/>
                  <a:pt x="75" y="195"/>
                  <a:pt x="75" y="195"/>
                </a:cubicBezTo>
                <a:cubicBezTo>
                  <a:pt x="75" y="192"/>
                  <a:pt x="76" y="190"/>
                  <a:pt x="79" y="190"/>
                </a:cubicBezTo>
                <a:cubicBezTo>
                  <a:pt x="81" y="190"/>
                  <a:pt x="83" y="192"/>
                  <a:pt x="83" y="195"/>
                </a:cubicBezTo>
                <a:cubicBezTo>
                  <a:pt x="83" y="257"/>
                  <a:pt x="83" y="257"/>
                  <a:pt x="83" y="257"/>
                </a:cubicBezTo>
                <a:cubicBezTo>
                  <a:pt x="265" y="257"/>
                  <a:pt x="265" y="257"/>
                  <a:pt x="265" y="257"/>
                </a:cubicBezTo>
                <a:cubicBezTo>
                  <a:pt x="265" y="195"/>
                  <a:pt x="265" y="195"/>
                  <a:pt x="265" y="195"/>
                </a:cubicBezTo>
                <a:cubicBezTo>
                  <a:pt x="265" y="192"/>
                  <a:pt x="266" y="190"/>
                  <a:pt x="269" y="190"/>
                </a:cubicBezTo>
                <a:cubicBezTo>
                  <a:pt x="272" y="190"/>
                  <a:pt x="273" y="192"/>
                  <a:pt x="273" y="195"/>
                </a:cubicBezTo>
                <a:close/>
                <a:moveTo>
                  <a:pt x="83" y="83"/>
                </a:moveTo>
                <a:cubicBezTo>
                  <a:pt x="265" y="83"/>
                  <a:pt x="265" y="83"/>
                  <a:pt x="265" y="83"/>
                </a:cubicBezTo>
                <a:cubicBezTo>
                  <a:pt x="265" y="8"/>
                  <a:pt x="265" y="8"/>
                  <a:pt x="265" y="8"/>
                </a:cubicBezTo>
                <a:cubicBezTo>
                  <a:pt x="83" y="8"/>
                  <a:pt x="83" y="8"/>
                  <a:pt x="83" y="8"/>
                </a:cubicBezTo>
                <a:lnTo>
                  <a:pt x="83" y="83"/>
                </a:lnTo>
                <a:close/>
                <a:moveTo>
                  <a:pt x="282" y="141"/>
                </a:moveTo>
                <a:cubicBezTo>
                  <a:pt x="284" y="141"/>
                  <a:pt x="286" y="142"/>
                  <a:pt x="288" y="143"/>
                </a:cubicBezTo>
                <a:cubicBezTo>
                  <a:pt x="289" y="145"/>
                  <a:pt x="290" y="147"/>
                  <a:pt x="290" y="149"/>
                </a:cubicBezTo>
                <a:cubicBezTo>
                  <a:pt x="290" y="151"/>
                  <a:pt x="289" y="153"/>
                  <a:pt x="288" y="155"/>
                </a:cubicBezTo>
                <a:cubicBezTo>
                  <a:pt x="286" y="157"/>
                  <a:pt x="284" y="157"/>
                  <a:pt x="282" y="157"/>
                </a:cubicBezTo>
                <a:cubicBezTo>
                  <a:pt x="279" y="157"/>
                  <a:pt x="277" y="157"/>
                  <a:pt x="276" y="155"/>
                </a:cubicBezTo>
                <a:cubicBezTo>
                  <a:pt x="274" y="153"/>
                  <a:pt x="273" y="151"/>
                  <a:pt x="273" y="149"/>
                </a:cubicBezTo>
                <a:cubicBezTo>
                  <a:pt x="273" y="147"/>
                  <a:pt x="274" y="145"/>
                  <a:pt x="276" y="143"/>
                </a:cubicBezTo>
                <a:cubicBezTo>
                  <a:pt x="277" y="142"/>
                  <a:pt x="279" y="141"/>
                  <a:pt x="282" y="141"/>
                </a:cubicBezTo>
                <a:close/>
                <a:moveTo>
                  <a:pt x="315" y="141"/>
                </a:moveTo>
                <a:cubicBezTo>
                  <a:pt x="317" y="141"/>
                  <a:pt x="319" y="142"/>
                  <a:pt x="321" y="143"/>
                </a:cubicBezTo>
                <a:cubicBezTo>
                  <a:pt x="322" y="145"/>
                  <a:pt x="323" y="147"/>
                  <a:pt x="323" y="149"/>
                </a:cubicBezTo>
                <a:cubicBezTo>
                  <a:pt x="323" y="151"/>
                  <a:pt x="322" y="153"/>
                  <a:pt x="321" y="155"/>
                </a:cubicBezTo>
                <a:cubicBezTo>
                  <a:pt x="319" y="157"/>
                  <a:pt x="317" y="157"/>
                  <a:pt x="315" y="157"/>
                </a:cubicBezTo>
                <a:cubicBezTo>
                  <a:pt x="312" y="157"/>
                  <a:pt x="310" y="157"/>
                  <a:pt x="309" y="155"/>
                </a:cubicBezTo>
                <a:cubicBezTo>
                  <a:pt x="307" y="153"/>
                  <a:pt x="306" y="151"/>
                  <a:pt x="306" y="149"/>
                </a:cubicBezTo>
                <a:cubicBezTo>
                  <a:pt x="306" y="147"/>
                  <a:pt x="307" y="145"/>
                  <a:pt x="309" y="143"/>
                </a:cubicBezTo>
                <a:cubicBezTo>
                  <a:pt x="310" y="142"/>
                  <a:pt x="312" y="141"/>
                  <a:pt x="315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" name="Freeform 25"/>
          <p:cNvSpPr>
            <a:spLocks noEditPoints="1"/>
          </p:cNvSpPr>
          <p:nvPr/>
        </p:nvSpPr>
        <p:spPr bwMode="auto">
          <a:xfrm>
            <a:off x="3627438" y="2484438"/>
            <a:ext cx="617538" cy="469900"/>
          </a:xfrm>
          <a:custGeom>
            <a:avLst/>
            <a:gdLst>
              <a:gd name="T0" fmla="*/ 348 w 348"/>
              <a:gd name="T1" fmla="*/ 70 h 265"/>
              <a:gd name="T2" fmla="*/ 344 w 348"/>
              <a:gd name="T3" fmla="*/ 124 h 265"/>
              <a:gd name="T4" fmla="*/ 232 w 348"/>
              <a:gd name="T5" fmla="*/ 153 h 265"/>
              <a:gd name="T6" fmla="*/ 220 w 348"/>
              <a:gd name="T7" fmla="*/ 166 h 265"/>
              <a:gd name="T8" fmla="*/ 120 w 348"/>
              <a:gd name="T9" fmla="*/ 162 h 265"/>
              <a:gd name="T10" fmla="*/ 116 w 348"/>
              <a:gd name="T11" fmla="*/ 124 h 265"/>
              <a:gd name="T12" fmla="*/ 0 w 348"/>
              <a:gd name="T13" fmla="*/ 120 h 265"/>
              <a:gd name="T14" fmla="*/ 4 w 348"/>
              <a:gd name="T15" fmla="*/ 62 h 265"/>
              <a:gd name="T16" fmla="*/ 336 w 348"/>
              <a:gd name="T17" fmla="*/ 58 h 265"/>
              <a:gd name="T18" fmla="*/ 348 w 348"/>
              <a:gd name="T19" fmla="*/ 145 h 265"/>
              <a:gd name="T20" fmla="*/ 344 w 348"/>
              <a:gd name="T21" fmla="*/ 261 h 265"/>
              <a:gd name="T22" fmla="*/ 13 w 348"/>
              <a:gd name="T23" fmla="*/ 265 h 265"/>
              <a:gd name="T24" fmla="*/ 0 w 348"/>
              <a:gd name="T25" fmla="*/ 253 h 265"/>
              <a:gd name="T26" fmla="*/ 4 w 348"/>
              <a:gd name="T27" fmla="*/ 141 h 265"/>
              <a:gd name="T28" fmla="*/ 9 w 348"/>
              <a:gd name="T29" fmla="*/ 253 h 265"/>
              <a:gd name="T30" fmla="*/ 336 w 348"/>
              <a:gd name="T31" fmla="*/ 257 h 265"/>
              <a:gd name="T32" fmla="*/ 340 w 348"/>
              <a:gd name="T33" fmla="*/ 145 h 265"/>
              <a:gd name="T34" fmla="*/ 348 w 348"/>
              <a:gd name="T35" fmla="*/ 145 h 265"/>
              <a:gd name="T36" fmla="*/ 336 w 348"/>
              <a:gd name="T37" fmla="*/ 66 h 265"/>
              <a:gd name="T38" fmla="*/ 9 w 348"/>
              <a:gd name="T39" fmla="*/ 70 h 265"/>
              <a:gd name="T40" fmla="*/ 340 w 348"/>
              <a:gd name="T41" fmla="*/ 116 h 265"/>
              <a:gd name="T42" fmla="*/ 220 w 348"/>
              <a:gd name="T43" fmla="*/ 0 h 265"/>
              <a:gd name="T44" fmla="*/ 232 w 348"/>
              <a:gd name="T45" fmla="*/ 12 h 265"/>
              <a:gd name="T46" fmla="*/ 228 w 348"/>
              <a:gd name="T47" fmla="*/ 50 h 265"/>
              <a:gd name="T48" fmla="*/ 224 w 348"/>
              <a:gd name="T49" fmla="*/ 12 h 265"/>
              <a:gd name="T50" fmla="*/ 129 w 348"/>
              <a:gd name="T51" fmla="*/ 8 h 265"/>
              <a:gd name="T52" fmla="*/ 124 w 348"/>
              <a:gd name="T53" fmla="*/ 46 h 265"/>
              <a:gd name="T54" fmla="*/ 116 w 348"/>
              <a:gd name="T55" fmla="*/ 46 h 265"/>
              <a:gd name="T56" fmla="*/ 120 w 348"/>
              <a:gd name="T57" fmla="*/ 4 h 265"/>
              <a:gd name="T58" fmla="*/ 220 w 348"/>
              <a:gd name="T59" fmla="*/ 0 h 265"/>
              <a:gd name="T60" fmla="*/ 124 w 348"/>
              <a:gd name="T61" fmla="*/ 124 h 265"/>
              <a:gd name="T62" fmla="*/ 129 w 348"/>
              <a:gd name="T63" fmla="*/ 157 h 265"/>
              <a:gd name="T64" fmla="*/ 224 w 348"/>
              <a:gd name="T65" fmla="*/ 15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48" h="265">
                <a:moveTo>
                  <a:pt x="344" y="62"/>
                </a:moveTo>
                <a:cubicBezTo>
                  <a:pt x="347" y="64"/>
                  <a:pt x="348" y="67"/>
                  <a:pt x="348" y="70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48" y="123"/>
                  <a:pt x="347" y="124"/>
                  <a:pt x="344" y="124"/>
                </a:cubicBezTo>
                <a:cubicBezTo>
                  <a:pt x="232" y="124"/>
                  <a:pt x="232" y="124"/>
                  <a:pt x="232" y="124"/>
                </a:cubicBezTo>
                <a:cubicBezTo>
                  <a:pt x="232" y="153"/>
                  <a:pt x="232" y="153"/>
                  <a:pt x="232" y="153"/>
                </a:cubicBezTo>
                <a:cubicBezTo>
                  <a:pt x="232" y="157"/>
                  <a:pt x="231" y="160"/>
                  <a:pt x="228" y="162"/>
                </a:cubicBezTo>
                <a:cubicBezTo>
                  <a:pt x="226" y="164"/>
                  <a:pt x="223" y="166"/>
                  <a:pt x="220" y="166"/>
                </a:cubicBezTo>
                <a:cubicBezTo>
                  <a:pt x="129" y="166"/>
                  <a:pt x="129" y="166"/>
                  <a:pt x="129" y="166"/>
                </a:cubicBezTo>
                <a:cubicBezTo>
                  <a:pt x="125" y="166"/>
                  <a:pt x="122" y="164"/>
                  <a:pt x="120" y="162"/>
                </a:cubicBezTo>
                <a:cubicBezTo>
                  <a:pt x="117" y="160"/>
                  <a:pt x="116" y="157"/>
                  <a:pt x="116" y="153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4" y="124"/>
                  <a:pt x="4" y="124"/>
                  <a:pt x="4" y="124"/>
                </a:cubicBezTo>
                <a:cubicBezTo>
                  <a:pt x="2" y="124"/>
                  <a:pt x="0" y="123"/>
                  <a:pt x="0" y="12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7"/>
                  <a:pt x="1" y="64"/>
                  <a:pt x="4" y="62"/>
                </a:cubicBezTo>
                <a:cubicBezTo>
                  <a:pt x="6" y="59"/>
                  <a:pt x="9" y="58"/>
                  <a:pt x="13" y="58"/>
                </a:cubicBezTo>
                <a:cubicBezTo>
                  <a:pt x="336" y="58"/>
                  <a:pt x="336" y="58"/>
                  <a:pt x="336" y="58"/>
                </a:cubicBezTo>
                <a:cubicBezTo>
                  <a:pt x="339" y="58"/>
                  <a:pt x="342" y="59"/>
                  <a:pt x="344" y="62"/>
                </a:cubicBezTo>
                <a:close/>
                <a:moveTo>
                  <a:pt x="348" y="145"/>
                </a:moveTo>
                <a:cubicBezTo>
                  <a:pt x="348" y="253"/>
                  <a:pt x="348" y="253"/>
                  <a:pt x="348" y="253"/>
                </a:cubicBezTo>
                <a:cubicBezTo>
                  <a:pt x="348" y="256"/>
                  <a:pt x="347" y="259"/>
                  <a:pt x="344" y="261"/>
                </a:cubicBezTo>
                <a:cubicBezTo>
                  <a:pt x="342" y="264"/>
                  <a:pt x="339" y="265"/>
                  <a:pt x="336" y="265"/>
                </a:cubicBezTo>
                <a:cubicBezTo>
                  <a:pt x="13" y="265"/>
                  <a:pt x="13" y="265"/>
                  <a:pt x="13" y="265"/>
                </a:cubicBezTo>
                <a:cubicBezTo>
                  <a:pt x="9" y="265"/>
                  <a:pt x="6" y="264"/>
                  <a:pt x="4" y="261"/>
                </a:cubicBezTo>
                <a:cubicBezTo>
                  <a:pt x="1" y="259"/>
                  <a:pt x="0" y="256"/>
                  <a:pt x="0" y="253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2"/>
                  <a:pt x="2" y="141"/>
                  <a:pt x="4" y="141"/>
                </a:cubicBezTo>
                <a:cubicBezTo>
                  <a:pt x="7" y="141"/>
                  <a:pt x="9" y="142"/>
                  <a:pt x="9" y="145"/>
                </a:cubicBezTo>
                <a:cubicBezTo>
                  <a:pt x="9" y="253"/>
                  <a:pt x="9" y="253"/>
                  <a:pt x="9" y="253"/>
                </a:cubicBezTo>
                <a:cubicBezTo>
                  <a:pt x="9" y="255"/>
                  <a:pt x="10" y="257"/>
                  <a:pt x="13" y="257"/>
                </a:cubicBezTo>
                <a:cubicBezTo>
                  <a:pt x="336" y="257"/>
                  <a:pt x="336" y="257"/>
                  <a:pt x="336" y="257"/>
                </a:cubicBezTo>
                <a:cubicBezTo>
                  <a:pt x="338" y="257"/>
                  <a:pt x="340" y="255"/>
                  <a:pt x="340" y="253"/>
                </a:cubicBezTo>
                <a:cubicBezTo>
                  <a:pt x="340" y="145"/>
                  <a:pt x="340" y="145"/>
                  <a:pt x="340" y="145"/>
                </a:cubicBezTo>
                <a:cubicBezTo>
                  <a:pt x="340" y="142"/>
                  <a:pt x="341" y="141"/>
                  <a:pt x="344" y="141"/>
                </a:cubicBezTo>
                <a:cubicBezTo>
                  <a:pt x="347" y="141"/>
                  <a:pt x="348" y="142"/>
                  <a:pt x="348" y="145"/>
                </a:cubicBezTo>
                <a:close/>
                <a:moveTo>
                  <a:pt x="340" y="70"/>
                </a:moveTo>
                <a:cubicBezTo>
                  <a:pt x="340" y="68"/>
                  <a:pt x="338" y="66"/>
                  <a:pt x="336" y="66"/>
                </a:cubicBezTo>
                <a:cubicBezTo>
                  <a:pt x="13" y="66"/>
                  <a:pt x="13" y="66"/>
                  <a:pt x="13" y="66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116"/>
                  <a:pt x="9" y="116"/>
                  <a:pt x="9" y="116"/>
                </a:cubicBezTo>
                <a:cubicBezTo>
                  <a:pt x="340" y="116"/>
                  <a:pt x="340" y="116"/>
                  <a:pt x="340" y="116"/>
                </a:cubicBezTo>
                <a:lnTo>
                  <a:pt x="340" y="70"/>
                </a:lnTo>
                <a:close/>
                <a:moveTo>
                  <a:pt x="220" y="0"/>
                </a:moveTo>
                <a:cubicBezTo>
                  <a:pt x="223" y="0"/>
                  <a:pt x="226" y="1"/>
                  <a:pt x="228" y="4"/>
                </a:cubicBezTo>
                <a:cubicBezTo>
                  <a:pt x="231" y="6"/>
                  <a:pt x="232" y="9"/>
                  <a:pt x="232" y="12"/>
                </a:cubicBezTo>
                <a:cubicBezTo>
                  <a:pt x="232" y="46"/>
                  <a:pt x="232" y="46"/>
                  <a:pt x="232" y="46"/>
                </a:cubicBezTo>
                <a:cubicBezTo>
                  <a:pt x="232" y="48"/>
                  <a:pt x="231" y="50"/>
                  <a:pt x="228" y="50"/>
                </a:cubicBezTo>
                <a:cubicBezTo>
                  <a:pt x="225" y="50"/>
                  <a:pt x="224" y="48"/>
                  <a:pt x="224" y="46"/>
                </a:cubicBezTo>
                <a:cubicBezTo>
                  <a:pt x="224" y="12"/>
                  <a:pt x="224" y="12"/>
                  <a:pt x="224" y="12"/>
                </a:cubicBezTo>
                <a:cubicBezTo>
                  <a:pt x="224" y="10"/>
                  <a:pt x="222" y="8"/>
                  <a:pt x="220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6" y="8"/>
                  <a:pt x="124" y="10"/>
                  <a:pt x="124" y="12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4" y="48"/>
                  <a:pt x="123" y="50"/>
                  <a:pt x="120" y="50"/>
                </a:cubicBezTo>
                <a:cubicBezTo>
                  <a:pt x="118" y="50"/>
                  <a:pt x="116" y="48"/>
                  <a:pt x="116" y="46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9"/>
                  <a:pt x="117" y="6"/>
                  <a:pt x="120" y="4"/>
                </a:cubicBezTo>
                <a:cubicBezTo>
                  <a:pt x="122" y="1"/>
                  <a:pt x="125" y="0"/>
                  <a:pt x="129" y="0"/>
                </a:cubicBezTo>
                <a:lnTo>
                  <a:pt x="220" y="0"/>
                </a:lnTo>
                <a:close/>
                <a:moveTo>
                  <a:pt x="224" y="124"/>
                </a:moveTo>
                <a:cubicBezTo>
                  <a:pt x="124" y="124"/>
                  <a:pt x="124" y="124"/>
                  <a:pt x="124" y="124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4" y="156"/>
                  <a:pt x="126" y="157"/>
                  <a:pt x="129" y="157"/>
                </a:cubicBezTo>
                <a:cubicBezTo>
                  <a:pt x="220" y="157"/>
                  <a:pt x="220" y="157"/>
                  <a:pt x="220" y="157"/>
                </a:cubicBezTo>
                <a:cubicBezTo>
                  <a:pt x="222" y="157"/>
                  <a:pt x="224" y="156"/>
                  <a:pt x="224" y="153"/>
                </a:cubicBezTo>
                <a:lnTo>
                  <a:pt x="224" y="1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" name="Freeform 26"/>
          <p:cNvSpPr>
            <a:spLocks noEditPoints="1"/>
          </p:cNvSpPr>
          <p:nvPr/>
        </p:nvSpPr>
        <p:spPr bwMode="auto">
          <a:xfrm>
            <a:off x="4479926" y="2484438"/>
            <a:ext cx="557213" cy="469900"/>
          </a:xfrm>
          <a:custGeom>
            <a:avLst/>
            <a:gdLst>
              <a:gd name="T0" fmla="*/ 314 w 314"/>
              <a:gd name="T1" fmla="*/ 70 h 265"/>
              <a:gd name="T2" fmla="*/ 292 w 314"/>
              <a:gd name="T3" fmla="*/ 135 h 265"/>
              <a:gd name="T4" fmla="*/ 158 w 314"/>
              <a:gd name="T5" fmla="*/ 165 h 265"/>
              <a:gd name="T6" fmla="*/ 22 w 314"/>
              <a:gd name="T7" fmla="*/ 135 h 265"/>
              <a:gd name="T8" fmla="*/ 0 w 314"/>
              <a:gd name="T9" fmla="*/ 70 h 265"/>
              <a:gd name="T10" fmla="*/ 12 w 314"/>
              <a:gd name="T11" fmla="*/ 58 h 265"/>
              <a:gd name="T12" fmla="*/ 311 w 314"/>
              <a:gd name="T13" fmla="*/ 62 h 265"/>
              <a:gd name="T14" fmla="*/ 314 w 314"/>
              <a:gd name="T15" fmla="*/ 253 h 265"/>
              <a:gd name="T16" fmla="*/ 302 w 314"/>
              <a:gd name="T17" fmla="*/ 265 h 265"/>
              <a:gd name="T18" fmla="*/ 3 w 314"/>
              <a:gd name="T19" fmla="*/ 261 h 265"/>
              <a:gd name="T20" fmla="*/ 0 w 314"/>
              <a:gd name="T21" fmla="*/ 153 h 265"/>
              <a:gd name="T22" fmla="*/ 8 w 314"/>
              <a:gd name="T23" fmla="*/ 153 h 265"/>
              <a:gd name="T24" fmla="*/ 12 w 314"/>
              <a:gd name="T25" fmla="*/ 257 h 265"/>
              <a:gd name="T26" fmla="*/ 306 w 314"/>
              <a:gd name="T27" fmla="*/ 253 h 265"/>
              <a:gd name="T28" fmla="*/ 310 w 314"/>
              <a:gd name="T29" fmla="*/ 149 h 265"/>
              <a:gd name="T30" fmla="*/ 306 w 314"/>
              <a:gd name="T31" fmla="*/ 70 h 265"/>
              <a:gd name="T32" fmla="*/ 12 w 314"/>
              <a:gd name="T33" fmla="*/ 66 h 265"/>
              <a:gd name="T34" fmla="*/ 8 w 314"/>
              <a:gd name="T35" fmla="*/ 111 h 265"/>
              <a:gd name="T36" fmla="*/ 85 w 314"/>
              <a:gd name="T37" fmla="*/ 149 h 265"/>
              <a:gd name="T38" fmla="*/ 230 w 314"/>
              <a:gd name="T39" fmla="*/ 149 h 265"/>
              <a:gd name="T40" fmla="*/ 306 w 314"/>
              <a:gd name="T41" fmla="*/ 111 h 265"/>
              <a:gd name="T42" fmla="*/ 207 w 314"/>
              <a:gd name="T43" fmla="*/ 37 h 265"/>
              <a:gd name="T44" fmla="*/ 202 w 314"/>
              <a:gd name="T45" fmla="*/ 8 h 265"/>
              <a:gd name="T46" fmla="*/ 107 w 314"/>
              <a:gd name="T47" fmla="*/ 12 h 265"/>
              <a:gd name="T48" fmla="*/ 103 w 314"/>
              <a:gd name="T49" fmla="*/ 41 h 265"/>
              <a:gd name="T50" fmla="*/ 99 w 314"/>
              <a:gd name="T51" fmla="*/ 12 h 265"/>
              <a:gd name="T52" fmla="*/ 111 w 314"/>
              <a:gd name="T53" fmla="*/ 0 h 265"/>
              <a:gd name="T54" fmla="*/ 211 w 314"/>
              <a:gd name="T55" fmla="*/ 4 h 265"/>
              <a:gd name="T56" fmla="*/ 215 w 314"/>
              <a:gd name="T57" fmla="*/ 37 h 265"/>
              <a:gd name="T58" fmla="*/ 207 w 314"/>
              <a:gd name="T59" fmla="*/ 37 h 265"/>
              <a:gd name="T60" fmla="*/ 128 w 314"/>
              <a:gd name="T61" fmla="*/ 185 h 265"/>
              <a:gd name="T62" fmla="*/ 181 w 314"/>
              <a:gd name="T63" fmla="*/ 181 h 265"/>
              <a:gd name="T64" fmla="*/ 182 w 314"/>
              <a:gd name="T65" fmla="*/ 189 h 265"/>
              <a:gd name="T66" fmla="*/ 131 w 314"/>
              <a:gd name="T67" fmla="*/ 189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14" h="265">
                <a:moveTo>
                  <a:pt x="311" y="62"/>
                </a:moveTo>
                <a:cubicBezTo>
                  <a:pt x="313" y="64"/>
                  <a:pt x="314" y="67"/>
                  <a:pt x="314" y="70"/>
                </a:cubicBezTo>
                <a:cubicBezTo>
                  <a:pt x="314" y="111"/>
                  <a:pt x="314" y="111"/>
                  <a:pt x="314" y="111"/>
                </a:cubicBezTo>
                <a:cubicBezTo>
                  <a:pt x="314" y="119"/>
                  <a:pt x="307" y="127"/>
                  <a:pt x="292" y="135"/>
                </a:cubicBezTo>
                <a:cubicBezTo>
                  <a:pt x="277" y="144"/>
                  <a:pt x="257" y="151"/>
                  <a:pt x="233" y="157"/>
                </a:cubicBezTo>
                <a:cubicBezTo>
                  <a:pt x="208" y="162"/>
                  <a:pt x="183" y="165"/>
                  <a:pt x="158" y="165"/>
                </a:cubicBezTo>
                <a:cubicBezTo>
                  <a:pt x="132" y="165"/>
                  <a:pt x="107" y="162"/>
                  <a:pt x="82" y="157"/>
                </a:cubicBezTo>
                <a:cubicBezTo>
                  <a:pt x="57" y="151"/>
                  <a:pt x="37" y="144"/>
                  <a:pt x="22" y="135"/>
                </a:cubicBezTo>
                <a:cubicBezTo>
                  <a:pt x="7" y="127"/>
                  <a:pt x="0" y="119"/>
                  <a:pt x="0" y="11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7"/>
                  <a:pt x="1" y="64"/>
                  <a:pt x="3" y="62"/>
                </a:cubicBezTo>
                <a:cubicBezTo>
                  <a:pt x="6" y="59"/>
                  <a:pt x="8" y="58"/>
                  <a:pt x="12" y="58"/>
                </a:cubicBezTo>
                <a:cubicBezTo>
                  <a:pt x="302" y="58"/>
                  <a:pt x="302" y="58"/>
                  <a:pt x="302" y="58"/>
                </a:cubicBezTo>
                <a:cubicBezTo>
                  <a:pt x="305" y="58"/>
                  <a:pt x="308" y="59"/>
                  <a:pt x="311" y="62"/>
                </a:cubicBezTo>
                <a:close/>
                <a:moveTo>
                  <a:pt x="314" y="153"/>
                </a:moveTo>
                <a:cubicBezTo>
                  <a:pt x="314" y="253"/>
                  <a:pt x="314" y="253"/>
                  <a:pt x="314" y="253"/>
                </a:cubicBezTo>
                <a:cubicBezTo>
                  <a:pt x="314" y="256"/>
                  <a:pt x="313" y="259"/>
                  <a:pt x="311" y="261"/>
                </a:cubicBezTo>
                <a:cubicBezTo>
                  <a:pt x="308" y="264"/>
                  <a:pt x="305" y="265"/>
                  <a:pt x="302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8" y="265"/>
                  <a:pt x="6" y="264"/>
                  <a:pt x="3" y="261"/>
                </a:cubicBezTo>
                <a:cubicBezTo>
                  <a:pt x="1" y="259"/>
                  <a:pt x="0" y="256"/>
                  <a:pt x="0" y="2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0"/>
                  <a:pt x="1" y="149"/>
                  <a:pt x="4" y="149"/>
                </a:cubicBezTo>
                <a:cubicBezTo>
                  <a:pt x="6" y="149"/>
                  <a:pt x="8" y="150"/>
                  <a:pt x="8" y="153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5"/>
                  <a:pt x="9" y="257"/>
                  <a:pt x="12" y="257"/>
                </a:cubicBezTo>
                <a:cubicBezTo>
                  <a:pt x="302" y="257"/>
                  <a:pt x="302" y="257"/>
                  <a:pt x="302" y="257"/>
                </a:cubicBezTo>
                <a:cubicBezTo>
                  <a:pt x="304" y="257"/>
                  <a:pt x="306" y="255"/>
                  <a:pt x="306" y="253"/>
                </a:cubicBezTo>
                <a:cubicBezTo>
                  <a:pt x="306" y="153"/>
                  <a:pt x="306" y="153"/>
                  <a:pt x="306" y="153"/>
                </a:cubicBezTo>
                <a:cubicBezTo>
                  <a:pt x="306" y="150"/>
                  <a:pt x="307" y="149"/>
                  <a:pt x="310" y="149"/>
                </a:cubicBezTo>
                <a:cubicBezTo>
                  <a:pt x="313" y="149"/>
                  <a:pt x="314" y="150"/>
                  <a:pt x="314" y="153"/>
                </a:cubicBezTo>
                <a:close/>
                <a:moveTo>
                  <a:pt x="306" y="70"/>
                </a:moveTo>
                <a:cubicBezTo>
                  <a:pt x="306" y="68"/>
                  <a:pt x="304" y="66"/>
                  <a:pt x="302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9" y="66"/>
                  <a:pt x="8" y="68"/>
                  <a:pt x="8" y="70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6"/>
                  <a:pt x="15" y="123"/>
                  <a:pt x="28" y="130"/>
                </a:cubicBezTo>
                <a:cubicBezTo>
                  <a:pt x="42" y="137"/>
                  <a:pt x="61" y="143"/>
                  <a:pt x="85" y="149"/>
                </a:cubicBezTo>
                <a:cubicBezTo>
                  <a:pt x="109" y="154"/>
                  <a:pt x="133" y="157"/>
                  <a:pt x="158" y="157"/>
                </a:cubicBezTo>
                <a:cubicBezTo>
                  <a:pt x="182" y="157"/>
                  <a:pt x="206" y="154"/>
                  <a:pt x="230" y="149"/>
                </a:cubicBezTo>
                <a:cubicBezTo>
                  <a:pt x="254" y="143"/>
                  <a:pt x="272" y="137"/>
                  <a:pt x="286" y="130"/>
                </a:cubicBezTo>
                <a:cubicBezTo>
                  <a:pt x="299" y="123"/>
                  <a:pt x="306" y="116"/>
                  <a:pt x="306" y="111"/>
                </a:cubicBezTo>
                <a:lnTo>
                  <a:pt x="306" y="70"/>
                </a:lnTo>
                <a:close/>
                <a:moveTo>
                  <a:pt x="207" y="37"/>
                </a:moveTo>
                <a:cubicBezTo>
                  <a:pt x="207" y="12"/>
                  <a:pt x="207" y="12"/>
                  <a:pt x="207" y="12"/>
                </a:cubicBezTo>
                <a:cubicBezTo>
                  <a:pt x="207" y="10"/>
                  <a:pt x="205" y="8"/>
                  <a:pt x="202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09" y="8"/>
                  <a:pt x="107" y="10"/>
                  <a:pt x="107" y="12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0"/>
                  <a:pt x="106" y="41"/>
                  <a:pt x="103" y="41"/>
                </a:cubicBezTo>
                <a:cubicBezTo>
                  <a:pt x="100" y="41"/>
                  <a:pt x="99" y="40"/>
                  <a:pt x="99" y="37"/>
                </a:cubicBezTo>
                <a:cubicBezTo>
                  <a:pt x="99" y="12"/>
                  <a:pt x="99" y="12"/>
                  <a:pt x="99" y="12"/>
                </a:cubicBezTo>
                <a:cubicBezTo>
                  <a:pt x="99" y="9"/>
                  <a:pt x="100" y="6"/>
                  <a:pt x="102" y="4"/>
                </a:cubicBezTo>
                <a:cubicBezTo>
                  <a:pt x="105" y="1"/>
                  <a:pt x="108" y="0"/>
                  <a:pt x="111" y="0"/>
                </a:cubicBezTo>
                <a:cubicBezTo>
                  <a:pt x="202" y="0"/>
                  <a:pt x="202" y="0"/>
                  <a:pt x="202" y="0"/>
                </a:cubicBezTo>
                <a:cubicBezTo>
                  <a:pt x="206" y="0"/>
                  <a:pt x="209" y="1"/>
                  <a:pt x="211" y="4"/>
                </a:cubicBezTo>
                <a:cubicBezTo>
                  <a:pt x="214" y="6"/>
                  <a:pt x="215" y="9"/>
                  <a:pt x="215" y="12"/>
                </a:cubicBezTo>
                <a:cubicBezTo>
                  <a:pt x="215" y="37"/>
                  <a:pt x="215" y="37"/>
                  <a:pt x="215" y="37"/>
                </a:cubicBezTo>
                <a:cubicBezTo>
                  <a:pt x="215" y="40"/>
                  <a:pt x="213" y="41"/>
                  <a:pt x="211" y="41"/>
                </a:cubicBezTo>
                <a:cubicBezTo>
                  <a:pt x="208" y="41"/>
                  <a:pt x="207" y="40"/>
                  <a:pt x="207" y="37"/>
                </a:cubicBezTo>
                <a:close/>
                <a:moveTo>
                  <a:pt x="131" y="189"/>
                </a:moveTo>
                <a:cubicBezTo>
                  <a:pt x="129" y="189"/>
                  <a:pt x="128" y="188"/>
                  <a:pt x="128" y="185"/>
                </a:cubicBezTo>
                <a:cubicBezTo>
                  <a:pt x="128" y="182"/>
                  <a:pt x="130" y="181"/>
                  <a:pt x="133" y="181"/>
                </a:cubicBezTo>
                <a:cubicBezTo>
                  <a:pt x="149" y="183"/>
                  <a:pt x="165" y="183"/>
                  <a:pt x="181" y="181"/>
                </a:cubicBezTo>
                <a:cubicBezTo>
                  <a:pt x="184" y="181"/>
                  <a:pt x="185" y="182"/>
                  <a:pt x="186" y="185"/>
                </a:cubicBezTo>
                <a:cubicBezTo>
                  <a:pt x="186" y="188"/>
                  <a:pt x="185" y="189"/>
                  <a:pt x="182" y="189"/>
                </a:cubicBezTo>
                <a:cubicBezTo>
                  <a:pt x="174" y="190"/>
                  <a:pt x="166" y="190"/>
                  <a:pt x="158" y="190"/>
                </a:cubicBezTo>
                <a:cubicBezTo>
                  <a:pt x="149" y="190"/>
                  <a:pt x="140" y="190"/>
                  <a:pt x="131" y="1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" name="Freeform 27"/>
          <p:cNvSpPr>
            <a:spLocks noEditPoints="1"/>
          </p:cNvSpPr>
          <p:nvPr/>
        </p:nvSpPr>
        <p:spPr bwMode="auto">
          <a:xfrm>
            <a:off x="5272088" y="2482851"/>
            <a:ext cx="555625" cy="471488"/>
          </a:xfrm>
          <a:custGeom>
            <a:avLst/>
            <a:gdLst>
              <a:gd name="T0" fmla="*/ 314 w 314"/>
              <a:gd name="T1" fmla="*/ 187 h 266"/>
              <a:gd name="T2" fmla="*/ 236 w 314"/>
              <a:gd name="T3" fmla="*/ 200 h 266"/>
              <a:gd name="T4" fmla="*/ 223 w 314"/>
              <a:gd name="T5" fmla="*/ 146 h 266"/>
              <a:gd name="T6" fmla="*/ 281 w 314"/>
              <a:gd name="T7" fmla="*/ 133 h 266"/>
              <a:gd name="T8" fmla="*/ 277 w 314"/>
              <a:gd name="T9" fmla="*/ 84 h 266"/>
              <a:gd name="T10" fmla="*/ 8 w 314"/>
              <a:gd name="T11" fmla="*/ 78 h 266"/>
              <a:gd name="T12" fmla="*/ 24 w 314"/>
              <a:gd name="T13" fmla="*/ 258 h 266"/>
              <a:gd name="T14" fmla="*/ 281 w 314"/>
              <a:gd name="T15" fmla="*/ 254 h 266"/>
              <a:gd name="T16" fmla="*/ 285 w 314"/>
              <a:gd name="T17" fmla="*/ 208 h 266"/>
              <a:gd name="T18" fmla="*/ 289 w 314"/>
              <a:gd name="T19" fmla="*/ 254 h 266"/>
              <a:gd name="T20" fmla="*/ 24 w 314"/>
              <a:gd name="T21" fmla="*/ 266 h 266"/>
              <a:gd name="T22" fmla="*/ 0 w 314"/>
              <a:gd name="T23" fmla="*/ 241 h 266"/>
              <a:gd name="T24" fmla="*/ 6 w 314"/>
              <a:gd name="T25" fmla="*/ 41 h 266"/>
              <a:gd name="T26" fmla="*/ 91 w 314"/>
              <a:gd name="T27" fmla="*/ 34 h 266"/>
              <a:gd name="T28" fmla="*/ 192 w 314"/>
              <a:gd name="T29" fmla="*/ 1 h 266"/>
              <a:gd name="T30" fmla="*/ 194 w 314"/>
              <a:gd name="T31" fmla="*/ 9 h 266"/>
              <a:gd name="T32" fmla="*/ 43 w 314"/>
              <a:gd name="T33" fmla="*/ 59 h 266"/>
              <a:gd name="T34" fmla="*/ 42 w 314"/>
              <a:gd name="T35" fmla="*/ 51 h 266"/>
              <a:gd name="T36" fmla="*/ 24 w 314"/>
              <a:gd name="T37" fmla="*/ 42 h 266"/>
              <a:gd name="T38" fmla="*/ 24 w 314"/>
              <a:gd name="T39" fmla="*/ 76 h 266"/>
              <a:gd name="T40" fmla="*/ 289 w 314"/>
              <a:gd name="T41" fmla="*/ 88 h 266"/>
              <a:gd name="T42" fmla="*/ 285 w 314"/>
              <a:gd name="T43" fmla="*/ 142 h 266"/>
              <a:gd name="T44" fmla="*/ 231 w 314"/>
              <a:gd name="T45" fmla="*/ 146 h 266"/>
              <a:gd name="T46" fmla="*/ 236 w 314"/>
              <a:gd name="T47" fmla="*/ 191 h 266"/>
              <a:gd name="T48" fmla="*/ 306 w 314"/>
              <a:gd name="T49" fmla="*/ 187 h 266"/>
              <a:gd name="T50" fmla="*/ 302 w 314"/>
              <a:gd name="T51" fmla="*/ 133 h 266"/>
              <a:gd name="T52" fmla="*/ 302 w 314"/>
              <a:gd name="T53" fmla="*/ 125 h 266"/>
              <a:gd name="T54" fmla="*/ 265 w 314"/>
              <a:gd name="T55" fmla="*/ 59 h 266"/>
              <a:gd name="T56" fmla="*/ 263 w 314"/>
              <a:gd name="T57" fmla="*/ 41 h 266"/>
              <a:gd name="T58" fmla="*/ 240 w 314"/>
              <a:gd name="T59" fmla="*/ 40 h 266"/>
              <a:gd name="T60" fmla="*/ 242 w 314"/>
              <a:gd name="T61" fmla="*/ 59 h 266"/>
              <a:gd name="T62" fmla="*/ 225 w 314"/>
              <a:gd name="T63" fmla="*/ 23 h 266"/>
              <a:gd name="T64" fmla="*/ 108 w 314"/>
              <a:gd name="T65" fmla="*/ 59 h 266"/>
              <a:gd name="T66" fmla="*/ 106 w 314"/>
              <a:gd name="T67" fmla="*/ 51 h 266"/>
              <a:gd name="T68" fmla="*/ 232 w 314"/>
              <a:gd name="T69" fmla="*/ 17 h 266"/>
              <a:gd name="T70" fmla="*/ 259 w 314"/>
              <a:gd name="T71" fmla="*/ 32 h 266"/>
              <a:gd name="T72" fmla="*/ 273 w 314"/>
              <a:gd name="T73" fmla="*/ 45 h 266"/>
              <a:gd name="T74" fmla="*/ 269 w 314"/>
              <a:gd name="T75" fmla="*/ 63 h 266"/>
              <a:gd name="T76" fmla="*/ 265 w 314"/>
              <a:gd name="T77" fmla="*/ 158 h 266"/>
              <a:gd name="T78" fmla="*/ 273 w 314"/>
              <a:gd name="T79" fmla="*/ 167 h 266"/>
              <a:gd name="T80" fmla="*/ 265 w 314"/>
              <a:gd name="T81" fmla="*/ 175 h 266"/>
              <a:gd name="T82" fmla="*/ 256 w 314"/>
              <a:gd name="T83" fmla="*/ 167 h 266"/>
              <a:gd name="T84" fmla="*/ 265 w 314"/>
              <a:gd name="T85" fmla="*/ 15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4" h="266">
                <a:moveTo>
                  <a:pt x="314" y="138"/>
                </a:moveTo>
                <a:cubicBezTo>
                  <a:pt x="314" y="187"/>
                  <a:pt x="314" y="187"/>
                  <a:pt x="314" y="187"/>
                </a:cubicBezTo>
                <a:cubicBezTo>
                  <a:pt x="314" y="196"/>
                  <a:pt x="310" y="200"/>
                  <a:pt x="302" y="200"/>
                </a:cubicBezTo>
                <a:cubicBezTo>
                  <a:pt x="236" y="200"/>
                  <a:pt x="236" y="200"/>
                  <a:pt x="236" y="200"/>
                </a:cubicBezTo>
                <a:cubicBezTo>
                  <a:pt x="227" y="200"/>
                  <a:pt x="223" y="196"/>
                  <a:pt x="223" y="187"/>
                </a:cubicBezTo>
                <a:cubicBezTo>
                  <a:pt x="223" y="146"/>
                  <a:pt x="223" y="146"/>
                  <a:pt x="223" y="146"/>
                </a:cubicBezTo>
                <a:cubicBezTo>
                  <a:pt x="223" y="138"/>
                  <a:pt x="227" y="133"/>
                  <a:pt x="236" y="133"/>
                </a:cubicBezTo>
                <a:cubicBezTo>
                  <a:pt x="281" y="133"/>
                  <a:pt x="281" y="133"/>
                  <a:pt x="281" y="133"/>
                </a:cubicBezTo>
                <a:cubicBezTo>
                  <a:pt x="281" y="88"/>
                  <a:pt x="281" y="88"/>
                  <a:pt x="281" y="88"/>
                </a:cubicBezTo>
                <a:cubicBezTo>
                  <a:pt x="281" y="85"/>
                  <a:pt x="280" y="84"/>
                  <a:pt x="277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18" y="84"/>
                  <a:pt x="12" y="82"/>
                  <a:pt x="8" y="78"/>
                </a:cubicBezTo>
                <a:cubicBezTo>
                  <a:pt x="8" y="241"/>
                  <a:pt x="8" y="241"/>
                  <a:pt x="8" y="241"/>
                </a:cubicBezTo>
                <a:cubicBezTo>
                  <a:pt x="8" y="252"/>
                  <a:pt x="13" y="258"/>
                  <a:pt x="24" y="258"/>
                </a:cubicBezTo>
                <a:cubicBezTo>
                  <a:pt x="277" y="258"/>
                  <a:pt x="277" y="258"/>
                  <a:pt x="277" y="258"/>
                </a:cubicBezTo>
                <a:cubicBezTo>
                  <a:pt x="280" y="258"/>
                  <a:pt x="281" y="256"/>
                  <a:pt x="281" y="254"/>
                </a:cubicBezTo>
                <a:cubicBezTo>
                  <a:pt x="281" y="212"/>
                  <a:pt x="281" y="212"/>
                  <a:pt x="281" y="212"/>
                </a:cubicBezTo>
                <a:cubicBezTo>
                  <a:pt x="281" y="209"/>
                  <a:pt x="283" y="208"/>
                  <a:pt x="285" y="208"/>
                </a:cubicBezTo>
                <a:cubicBezTo>
                  <a:pt x="288" y="208"/>
                  <a:pt x="289" y="209"/>
                  <a:pt x="289" y="212"/>
                </a:cubicBezTo>
                <a:cubicBezTo>
                  <a:pt x="289" y="254"/>
                  <a:pt x="289" y="254"/>
                  <a:pt x="289" y="254"/>
                </a:cubicBezTo>
                <a:cubicBezTo>
                  <a:pt x="289" y="262"/>
                  <a:pt x="285" y="266"/>
                  <a:pt x="277" y="266"/>
                </a:cubicBezTo>
                <a:cubicBezTo>
                  <a:pt x="24" y="266"/>
                  <a:pt x="24" y="266"/>
                  <a:pt x="24" y="266"/>
                </a:cubicBezTo>
                <a:cubicBezTo>
                  <a:pt x="17" y="266"/>
                  <a:pt x="11" y="264"/>
                  <a:pt x="6" y="259"/>
                </a:cubicBezTo>
                <a:cubicBezTo>
                  <a:pt x="2" y="255"/>
                  <a:pt x="0" y="249"/>
                  <a:pt x="0" y="241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1"/>
                  <a:pt x="2" y="45"/>
                  <a:pt x="6" y="41"/>
                </a:cubicBezTo>
                <a:cubicBezTo>
                  <a:pt x="11" y="36"/>
                  <a:pt x="17" y="34"/>
                  <a:pt x="24" y="34"/>
                </a:cubicBezTo>
                <a:cubicBezTo>
                  <a:pt x="91" y="34"/>
                  <a:pt x="91" y="34"/>
                  <a:pt x="91" y="34"/>
                </a:cubicBezTo>
                <a:cubicBezTo>
                  <a:pt x="91" y="34"/>
                  <a:pt x="91" y="34"/>
                  <a:pt x="91" y="34"/>
                </a:cubicBezTo>
                <a:cubicBezTo>
                  <a:pt x="192" y="1"/>
                  <a:pt x="192" y="1"/>
                  <a:pt x="192" y="1"/>
                </a:cubicBezTo>
                <a:cubicBezTo>
                  <a:pt x="194" y="0"/>
                  <a:pt x="196" y="1"/>
                  <a:pt x="197" y="4"/>
                </a:cubicBezTo>
                <a:cubicBezTo>
                  <a:pt x="197" y="6"/>
                  <a:pt x="197" y="8"/>
                  <a:pt x="194" y="9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9"/>
                  <a:pt x="43" y="59"/>
                  <a:pt x="43" y="59"/>
                </a:cubicBezTo>
                <a:cubicBezTo>
                  <a:pt x="41" y="59"/>
                  <a:pt x="39" y="58"/>
                  <a:pt x="39" y="56"/>
                </a:cubicBezTo>
                <a:cubicBezTo>
                  <a:pt x="38" y="53"/>
                  <a:pt x="39" y="51"/>
                  <a:pt x="42" y="51"/>
                </a:cubicBezTo>
                <a:cubicBezTo>
                  <a:pt x="66" y="42"/>
                  <a:pt x="66" y="42"/>
                  <a:pt x="66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13" y="42"/>
                  <a:pt x="8" y="48"/>
                  <a:pt x="8" y="59"/>
                </a:cubicBezTo>
                <a:cubicBezTo>
                  <a:pt x="8" y="70"/>
                  <a:pt x="13" y="76"/>
                  <a:pt x="24" y="76"/>
                </a:cubicBezTo>
                <a:cubicBezTo>
                  <a:pt x="277" y="76"/>
                  <a:pt x="277" y="76"/>
                  <a:pt x="277" y="76"/>
                </a:cubicBezTo>
                <a:cubicBezTo>
                  <a:pt x="285" y="76"/>
                  <a:pt x="289" y="80"/>
                  <a:pt x="289" y="88"/>
                </a:cubicBezTo>
                <a:cubicBezTo>
                  <a:pt x="289" y="138"/>
                  <a:pt x="289" y="138"/>
                  <a:pt x="289" y="138"/>
                </a:cubicBezTo>
                <a:cubicBezTo>
                  <a:pt x="289" y="140"/>
                  <a:pt x="288" y="142"/>
                  <a:pt x="285" y="142"/>
                </a:cubicBezTo>
                <a:cubicBezTo>
                  <a:pt x="236" y="142"/>
                  <a:pt x="236" y="142"/>
                  <a:pt x="236" y="142"/>
                </a:cubicBezTo>
                <a:cubicBezTo>
                  <a:pt x="233" y="142"/>
                  <a:pt x="231" y="143"/>
                  <a:pt x="231" y="146"/>
                </a:cubicBezTo>
                <a:cubicBezTo>
                  <a:pt x="231" y="187"/>
                  <a:pt x="231" y="187"/>
                  <a:pt x="231" y="187"/>
                </a:cubicBezTo>
                <a:cubicBezTo>
                  <a:pt x="231" y="190"/>
                  <a:pt x="233" y="191"/>
                  <a:pt x="236" y="191"/>
                </a:cubicBezTo>
                <a:cubicBezTo>
                  <a:pt x="302" y="191"/>
                  <a:pt x="302" y="191"/>
                  <a:pt x="302" y="191"/>
                </a:cubicBezTo>
                <a:cubicBezTo>
                  <a:pt x="305" y="191"/>
                  <a:pt x="306" y="190"/>
                  <a:pt x="306" y="187"/>
                </a:cubicBezTo>
                <a:cubicBezTo>
                  <a:pt x="306" y="138"/>
                  <a:pt x="306" y="138"/>
                  <a:pt x="306" y="138"/>
                </a:cubicBezTo>
                <a:cubicBezTo>
                  <a:pt x="306" y="135"/>
                  <a:pt x="305" y="133"/>
                  <a:pt x="302" y="133"/>
                </a:cubicBezTo>
                <a:cubicBezTo>
                  <a:pt x="299" y="133"/>
                  <a:pt x="298" y="132"/>
                  <a:pt x="298" y="129"/>
                </a:cubicBezTo>
                <a:cubicBezTo>
                  <a:pt x="298" y="127"/>
                  <a:pt x="299" y="125"/>
                  <a:pt x="302" y="125"/>
                </a:cubicBezTo>
                <a:cubicBezTo>
                  <a:pt x="310" y="125"/>
                  <a:pt x="314" y="129"/>
                  <a:pt x="314" y="138"/>
                </a:cubicBezTo>
                <a:close/>
                <a:moveTo>
                  <a:pt x="265" y="59"/>
                </a:moveTo>
                <a:cubicBezTo>
                  <a:pt x="265" y="45"/>
                  <a:pt x="265" y="45"/>
                  <a:pt x="265" y="45"/>
                </a:cubicBezTo>
                <a:cubicBezTo>
                  <a:pt x="265" y="44"/>
                  <a:pt x="264" y="42"/>
                  <a:pt x="263" y="41"/>
                </a:cubicBezTo>
                <a:cubicBezTo>
                  <a:pt x="262" y="40"/>
                  <a:pt x="261" y="40"/>
                  <a:pt x="259" y="40"/>
                </a:cubicBezTo>
                <a:cubicBezTo>
                  <a:pt x="240" y="40"/>
                  <a:pt x="240" y="40"/>
                  <a:pt x="240" y="40"/>
                </a:cubicBezTo>
                <a:cubicBezTo>
                  <a:pt x="244" y="53"/>
                  <a:pt x="244" y="53"/>
                  <a:pt x="244" y="53"/>
                </a:cubicBezTo>
                <a:cubicBezTo>
                  <a:pt x="245" y="56"/>
                  <a:pt x="245" y="58"/>
                  <a:pt x="242" y="59"/>
                </a:cubicBezTo>
                <a:cubicBezTo>
                  <a:pt x="239" y="60"/>
                  <a:pt x="238" y="59"/>
                  <a:pt x="237" y="56"/>
                </a:cubicBezTo>
                <a:cubicBezTo>
                  <a:pt x="225" y="23"/>
                  <a:pt x="225" y="23"/>
                  <a:pt x="225" y="23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6" y="59"/>
                  <a:pt x="104" y="58"/>
                  <a:pt x="104" y="56"/>
                </a:cubicBezTo>
                <a:cubicBezTo>
                  <a:pt x="103" y="53"/>
                  <a:pt x="104" y="51"/>
                  <a:pt x="106" y="51"/>
                </a:cubicBezTo>
                <a:cubicBezTo>
                  <a:pt x="227" y="14"/>
                  <a:pt x="227" y="14"/>
                  <a:pt x="227" y="14"/>
                </a:cubicBezTo>
                <a:cubicBezTo>
                  <a:pt x="230" y="13"/>
                  <a:pt x="231" y="14"/>
                  <a:pt x="232" y="17"/>
                </a:cubicBezTo>
                <a:cubicBezTo>
                  <a:pt x="237" y="32"/>
                  <a:pt x="237" y="32"/>
                  <a:pt x="237" y="32"/>
                </a:cubicBezTo>
                <a:cubicBezTo>
                  <a:pt x="259" y="32"/>
                  <a:pt x="259" y="32"/>
                  <a:pt x="259" y="32"/>
                </a:cubicBezTo>
                <a:cubicBezTo>
                  <a:pt x="263" y="32"/>
                  <a:pt x="266" y="33"/>
                  <a:pt x="269" y="36"/>
                </a:cubicBezTo>
                <a:cubicBezTo>
                  <a:pt x="272" y="38"/>
                  <a:pt x="273" y="42"/>
                  <a:pt x="273" y="45"/>
                </a:cubicBezTo>
                <a:cubicBezTo>
                  <a:pt x="273" y="59"/>
                  <a:pt x="273" y="59"/>
                  <a:pt x="273" y="59"/>
                </a:cubicBezTo>
                <a:cubicBezTo>
                  <a:pt x="273" y="62"/>
                  <a:pt x="271" y="63"/>
                  <a:pt x="269" y="63"/>
                </a:cubicBezTo>
                <a:cubicBezTo>
                  <a:pt x="266" y="63"/>
                  <a:pt x="265" y="62"/>
                  <a:pt x="265" y="59"/>
                </a:cubicBezTo>
                <a:close/>
                <a:moveTo>
                  <a:pt x="265" y="158"/>
                </a:moveTo>
                <a:cubicBezTo>
                  <a:pt x="267" y="158"/>
                  <a:pt x="269" y="159"/>
                  <a:pt x="271" y="161"/>
                </a:cubicBezTo>
                <a:cubicBezTo>
                  <a:pt x="272" y="162"/>
                  <a:pt x="273" y="164"/>
                  <a:pt x="273" y="167"/>
                </a:cubicBezTo>
                <a:cubicBezTo>
                  <a:pt x="273" y="169"/>
                  <a:pt x="272" y="171"/>
                  <a:pt x="271" y="173"/>
                </a:cubicBezTo>
                <a:cubicBezTo>
                  <a:pt x="269" y="174"/>
                  <a:pt x="267" y="175"/>
                  <a:pt x="265" y="175"/>
                </a:cubicBezTo>
                <a:cubicBezTo>
                  <a:pt x="262" y="175"/>
                  <a:pt x="260" y="174"/>
                  <a:pt x="259" y="173"/>
                </a:cubicBezTo>
                <a:cubicBezTo>
                  <a:pt x="257" y="171"/>
                  <a:pt x="256" y="169"/>
                  <a:pt x="256" y="167"/>
                </a:cubicBezTo>
                <a:cubicBezTo>
                  <a:pt x="256" y="164"/>
                  <a:pt x="257" y="162"/>
                  <a:pt x="259" y="161"/>
                </a:cubicBezTo>
                <a:cubicBezTo>
                  <a:pt x="260" y="159"/>
                  <a:pt x="262" y="158"/>
                  <a:pt x="265" y="1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 28"/>
          <p:cNvSpPr>
            <a:spLocks noEditPoints="1"/>
          </p:cNvSpPr>
          <p:nvPr/>
        </p:nvSpPr>
        <p:spPr bwMode="auto">
          <a:xfrm>
            <a:off x="6064251" y="2484438"/>
            <a:ext cx="615950" cy="469900"/>
          </a:xfrm>
          <a:custGeom>
            <a:avLst/>
            <a:gdLst>
              <a:gd name="T0" fmla="*/ 343 w 348"/>
              <a:gd name="T1" fmla="*/ 124 h 265"/>
              <a:gd name="T2" fmla="*/ 183 w 348"/>
              <a:gd name="T3" fmla="*/ 150 h 265"/>
              <a:gd name="T4" fmla="*/ 167 w 348"/>
              <a:gd name="T5" fmla="*/ 199 h 265"/>
              <a:gd name="T6" fmla="*/ 162 w 348"/>
              <a:gd name="T7" fmla="*/ 197 h 265"/>
              <a:gd name="T8" fmla="*/ 177 w 348"/>
              <a:gd name="T9" fmla="*/ 175 h 265"/>
              <a:gd name="T10" fmla="*/ 132 w 348"/>
              <a:gd name="T11" fmla="*/ 126 h 265"/>
              <a:gd name="T12" fmla="*/ 128 w 348"/>
              <a:gd name="T13" fmla="*/ 265 h 265"/>
              <a:gd name="T14" fmla="*/ 124 w 348"/>
              <a:gd name="T15" fmla="*/ 166 h 265"/>
              <a:gd name="T16" fmla="*/ 96 w 348"/>
              <a:gd name="T17" fmla="*/ 184 h 265"/>
              <a:gd name="T18" fmla="*/ 64 w 348"/>
              <a:gd name="T19" fmla="*/ 152 h 265"/>
              <a:gd name="T20" fmla="*/ 82 w 348"/>
              <a:gd name="T21" fmla="*/ 124 h 265"/>
              <a:gd name="T22" fmla="*/ 0 w 348"/>
              <a:gd name="T23" fmla="*/ 120 h 265"/>
              <a:gd name="T24" fmla="*/ 108 w 348"/>
              <a:gd name="T25" fmla="*/ 115 h 265"/>
              <a:gd name="T26" fmla="*/ 71 w 348"/>
              <a:gd name="T27" fmla="*/ 62 h 265"/>
              <a:gd name="T28" fmla="*/ 94 w 348"/>
              <a:gd name="T29" fmla="*/ 43 h 265"/>
              <a:gd name="T30" fmla="*/ 78 w 348"/>
              <a:gd name="T31" fmla="*/ 64 h 265"/>
              <a:gd name="T32" fmla="*/ 124 w 348"/>
              <a:gd name="T33" fmla="*/ 114 h 265"/>
              <a:gd name="T34" fmla="*/ 128 w 348"/>
              <a:gd name="T35" fmla="*/ 0 h 265"/>
              <a:gd name="T36" fmla="*/ 132 w 348"/>
              <a:gd name="T37" fmla="*/ 73 h 265"/>
              <a:gd name="T38" fmla="*/ 160 w 348"/>
              <a:gd name="T39" fmla="*/ 56 h 265"/>
              <a:gd name="T40" fmla="*/ 192 w 348"/>
              <a:gd name="T41" fmla="*/ 88 h 265"/>
              <a:gd name="T42" fmla="*/ 175 w 348"/>
              <a:gd name="T43" fmla="*/ 115 h 265"/>
              <a:gd name="T44" fmla="*/ 348 w 348"/>
              <a:gd name="T45" fmla="*/ 120 h 265"/>
              <a:gd name="T46" fmla="*/ 107 w 348"/>
              <a:gd name="T47" fmla="*/ 12 h 265"/>
              <a:gd name="T48" fmla="*/ 20 w 348"/>
              <a:gd name="T49" fmla="*/ 17 h 265"/>
              <a:gd name="T50" fmla="*/ 16 w 348"/>
              <a:gd name="T51" fmla="*/ 95 h 265"/>
              <a:gd name="T52" fmla="*/ 8 w 348"/>
              <a:gd name="T53" fmla="*/ 95 h 265"/>
              <a:gd name="T54" fmla="*/ 12 w 348"/>
              <a:gd name="T55" fmla="*/ 12 h 265"/>
              <a:gd name="T56" fmla="*/ 103 w 348"/>
              <a:gd name="T57" fmla="*/ 8 h 265"/>
              <a:gd name="T58" fmla="*/ 16 w 348"/>
              <a:gd name="T59" fmla="*/ 244 h 265"/>
              <a:gd name="T60" fmla="*/ 103 w 348"/>
              <a:gd name="T61" fmla="*/ 248 h 265"/>
              <a:gd name="T62" fmla="*/ 103 w 348"/>
              <a:gd name="T63" fmla="*/ 257 h 265"/>
              <a:gd name="T64" fmla="*/ 12 w 348"/>
              <a:gd name="T65" fmla="*/ 253 h 265"/>
              <a:gd name="T66" fmla="*/ 8 w 348"/>
              <a:gd name="T67" fmla="*/ 145 h 265"/>
              <a:gd name="T68" fmla="*/ 16 w 348"/>
              <a:gd name="T69" fmla="*/ 145 h 265"/>
              <a:gd name="T70" fmla="*/ 79 w 348"/>
              <a:gd name="T71" fmla="*/ 135 h 265"/>
              <a:gd name="T72" fmla="*/ 79 w 348"/>
              <a:gd name="T73" fmla="*/ 169 h 265"/>
              <a:gd name="T74" fmla="*/ 113 w 348"/>
              <a:gd name="T75" fmla="*/ 169 h 265"/>
              <a:gd name="T76" fmla="*/ 132 w 348"/>
              <a:gd name="T77" fmla="*/ 115 h 265"/>
              <a:gd name="T78" fmla="*/ 183 w 348"/>
              <a:gd name="T79" fmla="*/ 88 h 265"/>
              <a:gd name="T80" fmla="*/ 160 w 348"/>
              <a:gd name="T81" fmla="*/ 64 h 265"/>
              <a:gd name="T82" fmla="*/ 132 w 348"/>
              <a:gd name="T83" fmla="*/ 115 h 265"/>
              <a:gd name="T84" fmla="*/ 327 w 348"/>
              <a:gd name="T85" fmla="*/ 8 h 265"/>
              <a:gd name="T86" fmla="*/ 339 w 348"/>
              <a:gd name="T87" fmla="*/ 21 h 265"/>
              <a:gd name="T88" fmla="*/ 335 w 348"/>
              <a:gd name="T89" fmla="*/ 99 h 265"/>
              <a:gd name="T90" fmla="*/ 331 w 348"/>
              <a:gd name="T91" fmla="*/ 21 h 265"/>
              <a:gd name="T92" fmla="*/ 153 w 348"/>
              <a:gd name="T93" fmla="*/ 17 h 265"/>
              <a:gd name="T94" fmla="*/ 153 w 348"/>
              <a:gd name="T95" fmla="*/ 8 h 265"/>
              <a:gd name="T96" fmla="*/ 339 w 348"/>
              <a:gd name="T97" fmla="*/ 244 h 265"/>
              <a:gd name="T98" fmla="*/ 327 w 348"/>
              <a:gd name="T99" fmla="*/ 257 h 265"/>
              <a:gd name="T100" fmla="*/ 149 w 348"/>
              <a:gd name="T101" fmla="*/ 253 h 265"/>
              <a:gd name="T102" fmla="*/ 327 w 348"/>
              <a:gd name="T103" fmla="*/ 248 h 265"/>
              <a:gd name="T104" fmla="*/ 331 w 348"/>
              <a:gd name="T105" fmla="*/ 145 h 265"/>
              <a:gd name="T106" fmla="*/ 339 w 348"/>
              <a:gd name="T107" fmla="*/ 145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8" h="265">
                <a:moveTo>
                  <a:pt x="348" y="120"/>
                </a:moveTo>
                <a:cubicBezTo>
                  <a:pt x="348" y="122"/>
                  <a:pt x="346" y="124"/>
                  <a:pt x="343" y="124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68" y="133"/>
                  <a:pt x="179" y="142"/>
                  <a:pt x="183" y="150"/>
                </a:cubicBezTo>
                <a:cubicBezTo>
                  <a:pt x="188" y="159"/>
                  <a:pt x="189" y="168"/>
                  <a:pt x="185" y="178"/>
                </a:cubicBezTo>
                <a:cubicBezTo>
                  <a:pt x="182" y="187"/>
                  <a:pt x="176" y="194"/>
                  <a:pt x="167" y="199"/>
                </a:cubicBezTo>
                <a:cubicBezTo>
                  <a:pt x="167" y="199"/>
                  <a:pt x="166" y="199"/>
                  <a:pt x="165" y="199"/>
                </a:cubicBezTo>
                <a:cubicBezTo>
                  <a:pt x="164" y="199"/>
                  <a:pt x="162" y="198"/>
                  <a:pt x="162" y="197"/>
                </a:cubicBezTo>
                <a:cubicBezTo>
                  <a:pt x="160" y="194"/>
                  <a:pt x="161" y="192"/>
                  <a:pt x="163" y="191"/>
                </a:cubicBezTo>
                <a:cubicBezTo>
                  <a:pt x="170" y="188"/>
                  <a:pt x="175" y="182"/>
                  <a:pt x="177" y="175"/>
                </a:cubicBezTo>
                <a:cubicBezTo>
                  <a:pt x="180" y="168"/>
                  <a:pt x="179" y="161"/>
                  <a:pt x="176" y="154"/>
                </a:cubicBezTo>
                <a:cubicBezTo>
                  <a:pt x="172" y="145"/>
                  <a:pt x="157" y="136"/>
                  <a:pt x="132" y="126"/>
                </a:cubicBezTo>
                <a:cubicBezTo>
                  <a:pt x="132" y="261"/>
                  <a:pt x="132" y="261"/>
                  <a:pt x="132" y="261"/>
                </a:cubicBezTo>
                <a:cubicBezTo>
                  <a:pt x="132" y="264"/>
                  <a:pt x="131" y="265"/>
                  <a:pt x="128" y="265"/>
                </a:cubicBezTo>
                <a:cubicBezTo>
                  <a:pt x="125" y="265"/>
                  <a:pt x="124" y="264"/>
                  <a:pt x="124" y="261"/>
                </a:cubicBezTo>
                <a:cubicBezTo>
                  <a:pt x="124" y="166"/>
                  <a:pt x="124" y="166"/>
                  <a:pt x="124" y="166"/>
                </a:cubicBezTo>
                <a:cubicBezTo>
                  <a:pt x="122" y="170"/>
                  <a:pt x="120" y="172"/>
                  <a:pt x="119" y="174"/>
                </a:cubicBezTo>
                <a:cubicBezTo>
                  <a:pt x="113" y="181"/>
                  <a:pt x="105" y="184"/>
                  <a:pt x="96" y="184"/>
                </a:cubicBezTo>
                <a:cubicBezTo>
                  <a:pt x="87" y="184"/>
                  <a:pt x="79" y="181"/>
                  <a:pt x="73" y="174"/>
                </a:cubicBezTo>
                <a:cubicBezTo>
                  <a:pt x="67" y="168"/>
                  <a:pt x="64" y="161"/>
                  <a:pt x="64" y="152"/>
                </a:cubicBezTo>
                <a:cubicBezTo>
                  <a:pt x="64" y="143"/>
                  <a:pt x="67" y="135"/>
                  <a:pt x="73" y="129"/>
                </a:cubicBezTo>
                <a:cubicBezTo>
                  <a:pt x="75" y="127"/>
                  <a:pt x="78" y="125"/>
                  <a:pt x="82" y="124"/>
                </a:cubicBezTo>
                <a:cubicBezTo>
                  <a:pt x="4" y="124"/>
                  <a:pt x="4" y="124"/>
                  <a:pt x="4" y="124"/>
                </a:cubicBezTo>
                <a:cubicBezTo>
                  <a:pt x="1" y="124"/>
                  <a:pt x="0" y="122"/>
                  <a:pt x="0" y="120"/>
                </a:cubicBezTo>
                <a:cubicBezTo>
                  <a:pt x="0" y="117"/>
                  <a:pt x="1" y="115"/>
                  <a:pt x="4" y="115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88" y="106"/>
                  <a:pt x="77" y="97"/>
                  <a:pt x="73" y="89"/>
                </a:cubicBezTo>
                <a:cubicBezTo>
                  <a:pt x="68" y="80"/>
                  <a:pt x="68" y="71"/>
                  <a:pt x="71" y="62"/>
                </a:cubicBezTo>
                <a:cubicBezTo>
                  <a:pt x="74" y="52"/>
                  <a:pt x="80" y="45"/>
                  <a:pt x="89" y="41"/>
                </a:cubicBezTo>
                <a:cubicBezTo>
                  <a:pt x="91" y="40"/>
                  <a:pt x="93" y="40"/>
                  <a:pt x="94" y="43"/>
                </a:cubicBezTo>
                <a:cubicBezTo>
                  <a:pt x="96" y="45"/>
                  <a:pt x="95" y="47"/>
                  <a:pt x="92" y="48"/>
                </a:cubicBezTo>
                <a:cubicBezTo>
                  <a:pt x="85" y="52"/>
                  <a:pt x="81" y="57"/>
                  <a:pt x="78" y="64"/>
                </a:cubicBezTo>
                <a:cubicBezTo>
                  <a:pt x="76" y="71"/>
                  <a:pt x="77" y="78"/>
                  <a:pt x="80" y="85"/>
                </a:cubicBezTo>
                <a:cubicBezTo>
                  <a:pt x="84" y="94"/>
                  <a:pt x="99" y="103"/>
                  <a:pt x="124" y="114"/>
                </a:cubicBezTo>
                <a:cubicBezTo>
                  <a:pt x="124" y="4"/>
                  <a:pt x="124" y="4"/>
                  <a:pt x="124" y="4"/>
                </a:cubicBezTo>
                <a:cubicBezTo>
                  <a:pt x="124" y="1"/>
                  <a:pt x="125" y="0"/>
                  <a:pt x="128" y="0"/>
                </a:cubicBezTo>
                <a:cubicBezTo>
                  <a:pt x="131" y="0"/>
                  <a:pt x="132" y="1"/>
                  <a:pt x="132" y="4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4" y="70"/>
                  <a:pt x="136" y="67"/>
                  <a:pt x="137" y="65"/>
                </a:cubicBezTo>
                <a:cubicBezTo>
                  <a:pt x="143" y="59"/>
                  <a:pt x="151" y="56"/>
                  <a:pt x="160" y="56"/>
                </a:cubicBezTo>
                <a:cubicBezTo>
                  <a:pt x="169" y="56"/>
                  <a:pt x="177" y="59"/>
                  <a:pt x="182" y="65"/>
                </a:cubicBezTo>
                <a:cubicBezTo>
                  <a:pt x="189" y="71"/>
                  <a:pt x="192" y="79"/>
                  <a:pt x="192" y="88"/>
                </a:cubicBezTo>
                <a:cubicBezTo>
                  <a:pt x="192" y="97"/>
                  <a:pt x="189" y="104"/>
                  <a:pt x="182" y="110"/>
                </a:cubicBezTo>
                <a:cubicBezTo>
                  <a:pt x="181" y="112"/>
                  <a:pt x="178" y="114"/>
                  <a:pt x="175" y="115"/>
                </a:cubicBezTo>
                <a:cubicBezTo>
                  <a:pt x="343" y="115"/>
                  <a:pt x="343" y="115"/>
                  <a:pt x="343" y="115"/>
                </a:cubicBezTo>
                <a:cubicBezTo>
                  <a:pt x="346" y="115"/>
                  <a:pt x="348" y="117"/>
                  <a:pt x="348" y="120"/>
                </a:cubicBezTo>
                <a:close/>
                <a:moveTo>
                  <a:pt x="103" y="8"/>
                </a:moveTo>
                <a:cubicBezTo>
                  <a:pt x="106" y="8"/>
                  <a:pt x="107" y="10"/>
                  <a:pt x="107" y="12"/>
                </a:cubicBezTo>
                <a:cubicBezTo>
                  <a:pt x="107" y="15"/>
                  <a:pt x="106" y="17"/>
                  <a:pt x="103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18" y="17"/>
                  <a:pt x="16" y="18"/>
                  <a:pt x="16" y="21"/>
                </a:cubicBezTo>
                <a:cubicBezTo>
                  <a:pt x="16" y="95"/>
                  <a:pt x="16" y="95"/>
                  <a:pt x="16" y="95"/>
                </a:cubicBezTo>
                <a:cubicBezTo>
                  <a:pt x="16" y="97"/>
                  <a:pt x="15" y="99"/>
                  <a:pt x="12" y="99"/>
                </a:cubicBezTo>
                <a:cubicBezTo>
                  <a:pt x="9" y="99"/>
                  <a:pt x="8" y="97"/>
                  <a:pt x="8" y="95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7"/>
                  <a:pt x="9" y="14"/>
                  <a:pt x="12" y="12"/>
                </a:cubicBezTo>
                <a:cubicBezTo>
                  <a:pt x="14" y="9"/>
                  <a:pt x="17" y="8"/>
                  <a:pt x="20" y="8"/>
                </a:cubicBezTo>
                <a:lnTo>
                  <a:pt x="103" y="8"/>
                </a:lnTo>
                <a:close/>
                <a:moveTo>
                  <a:pt x="16" y="145"/>
                </a:moveTo>
                <a:cubicBezTo>
                  <a:pt x="16" y="244"/>
                  <a:pt x="16" y="244"/>
                  <a:pt x="16" y="244"/>
                </a:cubicBezTo>
                <a:cubicBezTo>
                  <a:pt x="16" y="247"/>
                  <a:pt x="18" y="248"/>
                  <a:pt x="20" y="248"/>
                </a:cubicBezTo>
                <a:cubicBezTo>
                  <a:pt x="103" y="248"/>
                  <a:pt x="103" y="248"/>
                  <a:pt x="103" y="248"/>
                </a:cubicBezTo>
                <a:cubicBezTo>
                  <a:pt x="106" y="248"/>
                  <a:pt x="107" y="250"/>
                  <a:pt x="107" y="253"/>
                </a:cubicBezTo>
                <a:cubicBezTo>
                  <a:pt x="107" y="255"/>
                  <a:pt x="106" y="257"/>
                  <a:pt x="103" y="257"/>
                </a:cubicBezTo>
                <a:cubicBezTo>
                  <a:pt x="20" y="257"/>
                  <a:pt x="20" y="257"/>
                  <a:pt x="20" y="257"/>
                </a:cubicBezTo>
                <a:cubicBezTo>
                  <a:pt x="17" y="257"/>
                  <a:pt x="14" y="255"/>
                  <a:pt x="12" y="253"/>
                </a:cubicBezTo>
                <a:cubicBezTo>
                  <a:pt x="9" y="251"/>
                  <a:pt x="8" y="248"/>
                  <a:pt x="8" y="244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142"/>
                  <a:pt x="9" y="141"/>
                  <a:pt x="12" y="141"/>
                </a:cubicBezTo>
                <a:cubicBezTo>
                  <a:pt x="15" y="141"/>
                  <a:pt x="16" y="142"/>
                  <a:pt x="16" y="145"/>
                </a:cubicBezTo>
                <a:close/>
                <a:moveTo>
                  <a:pt x="123" y="124"/>
                </a:moveTo>
                <a:cubicBezTo>
                  <a:pt x="100" y="126"/>
                  <a:pt x="85" y="129"/>
                  <a:pt x="79" y="135"/>
                </a:cubicBezTo>
                <a:cubicBezTo>
                  <a:pt x="74" y="139"/>
                  <a:pt x="72" y="145"/>
                  <a:pt x="72" y="152"/>
                </a:cubicBezTo>
                <a:cubicBezTo>
                  <a:pt x="72" y="158"/>
                  <a:pt x="74" y="164"/>
                  <a:pt x="79" y="169"/>
                </a:cubicBezTo>
                <a:cubicBezTo>
                  <a:pt x="84" y="173"/>
                  <a:pt x="89" y="175"/>
                  <a:pt x="96" y="175"/>
                </a:cubicBezTo>
                <a:cubicBezTo>
                  <a:pt x="103" y="175"/>
                  <a:pt x="108" y="173"/>
                  <a:pt x="113" y="169"/>
                </a:cubicBezTo>
                <a:cubicBezTo>
                  <a:pt x="119" y="163"/>
                  <a:pt x="122" y="148"/>
                  <a:pt x="123" y="124"/>
                </a:cubicBezTo>
                <a:close/>
                <a:moveTo>
                  <a:pt x="132" y="115"/>
                </a:moveTo>
                <a:cubicBezTo>
                  <a:pt x="156" y="114"/>
                  <a:pt x="171" y="110"/>
                  <a:pt x="177" y="105"/>
                </a:cubicBezTo>
                <a:cubicBezTo>
                  <a:pt x="181" y="100"/>
                  <a:pt x="183" y="94"/>
                  <a:pt x="183" y="88"/>
                </a:cubicBezTo>
                <a:cubicBezTo>
                  <a:pt x="183" y="81"/>
                  <a:pt x="181" y="75"/>
                  <a:pt x="177" y="71"/>
                </a:cubicBezTo>
                <a:cubicBezTo>
                  <a:pt x="172" y="66"/>
                  <a:pt x="167" y="64"/>
                  <a:pt x="160" y="64"/>
                </a:cubicBezTo>
                <a:cubicBezTo>
                  <a:pt x="153" y="64"/>
                  <a:pt x="148" y="66"/>
                  <a:pt x="143" y="71"/>
                </a:cubicBezTo>
                <a:cubicBezTo>
                  <a:pt x="137" y="77"/>
                  <a:pt x="134" y="92"/>
                  <a:pt x="132" y="115"/>
                </a:cubicBezTo>
                <a:close/>
                <a:moveTo>
                  <a:pt x="153" y="8"/>
                </a:moveTo>
                <a:cubicBezTo>
                  <a:pt x="327" y="8"/>
                  <a:pt x="327" y="8"/>
                  <a:pt x="327" y="8"/>
                </a:cubicBezTo>
                <a:cubicBezTo>
                  <a:pt x="330" y="8"/>
                  <a:pt x="333" y="9"/>
                  <a:pt x="336" y="12"/>
                </a:cubicBezTo>
                <a:cubicBezTo>
                  <a:pt x="338" y="14"/>
                  <a:pt x="339" y="17"/>
                  <a:pt x="339" y="21"/>
                </a:cubicBezTo>
                <a:cubicBezTo>
                  <a:pt x="339" y="95"/>
                  <a:pt x="339" y="95"/>
                  <a:pt x="339" y="95"/>
                </a:cubicBezTo>
                <a:cubicBezTo>
                  <a:pt x="339" y="97"/>
                  <a:pt x="338" y="99"/>
                  <a:pt x="335" y="99"/>
                </a:cubicBezTo>
                <a:cubicBezTo>
                  <a:pt x="332" y="99"/>
                  <a:pt x="331" y="97"/>
                  <a:pt x="331" y="95"/>
                </a:cubicBezTo>
                <a:cubicBezTo>
                  <a:pt x="331" y="21"/>
                  <a:pt x="331" y="21"/>
                  <a:pt x="331" y="21"/>
                </a:cubicBezTo>
                <a:cubicBezTo>
                  <a:pt x="331" y="18"/>
                  <a:pt x="330" y="17"/>
                  <a:pt x="327" y="17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50" y="17"/>
                  <a:pt x="149" y="15"/>
                  <a:pt x="149" y="12"/>
                </a:cubicBezTo>
                <a:cubicBezTo>
                  <a:pt x="149" y="10"/>
                  <a:pt x="150" y="8"/>
                  <a:pt x="153" y="8"/>
                </a:cubicBezTo>
                <a:close/>
                <a:moveTo>
                  <a:pt x="339" y="145"/>
                </a:moveTo>
                <a:cubicBezTo>
                  <a:pt x="339" y="244"/>
                  <a:pt x="339" y="244"/>
                  <a:pt x="339" y="244"/>
                </a:cubicBezTo>
                <a:cubicBezTo>
                  <a:pt x="339" y="248"/>
                  <a:pt x="338" y="251"/>
                  <a:pt x="336" y="253"/>
                </a:cubicBezTo>
                <a:cubicBezTo>
                  <a:pt x="333" y="255"/>
                  <a:pt x="330" y="257"/>
                  <a:pt x="327" y="257"/>
                </a:cubicBezTo>
                <a:cubicBezTo>
                  <a:pt x="153" y="257"/>
                  <a:pt x="153" y="257"/>
                  <a:pt x="153" y="257"/>
                </a:cubicBezTo>
                <a:cubicBezTo>
                  <a:pt x="150" y="257"/>
                  <a:pt x="149" y="255"/>
                  <a:pt x="149" y="253"/>
                </a:cubicBezTo>
                <a:cubicBezTo>
                  <a:pt x="149" y="250"/>
                  <a:pt x="150" y="248"/>
                  <a:pt x="153" y="248"/>
                </a:cubicBezTo>
                <a:cubicBezTo>
                  <a:pt x="327" y="248"/>
                  <a:pt x="327" y="248"/>
                  <a:pt x="327" y="248"/>
                </a:cubicBezTo>
                <a:cubicBezTo>
                  <a:pt x="330" y="248"/>
                  <a:pt x="331" y="247"/>
                  <a:pt x="331" y="244"/>
                </a:cubicBezTo>
                <a:cubicBezTo>
                  <a:pt x="331" y="145"/>
                  <a:pt x="331" y="145"/>
                  <a:pt x="331" y="145"/>
                </a:cubicBezTo>
                <a:cubicBezTo>
                  <a:pt x="331" y="142"/>
                  <a:pt x="332" y="141"/>
                  <a:pt x="335" y="141"/>
                </a:cubicBezTo>
                <a:cubicBezTo>
                  <a:pt x="338" y="141"/>
                  <a:pt x="339" y="142"/>
                  <a:pt x="339" y="1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6915151" y="2484438"/>
            <a:ext cx="527050" cy="469900"/>
          </a:xfrm>
          <a:custGeom>
            <a:avLst/>
            <a:gdLst>
              <a:gd name="T0" fmla="*/ 228 w 298"/>
              <a:gd name="T1" fmla="*/ 75 h 265"/>
              <a:gd name="T2" fmla="*/ 294 w 298"/>
              <a:gd name="T3" fmla="*/ 78 h 265"/>
              <a:gd name="T4" fmla="*/ 298 w 298"/>
              <a:gd name="T5" fmla="*/ 253 h 265"/>
              <a:gd name="T6" fmla="*/ 286 w 298"/>
              <a:gd name="T7" fmla="*/ 265 h 265"/>
              <a:gd name="T8" fmla="*/ 178 w 298"/>
              <a:gd name="T9" fmla="*/ 265 h 265"/>
              <a:gd name="T10" fmla="*/ 70 w 298"/>
              <a:gd name="T11" fmla="*/ 265 h 265"/>
              <a:gd name="T12" fmla="*/ 12 w 298"/>
              <a:gd name="T13" fmla="*/ 265 h 265"/>
              <a:gd name="T14" fmla="*/ 0 w 298"/>
              <a:gd name="T15" fmla="*/ 253 h 265"/>
              <a:gd name="T16" fmla="*/ 4 w 298"/>
              <a:gd name="T17" fmla="*/ 153 h 265"/>
              <a:gd name="T18" fmla="*/ 70 w 298"/>
              <a:gd name="T19" fmla="*/ 149 h 265"/>
              <a:gd name="T20" fmla="*/ 83 w 298"/>
              <a:gd name="T21" fmla="*/ 161 h 265"/>
              <a:gd name="T22" fmla="*/ 82 w 298"/>
              <a:gd name="T23" fmla="*/ 257 h 265"/>
              <a:gd name="T24" fmla="*/ 108 w 298"/>
              <a:gd name="T25" fmla="*/ 253 h 265"/>
              <a:gd name="T26" fmla="*/ 111 w 298"/>
              <a:gd name="T27" fmla="*/ 4 h 265"/>
              <a:gd name="T28" fmla="*/ 178 w 298"/>
              <a:gd name="T29" fmla="*/ 0 h 265"/>
              <a:gd name="T30" fmla="*/ 190 w 298"/>
              <a:gd name="T31" fmla="*/ 12 h 265"/>
              <a:gd name="T32" fmla="*/ 190 w 298"/>
              <a:gd name="T33" fmla="*/ 257 h 265"/>
              <a:gd name="T34" fmla="*/ 215 w 298"/>
              <a:gd name="T35" fmla="*/ 253 h 265"/>
              <a:gd name="T36" fmla="*/ 219 w 298"/>
              <a:gd name="T37" fmla="*/ 78 h 265"/>
              <a:gd name="T38" fmla="*/ 75 w 298"/>
              <a:gd name="T39" fmla="*/ 253 h 265"/>
              <a:gd name="T40" fmla="*/ 70 w 298"/>
              <a:gd name="T41" fmla="*/ 157 h 265"/>
              <a:gd name="T42" fmla="*/ 8 w 298"/>
              <a:gd name="T43" fmla="*/ 161 h 265"/>
              <a:gd name="T44" fmla="*/ 12 w 298"/>
              <a:gd name="T45" fmla="*/ 257 h 265"/>
              <a:gd name="T46" fmla="*/ 70 w 298"/>
              <a:gd name="T47" fmla="*/ 257 h 265"/>
              <a:gd name="T48" fmla="*/ 182 w 298"/>
              <a:gd name="T49" fmla="*/ 253 h 265"/>
              <a:gd name="T50" fmla="*/ 178 w 298"/>
              <a:gd name="T51" fmla="*/ 8 h 265"/>
              <a:gd name="T52" fmla="*/ 116 w 298"/>
              <a:gd name="T53" fmla="*/ 12 h 265"/>
              <a:gd name="T54" fmla="*/ 120 w 298"/>
              <a:gd name="T55" fmla="*/ 257 h 265"/>
              <a:gd name="T56" fmla="*/ 286 w 298"/>
              <a:gd name="T57" fmla="*/ 83 h 265"/>
              <a:gd name="T58" fmla="*/ 224 w 298"/>
              <a:gd name="T59" fmla="*/ 87 h 265"/>
              <a:gd name="T60" fmla="*/ 228 w 298"/>
              <a:gd name="T61" fmla="*/ 257 h 265"/>
              <a:gd name="T62" fmla="*/ 290 w 298"/>
              <a:gd name="T63" fmla="*/ 253 h 265"/>
              <a:gd name="T64" fmla="*/ 286 w 298"/>
              <a:gd name="T65" fmla="*/ 8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8" h="265">
                <a:moveTo>
                  <a:pt x="219" y="78"/>
                </a:moveTo>
                <a:cubicBezTo>
                  <a:pt x="221" y="76"/>
                  <a:pt x="224" y="75"/>
                  <a:pt x="228" y="75"/>
                </a:cubicBezTo>
                <a:cubicBezTo>
                  <a:pt x="286" y="75"/>
                  <a:pt x="286" y="75"/>
                  <a:pt x="286" y="75"/>
                </a:cubicBezTo>
                <a:cubicBezTo>
                  <a:pt x="289" y="75"/>
                  <a:pt x="292" y="76"/>
                  <a:pt x="294" y="78"/>
                </a:cubicBezTo>
                <a:cubicBezTo>
                  <a:pt x="297" y="81"/>
                  <a:pt x="298" y="83"/>
                  <a:pt x="298" y="87"/>
                </a:cubicBezTo>
                <a:cubicBezTo>
                  <a:pt x="298" y="253"/>
                  <a:pt x="298" y="253"/>
                  <a:pt x="298" y="253"/>
                </a:cubicBezTo>
                <a:cubicBezTo>
                  <a:pt x="298" y="256"/>
                  <a:pt x="297" y="259"/>
                  <a:pt x="294" y="261"/>
                </a:cubicBezTo>
                <a:cubicBezTo>
                  <a:pt x="292" y="264"/>
                  <a:pt x="289" y="265"/>
                  <a:pt x="286" y="265"/>
                </a:cubicBezTo>
                <a:cubicBezTo>
                  <a:pt x="228" y="265"/>
                  <a:pt x="228" y="265"/>
                  <a:pt x="228" y="265"/>
                </a:cubicBezTo>
                <a:cubicBezTo>
                  <a:pt x="178" y="265"/>
                  <a:pt x="178" y="265"/>
                  <a:pt x="178" y="265"/>
                </a:cubicBezTo>
                <a:cubicBezTo>
                  <a:pt x="120" y="265"/>
                  <a:pt x="120" y="265"/>
                  <a:pt x="120" y="265"/>
                </a:cubicBezTo>
                <a:cubicBezTo>
                  <a:pt x="70" y="265"/>
                  <a:pt x="70" y="265"/>
                  <a:pt x="70" y="265"/>
                </a:cubicBezTo>
                <a:cubicBezTo>
                  <a:pt x="41" y="265"/>
                  <a:pt x="41" y="265"/>
                  <a:pt x="41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9" y="265"/>
                  <a:pt x="6" y="264"/>
                  <a:pt x="4" y="261"/>
                </a:cubicBezTo>
                <a:cubicBezTo>
                  <a:pt x="1" y="259"/>
                  <a:pt x="0" y="256"/>
                  <a:pt x="0" y="253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58"/>
                  <a:pt x="1" y="155"/>
                  <a:pt x="4" y="153"/>
                </a:cubicBezTo>
                <a:cubicBezTo>
                  <a:pt x="6" y="150"/>
                  <a:pt x="9" y="149"/>
                  <a:pt x="12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4" y="149"/>
                  <a:pt x="77" y="150"/>
                  <a:pt x="79" y="153"/>
                </a:cubicBezTo>
                <a:cubicBezTo>
                  <a:pt x="82" y="155"/>
                  <a:pt x="83" y="158"/>
                  <a:pt x="83" y="161"/>
                </a:cubicBezTo>
                <a:cubicBezTo>
                  <a:pt x="83" y="253"/>
                  <a:pt x="83" y="253"/>
                  <a:pt x="83" y="253"/>
                </a:cubicBezTo>
                <a:cubicBezTo>
                  <a:pt x="83" y="254"/>
                  <a:pt x="83" y="255"/>
                  <a:pt x="82" y="257"/>
                </a:cubicBezTo>
                <a:cubicBezTo>
                  <a:pt x="108" y="257"/>
                  <a:pt x="108" y="257"/>
                  <a:pt x="108" y="257"/>
                </a:cubicBezTo>
                <a:cubicBezTo>
                  <a:pt x="108" y="255"/>
                  <a:pt x="108" y="254"/>
                  <a:pt x="108" y="25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8" y="9"/>
                  <a:pt x="109" y="6"/>
                  <a:pt x="111" y="4"/>
                </a:cubicBezTo>
                <a:cubicBezTo>
                  <a:pt x="114" y="1"/>
                  <a:pt x="117" y="0"/>
                  <a:pt x="120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81" y="0"/>
                  <a:pt x="184" y="1"/>
                  <a:pt x="187" y="4"/>
                </a:cubicBezTo>
                <a:cubicBezTo>
                  <a:pt x="189" y="6"/>
                  <a:pt x="190" y="9"/>
                  <a:pt x="190" y="12"/>
                </a:cubicBezTo>
                <a:cubicBezTo>
                  <a:pt x="190" y="253"/>
                  <a:pt x="190" y="253"/>
                  <a:pt x="190" y="253"/>
                </a:cubicBezTo>
                <a:cubicBezTo>
                  <a:pt x="190" y="254"/>
                  <a:pt x="190" y="255"/>
                  <a:pt x="190" y="257"/>
                </a:cubicBezTo>
                <a:cubicBezTo>
                  <a:pt x="216" y="257"/>
                  <a:pt x="216" y="257"/>
                  <a:pt x="216" y="257"/>
                </a:cubicBezTo>
                <a:cubicBezTo>
                  <a:pt x="215" y="255"/>
                  <a:pt x="215" y="254"/>
                  <a:pt x="215" y="253"/>
                </a:cubicBezTo>
                <a:cubicBezTo>
                  <a:pt x="215" y="87"/>
                  <a:pt x="215" y="87"/>
                  <a:pt x="215" y="87"/>
                </a:cubicBezTo>
                <a:cubicBezTo>
                  <a:pt x="215" y="83"/>
                  <a:pt x="216" y="81"/>
                  <a:pt x="219" y="78"/>
                </a:cubicBezTo>
                <a:close/>
                <a:moveTo>
                  <a:pt x="70" y="257"/>
                </a:moveTo>
                <a:cubicBezTo>
                  <a:pt x="73" y="257"/>
                  <a:pt x="75" y="255"/>
                  <a:pt x="75" y="253"/>
                </a:cubicBezTo>
                <a:cubicBezTo>
                  <a:pt x="75" y="161"/>
                  <a:pt x="75" y="161"/>
                  <a:pt x="75" y="161"/>
                </a:cubicBezTo>
                <a:cubicBezTo>
                  <a:pt x="75" y="159"/>
                  <a:pt x="73" y="157"/>
                  <a:pt x="70" y="157"/>
                </a:cubicBezTo>
                <a:cubicBezTo>
                  <a:pt x="12" y="157"/>
                  <a:pt x="12" y="157"/>
                  <a:pt x="12" y="157"/>
                </a:cubicBezTo>
                <a:cubicBezTo>
                  <a:pt x="10" y="157"/>
                  <a:pt x="8" y="159"/>
                  <a:pt x="8" y="161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5"/>
                  <a:pt x="10" y="257"/>
                  <a:pt x="12" y="257"/>
                </a:cubicBezTo>
                <a:cubicBezTo>
                  <a:pt x="41" y="257"/>
                  <a:pt x="41" y="257"/>
                  <a:pt x="41" y="257"/>
                </a:cubicBezTo>
                <a:lnTo>
                  <a:pt x="70" y="257"/>
                </a:lnTo>
                <a:close/>
                <a:moveTo>
                  <a:pt x="178" y="257"/>
                </a:moveTo>
                <a:cubicBezTo>
                  <a:pt x="181" y="257"/>
                  <a:pt x="182" y="255"/>
                  <a:pt x="182" y="253"/>
                </a:cubicBezTo>
                <a:cubicBezTo>
                  <a:pt x="182" y="12"/>
                  <a:pt x="182" y="12"/>
                  <a:pt x="182" y="12"/>
                </a:cubicBezTo>
                <a:cubicBezTo>
                  <a:pt x="182" y="10"/>
                  <a:pt x="181" y="8"/>
                  <a:pt x="178" y="8"/>
                </a:cubicBezTo>
                <a:cubicBezTo>
                  <a:pt x="120" y="8"/>
                  <a:pt x="120" y="8"/>
                  <a:pt x="120" y="8"/>
                </a:cubicBezTo>
                <a:cubicBezTo>
                  <a:pt x="117" y="8"/>
                  <a:pt x="116" y="10"/>
                  <a:pt x="116" y="12"/>
                </a:cubicBezTo>
                <a:cubicBezTo>
                  <a:pt x="116" y="253"/>
                  <a:pt x="116" y="253"/>
                  <a:pt x="116" y="253"/>
                </a:cubicBezTo>
                <a:cubicBezTo>
                  <a:pt x="116" y="255"/>
                  <a:pt x="117" y="257"/>
                  <a:pt x="120" y="257"/>
                </a:cubicBezTo>
                <a:lnTo>
                  <a:pt x="178" y="257"/>
                </a:lnTo>
                <a:close/>
                <a:moveTo>
                  <a:pt x="286" y="83"/>
                </a:moveTo>
                <a:cubicBezTo>
                  <a:pt x="228" y="83"/>
                  <a:pt x="228" y="83"/>
                  <a:pt x="228" y="83"/>
                </a:cubicBezTo>
                <a:cubicBezTo>
                  <a:pt x="225" y="83"/>
                  <a:pt x="224" y="84"/>
                  <a:pt x="224" y="87"/>
                </a:cubicBezTo>
                <a:cubicBezTo>
                  <a:pt x="224" y="253"/>
                  <a:pt x="224" y="253"/>
                  <a:pt x="224" y="253"/>
                </a:cubicBezTo>
                <a:cubicBezTo>
                  <a:pt x="224" y="255"/>
                  <a:pt x="225" y="257"/>
                  <a:pt x="228" y="257"/>
                </a:cubicBezTo>
                <a:cubicBezTo>
                  <a:pt x="286" y="257"/>
                  <a:pt x="286" y="257"/>
                  <a:pt x="286" y="257"/>
                </a:cubicBezTo>
                <a:cubicBezTo>
                  <a:pt x="288" y="257"/>
                  <a:pt x="290" y="255"/>
                  <a:pt x="290" y="253"/>
                </a:cubicBezTo>
                <a:cubicBezTo>
                  <a:pt x="290" y="87"/>
                  <a:pt x="290" y="87"/>
                  <a:pt x="290" y="87"/>
                </a:cubicBezTo>
                <a:cubicBezTo>
                  <a:pt x="290" y="84"/>
                  <a:pt x="288" y="83"/>
                  <a:pt x="286" y="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7677151" y="2484438"/>
            <a:ext cx="454025" cy="469900"/>
          </a:xfrm>
          <a:custGeom>
            <a:avLst/>
            <a:gdLst>
              <a:gd name="T0" fmla="*/ 244 w 256"/>
              <a:gd name="T1" fmla="*/ 265 h 265"/>
              <a:gd name="T2" fmla="*/ 3 w 256"/>
              <a:gd name="T3" fmla="*/ 261 h 265"/>
              <a:gd name="T4" fmla="*/ 0 w 256"/>
              <a:gd name="T5" fmla="*/ 12 h 265"/>
              <a:gd name="T6" fmla="*/ 12 w 256"/>
              <a:gd name="T7" fmla="*/ 0 h 265"/>
              <a:gd name="T8" fmla="*/ 253 w 256"/>
              <a:gd name="T9" fmla="*/ 4 h 265"/>
              <a:gd name="T10" fmla="*/ 256 w 256"/>
              <a:gd name="T11" fmla="*/ 253 h 265"/>
              <a:gd name="T12" fmla="*/ 12 w 256"/>
              <a:gd name="T13" fmla="*/ 257 h 265"/>
              <a:gd name="T14" fmla="*/ 248 w 256"/>
              <a:gd name="T15" fmla="*/ 253 h 265"/>
              <a:gd name="T16" fmla="*/ 244 w 256"/>
              <a:gd name="T17" fmla="*/ 8 h 265"/>
              <a:gd name="T18" fmla="*/ 8 w 256"/>
              <a:gd name="T19" fmla="*/ 12 h 265"/>
              <a:gd name="T20" fmla="*/ 12 w 256"/>
              <a:gd name="T21" fmla="*/ 257 h 265"/>
              <a:gd name="T22" fmla="*/ 173 w 256"/>
              <a:gd name="T23" fmla="*/ 166 h 265"/>
              <a:gd name="T24" fmla="*/ 240 w 256"/>
              <a:gd name="T25" fmla="*/ 170 h 265"/>
              <a:gd name="T26" fmla="*/ 173 w 256"/>
              <a:gd name="T27" fmla="*/ 174 h 265"/>
              <a:gd name="T28" fmla="*/ 169 w 256"/>
              <a:gd name="T29" fmla="*/ 248 h 265"/>
              <a:gd name="T30" fmla="*/ 165 w 256"/>
              <a:gd name="T31" fmla="*/ 174 h 265"/>
              <a:gd name="T32" fmla="*/ 91 w 256"/>
              <a:gd name="T33" fmla="*/ 244 h 265"/>
              <a:gd name="T34" fmla="*/ 82 w 256"/>
              <a:gd name="T35" fmla="*/ 244 h 265"/>
              <a:gd name="T36" fmla="*/ 20 w 256"/>
              <a:gd name="T37" fmla="*/ 174 h 265"/>
              <a:gd name="T38" fmla="*/ 20 w 256"/>
              <a:gd name="T39" fmla="*/ 166 h 265"/>
              <a:gd name="T40" fmla="*/ 82 w 256"/>
              <a:gd name="T41" fmla="*/ 91 h 265"/>
              <a:gd name="T42" fmla="*/ 16 w 256"/>
              <a:gd name="T43" fmla="*/ 87 h 265"/>
              <a:gd name="T44" fmla="*/ 82 w 256"/>
              <a:gd name="T45" fmla="*/ 83 h 265"/>
              <a:gd name="T46" fmla="*/ 86 w 256"/>
              <a:gd name="T47" fmla="*/ 17 h 265"/>
              <a:gd name="T48" fmla="*/ 91 w 256"/>
              <a:gd name="T49" fmla="*/ 83 h 265"/>
              <a:gd name="T50" fmla="*/ 165 w 256"/>
              <a:gd name="T51" fmla="*/ 21 h 265"/>
              <a:gd name="T52" fmla="*/ 173 w 256"/>
              <a:gd name="T53" fmla="*/ 21 h 265"/>
              <a:gd name="T54" fmla="*/ 236 w 256"/>
              <a:gd name="T55" fmla="*/ 83 h 265"/>
              <a:gd name="T56" fmla="*/ 236 w 256"/>
              <a:gd name="T57" fmla="*/ 91 h 265"/>
              <a:gd name="T58" fmla="*/ 165 w 256"/>
              <a:gd name="T59" fmla="*/ 91 h 265"/>
              <a:gd name="T60" fmla="*/ 91 w 256"/>
              <a:gd name="T61" fmla="*/ 166 h 265"/>
              <a:gd name="T62" fmla="*/ 165 w 256"/>
              <a:gd name="T63" fmla="*/ 9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6" h="265">
                <a:moveTo>
                  <a:pt x="253" y="261"/>
                </a:moveTo>
                <a:cubicBezTo>
                  <a:pt x="250" y="264"/>
                  <a:pt x="247" y="265"/>
                  <a:pt x="244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9" y="265"/>
                  <a:pt x="6" y="264"/>
                  <a:pt x="3" y="261"/>
                </a:cubicBezTo>
                <a:cubicBezTo>
                  <a:pt x="1" y="259"/>
                  <a:pt x="0" y="256"/>
                  <a:pt x="0" y="25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3" y="4"/>
                </a:cubicBezTo>
                <a:cubicBezTo>
                  <a:pt x="6" y="1"/>
                  <a:pt x="9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47" y="0"/>
                  <a:pt x="250" y="1"/>
                  <a:pt x="253" y="4"/>
                </a:cubicBezTo>
                <a:cubicBezTo>
                  <a:pt x="255" y="6"/>
                  <a:pt x="256" y="9"/>
                  <a:pt x="256" y="12"/>
                </a:cubicBezTo>
                <a:cubicBezTo>
                  <a:pt x="256" y="253"/>
                  <a:pt x="256" y="253"/>
                  <a:pt x="256" y="253"/>
                </a:cubicBezTo>
                <a:cubicBezTo>
                  <a:pt x="256" y="256"/>
                  <a:pt x="255" y="259"/>
                  <a:pt x="253" y="261"/>
                </a:cubicBezTo>
                <a:close/>
                <a:moveTo>
                  <a:pt x="12" y="257"/>
                </a:moveTo>
                <a:cubicBezTo>
                  <a:pt x="244" y="257"/>
                  <a:pt x="244" y="257"/>
                  <a:pt x="244" y="257"/>
                </a:cubicBezTo>
                <a:cubicBezTo>
                  <a:pt x="247" y="257"/>
                  <a:pt x="248" y="255"/>
                  <a:pt x="248" y="253"/>
                </a:cubicBezTo>
                <a:cubicBezTo>
                  <a:pt x="248" y="12"/>
                  <a:pt x="248" y="12"/>
                  <a:pt x="248" y="12"/>
                </a:cubicBezTo>
                <a:cubicBezTo>
                  <a:pt x="248" y="10"/>
                  <a:pt x="247" y="8"/>
                  <a:pt x="244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9" y="8"/>
                  <a:pt x="8" y="10"/>
                  <a:pt x="8" y="12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5"/>
                  <a:pt x="9" y="257"/>
                  <a:pt x="12" y="257"/>
                </a:cubicBezTo>
                <a:close/>
                <a:moveTo>
                  <a:pt x="173" y="91"/>
                </a:moveTo>
                <a:cubicBezTo>
                  <a:pt x="173" y="166"/>
                  <a:pt x="173" y="166"/>
                  <a:pt x="173" y="166"/>
                </a:cubicBezTo>
                <a:cubicBezTo>
                  <a:pt x="236" y="166"/>
                  <a:pt x="236" y="166"/>
                  <a:pt x="236" y="166"/>
                </a:cubicBezTo>
                <a:cubicBezTo>
                  <a:pt x="238" y="166"/>
                  <a:pt x="240" y="167"/>
                  <a:pt x="240" y="170"/>
                </a:cubicBezTo>
                <a:cubicBezTo>
                  <a:pt x="240" y="173"/>
                  <a:pt x="238" y="174"/>
                  <a:pt x="236" y="174"/>
                </a:cubicBezTo>
                <a:cubicBezTo>
                  <a:pt x="173" y="174"/>
                  <a:pt x="173" y="174"/>
                  <a:pt x="173" y="174"/>
                </a:cubicBezTo>
                <a:cubicBezTo>
                  <a:pt x="173" y="244"/>
                  <a:pt x="173" y="244"/>
                  <a:pt x="173" y="244"/>
                </a:cubicBezTo>
                <a:cubicBezTo>
                  <a:pt x="173" y="247"/>
                  <a:pt x="172" y="248"/>
                  <a:pt x="169" y="248"/>
                </a:cubicBezTo>
                <a:cubicBezTo>
                  <a:pt x="167" y="248"/>
                  <a:pt x="165" y="247"/>
                  <a:pt x="165" y="244"/>
                </a:cubicBezTo>
                <a:cubicBezTo>
                  <a:pt x="165" y="174"/>
                  <a:pt x="165" y="174"/>
                  <a:pt x="165" y="174"/>
                </a:cubicBezTo>
                <a:cubicBezTo>
                  <a:pt x="91" y="174"/>
                  <a:pt x="91" y="174"/>
                  <a:pt x="91" y="174"/>
                </a:cubicBezTo>
                <a:cubicBezTo>
                  <a:pt x="91" y="244"/>
                  <a:pt x="91" y="244"/>
                  <a:pt x="91" y="244"/>
                </a:cubicBezTo>
                <a:cubicBezTo>
                  <a:pt x="91" y="247"/>
                  <a:pt x="89" y="248"/>
                  <a:pt x="86" y="248"/>
                </a:cubicBezTo>
                <a:cubicBezTo>
                  <a:pt x="84" y="248"/>
                  <a:pt x="82" y="247"/>
                  <a:pt x="82" y="244"/>
                </a:cubicBezTo>
                <a:cubicBezTo>
                  <a:pt x="82" y="174"/>
                  <a:pt x="82" y="174"/>
                  <a:pt x="82" y="174"/>
                </a:cubicBezTo>
                <a:cubicBezTo>
                  <a:pt x="20" y="174"/>
                  <a:pt x="20" y="174"/>
                  <a:pt x="20" y="174"/>
                </a:cubicBezTo>
                <a:cubicBezTo>
                  <a:pt x="17" y="174"/>
                  <a:pt x="16" y="173"/>
                  <a:pt x="16" y="170"/>
                </a:cubicBezTo>
                <a:cubicBezTo>
                  <a:pt x="16" y="167"/>
                  <a:pt x="17" y="166"/>
                  <a:pt x="20" y="166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82" y="91"/>
                  <a:pt x="82" y="91"/>
                  <a:pt x="82" y="91"/>
                </a:cubicBezTo>
                <a:cubicBezTo>
                  <a:pt x="20" y="91"/>
                  <a:pt x="20" y="91"/>
                  <a:pt x="20" y="91"/>
                </a:cubicBezTo>
                <a:cubicBezTo>
                  <a:pt x="17" y="91"/>
                  <a:pt x="16" y="90"/>
                  <a:pt x="16" y="87"/>
                </a:cubicBezTo>
                <a:cubicBezTo>
                  <a:pt x="16" y="84"/>
                  <a:pt x="17" y="83"/>
                  <a:pt x="20" y="83"/>
                </a:cubicBezTo>
                <a:cubicBezTo>
                  <a:pt x="82" y="83"/>
                  <a:pt x="82" y="83"/>
                  <a:pt x="82" y="83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8"/>
                  <a:pt x="84" y="17"/>
                  <a:pt x="86" y="17"/>
                </a:cubicBezTo>
                <a:cubicBezTo>
                  <a:pt x="89" y="17"/>
                  <a:pt x="91" y="18"/>
                  <a:pt x="91" y="21"/>
                </a:cubicBezTo>
                <a:cubicBezTo>
                  <a:pt x="91" y="83"/>
                  <a:pt x="91" y="83"/>
                  <a:pt x="91" y="83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65" y="18"/>
                  <a:pt x="167" y="17"/>
                  <a:pt x="169" y="17"/>
                </a:cubicBezTo>
                <a:cubicBezTo>
                  <a:pt x="172" y="17"/>
                  <a:pt x="173" y="18"/>
                  <a:pt x="173" y="21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236" y="83"/>
                  <a:pt x="236" y="83"/>
                  <a:pt x="236" y="83"/>
                </a:cubicBezTo>
                <a:cubicBezTo>
                  <a:pt x="238" y="83"/>
                  <a:pt x="240" y="84"/>
                  <a:pt x="240" y="87"/>
                </a:cubicBezTo>
                <a:cubicBezTo>
                  <a:pt x="240" y="90"/>
                  <a:pt x="238" y="91"/>
                  <a:pt x="236" y="91"/>
                </a:cubicBezTo>
                <a:lnTo>
                  <a:pt x="173" y="91"/>
                </a:lnTo>
                <a:close/>
                <a:moveTo>
                  <a:pt x="165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1" y="166"/>
                  <a:pt x="91" y="166"/>
                  <a:pt x="91" y="166"/>
                </a:cubicBezTo>
                <a:cubicBezTo>
                  <a:pt x="165" y="166"/>
                  <a:pt x="165" y="166"/>
                  <a:pt x="165" y="166"/>
                </a:cubicBezTo>
                <a:lnTo>
                  <a:pt x="165" y="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" name="Freeform 31"/>
          <p:cNvSpPr>
            <a:spLocks noEditPoints="1"/>
          </p:cNvSpPr>
          <p:nvPr/>
        </p:nvSpPr>
        <p:spPr bwMode="auto">
          <a:xfrm>
            <a:off x="8367713" y="2484438"/>
            <a:ext cx="468313" cy="469900"/>
          </a:xfrm>
          <a:custGeom>
            <a:avLst/>
            <a:gdLst>
              <a:gd name="T0" fmla="*/ 261 w 265"/>
              <a:gd name="T1" fmla="*/ 261 h 265"/>
              <a:gd name="T2" fmla="*/ 252 w 265"/>
              <a:gd name="T3" fmla="*/ 265 h 265"/>
              <a:gd name="T4" fmla="*/ 178 w 265"/>
              <a:gd name="T5" fmla="*/ 265 h 265"/>
              <a:gd name="T6" fmla="*/ 174 w 265"/>
              <a:gd name="T7" fmla="*/ 261 h 265"/>
              <a:gd name="T8" fmla="*/ 178 w 265"/>
              <a:gd name="T9" fmla="*/ 257 h 265"/>
              <a:gd name="T10" fmla="*/ 252 w 265"/>
              <a:gd name="T11" fmla="*/ 257 h 265"/>
              <a:gd name="T12" fmla="*/ 256 w 265"/>
              <a:gd name="T13" fmla="*/ 253 h 265"/>
              <a:gd name="T14" fmla="*/ 256 w 265"/>
              <a:gd name="T15" fmla="*/ 12 h 265"/>
              <a:gd name="T16" fmla="*/ 252 w 265"/>
              <a:gd name="T17" fmla="*/ 8 h 265"/>
              <a:gd name="T18" fmla="*/ 12 w 265"/>
              <a:gd name="T19" fmla="*/ 8 h 265"/>
              <a:gd name="T20" fmla="*/ 8 w 265"/>
              <a:gd name="T21" fmla="*/ 12 h 265"/>
              <a:gd name="T22" fmla="*/ 8 w 265"/>
              <a:gd name="T23" fmla="*/ 87 h 265"/>
              <a:gd name="T24" fmla="*/ 4 w 265"/>
              <a:gd name="T25" fmla="*/ 91 h 265"/>
              <a:gd name="T26" fmla="*/ 0 w 265"/>
              <a:gd name="T27" fmla="*/ 87 h 265"/>
              <a:gd name="T28" fmla="*/ 0 w 265"/>
              <a:gd name="T29" fmla="*/ 12 h 265"/>
              <a:gd name="T30" fmla="*/ 3 w 265"/>
              <a:gd name="T31" fmla="*/ 4 h 265"/>
              <a:gd name="T32" fmla="*/ 12 w 265"/>
              <a:gd name="T33" fmla="*/ 0 h 265"/>
              <a:gd name="T34" fmla="*/ 252 w 265"/>
              <a:gd name="T35" fmla="*/ 0 h 265"/>
              <a:gd name="T36" fmla="*/ 261 w 265"/>
              <a:gd name="T37" fmla="*/ 4 h 265"/>
              <a:gd name="T38" fmla="*/ 265 w 265"/>
              <a:gd name="T39" fmla="*/ 12 h 265"/>
              <a:gd name="T40" fmla="*/ 265 w 265"/>
              <a:gd name="T41" fmla="*/ 253 h 265"/>
              <a:gd name="T42" fmla="*/ 261 w 265"/>
              <a:gd name="T43" fmla="*/ 261 h 265"/>
              <a:gd name="T44" fmla="*/ 151 w 265"/>
              <a:gd name="T45" fmla="*/ 108 h 265"/>
              <a:gd name="T46" fmla="*/ 209 w 265"/>
              <a:gd name="T47" fmla="*/ 50 h 265"/>
              <a:gd name="T48" fmla="*/ 153 w 265"/>
              <a:gd name="T49" fmla="*/ 50 h 265"/>
              <a:gd name="T50" fmla="*/ 149 w 265"/>
              <a:gd name="T51" fmla="*/ 46 h 265"/>
              <a:gd name="T52" fmla="*/ 153 w 265"/>
              <a:gd name="T53" fmla="*/ 41 h 265"/>
              <a:gd name="T54" fmla="*/ 219 w 265"/>
              <a:gd name="T55" fmla="*/ 41 h 265"/>
              <a:gd name="T56" fmla="*/ 223 w 265"/>
              <a:gd name="T57" fmla="*/ 46 h 265"/>
              <a:gd name="T58" fmla="*/ 223 w 265"/>
              <a:gd name="T59" fmla="*/ 112 h 265"/>
              <a:gd name="T60" fmla="*/ 219 w 265"/>
              <a:gd name="T61" fmla="*/ 116 h 265"/>
              <a:gd name="T62" fmla="*/ 215 w 265"/>
              <a:gd name="T63" fmla="*/ 112 h 265"/>
              <a:gd name="T64" fmla="*/ 215 w 265"/>
              <a:gd name="T65" fmla="*/ 55 h 265"/>
              <a:gd name="T66" fmla="*/ 157 w 265"/>
              <a:gd name="T67" fmla="*/ 113 h 265"/>
              <a:gd name="T68" fmla="*/ 157 w 265"/>
              <a:gd name="T69" fmla="*/ 253 h 265"/>
              <a:gd name="T70" fmla="*/ 153 w 265"/>
              <a:gd name="T71" fmla="*/ 261 h 265"/>
              <a:gd name="T72" fmla="*/ 145 w 265"/>
              <a:gd name="T73" fmla="*/ 265 h 265"/>
              <a:gd name="T74" fmla="*/ 12 w 265"/>
              <a:gd name="T75" fmla="*/ 265 h 265"/>
              <a:gd name="T76" fmla="*/ 3 w 265"/>
              <a:gd name="T77" fmla="*/ 261 h 265"/>
              <a:gd name="T78" fmla="*/ 0 w 265"/>
              <a:gd name="T79" fmla="*/ 253 h 265"/>
              <a:gd name="T80" fmla="*/ 0 w 265"/>
              <a:gd name="T81" fmla="*/ 120 h 265"/>
              <a:gd name="T82" fmla="*/ 3 w 265"/>
              <a:gd name="T83" fmla="*/ 111 h 265"/>
              <a:gd name="T84" fmla="*/ 12 w 265"/>
              <a:gd name="T85" fmla="*/ 108 h 265"/>
              <a:gd name="T86" fmla="*/ 151 w 265"/>
              <a:gd name="T87" fmla="*/ 108 h 265"/>
              <a:gd name="T88" fmla="*/ 149 w 265"/>
              <a:gd name="T89" fmla="*/ 116 h 265"/>
              <a:gd name="T90" fmla="*/ 12 w 265"/>
              <a:gd name="T91" fmla="*/ 116 h 265"/>
              <a:gd name="T92" fmla="*/ 8 w 265"/>
              <a:gd name="T93" fmla="*/ 120 h 265"/>
              <a:gd name="T94" fmla="*/ 8 w 265"/>
              <a:gd name="T95" fmla="*/ 253 h 265"/>
              <a:gd name="T96" fmla="*/ 12 w 265"/>
              <a:gd name="T97" fmla="*/ 257 h 265"/>
              <a:gd name="T98" fmla="*/ 145 w 265"/>
              <a:gd name="T99" fmla="*/ 257 h 265"/>
              <a:gd name="T100" fmla="*/ 149 w 265"/>
              <a:gd name="T101" fmla="*/ 253 h 265"/>
              <a:gd name="T102" fmla="*/ 149 w 265"/>
              <a:gd name="T103" fmla="*/ 116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5" h="265">
                <a:moveTo>
                  <a:pt x="261" y="261"/>
                </a:moveTo>
                <a:cubicBezTo>
                  <a:pt x="259" y="264"/>
                  <a:pt x="256" y="265"/>
                  <a:pt x="252" y="265"/>
                </a:cubicBezTo>
                <a:cubicBezTo>
                  <a:pt x="178" y="265"/>
                  <a:pt x="178" y="265"/>
                  <a:pt x="178" y="265"/>
                </a:cubicBezTo>
                <a:cubicBezTo>
                  <a:pt x="175" y="265"/>
                  <a:pt x="174" y="264"/>
                  <a:pt x="174" y="261"/>
                </a:cubicBezTo>
                <a:cubicBezTo>
                  <a:pt x="174" y="258"/>
                  <a:pt x="175" y="257"/>
                  <a:pt x="178" y="257"/>
                </a:cubicBezTo>
                <a:cubicBezTo>
                  <a:pt x="252" y="257"/>
                  <a:pt x="252" y="257"/>
                  <a:pt x="252" y="257"/>
                </a:cubicBezTo>
                <a:cubicBezTo>
                  <a:pt x="255" y="257"/>
                  <a:pt x="256" y="255"/>
                  <a:pt x="256" y="253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6" y="10"/>
                  <a:pt x="255" y="8"/>
                  <a:pt x="25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9" y="8"/>
                  <a:pt x="8" y="10"/>
                  <a:pt x="8" y="12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90"/>
                  <a:pt x="7" y="91"/>
                  <a:pt x="4" y="91"/>
                </a:cubicBezTo>
                <a:cubicBezTo>
                  <a:pt x="1" y="91"/>
                  <a:pt x="0" y="90"/>
                  <a:pt x="0" y="87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3" y="4"/>
                </a:cubicBezTo>
                <a:cubicBezTo>
                  <a:pt x="6" y="1"/>
                  <a:pt x="9" y="0"/>
                  <a:pt x="12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56" y="0"/>
                  <a:pt x="259" y="1"/>
                  <a:pt x="261" y="4"/>
                </a:cubicBezTo>
                <a:cubicBezTo>
                  <a:pt x="263" y="6"/>
                  <a:pt x="265" y="9"/>
                  <a:pt x="265" y="12"/>
                </a:cubicBezTo>
                <a:cubicBezTo>
                  <a:pt x="265" y="253"/>
                  <a:pt x="265" y="253"/>
                  <a:pt x="265" y="253"/>
                </a:cubicBezTo>
                <a:cubicBezTo>
                  <a:pt x="265" y="256"/>
                  <a:pt x="263" y="259"/>
                  <a:pt x="261" y="261"/>
                </a:cubicBezTo>
                <a:close/>
                <a:moveTo>
                  <a:pt x="151" y="108"/>
                </a:moveTo>
                <a:cubicBezTo>
                  <a:pt x="209" y="50"/>
                  <a:pt x="209" y="50"/>
                  <a:pt x="209" y="50"/>
                </a:cubicBezTo>
                <a:cubicBezTo>
                  <a:pt x="153" y="50"/>
                  <a:pt x="153" y="50"/>
                  <a:pt x="153" y="50"/>
                </a:cubicBezTo>
                <a:cubicBezTo>
                  <a:pt x="150" y="50"/>
                  <a:pt x="149" y="48"/>
                  <a:pt x="149" y="46"/>
                </a:cubicBezTo>
                <a:cubicBezTo>
                  <a:pt x="149" y="43"/>
                  <a:pt x="150" y="41"/>
                  <a:pt x="153" y="41"/>
                </a:cubicBezTo>
                <a:cubicBezTo>
                  <a:pt x="219" y="41"/>
                  <a:pt x="219" y="41"/>
                  <a:pt x="219" y="41"/>
                </a:cubicBezTo>
                <a:cubicBezTo>
                  <a:pt x="222" y="41"/>
                  <a:pt x="223" y="43"/>
                  <a:pt x="223" y="46"/>
                </a:cubicBezTo>
                <a:cubicBezTo>
                  <a:pt x="223" y="112"/>
                  <a:pt x="223" y="112"/>
                  <a:pt x="223" y="112"/>
                </a:cubicBezTo>
                <a:cubicBezTo>
                  <a:pt x="223" y="115"/>
                  <a:pt x="222" y="116"/>
                  <a:pt x="219" y="116"/>
                </a:cubicBezTo>
                <a:cubicBezTo>
                  <a:pt x="216" y="116"/>
                  <a:pt x="215" y="115"/>
                  <a:pt x="215" y="112"/>
                </a:cubicBezTo>
                <a:cubicBezTo>
                  <a:pt x="215" y="55"/>
                  <a:pt x="215" y="55"/>
                  <a:pt x="215" y="55"/>
                </a:cubicBezTo>
                <a:cubicBezTo>
                  <a:pt x="157" y="113"/>
                  <a:pt x="157" y="113"/>
                  <a:pt x="157" y="113"/>
                </a:cubicBezTo>
                <a:cubicBezTo>
                  <a:pt x="157" y="253"/>
                  <a:pt x="157" y="253"/>
                  <a:pt x="157" y="253"/>
                </a:cubicBezTo>
                <a:cubicBezTo>
                  <a:pt x="157" y="256"/>
                  <a:pt x="156" y="259"/>
                  <a:pt x="153" y="261"/>
                </a:cubicBezTo>
                <a:cubicBezTo>
                  <a:pt x="151" y="264"/>
                  <a:pt x="148" y="265"/>
                  <a:pt x="145" y="265"/>
                </a:cubicBezTo>
                <a:cubicBezTo>
                  <a:pt x="12" y="265"/>
                  <a:pt x="12" y="265"/>
                  <a:pt x="12" y="265"/>
                </a:cubicBezTo>
                <a:cubicBezTo>
                  <a:pt x="9" y="265"/>
                  <a:pt x="6" y="264"/>
                  <a:pt x="3" y="261"/>
                </a:cubicBezTo>
                <a:cubicBezTo>
                  <a:pt x="1" y="259"/>
                  <a:pt x="0" y="256"/>
                  <a:pt x="0" y="253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7"/>
                  <a:pt x="1" y="114"/>
                  <a:pt x="3" y="111"/>
                </a:cubicBezTo>
                <a:cubicBezTo>
                  <a:pt x="6" y="109"/>
                  <a:pt x="9" y="108"/>
                  <a:pt x="12" y="108"/>
                </a:cubicBezTo>
                <a:lnTo>
                  <a:pt x="151" y="108"/>
                </a:lnTo>
                <a:close/>
                <a:moveTo>
                  <a:pt x="149" y="116"/>
                </a:moveTo>
                <a:cubicBezTo>
                  <a:pt x="12" y="116"/>
                  <a:pt x="12" y="116"/>
                  <a:pt x="12" y="116"/>
                </a:cubicBezTo>
                <a:cubicBezTo>
                  <a:pt x="9" y="116"/>
                  <a:pt x="8" y="117"/>
                  <a:pt x="8" y="120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5"/>
                  <a:pt x="9" y="257"/>
                  <a:pt x="12" y="257"/>
                </a:cubicBezTo>
                <a:cubicBezTo>
                  <a:pt x="145" y="257"/>
                  <a:pt x="145" y="257"/>
                  <a:pt x="145" y="257"/>
                </a:cubicBezTo>
                <a:cubicBezTo>
                  <a:pt x="147" y="257"/>
                  <a:pt x="149" y="255"/>
                  <a:pt x="149" y="253"/>
                </a:cubicBezTo>
                <a:lnTo>
                  <a:pt x="149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" name="Freeform 32"/>
          <p:cNvSpPr>
            <a:spLocks noEditPoints="1"/>
          </p:cNvSpPr>
          <p:nvPr/>
        </p:nvSpPr>
        <p:spPr bwMode="auto">
          <a:xfrm>
            <a:off x="9070976" y="2484438"/>
            <a:ext cx="615950" cy="469900"/>
          </a:xfrm>
          <a:custGeom>
            <a:avLst/>
            <a:gdLst>
              <a:gd name="T0" fmla="*/ 75 w 348"/>
              <a:gd name="T1" fmla="*/ 4 h 265"/>
              <a:gd name="T2" fmla="*/ 71 w 348"/>
              <a:gd name="T3" fmla="*/ 8 h 265"/>
              <a:gd name="T4" fmla="*/ 13 w 348"/>
              <a:gd name="T5" fmla="*/ 8 h 265"/>
              <a:gd name="T6" fmla="*/ 8 w 348"/>
              <a:gd name="T7" fmla="*/ 12 h 265"/>
              <a:gd name="T8" fmla="*/ 8 w 348"/>
              <a:gd name="T9" fmla="*/ 62 h 265"/>
              <a:gd name="T10" fmla="*/ 4 w 348"/>
              <a:gd name="T11" fmla="*/ 66 h 265"/>
              <a:gd name="T12" fmla="*/ 0 w 348"/>
              <a:gd name="T13" fmla="*/ 62 h 265"/>
              <a:gd name="T14" fmla="*/ 0 w 348"/>
              <a:gd name="T15" fmla="*/ 12 h 265"/>
              <a:gd name="T16" fmla="*/ 4 w 348"/>
              <a:gd name="T17" fmla="*/ 4 h 265"/>
              <a:gd name="T18" fmla="*/ 13 w 348"/>
              <a:gd name="T19" fmla="*/ 0 h 265"/>
              <a:gd name="T20" fmla="*/ 71 w 348"/>
              <a:gd name="T21" fmla="*/ 0 h 265"/>
              <a:gd name="T22" fmla="*/ 75 w 348"/>
              <a:gd name="T23" fmla="*/ 4 h 265"/>
              <a:gd name="T24" fmla="*/ 8 w 348"/>
              <a:gd name="T25" fmla="*/ 203 h 265"/>
              <a:gd name="T26" fmla="*/ 8 w 348"/>
              <a:gd name="T27" fmla="*/ 253 h 265"/>
              <a:gd name="T28" fmla="*/ 13 w 348"/>
              <a:gd name="T29" fmla="*/ 257 h 265"/>
              <a:gd name="T30" fmla="*/ 71 w 348"/>
              <a:gd name="T31" fmla="*/ 257 h 265"/>
              <a:gd name="T32" fmla="*/ 75 w 348"/>
              <a:gd name="T33" fmla="*/ 261 h 265"/>
              <a:gd name="T34" fmla="*/ 71 w 348"/>
              <a:gd name="T35" fmla="*/ 265 h 265"/>
              <a:gd name="T36" fmla="*/ 13 w 348"/>
              <a:gd name="T37" fmla="*/ 265 h 265"/>
              <a:gd name="T38" fmla="*/ 4 w 348"/>
              <a:gd name="T39" fmla="*/ 261 h 265"/>
              <a:gd name="T40" fmla="*/ 0 w 348"/>
              <a:gd name="T41" fmla="*/ 253 h 265"/>
              <a:gd name="T42" fmla="*/ 0 w 348"/>
              <a:gd name="T43" fmla="*/ 203 h 265"/>
              <a:gd name="T44" fmla="*/ 4 w 348"/>
              <a:gd name="T45" fmla="*/ 199 h 265"/>
              <a:gd name="T46" fmla="*/ 8 w 348"/>
              <a:gd name="T47" fmla="*/ 203 h 265"/>
              <a:gd name="T48" fmla="*/ 153 w 348"/>
              <a:gd name="T49" fmla="*/ 157 h 265"/>
              <a:gd name="T50" fmla="*/ 149 w 348"/>
              <a:gd name="T51" fmla="*/ 153 h 265"/>
              <a:gd name="T52" fmla="*/ 149 w 348"/>
              <a:gd name="T53" fmla="*/ 112 h 265"/>
              <a:gd name="T54" fmla="*/ 153 w 348"/>
              <a:gd name="T55" fmla="*/ 108 h 265"/>
              <a:gd name="T56" fmla="*/ 195 w 348"/>
              <a:gd name="T57" fmla="*/ 108 h 265"/>
              <a:gd name="T58" fmla="*/ 199 w 348"/>
              <a:gd name="T59" fmla="*/ 112 h 265"/>
              <a:gd name="T60" fmla="*/ 199 w 348"/>
              <a:gd name="T61" fmla="*/ 153 h 265"/>
              <a:gd name="T62" fmla="*/ 195 w 348"/>
              <a:gd name="T63" fmla="*/ 157 h 265"/>
              <a:gd name="T64" fmla="*/ 153 w 348"/>
              <a:gd name="T65" fmla="*/ 157 h 265"/>
              <a:gd name="T66" fmla="*/ 157 w 348"/>
              <a:gd name="T67" fmla="*/ 149 h 265"/>
              <a:gd name="T68" fmla="*/ 191 w 348"/>
              <a:gd name="T69" fmla="*/ 149 h 265"/>
              <a:gd name="T70" fmla="*/ 191 w 348"/>
              <a:gd name="T71" fmla="*/ 116 h 265"/>
              <a:gd name="T72" fmla="*/ 157 w 348"/>
              <a:gd name="T73" fmla="*/ 116 h 265"/>
              <a:gd name="T74" fmla="*/ 157 w 348"/>
              <a:gd name="T75" fmla="*/ 149 h 265"/>
              <a:gd name="T76" fmla="*/ 344 w 348"/>
              <a:gd name="T77" fmla="*/ 4 h 265"/>
              <a:gd name="T78" fmla="*/ 348 w 348"/>
              <a:gd name="T79" fmla="*/ 12 h 265"/>
              <a:gd name="T80" fmla="*/ 348 w 348"/>
              <a:gd name="T81" fmla="*/ 62 h 265"/>
              <a:gd name="T82" fmla="*/ 344 w 348"/>
              <a:gd name="T83" fmla="*/ 66 h 265"/>
              <a:gd name="T84" fmla="*/ 340 w 348"/>
              <a:gd name="T85" fmla="*/ 62 h 265"/>
              <a:gd name="T86" fmla="*/ 340 w 348"/>
              <a:gd name="T87" fmla="*/ 12 h 265"/>
              <a:gd name="T88" fmla="*/ 335 w 348"/>
              <a:gd name="T89" fmla="*/ 8 h 265"/>
              <a:gd name="T90" fmla="*/ 278 w 348"/>
              <a:gd name="T91" fmla="*/ 8 h 265"/>
              <a:gd name="T92" fmla="*/ 273 w 348"/>
              <a:gd name="T93" fmla="*/ 4 h 265"/>
              <a:gd name="T94" fmla="*/ 278 w 348"/>
              <a:gd name="T95" fmla="*/ 0 h 265"/>
              <a:gd name="T96" fmla="*/ 335 w 348"/>
              <a:gd name="T97" fmla="*/ 0 h 265"/>
              <a:gd name="T98" fmla="*/ 344 w 348"/>
              <a:gd name="T99" fmla="*/ 4 h 265"/>
              <a:gd name="T100" fmla="*/ 348 w 348"/>
              <a:gd name="T101" fmla="*/ 203 h 265"/>
              <a:gd name="T102" fmla="*/ 348 w 348"/>
              <a:gd name="T103" fmla="*/ 253 h 265"/>
              <a:gd name="T104" fmla="*/ 344 w 348"/>
              <a:gd name="T105" fmla="*/ 261 h 265"/>
              <a:gd name="T106" fmla="*/ 335 w 348"/>
              <a:gd name="T107" fmla="*/ 265 h 265"/>
              <a:gd name="T108" fmla="*/ 278 w 348"/>
              <a:gd name="T109" fmla="*/ 265 h 265"/>
              <a:gd name="T110" fmla="*/ 273 w 348"/>
              <a:gd name="T111" fmla="*/ 261 h 265"/>
              <a:gd name="T112" fmla="*/ 278 w 348"/>
              <a:gd name="T113" fmla="*/ 257 h 265"/>
              <a:gd name="T114" fmla="*/ 335 w 348"/>
              <a:gd name="T115" fmla="*/ 257 h 265"/>
              <a:gd name="T116" fmla="*/ 340 w 348"/>
              <a:gd name="T117" fmla="*/ 253 h 265"/>
              <a:gd name="T118" fmla="*/ 340 w 348"/>
              <a:gd name="T119" fmla="*/ 203 h 265"/>
              <a:gd name="T120" fmla="*/ 344 w 348"/>
              <a:gd name="T121" fmla="*/ 199 h 265"/>
              <a:gd name="T122" fmla="*/ 348 w 348"/>
              <a:gd name="T123" fmla="*/ 20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8" h="265">
                <a:moveTo>
                  <a:pt x="75" y="4"/>
                </a:moveTo>
                <a:cubicBezTo>
                  <a:pt x="75" y="7"/>
                  <a:pt x="73" y="8"/>
                  <a:pt x="71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0" y="8"/>
                  <a:pt x="8" y="10"/>
                  <a:pt x="8" y="12"/>
                </a:cubicBezTo>
                <a:cubicBezTo>
                  <a:pt x="8" y="62"/>
                  <a:pt x="8" y="62"/>
                  <a:pt x="8" y="62"/>
                </a:cubicBezTo>
                <a:cubicBezTo>
                  <a:pt x="8" y="65"/>
                  <a:pt x="7" y="66"/>
                  <a:pt x="4" y="66"/>
                </a:cubicBezTo>
                <a:cubicBezTo>
                  <a:pt x="2" y="66"/>
                  <a:pt x="0" y="65"/>
                  <a:pt x="0" y="6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4"/>
                </a:cubicBezTo>
                <a:cubicBezTo>
                  <a:pt x="6" y="1"/>
                  <a:pt x="9" y="0"/>
                  <a:pt x="13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3" y="0"/>
                  <a:pt x="75" y="1"/>
                  <a:pt x="75" y="4"/>
                </a:cubicBezTo>
                <a:close/>
                <a:moveTo>
                  <a:pt x="8" y="203"/>
                </a:moveTo>
                <a:cubicBezTo>
                  <a:pt x="8" y="253"/>
                  <a:pt x="8" y="253"/>
                  <a:pt x="8" y="253"/>
                </a:cubicBezTo>
                <a:cubicBezTo>
                  <a:pt x="8" y="255"/>
                  <a:pt x="10" y="257"/>
                  <a:pt x="13" y="257"/>
                </a:cubicBezTo>
                <a:cubicBezTo>
                  <a:pt x="71" y="257"/>
                  <a:pt x="71" y="257"/>
                  <a:pt x="71" y="257"/>
                </a:cubicBezTo>
                <a:cubicBezTo>
                  <a:pt x="73" y="257"/>
                  <a:pt x="75" y="258"/>
                  <a:pt x="75" y="261"/>
                </a:cubicBezTo>
                <a:cubicBezTo>
                  <a:pt x="75" y="264"/>
                  <a:pt x="73" y="265"/>
                  <a:pt x="71" y="265"/>
                </a:cubicBezTo>
                <a:cubicBezTo>
                  <a:pt x="13" y="265"/>
                  <a:pt x="13" y="265"/>
                  <a:pt x="13" y="265"/>
                </a:cubicBezTo>
                <a:cubicBezTo>
                  <a:pt x="9" y="265"/>
                  <a:pt x="6" y="264"/>
                  <a:pt x="4" y="261"/>
                </a:cubicBezTo>
                <a:cubicBezTo>
                  <a:pt x="1" y="259"/>
                  <a:pt x="0" y="256"/>
                  <a:pt x="0" y="2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0"/>
                  <a:pt x="2" y="199"/>
                  <a:pt x="4" y="199"/>
                </a:cubicBezTo>
                <a:cubicBezTo>
                  <a:pt x="7" y="199"/>
                  <a:pt x="8" y="200"/>
                  <a:pt x="8" y="203"/>
                </a:cubicBezTo>
                <a:close/>
                <a:moveTo>
                  <a:pt x="153" y="157"/>
                </a:moveTo>
                <a:cubicBezTo>
                  <a:pt x="151" y="157"/>
                  <a:pt x="149" y="156"/>
                  <a:pt x="149" y="153"/>
                </a:cubicBezTo>
                <a:cubicBezTo>
                  <a:pt x="149" y="112"/>
                  <a:pt x="149" y="112"/>
                  <a:pt x="149" y="112"/>
                </a:cubicBezTo>
                <a:cubicBezTo>
                  <a:pt x="149" y="109"/>
                  <a:pt x="151" y="108"/>
                  <a:pt x="153" y="108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7" y="108"/>
                  <a:pt x="199" y="109"/>
                  <a:pt x="199" y="112"/>
                </a:cubicBezTo>
                <a:cubicBezTo>
                  <a:pt x="199" y="153"/>
                  <a:pt x="199" y="153"/>
                  <a:pt x="199" y="153"/>
                </a:cubicBezTo>
                <a:cubicBezTo>
                  <a:pt x="199" y="156"/>
                  <a:pt x="197" y="157"/>
                  <a:pt x="195" y="157"/>
                </a:cubicBezTo>
                <a:lnTo>
                  <a:pt x="153" y="157"/>
                </a:lnTo>
                <a:close/>
                <a:moveTo>
                  <a:pt x="157" y="149"/>
                </a:moveTo>
                <a:cubicBezTo>
                  <a:pt x="191" y="149"/>
                  <a:pt x="191" y="149"/>
                  <a:pt x="191" y="149"/>
                </a:cubicBezTo>
                <a:cubicBezTo>
                  <a:pt x="191" y="116"/>
                  <a:pt x="191" y="116"/>
                  <a:pt x="191" y="116"/>
                </a:cubicBezTo>
                <a:cubicBezTo>
                  <a:pt x="157" y="116"/>
                  <a:pt x="157" y="116"/>
                  <a:pt x="157" y="116"/>
                </a:cubicBezTo>
                <a:lnTo>
                  <a:pt x="157" y="149"/>
                </a:lnTo>
                <a:close/>
                <a:moveTo>
                  <a:pt x="344" y="4"/>
                </a:moveTo>
                <a:cubicBezTo>
                  <a:pt x="347" y="6"/>
                  <a:pt x="348" y="9"/>
                  <a:pt x="348" y="12"/>
                </a:cubicBezTo>
                <a:cubicBezTo>
                  <a:pt x="348" y="62"/>
                  <a:pt x="348" y="62"/>
                  <a:pt x="348" y="62"/>
                </a:cubicBezTo>
                <a:cubicBezTo>
                  <a:pt x="348" y="65"/>
                  <a:pt x="347" y="66"/>
                  <a:pt x="344" y="66"/>
                </a:cubicBezTo>
                <a:cubicBezTo>
                  <a:pt x="341" y="66"/>
                  <a:pt x="340" y="65"/>
                  <a:pt x="340" y="62"/>
                </a:cubicBezTo>
                <a:cubicBezTo>
                  <a:pt x="340" y="12"/>
                  <a:pt x="340" y="12"/>
                  <a:pt x="340" y="12"/>
                </a:cubicBezTo>
                <a:cubicBezTo>
                  <a:pt x="340" y="10"/>
                  <a:pt x="338" y="8"/>
                  <a:pt x="335" y="8"/>
                </a:cubicBezTo>
                <a:cubicBezTo>
                  <a:pt x="278" y="8"/>
                  <a:pt x="278" y="8"/>
                  <a:pt x="278" y="8"/>
                </a:cubicBezTo>
                <a:cubicBezTo>
                  <a:pt x="275" y="8"/>
                  <a:pt x="273" y="7"/>
                  <a:pt x="273" y="4"/>
                </a:cubicBezTo>
                <a:cubicBezTo>
                  <a:pt x="273" y="1"/>
                  <a:pt x="275" y="0"/>
                  <a:pt x="278" y="0"/>
                </a:cubicBezTo>
                <a:cubicBezTo>
                  <a:pt x="335" y="0"/>
                  <a:pt x="335" y="0"/>
                  <a:pt x="335" y="0"/>
                </a:cubicBezTo>
                <a:cubicBezTo>
                  <a:pt x="339" y="0"/>
                  <a:pt x="342" y="1"/>
                  <a:pt x="344" y="4"/>
                </a:cubicBezTo>
                <a:close/>
                <a:moveTo>
                  <a:pt x="348" y="203"/>
                </a:moveTo>
                <a:cubicBezTo>
                  <a:pt x="348" y="253"/>
                  <a:pt x="348" y="253"/>
                  <a:pt x="348" y="253"/>
                </a:cubicBezTo>
                <a:cubicBezTo>
                  <a:pt x="348" y="256"/>
                  <a:pt x="347" y="259"/>
                  <a:pt x="344" y="261"/>
                </a:cubicBezTo>
                <a:cubicBezTo>
                  <a:pt x="342" y="264"/>
                  <a:pt x="339" y="265"/>
                  <a:pt x="335" y="265"/>
                </a:cubicBezTo>
                <a:cubicBezTo>
                  <a:pt x="278" y="265"/>
                  <a:pt x="278" y="265"/>
                  <a:pt x="278" y="265"/>
                </a:cubicBezTo>
                <a:cubicBezTo>
                  <a:pt x="275" y="265"/>
                  <a:pt x="273" y="264"/>
                  <a:pt x="273" y="261"/>
                </a:cubicBezTo>
                <a:cubicBezTo>
                  <a:pt x="273" y="258"/>
                  <a:pt x="275" y="257"/>
                  <a:pt x="278" y="257"/>
                </a:cubicBezTo>
                <a:cubicBezTo>
                  <a:pt x="335" y="257"/>
                  <a:pt x="335" y="257"/>
                  <a:pt x="335" y="257"/>
                </a:cubicBezTo>
                <a:cubicBezTo>
                  <a:pt x="338" y="257"/>
                  <a:pt x="340" y="255"/>
                  <a:pt x="340" y="253"/>
                </a:cubicBezTo>
                <a:cubicBezTo>
                  <a:pt x="340" y="203"/>
                  <a:pt x="340" y="203"/>
                  <a:pt x="340" y="203"/>
                </a:cubicBezTo>
                <a:cubicBezTo>
                  <a:pt x="340" y="200"/>
                  <a:pt x="341" y="199"/>
                  <a:pt x="344" y="199"/>
                </a:cubicBezTo>
                <a:cubicBezTo>
                  <a:pt x="347" y="199"/>
                  <a:pt x="348" y="200"/>
                  <a:pt x="348" y="2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" name="Freeform 33"/>
          <p:cNvSpPr>
            <a:spLocks noEditPoints="1"/>
          </p:cNvSpPr>
          <p:nvPr/>
        </p:nvSpPr>
        <p:spPr bwMode="auto">
          <a:xfrm>
            <a:off x="9920288" y="2484438"/>
            <a:ext cx="469900" cy="469900"/>
          </a:xfrm>
          <a:custGeom>
            <a:avLst/>
            <a:gdLst>
              <a:gd name="T0" fmla="*/ 0 w 265"/>
              <a:gd name="T1" fmla="*/ 253 h 265"/>
              <a:gd name="T2" fmla="*/ 4 w 265"/>
              <a:gd name="T3" fmla="*/ 4 h 265"/>
              <a:gd name="T4" fmla="*/ 253 w 265"/>
              <a:gd name="T5" fmla="*/ 0 h 265"/>
              <a:gd name="T6" fmla="*/ 265 w 265"/>
              <a:gd name="T7" fmla="*/ 12 h 265"/>
              <a:gd name="T8" fmla="*/ 262 w 265"/>
              <a:gd name="T9" fmla="*/ 261 h 265"/>
              <a:gd name="T10" fmla="*/ 13 w 265"/>
              <a:gd name="T11" fmla="*/ 265 h 265"/>
              <a:gd name="T12" fmla="*/ 9 w 265"/>
              <a:gd name="T13" fmla="*/ 253 h 265"/>
              <a:gd name="T14" fmla="*/ 253 w 265"/>
              <a:gd name="T15" fmla="*/ 257 h 265"/>
              <a:gd name="T16" fmla="*/ 257 w 265"/>
              <a:gd name="T17" fmla="*/ 12 h 265"/>
              <a:gd name="T18" fmla="*/ 13 w 265"/>
              <a:gd name="T19" fmla="*/ 8 h 265"/>
              <a:gd name="T20" fmla="*/ 9 w 265"/>
              <a:gd name="T21" fmla="*/ 253 h 265"/>
              <a:gd name="T22" fmla="*/ 29 w 265"/>
              <a:gd name="T23" fmla="*/ 230 h 265"/>
              <a:gd name="T24" fmla="*/ 57 w 265"/>
              <a:gd name="T25" fmla="*/ 149 h 265"/>
              <a:gd name="T26" fmla="*/ 141 w 265"/>
              <a:gd name="T27" fmla="*/ 64 h 265"/>
              <a:gd name="T28" fmla="*/ 172 w 265"/>
              <a:gd name="T29" fmla="*/ 33 h 265"/>
              <a:gd name="T30" fmla="*/ 190 w 265"/>
              <a:gd name="T31" fmla="*/ 33 h 265"/>
              <a:gd name="T32" fmla="*/ 237 w 265"/>
              <a:gd name="T33" fmla="*/ 85 h 265"/>
              <a:gd name="T34" fmla="*/ 203 w 265"/>
              <a:gd name="T35" fmla="*/ 125 h 265"/>
              <a:gd name="T36" fmla="*/ 119 w 265"/>
              <a:gd name="T37" fmla="*/ 210 h 265"/>
              <a:gd name="T38" fmla="*/ 35 w 265"/>
              <a:gd name="T39" fmla="*/ 235 h 265"/>
              <a:gd name="T40" fmla="*/ 30 w 265"/>
              <a:gd name="T41" fmla="*/ 234 h 265"/>
              <a:gd name="T42" fmla="*/ 110 w 265"/>
              <a:gd name="T43" fmla="*/ 204 h 265"/>
              <a:gd name="T44" fmla="*/ 83 w 265"/>
              <a:gd name="T45" fmla="*/ 186 h 265"/>
              <a:gd name="T46" fmla="*/ 79 w 265"/>
              <a:gd name="T47" fmla="*/ 160 h 265"/>
              <a:gd name="T48" fmla="*/ 40 w 265"/>
              <a:gd name="T49" fmla="*/ 226 h 265"/>
              <a:gd name="T50" fmla="*/ 82 w 265"/>
              <a:gd name="T51" fmla="*/ 152 h 265"/>
              <a:gd name="T52" fmla="*/ 144 w 265"/>
              <a:gd name="T53" fmla="*/ 72 h 265"/>
              <a:gd name="T54" fmla="*/ 87 w 265"/>
              <a:gd name="T55" fmla="*/ 178 h 265"/>
              <a:gd name="T56" fmla="*/ 179 w 265"/>
              <a:gd name="T57" fmla="*/ 107 h 265"/>
              <a:gd name="T58" fmla="*/ 87 w 265"/>
              <a:gd name="T59" fmla="*/ 159 h 265"/>
              <a:gd name="T60" fmla="*/ 185 w 265"/>
              <a:gd name="T61" fmla="*/ 113 h 265"/>
              <a:gd name="T62" fmla="*/ 117 w 265"/>
              <a:gd name="T63" fmla="*/ 200 h 265"/>
              <a:gd name="T64" fmla="*/ 185 w 265"/>
              <a:gd name="T65" fmla="*/ 113 h 265"/>
              <a:gd name="T66" fmla="*/ 200 w 265"/>
              <a:gd name="T67" fmla="*/ 116 h 265"/>
              <a:gd name="T68" fmla="*/ 228 w 265"/>
              <a:gd name="T69" fmla="*/ 82 h 265"/>
              <a:gd name="T70" fmla="*/ 178 w 265"/>
              <a:gd name="T71" fmla="*/ 39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65">
                <a:moveTo>
                  <a:pt x="4" y="261"/>
                </a:moveTo>
                <a:cubicBezTo>
                  <a:pt x="2" y="259"/>
                  <a:pt x="0" y="256"/>
                  <a:pt x="0" y="25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2" y="6"/>
                  <a:pt x="4" y="4"/>
                </a:cubicBezTo>
                <a:cubicBezTo>
                  <a:pt x="6" y="1"/>
                  <a:pt x="9" y="0"/>
                  <a:pt x="13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6" y="0"/>
                  <a:pt x="259" y="1"/>
                  <a:pt x="262" y="4"/>
                </a:cubicBezTo>
                <a:cubicBezTo>
                  <a:pt x="264" y="6"/>
                  <a:pt x="265" y="9"/>
                  <a:pt x="265" y="12"/>
                </a:cubicBezTo>
                <a:cubicBezTo>
                  <a:pt x="265" y="253"/>
                  <a:pt x="265" y="253"/>
                  <a:pt x="265" y="253"/>
                </a:cubicBezTo>
                <a:cubicBezTo>
                  <a:pt x="265" y="256"/>
                  <a:pt x="264" y="259"/>
                  <a:pt x="262" y="261"/>
                </a:cubicBezTo>
                <a:cubicBezTo>
                  <a:pt x="259" y="264"/>
                  <a:pt x="256" y="265"/>
                  <a:pt x="253" y="265"/>
                </a:cubicBezTo>
                <a:cubicBezTo>
                  <a:pt x="13" y="265"/>
                  <a:pt x="13" y="265"/>
                  <a:pt x="13" y="265"/>
                </a:cubicBezTo>
                <a:cubicBezTo>
                  <a:pt x="9" y="265"/>
                  <a:pt x="6" y="264"/>
                  <a:pt x="4" y="261"/>
                </a:cubicBezTo>
                <a:close/>
                <a:moveTo>
                  <a:pt x="9" y="253"/>
                </a:moveTo>
                <a:cubicBezTo>
                  <a:pt x="9" y="255"/>
                  <a:pt x="10" y="257"/>
                  <a:pt x="13" y="257"/>
                </a:cubicBezTo>
                <a:cubicBezTo>
                  <a:pt x="253" y="257"/>
                  <a:pt x="253" y="257"/>
                  <a:pt x="253" y="257"/>
                </a:cubicBezTo>
                <a:cubicBezTo>
                  <a:pt x="256" y="257"/>
                  <a:pt x="257" y="255"/>
                  <a:pt x="257" y="253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7" y="10"/>
                  <a:pt x="256" y="8"/>
                  <a:pt x="25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0" y="8"/>
                  <a:pt x="9" y="10"/>
                  <a:pt x="9" y="12"/>
                </a:cubicBezTo>
                <a:lnTo>
                  <a:pt x="9" y="253"/>
                </a:lnTo>
                <a:close/>
                <a:moveTo>
                  <a:pt x="30" y="234"/>
                </a:moveTo>
                <a:cubicBezTo>
                  <a:pt x="29" y="233"/>
                  <a:pt x="29" y="232"/>
                  <a:pt x="29" y="23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149"/>
                  <a:pt x="56" y="149"/>
                  <a:pt x="57" y="149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4" y="30"/>
                  <a:pt x="178" y="29"/>
                  <a:pt x="181" y="29"/>
                </a:cubicBezTo>
                <a:cubicBezTo>
                  <a:pt x="184" y="29"/>
                  <a:pt x="188" y="30"/>
                  <a:pt x="190" y="33"/>
                </a:cubicBezTo>
                <a:cubicBezTo>
                  <a:pt x="233" y="76"/>
                  <a:pt x="233" y="76"/>
                  <a:pt x="233" y="76"/>
                </a:cubicBezTo>
                <a:cubicBezTo>
                  <a:pt x="236" y="79"/>
                  <a:pt x="237" y="82"/>
                  <a:pt x="237" y="85"/>
                </a:cubicBezTo>
                <a:cubicBezTo>
                  <a:pt x="237" y="89"/>
                  <a:pt x="236" y="92"/>
                  <a:pt x="233" y="95"/>
                </a:cubicBezTo>
                <a:cubicBezTo>
                  <a:pt x="203" y="125"/>
                  <a:pt x="203" y="125"/>
                  <a:pt x="203" y="125"/>
                </a:cubicBezTo>
                <a:cubicBezTo>
                  <a:pt x="203" y="125"/>
                  <a:pt x="203" y="125"/>
                  <a:pt x="203" y="125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210"/>
                  <a:pt x="118" y="211"/>
                  <a:pt x="117" y="211"/>
                </a:cubicBezTo>
                <a:cubicBezTo>
                  <a:pt x="35" y="235"/>
                  <a:pt x="35" y="235"/>
                  <a:pt x="35" y="235"/>
                </a:cubicBezTo>
                <a:cubicBezTo>
                  <a:pt x="34" y="236"/>
                  <a:pt x="34" y="236"/>
                  <a:pt x="33" y="236"/>
                </a:cubicBezTo>
                <a:cubicBezTo>
                  <a:pt x="32" y="236"/>
                  <a:pt x="31" y="235"/>
                  <a:pt x="30" y="234"/>
                </a:cubicBezTo>
                <a:close/>
                <a:moveTo>
                  <a:pt x="40" y="226"/>
                </a:moveTo>
                <a:cubicBezTo>
                  <a:pt x="110" y="204"/>
                  <a:pt x="110" y="204"/>
                  <a:pt x="110" y="204"/>
                </a:cubicBezTo>
                <a:cubicBezTo>
                  <a:pt x="105" y="186"/>
                  <a:pt x="105" y="186"/>
                  <a:pt x="105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0" y="186"/>
                  <a:pt x="79" y="185"/>
                  <a:pt x="79" y="182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62" y="156"/>
                  <a:pt x="62" y="156"/>
                  <a:pt x="62" y="156"/>
                </a:cubicBezTo>
                <a:lnTo>
                  <a:pt x="40" y="226"/>
                </a:lnTo>
                <a:close/>
                <a:moveTo>
                  <a:pt x="68" y="149"/>
                </a:moveTo>
                <a:cubicBezTo>
                  <a:pt x="82" y="152"/>
                  <a:pt x="82" y="152"/>
                  <a:pt x="82" y="152"/>
                </a:cubicBezTo>
                <a:cubicBezTo>
                  <a:pt x="153" y="81"/>
                  <a:pt x="153" y="81"/>
                  <a:pt x="153" y="81"/>
                </a:cubicBezTo>
                <a:cubicBezTo>
                  <a:pt x="144" y="72"/>
                  <a:pt x="144" y="72"/>
                  <a:pt x="144" y="72"/>
                </a:cubicBezTo>
                <a:lnTo>
                  <a:pt x="68" y="149"/>
                </a:lnTo>
                <a:close/>
                <a:moveTo>
                  <a:pt x="87" y="178"/>
                </a:moveTo>
                <a:cubicBezTo>
                  <a:pt x="106" y="178"/>
                  <a:pt x="106" y="178"/>
                  <a:pt x="106" y="178"/>
                </a:cubicBezTo>
                <a:cubicBezTo>
                  <a:pt x="179" y="107"/>
                  <a:pt x="179" y="107"/>
                  <a:pt x="179" y="107"/>
                </a:cubicBezTo>
                <a:cubicBezTo>
                  <a:pt x="159" y="87"/>
                  <a:pt x="159" y="87"/>
                  <a:pt x="159" y="87"/>
                </a:cubicBezTo>
                <a:cubicBezTo>
                  <a:pt x="87" y="159"/>
                  <a:pt x="87" y="159"/>
                  <a:pt x="87" y="159"/>
                </a:cubicBezTo>
                <a:lnTo>
                  <a:pt x="87" y="178"/>
                </a:lnTo>
                <a:close/>
                <a:moveTo>
                  <a:pt x="185" y="113"/>
                </a:moveTo>
                <a:cubicBezTo>
                  <a:pt x="113" y="183"/>
                  <a:pt x="113" y="183"/>
                  <a:pt x="113" y="183"/>
                </a:cubicBezTo>
                <a:cubicBezTo>
                  <a:pt x="117" y="200"/>
                  <a:pt x="117" y="200"/>
                  <a:pt x="117" y="200"/>
                </a:cubicBezTo>
                <a:cubicBezTo>
                  <a:pt x="194" y="123"/>
                  <a:pt x="194" y="123"/>
                  <a:pt x="194" y="123"/>
                </a:cubicBezTo>
                <a:lnTo>
                  <a:pt x="185" y="113"/>
                </a:lnTo>
                <a:close/>
                <a:moveTo>
                  <a:pt x="150" y="67"/>
                </a:moveTo>
                <a:cubicBezTo>
                  <a:pt x="200" y="116"/>
                  <a:pt x="200" y="116"/>
                  <a:pt x="200" y="116"/>
                </a:cubicBezTo>
                <a:cubicBezTo>
                  <a:pt x="228" y="88"/>
                  <a:pt x="228" y="88"/>
                  <a:pt x="228" y="88"/>
                </a:cubicBezTo>
                <a:cubicBezTo>
                  <a:pt x="230" y="86"/>
                  <a:pt x="230" y="84"/>
                  <a:pt x="228" y="82"/>
                </a:cubicBezTo>
                <a:cubicBezTo>
                  <a:pt x="184" y="39"/>
                  <a:pt x="184" y="39"/>
                  <a:pt x="184" y="39"/>
                </a:cubicBezTo>
                <a:cubicBezTo>
                  <a:pt x="182" y="37"/>
                  <a:pt x="180" y="37"/>
                  <a:pt x="178" y="39"/>
                </a:cubicBezTo>
                <a:lnTo>
                  <a:pt x="150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6" name="Freeform 34"/>
          <p:cNvSpPr>
            <a:spLocks noEditPoints="1"/>
          </p:cNvSpPr>
          <p:nvPr/>
        </p:nvSpPr>
        <p:spPr bwMode="auto">
          <a:xfrm>
            <a:off x="10625138" y="2484438"/>
            <a:ext cx="484188" cy="469900"/>
          </a:xfrm>
          <a:custGeom>
            <a:avLst/>
            <a:gdLst>
              <a:gd name="T0" fmla="*/ 273 w 273"/>
              <a:gd name="T1" fmla="*/ 17 h 265"/>
              <a:gd name="T2" fmla="*/ 267 w 273"/>
              <a:gd name="T3" fmla="*/ 259 h 265"/>
              <a:gd name="T4" fmla="*/ 16 w 273"/>
              <a:gd name="T5" fmla="*/ 265 h 265"/>
              <a:gd name="T6" fmla="*/ 0 w 273"/>
              <a:gd name="T7" fmla="*/ 248 h 265"/>
              <a:gd name="T8" fmla="*/ 5 w 273"/>
              <a:gd name="T9" fmla="*/ 6 h 265"/>
              <a:gd name="T10" fmla="*/ 256 w 273"/>
              <a:gd name="T11" fmla="*/ 0 h 265"/>
              <a:gd name="T12" fmla="*/ 265 w 273"/>
              <a:gd name="T13" fmla="*/ 17 h 265"/>
              <a:gd name="T14" fmla="*/ 256 w 273"/>
              <a:gd name="T15" fmla="*/ 8 h 265"/>
              <a:gd name="T16" fmla="*/ 11 w 273"/>
              <a:gd name="T17" fmla="*/ 12 h 265"/>
              <a:gd name="T18" fmla="*/ 8 w 273"/>
              <a:gd name="T19" fmla="*/ 248 h 265"/>
              <a:gd name="T20" fmla="*/ 16 w 273"/>
              <a:gd name="T21" fmla="*/ 257 h 265"/>
              <a:gd name="T22" fmla="*/ 261 w 273"/>
              <a:gd name="T23" fmla="*/ 253 h 265"/>
              <a:gd name="T24" fmla="*/ 265 w 273"/>
              <a:gd name="T25" fmla="*/ 17 h 265"/>
              <a:gd name="T26" fmla="*/ 82 w 273"/>
              <a:gd name="T27" fmla="*/ 165 h 265"/>
              <a:gd name="T28" fmla="*/ 59 w 273"/>
              <a:gd name="T29" fmla="*/ 165 h 265"/>
              <a:gd name="T30" fmla="*/ 59 w 273"/>
              <a:gd name="T31" fmla="*/ 142 h 265"/>
              <a:gd name="T32" fmla="*/ 82 w 273"/>
              <a:gd name="T33" fmla="*/ 142 h 265"/>
              <a:gd name="T34" fmla="*/ 78 w 273"/>
              <a:gd name="T35" fmla="*/ 153 h 265"/>
              <a:gd name="T36" fmla="*/ 70 w 273"/>
              <a:gd name="T37" fmla="*/ 145 h 265"/>
              <a:gd name="T38" fmla="*/ 62 w 273"/>
              <a:gd name="T39" fmla="*/ 153 h 265"/>
              <a:gd name="T40" fmla="*/ 70 w 273"/>
              <a:gd name="T41" fmla="*/ 161 h 265"/>
              <a:gd name="T42" fmla="*/ 78 w 273"/>
              <a:gd name="T43" fmla="*/ 153 h 265"/>
              <a:gd name="T44" fmla="*/ 66 w 273"/>
              <a:gd name="T45" fmla="*/ 46 h 265"/>
              <a:gd name="T46" fmla="*/ 74 w 273"/>
              <a:gd name="T47" fmla="*/ 46 h 265"/>
              <a:gd name="T48" fmla="*/ 70 w 273"/>
              <a:gd name="T49" fmla="*/ 124 h 265"/>
              <a:gd name="T50" fmla="*/ 74 w 273"/>
              <a:gd name="T51" fmla="*/ 186 h 265"/>
              <a:gd name="T52" fmla="*/ 70 w 273"/>
              <a:gd name="T53" fmla="*/ 215 h 265"/>
              <a:gd name="T54" fmla="*/ 66 w 273"/>
              <a:gd name="T55" fmla="*/ 186 h 265"/>
              <a:gd name="T56" fmla="*/ 74 w 273"/>
              <a:gd name="T57" fmla="*/ 186 h 265"/>
              <a:gd name="T58" fmla="*/ 148 w 273"/>
              <a:gd name="T59" fmla="*/ 74 h 265"/>
              <a:gd name="T60" fmla="*/ 125 w 273"/>
              <a:gd name="T61" fmla="*/ 74 h 265"/>
              <a:gd name="T62" fmla="*/ 125 w 273"/>
              <a:gd name="T63" fmla="*/ 50 h 265"/>
              <a:gd name="T64" fmla="*/ 148 w 273"/>
              <a:gd name="T65" fmla="*/ 50 h 265"/>
              <a:gd name="T66" fmla="*/ 145 w 273"/>
              <a:gd name="T67" fmla="*/ 62 h 265"/>
              <a:gd name="T68" fmla="*/ 136 w 273"/>
              <a:gd name="T69" fmla="*/ 54 h 265"/>
              <a:gd name="T70" fmla="*/ 128 w 273"/>
              <a:gd name="T71" fmla="*/ 62 h 265"/>
              <a:gd name="T72" fmla="*/ 136 w 273"/>
              <a:gd name="T73" fmla="*/ 70 h 265"/>
              <a:gd name="T74" fmla="*/ 145 w 273"/>
              <a:gd name="T75" fmla="*/ 62 h 265"/>
              <a:gd name="T76" fmla="*/ 141 w 273"/>
              <a:gd name="T77" fmla="*/ 211 h 265"/>
              <a:gd name="T78" fmla="*/ 132 w 273"/>
              <a:gd name="T79" fmla="*/ 211 h 265"/>
              <a:gd name="T80" fmla="*/ 136 w 273"/>
              <a:gd name="T81" fmla="*/ 91 h 265"/>
              <a:gd name="T82" fmla="*/ 219 w 273"/>
              <a:gd name="T83" fmla="*/ 195 h 265"/>
              <a:gd name="T84" fmla="*/ 203 w 273"/>
              <a:gd name="T85" fmla="*/ 211 h 265"/>
              <a:gd name="T86" fmla="*/ 186 w 273"/>
              <a:gd name="T87" fmla="*/ 195 h 265"/>
              <a:gd name="T88" fmla="*/ 203 w 273"/>
              <a:gd name="T89" fmla="*/ 178 h 265"/>
              <a:gd name="T90" fmla="*/ 219 w 273"/>
              <a:gd name="T91" fmla="*/ 195 h 265"/>
              <a:gd name="T92" fmla="*/ 209 w 273"/>
              <a:gd name="T93" fmla="*/ 189 h 265"/>
              <a:gd name="T94" fmla="*/ 197 w 273"/>
              <a:gd name="T95" fmla="*/ 189 h 265"/>
              <a:gd name="T96" fmla="*/ 197 w 273"/>
              <a:gd name="T97" fmla="*/ 201 h 265"/>
              <a:gd name="T98" fmla="*/ 209 w 273"/>
              <a:gd name="T99" fmla="*/ 201 h 265"/>
              <a:gd name="T100" fmla="*/ 199 w 273"/>
              <a:gd name="T101" fmla="*/ 161 h 265"/>
              <a:gd name="T102" fmla="*/ 203 w 273"/>
              <a:gd name="T103" fmla="*/ 41 h 265"/>
              <a:gd name="T104" fmla="*/ 207 w 273"/>
              <a:gd name="T105" fmla="*/ 161 h 265"/>
              <a:gd name="T106" fmla="*/ 199 w 273"/>
              <a:gd name="T107" fmla="*/ 16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3" h="265">
                <a:moveTo>
                  <a:pt x="267" y="6"/>
                </a:moveTo>
                <a:cubicBezTo>
                  <a:pt x="271" y="9"/>
                  <a:pt x="273" y="13"/>
                  <a:pt x="273" y="17"/>
                </a:cubicBezTo>
                <a:cubicBezTo>
                  <a:pt x="273" y="248"/>
                  <a:pt x="273" y="248"/>
                  <a:pt x="273" y="248"/>
                </a:cubicBezTo>
                <a:cubicBezTo>
                  <a:pt x="273" y="252"/>
                  <a:pt x="271" y="255"/>
                  <a:pt x="267" y="259"/>
                </a:cubicBezTo>
                <a:cubicBezTo>
                  <a:pt x="264" y="263"/>
                  <a:pt x="260" y="265"/>
                  <a:pt x="256" y="265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3" y="265"/>
                  <a:pt x="9" y="263"/>
                  <a:pt x="5" y="259"/>
                </a:cubicBezTo>
                <a:cubicBezTo>
                  <a:pt x="2" y="255"/>
                  <a:pt x="0" y="252"/>
                  <a:pt x="0" y="248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3"/>
                  <a:pt x="2" y="9"/>
                  <a:pt x="5" y="6"/>
                </a:cubicBezTo>
                <a:cubicBezTo>
                  <a:pt x="9" y="2"/>
                  <a:pt x="13" y="0"/>
                  <a:pt x="16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260" y="0"/>
                  <a:pt x="264" y="2"/>
                  <a:pt x="267" y="6"/>
                </a:cubicBezTo>
                <a:close/>
                <a:moveTo>
                  <a:pt x="265" y="17"/>
                </a:moveTo>
                <a:cubicBezTo>
                  <a:pt x="265" y="16"/>
                  <a:pt x="264" y="14"/>
                  <a:pt x="261" y="12"/>
                </a:cubicBezTo>
                <a:cubicBezTo>
                  <a:pt x="259" y="9"/>
                  <a:pt x="258" y="8"/>
                  <a:pt x="25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4" y="9"/>
                  <a:pt x="11" y="12"/>
                </a:cubicBezTo>
                <a:cubicBezTo>
                  <a:pt x="9" y="14"/>
                  <a:pt x="8" y="16"/>
                  <a:pt x="8" y="17"/>
                </a:cubicBezTo>
                <a:cubicBezTo>
                  <a:pt x="8" y="248"/>
                  <a:pt x="8" y="248"/>
                  <a:pt x="8" y="248"/>
                </a:cubicBezTo>
                <a:cubicBezTo>
                  <a:pt x="8" y="249"/>
                  <a:pt x="9" y="251"/>
                  <a:pt x="11" y="253"/>
                </a:cubicBezTo>
                <a:cubicBezTo>
                  <a:pt x="14" y="256"/>
                  <a:pt x="15" y="257"/>
                  <a:pt x="16" y="257"/>
                </a:cubicBezTo>
                <a:cubicBezTo>
                  <a:pt x="256" y="257"/>
                  <a:pt x="256" y="257"/>
                  <a:pt x="256" y="257"/>
                </a:cubicBezTo>
                <a:cubicBezTo>
                  <a:pt x="258" y="257"/>
                  <a:pt x="259" y="256"/>
                  <a:pt x="261" y="253"/>
                </a:cubicBezTo>
                <a:cubicBezTo>
                  <a:pt x="264" y="251"/>
                  <a:pt x="265" y="249"/>
                  <a:pt x="265" y="248"/>
                </a:cubicBezTo>
                <a:lnTo>
                  <a:pt x="265" y="17"/>
                </a:lnTo>
                <a:close/>
                <a:moveTo>
                  <a:pt x="87" y="153"/>
                </a:moveTo>
                <a:cubicBezTo>
                  <a:pt x="87" y="158"/>
                  <a:pt x="85" y="162"/>
                  <a:pt x="82" y="165"/>
                </a:cubicBezTo>
                <a:cubicBezTo>
                  <a:pt x="79" y="168"/>
                  <a:pt x="75" y="170"/>
                  <a:pt x="70" y="170"/>
                </a:cubicBezTo>
                <a:cubicBezTo>
                  <a:pt x="66" y="170"/>
                  <a:pt x="62" y="168"/>
                  <a:pt x="59" y="165"/>
                </a:cubicBezTo>
                <a:cubicBezTo>
                  <a:pt x="55" y="162"/>
                  <a:pt x="54" y="158"/>
                  <a:pt x="54" y="153"/>
                </a:cubicBezTo>
                <a:cubicBezTo>
                  <a:pt x="54" y="149"/>
                  <a:pt x="55" y="145"/>
                  <a:pt x="59" y="142"/>
                </a:cubicBezTo>
                <a:cubicBezTo>
                  <a:pt x="62" y="138"/>
                  <a:pt x="66" y="137"/>
                  <a:pt x="70" y="137"/>
                </a:cubicBezTo>
                <a:cubicBezTo>
                  <a:pt x="75" y="137"/>
                  <a:pt x="79" y="138"/>
                  <a:pt x="82" y="142"/>
                </a:cubicBezTo>
                <a:cubicBezTo>
                  <a:pt x="85" y="145"/>
                  <a:pt x="87" y="149"/>
                  <a:pt x="87" y="153"/>
                </a:cubicBezTo>
                <a:close/>
                <a:moveTo>
                  <a:pt x="78" y="153"/>
                </a:moveTo>
                <a:cubicBezTo>
                  <a:pt x="78" y="151"/>
                  <a:pt x="78" y="149"/>
                  <a:pt x="76" y="147"/>
                </a:cubicBezTo>
                <a:cubicBezTo>
                  <a:pt x="75" y="146"/>
                  <a:pt x="73" y="145"/>
                  <a:pt x="70" y="145"/>
                </a:cubicBezTo>
                <a:cubicBezTo>
                  <a:pt x="68" y="145"/>
                  <a:pt x="66" y="146"/>
                  <a:pt x="64" y="147"/>
                </a:cubicBezTo>
                <a:cubicBezTo>
                  <a:pt x="63" y="149"/>
                  <a:pt x="62" y="151"/>
                  <a:pt x="62" y="153"/>
                </a:cubicBezTo>
                <a:cubicBezTo>
                  <a:pt x="62" y="156"/>
                  <a:pt x="63" y="158"/>
                  <a:pt x="64" y="159"/>
                </a:cubicBezTo>
                <a:cubicBezTo>
                  <a:pt x="66" y="161"/>
                  <a:pt x="68" y="161"/>
                  <a:pt x="70" y="161"/>
                </a:cubicBezTo>
                <a:cubicBezTo>
                  <a:pt x="73" y="161"/>
                  <a:pt x="75" y="161"/>
                  <a:pt x="76" y="159"/>
                </a:cubicBezTo>
                <a:cubicBezTo>
                  <a:pt x="78" y="158"/>
                  <a:pt x="78" y="156"/>
                  <a:pt x="78" y="153"/>
                </a:cubicBezTo>
                <a:close/>
                <a:moveTo>
                  <a:pt x="66" y="120"/>
                </a:moveTo>
                <a:cubicBezTo>
                  <a:pt x="66" y="46"/>
                  <a:pt x="66" y="46"/>
                  <a:pt x="66" y="46"/>
                </a:cubicBezTo>
                <a:cubicBezTo>
                  <a:pt x="66" y="43"/>
                  <a:pt x="67" y="41"/>
                  <a:pt x="70" y="41"/>
                </a:cubicBezTo>
                <a:cubicBezTo>
                  <a:pt x="73" y="41"/>
                  <a:pt x="74" y="43"/>
                  <a:pt x="74" y="46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4" y="123"/>
                  <a:pt x="73" y="124"/>
                  <a:pt x="70" y="124"/>
                </a:cubicBezTo>
                <a:cubicBezTo>
                  <a:pt x="67" y="124"/>
                  <a:pt x="66" y="123"/>
                  <a:pt x="66" y="120"/>
                </a:cubicBezTo>
                <a:close/>
                <a:moveTo>
                  <a:pt x="74" y="186"/>
                </a:moveTo>
                <a:cubicBezTo>
                  <a:pt x="74" y="211"/>
                  <a:pt x="74" y="211"/>
                  <a:pt x="74" y="211"/>
                </a:cubicBezTo>
                <a:cubicBezTo>
                  <a:pt x="74" y="214"/>
                  <a:pt x="73" y="215"/>
                  <a:pt x="70" y="215"/>
                </a:cubicBezTo>
                <a:cubicBezTo>
                  <a:pt x="67" y="215"/>
                  <a:pt x="66" y="214"/>
                  <a:pt x="66" y="211"/>
                </a:cubicBezTo>
                <a:cubicBezTo>
                  <a:pt x="66" y="186"/>
                  <a:pt x="66" y="186"/>
                  <a:pt x="66" y="186"/>
                </a:cubicBezTo>
                <a:cubicBezTo>
                  <a:pt x="66" y="184"/>
                  <a:pt x="67" y="182"/>
                  <a:pt x="70" y="182"/>
                </a:cubicBezTo>
                <a:cubicBezTo>
                  <a:pt x="73" y="182"/>
                  <a:pt x="74" y="184"/>
                  <a:pt x="74" y="186"/>
                </a:cubicBezTo>
                <a:close/>
                <a:moveTo>
                  <a:pt x="153" y="62"/>
                </a:moveTo>
                <a:cubicBezTo>
                  <a:pt x="153" y="67"/>
                  <a:pt x="151" y="70"/>
                  <a:pt x="148" y="74"/>
                </a:cubicBezTo>
                <a:cubicBezTo>
                  <a:pt x="145" y="77"/>
                  <a:pt x="141" y="79"/>
                  <a:pt x="136" y="79"/>
                </a:cubicBezTo>
                <a:cubicBezTo>
                  <a:pt x="132" y="79"/>
                  <a:pt x="128" y="77"/>
                  <a:pt x="125" y="74"/>
                </a:cubicBezTo>
                <a:cubicBezTo>
                  <a:pt x="121" y="70"/>
                  <a:pt x="120" y="67"/>
                  <a:pt x="120" y="62"/>
                </a:cubicBezTo>
                <a:cubicBezTo>
                  <a:pt x="120" y="58"/>
                  <a:pt x="121" y="54"/>
                  <a:pt x="125" y="50"/>
                </a:cubicBezTo>
                <a:cubicBezTo>
                  <a:pt x="128" y="47"/>
                  <a:pt x="132" y="46"/>
                  <a:pt x="136" y="46"/>
                </a:cubicBezTo>
                <a:cubicBezTo>
                  <a:pt x="141" y="46"/>
                  <a:pt x="145" y="47"/>
                  <a:pt x="148" y="50"/>
                </a:cubicBezTo>
                <a:cubicBezTo>
                  <a:pt x="151" y="54"/>
                  <a:pt x="153" y="58"/>
                  <a:pt x="153" y="62"/>
                </a:cubicBezTo>
                <a:close/>
                <a:moveTo>
                  <a:pt x="145" y="62"/>
                </a:moveTo>
                <a:cubicBezTo>
                  <a:pt x="145" y="60"/>
                  <a:pt x="144" y="58"/>
                  <a:pt x="142" y="56"/>
                </a:cubicBezTo>
                <a:cubicBezTo>
                  <a:pt x="141" y="55"/>
                  <a:pt x="139" y="54"/>
                  <a:pt x="136" y="54"/>
                </a:cubicBezTo>
                <a:cubicBezTo>
                  <a:pt x="134" y="54"/>
                  <a:pt x="132" y="55"/>
                  <a:pt x="130" y="56"/>
                </a:cubicBezTo>
                <a:cubicBezTo>
                  <a:pt x="129" y="58"/>
                  <a:pt x="128" y="60"/>
                  <a:pt x="128" y="62"/>
                </a:cubicBezTo>
                <a:cubicBezTo>
                  <a:pt x="128" y="65"/>
                  <a:pt x="129" y="66"/>
                  <a:pt x="130" y="68"/>
                </a:cubicBezTo>
                <a:cubicBezTo>
                  <a:pt x="132" y="70"/>
                  <a:pt x="134" y="70"/>
                  <a:pt x="136" y="70"/>
                </a:cubicBezTo>
                <a:cubicBezTo>
                  <a:pt x="139" y="70"/>
                  <a:pt x="141" y="70"/>
                  <a:pt x="142" y="68"/>
                </a:cubicBezTo>
                <a:cubicBezTo>
                  <a:pt x="144" y="66"/>
                  <a:pt x="145" y="65"/>
                  <a:pt x="145" y="62"/>
                </a:cubicBezTo>
                <a:close/>
                <a:moveTo>
                  <a:pt x="141" y="95"/>
                </a:moveTo>
                <a:cubicBezTo>
                  <a:pt x="141" y="211"/>
                  <a:pt x="141" y="211"/>
                  <a:pt x="141" y="211"/>
                </a:cubicBezTo>
                <a:cubicBezTo>
                  <a:pt x="141" y="214"/>
                  <a:pt x="139" y="215"/>
                  <a:pt x="136" y="215"/>
                </a:cubicBezTo>
                <a:cubicBezTo>
                  <a:pt x="134" y="215"/>
                  <a:pt x="132" y="214"/>
                  <a:pt x="132" y="211"/>
                </a:cubicBezTo>
                <a:cubicBezTo>
                  <a:pt x="132" y="95"/>
                  <a:pt x="132" y="95"/>
                  <a:pt x="132" y="95"/>
                </a:cubicBezTo>
                <a:cubicBezTo>
                  <a:pt x="132" y="92"/>
                  <a:pt x="134" y="91"/>
                  <a:pt x="136" y="91"/>
                </a:cubicBezTo>
                <a:cubicBezTo>
                  <a:pt x="139" y="91"/>
                  <a:pt x="141" y="92"/>
                  <a:pt x="141" y="95"/>
                </a:cubicBezTo>
                <a:close/>
                <a:moveTo>
                  <a:pt x="219" y="195"/>
                </a:moveTo>
                <a:cubicBezTo>
                  <a:pt x="219" y="199"/>
                  <a:pt x="218" y="203"/>
                  <a:pt x="214" y="206"/>
                </a:cubicBezTo>
                <a:cubicBezTo>
                  <a:pt x="211" y="210"/>
                  <a:pt x="207" y="211"/>
                  <a:pt x="203" y="211"/>
                </a:cubicBezTo>
                <a:cubicBezTo>
                  <a:pt x="198" y="211"/>
                  <a:pt x="194" y="210"/>
                  <a:pt x="191" y="206"/>
                </a:cubicBezTo>
                <a:cubicBezTo>
                  <a:pt x="188" y="203"/>
                  <a:pt x="186" y="199"/>
                  <a:pt x="186" y="195"/>
                </a:cubicBezTo>
                <a:cubicBezTo>
                  <a:pt x="186" y="190"/>
                  <a:pt x="188" y="186"/>
                  <a:pt x="191" y="183"/>
                </a:cubicBezTo>
                <a:cubicBezTo>
                  <a:pt x="194" y="180"/>
                  <a:pt x="198" y="178"/>
                  <a:pt x="203" y="178"/>
                </a:cubicBezTo>
                <a:cubicBezTo>
                  <a:pt x="207" y="178"/>
                  <a:pt x="211" y="180"/>
                  <a:pt x="214" y="183"/>
                </a:cubicBezTo>
                <a:cubicBezTo>
                  <a:pt x="218" y="186"/>
                  <a:pt x="219" y="190"/>
                  <a:pt x="219" y="195"/>
                </a:cubicBezTo>
                <a:close/>
                <a:moveTo>
                  <a:pt x="211" y="195"/>
                </a:moveTo>
                <a:cubicBezTo>
                  <a:pt x="211" y="192"/>
                  <a:pt x="210" y="190"/>
                  <a:pt x="209" y="189"/>
                </a:cubicBezTo>
                <a:cubicBezTo>
                  <a:pt x="207" y="187"/>
                  <a:pt x="205" y="186"/>
                  <a:pt x="203" y="186"/>
                </a:cubicBezTo>
                <a:cubicBezTo>
                  <a:pt x="200" y="186"/>
                  <a:pt x="198" y="187"/>
                  <a:pt x="197" y="189"/>
                </a:cubicBezTo>
                <a:cubicBezTo>
                  <a:pt x="195" y="190"/>
                  <a:pt x="194" y="192"/>
                  <a:pt x="194" y="195"/>
                </a:cubicBezTo>
                <a:cubicBezTo>
                  <a:pt x="194" y="197"/>
                  <a:pt x="195" y="199"/>
                  <a:pt x="197" y="201"/>
                </a:cubicBezTo>
                <a:cubicBezTo>
                  <a:pt x="198" y="202"/>
                  <a:pt x="200" y="203"/>
                  <a:pt x="203" y="203"/>
                </a:cubicBezTo>
                <a:cubicBezTo>
                  <a:pt x="205" y="203"/>
                  <a:pt x="207" y="202"/>
                  <a:pt x="209" y="201"/>
                </a:cubicBezTo>
                <a:cubicBezTo>
                  <a:pt x="210" y="199"/>
                  <a:pt x="211" y="197"/>
                  <a:pt x="211" y="195"/>
                </a:cubicBezTo>
                <a:close/>
                <a:moveTo>
                  <a:pt x="199" y="161"/>
                </a:moveTo>
                <a:cubicBezTo>
                  <a:pt x="199" y="46"/>
                  <a:pt x="199" y="46"/>
                  <a:pt x="199" y="46"/>
                </a:cubicBezTo>
                <a:cubicBezTo>
                  <a:pt x="199" y="43"/>
                  <a:pt x="200" y="41"/>
                  <a:pt x="203" y="41"/>
                </a:cubicBezTo>
                <a:cubicBezTo>
                  <a:pt x="205" y="41"/>
                  <a:pt x="207" y="43"/>
                  <a:pt x="207" y="46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4"/>
                  <a:pt x="205" y="166"/>
                  <a:pt x="203" y="166"/>
                </a:cubicBezTo>
                <a:cubicBezTo>
                  <a:pt x="200" y="166"/>
                  <a:pt x="199" y="164"/>
                  <a:pt x="199" y="1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" name="Freeform 35"/>
          <p:cNvSpPr>
            <a:spLocks noEditPoints="1"/>
          </p:cNvSpPr>
          <p:nvPr/>
        </p:nvSpPr>
        <p:spPr bwMode="auto">
          <a:xfrm>
            <a:off x="11345863" y="2484438"/>
            <a:ext cx="407988" cy="471488"/>
          </a:xfrm>
          <a:custGeom>
            <a:avLst/>
            <a:gdLst>
              <a:gd name="T0" fmla="*/ 227 w 231"/>
              <a:gd name="T1" fmla="*/ 58 h 266"/>
              <a:gd name="T2" fmla="*/ 4 w 231"/>
              <a:gd name="T3" fmla="*/ 58 h 266"/>
              <a:gd name="T4" fmla="*/ 0 w 231"/>
              <a:gd name="T5" fmla="*/ 54 h 266"/>
              <a:gd name="T6" fmla="*/ 0 w 231"/>
              <a:gd name="T7" fmla="*/ 12 h 266"/>
              <a:gd name="T8" fmla="*/ 3 w 231"/>
              <a:gd name="T9" fmla="*/ 4 h 266"/>
              <a:gd name="T10" fmla="*/ 12 w 231"/>
              <a:gd name="T11" fmla="*/ 0 h 266"/>
              <a:gd name="T12" fmla="*/ 219 w 231"/>
              <a:gd name="T13" fmla="*/ 0 h 266"/>
              <a:gd name="T14" fmla="*/ 228 w 231"/>
              <a:gd name="T15" fmla="*/ 4 h 266"/>
              <a:gd name="T16" fmla="*/ 231 w 231"/>
              <a:gd name="T17" fmla="*/ 12 h 266"/>
              <a:gd name="T18" fmla="*/ 231 w 231"/>
              <a:gd name="T19" fmla="*/ 54 h 266"/>
              <a:gd name="T20" fmla="*/ 227 w 231"/>
              <a:gd name="T21" fmla="*/ 58 h 266"/>
              <a:gd name="T22" fmla="*/ 223 w 231"/>
              <a:gd name="T23" fmla="*/ 12 h 266"/>
              <a:gd name="T24" fmla="*/ 219 w 231"/>
              <a:gd name="T25" fmla="*/ 8 h 266"/>
              <a:gd name="T26" fmla="*/ 12 w 231"/>
              <a:gd name="T27" fmla="*/ 8 h 266"/>
              <a:gd name="T28" fmla="*/ 8 w 231"/>
              <a:gd name="T29" fmla="*/ 12 h 266"/>
              <a:gd name="T30" fmla="*/ 8 w 231"/>
              <a:gd name="T31" fmla="*/ 50 h 266"/>
              <a:gd name="T32" fmla="*/ 223 w 231"/>
              <a:gd name="T33" fmla="*/ 50 h 266"/>
              <a:gd name="T34" fmla="*/ 223 w 231"/>
              <a:gd name="T35" fmla="*/ 12 h 266"/>
              <a:gd name="T36" fmla="*/ 16 w 231"/>
              <a:gd name="T37" fmla="*/ 79 h 266"/>
              <a:gd name="T38" fmla="*/ 16 w 231"/>
              <a:gd name="T39" fmla="*/ 252 h 266"/>
              <a:gd name="T40" fmla="*/ 18 w 231"/>
              <a:gd name="T41" fmla="*/ 256 h 266"/>
              <a:gd name="T42" fmla="*/ 23 w 231"/>
              <a:gd name="T43" fmla="*/ 256 h 266"/>
              <a:gd name="T44" fmla="*/ 59 w 231"/>
              <a:gd name="T45" fmla="*/ 232 h 266"/>
              <a:gd name="T46" fmla="*/ 94 w 231"/>
              <a:gd name="T47" fmla="*/ 199 h 266"/>
              <a:gd name="T48" fmla="*/ 113 w 231"/>
              <a:gd name="T49" fmla="*/ 180 h 266"/>
              <a:gd name="T50" fmla="*/ 117 w 231"/>
              <a:gd name="T51" fmla="*/ 178 h 266"/>
              <a:gd name="T52" fmla="*/ 120 w 231"/>
              <a:gd name="T53" fmla="*/ 180 h 266"/>
              <a:gd name="T54" fmla="*/ 138 w 231"/>
              <a:gd name="T55" fmla="*/ 199 h 266"/>
              <a:gd name="T56" fmla="*/ 173 w 231"/>
              <a:gd name="T57" fmla="*/ 232 h 266"/>
              <a:gd name="T58" fmla="*/ 208 w 231"/>
              <a:gd name="T59" fmla="*/ 256 h 266"/>
              <a:gd name="T60" fmla="*/ 213 w 231"/>
              <a:gd name="T61" fmla="*/ 256 h 266"/>
              <a:gd name="T62" fmla="*/ 215 w 231"/>
              <a:gd name="T63" fmla="*/ 252 h 266"/>
              <a:gd name="T64" fmla="*/ 215 w 231"/>
              <a:gd name="T65" fmla="*/ 79 h 266"/>
              <a:gd name="T66" fmla="*/ 219 w 231"/>
              <a:gd name="T67" fmla="*/ 75 h 266"/>
              <a:gd name="T68" fmla="*/ 223 w 231"/>
              <a:gd name="T69" fmla="*/ 79 h 266"/>
              <a:gd name="T70" fmla="*/ 223 w 231"/>
              <a:gd name="T71" fmla="*/ 252 h 266"/>
              <a:gd name="T72" fmla="*/ 218 w 231"/>
              <a:gd name="T73" fmla="*/ 262 h 266"/>
              <a:gd name="T74" fmla="*/ 205 w 231"/>
              <a:gd name="T75" fmla="*/ 264 h 266"/>
              <a:gd name="T76" fmla="*/ 116 w 231"/>
              <a:gd name="T77" fmla="*/ 188 h 266"/>
              <a:gd name="T78" fmla="*/ 25 w 231"/>
              <a:gd name="T79" fmla="*/ 264 h 266"/>
              <a:gd name="T80" fmla="*/ 21 w 231"/>
              <a:gd name="T81" fmla="*/ 265 h 266"/>
              <a:gd name="T82" fmla="*/ 12 w 231"/>
              <a:gd name="T83" fmla="*/ 262 h 266"/>
              <a:gd name="T84" fmla="*/ 8 w 231"/>
              <a:gd name="T85" fmla="*/ 252 h 266"/>
              <a:gd name="T86" fmla="*/ 8 w 231"/>
              <a:gd name="T87" fmla="*/ 79 h 266"/>
              <a:gd name="T88" fmla="*/ 12 w 231"/>
              <a:gd name="T89" fmla="*/ 75 h 266"/>
              <a:gd name="T90" fmla="*/ 16 w 231"/>
              <a:gd name="T91" fmla="*/ 79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1" h="266">
                <a:moveTo>
                  <a:pt x="227" y="58"/>
                </a:moveTo>
                <a:cubicBezTo>
                  <a:pt x="4" y="58"/>
                  <a:pt x="4" y="58"/>
                  <a:pt x="4" y="58"/>
                </a:cubicBezTo>
                <a:cubicBezTo>
                  <a:pt x="1" y="58"/>
                  <a:pt x="0" y="57"/>
                  <a:pt x="0" y="5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3" y="4"/>
                </a:cubicBezTo>
                <a:cubicBezTo>
                  <a:pt x="6" y="1"/>
                  <a:pt x="8" y="0"/>
                  <a:pt x="12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22" y="0"/>
                  <a:pt x="225" y="1"/>
                  <a:pt x="228" y="4"/>
                </a:cubicBezTo>
                <a:cubicBezTo>
                  <a:pt x="230" y="6"/>
                  <a:pt x="231" y="9"/>
                  <a:pt x="231" y="12"/>
                </a:cubicBezTo>
                <a:cubicBezTo>
                  <a:pt x="231" y="54"/>
                  <a:pt x="231" y="54"/>
                  <a:pt x="231" y="54"/>
                </a:cubicBezTo>
                <a:cubicBezTo>
                  <a:pt x="231" y="57"/>
                  <a:pt x="230" y="58"/>
                  <a:pt x="227" y="58"/>
                </a:cubicBezTo>
                <a:close/>
                <a:moveTo>
                  <a:pt x="223" y="12"/>
                </a:moveTo>
                <a:cubicBezTo>
                  <a:pt x="223" y="10"/>
                  <a:pt x="222" y="8"/>
                  <a:pt x="219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9" y="8"/>
                  <a:pt x="8" y="10"/>
                  <a:pt x="8" y="12"/>
                </a:cubicBezTo>
                <a:cubicBezTo>
                  <a:pt x="8" y="50"/>
                  <a:pt x="8" y="50"/>
                  <a:pt x="8" y="50"/>
                </a:cubicBezTo>
                <a:cubicBezTo>
                  <a:pt x="223" y="50"/>
                  <a:pt x="223" y="50"/>
                  <a:pt x="223" y="50"/>
                </a:cubicBezTo>
                <a:lnTo>
                  <a:pt x="223" y="12"/>
                </a:lnTo>
                <a:close/>
                <a:moveTo>
                  <a:pt x="16" y="79"/>
                </a:moveTo>
                <a:cubicBezTo>
                  <a:pt x="16" y="252"/>
                  <a:pt x="16" y="252"/>
                  <a:pt x="16" y="252"/>
                </a:cubicBezTo>
                <a:cubicBezTo>
                  <a:pt x="16" y="254"/>
                  <a:pt x="17" y="255"/>
                  <a:pt x="18" y="256"/>
                </a:cubicBezTo>
                <a:cubicBezTo>
                  <a:pt x="19" y="257"/>
                  <a:pt x="21" y="257"/>
                  <a:pt x="23" y="256"/>
                </a:cubicBezTo>
                <a:cubicBezTo>
                  <a:pt x="31" y="254"/>
                  <a:pt x="42" y="246"/>
                  <a:pt x="59" y="232"/>
                </a:cubicBezTo>
                <a:cubicBezTo>
                  <a:pt x="75" y="218"/>
                  <a:pt x="87" y="207"/>
                  <a:pt x="94" y="199"/>
                </a:cubicBezTo>
                <a:cubicBezTo>
                  <a:pt x="102" y="191"/>
                  <a:pt x="108" y="185"/>
                  <a:pt x="113" y="180"/>
                </a:cubicBezTo>
                <a:cubicBezTo>
                  <a:pt x="114" y="179"/>
                  <a:pt x="116" y="178"/>
                  <a:pt x="117" y="178"/>
                </a:cubicBezTo>
                <a:cubicBezTo>
                  <a:pt x="118" y="178"/>
                  <a:pt x="119" y="179"/>
                  <a:pt x="120" y="180"/>
                </a:cubicBezTo>
                <a:cubicBezTo>
                  <a:pt x="124" y="184"/>
                  <a:pt x="130" y="191"/>
                  <a:pt x="138" y="199"/>
                </a:cubicBezTo>
                <a:cubicBezTo>
                  <a:pt x="146" y="207"/>
                  <a:pt x="157" y="218"/>
                  <a:pt x="173" y="232"/>
                </a:cubicBezTo>
                <a:cubicBezTo>
                  <a:pt x="189" y="246"/>
                  <a:pt x="200" y="254"/>
                  <a:pt x="208" y="256"/>
                </a:cubicBezTo>
                <a:cubicBezTo>
                  <a:pt x="210" y="257"/>
                  <a:pt x="212" y="257"/>
                  <a:pt x="213" y="256"/>
                </a:cubicBezTo>
                <a:cubicBezTo>
                  <a:pt x="214" y="255"/>
                  <a:pt x="215" y="254"/>
                  <a:pt x="215" y="252"/>
                </a:cubicBezTo>
                <a:cubicBezTo>
                  <a:pt x="215" y="79"/>
                  <a:pt x="215" y="79"/>
                  <a:pt x="215" y="79"/>
                </a:cubicBezTo>
                <a:cubicBezTo>
                  <a:pt x="215" y="76"/>
                  <a:pt x="216" y="75"/>
                  <a:pt x="219" y="75"/>
                </a:cubicBezTo>
                <a:cubicBezTo>
                  <a:pt x="222" y="75"/>
                  <a:pt x="223" y="76"/>
                  <a:pt x="223" y="79"/>
                </a:cubicBezTo>
                <a:cubicBezTo>
                  <a:pt x="223" y="252"/>
                  <a:pt x="223" y="252"/>
                  <a:pt x="223" y="252"/>
                </a:cubicBezTo>
                <a:cubicBezTo>
                  <a:pt x="223" y="256"/>
                  <a:pt x="222" y="260"/>
                  <a:pt x="218" y="262"/>
                </a:cubicBezTo>
                <a:cubicBezTo>
                  <a:pt x="215" y="265"/>
                  <a:pt x="210" y="266"/>
                  <a:pt x="205" y="264"/>
                </a:cubicBezTo>
                <a:cubicBezTo>
                  <a:pt x="188" y="259"/>
                  <a:pt x="159" y="234"/>
                  <a:pt x="116" y="188"/>
                </a:cubicBezTo>
                <a:cubicBezTo>
                  <a:pt x="73" y="234"/>
                  <a:pt x="43" y="259"/>
                  <a:pt x="25" y="264"/>
                </a:cubicBezTo>
                <a:cubicBezTo>
                  <a:pt x="24" y="265"/>
                  <a:pt x="23" y="265"/>
                  <a:pt x="21" y="265"/>
                </a:cubicBezTo>
                <a:cubicBezTo>
                  <a:pt x="18" y="265"/>
                  <a:pt x="15" y="264"/>
                  <a:pt x="12" y="262"/>
                </a:cubicBezTo>
                <a:cubicBezTo>
                  <a:pt x="9" y="260"/>
                  <a:pt x="8" y="256"/>
                  <a:pt x="8" y="252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76"/>
                  <a:pt x="9" y="75"/>
                  <a:pt x="12" y="75"/>
                </a:cubicBezTo>
                <a:cubicBezTo>
                  <a:pt x="15" y="75"/>
                  <a:pt x="16" y="76"/>
                  <a:pt x="16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" name="Freeform 36"/>
          <p:cNvSpPr>
            <a:spLocks noEditPoints="1"/>
          </p:cNvSpPr>
          <p:nvPr/>
        </p:nvSpPr>
        <p:spPr bwMode="auto">
          <a:xfrm>
            <a:off x="11990388" y="2484438"/>
            <a:ext cx="307975" cy="469900"/>
          </a:xfrm>
          <a:custGeom>
            <a:avLst/>
            <a:gdLst>
              <a:gd name="T0" fmla="*/ 4 w 174"/>
              <a:gd name="T1" fmla="*/ 8 h 265"/>
              <a:gd name="T2" fmla="*/ 4 w 174"/>
              <a:gd name="T3" fmla="*/ 0 h 265"/>
              <a:gd name="T4" fmla="*/ 174 w 174"/>
              <a:gd name="T5" fmla="*/ 4 h 265"/>
              <a:gd name="T6" fmla="*/ 0 w 174"/>
              <a:gd name="T7" fmla="*/ 261 h 265"/>
              <a:gd name="T8" fmla="*/ 170 w 174"/>
              <a:gd name="T9" fmla="*/ 257 h 265"/>
              <a:gd name="T10" fmla="*/ 170 w 174"/>
              <a:gd name="T11" fmla="*/ 265 h 265"/>
              <a:gd name="T12" fmla="*/ 0 w 174"/>
              <a:gd name="T13" fmla="*/ 261 h 265"/>
              <a:gd name="T14" fmla="*/ 166 w 174"/>
              <a:gd name="T15" fmla="*/ 215 h 265"/>
              <a:gd name="T16" fmla="*/ 162 w 174"/>
              <a:gd name="T17" fmla="*/ 248 h 265"/>
              <a:gd name="T18" fmla="*/ 9 w 174"/>
              <a:gd name="T19" fmla="*/ 244 h 265"/>
              <a:gd name="T20" fmla="*/ 59 w 174"/>
              <a:gd name="T21" fmla="*/ 132 h 265"/>
              <a:gd name="T22" fmla="*/ 9 w 174"/>
              <a:gd name="T23" fmla="*/ 21 h 265"/>
              <a:gd name="T24" fmla="*/ 162 w 174"/>
              <a:gd name="T25" fmla="*/ 17 h 265"/>
              <a:gd name="T26" fmla="*/ 166 w 174"/>
              <a:gd name="T27" fmla="*/ 51 h 265"/>
              <a:gd name="T28" fmla="*/ 158 w 174"/>
              <a:gd name="T29" fmla="*/ 51 h 265"/>
              <a:gd name="T30" fmla="*/ 17 w 174"/>
              <a:gd name="T31" fmla="*/ 25 h 265"/>
              <a:gd name="T32" fmla="*/ 23 w 174"/>
              <a:gd name="T33" fmla="*/ 79 h 265"/>
              <a:gd name="T34" fmla="*/ 54 w 174"/>
              <a:gd name="T35" fmla="*/ 118 h 265"/>
              <a:gd name="T36" fmla="*/ 71 w 174"/>
              <a:gd name="T37" fmla="*/ 132 h 265"/>
              <a:gd name="T38" fmla="*/ 17 w 174"/>
              <a:gd name="T39" fmla="*/ 214 h 265"/>
              <a:gd name="T40" fmla="*/ 36 w 174"/>
              <a:gd name="T41" fmla="*/ 240 h 265"/>
              <a:gd name="T42" fmla="*/ 83 w 174"/>
              <a:gd name="T43" fmla="*/ 193 h 265"/>
              <a:gd name="T44" fmla="*/ 87 w 174"/>
              <a:gd name="T45" fmla="*/ 182 h 265"/>
              <a:gd name="T46" fmla="*/ 91 w 174"/>
              <a:gd name="T47" fmla="*/ 193 h 265"/>
              <a:gd name="T48" fmla="*/ 139 w 174"/>
              <a:gd name="T49" fmla="*/ 240 h 265"/>
              <a:gd name="T50" fmla="*/ 158 w 174"/>
              <a:gd name="T51" fmla="*/ 215 h 265"/>
              <a:gd name="T52" fmla="*/ 137 w 174"/>
              <a:gd name="T53" fmla="*/ 163 h 265"/>
              <a:gd name="T54" fmla="*/ 106 w 174"/>
              <a:gd name="T55" fmla="*/ 136 h 265"/>
              <a:gd name="T56" fmla="*/ 106 w 174"/>
              <a:gd name="T57" fmla="*/ 129 h 265"/>
              <a:gd name="T58" fmla="*/ 133 w 174"/>
              <a:gd name="T59" fmla="*/ 77 h 265"/>
              <a:gd name="T60" fmla="*/ 96 w 174"/>
              <a:gd name="T61" fmla="*/ 115 h 265"/>
              <a:gd name="T62" fmla="*/ 87 w 174"/>
              <a:gd name="T63" fmla="*/ 120 h 265"/>
              <a:gd name="T64" fmla="*/ 84 w 174"/>
              <a:gd name="T65" fmla="*/ 119 h 265"/>
              <a:gd name="T66" fmla="*/ 56 w 174"/>
              <a:gd name="T67" fmla="*/ 96 h 265"/>
              <a:gd name="T68" fmla="*/ 44 w 174"/>
              <a:gd name="T69" fmla="*/ 77 h 265"/>
              <a:gd name="T70" fmla="*/ 129 w 174"/>
              <a:gd name="T71" fmla="*/ 75 h 265"/>
              <a:gd name="T72" fmla="*/ 47 w 174"/>
              <a:gd name="T73" fmla="*/ 240 h 265"/>
              <a:gd name="T74" fmla="*/ 87 w 174"/>
              <a:gd name="T75" fmla="*/ 200 h 265"/>
              <a:gd name="T76" fmla="*/ 121 w 174"/>
              <a:gd name="T77" fmla="*/ 83 h 265"/>
              <a:gd name="T78" fmla="*/ 87 w 174"/>
              <a:gd name="T79" fmla="*/ 111 h 265"/>
              <a:gd name="T80" fmla="*/ 121 w 174"/>
              <a:gd name="T81" fmla="*/ 83 h 265"/>
              <a:gd name="T82" fmla="*/ 91 w 174"/>
              <a:gd name="T83" fmla="*/ 145 h 265"/>
              <a:gd name="T84" fmla="*/ 83 w 174"/>
              <a:gd name="T85" fmla="*/ 145 h 265"/>
              <a:gd name="T86" fmla="*/ 87 w 174"/>
              <a:gd name="T87" fmla="*/ 132 h 265"/>
              <a:gd name="T88" fmla="*/ 91 w 174"/>
              <a:gd name="T89" fmla="*/ 161 h 265"/>
              <a:gd name="T90" fmla="*/ 87 w 174"/>
              <a:gd name="T91" fmla="*/ 174 h 265"/>
              <a:gd name="T92" fmla="*/ 83 w 174"/>
              <a:gd name="T93" fmla="*/ 161 h 265"/>
              <a:gd name="T94" fmla="*/ 91 w 174"/>
              <a:gd name="T95" fmla="*/ 16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4" h="265">
                <a:moveTo>
                  <a:pt x="170" y="8"/>
                </a:moveTo>
                <a:cubicBezTo>
                  <a:pt x="4" y="8"/>
                  <a:pt x="4" y="8"/>
                  <a:pt x="4" y="8"/>
                </a:cubicBezTo>
                <a:cubicBezTo>
                  <a:pt x="2" y="8"/>
                  <a:pt x="0" y="7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3" y="0"/>
                  <a:pt x="174" y="1"/>
                  <a:pt x="174" y="4"/>
                </a:cubicBezTo>
                <a:cubicBezTo>
                  <a:pt x="174" y="7"/>
                  <a:pt x="173" y="8"/>
                  <a:pt x="170" y="8"/>
                </a:cubicBezTo>
                <a:close/>
                <a:moveTo>
                  <a:pt x="0" y="261"/>
                </a:moveTo>
                <a:cubicBezTo>
                  <a:pt x="0" y="258"/>
                  <a:pt x="2" y="257"/>
                  <a:pt x="4" y="257"/>
                </a:cubicBezTo>
                <a:cubicBezTo>
                  <a:pt x="170" y="257"/>
                  <a:pt x="170" y="257"/>
                  <a:pt x="170" y="257"/>
                </a:cubicBezTo>
                <a:cubicBezTo>
                  <a:pt x="173" y="257"/>
                  <a:pt x="174" y="258"/>
                  <a:pt x="174" y="261"/>
                </a:cubicBezTo>
                <a:cubicBezTo>
                  <a:pt x="174" y="264"/>
                  <a:pt x="173" y="265"/>
                  <a:pt x="170" y="265"/>
                </a:cubicBezTo>
                <a:cubicBezTo>
                  <a:pt x="4" y="265"/>
                  <a:pt x="4" y="265"/>
                  <a:pt x="4" y="265"/>
                </a:cubicBezTo>
                <a:cubicBezTo>
                  <a:pt x="2" y="265"/>
                  <a:pt x="0" y="264"/>
                  <a:pt x="0" y="261"/>
                </a:cubicBezTo>
                <a:close/>
                <a:moveTo>
                  <a:pt x="115" y="132"/>
                </a:moveTo>
                <a:cubicBezTo>
                  <a:pt x="149" y="156"/>
                  <a:pt x="166" y="183"/>
                  <a:pt x="166" y="215"/>
                </a:cubicBezTo>
                <a:cubicBezTo>
                  <a:pt x="166" y="244"/>
                  <a:pt x="166" y="244"/>
                  <a:pt x="166" y="244"/>
                </a:cubicBezTo>
                <a:cubicBezTo>
                  <a:pt x="166" y="247"/>
                  <a:pt x="165" y="248"/>
                  <a:pt x="162" y="248"/>
                </a:cubicBezTo>
                <a:cubicBezTo>
                  <a:pt x="13" y="248"/>
                  <a:pt x="13" y="248"/>
                  <a:pt x="13" y="248"/>
                </a:cubicBezTo>
                <a:cubicBezTo>
                  <a:pt x="10" y="248"/>
                  <a:pt x="9" y="247"/>
                  <a:pt x="9" y="244"/>
                </a:cubicBezTo>
                <a:cubicBezTo>
                  <a:pt x="9" y="214"/>
                  <a:pt x="9" y="214"/>
                  <a:pt x="9" y="214"/>
                </a:cubicBezTo>
                <a:cubicBezTo>
                  <a:pt x="9" y="183"/>
                  <a:pt x="26" y="156"/>
                  <a:pt x="59" y="132"/>
                </a:cubicBezTo>
                <a:cubicBezTo>
                  <a:pt x="26" y="109"/>
                  <a:pt x="9" y="82"/>
                  <a:pt x="9" y="5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11" y="17"/>
                  <a:pt x="13" y="17"/>
                </a:cubicBezTo>
                <a:cubicBezTo>
                  <a:pt x="162" y="17"/>
                  <a:pt x="162" y="17"/>
                  <a:pt x="162" y="17"/>
                </a:cubicBezTo>
                <a:cubicBezTo>
                  <a:pt x="165" y="17"/>
                  <a:pt x="166" y="18"/>
                  <a:pt x="166" y="21"/>
                </a:cubicBezTo>
                <a:cubicBezTo>
                  <a:pt x="166" y="51"/>
                  <a:pt x="166" y="51"/>
                  <a:pt x="166" y="51"/>
                </a:cubicBezTo>
                <a:cubicBezTo>
                  <a:pt x="166" y="82"/>
                  <a:pt x="149" y="109"/>
                  <a:pt x="115" y="132"/>
                </a:cubicBezTo>
                <a:close/>
                <a:moveTo>
                  <a:pt x="158" y="51"/>
                </a:moveTo>
                <a:cubicBezTo>
                  <a:pt x="158" y="25"/>
                  <a:pt x="158" y="25"/>
                  <a:pt x="158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60"/>
                  <a:pt x="19" y="70"/>
                  <a:pt x="23" y="79"/>
                </a:cubicBezTo>
                <a:cubicBezTo>
                  <a:pt x="26" y="88"/>
                  <a:pt x="31" y="95"/>
                  <a:pt x="37" y="102"/>
                </a:cubicBezTo>
                <a:cubicBezTo>
                  <a:pt x="43" y="109"/>
                  <a:pt x="49" y="114"/>
                  <a:pt x="54" y="118"/>
                </a:cubicBezTo>
                <a:cubicBezTo>
                  <a:pt x="59" y="122"/>
                  <a:pt x="64" y="126"/>
                  <a:pt x="69" y="129"/>
                </a:cubicBezTo>
                <a:cubicBezTo>
                  <a:pt x="70" y="130"/>
                  <a:pt x="71" y="131"/>
                  <a:pt x="71" y="132"/>
                </a:cubicBezTo>
                <a:cubicBezTo>
                  <a:pt x="71" y="134"/>
                  <a:pt x="70" y="135"/>
                  <a:pt x="69" y="136"/>
                </a:cubicBezTo>
                <a:cubicBezTo>
                  <a:pt x="34" y="158"/>
                  <a:pt x="17" y="184"/>
                  <a:pt x="17" y="214"/>
                </a:cubicBezTo>
                <a:cubicBezTo>
                  <a:pt x="17" y="240"/>
                  <a:pt x="17" y="240"/>
                  <a:pt x="17" y="240"/>
                </a:cubicBezTo>
                <a:cubicBezTo>
                  <a:pt x="36" y="240"/>
                  <a:pt x="36" y="240"/>
                  <a:pt x="36" y="240"/>
                </a:cubicBezTo>
                <a:cubicBezTo>
                  <a:pt x="36" y="240"/>
                  <a:pt x="36" y="240"/>
                  <a:pt x="36" y="240"/>
                </a:cubicBezTo>
                <a:cubicBezTo>
                  <a:pt x="83" y="193"/>
                  <a:pt x="83" y="193"/>
                  <a:pt x="83" y="193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4"/>
                  <a:pt x="85" y="182"/>
                  <a:pt x="87" y="182"/>
                </a:cubicBezTo>
                <a:cubicBezTo>
                  <a:pt x="90" y="182"/>
                  <a:pt x="91" y="184"/>
                  <a:pt x="91" y="186"/>
                </a:cubicBezTo>
                <a:cubicBezTo>
                  <a:pt x="91" y="193"/>
                  <a:pt x="91" y="193"/>
                  <a:pt x="91" y="193"/>
                </a:cubicBezTo>
                <a:cubicBezTo>
                  <a:pt x="139" y="240"/>
                  <a:pt x="139" y="240"/>
                  <a:pt x="139" y="240"/>
                </a:cubicBezTo>
                <a:cubicBezTo>
                  <a:pt x="139" y="240"/>
                  <a:pt x="139" y="240"/>
                  <a:pt x="139" y="240"/>
                </a:cubicBezTo>
                <a:cubicBezTo>
                  <a:pt x="158" y="240"/>
                  <a:pt x="158" y="240"/>
                  <a:pt x="158" y="240"/>
                </a:cubicBezTo>
                <a:cubicBezTo>
                  <a:pt x="158" y="215"/>
                  <a:pt x="158" y="215"/>
                  <a:pt x="158" y="215"/>
                </a:cubicBezTo>
                <a:cubicBezTo>
                  <a:pt x="158" y="205"/>
                  <a:pt x="156" y="196"/>
                  <a:pt x="152" y="187"/>
                </a:cubicBezTo>
                <a:cubicBezTo>
                  <a:pt x="148" y="178"/>
                  <a:pt x="143" y="170"/>
                  <a:pt x="137" y="163"/>
                </a:cubicBezTo>
                <a:cubicBezTo>
                  <a:pt x="131" y="157"/>
                  <a:pt x="126" y="151"/>
                  <a:pt x="121" y="147"/>
                </a:cubicBezTo>
                <a:cubicBezTo>
                  <a:pt x="116" y="143"/>
                  <a:pt x="111" y="139"/>
                  <a:pt x="106" y="136"/>
                </a:cubicBezTo>
                <a:cubicBezTo>
                  <a:pt x="105" y="135"/>
                  <a:pt x="104" y="134"/>
                  <a:pt x="104" y="132"/>
                </a:cubicBezTo>
                <a:cubicBezTo>
                  <a:pt x="104" y="131"/>
                  <a:pt x="105" y="130"/>
                  <a:pt x="106" y="129"/>
                </a:cubicBezTo>
                <a:cubicBezTo>
                  <a:pt x="140" y="107"/>
                  <a:pt x="158" y="81"/>
                  <a:pt x="158" y="51"/>
                </a:cubicBezTo>
                <a:close/>
                <a:moveTo>
                  <a:pt x="133" y="77"/>
                </a:moveTo>
                <a:cubicBezTo>
                  <a:pt x="133" y="78"/>
                  <a:pt x="134" y="79"/>
                  <a:pt x="133" y="81"/>
                </a:cubicBezTo>
                <a:cubicBezTo>
                  <a:pt x="127" y="90"/>
                  <a:pt x="115" y="102"/>
                  <a:pt x="96" y="115"/>
                </a:cubicBezTo>
                <a:cubicBezTo>
                  <a:pt x="93" y="117"/>
                  <a:pt x="91" y="119"/>
                  <a:pt x="90" y="120"/>
                </a:cubicBezTo>
                <a:cubicBezTo>
                  <a:pt x="89" y="120"/>
                  <a:pt x="88" y="120"/>
                  <a:pt x="87" y="120"/>
                </a:cubicBezTo>
                <a:cubicBezTo>
                  <a:pt x="86" y="120"/>
                  <a:pt x="85" y="120"/>
                  <a:pt x="85" y="120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77" y="114"/>
                  <a:pt x="72" y="110"/>
                  <a:pt x="68" y="107"/>
                </a:cubicBezTo>
                <a:cubicBezTo>
                  <a:pt x="65" y="104"/>
                  <a:pt x="61" y="101"/>
                  <a:pt x="56" y="96"/>
                </a:cubicBezTo>
                <a:cubicBezTo>
                  <a:pt x="51" y="91"/>
                  <a:pt x="47" y="86"/>
                  <a:pt x="44" y="81"/>
                </a:cubicBezTo>
                <a:cubicBezTo>
                  <a:pt x="43" y="79"/>
                  <a:pt x="43" y="78"/>
                  <a:pt x="44" y="77"/>
                </a:cubicBezTo>
                <a:cubicBezTo>
                  <a:pt x="45" y="75"/>
                  <a:pt x="46" y="75"/>
                  <a:pt x="48" y="75"/>
                </a:cubicBezTo>
                <a:cubicBezTo>
                  <a:pt x="129" y="75"/>
                  <a:pt x="129" y="75"/>
                  <a:pt x="129" y="75"/>
                </a:cubicBezTo>
                <a:cubicBezTo>
                  <a:pt x="131" y="75"/>
                  <a:pt x="132" y="75"/>
                  <a:pt x="133" y="77"/>
                </a:cubicBezTo>
                <a:close/>
                <a:moveTo>
                  <a:pt x="47" y="240"/>
                </a:moveTo>
                <a:cubicBezTo>
                  <a:pt x="127" y="240"/>
                  <a:pt x="127" y="240"/>
                  <a:pt x="127" y="240"/>
                </a:cubicBezTo>
                <a:cubicBezTo>
                  <a:pt x="87" y="200"/>
                  <a:pt x="87" y="200"/>
                  <a:pt x="87" y="200"/>
                </a:cubicBezTo>
                <a:lnTo>
                  <a:pt x="47" y="240"/>
                </a:lnTo>
                <a:close/>
                <a:moveTo>
                  <a:pt x="121" y="83"/>
                </a:moveTo>
                <a:cubicBezTo>
                  <a:pt x="55" y="83"/>
                  <a:pt x="55" y="83"/>
                  <a:pt x="55" y="83"/>
                </a:cubicBezTo>
                <a:cubicBezTo>
                  <a:pt x="61" y="90"/>
                  <a:pt x="72" y="100"/>
                  <a:pt x="87" y="111"/>
                </a:cubicBezTo>
                <a:cubicBezTo>
                  <a:pt x="88" y="110"/>
                  <a:pt x="90" y="109"/>
                  <a:pt x="91" y="108"/>
                </a:cubicBezTo>
                <a:cubicBezTo>
                  <a:pt x="106" y="98"/>
                  <a:pt x="116" y="89"/>
                  <a:pt x="121" y="83"/>
                </a:cubicBezTo>
                <a:close/>
                <a:moveTo>
                  <a:pt x="91" y="137"/>
                </a:moveTo>
                <a:cubicBezTo>
                  <a:pt x="91" y="145"/>
                  <a:pt x="91" y="145"/>
                  <a:pt x="91" y="145"/>
                </a:cubicBezTo>
                <a:cubicBezTo>
                  <a:pt x="91" y="148"/>
                  <a:pt x="90" y="149"/>
                  <a:pt x="87" y="149"/>
                </a:cubicBezTo>
                <a:cubicBezTo>
                  <a:pt x="85" y="149"/>
                  <a:pt x="83" y="148"/>
                  <a:pt x="83" y="145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3" y="134"/>
                  <a:pt x="85" y="132"/>
                  <a:pt x="87" y="132"/>
                </a:cubicBezTo>
                <a:cubicBezTo>
                  <a:pt x="90" y="132"/>
                  <a:pt x="91" y="134"/>
                  <a:pt x="91" y="137"/>
                </a:cubicBezTo>
                <a:close/>
                <a:moveTo>
                  <a:pt x="91" y="161"/>
                </a:moveTo>
                <a:cubicBezTo>
                  <a:pt x="91" y="170"/>
                  <a:pt x="91" y="170"/>
                  <a:pt x="91" y="170"/>
                </a:cubicBezTo>
                <a:cubicBezTo>
                  <a:pt x="91" y="173"/>
                  <a:pt x="90" y="174"/>
                  <a:pt x="87" y="174"/>
                </a:cubicBezTo>
                <a:cubicBezTo>
                  <a:pt x="85" y="174"/>
                  <a:pt x="83" y="173"/>
                  <a:pt x="83" y="170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3" y="159"/>
                  <a:pt x="85" y="157"/>
                  <a:pt x="87" y="157"/>
                </a:cubicBezTo>
                <a:cubicBezTo>
                  <a:pt x="90" y="157"/>
                  <a:pt x="91" y="159"/>
                  <a:pt x="91" y="1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" name="Freeform 37"/>
          <p:cNvSpPr>
            <a:spLocks noEditPoints="1"/>
          </p:cNvSpPr>
          <p:nvPr/>
        </p:nvSpPr>
        <p:spPr bwMode="auto">
          <a:xfrm>
            <a:off x="430213" y="3902076"/>
            <a:ext cx="411163" cy="469900"/>
          </a:xfrm>
          <a:custGeom>
            <a:avLst/>
            <a:gdLst>
              <a:gd name="T0" fmla="*/ 199 w 232"/>
              <a:gd name="T1" fmla="*/ 108 h 265"/>
              <a:gd name="T2" fmla="*/ 226 w 232"/>
              <a:gd name="T3" fmla="*/ 114 h 265"/>
              <a:gd name="T4" fmla="*/ 232 w 232"/>
              <a:gd name="T5" fmla="*/ 244 h 265"/>
              <a:gd name="T6" fmla="*/ 211 w 232"/>
              <a:gd name="T7" fmla="*/ 265 h 265"/>
              <a:gd name="T8" fmla="*/ 6 w 232"/>
              <a:gd name="T9" fmla="*/ 259 h 265"/>
              <a:gd name="T10" fmla="*/ 0 w 232"/>
              <a:gd name="T11" fmla="*/ 128 h 265"/>
              <a:gd name="T12" fmla="*/ 21 w 232"/>
              <a:gd name="T13" fmla="*/ 108 h 265"/>
              <a:gd name="T14" fmla="*/ 33 w 232"/>
              <a:gd name="T15" fmla="*/ 83 h 265"/>
              <a:gd name="T16" fmla="*/ 116 w 232"/>
              <a:gd name="T17" fmla="*/ 0 h 265"/>
              <a:gd name="T18" fmla="*/ 199 w 232"/>
              <a:gd name="T19" fmla="*/ 83 h 265"/>
              <a:gd name="T20" fmla="*/ 211 w 232"/>
              <a:gd name="T21" fmla="*/ 116 h 265"/>
              <a:gd name="T22" fmla="*/ 12 w 232"/>
              <a:gd name="T23" fmla="*/ 120 h 265"/>
              <a:gd name="T24" fmla="*/ 9 w 232"/>
              <a:gd name="T25" fmla="*/ 166 h 265"/>
              <a:gd name="T26" fmla="*/ 224 w 232"/>
              <a:gd name="T27" fmla="*/ 128 h 265"/>
              <a:gd name="T28" fmla="*/ 53 w 232"/>
              <a:gd name="T29" fmla="*/ 174 h 265"/>
              <a:gd name="T30" fmla="*/ 9 w 232"/>
              <a:gd name="T31" fmla="*/ 215 h 265"/>
              <a:gd name="T32" fmla="*/ 53 w 232"/>
              <a:gd name="T33" fmla="*/ 174 h 265"/>
              <a:gd name="T34" fmla="*/ 224 w 232"/>
              <a:gd name="T35" fmla="*/ 244 h 265"/>
              <a:gd name="T36" fmla="*/ 9 w 232"/>
              <a:gd name="T37" fmla="*/ 224 h 265"/>
              <a:gd name="T38" fmla="*/ 12 w 232"/>
              <a:gd name="T39" fmla="*/ 253 h 265"/>
              <a:gd name="T40" fmla="*/ 211 w 232"/>
              <a:gd name="T41" fmla="*/ 257 h 265"/>
              <a:gd name="T42" fmla="*/ 64 w 232"/>
              <a:gd name="T43" fmla="*/ 174 h 265"/>
              <a:gd name="T44" fmla="*/ 61 w 232"/>
              <a:gd name="T45" fmla="*/ 215 h 265"/>
              <a:gd name="T46" fmla="*/ 64 w 232"/>
              <a:gd name="T47" fmla="*/ 174 h 265"/>
              <a:gd name="T48" fmla="*/ 66 w 232"/>
              <a:gd name="T49" fmla="*/ 108 h 265"/>
              <a:gd name="T50" fmla="*/ 81 w 232"/>
              <a:gd name="T51" fmla="*/ 48 h 265"/>
              <a:gd name="T52" fmla="*/ 151 w 232"/>
              <a:gd name="T53" fmla="*/ 48 h 265"/>
              <a:gd name="T54" fmla="*/ 166 w 232"/>
              <a:gd name="T55" fmla="*/ 108 h 265"/>
              <a:gd name="T56" fmla="*/ 191 w 232"/>
              <a:gd name="T57" fmla="*/ 83 h 265"/>
              <a:gd name="T58" fmla="*/ 116 w 232"/>
              <a:gd name="T59" fmla="*/ 8 h 265"/>
              <a:gd name="T60" fmla="*/ 42 w 232"/>
              <a:gd name="T61" fmla="*/ 83 h 265"/>
              <a:gd name="T62" fmla="*/ 114 w 232"/>
              <a:gd name="T63" fmla="*/ 174 h 265"/>
              <a:gd name="T64" fmla="*/ 110 w 232"/>
              <a:gd name="T65" fmla="*/ 215 h 265"/>
              <a:gd name="T66" fmla="*/ 114 w 232"/>
              <a:gd name="T67" fmla="*/ 174 h 265"/>
              <a:gd name="T68" fmla="*/ 145 w 232"/>
              <a:gd name="T69" fmla="*/ 54 h 265"/>
              <a:gd name="T70" fmla="*/ 87 w 232"/>
              <a:gd name="T71" fmla="*/ 54 h 265"/>
              <a:gd name="T72" fmla="*/ 75 w 232"/>
              <a:gd name="T73" fmla="*/ 108 h 265"/>
              <a:gd name="T74" fmla="*/ 158 w 232"/>
              <a:gd name="T75" fmla="*/ 83 h 265"/>
              <a:gd name="T76" fmla="*/ 122 w 232"/>
              <a:gd name="T77" fmla="*/ 215 h 265"/>
              <a:gd name="T78" fmla="*/ 202 w 232"/>
              <a:gd name="T79" fmla="*/ 174 h 265"/>
              <a:gd name="T80" fmla="*/ 213 w 232"/>
              <a:gd name="T81" fmla="*/ 174 h 265"/>
              <a:gd name="T82" fmla="*/ 224 w 232"/>
              <a:gd name="T83" fmla="*/ 215 h 265"/>
              <a:gd name="T84" fmla="*/ 213 w 232"/>
              <a:gd name="T85" fmla="*/ 174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2" h="265">
                <a:moveTo>
                  <a:pt x="199" y="83"/>
                </a:moveTo>
                <a:cubicBezTo>
                  <a:pt x="199" y="108"/>
                  <a:pt x="199" y="108"/>
                  <a:pt x="199" y="108"/>
                </a:cubicBezTo>
                <a:cubicBezTo>
                  <a:pt x="211" y="108"/>
                  <a:pt x="211" y="108"/>
                  <a:pt x="211" y="108"/>
                </a:cubicBezTo>
                <a:cubicBezTo>
                  <a:pt x="217" y="108"/>
                  <a:pt x="222" y="110"/>
                  <a:pt x="226" y="114"/>
                </a:cubicBezTo>
                <a:cubicBezTo>
                  <a:pt x="230" y="118"/>
                  <a:pt x="232" y="122"/>
                  <a:pt x="232" y="128"/>
                </a:cubicBezTo>
                <a:cubicBezTo>
                  <a:pt x="232" y="244"/>
                  <a:pt x="232" y="244"/>
                  <a:pt x="232" y="244"/>
                </a:cubicBezTo>
                <a:cubicBezTo>
                  <a:pt x="232" y="250"/>
                  <a:pt x="230" y="255"/>
                  <a:pt x="226" y="259"/>
                </a:cubicBezTo>
                <a:cubicBezTo>
                  <a:pt x="222" y="263"/>
                  <a:pt x="217" y="265"/>
                  <a:pt x="211" y="265"/>
                </a:cubicBezTo>
                <a:cubicBezTo>
                  <a:pt x="21" y="265"/>
                  <a:pt x="21" y="265"/>
                  <a:pt x="21" y="265"/>
                </a:cubicBezTo>
                <a:cubicBezTo>
                  <a:pt x="15" y="265"/>
                  <a:pt x="10" y="263"/>
                  <a:pt x="6" y="259"/>
                </a:cubicBezTo>
                <a:cubicBezTo>
                  <a:pt x="2" y="255"/>
                  <a:pt x="0" y="250"/>
                  <a:pt x="0" y="244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2"/>
                  <a:pt x="2" y="118"/>
                  <a:pt x="6" y="114"/>
                </a:cubicBezTo>
                <a:cubicBezTo>
                  <a:pt x="10" y="110"/>
                  <a:pt x="15" y="108"/>
                  <a:pt x="21" y="108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33" y="83"/>
                  <a:pt x="33" y="83"/>
                  <a:pt x="33" y="83"/>
                </a:cubicBezTo>
                <a:cubicBezTo>
                  <a:pt x="33" y="60"/>
                  <a:pt x="41" y="41"/>
                  <a:pt x="58" y="24"/>
                </a:cubicBezTo>
                <a:cubicBezTo>
                  <a:pt x="74" y="8"/>
                  <a:pt x="93" y="0"/>
                  <a:pt x="116" y="0"/>
                </a:cubicBezTo>
                <a:cubicBezTo>
                  <a:pt x="139" y="0"/>
                  <a:pt x="158" y="8"/>
                  <a:pt x="175" y="24"/>
                </a:cubicBezTo>
                <a:cubicBezTo>
                  <a:pt x="191" y="41"/>
                  <a:pt x="199" y="60"/>
                  <a:pt x="199" y="83"/>
                </a:cubicBezTo>
                <a:close/>
                <a:moveTo>
                  <a:pt x="220" y="120"/>
                </a:moveTo>
                <a:cubicBezTo>
                  <a:pt x="218" y="117"/>
                  <a:pt x="215" y="116"/>
                  <a:pt x="211" y="116"/>
                </a:cubicBezTo>
                <a:cubicBezTo>
                  <a:pt x="21" y="116"/>
                  <a:pt x="21" y="116"/>
                  <a:pt x="21" y="116"/>
                </a:cubicBezTo>
                <a:cubicBezTo>
                  <a:pt x="18" y="116"/>
                  <a:pt x="15" y="117"/>
                  <a:pt x="12" y="120"/>
                </a:cubicBezTo>
                <a:cubicBezTo>
                  <a:pt x="10" y="122"/>
                  <a:pt x="9" y="125"/>
                  <a:pt x="9" y="128"/>
                </a:cubicBezTo>
                <a:cubicBezTo>
                  <a:pt x="9" y="166"/>
                  <a:pt x="9" y="166"/>
                  <a:pt x="9" y="166"/>
                </a:cubicBezTo>
                <a:cubicBezTo>
                  <a:pt x="224" y="166"/>
                  <a:pt x="224" y="166"/>
                  <a:pt x="224" y="166"/>
                </a:cubicBezTo>
                <a:cubicBezTo>
                  <a:pt x="224" y="128"/>
                  <a:pt x="224" y="128"/>
                  <a:pt x="224" y="128"/>
                </a:cubicBezTo>
                <a:cubicBezTo>
                  <a:pt x="224" y="125"/>
                  <a:pt x="223" y="122"/>
                  <a:pt x="220" y="120"/>
                </a:cubicBezTo>
                <a:close/>
                <a:moveTo>
                  <a:pt x="53" y="174"/>
                </a:moveTo>
                <a:cubicBezTo>
                  <a:pt x="9" y="174"/>
                  <a:pt x="9" y="174"/>
                  <a:pt x="9" y="174"/>
                </a:cubicBezTo>
                <a:cubicBezTo>
                  <a:pt x="9" y="215"/>
                  <a:pt x="9" y="215"/>
                  <a:pt x="9" y="215"/>
                </a:cubicBezTo>
                <a:cubicBezTo>
                  <a:pt x="11" y="215"/>
                  <a:pt x="11" y="215"/>
                  <a:pt x="11" y="215"/>
                </a:cubicBezTo>
                <a:lnTo>
                  <a:pt x="53" y="174"/>
                </a:lnTo>
                <a:close/>
                <a:moveTo>
                  <a:pt x="220" y="253"/>
                </a:moveTo>
                <a:cubicBezTo>
                  <a:pt x="223" y="251"/>
                  <a:pt x="224" y="248"/>
                  <a:pt x="224" y="244"/>
                </a:cubicBezTo>
                <a:cubicBezTo>
                  <a:pt x="224" y="224"/>
                  <a:pt x="224" y="224"/>
                  <a:pt x="224" y="224"/>
                </a:cubicBezTo>
                <a:cubicBezTo>
                  <a:pt x="9" y="224"/>
                  <a:pt x="9" y="224"/>
                  <a:pt x="9" y="224"/>
                </a:cubicBezTo>
                <a:cubicBezTo>
                  <a:pt x="9" y="244"/>
                  <a:pt x="9" y="244"/>
                  <a:pt x="9" y="244"/>
                </a:cubicBezTo>
                <a:cubicBezTo>
                  <a:pt x="9" y="248"/>
                  <a:pt x="10" y="251"/>
                  <a:pt x="12" y="253"/>
                </a:cubicBezTo>
                <a:cubicBezTo>
                  <a:pt x="15" y="255"/>
                  <a:pt x="18" y="257"/>
                  <a:pt x="21" y="257"/>
                </a:cubicBezTo>
                <a:cubicBezTo>
                  <a:pt x="211" y="257"/>
                  <a:pt x="211" y="257"/>
                  <a:pt x="211" y="257"/>
                </a:cubicBezTo>
                <a:cubicBezTo>
                  <a:pt x="215" y="257"/>
                  <a:pt x="218" y="255"/>
                  <a:pt x="220" y="253"/>
                </a:cubicBezTo>
                <a:close/>
                <a:moveTo>
                  <a:pt x="64" y="174"/>
                </a:moveTo>
                <a:cubicBezTo>
                  <a:pt x="23" y="215"/>
                  <a:pt x="23" y="215"/>
                  <a:pt x="23" y="215"/>
                </a:cubicBezTo>
                <a:cubicBezTo>
                  <a:pt x="61" y="215"/>
                  <a:pt x="61" y="215"/>
                  <a:pt x="61" y="215"/>
                </a:cubicBezTo>
                <a:cubicBezTo>
                  <a:pt x="102" y="174"/>
                  <a:pt x="102" y="174"/>
                  <a:pt x="102" y="174"/>
                </a:cubicBezTo>
                <a:lnTo>
                  <a:pt x="64" y="174"/>
                </a:lnTo>
                <a:close/>
                <a:moveTo>
                  <a:pt x="4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69"/>
                  <a:pt x="71" y="57"/>
                  <a:pt x="81" y="48"/>
                </a:cubicBezTo>
                <a:cubicBezTo>
                  <a:pt x="91" y="38"/>
                  <a:pt x="102" y="33"/>
                  <a:pt x="116" y="33"/>
                </a:cubicBezTo>
                <a:cubicBezTo>
                  <a:pt x="130" y="33"/>
                  <a:pt x="142" y="38"/>
                  <a:pt x="151" y="48"/>
                </a:cubicBezTo>
                <a:cubicBezTo>
                  <a:pt x="161" y="57"/>
                  <a:pt x="166" y="69"/>
                  <a:pt x="166" y="83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191" y="108"/>
                  <a:pt x="191" y="108"/>
                  <a:pt x="191" y="108"/>
                </a:cubicBezTo>
                <a:cubicBezTo>
                  <a:pt x="191" y="83"/>
                  <a:pt x="191" y="83"/>
                  <a:pt x="191" y="83"/>
                </a:cubicBezTo>
                <a:cubicBezTo>
                  <a:pt x="191" y="62"/>
                  <a:pt x="183" y="45"/>
                  <a:pt x="169" y="30"/>
                </a:cubicBezTo>
                <a:cubicBezTo>
                  <a:pt x="154" y="16"/>
                  <a:pt x="137" y="8"/>
                  <a:pt x="116" y="8"/>
                </a:cubicBezTo>
                <a:cubicBezTo>
                  <a:pt x="95" y="8"/>
                  <a:pt x="78" y="16"/>
                  <a:pt x="63" y="30"/>
                </a:cubicBezTo>
                <a:cubicBezTo>
                  <a:pt x="49" y="45"/>
                  <a:pt x="42" y="62"/>
                  <a:pt x="42" y="83"/>
                </a:cubicBezTo>
                <a:lnTo>
                  <a:pt x="42" y="108"/>
                </a:lnTo>
                <a:close/>
                <a:moveTo>
                  <a:pt x="114" y="174"/>
                </a:moveTo>
                <a:cubicBezTo>
                  <a:pt x="72" y="215"/>
                  <a:pt x="72" y="215"/>
                  <a:pt x="72" y="215"/>
                </a:cubicBezTo>
                <a:cubicBezTo>
                  <a:pt x="110" y="215"/>
                  <a:pt x="110" y="215"/>
                  <a:pt x="110" y="215"/>
                </a:cubicBezTo>
                <a:cubicBezTo>
                  <a:pt x="152" y="174"/>
                  <a:pt x="152" y="174"/>
                  <a:pt x="152" y="174"/>
                </a:cubicBezTo>
                <a:lnTo>
                  <a:pt x="114" y="174"/>
                </a:lnTo>
                <a:close/>
                <a:moveTo>
                  <a:pt x="158" y="83"/>
                </a:moveTo>
                <a:cubicBezTo>
                  <a:pt x="158" y="71"/>
                  <a:pt x="154" y="62"/>
                  <a:pt x="145" y="54"/>
                </a:cubicBezTo>
                <a:cubicBezTo>
                  <a:pt x="137" y="45"/>
                  <a:pt x="128" y="41"/>
                  <a:pt x="116" y="41"/>
                </a:cubicBezTo>
                <a:cubicBezTo>
                  <a:pt x="105" y="41"/>
                  <a:pt x="95" y="45"/>
                  <a:pt x="87" y="54"/>
                </a:cubicBezTo>
                <a:cubicBezTo>
                  <a:pt x="79" y="62"/>
                  <a:pt x="75" y="71"/>
                  <a:pt x="75" y="83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158" y="108"/>
                  <a:pt x="158" y="108"/>
                  <a:pt x="158" y="108"/>
                </a:cubicBezTo>
                <a:lnTo>
                  <a:pt x="158" y="83"/>
                </a:lnTo>
                <a:close/>
                <a:moveTo>
                  <a:pt x="163" y="174"/>
                </a:moveTo>
                <a:cubicBezTo>
                  <a:pt x="122" y="215"/>
                  <a:pt x="122" y="215"/>
                  <a:pt x="122" y="215"/>
                </a:cubicBezTo>
                <a:cubicBezTo>
                  <a:pt x="160" y="215"/>
                  <a:pt x="160" y="215"/>
                  <a:pt x="160" y="215"/>
                </a:cubicBezTo>
                <a:cubicBezTo>
                  <a:pt x="202" y="174"/>
                  <a:pt x="202" y="174"/>
                  <a:pt x="202" y="174"/>
                </a:cubicBezTo>
                <a:lnTo>
                  <a:pt x="163" y="174"/>
                </a:lnTo>
                <a:close/>
                <a:moveTo>
                  <a:pt x="213" y="174"/>
                </a:moveTo>
                <a:cubicBezTo>
                  <a:pt x="172" y="215"/>
                  <a:pt x="172" y="215"/>
                  <a:pt x="172" y="215"/>
                </a:cubicBezTo>
                <a:cubicBezTo>
                  <a:pt x="224" y="215"/>
                  <a:pt x="224" y="215"/>
                  <a:pt x="224" y="215"/>
                </a:cubicBezTo>
                <a:cubicBezTo>
                  <a:pt x="224" y="174"/>
                  <a:pt x="224" y="174"/>
                  <a:pt x="224" y="174"/>
                </a:cubicBezTo>
                <a:lnTo>
                  <a:pt x="213" y="1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" name="Freeform 38"/>
          <p:cNvSpPr>
            <a:spLocks noEditPoints="1"/>
          </p:cNvSpPr>
          <p:nvPr/>
        </p:nvSpPr>
        <p:spPr bwMode="auto">
          <a:xfrm>
            <a:off x="1076326" y="3902076"/>
            <a:ext cx="587375" cy="469900"/>
          </a:xfrm>
          <a:custGeom>
            <a:avLst/>
            <a:gdLst>
              <a:gd name="T0" fmla="*/ 0 w 331"/>
              <a:gd name="T1" fmla="*/ 88 h 265"/>
              <a:gd name="T2" fmla="*/ 8 w 331"/>
              <a:gd name="T3" fmla="*/ 88 h 265"/>
              <a:gd name="T4" fmla="*/ 4 w 331"/>
              <a:gd name="T5" fmla="*/ 181 h 265"/>
              <a:gd name="T6" fmla="*/ 314 w 331"/>
              <a:gd name="T7" fmla="*/ 13 h 265"/>
              <a:gd name="T8" fmla="*/ 312 w 331"/>
              <a:gd name="T9" fmla="*/ 255 h 265"/>
              <a:gd name="T10" fmla="*/ 307 w 331"/>
              <a:gd name="T11" fmla="*/ 255 h 265"/>
              <a:gd name="T12" fmla="*/ 280 w 331"/>
              <a:gd name="T13" fmla="*/ 234 h 265"/>
              <a:gd name="T14" fmla="*/ 207 w 331"/>
              <a:gd name="T15" fmla="*/ 204 h 265"/>
              <a:gd name="T16" fmla="*/ 108 w 331"/>
              <a:gd name="T17" fmla="*/ 199 h 265"/>
              <a:gd name="T18" fmla="*/ 136 w 331"/>
              <a:gd name="T19" fmla="*/ 224 h 265"/>
              <a:gd name="T20" fmla="*/ 136 w 331"/>
              <a:gd name="T21" fmla="*/ 232 h 265"/>
              <a:gd name="T22" fmla="*/ 99 w 331"/>
              <a:gd name="T23" fmla="*/ 199 h 265"/>
              <a:gd name="T24" fmla="*/ 92 w 331"/>
              <a:gd name="T25" fmla="*/ 241 h 265"/>
              <a:gd name="T26" fmla="*/ 140 w 331"/>
              <a:gd name="T27" fmla="*/ 261 h 265"/>
              <a:gd name="T28" fmla="*/ 87 w 331"/>
              <a:gd name="T29" fmla="*/ 246 h 265"/>
              <a:gd name="T30" fmla="*/ 38 w 331"/>
              <a:gd name="T31" fmla="*/ 199 h 265"/>
              <a:gd name="T32" fmla="*/ 16 w 331"/>
              <a:gd name="T33" fmla="*/ 177 h 265"/>
              <a:gd name="T34" fmla="*/ 23 w 331"/>
              <a:gd name="T35" fmla="*/ 73 h 265"/>
              <a:gd name="T36" fmla="*/ 153 w 331"/>
              <a:gd name="T37" fmla="*/ 66 h 265"/>
              <a:gd name="T38" fmla="*/ 251 w 331"/>
              <a:gd name="T39" fmla="*/ 47 h 265"/>
              <a:gd name="T40" fmla="*/ 303 w 331"/>
              <a:gd name="T41" fmla="*/ 14 h 265"/>
              <a:gd name="T42" fmla="*/ 312 w 331"/>
              <a:gd name="T43" fmla="*/ 10 h 265"/>
              <a:gd name="T44" fmla="*/ 28 w 331"/>
              <a:gd name="T45" fmla="*/ 187 h 265"/>
              <a:gd name="T46" fmla="*/ 66 w 331"/>
              <a:gd name="T47" fmla="*/ 190 h 265"/>
              <a:gd name="T48" fmla="*/ 38 w 331"/>
              <a:gd name="T49" fmla="*/ 75 h 265"/>
              <a:gd name="T50" fmla="*/ 24 w 331"/>
              <a:gd name="T51" fmla="*/ 88 h 265"/>
              <a:gd name="T52" fmla="*/ 28 w 331"/>
              <a:gd name="T53" fmla="*/ 187 h 265"/>
              <a:gd name="T54" fmla="*/ 282 w 331"/>
              <a:gd name="T55" fmla="*/ 39 h 265"/>
              <a:gd name="T56" fmla="*/ 208 w 331"/>
              <a:gd name="T57" fmla="*/ 70 h 265"/>
              <a:gd name="T58" fmla="*/ 74 w 331"/>
              <a:gd name="T59" fmla="*/ 75 h 265"/>
              <a:gd name="T60" fmla="*/ 102 w 331"/>
              <a:gd name="T61" fmla="*/ 190 h 265"/>
              <a:gd name="T62" fmla="*/ 104 w 331"/>
              <a:gd name="T63" fmla="*/ 190 h 265"/>
              <a:gd name="T64" fmla="*/ 208 w 331"/>
              <a:gd name="T65" fmla="*/ 195 h 265"/>
              <a:gd name="T66" fmla="*/ 282 w 331"/>
              <a:gd name="T67" fmla="*/ 225 h 265"/>
              <a:gd name="T68" fmla="*/ 306 w 331"/>
              <a:gd name="T69" fmla="*/ 22 h 265"/>
              <a:gd name="T70" fmla="*/ 331 w 331"/>
              <a:gd name="T71" fmla="*/ 261 h 265"/>
              <a:gd name="T72" fmla="*/ 322 w 331"/>
              <a:gd name="T73" fmla="*/ 261 h 265"/>
              <a:gd name="T74" fmla="*/ 327 w 331"/>
              <a:gd name="T75" fmla="*/ 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1" h="265">
                <a:moveTo>
                  <a:pt x="0" y="177"/>
                </a:moveTo>
                <a:cubicBezTo>
                  <a:pt x="0" y="88"/>
                  <a:pt x="0" y="88"/>
                  <a:pt x="0" y="88"/>
                </a:cubicBezTo>
                <a:cubicBezTo>
                  <a:pt x="0" y="85"/>
                  <a:pt x="1" y="84"/>
                  <a:pt x="4" y="84"/>
                </a:cubicBezTo>
                <a:cubicBezTo>
                  <a:pt x="6" y="84"/>
                  <a:pt x="8" y="85"/>
                  <a:pt x="8" y="88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80"/>
                  <a:pt x="6" y="181"/>
                  <a:pt x="4" y="181"/>
                </a:cubicBezTo>
                <a:cubicBezTo>
                  <a:pt x="1" y="181"/>
                  <a:pt x="0" y="180"/>
                  <a:pt x="0" y="177"/>
                </a:cubicBezTo>
                <a:close/>
                <a:moveTo>
                  <a:pt x="314" y="13"/>
                </a:moveTo>
                <a:cubicBezTo>
                  <a:pt x="314" y="252"/>
                  <a:pt x="314" y="252"/>
                  <a:pt x="314" y="252"/>
                </a:cubicBezTo>
                <a:cubicBezTo>
                  <a:pt x="314" y="253"/>
                  <a:pt x="313" y="254"/>
                  <a:pt x="312" y="255"/>
                </a:cubicBezTo>
                <a:cubicBezTo>
                  <a:pt x="311" y="255"/>
                  <a:pt x="311" y="256"/>
                  <a:pt x="310" y="256"/>
                </a:cubicBezTo>
                <a:cubicBezTo>
                  <a:pt x="309" y="256"/>
                  <a:pt x="308" y="255"/>
                  <a:pt x="307" y="255"/>
                </a:cubicBezTo>
                <a:cubicBezTo>
                  <a:pt x="303" y="251"/>
                  <a:pt x="303" y="251"/>
                  <a:pt x="303" y="251"/>
                </a:cubicBezTo>
                <a:cubicBezTo>
                  <a:pt x="294" y="244"/>
                  <a:pt x="287" y="238"/>
                  <a:pt x="280" y="234"/>
                </a:cubicBezTo>
                <a:cubicBezTo>
                  <a:pt x="273" y="230"/>
                  <a:pt x="264" y="225"/>
                  <a:pt x="251" y="218"/>
                </a:cubicBezTo>
                <a:cubicBezTo>
                  <a:pt x="238" y="212"/>
                  <a:pt x="224" y="207"/>
                  <a:pt x="207" y="204"/>
                </a:cubicBezTo>
                <a:cubicBezTo>
                  <a:pt x="190" y="200"/>
                  <a:pt x="172" y="199"/>
                  <a:pt x="152" y="199"/>
                </a:cubicBezTo>
                <a:cubicBezTo>
                  <a:pt x="108" y="199"/>
                  <a:pt x="108" y="199"/>
                  <a:pt x="108" y="199"/>
                </a:cubicBezTo>
                <a:cubicBezTo>
                  <a:pt x="109" y="206"/>
                  <a:pt x="111" y="212"/>
                  <a:pt x="115" y="216"/>
                </a:cubicBezTo>
                <a:cubicBezTo>
                  <a:pt x="121" y="221"/>
                  <a:pt x="128" y="224"/>
                  <a:pt x="136" y="224"/>
                </a:cubicBezTo>
                <a:cubicBezTo>
                  <a:pt x="139" y="224"/>
                  <a:pt x="140" y="225"/>
                  <a:pt x="140" y="228"/>
                </a:cubicBezTo>
                <a:cubicBezTo>
                  <a:pt x="140" y="230"/>
                  <a:pt x="139" y="232"/>
                  <a:pt x="136" y="232"/>
                </a:cubicBezTo>
                <a:cubicBezTo>
                  <a:pt x="125" y="232"/>
                  <a:pt x="116" y="229"/>
                  <a:pt x="110" y="222"/>
                </a:cubicBezTo>
                <a:cubicBezTo>
                  <a:pt x="104" y="216"/>
                  <a:pt x="100" y="208"/>
                  <a:pt x="99" y="199"/>
                </a:cubicBezTo>
                <a:cubicBezTo>
                  <a:pt x="74" y="199"/>
                  <a:pt x="74" y="199"/>
                  <a:pt x="74" y="199"/>
                </a:cubicBezTo>
                <a:cubicBezTo>
                  <a:pt x="76" y="216"/>
                  <a:pt x="82" y="230"/>
                  <a:pt x="92" y="241"/>
                </a:cubicBezTo>
                <a:cubicBezTo>
                  <a:pt x="103" y="251"/>
                  <a:pt x="118" y="257"/>
                  <a:pt x="136" y="257"/>
                </a:cubicBezTo>
                <a:cubicBezTo>
                  <a:pt x="139" y="257"/>
                  <a:pt x="140" y="258"/>
                  <a:pt x="140" y="261"/>
                </a:cubicBezTo>
                <a:cubicBezTo>
                  <a:pt x="140" y="264"/>
                  <a:pt x="139" y="265"/>
                  <a:pt x="136" y="265"/>
                </a:cubicBezTo>
                <a:cubicBezTo>
                  <a:pt x="115" y="265"/>
                  <a:pt x="99" y="259"/>
                  <a:pt x="87" y="246"/>
                </a:cubicBezTo>
                <a:cubicBezTo>
                  <a:pt x="74" y="234"/>
                  <a:pt x="68" y="218"/>
                  <a:pt x="66" y="199"/>
                </a:cubicBezTo>
                <a:cubicBezTo>
                  <a:pt x="38" y="199"/>
                  <a:pt x="38" y="199"/>
                  <a:pt x="38" y="199"/>
                </a:cubicBezTo>
                <a:cubicBezTo>
                  <a:pt x="32" y="199"/>
                  <a:pt x="27" y="197"/>
                  <a:pt x="23" y="192"/>
                </a:cubicBezTo>
                <a:cubicBezTo>
                  <a:pt x="18" y="188"/>
                  <a:pt x="16" y="183"/>
                  <a:pt x="16" y="177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82"/>
                  <a:pt x="18" y="77"/>
                  <a:pt x="23" y="73"/>
                </a:cubicBezTo>
                <a:cubicBezTo>
                  <a:pt x="27" y="68"/>
                  <a:pt x="32" y="66"/>
                  <a:pt x="38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72" y="66"/>
                  <a:pt x="191" y="65"/>
                  <a:pt x="207" y="61"/>
                </a:cubicBezTo>
                <a:cubicBezTo>
                  <a:pt x="224" y="58"/>
                  <a:pt x="238" y="53"/>
                  <a:pt x="251" y="47"/>
                </a:cubicBezTo>
                <a:cubicBezTo>
                  <a:pt x="264" y="40"/>
                  <a:pt x="273" y="35"/>
                  <a:pt x="280" y="31"/>
                </a:cubicBezTo>
                <a:cubicBezTo>
                  <a:pt x="286" y="27"/>
                  <a:pt x="294" y="21"/>
                  <a:pt x="303" y="14"/>
                </a:cubicBezTo>
                <a:cubicBezTo>
                  <a:pt x="307" y="10"/>
                  <a:pt x="307" y="10"/>
                  <a:pt x="307" y="10"/>
                </a:cubicBezTo>
                <a:cubicBezTo>
                  <a:pt x="309" y="9"/>
                  <a:pt x="310" y="9"/>
                  <a:pt x="312" y="10"/>
                </a:cubicBezTo>
                <a:cubicBezTo>
                  <a:pt x="313" y="11"/>
                  <a:pt x="314" y="12"/>
                  <a:pt x="314" y="13"/>
                </a:cubicBezTo>
                <a:close/>
                <a:moveTo>
                  <a:pt x="28" y="187"/>
                </a:moveTo>
                <a:cubicBezTo>
                  <a:pt x="31" y="189"/>
                  <a:pt x="34" y="190"/>
                  <a:pt x="38" y="190"/>
                </a:cubicBezTo>
                <a:cubicBezTo>
                  <a:pt x="66" y="190"/>
                  <a:pt x="66" y="190"/>
                  <a:pt x="66" y="190"/>
                </a:cubicBezTo>
                <a:cubicBezTo>
                  <a:pt x="66" y="75"/>
                  <a:pt x="66" y="75"/>
                  <a:pt x="66" y="75"/>
                </a:cubicBezTo>
                <a:cubicBezTo>
                  <a:pt x="38" y="75"/>
                  <a:pt x="38" y="75"/>
                  <a:pt x="38" y="75"/>
                </a:cubicBezTo>
                <a:cubicBezTo>
                  <a:pt x="34" y="75"/>
                  <a:pt x="31" y="76"/>
                  <a:pt x="28" y="79"/>
                </a:cubicBezTo>
                <a:cubicBezTo>
                  <a:pt x="26" y="81"/>
                  <a:pt x="24" y="85"/>
                  <a:pt x="24" y="88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24" y="181"/>
                  <a:pt x="26" y="184"/>
                  <a:pt x="28" y="187"/>
                </a:cubicBezTo>
                <a:close/>
                <a:moveTo>
                  <a:pt x="306" y="22"/>
                </a:moveTo>
                <a:cubicBezTo>
                  <a:pt x="297" y="29"/>
                  <a:pt x="289" y="35"/>
                  <a:pt x="282" y="39"/>
                </a:cubicBezTo>
                <a:cubicBezTo>
                  <a:pt x="275" y="44"/>
                  <a:pt x="265" y="49"/>
                  <a:pt x="252" y="55"/>
                </a:cubicBezTo>
                <a:cubicBezTo>
                  <a:pt x="239" y="62"/>
                  <a:pt x="225" y="66"/>
                  <a:pt x="208" y="70"/>
                </a:cubicBezTo>
                <a:cubicBezTo>
                  <a:pt x="191" y="73"/>
                  <a:pt x="173" y="75"/>
                  <a:pt x="153" y="75"/>
                </a:cubicBezTo>
                <a:cubicBezTo>
                  <a:pt x="74" y="75"/>
                  <a:pt x="74" y="75"/>
                  <a:pt x="74" y="75"/>
                </a:cubicBezTo>
                <a:cubicBezTo>
                  <a:pt x="74" y="190"/>
                  <a:pt x="74" y="190"/>
                  <a:pt x="74" y="190"/>
                </a:cubicBezTo>
                <a:cubicBezTo>
                  <a:pt x="102" y="190"/>
                  <a:pt x="102" y="190"/>
                  <a:pt x="102" y="190"/>
                </a:cubicBezTo>
                <a:cubicBezTo>
                  <a:pt x="102" y="190"/>
                  <a:pt x="103" y="190"/>
                  <a:pt x="103" y="190"/>
                </a:cubicBezTo>
                <a:cubicBezTo>
                  <a:pt x="103" y="190"/>
                  <a:pt x="104" y="190"/>
                  <a:pt x="104" y="190"/>
                </a:cubicBezTo>
                <a:cubicBezTo>
                  <a:pt x="152" y="190"/>
                  <a:pt x="152" y="190"/>
                  <a:pt x="152" y="190"/>
                </a:cubicBezTo>
                <a:cubicBezTo>
                  <a:pt x="172" y="190"/>
                  <a:pt x="191" y="192"/>
                  <a:pt x="208" y="195"/>
                </a:cubicBezTo>
                <a:cubicBezTo>
                  <a:pt x="225" y="199"/>
                  <a:pt x="239" y="203"/>
                  <a:pt x="252" y="209"/>
                </a:cubicBezTo>
                <a:cubicBezTo>
                  <a:pt x="265" y="215"/>
                  <a:pt x="275" y="221"/>
                  <a:pt x="282" y="225"/>
                </a:cubicBezTo>
                <a:cubicBezTo>
                  <a:pt x="289" y="230"/>
                  <a:pt x="297" y="236"/>
                  <a:pt x="306" y="243"/>
                </a:cubicBezTo>
                <a:lnTo>
                  <a:pt x="306" y="22"/>
                </a:lnTo>
                <a:close/>
                <a:moveTo>
                  <a:pt x="331" y="4"/>
                </a:moveTo>
                <a:cubicBezTo>
                  <a:pt x="331" y="261"/>
                  <a:pt x="331" y="261"/>
                  <a:pt x="331" y="261"/>
                </a:cubicBezTo>
                <a:cubicBezTo>
                  <a:pt x="331" y="264"/>
                  <a:pt x="329" y="265"/>
                  <a:pt x="327" y="265"/>
                </a:cubicBezTo>
                <a:cubicBezTo>
                  <a:pt x="324" y="265"/>
                  <a:pt x="322" y="264"/>
                  <a:pt x="322" y="261"/>
                </a:cubicBezTo>
                <a:cubicBezTo>
                  <a:pt x="322" y="4"/>
                  <a:pt x="322" y="4"/>
                  <a:pt x="322" y="4"/>
                </a:cubicBezTo>
                <a:cubicBezTo>
                  <a:pt x="322" y="1"/>
                  <a:pt x="324" y="0"/>
                  <a:pt x="327" y="0"/>
                </a:cubicBezTo>
                <a:cubicBezTo>
                  <a:pt x="329" y="0"/>
                  <a:pt x="331" y="1"/>
                  <a:pt x="331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" name="Freeform 39"/>
          <p:cNvSpPr>
            <a:spLocks/>
          </p:cNvSpPr>
          <p:nvPr/>
        </p:nvSpPr>
        <p:spPr bwMode="auto">
          <a:xfrm>
            <a:off x="1897063" y="3902076"/>
            <a:ext cx="396875" cy="469900"/>
          </a:xfrm>
          <a:custGeom>
            <a:avLst/>
            <a:gdLst>
              <a:gd name="T0" fmla="*/ 116 w 224"/>
              <a:gd name="T1" fmla="*/ 4 h 265"/>
              <a:gd name="T2" fmla="*/ 116 w 224"/>
              <a:gd name="T3" fmla="*/ 254 h 265"/>
              <a:gd name="T4" fmla="*/ 135 w 224"/>
              <a:gd name="T5" fmla="*/ 244 h 265"/>
              <a:gd name="T6" fmla="*/ 160 w 224"/>
              <a:gd name="T7" fmla="*/ 227 h 265"/>
              <a:gd name="T8" fmla="*/ 187 w 224"/>
              <a:gd name="T9" fmla="*/ 202 h 265"/>
              <a:gd name="T10" fmla="*/ 207 w 224"/>
              <a:gd name="T11" fmla="*/ 169 h 265"/>
              <a:gd name="T12" fmla="*/ 216 w 224"/>
              <a:gd name="T13" fmla="*/ 128 h 265"/>
              <a:gd name="T14" fmla="*/ 216 w 224"/>
              <a:gd name="T15" fmla="*/ 47 h 265"/>
              <a:gd name="T16" fmla="*/ 203 w 224"/>
              <a:gd name="T17" fmla="*/ 35 h 265"/>
              <a:gd name="T18" fmla="*/ 174 w 224"/>
              <a:gd name="T19" fmla="*/ 20 h 265"/>
              <a:gd name="T20" fmla="*/ 130 w 224"/>
              <a:gd name="T21" fmla="*/ 9 h 265"/>
              <a:gd name="T22" fmla="*/ 126 w 224"/>
              <a:gd name="T23" fmla="*/ 4 h 265"/>
              <a:gd name="T24" fmla="*/ 131 w 224"/>
              <a:gd name="T25" fmla="*/ 1 h 265"/>
              <a:gd name="T26" fmla="*/ 164 w 224"/>
              <a:gd name="T27" fmla="*/ 7 h 265"/>
              <a:gd name="T28" fmla="*/ 189 w 224"/>
              <a:gd name="T29" fmla="*/ 18 h 265"/>
              <a:gd name="T30" fmla="*/ 208 w 224"/>
              <a:gd name="T31" fmla="*/ 29 h 265"/>
              <a:gd name="T32" fmla="*/ 219 w 224"/>
              <a:gd name="T33" fmla="*/ 38 h 265"/>
              <a:gd name="T34" fmla="*/ 223 w 224"/>
              <a:gd name="T35" fmla="*/ 43 h 265"/>
              <a:gd name="T36" fmla="*/ 224 w 224"/>
              <a:gd name="T37" fmla="*/ 46 h 265"/>
              <a:gd name="T38" fmla="*/ 224 w 224"/>
              <a:gd name="T39" fmla="*/ 128 h 265"/>
              <a:gd name="T40" fmla="*/ 213 w 224"/>
              <a:gd name="T41" fmla="*/ 174 h 265"/>
              <a:gd name="T42" fmla="*/ 190 w 224"/>
              <a:gd name="T43" fmla="*/ 211 h 265"/>
              <a:gd name="T44" fmla="*/ 159 w 224"/>
              <a:gd name="T45" fmla="*/ 238 h 265"/>
              <a:gd name="T46" fmla="*/ 132 w 224"/>
              <a:gd name="T47" fmla="*/ 255 h 265"/>
              <a:gd name="T48" fmla="*/ 115 w 224"/>
              <a:gd name="T49" fmla="*/ 263 h 265"/>
              <a:gd name="T50" fmla="*/ 112 w 224"/>
              <a:gd name="T51" fmla="*/ 265 h 265"/>
              <a:gd name="T52" fmla="*/ 108 w 224"/>
              <a:gd name="T53" fmla="*/ 261 h 265"/>
              <a:gd name="T54" fmla="*/ 108 w 224"/>
              <a:gd name="T55" fmla="*/ 8 h 265"/>
              <a:gd name="T56" fmla="*/ 68 w 224"/>
              <a:gd name="T57" fmla="*/ 14 h 265"/>
              <a:gd name="T58" fmla="*/ 37 w 224"/>
              <a:gd name="T59" fmla="*/ 27 h 265"/>
              <a:gd name="T60" fmla="*/ 18 w 224"/>
              <a:gd name="T61" fmla="*/ 39 h 265"/>
              <a:gd name="T62" fmla="*/ 9 w 224"/>
              <a:gd name="T63" fmla="*/ 48 h 265"/>
              <a:gd name="T64" fmla="*/ 9 w 224"/>
              <a:gd name="T65" fmla="*/ 129 h 265"/>
              <a:gd name="T66" fmla="*/ 17 w 224"/>
              <a:gd name="T67" fmla="*/ 172 h 265"/>
              <a:gd name="T68" fmla="*/ 41 w 224"/>
              <a:gd name="T69" fmla="*/ 207 h 265"/>
              <a:gd name="T70" fmla="*/ 69 w 224"/>
              <a:gd name="T71" fmla="*/ 232 h 265"/>
              <a:gd name="T72" fmla="*/ 97 w 224"/>
              <a:gd name="T73" fmla="*/ 249 h 265"/>
              <a:gd name="T74" fmla="*/ 99 w 224"/>
              <a:gd name="T75" fmla="*/ 255 h 265"/>
              <a:gd name="T76" fmla="*/ 93 w 224"/>
              <a:gd name="T77" fmla="*/ 256 h 265"/>
              <a:gd name="T78" fmla="*/ 72 w 224"/>
              <a:gd name="T79" fmla="*/ 244 h 265"/>
              <a:gd name="T80" fmla="*/ 49 w 224"/>
              <a:gd name="T81" fmla="*/ 226 h 265"/>
              <a:gd name="T82" fmla="*/ 25 w 224"/>
              <a:gd name="T83" fmla="*/ 201 h 265"/>
              <a:gd name="T84" fmla="*/ 7 w 224"/>
              <a:gd name="T85" fmla="*/ 168 h 265"/>
              <a:gd name="T86" fmla="*/ 0 w 224"/>
              <a:gd name="T87" fmla="*/ 129 h 265"/>
              <a:gd name="T88" fmla="*/ 0 w 224"/>
              <a:gd name="T89" fmla="*/ 46 h 265"/>
              <a:gd name="T90" fmla="*/ 1 w 224"/>
              <a:gd name="T91" fmla="*/ 43 h 265"/>
              <a:gd name="T92" fmla="*/ 6 w 224"/>
              <a:gd name="T93" fmla="*/ 38 h 265"/>
              <a:gd name="T94" fmla="*/ 20 w 224"/>
              <a:gd name="T95" fmla="*/ 28 h 265"/>
              <a:gd name="T96" fmla="*/ 41 w 224"/>
              <a:gd name="T97" fmla="*/ 14 h 265"/>
              <a:gd name="T98" fmla="*/ 72 w 224"/>
              <a:gd name="T99" fmla="*/ 4 h 265"/>
              <a:gd name="T100" fmla="*/ 112 w 224"/>
              <a:gd name="T101" fmla="*/ 0 h 265"/>
              <a:gd name="T102" fmla="*/ 116 w 224"/>
              <a:gd name="T103" fmla="*/ 4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4" h="265">
                <a:moveTo>
                  <a:pt x="116" y="4"/>
                </a:moveTo>
                <a:cubicBezTo>
                  <a:pt x="116" y="254"/>
                  <a:pt x="116" y="254"/>
                  <a:pt x="116" y="254"/>
                </a:cubicBezTo>
                <a:cubicBezTo>
                  <a:pt x="122" y="251"/>
                  <a:pt x="129" y="248"/>
                  <a:pt x="135" y="244"/>
                </a:cubicBezTo>
                <a:cubicBezTo>
                  <a:pt x="142" y="240"/>
                  <a:pt x="150" y="235"/>
                  <a:pt x="160" y="227"/>
                </a:cubicBezTo>
                <a:cubicBezTo>
                  <a:pt x="171" y="219"/>
                  <a:pt x="179" y="210"/>
                  <a:pt x="187" y="202"/>
                </a:cubicBezTo>
                <a:cubicBezTo>
                  <a:pt x="195" y="193"/>
                  <a:pt x="201" y="182"/>
                  <a:pt x="207" y="169"/>
                </a:cubicBezTo>
                <a:cubicBezTo>
                  <a:pt x="213" y="156"/>
                  <a:pt x="216" y="142"/>
                  <a:pt x="216" y="128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12" y="43"/>
                  <a:pt x="208" y="39"/>
                  <a:pt x="203" y="35"/>
                </a:cubicBezTo>
                <a:cubicBezTo>
                  <a:pt x="197" y="31"/>
                  <a:pt x="188" y="26"/>
                  <a:pt x="174" y="20"/>
                </a:cubicBezTo>
                <a:cubicBezTo>
                  <a:pt x="160" y="14"/>
                  <a:pt x="145" y="10"/>
                  <a:pt x="130" y="9"/>
                </a:cubicBezTo>
                <a:cubicBezTo>
                  <a:pt x="127" y="8"/>
                  <a:pt x="126" y="7"/>
                  <a:pt x="126" y="4"/>
                </a:cubicBezTo>
                <a:cubicBezTo>
                  <a:pt x="126" y="1"/>
                  <a:pt x="128" y="0"/>
                  <a:pt x="131" y="1"/>
                </a:cubicBezTo>
                <a:cubicBezTo>
                  <a:pt x="142" y="2"/>
                  <a:pt x="153" y="4"/>
                  <a:pt x="164" y="7"/>
                </a:cubicBezTo>
                <a:cubicBezTo>
                  <a:pt x="174" y="11"/>
                  <a:pt x="183" y="14"/>
                  <a:pt x="189" y="18"/>
                </a:cubicBezTo>
                <a:cubicBezTo>
                  <a:pt x="196" y="21"/>
                  <a:pt x="202" y="25"/>
                  <a:pt x="208" y="29"/>
                </a:cubicBezTo>
                <a:cubicBezTo>
                  <a:pt x="213" y="34"/>
                  <a:pt x="217" y="37"/>
                  <a:pt x="219" y="38"/>
                </a:cubicBezTo>
                <a:cubicBezTo>
                  <a:pt x="220" y="40"/>
                  <a:pt x="222" y="42"/>
                  <a:pt x="223" y="43"/>
                </a:cubicBezTo>
                <a:cubicBezTo>
                  <a:pt x="223" y="44"/>
                  <a:pt x="224" y="45"/>
                  <a:pt x="224" y="46"/>
                </a:cubicBezTo>
                <a:cubicBezTo>
                  <a:pt x="224" y="128"/>
                  <a:pt x="224" y="128"/>
                  <a:pt x="224" y="128"/>
                </a:cubicBezTo>
                <a:cubicBezTo>
                  <a:pt x="224" y="144"/>
                  <a:pt x="220" y="160"/>
                  <a:pt x="213" y="174"/>
                </a:cubicBezTo>
                <a:cubicBezTo>
                  <a:pt x="207" y="189"/>
                  <a:pt x="199" y="201"/>
                  <a:pt x="190" y="211"/>
                </a:cubicBezTo>
                <a:cubicBezTo>
                  <a:pt x="181" y="221"/>
                  <a:pt x="171" y="230"/>
                  <a:pt x="159" y="238"/>
                </a:cubicBezTo>
                <a:cubicBezTo>
                  <a:pt x="147" y="246"/>
                  <a:pt x="138" y="252"/>
                  <a:pt x="132" y="255"/>
                </a:cubicBezTo>
                <a:cubicBezTo>
                  <a:pt x="126" y="259"/>
                  <a:pt x="120" y="261"/>
                  <a:pt x="115" y="263"/>
                </a:cubicBezTo>
                <a:cubicBezTo>
                  <a:pt x="114" y="264"/>
                  <a:pt x="113" y="265"/>
                  <a:pt x="112" y="265"/>
                </a:cubicBezTo>
                <a:cubicBezTo>
                  <a:pt x="109" y="265"/>
                  <a:pt x="108" y="264"/>
                  <a:pt x="108" y="261"/>
                </a:cubicBezTo>
                <a:cubicBezTo>
                  <a:pt x="108" y="8"/>
                  <a:pt x="108" y="8"/>
                  <a:pt x="108" y="8"/>
                </a:cubicBezTo>
                <a:cubicBezTo>
                  <a:pt x="94" y="9"/>
                  <a:pt x="80" y="11"/>
                  <a:pt x="68" y="14"/>
                </a:cubicBezTo>
                <a:cubicBezTo>
                  <a:pt x="56" y="17"/>
                  <a:pt x="45" y="22"/>
                  <a:pt x="37" y="27"/>
                </a:cubicBezTo>
                <a:cubicBezTo>
                  <a:pt x="29" y="32"/>
                  <a:pt x="22" y="36"/>
                  <a:pt x="18" y="39"/>
                </a:cubicBezTo>
                <a:cubicBezTo>
                  <a:pt x="14" y="42"/>
                  <a:pt x="11" y="45"/>
                  <a:pt x="9" y="48"/>
                </a:cubicBezTo>
                <a:cubicBezTo>
                  <a:pt x="9" y="129"/>
                  <a:pt x="9" y="129"/>
                  <a:pt x="9" y="129"/>
                </a:cubicBezTo>
                <a:cubicBezTo>
                  <a:pt x="9" y="144"/>
                  <a:pt x="11" y="158"/>
                  <a:pt x="17" y="172"/>
                </a:cubicBezTo>
                <a:cubicBezTo>
                  <a:pt x="23" y="185"/>
                  <a:pt x="31" y="197"/>
                  <a:pt x="41" y="207"/>
                </a:cubicBezTo>
                <a:cubicBezTo>
                  <a:pt x="50" y="217"/>
                  <a:pt x="60" y="225"/>
                  <a:pt x="69" y="232"/>
                </a:cubicBezTo>
                <a:cubicBezTo>
                  <a:pt x="78" y="238"/>
                  <a:pt x="87" y="244"/>
                  <a:pt x="97" y="249"/>
                </a:cubicBezTo>
                <a:cubicBezTo>
                  <a:pt x="99" y="250"/>
                  <a:pt x="100" y="252"/>
                  <a:pt x="99" y="255"/>
                </a:cubicBezTo>
                <a:cubicBezTo>
                  <a:pt x="97" y="257"/>
                  <a:pt x="95" y="258"/>
                  <a:pt x="93" y="256"/>
                </a:cubicBezTo>
                <a:cubicBezTo>
                  <a:pt x="86" y="253"/>
                  <a:pt x="79" y="249"/>
                  <a:pt x="72" y="244"/>
                </a:cubicBezTo>
                <a:cubicBezTo>
                  <a:pt x="66" y="240"/>
                  <a:pt x="58" y="234"/>
                  <a:pt x="49" y="226"/>
                </a:cubicBezTo>
                <a:cubicBezTo>
                  <a:pt x="39" y="218"/>
                  <a:pt x="32" y="209"/>
                  <a:pt x="25" y="201"/>
                </a:cubicBezTo>
                <a:cubicBezTo>
                  <a:pt x="18" y="192"/>
                  <a:pt x="12" y="181"/>
                  <a:pt x="7" y="168"/>
                </a:cubicBezTo>
                <a:cubicBezTo>
                  <a:pt x="3" y="156"/>
                  <a:pt x="0" y="143"/>
                  <a:pt x="0" y="129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4"/>
                  <a:pt x="1" y="43"/>
                </a:cubicBezTo>
                <a:cubicBezTo>
                  <a:pt x="2" y="42"/>
                  <a:pt x="4" y="40"/>
                  <a:pt x="6" y="38"/>
                </a:cubicBezTo>
                <a:cubicBezTo>
                  <a:pt x="8" y="36"/>
                  <a:pt x="13" y="33"/>
                  <a:pt x="20" y="28"/>
                </a:cubicBezTo>
                <a:cubicBezTo>
                  <a:pt x="26" y="23"/>
                  <a:pt x="34" y="18"/>
                  <a:pt x="41" y="14"/>
                </a:cubicBezTo>
                <a:cubicBezTo>
                  <a:pt x="49" y="11"/>
                  <a:pt x="59" y="7"/>
                  <a:pt x="72" y="4"/>
                </a:cubicBezTo>
                <a:cubicBezTo>
                  <a:pt x="85" y="1"/>
                  <a:pt x="98" y="0"/>
                  <a:pt x="112" y="0"/>
                </a:cubicBezTo>
                <a:cubicBezTo>
                  <a:pt x="115" y="0"/>
                  <a:pt x="116" y="1"/>
                  <a:pt x="116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" name="Freeform 40"/>
          <p:cNvSpPr>
            <a:spLocks noEditPoints="1"/>
          </p:cNvSpPr>
          <p:nvPr/>
        </p:nvSpPr>
        <p:spPr bwMode="auto">
          <a:xfrm>
            <a:off x="2527301" y="3902076"/>
            <a:ext cx="500063" cy="469900"/>
          </a:xfrm>
          <a:custGeom>
            <a:avLst/>
            <a:gdLst>
              <a:gd name="T0" fmla="*/ 274 w 282"/>
              <a:gd name="T1" fmla="*/ 34 h 265"/>
              <a:gd name="T2" fmla="*/ 258 w 282"/>
              <a:gd name="T3" fmla="*/ 103 h 265"/>
              <a:gd name="T4" fmla="*/ 228 w 282"/>
              <a:gd name="T5" fmla="*/ 132 h 265"/>
              <a:gd name="T6" fmla="*/ 225 w 282"/>
              <a:gd name="T7" fmla="*/ 125 h 265"/>
              <a:gd name="T8" fmla="*/ 269 w 282"/>
              <a:gd name="T9" fmla="*/ 69 h 265"/>
              <a:gd name="T10" fmla="*/ 228 w 282"/>
              <a:gd name="T11" fmla="*/ 25 h 265"/>
              <a:gd name="T12" fmla="*/ 216 w 282"/>
              <a:gd name="T13" fmla="*/ 103 h 265"/>
              <a:gd name="T14" fmla="*/ 193 w 282"/>
              <a:gd name="T15" fmla="*/ 159 h 265"/>
              <a:gd name="T16" fmla="*/ 153 w 282"/>
              <a:gd name="T17" fmla="*/ 191 h 265"/>
              <a:gd name="T18" fmla="*/ 141 w 282"/>
              <a:gd name="T19" fmla="*/ 199 h 265"/>
              <a:gd name="T20" fmla="*/ 137 w 282"/>
              <a:gd name="T21" fmla="*/ 224 h 265"/>
              <a:gd name="T22" fmla="*/ 133 w 282"/>
              <a:gd name="T23" fmla="*/ 199 h 265"/>
              <a:gd name="T24" fmla="*/ 117 w 282"/>
              <a:gd name="T25" fmla="*/ 188 h 265"/>
              <a:gd name="T26" fmla="*/ 75 w 282"/>
              <a:gd name="T27" fmla="*/ 140 h 265"/>
              <a:gd name="T28" fmla="*/ 67 w 282"/>
              <a:gd name="T29" fmla="*/ 25 h 265"/>
              <a:gd name="T30" fmla="*/ 15 w 282"/>
              <a:gd name="T31" fmla="*/ 39 h 265"/>
              <a:gd name="T32" fmla="*/ 31 w 282"/>
              <a:gd name="T33" fmla="*/ 99 h 265"/>
              <a:gd name="T34" fmla="*/ 57 w 282"/>
              <a:gd name="T35" fmla="*/ 131 h 265"/>
              <a:gd name="T36" fmla="*/ 52 w 282"/>
              <a:gd name="T37" fmla="*/ 131 h 265"/>
              <a:gd name="T38" fmla="*/ 4 w 282"/>
              <a:gd name="T39" fmla="*/ 72 h 265"/>
              <a:gd name="T40" fmla="*/ 54 w 282"/>
              <a:gd name="T41" fmla="*/ 17 h 265"/>
              <a:gd name="T42" fmla="*/ 211 w 282"/>
              <a:gd name="T43" fmla="*/ 17 h 265"/>
              <a:gd name="T44" fmla="*/ 71 w 282"/>
              <a:gd name="T45" fmla="*/ 8 h 265"/>
              <a:gd name="T46" fmla="*/ 71 w 282"/>
              <a:gd name="T47" fmla="*/ 0 h 265"/>
              <a:gd name="T48" fmla="*/ 216 w 282"/>
              <a:gd name="T49" fmla="*/ 4 h 265"/>
              <a:gd name="T50" fmla="*/ 71 w 282"/>
              <a:gd name="T51" fmla="*/ 8 h 265"/>
              <a:gd name="T52" fmla="*/ 75 w 282"/>
              <a:gd name="T53" fmla="*/ 25 h 265"/>
              <a:gd name="T54" fmla="*/ 83 w 282"/>
              <a:gd name="T55" fmla="*/ 137 h 265"/>
              <a:gd name="T56" fmla="*/ 122 w 282"/>
              <a:gd name="T57" fmla="*/ 181 h 265"/>
              <a:gd name="T58" fmla="*/ 149 w 282"/>
              <a:gd name="T59" fmla="*/ 184 h 265"/>
              <a:gd name="T60" fmla="*/ 186 w 282"/>
              <a:gd name="T61" fmla="*/ 154 h 265"/>
              <a:gd name="T62" fmla="*/ 207 w 282"/>
              <a:gd name="T63" fmla="*/ 103 h 265"/>
              <a:gd name="T64" fmla="*/ 182 w 282"/>
              <a:gd name="T65" fmla="*/ 232 h 265"/>
              <a:gd name="T66" fmla="*/ 199 w 282"/>
              <a:gd name="T67" fmla="*/ 249 h 265"/>
              <a:gd name="T68" fmla="*/ 195 w 282"/>
              <a:gd name="T69" fmla="*/ 265 h 265"/>
              <a:gd name="T70" fmla="*/ 75 w 282"/>
              <a:gd name="T71" fmla="*/ 261 h 265"/>
              <a:gd name="T72" fmla="*/ 79 w 282"/>
              <a:gd name="T73" fmla="*/ 236 h 265"/>
              <a:gd name="T74" fmla="*/ 182 w 282"/>
              <a:gd name="T75" fmla="*/ 232 h 265"/>
              <a:gd name="T76" fmla="*/ 182 w 282"/>
              <a:gd name="T77" fmla="*/ 240 h 265"/>
              <a:gd name="T78" fmla="*/ 83 w 282"/>
              <a:gd name="T79" fmla="*/ 248 h 265"/>
              <a:gd name="T80" fmla="*/ 191 w 282"/>
              <a:gd name="T81" fmla="*/ 257 h 265"/>
              <a:gd name="T82" fmla="*/ 188 w 282"/>
              <a:gd name="T83" fmla="*/ 24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2" h="265">
                <a:moveTo>
                  <a:pt x="228" y="17"/>
                </a:moveTo>
                <a:cubicBezTo>
                  <a:pt x="250" y="17"/>
                  <a:pt x="265" y="22"/>
                  <a:pt x="274" y="34"/>
                </a:cubicBezTo>
                <a:cubicBezTo>
                  <a:pt x="281" y="45"/>
                  <a:pt x="282" y="57"/>
                  <a:pt x="278" y="72"/>
                </a:cubicBezTo>
                <a:cubicBezTo>
                  <a:pt x="275" y="80"/>
                  <a:pt x="268" y="90"/>
                  <a:pt x="258" y="103"/>
                </a:cubicBezTo>
                <a:cubicBezTo>
                  <a:pt x="248" y="116"/>
                  <a:pt x="239" y="126"/>
                  <a:pt x="231" y="131"/>
                </a:cubicBezTo>
                <a:cubicBezTo>
                  <a:pt x="230" y="132"/>
                  <a:pt x="229" y="132"/>
                  <a:pt x="228" y="132"/>
                </a:cubicBezTo>
                <a:cubicBezTo>
                  <a:pt x="227" y="132"/>
                  <a:pt x="226" y="132"/>
                  <a:pt x="225" y="131"/>
                </a:cubicBezTo>
                <a:cubicBezTo>
                  <a:pt x="223" y="129"/>
                  <a:pt x="223" y="127"/>
                  <a:pt x="225" y="125"/>
                </a:cubicBezTo>
                <a:cubicBezTo>
                  <a:pt x="233" y="120"/>
                  <a:pt x="241" y="111"/>
                  <a:pt x="251" y="99"/>
                </a:cubicBezTo>
                <a:cubicBezTo>
                  <a:pt x="261" y="86"/>
                  <a:pt x="267" y="76"/>
                  <a:pt x="269" y="69"/>
                </a:cubicBezTo>
                <a:cubicBezTo>
                  <a:pt x="274" y="57"/>
                  <a:pt x="273" y="47"/>
                  <a:pt x="267" y="39"/>
                </a:cubicBezTo>
                <a:cubicBezTo>
                  <a:pt x="260" y="30"/>
                  <a:pt x="247" y="25"/>
                  <a:pt x="228" y="25"/>
                </a:cubicBezTo>
                <a:cubicBezTo>
                  <a:pt x="216" y="25"/>
                  <a:pt x="216" y="25"/>
                  <a:pt x="216" y="25"/>
                </a:cubicBezTo>
                <a:cubicBezTo>
                  <a:pt x="216" y="103"/>
                  <a:pt x="216" y="103"/>
                  <a:pt x="216" y="103"/>
                </a:cubicBezTo>
                <a:cubicBezTo>
                  <a:pt x="216" y="114"/>
                  <a:pt x="213" y="124"/>
                  <a:pt x="209" y="134"/>
                </a:cubicBezTo>
                <a:cubicBezTo>
                  <a:pt x="204" y="144"/>
                  <a:pt x="199" y="152"/>
                  <a:pt x="193" y="159"/>
                </a:cubicBezTo>
                <a:cubicBezTo>
                  <a:pt x="187" y="165"/>
                  <a:pt x="180" y="172"/>
                  <a:pt x="172" y="178"/>
                </a:cubicBezTo>
                <a:cubicBezTo>
                  <a:pt x="164" y="184"/>
                  <a:pt x="158" y="188"/>
                  <a:pt x="153" y="191"/>
                </a:cubicBezTo>
                <a:cubicBezTo>
                  <a:pt x="149" y="193"/>
                  <a:pt x="145" y="195"/>
                  <a:pt x="141" y="197"/>
                </a:cubicBezTo>
                <a:cubicBezTo>
                  <a:pt x="141" y="198"/>
                  <a:pt x="141" y="198"/>
                  <a:pt x="141" y="199"/>
                </a:cubicBezTo>
                <a:cubicBezTo>
                  <a:pt x="141" y="219"/>
                  <a:pt x="141" y="219"/>
                  <a:pt x="141" y="219"/>
                </a:cubicBezTo>
                <a:cubicBezTo>
                  <a:pt x="141" y="222"/>
                  <a:pt x="140" y="224"/>
                  <a:pt x="137" y="224"/>
                </a:cubicBezTo>
                <a:cubicBezTo>
                  <a:pt x="134" y="224"/>
                  <a:pt x="133" y="222"/>
                  <a:pt x="133" y="21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3" y="198"/>
                  <a:pt x="133" y="198"/>
                  <a:pt x="133" y="197"/>
                </a:cubicBezTo>
                <a:cubicBezTo>
                  <a:pt x="128" y="195"/>
                  <a:pt x="123" y="192"/>
                  <a:pt x="117" y="188"/>
                </a:cubicBezTo>
                <a:cubicBezTo>
                  <a:pt x="112" y="184"/>
                  <a:pt x="105" y="178"/>
                  <a:pt x="96" y="170"/>
                </a:cubicBezTo>
                <a:cubicBezTo>
                  <a:pt x="87" y="162"/>
                  <a:pt x="80" y="152"/>
                  <a:pt x="75" y="140"/>
                </a:cubicBezTo>
                <a:cubicBezTo>
                  <a:pt x="69" y="129"/>
                  <a:pt x="67" y="116"/>
                  <a:pt x="67" y="103"/>
                </a:cubicBezTo>
                <a:cubicBezTo>
                  <a:pt x="67" y="25"/>
                  <a:pt x="67" y="25"/>
                  <a:pt x="67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35" y="25"/>
                  <a:pt x="22" y="30"/>
                  <a:pt x="15" y="39"/>
                </a:cubicBezTo>
                <a:cubicBezTo>
                  <a:pt x="9" y="47"/>
                  <a:pt x="9" y="57"/>
                  <a:pt x="13" y="69"/>
                </a:cubicBezTo>
                <a:cubicBezTo>
                  <a:pt x="15" y="78"/>
                  <a:pt x="21" y="88"/>
                  <a:pt x="31" y="99"/>
                </a:cubicBezTo>
                <a:cubicBezTo>
                  <a:pt x="40" y="110"/>
                  <a:pt x="48" y="119"/>
                  <a:pt x="57" y="125"/>
                </a:cubicBezTo>
                <a:cubicBezTo>
                  <a:pt x="59" y="127"/>
                  <a:pt x="59" y="129"/>
                  <a:pt x="57" y="131"/>
                </a:cubicBezTo>
                <a:cubicBezTo>
                  <a:pt x="57" y="132"/>
                  <a:pt x="55" y="132"/>
                  <a:pt x="54" y="132"/>
                </a:cubicBezTo>
                <a:cubicBezTo>
                  <a:pt x="53" y="132"/>
                  <a:pt x="52" y="132"/>
                  <a:pt x="52" y="131"/>
                </a:cubicBezTo>
                <a:cubicBezTo>
                  <a:pt x="43" y="125"/>
                  <a:pt x="34" y="116"/>
                  <a:pt x="24" y="104"/>
                </a:cubicBezTo>
                <a:cubicBezTo>
                  <a:pt x="14" y="93"/>
                  <a:pt x="8" y="82"/>
                  <a:pt x="4" y="72"/>
                </a:cubicBezTo>
                <a:cubicBezTo>
                  <a:pt x="0" y="57"/>
                  <a:pt x="1" y="45"/>
                  <a:pt x="9" y="34"/>
                </a:cubicBezTo>
                <a:cubicBezTo>
                  <a:pt x="17" y="22"/>
                  <a:pt x="32" y="17"/>
                  <a:pt x="54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211" y="17"/>
                  <a:pt x="211" y="17"/>
                  <a:pt x="211" y="17"/>
                </a:cubicBezTo>
                <a:lnTo>
                  <a:pt x="228" y="17"/>
                </a:lnTo>
                <a:close/>
                <a:moveTo>
                  <a:pt x="71" y="8"/>
                </a:moveTo>
                <a:cubicBezTo>
                  <a:pt x="68" y="8"/>
                  <a:pt x="67" y="7"/>
                  <a:pt x="67" y="4"/>
                </a:cubicBezTo>
                <a:cubicBezTo>
                  <a:pt x="67" y="1"/>
                  <a:pt x="68" y="0"/>
                  <a:pt x="71" y="0"/>
                </a:cubicBezTo>
                <a:cubicBezTo>
                  <a:pt x="211" y="0"/>
                  <a:pt x="211" y="0"/>
                  <a:pt x="211" y="0"/>
                </a:cubicBezTo>
                <a:cubicBezTo>
                  <a:pt x="214" y="0"/>
                  <a:pt x="216" y="1"/>
                  <a:pt x="216" y="4"/>
                </a:cubicBezTo>
                <a:cubicBezTo>
                  <a:pt x="216" y="7"/>
                  <a:pt x="214" y="8"/>
                  <a:pt x="211" y="8"/>
                </a:cubicBezTo>
                <a:lnTo>
                  <a:pt x="71" y="8"/>
                </a:lnTo>
                <a:close/>
                <a:moveTo>
                  <a:pt x="207" y="25"/>
                </a:moveTo>
                <a:cubicBezTo>
                  <a:pt x="75" y="25"/>
                  <a:pt x="75" y="25"/>
                  <a:pt x="75" y="25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5" y="115"/>
                  <a:pt x="77" y="126"/>
                  <a:pt x="83" y="137"/>
                </a:cubicBezTo>
                <a:cubicBezTo>
                  <a:pt x="88" y="148"/>
                  <a:pt x="94" y="157"/>
                  <a:pt x="102" y="164"/>
                </a:cubicBezTo>
                <a:cubicBezTo>
                  <a:pt x="111" y="171"/>
                  <a:pt x="117" y="177"/>
                  <a:pt x="122" y="181"/>
                </a:cubicBezTo>
                <a:cubicBezTo>
                  <a:pt x="128" y="184"/>
                  <a:pt x="132" y="188"/>
                  <a:pt x="137" y="190"/>
                </a:cubicBezTo>
                <a:cubicBezTo>
                  <a:pt x="141" y="188"/>
                  <a:pt x="145" y="186"/>
                  <a:pt x="149" y="184"/>
                </a:cubicBezTo>
                <a:cubicBezTo>
                  <a:pt x="153" y="181"/>
                  <a:pt x="159" y="177"/>
                  <a:pt x="166" y="172"/>
                </a:cubicBezTo>
                <a:cubicBezTo>
                  <a:pt x="174" y="166"/>
                  <a:pt x="181" y="160"/>
                  <a:pt x="186" y="154"/>
                </a:cubicBezTo>
                <a:cubicBezTo>
                  <a:pt x="192" y="148"/>
                  <a:pt x="196" y="140"/>
                  <a:pt x="201" y="131"/>
                </a:cubicBezTo>
                <a:cubicBezTo>
                  <a:pt x="205" y="122"/>
                  <a:pt x="207" y="113"/>
                  <a:pt x="207" y="103"/>
                </a:cubicBezTo>
                <a:lnTo>
                  <a:pt x="207" y="25"/>
                </a:lnTo>
                <a:close/>
                <a:moveTo>
                  <a:pt x="182" y="232"/>
                </a:moveTo>
                <a:cubicBezTo>
                  <a:pt x="187" y="232"/>
                  <a:pt x="191" y="233"/>
                  <a:pt x="194" y="237"/>
                </a:cubicBezTo>
                <a:cubicBezTo>
                  <a:pt x="197" y="240"/>
                  <a:pt x="199" y="244"/>
                  <a:pt x="199" y="249"/>
                </a:cubicBezTo>
                <a:cubicBezTo>
                  <a:pt x="199" y="261"/>
                  <a:pt x="199" y="261"/>
                  <a:pt x="199" y="261"/>
                </a:cubicBezTo>
                <a:cubicBezTo>
                  <a:pt x="199" y="264"/>
                  <a:pt x="198" y="265"/>
                  <a:pt x="195" y="265"/>
                </a:cubicBezTo>
                <a:cubicBezTo>
                  <a:pt x="79" y="265"/>
                  <a:pt x="79" y="265"/>
                  <a:pt x="79" y="265"/>
                </a:cubicBezTo>
                <a:cubicBezTo>
                  <a:pt x="76" y="265"/>
                  <a:pt x="75" y="264"/>
                  <a:pt x="75" y="261"/>
                </a:cubicBezTo>
                <a:cubicBezTo>
                  <a:pt x="75" y="248"/>
                  <a:pt x="75" y="248"/>
                  <a:pt x="75" y="248"/>
                </a:cubicBezTo>
                <a:cubicBezTo>
                  <a:pt x="75" y="244"/>
                  <a:pt x="76" y="240"/>
                  <a:pt x="79" y="236"/>
                </a:cubicBezTo>
                <a:cubicBezTo>
                  <a:pt x="83" y="233"/>
                  <a:pt x="87" y="232"/>
                  <a:pt x="91" y="232"/>
                </a:cubicBezTo>
                <a:lnTo>
                  <a:pt x="182" y="232"/>
                </a:lnTo>
                <a:close/>
                <a:moveTo>
                  <a:pt x="188" y="243"/>
                </a:moveTo>
                <a:cubicBezTo>
                  <a:pt x="187" y="241"/>
                  <a:pt x="185" y="240"/>
                  <a:pt x="182" y="240"/>
                </a:cubicBezTo>
                <a:cubicBezTo>
                  <a:pt x="91" y="240"/>
                  <a:pt x="91" y="240"/>
                  <a:pt x="91" y="240"/>
                </a:cubicBezTo>
                <a:cubicBezTo>
                  <a:pt x="86" y="240"/>
                  <a:pt x="83" y="243"/>
                  <a:pt x="83" y="248"/>
                </a:cubicBezTo>
                <a:cubicBezTo>
                  <a:pt x="83" y="257"/>
                  <a:pt x="83" y="257"/>
                  <a:pt x="83" y="257"/>
                </a:cubicBezTo>
                <a:cubicBezTo>
                  <a:pt x="191" y="257"/>
                  <a:pt x="191" y="257"/>
                  <a:pt x="191" y="257"/>
                </a:cubicBezTo>
                <a:cubicBezTo>
                  <a:pt x="191" y="249"/>
                  <a:pt x="191" y="249"/>
                  <a:pt x="191" y="249"/>
                </a:cubicBezTo>
                <a:cubicBezTo>
                  <a:pt x="191" y="247"/>
                  <a:pt x="190" y="244"/>
                  <a:pt x="188" y="2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41"/>
          <p:cNvSpPr>
            <a:spLocks noEditPoints="1"/>
          </p:cNvSpPr>
          <p:nvPr/>
        </p:nvSpPr>
        <p:spPr bwMode="auto">
          <a:xfrm>
            <a:off x="3260726" y="3902076"/>
            <a:ext cx="404813" cy="469900"/>
          </a:xfrm>
          <a:custGeom>
            <a:avLst/>
            <a:gdLst>
              <a:gd name="T0" fmla="*/ 4 w 228"/>
              <a:gd name="T1" fmla="*/ 265 h 265"/>
              <a:gd name="T2" fmla="*/ 0 w 228"/>
              <a:gd name="T3" fmla="*/ 261 h 265"/>
              <a:gd name="T4" fmla="*/ 0 w 228"/>
              <a:gd name="T5" fmla="*/ 4 h 265"/>
              <a:gd name="T6" fmla="*/ 4 w 228"/>
              <a:gd name="T7" fmla="*/ 0 h 265"/>
              <a:gd name="T8" fmla="*/ 9 w 228"/>
              <a:gd name="T9" fmla="*/ 4 h 265"/>
              <a:gd name="T10" fmla="*/ 9 w 228"/>
              <a:gd name="T11" fmla="*/ 261 h 265"/>
              <a:gd name="T12" fmla="*/ 4 w 228"/>
              <a:gd name="T13" fmla="*/ 265 h 265"/>
              <a:gd name="T14" fmla="*/ 128 w 228"/>
              <a:gd name="T15" fmla="*/ 15 h 265"/>
              <a:gd name="T16" fmla="*/ 133 w 228"/>
              <a:gd name="T17" fmla="*/ 29 h 265"/>
              <a:gd name="T18" fmla="*/ 133 w 228"/>
              <a:gd name="T19" fmla="*/ 153 h 265"/>
              <a:gd name="T20" fmla="*/ 129 w 228"/>
              <a:gd name="T21" fmla="*/ 157 h 265"/>
              <a:gd name="T22" fmla="*/ 124 w 228"/>
              <a:gd name="T23" fmla="*/ 153 h 265"/>
              <a:gd name="T24" fmla="*/ 122 w 228"/>
              <a:gd name="T25" fmla="*/ 145 h 265"/>
              <a:gd name="T26" fmla="*/ 116 w 228"/>
              <a:gd name="T27" fmla="*/ 141 h 265"/>
              <a:gd name="T28" fmla="*/ 112 w 228"/>
              <a:gd name="T29" fmla="*/ 141 h 265"/>
              <a:gd name="T30" fmla="*/ 21 w 228"/>
              <a:gd name="T31" fmla="*/ 141 h 265"/>
              <a:gd name="T32" fmla="*/ 17 w 228"/>
              <a:gd name="T33" fmla="*/ 137 h 265"/>
              <a:gd name="T34" fmla="*/ 17 w 228"/>
              <a:gd name="T35" fmla="*/ 12 h 265"/>
              <a:gd name="T36" fmla="*/ 21 w 228"/>
              <a:gd name="T37" fmla="*/ 8 h 265"/>
              <a:gd name="T38" fmla="*/ 112 w 228"/>
              <a:gd name="T39" fmla="*/ 8 h 265"/>
              <a:gd name="T40" fmla="*/ 128 w 228"/>
              <a:gd name="T41" fmla="*/ 15 h 265"/>
              <a:gd name="T42" fmla="*/ 124 w 228"/>
              <a:gd name="T43" fmla="*/ 29 h 265"/>
              <a:gd name="T44" fmla="*/ 112 w 228"/>
              <a:gd name="T45" fmla="*/ 17 h 265"/>
              <a:gd name="T46" fmla="*/ 25 w 228"/>
              <a:gd name="T47" fmla="*/ 17 h 265"/>
              <a:gd name="T48" fmla="*/ 25 w 228"/>
              <a:gd name="T49" fmla="*/ 132 h 265"/>
              <a:gd name="T50" fmla="*/ 112 w 228"/>
              <a:gd name="T51" fmla="*/ 132 h 265"/>
              <a:gd name="T52" fmla="*/ 124 w 228"/>
              <a:gd name="T53" fmla="*/ 136 h 265"/>
              <a:gd name="T54" fmla="*/ 124 w 228"/>
              <a:gd name="T55" fmla="*/ 29 h 265"/>
              <a:gd name="T56" fmla="*/ 219 w 228"/>
              <a:gd name="T57" fmla="*/ 173 h 265"/>
              <a:gd name="T58" fmla="*/ 220 w 228"/>
              <a:gd name="T59" fmla="*/ 171 h 265"/>
              <a:gd name="T60" fmla="*/ 183 w 228"/>
              <a:gd name="T61" fmla="*/ 114 h 265"/>
              <a:gd name="T62" fmla="*/ 183 w 228"/>
              <a:gd name="T63" fmla="*/ 109 h 265"/>
              <a:gd name="T64" fmla="*/ 220 w 228"/>
              <a:gd name="T65" fmla="*/ 44 h 265"/>
              <a:gd name="T66" fmla="*/ 219 w 228"/>
              <a:gd name="T67" fmla="*/ 42 h 265"/>
              <a:gd name="T68" fmla="*/ 218 w 228"/>
              <a:gd name="T69" fmla="*/ 41 h 265"/>
              <a:gd name="T70" fmla="*/ 146 w 228"/>
              <a:gd name="T71" fmla="*/ 41 h 265"/>
              <a:gd name="T72" fmla="*/ 142 w 228"/>
              <a:gd name="T73" fmla="*/ 37 h 265"/>
              <a:gd name="T74" fmla="*/ 146 w 228"/>
              <a:gd name="T75" fmla="*/ 33 h 265"/>
              <a:gd name="T76" fmla="*/ 218 w 228"/>
              <a:gd name="T77" fmla="*/ 33 h 265"/>
              <a:gd name="T78" fmla="*/ 226 w 228"/>
              <a:gd name="T79" fmla="*/ 37 h 265"/>
              <a:gd name="T80" fmla="*/ 227 w 228"/>
              <a:gd name="T81" fmla="*/ 47 h 265"/>
              <a:gd name="T82" fmla="*/ 191 w 228"/>
              <a:gd name="T83" fmla="*/ 111 h 265"/>
              <a:gd name="T84" fmla="*/ 227 w 228"/>
              <a:gd name="T85" fmla="*/ 169 h 265"/>
              <a:gd name="T86" fmla="*/ 226 w 228"/>
              <a:gd name="T87" fmla="*/ 179 h 265"/>
              <a:gd name="T88" fmla="*/ 218 w 228"/>
              <a:gd name="T89" fmla="*/ 182 h 265"/>
              <a:gd name="T90" fmla="*/ 104 w 228"/>
              <a:gd name="T91" fmla="*/ 182 h 265"/>
              <a:gd name="T92" fmla="*/ 88 w 228"/>
              <a:gd name="T93" fmla="*/ 176 h 265"/>
              <a:gd name="T94" fmla="*/ 83 w 228"/>
              <a:gd name="T95" fmla="*/ 161 h 265"/>
              <a:gd name="T96" fmla="*/ 87 w 228"/>
              <a:gd name="T97" fmla="*/ 157 h 265"/>
              <a:gd name="T98" fmla="*/ 91 w 228"/>
              <a:gd name="T99" fmla="*/ 161 h 265"/>
              <a:gd name="T100" fmla="*/ 94 w 228"/>
              <a:gd name="T101" fmla="*/ 170 h 265"/>
              <a:gd name="T102" fmla="*/ 104 w 228"/>
              <a:gd name="T103" fmla="*/ 174 h 265"/>
              <a:gd name="T104" fmla="*/ 218 w 228"/>
              <a:gd name="T105" fmla="*/ 174 h 265"/>
              <a:gd name="T106" fmla="*/ 219 w 228"/>
              <a:gd name="T107" fmla="*/ 17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8" h="265">
                <a:moveTo>
                  <a:pt x="4" y="265"/>
                </a:moveTo>
                <a:cubicBezTo>
                  <a:pt x="2" y="265"/>
                  <a:pt x="0" y="264"/>
                  <a:pt x="0" y="261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9" y="261"/>
                  <a:pt x="9" y="261"/>
                  <a:pt x="9" y="261"/>
                </a:cubicBezTo>
                <a:cubicBezTo>
                  <a:pt x="9" y="264"/>
                  <a:pt x="7" y="265"/>
                  <a:pt x="4" y="265"/>
                </a:cubicBezTo>
                <a:close/>
                <a:moveTo>
                  <a:pt x="128" y="15"/>
                </a:moveTo>
                <a:cubicBezTo>
                  <a:pt x="131" y="19"/>
                  <a:pt x="133" y="24"/>
                  <a:pt x="133" y="29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3" y="156"/>
                  <a:pt x="131" y="157"/>
                  <a:pt x="129" y="157"/>
                </a:cubicBezTo>
                <a:cubicBezTo>
                  <a:pt x="126" y="157"/>
                  <a:pt x="124" y="156"/>
                  <a:pt x="124" y="153"/>
                </a:cubicBezTo>
                <a:cubicBezTo>
                  <a:pt x="124" y="150"/>
                  <a:pt x="124" y="147"/>
                  <a:pt x="122" y="145"/>
                </a:cubicBezTo>
                <a:cubicBezTo>
                  <a:pt x="120" y="143"/>
                  <a:pt x="118" y="142"/>
                  <a:pt x="116" y="141"/>
                </a:cubicBezTo>
                <a:cubicBezTo>
                  <a:pt x="115" y="141"/>
                  <a:pt x="113" y="141"/>
                  <a:pt x="112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8" y="141"/>
                  <a:pt x="17" y="139"/>
                  <a:pt x="17" y="137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0"/>
                  <a:pt x="18" y="8"/>
                  <a:pt x="21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9" y="8"/>
                  <a:pt x="124" y="11"/>
                  <a:pt x="128" y="15"/>
                </a:cubicBezTo>
                <a:close/>
                <a:moveTo>
                  <a:pt x="124" y="29"/>
                </a:moveTo>
                <a:cubicBezTo>
                  <a:pt x="124" y="21"/>
                  <a:pt x="120" y="17"/>
                  <a:pt x="112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7" y="132"/>
                  <a:pt x="121" y="134"/>
                  <a:pt x="124" y="136"/>
                </a:cubicBezTo>
                <a:lnTo>
                  <a:pt x="124" y="29"/>
                </a:lnTo>
                <a:close/>
                <a:moveTo>
                  <a:pt x="219" y="173"/>
                </a:moveTo>
                <a:cubicBezTo>
                  <a:pt x="220" y="173"/>
                  <a:pt x="220" y="172"/>
                  <a:pt x="220" y="171"/>
                </a:cubicBezTo>
                <a:cubicBezTo>
                  <a:pt x="217" y="161"/>
                  <a:pt x="204" y="142"/>
                  <a:pt x="183" y="114"/>
                </a:cubicBezTo>
                <a:cubicBezTo>
                  <a:pt x="182" y="112"/>
                  <a:pt x="182" y="110"/>
                  <a:pt x="183" y="109"/>
                </a:cubicBezTo>
                <a:cubicBezTo>
                  <a:pt x="204" y="77"/>
                  <a:pt x="216" y="55"/>
                  <a:pt x="220" y="44"/>
                </a:cubicBezTo>
                <a:cubicBezTo>
                  <a:pt x="220" y="43"/>
                  <a:pt x="220" y="42"/>
                  <a:pt x="219" y="42"/>
                </a:cubicBezTo>
                <a:cubicBezTo>
                  <a:pt x="219" y="42"/>
                  <a:pt x="219" y="41"/>
                  <a:pt x="218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3" y="41"/>
                  <a:pt x="142" y="40"/>
                  <a:pt x="142" y="37"/>
                </a:cubicBezTo>
                <a:cubicBezTo>
                  <a:pt x="142" y="35"/>
                  <a:pt x="143" y="33"/>
                  <a:pt x="146" y="33"/>
                </a:cubicBezTo>
                <a:cubicBezTo>
                  <a:pt x="218" y="33"/>
                  <a:pt x="218" y="33"/>
                  <a:pt x="218" y="33"/>
                </a:cubicBezTo>
                <a:cubicBezTo>
                  <a:pt x="222" y="33"/>
                  <a:pt x="224" y="34"/>
                  <a:pt x="226" y="37"/>
                </a:cubicBezTo>
                <a:cubicBezTo>
                  <a:pt x="228" y="40"/>
                  <a:pt x="228" y="43"/>
                  <a:pt x="227" y="47"/>
                </a:cubicBezTo>
                <a:cubicBezTo>
                  <a:pt x="224" y="58"/>
                  <a:pt x="212" y="79"/>
                  <a:pt x="191" y="111"/>
                </a:cubicBezTo>
                <a:cubicBezTo>
                  <a:pt x="212" y="139"/>
                  <a:pt x="224" y="158"/>
                  <a:pt x="227" y="169"/>
                </a:cubicBezTo>
                <a:cubicBezTo>
                  <a:pt x="228" y="173"/>
                  <a:pt x="228" y="176"/>
                  <a:pt x="226" y="179"/>
                </a:cubicBezTo>
                <a:cubicBezTo>
                  <a:pt x="224" y="181"/>
                  <a:pt x="222" y="182"/>
                  <a:pt x="218" y="182"/>
                </a:cubicBezTo>
                <a:cubicBezTo>
                  <a:pt x="104" y="182"/>
                  <a:pt x="104" y="182"/>
                  <a:pt x="104" y="182"/>
                </a:cubicBezTo>
                <a:cubicBezTo>
                  <a:pt x="98" y="182"/>
                  <a:pt x="92" y="180"/>
                  <a:pt x="88" y="176"/>
                </a:cubicBezTo>
                <a:cubicBezTo>
                  <a:pt x="84" y="173"/>
                  <a:pt x="83" y="168"/>
                  <a:pt x="83" y="161"/>
                </a:cubicBezTo>
                <a:cubicBezTo>
                  <a:pt x="83" y="159"/>
                  <a:pt x="84" y="157"/>
                  <a:pt x="87" y="157"/>
                </a:cubicBezTo>
                <a:cubicBezTo>
                  <a:pt x="89" y="157"/>
                  <a:pt x="91" y="159"/>
                  <a:pt x="91" y="161"/>
                </a:cubicBezTo>
                <a:cubicBezTo>
                  <a:pt x="91" y="165"/>
                  <a:pt x="92" y="168"/>
                  <a:pt x="94" y="170"/>
                </a:cubicBezTo>
                <a:cubicBezTo>
                  <a:pt x="96" y="172"/>
                  <a:pt x="99" y="173"/>
                  <a:pt x="104" y="174"/>
                </a:cubicBezTo>
                <a:cubicBezTo>
                  <a:pt x="218" y="174"/>
                  <a:pt x="218" y="174"/>
                  <a:pt x="218" y="174"/>
                </a:cubicBezTo>
                <a:cubicBezTo>
                  <a:pt x="219" y="174"/>
                  <a:pt x="219" y="174"/>
                  <a:pt x="219" y="1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" name="Freeform 42"/>
          <p:cNvSpPr>
            <a:spLocks noEditPoints="1"/>
          </p:cNvSpPr>
          <p:nvPr/>
        </p:nvSpPr>
        <p:spPr bwMode="auto">
          <a:xfrm>
            <a:off x="3906838" y="3902076"/>
            <a:ext cx="601663" cy="469900"/>
          </a:xfrm>
          <a:custGeom>
            <a:avLst/>
            <a:gdLst>
              <a:gd name="T0" fmla="*/ 1 w 340"/>
              <a:gd name="T1" fmla="*/ 214 h 265"/>
              <a:gd name="T2" fmla="*/ 44 w 340"/>
              <a:gd name="T3" fmla="*/ 66 h 265"/>
              <a:gd name="T4" fmla="*/ 89 w 340"/>
              <a:gd name="T5" fmla="*/ 90 h 265"/>
              <a:gd name="T6" fmla="*/ 85 w 340"/>
              <a:gd name="T7" fmla="*/ 97 h 265"/>
              <a:gd name="T8" fmla="*/ 9 w 340"/>
              <a:gd name="T9" fmla="*/ 213 h 265"/>
              <a:gd name="T10" fmla="*/ 92 w 340"/>
              <a:gd name="T11" fmla="*/ 128 h 265"/>
              <a:gd name="T12" fmla="*/ 100 w 340"/>
              <a:gd name="T13" fmla="*/ 129 h 265"/>
              <a:gd name="T14" fmla="*/ 166 w 340"/>
              <a:gd name="T15" fmla="*/ 233 h 265"/>
              <a:gd name="T16" fmla="*/ 170 w 340"/>
              <a:gd name="T17" fmla="*/ 206 h 265"/>
              <a:gd name="T18" fmla="*/ 174 w 340"/>
              <a:gd name="T19" fmla="*/ 233 h 265"/>
              <a:gd name="T20" fmla="*/ 241 w 340"/>
              <a:gd name="T21" fmla="*/ 129 h 265"/>
              <a:gd name="T22" fmla="*/ 249 w 340"/>
              <a:gd name="T23" fmla="*/ 128 h 265"/>
              <a:gd name="T24" fmla="*/ 331 w 340"/>
              <a:gd name="T25" fmla="*/ 213 h 265"/>
              <a:gd name="T26" fmla="*/ 256 w 340"/>
              <a:gd name="T27" fmla="*/ 97 h 265"/>
              <a:gd name="T28" fmla="*/ 252 w 340"/>
              <a:gd name="T29" fmla="*/ 90 h 265"/>
              <a:gd name="T30" fmla="*/ 296 w 340"/>
              <a:gd name="T31" fmla="*/ 66 h 265"/>
              <a:gd name="T32" fmla="*/ 340 w 340"/>
              <a:gd name="T33" fmla="*/ 214 h 265"/>
              <a:gd name="T34" fmla="*/ 263 w 340"/>
              <a:gd name="T35" fmla="*/ 264 h 265"/>
              <a:gd name="T36" fmla="*/ 260 w 340"/>
              <a:gd name="T37" fmla="*/ 265 h 265"/>
              <a:gd name="T38" fmla="*/ 80 w 340"/>
              <a:gd name="T39" fmla="*/ 265 h 265"/>
              <a:gd name="T40" fmla="*/ 77 w 340"/>
              <a:gd name="T41" fmla="*/ 264 h 265"/>
              <a:gd name="T42" fmla="*/ 159 w 340"/>
              <a:gd name="T43" fmla="*/ 186 h 265"/>
              <a:gd name="T44" fmla="*/ 123 w 340"/>
              <a:gd name="T45" fmla="*/ 139 h 265"/>
              <a:gd name="T46" fmla="*/ 100 w 340"/>
              <a:gd name="T47" fmla="*/ 70 h 265"/>
              <a:gd name="T48" fmla="*/ 170 w 340"/>
              <a:gd name="T49" fmla="*/ 0 h 265"/>
              <a:gd name="T50" fmla="*/ 241 w 340"/>
              <a:gd name="T51" fmla="*/ 70 h 265"/>
              <a:gd name="T52" fmla="*/ 218 w 340"/>
              <a:gd name="T53" fmla="*/ 139 h 265"/>
              <a:gd name="T54" fmla="*/ 181 w 340"/>
              <a:gd name="T55" fmla="*/ 186 h 265"/>
              <a:gd name="T56" fmla="*/ 170 w 340"/>
              <a:gd name="T57" fmla="*/ 195 h 265"/>
              <a:gd name="T58" fmla="*/ 159 w 340"/>
              <a:gd name="T59" fmla="*/ 186 h 265"/>
              <a:gd name="T60" fmla="*/ 116 w 340"/>
              <a:gd name="T61" fmla="*/ 107 h 265"/>
              <a:gd name="T62" fmla="*/ 155 w 340"/>
              <a:gd name="T63" fmla="*/ 168 h 265"/>
              <a:gd name="T64" fmla="*/ 186 w 340"/>
              <a:gd name="T65" fmla="*/ 168 h 265"/>
              <a:gd name="T66" fmla="*/ 225 w 340"/>
              <a:gd name="T67" fmla="*/ 107 h 265"/>
              <a:gd name="T68" fmla="*/ 215 w 340"/>
              <a:gd name="T69" fmla="*/ 26 h 265"/>
              <a:gd name="T70" fmla="*/ 126 w 340"/>
              <a:gd name="T71" fmla="*/ 26 h 265"/>
              <a:gd name="T72" fmla="*/ 170 w 340"/>
              <a:gd name="T73" fmla="*/ 108 h 265"/>
              <a:gd name="T74" fmla="*/ 133 w 340"/>
              <a:gd name="T75" fmla="*/ 70 h 265"/>
              <a:gd name="T76" fmla="*/ 170 w 340"/>
              <a:gd name="T77" fmla="*/ 33 h 265"/>
              <a:gd name="T78" fmla="*/ 208 w 340"/>
              <a:gd name="T79" fmla="*/ 70 h 265"/>
              <a:gd name="T80" fmla="*/ 170 w 340"/>
              <a:gd name="T81" fmla="*/ 108 h 265"/>
              <a:gd name="T82" fmla="*/ 191 w 340"/>
              <a:gd name="T83" fmla="*/ 50 h 265"/>
              <a:gd name="T84" fmla="*/ 150 w 340"/>
              <a:gd name="T85" fmla="*/ 50 h 265"/>
              <a:gd name="T86" fmla="*/ 150 w 340"/>
              <a:gd name="T87" fmla="*/ 91 h 265"/>
              <a:gd name="T88" fmla="*/ 191 w 340"/>
              <a:gd name="T89" fmla="*/ 9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40" h="265">
                <a:moveTo>
                  <a:pt x="3" y="219"/>
                </a:moveTo>
                <a:cubicBezTo>
                  <a:pt x="1" y="218"/>
                  <a:pt x="0" y="216"/>
                  <a:pt x="1" y="214"/>
                </a:cubicBezTo>
                <a:cubicBezTo>
                  <a:pt x="42" y="69"/>
                  <a:pt x="42" y="69"/>
                  <a:pt x="42" y="69"/>
                </a:cubicBezTo>
                <a:cubicBezTo>
                  <a:pt x="42" y="68"/>
                  <a:pt x="43" y="67"/>
                  <a:pt x="44" y="66"/>
                </a:cubicBezTo>
                <a:cubicBezTo>
                  <a:pt x="46" y="66"/>
                  <a:pt x="47" y="66"/>
                  <a:pt x="48" y="67"/>
                </a:cubicBezTo>
                <a:cubicBezTo>
                  <a:pt x="89" y="90"/>
                  <a:pt x="89" y="90"/>
                  <a:pt x="89" y="90"/>
                </a:cubicBezTo>
                <a:cubicBezTo>
                  <a:pt x="92" y="91"/>
                  <a:pt x="92" y="93"/>
                  <a:pt x="91" y="95"/>
                </a:cubicBezTo>
                <a:cubicBezTo>
                  <a:pt x="89" y="98"/>
                  <a:pt x="87" y="98"/>
                  <a:pt x="85" y="97"/>
                </a:cubicBezTo>
                <a:cubicBezTo>
                  <a:pt x="49" y="77"/>
                  <a:pt x="49" y="77"/>
                  <a:pt x="49" y="77"/>
                </a:cubicBezTo>
                <a:cubicBezTo>
                  <a:pt x="9" y="213"/>
                  <a:pt x="9" y="213"/>
                  <a:pt x="9" y="213"/>
                </a:cubicBezTo>
                <a:cubicBezTo>
                  <a:pt x="76" y="254"/>
                  <a:pt x="76" y="254"/>
                  <a:pt x="76" y="254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2" y="125"/>
                  <a:pt x="94" y="124"/>
                  <a:pt x="96" y="124"/>
                </a:cubicBezTo>
                <a:cubicBezTo>
                  <a:pt x="99" y="125"/>
                  <a:pt x="100" y="126"/>
                  <a:pt x="100" y="129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166" y="233"/>
                  <a:pt x="166" y="233"/>
                  <a:pt x="166" y="233"/>
                </a:cubicBezTo>
                <a:cubicBezTo>
                  <a:pt x="166" y="210"/>
                  <a:pt x="166" y="210"/>
                  <a:pt x="166" y="210"/>
                </a:cubicBezTo>
                <a:cubicBezTo>
                  <a:pt x="166" y="207"/>
                  <a:pt x="168" y="206"/>
                  <a:pt x="170" y="206"/>
                </a:cubicBezTo>
                <a:cubicBezTo>
                  <a:pt x="173" y="206"/>
                  <a:pt x="174" y="207"/>
                  <a:pt x="174" y="210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257" y="255"/>
                  <a:pt x="257" y="255"/>
                  <a:pt x="257" y="255"/>
                </a:cubicBezTo>
                <a:cubicBezTo>
                  <a:pt x="241" y="129"/>
                  <a:pt x="241" y="129"/>
                  <a:pt x="241" y="129"/>
                </a:cubicBezTo>
                <a:cubicBezTo>
                  <a:pt x="240" y="126"/>
                  <a:pt x="242" y="125"/>
                  <a:pt x="244" y="124"/>
                </a:cubicBezTo>
                <a:cubicBezTo>
                  <a:pt x="247" y="124"/>
                  <a:pt x="249" y="125"/>
                  <a:pt x="249" y="128"/>
                </a:cubicBezTo>
                <a:cubicBezTo>
                  <a:pt x="265" y="254"/>
                  <a:pt x="265" y="254"/>
                  <a:pt x="265" y="25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292" y="77"/>
                  <a:pt x="292" y="77"/>
                  <a:pt x="292" y="77"/>
                </a:cubicBezTo>
                <a:cubicBezTo>
                  <a:pt x="256" y="97"/>
                  <a:pt x="256" y="97"/>
                  <a:pt x="256" y="97"/>
                </a:cubicBezTo>
                <a:cubicBezTo>
                  <a:pt x="253" y="98"/>
                  <a:pt x="251" y="98"/>
                  <a:pt x="250" y="95"/>
                </a:cubicBezTo>
                <a:cubicBezTo>
                  <a:pt x="249" y="93"/>
                  <a:pt x="249" y="91"/>
                  <a:pt x="252" y="90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4" y="66"/>
                  <a:pt x="295" y="66"/>
                  <a:pt x="296" y="66"/>
                </a:cubicBezTo>
                <a:cubicBezTo>
                  <a:pt x="298" y="67"/>
                  <a:pt x="298" y="68"/>
                  <a:pt x="299" y="69"/>
                </a:cubicBezTo>
                <a:cubicBezTo>
                  <a:pt x="340" y="214"/>
                  <a:pt x="340" y="214"/>
                  <a:pt x="340" y="214"/>
                </a:cubicBezTo>
                <a:cubicBezTo>
                  <a:pt x="340" y="216"/>
                  <a:pt x="340" y="218"/>
                  <a:pt x="338" y="219"/>
                </a:cubicBezTo>
                <a:cubicBezTo>
                  <a:pt x="263" y="264"/>
                  <a:pt x="263" y="264"/>
                  <a:pt x="263" y="264"/>
                </a:cubicBezTo>
                <a:cubicBezTo>
                  <a:pt x="263" y="265"/>
                  <a:pt x="262" y="265"/>
                  <a:pt x="261" y="265"/>
                </a:cubicBezTo>
                <a:cubicBezTo>
                  <a:pt x="261" y="265"/>
                  <a:pt x="261" y="265"/>
                  <a:pt x="260" y="265"/>
                </a:cubicBezTo>
                <a:cubicBezTo>
                  <a:pt x="170" y="240"/>
                  <a:pt x="170" y="240"/>
                  <a:pt x="170" y="240"/>
                </a:cubicBezTo>
                <a:cubicBezTo>
                  <a:pt x="80" y="265"/>
                  <a:pt x="80" y="265"/>
                  <a:pt x="80" y="265"/>
                </a:cubicBezTo>
                <a:cubicBezTo>
                  <a:pt x="80" y="265"/>
                  <a:pt x="80" y="265"/>
                  <a:pt x="79" y="265"/>
                </a:cubicBezTo>
                <a:cubicBezTo>
                  <a:pt x="79" y="265"/>
                  <a:pt x="78" y="265"/>
                  <a:pt x="77" y="264"/>
                </a:cubicBezTo>
                <a:lnTo>
                  <a:pt x="3" y="219"/>
                </a:lnTo>
                <a:close/>
                <a:moveTo>
                  <a:pt x="159" y="186"/>
                </a:moveTo>
                <a:cubicBezTo>
                  <a:pt x="156" y="182"/>
                  <a:pt x="150" y="176"/>
                  <a:pt x="143" y="167"/>
                </a:cubicBezTo>
                <a:cubicBezTo>
                  <a:pt x="135" y="157"/>
                  <a:pt x="129" y="148"/>
                  <a:pt x="123" y="139"/>
                </a:cubicBezTo>
                <a:cubicBezTo>
                  <a:pt x="117" y="130"/>
                  <a:pt x="112" y="119"/>
                  <a:pt x="107" y="106"/>
                </a:cubicBezTo>
                <a:cubicBezTo>
                  <a:pt x="102" y="94"/>
                  <a:pt x="100" y="82"/>
                  <a:pt x="100" y="70"/>
                </a:cubicBezTo>
                <a:cubicBezTo>
                  <a:pt x="100" y="51"/>
                  <a:pt x="107" y="34"/>
                  <a:pt x="120" y="20"/>
                </a:cubicBezTo>
                <a:cubicBezTo>
                  <a:pt x="134" y="7"/>
                  <a:pt x="151" y="0"/>
                  <a:pt x="170" y="0"/>
                </a:cubicBezTo>
                <a:cubicBezTo>
                  <a:pt x="190" y="0"/>
                  <a:pt x="207" y="7"/>
                  <a:pt x="220" y="20"/>
                </a:cubicBezTo>
                <a:cubicBezTo>
                  <a:pt x="234" y="34"/>
                  <a:pt x="241" y="51"/>
                  <a:pt x="241" y="70"/>
                </a:cubicBezTo>
                <a:cubicBezTo>
                  <a:pt x="241" y="82"/>
                  <a:pt x="238" y="94"/>
                  <a:pt x="234" y="107"/>
                </a:cubicBezTo>
                <a:cubicBezTo>
                  <a:pt x="229" y="119"/>
                  <a:pt x="224" y="130"/>
                  <a:pt x="218" y="139"/>
                </a:cubicBezTo>
                <a:cubicBezTo>
                  <a:pt x="212" y="149"/>
                  <a:pt x="205" y="158"/>
                  <a:pt x="198" y="167"/>
                </a:cubicBezTo>
                <a:cubicBezTo>
                  <a:pt x="190" y="176"/>
                  <a:pt x="185" y="182"/>
                  <a:pt x="181" y="186"/>
                </a:cubicBezTo>
                <a:cubicBezTo>
                  <a:pt x="178" y="189"/>
                  <a:pt x="175" y="191"/>
                  <a:pt x="173" y="194"/>
                </a:cubicBezTo>
                <a:cubicBezTo>
                  <a:pt x="172" y="194"/>
                  <a:pt x="171" y="195"/>
                  <a:pt x="170" y="195"/>
                </a:cubicBezTo>
                <a:cubicBezTo>
                  <a:pt x="169" y="195"/>
                  <a:pt x="168" y="194"/>
                  <a:pt x="168" y="194"/>
                </a:cubicBezTo>
                <a:cubicBezTo>
                  <a:pt x="165" y="191"/>
                  <a:pt x="162" y="189"/>
                  <a:pt x="159" y="186"/>
                </a:cubicBezTo>
                <a:close/>
                <a:moveTo>
                  <a:pt x="108" y="70"/>
                </a:moveTo>
                <a:cubicBezTo>
                  <a:pt x="108" y="82"/>
                  <a:pt x="111" y="94"/>
                  <a:pt x="116" y="107"/>
                </a:cubicBezTo>
                <a:cubicBezTo>
                  <a:pt x="121" y="119"/>
                  <a:pt x="127" y="131"/>
                  <a:pt x="135" y="142"/>
                </a:cubicBezTo>
                <a:cubicBezTo>
                  <a:pt x="143" y="153"/>
                  <a:pt x="150" y="162"/>
                  <a:pt x="155" y="168"/>
                </a:cubicBezTo>
                <a:cubicBezTo>
                  <a:pt x="160" y="174"/>
                  <a:pt x="166" y="180"/>
                  <a:pt x="170" y="185"/>
                </a:cubicBezTo>
                <a:cubicBezTo>
                  <a:pt x="175" y="180"/>
                  <a:pt x="180" y="174"/>
                  <a:pt x="186" y="168"/>
                </a:cubicBezTo>
                <a:cubicBezTo>
                  <a:pt x="191" y="162"/>
                  <a:pt x="198" y="153"/>
                  <a:pt x="206" y="143"/>
                </a:cubicBezTo>
                <a:cubicBezTo>
                  <a:pt x="213" y="132"/>
                  <a:pt x="220" y="120"/>
                  <a:pt x="225" y="107"/>
                </a:cubicBezTo>
                <a:cubicBezTo>
                  <a:pt x="230" y="94"/>
                  <a:pt x="232" y="82"/>
                  <a:pt x="232" y="70"/>
                </a:cubicBezTo>
                <a:cubicBezTo>
                  <a:pt x="232" y="53"/>
                  <a:pt x="226" y="38"/>
                  <a:pt x="215" y="26"/>
                </a:cubicBezTo>
                <a:cubicBezTo>
                  <a:pt x="203" y="14"/>
                  <a:pt x="188" y="8"/>
                  <a:pt x="170" y="8"/>
                </a:cubicBezTo>
                <a:cubicBezTo>
                  <a:pt x="153" y="8"/>
                  <a:pt x="138" y="14"/>
                  <a:pt x="126" y="26"/>
                </a:cubicBezTo>
                <a:cubicBezTo>
                  <a:pt x="114" y="38"/>
                  <a:pt x="108" y="53"/>
                  <a:pt x="108" y="70"/>
                </a:cubicBezTo>
                <a:close/>
                <a:moveTo>
                  <a:pt x="170" y="108"/>
                </a:moveTo>
                <a:cubicBezTo>
                  <a:pt x="160" y="108"/>
                  <a:pt x="151" y="104"/>
                  <a:pt x="144" y="97"/>
                </a:cubicBezTo>
                <a:cubicBezTo>
                  <a:pt x="137" y="90"/>
                  <a:pt x="133" y="81"/>
                  <a:pt x="133" y="70"/>
                </a:cubicBezTo>
                <a:cubicBezTo>
                  <a:pt x="133" y="60"/>
                  <a:pt x="137" y="51"/>
                  <a:pt x="144" y="44"/>
                </a:cubicBezTo>
                <a:cubicBezTo>
                  <a:pt x="151" y="37"/>
                  <a:pt x="160" y="33"/>
                  <a:pt x="170" y="33"/>
                </a:cubicBezTo>
                <a:cubicBezTo>
                  <a:pt x="181" y="33"/>
                  <a:pt x="189" y="37"/>
                  <a:pt x="197" y="44"/>
                </a:cubicBezTo>
                <a:cubicBezTo>
                  <a:pt x="204" y="51"/>
                  <a:pt x="208" y="60"/>
                  <a:pt x="208" y="70"/>
                </a:cubicBezTo>
                <a:cubicBezTo>
                  <a:pt x="208" y="81"/>
                  <a:pt x="204" y="90"/>
                  <a:pt x="197" y="97"/>
                </a:cubicBezTo>
                <a:cubicBezTo>
                  <a:pt x="189" y="104"/>
                  <a:pt x="181" y="108"/>
                  <a:pt x="170" y="108"/>
                </a:cubicBezTo>
                <a:close/>
                <a:moveTo>
                  <a:pt x="199" y="70"/>
                </a:moveTo>
                <a:cubicBezTo>
                  <a:pt x="199" y="62"/>
                  <a:pt x="196" y="56"/>
                  <a:pt x="191" y="50"/>
                </a:cubicBezTo>
                <a:cubicBezTo>
                  <a:pt x="185" y="44"/>
                  <a:pt x="178" y="41"/>
                  <a:pt x="170" y="41"/>
                </a:cubicBezTo>
                <a:cubicBezTo>
                  <a:pt x="162" y="41"/>
                  <a:pt x="156" y="44"/>
                  <a:pt x="150" y="50"/>
                </a:cubicBezTo>
                <a:cubicBezTo>
                  <a:pt x="144" y="56"/>
                  <a:pt x="141" y="62"/>
                  <a:pt x="141" y="70"/>
                </a:cubicBezTo>
                <a:cubicBezTo>
                  <a:pt x="141" y="78"/>
                  <a:pt x="144" y="85"/>
                  <a:pt x="150" y="91"/>
                </a:cubicBezTo>
                <a:cubicBezTo>
                  <a:pt x="156" y="97"/>
                  <a:pt x="162" y="99"/>
                  <a:pt x="170" y="99"/>
                </a:cubicBezTo>
                <a:cubicBezTo>
                  <a:pt x="178" y="99"/>
                  <a:pt x="185" y="97"/>
                  <a:pt x="191" y="91"/>
                </a:cubicBezTo>
                <a:cubicBezTo>
                  <a:pt x="196" y="85"/>
                  <a:pt x="199" y="78"/>
                  <a:pt x="199" y="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" name="Freeform 43"/>
          <p:cNvSpPr>
            <a:spLocks noEditPoints="1"/>
          </p:cNvSpPr>
          <p:nvPr/>
        </p:nvSpPr>
        <p:spPr bwMode="auto">
          <a:xfrm>
            <a:off x="4743451" y="3902076"/>
            <a:ext cx="514350" cy="469900"/>
          </a:xfrm>
          <a:custGeom>
            <a:avLst/>
            <a:gdLst>
              <a:gd name="T0" fmla="*/ 156 w 290"/>
              <a:gd name="T1" fmla="*/ 55 h 265"/>
              <a:gd name="T2" fmla="*/ 161 w 290"/>
              <a:gd name="T3" fmla="*/ 58 h 265"/>
              <a:gd name="T4" fmla="*/ 215 w 290"/>
              <a:gd name="T5" fmla="*/ 68 h 265"/>
              <a:gd name="T6" fmla="*/ 224 w 290"/>
              <a:gd name="T7" fmla="*/ 122 h 265"/>
              <a:gd name="T8" fmla="*/ 226 w 290"/>
              <a:gd name="T9" fmla="*/ 125 h 265"/>
              <a:gd name="T10" fmla="*/ 235 w 290"/>
              <a:gd name="T11" fmla="*/ 124 h 265"/>
              <a:gd name="T12" fmla="*/ 280 w 290"/>
              <a:gd name="T13" fmla="*/ 127 h 265"/>
              <a:gd name="T14" fmla="*/ 279 w 290"/>
              <a:gd name="T15" fmla="*/ 187 h 265"/>
              <a:gd name="T16" fmla="*/ 233 w 290"/>
              <a:gd name="T17" fmla="*/ 190 h 265"/>
              <a:gd name="T18" fmla="*/ 226 w 290"/>
              <a:gd name="T19" fmla="*/ 190 h 265"/>
              <a:gd name="T20" fmla="*/ 224 w 290"/>
              <a:gd name="T21" fmla="*/ 231 h 265"/>
              <a:gd name="T22" fmla="*/ 193 w 290"/>
              <a:gd name="T23" fmla="*/ 265 h 265"/>
              <a:gd name="T24" fmla="*/ 148 w 290"/>
              <a:gd name="T25" fmla="*/ 254 h 265"/>
              <a:gd name="T26" fmla="*/ 158 w 290"/>
              <a:gd name="T27" fmla="*/ 230 h 265"/>
              <a:gd name="T28" fmla="*/ 124 w 290"/>
              <a:gd name="T29" fmla="*/ 206 h 265"/>
              <a:gd name="T30" fmla="*/ 90 w 290"/>
              <a:gd name="T31" fmla="*/ 230 h 265"/>
              <a:gd name="T32" fmla="*/ 100 w 290"/>
              <a:gd name="T33" fmla="*/ 254 h 265"/>
              <a:gd name="T34" fmla="*/ 88 w 290"/>
              <a:gd name="T35" fmla="*/ 265 h 265"/>
              <a:gd name="T36" fmla="*/ 11 w 290"/>
              <a:gd name="T37" fmla="*/ 254 h 265"/>
              <a:gd name="T38" fmla="*/ 0 w 290"/>
              <a:gd name="T39" fmla="*/ 196 h 265"/>
              <a:gd name="T40" fmla="*/ 21 w 290"/>
              <a:gd name="T41" fmla="*/ 187 h 265"/>
              <a:gd name="T42" fmla="*/ 57 w 290"/>
              <a:gd name="T43" fmla="*/ 183 h 265"/>
              <a:gd name="T44" fmla="*/ 58 w 290"/>
              <a:gd name="T45" fmla="*/ 133 h 265"/>
              <a:gd name="T46" fmla="*/ 21 w 290"/>
              <a:gd name="T47" fmla="*/ 130 h 265"/>
              <a:gd name="T48" fmla="*/ 0 w 290"/>
              <a:gd name="T49" fmla="*/ 122 h 265"/>
              <a:gd name="T50" fmla="*/ 11 w 290"/>
              <a:gd name="T51" fmla="*/ 68 h 265"/>
              <a:gd name="T52" fmla="*/ 87 w 290"/>
              <a:gd name="T53" fmla="*/ 58 h 265"/>
              <a:gd name="T54" fmla="*/ 90 w 290"/>
              <a:gd name="T55" fmla="*/ 52 h 265"/>
              <a:gd name="T56" fmla="*/ 93 w 290"/>
              <a:gd name="T57" fmla="*/ 9 h 265"/>
              <a:gd name="T58" fmla="*/ 155 w 290"/>
              <a:gd name="T59" fmla="*/ 10 h 265"/>
              <a:gd name="T60" fmla="*/ 158 w 290"/>
              <a:gd name="T61" fmla="*/ 52 h 265"/>
              <a:gd name="T62" fmla="*/ 149 w 290"/>
              <a:gd name="T63" fmla="*/ 15 h 265"/>
              <a:gd name="T64" fmla="*/ 99 w 290"/>
              <a:gd name="T65" fmla="*/ 15 h 265"/>
              <a:gd name="T66" fmla="*/ 96 w 290"/>
              <a:gd name="T67" fmla="*/ 47 h 265"/>
              <a:gd name="T68" fmla="*/ 88 w 290"/>
              <a:gd name="T69" fmla="*/ 66 h 265"/>
              <a:gd name="T70" fmla="*/ 36 w 290"/>
              <a:gd name="T71" fmla="*/ 66 h 265"/>
              <a:gd name="T72" fmla="*/ 8 w 290"/>
              <a:gd name="T73" fmla="*/ 91 h 265"/>
              <a:gd name="T74" fmla="*/ 11 w 290"/>
              <a:gd name="T75" fmla="*/ 126 h 265"/>
              <a:gd name="T76" fmla="*/ 37 w 290"/>
              <a:gd name="T77" fmla="*/ 116 h 265"/>
              <a:gd name="T78" fmla="*/ 75 w 290"/>
              <a:gd name="T79" fmla="*/ 157 h 265"/>
              <a:gd name="T80" fmla="*/ 38 w 290"/>
              <a:gd name="T81" fmla="*/ 202 h 265"/>
              <a:gd name="T82" fmla="*/ 11 w 290"/>
              <a:gd name="T83" fmla="*/ 191 h 265"/>
              <a:gd name="T84" fmla="*/ 8 w 290"/>
              <a:gd name="T85" fmla="*/ 230 h 265"/>
              <a:gd name="T86" fmla="*/ 36 w 290"/>
              <a:gd name="T87" fmla="*/ 257 h 265"/>
              <a:gd name="T88" fmla="*/ 92 w 290"/>
              <a:gd name="T89" fmla="*/ 254 h 265"/>
              <a:gd name="T90" fmla="*/ 82 w 290"/>
              <a:gd name="T91" fmla="*/ 230 h 265"/>
              <a:gd name="T92" fmla="*/ 124 w 290"/>
              <a:gd name="T93" fmla="*/ 198 h 265"/>
              <a:gd name="T94" fmla="*/ 166 w 290"/>
              <a:gd name="T95" fmla="*/ 230 h 265"/>
              <a:gd name="T96" fmla="*/ 156 w 290"/>
              <a:gd name="T97" fmla="*/ 254 h 265"/>
              <a:gd name="T98" fmla="*/ 193 w 290"/>
              <a:gd name="T99" fmla="*/ 257 h 265"/>
              <a:gd name="T100" fmla="*/ 215 w 290"/>
              <a:gd name="T101" fmla="*/ 231 h 265"/>
              <a:gd name="T102" fmla="*/ 215 w 290"/>
              <a:gd name="T103" fmla="*/ 191 h 265"/>
              <a:gd name="T104" fmla="*/ 230 w 290"/>
              <a:gd name="T105" fmla="*/ 180 h 265"/>
              <a:gd name="T106" fmla="*/ 254 w 290"/>
              <a:gd name="T107" fmla="*/ 189 h 265"/>
              <a:gd name="T108" fmla="*/ 282 w 290"/>
              <a:gd name="T109" fmla="*/ 157 h 265"/>
              <a:gd name="T110" fmla="*/ 257 w 290"/>
              <a:gd name="T111" fmla="*/ 124 h 265"/>
              <a:gd name="T112" fmla="*/ 230 w 290"/>
              <a:gd name="T113" fmla="*/ 136 h 265"/>
              <a:gd name="T114" fmla="*/ 215 w 290"/>
              <a:gd name="T115" fmla="*/ 124 h 265"/>
              <a:gd name="T116" fmla="*/ 215 w 290"/>
              <a:gd name="T117" fmla="*/ 123 h 265"/>
              <a:gd name="T118" fmla="*/ 209 w 290"/>
              <a:gd name="T119" fmla="*/ 74 h 265"/>
              <a:gd name="T120" fmla="*/ 160 w 290"/>
              <a:gd name="T121" fmla="*/ 66 h 265"/>
              <a:gd name="T122" fmla="*/ 148 w 290"/>
              <a:gd name="T123" fmla="*/ 56 h 265"/>
              <a:gd name="T124" fmla="*/ 158 w 290"/>
              <a:gd name="T125" fmla="*/ 3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" h="265">
                <a:moveTo>
                  <a:pt x="158" y="52"/>
                </a:moveTo>
                <a:cubicBezTo>
                  <a:pt x="157" y="54"/>
                  <a:pt x="156" y="55"/>
                  <a:pt x="156" y="55"/>
                </a:cubicBezTo>
                <a:cubicBezTo>
                  <a:pt x="156" y="57"/>
                  <a:pt x="158" y="58"/>
                  <a:pt x="160" y="58"/>
                </a:cubicBezTo>
                <a:cubicBezTo>
                  <a:pt x="161" y="58"/>
                  <a:pt x="161" y="58"/>
                  <a:pt x="161" y="58"/>
                </a:cubicBezTo>
                <a:cubicBezTo>
                  <a:pt x="193" y="58"/>
                  <a:pt x="193" y="58"/>
                  <a:pt x="193" y="58"/>
                </a:cubicBezTo>
                <a:cubicBezTo>
                  <a:pt x="202" y="58"/>
                  <a:pt x="209" y="61"/>
                  <a:pt x="215" y="68"/>
                </a:cubicBezTo>
                <a:cubicBezTo>
                  <a:pt x="221" y="74"/>
                  <a:pt x="224" y="83"/>
                  <a:pt x="224" y="93"/>
                </a:cubicBezTo>
                <a:cubicBezTo>
                  <a:pt x="224" y="122"/>
                  <a:pt x="224" y="122"/>
                  <a:pt x="224" y="122"/>
                </a:cubicBezTo>
                <a:cubicBezTo>
                  <a:pt x="224" y="123"/>
                  <a:pt x="224" y="123"/>
                  <a:pt x="224" y="123"/>
                </a:cubicBezTo>
                <a:cubicBezTo>
                  <a:pt x="224" y="123"/>
                  <a:pt x="224" y="124"/>
                  <a:pt x="226" y="125"/>
                </a:cubicBezTo>
                <a:cubicBezTo>
                  <a:pt x="227" y="127"/>
                  <a:pt x="229" y="127"/>
                  <a:pt x="230" y="127"/>
                </a:cubicBezTo>
                <a:cubicBezTo>
                  <a:pt x="231" y="127"/>
                  <a:pt x="233" y="126"/>
                  <a:pt x="235" y="124"/>
                </a:cubicBezTo>
                <a:cubicBezTo>
                  <a:pt x="242" y="119"/>
                  <a:pt x="250" y="116"/>
                  <a:pt x="257" y="116"/>
                </a:cubicBezTo>
                <a:cubicBezTo>
                  <a:pt x="266" y="116"/>
                  <a:pt x="273" y="119"/>
                  <a:pt x="280" y="127"/>
                </a:cubicBezTo>
                <a:cubicBezTo>
                  <a:pt x="287" y="134"/>
                  <a:pt x="290" y="144"/>
                  <a:pt x="290" y="157"/>
                </a:cubicBezTo>
                <a:cubicBezTo>
                  <a:pt x="290" y="170"/>
                  <a:pt x="286" y="180"/>
                  <a:pt x="279" y="187"/>
                </a:cubicBezTo>
                <a:cubicBezTo>
                  <a:pt x="272" y="194"/>
                  <a:pt x="263" y="198"/>
                  <a:pt x="254" y="198"/>
                </a:cubicBezTo>
                <a:cubicBezTo>
                  <a:pt x="246" y="198"/>
                  <a:pt x="239" y="195"/>
                  <a:pt x="233" y="190"/>
                </a:cubicBezTo>
                <a:cubicBezTo>
                  <a:pt x="232" y="189"/>
                  <a:pt x="231" y="188"/>
                  <a:pt x="230" y="188"/>
                </a:cubicBezTo>
                <a:cubicBezTo>
                  <a:pt x="229" y="188"/>
                  <a:pt x="227" y="188"/>
                  <a:pt x="226" y="190"/>
                </a:cubicBezTo>
                <a:cubicBezTo>
                  <a:pt x="224" y="191"/>
                  <a:pt x="224" y="192"/>
                  <a:pt x="224" y="193"/>
                </a:cubicBezTo>
                <a:cubicBezTo>
                  <a:pt x="224" y="231"/>
                  <a:pt x="224" y="231"/>
                  <a:pt x="224" y="231"/>
                </a:cubicBezTo>
                <a:cubicBezTo>
                  <a:pt x="224" y="241"/>
                  <a:pt x="221" y="249"/>
                  <a:pt x="215" y="256"/>
                </a:cubicBezTo>
                <a:cubicBezTo>
                  <a:pt x="209" y="262"/>
                  <a:pt x="202" y="265"/>
                  <a:pt x="193" y="265"/>
                </a:cubicBezTo>
                <a:cubicBezTo>
                  <a:pt x="160" y="265"/>
                  <a:pt x="160" y="265"/>
                  <a:pt x="160" y="265"/>
                </a:cubicBezTo>
                <a:cubicBezTo>
                  <a:pt x="152" y="265"/>
                  <a:pt x="148" y="261"/>
                  <a:pt x="148" y="254"/>
                </a:cubicBezTo>
                <a:cubicBezTo>
                  <a:pt x="148" y="251"/>
                  <a:pt x="149" y="248"/>
                  <a:pt x="152" y="244"/>
                </a:cubicBezTo>
                <a:cubicBezTo>
                  <a:pt x="156" y="240"/>
                  <a:pt x="158" y="235"/>
                  <a:pt x="158" y="230"/>
                </a:cubicBezTo>
                <a:cubicBezTo>
                  <a:pt x="158" y="223"/>
                  <a:pt x="155" y="217"/>
                  <a:pt x="149" y="213"/>
                </a:cubicBezTo>
                <a:cubicBezTo>
                  <a:pt x="142" y="208"/>
                  <a:pt x="134" y="206"/>
                  <a:pt x="124" y="206"/>
                </a:cubicBezTo>
                <a:cubicBezTo>
                  <a:pt x="114" y="206"/>
                  <a:pt x="106" y="208"/>
                  <a:pt x="99" y="213"/>
                </a:cubicBezTo>
                <a:cubicBezTo>
                  <a:pt x="93" y="217"/>
                  <a:pt x="90" y="223"/>
                  <a:pt x="90" y="230"/>
                </a:cubicBezTo>
                <a:cubicBezTo>
                  <a:pt x="90" y="235"/>
                  <a:pt x="92" y="240"/>
                  <a:pt x="96" y="244"/>
                </a:cubicBezTo>
                <a:cubicBezTo>
                  <a:pt x="99" y="248"/>
                  <a:pt x="100" y="251"/>
                  <a:pt x="100" y="254"/>
                </a:cubicBezTo>
                <a:cubicBezTo>
                  <a:pt x="100" y="257"/>
                  <a:pt x="99" y="259"/>
                  <a:pt x="97" y="262"/>
                </a:cubicBezTo>
                <a:cubicBezTo>
                  <a:pt x="94" y="264"/>
                  <a:pt x="91" y="265"/>
                  <a:pt x="88" y="265"/>
                </a:cubicBezTo>
                <a:cubicBezTo>
                  <a:pt x="36" y="265"/>
                  <a:pt x="36" y="265"/>
                  <a:pt x="36" y="265"/>
                </a:cubicBezTo>
                <a:cubicBezTo>
                  <a:pt x="27" y="265"/>
                  <a:pt x="19" y="261"/>
                  <a:pt x="11" y="254"/>
                </a:cubicBezTo>
                <a:cubicBezTo>
                  <a:pt x="4" y="247"/>
                  <a:pt x="0" y="239"/>
                  <a:pt x="0" y="230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7"/>
                  <a:pt x="4" y="183"/>
                  <a:pt x="11" y="183"/>
                </a:cubicBezTo>
                <a:cubicBezTo>
                  <a:pt x="14" y="183"/>
                  <a:pt x="17" y="184"/>
                  <a:pt x="21" y="187"/>
                </a:cubicBezTo>
                <a:cubicBezTo>
                  <a:pt x="27" y="192"/>
                  <a:pt x="32" y="194"/>
                  <a:pt x="37" y="194"/>
                </a:cubicBezTo>
                <a:cubicBezTo>
                  <a:pt x="45" y="194"/>
                  <a:pt x="51" y="191"/>
                  <a:pt x="57" y="183"/>
                </a:cubicBezTo>
                <a:cubicBezTo>
                  <a:pt x="63" y="176"/>
                  <a:pt x="66" y="168"/>
                  <a:pt x="66" y="157"/>
                </a:cubicBezTo>
                <a:cubicBezTo>
                  <a:pt x="66" y="147"/>
                  <a:pt x="63" y="139"/>
                  <a:pt x="58" y="133"/>
                </a:cubicBezTo>
                <a:cubicBezTo>
                  <a:pt x="52" y="127"/>
                  <a:pt x="45" y="124"/>
                  <a:pt x="37" y="124"/>
                </a:cubicBezTo>
                <a:cubicBezTo>
                  <a:pt x="32" y="124"/>
                  <a:pt x="26" y="126"/>
                  <a:pt x="21" y="130"/>
                </a:cubicBezTo>
                <a:cubicBezTo>
                  <a:pt x="17" y="133"/>
                  <a:pt x="14" y="135"/>
                  <a:pt x="11" y="135"/>
                </a:cubicBezTo>
                <a:cubicBezTo>
                  <a:pt x="4" y="135"/>
                  <a:pt x="0" y="130"/>
                  <a:pt x="0" y="122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82"/>
                  <a:pt x="4" y="74"/>
                  <a:pt x="11" y="68"/>
                </a:cubicBezTo>
                <a:cubicBezTo>
                  <a:pt x="18" y="61"/>
                  <a:pt x="27" y="58"/>
                  <a:pt x="36" y="58"/>
                </a:cubicBezTo>
                <a:cubicBezTo>
                  <a:pt x="87" y="58"/>
                  <a:pt x="87" y="58"/>
                  <a:pt x="87" y="58"/>
                </a:cubicBezTo>
                <a:cubicBezTo>
                  <a:pt x="90" y="58"/>
                  <a:pt x="92" y="57"/>
                  <a:pt x="92" y="55"/>
                </a:cubicBezTo>
                <a:cubicBezTo>
                  <a:pt x="92" y="55"/>
                  <a:pt x="91" y="54"/>
                  <a:pt x="90" y="52"/>
                </a:cubicBezTo>
                <a:cubicBezTo>
                  <a:pt x="84" y="46"/>
                  <a:pt x="82" y="40"/>
                  <a:pt x="82" y="33"/>
                </a:cubicBezTo>
                <a:cubicBezTo>
                  <a:pt x="82" y="23"/>
                  <a:pt x="86" y="15"/>
                  <a:pt x="93" y="9"/>
                </a:cubicBezTo>
                <a:cubicBezTo>
                  <a:pt x="101" y="3"/>
                  <a:pt x="112" y="0"/>
                  <a:pt x="124" y="0"/>
                </a:cubicBezTo>
                <a:cubicBezTo>
                  <a:pt x="138" y="0"/>
                  <a:pt x="148" y="3"/>
                  <a:pt x="155" y="10"/>
                </a:cubicBezTo>
                <a:cubicBezTo>
                  <a:pt x="163" y="16"/>
                  <a:pt x="166" y="24"/>
                  <a:pt x="166" y="33"/>
                </a:cubicBezTo>
                <a:cubicBezTo>
                  <a:pt x="166" y="40"/>
                  <a:pt x="164" y="46"/>
                  <a:pt x="158" y="52"/>
                </a:cubicBezTo>
                <a:close/>
                <a:moveTo>
                  <a:pt x="158" y="33"/>
                </a:moveTo>
                <a:cubicBezTo>
                  <a:pt x="158" y="25"/>
                  <a:pt x="155" y="19"/>
                  <a:pt x="149" y="15"/>
                </a:cubicBezTo>
                <a:cubicBezTo>
                  <a:pt x="142" y="10"/>
                  <a:pt x="134" y="8"/>
                  <a:pt x="124" y="8"/>
                </a:cubicBezTo>
                <a:cubicBezTo>
                  <a:pt x="114" y="8"/>
                  <a:pt x="106" y="11"/>
                  <a:pt x="99" y="15"/>
                </a:cubicBezTo>
                <a:cubicBezTo>
                  <a:pt x="93" y="19"/>
                  <a:pt x="90" y="25"/>
                  <a:pt x="90" y="33"/>
                </a:cubicBezTo>
                <a:cubicBezTo>
                  <a:pt x="90" y="38"/>
                  <a:pt x="92" y="42"/>
                  <a:pt x="96" y="47"/>
                </a:cubicBezTo>
                <a:cubicBezTo>
                  <a:pt x="99" y="50"/>
                  <a:pt x="100" y="53"/>
                  <a:pt x="100" y="55"/>
                </a:cubicBezTo>
                <a:cubicBezTo>
                  <a:pt x="100" y="62"/>
                  <a:pt x="96" y="66"/>
                  <a:pt x="88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29" y="66"/>
                  <a:pt x="23" y="69"/>
                  <a:pt x="17" y="73"/>
                </a:cubicBezTo>
                <a:cubicBezTo>
                  <a:pt x="11" y="78"/>
                  <a:pt x="8" y="84"/>
                  <a:pt x="8" y="91"/>
                </a:cubicBezTo>
                <a:cubicBezTo>
                  <a:pt x="8" y="122"/>
                  <a:pt x="8" y="122"/>
                  <a:pt x="8" y="122"/>
                </a:cubicBezTo>
                <a:cubicBezTo>
                  <a:pt x="8" y="125"/>
                  <a:pt x="9" y="126"/>
                  <a:pt x="11" y="126"/>
                </a:cubicBezTo>
                <a:cubicBezTo>
                  <a:pt x="12" y="126"/>
                  <a:pt x="14" y="125"/>
                  <a:pt x="16" y="124"/>
                </a:cubicBezTo>
                <a:cubicBezTo>
                  <a:pt x="23" y="119"/>
                  <a:pt x="30" y="116"/>
                  <a:pt x="37" y="116"/>
                </a:cubicBezTo>
                <a:cubicBezTo>
                  <a:pt x="47" y="116"/>
                  <a:pt x="56" y="120"/>
                  <a:pt x="63" y="127"/>
                </a:cubicBezTo>
                <a:cubicBezTo>
                  <a:pt x="71" y="134"/>
                  <a:pt x="75" y="145"/>
                  <a:pt x="75" y="157"/>
                </a:cubicBezTo>
                <a:cubicBezTo>
                  <a:pt x="75" y="170"/>
                  <a:pt x="71" y="181"/>
                  <a:pt x="63" y="190"/>
                </a:cubicBezTo>
                <a:cubicBezTo>
                  <a:pt x="56" y="198"/>
                  <a:pt x="47" y="202"/>
                  <a:pt x="38" y="202"/>
                </a:cubicBezTo>
                <a:cubicBezTo>
                  <a:pt x="30" y="202"/>
                  <a:pt x="23" y="200"/>
                  <a:pt x="16" y="194"/>
                </a:cubicBezTo>
                <a:cubicBezTo>
                  <a:pt x="14" y="192"/>
                  <a:pt x="12" y="191"/>
                  <a:pt x="11" y="191"/>
                </a:cubicBezTo>
                <a:cubicBezTo>
                  <a:pt x="9" y="191"/>
                  <a:pt x="8" y="193"/>
                  <a:pt x="8" y="196"/>
                </a:cubicBezTo>
                <a:cubicBezTo>
                  <a:pt x="8" y="230"/>
                  <a:pt x="8" y="230"/>
                  <a:pt x="8" y="230"/>
                </a:cubicBezTo>
                <a:cubicBezTo>
                  <a:pt x="8" y="236"/>
                  <a:pt x="11" y="242"/>
                  <a:pt x="17" y="248"/>
                </a:cubicBezTo>
                <a:cubicBezTo>
                  <a:pt x="23" y="254"/>
                  <a:pt x="29" y="257"/>
                  <a:pt x="36" y="257"/>
                </a:cubicBezTo>
                <a:cubicBezTo>
                  <a:pt x="87" y="257"/>
                  <a:pt x="87" y="257"/>
                  <a:pt x="87" y="257"/>
                </a:cubicBezTo>
                <a:cubicBezTo>
                  <a:pt x="90" y="257"/>
                  <a:pt x="92" y="256"/>
                  <a:pt x="92" y="254"/>
                </a:cubicBezTo>
                <a:cubicBezTo>
                  <a:pt x="92" y="253"/>
                  <a:pt x="91" y="252"/>
                  <a:pt x="90" y="250"/>
                </a:cubicBezTo>
                <a:cubicBezTo>
                  <a:pt x="84" y="244"/>
                  <a:pt x="82" y="238"/>
                  <a:pt x="82" y="230"/>
                </a:cubicBezTo>
                <a:cubicBezTo>
                  <a:pt x="82" y="221"/>
                  <a:pt x="86" y="213"/>
                  <a:pt x="93" y="207"/>
                </a:cubicBezTo>
                <a:cubicBezTo>
                  <a:pt x="101" y="201"/>
                  <a:pt x="111" y="198"/>
                  <a:pt x="124" y="198"/>
                </a:cubicBezTo>
                <a:cubicBezTo>
                  <a:pt x="138" y="198"/>
                  <a:pt x="148" y="201"/>
                  <a:pt x="155" y="207"/>
                </a:cubicBezTo>
                <a:cubicBezTo>
                  <a:pt x="163" y="214"/>
                  <a:pt x="166" y="221"/>
                  <a:pt x="166" y="230"/>
                </a:cubicBezTo>
                <a:cubicBezTo>
                  <a:pt x="166" y="238"/>
                  <a:pt x="164" y="244"/>
                  <a:pt x="158" y="250"/>
                </a:cubicBezTo>
                <a:cubicBezTo>
                  <a:pt x="157" y="252"/>
                  <a:pt x="156" y="253"/>
                  <a:pt x="156" y="254"/>
                </a:cubicBezTo>
                <a:cubicBezTo>
                  <a:pt x="156" y="256"/>
                  <a:pt x="158" y="257"/>
                  <a:pt x="161" y="257"/>
                </a:cubicBezTo>
                <a:cubicBezTo>
                  <a:pt x="193" y="257"/>
                  <a:pt x="193" y="257"/>
                  <a:pt x="193" y="257"/>
                </a:cubicBezTo>
                <a:cubicBezTo>
                  <a:pt x="200" y="257"/>
                  <a:pt x="206" y="254"/>
                  <a:pt x="210" y="249"/>
                </a:cubicBezTo>
                <a:cubicBezTo>
                  <a:pt x="213" y="244"/>
                  <a:pt x="215" y="238"/>
                  <a:pt x="215" y="231"/>
                </a:cubicBezTo>
                <a:cubicBezTo>
                  <a:pt x="215" y="193"/>
                  <a:pt x="215" y="193"/>
                  <a:pt x="215" y="193"/>
                </a:cubicBezTo>
                <a:cubicBezTo>
                  <a:pt x="215" y="191"/>
                  <a:pt x="215" y="191"/>
                  <a:pt x="215" y="191"/>
                </a:cubicBezTo>
                <a:cubicBezTo>
                  <a:pt x="216" y="189"/>
                  <a:pt x="217" y="186"/>
                  <a:pt x="220" y="183"/>
                </a:cubicBezTo>
                <a:cubicBezTo>
                  <a:pt x="223" y="181"/>
                  <a:pt x="227" y="180"/>
                  <a:pt x="230" y="180"/>
                </a:cubicBezTo>
                <a:cubicBezTo>
                  <a:pt x="233" y="180"/>
                  <a:pt x="236" y="181"/>
                  <a:pt x="239" y="184"/>
                </a:cubicBezTo>
                <a:cubicBezTo>
                  <a:pt x="243" y="188"/>
                  <a:pt x="248" y="189"/>
                  <a:pt x="254" y="189"/>
                </a:cubicBezTo>
                <a:cubicBezTo>
                  <a:pt x="261" y="189"/>
                  <a:pt x="267" y="187"/>
                  <a:pt x="273" y="181"/>
                </a:cubicBezTo>
                <a:cubicBezTo>
                  <a:pt x="279" y="176"/>
                  <a:pt x="282" y="168"/>
                  <a:pt x="282" y="157"/>
                </a:cubicBezTo>
                <a:cubicBezTo>
                  <a:pt x="282" y="147"/>
                  <a:pt x="279" y="139"/>
                  <a:pt x="275" y="133"/>
                </a:cubicBezTo>
                <a:cubicBezTo>
                  <a:pt x="270" y="127"/>
                  <a:pt x="264" y="124"/>
                  <a:pt x="257" y="124"/>
                </a:cubicBezTo>
                <a:cubicBezTo>
                  <a:pt x="251" y="124"/>
                  <a:pt x="246" y="126"/>
                  <a:pt x="240" y="131"/>
                </a:cubicBezTo>
                <a:cubicBezTo>
                  <a:pt x="236" y="134"/>
                  <a:pt x="233" y="136"/>
                  <a:pt x="230" y="136"/>
                </a:cubicBezTo>
                <a:cubicBezTo>
                  <a:pt x="227" y="136"/>
                  <a:pt x="223" y="134"/>
                  <a:pt x="220" y="132"/>
                </a:cubicBezTo>
                <a:cubicBezTo>
                  <a:pt x="217" y="129"/>
                  <a:pt x="216" y="126"/>
                  <a:pt x="215" y="124"/>
                </a:cubicBezTo>
                <a:cubicBezTo>
                  <a:pt x="215" y="123"/>
                  <a:pt x="215" y="123"/>
                  <a:pt x="215" y="123"/>
                </a:cubicBezTo>
                <a:cubicBezTo>
                  <a:pt x="215" y="123"/>
                  <a:pt x="215" y="123"/>
                  <a:pt x="215" y="123"/>
                </a:cubicBezTo>
                <a:cubicBezTo>
                  <a:pt x="215" y="93"/>
                  <a:pt x="215" y="93"/>
                  <a:pt x="215" y="93"/>
                </a:cubicBezTo>
                <a:cubicBezTo>
                  <a:pt x="215" y="86"/>
                  <a:pt x="213" y="80"/>
                  <a:pt x="209" y="74"/>
                </a:cubicBezTo>
                <a:cubicBezTo>
                  <a:pt x="205" y="69"/>
                  <a:pt x="200" y="66"/>
                  <a:pt x="193" y="66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52" y="66"/>
                  <a:pt x="148" y="62"/>
                  <a:pt x="148" y="56"/>
                </a:cubicBezTo>
                <a:cubicBezTo>
                  <a:pt x="148" y="53"/>
                  <a:pt x="149" y="50"/>
                  <a:pt x="152" y="47"/>
                </a:cubicBezTo>
                <a:cubicBezTo>
                  <a:pt x="156" y="42"/>
                  <a:pt x="158" y="38"/>
                  <a:pt x="158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" name="Freeform 44"/>
          <p:cNvSpPr>
            <a:spLocks noEditPoints="1"/>
          </p:cNvSpPr>
          <p:nvPr/>
        </p:nvSpPr>
        <p:spPr bwMode="auto">
          <a:xfrm>
            <a:off x="5491163" y="3900488"/>
            <a:ext cx="617538" cy="471488"/>
          </a:xfrm>
          <a:custGeom>
            <a:avLst/>
            <a:gdLst>
              <a:gd name="T0" fmla="*/ 4 w 348"/>
              <a:gd name="T1" fmla="*/ 84 h 266"/>
              <a:gd name="T2" fmla="*/ 50 w 348"/>
              <a:gd name="T3" fmla="*/ 88 h 266"/>
              <a:gd name="T4" fmla="*/ 4 w 348"/>
              <a:gd name="T5" fmla="*/ 92 h 266"/>
              <a:gd name="T6" fmla="*/ 330 w 348"/>
              <a:gd name="T7" fmla="*/ 118 h 266"/>
              <a:gd name="T8" fmla="*/ 298 w 348"/>
              <a:gd name="T9" fmla="*/ 255 h 266"/>
              <a:gd name="T10" fmla="*/ 62 w 348"/>
              <a:gd name="T11" fmla="*/ 266 h 266"/>
              <a:gd name="T12" fmla="*/ 16 w 348"/>
              <a:gd name="T13" fmla="*/ 122 h 266"/>
              <a:gd name="T14" fmla="*/ 21 w 348"/>
              <a:gd name="T15" fmla="*/ 117 h 266"/>
              <a:gd name="T16" fmla="*/ 330 w 348"/>
              <a:gd name="T17" fmla="*/ 118 h 266"/>
              <a:gd name="T18" fmla="*/ 26 w 348"/>
              <a:gd name="T19" fmla="*/ 125 h 266"/>
              <a:gd name="T20" fmla="*/ 62 w 348"/>
              <a:gd name="T21" fmla="*/ 258 h 266"/>
              <a:gd name="T22" fmla="*/ 290 w 348"/>
              <a:gd name="T23" fmla="*/ 253 h 266"/>
              <a:gd name="T24" fmla="*/ 148 w 348"/>
              <a:gd name="T25" fmla="*/ 8 h 266"/>
              <a:gd name="T26" fmla="*/ 70 w 348"/>
              <a:gd name="T27" fmla="*/ 100 h 266"/>
              <a:gd name="T28" fmla="*/ 67 w 348"/>
              <a:gd name="T29" fmla="*/ 94 h 266"/>
              <a:gd name="T30" fmla="*/ 147 w 348"/>
              <a:gd name="T31" fmla="*/ 2 h 266"/>
              <a:gd name="T32" fmla="*/ 91 w 348"/>
              <a:gd name="T33" fmla="*/ 229 h 266"/>
              <a:gd name="T34" fmla="*/ 86 w 348"/>
              <a:gd name="T35" fmla="*/ 150 h 266"/>
              <a:gd name="T36" fmla="*/ 99 w 348"/>
              <a:gd name="T37" fmla="*/ 228 h 266"/>
              <a:gd name="T38" fmla="*/ 95 w 348"/>
              <a:gd name="T39" fmla="*/ 233 h 266"/>
              <a:gd name="T40" fmla="*/ 107 w 348"/>
              <a:gd name="T41" fmla="*/ 88 h 266"/>
              <a:gd name="T42" fmla="*/ 244 w 348"/>
              <a:gd name="T43" fmla="*/ 84 h 266"/>
              <a:gd name="T44" fmla="*/ 244 w 348"/>
              <a:gd name="T45" fmla="*/ 92 h 266"/>
              <a:gd name="T46" fmla="*/ 107 w 348"/>
              <a:gd name="T47" fmla="*/ 88 h 266"/>
              <a:gd name="T48" fmla="*/ 149 w 348"/>
              <a:gd name="T49" fmla="*/ 154 h 266"/>
              <a:gd name="T50" fmla="*/ 157 w 348"/>
              <a:gd name="T51" fmla="*/ 154 h 266"/>
              <a:gd name="T52" fmla="*/ 153 w 348"/>
              <a:gd name="T53" fmla="*/ 233 h 266"/>
              <a:gd name="T54" fmla="*/ 199 w 348"/>
              <a:gd name="T55" fmla="*/ 229 h 266"/>
              <a:gd name="T56" fmla="*/ 203 w 348"/>
              <a:gd name="T57" fmla="*/ 150 h 266"/>
              <a:gd name="T58" fmla="*/ 207 w 348"/>
              <a:gd name="T59" fmla="*/ 229 h 266"/>
              <a:gd name="T60" fmla="*/ 199 w 348"/>
              <a:gd name="T61" fmla="*/ 229 h 266"/>
              <a:gd name="T62" fmla="*/ 204 w 348"/>
              <a:gd name="T63" fmla="*/ 8 h 266"/>
              <a:gd name="T64" fmla="*/ 210 w 348"/>
              <a:gd name="T65" fmla="*/ 3 h 266"/>
              <a:gd name="T66" fmla="*/ 288 w 348"/>
              <a:gd name="T67" fmla="*/ 99 h 266"/>
              <a:gd name="T68" fmla="*/ 282 w 348"/>
              <a:gd name="T69" fmla="*/ 99 h 266"/>
              <a:gd name="T70" fmla="*/ 257 w 348"/>
              <a:gd name="T71" fmla="*/ 154 h 266"/>
              <a:gd name="T72" fmla="*/ 265 w 348"/>
              <a:gd name="T73" fmla="*/ 155 h 266"/>
              <a:gd name="T74" fmla="*/ 252 w 348"/>
              <a:gd name="T75" fmla="*/ 233 h 266"/>
              <a:gd name="T76" fmla="*/ 248 w 348"/>
              <a:gd name="T77" fmla="*/ 228 h 266"/>
              <a:gd name="T78" fmla="*/ 343 w 348"/>
              <a:gd name="T79" fmla="*/ 92 h 266"/>
              <a:gd name="T80" fmla="*/ 306 w 348"/>
              <a:gd name="T81" fmla="*/ 88 h 266"/>
              <a:gd name="T82" fmla="*/ 343 w 348"/>
              <a:gd name="T83" fmla="*/ 84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8" h="266">
                <a:moveTo>
                  <a:pt x="0" y="88"/>
                </a:moveTo>
                <a:cubicBezTo>
                  <a:pt x="0" y="85"/>
                  <a:pt x="1" y="84"/>
                  <a:pt x="4" y="84"/>
                </a:cubicBezTo>
                <a:cubicBezTo>
                  <a:pt x="45" y="84"/>
                  <a:pt x="45" y="84"/>
                  <a:pt x="45" y="84"/>
                </a:cubicBezTo>
                <a:cubicBezTo>
                  <a:pt x="48" y="84"/>
                  <a:pt x="50" y="85"/>
                  <a:pt x="50" y="88"/>
                </a:cubicBezTo>
                <a:cubicBezTo>
                  <a:pt x="50" y="91"/>
                  <a:pt x="48" y="92"/>
                  <a:pt x="45" y="92"/>
                </a:cubicBezTo>
                <a:cubicBezTo>
                  <a:pt x="4" y="92"/>
                  <a:pt x="4" y="92"/>
                  <a:pt x="4" y="92"/>
                </a:cubicBezTo>
                <a:cubicBezTo>
                  <a:pt x="1" y="92"/>
                  <a:pt x="0" y="91"/>
                  <a:pt x="0" y="88"/>
                </a:cubicBezTo>
                <a:close/>
                <a:moveTo>
                  <a:pt x="330" y="118"/>
                </a:moveTo>
                <a:cubicBezTo>
                  <a:pt x="331" y="120"/>
                  <a:pt x="331" y="121"/>
                  <a:pt x="331" y="122"/>
                </a:cubicBezTo>
                <a:cubicBezTo>
                  <a:pt x="298" y="255"/>
                  <a:pt x="298" y="255"/>
                  <a:pt x="298" y="255"/>
                </a:cubicBezTo>
                <a:cubicBezTo>
                  <a:pt x="296" y="262"/>
                  <a:pt x="292" y="266"/>
                  <a:pt x="285" y="266"/>
                </a:cubicBezTo>
                <a:cubicBezTo>
                  <a:pt x="62" y="266"/>
                  <a:pt x="62" y="266"/>
                  <a:pt x="62" y="266"/>
                </a:cubicBezTo>
                <a:cubicBezTo>
                  <a:pt x="56" y="266"/>
                  <a:pt x="52" y="262"/>
                  <a:pt x="50" y="255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121"/>
                  <a:pt x="16" y="120"/>
                  <a:pt x="17" y="118"/>
                </a:cubicBezTo>
                <a:cubicBezTo>
                  <a:pt x="18" y="117"/>
                  <a:pt x="19" y="117"/>
                  <a:pt x="21" y="117"/>
                </a:cubicBezTo>
                <a:cubicBezTo>
                  <a:pt x="327" y="117"/>
                  <a:pt x="327" y="117"/>
                  <a:pt x="327" y="117"/>
                </a:cubicBezTo>
                <a:cubicBezTo>
                  <a:pt x="328" y="117"/>
                  <a:pt x="329" y="117"/>
                  <a:pt x="330" y="118"/>
                </a:cubicBezTo>
                <a:close/>
                <a:moveTo>
                  <a:pt x="322" y="125"/>
                </a:moveTo>
                <a:cubicBezTo>
                  <a:pt x="26" y="125"/>
                  <a:pt x="26" y="125"/>
                  <a:pt x="26" y="125"/>
                </a:cubicBezTo>
                <a:cubicBezTo>
                  <a:pt x="58" y="253"/>
                  <a:pt x="58" y="253"/>
                  <a:pt x="58" y="253"/>
                </a:cubicBezTo>
                <a:cubicBezTo>
                  <a:pt x="59" y="256"/>
                  <a:pt x="60" y="258"/>
                  <a:pt x="62" y="258"/>
                </a:cubicBezTo>
                <a:cubicBezTo>
                  <a:pt x="285" y="258"/>
                  <a:pt x="285" y="258"/>
                  <a:pt x="285" y="258"/>
                </a:cubicBezTo>
                <a:cubicBezTo>
                  <a:pt x="287" y="258"/>
                  <a:pt x="289" y="256"/>
                  <a:pt x="290" y="253"/>
                </a:cubicBezTo>
                <a:lnTo>
                  <a:pt x="322" y="125"/>
                </a:lnTo>
                <a:close/>
                <a:moveTo>
                  <a:pt x="148" y="8"/>
                </a:moveTo>
                <a:cubicBezTo>
                  <a:pt x="73" y="99"/>
                  <a:pt x="73" y="99"/>
                  <a:pt x="73" y="99"/>
                </a:cubicBezTo>
                <a:cubicBezTo>
                  <a:pt x="73" y="100"/>
                  <a:pt x="72" y="100"/>
                  <a:pt x="70" y="100"/>
                </a:cubicBezTo>
                <a:cubicBezTo>
                  <a:pt x="69" y="100"/>
                  <a:pt x="68" y="100"/>
                  <a:pt x="68" y="99"/>
                </a:cubicBezTo>
                <a:cubicBezTo>
                  <a:pt x="66" y="98"/>
                  <a:pt x="65" y="96"/>
                  <a:pt x="67" y="94"/>
                </a:cubicBezTo>
                <a:cubicBezTo>
                  <a:pt x="142" y="3"/>
                  <a:pt x="142" y="3"/>
                  <a:pt x="142" y="3"/>
                </a:cubicBezTo>
                <a:cubicBezTo>
                  <a:pt x="143" y="0"/>
                  <a:pt x="145" y="0"/>
                  <a:pt x="147" y="2"/>
                </a:cubicBezTo>
                <a:cubicBezTo>
                  <a:pt x="149" y="4"/>
                  <a:pt x="150" y="6"/>
                  <a:pt x="148" y="8"/>
                </a:cubicBezTo>
                <a:close/>
                <a:moveTo>
                  <a:pt x="91" y="229"/>
                </a:moveTo>
                <a:cubicBezTo>
                  <a:pt x="83" y="155"/>
                  <a:pt x="83" y="155"/>
                  <a:pt x="83" y="155"/>
                </a:cubicBezTo>
                <a:cubicBezTo>
                  <a:pt x="82" y="152"/>
                  <a:pt x="83" y="150"/>
                  <a:pt x="86" y="150"/>
                </a:cubicBezTo>
                <a:cubicBezTo>
                  <a:pt x="89" y="150"/>
                  <a:pt x="91" y="151"/>
                  <a:pt x="91" y="154"/>
                </a:cubicBezTo>
                <a:cubicBezTo>
                  <a:pt x="99" y="228"/>
                  <a:pt x="99" y="228"/>
                  <a:pt x="99" y="228"/>
                </a:cubicBezTo>
                <a:cubicBezTo>
                  <a:pt x="100" y="231"/>
                  <a:pt x="98" y="232"/>
                  <a:pt x="96" y="233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3" y="233"/>
                  <a:pt x="91" y="232"/>
                  <a:pt x="91" y="229"/>
                </a:cubicBezTo>
                <a:close/>
                <a:moveTo>
                  <a:pt x="107" y="88"/>
                </a:moveTo>
                <a:cubicBezTo>
                  <a:pt x="107" y="85"/>
                  <a:pt x="109" y="84"/>
                  <a:pt x="112" y="84"/>
                </a:cubicBezTo>
                <a:cubicBezTo>
                  <a:pt x="244" y="84"/>
                  <a:pt x="244" y="84"/>
                  <a:pt x="244" y="84"/>
                </a:cubicBezTo>
                <a:cubicBezTo>
                  <a:pt x="247" y="84"/>
                  <a:pt x="248" y="85"/>
                  <a:pt x="248" y="88"/>
                </a:cubicBezTo>
                <a:cubicBezTo>
                  <a:pt x="248" y="91"/>
                  <a:pt x="247" y="92"/>
                  <a:pt x="244" y="92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109" y="92"/>
                  <a:pt x="107" y="91"/>
                  <a:pt x="107" y="88"/>
                </a:cubicBezTo>
                <a:close/>
                <a:moveTo>
                  <a:pt x="149" y="229"/>
                </a:moveTo>
                <a:cubicBezTo>
                  <a:pt x="149" y="154"/>
                  <a:pt x="149" y="154"/>
                  <a:pt x="149" y="154"/>
                </a:cubicBezTo>
                <a:cubicBezTo>
                  <a:pt x="149" y="151"/>
                  <a:pt x="150" y="150"/>
                  <a:pt x="153" y="150"/>
                </a:cubicBezTo>
                <a:cubicBezTo>
                  <a:pt x="156" y="150"/>
                  <a:pt x="157" y="151"/>
                  <a:pt x="157" y="154"/>
                </a:cubicBezTo>
                <a:cubicBezTo>
                  <a:pt x="157" y="229"/>
                  <a:pt x="157" y="229"/>
                  <a:pt x="157" y="229"/>
                </a:cubicBezTo>
                <a:cubicBezTo>
                  <a:pt x="157" y="231"/>
                  <a:pt x="156" y="233"/>
                  <a:pt x="153" y="233"/>
                </a:cubicBezTo>
                <a:cubicBezTo>
                  <a:pt x="150" y="233"/>
                  <a:pt x="149" y="231"/>
                  <a:pt x="149" y="229"/>
                </a:cubicBezTo>
                <a:close/>
                <a:moveTo>
                  <a:pt x="199" y="229"/>
                </a:moveTo>
                <a:cubicBezTo>
                  <a:pt x="199" y="154"/>
                  <a:pt x="199" y="154"/>
                  <a:pt x="199" y="154"/>
                </a:cubicBezTo>
                <a:cubicBezTo>
                  <a:pt x="199" y="151"/>
                  <a:pt x="200" y="150"/>
                  <a:pt x="203" y="150"/>
                </a:cubicBezTo>
                <a:cubicBezTo>
                  <a:pt x="205" y="150"/>
                  <a:pt x="207" y="151"/>
                  <a:pt x="207" y="154"/>
                </a:cubicBezTo>
                <a:cubicBezTo>
                  <a:pt x="207" y="229"/>
                  <a:pt x="207" y="229"/>
                  <a:pt x="207" y="229"/>
                </a:cubicBezTo>
                <a:cubicBezTo>
                  <a:pt x="207" y="231"/>
                  <a:pt x="205" y="233"/>
                  <a:pt x="203" y="233"/>
                </a:cubicBezTo>
                <a:cubicBezTo>
                  <a:pt x="200" y="233"/>
                  <a:pt x="199" y="231"/>
                  <a:pt x="199" y="229"/>
                </a:cubicBezTo>
                <a:close/>
                <a:moveTo>
                  <a:pt x="282" y="99"/>
                </a:moveTo>
                <a:cubicBezTo>
                  <a:pt x="204" y="8"/>
                  <a:pt x="204" y="8"/>
                  <a:pt x="204" y="8"/>
                </a:cubicBezTo>
                <a:cubicBezTo>
                  <a:pt x="202" y="6"/>
                  <a:pt x="202" y="4"/>
                  <a:pt x="204" y="2"/>
                </a:cubicBezTo>
                <a:cubicBezTo>
                  <a:pt x="206" y="0"/>
                  <a:pt x="208" y="0"/>
                  <a:pt x="210" y="3"/>
                </a:cubicBezTo>
                <a:cubicBezTo>
                  <a:pt x="289" y="94"/>
                  <a:pt x="289" y="94"/>
                  <a:pt x="289" y="94"/>
                </a:cubicBezTo>
                <a:cubicBezTo>
                  <a:pt x="290" y="96"/>
                  <a:pt x="290" y="98"/>
                  <a:pt x="288" y="99"/>
                </a:cubicBezTo>
                <a:cubicBezTo>
                  <a:pt x="287" y="100"/>
                  <a:pt x="287" y="100"/>
                  <a:pt x="285" y="100"/>
                </a:cubicBezTo>
                <a:cubicBezTo>
                  <a:pt x="284" y="100"/>
                  <a:pt x="283" y="100"/>
                  <a:pt x="282" y="99"/>
                </a:cubicBezTo>
                <a:close/>
                <a:moveTo>
                  <a:pt x="248" y="228"/>
                </a:moveTo>
                <a:cubicBezTo>
                  <a:pt x="257" y="154"/>
                  <a:pt x="257" y="154"/>
                  <a:pt x="257" y="154"/>
                </a:cubicBezTo>
                <a:cubicBezTo>
                  <a:pt x="257" y="151"/>
                  <a:pt x="258" y="150"/>
                  <a:pt x="261" y="150"/>
                </a:cubicBezTo>
                <a:cubicBezTo>
                  <a:pt x="264" y="150"/>
                  <a:pt x="265" y="152"/>
                  <a:pt x="265" y="155"/>
                </a:cubicBezTo>
                <a:cubicBezTo>
                  <a:pt x="257" y="229"/>
                  <a:pt x="257" y="229"/>
                  <a:pt x="257" y="229"/>
                </a:cubicBezTo>
                <a:cubicBezTo>
                  <a:pt x="256" y="232"/>
                  <a:pt x="255" y="233"/>
                  <a:pt x="252" y="233"/>
                </a:cubicBezTo>
                <a:cubicBezTo>
                  <a:pt x="252" y="233"/>
                  <a:pt x="252" y="233"/>
                  <a:pt x="252" y="233"/>
                </a:cubicBezTo>
                <a:cubicBezTo>
                  <a:pt x="249" y="232"/>
                  <a:pt x="248" y="231"/>
                  <a:pt x="248" y="228"/>
                </a:cubicBezTo>
                <a:close/>
                <a:moveTo>
                  <a:pt x="348" y="88"/>
                </a:moveTo>
                <a:cubicBezTo>
                  <a:pt x="348" y="91"/>
                  <a:pt x="346" y="92"/>
                  <a:pt x="343" y="92"/>
                </a:cubicBezTo>
                <a:cubicBezTo>
                  <a:pt x="310" y="92"/>
                  <a:pt x="310" y="92"/>
                  <a:pt x="310" y="92"/>
                </a:cubicBezTo>
                <a:cubicBezTo>
                  <a:pt x="308" y="92"/>
                  <a:pt x="306" y="91"/>
                  <a:pt x="306" y="88"/>
                </a:cubicBezTo>
                <a:cubicBezTo>
                  <a:pt x="306" y="85"/>
                  <a:pt x="308" y="84"/>
                  <a:pt x="310" y="84"/>
                </a:cubicBezTo>
                <a:cubicBezTo>
                  <a:pt x="343" y="84"/>
                  <a:pt x="343" y="84"/>
                  <a:pt x="343" y="84"/>
                </a:cubicBezTo>
                <a:cubicBezTo>
                  <a:pt x="346" y="84"/>
                  <a:pt x="348" y="85"/>
                  <a:pt x="348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" name="Freeform 45"/>
          <p:cNvSpPr>
            <a:spLocks noEditPoints="1"/>
          </p:cNvSpPr>
          <p:nvPr/>
        </p:nvSpPr>
        <p:spPr bwMode="auto">
          <a:xfrm>
            <a:off x="6342063" y="3902076"/>
            <a:ext cx="558800" cy="469900"/>
          </a:xfrm>
          <a:custGeom>
            <a:avLst/>
            <a:gdLst>
              <a:gd name="T0" fmla="*/ 313 w 315"/>
              <a:gd name="T1" fmla="*/ 92 h 265"/>
              <a:gd name="T2" fmla="*/ 315 w 315"/>
              <a:gd name="T3" fmla="*/ 95 h 265"/>
              <a:gd name="T4" fmla="*/ 315 w 315"/>
              <a:gd name="T5" fmla="*/ 252 h 265"/>
              <a:gd name="T6" fmla="*/ 311 w 315"/>
              <a:gd name="T7" fmla="*/ 261 h 265"/>
              <a:gd name="T8" fmla="*/ 302 w 315"/>
              <a:gd name="T9" fmla="*/ 265 h 265"/>
              <a:gd name="T10" fmla="*/ 13 w 315"/>
              <a:gd name="T11" fmla="*/ 265 h 265"/>
              <a:gd name="T12" fmla="*/ 4 w 315"/>
              <a:gd name="T13" fmla="*/ 261 h 265"/>
              <a:gd name="T14" fmla="*/ 0 w 315"/>
              <a:gd name="T15" fmla="*/ 252 h 265"/>
              <a:gd name="T16" fmla="*/ 0 w 315"/>
              <a:gd name="T17" fmla="*/ 95 h 265"/>
              <a:gd name="T18" fmla="*/ 2 w 315"/>
              <a:gd name="T19" fmla="*/ 92 h 265"/>
              <a:gd name="T20" fmla="*/ 149 w 315"/>
              <a:gd name="T21" fmla="*/ 4 h 265"/>
              <a:gd name="T22" fmla="*/ 157 w 315"/>
              <a:gd name="T23" fmla="*/ 0 h 265"/>
              <a:gd name="T24" fmla="*/ 166 w 315"/>
              <a:gd name="T25" fmla="*/ 4 h 265"/>
              <a:gd name="T26" fmla="*/ 313 w 315"/>
              <a:gd name="T27" fmla="*/ 92 h 265"/>
              <a:gd name="T28" fmla="*/ 10 w 315"/>
              <a:gd name="T29" fmla="*/ 96 h 265"/>
              <a:gd name="T30" fmla="*/ 114 w 315"/>
              <a:gd name="T31" fmla="*/ 158 h 265"/>
              <a:gd name="T32" fmla="*/ 115 w 315"/>
              <a:gd name="T33" fmla="*/ 164 h 265"/>
              <a:gd name="T34" fmla="*/ 112 w 315"/>
              <a:gd name="T35" fmla="*/ 166 h 265"/>
              <a:gd name="T36" fmla="*/ 110 w 315"/>
              <a:gd name="T37" fmla="*/ 165 h 265"/>
              <a:gd name="T38" fmla="*/ 8 w 315"/>
              <a:gd name="T39" fmla="*/ 105 h 265"/>
              <a:gd name="T40" fmla="*/ 8 w 315"/>
              <a:gd name="T41" fmla="*/ 252 h 265"/>
              <a:gd name="T42" fmla="*/ 149 w 315"/>
              <a:gd name="T43" fmla="*/ 158 h 265"/>
              <a:gd name="T44" fmla="*/ 157 w 315"/>
              <a:gd name="T45" fmla="*/ 156 h 265"/>
              <a:gd name="T46" fmla="*/ 166 w 315"/>
              <a:gd name="T47" fmla="*/ 158 h 265"/>
              <a:gd name="T48" fmla="*/ 306 w 315"/>
              <a:gd name="T49" fmla="*/ 252 h 265"/>
              <a:gd name="T50" fmla="*/ 306 w 315"/>
              <a:gd name="T51" fmla="*/ 105 h 265"/>
              <a:gd name="T52" fmla="*/ 205 w 315"/>
              <a:gd name="T53" fmla="*/ 165 h 265"/>
              <a:gd name="T54" fmla="*/ 203 w 315"/>
              <a:gd name="T55" fmla="*/ 166 h 265"/>
              <a:gd name="T56" fmla="*/ 199 w 315"/>
              <a:gd name="T57" fmla="*/ 164 h 265"/>
              <a:gd name="T58" fmla="*/ 201 w 315"/>
              <a:gd name="T59" fmla="*/ 158 h 265"/>
              <a:gd name="T60" fmla="*/ 304 w 315"/>
              <a:gd name="T61" fmla="*/ 96 h 265"/>
              <a:gd name="T62" fmla="*/ 162 w 315"/>
              <a:gd name="T63" fmla="*/ 10 h 265"/>
              <a:gd name="T64" fmla="*/ 160 w 315"/>
              <a:gd name="T65" fmla="*/ 10 h 265"/>
              <a:gd name="T66" fmla="*/ 157 w 315"/>
              <a:gd name="T67" fmla="*/ 8 h 265"/>
              <a:gd name="T68" fmla="*/ 154 w 315"/>
              <a:gd name="T69" fmla="*/ 10 h 265"/>
              <a:gd name="T70" fmla="*/ 153 w 315"/>
              <a:gd name="T71" fmla="*/ 10 h 265"/>
              <a:gd name="T72" fmla="*/ 10 w 315"/>
              <a:gd name="T73" fmla="*/ 96 h 265"/>
              <a:gd name="T74" fmla="*/ 162 w 315"/>
              <a:gd name="T75" fmla="*/ 165 h 265"/>
              <a:gd name="T76" fmla="*/ 157 w 315"/>
              <a:gd name="T77" fmla="*/ 164 h 265"/>
              <a:gd name="T78" fmla="*/ 154 w 315"/>
              <a:gd name="T79" fmla="*/ 165 h 265"/>
              <a:gd name="T80" fmla="*/ 16 w 315"/>
              <a:gd name="T81" fmla="*/ 257 h 265"/>
              <a:gd name="T82" fmla="*/ 299 w 315"/>
              <a:gd name="T83" fmla="*/ 257 h 265"/>
              <a:gd name="T84" fmla="*/ 162 w 315"/>
              <a:gd name="T85" fmla="*/ 165 h 265"/>
              <a:gd name="T86" fmla="*/ 50 w 315"/>
              <a:gd name="T87" fmla="*/ 103 h 265"/>
              <a:gd name="T88" fmla="*/ 54 w 315"/>
              <a:gd name="T89" fmla="*/ 99 h 265"/>
              <a:gd name="T90" fmla="*/ 261 w 315"/>
              <a:gd name="T91" fmla="*/ 99 h 265"/>
              <a:gd name="T92" fmla="*/ 265 w 315"/>
              <a:gd name="T93" fmla="*/ 103 h 265"/>
              <a:gd name="T94" fmla="*/ 261 w 315"/>
              <a:gd name="T95" fmla="*/ 108 h 265"/>
              <a:gd name="T96" fmla="*/ 54 w 315"/>
              <a:gd name="T97" fmla="*/ 108 h 265"/>
              <a:gd name="T98" fmla="*/ 50 w 315"/>
              <a:gd name="T99" fmla="*/ 10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15" h="265">
                <a:moveTo>
                  <a:pt x="313" y="92"/>
                </a:moveTo>
                <a:cubicBezTo>
                  <a:pt x="314" y="93"/>
                  <a:pt x="315" y="94"/>
                  <a:pt x="315" y="95"/>
                </a:cubicBezTo>
                <a:cubicBezTo>
                  <a:pt x="315" y="252"/>
                  <a:pt x="315" y="252"/>
                  <a:pt x="315" y="252"/>
                </a:cubicBezTo>
                <a:cubicBezTo>
                  <a:pt x="315" y="255"/>
                  <a:pt x="313" y="258"/>
                  <a:pt x="311" y="261"/>
                </a:cubicBezTo>
                <a:cubicBezTo>
                  <a:pt x="308" y="264"/>
                  <a:pt x="305" y="265"/>
                  <a:pt x="302" y="265"/>
                </a:cubicBezTo>
                <a:cubicBezTo>
                  <a:pt x="13" y="265"/>
                  <a:pt x="13" y="265"/>
                  <a:pt x="13" y="265"/>
                </a:cubicBezTo>
                <a:cubicBezTo>
                  <a:pt x="10" y="265"/>
                  <a:pt x="7" y="264"/>
                  <a:pt x="4" y="261"/>
                </a:cubicBezTo>
                <a:cubicBezTo>
                  <a:pt x="1" y="258"/>
                  <a:pt x="0" y="255"/>
                  <a:pt x="0" y="252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4"/>
                  <a:pt x="1" y="93"/>
                  <a:pt x="2" y="92"/>
                </a:cubicBezTo>
                <a:cubicBezTo>
                  <a:pt x="149" y="4"/>
                  <a:pt x="149" y="4"/>
                  <a:pt x="149" y="4"/>
                </a:cubicBezTo>
                <a:cubicBezTo>
                  <a:pt x="151" y="1"/>
                  <a:pt x="154" y="0"/>
                  <a:pt x="157" y="0"/>
                </a:cubicBezTo>
                <a:cubicBezTo>
                  <a:pt x="161" y="0"/>
                  <a:pt x="164" y="1"/>
                  <a:pt x="166" y="4"/>
                </a:cubicBezTo>
                <a:lnTo>
                  <a:pt x="313" y="92"/>
                </a:lnTo>
                <a:close/>
                <a:moveTo>
                  <a:pt x="10" y="96"/>
                </a:moveTo>
                <a:cubicBezTo>
                  <a:pt x="114" y="158"/>
                  <a:pt x="114" y="158"/>
                  <a:pt x="114" y="158"/>
                </a:cubicBezTo>
                <a:cubicBezTo>
                  <a:pt x="116" y="159"/>
                  <a:pt x="117" y="161"/>
                  <a:pt x="115" y="164"/>
                </a:cubicBezTo>
                <a:cubicBezTo>
                  <a:pt x="115" y="165"/>
                  <a:pt x="114" y="166"/>
                  <a:pt x="112" y="166"/>
                </a:cubicBezTo>
                <a:cubicBezTo>
                  <a:pt x="111" y="166"/>
                  <a:pt x="110" y="165"/>
                  <a:pt x="110" y="165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252"/>
                  <a:pt x="8" y="252"/>
                  <a:pt x="8" y="252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51" y="157"/>
                  <a:pt x="154" y="156"/>
                  <a:pt x="157" y="156"/>
                </a:cubicBezTo>
                <a:cubicBezTo>
                  <a:pt x="161" y="156"/>
                  <a:pt x="164" y="157"/>
                  <a:pt x="166" y="158"/>
                </a:cubicBezTo>
                <a:cubicBezTo>
                  <a:pt x="306" y="252"/>
                  <a:pt x="306" y="252"/>
                  <a:pt x="306" y="252"/>
                </a:cubicBezTo>
                <a:cubicBezTo>
                  <a:pt x="306" y="105"/>
                  <a:pt x="306" y="105"/>
                  <a:pt x="306" y="105"/>
                </a:cubicBezTo>
                <a:cubicBezTo>
                  <a:pt x="205" y="165"/>
                  <a:pt x="205" y="165"/>
                  <a:pt x="205" y="165"/>
                </a:cubicBezTo>
                <a:cubicBezTo>
                  <a:pt x="204" y="165"/>
                  <a:pt x="204" y="166"/>
                  <a:pt x="203" y="166"/>
                </a:cubicBezTo>
                <a:cubicBezTo>
                  <a:pt x="201" y="166"/>
                  <a:pt x="200" y="165"/>
                  <a:pt x="199" y="164"/>
                </a:cubicBezTo>
                <a:cubicBezTo>
                  <a:pt x="198" y="161"/>
                  <a:pt x="198" y="159"/>
                  <a:pt x="201" y="158"/>
                </a:cubicBezTo>
                <a:cubicBezTo>
                  <a:pt x="304" y="96"/>
                  <a:pt x="304" y="96"/>
                  <a:pt x="304" y="96"/>
                </a:cubicBezTo>
                <a:cubicBezTo>
                  <a:pt x="162" y="10"/>
                  <a:pt x="162" y="10"/>
                  <a:pt x="162" y="10"/>
                </a:cubicBezTo>
                <a:cubicBezTo>
                  <a:pt x="161" y="10"/>
                  <a:pt x="161" y="10"/>
                  <a:pt x="160" y="10"/>
                </a:cubicBezTo>
                <a:cubicBezTo>
                  <a:pt x="160" y="9"/>
                  <a:pt x="159" y="8"/>
                  <a:pt x="157" y="8"/>
                </a:cubicBezTo>
                <a:cubicBezTo>
                  <a:pt x="156" y="8"/>
                  <a:pt x="155" y="9"/>
                  <a:pt x="154" y="10"/>
                </a:cubicBezTo>
                <a:cubicBezTo>
                  <a:pt x="154" y="10"/>
                  <a:pt x="154" y="10"/>
                  <a:pt x="153" y="10"/>
                </a:cubicBezTo>
                <a:lnTo>
                  <a:pt x="10" y="96"/>
                </a:lnTo>
                <a:close/>
                <a:moveTo>
                  <a:pt x="162" y="165"/>
                </a:moveTo>
                <a:cubicBezTo>
                  <a:pt x="160" y="164"/>
                  <a:pt x="159" y="164"/>
                  <a:pt x="157" y="164"/>
                </a:cubicBezTo>
                <a:cubicBezTo>
                  <a:pt x="156" y="164"/>
                  <a:pt x="154" y="164"/>
                  <a:pt x="154" y="165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299" y="257"/>
                  <a:pt x="299" y="257"/>
                  <a:pt x="299" y="257"/>
                </a:cubicBezTo>
                <a:lnTo>
                  <a:pt x="162" y="165"/>
                </a:lnTo>
                <a:close/>
                <a:moveTo>
                  <a:pt x="50" y="103"/>
                </a:moveTo>
                <a:cubicBezTo>
                  <a:pt x="50" y="101"/>
                  <a:pt x="51" y="99"/>
                  <a:pt x="54" y="99"/>
                </a:cubicBezTo>
                <a:cubicBezTo>
                  <a:pt x="261" y="99"/>
                  <a:pt x="261" y="99"/>
                  <a:pt x="261" y="99"/>
                </a:cubicBezTo>
                <a:cubicBezTo>
                  <a:pt x="264" y="99"/>
                  <a:pt x="265" y="101"/>
                  <a:pt x="265" y="103"/>
                </a:cubicBezTo>
                <a:cubicBezTo>
                  <a:pt x="265" y="106"/>
                  <a:pt x="264" y="108"/>
                  <a:pt x="261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1" y="108"/>
                  <a:pt x="50" y="106"/>
                  <a:pt x="50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" name="Freeform 46"/>
          <p:cNvSpPr>
            <a:spLocks noEditPoints="1"/>
          </p:cNvSpPr>
          <p:nvPr/>
        </p:nvSpPr>
        <p:spPr bwMode="auto">
          <a:xfrm>
            <a:off x="7134226" y="3902076"/>
            <a:ext cx="425450" cy="469900"/>
          </a:xfrm>
          <a:custGeom>
            <a:avLst/>
            <a:gdLst>
              <a:gd name="T0" fmla="*/ 43 w 240"/>
              <a:gd name="T1" fmla="*/ 25 h 265"/>
              <a:gd name="T2" fmla="*/ 157 w 240"/>
              <a:gd name="T3" fmla="*/ 25 h 265"/>
              <a:gd name="T4" fmla="*/ 163 w 240"/>
              <a:gd name="T5" fmla="*/ 27 h 265"/>
              <a:gd name="T6" fmla="*/ 166 w 240"/>
              <a:gd name="T7" fmla="*/ 34 h 265"/>
              <a:gd name="T8" fmla="*/ 166 w 240"/>
              <a:gd name="T9" fmla="*/ 82 h 265"/>
              <a:gd name="T10" fmla="*/ 163 w 240"/>
              <a:gd name="T11" fmla="*/ 88 h 265"/>
              <a:gd name="T12" fmla="*/ 157 w 240"/>
              <a:gd name="T13" fmla="*/ 91 h 265"/>
              <a:gd name="T14" fmla="*/ 43 w 240"/>
              <a:gd name="T15" fmla="*/ 91 h 265"/>
              <a:gd name="T16" fmla="*/ 32 w 240"/>
              <a:gd name="T17" fmla="*/ 87 h 265"/>
              <a:gd name="T18" fmla="*/ 3 w 240"/>
              <a:gd name="T19" fmla="*/ 64 h 265"/>
              <a:gd name="T20" fmla="*/ 0 w 240"/>
              <a:gd name="T21" fmla="*/ 58 h 265"/>
              <a:gd name="T22" fmla="*/ 3 w 240"/>
              <a:gd name="T23" fmla="*/ 52 h 265"/>
              <a:gd name="T24" fmla="*/ 32 w 240"/>
              <a:gd name="T25" fmla="*/ 29 h 265"/>
              <a:gd name="T26" fmla="*/ 43 w 240"/>
              <a:gd name="T27" fmla="*/ 25 h 265"/>
              <a:gd name="T28" fmla="*/ 158 w 240"/>
              <a:gd name="T29" fmla="*/ 34 h 265"/>
              <a:gd name="T30" fmla="*/ 43 w 240"/>
              <a:gd name="T31" fmla="*/ 33 h 265"/>
              <a:gd name="T32" fmla="*/ 38 w 240"/>
              <a:gd name="T33" fmla="*/ 35 h 265"/>
              <a:gd name="T34" fmla="*/ 8 w 240"/>
              <a:gd name="T35" fmla="*/ 58 h 265"/>
              <a:gd name="T36" fmla="*/ 37 w 240"/>
              <a:gd name="T37" fmla="*/ 81 h 265"/>
              <a:gd name="T38" fmla="*/ 43 w 240"/>
              <a:gd name="T39" fmla="*/ 83 h 265"/>
              <a:gd name="T40" fmla="*/ 157 w 240"/>
              <a:gd name="T41" fmla="*/ 83 h 265"/>
              <a:gd name="T42" fmla="*/ 158 w 240"/>
              <a:gd name="T43" fmla="*/ 82 h 265"/>
              <a:gd name="T44" fmla="*/ 158 w 240"/>
              <a:gd name="T45" fmla="*/ 34 h 265"/>
              <a:gd name="T46" fmla="*/ 237 w 240"/>
              <a:gd name="T47" fmla="*/ 126 h 265"/>
              <a:gd name="T48" fmla="*/ 240 w 240"/>
              <a:gd name="T49" fmla="*/ 132 h 265"/>
              <a:gd name="T50" fmla="*/ 238 w 240"/>
              <a:gd name="T51" fmla="*/ 139 h 265"/>
              <a:gd name="T52" fmla="*/ 208 w 240"/>
              <a:gd name="T53" fmla="*/ 161 h 265"/>
              <a:gd name="T54" fmla="*/ 198 w 240"/>
              <a:gd name="T55" fmla="*/ 166 h 265"/>
              <a:gd name="T56" fmla="*/ 84 w 240"/>
              <a:gd name="T57" fmla="*/ 166 h 265"/>
              <a:gd name="T58" fmla="*/ 77 w 240"/>
              <a:gd name="T59" fmla="*/ 163 h 265"/>
              <a:gd name="T60" fmla="*/ 75 w 240"/>
              <a:gd name="T61" fmla="*/ 157 h 265"/>
              <a:gd name="T62" fmla="*/ 75 w 240"/>
              <a:gd name="T63" fmla="*/ 108 h 265"/>
              <a:gd name="T64" fmla="*/ 77 w 240"/>
              <a:gd name="T65" fmla="*/ 102 h 265"/>
              <a:gd name="T66" fmla="*/ 84 w 240"/>
              <a:gd name="T67" fmla="*/ 99 h 265"/>
              <a:gd name="T68" fmla="*/ 198 w 240"/>
              <a:gd name="T69" fmla="*/ 99 h 265"/>
              <a:gd name="T70" fmla="*/ 208 w 240"/>
              <a:gd name="T71" fmla="*/ 103 h 265"/>
              <a:gd name="T72" fmla="*/ 237 w 240"/>
              <a:gd name="T73" fmla="*/ 126 h 265"/>
              <a:gd name="T74" fmla="*/ 83 w 240"/>
              <a:gd name="T75" fmla="*/ 157 h 265"/>
              <a:gd name="T76" fmla="*/ 198 w 240"/>
              <a:gd name="T77" fmla="*/ 157 h 265"/>
              <a:gd name="T78" fmla="*/ 203 w 240"/>
              <a:gd name="T79" fmla="*/ 155 h 265"/>
              <a:gd name="T80" fmla="*/ 232 w 240"/>
              <a:gd name="T81" fmla="*/ 132 h 265"/>
              <a:gd name="T82" fmla="*/ 203 w 240"/>
              <a:gd name="T83" fmla="*/ 110 h 265"/>
              <a:gd name="T84" fmla="*/ 198 w 240"/>
              <a:gd name="T85" fmla="*/ 108 h 265"/>
              <a:gd name="T86" fmla="*/ 83 w 240"/>
              <a:gd name="T87" fmla="*/ 108 h 265"/>
              <a:gd name="T88" fmla="*/ 83 w 240"/>
              <a:gd name="T89" fmla="*/ 157 h 265"/>
              <a:gd name="T90" fmla="*/ 121 w 240"/>
              <a:gd name="T91" fmla="*/ 265 h 265"/>
              <a:gd name="T92" fmla="*/ 118 w 240"/>
              <a:gd name="T93" fmla="*/ 264 h 265"/>
              <a:gd name="T94" fmla="*/ 116 w 240"/>
              <a:gd name="T95" fmla="*/ 261 h 265"/>
              <a:gd name="T96" fmla="*/ 116 w 240"/>
              <a:gd name="T97" fmla="*/ 178 h 265"/>
              <a:gd name="T98" fmla="*/ 118 w 240"/>
              <a:gd name="T99" fmla="*/ 175 h 265"/>
              <a:gd name="T100" fmla="*/ 121 w 240"/>
              <a:gd name="T101" fmla="*/ 174 h 265"/>
              <a:gd name="T102" fmla="*/ 124 w 240"/>
              <a:gd name="T103" fmla="*/ 182 h 265"/>
              <a:gd name="T104" fmla="*/ 124 w 240"/>
              <a:gd name="T105" fmla="*/ 261 h 265"/>
              <a:gd name="T106" fmla="*/ 121 w 240"/>
              <a:gd name="T107" fmla="*/ 265 h 265"/>
              <a:gd name="T108" fmla="*/ 121 w 240"/>
              <a:gd name="T109" fmla="*/ 17 h 265"/>
              <a:gd name="T110" fmla="*/ 117 w 240"/>
              <a:gd name="T111" fmla="*/ 13 h 265"/>
              <a:gd name="T112" fmla="*/ 117 w 240"/>
              <a:gd name="T113" fmla="*/ 4 h 265"/>
              <a:gd name="T114" fmla="*/ 121 w 240"/>
              <a:gd name="T115" fmla="*/ 0 h 265"/>
              <a:gd name="T116" fmla="*/ 125 w 240"/>
              <a:gd name="T117" fmla="*/ 4 h 265"/>
              <a:gd name="T118" fmla="*/ 125 w 240"/>
              <a:gd name="T119" fmla="*/ 13 h 265"/>
              <a:gd name="T120" fmla="*/ 121 w 240"/>
              <a:gd name="T121" fmla="*/ 1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0" h="265">
                <a:moveTo>
                  <a:pt x="43" y="25"/>
                </a:moveTo>
                <a:cubicBezTo>
                  <a:pt x="157" y="25"/>
                  <a:pt x="157" y="25"/>
                  <a:pt x="157" y="25"/>
                </a:cubicBezTo>
                <a:cubicBezTo>
                  <a:pt x="159" y="25"/>
                  <a:pt x="161" y="26"/>
                  <a:pt x="163" y="27"/>
                </a:cubicBezTo>
                <a:cubicBezTo>
                  <a:pt x="165" y="29"/>
                  <a:pt x="166" y="31"/>
                  <a:pt x="166" y="34"/>
                </a:cubicBezTo>
                <a:cubicBezTo>
                  <a:pt x="166" y="82"/>
                  <a:pt x="166" y="82"/>
                  <a:pt x="166" y="82"/>
                </a:cubicBezTo>
                <a:cubicBezTo>
                  <a:pt x="166" y="85"/>
                  <a:pt x="165" y="87"/>
                  <a:pt x="163" y="88"/>
                </a:cubicBezTo>
                <a:cubicBezTo>
                  <a:pt x="161" y="90"/>
                  <a:pt x="159" y="91"/>
                  <a:pt x="157" y="91"/>
                </a:cubicBezTo>
                <a:cubicBezTo>
                  <a:pt x="43" y="91"/>
                  <a:pt x="43" y="91"/>
                  <a:pt x="43" y="91"/>
                </a:cubicBezTo>
                <a:cubicBezTo>
                  <a:pt x="38" y="91"/>
                  <a:pt x="35" y="90"/>
                  <a:pt x="32" y="87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56"/>
                  <a:pt x="1" y="53"/>
                  <a:pt x="3" y="52"/>
                </a:cubicBezTo>
                <a:cubicBezTo>
                  <a:pt x="32" y="29"/>
                  <a:pt x="32" y="29"/>
                  <a:pt x="32" y="29"/>
                </a:cubicBezTo>
                <a:cubicBezTo>
                  <a:pt x="35" y="26"/>
                  <a:pt x="38" y="25"/>
                  <a:pt x="43" y="25"/>
                </a:cubicBezTo>
                <a:close/>
                <a:moveTo>
                  <a:pt x="158" y="34"/>
                </a:moveTo>
                <a:cubicBezTo>
                  <a:pt x="43" y="33"/>
                  <a:pt x="43" y="33"/>
                  <a:pt x="43" y="33"/>
                </a:cubicBezTo>
                <a:cubicBezTo>
                  <a:pt x="41" y="33"/>
                  <a:pt x="39" y="34"/>
                  <a:pt x="38" y="35"/>
                </a:cubicBezTo>
                <a:cubicBezTo>
                  <a:pt x="8" y="58"/>
                  <a:pt x="8" y="58"/>
                  <a:pt x="8" y="58"/>
                </a:cubicBezTo>
                <a:cubicBezTo>
                  <a:pt x="37" y="81"/>
                  <a:pt x="37" y="81"/>
                  <a:pt x="37" y="81"/>
                </a:cubicBezTo>
                <a:cubicBezTo>
                  <a:pt x="39" y="82"/>
                  <a:pt x="41" y="83"/>
                  <a:pt x="43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7" y="83"/>
                  <a:pt x="158" y="83"/>
                  <a:pt x="158" y="82"/>
                </a:cubicBezTo>
                <a:lnTo>
                  <a:pt x="158" y="34"/>
                </a:lnTo>
                <a:close/>
                <a:moveTo>
                  <a:pt x="237" y="126"/>
                </a:moveTo>
                <a:cubicBezTo>
                  <a:pt x="239" y="128"/>
                  <a:pt x="240" y="130"/>
                  <a:pt x="240" y="132"/>
                </a:cubicBezTo>
                <a:cubicBezTo>
                  <a:pt x="240" y="135"/>
                  <a:pt x="239" y="137"/>
                  <a:pt x="238" y="139"/>
                </a:cubicBezTo>
                <a:cubicBezTo>
                  <a:pt x="208" y="161"/>
                  <a:pt x="208" y="161"/>
                  <a:pt x="208" y="161"/>
                </a:cubicBezTo>
                <a:cubicBezTo>
                  <a:pt x="205" y="164"/>
                  <a:pt x="202" y="166"/>
                  <a:pt x="198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1" y="166"/>
                  <a:pt x="79" y="165"/>
                  <a:pt x="77" y="163"/>
                </a:cubicBezTo>
                <a:cubicBezTo>
                  <a:pt x="76" y="161"/>
                  <a:pt x="75" y="159"/>
                  <a:pt x="75" y="157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75" y="106"/>
                  <a:pt x="76" y="104"/>
                  <a:pt x="77" y="102"/>
                </a:cubicBezTo>
                <a:cubicBezTo>
                  <a:pt x="79" y="100"/>
                  <a:pt x="81" y="99"/>
                  <a:pt x="84" y="99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202" y="99"/>
                  <a:pt x="205" y="101"/>
                  <a:pt x="208" y="103"/>
                </a:cubicBezTo>
                <a:lnTo>
                  <a:pt x="237" y="126"/>
                </a:lnTo>
                <a:close/>
                <a:moveTo>
                  <a:pt x="83" y="157"/>
                </a:moveTo>
                <a:cubicBezTo>
                  <a:pt x="198" y="157"/>
                  <a:pt x="198" y="157"/>
                  <a:pt x="198" y="157"/>
                </a:cubicBezTo>
                <a:cubicBezTo>
                  <a:pt x="200" y="157"/>
                  <a:pt x="201" y="157"/>
                  <a:pt x="203" y="155"/>
                </a:cubicBezTo>
                <a:cubicBezTo>
                  <a:pt x="232" y="132"/>
                  <a:pt x="232" y="132"/>
                  <a:pt x="232" y="132"/>
                </a:cubicBezTo>
                <a:cubicBezTo>
                  <a:pt x="203" y="110"/>
                  <a:pt x="203" y="110"/>
                  <a:pt x="203" y="110"/>
                </a:cubicBezTo>
                <a:cubicBezTo>
                  <a:pt x="201" y="108"/>
                  <a:pt x="200" y="108"/>
                  <a:pt x="198" y="108"/>
                </a:cubicBezTo>
                <a:cubicBezTo>
                  <a:pt x="83" y="108"/>
                  <a:pt x="83" y="108"/>
                  <a:pt x="83" y="108"/>
                </a:cubicBezTo>
                <a:lnTo>
                  <a:pt x="83" y="157"/>
                </a:lnTo>
                <a:close/>
                <a:moveTo>
                  <a:pt x="121" y="265"/>
                </a:moveTo>
                <a:cubicBezTo>
                  <a:pt x="120" y="265"/>
                  <a:pt x="119" y="265"/>
                  <a:pt x="118" y="264"/>
                </a:cubicBezTo>
                <a:cubicBezTo>
                  <a:pt x="117" y="263"/>
                  <a:pt x="116" y="262"/>
                  <a:pt x="116" y="261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5"/>
                </a:cubicBezTo>
                <a:cubicBezTo>
                  <a:pt x="119" y="174"/>
                  <a:pt x="120" y="174"/>
                  <a:pt x="121" y="174"/>
                </a:cubicBezTo>
                <a:cubicBezTo>
                  <a:pt x="123" y="174"/>
                  <a:pt x="124" y="177"/>
                  <a:pt x="124" y="182"/>
                </a:cubicBezTo>
                <a:cubicBezTo>
                  <a:pt x="124" y="261"/>
                  <a:pt x="124" y="261"/>
                  <a:pt x="124" y="261"/>
                </a:cubicBezTo>
                <a:cubicBezTo>
                  <a:pt x="124" y="264"/>
                  <a:pt x="123" y="265"/>
                  <a:pt x="121" y="265"/>
                </a:cubicBezTo>
                <a:close/>
                <a:moveTo>
                  <a:pt x="121" y="17"/>
                </a:moveTo>
                <a:cubicBezTo>
                  <a:pt x="118" y="17"/>
                  <a:pt x="117" y="16"/>
                  <a:pt x="117" y="13"/>
                </a:cubicBezTo>
                <a:cubicBezTo>
                  <a:pt x="117" y="4"/>
                  <a:pt x="117" y="4"/>
                  <a:pt x="117" y="4"/>
                </a:cubicBezTo>
                <a:cubicBezTo>
                  <a:pt x="117" y="1"/>
                  <a:pt x="118" y="0"/>
                  <a:pt x="121" y="0"/>
                </a:cubicBezTo>
                <a:cubicBezTo>
                  <a:pt x="124" y="0"/>
                  <a:pt x="125" y="1"/>
                  <a:pt x="125" y="4"/>
                </a:cubicBezTo>
                <a:cubicBezTo>
                  <a:pt x="125" y="13"/>
                  <a:pt x="125" y="13"/>
                  <a:pt x="125" y="13"/>
                </a:cubicBezTo>
                <a:cubicBezTo>
                  <a:pt x="125" y="16"/>
                  <a:pt x="124" y="17"/>
                  <a:pt x="121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" name="Freeform 47"/>
          <p:cNvSpPr>
            <a:spLocks noEditPoints="1"/>
          </p:cNvSpPr>
          <p:nvPr/>
        </p:nvSpPr>
        <p:spPr bwMode="auto">
          <a:xfrm>
            <a:off x="7797801" y="3900488"/>
            <a:ext cx="511175" cy="471488"/>
          </a:xfrm>
          <a:custGeom>
            <a:avLst/>
            <a:gdLst>
              <a:gd name="T0" fmla="*/ 267 w 288"/>
              <a:gd name="T1" fmla="*/ 127 h 266"/>
              <a:gd name="T2" fmla="*/ 156 w 288"/>
              <a:gd name="T3" fmla="*/ 162 h 266"/>
              <a:gd name="T4" fmla="*/ 151 w 288"/>
              <a:gd name="T5" fmla="*/ 160 h 266"/>
              <a:gd name="T6" fmla="*/ 89 w 288"/>
              <a:gd name="T7" fmla="*/ 172 h 266"/>
              <a:gd name="T8" fmla="*/ 84 w 288"/>
              <a:gd name="T9" fmla="*/ 170 h 266"/>
              <a:gd name="T10" fmla="*/ 19 w 288"/>
              <a:gd name="T11" fmla="*/ 188 h 266"/>
              <a:gd name="T12" fmla="*/ 14 w 288"/>
              <a:gd name="T13" fmla="*/ 186 h 266"/>
              <a:gd name="T14" fmla="*/ 3 w 288"/>
              <a:gd name="T15" fmla="*/ 151 h 266"/>
              <a:gd name="T16" fmla="*/ 62 w 288"/>
              <a:gd name="T17" fmla="*/ 117 h 266"/>
              <a:gd name="T18" fmla="*/ 121 w 288"/>
              <a:gd name="T19" fmla="*/ 81 h 266"/>
              <a:gd name="T20" fmla="*/ 121 w 288"/>
              <a:gd name="T21" fmla="*/ 70 h 266"/>
              <a:gd name="T22" fmla="*/ 223 w 288"/>
              <a:gd name="T23" fmla="*/ 18 h 266"/>
              <a:gd name="T24" fmla="*/ 266 w 288"/>
              <a:gd name="T25" fmla="*/ 124 h 266"/>
              <a:gd name="T26" fmla="*/ 67 w 288"/>
              <a:gd name="T27" fmla="*/ 129 h 266"/>
              <a:gd name="T28" fmla="*/ 20 w 288"/>
              <a:gd name="T29" fmla="*/ 179 h 266"/>
              <a:gd name="T30" fmla="*/ 158 w 288"/>
              <a:gd name="T31" fmla="*/ 180 h 266"/>
              <a:gd name="T32" fmla="*/ 163 w 288"/>
              <a:gd name="T33" fmla="*/ 202 h 266"/>
              <a:gd name="T34" fmla="*/ 212 w 288"/>
              <a:gd name="T35" fmla="*/ 265 h 266"/>
              <a:gd name="T36" fmla="*/ 206 w 288"/>
              <a:gd name="T37" fmla="*/ 264 h 266"/>
              <a:gd name="T38" fmla="*/ 139 w 288"/>
              <a:gd name="T39" fmla="*/ 208 h 266"/>
              <a:gd name="T40" fmla="*/ 134 w 288"/>
              <a:gd name="T41" fmla="*/ 266 h 266"/>
              <a:gd name="T42" fmla="*/ 130 w 288"/>
              <a:gd name="T43" fmla="*/ 208 h 266"/>
              <a:gd name="T44" fmla="*/ 63 w 288"/>
              <a:gd name="T45" fmla="*/ 264 h 266"/>
              <a:gd name="T46" fmla="*/ 57 w 288"/>
              <a:gd name="T47" fmla="*/ 265 h 266"/>
              <a:gd name="T48" fmla="*/ 105 w 288"/>
              <a:gd name="T49" fmla="*/ 202 h 266"/>
              <a:gd name="T50" fmla="*/ 110 w 288"/>
              <a:gd name="T51" fmla="*/ 180 h 266"/>
              <a:gd name="T52" fmla="*/ 147 w 288"/>
              <a:gd name="T53" fmla="*/ 175 h 266"/>
              <a:gd name="T54" fmla="*/ 146 w 288"/>
              <a:gd name="T55" fmla="*/ 147 h 266"/>
              <a:gd name="T56" fmla="*/ 124 w 288"/>
              <a:gd name="T57" fmla="*/ 88 h 266"/>
              <a:gd name="T58" fmla="*/ 73 w 288"/>
              <a:gd name="T59" fmla="*/ 122 h 266"/>
              <a:gd name="T60" fmla="*/ 90 w 288"/>
              <a:gd name="T61" fmla="*/ 163 h 266"/>
              <a:gd name="T62" fmla="*/ 155 w 288"/>
              <a:gd name="T63" fmla="*/ 192 h 266"/>
              <a:gd name="T64" fmla="*/ 147 w 288"/>
              <a:gd name="T65" fmla="*/ 183 h 266"/>
              <a:gd name="T66" fmla="*/ 114 w 288"/>
              <a:gd name="T67" fmla="*/ 191 h 266"/>
              <a:gd name="T68" fmla="*/ 155 w 288"/>
              <a:gd name="T69" fmla="*/ 200 h 266"/>
              <a:gd name="T70" fmla="*/ 257 w 288"/>
              <a:gd name="T71" fmla="*/ 123 h 266"/>
              <a:gd name="T72" fmla="*/ 128 w 288"/>
              <a:gd name="T73" fmla="*/ 76 h 266"/>
              <a:gd name="T74" fmla="*/ 156 w 288"/>
              <a:gd name="T75" fmla="*/ 148 h 266"/>
              <a:gd name="T76" fmla="*/ 158 w 288"/>
              <a:gd name="T77" fmla="*/ 153 h 266"/>
              <a:gd name="T78" fmla="*/ 287 w 288"/>
              <a:gd name="T79" fmla="*/ 128 h 266"/>
              <a:gd name="T80" fmla="*/ 283 w 288"/>
              <a:gd name="T81" fmla="*/ 133 h 266"/>
              <a:gd name="T82" fmla="*/ 230 w 288"/>
              <a:gd name="T83" fmla="*/ 7 h 266"/>
              <a:gd name="T84" fmla="*/ 237 w 288"/>
              <a:gd name="T85" fmla="*/ 4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8" h="266">
                <a:moveTo>
                  <a:pt x="266" y="124"/>
                </a:moveTo>
                <a:cubicBezTo>
                  <a:pt x="267" y="125"/>
                  <a:pt x="267" y="126"/>
                  <a:pt x="267" y="127"/>
                </a:cubicBezTo>
                <a:cubicBezTo>
                  <a:pt x="266" y="128"/>
                  <a:pt x="265" y="129"/>
                  <a:pt x="264" y="129"/>
                </a:cubicBezTo>
                <a:cubicBezTo>
                  <a:pt x="156" y="162"/>
                  <a:pt x="156" y="162"/>
                  <a:pt x="156" y="162"/>
                </a:cubicBezTo>
                <a:cubicBezTo>
                  <a:pt x="156" y="162"/>
                  <a:pt x="155" y="162"/>
                  <a:pt x="155" y="162"/>
                </a:cubicBezTo>
                <a:cubicBezTo>
                  <a:pt x="153" y="162"/>
                  <a:pt x="152" y="162"/>
                  <a:pt x="151" y="160"/>
                </a:cubicBezTo>
                <a:cubicBezTo>
                  <a:pt x="149" y="155"/>
                  <a:pt x="149" y="155"/>
                  <a:pt x="149" y="155"/>
                </a:cubicBezTo>
                <a:cubicBezTo>
                  <a:pt x="89" y="172"/>
                  <a:pt x="89" y="172"/>
                  <a:pt x="89" y="172"/>
                </a:cubicBezTo>
                <a:cubicBezTo>
                  <a:pt x="89" y="173"/>
                  <a:pt x="89" y="173"/>
                  <a:pt x="88" y="173"/>
                </a:cubicBezTo>
                <a:cubicBezTo>
                  <a:pt x="86" y="173"/>
                  <a:pt x="85" y="172"/>
                  <a:pt x="84" y="170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19" y="188"/>
                  <a:pt x="19" y="188"/>
                  <a:pt x="19" y="188"/>
                </a:cubicBezTo>
                <a:cubicBezTo>
                  <a:pt x="19" y="188"/>
                  <a:pt x="18" y="188"/>
                  <a:pt x="18" y="188"/>
                </a:cubicBezTo>
                <a:cubicBezTo>
                  <a:pt x="16" y="188"/>
                  <a:pt x="15" y="187"/>
                  <a:pt x="14" y="186"/>
                </a:cubicBezTo>
                <a:cubicBezTo>
                  <a:pt x="1" y="156"/>
                  <a:pt x="1" y="156"/>
                  <a:pt x="1" y="156"/>
                </a:cubicBezTo>
                <a:cubicBezTo>
                  <a:pt x="0" y="153"/>
                  <a:pt x="1" y="152"/>
                  <a:pt x="3" y="151"/>
                </a:cubicBezTo>
                <a:cubicBezTo>
                  <a:pt x="64" y="122"/>
                  <a:pt x="64" y="122"/>
                  <a:pt x="64" y="122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1" y="115"/>
                  <a:pt x="62" y="113"/>
                  <a:pt x="64" y="112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19" y="75"/>
                  <a:pt x="119" y="75"/>
                  <a:pt x="119" y="75"/>
                </a:cubicBezTo>
                <a:cubicBezTo>
                  <a:pt x="118" y="73"/>
                  <a:pt x="119" y="71"/>
                  <a:pt x="121" y="70"/>
                </a:cubicBezTo>
                <a:cubicBezTo>
                  <a:pt x="219" y="18"/>
                  <a:pt x="219" y="18"/>
                  <a:pt x="219" y="18"/>
                </a:cubicBezTo>
                <a:cubicBezTo>
                  <a:pt x="220" y="17"/>
                  <a:pt x="221" y="17"/>
                  <a:pt x="223" y="18"/>
                </a:cubicBezTo>
                <a:cubicBezTo>
                  <a:pt x="224" y="18"/>
                  <a:pt x="225" y="19"/>
                  <a:pt x="225" y="20"/>
                </a:cubicBezTo>
                <a:lnTo>
                  <a:pt x="266" y="124"/>
                </a:lnTo>
                <a:close/>
                <a:moveTo>
                  <a:pt x="79" y="158"/>
                </a:moveTo>
                <a:cubicBezTo>
                  <a:pt x="67" y="129"/>
                  <a:pt x="67" y="129"/>
                  <a:pt x="67" y="129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20" y="179"/>
                  <a:pt x="20" y="179"/>
                  <a:pt x="20" y="179"/>
                </a:cubicBezTo>
                <a:lnTo>
                  <a:pt x="79" y="158"/>
                </a:lnTo>
                <a:close/>
                <a:moveTo>
                  <a:pt x="158" y="180"/>
                </a:moveTo>
                <a:cubicBezTo>
                  <a:pt x="162" y="183"/>
                  <a:pt x="163" y="187"/>
                  <a:pt x="163" y="192"/>
                </a:cubicBezTo>
                <a:cubicBezTo>
                  <a:pt x="163" y="202"/>
                  <a:pt x="163" y="202"/>
                  <a:pt x="163" y="202"/>
                </a:cubicBezTo>
                <a:cubicBezTo>
                  <a:pt x="212" y="259"/>
                  <a:pt x="212" y="259"/>
                  <a:pt x="212" y="259"/>
                </a:cubicBezTo>
                <a:cubicBezTo>
                  <a:pt x="214" y="261"/>
                  <a:pt x="214" y="263"/>
                  <a:pt x="212" y="265"/>
                </a:cubicBezTo>
                <a:cubicBezTo>
                  <a:pt x="211" y="266"/>
                  <a:pt x="210" y="266"/>
                  <a:pt x="209" y="266"/>
                </a:cubicBezTo>
                <a:cubicBezTo>
                  <a:pt x="208" y="266"/>
                  <a:pt x="207" y="265"/>
                  <a:pt x="206" y="264"/>
                </a:cubicBezTo>
                <a:cubicBezTo>
                  <a:pt x="157" y="208"/>
                  <a:pt x="157" y="208"/>
                  <a:pt x="157" y="208"/>
                </a:cubicBezTo>
                <a:cubicBezTo>
                  <a:pt x="139" y="208"/>
                  <a:pt x="139" y="208"/>
                  <a:pt x="139" y="208"/>
                </a:cubicBezTo>
                <a:cubicBezTo>
                  <a:pt x="139" y="262"/>
                  <a:pt x="139" y="262"/>
                  <a:pt x="139" y="262"/>
                </a:cubicBezTo>
                <a:cubicBezTo>
                  <a:pt x="139" y="265"/>
                  <a:pt x="137" y="266"/>
                  <a:pt x="134" y="266"/>
                </a:cubicBezTo>
                <a:cubicBezTo>
                  <a:pt x="132" y="266"/>
                  <a:pt x="130" y="265"/>
                  <a:pt x="130" y="262"/>
                </a:cubicBezTo>
                <a:cubicBezTo>
                  <a:pt x="130" y="208"/>
                  <a:pt x="130" y="208"/>
                  <a:pt x="130" y="208"/>
                </a:cubicBezTo>
                <a:cubicBezTo>
                  <a:pt x="112" y="208"/>
                  <a:pt x="112" y="208"/>
                  <a:pt x="112" y="208"/>
                </a:cubicBezTo>
                <a:cubicBezTo>
                  <a:pt x="63" y="264"/>
                  <a:pt x="63" y="264"/>
                  <a:pt x="63" y="264"/>
                </a:cubicBezTo>
                <a:cubicBezTo>
                  <a:pt x="62" y="265"/>
                  <a:pt x="61" y="266"/>
                  <a:pt x="60" y="266"/>
                </a:cubicBezTo>
                <a:cubicBezTo>
                  <a:pt x="59" y="266"/>
                  <a:pt x="58" y="266"/>
                  <a:pt x="57" y="265"/>
                </a:cubicBezTo>
                <a:cubicBezTo>
                  <a:pt x="55" y="263"/>
                  <a:pt x="55" y="261"/>
                  <a:pt x="57" y="259"/>
                </a:cubicBezTo>
                <a:cubicBezTo>
                  <a:pt x="105" y="202"/>
                  <a:pt x="105" y="202"/>
                  <a:pt x="105" y="202"/>
                </a:cubicBezTo>
                <a:cubicBezTo>
                  <a:pt x="105" y="191"/>
                  <a:pt x="105" y="191"/>
                  <a:pt x="105" y="191"/>
                </a:cubicBezTo>
                <a:cubicBezTo>
                  <a:pt x="105" y="187"/>
                  <a:pt x="107" y="183"/>
                  <a:pt x="110" y="180"/>
                </a:cubicBezTo>
                <a:cubicBezTo>
                  <a:pt x="113" y="176"/>
                  <a:pt x="117" y="175"/>
                  <a:pt x="122" y="175"/>
                </a:cubicBezTo>
                <a:cubicBezTo>
                  <a:pt x="147" y="175"/>
                  <a:pt x="147" y="175"/>
                  <a:pt x="147" y="175"/>
                </a:cubicBezTo>
                <a:cubicBezTo>
                  <a:pt x="151" y="175"/>
                  <a:pt x="155" y="177"/>
                  <a:pt x="158" y="180"/>
                </a:cubicBezTo>
                <a:close/>
                <a:moveTo>
                  <a:pt x="146" y="147"/>
                </a:moveTo>
                <a:cubicBezTo>
                  <a:pt x="143" y="139"/>
                  <a:pt x="143" y="139"/>
                  <a:pt x="143" y="139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71" y="117"/>
                  <a:pt x="71" y="117"/>
                  <a:pt x="71" y="117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88" y="159"/>
                  <a:pt x="88" y="159"/>
                  <a:pt x="88" y="159"/>
                </a:cubicBezTo>
                <a:cubicBezTo>
                  <a:pt x="90" y="163"/>
                  <a:pt x="90" y="163"/>
                  <a:pt x="90" y="163"/>
                </a:cubicBezTo>
                <a:lnTo>
                  <a:pt x="146" y="147"/>
                </a:lnTo>
                <a:close/>
                <a:moveTo>
                  <a:pt x="155" y="192"/>
                </a:moveTo>
                <a:cubicBezTo>
                  <a:pt x="155" y="190"/>
                  <a:pt x="154" y="187"/>
                  <a:pt x="153" y="186"/>
                </a:cubicBezTo>
                <a:cubicBezTo>
                  <a:pt x="151" y="184"/>
                  <a:pt x="149" y="183"/>
                  <a:pt x="147" y="183"/>
                </a:cubicBezTo>
                <a:cubicBezTo>
                  <a:pt x="122" y="183"/>
                  <a:pt x="122" y="183"/>
                  <a:pt x="122" y="183"/>
                </a:cubicBezTo>
                <a:cubicBezTo>
                  <a:pt x="116" y="183"/>
                  <a:pt x="114" y="186"/>
                  <a:pt x="114" y="191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55" y="200"/>
                  <a:pt x="155" y="200"/>
                  <a:pt x="155" y="200"/>
                </a:cubicBezTo>
                <a:lnTo>
                  <a:pt x="155" y="192"/>
                </a:lnTo>
                <a:close/>
                <a:moveTo>
                  <a:pt x="257" y="123"/>
                </a:moveTo>
                <a:cubicBezTo>
                  <a:pt x="219" y="27"/>
                  <a:pt x="219" y="27"/>
                  <a:pt x="219" y="27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51" y="136"/>
                  <a:pt x="151" y="136"/>
                  <a:pt x="151" y="136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8"/>
                  <a:pt x="156" y="149"/>
                  <a:pt x="156" y="149"/>
                </a:cubicBezTo>
                <a:cubicBezTo>
                  <a:pt x="158" y="153"/>
                  <a:pt x="158" y="153"/>
                  <a:pt x="158" y="153"/>
                </a:cubicBezTo>
                <a:lnTo>
                  <a:pt x="257" y="123"/>
                </a:lnTo>
                <a:close/>
                <a:moveTo>
                  <a:pt x="287" y="128"/>
                </a:moveTo>
                <a:cubicBezTo>
                  <a:pt x="288" y="130"/>
                  <a:pt x="287" y="132"/>
                  <a:pt x="285" y="133"/>
                </a:cubicBezTo>
                <a:cubicBezTo>
                  <a:pt x="285" y="133"/>
                  <a:pt x="284" y="133"/>
                  <a:pt x="283" y="133"/>
                </a:cubicBezTo>
                <a:cubicBezTo>
                  <a:pt x="282" y="133"/>
                  <a:pt x="281" y="133"/>
                  <a:pt x="280" y="131"/>
                </a:cubicBezTo>
                <a:cubicBezTo>
                  <a:pt x="230" y="7"/>
                  <a:pt x="230" y="7"/>
                  <a:pt x="230" y="7"/>
                </a:cubicBezTo>
                <a:cubicBezTo>
                  <a:pt x="229" y="4"/>
                  <a:pt x="230" y="3"/>
                  <a:pt x="232" y="2"/>
                </a:cubicBezTo>
                <a:cubicBezTo>
                  <a:pt x="235" y="0"/>
                  <a:pt x="236" y="1"/>
                  <a:pt x="237" y="4"/>
                </a:cubicBezTo>
                <a:lnTo>
                  <a:pt x="287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" name="Freeform 48"/>
          <p:cNvSpPr>
            <a:spLocks noEditPoints="1"/>
          </p:cNvSpPr>
          <p:nvPr/>
        </p:nvSpPr>
        <p:spPr bwMode="auto">
          <a:xfrm>
            <a:off x="8542338" y="3902076"/>
            <a:ext cx="619125" cy="469900"/>
          </a:xfrm>
          <a:custGeom>
            <a:avLst/>
            <a:gdLst>
              <a:gd name="T0" fmla="*/ 31 w 349"/>
              <a:gd name="T1" fmla="*/ 135 h 265"/>
              <a:gd name="T2" fmla="*/ 37 w 349"/>
              <a:gd name="T3" fmla="*/ 77 h 265"/>
              <a:gd name="T4" fmla="*/ 90 w 349"/>
              <a:gd name="T5" fmla="*/ 58 h 265"/>
              <a:gd name="T6" fmla="*/ 134 w 349"/>
              <a:gd name="T7" fmla="*/ 84 h 265"/>
              <a:gd name="T8" fmla="*/ 189 w 349"/>
              <a:gd name="T9" fmla="*/ 100 h 265"/>
              <a:gd name="T10" fmla="*/ 215 w 349"/>
              <a:gd name="T11" fmla="*/ 150 h 265"/>
              <a:gd name="T12" fmla="*/ 178 w 349"/>
              <a:gd name="T13" fmla="*/ 190 h 265"/>
              <a:gd name="T14" fmla="*/ 165 w 349"/>
              <a:gd name="T15" fmla="*/ 239 h 265"/>
              <a:gd name="T16" fmla="*/ 115 w 349"/>
              <a:gd name="T17" fmla="*/ 265 h 265"/>
              <a:gd name="T18" fmla="*/ 75 w 349"/>
              <a:gd name="T19" fmla="*/ 228 h 265"/>
              <a:gd name="T20" fmla="*/ 37 w 349"/>
              <a:gd name="T21" fmla="*/ 196 h 265"/>
              <a:gd name="T22" fmla="*/ 11 w 349"/>
              <a:gd name="T23" fmla="*/ 167 h 265"/>
              <a:gd name="T24" fmla="*/ 33 w 349"/>
              <a:gd name="T25" fmla="*/ 223 h 265"/>
              <a:gd name="T26" fmla="*/ 78 w 349"/>
              <a:gd name="T27" fmla="*/ 220 h 265"/>
              <a:gd name="T28" fmla="*/ 114 w 349"/>
              <a:gd name="T29" fmla="*/ 257 h 265"/>
              <a:gd name="T30" fmla="*/ 169 w 349"/>
              <a:gd name="T31" fmla="*/ 232 h 265"/>
              <a:gd name="T32" fmla="*/ 170 w 349"/>
              <a:gd name="T33" fmla="*/ 187 h 265"/>
              <a:gd name="T34" fmla="*/ 207 w 349"/>
              <a:gd name="T35" fmla="*/ 151 h 265"/>
              <a:gd name="T36" fmla="*/ 183 w 349"/>
              <a:gd name="T37" fmla="*/ 96 h 265"/>
              <a:gd name="T38" fmla="*/ 137 w 349"/>
              <a:gd name="T39" fmla="*/ 95 h 265"/>
              <a:gd name="T40" fmla="*/ 101 w 349"/>
              <a:gd name="T41" fmla="*/ 58 h 265"/>
              <a:gd name="T42" fmla="*/ 46 w 349"/>
              <a:gd name="T43" fmla="*/ 82 h 265"/>
              <a:gd name="T44" fmla="*/ 42 w 349"/>
              <a:gd name="T45" fmla="*/ 134 h 265"/>
              <a:gd name="T46" fmla="*/ 62 w 349"/>
              <a:gd name="T47" fmla="*/ 157 h 265"/>
              <a:gd name="T48" fmla="*/ 108 w 349"/>
              <a:gd name="T49" fmla="*/ 203 h 265"/>
              <a:gd name="T50" fmla="*/ 134 w 349"/>
              <a:gd name="T51" fmla="*/ 184 h 265"/>
              <a:gd name="T52" fmla="*/ 231 w 349"/>
              <a:gd name="T53" fmla="*/ 40 h 265"/>
              <a:gd name="T54" fmla="*/ 260 w 349"/>
              <a:gd name="T55" fmla="*/ 20 h 265"/>
              <a:gd name="T56" fmla="*/ 287 w 349"/>
              <a:gd name="T57" fmla="*/ 0 h 265"/>
              <a:gd name="T58" fmla="*/ 308 w 349"/>
              <a:gd name="T59" fmla="*/ 32 h 265"/>
              <a:gd name="T60" fmla="*/ 328 w 349"/>
              <a:gd name="T61" fmla="*/ 62 h 265"/>
              <a:gd name="T62" fmla="*/ 347 w 349"/>
              <a:gd name="T63" fmla="*/ 93 h 265"/>
              <a:gd name="T64" fmla="*/ 315 w 349"/>
              <a:gd name="T65" fmla="*/ 112 h 265"/>
              <a:gd name="T66" fmla="*/ 284 w 349"/>
              <a:gd name="T67" fmla="*/ 128 h 265"/>
              <a:gd name="T68" fmla="*/ 255 w 349"/>
              <a:gd name="T69" fmla="*/ 148 h 265"/>
              <a:gd name="T70" fmla="*/ 237 w 349"/>
              <a:gd name="T71" fmla="*/ 116 h 265"/>
              <a:gd name="T72" fmla="*/ 219 w 349"/>
              <a:gd name="T73" fmla="*/ 85 h 265"/>
              <a:gd name="T74" fmla="*/ 201 w 349"/>
              <a:gd name="T75" fmla="*/ 51 h 265"/>
              <a:gd name="T76" fmla="*/ 210 w 349"/>
              <a:gd name="T77" fmla="*/ 53 h 265"/>
              <a:gd name="T78" fmla="*/ 227 w 349"/>
              <a:gd name="T79" fmla="*/ 79 h 265"/>
              <a:gd name="T80" fmla="*/ 218 w 349"/>
              <a:gd name="T81" fmla="*/ 113 h 265"/>
              <a:gd name="T82" fmla="*/ 252 w 349"/>
              <a:gd name="T83" fmla="*/ 123 h 265"/>
              <a:gd name="T84" fmla="*/ 269 w 349"/>
              <a:gd name="T85" fmla="*/ 127 h 265"/>
              <a:gd name="T86" fmla="*/ 304 w 349"/>
              <a:gd name="T87" fmla="*/ 135 h 265"/>
              <a:gd name="T88" fmla="*/ 312 w 349"/>
              <a:gd name="T89" fmla="*/ 100 h 265"/>
              <a:gd name="T90" fmla="*/ 339 w 349"/>
              <a:gd name="T91" fmla="*/ 86 h 265"/>
              <a:gd name="T92" fmla="*/ 333 w 349"/>
              <a:gd name="T93" fmla="*/ 44 h 265"/>
              <a:gd name="T94" fmla="*/ 299 w 349"/>
              <a:gd name="T95" fmla="*/ 36 h 265"/>
              <a:gd name="T96" fmla="*/ 285 w 349"/>
              <a:gd name="T97" fmla="*/ 9 h 265"/>
              <a:gd name="T98" fmla="*/ 244 w 349"/>
              <a:gd name="T99" fmla="*/ 15 h 265"/>
              <a:gd name="T100" fmla="*/ 237 w 349"/>
              <a:gd name="T101" fmla="*/ 45 h 265"/>
              <a:gd name="T102" fmla="*/ 291 w 349"/>
              <a:gd name="T103" fmla="*/ 57 h 265"/>
              <a:gd name="T104" fmla="*/ 257 w 349"/>
              <a:gd name="T105" fmla="*/ 75 h 265"/>
              <a:gd name="T106" fmla="*/ 273 w 349"/>
              <a:gd name="T107" fmla="*/ 5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9" h="265">
                <a:moveTo>
                  <a:pt x="9" y="175"/>
                </a:moveTo>
                <a:cubicBezTo>
                  <a:pt x="4" y="174"/>
                  <a:pt x="1" y="170"/>
                  <a:pt x="1" y="165"/>
                </a:cubicBezTo>
                <a:cubicBezTo>
                  <a:pt x="0" y="162"/>
                  <a:pt x="0" y="160"/>
                  <a:pt x="0" y="157"/>
                </a:cubicBezTo>
                <a:cubicBezTo>
                  <a:pt x="0" y="150"/>
                  <a:pt x="0" y="150"/>
                  <a:pt x="0" y="150"/>
                </a:cubicBezTo>
                <a:cubicBezTo>
                  <a:pt x="1" y="145"/>
                  <a:pt x="4" y="141"/>
                  <a:pt x="9" y="140"/>
                </a:cubicBezTo>
                <a:cubicBezTo>
                  <a:pt x="31" y="135"/>
                  <a:pt x="31" y="135"/>
                  <a:pt x="31" y="135"/>
                </a:cubicBezTo>
                <a:cubicBezTo>
                  <a:pt x="33" y="134"/>
                  <a:pt x="34" y="133"/>
                  <a:pt x="35" y="131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8" y="122"/>
                  <a:pt x="38" y="120"/>
                  <a:pt x="37" y="119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3" y="95"/>
                  <a:pt x="23" y="91"/>
                  <a:pt x="27" y="86"/>
                </a:cubicBezTo>
                <a:cubicBezTo>
                  <a:pt x="37" y="77"/>
                  <a:pt x="37" y="77"/>
                  <a:pt x="37" y="77"/>
                </a:cubicBezTo>
                <a:cubicBezTo>
                  <a:pt x="41" y="73"/>
                  <a:pt x="45" y="72"/>
                  <a:pt x="50" y="76"/>
                </a:cubicBezTo>
                <a:cubicBezTo>
                  <a:pt x="69" y="87"/>
                  <a:pt x="69" y="87"/>
                  <a:pt x="69" y="87"/>
                </a:cubicBezTo>
                <a:cubicBezTo>
                  <a:pt x="71" y="88"/>
                  <a:pt x="73" y="88"/>
                  <a:pt x="75" y="87"/>
                </a:cubicBezTo>
                <a:cubicBezTo>
                  <a:pt x="81" y="84"/>
                  <a:pt x="81" y="84"/>
                  <a:pt x="81" y="84"/>
                </a:cubicBezTo>
                <a:cubicBezTo>
                  <a:pt x="83" y="84"/>
                  <a:pt x="85" y="82"/>
                  <a:pt x="85" y="80"/>
                </a:cubicBezTo>
                <a:cubicBezTo>
                  <a:pt x="90" y="58"/>
                  <a:pt x="90" y="58"/>
                  <a:pt x="90" y="58"/>
                </a:cubicBezTo>
                <a:cubicBezTo>
                  <a:pt x="91" y="53"/>
                  <a:pt x="95" y="51"/>
                  <a:pt x="100" y="50"/>
                </a:cubicBezTo>
                <a:cubicBezTo>
                  <a:pt x="103" y="50"/>
                  <a:pt x="105" y="50"/>
                  <a:pt x="108" y="50"/>
                </a:cubicBezTo>
                <a:cubicBezTo>
                  <a:pt x="110" y="50"/>
                  <a:pt x="113" y="50"/>
                  <a:pt x="115" y="50"/>
                </a:cubicBezTo>
                <a:cubicBezTo>
                  <a:pt x="120" y="50"/>
                  <a:pt x="124" y="53"/>
                  <a:pt x="125" y="58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1" y="82"/>
                  <a:pt x="132" y="84"/>
                  <a:pt x="134" y="84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3" y="88"/>
                  <a:pt x="145" y="88"/>
                  <a:pt x="147" y="87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170" y="72"/>
                  <a:pt x="174" y="73"/>
                  <a:pt x="179" y="77"/>
                </a:cubicBezTo>
                <a:cubicBezTo>
                  <a:pt x="188" y="86"/>
                  <a:pt x="188" y="86"/>
                  <a:pt x="188" y="86"/>
                </a:cubicBezTo>
                <a:cubicBezTo>
                  <a:pt x="192" y="91"/>
                  <a:pt x="193" y="95"/>
                  <a:pt x="189" y="100"/>
                </a:cubicBezTo>
                <a:cubicBezTo>
                  <a:pt x="178" y="119"/>
                  <a:pt x="178" y="119"/>
                  <a:pt x="178" y="119"/>
                </a:cubicBezTo>
                <a:cubicBezTo>
                  <a:pt x="177" y="120"/>
                  <a:pt x="177" y="122"/>
                  <a:pt x="178" y="124"/>
                </a:cubicBezTo>
                <a:cubicBezTo>
                  <a:pt x="181" y="131"/>
                  <a:pt x="181" y="131"/>
                  <a:pt x="181" y="131"/>
                </a:cubicBezTo>
                <a:cubicBezTo>
                  <a:pt x="181" y="133"/>
                  <a:pt x="183" y="134"/>
                  <a:pt x="185" y="135"/>
                </a:cubicBezTo>
                <a:cubicBezTo>
                  <a:pt x="207" y="140"/>
                  <a:pt x="207" y="140"/>
                  <a:pt x="207" y="140"/>
                </a:cubicBezTo>
                <a:cubicBezTo>
                  <a:pt x="212" y="141"/>
                  <a:pt x="215" y="145"/>
                  <a:pt x="215" y="150"/>
                </a:cubicBezTo>
                <a:cubicBezTo>
                  <a:pt x="215" y="152"/>
                  <a:pt x="215" y="155"/>
                  <a:pt x="215" y="157"/>
                </a:cubicBezTo>
                <a:cubicBezTo>
                  <a:pt x="215" y="160"/>
                  <a:pt x="215" y="162"/>
                  <a:pt x="215" y="165"/>
                </a:cubicBezTo>
                <a:cubicBezTo>
                  <a:pt x="215" y="170"/>
                  <a:pt x="212" y="174"/>
                  <a:pt x="207" y="175"/>
                </a:cubicBezTo>
                <a:cubicBezTo>
                  <a:pt x="185" y="180"/>
                  <a:pt x="185" y="180"/>
                  <a:pt x="185" y="180"/>
                </a:cubicBezTo>
                <a:cubicBezTo>
                  <a:pt x="183" y="180"/>
                  <a:pt x="181" y="181"/>
                  <a:pt x="181" y="183"/>
                </a:cubicBezTo>
                <a:cubicBezTo>
                  <a:pt x="178" y="190"/>
                  <a:pt x="178" y="190"/>
                  <a:pt x="178" y="190"/>
                </a:cubicBezTo>
                <a:cubicBezTo>
                  <a:pt x="177" y="193"/>
                  <a:pt x="177" y="194"/>
                  <a:pt x="178" y="196"/>
                </a:cubicBezTo>
                <a:cubicBezTo>
                  <a:pt x="189" y="215"/>
                  <a:pt x="189" y="215"/>
                  <a:pt x="189" y="215"/>
                </a:cubicBezTo>
                <a:cubicBezTo>
                  <a:pt x="193" y="220"/>
                  <a:pt x="192" y="224"/>
                  <a:pt x="188" y="228"/>
                </a:cubicBezTo>
                <a:cubicBezTo>
                  <a:pt x="179" y="238"/>
                  <a:pt x="179" y="238"/>
                  <a:pt x="179" y="238"/>
                </a:cubicBezTo>
                <a:cubicBezTo>
                  <a:pt x="177" y="240"/>
                  <a:pt x="174" y="241"/>
                  <a:pt x="171" y="241"/>
                </a:cubicBezTo>
                <a:cubicBezTo>
                  <a:pt x="169" y="241"/>
                  <a:pt x="167" y="240"/>
                  <a:pt x="165" y="239"/>
                </a:cubicBezTo>
                <a:cubicBezTo>
                  <a:pt x="147" y="228"/>
                  <a:pt x="147" y="228"/>
                  <a:pt x="147" y="228"/>
                </a:cubicBezTo>
                <a:cubicBezTo>
                  <a:pt x="145" y="227"/>
                  <a:pt x="143" y="227"/>
                  <a:pt x="141" y="228"/>
                </a:cubicBezTo>
                <a:cubicBezTo>
                  <a:pt x="134" y="230"/>
                  <a:pt x="134" y="230"/>
                  <a:pt x="134" y="230"/>
                </a:cubicBezTo>
                <a:cubicBezTo>
                  <a:pt x="132" y="231"/>
                  <a:pt x="131" y="232"/>
                  <a:pt x="130" y="234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24" y="261"/>
                  <a:pt x="120" y="264"/>
                  <a:pt x="115" y="265"/>
                </a:cubicBezTo>
                <a:cubicBezTo>
                  <a:pt x="113" y="265"/>
                  <a:pt x="110" y="265"/>
                  <a:pt x="108" y="265"/>
                </a:cubicBezTo>
                <a:cubicBezTo>
                  <a:pt x="105" y="265"/>
                  <a:pt x="103" y="265"/>
                  <a:pt x="100" y="265"/>
                </a:cubicBezTo>
                <a:cubicBezTo>
                  <a:pt x="95" y="264"/>
                  <a:pt x="92" y="261"/>
                  <a:pt x="91" y="256"/>
                </a:cubicBezTo>
                <a:cubicBezTo>
                  <a:pt x="85" y="234"/>
                  <a:pt x="85" y="234"/>
                  <a:pt x="85" y="234"/>
                </a:cubicBezTo>
                <a:cubicBezTo>
                  <a:pt x="85" y="232"/>
                  <a:pt x="84" y="231"/>
                  <a:pt x="82" y="230"/>
                </a:cubicBezTo>
                <a:cubicBezTo>
                  <a:pt x="75" y="228"/>
                  <a:pt x="75" y="228"/>
                  <a:pt x="75" y="228"/>
                </a:cubicBezTo>
                <a:cubicBezTo>
                  <a:pt x="73" y="227"/>
                  <a:pt x="71" y="227"/>
                  <a:pt x="69" y="228"/>
                </a:cubicBezTo>
                <a:cubicBezTo>
                  <a:pt x="50" y="239"/>
                  <a:pt x="50" y="239"/>
                  <a:pt x="50" y="239"/>
                </a:cubicBezTo>
                <a:cubicBezTo>
                  <a:pt x="45" y="242"/>
                  <a:pt x="41" y="242"/>
                  <a:pt x="37" y="238"/>
                </a:cubicBezTo>
                <a:cubicBezTo>
                  <a:pt x="27" y="228"/>
                  <a:pt x="27" y="228"/>
                  <a:pt x="27" y="228"/>
                </a:cubicBezTo>
                <a:cubicBezTo>
                  <a:pt x="23" y="224"/>
                  <a:pt x="23" y="220"/>
                  <a:pt x="26" y="215"/>
                </a:cubicBezTo>
                <a:cubicBezTo>
                  <a:pt x="37" y="196"/>
                  <a:pt x="37" y="196"/>
                  <a:pt x="37" y="196"/>
                </a:cubicBezTo>
                <a:cubicBezTo>
                  <a:pt x="38" y="194"/>
                  <a:pt x="38" y="193"/>
                  <a:pt x="37" y="190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4" y="182"/>
                  <a:pt x="33" y="180"/>
                  <a:pt x="31" y="180"/>
                </a:cubicBezTo>
                <a:lnTo>
                  <a:pt x="9" y="175"/>
                </a:lnTo>
                <a:close/>
                <a:moveTo>
                  <a:pt x="8" y="164"/>
                </a:moveTo>
                <a:cubicBezTo>
                  <a:pt x="9" y="165"/>
                  <a:pt x="10" y="166"/>
                  <a:pt x="11" y="167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37" y="173"/>
                  <a:pt x="41" y="176"/>
                  <a:pt x="42" y="181"/>
                </a:cubicBezTo>
                <a:cubicBezTo>
                  <a:pt x="45" y="187"/>
                  <a:pt x="45" y="187"/>
                  <a:pt x="45" y="187"/>
                </a:cubicBezTo>
                <a:cubicBezTo>
                  <a:pt x="47" y="191"/>
                  <a:pt x="47" y="196"/>
                  <a:pt x="45" y="200"/>
                </a:cubicBezTo>
                <a:cubicBezTo>
                  <a:pt x="33" y="219"/>
                  <a:pt x="33" y="219"/>
                  <a:pt x="33" y="219"/>
                </a:cubicBezTo>
                <a:cubicBezTo>
                  <a:pt x="32" y="220"/>
                  <a:pt x="32" y="221"/>
                  <a:pt x="33" y="223"/>
                </a:cubicBezTo>
                <a:cubicBezTo>
                  <a:pt x="42" y="232"/>
                  <a:pt x="42" y="232"/>
                  <a:pt x="42" y="232"/>
                </a:cubicBezTo>
                <a:cubicBezTo>
                  <a:pt x="43" y="232"/>
                  <a:pt x="43" y="232"/>
                  <a:pt x="44" y="232"/>
                </a:cubicBezTo>
                <a:cubicBezTo>
                  <a:pt x="45" y="232"/>
                  <a:pt x="45" y="232"/>
                  <a:pt x="46" y="232"/>
                </a:cubicBezTo>
                <a:cubicBezTo>
                  <a:pt x="65" y="220"/>
                  <a:pt x="65" y="220"/>
                  <a:pt x="65" y="220"/>
                </a:cubicBezTo>
                <a:cubicBezTo>
                  <a:pt x="67" y="219"/>
                  <a:pt x="69" y="219"/>
                  <a:pt x="72" y="219"/>
                </a:cubicBezTo>
                <a:cubicBezTo>
                  <a:pt x="74" y="219"/>
                  <a:pt x="76" y="219"/>
                  <a:pt x="78" y="220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9" y="224"/>
                  <a:pt x="92" y="228"/>
                  <a:pt x="93" y="232"/>
                </a:cubicBezTo>
                <a:cubicBezTo>
                  <a:pt x="98" y="254"/>
                  <a:pt x="98" y="254"/>
                  <a:pt x="98" y="254"/>
                </a:cubicBezTo>
                <a:cubicBezTo>
                  <a:pt x="99" y="255"/>
                  <a:pt x="100" y="256"/>
                  <a:pt x="101" y="256"/>
                </a:cubicBezTo>
                <a:cubicBezTo>
                  <a:pt x="103" y="257"/>
                  <a:pt x="105" y="257"/>
                  <a:pt x="108" y="257"/>
                </a:cubicBezTo>
                <a:cubicBezTo>
                  <a:pt x="110" y="257"/>
                  <a:pt x="112" y="257"/>
                  <a:pt x="114" y="257"/>
                </a:cubicBezTo>
                <a:cubicBezTo>
                  <a:pt x="116" y="256"/>
                  <a:pt x="117" y="255"/>
                  <a:pt x="117" y="254"/>
                </a:cubicBezTo>
                <a:cubicBezTo>
                  <a:pt x="122" y="232"/>
                  <a:pt x="122" y="232"/>
                  <a:pt x="122" y="232"/>
                </a:cubicBezTo>
                <a:cubicBezTo>
                  <a:pt x="123" y="228"/>
                  <a:pt x="126" y="224"/>
                  <a:pt x="131" y="223"/>
                </a:cubicBezTo>
                <a:cubicBezTo>
                  <a:pt x="138" y="220"/>
                  <a:pt x="138" y="220"/>
                  <a:pt x="138" y="220"/>
                </a:cubicBezTo>
                <a:cubicBezTo>
                  <a:pt x="142" y="218"/>
                  <a:pt x="146" y="218"/>
                  <a:pt x="151" y="220"/>
                </a:cubicBezTo>
                <a:cubicBezTo>
                  <a:pt x="169" y="232"/>
                  <a:pt x="169" y="232"/>
                  <a:pt x="169" y="232"/>
                </a:cubicBezTo>
                <a:cubicBezTo>
                  <a:pt x="170" y="232"/>
                  <a:pt x="170" y="232"/>
                  <a:pt x="171" y="232"/>
                </a:cubicBezTo>
                <a:cubicBezTo>
                  <a:pt x="172" y="232"/>
                  <a:pt x="173" y="232"/>
                  <a:pt x="173" y="232"/>
                </a:cubicBezTo>
                <a:cubicBezTo>
                  <a:pt x="182" y="223"/>
                  <a:pt x="182" y="223"/>
                  <a:pt x="182" y="223"/>
                </a:cubicBezTo>
                <a:cubicBezTo>
                  <a:pt x="183" y="221"/>
                  <a:pt x="183" y="220"/>
                  <a:pt x="183" y="219"/>
                </a:cubicBezTo>
                <a:cubicBezTo>
                  <a:pt x="171" y="200"/>
                  <a:pt x="171" y="200"/>
                  <a:pt x="171" y="200"/>
                </a:cubicBezTo>
                <a:cubicBezTo>
                  <a:pt x="168" y="196"/>
                  <a:pt x="168" y="191"/>
                  <a:pt x="170" y="187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5" y="176"/>
                  <a:pt x="178" y="173"/>
                  <a:pt x="183" y="172"/>
                </a:cubicBezTo>
                <a:cubicBezTo>
                  <a:pt x="204" y="167"/>
                  <a:pt x="204" y="167"/>
                  <a:pt x="204" y="167"/>
                </a:cubicBezTo>
                <a:cubicBezTo>
                  <a:pt x="206" y="166"/>
                  <a:pt x="207" y="165"/>
                  <a:pt x="207" y="164"/>
                </a:cubicBezTo>
                <a:cubicBezTo>
                  <a:pt x="207" y="162"/>
                  <a:pt x="207" y="160"/>
                  <a:pt x="207" y="157"/>
                </a:cubicBezTo>
                <a:cubicBezTo>
                  <a:pt x="207" y="155"/>
                  <a:pt x="207" y="153"/>
                  <a:pt x="207" y="151"/>
                </a:cubicBezTo>
                <a:cubicBezTo>
                  <a:pt x="207" y="149"/>
                  <a:pt x="206" y="148"/>
                  <a:pt x="204" y="148"/>
                </a:cubicBezTo>
                <a:cubicBezTo>
                  <a:pt x="183" y="143"/>
                  <a:pt x="183" y="143"/>
                  <a:pt x="183" y="143"/>
                </a:cubicBezTo>
                <a:cubicBezTo>
                  <a:pt x="178" y="142"/>
                  <a:pt x="175" y="139"/>
                  <a:pt x="173" y="134"/>
                </a:cubicBezTo>
                <a:cubicBezTo>
                  <a:pt x="170" y="127"/>
                  <a:pt x="170" y="127"/>
                  <a:pt x="170" y="127"/>
                </a:cubicBezTo>
                <a:cubicBezTo>
                  <a:pt x="168" y="123"/>
                  <a:pt x="168" y="119"/>
                  <a:pt x="171" y="114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3" y="94"/>
                  <a:pt x="183" y="93"/>
                  <a:pt x="182" y="92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173" y="82"/>
                  <a:pt x="172" y="82"/>
                  <a:pt x="171" y="82"/>
                </a:cubicBezTo>
                <a:cubicBezTo>
                  <a:pt x="171" y="82"/>
                  <a:pt x="170" y="82"/>
                  <a:pt x="169" y="82"/>
                </a:cubicBezTo>
                <a:cubicBezTo>
                  <a:pt x="151" y="94"/>
                  <a:pt x="151" y="94"/>
                  <a:pt x="151" y="94"/>
                </a:cubicBezTo>
                <a:cubicBezTo>
                  <a:pt x="146" y="97"/>
                  <a:pt x="142" y="97"/>
                  <a:pt x="137" y="95"/>
                </a:cubicBezTo>
                <a:cubicBezTo>
                  <a:pt x="131" y="92"/>
                  <a:pt x="131" y="92"/>
                  <a:pt x="131" y="92"/>
                </a:cubicBezTo>
                <a:cubicBezTo>
                  <a:pt x="126" y="90"/>
                  <a:pt x="123" y="87"/>
                  <a:pt x="122" y="82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7" y="59"/>
                  <a:pt x="116" y="58"/>
                  <a:pt x="114" y="58"/>
                </a:cubicBezTo>
                <a:cubicBezTo>
                  <a:pt x="113" y="58"/>
                  <a:pt x="110" y="58"/>
                  <a:pt x="108" y="58"/>
                </a:cubicBezTo>
                <a:cubicBezTo>
                  <a:pt x="106" y="58"/>
                  <a:pt x="104" y="58"/>
                  <a:pt x="101" y="58"/>
                </a:cubicBezTo>
                <a:cubicBezTo>
                  <a:pt x="100" y="58"/>
                  <a:pt x="99" y="59"/>
                  <a:pt x="98" y="61"/>
                </a:cubicBezTo>
                <a:cubicBezTo>
                  <a:pt x="93" y="82"/>
                  <a:pt x="93" y="82"/>
                  <a:pt x="93" y="82"/>
                </a:cubicBezTo>
                <a:cubicBezTo>
                  <a:pt x="92" y="87"/>
                  <a:pt x="89" y="90"/>
                  <a:pt x="84" y="92"/>
                </a:cubicBezTo>
                <a:cubicBezTo>
                  <a:pt x="78" y="95"/>
                  <a:pt x="78" y="95"/>
                  <a:pt x="78" y="95"/>
                </a:cubicBezTo>
                <a:cubicBezTo>
                  <a:pt x="74" y="97"/>
                  <a:pt x="69" y="97"/>
                  <a:pt x="65" y="94"/>
                </a:cubicBezTo>
                <a:cubicBezTo>
                  <a:pt x="46" y="82"/>
                  <a:pt x="46" y="82"/>
                  <a:pt x="46" y="82"/>
                </a:cubicBezTo>
                <a:cubicBezTo>
                  <a:pt x="45" y="82"/>
                  <a:pt x="44" y="82"/>
                  <a:pt x="42" y="83"/>
                </a:cubicBezTo>
                <a:cubicBezTo>
                  <a:pt x="33" y="92"/>
                  <a:pt x="33" y="92"/>
                  <a:pt x="33" y="92"/>
                </a:cubicBezTo>
                <a:cubicBezTo>
                  <a:pt x="32" y="93"/>
                  <a:pt x="32" y="94"/>
                  <a:pt x="33" y="96"/>
                </a:cubicBezTo>
                <a:cubicBezTo>
                  <a:pt x="45" y="114"/>
                  <a:pt x="45" y="114"/>
                  <a:pt x="45" y="114"/>
                </a:cubicBezTo>
                <a:cubicBezTo>
                  <a:pt x="47" y="119"/>
                  <a:pt x="47" y="123"/>
                  <a:pt x="45" y="128"/>
                </a:cubicBezTo>
                <a:cubicBezTo>
                  <a:pt x="42" y="134"/>
                  <a:pt x="42" y="134"/>
                  <a:pt x="42" y="134"/>
                </a:cubicBezTo>
                <a:cubicBezTo>
                  <a:pt x="41" y="139"/>
                  <a:pt x="37" y="142"/>
                  <a:pt x="33" y="143"/>
                </a:cubicBezTo>
                <a:cubicBezTo>
                  <a:pt x="11" y="148"/>
                  <a:pt x="11" y="148"/>
                  <a:pt x="11" y="148"/>
                </a:cubicBezTo>
                <a:cubicBezTo>
                  <a:pt x="10" y="148"/>
                  <a:pt x="9" y="149"/>
                  <a:pt x="9" y="151"/>
                </a:cubicBezTo>
                <a:cubicBezTo>
                  <a:pt x="8" y="152"/>
                  <a:pt x="8" y="155"/>
                  <a:pt x="8" y="157"/>
                </a:cubicBezTo>
                <a:cubicBezTo>
                  <a:pt x="8" y="159"/>
                  <a:pt x="8" y="161"/>
                  <a:pt x="8" y="164"/>
                </a:cubicBezTo>
                <a:close/>
                <a:moveTo>
                  <a:pt x="62" y="157"/>
                </a:moveTo>
                <a:cubicBezTo>
                  <a:pt x="62" y="145"/>
                  <a:pt x="67" y="134"/>
                  <a:pt x="76" y="125"/>
                </a:cubicBezTo>
                <a:cubicBezTo>
                  <a:pt x="85" y="116"/>
                  <a:pt x="95" y="112"/>
                  <a:pt x="108" y="112"/>
                </a:cubicBezTo>
                <a:cubicBezTo>
                  <a:pt x="120" y="112"/>
                  <a:pt x="131" y="116"/>
                  <a:pt x="140" y="125"/>
                </a:cubicBezTo>
                <a:cubicBezTo>
                  <a:pt x="149" y="134"/>
                  <a:pt x="153" y="145"/>
                  <a:pt x="153" y="157"/>
                </a:cubicBezTo>
                <a:cubicBezTo>
                  <a:pt x="153" y="170"/>
                  <a:pt x="149" y="180"/>
                  <a:pt x="140" y="189"/>
                </a:cubicBezTo>
                <a:cubicBezTo>
                  <a:pt x="131" y="198"/>
                  <a:pt x="120" y="203"/>
                  <a:pt x="108" y="203"/>
                </a:cubicBezTo>
                <a:cubicBezTo>
                  <a:pt x="95" y="203"/>
                  <a:pt x="85" y="198"/>
                  <a:pt x="76" y="189"/>
                </a:cubicBezTo>
                <a:cubicBezTo>
                  <a:pt x="67" y="180"/>
                  <a:pt x="62" y="170"/>
                  <a:pt x="62" y="157"/>
                </a:cubicBezTo>
                <a:close/>
                <a:moveTo>
                  <a:pt x="70" y="157"/>
                </a:moveTo>
                <a:cubicBezTo>
                  <a:pt x="70" y="168"/>
                  <a:pt x="74" y="176"/>
                  <a:pt x="81" y="184"/>
                </a:cubicBezTo>
                <a:cubicBezTo>
                  <a:pt x="89" y="191"/>
                  <a:pt x="97" y="195"/>
                  <a:pt x="108" y="195"/>
                </a:cubicBezTo>
                <a:cubicBezTo>
                  <a:pt x="118" y="195"/>
                  <a:pt x="127" y="191"/>
                  <a:pt x="134" y="184"/>
                </a:cubicBezTo>
                <a:cubicBezTo>
                  <a:pt x="141" y="176"/>
                  <a:pt x="145" y="168"/>
                  <a:pt x="145" y="157"/>
                </a:cubicBezTo>
                <a:cubicBezTo>
                  <a:pt x="145" y="147"/>
                  <a:pt x="141" y="138"/>
                  <a:pt x="134" y="131"/>
                </a:cubicBezTo>
                <a:cubicBezTo>
                  <a:pt x="127" y="124"/>
                  <a:pt x="118" y="120"/>
                  <a:pt x="108" y="120"/>
                </a:cubicBezTo>
                <a:cubicBezTo>
                  <a:pt x="97" y="120"/>
                  <a:pt x="89" y="124"/>
                  <a:pt x="81" y="131"/>
                </a:cubicBezTo>
                <a:cubicBezTo>
                  <a:pt x="74" y="138"/>
                  <a:pt x="70" y="147"/>
                  <a:pt x="70" y="157"/>
                </a:cubicBezTo>
                <a:close/>
                <a:moveTo>
                  <a:pt x="231" y="40"/>
                </a:moveTo>
                <a:cubicBezTo>
                  <a:pt x="232" y="39"/>
                  <a:pt x="232" y="38"/>
                  <a:pt x="231" y="37"/>
                </a:cubicBezTo>
                <a:cubicBezTo>
                  <a:pt x="227" y="23"/>
                  <a:pt x="227" y="23"/>
                  <a:pt x="227" y="23"/>
                </a:cubicBezTo>
                <a:cubicBezTo>
                  <a:pt x="225" y="18"/>
                  <a:pt x="227" y="15"/>
                  <a:pt x="230" y="12"/>
                </a:cubicBezTo>
                <a:cubicBezTo>
                  <a:pt x="239" y="7"/>
                  <a:pt x="239" y="7"/>
                  <a:pt x="239" y="7"/>
                </a:cubicBezTo>
                <a:cubicBezTo>
                  <a:pt x="243" y="5"/>
                  <a:pt x="246" y="6"/>
                  <a:pt x="249" y="9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1" y="20"/>
                  <a:pt x="261" y="21"/>
                  <a:pt x="262" y="21"/>
                </a:cubicBezTo>
                <a:cubicBezTo>
                  <a:pt x="268" y="20"/>
                  <a:pt x="268" y="20"/>
                  <a:pt x="268" y="20"/>
                </a:cubicBezTo>
                <a:cubicBezTo>
                  <a:pt x="269" y="20"/>
                  <a:pt x="269" y="19"/>
                  <a:pt x="270" y="19"/>
                </a:cubicBezTo>
                <a:cubicBezTo>
                  <a:pt x="277" y="5"/>
                  <a:pt x="277" y="5"/>
                  <a:pt x="277" y="5"/>
                </a:cubicBezTo>
                <a:cubicBezTo>
                  <a:pt x="279" y="2"/>
                  <a:pt x="282" y="0"/>
                  <a:pt x="286" y="0"/>
                </a:cubicBezTo>
                <a:cubicBezTo>
                  <a:pt x="286" y="0"/>
                  <a:pt x="286" y="0"/>
                  <a:pt x="287" y="0"/>
                </a:cubicBezTo>
                <a:cubicBezTo>
                  <a:pt x="292" y="1"/>
                  <a:pt x="292" y="1"/>
                  <a:pt x="292" y="1"/>
                </a:cubicBezTo>
                <a:cubicBezTo>
                  <a:pt x="294" y="2"/>
                  <a:pt x="295" y="2"/>
                  <a:pt x="297" y="3"/>
                </a:cubicBezTo>
                <a:cubicBezTo>
                  <a:pt x="301" y="4"/>
                  <a:pt x="303" y="7"/>
                  <a:pt x="303" y="11"/>
                </a:cubicBezTo>
                <a:cubicBezTo>
                  <a:pt x="303" y="26"/>
                  <a:pt x="303" y="26"/>
                  <a:pt x="303" y="26"/>
                </a:cubicBezTo>
                <a:cubicBezTo>
                  <a:pt x="303" y="27"/>
                  <a:pt x="303" y="28"/>
                  <a:pt x="304" y="29"/>
                </a:cubicBezTo>
                <a:cubicBezTo>
                  <a:pt x="308" y="32"/>
                  <a:pt x="308" y="32"/>
                  <a:pt x="308" y="32"/>
                </a:cubicBezTo>
                <a:cubicBezTo>
                  <a:pt x="309" y="32"/>
                  <a:pt x="309" y="33"/>
                  <a:pt x="310" y="33"/>
                </a:cubicBezTo>
                <a:cubicBezTo>
                  <a:pt x="325" y="28"/>
                  <a:pt x="325" y="28"/>
                  <a:pt x="325" y="28"/>
                </a:cubicBezTo>
                <a:cubicBezTo>
                  <a:pt x="330" y="27"/>
                  <a:pt x="333" y="28"/>
                  <a:pt x="335" y="32"/>
                </a:cubicBezTo>
                <a:cubicBezTo>
                  <a:pt x="341" y="40"/>
                  <a:pt x="341" y="40"/>
                  <a:pt x="341" y="40"/>
                </a:cubicBezTo>
                <a:cubicBezTo>
                  <a:pt x="343" y="44"/>
                  <a:pt x="342" y="48"/>
                  <a:pt x="339" y="51"/>
                </a:cubicBezTo>
                <a:cubicBezTo>
                  <a:pt x="328" y="62"/>
                  <a:pt x="328" y="62"/>
                  <a:pt x="328" y="62"/>
                </a:cubicBezTo>
                <a:cubicBezTo>
                  <a:pt x="327" y="62"/>
                  <a:pt x="327" y="63"/>
                  <a:pt x="327" y="64"/>
                </a:cubicBezTo>
                <a:cubicBezTo>
                  <a:pt x="328" y="69"/>
                  <a:pt x="328" y="69"/>
                  <a:pt x="328" y="69"/>
                </a:cubicBezTo>
                <a:cubicBezTo>
                  <a:pt x="328" y="70"/>
                  <a:pt x="328" y="71"/>
                  <a:pt x="329" y="71"/>
                </a:cubicBezTo>
                <a:cubicBezTo>
                  <a:pt x="343" y="78"/>
                  <a:pt x="343" y="78"/>
                  <a:pt x="343" y="78"/>
                </a:cubicBezTo>
                <a:cubicBezTo>
                  <a:pt x="347" y="80"/>
                  <a:pt x="349" y="83"/>
                  <a:pt x="348" y="88"/>
                </a:cubicBezTo>
                <a:cubicBezTo>
                  <a:pt x="347" y="93"/>
                  <a:pt x="347" y="93"/>
                  <a:pt x="347" y="93"/>
                </a:cubicBezTo>
                <a:cubicBezTo>
                  <a:pt x="346" y="95"/>
                  <a:pt x="346" y="96"/>
                  <a:pt x="345" y="98"/>
                </a:cubicBezTo>
                <a:cubicBezTo>
                  <a:pt x="344" y="102"/>
                  <a:pt x="341" y="104"/>
                  <a:pt x="336" y="104"/>
                </a:cubicBezTo>
                <a:cubicBezTo>
                  <a:pt x="321" y="104"/>
                  <a:pt x="321" y="104"/>
                  <a:pt x="321" y="104"/>
                </a:cubicBezTo>
                <a:cubicBezTo>
                  <a:pt x="320" y="104"/>
                  <a:pt x="320" y="104"/>
                  <a:pt x="319" y="105"/>
                </a:cubicBezTo>
                <a:cubicBezTo>
                  <a:pt x="316" y="109"/>
                  <a:pt x="316" y="109"/>
                  <a:pt x="316" y="109"/>
                </a:cubicBezTo>
                <a:cubicBezTo>
                  <a:pt x="315" y="110"/>
                  <a:pt x="315" y="111"/>
                  <a:pt x="315" y="112"/>
                </a:cubicBezTo>
                <a:cubicBezTo>
                  <a:pt x="320" y="126"/>
                  <a:pt x="320" y="126"/>
                  <a:pt x="320" y="126"/>
                </a:cubicBezTo>
                <a:cubicBezTo>
                  <a:pt x="321" y="131"/>
                  <a:pt x="320" y="134"/>
                  <a:pt x="316" y="137"/>
                </a:cubicBezTo>
                <a:cubicBezTo>
                  <a:pt x="308" y="142"/>
                  <a:pt x="308" y="142"/>
                  <a:pt x="308" y="142"/>
                </a:cubicBezTo>
                <a:cubicBezTo>
                  <a:pt x="304" y="144"/>
                  <a:pt x="300" y="143"/>
                  <a:pt x="297" y="14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6" y="129"/>
                  <a:pt x="285" y="128"/>
                  <a:pt x="284" y="128"/>
                </a:cubicBezTo>
                <a:cubicBezTo>
                  <a:pt x="279" y="129"/>
                  <a:pt x="279" y="129"/>
                  <a:pt x="279" y="129"/>
                </a:cubicBezTo>
                <a:cubicBezTo>
                  <a:pt x="278" y="129"/>
                  <a:pt x="277" y="130"/>
                  <a:pt x="276" y="130"/>
                </a:cubicBezTo>
                <a:cubicBezTo>
                  <a:pt x="270" y="144"/>
                  <a:pt x="270" y="144"/>
                  <a:pt x="270" y="144"/>
                </a:cubicBezTo>
                <a:cubicBezTo>
                  <a:pt x="268" y="147"/>
                  <a:pt x="265" y="149"/>
                  <a:pt x="261" y="149"/>
                </a:cubicBezTo>
                <a:cubicBezTo>
                  <a:pt x="261" y="149"/>
                  <a:pt x="260" y="149"/>
                  <a:pt x="260" y="149"/>
                </a:cubicBezTo>
                <a:cubicBezTo>
                  <a:pt x="255" y="148"/>
                  <a:pt x="255" y="148"/>
                  <a:pt x="255" y="148"/>
                </a:cubicBezTo>
                <a:cubicBezTo>
                  <a:pt x="253" y="147"/>
                  <a:pt x="251" y="147"/>
                  <a:pt x="250" y="146"/>
                </a:cubicBezTo>
                <a:cubicBezTo>
                  <a:pt x="246" y="145"/>
                  <a:pt x="244" y="142"/>
                  <a:pt x="244" y="138"/>
                </a:cubicBezTo>
                <a:cubicBezTo>
                  <a:pt x="244" y="122"/>
                  <a:pt x="244" y="122"/>
                  <a:pt x="244" y="122"/>
                </a:cubicBezTo>
                <a:cubicBezTo>
                  <a:pt x="244" y="121"/>
                  <a:pt x="243" y="121"/>
                  <a:pt x="243" y="120"/>
                </a:cubicBezTo>
                <a:cubicBezTo>
                  <a:pt x="239" y="117"/>
                  <a:pt x="239" y="117"/>
                  <a:pt x="239" y="117"/>
                </a:cubicBezTo>
                <a:cubicBezTo>
                  <a:pt x="238" y="117"/>
                  <a:pt x="237" y="116"/>
                  <a:pt x="237" y="116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17" y="122"/>
                  <a:pt x="214" y="121"/>
                  <a:pt x="211" y="117"/>
                </a:cubicBezTo>
                <a:cubicBezTo>
                  <a:pt x="206" y="109"/>
                  <a:pt x="206" y="109"/>
                  <a:pt x="206" y="109"/>
                </a:cubicBezTo>
                <a:cubicBezTo>
                  <a:pt x="204" y="105"/>
                  <a:pt x="204" y="101"/>
                  <a:pt x="208" y="98"/>
                </a:cubicBezTo>
                <a:cubicBezTo>
                  <a:pt x="218" y="87"/>
                  <a:pt x="218" y="87"/>
                  <a:pt x="218" y="87"/>
                </a:cubicBezTo>
                <a:cubicBezTo>
                  <a:pt x="219" y="87"/>
                  <a:pt x="219" y="86"/>
                  <a:pt x="219" y="85"/>
                </a:cubicBezTo>
                <a:cubicBezTo>
                  <a:pt x="218" y="80"/>
                  <a:pt x="218" y="80"/>
                  <a:pt x="218" y="80"/>
                </a:cubicBezTo>
                <a:cubicBezTo>
                  <a:pt x="218" y="79"/>
                  <a:pt x="218" y="78"/>
                  <a:pt x="217" y="78"/>
                </a:cubicBezTo>
                <a:cubicBezTo>
                  <a:pt x="203" y="71"/>
                  <a:pt x="203" y="71"/>
                  <a:pt x="203" y="71"/>
                </a:cubicBezTo>
                <a:cubicBezTo>
                  <a:pt x="200" y="69"/>
                  <a:pt x="198" y="66"/>
                  <a:pt x="199" y="61"/>
                </a:cubicBezTo>
                <a:cubicBezTo>
                  <a:pt x="200" y="56"/>
                  <a:pt x="200" y="56"/>
                  <a:pt x="200" y="56"/>
                </a:cubicBezTo>
                <a:cubicBezTo>
                  <a:pt x="200" y="54"/>
                  <a:pt x="201" y="53"/>
                  <a:pt x="201" y="51"/>
                </a:cubicBezTo>
                <a:cubicBezTo>
                  <a:pt x="203" y="47"/>
                  <a:pt x="206" y="45"/>
                  <a:pt x="210" y="45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226" y="45"/>
                  <a:pt x="227" y="45"/>
                  <a:pt x="228" y="44"/>
                </a:cubicBezTo>
                <a:lnTo>
                  <a:pt x="231" y="40"/>
                </a:lnTo>
                <a:close/>
                <a:moveTo>
                  <a:pt x="225" y="53"/>
                </a:moveTo>
                <a:cubicBezTo>
                  <a:pt x="210" y="53"/>
                  <a:pt x="210" y="53"/>
                  <a:pt x="210" y="53"/>
                </a:cubicBezTo>
                <a:cubicBezTo>
                  <a:pt x="209" y="53"/>
                  <a:pt x="209" y="53"/>
                  <a:pt x="209" y="54"/>
                </a:cubicBezTo>
                <a:cubicBezTo>
                  <a:pt x="209" y="55"/>
                  <a:pt x="208" y="56"/>
                  <a:pt x="208" y="58"/>
                </a:cubicBezTo>
                <a:cubicBezTo>
                  <a:pt x="207" y="60"/>
                  <a:pt x="207" y="62"/>
                  <a:pt x="207" y="62"/>
                </a:cubicBezTo>
                <a:cubicBezTo>
                  <a:pt x="207" y="63"/>
                  <a:pt x="207" y="63"/>
                  <a:pt x="208" y="63"/>
                </a:cubicBezTo>
                <a:cubicBezTo>
                  <a:pt x="221" y="70"/>
                  <a:pt x="221" y="70"/>
                  <a:pt x="221" y="70"/>
                </a:cubicBezTo>
                <a:cubicBezTo>
                  <a:pt x="224" y="72"/>
                  <a:pt x="226" y="75"/>
                  <a:pt x="227" y="79"/>
                </a:cubicBezTo>
                <a:cubicBezTo>
                  <a:pt x="228" y="84"/>
                  <a:pt x="228" y="84"/>
                  <a:pt x="228" y="84"/>
                </a:cubicBezTo>
                <a:cubicBezTo>
                  <a:pt x="228" y="88"/>
                  <a:pt x="227" y="91"/>
                  <a:pt x="225" y="94"/>
                </a:cubicBezTo>
                <a:cubicBezTo>
                  <a:pt x="214" y="104"/>
                  <a:pt x="214" y="104"/>
                  <a:pt x="214" y="104"/>
                </a:cubicBezTo>
                <a:cubicBezTo>
                  <a:pt x="213" y="104"/>
                  <a:pt x="213" y="105"/>
                  <a:pt x="213" y="105"/>
                </a:cubicBezTo>
                <a:cubicBezTo>
                  <a:pt x="218" y="113"/>
                  <a:pt x="218" y="113"/>
                  <a:pt x="218" y="113"/>
                </a:cubicBezTo>
                <a:cubicBezTo>
                  <a:pt x="218" y="113"/>
                  <a:pt x="218" y="113"/>
                  <a:pt x="218" y="113"/>
                </a:cubicBezTo>
                <a:cubicBezTo>
                  <a:pt x="219" y="113"/>
                  <a:pt x="219" y="113"/>
                  <a:pt x="219" y="113"/>
                </a:cubicBezTo>
                <a:cubicBezTo>
                  <a:pt x="233" y="109"/>
                  <a:pt x="233" y="109"/>
                  <a:pt x="233" y="109"/>
                </a:cubicBezTo>
                <a:cubicBezTo>
                  <a:pt x="234" y="108"/>
                  <a:pt x="236" y="108"/>
                  <a:pt x="237" y="108"/>
                </a:cubicBezTo>
                <a:cubicBezTo>
                  <a:pt x="239" y="108"/>
                  <a:pt x="242" y="109"/>
                  <a:pt x="244" y="111"/>
                </a:cubicBezTo>
                <a:cubicBezTo>
                  <a:pt x="247" y="113"/>
                  <a:pt x="247" y="113"/>
                  <a:pt x="247" y="113"/>
                </a:cubicBezTo>
                <a:cubicBezTo>
                  <a:pt x="251" y="115"/>
                  <a:pt x="252" y="119"/>
                  <a:pt x="252" y="123"/>
                </a:cubicBezTo>
                <a:cubicBezTo>
                  <a:pt x="252" y="138"/>
                  <a:pt x="252" y="138"/>
                  <a:pt x="252" y="138"/>
                </a:cubicBezTo>
                <a:cubicBezTo>
                  <a:pt x="252" y="138"/>
                  <a:pt x="252" y="139"/>
                  <a:pt x="253" y="139"/>
                </a:cubicBezTo>
                <a:cubicBezTo>
                  <a:pt x="253" y="139"/>
                  <a:pt x="255" y="139"/>
                  <a:pt x="257" y="140"/>
                </a:cubicBezTo>
                <a:cubicBezTo>
                  <a:pt x="259" y="140"/>
                  <a:pt x="261" y="141"/>
                  <a:pt x="261" y="141"/>
                </a:cubicBezTo>
                <a:cubicBezTo>
                  <a:pt x="262" y="141"/>
                  <a:pt x="262" y="141"/>
                  <a:pt x="262" y="140"/>
                </a:cubicBezTo>
                <a:cubicBezTo>
                  <a:pt x="269" y="127"/>
                  <a:pt x="269" y="127"/>
                  <a:pt x="269" y="127"/>
                </a:cubicBezTo>
                <a:cubicBezTo>
                  <a:pt x="271" y="123"/>
                  <a:pt x="274" y="121"/>
                  <a:pt x="278" y="121"/>
                </a:cubicBezTo>
                <a:cubicBezTo>
                  <a:pt x="283" y="120"/>
                  <a:pt x="283" y="120"/>
                  <a:pt x="283" y="120"/>
                </a:cubicBezTo>
                <a:cubicBezTo>
                  <a:pt x="283" y="120"/>
                  <a:pt x="283" y="120"/>
                  <a:pt x="284" y="120"/>
                </a:cubicBezTo>
                <a:cubicBezTo>
                  <a:pt x="288" y="120"/>
                  <a:pt x="290" y="121"/>
                  <a:pt x="292" y="123"/>
                </a:cubicBezTo>
                <a:cubicBezTo>
                  <a:pt x="303" y="134"/>
                  <a:pt x="303" y="134"/>
                  <a:pt x="303" y="134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12" y="130"/>
                  <a:pt x="312" y="130"/>
                  <a:pt x="312" y="130"/>
                </a:cubicBezTo>
                <a:cubicBezTo>
                  <a:pt x="312" y="129"/>
                  <a:pt x="312" y="129"/>
                  <a:pt x="312" y="129"/>
                </a:cubicBezTo>
                <a:cubicBezTo>
                  <a:pt x="312" y="129"/>
                  <a:pt x="312" y="129"/>
                  <a:pt x="312" y="129"/>
                </a:cubicBezTo>
                <a:cubicBezTo>
                  <a:pt x="307" y="114"/>
                  <a:pt x="307" y="114"/>
                  <a:pt x="307" y="114"/>
                </a:cubicBezTo>
                <a:cubicBezTo>
                  <a:pt x="306" y="111"/>
                  <a:pt x="307" y="107"/>
                  <a:pt x="310" y="104"/>
                </a:cubicBezTo>
                <a:cubicBezTo>
                  <a:pt x="312" y="100"/>
                  <a:pt x="312" y="100"/>
                  <a:pt x="312" y="100"/>
                </a:cubicBezTo>
                <a:cubicBezTo>
                  <a:pt x="314" y="97"/>
                  <a:pt x="317" y="96"/>
                  <a:pt x="321" y="96"/>
                </a:cubicBezTo>
                <a:cubicBezTo>
                  <a:pt x="336" y="96"/>
                  <a:pt x="336" y="96"/>
                  <a:pt x="336" y="96"/>
                </a:cubicBezTo>
                <a:cubicBezTo>
                  <a:pt x="337" y="96"/>
                  <a:pt x="337" y="96"/>
                  <a:pt x="337" y="95"/>
                </a:cubicBezTo>
                <a:cubicBezTo>
                  <a:pt x="338" y="95"/>
                  <a:pt x="338" y="93"/>
                  <a:pt x="339" y="91"/>
                </a:cubicBezTo>
                <a:cubicBezTo>
                  <a:pt x="339" y="89"/>
                  <a:pt x="340" y="87"/>
                  <a:pt x="340" y="87"/>
                </a:cubicBezTo>
                <a:cubicBezTo>
                  <a:pt x="340" y="86"/>
                  <a:pt x="339" y="86"/>
                  <a:pt x="339" y="86"/>
                </a:cubicBezTo>
                <a:cubicBezTo>
                  <a:pt x="326" y="79"/>
                  <a:pt x="326" y="79"/>
                  <a:pt x="326" y="79"/>
                </a:cubicBezTo>
                <a:cubicBezTo>
                  <a:pt x="322" y="77"/>
                  <a:pt x="320" y="74"/>
                  <a:pt x="320" y="70"/>
                </a:cubicBezTo>
                <a:cubicBezTo>
                  <a:pt x="319" y="65"/>
                  <a:pt x="319" y="65"/>
                  <a:pt x="319" y="65"/>
                </a:cubicBezTo>
                <a:cubicBezTo>
                  <a:pt x="318" y="61"/>
                  <a:pt x="319" y="58"/>
                  <a:pt x="322" y="55"/>
                </a:cubicBezTo>
                <a:cubicBezTo>
                  <a:pt x="333" y="45"/>
                  <a:pt x="333" y="45"/>
                  <a:pt x="333" y="45"/>
                </a:cubicBezTo>
                <a:cubicBezTo>
                  <a:pt x="333" y="45"/>
                  <a:pt x="333" y="44"/>
                  <a:pt x="333" y="44"/>
                </a:cubicBezTo>
                <a:cubicBezTo>
                  <a:pt x="329" y="36"/>
                  <a:pt x="329" y="36"/>
                  <a:pt x="329" y="36"/>
                </a:cubicBezTo>
                <a:cubicBezTo>
                  <a:pt x="328" y="36"/>
                  <a:pt x="328" y="36"/>
                  <a:pt x="328" y="36"/>
                </a:cubicBezTo>
                <a:cubicBezTo>
                  <a:pt x="328" y="36"/>
                  <a:pt x="328" y="36"/>
                  <a:pt x="328" y="36"/>
                </a:cubicBezTo>
                <a:cubicBezTo>
                  <a:pt x="313" y="40"/>
                  <a:pt x="313" y="40"/>
                  <a:pt x="313" y="40"/>
                </a:cubicBezTo>
                <a:cubicBezTo>
                  <a:pt x="309" y="42"/>
                  <a:pt x="306" y="41"/>
                  <a:pt x="303" y="38"/>
                </a:cubicBezTo>
                <a:cubicBezTo>
                  <a:pt x="299" y="36"/>
                  <a:pt x="299" y="36"/>
                  <a:pt x="299" y="36"/>
                </a:cubicBezTo>
                <a:cubicBezTo>
                  <a:pt x="296" y="34"/>
                  <a:pt x="295" y="31"/>
                  <a:pt x="295" y="26"/>
                </a:cubicBezTo>
                <a:cubicBezTo>
                  <a:pt x="295" y="11"/>
                  <a:pt x="295" y="11"/>
                  <a:pt x="295" y="11"/>
                </a:cubicBezTo>
                <a:cubicBezTo>
                  <a:pt x="295" y="11"/>
                  <a:pt x="294" y="10"/>
                  <a:pt x="294" y="10"/>
                </a:cubicBezTo>
                <a:cubicBezTo>
                  <a:pt x="293" y="10"/>
                  <a:pt x="292" y="10"/>
                  <a:pt x="290" y="9"/>
                </a:cubicBezTo>
                <a:cubicBezTo>
                  <a:pt x="287" y="9"/>
                  <a:pt x="286" y="8"/>
                  <a:pt x="286" y="8"/>
                </a:cubicBezTo>
                <a:cubicBezTo>
                  <a:pt x="285" y="8"/>
                  <a:pt x="285" y="8"/>
                  <a:pt x="285" y="9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6" y="26"/>
                  <a:pt x="273" y="28"/>
                  <a:pt x="269" y="28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3" y="29"/>
                  <a:pt x="262" y="29"/>
                </a:cubicBezTo>
                <a:cubicBezTo>
                  <a:pt x="259" y="29"/>
                  <a:pt x="256" y="28"/>
                  <a:pt x="254" y="26"/>
                </a:cubicBezTo>
                <a:cubicBezTo>
                  <a:pt x="244" y="15"/>
                  <a:pt x="244" y="15"/>
                  <a:pt x="244" y="15"/>
                </a:cubicBezTo>
                <a:cubicBezTo>
                  <a:pt x="243" y="14"/>
                  <a:pt x="243" y="14"/>
                  <a:pt x="243" y="14"/>
                </a:cubicBezTo>
                <a:cubicBezTo>
                  <a:pt x="235" y="19"/>
                  <a:pt x="235" y="19"/>
                  <a:pt x="235" y="19"/>
                </a:cubicBezTo>
                <a:cubicBezTo>
                  <a:pt x="235" y="20"/>
                  <a:pt x="235" y="20"/>
                  <a:pt x="235" y="20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39" y="35"/>
                  <a:pt x="239" y="35"/>
                  <a:pt x="239" y="35"/>
                </a:cubicBezTo>
                <a:cubicBezTo>
                  <a:pt x="241" y="38"/>
                  <a:pt x="240" y="42"/>
                  <a:pt x="237" y="45"/>
                </a:cubicBezTo>
                <a:cubicBezTo>
                  <a:pt x="234" y="49"/>
                  <a:pt x="234" y="49"/>
                  <a:pt x="234" y="49"/>
                </a:cubicBezTo>
                <a:cubicBezTo>
                  <a:pt x="232" y="52"/>
                  <a:pt x="229" y="53"/>
                  <a:pt x="225" y="53"/>
                </a:cubicBezTo>
                <a:close/>
                <a:moveTo>
                  <a:pt x="248" y="75"/>
                </a:moveTo>
                <a:cubicBezTo>
                  <a:pt x="248" y="68"/>
                  <a:pt x="251" y="62"/>
                  <a:pt x="256" y="57"/>
                </a:cubicBezTo>
                <a:cubicBezTo>
                  <a:pt x="261" y="52"/>
                  <a:pt x="266" y="50"/>
                  <a:pt x="273" y="50"/>
                </a:cubicBezTo>
                <a:cubicBezTo>
                  <a:pt x="280" y="50"/>
                  <a:pt x="286" y="52"/>
                  <a:pt x="291" y="57"/>
                </a:cubicBezTo>
                <a:cubicBezTo>
                  <a:pt x="296" y="62"/>
                  <a:pt x="298" y="68"/>
                  <a:pt x="298" y="75"/>
                </a:cubicBezTo>
                <a:cubicBezTo>
                  <a:pt x="298" y="81"/>
                  <a:pt x="296" y="87"/>
                  <a:pt x="291" y="92"/>
                </a:cubicBezTo>
                <a:cubicBezTo>
                  <a:pt x="286" y="97"/>
                  <a:pt x="280" y="99"/>
                  <a:pt x="273" y="99"/>
                </a:cubicBezTo>
                <a:cubicBezTo>
                  <a:pt x="266" y="99"/>
                  <a:pt x="261" y="97"/>
                  <a:pt x="256" y="92"/>
                </a:cubicBezTo>
                <a:cubicBezTo>
                  <a:pt x="251" y="87"/>
                  <a:pt x="248" y="81"/>
                  <a:pt x="248" y="75"/>
                </a:cubicBezTo>
                <a:close/>
                <a:moveTo>
                  <a:pt x="257" y="75"/>
                </a:moveTo>
                <a:cubicBezTo>
                  <a:pt x="257" y="79"/>
                  <a:pt x="258" y="83"/>
                  <a:pt x="262" y="86"/>
                </a:cubicBezTo>
                <a:cubicBezTo>
                  <a:pt x="265" y="89"/>
                  <a:pt x="269" y="91"/>
                  <a:pt x="273" y="91"/>
                </a:cubicBezTo>
                <a:cubicBezTo>
                  <a:pt x="278" y="91"/>
                  <a:pt x="282" y="89"/>
                  <a:pt x="285" y="86"/>
                </a:cubicBezTo>
                <a:cubicBezTo>
                  <a:pt x="288" y="83"/>
                  <a:pt x="290" y="79"/>
                  <a:pt x="290" y="75"/>
                </a:cubicBezTo>
                <a:cubicBezTo>
                  <a:pt x="290" y="70"/>
                  <a:pt x="288" y="66"/>
                  <a:pt x="285" y="63"/>
                </a:cubicBezTo>
                <a:cubicBezTo>
                  <a:pt x="282" y="60"/>
                  <a:pt x="278" y="58"/>
                  <a:pt x="273" y="58"/>
                </a:cubicBezTo>
                <a:cubicBezTo>
                  <a:pt x="269" y="58"/>
                  <a:pt x="265" y="60"/>
                  <a:pt x="262" y="63"/>
                </a:cubicBezTo>
                <a:cubicBezTo>
                  <a:pt x="258" y="66"/>
                  <a:pt x="257" y="70"/>
                  <a:pt x="257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" name="Freeform 49"/>
          <p:cNvSpPr>
            <a:spLocks noEditPoints="1"/>
          </p:cNvSpPr>
          <p:nvPr/>
        </p:nvSpPr>
        <p:spPr bwMode="auto">
          <a:xfrm>
            <a:off x="9393238" y="3902076"/>
            <a:ext cx="468313" cy="469900"/>
          </a:xfrm>
          <a:custGeom>
            <a:avLst/>
            <a:gdLst>
              <a:gd name="T0" fmla="*/ 0 w 265"/>
              <a:gd name="T1" fmla="*/ 181 h 265"/>
              <a:gd name="T2" fmla="*/ 85 w 265"/>
              <a:gd name="T3" fmla="*/ 96 h 265"/>
              <a:gd name="T4" fmla="*/ 213 w 265"/>
              <a:gd name="T5" fmla="*/ 3 h 265"/>
              <a:gd name="T6" fmla="*/ 253 w 265"/>
              <a:gd name="T7" fmla="*/ 0 h 265"/>
              <a:gd name="T8" fmla="*/ 265 w 265"/>
              <a:gd name="T9" fmla="*/ 12 h 265"/>
              <a:gd name="T10" fmla="*/ 265 w 265"/>
              <a:gd name="T11" fmla="*/ 52 h 265"/>
              <a:gd name="T12" fmla="*/ 259 w 265"/>
              <a:gd name="T13" fmla="*/ 58 h 265"/>
              <a:gd name="T14" fmla="*/ 232 w 265"/>
              <a:gd name="T15" fmla="*/ 58 h 265"/>
              <a:gd name="T16" fmla="*/ 231 w 265"/>
              <a:gd name="T17" fmla="*/ 97 h 265"/>
              <a:gd name="T18" fmla="*/ 224 w 265"/>
              <a:gd name="T19" fmla="*/ 99 h 265"/>
              <a:gd name="T20" fmla="*/ 199 w 265"/>
              <a:gd name="T21" fmla="*/ 132 h 265"/>
              <a:gd name="T22" fmla="*/ 159 w 265"/>
              <a:gd name="T23" fmla="*/ 155 h 265"/>
              <a:gd name="T24" fmla="*/ 143 w 265"/>
              <a:gd name="T25" fmla="*/ 241 h 265"/>
              <a:gd name="T26" fmla="*/ 25 w 265"/>
              <a:gd name="T27" fmla="*/ 240 h 265"/>
              <a:gd name="T28" fmla="*/ 9 w 265"/>
              <a:gd name="T29" fmla="*/ 181 h 265"/>
              <a:gd name="T30" fmla="*/ 85 w 265"/>
              <a:gd name="T31" fmla="*/ 257 h 265"/>
              <a:gd name="T32" fmla="*/ 158 w 265"/>
              <a:gd name="T33" fmla="*/ 186 h 265"/>
              <a:gd name="T34" fmla="*/ 149 w 265"/>
              <a:gd name="T35" fmla="*/ 152 h 265"/>
              <a:gd name="T36" fmla="*/ 191 w 265"/>
              <a:gd name="T37" fmla="*/ 130 h 265"/>
              <a:gd name="T38" fmla="*/ 195 w 265"/>
              <a:gd name="T39" fmla="*/ 91 h 265"/>
              <a:gd name="T40" fmla="*/ 224 w 265"/>
              <a:gd name="T41" fmla="*/ 54 h 265"/>
              <a:gd name="T42" fmla="*/ 257 w 265"/>
              <a:gd name="T43" fmla="*/ 50 h 265"/>
              <a:gd name="T44" fmla="*/ 253 w 265"/>
              <a:gd name="T45" fmla="*/ 8 h 265"/>
              <a:gd name="T46" fmla="*/ 219 w 265"/>
              <a:gd name="T47" fmla="*/ 9 h 265"/>
              <a:gd name="T48" fmla="*/ 104 w 265"/>
              <a:gd name="T49" fmla="*/ 107 h 265"/>
              <a:gd name="T50" fmla="*/ 31 w 265"/>
              <a:gd name="T51" fmla="*/ 127 h 265"/>
              <a:gd name="T52" fmla="*/ 50 w 265"/>
              <a:gd name="T53" fmla="*/ 174 h 265"/>
              <a:gd name="T54" fmla="*/ 91 w 265"/>
              <a:gd name="T55" fmla="*/ 174 h 265"/>
              <a:gd name="T56" fmla="*/ 91 w 265"/>
              <a:gd name="T57" fmla="*/ 215 h 265"/>
              <a:gd name="T58" fmla="*/ 50 w 265"/>
              <a:gd name="T59" fmla="*/ 215 h 265"/>
              <a:gd name="T60" fmla="*/ 50 w 265"/>
              <a:gd name="T61" fmla="*/ 195 h 265"/>
              <a:gd name="T62" fmla="*/ 71 w 265"/>
              <a:gd name="T63" fmla="*/ 215 h 265"/>
              <a:gd name="T64" fmla="*/ 91 w 265"/>
              <a:gd name="T65" fmla="*/ 195 h 265"/>
              <a:gd name="T66" fmla="*/ 71 w 265"/>
              <a:gd name="T67" fmla="*/ 174 h 265"/>
              <a:gd name="T68" fmla="*/ 50 w 265"/>
              <a:gd name="T69" fmla="*/ 195 h 265"/>
              <a:gd name="T70" fmla="*/ 119 w 265"/>
              <a:gd name="T71" fmla="*/ 114 h 265"/>
              <a:gd name="T72" fmla="*/ 218 w 265"/>
              <a:gd name="T73" fmla="*/ 38 h 265"/>
              <a:gd name="T74" fmla="*/ 122 w 265"/>
              <a:gd name="T75" fmla="*/ 122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5" h="265">
                <a:moveTo>
                  <a:pt x="25" y="240"/>
                </a:moveTo>
                <a:cubicBezTo>
                  <a:pt x="9" y="224"/>
                  <a:pt x="0" y="204"/>
                  <a:pt x="0" y="181"/>
                </a:cubicBezTo>
                <a:cubicBezTo>
                  <a:pt x="0" y="157"/>
                  <a:pt x="9" y="138"/>
                  <a:pt x="25" y="121"/>
                </a:cubicBezTo>
                <a:cubicBezTo>
                  <a:pt x="42" y="105"/>
                  <a:pt x="62" y="96"/>
                  <a:pt x="85" y="96"/>
                </a:cubicBezTo>
                <a:cubicBezTo>
                  <a:pt x="89" y="96"/>
                  <a:pt x="96" y="97"/>
                  <a:pt x="104" y="99"/>
                </a:cubicBezTo>
                <a:cubicBezTo>
                  <a:pt x="213" y="3"/>
                  <a:pt x="213" y="3"/>
                  <a:pt x="213" y="3"/>
                </a:cubicBezTo>
                <a:cubicBezTo>
                  <a:pt x="215" y="1"/>
                  <a:pt x="218" y="0"/>
                  <a:pt x="221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6" y="0"/>
                  <a:pt x="259" y="1"/>
                  <a:pt x="262" y="4"/>
                </a:cubicBezTo>
                <a:cubicBezTo>
                  <a:pt x="264" y="6"/>
                  <a:pt x="265" y="9"/>
                  <a:pt x="265" y="12"/>
                </a:cubicBezTo>
                <a:cubicBezTo>
                  <a:pt x="265" y="50"/>
                  <a:pt x="265" y="50"/>
                  <a:pt x="265" y="50"/>
                </a:cubicBezTo>
                <a:cubicBezTo>
                  <a:pt x="265" y="50"/>
                  <a:pt x="265" y="51"/>
                  <a:pt x="265" y="52"/>
                </a:cubicBezTo>
                <a:cubicBezTo>
                  <a:pt x="265" y="55"/>
                  <a:pt x="265" y="56"/>
                  <a:pt x="264" y="57"/>
                </a:cubicBezTo>
                <a:cubicBezTo>
                  <a:pt x="263" y="58"/>
                  <a:pt x="261" y="58"/>
                  <a:pt x="259" y="58"/>
                </a:cubicBezTo>
                <a:cubicBezTo>
                  <a:pt x="258" y="58"/>
                  <a:pt x="258" y="58"/>
                  <a:pt x="257" y="58"/>
                </a:cubicBezTo>
                <a:cubicBezTo>
                  <a:pt x="232" y="58"/>
                  <a:pt x="232" y="58"/>
                  <a:pt x="232" y="58"/>
                </a:cubicBezTo>
                <a:cubicBezTo>
                  <a:pt x="232" y="91"/>
                  <a:pt x="232" y="91"/>
                  <a:pt x="232" y="91"/>
                </a:cubicBezTo>
                <a:cubicBezTo>
                  <a:pt x="232" y="94"/>
                  <a:pt x="232" y="96"/>
                  <a:pt x="231" y="97"/>
                </a:cubicBezTo>
                <a:cubicBezTo>
                  <a:pt x="230" y="98"/>
                  <a:pt x="228" y="99"/>
                  <a:pt x="225" y="99"/>
                </a:cubicBezTo>
                <a:cubicBezTo>
                  <a:pt x="224" y="99"/>
                  <a:pt x="224" y="99"/>
                  <a:pt x="224" y="99"/>
                </a:cubicBezTo>
                <a:cubicBezTo>
                  <a:pt x="199" y="99"/>
                  <a:pt x="199" y="99"/>
                  <a:pt x="199" y="99"/>
                </a:cubicBezTo>
                <a:cubicBezTo>
                  <a:pt x="199" y="132"/>
                  <a:pt x="199" y="132"/>
                  <a:pt x="199" y="132"/>
                </a:cubicBezTo>
                <a:cubicBezTo>
                  <a:pt x="199" y="134"/>
                  <a:pt x="198" y="135"/>
                  <a:pt x="197" y="136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164" y="164"/>
                  <a:pt x="166" y="174"/>
                  <a:pt x="166" y="186"/>
                </a:cubicBezTo>
                <a:cubicBezTo>
                  <a:pt x="166" y="207"/>
                  <a:pt x="158" y="225"/>
                  <a:pt x="143" y="241"/>
                </a:cubicBezTo>
                <a:cubicBezTo>
                  <a:pt x="128" y="257"/>
                  <a:pt x="109" y="265"/>
                  <a:pt x="85" y="265"/>
                </a:cubicBezTo>
                <a:cubicBezTo>
                  <a:pt x="62" y="265"/>
                  <a:pt x="42" y="257"/>
                  <a:pt x="25" y="240"/>
                </a:cubicBezTo>
                <a:close/>
                <a:moveTo>
                  <a:pt x="31" y="127"/>
                </a:moveTo>
                <a:cubicBezTo>
                  <a:pt x="16" y="142"/>
                  <a:pt x="9" y="160"/>
                  <a:pt x="9" y="181"/>
                </a:cubicBezTo>
                <a:cubicBezTo>
                  <a:pt x="9" y="202"/>
                  <a:pt x="16" y="220"/>
                  <a:pt x="31" y="234"/>
                </a:cubicBezTo>
                <a:cubicBezTo>
                  <a:pt x="46" y="249"/>
                  <a:pt x="64" y="257"/>
                  <a:pt x="85" y="257"/>
                </a:cubicBezTo>
                <a:cubicBezTo>
                  <a:pt x="106" y="257"/>
                  <a:pt x="124" y="250"/>
                  <a:pt x="137" y="235"/>
                </a:cubicBezTo>
                <a:cubicBezTo>
                  <a:pt x="151" y="221"/>
                  <a:pt x="158" y="205"/>
                  <a:pt x="158" y="186"/>
                </a:cubicBezTo>
                <a:cubicBezTo>
                  <a:pt x="158" y="173"/>
                  <a:pt x="155" y="163"/>
                  <a:pt x="150" y="156"/>
                </a:cubicBezTo>
                <a:cubicBezTo>
                  <a:pt x="149" y="155"/>
                  <a:pt x="149" y="154"/>
                  <a:pt x="149" y="152"/>
                </a:cubicBezTo>
                <a:cubicBezTo>
                  <a:pt x="150" y="151"/>
                  <a:pt x="150" y="150"/>
                  <a:pt x="151" y="15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91" y="95"/>
                  <a:pt x="191" y="95"/>
                  <a:pt x="191" y="95"/>
                </a:cubicBezTo>
                <a:cubicBezTo>
                  <a:pt x="191" y="92"/>
                  <a:pt x="192" y="91"/>
                  <a:pt x="195" y="91"/>
                </a:cubicBezTo>
                <a:cubicBezTo>
                  <a:pt x="224" y="91"/>
                  <a:pt x="224" y="91"/>
                  <a:pt x="224" y="91"/>
                </a:cubicBezTo>
                <a:cubicBezTo>
                  <a:pt x="224" y="54"/>
                  <a:pt x="224" y="54"/>
                  <a:pt x="224" y="54"/>
                </a:cubicBezTo>
                <a:cubicBezTo>
                  <a:pt x="224" y="51"/>
                  <a:pt x="225" y="50"/>
                  <a:pt x="228" y="50"/>
                </a:cubicBezTo>
                <a:cubicBezTo>
                  <a:pt x="257" y="50"/>
                  <a:pt x="257" y="50"/>
                  <a:pt x="257" y="50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7" y="10"/>
                  <a:pt x="256" y="8"/>
                  <a:pt x="253" y="8"/>
                </a:cubicBezTo>
                <a:cubicBezTo>
                  <a:pt x="221" y="8"/>
                  <a:pt x="221" y="8"/>
                  <a:pt x="221" y="8"/>
                </a:cubicBezTo>
                <a:cubicBezTo>
                  <a:pt x="220" y="8"/>
                  <a:pt x="219" y="9"/>
                  <a:pt x="219" y="9"/>
                </a:cubicBezTo>
                <a:cubicBezTo>
                  <a:pt x="108" y="106"/>
                  <a:pt x="108" y="106"/>
                  <a:pt x="108" y="106"/>
                </a:cubicBezTo>
                <a:cubicBezTo>
                  <a:pt x="107" y="107"/>
                  <a:pt x="106" y="107"/>
                  <a:pt x="104" y="107"/>
                </a:cubicBezTo>
                <a:cubicBezTo>
                  <a:pt x="96" y="105"/>
                  <a:pt x="89" y="105"/>
                  <a:pt x="85" y="105"/>
                </a:cubicBezTo>
                <a:cubicBezTo>
                  <a:pt x="64" y="105"/>
                  <a:pt x="46" y="112"/>
                  <a:pt x="31" y="127"/>
                </a:cubicBezTo>
                <a:close/>
                <a:moveTo>
                  <a:pt x="42" y="195"/>
                </a:moveTo>
                <a:cubicBezTo>
                  <a:pt x="42" y="187"/>
                  <a:pt x="45" y="180"/>
                  <a:pt x="50" y="174"/>
                </a:cubicBezTo>
                <a:cubicBezTo>
                  <a:pt x="56" y="168"/>
                  <a:pt x="63" y="166"/>
                  <a:pt x="71" y="166"/>
                </a:cubicBezTo>
                <a:cubicBezTo>
                  <a:pt x="79" y="166"/>
                  <a:pt x="85" y="168"/>
                  <a:pt x="91" y="174"/>
                </a:cubicBezTo>
                <a:cubicBezTo>
                  <a:pt x="97" y="180"/>
                  <a:pt x="100" y="187"/>
                  <a:pt x="100" y="195"/>
                </a:cubicBezTo>
                <a:cubicBezTo>
                  <a:pt x="100" y="203"/>
                  <a:pt x="97" y="209"/>
                  <a:pt x="91" y="215"/>
                </a:cubicBezTo>
                <a:cubicBezTo>
                  <a:pt x="85" y="221"/>
                  <a:pt x="79" y="224"/>
                  <a:pt x="71" y="224"/>
                </a:cubicBezTo>
                <a:cubicBezTo>
                  <a:pt x="63" y="224"/>
                  <a:pt x="56" y="221"/>
                  <a:pt x="50" y="215"/>
                </a:cubicBezTo>
                <a:cubicBezTo>
                  <a:pt x="45" y="209"/>
                  <a:pt x="42" y="203"/>
                  <a:pt x="42" y="195"/>
                </a:cubicBezTo>
                <a:close/>
                <a:moveTo>
                  <a:pt x="50" y="195"/>
                </a:moveTo>
                <a:cubicBezTo>
                  <a:pt x="50" y="200"/>
                  <a:pt x="52" y="205"/>
                  <a:pt x="56" y="209"/>
                </a:cubicBezTo>
                <a:cubicBezTo>
                  <a:pt x="60" y="213"/>
                  <a:pt x="65" y="215"/>
                  <a:pt x="71" y="215"/>
                </a:cubicBezTo>
                <a:cubicBezTo>
                  <a:pt x="77" y="215"/>
                  <a:pt x="81" y="213"/>
                  <a:pt x="85" y="209"/>
                </a:cubicBezTo>
                <a:cubicBezTo>
                  <a:pt x="89" y="205"/>
                  <a:pt x="91" y="200"/>
                  <a:pt x="91" y="195"/>
                </a:cubicBezTo>
                <a:cubicBezTo>
                  <a:pt x="91" y="189"/>
                  <a:pt x="89" y="184"/>
                  <a:pt x="85" y="180"/>
                </a:cubicBezTo>
                <a:cubicBezTo>
                  <a:pt x="81" y="176"/>
                  <a:pt x="77" y="174"/>
                  <a:pt x="71" y="174"/>
                </a:cubicBezTo>
                <a:cubicBezTo>
                  <a:pt x="65" y="174"/>
                  <a:pt x="60" y="176"/>
                  <a:pt x="56" y="180"/>
                </a:cubicBezTo>
                <a:cubicBezTo>
                  <a:pt x="52" y="184"/>
                  <a:pt x="50" y="189"/>
                  <a:pt x="50" y="195"/>
                </a:cubicBezTo>
                <a:close/>
                <a:moveTo>
                  <a:pt x="119" y="120"/>
                </a:moveTo>
                <a:cubicBezTo>
                  <a:pt x="117" y="118"/>
                  <a:pt x="117" y="116"/>
                  <a:pt x="119" y="114"/>
                </a:cubicBezTo>
                <a:cubicBezTo>
                  <a:pt x="213" y="32"/>
                  <a:pt x="213" y="32"/>
                  <a:pt x="213" y="32"/>
                </a:cubicBezTo>
                <a:cubicBezTo>
                  <a:pt x="218" y="38"/>
                  <a:pt x="218" y="38"/>
                  <a:pt x="218" y="38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4" y="121"/>
                  <a:pt x="123" y="122"/>
                  <a:pt x="122" y="122"/>
                </a:cubicBezTo>
                <a:cubicBezTo>
                  <a:pt x="121" y="122"/>
                  <a:pt x="119" y="121"/>
                  <a:pt x="119" y="1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2" name="Freeform 50"/>
          <p:cNvSpPr>
            <a:spLocks/>
          </p:cNvSpPr>
          <p:nvPr/>
        </p:nvSpPr>
        <p:spPr bwMode="auto">
          <a:xfrm>
            <a:off x="10101263" y="3900488"/>
            <a:ext cx="495300" cy="469900"/>
          </a:xfrm>
          <a:custGeom>
            <a:avLst/>
            <a:gdLst>
              <a:gd name="T0" fmla="*/ 16 w 279"/>
              <a:gd name="T1" fmla="*/ 254 h 265"/>
              <a:gd name="T2" fmla="*/ 1 w 279"/>
              <a:gd name="T3" fmla="*/ 217 h 265"/>
              <a:gd name="T4" fmla="*/ 18 w 279"/>
              <a:gd name="T5" fmla="*/ 179 h 265"/>
              <a:gd name="T6" fmla="*/ 178 w 279"/>
              <a:gd name="T7" fmla="*/ 17 h 265"/>
              <a:gd name="T8" fmla="*/ 221 w 279"/>
              <a:gd name="T9" fmla="*/ 0 h 265"/>
              <a:gd name="T10" fmla="*/ 263 w 279"/>
              <a:gd name="T11" fmla="*/ 17 h 265"/>
              <a:gd name="T12" fmla="*/ 279 w 279"/>
              <a:gd name="T13" fmla="*/ 59 h 265"/>
              <a:gd name="T14" fmla="*/ 263 w 279"/>
              <a:gd name="T15" fmla="*/ 101 h 265"/>
              <a:gd name="T16" fmla="*/ 140 w 279"/>
              <a:gd name="T17" fmla="*/ 230 h 265"/>
              <a:gd name="T18" fmla="*/ 133 w 279"/>
              <a:gd name="T19" fmla="*/ 230 h 265"/>
              <a:gd name="T20" fmla="*/ 133 w 279"/>
              <a:gd name="T21" fmla="*/ 224 h 265"/>
              <a:gd name="T22" fmla="*/ 256 w 279"/>
              <a:gd name="T23" fmla="*/ 95 h 265"/>
              <a:gd name="T24" fmla="*/ 270 w 279"/>
              <a:gd name="T25" fmla="*/ 59 h 265"/>
              <a:gd name="T26" fmla="*/ 257 w 279"/>
              <a:gd name="T27" fmla="*/ 23 h 265"/>
              <a:gd name="T28" fmla="*/ 221 w 279"/>
              <a:gd name="T29" fmla="*/ 10 h 265"/>
              <a:gd name="T30" fmla="*/ 184 w 279"/>
              <a:gd name="T31" fmla="*/ 23 h 265"/>
              <a:gd name="T32" fmla="*/ 25 w 279"/>
              <a:gd name="T33" fmla="*/ 185 h 265"/>
              <a:gd name="T34" fmla="*/ 10 w 279"/>
              <a:gd name="T35" fmla="*/ 217 h 265"/>
              <a:gd name="T36" fmla="*/ 22 w 279"/>
              <a:gd name="T37" fmla="*/ 247 h 265"/>
              <a:gd name="T38" fmla="*/ 43 w 279"/>
              <a:gd name="T39" fmla="*/ 256 h 265"/>
              <a:gd name="T40" fmla="*/ 66 w 279"/>
              <a:gd name="T41" fmla="*/ 251 h 265"/>
              <a:gd name="T42" fmla="*/ 85 w 279"/>
              <a:gd name="T43" fmla="*/ 237 h 265"/>
              <a:gd name="T44" fmla="*/ 225 w 279"/>
              <a:gd name="T45" fmla="*/ 95 h 265"/>
              <a:gd name="T46" fmla="*/ 233 w 279"/>
              <a:gd name="T47" fmla="*/ 75 h 265"/>
              <a:gd name="T48" fmla="*/ 225 w 279"/>
              <a:gd name="T49" fmla="*/ 54 h 265"/>
              <a:gd name="T50" fmla="*/ 205 w 279"/>
              <a:gd name="T51" fmla="*/ 46 h 265"/>
              <a:gd name="T52" fmla="*/ 184 w 279"/>
              <a:gd name="T53" fmla="*/ 55 h 265"/>
              <a:gd name="T54" fmla="*/ 77 w 279"/>
              <a:gd name="T55" fmla="*/ 167 h 265"/>
              <a:gd name="T56" fmla="*/ 71 w 279"/>
              <a:gd name="T57" fmla="*/ 167 h 265"/>
              <a:gd name="T58" fmla="*/ 71 w 279"/>
              <a:gd name="T59" fmla="*/ 160 h 265"/>
              <a:gd name="T60" fmla="*/ 178 w 279"/>
              <a:gd name="T61" fmla="*/ 49 h 265"/>
              <a:gd name="T62" fmla="*/ 205 w 279"/>
              <a:gd name="T63" fmla="*/ 37 h 265"/>
              <a:gd name="T64" fmla="*/ 231 w 279"/>
              <a:gd name="T65" fmla="*/ 48 h 265"/>
              <a:gd name="T66" fmla="*/ 242 w 279"/>
              <a:gd name="T67" fmla="*/ 75 h 265"/>
              <a:gd name="T68" fmla="*/ 231 w 279"/>
              <a:gd name="T69" fmla="*/ 101 h 265"/>
              <a:gd name="T70" fmla="*/ 91 w 279"/>
              <a:gd name="T71" fmla="*/ 244 h 265"/>
              <a:gd name="T72" fmla="*/ 44 w 279"/>
              <a:gd name="T73" fmla="*/ 265 h 265"/>
              <a:gd name="T74" fmla="*/ 16 w 279"/>
              <a:gd name="T75" fmla="*/ 254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9" h="265">
                <a:moveTo>
                  <a:pt x="16" y="254"/>
                </a:moveTo>
                <a:cubicBezTo>
                  <a:pt x="5" y="243"/>
                  <a:pt x="0" y="231"/>
                  <a:pt x="1" y="217"/>
                </a:cubicBezTo>
                <a:cubicBezTo>
                  <a:pt x="1" y="203"/>
                  <a:pt x="7" y="190"/>
                  <a:pt x="18" y="179"/>
                </a:cubicBezTo>
                <a:cubicBezTo>
                  <a:pt x="178" y="17"/>
                  <a:pt x="178" y="17"/>
                  <a:pt x="178" y="17"/>
                </a:cubicBezTo>
                <a:cubicBezTo>
                  <a:pt x="189" y="6"/>
                  <a:pt x="203" y="1"/>
                  <a:pt x="221" y="0"/>
                </a:cubicBezTo>
                <a:cubicBezTo>
                  <a:pt x="238" y="0"/>
                  <a:pt x="253" y="6"/>
                  <a:pt x="263" y="17"/>
                </a:cubicBezTo>
                <a:cubicBezTo>
                  <a:pt x="274" y="27"/>
                  <a:pt x="279" y="41"/>
                  <a:pt x="279" y="59"/>
                </a:cubicBezTo>
                <a:cubicBezTo>
                  <a:pt x="279" y="76"/>
                  <a:pt x="273" y="91"/>
                  <a:pt x="263" y="101"/>
                </a:cubicBezTo>
                <a:cubicBezTo>
                  <a:pt x="140" y="230"/>
                  <a:pt x="140" y="230"/>
                  <a:pt x="140" y="230"/>
                </a:cubicBezTo>
                <a:cubicBezTo>
                  <a:pt x="137" y="232"/>
                  <a:pt x="135" y="232"/>
                  <a:pt x="133" y="230"/>
                </a:cubicBezTo>
                <a:cubicBezTo>
                  <a:pt x="131" y="228"/>
                  <a:pt x="131" y="226"/>
                  <a:pt x="133" y="224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65" y="86"/>
                  <a:pt x="270" y="74"/>
                  <a:pt x="270" y="59"/>
                </a:cubicBezTo>
                <a:cubicBezTo>
                  <a:pt x="270" y="43"/>
                  <a:pt x="266" y="31"/>
                  <a:pt x="257" y="23"/>
                </a:cubicBezTo>
                <a:cubicBezTo>
                  <a:pt x="248" y="14"/>
                  <a:pt x="236" y="10"/>
                  <a:pt x="221" y="10"/>
                </a:cubicBezTo>
                <a:cubicBezTo>
                  <a:pt x="205" y="10"/>
                  <a:pt x="193" y="14"/>
                  <a:pt x="184" y="23"/>
                </a:cubicBezTo>
                <a:cubicBezTo>
                  <a:pt x="25" y="185"/>
                  <a:pt x="25" y="185"/>
                  <a:pt x="25" y="185"/>
                </a:cubicBezTo>
                <a:cubicBezTo>
                  <a:pt x="15" y="195"/>
                  <a:pt x="10" y="205"/>
                  <a:pt x="10" y="217"/>
                </a:cubicBezTo>
                <a:cubicBezTo>
                  <a:pt x="9" y="229"/>
                  <a:pt x="13" y="239"/>
                  <a:pt x="22" y="247"/>
                </a:cubicBezTo>
                <a:cubicBezTo>
                  <a:pt x="28" y="253"/>
                  <a:pt x="35" y="256"/>
                  <a:pt x="43" y="256"/>
                </a:cubicBezTo>
                <a:cubicBezTo>
                  <a:pt x="51" y="256"/>
                  <a:pt x="59" y="254"/>
                  <a:pt x="66" y="251"/>
                </a:cubicBezTo>
                <a:cubicBezTo>
                  <a:pt x="73" y="247"/>
                  <a:pt x="80" y="243"/>
                  <a:pt x="85" y="237"/>
                </a:cubicBezTo>
                <a:cubicBezTo>
                  <a:pt x="225" y="95"/>
                  <a:pt x="225" y="95"/>
                  <a:pt x="225" y="95"/>
                </a:cubicBezTo>
                <a:cubicBezTo>
                  <a:pt x="230" y="90"/>
                  <a:pt x="233" y="83"/>
                  <a:pt x="233" y="75"/>
                </a:cubicBezTo>
                <a:cubicBezTo>
                  <a:pt x="234" y="67"/>
                  <a:pt x="231" y="60"/>
                  <a:pt x="225" y="54"/>
                </a:cubicBezTo>
                <a:cubicBezTo>
                  <a:pt x="219" y="49"/>
                  <a:pt x="213" y="46"/>
                  <a:pt x="205" y="46"/>
                </a:cubicBezTo>
                <a:cubicBezTo>
                  <a:pt x="197" y="46"/>
                  <a:pt x="190" y="49"/>
                  <a:pt x="184" y="55"/>
                </a:cubicBezTo>
                <a:cubicBezTo>
                  <a:pt x="77" y="167"/>
                  <a:pt x="77" y="167"/>
                  <a:pt x="77" y="167"/>
                </a:cubicBezTo>
                <a:cubicBezTo>
                  <a:pt x="75" y="169"/>
                  <a:pt x="73" y="169"/>
                  <a:pt x="71" y="167"/>
                </a:cubicBezTo>
                <a:cubicBezTo>
                  <a:pt x="69" y="165"/>
                  <a:pt x="69" y="163"/>
                  <a:pt x="71" y="160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85" y="41"/>
                  <a:pt x="194" y="37"/>
                  <a:pt x="205" y="37"/>
                </a:cubicBezTo>
                <a:cubicBezTo>
                  <a:pt x="215" y="37"/>
                  <a:pt x="224" y="41"/>
                  <a:pt x="231" y="48"/>
                </a:cubicBezTo>
                <a:cubicBezTo>
                  <a:pt x="239" y="55"/>
                  <a:pt x="242" y="64"/>
                  <a:pt x="242" y="75"/>
                </a:cubicBezTo>
                <a:cubicBezTo>
                  <a:pt x="242" y="85"/>
                  <a:pt x="238" y="94"/>
                  <a:pt x="231" y="101"/>
                </a:cubicBezTo>
                <a:cubicBezTo>
                  <a:pt x="91" y="244"/>
                  <a:pt x="91" y="244"/>
                  <a:pt x="91" y="244"/>
                </a:cubicBezTo>
                <a:cubicBezTo>
                  <a:pt x="77" y="258"/>
                  <a:pt x="61" y="265"/>
                  <a:pt x="44" y="265"/>
                </a:cubicBezTo>
                <a:cubicBezTo>
                  <a:pt x="32" y="265"/>
                  <a:pt x="23" y="261"/>
                  <a:pt x="16" y="2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3" name="Freeform 51"/>
          <p:cNvSpPr>
            <a:spLocks noEditPoints="1"/>
          </p:cNvSpPr>
          <p:nvPr/>
        </p:nvSpPr>
        <p:spPr bwMode="auto">
          <a:xfrm>
            <a:off x="10831513" y="3900488"/>
            <a:ext cx="461963" cy="471488"/>
          </a:xfrm>
          <a:custGeom>
            <a:avLst/>
            <a:gdLst>
              <a:gd name="T0" fmla="*/ 64 w 261"/>
              <a:gd name="T1" fmla="*/ 255 h 266"/>
              <a:gd name="T2" fmla="*/ 38 w 261"/>
              <a:gd name="T3" fmla="*/ 266 h 266"/>
              <a:gd name="T4" fmla="*/ 11 w 261"/>
              <a:gd name="T5" fmla="*/ 255 h 266"/>
              <a:gd name="T6" fmla="*/ 0 w 261"/>
              <a:gd name="T7" fmla="*/ 229 h 266"/>
              <a:gd name="T8" fmla="*/ 11 w 261"/>
              <a:gd name="T9" fmla="*/ 202 h 266"/>
              <a:gd name="T10" fmla="*/ 73 w 261"/>
              <a:gd name="T11" fmla="*/ 141 h 266"/>
              <a:gd name="T12" fmla="*/ 104 w 261"/>
              <a:gd name="T13" fmla="*/ 130 h 266"/>
              <a:gd name="T14" fmla="*/ 108 w 261"/>
              <a:gd name="T15" fmla="*/ 135 h 266"/>
              <a:gd name="T16" fmla="*/ 103 w 261"/>
              <a:gd name="T17" fmla="*/ 139 h 266"/>
              <a:gd name="T18" fmla="*/ 79 w 261"/>
              <a:gd name="T19" fmla="*/ 147 h 266"/>
              <a:gd name="T20" fmla="*/ 17 w 261"/>
              <a:gd name="T21" fmla="*/ 208 h 266"/>
              <a:gd name="T22" fmla="*/ 9 w 261"/>
              <a:gd name="T23" fmla="*/ 229 h 266"/>
              <a:gd name="T24" fmla="*/ 17 w 261"/>
              <a:gd name="T25" fmla="*/ 249 h 266"/>
              <a:gd name="T26" fmla="*/ 38 w 261"/>
              <a:gd name="T27" fmla="*/ 257 h 266"/>
              <a:gd name="T28" fmla="*/ 58 w 261"/>
              <a:gd name="T29" fmla="*/ 249 h 266"/>
              <a:gd name="T30" fmla="*/ 119 w 261"/>
              <a:gd name="T31" fmla="*/ 187 h 266"/>
              <a:gd name="T32" fmla="*/ 127 w 261"/>
              <a:gd name="T33" fmla="*/ 160 h 266"/>
              <a:gd name="T34" fmla="*/ 130 w 261"/>
              <a:gd name="T35" fmla="*/ 155 h 266"/>
              <a:gd name="T36" fmla="*/ 136 w 261"/>
              <a:gd name="T37" fmla="*/ 158 h 266"/>
              <a:gd name="T38" fmla="*/ 125 w 261"/>
              <a:gd name="T39" fmla="*/ 194 h 266"/>
              <a:gd name="T40" fmla="*/ 64 w 261"/>
              <a:gd name="T41" fmla="*/ 255 h 266"/>
              <a:gd name="T42" fmla="*/ 189 w 261"/>
              <a:gd name="T43" fmla="*/ 81 h 266"/>
              <a:gd name="T44" fmla="*/ 77 w 261"/>
              <a:gd name="T45" fmla="*/ 192 h 266"/>
              <a:gd name="T46" fmla="*/ 73 w 261"/>
              <a:gd name="T47" fmla="*/ 194 h 266"/>
              <a:gd name="T48" fmla="*/ 71 w 261"/>
              <a:gd name="T49" fmla="*/ 192 h 266"/>
              <a:gd name="T50" fmla="*/ 71 w 261"/>
              <a:gd name="T51" fmla="*/ 186 h 266"/>
              <a:gd name="T52" fmla="*/ 182 w 261"/>
              <a:gd name="T53" fmla="*/ 74 h 266"/>
              <a:gd name="T54" fmla="*/ 189 w 261"/>
              <a:gd name="T55" fmla="*/ 74 h 266"/>
              <a:gd name="T56" fmla="*/ 189 w 261"/>
              <a:gd name="T57" fmla="*/ 81 h 266"/>
              <a:gd name="T58" fmla="*/ 153 w 261"/>
              <a:gd name="T59" fmla="*/ 133 h 266"/>
              <a:gd name="T60" fmla="*/ 159 w 261"/>
              <a:gd name="T61" fmla="*/ 128 h 266"/>
              <a:gd name="T62" fmla="*/ 182 w 261"/>
              <a:gd name="T63" fmla="*/ 120 h 266"/>
              <a:gd name="T64" fmla="*/ 243 w 261"/>
              <a:gd name="T65" fmla="*/ 59 h 266"/>
              <a:gd name="T66" fmla="*/ 252 w 261"/>
              <a:gd name="T67" fmla="*/ 38 h 266"/>
              <a:gd name="T68" fmla="*/ 244 w 261"/>
              <a:gd name="T69" fmla="*/ 18 h 266"/>
              <a:gd name="T70" fmla="*/ 224 w 261"/>
              <a:gd name="T71" fmla="*/ 10 h 266"/>
              <a:gd name="T72" fmla="*/ 203 w 261"/>
              <a:gd name="T73" fmla="*/ 18 h 266"/>
              <a:gd name="T74" fmla="*/ 142 w 261"/>
              <a:gd name="T75" fmla="*/ 80 h 266"/>
              <a:gd name="T76" fmla="*/ 134 w 261"/>
              <a:gd name="T77" fmla="*/ 106 h 266"/>
              <a:gd name="T78" fmla="*/ 130 w 261"/>
              <a:gd name="T79" fmla="*/ 111 h 266"/>
              <a:gd name="T80" fmla="*/ 125 w 261"/>
              <a:gd name="T81" fmla="*/ 108 h 266"/>
              <a:gd name="T82" fmla="*/ 135 w 261"/>
              <a:gd name="T83" fmla="*/ 73 h 266"/>
              <a:gd name="T84" fmla="*/ 197 w 261"/>
              <a:gd name="T85" fmla="*/ 12 h 266"/>
              <a:gd name="T86" fmla="*/ 223 w 261"/>
              <a:gd name="T87" fmla="*/ 0 h 266"/>
              <a:gd name="T88" fmla="*/ 224 w 261"/>
              <a:gd name="T89" fmla="*/ 0 h 266"/>
              <a:gd name="T90" fmla="*/ 250 w 261"/>
              <a:gd name="T91" fmla="*/ 12 h 266"/>
              <a:gd name="T92" fmla="*/ 261 w 261"/>
              <a:gd name="T93" fmla="*/ 38 h 266"/>
              <a:gd name="T94" fmla="*/ 250 w 261"/>
              <a:gd name="T95" fmla="*/ 65 h 266"/>
              <a:gd name="T96" fmla="*/ 189 w 261"/>
              <a:gd name="T97" fmla="*/ 126 h 266"/>
              <a:gd name="T98" fmla="*/ 162 w 261"/>
              <a:gd name="T99" fmla="*/ 138 h 266"/>
              <a:gd name="T100" fmla="*/ 158 w 261"/>
              <a:gd name="T101" fmla="*/ 138 h 266"/>
              <a:gd name="T102" fmla="*/ 153 w 261"/>
              <a:gd name="T103" fmla="*/ 133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1" h="266">
                <a:moveTo>
                  <a:pt x="64" y="255"/>
                </a:moveTo>
                <a:cubicBezTo>
                  <a:pt x="57" y="262"/>
                  <a:pt x="48" y="266"/>
                  <a:pt x="38" y="266"/>
                </a:cubicBezTo>
                <a:cubicBezTo>
                  <a:pt x="27" y="266"/>
                  <a:pt x="18" y="263"/>
                  <a:pt x="11" y="255"/>
                </a:cubicBezTo>
                <a:cubicBezTo>
                  <a:pt x="4" y="248"/>
                  <a:pt x="0" y="239"/>
                  <a:pt x="0" y="229"/>
                </a:cubicBezTo>
                <a:cubicBezTo>
                  <a:pt x="0" y="218"/>
                  <a:pt x="4" y="209"/>
                  <a:pt x="11" y="202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81" y="132"/>
                  <a:pt x="92" y="128"/>
                  <a:pt x="104" y="130"/>
                </a:cubicBezTo>
                <a:cubicBezTo>
                  <a:pt x="107" y="130"/>
                  <a:pt x="108" y="132"/>
                  <a:pt x="108" y="135"/>
                </a:cubicBezTo>
                <a:cubicBezTo>
                  <a:pt x="108" y="137"/>
                  <a:pt x="106" y="139"/>
                  <a:pt x="103" y="139"/>
                </a:cubicBezTo>
                <a:cubicBezTo>
                  <a:pt x="93" y="137"/>
                  <a:pt x="85" y="140"/>
                  <a:pt x="79" y="147"/>
                </a:cubicBezTo>
                <a:cubicBezTo>
                  <a:pt x="17" y="208"/>
                  <a:pt x="17" y="208"/>
                  <a:pt x="17" y="208"/>
                </a:cubicBezTo>
                <a:cubicBezTo>
                  <a:pt x="12" y="214"/>
                  <a:pt x="9" y="221"/>
                  <a:pt x="9" y="229"/>
                </a:cubicBezTo>
                <a:cubicBezTo>
                  <a:pt x="9" y="237"/>
                  <a:pt x="11" y="243"/>
                  <a:pt x="17" y="249"/>
                </a:cubicBezTo>
                <a:cubicBezTo>
                  <a:pt x="23" y="255"/>
                  <a:pt x="30" y="258"/>
                  <a:pt x="38" y="257"/>
                </a:cubicBezTo>
                <a:cubicBezTo>
                  <a:pt x="45" y="257"/>
                  <a:pt x="52" y="254"/>
                  <a:pt x="58" y="249"/>
                </a:cubicBezTo>
                <a:cubicBezTo>
                  <a:pt x="119" y="187"/>
                  <a:pt x="119" y="187"/>
                  <a:pt x="119" y="187"/>
                </a:cubicBezTo>
                <a:cubicBezTo>
                  <a:pt x="127" y="180"/>
                  <a:pt x="130" y="171"/>
                  <a:pt x="127" y="160"/>
                </a:cubicBezTo>
                <a:cubicBezTo>
                  <a:pt x="126" y="157"/>
                  <a:pt x="127" y="155"/>
                  <a:pt x="130" y="155"/>
                </a:cubicBezTo>
                <a:cubicBezTo>
                  <a:pt x="133" y="154"/>
                  <a:pt x="135" y="155"/>
                  <a:pt x="136" y="158"/>
                </a:cubicBezTo>
                <a:cubicBezTo>
                  <a:pt x="139" y="172"/>
                  <a:pt x="136" y="184"/>
                  <a:pt x="125" y="194"/>
                </a:cubicBezTo>
                <a:lnTo>
                  <a:pt x="64" y="255"/>
                </a:lnTo>
                <a:close/>
                <a:moveTo>
                  <a:pt x="189" y="81"/>
                </a:moveTo>
                <a:cubicBezTo>
                  <a:pt x="77" y="192"/>
                  <a:pt x="77" y="192"/>
                  <a:pt x="77" y="192"/>
                </a:cubicBezTo>
                <a:cubicBezTo>
                  <a:pt x="76" y="194"/>
                  <a:pt x="75" y="194"/>
                  <a:pt x="73" y="194"/>
                </a:cubicBezTo>
                <a:cubicBezTo>
                  <a:pt x="72" y="194"/>
                  <a:pt x="71" y="194"/>
                  <a:pt x="71" y="192"/>
                </a:cubicBezTo>
                <a:cubicBezTo>
                  <a:pt x="69" y="190"/>
                  <a:pt x="69" y="188"/>
                  <a:pt x="71" y="186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4" y="72"/>
                  <a:pt x="187" y="72"/>
                  <a:pt x="189" y="74"/>
                </a:cubicBezTo>
                <a:cubicBezTo>
                  <a:pt x="191" y="77"/>
                  <a:pt x="191" y="79"/>
                  <a:pt x="189" y="81"/>
                </a:cubicBezTo>
                <a:close/>
                <a:moveTo>
                  <a:pt x="153" y="133"/>
                </a:moveTo>
                <a:cubicBezTo>
                  <a:pt x="154" y="130"/>
                  <a:pt x="155" y="128"/>
                  <a:pt x="159" y="128"/>
                </a:cubicBezTo>
                <a:cubicBezTo>
                  <a:pt x="168" y="129"/>
                  <a:pt x="176" y="127"/>
                  <a:pt x="182" y="120"/>
                </a:cubicBezTo>
                <a:cubicBezTo>
                  <a:pt x="243" y="59"/>
                  <a:pt x="243" y="59"/>
                  <a:pt x="243" y="59"/>
                </a:cubicBezTo>
                <a:cubicBezTo>
                  <a:pt x="249" y="53"/>
                  <a:pt x="252" y="46"/>
                  <a:pt x="252" y="38"/>
                </a:cubicBezTo>
                <a:cubicBezTo>
                  <a:pt x="252" y="30"/>
                  <a:pt x="249" y="24"/>
                  <a:pt x="244" y="18"/>
                </a:cubicBezTo>
                <a:cubicBezTo>
                  <a:pt x="238" y="13"/>
                  <a:pt x="232" y="10"/>
                  <a:pt x="224" y="10"/>
                </a:cubicBezTo>
                <a:cubicBezTo>
                  <a:pt x="215" y="10"/>
                  <a:pt x="209" y="13"/>
                  <a:pt x="203" y="18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34" y="87"/>
                  <a:pt x="132" y="96"/>
                  <a:pt x="134" y="106"/>
                </a:cubicBezTo>
                <a:cubicBezTo>
                  <a:pt x="134" y="109"/>
                  <a:pt x="133" y="111"/>
                  <a:pt x="130" y="111"/>
                </a:cubicBezTo>
                <a:cubicBezTo>
                  <a:pt x="127" y="112"/>
                  <a:pt x="126" y="111"/>
                  <a:pt x="125" y="108"/>
                </a:cubicBezTo>
                <a:cubicBezTo>
                  <a:pt x="122" y="94"/>
                  <a:pt x="126" y="83"/>
                  <a:pt x="135" y="73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204" y="5"/>
                  <a:pt x="213" y="1"/>
                  <a:pt x="223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234" y="0"/>
                  <a:pt x="243" y="4"/>
                  <a:pt x="250" y="12"/>
                </a:cubicBezTo>
                <a:cubicBezTo>
                  <a:pt x="257" y="19"/>
                  <a:pt x="261" y="28"/>
                  <a:pt x="261" y="38"/>
                </a:cubicBezTo>
                <a:cubicBezTo>
                  <a:pt x="261" y="49"/>
                  <a:pt x="257" y="58"/>
                  <a:pt x="250" y="65"/>
                </a:cubicBezTo>
                <a:cubicBezTo>
                  <a:pt x="189" y="126"/>
                  <a:pt x="189" y="126"/>
                  <a:pt x="189" y="126"/>
                </a:cubicBezTo>
                <a:cubicBezTo>
                  <a:pt x="181" y="134"/>
                  <a:pt x="172" y="138"/>
                  <a:pt x="162" y="138"/>
                </a:cubicBezTo>
                <a:cubicBezTo>
                  <a:pt x="160" y="138"/>
                  <a:pt x="159" y="138"/>
                  <a:pt x="158" y="138"/>
                </a:cubicBezTo>
                <a:cubicBezTo>
                  <a:pt x="154" y="137"/>
                  <a:pt x="153" y="136"/>
                  <a:pt x="153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" name="Freeform 52"/>
          <p:cNvSpPr>
            <a:spLocks noEditPoints="1"/>
          </p:cNvSpPr>
          <p:nvPr/>
        </p:nvSpPr>
        <p:spPr bwMode="auto">
          <a:xfrm>
            <a:off x="11534776" y="3902076"/>
            <a:ext cx="615950" cy="469900"/>
          </a:xfrm>
          <a:custGeom>
            <a:avLst/>
            <a:gdLst>
              <a:gd name="T0" fmla="*/ 228 w 348"/>
              <a:gd name="T1" fmla="*/ 37 h 265"/>
              <a:gd name="T2" fmla="*/ 231 w 348"/>
              <a:gd name="T3" fmla="*/ 129 h 265"/>
              <a:gd name="T4" fmla="*/ 108 w 348"/>
              <a:gd name="T5" fmla="*/ 261 h 265"/>
              <a:gd name="T6" fmla="*/ 90 w 348"/>
              <a:gd name="T7" fmla="*/ 261 h 265"/>
              <a:gd name="T8" fmla="*/ 0 w 348"/>
              <a:gd name="T9" fmla="*/ 166 h 265"/>
              <a:gd name="T10" fmla="*/ 120 w 348"/>
              <a:gd name="T11" fmla="*/ 40 h 265"/>
              <a:gd name="T12" fmla="*/ 219 w 348"/>
              <a:gd name="T13" fmla="*/ 33 h 265"/>
              <a:gd name="T14" fmla="*/ 136 w 348"/>
              <a:gd name="T15" fmla="*/ 41 h 265"/>
              <a:gd name="T16" fmla="*/ 9 w 348"/>
              <a:gd name="T17" fmla="*/ 163 h 265"/>
              <a:gd name="T18" fmla="*/ 96 w 348"/>
              <a:gd name="T19" fmla="*/ 256 h 265"/>
              <a:gd name="T20" fmla="*/ 219 w 348"/>
              <a:gd name="T21" fmla="*/ 140 h 265"/>
              <a:gd name="T22" fmla="*/ 224 w 348"/>
              <a:gd name="T23" fmla="*/ 46 h 265"/>
              <a:gd name="T24" fmla="*/ 207 w 348"/>
              <a:gd name="T25" fmla="*/ 75 h 265"/>
              <a:gd name="T26" fmla="*/ 191 w 348"/>
              <a:gd name="T27" fmla="*/ 91 h 265"/>
              <a:gd name="T28" fmla="*/ 174 w 348"/>
              <a:gd name="T29" fmla="*/ 75 h 265"/>
              <a:gd name="T30" fmla="*/ 191 w 348"/>
              <a:gd name="T31" fmla="*/ 58 h 265"/>
              <a:gd name="T32" fmla="*/ 207 w 348"/>
              <a:gd name="T33" fmla="*/ 75 h 265"/>
              <a:gd name="T34" fmla="*/ 197 w 348"/>
              <a:gd name="T35" fmla="*/ 69 h 265"/>
              <a:gd name="T36" fmla="*/ 185 w 348"/>
              <a:gd name="T37" fmla="*/ 69 h 265"/>
              <a:gd name="T38" fmla="*/ 185 w 348"/>
              <a:gd name="T39" fmla="*/ 80 h 265"/>
              <a:gd name="T40" fmla="*/ 197 w 348"/>
              <a:gd name="T41" fmla="*/ 80 h 265"/>
              <a:gd name="T42" fmla="*/ 344 w 348"/>
              <a:gd name="T43" fmla="*/ 4 h 265"/>
              <a:gd name="T44" fmla="*/ 348 w 348"/>
              <a:gd name="T45" fmla="*/ 96 h 265"/>
              <a:gd name="T46" fmla="*/ 224 w 348"/>
              <a:gd name="T47" fmla="*/ 228 h 265"/>
              <a:gd name="T48" fmla="*/ 207 w 348"/>
              <a:gd name="T49" fmla="*/ 228 h 265"/>
              <a:gd name="T50" fmla="*/ 185 w 348"/>
              <a:gd name="T51" fmla="*/ 201 h 265"/>
              <a:gd name="T52" fmla="*/ 212 w 348"/>
              <a:gd name="T53" fmla="*/ 223 h 265"/>
              <a:gd name="T54" fmla="*/ 335 w 348"/>
              <a:gd name="T55" fmla="*/ 107 h 265"/>
              <a:gd name="T56" fmla="*/ 340 w 348"/>
              <a:gd name="T57" fmla="*/ 12 h 265"/>
              <a:gd name="T58" fmla="*/ 253 w 348"/>
              <a:gd name="T59" fmla="*/ 8 h 265"/>
              <a:gd name="T60" fmla="*/ 230 w 348"/>
              <a:gd name="T61" fmla="*/ 24 h 265"/>
              <a:gd name="T62" fmla="*/ 225 w 348"/>
              <a:gd name="T63" fmla="*/ 18 h 265"/>
              <a:gd name="T64" fmla="*/ 253 w 348"/>
              <a:gd name="T65" fmla="*/ 0 h 265"/>
              <a:gd name="T66" fmla="*/ 344 w 348"/>
              <a:gd name="T67" fmla="*/ 4 h 265"/>
              <a:gd name="T68" fmla="*/ 295 w 348"/>
              <a:gd name="T69" fmla="*/ 53 h 265"/>
              <a:gd name="T70" fmla="*/ 295 w 348"/>
              <a:gd name="T71" fmla="*/ 30 h 265"/>
              <a:gd name="T72" fmla="*/ 319 w 348"/>
              <a:gd name="T73" fmla="*/ 30 h 265"/>
              <a:gd name="T74" fmla="*/ 319 w 348"/>
              <a:gd name="T75" fmla="*/ 53 h 265"/>
              <a:gd name="T76" fmla="*/ 307 w 348"/>
              <a:gd name="T77" fmla="*/ 50 h 265"/>
              <a:gd name="T78" fmla="*/ 315 w 348"/>
              <a:gd name="T79" fmla="*/ 41 h 265"/>
              <a:gd name="T80" fmla="*/ 307 w 348"/>
              <a:gd name="T81" fmla="*/ 33 h 265"/>
              <a:gd name="T82" fmla="*/ 299 w 348"/>
              <a:gd name="T83" fmla="*/ 41 h 265"/>
              <a:gd name="T84" fmla="*/ 307 w 348"/>
              <a:gd name="T85" fmla="*/ 5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48" h="265">
                <a:moveTo>
                  <a:pt x="219" y="33"/>
                </a:moveTo>
                <a:cubicBezTo>
                  <a:pt x="223" y="33"/>
                  <a:pt x="225" y="34"/>
                  <a:pt x="228" y="37"/>
                </a:cubicBezTo>
                <a:cubicBezTo>
                  <a:pt x="230" y="39"/>
                  <a:pt x="231" y="42"/>
                  <a:pt x="231" y="46"/>
                </a:cubicBezTo>
                <a:cubicBezTo>
                  <a:pt x="231" y="129"/>
                  <a:pt x="231" y="129"/>
                  <a:pt x="231" y="129"/>
                </a:cubicBezTo>
                <a:cubicBezTo>
                  <a:pt x="231" y="135"/>
                  <a:pt x="229" y="141"/>
                  <a:pt x="224" y="146"/>
                </a:cubicBezTo>
                <a:cubicBezTo>
                  <a:pt x="108" y="261"/>
                  <a:pt x="108" y="261"/>
                  <a:pt x="108" y="261"/>
                </a:cubicBezTo>
                <a:cubicBezTo>
                  <a:pt x="105" y="264"/>
                  <a:pt x="102" y="265"/>
                  <a:pt x="99" y="265"/>
                </a:cubicBezTo>
                <a:cubicBezTo>
                  <a:pt x="96" y="265"/>
                  <a:pt x="93" y="264"/>
                  <a:pt x="90" y="261"/>
                </a:cubicBezTo>
                <a:cubicBezTo>
                  <a:pt x="4" y="175"/>
                  <a:pt x="4" y="175"/>
                  <a:pt x="4" y="175"/>
                </a:cubicBezTo>
                <a:cubicBezTo>
                  <a:pt x="1" y="173"/>
                  <a:pt x="0" y="170"/>
                  <a:pt x="0" y="166"/>
                </a:cubicBezTo>
                <a:cubicBezTo>
                  <a:pt x="0" y="163"/>
                  <a:pt x="1" y="160"/>
                  <a:pt x="4" y="157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4" y="36"/>
                  <a:pt x="130" y="33"/>
                  <a:pt x="136" y="33"/>
                </a:cubicBezTo>
                <a:lnTo>
                  <a:pt x="219" y="33"/>
                </a:lnTo>
                <a:close/>
                <a:moveTo>
                  <a:pt x="219" y="41"/>
                </a:moveTo>
                <a:cubicBezTo>
                  <a:pt x="136" y="41"/>
                  <a:pt x="136" y="41"/>
                  <a:pt x="136" y="41"/>
                </a:cubicBezTo>
                <a:cubicBezTo>
                  <a:pt x="132" y="41"/>
                  <a:pt x="129" y="43"/>
                  <a:pt x="125" y="46"/>
                </a:cubicBezTo>
                <a:cubicBezTo>
                  <a:pt x="9" y="163"/>
                  <a:pt x="9" y="163"/>
                  <a:pt x="9" y="163"/>
                </a:cubicBezTo>
                <a:cubicBezTo>
                  <a:pt x="8" y="165"/>
                  <a:pt x="8" y="167"/>
                  <a:pt x="9" y="169"/>
                </a:cubicBezTo>
                <a:cubicBezTo>
                  <a:pt x="96" y="256"/>
                  <a:pt x="96" y="256"/>
                  <a:pt x="96" y="256"/>
                </a:cubicBezTo>
                <a:cubicBezTo>
                  <a:pt x="98" y="257"/>
                  <a:pt x="100" y="257"/>
                  <a:pt x="102" y="256"/>
                </a:cubicBezTo>
                <a:cubicBezTo>
                  <a:pt x="219" y="140"/>
                  <a:pt x="219" y="140"/>
                  <a:pt x="219" y="140"/>
                </a:cubicBezTo>
                <a:cubicBezTo>
                  <a:pt x="222" y="137"/>
                  <a:pt x="224" y="133"/>
                  <a:pt x="224" y="129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3"/>
                  <a:pt x="222" y="41"/>
                  <a:pt x="219" y="41"/>
                </a:cubicBezTo>
                <a:close/>
                <a:moveTo>
                  <a:pt x="207" y="75"/>
                </a:moveTo>
                <a:cubicBezTo>
                  <a:pt x="207" y="79"/>
                  <a:pt x="206" y="83"/>
                  <a:pt x="202" y="86"/>
                </a:cubicBezTo>
                <a:cubicBezTo>
                  <a:pt x="199" y="89"/>
                  <a:pt x="195" y="91"/>
                  <a:pt x="191" y="91"/>
                </a:cubicBezTo>
                <a:cubicBezTo>
                  <a:pt x="186" y="91"/>
                  <a:pt x="182" y="89"/>
                  <a:pt x="179" y="86"/>
                </a:cubicBezTo>
                <a:cubicBezTo>
                  <a:pt x="176" y="83"/>
                  <a:pt x="174" y="79"/>
                  <a:pt x="174" y="75"/>
                </a:cubicBezTo>
                <a:cubicBezTo>
                  <a:pt x="174" y="70"/>
                  <a:pt x="176" y="66"/>
                  <a:pt x="179" y="63"/>
                </a:cubicBezTo>
                <a:cubicBezTo>
                  <a:pt x="182" y="60"/>
                  <a:pt x="186" y="58"/>
                  <a:pt x="191" y="58"/>
                </a:cubicBezTo>
                <a:cubicBezTo>
                  <a:pt x="195" y="58"/>
                  <a:pt x="199" y="60"/>
                  <a:pt x="202" y="63"/>
                </a:cubicBezTo>
                <a:cubicBezTo>
                  <a:pt x="206" y="66"/>
                  <a:pt x="207" y="70"/>
                  <a:pt x="207" y="75"/>
                </a:cubicBezTo>
                <a:close/>
                <a:moveTo>
                  <a:pt x="199" y="75"/>
                </a:moveTo>
                <a:cubicBezTo>
                  <a:pt x="199" y="72"/>
                  <a:pt x="198" y="70"/>
                  <a:pt x="197" y="69"/>
                </a:cubicBezTo>
                <a:cubicBezTo>
                  <a:pt x="195" y="67"/>
                  <a:pt x="193" y="66"/>
                  <a:pt x="191" y="66"/>
                </a:cubicBezTo>
                <a:cubicBezTo>
                  <a:pt x="188" y="66"/>
                  <a:pt x="186" y="67"/>
                  <a:pt x="185" y="69"/>
                </a:cubicBezTo>
                <a:cubicBezTo>
                  <a:pt x="183" y="70"/>
                  <a:pt x="182" y="72"/>
                  <a:pt x="182" y="75"/>
                </a:cubicBezTo>
                <a:cubicBezTo>
                  <a:pt x="182" y="77"/>
                  <a:pt x="183" y="79"/>
                  <a:pt x="185" y="80"/>
                </a:cubicBezTo>
                <a:cubicBezTo>
                  <a:pt x="186" y="82"/>
                  <a:pt x="188" y="83"/>
                  <a:pt x="191" y="83"/>
                </a:cubicBezTo>
                <a:cubicBezTo>
                  <a:pt x="193" y="83"/>
                  <a:pt x="195" y="82"/>
                  <a:pt x="197" y="80"/>
                </a:cubicBezTo>
                <a:cubicBezTo>
                  <a:pt x="198" y="79"/>
                  <a:pt x="199" y="77"/>
                  <a:pt x="199" y="75"/>
                </a:cubicBezTo>
                <a:close/>
                <a:moveTo>
                  <a:pt x="344" y="4"/>
                </a:moveTo>
                <a:cubicBezTo>
                  <a:pt x="347" y="6"/>
                  <a:pt x="348" y="9"/>
                  <a:pt x="348" y="12"/>
                </a:cubicBezTo>
                <a:cubicBezTo>
                  <a:pt x="348" y="96"/>
                  <a:pt x="348" y="96"/>
                  <a:pt x="348" y="96"/>
                </a:cubicBezTo>
                <a:cubicBezTo>
                  <a:pt x="348" y="102"/>
                  <a:pt x="346" y="108"/>
                  <a:pt x="341" y="113"/>
                </a:cubicBezTo>
                <a:cubicBezTo>
                  <a:pt x="224" y="228"/>
                  <a:pt x="224" y="228"/>
                  <a:pt x="224" y="228"/>
                </a:cubicBezTo>
                <a:cubicBezTo>
                  <a:pt x="222" y="231"/>
                  <a:pt x="219" y="232"/>
                  <a:pt x="215" y="232"/>
                </a:cubicBezTo>
                <a:cubicBezTo>
                  <a:pt x="212" y="232"/>
                  <a:pt x="209" y="231"/>
                  <a:pt x="207" y="228"/>
                </a:cubicBezTo>
                <a:cubicBezTo>
                  <a:pt x="184" y="206"/>
                  <a:pt x="184" y="206"/>
                  <a:pt x="184" y="206"/>
                </a:cubicBezTo>
                <a:cubicBezTo>
                  <a:pt x="183" y="204"/>
                  <a:pt x="183" y="202"/>
                  <a:pt x="185" y="201"/>
                </a:cubicBezTo>
                <a:cubicBezTo>
                  <a:pt x="187" y="199"/>
                  <a:pt x="188" y="199"/>
                  <a:pt x="190" y="200"/>
                </a:cubicBezTo>
                <a:cubicBezTo>
                  <a:pt x="212" y="223"/>
                  <a:pt x="212" y="223"/>
                  <a:pt x="212" y="223"/>
                </a:cubicBezTo>
                <a:cubicBezTo>
                  <a:pt x="214" y="224"/>
                  <a:pt x="216" y="224"/>
                  <a:pt x="219" y="223"/>
                </a:cubicBezTo>
                <a:cubicBezTo>
                  <a:pt x="335" y="107"/>
                  <a:pt x="335" y="107"/>
                  <a:pt x="335" y="107"/>
                </a:cubicBezTo>
                <a:cubicBezTo>
                  <a:pt x="338" y="103"/>
                  <a:pt x="340" y="100"/>
                  <a:pt x="340" y="96"/>
                </a:cubicBezTo>
                <a:cubicBezTo>
                  <a:pt x="340" y="12"/>
                  <a:pt x="340" y="12"/>
                  <a:pt x="340" y="12"/>
                </a:cubicBezTo>
                <a:cubicBezTo>
                  <a:pt x="340" y="10"/>
                  <a:pt x="338" y="8"/>
                  <a:pt x="335" y="8"/>
                </a:cubicBezTo>
                <a:cubicBezTo>
                  <a:pt x="253" y="8"/>
                  <a:pt x="253" y="8"/>
                  <a:pt x="253" y="8"/>
                </a:cubicBezTo>
                <a:cubicBezTo>
                  <a:pt x="248" y="8"/>
                  <a:pt x="245" y="10"/>
                  <a:pt x="242" y="13"/>
                </a:cubicBezTo>
                <a:cubicBezTo>
                  <a:pt x="230" y="24"/>
                  <a:pt x="230" y="24"/>
                  <a:pt x="230" y="24"/>
                </a:cubicBezTo>
                <a:cubicBezTo>
                  <a:pt x="229" y="26"/>
                  <a:pt x="227" y="26"/>
                  <a:pt x="225" y="24"/>
                </a:cubicBezTo>
                <a:cubicBezTo>
                  <a:pt x="223" y="22"/>
                  <a:pt x="223" y="20"/>
                  <a:pt x="225" y="18"/>
                </a:cubicBezTo>
                <a:cubicBezTo>
                  <a:pt x="236" y="7"/>
                  <a:pt x="236" y="7"/>
                  <a:pt x="236" y="7"/>
                </a:cubicBezTo>
                <a:cubicBezTo>
                  <a:pt x="240" y="2"/>
                  <a:pt x="246" y="0"/>
                  <a:pt x="253" y="0"/>
                </a:cubicBezTo>
                <a:cubicBezTo>
                  <a:pt x="335" y="0"/>
                  <a:pt x="335" y="0"/>
                  <a:pt x="335" y="0"/>
                </a:cubicBezTo>
                <a:cubicBezTo>
                  <a:pt x="339" y="0"/>
                  <a:pt x="342" y="1"/>
                  <a:pt x="344" y="4"/>
                </a:cubicBezTo>
                <a:close/>
                <a:moveTo>
                  <a:pt x="307" y="58"/>
                </a:moveTo>
                <a:cubicBezTo>
                  <a:pt x="302" y="58"/>
                  <a:pt x="298" y="56"/>
                  <a:pt x="295" y="53"/>
                </a:cubicBezTo>
                <a:cubicBezTo>
                  <a:pt x="292" y="50"/>
                  <a:pt x="290" y="46"/>
                  <a:pt x="290" y="41"/>
                </a:cubicBezTo>
                <a:cubicBezTo>
                  <a:pt x="290" y="37"/>
                  <a:pt x="292" y="33"/>
                  <a:pt x="295" y="30"/>
                </a:cubicBezTo>
                <a:cubicBezTo>
                  <a:pt x="298" y="26"/>
                  <a:pt x="302" y="25"/>
                  <a:pt x="307" y="25"/>
                </a:cubicBezTo>
                <a:cubicBezTo>
                  <a:pt x="311" y="25"/>
                  <a:pt x="315" y="26"/>
                  <a:pt x="319" y="30"/>
                </a:cubicBezTo>
                <a:cubicBezTo>
                  <a:pt x="322" y="33"/>
                  <a:pt x="324" y="37"/>
                  <a:pt x="324" y="41"/>
                </a:cubicBezTo>
                <a:cubicBezTo>
                  <a:pt x="324" y="46"/>
                  <a:pt x="322" y="50"/>
                  <a:pt x="319" y="53"/>
                </a:cubicBezTo>
                <a:cubicBezTo>
                  <a:pt x="315" y="56"/>
                  <a:pt x="311" y="58"/>
                  <a:pt x="307" y="58"/>
                </a:cubicBezTo>
                <a:close/>
                <a:moveTo>
                  <a:pt x="307" y="50"/>
                </a:moveTo>
                <a:cubicBezTo>
                  <a:pt x="309" y="50"/>
                  <a:pt x="311" y="49"/>
                  <a:pt x="313" y="47"/>
                </a:cubicBezTo>
                <a:cubicBezTo>
                  <a:pt x="314" y="46"/>
                  <a:pt x="315" y="44"/>
                  <a:pt x="315" y="41"/>
                </a:cubicBezTo>
                <a:cubicBezTo>
                  <a:pt x="315" y="39"/>
                  <a:pt x="314" y="37"/>
                  <a:pt x="313" y="35"/>
                </a:cubicBezTo>
                <a:cubicBezTo>
                  <a:pt x="311" y="34"/>
                  <a:pt x="309" y="33"/>
                  <a:pt x="307" y="33"/>
                </a:cubicBezTo>
                <a:cubicBezTo>
                  <a:pt x="305" y="33"/>
                  <a:pt x="303" y="34"/>
                  <a:pt x="301" y="35"/>
                </a:cubicBezTo>
                <a:cubicBezTo>
                  <a:pt x="300" y="37"/>
                  <a:pt x="299" y="39"/>
                  <a:pt x="299" y="41"/>
                </a:cubicBezTo>
                <a:cubicBezTo>
                  <a:pt x="299" y="44"/>
                  <a:pt x="300" y="46"/>
                  <a:pt x="301" y="47"/>
                </a:cubicBezTo>
                <a:cubicBezTo>
                  <a:pt x="303" y="49"/>
                  <a:pt x="305" y="50"/>
                  <a:pt x="307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" name="Freeform 53"/>
          <p:cNvSpPr>
            <a:spLocks noEditPoints="1"/>
          </p:cNvSpPr>
          <p:nvPr/>
        </p:nvSpPr>
        <p:spPr bwMode="auto">
          <a:xfrm>
            <a:off x="430213" y="5319713"/>
            <a:ext cx="322263" cy="469900"/>
          </a:xfrm>
          <a:custGeom>
            <a:avLst/>
            <a:gdLst>
              <a:gd name="T0" fmla="*/ 182 w 182"/>
              <a:gd name="T1" fmla="*/ 91 h 265"/>
              <a:gd name="T2" fmla="*/ 149 w 182"/>
              <a:gd name="T3" fmla="*/ 160 h 265"/>
              <a:gd name="T4" fmla="*/ 133 w 182"/>
              <a:gd name="T5" fmla="*/ 188 h 265"/>
              <a:gd name="T6" fmla="*/ 133 w 182"/>
              <a:gd name="T7" fmla="*/ 190 h 265"/>
              <a:gd name="T8" fmla="*/ 129 w 182"/>
              <a:gd name="T9" fmla="*/ 198 h 265"/>
              <a:gd name="T10" fmla="*/ 87 w 182"/>
              <a:gd name="T11" fmla="*/ 190 h 265"/>
              <a:gd name="T12" fmla="*/ 89 w 182"/>
              <a:gd name="T13" fmla="*/ 182 h 265"/>
              <a:gd name="T14" fmla="*/ 124 w 182"/>
              <a:gd name="T15" fmla="*/ 190 h 265"/>
              <a:gd name="T16" fmla="*/ 124 w 182"/>
              <a:gd name="T17" fmla="*/ 188 h 265"/>
              <a:gd name="T18" fmla="*/ 144 w 182"/>
              <a:gd name="T19" fmla="*/ 155 h 265"/>
              <a:gd name="T20" fmla="*/ 174 w 182"/>
              <a:gd name="T21" fmla="*/ 91 h 265"/>
              <a:gd name="T22" fmla="*/ 91 w 182"/>
              <a:gd name="T23" fmla="*/ 8 h 265"/>
              <a:gd name="T24" fmla="*/ 9 w 182"/>
              <a:gd name="T25" fmla="*/ 91 h 265"/>
              <a:gd name="T26" fmla="*/ 39 w 182"/>
              <a:gd name="T27" fmla="*/ 155 h 265"/>
              <a:gd name="T28" fmla="*/ 58 w 182"/>
              <a:gd name="T29" fmla="*/ 188 h 265"/>
              <a:gd name="T30" fmla="*/ 58 w 182"/>
              <a:gd name="T31" fmla="*/ 195 h 265"/>
              <a:gd name="T32" fmla="*/ 126 w 182"/>
              <a:gd name="T33" fmla="*/ 214 h 265"/>
              <a:gd name="T34" fmla="*/ 125 w 182"/>
              <a:gd name="T35" fmla="*/ 221 h 265"/>
              <a:gd name="T36" fmla="*/ 57 w 182"/>
              <a:gd name="T37" fmla="*/ 207 h 265"/>
              <a:gd name="T38" fmla="*/ 50 w 182"/>
              <a:gd name="T39" fmla="*/ 193 h 265"/>
              <a:gd name="T40" fmla="*/ 47 w 182"/>
              <a:gd name="T41" fmla="*/ 177 h 265"/>
              <a:gd name="T42" fmla="*/ 32 w 182"/>
              <a:gd name="T43" fmla="*/ 160 h 265"/>
              <a:gd name="T44" fmla="*/ 28 w 182"/>
              <a:gd name="T45" fmla="*/ 25 h 265"/>
              <a:gd name="T46" fmla="*/ 155 w 182"/>
              <a:gd name="T47" fmla="*/ 25 h 265"/>
              <a:gd name="T48" fmla="*/ 57 w 182"/>
              <a:gd name="T49" fmla="*/ 229 h 265"/>
              <a:gd name="T50" fmla="*/ 59 w 182"/>
              <a:gd name="T51" fmla="*/ 221 h 265"/>
              <a:gd name="T52" fmla="*/ 129 w 182"/>
              <a:gd name="T53" fmla="*/ 241 h 265"/>
              <a:gd name="T54" fmla="*/ 123 w 182"/>
              <a:gd name="T55" fmla="*/ 244 h 265"/>
              <a:gd name="T56" fmla="*/ 120 w 182"/>
              <a:gd name="T57" fmla="*/ 262 h 265"/>
              <a:gd name="T58" fmla="*/ 115 w 182"/>
              <a:gd name="T59" fmla="*/ 265 h 265"/>
              <a:gd name="T60" fmla="*/ 58 w 182"/>
              <a:gd name="T61" fmla="*/ 248 h 265"/>
              <a:gd name="T62" fmla="*/ 117 w 182"/>
              <a:gd name="T63" fmla="*/ 25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2" h="265">
                <a:moveTo>
                  <a:pt x="155" y="25"/>
                </a:moveTo>
                <a:cubicBezTo>
                  <a:pt x="173" y="42"/>
                  <a:pt x="182" y="64"/>
                  <a:pt x="182" y="91"/>
                </a:cubicBezTo>
                <a:cubicBezTo>
                  <a:pt x="182" y="119"/>
                  <a:pt x="172" y="142"/>
                  <a:pt x="150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42" y="169"/>
                  <a:pt x="137" y="174"/>
                  <a:pt x="136" y="177"/>
                </a:cubicBezTo>
                <a:cubicBezTo>
                  <a:pt x="134" y="181"/>
                  <a:pt x="133" y="184"/>
                  <a:pt x="133" y="188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89"/>
                  <a:pt x="133" y="190"/>
                  <a:pt x="133" y="190"/>
                </a:cubicBezTo>
                <a:cubicBezTo>
                  <a:pt x="133" y="190"/>
                  <a:pt x="133" y="190"/>
                  <a:pt x="133" y="190"/>
                </a:cubicBezTo>
                <a:cubicBezTo>
                  <a:pt x="132" y="194"/>
                  <a:pt x="131" y="196"/>
                  <a:pt x="129" y="198"/>
                </a:cubicBezTo>
                <a:cubicBezTo>
                  <a:pt x="127" y="199"/>
                  <a:pt x="124" y="199"/>
                  <a:pt x="121" y="198"/>
                </a:cubicBezTo>
                <a:cubicBezTo>
                  <a:pt x="87" y="190"/>
                  <a:pt x="87" y="190"/>
                  <a:pt x="87" y="190"/>
                </a:cubicBezTo>
                <a:cubicBezTo>
                  <a:pt x="84" y="190"/>
                  <a:pt x="83" y="188"/>
                  <a:pt x="84" y="185"/>
                </a:cubicBezTo>
                <a:cubicBezTo>
                  <a:pt x="84" y="183"/>
                  <a:pt x="86" y="181"/>
                  <a:pt x="89" y="182"/>
                </a:cubicBezTo>
                <a:cubicBezTo>
                  <a:pt x="123" y="190"/>
                  <a:pt x="123" y="190"/>
                  <a:pt x="123" y="190"/>
                </a:cubicBezTo>
                <a:cubicBezTo>
                  <a:pt x="124" y="190"/>
                  <a:pt x="124" y="190"/>
                  <a:pt x="124" y="190"/>
                </a:cubicBezTo>
                <a:cubicBezTo>
                  <a:pt x="124" y="190"/>
                  <a:pt x="124" y="190"/>
                  <a:pt x="124" y="189"/>
                </a:cubicBezTo>
                <a:cubicBezTo>
                  <a:pt x="124" y="188"/>
                  <a:pt x="124" y="188"/>
                  <a:pt x="124" y="188"/>
                </a:cubicBezTo>
                <a:cubicBezTo>
                  <a:pt x="124" y="183"/>
                  <a:pt x="126" y="178"/>
                  <a:pt x="128" y="174"/>
                </a:cubicBezTo>
                <a:cubicBezTo>
                  <a:pt x="130" y="170"/>
                  <a:pt x="136" y="163"/>
                  <a:pt x="144" y="155"/>
                </a:cubicBezTo>
                <a:cubicBezTo>
                  <a:pt x="144" y="154"/>
                  <a:pt x="144" y="154"/>
                  <a:pt x="145" y="154"/>
                </a:cubicBezTo>
                <a:cubicBezTo>
                  <a:pt x="164" y="137"/>
                  <a:pt x="174" y="116"/>
                  <a:pt x="174" y="91"/>
                </a:cubicBezTo>
                <a:cubicBezTo>
                  <a:pt x="174" y="66"/>
                  <a:pt x="166" y="46"/>
                  <a:pt x="149" y="31"/>
                </a:cubicBezTo>
                <a:cubicBezTo>
                  <a:pt x="132" y="16"/>
                  <a:pt x="113" y="8"/>
                  <a:pt x="91" y="8"/>
                </a:cubicBezTo>
                <a:cubicBezTo>
                  <a:pt x="70" y="8"/>
                  <a:pt x="51" y="16"/>
                  <a:pt x="34" y="31"/>
                </a:cubicBezTo>
                <a:cubicBezTo>
                  <a:pt x="17" y="47"/>
                  <a:pt x="9" y="67"/>
                  <a:pt x="9" y="91"/>
                </a:cubicBezTo>
                <a:cubicBezTo>
                  <a:pt x="9" y="116"/>
                  <a:pt x="18" y="137"/>
                  <a:pt x="38" y="154"/>
                </a:cubicBezTo>
                <a:cubicBezTo>
                  <a:pt x="38" y="154"/>
                  <a:pt x="39" y="154"/>
                  <a:pt x="39" y="155"/>
                </a:cubicBezTo>
                <a:cubicBezTo>
                  <a:pt x="47" y="163"/>
                  <a:pt x="53" y="170"/>
                  <a:pt x="55" y="174"/>
                </a:cubicBezTo>
                <a:cubicBezTo>
                  <a:pt x="57" y="178"/>
                  <a:pt x="58" y="183"/>
                  <a:pt x="58" y="188"/>
                </a:cubicBezTo>
                <a:cubicBezTo>
                  <a:pt x="58" y="193"/>
                  <a:pt x="58" y="193"/>
                  <a:pt x="58" y="193"/>
                </a:cubicBezTo>
                <a:cubicBezTo>
                  <a:pt x="58" y="195"/>
                  <a:pt x="58" y="195"/>
                  <a:pt x="58" y="195"/>
                </a:cubicBezTo>
                <a:cubicBezTo>
                  <a:pt x="58" y="197"/>
                  <a:pt x="59" y="199"/>
                  <a:pt x="59" y="199"/>
                </a:cubicBezTo>
                <a:cubicBezTo>
                  <a:pt x="126" y="214"/>
                  <a:pt x="126" y="214"/>
                  <a:pt x="126" y="214"/>
                </a:cubicBezTo>
                <a:cubicBezTo>
                  <a:pt x="129" y="214"/>
                  <a:pt x="130" y="216"/>
                  <a:pt x="129" y="218"/>
                </a:cubicBezTo>
                <a:cubicBezTo>
                  <a:pt x="129" y="220"/>
                  <a:pt x="128" y="221"/>
                  <a:pt x="125" y="221"/>
                </a:cubicBezTo>
                <a:cubicBezTo>
                  <a:pt x="125" y="221"/>
                  <a:pt x="125" y="221"/>
                  <a:pt x="124" y="221"/>
                </a:cubicBezTo>
                <a:cubicBezTo>
                  <a:pt x="57" y="207"/>
                  <a:pt x="57" y="207"/>
                  <a:pt x="57" y="207"/>
                </a:cubicBezTo>
                <a:cubicBezTo>
                  <a:pt x="52" y="205"/>
                  <a:pt x="50" y="201"/>
                  <a:pt x="50" y="195"/>
                </a:cubicBezTo>
                <a:cubicBezTo>
                  <a:pt x="50" y="193"/>
                  <a:pt x="50" y="193"/>
                  <a:pt x="50" y="193"/>
                </a:cubicBezTo>
                <a:cubicBezTo>
                  <a:pt x="50" y="192"/>
                  <a:pt x="50" y="191"/>
                  <a:pt x="50" y="188"/>
                </a:cubicBezTo>
                <a:cubicBezTo>
                  <a:pt x="50" y="184"/>
                  <a:pt x="49" y="181"/>
                  <a:pt x="47" y="177"/>
                </a:cubicBezTo>
                <a:cubicBezTo>
                  <a:pt x="45" y="174"/>
                  <a:pt x="41" y="169"/>
                  <a:pt x="33" y="160"/>
                </a:cubicBezTo>
                <a:cubicBezTo>
                  <a:pt x="33" y="160"/>
                  <a:pt x="33" y="160"/>
                  <a:pt x="32" y="160"/>
                </a:cubicBezTo>
                <a:cubicBezTo>
                  <a:pt x="11" y="142"/>
                  <a:pt x="0" y="119"/>
                  <a:pt x="0" y="91"/>
                </a:cubicBezTo>
                <a:cubicBezTo>
                  <a:pt x="0" y="64"/>
                  <a:pt x="10" y="42"/>
                  <a:pt x="28" y="25"/>
                </a:cubicBezTo>
                <a:cubicBezTo>
                  <a:pt x="47" y="8"/>
                  <a:pt x="68" y="0"/>
                  <a:pt x="91" y="0"/>
                </a:cubicBezTo>
                <a:cubicBezTo>
                  <a:pt x="115" y="0"/>
                  <a:pt x="136" y="8"/>
                  <a:pt x="155" y="25"/>
                </a:cubicBezTo>
                <a:close/>
                <a:moveTo>
                  <a:pt x="123" y="244"/>
                </a:moveTo>
                <a:cubicBezTo>
                  <a:pt x="57" y="229"/>
                  <a:pt x="57" y="229"/>
                  <a:pt x="57" y="229"/>
                </a:cubicBezTo>
                <a:cubicBezTo>
                  <a:pt x="54" y="229"/>
                  <a:pt x="53" y="227"/>
                  <a:pt x="54" y="224"/>
                </a:cubicBezTo>
                <a:cubicBezTo>
                  <a:pt x="55" y="221"/>
                  <a:pt x="56" y="220"/>
                  <a:pt x="59" y="221"/>
                </a:cubicBezTo>
                <a:cubicBezTo>
                  <a:pt x="125" y="236"/>
                  <a:pt x="125" y="236"/>
                  <a:pt x="125" y="236"/>
                </a:cubicBezTo>
                <a:cubicBezTo>
                  <a:pt x="128" y="237"/>
                  <a:pt x="129" y="238"/>
                  <a:pt x="129" y="241"/>
                </a:cubicBezTo>
                <a:cubicBezTo>
                  <a:pt x="128" y="243"/>
                  <a:pt x="127" y="244"/>
                  <a:pt x="124" y="244"/>
                </a:cubicBezTo>
                <a:cubicBezTo>
                  <a:pt x="124" y="244"/>
                  <a:pt x="124" y="244"/>
                  <a:pt x="123" y="244"/>
                </a:cubicBezTo>
                <a:close/>
                <a:moveTo>
                  <a:pt x="117" y="257"/>
                </a:moveTo>
                <a:cubicBezTo>
                  <a:pt x="120" y="257"/>
                  <a:pt x="121" y="259"/>
                  <a:pt x="120" y="262"/>
                </a:cubicBezTo>
                <a:cubicBezTo>
                  <a:pt x="120" y="264"/>
                  <a:pt x="118" y="265"/>
                  <a:pt x="116" y="265"/>
                </a:cubicBezTo>
                <a:cubicBezTo>
                  <a:pt x="116" y="265"/>
                  <a:pt x="115" y="265"/>
                  <a:pt x="115" y="265"/>
                </a:cubicBezTo>
                <a:cubicBezTo>
                  <a:pt x="61" y="253"/>
                  <a:pt x="61" y="253"/>
                  <a:pt x="61" y="253"/>
                </a:cubicBezTo>
                <a:cubicBezTo>
                  <a:pt x="59" y="252"/>
                  <a:pt x="58" y="251"/>
                  <a:pt x="58" y="248"/>
                </a:cubicBezTo>
                <a:cubicBezTo>
                  <a:pt x="59" y="245"/>
                  <a:pt x="61" y="244"/>
                  <a:pt x="63" y="245"/>
                </a:cubicBezTo>
                <a:lnTo>
                  <a:pt x="117" y="2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54"/>
          <p:cNvSpPr>
            <a:spLocks noEditPoints="1"/>
          </p:cNvSpPr>
          <p:nvPr/>
        </p:nvSpPr>
        <p:spPr bwMode="auto">
          <a:xfrm>
            <a:off x="995363" y="5321301"/>
            <a:ext cx="463550" cy="466725"/>
          </a:xfrm>
          <a:custGeom>
            <a:avLst/>
            <a:gdLst>
              <a:gd name="T0" fmla="*/ 250 w 262"/>
              <a:gd name="T1" fmla="*/ 92 h 263"/>
              <a:gd name="T2" fmla="*/ 131 w 262"/>
              <a:gd name="T3" fmla="*/ 151 h 263"/>
              <a:gd name="T4" fmla="*/ 11 w 262"/>
              <a:gd name="T5" fmla="*/ 92 h 263"/>
              <a:gd name="T6" fmla="*/ 11 w 262"/>
              <a:gd name="T7" fmla="*/ 59 h 263"/>
              <a:gd name="T8" fmla="*/ 131 w 262"/>
              <a:gd name="T9" fmla="*/ 0 h 263"/>
              <a:gd name="T10" fmla="*/ 250 w 262"/>
              <a:gd name="T11" fmla="*/ 59 h 263"/>
              <a:gd name="T12" fmla="*/ 262 w 262"/>
              <a:gd name="T13" fmla="*/ 132 h 263"/>
              <a:gd name="T14" fmla="*/ 155 w 262"/>
              <a:gd name="T15" fmla="*/ 202 h 263"/>
              <a:gd name="T16" fmla="*/ 107 w 262"/>
              <a:gd name="T17" fmla="*/ 202 h 263"/>
              <a:gd name="T18" fmla="*/ 0 w 262"/>
              <a:gd name="T19" fmla="*/ 132 h 263"/>
              <a:gd name="T20" fmla="*/ 17 w 262"/>
              <a:gd name="T21" fmla="*/ 117 h 263"/>
              <a:gd name="T22" fmla="*/ 9 w 262"/>
              <a:gd name="T23" fmla="*/ 132 h 263"/>
              <a:gd name="T24" fmla="*/ 111 w 262"/>
              <a:gd name="T25" fmla="*/ 195 h 263"/>
              <a:gd name="T26" fmla="*/ 151 w 262"/>
              <a:gd name="T27" fmla="*/ 195 h 263"/>
              <a:gd name="T28" fmla="*/ 253 w 262"/>
              <a:gd name="T29" fmla="*/ 132 h 263"/>
              <a:gd name="T30" fmla="*/ 245 w 262"/>
              <a:gd name="T31" fmla="*/ 117 h 263"/>
              <a:gd name="T32" fmla="*/ 262 w 262"/>
              <a:gd name="T33" fmla="*/ 132 h 263"/>
              <a:gd name="T34" fmla="*/ 250 w 262"/>
              <a:gd name="T35" fmla="*/ 204 h 263"/>
              <a:gd name="T36" fmla="*/ 131 w 262"/>
              <a:gd name="T37" fmla="*/ 263 h 263"/>
              <a:gd name="T38" fmla="*/ 11 w 262"/>
              <a:gd name="T39" fmla="*/ 204 h 263"/>
              <a:gd name="T40" fmla="*/ 11 w 262"/>
              <a:gd name="T41" fmla="*/ 171 h 263"/>
              <a:gd name="T42" fmla="*/ 16 w 262"/>
              <a:gd name="T43" fmla="*/ 179 h 263"/>
              <a:gd name="T44" fmla="*/ 16 w 262"/>
              <a:gd name="T45" fmla="*/ 196 h 263"/>
              <a:gd name="T46" fmla="*/ 131 w 262"/>
              <a:gd name="T47" fmla="*/ 255 h 263"/>
              <a:gd name="T48" fmla="*/ 246 w 262"/>
              <a:gd name="T49" fmla="*/ 196 h 263"/>
              <a:gd name="T50" fmla="*/ 246 w 262"/>
              <a:gd name="T51" fmla="*/ 179 h 263"/>
              <a:gd name="T52" fmla="*/ 250 w 262"/>
              <a:gd name="T53" fmla="*/ 171 h 263"/>
              <a:gd name="T54" fmla="*/ 253 w 262"/>
              <a:gd name="T55" fmla="*/ 76 h 263"/>
              <a:gd name="T56" fmla="*/ 151 w 262"/>
              <a:gd name="T57" fmla="*/ 13 h 263"/>
              <a:gd name="T58" fmla="*/ 111 w 262"/>
              <a:gd name="T59" fmla="*/ 13 h 263"/>
              <a:gd name="T60" fmla="*/ 9 w 262"/>
              <a:gd name="T61" fmla="*/ 76 h 263"/>
              <a:gd name="T62" fmla="*/ 111 w 262"/>
              <a:gd name="T63" fmla="*/ 138 h 263"/>
              <a:gd name="T64" fmla="*/ 151 w 262"/>
              <a:gd name="T65" fmla="*/ 138 h 263"/>
              <a:gd name="T66" fmla="*/ 253 w 262"/>
              <a:gd name="T67" fmla="*/ 76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2" h="263">
                <a:moveTo>
                  <a:pt x="262" y="76"/>
                </a:moveTo>
                <a:cubicBezTo>
                  <a:pt x="262" y="82"/>
                  <a:pt x="258" y="87"/>
                  <a:pt x="250" y="92"/>
                </a:cubicBezTo>
                <a:cubicBezTo>
                  <a:pt x="155" y="145"/>
                  <a:pt x="155" y="145"/>
                  <a:pt x="155" y="145"/>
                </a:cubicBezTo>
                <a:cubicBezTo>
                  <a:pt x="148" y="149"/>
                  <a:pt x="140" y="151"/>
                  <a:pt x="131" y="151"/>
                </a:cubicBezTo>
                <a:cubicBezTo>
                  <a:pt x="122" y="151"/>
                  <a:pt x="114" y="149"/>
                  <a:pt x="107" y="145"/>
                </a:cubicBezTo>
                <a:cubicBezTo>
                  <a:pt x="11" y="92"/>
                  <a:pt x="11" y="92"/>
                  <a:pt x="11" y="92"/>
                </a:cubicBezTo>
                <a:cubicBezTo>
                  <a:pt x="3" y="87"/>
                  <a:pt x="0" y="82"/>
                  <a:pt x="0" y="76"/>
                </a:cubicBezTo>
                <a:cubicBezTo>
                  <a:pt x="0" y="69"/>
                  <a:pt x="3" y="64"/>
                  <a:pt x="11" y="59"/>
                </a:cubicBezTo>
                <a:cubicBezTo>
                  <a:pt x="107" y="5"/>
                  <a:pt x="107" y="5"/>
                  <a:pt x="107" y="5"/>
                </a:cubicBezTo>
                <a:cubicBezTo>
                  <a:pt x="113" y="1"/>
                  <a:pt x="121" y="0"/>
                  <a:pt x="131" y="0"/>
                </a:cubicBezTo>
                <a:cubicBezTo>
                  <a:pt x="141" y="0"/>
                  <a:pt x="149" y="1"/>
                  <a:pt x="155" y="5"/>
                </a:cubicBezTo>
                <a:cubicBezTo>
                  <a:pt x="250" y="59"/>
                  <a:pt x="250" y="59"/>
                  <a:pt x="250" y="59"/>
                </a:cubicBezTo>
                <a:cubicBezTo>
                  <a:pt x="258" y="64"/>
                  <a:pt x="262" y="69"/>
                  <a:pt x="262" y="76"/>
                </a:cubicBezTo>
                <a:close/>
                <a:moveTo>
                  <a:pt x="262" y="132"/>
                </a:moveTo>
                <a:cubicBezTo>
                  <a:pt x="262" y="139"/>
                  <a:pt x="258" y="144"/>
                  <a:pt x="250" y="149"/>
                </a:cubicBezTo>
                <a:cubicBezTo>
                  <a:pt x="155" y="202"/>
                  <a:pt x="155" y="202"/>
                  <a:pt x="155" y="202"/>
                </a:cubicBezTo>
                <a:cubicBezTo>
                  <a:pt x="148" y="206"/>
                  <a:pt x="140" y="208"/>
                  <a:pt x="131" y="208"/>
                </a:cubicBezTo>
                <a:cubicBezTo>
                  <a:pt x="122" y="208"/>
                  <a:pt x="114" y="206"/>
                  <a:pt x="107" y="202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3" y="144"/>
                  <a:pt x="0" y="139"/>
                  <a:pt x="0" y="132"/>
                </a:cubicBezTo>
                <a:cubicBezTo>
                  <a:pt x="0" y="125"/>
                  <a:pt x="3" y="120"/>
                  <a:pt x="11" y="116"/>
                </a:cubicBezTo>
                <a:cubicBezTo>
                  <a:pt x="14" y="114"/>
                  <a:pt x="16" y="115"/>
                  <a:pt x="17" y="117"/>
                </a:cubicBezTo>
                <a:cubicBezTo>
                  <a:pt x="18" y="120"/>
                  <a:pt x="18" y="122"/>
                  <a:pt x="16" y="123"/>
                </a:cubicBezTo>
                <a:cubicBezTo>
                  <a:pt x="11" y="126"/>
                  <a:pt x="9" y="129"/>
                  <a:pt x="9" y="132"/>
                </a:cubicBezTo>
                <a:cubicBezTo>
                  <a:pt x="9" y="135"/>
                  <a:pt x="11" y="138"/>
                  <a:pt x="16" y="141"/>
                </a:cubicBezTo>
                <a:cubicBezTo>
                  <a:pt x="111" y="195"/>
                  <a:pt x="111" y="195"/>
                  <a:pt x="111" y="195"/>
                </a:cubicBezTo>
                <a:cubicBezTo>
                  <a:pt x="116" y="198"/>
                  <a:pt x="123" y="199"/>
                  <a:pt x="131" y="199"/>
                </a:cubicBezTo>
                <a:cubicBezTo>
                  <a:pt x="139" y="199"/>
                  <a:pt x="145" y="198"/>
                  <a:pt x="151" y="195"/>
                </a:cubicBezTo>
                <a:cubicBezTo>
                  <a:pt x="246" y="141"/>
                  <a:pt x="246" y="141"/>
                  <a:pt x="246" y="141"/>
                </a:cubicBezTo>
                <a:cubicBezTo>
                  <a:pt x="251" y="138"/>
                  <a:pt x="253" y="135"/>
                  <a:pt x="253" y="132"/>
                </a:cubicBezTo>
                <a:cubicBezTo>
                  <a:pt x="253" y="129"/>
                  <a:pt x="251" y="126"/>
                  <a:pt x="246" y="123"/>
                </a:cubicBezTo>
                <a:cubicBezTo>
                  <a:pt x="244" y="122"/>
                  <a:pt x="243" y="120"/>
                  <a:pt x="245" y="117"/>
                </a:cubicBezTo>
                <a:cubicBezTo>
                  <a:pt x="246" y="115"/>
                  <a:pt x="248" y="114"/>
                  <a:pt x="250" y="116"/>
                </a:cubicBezTo>
                <a:cubicBezTo>
                  <a:pt x="258" y="120"/>
                  <a:pt x="262" y="125"/>
                  <a:pt x="262" y="132"/>
                </a:cubicBezTo>
                <a:close/>
                <a:moveTo>
                  <a:pt x="262" y="187"/>
                </a:moveTo>
                <a:cubicBezTo>
                  <a:pt x="262" y="194"/>
                  <a:pt x="258" y="199"/>
                  <a:pt x="250" y="204"/>
                </a:cubicBezTo>
                <a:cubicBezTo>
                  <a:pt x="155" y="258"/>
                  <a:pt x="155" y="258"/>
                  <a:pt x="155" y="258"/>
                </a:cubicBezTo>
                <a:cubicBezTo>
                  <a:pt x="148" y="262"/>
                  <a:pt x="140" y="263"/>
                  <a:pt x="131" y="263"/>
                </a:cubicBezTo>
                <a:cubicBezTo>
                  <a:pt x="122" y="263"/>
                  <a:pt x="114" y="262"/>
                  <a:pt x="107" y="258"/>
                </a:cubicBezTo>
                <a:cubicBezTo>
                  <a:pt x="11" y="204"/>
                  <a:pt x="11" y="204"/>
                  <a:pt x="11" y="204"/>
                </a:cubicBezTo>
                <a:cubicBezTo>
                  <a:pt x="3" y="199"/>
                  <a:pt x="0" y="194"/>
                  <a:pt x="0" y="187"/>
                </a:cubicBezTo>
                <a:cubicBezTo>
                  <a:pt x="0" y="181"/>
                  <a:pt x="3" y="175"/>
                  <a:pt x="11" y="171"/>
                </a:cubicBezTo>
                <a:cubicBezTo>
                  <a:pt x="14" y="170"/>
                  <a:pt x="16" y="171"/>
                  <a:pt x="17" y="173"/>
                </a:cubicBezTo>
                <a:cubicBezTo>
                  <a:pt x="18" y="176"/>
                  <a:pt x="18" y="178"/>
                  <a:pt x="16" y="179"/>
                </a:cubicBezTo>
                <a:cubicBezTo>
                  <a:pt x="11" y="182"/>
                  <a:pt x="9" y="184"/>
                  <a:pt x="9" y="187"/>
                </a:cubicBezTo>
                <a:cubicBezTo>
                  <a:pt x="9" y="190"/>
                  <a:pt x="11" y="193"/>
                  <a:pt x="16" y="196"/>
                </a:cubicBezTo>
                <a:cubicBezTo>
                  <a:pt x="111" y="250"/>
                  <a:pt x="111" y="250"/>
                  <a:pt x="111" y="250"/>
                </a:cubicBezTo>
                <a:cubicBezTo>
                  <a:pt x="116" y="253"/>
                  <a:pt x="123" y="255"/>
                  <a:pt x="131" y="255"/>
                </a:cubicBezTo>
                <a:cubicBezTo>
                  <a:pt x="139" y="255"/>
                  <a:pt x="145" y="253"/>
                  <a:pt x="151" y="250"/>
                </a:cubicBezTo>
                <a:cubicBezTo>
                  <a:pt x="246" y="196"/>
                  <a:pt x="246" y="196"/>
                  <a:pt x="246" y="196"/>
                </a:cubicBezTo>
                <a:cubicBezTo>
                  <a:pt x="251" y="193"/>
                  <a:pt x="253" y="190"/>
                  <a:pt x="253" y="187"/>
                </a:cubicBezTo>
                <a:cubicBezTo>
                  <a:pt x="253" y="184"/>
                  <a:pt x="251" y="182"/>
                  <a:pt x="246" y="179"/>
                </a:cubicBezTo>
                <a:cubicBezTo>
                  <a:pt x="244" y="178"/>
                  <a:pt x="243" y="176"/>
                  <a:pt x="245" y="173"/>
                </a:cubicBezTo>
                <a:cubicBezTo>
                  <a:pt x="246" y="171"/>
                  <a:pt x="248" y="170"/>
                  <a:pt x="250" y="171"/>
                </a:cubicBezTo>
                <a:cubicBezTo>
                  <a:pt x="258" y="175"/>
                  <a:pt x="262" y="181"/>
                  <a:pt x="262" y="187"/>
                </a:cubicBezTo>
                <a:close/>
                <a:moveTo>
                  <a:pt x="253" y="76"/>
                </a:moveTo>
                <a:cubicBezTo>
                  <a:pt x="253" y="72"/>
                  <a:pt x="251" y="70"/>
                  <a:pt x="246" y="67"/>
                </a:cubicBezTo>
                <a:cubicBezTo>
                  <a:pt x="151" y="13"/>
                  <a:pt x="151" y="13"/>
                  <a:pt x="151" y="13"/>
                </a:cubicBezTo>
                <a:cubicBezTo>
                  <a:pt x="145" y="10"/>
                  <a:pt x="139" y="8"/>
                  <a:pt x="131" y="8"/>
                </a:cubicBezTo>
                <a:cubicBezTo>
                  <a:pt x="123" y="8"/>
                  <a:pt x="116" y="10"/>
                  <a:pt x="111" y="13"/>
                </a:cubicBezTo>
                <a:cubicBezTo>
                  <a:pt x="16" y="67"/>
                  <a:pt x="16" y="67"/>
                  <a:pt x="16" y="67"/>
                </a:cubicBezTo>
                <a:cubicBezTo>
                  <a:pt x="11" y="70"/>
                  <a:pt x="9" y="72"/>
                  <a:pt x="9" y="76"/>
                </a:cubicBezTo>
                <a:cubicBezTo>
                  <a:pt x="9" y="79"/>
                  <a:pt x="11" y="81"/>
                  <a:pt x="16" y="84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6" y="141"/>
                  <a:pt x="123" y="142"/>
                  <a:pt x="131" y="142"/>
                </a:cubicBezTo>
                <a:cubicBezTo>
                  <a:pt x="139" y="142"/>
                  <a:pt x="145" y="141"/>
                  <a:pt x="151" y="138"/>
                </a:cubicBezTo>
                <a:cubicBezTo>
                  <a:pt x="246" y="84"/>
                  <a:pt x="246" y="84"/>
                  <a:pt x="246" y="84"/>
                </a:cubicBezTo>
                <a:cubicBezTo>
                  <a:pt x="251" y="81"/>
                  <a:pt x="253" y="79"/>
                  <a:pt x="253" y="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" name="Freeform 55"/>
          <p:cNvSpPr>
            <a:spLocks noEditPoints="1"/>
          </p:cNvSpPr>
          <p:nvPr/>
        </p:nvSpPr>
        <p:spPr bwMode="auto">
          <a:xfrm>
            <a:off x="1692276" y="5319713"/>
            <a:ext cx="471488" cy="469900"/>
          </a:xfrm>
          <a:custGeom>
            <a:avLst/>
            <a:gdLst>
              <a:gd name="T0" fmla="*/ 4 w 266"/>
              <a:gd name="T1" fmla="*/ 257 h 265"/>
              <a:gd name="T2" fmla="*/ 234 w 266"/>
              <a:gd name="T3" fmla="*/ 257 h 265"/>
              <a:gd name="T4" fmla="*/ 178 w 266"/>
              <a:gd name="T5" fmla="*/ 240 h 265"/>
              <a:gd name="T6" fmla="*/ 176 w 266"/>
              <a:gd name="T7" fmla="*/ 239 h 265"/>
              <a:gd name="T8" fmla="*/ 35 w 266"/>
              <a:gd name="T9" fmla="*/ 96 h 265"/>
              <a:gd name="T10" fmla="*/ 34 w 266"/>
              <a:gd name="T11" fmla="*/ 96 h 265"/>
              <a:gd name="T12" fmla="*/ 4 w 266"/>
              <a:gd name="T13" fmla="*/ 66 h 265"/>
              <a:gd name="T14" fmla="*/ 0 w 266"/>
              <a:gd name="T15" fmla="*/ 56 h 265"/>
              <a:gd name="T16" fmla="*/ 4 w 266"/>
              <a:gd name="T17" fmla="*/ 47 h 265"/>
              <a:gd name="T18" fmla="*/ 47 w 266"/>
              <a:gd name="T19" fmla="*/ 4 h 265"/>
              <a:gd name="T20" fmla="*/ 56 w 266"/>
              <a:gd name="T21" fmla="*/ 0 h 265"/>
              <a:gd name="T22" fmla="*/ 66 w 266"/>
              <a:gd name="T23" fmla="*/ 4 h 265"/>
              <a:gd name="T24" fmla="*/ 97 w 266"/>
              <a:gd name="T25" fmla="*/ 35 h 265"/>
              <a:gd name="T26" fmla="*/ 97 w 266"/>
              <a:gd name="T27" fmla="*/ 36 h 265"/>
              <a:gd name="T28" fmla="*/ 239 w 266"/>
              <a:gd name="T29" fmla="*/ 177 h 265"/>
              <a:gd name="T30" fmla="*/ 240 w 266"/>
              <a:gd name="T31" fmla="*/ 179 h 265"/>
              <a:gd name="T32" fmla="*/ 266 w 266"/>
              <a:gd name="T33" fmla="*/ 259 h 265"/>
              <a:gd name="T34" fmla="*/ 266 w 266"/>
              <a:gd name="T35" fmla="*/ 260 h 265"/>
              <a:gd name="T36" fmla="*/ 266 w 266"/>
              <a:gd name="T37" fmla="*/ 261 h 265"/>
              <a:gd name="T38" fmla="*/ 266 w 266"/>
              <a:gd name="T39" fmla="*/ 261 h 265"/>
              <a:gd name="T40" fmla="*/ 266 w 266"/>
              <a:gd name="T41" fmla="*/ 262 h 265"/>
              <a:gd name="T42" fmla="*/ 265 w 266"/>
              <a:gd name="T43" fmla="*/ 263 h 265"/>
              <a:gd name="T44" fmla="*/ 265 w 266"/>
              <a:gd name="T45" fmla="*/ 263 h 265"/>
              <a:gd name="T46" fmla="*/ 263 w 266"/>
              <a:gd name="T47" fmla="*/ 264 h 265"/>
              <a:gd name="T48" fmla="*/ 262 w 266"/>
              <a:gd name="T49" fmla="*/ 265 h 265"/>
              <a:gd name="T50" fmla="*/ 4 w 266"/>
              <a:gd name="T51" fmla="*/ 265 h 265"/>
              <a:gd name="T52" fmla="*/ 0 w 266"/>
              <a:gd name="T53" fmla="*/ 261 h 265"/>
              <a:gd name="T54" fmla="*/ 0 w 266"/>
              <a:gd name="T55" fmla="*/ 257 h 265"/>
              <a:gd name="T56" fmla="*/ 4 w 266"/>
              <a:gd name="T57" fmla="*/ 257 h 265"/>
              <a:gd name="T58" fmla="*/ 10 w 266"/>
              <a:gd name="T59" fmla="*/ 60 h 265"/>
              <a:gd name="T60" fmla="*/ 38 w 266"/>
              <a:gd name="T61" fmla="*/ 87 h 265"/>
              <a:gd name="T62" fmla="*/ 88 w 266"/>
              <a:gd name="T63" fmla="*/ 38 h 265"/>
              <a:gd name="T64" fmla="*/ 60 w 266"/>
              <a:gd name="T65" fmla="*/ 10 h 265"/>
              <a:gd name="T66" fmla="*/ 53 w 266"/>
              <a:gd name="T67" fmla="*/ 10 h 265"/>
              <a:gd name="T68" fmla="*/ 10 w 266"/>
              <a:gd name="T69" fmla="*/ 53 h 265"/>
              <a:gd name="T70" fmla="*/ 9 w 266"/>
              <a:gd name="T71" fmla="*/ 56 h 265"/>
              <a:gd name="T72" fmla="*/ 10 w 266"/>
              <a:gd name="T73" fmla="*/ 60 h 265"/>
              <a:gd name="T74" fmla="*/ 44 w 266"/>
              <a:gd name="T75" fmla="*/ 94 h 265"/>
              <a:gd name="T76" fmla="*/ 178 w 266"/>
              <a:gd name="T77" fmla="*/ 229 h 265"/>
              <a:gd name="T78" fmla="*/ 183 w 266"/>
              <a:gd name="T79" fmla="*/ 212 h 265"/>
              <a:gd name="T80" fmla="*/ 53 w 266"/>
              <a:gd name="T81" fmla="*/ 84 h 265"/>
              <a:gd name="T82" fmla="*/ 44 w 266"/>
              <a:gd name="T83" fmla="*/ 94 h 265"/>
              <a:gd name="T84" fmla="*/ 208 w 266"/>
              <a:gd name="T85" fmla="*/ 207 h 265"/>
              <a:gd name="T86" fmla="*/ 208 w 266"/>
              <a:gd name="T87" fmla="*/ 188 h 265"/>
              <a:gd name="T88" fmla="*/ 79 w 266"/>
              <a:gd name="T89" fmla="*/ 58 h 265"/>
              <a:gd name="T90" fmla="*/ 59 w 266"/>
              <a:gd name="T91" fmla="*/ 78 h 265"/>
              <a:gd name="T92" fmla="*/ 189 w 266"/>
              <a:gd name="T93" fmla="*/ 207 h 265"/>
              <a:gd name="T94" fmla="*/ 208 w 266"/>
              <a:gd name="T95" fmla="*/ 207 h 265"/>
              <a:gd name="T96" fmla="*/ 228 w 266"/>
              <a:gd name="T97" fmla="*/ 178 h 265"/>
              <a:gd name="T98" fmla="*/ 93 w 266"/>
              <a:gd name="T99" fmla="*/ 43 h 265"/>
              <a:gd name="T100" fmla="*/ 85 w 266"/>
              <a:gd name="T101" fmla="*/ 52 h 265"/>
              <a:gd name="T102" fmla="*/ 214 w 266"/>
              <a:gd name="T103" fmla="*/ 181 h 265"/>
              <a:gd name="T104" fmla="*/ 228 w 266"/>
              <a:gd name="T105" fmla="*/ 178 h 265"/>
              <a:gd name="T106" fmla="*/ 186 w 266"/>
              <a:gd name="T107" fmla="*/ 233 h 265"/>
              <a:gd name="T108" fmla="*/ 255 w 266"/>
              <a:gd name="T109" fmla="*/ 255 h 265"/>
              <a:gd name="T110" fmla="*/ 233 w 266"/>
              <a:gd name="T111" fmla="*/ 185 h 265"/>
              <a:gd name="T112" fmla="*/ 217 w 266"/>
              <a:gd name="T113" fmla="*/ 189 h 265"/>
              <a:gd name="T114" fmla="*/ 217 w 266"/>
              <a:gd name="T115" fmla="*/ 211 h 265"/>
              <a:gd name="T116" fmla="*/ 213 w 266"/>
              <a:gd name="T117" fmla="*/ 215 h 265"/>
              <a:gd name="T118" fmla="*/ 191 w 266"/>
              <a:gd name="T119" fmla="*/ 215 h 265"/>
              <a:gd name="T120" fmla="*/ 186 w 266"/>
              <a:gd name="T121" fmla="*/ 23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6" h="265">
                <a:moveTo>
                  <a:pt x="4" y="257"/>
                </a:moveTo>
                <a:cubicBezTo>
                  <a:pt x="234" y="257"/>
                  <a:pt x="234" y="257"/>
                  <a:pt x="234" y="257"/>
                </a:cubicBezTo>
                <a:cubicBezTo>
                  <a:pt x="178" y="240"/>
                  <a:pt x="178" y="240"/>
                  <a:pt x="178" y="240"/>
                </a:cubicBezTo>
                <a:cubicBezTo>
                  <a:pt x="177" y="240"/>
                  <a:pt x="177" y="239"/>
                  <a:pt x="176" y="239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96"/>
                  <a:pt x="34" y="96"/>
                  <a:pt x="34" y="96"/>
                </a:cubicBezTo>
                <a:cubicBezTo>
                  <a:pt x="4" y="66"/>
                  <a:pt x="4" y="66"/>
                  <a:pt x="4" y="66"/>
                </a:cubicBezTo>
                <a:cubicBezTo>
                  <a:pt x="2" y="63"/>
                  <a:pt x="0" y="60"/>
                  <a:pt x="0" y="56"/>
                </a:cubicBezTo>
                <a:cubicBezTo>
                  <a:pt x="0" y="53"/>
                  <a:pt x="2" y="50"/>
                  <a:pt x="4" y="47"/>
                </a:cubicBezTo>
                <a:cubicBezTo>
                  <a:pt x="47" y="4"/>
                  <a:pt x="47" y="4"/>
                  <a:pt x="47" y="4"/>
                </a:cubicBezTo>
                <a:cubicBezTo>
                  <a:pt x="50" y="1"/>
                  <a:pt x="53" y="0"/>
                  <a:pt x="56" y="0"/>
                </a:cubicBezTo>
                <a:cubicBezTo>
                  <a:pt x="60" y="0"/>
                  <a:pt x="63" y="1"/>
                  <a:pt x="66" y="4"/>
                </a:cubicBezTo>
                <a:cubicBezTo>
                  <a:pt x="97" y="35"/>
                  <a:pt x="97" y="35"/>
                  <a:pt x="97" y="35"/>
                </a:cubicBezTo>
                <a:cubicBezTo>
                  <a:pt x="97" y="36"/>
                  <a:pt x="97" y="36"/>
                  <a:pt x="97" y="36"/>
                </a:cubicBezTo>
                <a:cubicBezTo>
                  <a:pt x="239" y="177"/>
                  <a:pt x="239" y="177"/>
                  <a:pt x="239" y="177"/>
                </a:cubicBezTo>
                <a:cubicBezTo>
                  <a:pt x="239" y="178"/>
                  <a:pt x="240" y="178"/>
                  <a:pt x="240" y="179"/>
                </a:cubicBezTo>
                <a:cubicBezTo>
                  <a:pt x="266" y="259"/>
                  <a:pt x="266" y="259"/>
                  <a:pt x="266" y="259"/>
                </a:cubicBezTo>
                <a:cubicBezTo>
                  <a:pt x="266" y="260"/>
                  <a:pt x="266" y="260"/>
                  <a:pt x="266" y="260"/>
                </a:cubicBezTo>
                <a:cubicBezTo>
                  <a:pt x="266" y="260"/>
                  <a:pt x="266" y="260"/>
                  <a:pt x="266" y="261"/>
                </a:cubicBezTo>
                <a:cubicBezTo>
                  <a:pt x="266" y="261"/>
                  <a:pt x="266" y="261"/>
                  <a:pt x="266" y="261"/>
                </a:cubicBezTo>
                <a:cubicBezTo>
                  <a:pt x="266" y="262"/>
                  <a:pt x="266" y="262"/>
                  <a:pt x="266" y="262"/>
                </a:cubicBezTo>
                <a:cubicBezTo>
                  <a:pt x="266" y="263"/>
                  <a:pt x="266" y="263"/>
                  <a:pt x="265" y="263"/>
                </a:cubicBezTo>
                <a:cubicBezTo>
                  <a:pt x="265" y="263"/>
                  <a:pt x="265" y="263"/>
                  <a:pt x="265" y="263"/>
                </a:cubicBezTo>
                <a:cubicBezTo>
                  <a:pt x="264" y="264"/>
                  <a:pt x="264" y="264"/>
                  <a:pt x="263" y="264"/>
                </a:cubicBezTo>
                <a:cubicBezTo>
                  <a:pt x="263" y="265"/>
                  <a:pt x="263" y="265"/>
                  <a:pt x="262" y="265"/>
                </a:cubicBezTo>
                <a:cubicBezTo>
                  <a:pt x="4" y="265"/>
                  <a:pt x="4" y="265"/>
                  <a:pt x="4" y="265"/>
                </a:cubicBezTo>
                <a:cubicBezTo>
                  <a:pt x="2" y="265"/>
                  <a:pt x="0" y="264"/>
                  <a:pt x="0" y="261"/>
                </a:cubicBezTo>
                <a:cubicBezTo>
                  <a:pt x="0" y="258"/>
                  <a:pt x="0" y="257"/>
                  <a:pt x="0" y="257"/>
                </a:cubicBezTo>
                <a:cubicBezTo>
                  <a:pt x="0" y="257"/>
                  <a:pt x="2" y="257"/>
                  <a:pt x="4" y="257"/>
                </a:cubicBezTo>
                <a:close/>
                <a:moveTo>
                  <a:pt x="10" y="60"/>
                </a:moveTo>
                <a:cubicBezTo>
                  <a:pt x="38" y="87"/>
                  <a:pt x="38" y="87"/>
                  <a:pt x="38" y="87"/>
                </a:cubicBezTo>
                <a:cubicBezTo>
                  <a:pt x="88" y="38"/>
                  <a:pt x="88" y="38"/>
                  <a:pt x="88" y="38"/>
                </a:cubicBezTo>
                <a:cubicBezTo>
                  <a:pt x="60" y="10"/>
                  <a:pt x="60" y="10"/>
                  <a:pt x="60" y="10"/>
                </a:cubicBezTo>
                <a:cubicBezTo>
                  <a:pt x="58" y="8"/>
                  <a:pt x="56" y="8"/>
                  <a:pt x="53" y="10"/>
                </a:cubicBezTo>
                <a:cubicBezTo>
                  <a:pt x="10" y="53"/>
                  <a:pt x="10" y="53"/>
                  <a:pt x="10" y="53"/>
                </a:cubicBezTo>
                <a:cubicBezTo>
                  <a:pt x="9" y="54"/>
                  <a:pt x="9" y="55"/>
                  <a:pt x="9" y="56"/>
                </a:cubicBezTo>
                <a:cubicBezTo>
                  <a:pt x="9" y="58"/>
                  <a:pt x="9" y="59"/>
                  <a:pt x="10" y="60"/>
                </a:cubicBezTo>
                <a:close/>
                <a:moveTo>
                  <a:pt x="44" y="94"/>
                </a:moveTo>
                <a:cubicBezTo>
                  <a:pt x="178" y="229"/>
                  <a:pt x="178" y="229"/>
                  <a:pt x="178" y="229"/>
                </a:cubicBezTo>
                <a:cubicBezTo>
                  <a:pt x="183" y="212"/>
                  <a:pt x="183" y="212"/>
                  <a:pt x="183" y="212"/>
                </a:cubicBezTo>
                <a:cubicBezTo>
                  <a:pt x="53" y="84"/>
                  <a:pt x="53" y="84"/>
                  <a:pt x="53" y="84"/>
                </a:cubicBezTo>
                <a:lnTo>
                  <a:pt x="44" y="94"/>
                </a:lnTo>
                <a:close/>
                <a:moveTo>
                  <a:pt x="208" y="207"/>
                </a:moveTo>
                <a:cubicBezTo>
                  <a:pt x="208" y="188"/>
                  <a:pt x="208" y="188"/>
                  <a:pt x="208" y="188"/>
                </a:cubicBezTo>
                <a:cubicBezTo>
                  <a:pt x="79" y="58"/>
                  <a:pt x="79" y="58"/>
                  <a:pt x="79" y="58"/>
                </a:cubicBezTo>
                <a:cubicBezTo>
                  <a:pt x="59" y="78"/>
                  <a:pt x="59" y="78"/>
                  <a:pt x="59" y="78"/>
                </a:cubicBezTo>
                <a:cubicBezTo>
                  <a:pt x="189" y="207"/>
                  <a:pt x="189" y="207"/>
                  <a:pt x="189" y="207"/>
                </a:cubicBezTo>
                <a:lnTo>
                  <a:pt x="208" y="207"/>
                </a:lnTo>
                <a:close/>
                <a:moveTo>
                  <a:pt x="228" y="178"/>
                </a:moveTo>
                <a:cubicBezTo>
                  <a:pt x="93" y="43"/>
                  <a:pt x="93" y="43"/>
                  <a:pt x="93" y="43"/>
                </a:cubicBezTo>
                <a:cubicBezTo>
                  <a:pt x="85" y="52"/>
                  <a:pt x="85" y="52"/>
                  <a:pt x="85" y="52"/>
                </a:cubicBezTo>
                <a:cubicBezTo>
                  <a:pt x="214" y="181"/>
                  <a:pt x="214" y="181"/>
                  <a:pt x="214" y="181"/>
                </a:cubicBezTo>
                <a:lnTo>
                  <a:pt x="228" y="178"/>
                </a:lnTo>
                <a:close/>
                <a:moveTo>
                  <a:pt x="186" y="233"/>
                </a:moveTo>
                <a:cubicBezTo>
                  <a:pt x="255" y="255"/>
                  <a:pt x="255" y="255"/>
                  <a:pt x="255" y="255"/>
                </a:cubicBezTo>
                <a:cubicBezTo>
                  <a:pt x="233" y="185"/>
                  <a:pt x="233" y="185"/>
                  <a:pt x="233" y="185"/>
                </a:cubicBezTo>
                <a:cubicBezTo>
                  <a:pt x="217" y="189"/>
                  <a:pt x="217" y="189"/>
                  <a:pt x="217" y="189"/>
                </a:cubicBezTo>
                <a:cubicBezTo>
                  <a:pt x="217" y="211"/>
                  <a:pt x="217" y="211"/>
                  <a:pt x="217" y="211"/>
                </a:cubicBezTo>
                <a:cubicBezTo>
                  <a:pt x="217" y="214"/>
                  <a:pt x="215" y="215"/>
                  <a:pt x="213" y="215"/>
                </a:cubicBezTo>
                <a:cubicBezTo>
                  <a:pt x="191" y="215"/>
                  <a:pt x="191" y="215"/>
                  <a:pt x="191" y="215"/>
                </a:cubicBezTo>
                <a:lnTo>
                  <a:pt x="186" y="2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" name="Freeform 56"/>
          <p:cNvSpPr>
            <a:spLocks noEditPoints="1"/>
          </p:cNvSpPr>
          <p:nvPr/>
        </p:nvSpPr>
        <p:spPr bwMode="auto">
          <a:xfrm>
            <a:off x="2389188" y="5319713"/>
            <a:ext cx="473075" cy="469900"/>
          </a:xfrm>
          <a:custGeom>
            <a:avLst/>
            <a:gdLst>
              <a:gd name="T0" fmla="*/ 27 w 267"/>
              <a:gd name="T1" fmla="*/ 179 h 265"/>
              <a:gd name="T2" fmla="*/ 170 w 267"/>
              <a:gd name="T3" fmla="*/ 36 h 265"/>
              <a:gd name="T4" fmla="*/ 201 w 267"/>
              <a:gd name="T5" fmla="*/ 4 h 265"/>
              <a:gd name="T6" fmla="*/ 220 w 267"/>
              <a:gd name="T7" fmla="*/ 4 h 265"/>
              <a:gd name="T8" fmla="*/ 267 w 267"/>
              <a:gd name="T9" fmla="*/ 56 h 265"/>
              <a:gd name="T10" fmla="*/ 232 w 267"/>
              <a:gd name="T11" fmla="*/ 96 h 265"/>
              <a:gd name="T12" fmla="*/ 91 w 267"/>
              <a:gd name="T13" fmla="*/ 239 h 265"/>
              <a:gd name="T14" fmla="*/ 6 w 267"/>
              <a:gd name="T15" fmla="*/ 264 h 265"/>
              <a:gd name="T16" fmla="*/ 2 w 267"/>
              <a:gd name="T17" fmla="*/ 263 h 265"/>
              <a:gd name="T18" fmla="*/ 47 w 267"/>
              <a:gd name="T19" fmla="*/ 5 h 265"/>
              <a:gd name="T20" fmla="*/ 70 w 267"/>
              <a:gd name="T21" fmla="*/ 5 h 265"/>
              <a:gd name="T22" fmla="*/ 123 w 267"/>
              <a:gd name="T23" fmla="*/ 67 h 265"/>
              <a:gd name="T24" fmla="*/ 64 w 267"/>
              <a:gd name="T25" fmla="*/ 11 h 265"/>
              <a:gd name="T26" fmla="*/ 12 w 267"/>
              <a:gd name="T27" fmla="*/ 53 h 265"/>
              <a:gd name="T28" fmla="*/ 14 w 267"/>
              <a:gd name="T29" fmla="*/ 65 h 265"/>
              <a:gd name="T30" fmla="*/ 18 w 267"/>
              <a:gd name="T31" fmla="*/ 69 h 265"/>
              <a:gd name="T32" fmla="*/ 51 w 267"/>
              <a:gd name="T33" fmla="*/ 42 h 265"/>
              <a:gd name="T34" fmla="*/ 58 w 267"/>
              <a:gd name="T35" fmla="*/ 49 h 265"/>
              <a:gd name="T36" fmla="*/ 47 w 267"/>
              <a:gd name="T37" fmla="*/ 97 h 265"/>
              <a:gd name="T38" fmla="*/ 66 w 267"/>
              <a:gd name="T39" fmla="*/ 84 h 265"/>
              <a:gd name="T40" fmla="*/ 52 w 267"/>
              <a:gd name="T41" fmla="*/ 103 h 265"/>
              <a:gd name="T42" fmla="*/ 66 w 267"/>
              <a:gd name="T43" fmla="*/ 122 h 265"/>
              <a:gd name="T44" fmla="*/ 60 w 267"/>
              <a:gd name="T45" fmla="*/ 122 h 265"/>
              <a:gd name="T46" fmla="*/ 1 w 267"/>
              <a:gd name="T47" fmla="*/ 58 h 265"/>
              <a:gd name="T48" fmla="*/ 47 w 267"/>
              <a:gd name="T49" fmla="*/ 5 h 265"/>
              <a:gd name="T50" fmla="*/ 81 w 267"/>
              <a:gd name="T51" fmla="*/ 233 h 265"/>
              <a:gd name="T52" fmla="*/ 54 w 267"/>
              <a:gd name="T53" fmla="*/ 215 h 265"/>
              <a:gd name="T54" fmla="*/ 50 w 267"/>
              <a:gd name="T55" fmla="*/ 189 h 265"/>
              <a:gd name="T56" fmla="*/ 11 w 267"/>
              <a:gd name="T57" fmla="*/ 255 h 265"/>
              <a:gd name="T58" fmla="*/ 53 w 267"/>
              <a:gd name="T59" fmla="*/ 181 h 265"/>
              <a:gd name="T60" fmla="*/ 174 w 267"/>
              <a:gd name="T61" fmla="*/ 43 h 265"/>
              <a:gd name="T62" fmla="*/ 59 w 267"/>
              <a:gd name="T63" fmla="*/ 207 h 265"/>
              <a:gd name="T64" fmla="*/ 208 w 267"/>
              <a:gd name="T65" fmla="*/ 78 h 265"/>
              <a:gd name="T66" fmla="*/ 59 w 267"/>
              <a:gd name="T67" fmla="*/ 188 h 265"/>
              <a:gd name="T68" fmla="*/ 214 w 267"/>
              <a:gd name="T69" fmla="*/ 84 h 265"/>
              <a:gd name="T70" fmla="*/ 89 w 267"/>
              <a:gd name="T71" fmla="*/ 229 h 265"/>
              <a:gd name="T72" fmla="*/ 214 w 267"/>
              <a:gd name="T73" fmla="*/ 84 h 265"/>
              <a:gd name="T74" fmla="*/ 168 w 267"/>
              <a:gd name="T75" fmla="*/ 219 h 265"/>
              <a:gd name="T76" fmla="*/ 217 w 267"/>
              <a:gd name="T77" fmla="*/ 208 h 265"/>
              <a:gd name="T78" fmla="*/ 223 w 267"/>
              <a:gd name="T79" fmla="*/ 214 h 265"/>
              <a:gd name="T80" fmla="*/ 202 w 267"/>
              <a:gd name="T81" fmla="*/ 254 h 265"/>
              <a:gd name="T82" fmla="*/ 213 w 267"/>
              <a:gd name="T83" fmla="*/ 254 h 265"/>
              <a:gd name="T84" fmla="*/ 255 w 267"/>
              <a:gd name="T85" fmla="*/ 205 h 265"/>
              <a:gd name="T86" fmla="*/ 200 w 267"/>
              <a:gd name="T87" fmla="*/ 144 h 265"/>
              <a:gd name="T88" fmla="*/ 261 w 267"/>
              <a:gd name="T89" fmla="*/ 199 h 265"/>
              <a:gd name="T90" fmla="*/ 260 w 267"/>
              <a:gd name="T91" fmla="*/ 218 h 265"/>
              <a:gd name="T92" fmla="*/ 208 w 267"/>
              <a:gd name="T93" fmla="*/ 264 h 265"/>
              <a:gd name="T94" fmla="*/ 144 w 267"/>
              <a:gd name="T95" fmla="*/ 206 h 265"/>
              <a:gd name="T96" fmla="*/ 150 w 267"/>
              <a:gd name="T97" fmla="*/ 200 h 265"/>
              <a:gd name="T98" fmla="*/ 176 w 267"/>
              <a:gd name="T99" fmla="*/ 200 h 265"/>
              <a:gd name="T100" fmla="*/ 182 w 267"/>
              <a:gd name="T101" fmla="*/ 206 h 265"/>
              <a:gd name="T102" fmla="*/ 229 w 267"/>
              <a:gd name="T103" fmla="*/ 87 h 265"/>
              <a:gd name="T104" fmla="*/ 258 w 267"/>
              <a:gd name="T105" fmla="*/ 56 h 265"/>
              <a:gd name="T106" fmla="*/ 213 w 267"/>
              <a:gd name="T107" fmla="*/ 10 h 265"/>
              <a:gd name="T108" fmla="*/ 179 w 267"/>
              <a:gd name="T109" fmla="*/ 3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7" h="265">
                <a:moveTo>
                  <a:pt x="1" y="259"/>
                </a:moveTo>
                <a:cubicBezTo>
                  <a:pt x="27" y="179"/>
                  <a:pt x="27" y="179"/>
                  <a:pt x="27" y="179"/>
                </a:cubicBezTo>
                <a:cubicBezTo>
                  <a:pt x="27" y="178"/>
                  <a:pt x="28" y="178"/>
                  <a:pt x="28" y="177"/>
                </a:cubicBezTo>
                <a:cubicBezTo>
                  <a:pt x="170" y="36"/>
                  <a:pt x="170" y="36"/>
                  <a:pt x="170" y="36"/>
                </a:cubicBezTo>
                <a:cubicBezTo>
                  <a:pt x="170" y="35"/>
                  <a:pt x="170" y="35"/>
                  <a:pt x="170" y="35"/>
                </a:cubicBezTo>
                <a:cubicBezTo>
                  <a:pt x="201" y="4"/>
                  <a:pt x="201" y="4"/>
                  <a:pt x="201" y="4"/>
                </a:cubicBezTo>
                <a:cubicBezTo>
                  <a:pt x="204" y="1"/>
                  <a:pt x="207" y="0"/>
                  <a:pt x="211" y="0"/>
                </a:cubicBezTo>
                <a:cubicBezTo>
                  <a:pt x="214" y="0"/>
                  <a:pt x="217" y="1"/>
                  <a:pt x="220" y="4"/>
                </a:cubicBezTo>
                <a:cubicBezTo>
                  <a:pt x="263" y="47"/>
                  <a:pt x="263" y="47"/>
                  <a:pt x="263" y="47"/>
                </a:cubicBezTo>
                <a:cubicBezTo>
                  <a:pt x="265" y="50"/>
                  <a:pt x="267" y="53"/>
                  <a:pt x="267" y="56"/>
                </a:cubicBezTo>
                <a:cubicBezTo>
                  <a:pt x="267" y="60"/>
                  <a:pt x="265" y="63"/>
                  <a:pt x="263" y="66"/>
                </a:cubicBezTo>
                <a:cubicBezTo>
                  <a:pt x="232" y="96"/>
                  <a:pt x="232" y="96"/>
                  <a:pt x="232" y="96"/>
                </a:cubicBezTo>
                <a:cubicBezTo>
                  <a:pt x="232" y="96"/>
                  <a:pt x="232" y="96"/>
                  <a:pt x="232" y="96"/>
                </a:cubicBezTo>
                <a:cubicBezTo>
                  <a:pt x="91" y="239"/>
                  <a:pt x="91" y="239"/>
                  <a:pt x="91" y="239"/>
                </a:cubicBezTo>
                <a:cubicBezTo>
                  <a:pt x="90" y="239"/>
                  <a:pt x="89" y="240"/>
                  <a:pt x="89" y="240"/>
                </a:cubicBezTo>
                <a:cubicBezTo>
                  <a:pt x="6" y="264"/>
                  <a:pt x="6" y="264"/>
                  <a:pt x="6" y="264"/>
                </a:cubicBezTo>
                <a:cubicBezTo>
                  <a:pt x="5" y="265"/>
                  <a:pt x="5" y="265"/>
                  <a:pt x="5" y="265"/>
                </a:cubicBezTo>
                <a:cubicBezTo>
                  <a:pt x="4" y="265"/>
                  <a:pt x="3" y="264"/>
                  <a:pt x="2" y="263"/>
                </a:cubicBezTo>
                <a:cubicBezTo>
                  <a:pt x="1" y="262"/>
                  <a:pt x="0" y="261"/>
                  <a:pt x="1" y="259"/>
                </a:cubicBezTo>
                <a:close/>
                <a:moveTo>
                  <a:pt x="47" y="5"/>
                </a:moveTo>
                <a:cubicBezTo>
                  <a:pt x="50" y="2"/>
                  <a:pt x="54" y="1"/>
                  <a:pt x="58" y="1"/>
                </a:cubicBezTo>
                <a:cubicBezTo>
                  <a:pt x="62" y="0"/>
                  <a:pt x="66" y="2"/>
                  <a:pt x="70" y="5"/>
                </a:cubicBezTo>
                <a:cubicBezTo>
                  <a:pt x="84" y="22"/>
                  <a:pt x="102" y="40"/>
                  <a:pt x="123" y="61"/>
                </a:cubicBezTo>
                <a:cubicBezTo>
                  <a:pt x="125" y="63"/>
                  <a:pt x="124" y="65"/>
                  <a:pt x="123" y="67"/>
                </a:cubicBezTo>
                <a:cubicBezTo>
                  <a:pt x="121" y="69"/>
                  <a:pt x="119" y="69"/>
                  <a:pt x="117" y="67"/>
                </a:cubicBezTo>
                <a:cubicBezTo>
                  <a:pt x="97" y="47"/>
                  <a:pt x="80" y="29"/>
                  <a:pt x="64" y="11"/>
                </a:cubicBezTo>
                <a:cubicBezTo>
                  <a:pt x="60" y="7"/>
                  <a:pt x="57" y="8"/>
                  <a:pt x="53" y="11"/>
                </a:cubicBezTo>
                <a:cubicBezTo>
                  <a:pt x="12" y="53"/>
                  <a:pt x="12" y="53"/>
                  <a:pt x="12" y="53"/>
                </a:cubicBezTo>
                <a:cubicBezTo>
                  <a:pt x="8" y="56"/>
                  <a:pt x="8" y="60"/>
                  <a:pt x="12" y="63"/>
                </a:cubicBezTo>
                <a:cubicBezTo>
                  <a:pt x="12" y="64"/>
                  <a:pt x="13" y="64"/>
                  <a:pt x="14" y="65"/>
                </a:cubicBezTo>
                <a:cubicBezTo>
                  <a:pt x="14" y="65"/>
                  <a:pt x="15" y="66"/>
                  <a:pt x="16" y="67"/>
                </a:cubicBezTo>
                <a:cubicBezTo>
                  <a:pt x="16" y="67"/>
                  <a:pt x="17" y="68"/>
                  <a:pt x="18" y="69"/>
                </a:cubicBezTo>
                <a:cubicBezTo>
                  <a:pt x="19" y="70"/>
                  <a:pt x="20" y="71"/>
                  <a:pt x="21" y="72"/>
                </a:cubicBezTo>
                <a:cubicBezTo>
                  <a:pt x="51" y="42"/>
                  <a:pt x="51" y="42"/>
                  <a:pt x="51" y="42"/>
                </a:cubicBezTo>
                <a:cubicBezTo>
                  <a:pt x="53" y="41"/>
                  <a:pt x="55" y="41"/>
                  <a:pt x="57" y="43"/>
                </a:cubicBezTo>
                <a:cubicBezTo>
                  <a:pt x="59" y="45"/>
                  <a:pt x="59" y="47"/>
                  <a:pt x="58" y="49"/>
                </a:cubicBezTo>
                <a:cubicBezTo>
                  <a:pt x="28" y="78"/>
                  <a:pt x="28" y="78"/>
                  <a:pt x="28" y="78"/>
                </a:cubicBezTo>
                <a:cubicBezTo>
                  <a:pt x="34" y="85"/>
                  <a:pt x="41" y="91"/>
                  <a:pt x="47" y="97"/>
                </a:cubicBezTo>
                <a:cubicBezTo>
                  <a:pt x="60" y="84"/>
                  <a:pt x="60" y="84"/>
                  <a:pt x="60" y="84"/>
                </a:cubicBezTo>
                <a:cubicBezTo>
                  <a:pt x="62" y="82"/>
                  <a:pt x="64" y="82"/>
                  <a:pt x="66" y="84"/>
                </a:cubicBezTo>
                <a:cubicBezTo>
                  <a:pt x="67" y="86"/>
                  <a:pt x="68" y="88"/>
                  <a:pt x="66" y="90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58" y="108"/>
                  <a:pt x="62" y="112"/>
                  <a:pt x="66" y="116"/>
                </a:cubicBezTo>
                <a:cubicBezTo>
                  <a:pt x="68" y="119"/>
                  <a:pt x="68" y="120"/>
                  <a:pt x="66" y="122"/>
                </a:cubicBezTo>
                <a:cubicBezTo>
                  <a:pt x="65" y="123"/>
                  <a:pt x="64" y="124"/>
                  <a:pt x="63" y="124"/>
                </a:cubicBezTo>
                <a:cubicBezTo>
                  <a:pt x="62" y="124"/>
                  <a:pt x="61" y="123"/>
                  <a:pt x="60" y="122"/>
                </a:cubicBezTo>
                <a:cubicBezTo>
                  <a:pt x="42" y="104"/>
                  <a:pt x="24" y="87"/>
                  <a:pt x="6" y="69"/>
                </a:cubicBezTo>
                <a:cubicBezTo>
                  <a:pt x="3" y="66"/>
                  <a:pt x="2" y="63"/>
                  <a:pt x="1" y="58"/>
                </a:cubicBezTo>
                <a:cubicBezTo>
                  <a:pt x="1" y="54"/>
                  <a:pt x="3" y="50"/>
                  <a:pt x="6" y="47"/>
                </a:cubicBezTo>
                <a:lnTo>
                  <a:pt x="47" y="5"/>
                </a:lnTo>
                <a:close/>
                <a:moveTo>
                  <a:pt x="11" y="255"/>
                </a:moveTo>
                <a:cubicBezTo>
                  <a:pt x="81" y="233"/>
                  <a:pt x="81" y="233"/>
                  <a:pt x="81" y="233"/>
                </a:cubicBezTo>
                <a:cubicBezTo>
                  <a:pt x="76" y="215"/>
                  <a:pt x="76" y="215"/>
                  <a:pt x="76" y="215"/>
                </a:cubicBezTo>
                <a:cubicBezTo>
                  <a:pt x="54" y="215"/>
                  <a:pt x="54" y="215"/>
                  <a:pt x="54" y="215"/>
                </a:cubicBezTo>
                <a:cubicBezTo>
                  <a:pt x="52" y="215"/>
                  <a:pt x="50" y="214"/>
                  <a:pt x="50" y="211"/>
                </a:cubicBezTo>
                <a:cubicBezTo>
                  <a:pt x="50" y="189"/>
                  <a:pt x="50" y="189"/>
                  <a:pt x="50" y="189"/>
                </a:cubicBezTo>
                <a:cubicBezTo>
                  <a:pt x="34" y="185"/>
                  <a:pt x="34" y="185"/>
                  <a:pt x="34" y="185"/>
                </a:cubicBezTo>
                <a:lnTo>
                  <a:pt x="11" y="255"/>
                </a:lnTo>
                <a:close/>
                <a:moveTo>
                  <a:pt x="39" y="178"/>
                </a:moveTo>
                <a:cubicBezTo>
                  <a:pt x="53" y="181"/>
                  <a:pt x="53" y="181"/>
                  <a:pt x="53" y="181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74" y="43"/>
                  <a:pt x="174" y="43"/>
                  <a:pt x="174" y="43"/>
                </a:cubicBezTo>
                <a:lnTo>
                  <a:pt x="39" y="178"/>
                </a:lnTo>
                <a:close/>
                <a:moveTo>
                  <a:pt x="59" y="207"/>
                </a:moveTo>
                <a:cubicBezTo>
                  <a:pt x="78" y="207"/>
                  <a:pt x="78" y="207"/>
                  <a:pt x="78" y="207"/>
                </a:cubicBezTo>
                <a:cubicBezTo>
                  <a:pt x="208" y="78"/>
                  <a:pt x="208" y="78"/>
                  <a:pt x="208" y="78"/>
                </a:cubicBezTo>
                <a:cubicBezTo>
                  <a:pt x="188" y="58"/>
                  <a:pt x="188" y="58"/>
                  <a:pt x="188" y="58"/>
                </a:cubicBezTo>
                <a:cubicBezTo>
                  <a:pt x="59" y="188"/>
                  <a:pt x="59" y="188"/>
                  <a:pt x="59" y="188"/>
                </a:cubicBezTo>
                <a:lnTo>
                  <a:pt x="59" y="207"/>
                </a:lnTo>
                <a:close/>
                <a:moveTo>
                  <a:pt x="214" y="84"/>
                </a:moveTo>
                <a:cubicBezTo>
                  <a:pt x="84" y="212"/>
                  <a:pt x="84" y="212"/>
                  <a:pt x="84" y="212"/>
                </a:cubicBezTo>
                <a:cubicBezTo>
                  <a:pt x="89" y="229"/>
                  <a:pt x="89" y="229"/>
                  <a:pt x="89" y="229"/>
                </a:cubicBezTo>
                <a:cubicBezTo>
                  <a:pt x="223" y="94"/>
                  <a:pt x="223" y="94"/>
                  <a:pt x="223" y="94"/>
                </a:cubicBezTo>
                <a:lnTo>
                  <a:pt x="214" y="84"/>
                </a:lnTo>
                <a:close/>
                <a:moveTo>
                  <a:pt x="182" y="206"/>
                </a:moveTo>
                <a:cubicBezTo>
                  <a:pt x="168" y="219"/>
                  <a:pt x="168" y="219"/>
                  <a:pt x="168" y="219"/>
                </a:cubicBezTo>
                <a:cubicBezTo>
                  <a:pt x="175" y="226"/>
                  <a:pt x="181" y="232"/>
                  <a:pt x="187" y="23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9" y="206"/>
                  <a:pt x="221" y="206"/>
                  <a:pt x="223" y="208"/>
                </a:cubicBezTo>
                <a:cubicBezTo>
                  <a:pt x="225" y="210"/>
                  <a:pt x="225" y="212"/>
                  <a:pt x="223" y="214"/>
                </a:cubicBezTo>
                <a:cubicBezTo>
                  <a:pt x="193" y="244"/>
                  <a:pt x="193" y="244"/>
                  <a:pt x="193" y="244"/>
                </a:cubicBezTo>
                <a:cubicBezTo>
                  <a:pt x="198" y="250"/>
                  <a:pt x="201" y="253"/>
                  <a:pt x="202" y="254"/>
                </a:cubicBezTo>
                <a:cubicBezTo>
                  <a:pt x="204" y="255"/>
                  <a:pt x="206" y="256"/>
                  <a:pt x="208" y="256"/>
                </a:cubicBezTo>
                <a:cubicBezTo>
                  <a:pt x="210" y="256"/>
                  <a:pt x="212" y="255"/>
                  <a:pt x="213" y="254"/>
                </a:cubicBezTo>
                <a:cubicBezTo>
                  <a:pt x="254" y="212"/>
                  <a:pt x="254" y="212"/>
                  <a:pt x="254" y="212"/>
                </a:cubicBezTo>
                <a:cubicBezTo>
                  <a:pt x="257" y="210"/>
                  <a:pt x="257" y="207"/>
                  <a:pt x="255" y="205"/>
                </a:cubicBezTo>
                <a:cubicBezTo>
                  <a:pt x="199" y="150"/>
                  <a:pt x="199" y="150"/>
                  <a:pt x="199" y="150"/>
                </a:cubicBezTo>
                <a:cubicBezTo>
                  <a:pt x="198" y="147"/>
                  <a:pt x="198" y="146"/>
                  <a:pt x="200" y="144"/>
                </a:cubicBezTo>
                <a:cubicBezTo>
                  <a:pt x="202" y="142"/>
                  <a:pt x="204" y="142"/>
                  <a:pt x="206" y="144"/>
                </a:cubicBezTo>
                <a:cubicBezTo>
                  <a:pt x="261" y="199"/>
                  <a:pt x="261" y="199"/>
                  <a:pt x="261" y="199"/>
                </a:cubicBezTo>
                <a:cubicBezTo>
                  <a:pt x="263" y="202"/>
                  <a:pt x="264" y="205"/>
                  <a:pt x="264" y="209"/>
                </a:cubicBezTo>
                <a:cubicBezTo>
                  <a:pt x="264" y="212"/>
                  <a:pt x="263" y="216"/>
                  <a:pt x="260" y="218"/>
                </a:cubicBezTo>
                <a:cubicBezTo>
                  <a:pt x="219" y="260"/>
                  <a:pt x="219" y="260"/>
                  <a:pt x="219" y="260"/>
                </a:cubicBezTo>
                <a:cubicBezTo>
                  <a:pt x="216" y="263"/>
                  <a:pt x="212" y="264"/>
                  <a:pt x="208" y="264"/>
                </a:cubicBezTo>
                <a:cubicBezTo>
                  <a:pt x="203" y="264"/>
                  <a:pt x="199" y="263"/>
                  <a:pt x="196" y="260"/>
                </a:cubicBezTo>
                <a:cubicBezTo>
                  <a:pt x="184" y="247"/>
                  <a:pt x="166" y="229"/>
                  <a:pt x="144" y="206"/>
                </a:cubicBezTo>
                <a:cubicBezTo>
                  <a:pt x="142" y="204"/>
                  <a:pt x="142" y="202"/>
                  <a:pt x="144" y="200"/>
                </a:cubicBezTo>
                <a:cubicBezTo>
                  <a:pt x="146" y="198"/>
                  <a:pt x="148" y="198"/>
                  <a:pt x="150" y="200"/>
                </a:cubicBezTo>
                <a:cubicBezTo>
                  <a:pt x="153" y="204"/>
                  <a:pt x="158" y="208"/>
                  <a:pt x="163" y="213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78" y="198"/>
                  <a:pt x="180" y="198"/>
                  <a:pt x="182" y="200"/>
                </a:cubicBezTo>
                <a:cubicBezTo>
                  <a:pt x="183" y="202"/>
                  <a:pt x="184" y="204"/>
                  <a:pt x="182" y="206"/>
                </a:cubicBezTo>
                <a:close/>
                <a:moveTo>
                  <a:pt x="179" y="38"/>
                </a:moveTo>
                <a:cubicBezTo>
                  <a:pt x="229" y="87"/>
                  <a:pt x="229" y="87"/>
                  <a:pt x="229" y="87"/>
                </a:cubicBezTo>
                <a:cubicBezTo>
                  <a:pt x="257" y="60"/>
                  <a:pt x="257" y="60"/>
                  <a:pt x="257" y="60"/>
                </a:cubicBezTo>
                <a:cubicBezTo>
                  <a:pt x="258" y="59"/>
                  <a:pt x="258" y="58"/>
                  <a:pt x="258" y="56"/>
                </a:cubicBezTo>
                <a:cubicBezTo>
                  <a:pt x="258" y="55"/>
                  <a:pt x="258" y="54"/>
                  <a:pt x="257" y="53"/>
                </a:cubicBezTo>
                <a:cubicBezTo>
                  <a:pt x="213" y="10"/>
                  <a:pt x="213" y="10"/>
                  <a:pt x="213" y="10"/>
                </a:cubicBezTo>
                <a:cubicBezTo>
                  <a:pt x="211" y="8"/>
                  <a:pt x="209" y="8"/>
                  <a:pt x="207" y="10"/>
                </a:cubicBezTo>
                <a:lnTo>
                  <a:pt x="179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9" name="Freeform 57"/>
          <p:cNvSpPr>
            <a:spLocks noEditPoints="1"/>
          </p:cNvSpPr>
          <p:nvPr/>
        </p:nvSpPr>
        <p:spPr bwMode="auto">
          <a:xfrm>
            <a:off x="3084513" y="5318126"/>
            <a:ext cx="471488" cy="471488"/>
          </a:xfrm>
          <a:custGeom>
            <a:avLst/>
            <a:gdLst>
              <a:gd name="T0" fmla="*/ 44 w 266"/>
              <a:gd name="T1" fmla="*/ 38 h 266"/>
              <a:gd name="T2" fmla="*/ 108 w 266"/>
              <a:gd name="T3" fmla="*/ 108 h 266"/>
              <a:gd name="T4" fmla="*/ 101 w 266"/>
              <a:gd name="T5" fmla="*/ 108 h 266"/>
              <a:gd name="T6" fmla="*/ 33 w 266"/>
              <a:gd name="T7" fmla="*/ 50 h 266"/>
              <a:gd name="T8" fmla="*/ 27 w 266"/>
              <a:gd name="T9" fmla="*/ 50 h 266"/>
              <a:gd name="T10" fmla="*/ 2 w 266"/>
              <a:gd name="T11" fmla="*/ 19 h 266"/>
              <a:gd name="T12" fmla="*/ 25 w 266"/>
              <a:gd name="T13" fmla="*/ 2 h 266"/>
              <a:gd name="T14" fmla="*/ 50 w 266"/>
              <a:gd name="T15" fmla="*/ 33 h 266"/>
              <a:gd name="T16" fmla="*/ 207 w 266"/>
              <a:gd name="T17" fmla="*/ 48 h 266"/>
              <a:gd name="T18" fmla="*/ 226 w 266"/>
              <a:gd name="T19" fmla="*/ 60 h 266"/>
              <a:gd name="T20" fmla="*/ 258 w 266"/>
              <a:gd name="T21" fmla="*/ 30 h 266"/>
              <a:gd name="T22" fmla="*/ 265 w 266"/>
              <a:gd name="T23" fmla="*/ 62 h 266"/>
              <a:gd name="T24" fmla="*/ 213 w 266"/>
              <a:gd name="T25" fmla="*/ 104 h 266"/>
              <a:gd name="T26" fmla="*/ 101 w 266"/>
              <a:gd name="T27" fmla="*/ 197 h 266"/>
              <a:gd name="T28" fmla="*/ 88 w 266"/>
              <a:gd name="T29" fmla="*/ 251 h 266"/>
              <a:gd name="T30" fmla="*/ 32 w 266"/>
              <a:gd name="T31" fmla="*/ 261 h 266"/>
              <a:gd name="T32" fmla="*/ 31 w 266"/>
              <a:gd name="T33" fmla="*/ 255 h 266"/>
              <a:gd name="T34" fmla="*/ 60 w 266"/>
              <a:gd name="T35" fmla="*/ 219 h 266"/>
              <a:gd name="T36" fmla="*/ 41 w 266"/>
              <a:gd name="T37" fmla="*/ 206 h 266"/>
              <a:gd name="T38" fmla="*/ 8 w 266"/>
              <a:gd name="T39" fmla="*/ 237 h 266"/>
              <a:gd name="T40" fmla="*/ 2 w 266"/>
              <a:gd name="T41" fmla="*/ 205 h 266"/>
              <a:gd name="T42" fmla="*/ 54 w 266"/>
              <a:gd name="T43" fmla="*/ 163 h 266"/>
              <a:gd name="T44" fmla="*/ 166 w 266"/>
              <a:gd name="T45" fmla="*/ 70 h 266"/>
              <a:gd name="T46" fmla="*/ 178 w 266"/>
              <a:gd name="T47" fmla="*/ 15 h 266"/>
              <a:gd name="T48" fmla="*/ 234 w 266"/>
              <a:gd name="T49" fmla="*/ 6 h 266"/>
              <a:gd name="T50" fmla="*/ 236 w 266"/>
              <a:gd name="T51" fmla="*/ 12 h 266"/>
              <a:gd name="T52" fmla="*/ 197 w 266"/>
              <a:gd name="T53" fmla="*/ 44 h 266"/>
              <a:gd name="T54" fmla="*/ 226 w 266"/>
              <a:gd name="T55" fmla="*/ 11 h 266"/>
              <a:gd name="T56" fmla="*/ 172 w 266"/>
              <a:gd name="T57" fmla="*/ 44 h 266"/>
              <a:gd name="T58" fmla="*/ 174 w 266"/>
              <a:gd name="T59" fmla="*/ 74 h 266"/>
              <a:gd name="T60" fmla="*/ 70 w 266"/>
              <a:gd name="T61" fmla="*/ 174 h 266"/>
              <a:gd name="T62" fmla="*/ 22 w 266"/>
              <a:gd name="T63" fmla="*/ 185 h 266"/>
              <a:gd name="T64" fmla="*/ 35 w 266"/>
              <a:gd name="T65" fmla="*/ 201 h 266"/>
              <a:gd name="T66" fmla="*/ 54 w 266"/>
              <a:gd name="T67" fmla="*/ 200 h 266"/>
              <a:gd name="T68" fmla="*/ 70 w 266"/>
              <a:gd name="T69" fmla="*/ 222 h 266"/>
              <a:gd name="T70" fmla="*/ 41 w 266"/>
              <a:gd name="T71" fmla="*/ 256 h 266"/>
              <a:gd name="T72" fmla="*/ 83 w 266"/>
              <a:gd name="T73" fmla="*/ 246 h 266"/>
              <a:gd name="T74" fmla="*/ 93 w 266"/>
              <a:gd name="T75" fmla="*/ 197 h 266"/>
              <a:gd name="T76" fmla="*/ 192 w 266"/>
              <a:gd name="T77" fmla="*/ 93 h 266"/>
              <a:gd name="T78" fmla="*/ 213 w 266"/>
              <a:gd name="T79" fmla="*/ 96 h 266"/>
              <a:gd name="T80" fmla="*/ 256 w 266"/>
              <a:gd name="T81" fmla="*/ 42 h 266"/>
              <a:gd name="T82" fmla="*/ 223 w 266"/>
              <a:gd name="T83" fmla="*/ 70 h 266"/>
              <a:gd name="T84" fmla="*/ 201 w 266"/>
              <a:gd name="T85" fmla="*/ 54 h 266"/>
              <a:gd name="T86" fmla="*/ 41 w 266"/>
              <a:gd name="T87" fmla="*/ 30 h 266"/>
              <a:gd name="T88" fmla="*/ 11 w 266"/>
              <a:gd name="T89" fmla="*/ 22 h 266"/>
              <a:gd name="T90" fmla="*/ 41 w 266"/>
              <a:gd name="T91" fmla="*/ 30 h 266"/>
              <a:gd name="T92" fmla="*/ 254 w 266"/>
              <a:gd name="T93" fmla="*/ 236 h 266"/>
              <a:gd name="T94" fmla="*/ 172 w 266"/>
              <a:gd name="T95" fmla="*/ 147 h 266"/>
              <a:gd name="T96" fmla="*/ 261 w 266"/>
              <a:gd name="T97" fmla="*/ 230 h 266"/>
              <a:gd name="T98" fmla="*/ 261 w 266"/>
              <a:gd name="T99" fmla="*/ 248 h 266"/>
              <a:gd name="T100" fmla="*/ 239 w 266"/>
              <a:gd name="T101" fmla="*/ 264 h 266"/>
              <a:gd name="T102" fmla="*/ 147 w 266"/>
              <a:gd name="T103" fmla="*/ 178 h 266"/>
              <a:gd name="T104" fmla="*/ 153 w 266"/>
              <a:gd name="T105" fmla="*/ 172 h 266"/>
              <a:gd name="T106" fmla="*/ 243 w 266"/>
              <a:gd name="T107" fmla="*/ 25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6" h="266">
                <a:moveTo>
                  <a:pt x="50" y="33"/>
                </a:moveTo>
                <a:cubicBezTo>
                  <a:pt x="44" y="38"/>
                  <a:pt x="44" y="38"/>
                  <a:pt x="44" y="38"/>
                </a:cubicBezTo>
                <a:cubicBezTo>
                  <a:pt x="108" y="101"/>
                  <a:pt x="108" y="101"/>
                  <a:pt x="108" y="101"/>
                </a:cubicBezTo>
                <a:cubicBezTo>
                  <a:pt x="109" y="103"/>
                  <a:pt x="109" y="106"/>
                  <a:pt x="108" y="108"/>
                </a:cubicBezTo>
                <a:cubicBezTo>
                  <a:pt x="106" y="108"/>
                  <a:pt x="105" y="109"/>
                  <a:pt x="104" y="109"/>
                </a:cubicBezTo>
                <a:cubicBezTo>
                  <a:pt x="103" y="109"/>
                  <a:pt x="102" y="108"/>
                  <a:pt x="101" y="108"/>
                </a:cubicBezTo>
                <a:cubicBezTo>
                  <a:pt x="38" y="44"/>
                  <a:pt x="38" y="44"/>
                  <a:pt x="38" y="44"/>
                </a:cubicBezTo>
                <a:cubicBezTo>
                  <a:pt x="33" y="50"/>
                  <a:pt x="33" y="50"/>
                  <a:pt x="33" y="50"/>
                </a:cubicBezTo>
                <a:cubicBezTo>
                  <a:pt x="32" y="50"/>
                  <a:pt x="31" y="51"/>
                  <a:pt x="30" y="51"/>
                </a:cubicBezTo>
                <a:cubicBezTo>
                  <a:pt x="29" y="51"/>
                  <a:pt x="28" y="50"/>
                  <a:pt x="27" y="50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3"/>
                  <a:pt x="0" y="21"/>
                  <a:pt x="2" y="19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0"/>
                  <a:pt x="23" y="0"/>
                  <a:pt x="25" y="2"/>
                </a:cubicBez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31"/>
                  <a:pt x="50" y="33"/>
                </a:cubicBezTo>
                <a:close/>
                <a:moveTo>
                  <a:pt x="207" y="41"/>
                </a:moveTo>
                <a:cubicBezTo>
                  <a:pt x="204" y="43"/>
                  <a:pt x="204" y="46"/>
                  <a:pt x="207" y="48"/>
                </a:cubicBezTo>
                <a:cubicBezTo>
                  <a:pt x="219" y="60"/>
                  <a:pt x="219" y="60"/>
                  <a:pt x="219" y="60"/>
                </a:cubicBezTo>
                <a:cubicBezTo>
                  <a:pt x="221" y="62"/>
                  <a:pt x="223" y="62"/>
                  <a:pt x="226" y="60"/>
                </a:cubicBezTo>
                <a:cubicBezTo>
                  <a:pt x="254" y="31"/>
                  <a:pt x="254" y="31"/>
                  <a:pt x="254" y="31"/>
                </a:cubicBezTo>
                <a:cubicBezTo>
                  <a:pt x="256" y="30"/>
                  <a:pt x="257" y="30"/>
                  <a:pt x="258" y="30"/>
                </a:cubicBezTo>
                <a:cubicBezTo>
                  <a:pt x="260" y="30"/>
                  <a:pt x="261" y="31"/>
                  <a:pt x="261" y="33"/>
                </a:cubicBezTo>
                <a:cubicBezTo>
                  <a:pt x="265" y="42"/>
                  <a:pt x="266" y="52"/>
                  <a:pt x="265" y="62"/>
                </a:cubicBezTo>
                <a:cubicBezTo>
                  <a:pt x="263" y="72"/>
                  <a:pt x="258" y="81"/>
                  <a:pt x="251" y="88"/>
                </a:cubicBezTo>
                <a:cubicBezTo>
                  <a:pt x="241" y="99"/>
                  <a:pt x="228" y="104"/>
                  <a:pt x="213" y="104"/>
                </a:cubicBezTo>
                <a:cubicBezTo>
                  <a:pt x="207" y="104"/>
                  <a:pt x="202" y="103"/>
                  <a:pt x="197" y="101"/>
                </a:cubicBezTo>
                <a:cubicBezTo>
                  <a:pt x="101" y="197"/>
                  <a:pt x="101" y="197"/>
                  <a:pt x="101" y="197"/>
                </a:cubicBezTo>
                <a:cubicBezTo>
                  <a:pt x="104" y="206"/>
                  <a:pt x="105" y="216"/>
                  <a:pt x="103" y="226"/>
                </a:cubicBezTo>
                <a:cubicBezTo>
                  <a:pt x="100" y="236"/>
                  <a:pt x="96" y="245"/>
                  <a:pt x="88" y="251"/>
                </a:cubicBezTo>
                <a:cubicBezTo>
                  <a:pt x="79" y="261"/>
                  <a:pt x="67" y="266"/>
                  <a:pt x="54" y="266"/>
                </a:cubicBezTo>
                <a:cubicBezTo>
                  <a:pt x="46" y="266"/>
                  <a:pt x="39" y="265"/>
                  <a:pt x="32" y="261"/>
                </a:cubicBezTo>
                <a:cubicBezTo>
                  <a:pt x="31" y="261"/>
                  <a:pt x="30" y="260"/>
                  <a:pt x="30" y="258"/>
                </a:cubicBezTo>
                <a:cubicBezTo>
                  <a:pt x="30" y="257"/>
                  <a:pt x="30" y="256"/>
                  <a:pt x="31" y="255"/>
                </a:cubicBezTo>
                <a:cubicBezTo>
                  <a:pt x="60" y="226"/>
                  <a:pt x="60" y="226"/>
                  <a:pt x="60" y="226"/>
                </a:cubicBezTo>
                <a:cubicBezTo>
                  <a:pt x="62" y="224"/>
                  <a:pt x="62" y="221"/>
                  <a:pt x="60" y="219"/>
                </a:cubicBezTo>
                <a:cubicBezTo>
                  <a:pt x="47" y="206"/>
                  <a:pt x="47" y="206"/>
                  <a:pt x="47" y="206"/>
                </a:cubicBezTo>
                <a:cubicBezTo>
                  <a:pt x="45" y="204"/>
                  <a:pt x="43" y="204"/>
                  <a:pt x="41" y="206"/>
                </a:cubicBezTo>
                <a:cubicBezTo>
                  <a:pt x="12" y="236"/>
                  <a:pt x="12" y="236"/>
                  <a:pt x="12" y="236"/>
                </a:cubicBezTo>
                <a:cubicBezTo>
                  <a:pt x="11" y="237"/>
                  <a:pt x="10" y="237"/>
                  <a:pt x="8" y="237"/>
                </a:cubicBezTo>
                <a:cubicBezTo>
                  <a:pt x="7" y="237"/>
                  <a:pt x="6" y="236"/>
                  <a:pt x="6" y="234"/>
                </a:cubicBezTo>
                <a:cubicBezTo>
                  <a:pt x="1" y="225"/>
                  <a:pt x="0" y="215"/>
                  <a:pt x="2" y="205"/>
                </a:cubicBezTo>
                <a:cubicBezTo>
                  <a:pt x="4" y="195"/>
                  <a:pt x="9" y="186"/>
                  <a:pt x="16" y="178"/>
                </a:cubicBezTo>
                <a:cubicBezTo>
                  <a:pt x="26" y="168"/>
                  <a:pt x="39" y="163"/>
                  <a:pt x="54" y="163"/>
                </a:cubicBezTo>
                <a:cubicBezTo>
                  <a:pt x="60" y="163"/>
                  <a:pt x="65" y="164"/>
                  <a:pt x="70" y="166"/>
                </a:cubicBezTo>
                <a:cubicBezTo>
                  <a:pt x="166" y="70"/>
                  <a:pt x="166" y="70"/>
                  <a:pt x="166" y="70"/>
                </a:cubicBezTo>
                <a:cubicBezTo>
                  <a:pt x="163" y="61"/>
                  <a:pt x="162" y="51"/>
                  <a:pt x="164" y="41"/>
                </a:cubicBezTo>
                <a:cubicBezTo>
                  <a:pt x="166" y="31"/>
                  <a:pt x="171" y="22"/>
                  <a:pt x="178" y="15"/>
                </a:cubicBezTo>
                <a:cubicBezTo>
                  <a:pt x="186" y="8"/>
                  <a:pt x="194" y="3"/>
                  <a:pt x="205" y="2"/>
                </a:cubicBezTo>
                <a:cubicBezTo>
                  <a:pt x="215" y="0"/>
                  <a:pt x="225" y="1"/>
                  <a:pt x="234" y="6"/>
                </a:cubicBezTo>
                <a:cubicBezTo>
                  <a:pt x="236" y="6"/>
                  <a:pt x="237" y="7"/>
                  <a:pt x="237" y="9"/>
                </a:cubicBezTo>
                <a:cubicBezTo>
                  <a:pt x="237" y="10"/>
                  <a:pt x="237" y="11"/>
                  <a:pt x="236" y="12"/>
                </a:cubicBezTo>
                <a:lnTo>
                  <a:pt x="207" y="41"/>
                </a:lnTo>
                <a:close/>
                <a:moveTo>
                  <a:pt x="197" y="44"/>
                </a:moveTo>
                <a:cubicBezTo>
                  <a:pt x="197" y="41"/>
                  <a:pt x="198" y="38"/>
                  <a:pt x="201" y="35"/>
                </a:cubicBezTo>
                <a:cubicBezTo>
                  <a:pt x="226" y="11"/>
                  <a:pt x="226" y="11"/>
                  <a:pt x="226" y="11"/>
                </a:cubicBezTo>
                <a:cubicBezTo>
                  <a:pt x="210" y="6"/>
                  <a:pt x="196" y="9"/>
                  <a:pt x="184" y="21"/>
                </a:cubicBezTo>
                <a:cubicBezTo>
                  <a:pt x="178" y="27"/>
                  <a:pt x="174" y="35"/>
                  <a:pt x="172" y="44"/>
                </a:cubicBezTo>
                <a:cubicBezTo>
                  <a:pt x="170" y="53"/>
                  <a:pt x="171" y="62"/>
                  <a:pt x="174" y="70"/>
                </a:cubicBezTo>
                <a:cubicBezTo>
                  <a:pt x="175" y="72"/>
                  <a:pt x="175" y="73"/>
                  <a:pt x="174" y="74"/>
                </a:cubicBezTo>
                <a:cubicBezTo>
                  <a:pt x="74" y="174"/>
                  <a:pt x="74" y="174"/>
                  <a:pt x="74" y="174"/>
                </a:cubicBezTo>
                <a:cubicBezTo>
                  <a:pt x="73" y="175"/>
                  <a:pt x="71" y="175"/>
                  <a:pt x="70" y="174"/>
                </a:cubicBezTo>
                <a:cubicBezTo>
                  <a:pt x="65" y="172"/>
                  <a:pt x="60" y="171"/>
                  <a:pt x="54" y="171"/>
                </a:cubicBezTo>
                <a:cubicBezTo>
                  <a:pt x="41" y="171"/>
                  <a:pt x="31" y="176"/>
                  <a:pt x="22" y="185"/>
                </a:cubicBezTo>
                <a:cubicBezTo>
                  <a:pt x="10" y="196"/>
                  <a:pt x="7" y="210"/>
                  <a:pt x="11" y="225"/>
                </a:cubicBezTo>
                <a:cubicBezTo>
                  <a:pt x="35" y="201"/>
                  <a:pt x="35" y="201"/>
                  <a:pt x="35" y="201"/>
                </a:cubicBezTo>
                <a:cubicBezTo>
                  <a:pt x="37" y="198"/>
                  <a:pt x="41" y="197"/>
                  <a:pt x="44" y="197"/>
                </a:cubicBezTo>
                <a:cubicBezTo>
                  <a:pt x="48" y="197"/>
                  <a:pt x="51" y="198"/>
                  <a:pt x="54" y="200"/>
                </a:cubicBezTo>
                <a:cubicBezTo>
                  <a:pt x="66" y="213"/>
                  <a:pt x="66" y="213"/>
                  <a:pt x="66" y="213"/>
                </a:cubicBezTo>
                <a:cubicBezTo>
                  <a:pt x="69" y="216"/>
                  <a:pt x="70" y="219"/>
                  <a:pt x="70" y="222"/>
                </a:cubicBezTo>
                <a:cubicBezTo>
                  <a:pt x="70" y="226"/>
                  <a:pt x="68" y="229"/>
                  <a:pt x="66" y="232"/>
                </a:cubicBezTo>
                <a:cubicBezTo>
                  <a:pt x="41" y="256"/>
                  <a:pt x="41" y="256"/>
                  <a:pt x="41" y="256"/>
                </a:cubicBezTo>
                <a:cubicBezTo>
                  <a:pt x="49" y="259"/>
                  <a:pt x="56" y="259"/>
                  <a:pt x="63" y="257"/>
                </a:cubicBezTo>
                <a:cubicBezTo>
                  <a:pt x="71" y="255"/>
                  <a:pt x="77" y="251"/>
                  <a:pt x="83" y="246"/>
                </a:cubicBezTo>
                <a:cubicBezTo>
                  <a:pt x="89" y="240"/>
                  <a:pt x="93" y="232"/>
                  <a:pt x="95" y="223"/>
                </a:cubicBezTo>
                <a:cubicBezTo>
                  <a:pt x="96" y="214"/>
                  <a:pt x="96" y="205"/>
                  <a:pt x="93" y="197"/>
                </a:cubicBezTo>
                <a:cubicBezTo>
                  <a:pt x="92" y="195"/>
                  <a:pt x="92" y="194"/>
                  <a:pt x="93" y="192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4" y="92"/>
                  <a:pt x="195" y="92"/>
                  <a:pt x="197" y="93"/>
                </a:cubicBezTo>
                <a:cubicBezTo>
                  <a:pt x="202" y="95"/>
                  <a:pt x="207" y="96"/>
                  <a:pt x="213" y="96"/>
                </a:cubicBezTo>
                <a:cubicBezTo>
                  <a:pt x="226" y="96"/>
                  <a:pt x="236" y="91"/>
                  <a:pt x="245" y="83"/>
                </a:cubicBezTo>
                <a:cubicBezTo>
                  <a:pt x="257" y="71"/>
                  <a:pt x="260" y="57"/>
                  <a:pt x="256" y="42"/>
                </a:cubicBezTo>
                <a:cubicBezTo>
                  <a:pt x="232" y="66"/>
                  <a:pt x="232" y="66"/>
                  <a:pt x="232" y="66"/>
                </a:cubicBezTo>
                <a:cubicBezTo>
                  <a:pt x="229" y="69"/>
                  <a:pt x="226" y="70"/>
                  <a:pt x="223" y="70"/>
                </a:cubicBezTo>
                <a:cubicBezTo>
                  <a:pt x="219" y="70"/>
                  <a:pt x="216" y="69"/>
                  <a:pt x="213" y="66"/>
                </a:cubicBezTo>
                <a:cubicBezTo>
                  <a:pt x="201" y="54"/>
                  <a:pt x="201" y="54"/>
                  <a:pt x="201" y="54"/>
                </a:cubicBezTo>
                <a:cubicBezTo>
                  <a:pt x="198" y="51"/>
                  <a:pt x="197" y="48"/>
                  <a:pt x="197" y="44"/>
                </a:cubicBezTo>
                <a:close/>
                <a:moveTo>
                  <a:pt x="41" y="30"/>
                </a:moveTo>
                <a:cubicBezTo>
                  <a:pt x="22" y="11"/>
                  <a:pt x="22" y="11"/>
                  <a:pt x="22" y="11"/>
                </a:cubicBezTo>
                <a:cubicBezTo>
                  <a:pt x="11" y="22"/>
                  <a:pt x="11" y="22"/>
                  <a:pt x="11" y="22"/>
                </a:cubicBezTo>
                <a:cubicBezTo>
                  <a:pt x="30" y="41"/>
                  <a:pt x="30" y="41"/>
                  <a:pt x="30" y="41"/>
                </a:cubicBezTo>
                <a:lnTo>
                  <a:pt x="41" y="30"/>
                </a:lnTo>
                <a:close/>
                <a:moveTo>
                  <a:pt x="254" y="242"/>
                </a:moveTo>
                <a:cubicBezTo>
                  <a:pt x="257" y="240"/>
                  <a:pt x="257" y="238"/>
                  <a:pt x="254" y="236"/>
                </a:cubicBezTo>
                <a:cubicBezTo>
                  <a:pt x="172" y="153"/>
                  <a:pt x="172" y="153"/>
                  <a:pt x="172" y="153"/>
                </a:cubicBezTo>
                <a:cubicBezTo>
                  <a:pt x="170" y="151"/>
                  <a:pt x="170" y="149"/>
                  <a:pt x="172" y="147"/>
                </a:cubicBezTo>
                <a:cubicBezTo>
                  <a:pt x="174" y="145"/>
                  <a:pt x="176" y="145"/>
                  <a:pt x="178" y="147"/>
                </a:cubicBezTo>
                <a:cubicBezTo>
                  <a:pt x="261" y="230"/>
                  <a:pt x="261" y="230"/>
                  <a:pt x="261" y="230"/>
                </a:cubicBezTo>
                <a:cubicBezTo>
                  <a:pt x="263" y="232"/>
                  <a:pt x="264" y="236"/>
                  <a:pt x="264" y="239"/>
                </a:cubicBezTo>
                <a:cubicBezTo>
                  <a:pt x="264" y="242"/>
                  <a:pt x="263" y="246"/>
                  <a:pt x="261" y="248"/>
                </a:cubicBezTo>
                <a:cubicBezTo>
                  <a:pt x="249" y="261"/>
                  <a:pt x="249" y="261"/>
                  <a:pt x="249" y="261"/>
                </a:cubicBezTo>
                <a:cubicBezTo>
                  <a:pt x="246" y="263"/>
                  <a:pt x="243" y="264"/>
                  <a:pt x="239" y="264"/>
                </a:cubicBezTo>
                <a:cubicBezTo>
                  <a:pt x="236" y="264"/>
                  <a:pt x="233" y="263"/>
                  <a:pt x="230" y="261"/>
                </a:cubicBezTo>
                <a:cubicBezTo>
                  <a:pt x="147" y="178"/>
                  <a:pt x="147" y="178"/>
                  <a:pt x="147" y="178"/>
                </a:cubicBezTo>
                <a:cubicBezTo>
                  <a:pt x="145" y="176"/>
                  <a:pt x="145" y="174"/>
                  <a:pt x="147" y="172"/>
                </a:cubicBezTo>
                <a:cubicBezTo>
                  <a:pt x="149" y="170"/>
                  <a:pt x="151" y="170"/>
                  <a:pt x="153" y="172"/>
                </a:cubicBezTo>
                <a:cubicBezTo>
                  <a:pt x="236" y="255"/>
                  <a:pt x="236" y="255"/>
                  <a:pt x="236" y="255"/>
                </a:cubicBezTo>
                <a:cubicBezTo>
                  <a:pt x="238" y="257"/>
                  <a:pt x="241" y="257"/>
                  <a:pt x="243" y="255"/>
                </a:cubicBezTo>
                <a:lnTo>
                  <a:pt x="254" y="2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" name="Freeform 58"/>
          <p:cNvSpPr>
            <a:spLocks noEditPoints="1"/>
          </p:cNvSpPr>
          <p:nvPr/>
        </p:nvSpPr>
        <p:spPr bwMode="auto">
          <a:xfrm>
            <a:off x="3789363" y="5319713"/>
            <a:ext cx="469900" cy="469900"/>
          </a:xfrm>
          <a:custGeom>
            <a:avLst/>
            <a:gdLst>
              <a:gd name="T0" fmla="*/ 56 w 265"/>
              <a:gd name="T1" fmla="*/ 167 h 265"/>
              <a:gd name="T2" fmla="*/ 9 w 265"/>
              <a:gd name="T3" fmla="*/ 210 h 265"/>
              <a:gd name="T4" fmla="*/ 56 w 265"/>
              <a:gd name="T5" fmla="*/ 257 h 265"/>
              <a:gd name="T6" fmla="*/ 100 w 265"/>
              <a:gd name="T7" fmla="*/ 195 h 265"/>
              <a:gd name="T8" fmla="*/ 121 w 265"/>
              <a:gd name="T9" fmla="*/ 171 h 265"/>
              <a:gd name="T10" fmla="*/ 128 w 265"/>
              <a:gd name="T11" fmla="*/ 176 h 265"/>
              <a:gd name="T12" fmla="*/ 108 w 265"/>
              <a:gd name="T13" fmla="*/ 195 h 265"/>
              <a:gd name="T14" fmla="*/ 56 w 265"/>
              <a:gd name="T15" fmla="*/ 265 h 265"/>
              <a:gd name="T16" fmla="*/ 0 w 265"/>
              <a:gd name="T17" fmla="*/ 210 h 265"/>
              <a:gd name="T18" fmla="*/ 56 w 265"/>
              <a:gd name="T19" fmla="*/ 158 h 265"/>
              <a:gd name="T20" fmla="*/ 88 w 265"/>
              <a:gd name="T21" fmla="*/ 149 h 265"/>
              <a:gd name="T22" fmla="*/ 91 w 265"/>
              <a:gd name="T23" fmla="*/ 156 h 265"/>
              <a:gd name="T24" fmla="*/ 54 w 265"/>
              <a:gd name="T25" fmla="*/ 182 h 265"/>
              <a:gd name="T26" fmla="*/ 83 w 265"/>
              <a:gd name="T27" fmla="*/ 211 h 265"/>
              <a:gd name="T28" fmla="*/ 54 w 265"/>
              <a:gd name="T29" fmla="*/ 240 h 265"/>
              <a:gd name="T30" fmla="*/ 25 w 265"/>
              <a:gd name="T31" fmla="*/ 211 h 265"/>
              <a:gd name="T32" fmla="*/ 54 w 265"/>
              <a:gd name="T33" fmla="*/ 182 h 265"/>
              <a:gd name="T34" fmla="*/ 138 w 265"/>
              <a:gd name="T35" fmla="*/ 172 h 265"/>
              <a:gd name="T36" fmla="*/ 93 w 265"/>
              <a:gd name="T37" fmla="*/ 136 h 265"/>
              <a:gd name="T38" fmla="*/ 47 w 265"/>
              <a:gd name="T39" fmla="*/ 83 h 265"/>
              <a:gd name="T40" fmla="*/ 26 w 265"/>
              <a:gd name="T41" fmla="*/ 4 h 265"/>
              <a:gd name="T42" fmla="*/ 33 w 265"/>
              <a:gd name="T43" fmla="*/ 2 h 265"/>
              <a:gd name="T44" fmla="*/ 161 w 265"/>
              <a:gd name="T45" fmla="*/ 138 h 265"/>
              <a:gd name="T46" fmla="*/ 181 w 265"/>
              <a:gd name="T47" fmla="*/ 153 h 265"/>
              <a:gd name="T48" fmla="*/ 250 w 265"/>
              <a:gd name="T49" fmla="*/ 173 h 265"/>
              <a:gd name="T50" fmla="*/ 249 w 265"/>
              <a:gd name="T51" fmla="*/ 249 h 265"/>
              <a:gd name="T52" fmla="*/ 162 w 265"/>
              <a:gd name="T53" fmla="*/ 234 h 265"/>
              <a:gd name="T54" fmla="*/ 150 w 265"/>
              <a:gd name="T55" fmla="*/ 185 h 265"/>
              <a:gd name="T56" fmla="*/ 39 w 265"/>
              <a:gd name="T57" fmla="*/ 196 h 265"/>
              <a:gd name="T58" fmla="*/ 39 w 265"/>
              <a:gd name="T59" fmla="*/ 226 h 265"/>
              <a:gd name="T60" fmla="*/ 69 w 265"/>
              <a:gd name="T61" fmla="*/ 226 h 265"/>
              <a:gd name="T62" fmla="*/ 69 w 265"/>
              <a:gd name="T63" fmla="*/ 196 h 265"/>
              <a:gd name="T64" fmla="*/ 43 w 265"/>
              <a:gd name="T65" fmla="*/ 53 h 265"/>
              <a:gd name="T66" fmla="*/ 78 w 265"/>
              <a:gd name="T67" fmla="*/ 110 h 265"/>
              <a:gd name="T68" fmla="*/ 124 w 265"/>
              <a:gd name="T69" fmla="*/ 150 h 265"/>
              <a:gd name="T70" fmla="*/ 158 w 265"/>
              <a:gd name="T71" fmla="*/ 182 h 265"/>
              <a:gd name="T72" fmla="*/ 170 w 265"/>
              <a:gd name="T73" fmla="*/ 231 h 265"/>
              <a:gd name="T74" fmla="*/ 243 w 265"/>
              <a:gd name="T75" fmla="*/ 243 h 265"/>
              <a:gd name="T76" fmla="*/ 244 w 265"/>
              <a:gd name="T77" fmla="*/ 179 h 265"/>
              <a:gd name="T78" fmla="*/ 179 w 265"/>
              <a:gd name="T79" fmla="*/ 161 h 265"/>
              <a:gd name="T80" fmla="*/ 154 w 265"/>
              <a:gd name="T81" fmla="*/ 142 h 265"/>
              <a:gd name="T82" fmla="*/ 43 w 265"/>
              <a:gd name="T83" fmla="*/ 53 h 265"/>
              <a:gd name="T84" fmla="*/ 137 w 265"/>
              <a:gd name="T85" fmla="*/ 136 h 265"/>
              <a:gd name="T86" fmla="*/ 137 w 265"/>
              <a:gd name="T87" fmla="*/ 145 h 265"/>
              <a:gd name="T88" fmla="*/ 128 w 265"/>
              <a:gd name="T89" fmla="*/ 145 h 265"/>
              <a:gd name="T90" fmla="*/ 126 w 265"/>
              <a:gd name="T91" fmla="*/ 138 h 265"/>
              <a:gd name="T92" fmla="*/ 133 w 265"/>
              <a:gd name="T93" fmla="*/ 134 h 265"/>
              <a:gd name="T94" fmla="*/ 231 w 265"/>
              <a:gd name="T95" fmla="*/ 15 h 265"/>
              <a:gd name="T96" fmla="*/ 142 w 265"/>
              <a:gd name="T97" fmla="*/ 104 h 265"/>
              <a:gd name="T98" fmla="*/ 233 w 265"/>
              <a:gd name="T99" fmla="*/ 2 h 265"/>
              <a:gd name="T100" fmla="*/ 239 w 265"/>
              <a:gd name="T101" fmla="*/ 4 h 265"/>
              <a:gd name="T102" fmla="*/ 177 w 265"/>
              <a:gd name="T103" fmla="*/ 134 h 265"/>
              <a:gd name="T104" fmla="*/ 171 w 265"/>
              <a:gd name="T105" fmla="*/ 134 h 265"/>
              <a:gd name="T106" fmla="*/ 212 w 265"/>
              <a:gd name="T107" fmla="*/ 79 h 265"/>
              <a:gd name="T108" fmla="*/ 191 w 265"/>
              <a:gd name="T109" fmla="*/ 191 h 265"/>
              <a:gd name="T110" fmla="*/ 232 w 265"/>
              <a:gd name="T111" fmla="*/ 191 h 265"/>
              <a:gd name="T112" fmla="*/ 232 w 265"/>
              <a:gd name="T113" fmla="*/ 232 h 265"/>
              <a:gd name="T114" fmla="*/ 191 w 265"/>
              <a:gd name="T115" fmla="*/ 232 h 265"/>
              <a:gd name="T116" fmla="*/ 191 w 265"/>
              <a:gd name="T117" fmla="*/ 211 h 265"/>
              <a:gd name="T118" fmla="*/ 211 w 265"/>
              <a:gd name="T119" fmla="*/ 232 h 265"/>
              <a:gd name="T120" fmla="*/ 232 w 265"/>
              <a:gd name="T121" fmla="*/ 211 h 265"/>
              <a:gd name="T122" fmla="*/ 211 w 265"/>
              <a:gd name="T123" fmla="*/ 190 h 265"/>
              <a:gd name="T124" fmla="*/ 191 w 265"/>
              <a:gd name="T125" fmla="*/ 21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5" h="265">
                <a:moveTo>
                  <a:pt x="85" y="159"/>
                </a:moveTo>
                <a:cubicBezTo>
                  <a:pt x="74" y="164"/>
                  <a:pt x="64" y="167"/>
                  <a:pt x="56" y="167"/>
                </a:cubicBezTo>
                <a:cubicBezTo>
                  <a:pt x="42" y="167"/>
                  <a:pt x="31" y="171"/>
                  <a:pt x="22" y="179"/>
                </a:cubicBezTo>
                <a:cubicBezTo>
                  <a:pt x="13" y="187"/>
                  <a:pt x="9" y="197"/>
                  <a:pt x="9" y="210"/>
                </a:cubicBezTo>
                <a:cubicBezTo>
                  <a:pt x="9" y="223"/>
                  <a:pt x="13" y="234"/>
                  <a:pt x="22" y="243"/>
                </a:cubicBezTo>
                <a:cubicBezTo>
                  <a:pt x="31" y="252"/>
                  <a:pt x="43" y="257"/>
                  <a:pt x="56" y="257"/>
                </a:cubicBezTo>
                <a:cubicBezTo>
                  <a:pt x="75" y="257"/>
                  <a:pt x="89" y="248"/>
                  <a:pt x="96" y="231"/>
                </a:cubicBezTo>
                <a:cubicBezTo>
                  <a:pt x="98" y="225"/>
                  <a:pt x="100" y="213"/>
                  <a:pt x="100" y="195"/>
                </a:cubicBezTo>
                <a:cubicBezTo>
                  <a:pt x="100" y="190"/>
                  <a:pt x="104" y="185"/>
                  <a:pt x="113" y="178"/>
                </a:cubicBezTo>
                <a:cubicBezTo>
                  <a:pt x="117" y="175"/>
                  <a:pt x="120" y="173"/>
                  <a:pt x="121" y="171"/>
                </a:cubicBezTo>
                <a:cubicBezTo>
                  <a:pt x="123" y="169"/>
                  <a:pt x="125" y="169"/>
                  <a:pt x="127" y="171"/>
                </a:cubicBezTo>
                <a:cubicBezTo>
                  <a:pt x="129" y="173"/>
                  <a:pt x="129" y="174"/>
                  <a:pt x="128" y="176"/>
                </a:cubicBezTo>
                <a:cubicBezTo>
                  <a:pt x="126" y="179"/>
                  <a:pt x="123" y="181"/>
                  <a:pt x="118" y="185"/>
                </a:cubicBezTo>
                <a:cubicBezTo>
                  <a:pt x="111" y="190"/>
                  <a:pt x="108" y="193"/>
                  <a:pt x="108" y="195"/>
                </a:cubicBezTo>
                <a:cubicBezTo>
                  <a:pt x="108" y="214"/>
                  <a:pt x="106" y="227"/>
                  <a:pt x="103" y="234"/>
                </a:cubicBezTo>
                <a:cubicBezTo>
                  <a:pt x="95" y="255"/>
                  <a:pt x="79" y="265"/>
                  <a:pt x="56" y="265"/>
                </a:cubicBezTo>
                <a:cubicBezTo>
                  <a:pt x="41" y="265"/>
                  <a:pt x="28" y="260"/>
                  <a:pt x="17" y="249"/>
                </a:cubicBezTo>
                <a:cubicBezTo>
                  <a:pt x="6" y="238"/>
                  <a:pt x="0" y="225"/>
                  <a:pt x="0" y="210"/>
                </a:cubicBezTo>
                <a:cubicBezTo>
                  <a:pt x="0" y="195"/>
                  <a:pt x="6" y="183"/>
                  <a:pt x="16" y="173"/>
                </a:cubicBezTo>
                <a:cubicBezTo>
                  <a:pt x="27" y="163"/>
                  <a:pt x="40" y="158"/>
                  <a:pt x="56" y="158"/>
                </a:cubicBezTo>
                <a:cubicBezTo>
                  <a:pt x="63" y="158"/>
                  <a:pt x="71" y="156"/>
                  <a:pt x="82" y="151"/>
                </a:cubicBezTo>
                <a:cubicBezTo>
                  <a:pt x="85" y="150"/>
                  <a:pt x="86" y="149"/>
                  <a:pt x="88" y="149"/>
                </a:cubicBezTo>
                <a:cubicBezTo>
                  <a:pt x="90" y="147"/>
                  <a:pt x="92" y="148"/>
                  <a:pt x="93" y="151"/>
                </a:cubicBezTo>
                <a:cubicBezTo>
                  <a:pt x="94" y="153"/>
                  <a:pt x="93" y="155"/>
                  <a:pt x="91" y="156"/>
                </a:cubicBezTo>
                <a:cubicBezTo>
                  <a:pt x="90" y="157"/>
                  <a:pt x="88" y="158"/>
                  <a:pt x="85" y="159"/>
                </a:cubicBezTo>
                <a:close/>
                <a:moveTo>
                  <a:pt x="54" y="182"/>
                </a:moveTo>
                <a:cubicBezTo>
                  <a:pt x="62" y="182"/>
                  <a:pt x="69" y="185"/>
                  <a:pt x="75" y="191"/>
                </a:cubicBezTo>
                <a:cubicBezTo>
                  <a:pt x="80" y="196"/>
                  <a:pt x="83" y="203"/>
                  <a:pt x="83" y="211"/>
                </a:cubicBezTo>
                <a:cubicBezTo>
                  <a:pt x="83" y="219"/>
                  <a:pt x="80" y="226"/>
                  <a:pt x="75" y="232"/>
                </a:cubicBezTo>
                <a:cubicBezTo>
                  <a:pt x="69" y="237"/>
                  <a:pt x="62" y="240"/>
                  <a:pt x="54" y="240"/>
                </a:cubicBezTo>
                <a:cubicBezTo>
                  <a:pt x="46" y="240"/>
                  <a:pt x="39" y="237"/>
                  <a:pt x="34" y="232"/>
                </a:cubicBezTo>
                <a:cubicBezTo>
                  <a:pt x="28" y="226"/>
                  <a:pt x="25" y="219"/>
                  <a:pt x="25" y="211"/>
                </a:cubicBezTo>
                <a:cubicBezTo>
                  <a:pt x="25" y="203"/>
                  <a:pt x="28" y="196"/>
                  <a:pt x="34" y="191"/>
                </a:cubicBezTo>
                <a:cubicBezTo>
                  <a:pt x="39" y="185"/>
                  <a:pt x="46" y="182"/>
                  <a:pt x="54" y="182"/>
                </a:cubicBezTo>
                <a:close/>
                <a:moveTo>
                  <a:pt x="150" y="185"/>
                </a:moveTo>
                <a:cubicBezTo>
                  <a:pt x="146" y="180"/>
                  <a:pt x="142" y="176"/>
                  <a:pt x="138" y="172"/>
                </a:cubicBezTo>
                <a:cubicBezTo>
                  <a:pt x="134" y="169"/>
                  <a:pt x="127" y="164"/>
                  <a:pt x="118" y="157"/>
                </a:cubicBezTo>
                <a:cubicBezTo>
                  <a:pt x="108" y="148"/>
                  <a:pt x="99" y="141"/>
                  <a:pt x="93" y="136"/>
                </a:cubicBezTo>
                <a:cubicBezTo>
                  <a:pt x="87" y="131"/>
                  <a:pt x="79" y="124"/>
                  <a:pt x="69" y="113"/>
                </a:cubicBezTo>
                <a:cubicBezTo>
                  <a:pt x="60" y="103"/>
                  <a:pt x="52" y="93"/>
                  <a:pt x="47" y="83"/>
                </a:cubicBezTo>
                <a:cubicBezTo>
                  <a:pt x="41" y="74"/>
                  <a:pt x="37" y="62"/>
                  <a:pt x="32" y="48"/>
                </a:cubicBezTo>
                <a:cubicBezTo>
                  <a:pt x="28" y="34"/>
                  <a:pt x="26" y="19"/>
                  <a:pt x="26" y="4"/>
                </a:cubicBezTo>
                <a:cubicBezTo>
                  <a:pt x="26" y="2"/>
                  <a:pt x="27" y="1"/>
                  <a:pt x="29" y="1"/>
                </a:cubicBezTo>
                <a:cubicBezTo>
                  <a:pt x="31" y="0"/>
                  <a:pt x="32" y="0"/>
                  <a:pt x="33" y="2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1" y="137"/>
                  <a:pt x="161" y="137"/>
                  <a:pt x="161" y="138"/>
                </a:cubicBezTo>
                <a:cubicBezTo>
                  <a:pt x="162" y="139"/>
                  <a:pt x="163" y="141"/>
                  <a:pt x="165" y="144"/>
                </a:cubicBezTo>
                <a:cubicBezTo>
                  <a:pt x="168" y="146"/>
                  <a:pt x="173" y="149"/>
                  <a:pt x="181" y="153"/>
                </a:cubicBezTo>
                <a:cubicBezTo>
                  <a:pt x="189" y="156"/>
                  <a:pt x="199" y="158"/>
                  <a:pt x="210" y="158"/>
                </a:cubicBezTo>
                <a:cubicBezTo>
                  <a:pt x="226" y="158"/>
                  <a:pt x="239" y="163"/>
                  <a:pt x="250" y="173"/>
                </a:cubicBezTo>
                <a:cubicBezTo>
                  <a:pt x="260" y="183"/>
                  <a:pt x="265" y="195"/>
                  <a:pt x="265" y="210"/>
                </a:cubicBezTo>
                <a:cubicBezTo>
                  <a:pt x="265" y="225"/>
                  <a:pt x="260" y="238"/>
                  <a:pt x="249" y="249"/>
                </a:cubicBezTo>
                <a:cubicBezTo>
                  <a:pt x="238" y="260"/>
                  <a:pt x="225" y="265"/>
                  <a:pt x="210" y="265"/>
                </a:cubicBezTo>
                <a:cubicBezTo>
                  <a:pt x="186" y="265"/>
                  <a:pt x="171" y="255"/>
                  <a:pt x="162" y="234"/>
                </a:cubicBezTo>
                <a:cubicBezTo>
                  <a:pt x="158" y="224"/>
                  <a:pt x="156" y="212"/>
                  <a:pt x="156" y="198"/>
                </a:cubicBezTo>
                <a:cubicBezTo>
                  <a:pt x="156" y="194"/>
                  <a:pt x="154" y="190"/>
                  <a:pt x="150" y="185"/>
                </a:cubicBezTo>
                <a:close/>
                <a:moveTo>
                  <a:pt x="54" y="190"/>
                </a:moveTo>
                <a:cubicBezTo>
                  <a:pt x="48" y="190"/>
                  <a:pt x="43" y="192"/>
                  <a:pt x="39" y="196"/>
                </a:cubicBezTo>
                <a:cubicBezTo>
                  <a:pt x="35" y="200"/>
                  <a:pt x="33" y="205"/>
                  <a:pt x="33" y="211"/>
                </a:cubicBezTo>
                <a:cubicBezTo>
                  <a:pt x="33" y="217"/>
                  <a:pt x="35" y="222"/>
                  <a:pt x="39" y="226"/>
                </a:cubicBezTo>
                <a:cubicBezTo>
                  <a:pt x="43" y="230"/>
                  <a:pt x="48" y="232"/>
                  <a:pt x="54" y="232"/>
                </a:cubicBezTo>
                <a:cubicBezTo>
                  <a:pt x="60" y="232"/>
                  <a:pt x="65" y="230"/>
                  <a:pt x="69" y="226"/>
                </a:cubicBezTo>
                <a:cubicBezTo>
                  <a:pt x="73" y="222"/>
                  <a:pt x="75" y="217"/>
                  <a:pt x="75" y="211"/>
                </a:cubicBezTo>
                <a:cubicBezTo>
                  <a:pt x="75" y="205"/>
                  <a:pt x="73" y="200"/>
                  <a:pt x="69" y="196"/>
                </a:cubicBezTo>
                <a:cubicBezTo>
                  <a:pt x="65" y="192"/>
                  <a:pt x="60" y="190"/>
                  <a:pt x="54" y="190"/>
                </a:cubicBezTo>
                <a:close/>
                <a:moveTo>
                  <a:pt x="43" y="53"/>
                </a:moveTo>
                <a:cubicBezTo>
                  <a:pt x="47" y="65"/>
                  <a:pt x="52" y="76"/>
                  <a:pt x="57" y="84"/>
                </a:cubicBezTo>
                <a:cubicBezTo>
                  <a:pt x="62" y="92"/>
                  <a:pt x="70" y="101"/>
                  <a:pt x="78" y="110"/>
                </a:cubicBezTo>
                <a:cubicBezTo>
                  <a:pt x="87" y="120"/>
                  <a:pt x="95" y="127"/>
                  <a:pt x="100" y="131"/>
                </a:cubicBezTo>
                <a:cubicBezTo>
                  <a:pt x="106" y="136"/>
                  <a:pt x="114" y="142"/>
                  <a:pt x="124" y="150"/>
                </a:cubicBezTo>
                <a:cubicBezTo>
                  <a:pt x="133" y="158"/>
                  <a:pt x="140" y="163"/>
                  <a:pt x="145" y="167"/>
                </a:cubicBezTo>
                <a:cubicBezTo>
                  <a:pt x="149" y="171"/>
                  <a:pt x="154" y="176"/>
                  <a:pt x="158" y="182"/>
                </a:cubicBezTo>
                <a:cubicBezTo>
                  <a:pt x="162" y="188"/>
                  <a:pt x="164" y="193"/>
                  <a:pt x="164" y="198"/>
                </a:cubicBezTo>
                <a:cubicBezTo>
                  <a:pt x="164" y="211"/>
                  <a:pt x="166" y="222"/>
                  <a:pt x="170" y="231"/>
                </a:cubicBezTo>
                <a:cubicBezTo>
                  <a:pt x="177" y="248"/>
                  <a:pt x="190" y="257"/>
                  <a:pt x="210" y="257"/>
                </a:cubicBezTo>
                <a:cubicBezTo>
                  <a:pt x="223" y="257"/>
                  <a:pt x="234" y="252"/>
                  <a:pt x="243" y="243"/>
                </a:cubicBezTo>
                <a:cubicBezTo>
                  <a:pt x="252" y="234"/>
                  <a:pt x="257" y="223"/>
                  <a:pt x="257" y="210"/>
                </a:cubicBezTo>
                <a:cubicBezTo>
                  <a:pt x="257" y="197"/>
                  <a:pt x="253" y="187"/>
                  <a:pt x="244" y="179"/>
                </a:cubicBezTo>
                <a:cubicBezTo>
                  <a:pt x="235" y="171"/>
                  <a:pt x="223" y="167"/>
                  <a:pt x="210" y="167"/>
                </a:cubicBezTo>
                <a:cubicBezTo>
                  <a:pt x="198" y="167"/>
                  <a:pt x="188" y="165"/>
                  <a:pt x="179" y="161"/>
                </a:cubicBezTo>
                <a:cubicBezTo>
                  <a:pt x="169" y="157"/>
                  <a:pt x="164" y="153"/>
                  <a:pt x="161" y="150"/>
                </a:cubicBezTo>
                <a:cubicBezTo>
                  <a:pt x="158" y="147"/>
                  <a:pt x="156" y="145"/>
                  <a:pt x="154" y="142"/>
                </a:cubicBezTo>
                <a:cubicBezTo>
                  <a:pt x="35" y="15"/>
                  <a:pt x="35" y="15"/>
                  <a:pt x="35" y="15"/>
                </a:cubicBezTo>
                <a:cubicBezTo>
                  <a:pt x="36" y="28"/>
                  <a:pt x="38" y="41"/>
                  <a:pt x="43" y="53"/>
                </a:cubicBezTo>
                <a:close/>
                <a:moveTo>
                  <a:pt x="133" y="134"/>
                </a:moveTo>
                <a:cubicBezTo>
                  <a:pt x="135" y="134"/>
                  <a:pt x="136" y="135"/>
                  <a:pt x="137" y="136"/>
                </a:cubicBezTo>
                <a:cubicBezTo>
                  <a:pt x="139" y="137"/>
                  <a:pt x="140" y="139"/>
                  <a:pt x="140" y="141"/>
                </a:cubicBezTo>
                <a:cubicBezTo>
                  <a:pt x="140" y="142"/>
                  <a:pt x="139" y="144"/>
                  <a:pt x="137" y="145"/>
                </a:cubicBezTo>
                <a:cubicBezTo>
                  <a:pt x="136" y="147"/>
                  <a:pt x="135" y="147"/>
                  <a:pt x="133" y="147"/>
                </a:cubicBezTo>
                <a:cubicBezTo>
                  <a:pt x="131" y="147"/>
                  <a:pt x="130" y="147"/>
                  <a:pt x="128" y="145"/>
                </a:cubicBezTo>
                <a:cubicBezTo>
                  <a:pt x="127" y="144"/>
                  <a:pt x="126" y="142"/>
                  <a:pt x="126" y="140"/>
                </a:cubicBezTo>
                <a:cubicBezTo>
                  <a:pt x="126" y="139"/>
                  <a:pt x="126" y="138"/>
                  <a:pt x="126" y="138"/>
                </a:cubicBezTo>
                <a:cubicBezTo>
                  <a:pt x="126" y="138"/>
                  <a:pt x="127" y="137"/>
                  <a:pt x="128" y="136"/>
                </a:cubicBezTo>
                <a:cubicBezTo>
                  <a:pt x="130" y="135"/>
                  <a:pt x="131" y="134"/>
                  <a:pt x="133" y="134"/>
                </a:cubicBezTo>
                <a:close/>
                <a:moveTo>
                  <a:pt x="212" y="79"/>
                </a:moveTo>
                <a:cubicBezTo>
                  <a:pt x="223" y="61"/>
                  <a:pt x="229" y="40"/>
                  <a:pt x="231" y="15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46" y="106"/>
                  <a:pt x="144" y="106"/>
                  <a:pt x="142" y="104"/>
                </a:cubicBezTo>
                <a:cubicBezTo>
                  <a:pt x="140" y="102"/>
                  <a:pt x="140" y="100"/>
                  <a:pt x="142" y="98"/>
                </a:cubicBezTo>
                <a:cubicBezTo>
                  <a:pt x="233" y="2"/>
                  <a:pt x="233" y="2"/>
                  <a:pt x="233" y="2"/>
                </a:cubicBezTo>
                <a:cubicBezTo>
                  <a:pt x="234" y="0"/>
                  <a:pt x="235" y="0"/>
                  <a:pt x="237" y="1"/>
                </a:cubicBezTo>
                <a:cubicBezTo>
                  <a:pt x="239" y="1"/>
                  <a:pt x="239" y="2"/>
                  <a:pt x="239" y="4"/>
                </a:cubicBezTo>
                <a:cubicBezTo>
                  <a:pt x="239" y="33"/>
                  <a:pt x="234" y="58"/>
                  <a:pt x="222" y="78"/>
                </a:cubicBezTo>
                <a:cubicBezTo>
                  <a:pt x="211" y="99"/>
                  <a:pt x="195" y="117"/>
                  <a:pt x="177" y="134"/>
                </a:cubicBezTo>
                <a:cubicBezTo>
                  <a:pt x="176" y="135"/>
                  <a:pt x="175" y="135"/>
                  <a:pt x="174" y="135"/>
                </a:cubicBezTo>
                <a:cubicBezTo>
                  <a:pt x="173" y="135"/>
                  <a:pt x="172" y="135"/>
                  <a:pt x="171" y="134"/>
                </a:cubicBezTo>
                <a:cubicBezTo>
                  <a:pt x="169" y="132"/>
                  <a:pt x="169" y="130"/>
                  <a:pt x="171" y="128"/>
                </a:cubicBezTo>
                <a:cubicBezTo>
                  <a:pt x="188" y="113"/>
                  <a:pt x="201" y="97"/>
                  <a:pt x="212" y="79"/>
                </a:cubicBezTo>
                <a:close/>
                <a:moveTo>
                  <a:pt x="183" y="211"/>
                </a:moveTo>
                <a:cubicBezTo>
                  <a:pt x="183" y="203"/>
                  <a:pt x="185" y="196"/>
                  <a:pt x="191" y="191"/>
                </a:cubicBezTo>
                <a:cubicBezTo>
                  <a:pt x="197" y="185"/>
                  <a:pt x="204" y="182"/>
                  <a:pt x="211" y="182"/>
                </a:cubicBezTo>
                <a:cubicBezTo>
                  <a:pt x="219" y="182"/>
                  <a:pt x="226" y="185"/>
                  <a:pt x="232" y="191"/>
                </a:cubicBezTo>
                <a:cubicBezTo>
                  <a:pt x="238" y="196"/>
                  <a:pt x="240" y="203"/>
                  <a:pt x="240" y="211"/>
                </a:cubicBezTo>
                <a:cubicBezTo>
                  <a:pt x="240" y="219"/>
                  <a:pt x="238" y="226"/>
                  <a:pt x="232" y="232"/>
                </a:cubicBezTo>
                <a:cubicBezTo>
                  <a:pt x="226" y="237"/>
                  <a:pt x="219" y="240"/>
                  <a:pt x="211" y="240"/>
                </a:cubicBezTo>
                <a:cubicBezTo>
                  <a:pt x="204" y="240"/>
                  <a:pt x="197" y="237"/>
                  <a:pt x="191" y="232"/>
                </a:cubicBezTo>
                <a:cubicBezTo>
                  <a:pt x="185" y="226"/>
                  <a:pt x="183" y="219"/>
                  <a:pt x="183" y="211"/>
                </a:cubicBezTo>
                <a:close/>
                <a:moveTo>
                  <a:pt x="191" y="211"/>
                </a:moveTo>
                <a:cubicBezTo>
                  <a:pt x="191" y="217"/>
                  <a:pt x="193" y="222"/>
                  <a:pt x="197" y="226"/>
                </a:cubicBezTo>
                <a:cubicBezTo>
                  <a:pt x="201" y="230"/>
                  <a:pt x="206" y="232"/>
                  <a:pt x="211" y="232"/>
                </a:cubicBezTo>
                <a:cubicBezTo>
                  <a:pt x="217" y="232"/>
                  <a:pt x="222" y="230"/>
                  <a:pt x="226" y="226"/>
                </a:cubicBezTo>
                <a:cubicBezTo>
                  <a:pt x="230" y="222"/>
                  <a:pt x="232" y="217"/>
                  <a:pt x="232" y="211"/>
                </a:cubicBezTo>
                <a:cubicBezTo>
                  <a:pt x="232" y="205"/>
                  <a:pt x="230" y="200"/>
                  <a:pt x="226" y="196"/>
                </a:cubicBezTo>
                <a:cubicBezTo>
                  <a:pt x="222" y="192"/>
                  <a:pt x="217" y="190"/>
                  <a:pt x="211" y="190"/>
                </a:cubicBezTo>
                <a:cubicBezTo>
                  <a:pt x="206" y="190"/>
                  <a:pt x="201" y="192"/>
                  <a:pt x="197" y="196"/>
                </a:cubicBezTo>
                <a:cubicBezTo>
                  <a:pt x="193" y="200"/>
                  <a:pt x="191" y="205"/>
                  <a:pt x="191" y="2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" name="Freeform 59"/>
          <p:cNvSpPr>
            <a:spLocks noEditPoints="1"/>
          </p:cNvSpPr>
          <p:nvPr/>
        </p:nvSpPr>
        <p:spPr bwMode="auto">
          <a:xfrm>
            <a:off x="4494213" y="5319713"/>
            <a:ext cx="322263" cy="469900"/>
          </a:xfrm>
          <a:custGeom>
            <a:avLst/>
            <a:gdLst>
              <a:gd name="T0" fmla="*/ 107 w 182"/>
              <a:gd name="T1" fmla="*/ 187 h 265"/>
              <a:gd name="T2" fmla="*/ 114 w 182"/>
              <a:gd name="T3" fmla="*/ 223 h 265"/>
              <a:gd name="T4" fmla="*/ 117 w 182"/>
              <a:gd name="T5" fmla="*/ 235 h 265"/>
              <a:gd name="T6" fmla="*/ 91 w 182"/>
              <a:gd name="T7" fmla="*/ 265 h 265"/>
              <a:gd name="T8" fmla="*/ 66 w 182"/>
              <a:gd name="T9" fmla="*/ 235 h 265"/>
              <a:gd name="T10" fmla="*/ 68 w 182"/>
              <a:gd name="T11" fmla="*/ 224 h 265"/>
              <a:gd name="T12" fmla="*/ 68 w 182"/>
              <a:gd name="T13" fmla="*/ 223 h 265"/>
              <a:gd name="T14" fmla="*/ 75 w 182"/>
              <a:gd name="T15" fmla="*/ 187 h 265"/>
              <a:gd name="T16" fmla="*/ 16 w 182"/>
              <a:gd name="T17" fmla="*/ 174 h 265"/>
              <a:gd name="T18" fmla="*/ 0 w 182"/>
              <a:gd name="T19" fmla="*/ 158 h 265"/>
              <a:gd name="T20" fmla="*/ 5 w 182"/>
              <a:gd name="T21" fmla="*/ 5 h 265"/>
              <a:gd name="T22" fmla="*/ 165 w 182"/>
              <a:gd name="T23" fmla="*/ 0 h 265"/>
              <a:gd name="T24" fmla="*/ 182 w 182"/>
              <a:gd name="T25" fmla="*/ 16 h 265"/>
              <a:gd name="T26" fmla="*/ 177 w 182"/>
              <a:gd name="T27" fmla="*/ 169 h 265"/>
              <a:gd name="T28" fmla="*/ 127 w 182"/>
              <a:gd name="T29" fmla="*/ 174 h 265"/>
              <a:gd name="T30" fmla="*/ 8 w 182"/>
              <a:gd name="T31" fmla="*/ 16 h 265"/>
              <a:gd name="T32" fmla="*/ 174 w 182"/>
              <a:gd name="T33" fmla="*/ 92 h 265"/>
              <a:gd name="T34" fmla="*/ 165 w 182"/>
              <a:gd name="T35" fmla="*/ 8 h 265"/>
              <a:gd name="T36" fmla="*/ 8 w 182"/>
              <a:gd name="T37" fmla="*/ 16 h 265"/>
              <a:gd name="T38" fmla="*/ 174 w 182"/>
              <a:gd name="T39" fmla="*/ 132 h 265"/>
              <a:gd name="T40" fmla="*/ 8 w 182"/>
              <a:gd name="T41" fmla="*/ 100 h 265"/>
              <a:gd name="T42" fmla="*/ 99 w 182"/>
              <a:gd name="T43" fmla="*/ 187 h 265"/>
              <a:gd name="T44" fmla="*/ 127 w 182"/>
              <a:gd name="T45" fmla="*/ 166 h 265"/>
              <a:gd name="T46" fmla="*/ 174 w 182"/>
              <a:gd name="T47" fmla="*/ 158 h 265"/>
              <a:gd name="T48" fmla="*/ 8 w 182"/>
              <a:gd name="T49" fmla="*/ 141 h 265"/>
              <a:gd name="T50" fmla="*/ 16 w 182"/>
              <a:gd name="T51" fmla="*/ 166 h 265"/>
              <a:gd name="T52" fmla="*/ 75 w 182"/>
              <a:gd name="T53" fmla="*/ 171 h 265"/>
              <a:gd name="T54" fmla="*/ 76 w 182"/>
              <a:gd name="T55" fmla="*/ 226 h 265"/>
              <a:gd name="T56" fmla="*/ 75 w 182"/>
              <a:gd name="T57" fmla="*/ 227 h 265"/>
              <a:gd name="T58" fmla="*/ 78 w 182"/>
              <a:gd name="T59" fmla="*/ 250 h 265"/>
              <a:gd name="T60" fmla="*/ 104 w 182"/>
              <a:gd name="T61" fmla="*/ 250 h 265"/>
              <a:gd name="T62" fmla="*/ 106 w 182"/>
              <a:gd name="T63" fmla="*/ 227 h 265"/>
              <a:gd name="T64" fmla="*/ 106 w 182"/>
              <a:gd name="T65" fmla="*/ 225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2" h="265">
                <a:moveTo>
                  <a:pt x="112" y="178"/>
                </a:moveTo>
                <a:cubicBezTo>
                  <a:pt x="109" y="181"/>
                  <a:pt x="107" y="184"/>
                  <a:pt x="107" y="187"/>
                </a:cubicBezTo>
                <a:cubicBezTo>
                  <a:pt x="107" y="203"/>
                  <a:pt x="109" y="214"/>
                  <a:pt x="113" y="221"/>
                </a:cubicBezTo>
                <a:cubicBezTo>
                  <a:pt x="113" y="222"/>
                  <a:pt x="114" y="223"/>
                  <a:pt x="114" y="223"/>
                </a:cubicBezTo>
                <a:cubicBezTo>
                  <a:pt x="114" y="224"/>
                  <a:pt x="115" y="225"/>
                  <a:pt x="115" y="226"/>
                </a:cubicBezTo>
                <a:cubicBezTo>
                  <a:pt x="116" y="229"/>
                  <a:pt x="117" y="232"/>
                  <a:pt x="117" y="235"/>
                </a:cubicBezTo>
                <a:cubicBezTo>
                  <a:pt x="117" y="244"/>
                  <a:pt x="114" y="251"/>
                  <a:pt x="110" y="257"/>
                </a:cubicBezTo>
                <a:cubicBezTo>
                  <a:pt x="105" y="262"/>
                  <a:pt x="98" y="265"/>
                  <a:pt x="91" y="265"/>
                </a:cubicBezTo>
                <a:cubicBezTo>
                  <a:pt x="83" y="265"/>
                  <a:pt x="77" y="262"/>
                  <a:pt x="73" y="257"/>
                </a:cubicBezTo>
                <a:cubicBezTo>
                  <a:pt x="68" y="251"/>
                  <a:pt x="66" y="244"/>
                  <a:pt x="66" y="235"/>
                </a:cubicBezTo>
                <a:cubicBezTo>
                  <a:pt x="66" y="232"/>
                  <a:pt x="66" y="228"/>
                  <a:pt x="68" y="225"/>
                </a:cubicBezTo>
                <a:cubicBezTo>
                  <a:pt x="68" y="224"/>
                  <a:pt x="68" y="224"/>
                  <a:pt x="68" y="224"/>
                </a:cubicBezTo>
                <a:cubicBezTo>
                  <a:pt x="71" y="225"/>
                  <a:pt x="71" y="225"/>
                  <a:pt x="71" y="225"/>
                </a:cubicBezTo>
                <a:cubicBezTo>
                  <a:pt x="68" y="223"/>
                  <a:pt x="68" y="223"/>
                  <a:pt x="68" y="223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73" y="213"/>
                  <a:pt x="75" y="201"/>
                  <a:pt x="75" y="187"/>
                </a:cubicBezTo>
                <a:cubicBezTo>
                  <a:pt x="75" y="178"/>
                  <a:pt x="69" y="174"/>
                  <a:pt x="58" y="174"/>
                </a:cubicBezTo>
                <a:cubicBezTo>
                  <a:pt x="16" y="174"/>
                  <a:pt x="16" y="174"/>
                  <a:pt x="16" y="174"/>
                </a:cubicBezTo>
                <a:cubicBezTo>
                  <a:pt x="12" y="174"/>
                  <a:pt x="9" y="172"/>
                  <a:pt x="5" y="169"/>
                </a:cubicBezTo>
                <a:cubicBezTo>
                  <a:pt x="2" y="166"/>
                  <a:pt x="0" y="162"/>
                  <a:pt x="0" y="1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2"/>
                  <a:pt x="2" y="8"/>
                  <a:pt x="5" y="5"/>
                </a:cubicBezTo>
                <a:cubicBezTo>
                  <a:pt x="9" y="2"/>
                  <a:pt x="12" y="0"/>
                  <a:pt x="16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70" y="0"/>
                  <a:pt x="173" y="2"/>
                  <a:pt x="177" y="5"/>
                </a:cubicBezTo>
                <a:cubicBezTo>
                  <a:pt x="180" y="8"/>
                  <a:pt x="182" y="12"/>
                  <a:pt x="182" y="16"/>
                </a:cubicBezTo>
                <a:cubicBezTo>
                  <a:pt x="182" y="158"/>
                  <a:pt x="182" y="158"/>
                  <a:pt x="182" y="158"/>
                </a:cubicBezTo>
                <a:cubicBezTo>
                  <a:pt x="182" y="162"/>
                  <a:pt x="180" y="166"/>
                  <a:pt x="177" y="169"/>
                </a:cubicBezTo>
                <a:cubicBezTo>
                  <a:pt x="173" y="172"/>
                  <a:pt x="170" y="174"/>
                  <a:pt x="165" y="174"/>
                </a:cubicBezTo>
                <a:cubicBezTo>
                  <a:pt x="127" y="174"/>
                  <a:pt x="127" y="174"/>
                  <a:pt x="127" y="174"/>
                </a:cubicBezTo>
                <a:cubicBezTo>
                  <a:pt x="121" y="174"/>
                  <a:pt x="116" y="175"/>
                  <a:pt x="112" y="178"/>
                </a:cubicBezTo>
                <a:close/>
                <a:moveTo>
                  <a:pt x="8" y="16"/>
                </a:moveTo>
                <a:cubicBezTo>
                  <a:pt x="8" y="92"/>
                  <a:pt x="8" y="92"/>
                  <a:pt x="8" y="92"/>
                </a:cubicBezTo>
                <a:cubicBezTo>
                  <a:pt x="174" y="92"/>
                  <a:pt x="174" y="92"/>
                  <a:pt x="174" y="92"/>
                </a:cubicBezTo>
                <a:cubicBezTo>
                  <a:pt x="174" y="16"/>
                  <a:pt x="174" y="16"/>
                  <a:pt x="174" y="16"/>
                </a:cubicBezTo>
                <a:cubicBezTo>
                  <a:pt x="173" y="11"/>
                  <a:pt x="170" y="8"/>
                  <a:pt x="16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2" y="8"/>
                  <a:pt x="9" y="11"/>
                  <a:pt x="8" y="16"/>
                </a:cubicBezTo>
                <a:close/>
                <a:moveTo>
                  <a:pt x="8" y="132"/>
                </a:moveTo>
                <a:cubicBezTo>
                  <a:pt x="174" y="132"/>
                  <a:pt x="174" y="132"/>
                  <a:pt x="174" y="132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8" y="100"/>
                  <a:pt x="8" y="100"/>
                  <a:pt x="8" y="100"/>
                </a:cubicBezTo>
                <a:lnTo>
                  <a:pt x="8" y="132"/>
                </a:lnTo>
                <a:close/>
                <a:moveTo>
                  <a:pt x="99" y="187"/>
                </a:moveTo>
                <a:cubicBezTo>
                  <a:pt x="99" y="182"/>
                  <a:pt x="101" y="177"/>
                  <a:pt x="106" y="172"/>
                </a:cubicBezTo>
                <a:cubicBezTo>
                  <a:pt x="111" y="168"/>
                  <a:pt x="118" y="166"/>
                  <a:pt x="127" y="166"/>
                </a:cubicBezTo>
                <a:cubicBezTo>
                  <a:pt x="165" y="166"/>
                  <a:pt x="165" y="166"/>
                  <a:pt x="165" y="166"/>
                </a:cubicBezTo>
                <a:cubicBezTo>
                  <a:pt x="170" y="166"/>
                  <a:pt x="173" y="163"/>
                  <a:pt x="174" y="158"/>
                </a:cubicBezTo>
                <a:cubicBezTo>
                  <a:pt x="174" y="141"/>
                  <a:pt x="174" y="141"/>
                  <a:pt x="174" y="141"/>
                </a:cubicBezTo>
                <a:cubicBezTo>
                  <a:pt x="8" y="141"/>
                  <a:pt x="8" y="141"/>
                  <a:pt x="8" y="141"/>
                </a:cubicBezTo>
                <a:cubicBezTo>
                  <a:pt x="8" y="158"/>
                  <a:pt x="8" y="158"/>
                  <a:pt x="8" y="158"/>
                </a:cubicBezTo>
                <a:cubicBezTo>
                  <a:pt x="9" y="163"/>
                  <a:pt x="12" y="166"/>
                  <a:pt x="16" y="166"/>
                </a:cubicBezTo>
                <a:cubicBezTo>
                  <a:pt x="57" y="166"/>
                  <a:pt x="57" y="166"/>
                  <a:pt x="57" y="166"/>
                </a:cubicBezTo>
                <a:cubicBezTo>
                  <a:pt x="64" y="166"/>
                  <a:pt x="70" y="167"/>
                  <a:pt x="75" y="171"/>
                </a:cubicBezTo>
                <a:cubicBezTo>
                  <a:pt x="80" y="174"/>
                  <a:pt x="83" y="179"/>
                  <a:pt x="83" y="187"/>
                </a:cubicBezTo>
                <a:cubicBezTo>
                  <a:pt x="83" y="202"/>
                  <a:pt x="81" y="215"/>
                  <a:pt x="76" y="226"/>
                </a:cubicBezTo>
                <a:cubicBezTo>
                  <a:pt x="76" y="227"/>
                  <a:pt x="76" y="227"/>
                  <a:pt x="76" y="227"/>
                </a:cubicBezTo>
                <a:cubicBezTo>
                  <a:pt x="76" y="227"/>
                  <a:pt x="75" y="227"/>
                  <a:pt x="75" y="227"/>
                </a:cubicBezTo>
                <a:cubicBezTo>
                  <a:pt x="74" y="230"/>
                  <a:pt x="74" y="233"/>
                  <a:pt x="74" y="235"/>
                </a:cubicBezTo>
                <a:cubicBezTo>
                  <a:pt x="74" y="241"/>
                  <a:pt x="75" y="246"/>
                  <a:pt x="78" y="250"/>
                </a:cubicBezTo>
                <a:cubicBezTo>
                  <a:pt x="81" y="255"/>
                  <a:pt x="85" y="257"/>
                  <a:pt x="91" y="257"/>
                </a:cubicBezTo>
                <a:cubicBezTo>
                  <a:pt x="97" y="257"/>
                  <a:pt x="101" y="255"/>
                  <a:pt x="104" y="250"/>
                </a:cubicBezTo>
                <a:cubicBezTo>
                  <a:pt x="107" y="246"/>
                  <a:pt x="108" y="241"/>
                  <a:pt x="108" y="235"/>
                </a:cubicBezTo>
                <a:cubicBezTo>
                  <a:pt x="108" y="233"/>
                  <a:pt x="107" y="230"/>
                  <a:pt x="106" y="227"/>
                </a:cubicBezTo>
                <a:cubicBezTo>
                  <a:pt x="106" y="227"/>
                  <a:pt x="106" y="227"/>
                  <a:pt x="106" y="227"/>
                </a:cubicBezTo>
                <a:cubicBezTo>
                  <a:pt x="106" y="226"/>
                  <a:pt x="106" y="226"/>
                  <a:pt x="106" y="225"/>
                </a:cubicBezTo>
                <a:cubicBezTo>
                  <a:pt x="101" y="217"/>
                  <a:pt x="99" y="204"/>
                  <a:pt x="99" y="1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" name="Freeform 60"/>
          <p:cNvSpPr>
            <a:spLocks noEditPoints="1"/>
          </p:cNvSpPr>
          <p:nvPr/>
        </p:nvSpPr>
        <p:spPr bwMode="auto">
          <a:xfrm>
            <a:off x="5051426" y="5319713"/>
            <a:ext cx="468313" cy="469900"/>
          </a:xfrm>
          <a:custGeom>
            <a:avLst/>
            <a:gdLst>
              <a:gd name="T0" fmla="*/ 174 w 265"/>
              <a:gd name="T1" fmla="*/ 87 h 265"/>
              <a:gd name="T2" fmla="*/ 152 w 265"/>
              <a:gd name="T3" fmla="*/ 145 h 265"/>
              <a:gd name="T4" fmla="*/ 153 w 265"/>
              <a:gd name="T5" fmla="*/ 146 h 265"/>
              <a:gd name="T6" fmla="*/ 170 w 265"/>
              <a:gd name="T7" fmla="*/ 164 h 265"/>
              <a:gd name="T8" fmla="*/ 190 w 265"/>
              <a:gd name="T9" fmla="*/ 167 h 265"/>
              <a:gd name="T10" fmla="*/ 261 w 265"/>
              <a:gd name="T11" fmla="*/ 236 h 265"/>
              <a:gd name="T12" fmla="*/ 265 w 265"/>
              <a:gd name="T13" fmla="*/ 248 h 265"/>
              <a:gd name="T14" fmla="*/ 260 w 265"/>
              <a:gd name="T15" fmla="*/ 260 h 265"/>
              <a:gd name="T16" fmla="*/ 249 w 265"/>
              <a:gd name="T17" fmla="*/ 265 h 265"/>
              <a:gd name="T18" fmla="*/ 237 w 265"/>
              <a:gd name="T19" fmla="*/ 260 h 265"/>
              <a:gd name="T20" fmla="*/ 167 w 265"/>
              <a:gd name="T21" fmla="*/ 190 h 265"/>
              <a:gd name="T22" fmla="*/ 162 w 265"/>
              <a:gd name="T23" fmla="*/ 178 h 265"/>
              <a:gd name="T24" fmla="*/ 164 w 265"/>
              <a:gd name="T25" fmla="*/ 170 h 265"/>
              <a:gd name="T26" fmla="*/ 146 w 265"/>
              <a:gd name="T27" fmla="*/ 152 h 265"/>
              <a:gd name="T28" fmla="*/ 146 w 265"/>
              <a:gd name="T29" fmla="*/ 151 h 265"/>
              <a:gd name="T30" fmla="*/ 87 w 265"/>
              <a:gd name="T31" fmla="*/ 174 h 265"/>
              <a:gd name="T32" fmla="*/ 26 w 265"/>
              <a:gd name="T33" fmla="*/ 148 h 265"/>
              <a:gd name="T34" fmla="*/ 0 w 265"/>
              <a:gd name="T35" fmla="*/ 87 h 265"/>
              <a:gd name="T36" fmla="*/ 26 w 265"/>
              <a:gd name="T37" fmla="*/ 26 h 265"/>
              <a:gd name="T38" fmla="*/ 87 w 265"/>
              <a:gd name="T39" fmla="*/ 0 h 265"/>
              <a:gd name="T40" fmla="*/ 149 w 265"/>
              <a:gd name="T41" fmla="*/ 26 h 265"/>
              <a:gd name="T42" fmla="*/ 174 w 265"/>
              <a:gd name="T43" fmla="*/ 87 h 265"/>
              <a:gd name="T44" fmla="*/ 166 w 265"/>
              <a:gd name="T45" fmla="*/ 87 h 265"/>
              <a:gd name="T46" fmla="*/ 143 w 265"/>
              <a:gd name="T47" fmla="*/ 31 h 265"/>
              <a:gd name="T48" fmla="*/ 87 w 265"/>
              <a:gd name="T49" fmla="*/ 8 h 265"/>
              <a:gd name="T50" fmla="*/ 32 w 265"/>
              <a:gd name="T51" fmla="*/ 31 h 265"/>
              <a:gd name="T52" fmla="*/ 9 w 265"/>
              <a:gd name="T53" fmla="*/ 87 h 265"/>
              <a:gd name="T54" fmla="*/ 32 w 265"/>
              <a:gd name="T55" fmla="*/ 143 h 265"/>
              <a:gd name="T56" fmla="*/ 87 w 265"/>
              <a:gd name="T57" fmla="*/ 166 h 265"/>
              <a:gd name="T58" fmla="*/ 143 w 265"/>
              <a:gd name="T59" fmla="*/ 143 h 265"/>
              <a:gd name="T60" fmla="*/ 166 w 265"/>
              <a:gd name="T61" fmla="*/ 87 h 265"/>
              <a:gd name="T62" fmla="*/ 149 w 265"/>
              <a:gd name="T63" fmla="*/ 87 h 265"/>
              <a:gd name="T64" fmla="*/ 131 w 265"/>
              <a:gd name="T65" fmla="*/ 131 h 265"/>
              <a:gd name="T66" fmla="*/ 87 w 265"/>
              <a:gd name="T67" fmla="*/ 149 h 265"/>
              <a:gd name="T68" fmla="*/ 43 w 265"/>
              <a:gd name="T69" fmla="*/ 131 h 265"/>
              <a:gd name="T70" fmla="*/ 25 w 265"/>
              <a:gd name="T71" fmla="*/ 87 h 265"/>
              <a:gd name="T72" fmla="*/ 43 w 265"/>
              <a:gd name="T73" fmla="*/ 43 h 265"/>
              <a:gd name="T74" fmla="*/ 87 w 265"/>
              <a:gd name="T75" fmla="*/ 25 h 265"/>
              <a:gd name="T76" fmla="*/ 131 w 265"/>
              <a:gd name="T77" fmla="*/ 43 h 265"/>
              <a:gd name="T78" fmla="*/ 149 w 265"/>
              <a:gd name="T79" fmla="*/ 87 h 265"/>
              <a:gd name="T80" fmla="*/ 141 w 265"/>
              <a:gd name="T81" fmla="*/ 87 h 265"/>
              <a:gd name="T82" fmla="*/ 125 w 265"/>
              <a:gd name="T83" fmla="*/ 49 h 265"/>
              <a:gd name="T84" fmla="*/ 87 w 265"/>
              <a:gd name="T85" fmla="*/ 33 h 265"/>
              <a:gd name="T86" fmla="*/ 49 w 265"/>
              <a:gd name="T87" fmla="*/ 49 h 265"/>
              <a:gd name="T88" fmla="*/ 34 w 265"/>
              <a:gd name="T89" fmla="*/ 87 h 265"/>
              <a:gd name="T90" fmla="*/ 49 w 265"/>
              <a:gd name="T91" fmla="*/ 125 h 265"/>
              <a:gd name="T92" fmla="*/ 87 w 265"/>
              <a:gd name="T93" fmla="*/ 141 h 265"/>
              <a:gd name="T94" fmla="*/ 125 w 265"/>
              <a:gd name="T95" fmla="*/ 125 h 265"/>
              <a:gd name="T96" fmla="*/ 141 w 265"/>
              <a:gd name="T97" fmla="*/ 87 h 265"/>
              <a:gd name="T98" fmla="*/ 179 w 265"/>
              <a:gd name="T99" fmla="*/ 170 h 265"/>
              <a:gd name="T100" fmla="*/ 173 w 265"/>
              <a:gd name="T101" fmla="*/ 172 h 265"/>
              <a:gd name="T102" fmla="*/ 170 w 265"/>
              <a:gd name="T103" fmla="*/ 178 h 265"/>
              <a:gd name="T104" fmla="*/ 173 w 265"/>
              <a:gd name="T105" fmla="*/ 184 h 265"/>
              <a:gd name="T106" fmla="*/ 243 w 265"/>
              <a:gd name="T107" fmla="*/ 254 h 265"/>
              <a:gd name="T108" fmla="*/ 249 w 265"/>
              <a:gd name="T109" fmla="*/ 257 h 265"/>
              <a:gd name="T110" fmla="*/ 255 w 265"/>
              <a:gd name="T111" fmla="*/ 254 h 265"/>
              <a:gd name="T112" fmla="*/ 257 w 265"/>
              <a:gd name="T113" fmla="*/ 248 h 265"/>
              <a:gd name="T114" fmla="*/ 255 w 265"/>
              <a:gd name="T115" fmla="*/ 243 h 265"/>
              <a:gd name="T116" fmla="*/ 185 w 265"/>
              <a:gd name="T117" fmla="*/ 172 h 265"/>
              <a:gd name="T118" fmla="*/ 179 w 265"/>
              <a:gd name="T119" fmla="*/ 17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65" h="265">
                <a:moveTo>
                  <a:pt x="174" y="87"/>
                </a:moveTo>
                <a:cubicBezTo>
                  <a:pt x="174" y="109"/>
                  <a:pt x="167" y="129"/>
                  <a:pt x="152" y="145"/>
                </a:cubicBezTo>
                <a:cubicBezTo>
                  <a:pt x="152" y="146"/>
                  <a:pt x="152" y="146"/>
                  <a:pt x="153" y="146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78" y="160"/>
                  <a:pt x="184" y="161"/>
                  <a:pt x="190" y="167"/>
                </a:cubicBezTo>
                <a:cubicBezTo>
                  <a:pt x="261" y="236"/>
                  <a:pt x="261" y="236"/>
                  <a:pt x="261" y="236"/>
                </a:cubicBezTo>
                <a:cubicBezTo>
                  <a:pt x="264" y="240"/>
                  <a:pt x="265" y="244"/>
                  <a:pt x="265" y="248"/>
                </a:cubicBezTo>
                <a:cubicBezTo>
                  <a:pt x="265" y="253"/>
                  <a:pt x="264" y="257"/>
                  <a:pt x="260" y="260"/>
                </a:cubicBezTo>
                <a:cubicBezTo>
                  <a:pt x="257" y="263"/>
                  <a:pt x="253" y="265"/>
                  <a:pt x="249" y="265"/>
                </a:cubicBezTo>
                <a:cubicBezTo>
                  <a:pt x="244" y="265"/>
                  <a:pt x="240" y="263"/>
                  <a:pt x="237" y="260"/>
                </a:cubicBezTo>
                <a:cubicBezTo>
                  <a:pt x="167" y="190"/>
                  <a:pt x="167" y="190"/>
                  <a:pt x="167" y="190"/>
                </a:cubicBezTo>
                <a:cubicBezTo>
                  <a:pt x="164" y="187"/>
                  <a:pt x="162" y="183"/>
                  <a:pt x="162" y="178"/>
                </a:cubicBezTo>
                <a:cubicBezTo>
                  <a:pt x="162" y="175"/>
                  <a:pt x="163" y="173"/>
                  <a:pt x="164" y="170"/>
                </a:cubicBezTo>
                <a:cubicBezTo>
                  <a:pt x="146" y="152"/>
                  <a:pt x="146" y="152"/>
                  <a:pt x="146" y="152"/>
                </a:cubicBezTo>
                <a:cubicBezTo>
                  <a:pt x="146" y="152"/>
                  <a:pt x="146" y="151"/>
                  <a:pt x="146" y="151"/>
                </a:cubicBezTo>
                <a:cubicBezTo>
                  <a:pt x="129" y="166"/>
                  <a:pt x="110" y="174"/>
                  <a:pt x="87" y="174"/>
                </a:cubicBezTo>
                <a:cubicBezTo>
                  <a:pt x="64" y="174"/>
                  <a:pt x="43" y="165"/>
                  <a:pt x="26" y="148"/>
                </a:cubicBezTo>
                <a:cubicBezTo>
                  <a:pt x="9" y="131"/>
                  <a:pt x="0" y="111"/>
                  <a:pt x="0" y="87"/>
                </a:cubicBezTo>
                <a:cubicBezTo>
                  <a:pt x="0" y="63"/>
                  <a:pt x="9" y="43"/>
                  <a:pt x="26" y="26"/>
                </a:cubicBezTo>
                <a:cubicBezTo>
                  <a:pt x="43" y="9"/>
                  <a:pt x="64" y="0"/>
                  <a:pt x="87" y="0"/>
                </a:cubicBezTo>
                <a:cubicBezTo>
                  <a:pt x="111" y="0"/>
                  <a:pt x="132" y="9"/>
                  <a:pt x="149" y="26"/>
                </a:cubicBezTo>
                <a:cubicBezTo>
                  <a:pt x="166" y="43"/>
                  <a:pt x="174" y="63"/>
                  <a:pt x="174" y="87"/>
                </a:cubicBezTo>
                <a:close/>
                <a:moveTo>
                  <a:pt x="166" y="87"/>
                </a:moveTo>
                <a:cubicBezTo>
                  <a:pt x="166" y="65"/>
                  <a:pt x="158" y="47"/>
                  <a:pt x="143" y="31"/>
                </a:cubicBezTo>
                <a:cubicBezTo>
                  <a:pt x="128" y="16"/>
                  <a:pt x="109" y="8"/>
                  <a:pt x="87" y="8"/>
                </a:cubicBezTo>
                <a:cubicBezTo>
                  <a:pt x="66" y="8"/>
                  <a:pt x="47" y="16"/>
                  <a:pt x="32" y="31"/>
                </a:cubicBezTo>
                <a:cubicBezTo>
                  <a:pt x="16" y="47"/>
                  <a:pt x="9" y="65"/>
                  <a:pt x="9" y="87"/>
                </a:cubicBezTo>
                <a:cubicBezTo>
                  <a:pt x="9" y="109"/>
                  <a:pt x="16" y="127"/>
                  <a:pt x="32" y="143"/>
                </a:cubicBezTo>
                <a:cubicBezTo>
                  <a:pt x="47" y="158"/>
                  <a:pt x="66" y="166"/>
                  <a:pt x="87" y="166"/>
                </a:cubicBezTo>
                <a:cubicBezTo>
                  <a:pt x="109" y="166"/>
                  <a:pt x="128" y="158"/>
                  <a:pt x="143" y="143"/>
                </a:cubicBezTo>
                <a:cubicBezTo>
                  <a:pt x="158" y="127"/>
                  <a:pt x="166" y="109"/>
                  <a:pt x="166" y="87"/>
                </a:cubicBezTo>
                <a:close/>
                <a:moveTo>
                  <a:pt x="149" y="87"/>
                </a:moveTo>
                <a:cubicBezTo>
                  <a:pt x="149" y="104"/>
                  <a:pt x="143" y="119"/>
                  <a:pt x="131" y="131"/>
                </a:cubicBezTo>
                <a:cubicBezTo>
                  <a:pt x="119" y="143"/>
                  <a:pt x="105" y="149"/>
                  <a:pt x="87" y="149"/>
                </a:cubicBezTo>
                <a:cubicBezTo>
                  <a:pt x="70" y="149"/>
                  <a:pt x="55" y="143"/>
                  <a:pt x="43" y="131"/>
                </a:cubicBezTo>
                <a:cubicBezTo>
                  <a:pt x="31" y="119"/>
                  <a:pt x="25" y="104"/>
                  <a:pt x="25" y="87"/>
                </a:cubicBezTo>
                <a:cubicBezTo>
                  <a:pt x="25" y="70"/>
                  <a:pt x="31" y="55"/>
                  <a:pt x="43" y="43"/>
                </a:cubicBezTo>
                <a:cubicBezTo>
                  <a:pt x="55" y="31"/>
                  <a:pt x="70" y="25"/>
                  <a:pt x="87" y="25"/>
                </a:cubicBezTo>
                <a:cubicBezTo>
                  <a:pt x="105" y="25"/>
                  <a:pt x="119" y="31"/>
                  <a:pt x="131" y="43"/>
                </a:cubicBezTo>
                <a:cubicBezTo>
                  <a:pt x="143" y="55"/>
                  <a:pt x="149" y="70"/>
                  <a:pt x="149" y="87"/>
                </a:cubicBezTo>
                <a:close/>
                <a:moveTo>
                  <a:pt x="141" y="87"/>
                </a:moveTo>
                <a:cubicBezTo>
                  <a:pt x="141" y="72"/>
                  <a:pt x="136" y="59"/>
                  <a:pt x="125" y="49"/>
                </a:cubicBezTo>
                <a:cubicBezTo>
                  <a:pt x="115" y="38"/>
                  <a:pt x="102" y="33"/>
                  <a:pt x="87" y="33"/>
                </a:cubicBezTo>
                <a:cubicBezTo>
                  <a:pt x="73" y="33"/>
                  <a:pt x="60" y="38"/>
                  <a:pt x="49" y="49"/>
                </a:cubicBezTo>
                <a:cubicBezTo>
                  <a:pt x="39" y="59"/>
                  <a:pt x="34" y="72"/>
                  <a:pt x="34" y="87"/>
                </a:cubicBezTo>
                <a:cubicBezTo>
                  <a:pt x="34" y="102"/>
                  <a:pt x="39" y="114"/>
                  <a:pt x="49" y="125"/>
                </a:cubicBezTo>
                <a:cubicBezTo>
                  <a:pt x="60" y="136"/>
                  <a:pt x="73" y="141"/>
                  <a:pt x="87" y="141"/>
                </a:cubicBezTo>
                <a:cubicBezTo>
                  <a:pt x="102" y="141"/>
                  <a:pt x="115" y="136"/>
                  <a:pt x="125" y="125"/>
                </a:cubicBezTo>
                <a:cubicBezTo>
                  <a:pt x="136" y="114"/>
                  <a:pt x="141" y="102"/>
                  <a:pt x="141" y="87"/>
                </a:cubicBezTo>
                <a:close/>
                <a:moveTo>
                  <a:pt x="179" y="170"/>
                </a:moveTo>
                <a:cubicBezTo>
                  <a:pt x="176" y="170"/>
                  <a:pt x="174" y="171"/>
                  <a:pt x="173" y="172"/>
                </a:cubicBezTo>
                <a:cubicBezTo>
                  <a:pt x="171" y="174"/>
                  <a:pt x="170" y="176"/>
                  <a:pt x="170" y="178"/>
                </a:cubicBezTo>
                <a:cubicBezTo>
                  <a:pt x="170" y="181"/>
                  <a:pt x="171" y="183"/>
                  <a:pt x="173" y="184"/>
                </a:cubicBezTo>
                <a:cubicBezTo>
                  <a:pt x="243" y="254"/>
                  <a:pt x="243" y="254"/>
                  <a:pt x="243" y="254"/>
                </a:cubicBezTo>
                <a:cubicBezTo>
                  <a:pt x="245" y="256"/>
                  <a:pt x="246" y="257"/>
                  <a:pt x="249" y="257"/>
                </a:cubicBezTo>
                <a:cubicBezTo>
                  <a:pt x="251" y="257"/>
                  <a:pt x="253" y="256"/>
                  <a:pt x="255" y="254"/>
                </a:cubicBezTo>
                <a:cubicBezTo>
                  <a:pt x="256" y="253"/>
                  <a:pt x="257" y="251"/>
                  <a:pt x="257" y="248"/>
                </a:cubicBezTo>
                <a:cubicBezTo>
                  <a:pt x="257" y="246"/>
                  <a:pt x="256" y="244"/>
                  <a:pt x="255" y="24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3" y="171"/>
                  <a:pt x="181" y="170"/>
                  <a:pt x="179" y="1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" name="Freeform 61"/>
          <p:cNvSpPr>
            <a:spLocks noEditPoints="1"/>
          </p:cNvSpPr>
          <p:nvPr/>
        </p:nvSpPr>
        <p:spPr bwMode="auto">
          <a:xfrm>
            <a:off x="5754688" y="5319713"/>
            <a:ext cx="339725" cy="468313"/>
          </a:xfrm>
          <a:custGeom>
            <a:avLst/>
            <a:gdLst>
              <a:gd name="T0" fmla="*/ 37 w 192"/>
              <a:gd name="T1" fmla="*/ 190 h 264"/>
              <a:gd name="T2" fmla="*/ 8 w 192"/>
              <a:gd name="T3" fmla="*/ 158 h 264"/>
              <a:gd name="T4" fmla="*/ 29 w 192"/>
              <a:gd name="T5" fmla="*/ 137 h 264"/>
              <a:gd name="T6" fmla="*/ 56 w 192"/>
              <a:gd name="T7" fmla="*/ 153 h 264"/>
              <a:gd name="T8" fmla="*/ 63 w 192"/>
              <a:gd name="T9" fmla="*/ 91 h 264"/>
              <a:gd name="T10" fmla="*/ 96 w 192"/>
              <a:gd name="T11" fmla="*/ 57 h 264"/>
              <a:gd name="T12" fmla="*/ 129 w 192"/>
              <a:gd name="T13" fmla="*/ 91 h 264"/>
              <a:gd name="T14" fmla="*/ 136 w 192"/>
              <a:gd name="T15" fmla="*/ 153 h 264"/>
              <a:gd name="T16" fmla="*/ 163 w 192"/>
              <a:gd name="T17" fmla="*/ 137 h 264"/>
              <a:gd name="T18" fmla="*/ 184 w 192"/>
              <a:gd name="T19" fmla="*/ 158 h 264"/>
              <a:gd name="T20" fmla="*/ 155 w 192"/>
              <a:gd name="T21" fmla="*/ 190 h 264"/>
              <a:gd name="T22" fmla="*/ 189 w 192"/>
              <a:gd name="T23" fmla="*/ 263 h 264"/>
              <a:gd name="T24" fmla="*/ 184 w 192"/>
              <a:gd name="T25" fmla="*/ 262 h 264"/>
              <a:gd name="T26" fmla="*/ 96 w 192"/>
              <a:gd name="T27" fmla="*/ 206 h 264"/>
              <a:gd name="T28" fmla="*/ 9 w 192"/>
              <a:gd name="T29" fmla="*/ 262 h 264"/>
              <a:gd name="T30" fmla="*/ 3 w 192"/>
              <a:gd name="T31" fmla="*/ 263 h 264"/>
              <a:gd name="T32" fmla="*/ 16 w 192"/>
              <a:gd name="T33" fmla="*/ 158 h 264"/>
              <a:gd name="T34" fmla="*/ 96 w 192"/>
              <a:gd name="T35" fmla="*/ 198 h 264"/>
              <a:gd name="T36" fmla="*/ 176 w 192"/>
              <a:gd name="T37" fmla="*/ 158 h 264"/>
              <a:gd name="T38" fmla="*/ 164 w 192"/>
              <a:gd name="T39" fmla="*/ 145 h 264"/>
              <a:gd name="T40" fmla="*/ 96 w 192"/>
              <a:gd name="T41" fmla="*/ 173 h 264"/>
              <a:gd name="T42" fmla="*/ 29 w 192"/>
              <a:gd name="T43" fmla="*/ 145 h 264"/>
              <a:gd name="T44" fmla="*/ 16 w 192"/>
              <a:gd name="T45" fmla="*/ 158 h 264"/>
              <a:gd name="T46" fmla="*/ 96 w 192"/>
              <a:gd name="T47" fmla="*/ 165 h 264"/>
              <a:gd name="T48" fmla="*/ 110 w 192"/>
              <a:gd name="T49" fmla="*/ 121 h 264"/>
              <a:gd name="T50" fmla="*/ 83 w 192"/>
              <a:gd name="T51" fmla="*/ 121 h 264"/>
              <a:gd name="T52" fmla="*/ 96 w 192"/>
              <a:gd name="T53" fmla="*/ 115 h 264"/>
              <a:gd name="T54" fmla="*/ 121 w 192"/>
              <a:gd name="T55" fmla="*/ 91 h 264"/>
              <a:gd name="T56" fmla="*/ 96 w 192"/>
              <a:gd name="T57" fmla="*/ 66 h 264"/>
              <a:gd name="T58" fmla="*/ 72 w 192"/>
              <a:gd name="T59" fmla="*/ 91 h 264"/>
              <a:gd name="T60" fmla="*/ 96 w 192"/>
              <a:gd name="T61" fmla="*/ 115 h 264"/>
              <a:gd name="T62" fmla="*/ 92 w 192"/>
              <a:gd name="T63" fmla="*/ 33 h 264"/>
              <a:gd name="T64" fmla="*/ 84 w 192"/>
              <a:gd name="T65" fmla="*/ 29 h 264"/>
              <a:gd name="T66" fmla="*/ 88 w 192"/>
              <a:gd name="T67" fmla="*/ 0 h 264"/>
              <a:gd name="T68" fmla="*/ 109 w 192"/>
              <a:gd name="T69" fmla="*/ 4 h 264"/>
              <a:gd name="T70" fmla="*/ 104 w 192"/>
              <a:gd name="T71" fmla="*/ 33 h 264"/>
              <a:gd name="T72" fmla="*/ 100 w 192"/>
              <a:gd name="T73" fmla="*/ 46 h 264"/>
              <a:gd name="T74" fmla="*/ 92 w 192"/>
              <a:gd name="T75" fmla="*/ 46 h 264"/>
              <a:gd name="T76" fmla="*/ 100 w 192"/>
              <a:gd name="T77" fmla="*/ 25 h 264"/>
              <a:gd name="T78" fmla="*/ 92 w 192"/>
              <a:gd name="T79" fmla="*/ 8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2" h="264">
                <a:moveTo>
                  <a:pt x="1" y="258"/>
                </a:moveTo>
                <a:cubicBezTo>
                  <a:pt x="37" y="190"/>
                  <a:pt x="37" y="190"/>
                  <a:pt x="37" y="190"/>
                </a:cubicBezTo>
                <a:cubicBezTo>
                  <a:pt x="28" y="185"/>
                  <a:pt x="21" y="179"/>
                  <a:pt x="14" y="172"/>
                </a:cubicBezTo>
                <a:cubicBezTo>
                  <a:pt x="10" y="169"/>
                  <a:pt x="8" y="164"/>
                  <a:pt x="8" y="158"/>
                </a:cubicBezTo>
                <a:cubicBezTo>
                  <a:pt x="8" y="152"/>
                  <a:pt x="10" y="147"/>
                  <a:pt x="14" y="143"/>
                </a:cubicBezTo>
                <a:cubicBezTo>
                  <a:pt x="18" y="139"/>
                  <a:pt x="23" y="137"/>
                  <a:pt x="29" y="137"/>
                </a:cubicBezTo>
                <a:cubicBezTo>
                  <a:pt x="35" y="137"/>
                  <a:pt x="40" y="139"/>
                  <a:pt x="43" y="143"/>
                </a:cubicBezTo>
                <a:cubicBezTo>
                  <a:pt x="47" y="147"/>
                  <a:pt x="51" y="150"/>
                  <a:pt x="56" y="153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68" y="109"/>
                  <a:pt x="63" y="101"/>
                  <a:pt x="63" y="91"/>
                </a:cubicBezTo>
                <a:cubicBezTo>
                  <a:pt x="63" y="82"/>
                  <a:pt x="67" y="74"/>
                  <a:pt x="73" y="67"/>
                </a:cubicBezTo>
                <a:cubicBezTo>
                  <a:pt x="79" y="61"/>
                  <a:pt x="87" y="57"/>
                  <a:pt x="96" y="57"/>
                </a:cubicBezTo>
                <a:cubicBezTo>
                  <a:pt x="105" y="57"/>
                  <a:pt x="113" y="61"/>
                  <a:pt x="119" y="67"/>
                </a:cubicBezTo>
                <a:cubicBezTo>
                  <a:pt x="126" y="74"/>
                  <a:pt x="129" y="82"/>
                  <a:pt x="129" y="91"/>
                </a:cubicBezTo>
                <a:cubicBezTo>
                  <a:pt x="129" y="101"/>
                  <a:pt x="125" y="109"/>
                  <a:pt x="117" y="116"/>
                </a:cubicBezTo>
                <a:cubicBezTo>
                  <a:pt x="136" y="153"/>
                  <a:pt x="136" y="153"/>
                  <a:pt x="136" y="153"/>
                </a:cubicBezTo>
                <a:cubicBezTo>
                  <a:pt x="141" y="150"/>
                  <a:pt x="145" y="147"/>
                  <a:pt x="149" y="143"/>
                </a:cubicBezTo>
                <a:cubicBezTo>
                  <a:pt x="153" y="139"/>
                  <a:pt x="157" y="137"/>
                  <a:pt x="163" y="137"/>
                </a:cubicBezTo>
                <a:cubicBezTo>
                  <a:pt x="169" y="137"/>
                  <a:pt x="174" y="139"/>
                  <a:pt x="178" y="143"/>
                </a:cubicBezTo>
                <a:cubicBezTo>
                  <a:pt x="182" y="147"/>
                  <a:pt x="184" y="152"/>
                  <a:pt x="184" y="158"/>
                </a:cubicBezTo>
                <a:cubicBezTo>
                  <a:pt x="184" y="164"/>
                  <a:pt x="182" y="169"/>
                  <a:pt x="178" y="172"/>
                </a:cubicBezTo>
                <a:cubicBezTo>
                  <a:pt x="171" y="179"/>
                  <a:pt x="164" y="185"/>
                  <a:pt x="155" y="190"/>
                </a:cubicBezTo>
                <a:cubicBezTo>
                  <a:pt x="191" y="258"/>
                  <a:pt x="191" y="258"/>
                  <a:pt x="191" y="258"/>
                </a:cubicBezTo>
                <a:cubicBezTo>
                  <a:pt x="192" y="260"/>
                  <a:pt x="192" y="262"/>
                  <a:pt x="189" y="263"/>
                </a:cubicBezTo>
                <a:cubicBezTo>
                  <a:pt x="189" y="264"/>
                  <a:pt x="188" y="264"/>
                  <a:pt x="187" y="264"/>
                </a:cubicBezTo>
                <a:cubicBezTo>
                  <a:pt x="185" y="264"/>
                  <a:pt x="184" y="263"/>
                  <a:pt x="184" y="262"/>
                </a:cubicBezTo>
                <a:cubicBezTo>
                  <a:pt x="148" y="194"/>
                  <a:pt x="148" y="194"/>
                  <a:pt x="148" y="194"/>
                </a:cubicBezTo>
                <a:cubicBezTo>
                  <a:pt x="132" y="202"/>
                  <a:pt x="114" y="206"/>
                  <a:pt x="96" y="206"/>
                </a:cubicBezTo>
                <a:cubicBezTo>
                  <a:pt x="78" y="206"/>
                  <a:pt x="61" y="202"/>
                  <a:pt x="44" y="194"/>
                </a:cubicBezTo>
                <a:cubicBezTo>
                  <a:pt x="9" y="262"/>
                  <a:pt x="9" y="262"/>
                  <a:pt x="9" y="262"/>
                </a:cubicBezTo>
                <a:cubicBezTo>
                  <a:pt x="8" y="263"/>
                  <a:pt x="7" y="264"/>
                  <a:pt x="5" y="264"/>
                </a:cubicBezTo>
                <a:cubicBezTo>
                  <a:pt x="4" y="264"/>
                  <a:pt x="4" y="264"/>
                  <a:pt x="3" y="263"/>
                </a:cubicBezTo>
                <a:cubicBezTo>
                  <a:pt x="1" y="262"/>
                  <a:pt x="0" y="260"/>
                  <a:pt x="1" y="258"/>
                </a:cubicBezTo>
                <a:close/>
                <a:moveTo>
                  <a:pt x="16" y="158"/>
                </a:moveTo>
                <a:cubicBezTo>
                  <a:pt x="16" y="161"/>
                  <a:pt x="18" y="164"/>
                  <a:pt x="20" y="167"/>
                </a:cubicBezTo>
                <a:cubicBezTo>
                  <a:pt x="41" y="188"/>
                  <a:pt x="66" y="198"/>
                  <a:pt x="96" y="198"/>
                </a:cubicBezTo>
                <a:cubicBezTo>
                  <a:pt x="126" y="198"/>
                  <a:pt x="151" y="188"/>
                  <a:pt x="172" y="167"/>
                </a:cubicBezTo>
                <a:cubicBezTo>
                  <a:pt x="175" y="164"/>
                  <a:pt x="176" y="161"/>
                  <a:pt x="176" y="158"/>
                </a:cubicBezTo>
                <a:cubicBezTo>
                  <a:pt x="176" y="154"/>
                  <a:pt x="175" y="151"/>
                  <a:pt x="172" y="149"/>
                </a:cubicBezTo>
                <a:cubicBezTo>
                  <a:pt x="170" y="147"/>
                  <a:pt x="167" y="145"/>
                  <a:pt x="164" y="145"/>
                </a:cubicBezTo>
                <a:cubicBezTo>
                  <a:pt x="160" y="145"/>
                  <a:pt x="157" y="147"/>
                  <a:pt x="155" y="149"/>
                </a:cubicBezTo>
                <a:cubicBezTo>
                  <a:pt x="139" y="165"/>
                  <a:pt x="119" y="173"/>
                  <a:pt x="96" y="173"/>
                </a:cubicBezTo>
                <a:cubicBezTo>
                  <a:pt x="73" y="173"/>
                  <a:pt x="54" y="165"/>
                  <a:pt x="38" y="149"/>
                </a:cubicBezTo>
                <a:cubicBezTo>
                  <a:pt x="35" y="147"/>
                  <a:pt x="32" y="145"/>
                  <a:pt x="29" y="145"/>
                </a:cubicBezTo>
                <a:cubicBezTo>
                  <a:pt x="25" y="145"/>
                  <a:pt x="22" y="147"/>
                  <a:pt x="20" y="149"/>
                </a:cubicBezTo>
                <a:cubicBezTo>
                  <a:pt x="18" y="151"/>
                  <a:pt x="16" y="154"/>
                  <a:pt x="16" y="158"/>
                </a:cubicBezTo>
                <a:close/>
                <a:moveTo>
                  <a:pt x="63" y="157"/>
                </a:moveTo>
                <a:cubicBezTo>
                  <a:pt x="74" y="162"/>
                  <a:pt x="85" y="165"/>
                  <a:pt x="96" y="165"/>
                </a:cubicBezTo>
                <a:cubicBezTo>
                  <a:pt x="107" y="165"/>
                  <a:pt x="118" y="162"/>
                  <a:pt x="129" y="157"/>
                </a:cubicBezTo>
                <a:cubicBezTo>
                  <a:pt x="110" y="121"/>
                  <a:pt x="110" y="121"/>
                  <a:pt x="110" y="121"/>
                </a:cubicBezTo>
                <a:cubicBezTo>
                  <a:pt x="105" y="122"/>
                  <a:pt x="101" y="123"/>
                  <a:pt x="96" y="123"/>
                </a:cubicBezTo>
                <a:cubicBezTo>
                  <a:pt x="92" y="123"/>
                  <a:pt x="87" y="122"/>
                  <a:pt x="83" y="121"/>
                </a:cubicBezTo>
                <a:lnTo>
                  <a:pt x="63" y="157"/>
                </a:lnTo>
                <a:close/>
                <a:moveTo>
                  <a:pt x="96" y="115"/>
                </a:moveTo>
                <a:cubicBezTo>
                  <a:pt x="103" y="115"/>
                  <a:pt x="109" y="113"/>
                  <a:pt x="114" y="108"/>
                </a:cubicBezTo>
                <a:cubicBezTo>
                  <a:pt x="119" y="103"/>
                  <a:pt x="121" y="97"/>
                  <a:pt x="121" y="91"/>
                </a:cubicBezTo>
                <a:cubicBezTo>
                  <a:pt x="121" y="84"/>
                  <a:pt x="119" y="78"/>
                  <a:pt x="114" y="73"/>
                </a:cubicBezTo>
                <a:cubicBezTo>
                  <a:pt x="109" y="68"/>
                  <a:pt x="103" y="66"/>
                  <a:pt x="96" y="66"/>
                </a:cubicBezTo>
                <a:cubicBezTo>
                  <a:pt x="90" y="66"/>
                  <a:pt x="84" y="68"/>
                  <a:pt x="79" y="73"/>
                </a:cubicBezTo>
                <a:cubicBezTo>
                  <a:pt x="74" y="78"/>
                  <a:pt x="72" y="84"/>
                  <a:pt x="72" y="91"/>
                </a:cubicBezTo>
                <a:cubicBezTo>
                  <a:pt x="72" y="97"/>
                  <a:pt x="74" y="103"/>
                  <a:pt x="79" y="108"/>
                </a:cubicBezTo>
                <a:cubicBezTo>
                  <a:pt x="84" y="113"/>
                  <a:pt x="90" y="115"/>
                  <a:pt x="96" y="115"/>
                </a:cubicBezTo>
                <a:close/>
                <a:moveTo>
                  <a:pt x="92" y="46"/>
                </a:moveTo>
                <a:cubicBezTo>
                  <a:pt x="92" y="33"/>
                  <a:pt x="92" y="33"/>
                  <a:pt x="92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5" y="33"/>
                  <a:pt x="84" y="32"/>
                  <a:pt x="84" y="29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1"/>
                  <a:pt x="85" y="0"/>
                  <a:pt x="8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7" y="0"/>
                  <a:pt x="109" y="1"/>
                  <a:pt x="109" y="4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09" y="32"/>
                  <a:pt x="107" y="33"/>
                  <a:pt x="104" y="33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8"/>
                  <a:pt x="99" y="50"/>
                  <a:pt x="96" y="50"/>
                </a:cubicBezTo>
                <a:cubicBezTo>
                  <a:pt x="93" y="50"/>
                  <a:pt x="92" y="48"/>
                  <a:pt x="92" y="46"/>
                </a:cubicBezTo>
                <a:close/>
                <a:moveTo>
                  <a:pt x="92" y="25"/>
                </a:moveTo>
                <a:cubicBezTo>
                  <a:pt x="100" y="25"/>
                  <a:pt x="100" y="25"/>
                  <a:pt x="100" y="25"/>
                </a:cubicBezTo>
                <a:cubicBezTo>
                  <a:pt x="100" y="8"/>
                  <a:pt x="100" y="8"/>
                  <a:pt x="100" y="8"/>
                </a:cubicBezTo>
                <a:cubicBezTo>
                  <a:pt x="92" y="8"/>
                  <a:pt x="92" y="8"/>
                  <a:pt x="92" y="8"/>
                </a:cubicBezTo>
                <a:lnTo>
                  <a:pt x="92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" name="Freeform 62"/>
          <p:cNvSpPr>
            <a:spLocks noEditPoints="1"/>
          </p:cNvSpPr>
          <p:nvPr/>
        </p:nvSpPr>
        <p:spPr bwMode="auto">
          <a:xfrm>
            <a:off x="6327776" y="5319713"/>
            <a:ext cx="615950" cy="469900"/>
          </a:xfrm>
          <a:custGeom>
            <a:avLst/>
            <a:gdLst>
              <a:gd name="T0" fmla="*/ 340 w 348"/>
              <a:gd name="T1" fmla="*/ 42 h 265"/>
              <a:gd name="T2" fmla="*/ 313 w 348"/>
              <a:gd name="T3" fmla="*/ 48 h 265"/>
              <a:gd name="T4" fmla="*/ 248 w 348"/>
              <a:gd name="T5" fmla="*/ 182 h 265"/>
              <a:gd name="T6" fmla="*/ 223 w 348"/>
              <a:gd name="T7" fmla="*/ 207 h 265"/>
              <a:gd name="T8" fmla="*/ 199 w 348"/>
              <a:gd name="T9" fmla="*/ 182 h 265"/>
              <a:gd name="T10" fmla="*/ 126 w 348"/>
              <a:gd name="T11" fmla="*/ 125 h 265"/>
              <a:gd name="T12" fmla="*/ 98 w 348"/>
              <a:gd name="T13" fmla="*/ 131 h 265"/>
              <a:gd name="T14" fmla="*/ 49 w 348"/>
              <a:gd name="T15" fmla="*/ 240 h 265"/>
              <a:gd name="T16" fmla="*/ 25 w 348"/>
              <a:gd name="T17" fmla="*/ 265 h 265"/>
              <a:gd name="T18" fmla="*/ 0 w 348"/>
              <a:gd name="T19" fmla="*/ 240 h 265"/>
              <a:gd name="T20" fmla="*/ 25 w 348"/>
              <a:gd name="T21" fmla="*/ 215 h 265"/>
              <a:gd name="T22" fmla="*/ 91 w 348"/>
              <a:gd name="T23" fmla="*/ 126 h 265"/>
              <a:gd name="T24" fmla="*/ 90 w 348"/>
              <a:gd name="T25" fmla="*/ 90 h 265"/>
              <a:gd name="T26" fmla="*/ 125 w 348"/>
              <a:gd name="T27" fmla="*/ 90 h 265"/>
              <a:gd name="T28" fmla="*/ 130 w 348"/>
              <a:gd name="T29" fmla="*/ 118 h 265"/>
              <a:gd name="T30" fmla="*/ 223 w 348"/>
              <a:gd name="T31" fmla="*/ 157 h 265"/>
              <a:gd name="T32" fmla="*/ 306 w 348"/>
              <a:gd name="T33" fmla="*/ 43 h 265"/>
              <a:gd name="T34" fmla="*/ 305 w 348"/>
              <a:gd name="T35" fmla="*/ 7 h 265"/>
              <a:gd name="T36" fmla="*/ 340 w 348"/>
              <a:gd name="T37" fmla="*/ 7 h 265"/>
              <a:gd name="T38" fmla="*/ 25 w 348"/>
              <a:gd name="T39" fmla="*/ 224 h 265"/>
              <a:gd name="T40" fmla="*/ 8 w 348"/>
              <a:gd name="T41" fmla="*/ 240 h 265"/>
              <a:gd name="T42" fmla="*/ 25 w 348"/>
              <a:gd name="T43" fmla="*/ 257 h 265"/>
              <a:gd name="T44" fmla="*/ 41 w 348"/>
              <a:gd name="T45" fmla="*/ 240 h 265"/>
              <a:gd name="T46" fmla="*/ 25 w 348"/>
              <a:gd name="T47" fmla="*/ 224 h 265"/>
              <a:gd name="T48" fmla="*/ 119 w 348"/>
              <a:gd name="T49" fmla="*/ 96 h 265"/>
              <a:gd name="T50" fmla="*/ 96 w 348"/>
              <a:gd name="T51" fmla="*/ 96 h 265"/>
              <a:gd name="T52" fmla="*/ 96 w 348"/>
              <a:gd name="T53" fmla="*/ 119 h 265"/>
              <a:gd name="T54" fmla="*/ 119 w 348"/>
              <a:gd name="T55" fmla="*/ 119 h 265"/>
              <a:gd name="T56" fmla="*/ 240 w 348"/>
              <a:gd name="T57" fmla="*/ 182 h 265"/>
              <a:gd name="T58" fmla="*/ 223 w 348"/>
              <a:gd name="T59" fmla="*/ 166 h 265"/>
              <a:gd name="T60" fmla="*/ 207 w 348"/>
              <a:gd name="T61" fmla="*/ 182 h 265"/>
              <a:gd name="T62" fmla="*/ 223 w 348"/>
              <a:gd name="T63" fmla="*/ 199 h 265"/>
              <a:gd name="T64" fmla="*/ 240 w 348"/>
              <a:gd name="T65" fmla="*/ 182 h 265"/>
              <a:gd name="T66" fmla="*/ 334 w 348"/>
              <a:gd name="T67" fmla="*/ 13 h 265"/>
              <a:gd name="T68" fmla="*/ 311 w 348"/>
              <a:gd name="T69" fmla="*/ 13 h 265"/>
              <a:gd name="T70" fmla="*/ 311 w 348"/>
              <a:gd name="T71" fmla="*/ 36 h 265"/>
              <a:gd name="T72" fmla="*/ 334 w 348"/>
              <a:gd name="T73" fmla="*/ 36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48" h="265">
                <a:moveTo>
                  <a:pt x="348" y="25"/>
                </a:moveTo>
                <a:cubicBezTo>
                  <a:pt x="348" y="32"/>
                  <a:pt x="345" y="38"/>
                  <a:pt x="340" y="42"/>
                </a:cubicBezTo>
                <a:cubicBezTo>
                  <a:pt x="335" y="47"/>
                  <a:pt x="330" y="50"/>
                  <a:pt x="323" y="50"/>
                </a:cubicBezTo>
                <a:cubicBezTo>
                  <a:pt x="320" y="50"/>
                  <a:pt x="316" y="49"/>
                  <a:pt x="313" y="48"/>
                </a:cubicBezTo>
                <a:cubicBezTo>
                  <a:pt x="240" y="164"/>
                  <a:pt x="240" y="164"/>
                  <a:pt x="240" y="164"/>
                </a:cubicBezTo>
                <a:cubicBezTo>
                  <a:pt x="246" y="169"/>
                  <a:pt x="248" y="175"/>
                  <a:pt x="248" y="182"/>
                </a:cubicBezTo>
                <a:cubicBezTo>
                  <a:pt x="248" y="189"/>
                  <a:pt x="246" y="195"/>
                  <a:pt x="241" y="200"/>
                </a:cubicBezTo>
                <a:cubicBezTo>
                  <a:pt x="236" y="205"/>
                  <a:pt x="230" y="207"/>
                  <a:pt x="223" y="207"/>
                </a:cubicBezTo>
                <a:cubicBezTo>
                  <a:pt x="216" y="207"/>
                  <a:pt x="211" y="205"/>
                  <a:pt x="206" y="200"/>
                </a:cubicBezTo>
                <a:cubicBezTo>
                  <a:pt x="201" y="195"/>
                  <a:pt x="199" y="189"/>
                  <a:pt x="199" y="182"/>
                </a:cubicBezTo>
                <a:cubicBezTo>
                  <a:pt x="199" y="179"/>
                  <a:pt x="199" y="175"/>
                  <a:pt x="201" y="172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1" y="130"/>
                  <a:pt x="115" y="132"/>
                  <a:pt x="107" y="132"/>
                </a:cubicBezTo>
                <a:cubicBezTo>
                  <a:pt x="104" y="132"/>
                  <a:pt x="101" y="132"/>
                  <a:pt x="98" y="131"/>
                </a:cubicBezTo>
                <a:cubicBezTo>
                  <a:pt x="41" y="221"/>
                  <a:pt x="41" y="221"/>
                  <a:pt x="41" y="221"/>
                </a:cubicBezTo>
                <a:cubicBezTo>
                  <a:pt x="47" y="227"/>
                  <a:pt x="49" y="233"/>
                  <a:pt x="49" y="240"/>
                </a:cubicBezTo>
                <a:cubicBezTo>
                  <a:pt x="49" y="247"/>
                  <a:pt x="47" y="253"/>
                  <a:pt x="42" y="258"/>
                </a:cubicBezTo>
                <a:cubicBezTo>
                  <a:pt x="37" y="263"/>
                  <a:pt x="32" y="265"/>
                  <a:pt x="25" y="265"/>
                </a:cubicBezTo>
                <a:cubicBezTo>
                  <a:pt x="18" y="265"/>
                  <a:pt x="12" y="263"/>
                  <a:pt x="7" y="258"/>
                </a:cubicBezTo>
                <a:cubicBezTo>
                  <a:pt x="2" y="253"/>
                  <a:pt x="0" y="247"/>
                  <a:pt x="0" y="240"/>
                </a:cubicBezTo>
                <a:cubicBezTo>
                  <a:pt x="0" y="233"/>
                  <a:pt x="2" y="227"/>
                  <a:pt x="7" y="223"/>
                </a:cubicBezTo>
                <a:cubicBezTo>
                  <a:pt x="12" y="218"/>
                  <a:pt x="18" y="215"/>
                  <a:pt x="25" y="215"/>
                </a:cubicBezTo>
                <a:cubicBezTo>
                  <a:pt x="28" y="215"/>
                  <a:pt x="31" y="216"/>
                  <a:pt x="34" y="217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86" y="121"/>
                  <a:pt x="83" y="115"/>
                  <a:pt x="83" y="108"/>
                </a:cubicBezTo>
                <a:cubicBezTo>
                  <a:pt x="83" y="101"/>
                  <a:pt x="85" y="95"/>
                  <a:pt x="90" y="90"/>
                </a:cubicBezTo>
                <a:cubicBezTo>
                  <a:pt x="95" y="85"/>
                  <a:pt x="101" y="83"/>
                  <a:pt x="107" y="83"/>
                </a:cubicBezTo>
                <a:cubicBezTo>
                  <a:pt x="114" y="83"/>
                  <a:pt x="120" y="85"/>
                  <a:pt x="125" y="90"/>
                </a:cubicBezTo>
                <a:cubicBezTo>
                  <a:pt x="130" y="95"/>
                  <a:pt x="132" y="101"/>
                  <a:pt x="132" y="108"/>
                </a:cubicBezTo>
                <a:cubicBezTo>
                  <a:pt x="132" y="111"/>
                  <a:pt x="132" y="115"/>
                  <a:pt x="130" y="118"/>
                </a:cubicBezTo>
                <a:cubicBezTo>
                  <a:pt x="205" y="165"/>
                  <a:pt x="205" y="165"/>
                  <a:pt x="205" y="165"/>
                </a:cubicBezTo>
                <a:cubicBezTo>
                  <a:pt x="210" y="160"/>
                  <a:pt x="216" y="157"/>
                  <a:pt x="223" y="157"/>
                </a:cubicBezTo>
                <a:cubicBezTo>
                  <a:pt x="227" y="157"/>
                  <a:pt x="230" y="158"/>
                  <a:pt x="233" y="159"/>
                </a:cubicBezTo>
                <a:cubicBezTo>
                  <a:pt x="306" y="43"/>
                  <a:pt x="306" y="43"/>
                  <a:pt x="306" y="43"/>
                </a:cubicBezTo>
                <a:cubicBezTo>
                  <a:pt x="301" y="38"/>
                  <a:pt x="298" y="32"/>
                  <a:pt x="298" y="25"/>
                </a:cubicBezTo>
                <a:cubicBezTo>
                  <a:pt x="298" y="18"/>
                  <a:pt x="300" y="12"/>
                  <a:pt x="305" y="7"/>
                </a:cubicBezTo>
                <a:cubicBezTo>
                  <a:pt x="310" y="2"/>
                  <a:pt x="316" y="0"/>
                  <a:pt x="323" y="0"/>
                </a:cubicBezTo>
                <a:cubicBezTo>
                  <a:pt x="330" y="0"/>
                  <a:pt x="335" y="2"/>
                  <a:pt x="340" y="7"/>
                </a:cubicBezTo>
                <a:cubicBezTo>
                  <a:pt x="345" y="12"/>
                  <a:pt x="348" y="18"/>
                  <a:pt x="348" y="25"/>
                </a:cubicBezTo>
                <a:close/>
                <a:moveTo>
                  <a:pt x="25" y="224"/>
                </a:moveTo>
                <a:cubicBezTo>
                  <a:pt x="20" y="224"/>
                  <a:pt x="16" y="225"/>
                  <a:pt x="13" y="228"/>
                </a:cubicBezTo>
                <a:cubicBezTo>
                  <a:pt x="10" y="232"/>
                  <a:pt x="8" y="236"/>
                  <a:pt x="8" y="240"/>
                </a:cubicBezTo>
                <a:cubicBezTo>
                  <a:pt x="8" y="245"/>
                  <a:pt x="10" y="248"/>
                  <a:pt x="13" y="252"/>
                </a:cubicBezTo>
                <a:cubicBezTo>
                  <a:pt x="16" y="255"/>
                  <a:pt x="20" y="257"/>
                  <a:pt x="25" y="257"/>
                </a:cubicBezTo>
                <a:cubicBezTo>
                  <a:pt x="29" y="257"/>
                  <a:pt x="33" y="255"/>
                  <a:pt x="36" y="252"/>
                </a:cubicBezTo>
                <a:cubicBezTo>
                  <a:pt x="40" y="248"/>
                  <a:pt x="41" y="245"/>
                  <a:pt x="41" y="240"/>
                </a:cubicBezTo>
                <a:cubicBezTo>
                  <a:pt x="41" y="236"/>
                  <a:pt x="40" y="232"/>
                  <a:pt x="36" y="228"/>
                </a:cubicBezTo>
                <a:cubicBezTo>
                  <a:pt x="33" y="225"/>
                  <a:pt x="29" y="224"/>
                  <a:pt x="25" y="224"/>
                </a:cubicBezTo>
                <a:close/>
                <a:moveTo>
                  <a:pt x="124" y="108"/>
                </a:moveTo>
                <a:cubicBezTo>
                  <a:pt x="124" y="103"/>
                  <a:pt x="122" y="99"/>
                  <a:pt x="119" y="96"/>
                </a:cubicBezTo>
                <a:cubicBezTo>
                  <a:pt x="116" y="93"/>
                  <a:pt x="112" y="91"/>
                  <a:pt x="107" y="91"/>
                </a:cubicBezTo>
                <a:cubicBezTo>
                  <a:pt x="103" y="91"/>
                  <a:pt x="99" y="93"/>
                  <a:pt x="96" y="96"/>
                </a:cubicBezTo>
                <a:cubicBezTo>
                  <a:pt x="93" y="99"/>
                  <a:pt x="91" y="103"/>
                  <a:pt x="91" y="108"/>
                </a:cubicBezTo>
                <a:cubicBezTo>
                  <a:pt x="91" y="112"/>
                  <a:pt x="93" y="116"/>
                  <a:pt x="96" y="119"/>
                </a:cubicBezTo>
                <a:cubicBezTo>
                  <a:pt x="99" y="123"/>
                  <a:pt x="103" y="124"/>
                  <a:pt x="107" y="124"/>
                </a:cubicBezTo>
                <a:cubicBezTo>
                  <a:pt x="112" y="124"/>
                  <a:pt x="116" y="123"/>
                  <a:pt x="119" y="119"/>
                </a:cubicBezTo>
                <a:cubicBezTo>
                  <a:pt x="122" y="116"/>
                  <a:pt x="124" y="112"/>
                  <a:pt x="124" y="108"/>
                </a:cubicBezTo>
                <a:close/>
                <a:moveTo>
                  <a:pt x="240" y="182"/>
                </a:moveTo>
                <a:cubicBezTo>
                  <a:pt x="240" y="178"/>
                  <a:pt x="238" y="174"/>
                  <a:pt x="235" y="171"/>
                </a:cubicBezTo>
                <a:cubicBezTo>
                  <a:pt x="232" y="167"/>
                  <a:pt x="228" y="166"/>
                  <a:pt x="223" y="166"/>
                </a:cubicBezTo>
                <a:cubicBezTo>
                  <a:pt x="219" y="166"/>
                  <a:pt x="215" y="167"/>
                  <a:pt x="212" y="171"/>
                </a:cubicBezTo>
                <a:cubicBezTo>
                  <a:pt x="208" y="174"/>
                  <a:pt x="207" y="178"/>
                  <a:pt x="207" y="182"/>
                </a:cubicBezTo>
                <a:cubicBezTo>
                  <a:pt x="207" y="187"/>
                  <a:pt x="208" y="191"/>
                  <a:pt x="212" y="194"/>
                </a:cubicBezTo>
                <a:cubicBezTo>
                  <a:pt x="215" y="197"/>
                  <a:pt x="219" y="199"/>
                  <a:pt x="223" y="199"/>
                </a:cubicBezTo>
                <a:cubicBezTo>
                  <a:pt x="228" y="199"/>
                  <a:pt x="232" y="197"/>
                  <a:pt x="235" y="194"/>
                </a:cubicBezTo>
                <a:cubicBezTo>
                  <a:pt x="238" y="191"/>
                  <a:pt x="240" y="187"/>
                  <a:pt x="240" y="182"/>
                </a:cubicBezTo>
                <a:close/>
                <a:moveTo>
                  <a:pt x="339" y="25"/>
                </a:moveTo>
                <a:cubicBezTo>
                  <a:pt x="339" y="20"/>
                  <a:pt x="338" y="16"/>
                  <a:pt x="334" y="13"/>
                </a:cubicBezTo>
                <a:cubicBezTo>
                  <a:pt x="331" y="10"/>
                  <a:pt x="327" y="8"/>
                  <a:pt x="323" y="8"/>
                </a:cubicBezTo>
                <a:cubicBezTo>
                  <a:pt x="318" y="8"/>
                  <a:pt x="314" y="10"/>
                  <a:pt x="311" y="13"/>
                </a:cubicBezTo>
                <a:cubicBezTo>
                  <a:pt x="308" y="16"/>
                  <a:pt x="306" y="20"/>
                  <a:pt x="306" y="25"/>
                </a:cubicBezTo>
                <a:cubicBezTo>
                  <a:pt x="306" y="29"/>
                  <a:pt x="308" y="33"/>
                  <a:pt x="311" y="36"/>
                </a:cubicBezTo>
                <a:cubicBezTo>
                  <a:pt x="314" y="40"/>
                  <a:pt x="318" y="41"/>
                  <a:pt x="323" y="41"/>
                </a:cubicBezTo>
                <a:cubicBezTo>
                  <a:pt x="327" y="41"/>
                  <a:pt x="331" y="40"/>
                  <a:pt x="334" y="36"/>
                </a:cubicBezTo>
                <a:cubicBezTo>
                  <a:pt x="338" y="33"/>
                  <a:pt x="339" y="29"/>
                  <a:pt x="339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" name="Freeform 63"/>
          <p:cNvSpPr>
            <a:spLocks noEditPoints="1"/>
          </p:cNvSpPr>
          <p:nvPr/>
        </p:nvSpPr>
        <p:spPr bwMode="auto">
          <a:xfrm>
            <a:off x="7178676" y="5318126"/>
            <a:ext cx="220663" cy="471488"/>
          </a:xfrm>
          <a:custGeom>
            <a:avLst/>
            <a:gdLst>
              <a:gd name="T0" fmla="*/ 17 w 125"/>
              <a:gd name="T1" fmla="*/ 180 h 266"/>
              <a:gd name="T2" fmla="*/ 0 w 125"/>
              <a:gd name="T3" fmla="*/ 137 h 266"/>
              <a:gd name="T4" fmla="*/ 0 w 125"/>
              <a:gd name="T5" fmla="*/ 122 h 266"/>
              <a:gd name="T6" fmla="*/ 4 w 125"/>
              <a:gd name="T7" fmla="*/ 117 h 266"/>
              <a:gd name="T8" fmla="*/ 9 w 125"/>
              <a:gd name="T9" fmla="*/ 122 h 266"/>
              <a:gd name="T10" fmla="*/ 9 w 125"/>
              <a:gd name="T11" fmla="*/ 137 h 266"/>
              <a:gd name="T12" fmla="*/ 25 w 125"/>
              <a:gd name="T13" fmla="*/ 175 h 266"/>
              <a:gd name="T14" fmla="*/ 62 w 125"/>
              <a:gd name="T15" fmla="*/ 191 h 266"/>
              <a:gd name="T16" fmla="*/ 100 w 125"/>
              <a:gd name="T17" fmla="*/ 175 h 266"/>
              <a:gd name="T18" fmla="*/ 116 w 125"/>
              <a:gd name="T19" fmla="*/ 137 h 266"/>
              <a:gd name="T20" fmla="*/ 116 w 125"/>
              <a:gd name="T21" fmla="*/ 122 h 266"/>
              <a:gd name="T22" fmla="*/ 120 w 125"/>
              <a:gd name="T23" fmla="*/ 117 h 266"/>
              <a:gd name="T24" fmla="*/ 125 w 125"/>
              <a:gd name="T25" fmla="*/ 122 h 266"/>
              <a:gd name="T26" fmla="*/ 125 w 125"/>
              <a:gd name="T27" fmla="*/ 137 h 266"/>
              <a:gd name="T28" fmla="*/ 108 w 125"/>
              <a:gd name="T29" fmla="*/ 180 h 266"/>
              <a:gd name="T30" fmla="*/ 66 w 125"/>
              <a:gd name="T31" fmla="*/ 200 h 266"/>
              <a:gd name="T32" fmla="*/ 66 w 125"/>
              <a:gd name="T33" fmla="*/ 233 h 266"/>
              <a:gd name="T34" fmla="*/ 92 w 125"/>
              <a:gd name="T35" fmla="*/ 233 h 266"/>
              <a:gd name="T36" fmla="*/ 103 w 125"/>
              <a:gd name="T37" fmla="*/ 238 h 266"/>
              <a:gd name="T38" fmla="*/ 108 w 125"/>
              <a:gd name="T39" fmla="*/ 250 h 266"/>
              <a:gd name="T40" fmla="*/ 108 w 125"/>
              <a:gd name="T41" fmla="*/ 262 h 266"/>
              <a:gd name="T42" fmla="*/ 104 w 125"/>
              <a:gd name="T43" fmla="*/ 266 h 266"/>
              <a:gd name="T44" fmla="*/ 21 w 125"/>
              <a:gd name="T45" fmla="*/ 266 h 266"/>
              <a:gd name="T46" fmla="*/ 17 w 125"/>
              <a:gd name="T47" fmla="*/ 262 h 266"/>
              <a:gd name="T48" fmla="*/ 17 w 125"/>
              <a:gd name="T49" fmla="*/ 249 h 266"/>
              <a:gd name="T50" fmla="*/ 22 w 125"/>
              <a:gd name="T51" fmla="*/ 237 h 266"/>
              <a:gd name="T52" fmla="*/ 34 w 125"/>
              <a:gd name="T53" fmla="*/ 233 h 266"/>
              <a:gd name="T54" fmla="*/ 58 w 125"/>
              <a:gd name="T55" fmla="*/ 233 h 266"/>
              <a:gd name="T56" fmla="*/ 58 w 125"/>
              <a:gd name="T57" fmla="*/ 200 h 266"/>
              <a:gd name="T58" fmla="*/ 17 w 125"/>
              <a:gd name="T59" fmla="*/ 180 h 266"/>
              <a:gd name="T60" fmla="*/ 99 w 125"/>
              <a:gd name="T61" fmla="*/ 39 h 266"/>
              <a:gd name="T62" fmla="*/ 99 w 125"/>
              <a:gd name="T63" fmla="*/ 137 h 266"/>
              <a:gd name="T64" fmla="*/ 89 w 125"/>
              <a:gd name="T65" fmla="*/ 164 h 266"/>
              <a:gd name="T66" fmla="*/ 63 w 125"/>
              <a:gd name="T67" fmla="*/ 175 h 266"/>
              <a:gd name="T68" fmla="*/ 36 w 125"/>
              <a:gd name="T69" fmla="*/ 164 h 266"/>
              <a:gd name="T70" fmla="*/ 25 w 125"/>
              <a:gd name="T71" fmla="*/ 137 h 266"/>
              <a:gd name="T72" fmla="*/ 25 w 125"/>
              <a:gd name="T73" fmla="*/ 39 h 266"/>
              <a:gd name="T74" fmla="*/ 36 w 125"/>
              <a:gd name="T75" fmla="*/ 12 h 266"/>
              <a:gd name="T76" fmla="*/ 63 w 125"/>
              <a:gd name="T77" fmla="*/ 0 h 266"/>
              <a:gd name="T78" fmla="*/ 89 w 125"/>
              <a:gd name="T79" fmla="*/ 12 h 266"/>
              <a:gd name="T80" fmla="*/ 99 w 125"/>
              <a:gd name="T81" fmla="*/ 39 h 266"/>
              <a:gd name="T82" fmla="*/ 97 w 125"/>
              <a:gd name="T83" fmla="*/ 244 h 266"/>
              <a:gd name="T84" fmla="*/ 92 w 125"/>
              <a:gd name="T85" fmla="*/ 241 h 266"/>
              <a:gd name="T86" fmla="*/ 34 w 125"/>
              <a:gd name="T87" fmla="*/ 241 h 266"/>
              <a:gd name="T88" fmla="*/ 27 w 125"/>
              <a:gd name="T89" fmla="*/ 243 h 266"/>
              <a:gd name="T90" fmla="*/ 25 w 125"/>
              <a:gd name="T91" fmla="*/ 249 h 266"/>
              <a:gd name="T92" fmla="*/ 25 w 125"/>
              <a:gd name="T93" fmla="*/ 258 h 266"/>
              <a:gd name="T94" fmla="*/ 100 w 125"/>
              <a:gd name="T95" fmla="*/ 258 h 266"/>
              <a:gd name="T96" fmla="*/ 100 w 125"/>
              <a:gd name="T97" fmla="*/ 250 h 266"/>
              <a:gd name="T98" fmla="*/ 97 w 125"/>
              <a:gd name="T99" fmla="*/ 244 h 266"/>
              <a:gd name="T100" fmla="*/ 91 w 125"/>
              <a:gd name="T101" fmla="*/ 39 h 266"/>
              <a:gd name="T102" fmla="*/ 83 w 125"/>
              <a:gd name="T103" fmla="*/ 18 h 266"/>
              <a:gd name="T104" fmla="*/ 62 w 125"/>
              <a:gd name="T105" fmla="*/ 10 h 266"/>
              <a:gd name="T106" fmla="*/ 42 w 125"/>
              <a:gd name="T107" fmla="*/ 18 h 266"/>
              <a:gd name="T108" fmla="*/ 33 w 125"/>
              <a:gd name="T109" fmla="*/ 39 h 266"/>
              <a:gd name="T110" fmla="*/ 33 w 125"/>
              <a:gd name="T111" fmla="*/ 137 h 266"/>
              <a:gd name="T112" fmla="*/ 42 w 125"/>
              <a:gd name="T113" fmla="*/ 158 h 266"/>
              <a:gd name="T114" fmla="*/ 62 w 125"/>
              <a:gd name="T115" fmla="*/ 166 h 266"/>
              <a:gd name="T116" fmla="*/ 83 w 125"/>
              <a:gd name="T117" fmla="*/ 158 h 266"/>
              <a:gd name="T118" fmla="*/ 91 w 125"/>
              <a:gd name="T119" fmla="*/ 137 h 266"/>
              <a:gd name="T120" fmla="*/ 91 w 125"/>
              <a:gd name="T121" fmla="*/ 39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" h="266">
                <a:moveTo>
                  <a:pt x="17" y="180"/>
                </a:moveTo>
                <a:cubicBezTo>
                  <a:pt x="6" y="168"/>
                  <a:pt x="0" y="154"/>
                  <a:pt x="0" y="137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18"/>
                  <a:pt x="1" y="117"/>
                  <a:pt x="4" y="117"/>
                </a:cubicBezTo>
                <a:cubicBezTo>
                  <a:pt x="7" y="117"/>
                  <a:pt x="9" y="118"/>
                  <a:pt x="9" y="122"/>
                </a:cubicBezTo>
                <a:cubicBezTo>
                  <a:pt x="9" y="137"/>
                  <a:pt x="9" y="137"/>
                  <a:pt x="9" y="137"/>
                </a:cubicBezTo>
                <a:cubicBezTo>
                  <a:pt x="9" y="152"/>
                  <a:pt x="14" y="165"/>
                  <a:pt x="25" y="175"/>
                </a:cubicBezTo>
                <a:cubicBezTo>
                  <a:pt x="35" y="186"/>
                  <a:pt x="48" y="191"/>
                  <a:pt x="62" y="191"/>
                </a:cubicBezTo>
                <a:cubicBezTo>
                  <a:pt x="77" y="191"/>
                  <a:pt x="90" y="186"/>
                  <a:pt x="100" y="175"/>
                </a:cubicBezTo>
                <a:cubicBezTo>
                  <a:pt x="111" y="165"/>
                  <a:pt x="116" y="152"/>
                  <a:pt x="116" y="137"/>
                </a:cubicBezTo>
                <a:cubicBezTo>
                  <a:pt x="116" y="122"/>
                  <a:pt x="116" y="122"/>
                  <a:pt x="116" y="122"/>
                </a:cubicBezTo>
                <a:cubicBezTo>
                  <a:pt x="116" y="118"/>
                  <a:pt x="117" y="117"/>
                  <a:pt x="120" y="117"/>
                </a:cubicBezTo>
                <a:cubicBezTo>
                  <a:pt x="123" y="117"/>
                  <a:pt x="125" y="118"/>
                  <a:pt x="125" y="122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54"/>
                  <a:pt x="119" y="168"/>
                  <a:pt x="108" y="180"/>
                </a:cubicBezTo>
                <a:cubicBezTo>
                  <a:pt x="97" y="192"/>
                  <a:pt x="83" y="199"/>
                  <a:pt x="66" y="200"/>
                </a:cubicBezTo>
                <a:cubicBezTo>
                  <a:pt x="66" y="233"/>
                  <a:pt x="66" y="233"/>
                  <a:pt x="66" y="233"/>
                </a:cubicBezTo>
                <a:cubicBezTo>
                  <a:pt x="92" y="233"/>
                  <a:pt x="92" y="233"/>
                  <a:pt x="92" y="233"/>
                </a:cubicBezTo>
                <a:cubicBezTo>
                  <a:pt x="96" y="233"/>
                  <a:pt x="100" y="234"/>
                  <a:pt x="103" y="238"/>
                </a:cubicBezTo>
                <a:cubicBezTo>
                  <a:pt x="107" y="241"/>
                  <a:pt x="108" y="245"/>
                  <a:pt x="108" y="250"/>
                </a:cubicBezTo>
                <a:cubicBezTo>
                  <a:pt x="108" y="262"/>
                  <a:pt x="108" y="262"/>
                  <a:pt x="108" y="262"/>
                </a:cubicBezTo>
                <a:cubicBezTo>
                  <a:pt x="108" y="265"/>
                  <a:pt x="107" y="266"/>
                  <a:pt x="104" y="266"/>
                </a:cubicBezTo>
                <a:cubicBezTo>
                  <a:pt x="21" y="266"/>
                  <a:pt x="21" y="266"/>
                  <a:pt x="21" y="266"/>
                </a:cubicBezTo>
                <a:cubicBezTo>
                  <a:pt x="18" y="266"/>
                  <a:pt x="17" y="265"/>
                  <a:pt x="17" y="262"/>
                </a:cubicBezTo>
                <a:cubicBezTo>
                  <a:pt x="17" y="249"/>
                  <a:pt x="17" y="249"/>
                  <a:pt x="17" y="249"/>
                </a:cubicBezTo>
                <a:cubicBezTo>
                  <a:pt x="17" y="245"/>
                  <a:pt x="19" y="241"/>
                  <a:pt x="22" y="237"/>
                </a:cubicBezTo>
                <a:cubicBezTo>
                  <a:pt x="25" y="234"/>
                  <a:pt x="29" y="233"/>
                  <a:pt x="34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00"/>
                  <a:pt x="58" y="200"/>
                  <a:pt x="58" y="200"/>
                </a:cubicBezTo>
                <a:cubicBezTo>
                  <a:pt x="42" y="199"/>
                  <a:pt x="28" y="192"/>
                  <a:pt x="17" y="180"/>
                </a:cubicBezTo>
                <a:close/>
                <a:moveTo>
                  <a:pt x="99" y="39"/>
                </a:moveTo>
                <a:cubicBezTo>
                  <a:pt x="99" y="137"/>
                  <a:pt x="99" y="137"/>
                  <a:pt x="99" y="137"/>
                </a:cubicBezTo>
                <a:cubicBezTo>
                  <a:pt x="100" y="147"/>
                  <a:pt x="96" y="156"/>
                  <a:pt x="89" y="164"/>
                </a:cubicBezTo>
                <a:cubicBezTo>
                  <a:pt x="82" y="172"/>
                  <a:pt x="73" y="175"/>
                  <a:pt x="63" y="175"/>
                </a:cubicBezTo>
                <a:cubicBezTo>
                  <a:pt x="52" y="175"/>
                  <a:pt x="43" y="172"/>
                  <a:pt x="36" y="164"/>
                </a:cubicBezTo>
                <a:cubicBezTo>
                  <a:pt x="29" y="156"/>
                  <a:pt x="25" y="147"/>
                  <a:pt x="25" y="137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28"/>
                  <a:pt x="29" y="19"/>
                  <a:pt x="36" y="12"/>
                </a:cubicBezTo>
                <a:cubicBezTo>
                  <a:pt x="43" y="4"/>
                  <a:pt x="52" y="0"/>
                  <a:pt x="63" y="0"/>
                </a:cubicBezTo>
                <a:cubicBezTo>
                  <a:pt x="73" y="0"/>
                  <a:pt x="82" y="4"/>
                  <a:pt x="89" y="12"/>
                </a:cubicBezTo>
                <a:cubicBezTo>
                  <a:pt x="96" y="19"/>
                  <a:pt x="100" y="28"/>
                  <a:pt x="99" y="39"/>
                </a:cubicBezTo>
                <a:close/>
                <a:moveTo>
                  <a:pt x="97" y="244"/>
                </a:moveTo>
                <a:cubicBezTo>
                  <a:pt x="96" y="242"/>
                  <a:pt x="94" y="241"/>
                  <a:pt x="92" y="241"/>
                </a:cubicBezTo>
                <a:cubicBezTo>
                  <a:pt x="34" y="241"/>
                  <a:pt x="34" y="241"/>
                  <a:pt x="34" y="241"/>
                </a:cubicBezTo>
                <a:cubicBezTo>
                  <a:pt x="31" y="241"/>
                  <a:pt x="29" y="242"/>
                  <a:pt x="27" y="243"/>
                </a:cubicBezTo>
                <a:cubicBezTo>
                  <a:pt x="26" y="245"/>
                  <a:pt x="25" y="247"/>
                  <a:pt x="25" y="249"/>
                </a:cubicBezTo>
                <a:cubicBezTo>
                  <a:pt x="25" y="258"/>
                  <a:pt x="25" y="258"/>
                  <a:pt x="25" y="258"/>
                </a:cubicBezTo>
                <a:cubicBezTo>
                  <a:pt x="100" y="258"/>
                  <a:pt x="100" y="258"/>
                  <a:pt x="100" y="258"/>
                </a:cubicBezTo>
                <a:cubicBezTo>
                  <a:pt x="100" y="250"/>
                  <a:pt x="100" y="250"/>
                  <a:pt x="100" y="250"/>
                </a:cubicBezTo>
                <a:cubicBezTo>
                  <a:pt x="100" y="248"/>
                  <a:pt x="99" y="245"/>
                  <a:pt x="97" y="244"/>
                </a:cubicBezTo>
                <a:close/>
                <a:moveTo>
                  <a:pt x="91" y="39"/>
                </a:moveTo>
                <a:cubicBezTo>
                  <a:pt x="91" y="31"/>
                  <a:pt x="88" y="24"/>
                  <a:pt x="83" y="18"/>
                </a:cubicBezTo>
                <a:cubicBezTo>
                  <a:pt x="77" y="13"/>
                  <a:pt x="70" y="10"/>
                  <a:pt x="62" y="10"/>
                </a:cubicBezTo>
                <a:cubicBezTo>
                  <a:pt x="55" y="10"/>
                  <a:pt x="48" y="13"/>
                  <a:pt x="42" y="18"/>
                </a:cubicBezTo>
                <a:cubicBezTo>
                  <a:pt x="36" y="24"/>
                  <a:pt x="33" y="31"/>
                  <a:pt x="33" y="39"/>
                </a:cubicBezTo>
                <a:cubicBezTo>
                  <a:pt x="33" y="137"/>
                  <a:pt x="33" y="137"/>
                  <a:pt x="33" y="137"/>
                </a:cubicBezTo>
                <a:cubicBezTo>
                  <a:pt x="33" y="145"/>
                  <a:pt x="36" y="152"/>
                  <a:pt x="42" y="158"/>
                </a:cubicBezTo>
                <a:cubicBezTo>
                  <a:pt x="48" y="163"/>
                  <a:pt x="55" y="166"/>
                  <a:pt x="62" y="166"/>
                </a:cubicBezTo>
                <a:cubicBezTo>
                  <a:pt x="70" y="166"/>
                  <a:pt x="77" y="163"/>
                  <a:pt x="83" y="158"/>
                </a:cubicBezTo>
                <a:cubicBezTo>
                  <a:pt x="88" y="152"/>
                  <a:pt x="91" y="145"/>
                  <a:pt x="91" y="137"/>
                </a:cubicBezTo>
                <a:lnTo>
                  <a:pt x="91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" name="Freeform 64"/>
          <p:cNvSpPr>
            <a:spLocks noEditPoints="1"/>
          </p:cNvSpPr>
          <p:nvPr/>
        </p:nvSpPr>
        <p:spPr bwMode="auto">
          <a:xfrm>
            <a:off x="7640638" y="5319713"/>
            <a:ext cx="330200" cy="469900"/>
          </a:xfrm>
          <a:custGeom>
            <a:avLst/>
            <a:gdLst>
              <a:gd name="T0" fmla="*/ 41 w 186"/>
              <a:gd name="T1" fmla="*/ 4 h 265"/>
              <a:gd name="T2" fmla="*/ 48 w 186"/>
              <a:gd name="T3" fmla="*/ 1 h 265"/>
              <a:gd name="T4" fmla="*/ 70 w 186"/>
              <a:gd name="T5" fmla="*/ 12 h 265"/>
              <a:gd name="T6" fmla="*/ 105 w 186"/>
              <a:gd name="T7" fmla="*/ 18 h 265"/>
              <a:gd name="T8" fmla="*/ 147 w 186"/>
              <a:gd name="T9" fmla="*/ 39 h 265"/>
              <a:gd name="T10" fmla="*/ 170 w 186"/>
              <a:gd name="T11" fmla="*/ 108 h 265"/>
              <a:gd name="T12" fmla="*/ 149 w 186"/>
              <a:gd name="T13" fmla="*/ 199 h 265"/>
              <a:gd name="T14" fmla="*/ 145 w 186"/>
              <a:gd name="T15" fmla="*/ 193 h 265"/>
              <a:gd name="T16" fmla="*/ 156 w 186"/>
              <a:gd name="T17" fmla="*/ 71 h 265"/>
              <a:gd name="T18" fmla="*/ 124 w 186"/>
              <a:gd name="T19" fmla="*/ 33 h 265"/>
              <a:gd name="T20" fmla="*/ 89 w 186"/>
              <a:gd name="T21" fmla="*/ 25 h 265"/>
              <a:gd name="T22" fmla="*/ 55 w 186"/>
              <a:gd name="T23" fmla="*/ 29 h 265"/>
              <a:gd name="T24" fmla="*/ 11 w 186"/>
              <a:gd name="T25" fmla="*/ 84 h 265"/>
              <a:gd name="T26" fmla="*/ 27 w 186"/>
              <a:gd name="T27" fmla="*/ 110 h 265"/>
              <a:gd name="T28" fmla="*/ 59 w 186"/>
              <a:gd name="T29" fmla="*/ 92 h 265"/>
              <a:gd name="T30" fmla="*/ 81 w 186"/>
              <a:gd name="T31" fmla="*/ 94 h 265"/>
              <a:gd name="T32" fmla="*/ 100 w 186"/>
              <a:gd name="T33" fmla="*/ 64 h 265"/>
              <a:gd name="T34" fmla="*/ 107 w 186"/>
              <a:gd name="T35" fmla="*/ 61 h 265"/>
              <a:gd name="T36" fmla="*/ 91 w 186"/>
              <a:gd name="T37" fmla="*/ 98 h 265"/>
              <a:gd name="T38" fmla="*/ 85 w 186"/>
              <a:gd name="T39" fmla="*/ 124 h 265"/>
              <a:gd name="T40" fmla="*/ 39 w 186"/>
              <a:gd name="T41" fmla="*/ 180 h 265"/>
              <a:gd name="T42" fmla="*/ 43 w 186"/>
              <a:gd name="T43" fmla="*/ 240 h 265"/>
              <a:gd name="T44" fmla="*/ 161 w 186"/>
              <a:gd name="T45" fmla="*/ 244 h 265"/>
              <a:gd name="T46" fmla="*/ 41 w 186"/>
              <a:gd name="T47" fmla="*/ 248 h 265"/>
              <a:gd name="T48" fmla="*/ 23 w 186"/>
              <a:gd name="T49" fmla="*/ 211 h 265"/>
              <a:gd name="T50" fmla="*/ 55 w 186"/>
              <a:gd name="T51" fmla="*/ 145 h 265"/>
              <a:gd name="T52" fmla="*/ 83 w 186"/>
              <a:gd name="T53" fmla="*/ 102 h 265"/>
              <a:gd name="T54" fmla="*/ 38 w 186"/>
              <a:gd name="T55" fmla="*/ 116 h 265"/>
              <a:gd name="T56" fmla="*/ 12 w 186"/>
              <a:gd name="T57" fmla="*/ 110 h 265"/>
              <a:gd name="T58" fmla="*/ 1 w 186"/>
              <a:gd name="T59" fmla="*/ 84 h 265"/>
              <a:gd name="T60" fmla="*/ 46 w 186"/>
              <a:gd name="T61" fmla="*/ 30 h 265"/>
              <a:gd name="T62" fmla="*/ 25 w 186"/>
              <a:gd name="T63" fmla="*/ 265 h 265"/>
              <a:gd name="T64" fmla="*/ 25 w 186"/>
              <a:gd name="T65" fmla="*/ 257 h 265"/>
              <a:gd name="T66" fmla="*/ 178 w 186"/>
              <a:gd name="T67" fmla="*/ 261 h 265"/>
              <a:gd name="T68" fmla="*/ 186 w 186"/>
              <a:gd name="T69" fmla="*/ 108 h 265"/>
              <a:gd name="T70" fmla="*/ 174 w 186"/>
              <a:gd name="T71" fmla="*/ 174 h 265"/>
              <a:gd name="T72" fmla="*/ 170 w 186"/>
              <a:gd name="T73" fmla="*/ 169 h 265"/>
              <a:gd name="T74" fmla="*/ 136 w 186"/>
              <a:gd name="T75" fmla="*/ 20 h 265"/>
              <a:gd name="T76" fmla="*/ 87 w 186"/>
              <a:gd name="T77" fmla="*/ 4 h 265"/>
              <a:gd name="T78" fmla="*/ 141 w 186"/>
              <a:gd name="T79" fmla="*/ 1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6" h="265">
                <a:moveTo>
                  <a:pt x="46" y="30"/>
                </a:moveTo>
                <a:cubicBezTo>
                  <a:pt x="43" y="19"/>
                  <a:pt x="41" y="10"/>
                  <a:pt x="41" y="4"/>
                </a:cubicBezTo>
                <a:cubicBezTo>
                  <a:pt x="41" y="2"/>
                  <a:pt x="42" y="1"/>
                  <a:pt x="44" y="1"/>
                </a:cubicBezTo>
                <a:cubicBezTo>
                  <a:pt x="45" y="0"/>
                  <a:pt x="47" y="0"/>
                  <a:pt x="48" y="1"/>
                </a:cubicBezTo>
                <a:cubicBezTo>
                  <a:pt x="49" y="2"/>
                  <a:pt x="51" y="3"/>
                  <a:pt x="54" y="5"/>
                </a:cubicBezTo>
                <a:cubicBezTo>
                  <a:pt x="57" y="7"/>
                  <a:pt x="62" y="10"/>
                  <a:pt x="70" y="12"/>
                </a:cubicBezTo>
                <a:cubicBezTo>
                  <a:pt x="77" y="15"/>
                  <a:pt x="83" y="17"/>
                  <a:pt x="89" y="17"/>
                </a:cubicBezTo>
                <a:cubicBezTo>
                  <a:pt x="95" y="17"/>
                  <a:pt x="100" y="17"/>
                  <a:pt x="105" y="18"/>
                </a:cubicBezTo>
                <a:cubicBezTo>
                  <a:pt x="110" y="19"/>
                  <a:pt x="117" y="21"/>
                  <a:pt x="126" y="25"/>
                </a:cubicBezTo>
                <a:cubicBezTo>
                  <a:pt x="134" y="28"/>
                  <a:pt x="141" y="33"/>
                  <a:pt x="147" y="39"/>
                </a:cubicBezTo>
                <a:cubicBezTo>
                  <a:pt x="153" y="45"/>
                  <a:pt x="158" y="54"/>
                  <a:pt x="163" y="66"/>
                </a:cubicBezTo>
                <a:cubicBezTo>
                  <a:pt x="167" y="78"/>
                  <a:pt x="170" y="92"/>
                  <a:pt x="170" y="108"/>
                </a:cubicBezTo>
                <a:cubicBezTo>
                  <a:pt x="170" y="135"/>
                  <a:pt x="164" y="165"/>
                  <a:pt x="153" y="196"/>
                </a:cubicBezTo>
                <a:cubicBezTo>
                  <a:pt x="152" y="198"/>
                  <a:pt x="151" y="199"/>
                  <a:pt x="149" y="199"/>
                </a:cubicBezTo>
                <a:cubicBezTo>
                  <a:pt x="149" y="199"/>
                  <a:pt x="148" y="199"/>
                  <a:pt x="147" y="199"/>
                </a:cubicBezTo>
                <a:cubicBezTo>
                  <a:pt x="145" y="198"/>
                  <a:pt x="144" y="196"/>
                  <a:pt x="145" y="193"/>
                </a:cubicBezTo>
                <a:cubicBezTo>
                  <a:pt x="156" y="163"/>
                  <a:pt x="161" y="135"/>
                  <a:pt x="161" y="108"/>
                </a:cubicBezTo>
                <a:cubicBezTo>
                  <a:pt x="161" y="93"/>
                  <a:pt x="159" y="81"/>
                  <a:pt x="156" y="71"/>
                </a:cubicBezTo>
                <a:cubicBezTo>
                  <a:pt x="152" y="60"/>
                  <a:pt x="148" y="52"/>
                  <a:pt x="143" y="46"/>
                </a:cubicBezTo>
                <a:cubicBezTo>
                  <a:pt x="137" y="41"/>
                  <a:pt x="131" y="36"/>
                  <a:pt x="124" y="33"/>
                </a:cubicBezTo>
                <a:cubicBezTo>
                  <a:pt x="117" y="30"/>
                  <a:pt x="111" y="27"/>
                  <a:pt x="105" y="26"/>
                </a:cubicBezTo>
                <a:cubicBezTo>
                  <a:pt x="100" y="25"/>
                  <a:pt x="95" y="25"/>
                  <a:pt x="89" y="25"/>
                </a:cubicBezTo>
                <a:cubicBezTo>
                  <a:pt x="77" y="25"/>
                  <a:pt x="64" y="21"/>
                  <a:pt x="51" y="12"/>
                </a:cubicBezTo>
                <a:cubicBezTo>
                  <a:pt x="52" y="18"/>
                  <a:pt x="53" y="24"/>
                  <a:pt x="55" y="29"/>
                </a:cubicBezTo>
                <a:cubicBezTo>
                  <a:pt x="56" y="31"/>
                  <a:pt x="55" y="32"/>
                  <a:pt x="55" y="33"/>
                </a:cubicBezTo>
                <a:cubicBezTo>
                  <a:pt x="45" y="50"/>
                  <a:pt x="31" y="67"/>
                  <a:pt x="11" y="84"/>
                </a:cubicBezTo>
                <a:cubicBezTo>
                  <a:pt x="8" y="86"/>
                  <a:pt x="8" y="89"/>
                  <a:pt x="10" y="93"/>
                </a:cubicBezTo>
                <a:cubicBezTo>
                  <a:pt x="15" y="102"/>
                  <a:pt x="20" y="108"/>
                  <a:pt x="27" y="110"/>
                </a:cubicBezTo>
                <a:cubicBezTo>
                  <a:pt x="29" y="110"/>
                  <a:pt x="31" y="110"/>
                  <a:pt x="33" y="109"/>
                </a:cubicBezTo>
                <a:cubicBezTo>
                  <a:pt x="36" y="108"/>
                  <a:pt x="44" y="102"/>
                  <a:pt x="59" y="92"/>
                </a:cubicBezTo>
                <a:cubicBezTo>
                  <a:pt x="61" y="91"/>
                  <a:pt x="63" y="91"/>
                  <a:pt x="65" y="92"/>
                </a:cubicBezTo>
                <a:cubicBezTo>
                  <a:pt x="69" y="95"/>
                  <a:pt x="74" y="95"/>
                  <a:pt x="81" y="94"/>
                </a:cubicBezTo>
                <a:cubicBezTo>
                  <a:pt x="87" y="92"/>
                  <a:pt x="92" y="89"/>
                  <a:pt x="95" y="84"/>
                </a:cubicBezTo>
                <a:cubicBezTo>
                  <a:pt x="101" y="76"/>
                  <a:pt x="102" y="69"/>
                  <a:pt x="100" y="64"/>
                </a:cubicBezTo>
                <a:cubicBezTo>
                  <a:pt x="98" y="61"/>
                  <a:pt x="99" y="59"/>
                  <a:pt x="102" y="58"/>
                </a:cubicBezTo>
                <a:cubicBezTo>
                  <a:pt x="104" y="57"/>
                  <a:pt x="106" y="58"/>
                  <a:pt x="107" y="61"/>
                </a:cubicBezTo>
                <a:cubicBezTo>
                  <a:pt x="111" y="68"/>
                  <a:pt x="109" y="78"/>
                  <a:pt x="102" y="89"/>
                </a:cubicBezTo>
                <a:cubicBezTo>
                  <a:pt x="99" y="93"/>
                  <a:pt x="96" y="96"/>
                  <a:pt x="91" y="98"/>
                </a:cubicBezTo>
                <a:cubicBezTo>
                  <a:pt x="91" y="99"/>
                  <a:pt x="91" y="99"/>
                  <a:pt x="91" y="99"/>
                </a:cubicBezTo>
                <a:cubicBezTo>
                  <a:pt x="91" y="109"/>
                  <a:pt x="89" y="117"/>
                  <a:pt x="85" y="124"/>
                </a:cubicBezTo>
                <a:cubicBezTo>
                  <a:pt x="81" y="131"/>
                  <a:pt x="72" y="140"/>
                  <a:pt x="60" y="151"/>
                </a:cubicBezTo>
                <a:cubicBezTo>
                  <a:pt x="51" y="159"/>
                  <a:pt x="44" y="169"/>
                  <a:pt x="39" y="180"/>
                </a:cubicBezTo>
                <a:cubicBezTo>
                  <a:pt x="34" y="190"/>
                  <a:pt x="31" y="201"/>
                  <a:pt x="31" y="211"/>
                </a:cubicBezTo>
                <a:cubicBezTo>
                  <a:pt x="31" y="223"/>
                  <a:pt x="35" y="233"/>
                  <a:pt x="43" y="240"/>
                </a:cubicBezTo>
                <a:cubicBezTo>
                  <a:pt x="157" y="240"/>
                  <a:pt x="157" y="240"/>
                  <a:pt x="157" y="240"/>
                </a:cubicBezTo>
                <a:cubicBezTo>
                  <a:pt x="160" y="240"/>
                  <a:pt x="161" y="241"/>
                  <a:pt x="161" y="244"/>
                </a:cubicBezTo>
                <a:cubicBezTo>
                  <a:pt x="161" y="247"/>
                  <a:pt x="160" y="248"/>
                  <a:pt x="157" y="248"/>
                </a:cubicBezTo>
                <a:cubicBezTo>
                  <a:pt x="41" y="248"/>
                  <a:pt x="41" y="248"/>
                  <a:pt x="41" y="248"/>
                </a:cubicBezTo>
                <a:cubicBezTo>
                  <a:pt x="40" y="248"/>
                  <a:pt x="39" y="248"/>
                  <a:pt x="39" y="247"/>
                </a:cubicBezTo>
                <a:cubicBezTo>
                  <a:pt x="28" y="238"/>
                  <a:pt x="23" y="226"/>
                  <a:pt x="23" y="211"/>
                </a:cubicBezTo>
                <a:cubicBezTo>
                  <a:pt x="23" y="200"/>
                  <a:pt x="25" y="188"/>
                  <a:pt x="31" y="176"/>
                </a:cubicBezTo>
                <a:cubicBezTo>
                  <a:pt x="37" y="165"/>
                  <a:pt x="45" y="154"/>
                  <a:pt x="55" y="145"/>
                </a:cubicBezTo>
                <a:cubicBezTo>
                  <a:pt x="66" y="135"/>
                  <a:pt x="73" y="127"/>
                  <a:pt x="77" y="121"/>
                </a:cubicBezTo>
                <a:cubicBezTo>
                  <a:pt x="80" y="115"/>
                  <a:pt x="82" y="109"/>
                  <a:pt x="83" y="102"/>
                </a:cubicBezTo>
                <a:cubicBezTo>
                  <a:pt x="75" y="104"/>
                  <a:pt x="68" y="103"/>
                  <a:pt x="62" y="100"/>
                </a:cubicBezTo>
                <a:cubicBezTo>
                  <a:pt x="53" y="107"/>
                  <a:pt x="45" y="112"/>
                  <a:pt x="38" y="116"/>
                </a:cubicBezTo>
                <a:cubicBezTo>
                  <a:pt x="33" y="119"/>
                  <a:pt x="29" y="119"/>
                  <a:pt x="25" y="118"/>
                </a:cubicBezTo>
                <a:cubicBezTo>
                  <a:pt x="20" y="117"/>
                  <a:pt x="16" y="114"/>
                  <a:pt x="12" y="110"/>
                </a:cubicBezTo>
                <a:cubicBezTo>
                  <a:pt x="8" y="106"/>
                  <a:pt x="5" y="101"/>
                  <a:pt x="2" y="97"/>
                </a:cubicBezTo>
                <a:cubicBezTo>
                  <a:pt x="1" y="91"/>
                  <a:pt x="0" y="87"/>
                  <a:pt x="1" y="84"/>
                </a:cubicBezTo>
                <a:cubicBezTo>
                  <a:pt x="2" y="81"/>
                  <a:pt x="4" y="79"/>
                  <a:pt x="6" y="78"/>
                </a:cubicBezTo>
                <a:cubicBezTo>
                  <a:pt x="23" y="63"/>
                  <a:pt x="36" y="47"/>
                  <a:pt x="46" y="30"/>
                </a:cubicBezTo>
                <a:close/>
                <a:moveTo>
                  <a:pt x="174" y="265"/>
                </a:moveTo>
                <a:cubicBezTo>
                  <a:pt x="25" y="265"/>
                  <a:pt x="25" y="265"/>
                  <a:pt x="25" y="265"/>
                </a:cubicBezTo>
                <a:cubicBezTo>
                  <a:pt x="22" y="265"/>
                  <a:pt x="21" y="264"/>
                  <a:pt x="21" y="261"/>
                </a:cubicBezTo>
                <a:cubicBezTo>
                  <a:pt x="21" y="258"/>
                  <a:pt x="22" y="257"/>
                  <a:pt x="25" y="257"/>
                </a:cubicBezTo>
                <a:cubicBezTo>
                  <a:pt x="174" y="257"/>
                  <a:pt x="174" y="257"/>
                  <a:pt x="174" y="257"/>
                </a:cubicBezTo>
                <a:cubicBezTo>
                  <a:pt x="176" y="257"/>
                  <a:pt x="178" y="258"/>
                  <a:pt x="178" y="261"/>
                </a:cubicBezTo>
                <a:cubicBezTo>
                  <a:pt x="178" y="264"/>
                  <a:pt x="176" y="265"/>
                  <a:pt x="174" y="265"/>
                </a:cubicBezTo>
                <a:close/>
                <a:moveTo>
                  <a:pt x="186" y="108"/>
                </a:moveTo>
                <a:cubicBezTo>
                  <a:pt x="186" y="127"/>
                  <a:pt x="183" y="148"/>
                  <a:pt x="178" y="171"/>
                </a:cubicBezTo>
                <a:cubicBezTo>
                  <a:pt x="177" y="173"/>
                  <a:pt x="176" y="174"/>
                  <a:pt x="174" y="174"/>
                </a:cubicBezTo>
                <a:cubicBezTo>
                  <a:pt x="173" y="174"/>
                  <a:pt x="173" y="174"/>
                  <a:pt x="173" y="174"/>
                </a:cubicBezTo>
                <a:cubicBezTo>
                  <a:pt x="170" y="173"/>
                  <a:pt x="169" y="171"/>
                  <a:pt x="170" y="169"/>
                </a:cubicBezTo>
                <a:cubicBezTo>
                  <a:pt x="175" y="147"/>
                  <a:pt x="178" y="127"/>
                  <a:pt x="178" y="108"/>
                </a:cubicBezTo>
                <a:cubicBezTo>
                  <a:pt x="178" y="68"/>
                  <a:pt x="164" y="39"/>
                  <a:pt x="136" y="20"/>
                </a:cubicBezTo>
                <a:cubicBezTo>
                  <a:pt x="125" y="12"/>
                  <a:pt x="110" y="8"/>
                  <a:pt x="91" y="8"/>
                </a:cubicBezTo>
                <a:cubicBezTo>
                  <a:pt x="88" y="8"/>
                  <a:pt x="87" y="7"/>
                  <a:pt x="87" y="4"/>
                </a:cubicBezTo>
                <a:cubicBezTo>
                  <a:pt x="87" y="1"/>
                  <a:pt x="88" y="0"/>
                  <a:pt x="91" y="0"/>
                </a:cubicBezTo>
                <a:cubicBezTo>
                  <a:pt x="111" y="0"/>
                  <a:pt x="128" y="4"/>
                  <a:pt x="141" y="13"/>
                </a:cubicBezTo>
                <a:cubicBezTo>
                  <a:pt x="171" y="33"/>
                  <a:pt x="186" y="65"/>
                  <a:pt x="186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" name="Freeform 65"/>
          <p:cNvSpPr>
            <a:spLocks noEditPoints="1"/>
          </p:cNvSpPr>
          <p:nvPr/>
        </p:nvSpPr>
        <p:spPr bwMode="auto">
          <a:xfrm>
            <a:off x="8204201" y="5319713"/>
            <a:ext cx="398463" cy="469900"/>
          </a:xfrm>
          <a:custGeom>
            <a:avLst/>
            <a:gdLst>
              <a:gd name="T0" fmla="*/ 54 w 225"/>
              <a:gd name="T1" fmla="*/ 147 h 265"/>
              <a:gd name="T2" fmla="*/ 60 w 225"/>
              <a:gd name="T3" fmla="*/ 136 h 265"/>
              <a:gd name="T4" fmla="*/ 70 w 225"/>
              <a:gd name="T5" fmla="*/ 111 h 265"/>
              <a:gd name="T6" fmla="*/ 75 w 225"/>
              <a:gd name="T7" fmla="*/ 81 h 265"/>
              <a:gd name="T8" fmla="*/ 75 w 225"/>
              <a:gd name="T9" fmla="*/ 21 h 265"/>
              <a:gd name="T10" fmla="*/ 79 w 225"/>
              <a:gd name="T11" fmla="*/ 17 h 265"/>
              <a:gd name="T12" fmla="*/ 137 w 225"/>
              <a:gd name="T13" fmla="*/ 17 h 265"/>
              <a:gd name="T14" fmla="*/ 141 w 225"/>
              <a:gd name="T15" fmla="*/ 21 h 265"/>
              <a:gd name="T16" fmla="*/ 141 w 225"/>
              <a:gd name="T17" fmla="*/ 81 h 265"/>
              <a:gd name="T18" fmla="*/ 150 w 225"/>
              <a:gd name="T19" fmla="*/ 118 h 265"/>
              <a:gd name="T20" fmla="*/ 164 w 225"/>
              <a:gd name="T21" fmla="*/ 145 h 265"/>
              <a:gd name="T22" fmla="*/ 165 w 225"/>
              <a:gd name="T23" fmla="*/ 146 h 265"/>
              <a:gd name="T24" fmla="*/ 216 w 225"/>
              <a:gd name="T25" fmla="*/ 229 h 265"/>
              <a:gd name="T26" fmla="*/ 222 w 225"/>
              <a:gd name="T27" fmla="*/ 254 h 265"/>
              <a:gd name="T28" fmla="*/ 195 w 225"/>
              <a:gd name="T29" fmla="*/ 265 h 265"/>
              <a:gd name="T30" fmla="*/ 30 w 225"/>
              <a:gd name="T31" fmla="*/ 265 h 265"/>
              <a:gd name="T32" fmla="*/ 3 w 225"/>
              <a:gd name="T33" fmla="*/ 254 h 265"/>
              <a:gd name="T34" fmla="*/ 9 w 225"/>
              <a:gd name="T35" fmla="*/ 229 h 265"/>
              <a:gd name="T36" fmla="*/ 54 w 225"/>
              <a:gd name="T37" fmla="*/ 147 h 265"/>
              <a:gd name="T38" fmla="*/ 209 w 225"/>
              <a:gd name="T39" fmla="*/ 233 h 265"/>
              <a:gd name="T40" fmla="*/ 159 w 225"/>
              <a:gd name="T41" fmla="*/ 153 h 265"/>
              <a:gd name="T42" fmla="*/ 146 w 225"/>
              <a:gd name="T43" fmla="*/ 152 h 265"/>
              <a:gd name="T44" fmla="*/ 119 w 225"/>
              <a:gd name="T45" fmla="*/ 159 h 265"/>
              <a:gd name="T46" fmla="*/ 88 w 225"/>
              <a:gd name="T47" fmla="*/ 168 h 265"/>
              <a:gd name="T48" fmla="*/ 57 w 225"/>
              <a:gd name="T49" fmla="*/ 159 h 265"/>
              <a:gd name="T50" fmla="*/ 16 w 225"/>
              <a:gd name="T51" fmla="*/ 233 h 265"/>
              <a:gd name="T52" fmla="*/ 10 w 225"/>
              <a:gd name="T53" fmla="*/ 250 h 265"/>
              <a:gd name="T54" fmla="*/ 30 w 225"/>
              <a:gd name="T55" fmla="*/ 257 h 265"/>
              <a:gd name="T56" fmla="*/ 195 w 225"/>
              <a:gd name="T57" fmla="*/ 257 h 265"/>
              <a:gd name="T58" fmla="*/ 214 w 225"/>
              <a:gd name="T59" fmla="*/ 250 h 265"/>
              <a:gd name="T60" fmla="*/ 209 w 225"/>
              <a:gd name="T61" fmla="*/ 233 h 265"/>
              <a:gd name="T62" fmla="*/ 78 w 225"/>
              <a:gd name="T63" fmla="*/ 113 h 265"/>
              <a:gd name="T64" fmla="*/ 68 w 225"/>
              <a:gd name="T65" fmla="*/ 140 h 265"/>
              <a:gd name="T66" fmla="*/ 62 w 225"/>
              <a:gd name="T67" fmla="*/ 151 h 265"/>
              <a:gd name="T68" fmla="*/ 61 w 225"/>
              <a:gd name="T69" fmla="*/ 152 h 265"/>
              <a:gd name="T70" fmla="*/ 88 w 225"/>
              <a:gd name="T71" fmla="*/ 160 h 265"/>
              <a:gd name="T72" fmla="*/ 114 w 225"/>
              <a:gd name="T73" fmla="*/ 152 h 265"/>
              <a:gd name="T74" fmla="*/ 146 w 225"/>
              <a:gd name="T75" fmla="*/ 143 h 265"/>
              <a:gd name="T76" fmla="*/ 153 w 225"/>
              <a:gd name="T77" fmla="*/ 144 h 265"/>
              <a:gd name="T78" fmla="*/ 133 w 225"/>
              <a:gd name="T79" fmla="*/ 81 h 265"/>
              <a:gd name="T80" fmla="*/ 133 w 225"/>
              <a:gd name="T81" fmla="*/ 25 h 265"/>
              <a:gd name="T82" fmla="*/ 83 w 225"/>
              <a:gd name="T83" fmla="*/ 25 h 265"/>
              <a:gd name="T84" fmla="*/ 83 w 225"/>
              <a:gd name="T85" fmla="*/ 81 h 265"/>
              <a:gd name="T86" fmla="*/ 78 w 225"/>
              <a:gd name="T87" fmla="*/ 113 h 265"/>
              <a:gd name="T88" fmla="*/ 71 w 225"/>
              <a:gd name="T89" fmla="*/ 8 h 265"/>
              <a:gd name="T90" fmla="*/ 67 w 225"/>
              <a:gd name="T91" fmla="*/ 4 h 265"/>
              <a:gd name="T92" fmla="*/ 71 w 225"/>
              <a:gd name="T93" fmla="*/ 0 h 265"/>
              <a:gd name="T94" fmla="*/ 146 w 225"/>
              <a:gd name="T95" fmla="*/ 0 h 265"/>
              <a:gd name="T96" fmla="*/ 150 w 225"/>
              <a:gd name="T97" fmla="*/ 4 h 265"/>
              <a:gd name="T98" fmla="*/ 146 w 225"/>
              <a:gd name="T99" fmla="*/ 8 h 265"/>
              <a:gd name="T100" fmla="*/ 71 w 225"/>
              <a:gd name="T101" fmla="*/ 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25" h="265">
                <a:moveTo>
                  <a:pt x="54" y="147"/>
                </a:moveTo>
                <a:cubicBezTo>
                  <a:pt x="56" y="145"/>
                  <a:pt x="58" y="141"/>
                  <a:pt x="60" y="136"/>
                </a:cubicBezTo>
                <a:cubicBezTo>
                  <a:pt x="63" y="130"/>
                  <a:pt x="66" y="122"/>
                  <a:pt x="70" y="111"/>
                </a:cubicBezTo>
                <a:cubicBezTo>
                  <a:pt x="73" y="99"/>
                  <a:pt x="75" y="89"/>
                  <a:pt x="75" y="8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18"/>
                  <a:pt x="77" y="17"/>
                  <a:pt x="79" y="17"/>
                </a:cubicBezTo>
                <a:cubicBezTo>
                  <a:pt x="137" y="17"/>
                  <a:pt x="137" y="17"/>
                  <a:pt x="137" y="17"/>
                </a:cubicBezTo>
                <a:cubicBezTo>
                  <a:pt x="140" y="17"/>
                  <a:pt x="141" y="18"/>
                  <a:pt x="141" y="21"/>
                </a:cubicBezTo>
                <a:cubicBezTo>
                  <a:pt x="141" y="81"/>
                  <a:pt x="141" y="81"/>
                  <a:pt x="141" y="81"/>
                </a:cubicBezTo>
                <a:cubicBezTo>
                  <a:pt x="141" y="92"/>
                  <a:pt x="144" y="105"/>
                  <a:pt x="150" y="118"/>
                </a:cubicBezTo>
                <a:cubicBezTo>
                  <a:pt x="155" y="131"/>
                  <a:pt x="160" y="140"/>
                  <a:pt x="164" y="145"/>
                </a:cubicBezTo>
                <a:cubicBezTo>
                  <a:pt x="165" y="146"/>
                  <a:pt x="165" y="146"/>
                  <a:pt x="165" y="146"/>
                </a:cubicBezTo>
                <a:cubicBezTo>
                  <a:pt x="216" y="229"/>
                  <a:pt x="216" y="229"/>
                  <a:pt x="216" y="229"/>
                </a:cubicBezTo>
                <a:cubicBezTo>
                  <a:pt x="223" y="239"/>
                  <a:pt x="225" y="247"/>
                  <a:pt x="222" y="254"/>
                </a:cubicBezTo>
                <a:cubicBezTo>
                  <a:pt x="218" y="261"/>
                  <a:pt x="209" y="265"/>
                  <a:pt x="195" y="265"/>
                </a:cubicBezTo>
                <a:cubicBezTo>
                  <a:pt x="30" y="265"/>
                  <a:pt x="30" y="265"/>
                  <a:pt x="30" y="265"/>
                </a:cubicBezTo>
                <a:cubicBezTo>
                  <a:pt x="16" y="265"/>
                  <a:pt x="7" y="261"/>
                  <a:pt x="3" y="254"/>
                </a:cubicBezTo>
                <a:cubicBezTo>
                  <a:pt x="0" y="247"/>
                  <a:pt x="2" y="239"/>
                  <a:pt x="9" y="229"/>
                </a:cubicBezTo>
                <a:lnTo>
                  <a:pt x="54" y="147"/>
                </a:lnTo>
                <a:close/>
                <a:moveTo>
                  <a:pt x="209" y="233"/>
                </a:moveTo>
                <a:cubicBezTo>
                  <a:pt x="159" y="153"/>
                  <a:pt x="159" y="153"/>
                  <a:pt x="159" y="153"/>
                </a:cubicBezTo>
                <a:cubicBezTo>
                  <a:pt x="155" y="152"/>
                  <a:pt x="150" y="152"/>
                  <a:pt x="146" y="152"/>
                </a:cubicBezTo>
                <a:cubicBezTo>
                  <a:pt x="137" y="152"/>
                  <a:pt x="128" y="154"/>
                  <a:pt x="119" y="159"/>
                </a:cubicBezTo>
                <a:cubicBezTo>
                  <a:pt x="109" y="165"/>
                  <a:pt x="98" y="168"/>
                  <a:pt x="88" y="168"/>
                </a:cubicBezTo>
                <a:cubicBezTo>
                  <a:pt x="78" y="168"/>
                  <a:pt x="67" y="165"/>
                  <a:pt x="57" y="159"/>
                </a:cubicBezTo>
                <a:cubicBezTo>
                  <a:pt x="16" y="233"/>
                  <a:pt x="16" y="233"/>
                  <a:pt x="16" y="233"/>
                </a:cubicBezTo>
                <a:cubicBezTo>
                  <a:pt x="10" y="241"/>
                  <a:pt x="9" y="247"/>
                  <a:pt x="10" y="250"/>
                </a:cubicBezTo>
                <a:cubicBezTo>
                  <a:pt x="13" y="255"/>
                  <a:pt x="19" y="257"/>
                  <a:pt x="30" y="257"/>
                </a:cubicBezTo>
                <a:cubicBezTo>
                  <a:pt x="195" y="257"/>
                  <a:pt x="195" y="257"/>
                  <a:pt x="195" y="257"/>
                </a:cubicBezTo>
                <a:cubicBezTo>
                  <a:pt x="206" y="257"/>
                  <a:pt x="212" y="255"/>
                  <a:pt x="214" y="250"/>
                </a:cubicBezTo>
                <a:cubicBezTo>
                  <a:pt x="216" y="247"/>
                  <a:pt x="214" y="241"/>
                  <a:pt x="209" y="233"/>
                </a:cubicBezTo>
                <a:close/>
                <a:moveTo>
                  <a:pt x="78" y="113"/>
                </a:moveTo>
                <a:cubicBezTo>
                  <a:pt x="74" y="125"/>
                  <a:pt x="71" y="134"/>
                  <a:pt x="68" y="140"/>
                </a:cubicBezTo>
                <a:cubicBezTo>
                  <a:pt x="65" y="146"/>
                  <a:pt x="63" y="149"/>
                  <a:pt x="62" y="151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70" y="157"/>
                  <a:pt x="79" y="160"/>
                  <a:pt x="88" y="160"/>
                </a:cubicBezTo>
                <a:cubicBezTo>
                  <a:pt x="97" y="160"/>
                  <a:pt x="106" y="157"/>
                  <a:pt x="114" y="152"/>
                </a:cubicBezTo>
                <a:cubicBezTo>
                  <a:pt x="125" y="146"/>
                  <a:pt x="135" y="143"/>
                  <a:pt x="146" y="143"/>
                </a:cubicBezTo>
                <a:cubicBezTo>
                  <a:pt x="148" y="143"/>
                  <a:pt x="150" y="144"/>
                  <a:pt x="153" y="144"/>
                </a:cubicBezTo>
                <a:cubicBezTo>
                  <a:pt x="140" y="120"/>
                  <a:pt x="133" y="99"/>
                  <a:pt x="133" y="81"/>
                </a:cubicBezTo>
                <a:cubicBezTo>
                  <a:pt x="133" y="25"/>
                  <a:pt x="133" y="25"/>
                  <a:pt x="13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81"/>
                  <a:pt x="83" y="81"/>
                  <a:pt x="83" y="81"/>
                </a:cubicBezTo>
                <a:cubicBezTo>
                  <a:pt x="83" y="90"/>
                  <a:pt x="82" y="101"/>
                  <a:pt x="78" y="113"/>
                </a:cubicBezTo>
                <a:close/>
                <a:moveTo>
                  <a:pt x="71" y="8"/>
                </a:moveTo>
                <a:cubicBezTo>
                  <a:pt x="68" y="8"/>
                  <a:pt x="67" y="7"/>
                  <a:pt x="67" y="4"/>
                </a:cubicBezTo>
                <a:cubicBezTo>
                  <a:pt x="67" y="1"/>
                  <a:pt x="68" y="0"/>
                  <a:pt x="71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8" y="0"/>
                  <a:pt x="150" y="1"/>
                  <a:pt x="150" y="4"/>
                </a:cubicBezTo>
                <a:cubicBezTo>
                  <a:pt x="150" y="7"/>
                  <a:pt x="148" y="8"/>
                  <a:pt x="146" y="8"/>
                </a:cubicBezTo>
                <a:lnTo>
                  <a:pt x="71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" name="Freeform 66"/>
          <p:cNvSpPr>
            <a:spLocks noEditPoints="1"/>
          </p:cNvSpPr>
          <p:nvPr/>
        </p:nvSpPr>
        <p:spPr bwMode="auto">
          <a:xfrm>
            <a:off x="8832851" y="5319713"/>
            <a:ext cx="520700" cy="469900"/>
          </a:xfrm>
          <a:custGeom>
            <a:avLst/>
            <a:gdLst>
              <a:gd name="T0" fmla="*/ 284 w 294"/>
              <a:gd name="T1" fmla="*/ 200 h 265"/>
              <a:gd name="T2" fmla="*/ 286 w 294"/>
              <a:gd name="T3" fmla="*/ 245 h 265"/>
              <a:gd name="T4" fmla="*/ 248 w 294"/>
              <a:gd name="T5" fmla="*/ 265 h 265"/>
              <a:gd name="T6" fmla="*/ 46 w 294"/>
              <a:gd name="T7" fmla="*/ 265 h 265"/>
              <a:gd name="T8" fmla="*/ 8 w 294"/>
              <a:gd name="T9" fmla="*/ 245 h 265"/>
              <a:gd name="T10" fmla="*/ 10 w 294"/>
              <a:gd name="T11" fmla="*/ 199 h 265"/>
              <a:gd name="T12" fmla="*/ 112 w 294"/>
              <a:gd name="T13" fmla="*/ 24 h 265"/>
              <a:gd name="T14" fmla="*/ 147 w 294"/>
              <a:gd name="T15" fmla="*/ 0 h 265"/>
              <a:gd name="T16" fmla="*/ 182 w 294"/>
              <a:gd name="T17" fmla="*/ 24 h 265"/>
              <a:gd name="T18" fmla="*/ 284 w 294"/>
              <a:gd name="T19" fmla="*/ 200 h 265"/>
              <a:gd name="T20" fmla="*/ 276 w 294"/>
              <a:gd name="T21" fmla="*/ 204 h 265"/>
              <a:gd name="T22" fmla="*/ 175 w 294"/>
              <a:gd name="T23" fmla="*/ 28 h 265"/>
              <a:gd name="T24" fmla="*/ 147 w 294"/>
              <a:gd name="T25" fmla="*/ 8 h 265"/>
              <a:gd name="T26" fmla="*/ 119 w 294"/>
              <a:gd name="T27" fmla="*/ 28 h 265"/>
              <a:gd name="T28" fmla="*/ 18 w 294"/>
              <a:gd name="T29" fmla="*/ 203 h 265"/>
              <a:gd name="T30" fmla="*/ 15 w 294"/>
              <a:gd name="T31" fmla="*/ 241 h 265"/>
              <a:gd name="T32" fmla="*/ 46 w 294"/>
              <a:gd name="T33" fmla="*/ 257 h 265"/>
              <a:gd name="T34" fmla="*/ 248 w 294"/>
              <a:gd name="T35" fmla="*/ 257 h 265"/>
              <a:gd name="T36" fmla="*/ 280 w 294"/>
              <a:gd name="T37" fmla="*/ 241 h 265"/>
              <a:gd name="T38" fmla="*/ 276 w 294"/>
              <a:gd name="T39" fmla="*/ 204 h 265"/>
              <a:gd name="T40" fmla="*/ 163 w 294"/>
              <a:gd name="T41" fmla="*/ 203 h 265"/>
              <a:gd name="T42" fmla="*/ 158 w 294"/>
              <a:gd name="T43" fmla="*/ 215 h 265"/>
              <a:gd name="T44" fmla="*/ 147 w 294"/>
              <a:gd name="T45" fmla="*/ 219 h 265"/>
              <a:gd name="T46" fmla="*/ 135 w 294"/>
              <a:gd name="T47" fmla="*/ 215 h 265"/>
              <a:gd name="T48" fmla="*/ 130 w 294"/>
              <a:gd name="T49" fmla="*/ 203 h 265"/>
              <a:gd name="T50" fmla="*/ 135 w 294"/>
              <a:gd name="T51" fmla="*/ 191 h 265"/>
              <a:gd name="T52" fmla="*/ 147 w 294"/>
              <a:gd name="T53" fmla="*/ 186 h 265"/>
              <a:gd name="T54" fmla="*/ 158 w 294"/>
              <a:gd name="T55" fmla="*/ 191 h 265"/>
              <a:gd name="T56" fmla="*/ 163 w 294"/>
              <a:gd name="T57" fmla="*/ 203 h 265"/>
              <a:gd name="T58" fmla="*/ 155 w 294"/>
              <a:gd name="T59" fmla="*/ 203 h 265"/>
              <a:gd name="T60" fmla="*/ 153 w 294"/>
              <a:gd name="T61" fmla="*/ 197 h 265"/>
              <a:gd name="T62" fmla="*/ 147 w 294"/>
              <a:gd name="T63" fmla="*/ 195 h 265"/>
              <a:gd name="T64" fmla="*/ 141 w 294"/>
              <a:gd name="T65" fmla="*/ 197 h 265"/>
              <a:gd name="T66" fmla="*/ 138 w 294"/>
              <a:gd name="T67" fmla="*/ 203 h 265"/>
              <a:gd name="T68" fmla="*/ 141 w 294"/>
              <a:gd name="T69" fmla="*/ 209 h 265"/>
              <a:gd name="T70" fmla="*/ 147 w 294"/>
              <a:gd name="T71" fmla="*/ 211 h 265"/>
              <a:gd name="T72" fmla="*/ 153 w 294"/>
              <a:gd name="T73" fmla="*/ 209 h 265"/>
              <a:gd name="T74" fmla="*/ 155 w 294"/>
              <a:gd name="T75" fmla="*/ 203 h 265"/>
              <a:gd name="T76" fmla="*/ 143 w 294"/>
              <a:gd name="T77" fmla="*/ 161 h 265"/>
              <a:gd name="T78" fmla="*/ 143 w 294"/>
              <a:gd name="T79" fmla="*/ 79 h 265"/>
              <a:gd name="T80" fmla="*/ 147 w 294"/>
              <a:gd name="T81" fmla="*/ 75 h 265"/>
              <a:gd name="T82" fmla="*/ 151 w 294"/>
              <a:gd name="T83" fmla="*/ 79 h 265"/>
              <a:gd name="T84" fmla="*/ 151 w 294"/>
              <a:gd name="T85" fmla="*/ 161 h 265"/>
              <a:gd name="T86" fmla="*/ 147 w 294"/>
              <a:gd name="T87" fmla="*/ 166 h 265"/>
              <a:gd name="T88" fmla="*/ 143 w 294"/>
              <a:gd name="T89" fmla="*/ 16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94" h="265">
                <a:moveTo>
                  <a:pt x="284" y="200"/>
                </a:moveTo>
                <a:cubicBezTo>
                  <a:pt x="293" y="217"/>
                  <a:pt x="294" y="232"/>
                  <a:pt x="286" y="245"/>
                </a:cubicBezTo>
                <a:cubicBezTo>
                  <a:pt x="279" y="258"/>
                  <a:pt x="266" y="265"/>
                  <a:pt x="248" y="265"/>
                </a:cubicBezTo>
                <a:cubicBezTo>
                  <a:pt x="46" y="265"/>
                  <a:pt x="46" y="265"/>
                  <a:pt x="46" y="265"/>
                </a:cubicBezTo>
                <a:cubicBezTo>
                  <a:pt x="28" y="265"/>
                  <a:pt x="15" y="258"/>
                  <a:pt x="8" y="245"/>
                </a:cubicBezTo>
                <a:cubicBezTo>
                  <a:pt x="0" y="231"/>
                  <a:pt x="1" y="216"/>
                  <a:pt x="10" y="199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22" y="8"/>
                  <a:pt x="133" y="0"/>
                  <a:pt x="147" y="0"/>
                </a:cubicBezTo>
                <a:cubicBezTo>
                  <a:pt x="161" y="0"/>
                  <a:pt x="173" y="8"/>
                  <a:pt x="182" y="24"/>
                </a:cubicBezTo>
                <a:lnTo>
                  <a:pt x="284" y="200"/>
                </a:lnTo>
                <a:close/>
                <a:moveTo>
                  <a:pt x="276" y="204"/>
                </a:moveTo>
                <a:cubicBezTo>
                  <a:pt x="175" y="28"/>
                  <a:pt x="175" y="28"/>
                  <a:pt x="175" y="28"/>
                </a:cubicBezTo>
                <a:cubicBezTo>
                  <a:pt x="167" y="15"/>
                  <a:pt x="158" y="8"/>
                  <a:pt x="147" y="8"/>
                </a:cubicBezTo>
                <a:cubicBezTo>
                  <a:pt x="136" y="8"/>
                  <a:pt x="127" y="15"/>
                  <a:pt x="119" y="28"/>
                </a:cubicBezTo>
                <a:cubicBezTo>
                  <a:pt x="18" y="203"/>
                  <a:pt x="18" y="203"/>
                  <a:pt x="18" y="203"/>
                </a:cubicBezTo>
                <a:cubicBezTo>
                  <a:pt x="9" y="218"/>
                  <a:pt x="9" y="230"/>
                  <a:pt x="15" y="241"/>
                </a:cubicBezTo>
                <a:cubicBezTo>
                  <a:pt x="21" y="252"/>
                  <a:pt x="31" y="257"/>
                  <a:pt x="46" y="257"/>
                </a:cubicBezTo>
                <a:cubicBezTo>
                  <a:pt x="248" y="257"/>
                  <a:pt x="248" y="257"/>
                  <a:pt x="248" y="257"/>
                </a:cubicBezTo>
                <a:cubicBezTo>
                  <a:pt x="263" y="257"/>
                  <a:pt x="273" y="252"/>
                  <a:pt x="280" y="241"/>
                </a:cubicBezTo>
                <a:cubicBezTo>
                  <a:pt x="286" y="230"/>
                  <a:pt x="285" y="218"/>
                  <a:pt x="276" y="204"/>
                </a:cubicBezTo>
                <a:close/>
                <a:moveTo>
                  <a:pt x="163" y="203"/>
                </a:moveTo>
                <a:cubicBezTo>
                  <a:pt x="163" y="207"/>
                  <a:pt x="161" y="211"/>
                  <a:pt x="158" y="215"/>
                </a:cubicBezTo>
                <a:cubicBezTo>
                  <a:pt x="155" y="218"/>
                  <a:pt x="151" y="219"/>
                  <a:pt x="147" y="219"/>
                </a:cubicBezTo>
                <a:cubicBezTo>
                  <a:pt x="142" y="219"/>
                  <a:pt x="138" y="218"/>
                  <a:pt x="135" y="215"/>
                </a:cubicBezTo>
                <a:cubicBezTo>
                  <a:pt x="132" y="211"/>
                  <a:pt x="130" y="207"/>
                  <a:pt x="130" y="203"/>
                </a:cubicBezTo>
                <a:cubicBezTo>
                  <a:pt x="130" y="198"/>
                  <a:pt x="132" y="194"/>
                  <a:pt x="135" y="191"/>
                </a:cubicBezTo>
                <a:cubicBezTo>
                  <a:pt x="138" y="188"/>
                  <a:pt x="142" y="186"/>
                  <a:pt x="147" y="186"/>
                </a:cubicBezTo>
                <a:cubicBezTo>
                  <a:pt x="151" y="186"/>
                  <a:pt x="155" y="188"/>
                  <a:pt x="158" y="191"/>
                </a:cubicBezTo>
                <a:cubicBezTo>
                  <a:pt x="161" y="194"/>
                  <a:pt x="163" y="198"/>
                  <a:pt x="163" y="203"/>
                </a:cubicBezTo>
                <a:close/>
                <a:moveTo>
                  <a:pt x="155" y="203"/>
                </a:moveTo>
                <a:cubicBezTo>
                  <a:pt x="155" y="200"/>
                  <a:pt x="154" y="198"/>
                  <a:pt x="153" y="197"/>
                </a:cubicBezTo>
                <a:cubicBezTo>
                  <a:pt x="151" y="195"/>
                  <a:pt x="149" y="195"/>
                  <a:pt x="147" y="195"/>
                </a:cubicBezTo>
                <a:cubicBezTo>
                  <a:pt x="144" y="195"/>
                  <a:pt x="142" y="195"/>
                  <a:pt x="141" y="197"/>
                </a:cubicBezTo>
                <a:cubicBezTo>
                  <a:pt x="139" y="198"/>
                  <a:pt x="138" y="200"/>
                  <a:pt x="138" y="203"/>
                </a:cubicBezTo>
                <a:cubicBezTo>
                  <a:pt x="138" y="205"/>
                  <a:pt x="139" y="207"/>
                  <a:pt x="141" y="209"/>
                </a:cubicBezTo>
                <a:cubicBezTo>
                  <a:pt x="142" y="210"/>
                  <a:pt x="144" y="211"/>
                  <a:pt x="147" y="211"/>
                </a:cubicBezTo>
                <a:cubicBezTo>
                  <a:pt x="149" y="211"/>
                  <a:pt x="151" y="210"/>
                  <a:pt x="153" y="209"/>
                </a:cubicBezTo>
                <a:cubicBezTo>
                  <a:pt x="154" y="207"/>
                  <a:pt x="155" y="205"/>
                  <a:pt x="155" y="203"/>
                </a:cubicBezTo>
                <a:close/>
                <a:moveTo>
                  <a:pt x="143" y="161"/>
                </a:moveTo>
                <a:cubicBezTo>
                  <a:pt x="143" y="79"/>
                  <a:pt x="143" y="79"/>
                  <a:pt x="143" y="79"/>
                </a:cubicBezTo>
                <a:cubicBezTo>
                  <a:pt x="143" y="76"/>
                  <a:pt x="144" y="75"/>
                  <a:pt x="147" y="75"/>
                </a:cubicBezTo>
                <a:cubicBezTo>
                  <a:pt x="150" y="75"/>
                  <a:pt x="151" y="76"/>
                  <a:pt x="151" y="79"/>
                </a:cubicBezTo>
                <a:cubicBezTo>
                  <a:pt x="151" y="161"/>
                  <a:pt x="151" y="161"/>
                  <a:pt x="151" y="161"/>
                </a:cubicBezTo>
                <a:cubicBezTo>
                  <a:pt x="151" y="164"/>
                  <a:pt x="150" y="166"/>
                  <a:pt x="147" y="166"/>
                </a:cubicBezTo>
                <a:cubicBezTo>
                  <a:pt x="144" y="166"/>
                  <a:pt x="143" y="164"/>
                  <a:pt x="143" y="1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" name="Freeform 67"/>
          <p:cNvSpPr>
            <a:spLocks noEditPoints="1"/>
          </p:cNvSpPr>
          <p:nvPr/>
        </p:nvSpPr>
        <p:spPr bwMode="auto">
          <a:xfrm>
            <a:off x="9582151" y="5319713"/>
            <a:ext cx="473075" cy="469900"/>
          </a:xfrm>
          <a:custGeom>
            <a:avLst/>
            <a:gdLst>
              <a:gd name="T0" fmla="*/ 42 w 267"/>
              <a:gd name="T1" fmla="*/ 240 h 265"/>
              <a:gd name="T2" fmla="*/ 10 w 267"/>
              <a:gd name="T3" fmla="*/ 181 h 265"/>
              <a:gd name="T4" fmla="*/ 23 w 267"/>
              <a:gd name="T5" fmla="*/ 108 h 265"/>
              <a:gd name="T6" fmla="*/ 21 w 267"/>
              <a:gd name="T7" fmla="*/ 99 h 265"/>
              <a:gd name="T8" fmla="*/ 63 w 267"/>
              <a:gd name="T9" fmla="*/ 91 h 265"/>
              <a:gd name="T10" fmla="*/ 65 w 267"/>
              <a:gd name="T11" fmla="*/ 92 h 265"/>
              <a:gd name="T12" fmla="*/ 67 w 267"/>
              <a:gd name="T13" fmla="*/ 94 h 265"/>
              <a:gd name="T14" fmla="*/ 81 w 267"/>
              <a:gd name="T15" fmla="*/ 140 h 265"/>
              <a:gd name="T16" fmla="*/ 76 w 267"/>
              <a:gd name="T17" fmla="*/ 138 h 265"/>
              <a:gd name="T18" fmla="*/ 17 w 267"/>
              <a:gd name="T19" fmla="*/ 185 h 265"/>
              <a:gd name="T20" fmla="*/ 42 w 267"/>
              <a:gd name="T21" fmla="*/ 232 h 265"/>
              <a:gd name="T22" fmla="*/ 84 w 267"/>
              <a:gd name="T23" fmla="*/ 236 h 265"/>
              <a:gd name="T24" fmla="*/ 80 w 267"/>
              <a:gd name="T25" fmla="*/ 240 h 265"/>
              <a:gd name="T26" fmla="*/ 165 w 267"/>
              <a:gd name="T27" fmla="*/ 22 h 265"/>
              <a:gd name="T28" fmla="*/ 216 w 267"/>
              <a:gd name="T29" fmla="*/ 69 h 265"/>
              <a:gd name="T30" fmla="*/ 224 w 267"/>
              <a:gd name="T31" fmla="*/ 71 h 265"/>
              <a:gd name="T32" fmla="*/ 216 w 267"/>
              <a:gd name="T33" fmla="*/ 114 h 265"/>
              <a:gd name="T34" fmla="*/ 214 w 267"/>
              <a:gd name="T35" fmla="*/ 115 h 265"/>
              <a:gd name="T36" fmla="*/ 211 w 267"/>
              <a:gd name="T37" fmla="*/ 116 h 265"/>
              <a:gd name="T38" fmla="*/ 167 w 267"/>
              <a:gd name="T39" fmla="*/ 103 h 265"/>
              <a:gd name="T40" fmla="*/ 204 w 267"/>
              <a:gd name="T41" fmla="*/ 106 h 265"/>
              <a:gd name="T42" fmla="*/ 133 w 267"/>
              <a:gd name="T43" fmla="*/ 8 h 265"/>
              <a:gd name="T44" fmla="*/ 83 w 267"/>
              <a:gd name="T45" fmla="*/ 64 h 265"/>
              <a:gd name="T46" fmla="*/ 76 w 267"/>
              <a:gd name="T47" fmla="*/ 60 h 265"/>
              <a:gd name="T48" fmla="*/ 133 w 267"/>
              <a:gd name="T49" fmla="*/ 0 h 265"/>
              <a:gd name="T50" fmla="*/ 140 w 267"/>
              <a:gd name="T51" fmla="*/ 240 h 265"/>
              <a:gd name="T52" fmla="*/ 157 w 267"/>
              <a:gd name="T53" fmla="*/ 264 h 265"/>
              <a:gd name="T54" fmla="*/ 151 w 267"/>
              <a:gd name="T55" fmla="*/ 264 h 265"/>
              <a:gd name="T56" fmla="*/ 125 w 267"/>
              <a:gd name="T57" fmla="*/ 236 h 265"/>
              <a:gd name="T58" fmla="*/ 151 w 267"/>
              <a:gd name="T59" fmla="*/ 208 h 265"/>
              <a:gd name="T60" fmla="*/ 157 w 267"/>
              <a:gd name="T61" fmla="*/ 214 h 265"/>
              <a:gd name="T62" fmla="*/ 224 w 267"/>
              <a:gd name="T63" fmla="*/ 232 h 265"/>
              <a:gd name="T64" fmla="*/ 250 w 267"/>
              <a:gd name="T65" fmla="*/ 185 h 265"/>
              <a:gd name="T66" fmla="*/ 235 w 267"/>
              <a:gd name="T67" fmla="*/ 141 h 265"/>
              <a:gd name="T68" fmla="*/ 258 w 267"/>
              <a:gd name="T69" fmla="*/ 181 h 265"/>
              <a:gd name="T70" fmla="*/ 224 w 267"/>
              <a:gd name="T71" fmla="*/ 24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7" h="265">
                <a:moveTo>
                  <a:pt x="80" y="240"/>
                </a:moveTo>
                <a:cubicBezTo>
                  <a:pt x="42" y="240"/>
                  <a:pt x="42" y="240"/>
                  <a:pt x="42" y="240"/>
                </a:cubicBezTo>
                <a:cubicBezTo>
                  <a:pt x="26" y="240"/>
                  <a:pt x="14" y="234"/>
                  <a:pt x="7" y="223"/>
                </a:cubicBezTo>
                <a:cubicBezTo>
                  <a:pt x="0" y="210"/>
                  <a:pt x="1" y="196"/>
                  <a:pt x="10" y="181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23" y="108"/>
                  <a:pt x="23" y="108"/>
                  <a:pt x="23" y="108"/>
                </a:cubicBezTo>
                <a:cubicBezTo>
                  <a:pt x="20" y="108"/>
                  <a:pt x="18" y="107"/>
                  <a:pt x="18" y="104"/>
                </a:cubicBezTo>
                <a:cubicBezTo>
                  <a:pt x="17" y="102"/>
                  <a:pt x="18" y="100"/>
                  <a:pt x="21" y="99"/>
                </a:cubicBezTo>
                <a:cubicBezTo>
                  <a:pt x="62" y="91"/>
                  <a:pt x="62" y="91"/>
                  <a:pt x="62" y="91"/>
                </a:cubicBezTo>
                <a:cubicBezTo>
                  <a:pt x="62" y="91"/>
                  <a:pt x="63" y="91"/>
                  <a:pt x="63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4" y="91"/>
                  <a:pt x="65" y="91"/>
                  <a:pt x="65" y="92"/>
                </a:cubicBezTo>
                <a:cubicBezTo>
                  <a:pt x="65" y="92"/>
                  <a:pt x="66" y="92"/>
                  <a:pt x="66" y="93"/>
                </a:cubicBezTo>
                <a:cubicBezTo>
                  <a:pt x="66" y="93"/>
                  <a:pt x="67" y="93"/>
                  <a:pt x="67" y="94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4" y="137"/>
                  <a:pt x="84" y="139"/>
                  <a:pt x="81" y="140"/>
                </a:cubicBezTo>
                <a:cubicBezTo>
                  <a:pt x="81" y="141"/>
                  <a:pt x="80" y="141"/>
                  <a:pt x="80" y="141"/>
                </a:cubicBezTo>
                <a:cubicBezTo>
                  <a:pt x="78" y="141"/>
                  <a:pt x="77" y="140"/>
                  <a:pt x="76" y="138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17" y="185"/>
                  <a:pt x="17" y="185"/>
                  <a:pt x="17" y="185"/>
                </a:cubicBezTo>
                <a:cubicBezTo>
                  <a:pt x="9" y="197"/>
                  <a:pt x="9" y="208"/>
                  <a:pt x="14" y="218"/>
                </a:cubicBezTo>
                <a:cubicBezTo>
                  <a:pt x="20" y="227"/>
                  <a:pt x="29" y="232"/>
                  <a:pt x="42" y="232"/>
                </a:cubicBezTo>
                <a:cubicBezTo>
                  <a:pt x="80" y="232"/>
                  <a:pt x="80" y="232"/>
                  <a:pt x="80" y="232"/>
                </a:cubicBezTo>
                <a:cubicBezTo>
                  <a:pt x="82" y="232"/>
                  <a:pt x="84" y="233"/>
                  <a:pt x="84" y="236"/>
                </a:cubicBezTo>
                <a:cubicBezTo>
                  <a:pt x="84" y="239"/>
                  <a:pt x="84" y="240"/>
                  <a:pt x="84" y="240"/>
                </a:cubicBezTo>
                <a:cubicBezTo>
                  <a:pt x="84" y="240"/>
                  <a:pt x="82" y="240"/>
                  <a:pt x="80" y="240"/>
                </a:cubicBezTo>
                <a:close/>
                <a:moveTo>
                  <a:pt x="133" y="0"/>
                </a:moveTo>
                <a:cubicBezTo>
                  <a:pt x="146" y="0"/>
                  <a:pt x="157" y="7"/>
                  <a:pt x="165" y="22"/>
                </a:cubicBezTo>
                <a:cubicBezTo>
                  <a:pt x="210" y="100"/>
                  <a:pt x="210" y="100"/>
                  <a:pt x="210" y="100"/>
                </a:cubicBezTo>
                <a:cubicBezTo>
                  <a:pt x="216" y="69"/>
                  <a:pt x="216" y="69"/>
                  <a:pt x="216" y="69"/>
                </a:cubicBezTo>
                <a:cubicBezTo>
                  <a:pt x="217" y="67"/>
                  <a:pt x="219" y="66"/>
                  <a:pt x="221" y="66"/>
                </a:cubicBezTo>
                <a:cubicBezTo>
                  <a:pt x="224" y="67"/>
                  <a:pt x="225" y="69"/>
                  <a:pt x="224" y="71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16" y="114"/>
                  <a:pt x="216" y="114"/>
                  <a:pt x="216" y="114"/>
                </a:cubicBezTo>
                <a:cubicBezTo>
                  <a:pt x="215" y="114"/>
                  <a:pt x="215" y="114"/>
                  <a:pt x="215" y="115"/>
                </a:cubicBezTo>
                <a:cubicBezTo>
                  <a:pt x="215" y="115"/>
                  <a:pt x="214" y="115"/>
                  <a:pt x="214" y="115"/>
                </a:cubicBezTo>
                <a:cubicBezTo>
                  <a:pt x="213" y="116"/>
                  <a:pt x="213" y="116"/>
                  <a:pt x="212" y="116"/>
                </a:cubicBezTo>
                <a:cubicBezTo>
                  <a:pt x="212" y="116"/>
                  <a:pt x="211" y="116"/>
                  <a:pt x="211" y="116"/>
                </a:cubicBezTo>
                <a:cubicBezTo>
                  <a:pt x="170" y="108"/>
                  <a:pt x="170" y="108"/>
                  <a:pt x="170" y="108"/>
                </a:cubicBezTo>
                <a:cubicBezTo>
                  <a:pt x="167" y="107"/>
                  <a:pt x="166" y="105"/>
                  <a:pt x="167" y="103"/>
                </a:cubicBezTo>
                <a:cubicBezTo>
                  <a:pt x="167" y="100"/>
                  <a:pt x="169" y="99"/>
                  <a:pt x="172" y="99"/>
                </a:cubicBezTo>
                <a:cubicBezTo>
                  <a:pt x="204" y="106"/>
                  <a:pt x="204" y="106"/>
                  <a:pt x="204" y="106"/>
                </a:cubicBezTo>
                <a:cubicBezTo>
                  <a:pt x="158" y="26"/>
                  <a:pt x="158" y="26"/>
                  <a:pt x="158" y="26"/>
                </a:cubicBezTo>
                <a:cubicBezTo>
                  <a:pt x="151" y="14"/>
                  <a:pt x="143" y="8"/>
                  <a:pt x="133" y="8"/>
                </a:cubicBezTo>
                <a:cubicBezTo>
                  <a:pt x="124" y="8"/>
                  <a:pt x="115" y="14"/>
                  <a:pt x="109" y="26"/>
                </a:cubicBezTo>
                <a:cubicBezTo>
                  <a:pt x="83" y="64"/>
                  <a:pt x="83" y="64"/>
                  <a:pt x="83" y="64"/>
                </a:cubicBezTo>
                <a:cubicBezTo>
                  <a:pt x="81" y="67"/>
                  <a:pt x="80" y="67"/>
                  <a:pt x="77" y="65"/>
                </a:cubicBezTo>
                <a:cubicBezTo>
                  <a:pt x="75" y="64"/>
                  <a:pt x="75" y="62"/>
                  <a:pt x="76" y="60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10" y="7"/>
                  <a:pt x="121" y="0"/>
                  <a:pt x="133" y="0"/>
                </a:cubicBezTo>
                <a:close/>
                <a:moveTo>
                  <a:pt x="224" y="240"/>
                </a:moveTo>
                <a:cubicBezTo>
                  <a:pt x="140" y="240"/>
                  <a:pt x="140" y="240"/>
                  <a:pt x="140" y="240"/>
                </a:cubicBezTo>
                <a:cubicBezTo>
                  <a:pt x="157" y="258"/>
                  <a:pt x="157" y="258"/>
                  <a:pt x="157" y="258"/>
                </a:cubicBezTo>
                <a:cubicBezTo>
                  <a:pt x="159" y="260"/>
                  <a:pt x="159" y="262"/>
                  <a:pt x="157" y="264"/>
                </a:cubicBezTo>
                <a:cubicBezTo>
                  <a:pt x="156" y="265"/>
                  <a:pt x="155" y="265"/>
                  <a:pt x="154" y="265"/>
                </a:cubicBezTo>
                <a:cubicBezTo>
                  <a:pt x="153" y="265"/>
                  <a:pt x="152" y="265"/>
                  <a:pt x="151" y="264"/>
                </a:cubicBezTo>
                <a:cubicBezTo>
                  <a:pt x="127" y="240"/>
                  <a:pt x="127" y="240"/>
                  <a:pt x="127" y="240"/>
                </a:cubicBezTo>
                <a:cubicBezTo>
                  <a:pt x="126" y="239"/>
                  <a:pt x="125" y="237"/>
                  <a:pt x="125" y="236"/>
                </a:cubicBezTo>
                <a:cubicBezTo>
                  <a:pt x="125" y="235"/>
                  <a:pt x="125" y="234"/>
                  <a:pt x="126" y="233"/>
                </a:cubicBezTo>
                <a:cubicBezTo>
                  <a:pt x="151" y="208"/>
                  <a:pt x="151" y="208"/>
                  <a:pt x="151" y="208"/>
                </a:cubicBezTo>
                <a:cubicBezTo>
                  <a:pt x="153" y="206"/>
                  <a:pt x="155" y="206"/>
                  <a:pt x="157" y="208"/>
                </a:cubicBezTo>
                <a:cubicBezTo>
                  <a:pt x="159" y="210"/>
                  <a:pt x="159" y="212"/>
                  <a:pt x="157" y="214"/>
                </a:cubicBezTo>
                <a:cubicBezTo>
                  <a:pt x="139" y="232"/>
                  <a:pt x="139" y="232"/>
                  <a:pt x="139" y="232"/>
                </a:cubicBezTo>
                <a:cubicBezTo>
                  <a:pt x="224" y="232"/>
                  <a:pt x="224" y="232"/>
                  <a:pt x="224" y="232"/>
                </a:cubicBezTo>
                <a:cubicBezTo>
                  <a:pt x="238" y="232"/>
                  <a:pt x="247" y="227"/>
                  <a:pt x="252" y="218"/>
                </a:cubicBezTo>
                <a:cubicBezTo>
                  <a:pt x="258" y="209"/>
                  <a:pt x="257" y="198"/>
                  <a:pt x="250" y="185"/>
                </a:cubicBezTo>
                <a:cubicBezTo>
                  <a:pt x="233" y="146"/>
                  <a:pt x="233" y="146"/>
                  <a:pt x="233" y="146"/>
                </a:cubicBezTo>
                <a:cubicBezTo>
                  <a:pt x="232" y="144"/>
                  <a:pt x="233" y="142"/>
                  <a:pt x="235" y="141"/>
                </a:cubicBezTo>
                <a:cubicBezTo>
                  <a:pt x="238" y="140"/>
                  <a:pt x="239" y="141"/>
                  <a:pt x="241" y="143"/>
                </a:cubicBezTo>
                <a:cubicBezTo>
                  <a:pt x="258" y="181"/>
                  <a:pt x="258" y="181"/>
                  <a:pt x="258" y="181"/>
                </a:cubicBezTo>
                <a:cubicBezTo>
                  <a:pt x="266" y="196"/>
                  <a:pt x="267" y="210"/>
                  <a:pt x="260" y="223"/>
                </a:cubicBezTo>
                <a:cubicBezTo>
                  <a:pt x="253" y="234"/>
                  <a:pt x="241" y="240"/>
                  <a:pt x="224" y="2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" name="Freeform 68"/>
          <p:cNvSpPr>
            <a:spLocks noEditPoints="1"/>
          </p:cNvSpPr>
          <p:nvPr/>
        </p:nvSpPr>
        <p:spPr bwMode="auto">
          <a:xfrm>
            <a:off x="10285413" y="5319713"/>
            <a:ext cx="517525" cy="469900"/>
          </a:xfrm>
          <a:custGeom>
            <a:avLst/>
            <a:gdLst>
              <a:gd name="T0" fmla="*/ 2 w 292"/>
              <a:gd name="T1" fmla="*/ 151 h 265"/>
              <a:gd name="T2" fmla="*/ 30 w 292"/>
              <a:gd name="T3" fmla="*/ 124 h 265"/>
              <a:gd name="T4" fmla="*/ 59 w 292"/>
              <a:gd name="T5" fmla="*/ 151 h 265"/>
              <a:gd name="T6" fmla="*/ 56 w 292"/>
              <a:gd name="T7" fmla="*/ 158 h 265"/>
              <a:gd name="T8" fmla="*/ 34 w 292"/>
              <a:gd name="T9" fmla="*/ 138 h 265"/>
              <a:gd name="T10" fmla="*/ 67 w 292"/>
              <a:gd name="T11" fmla="*/ 221 h 265"/>
              <a:gd name="T12" fmla="*/ 142 w 292"/>
              <a:gd name="T13" fmla="*/ 99 h 265"/>
              <a:gd name="T14" fmla="*/ 68 w 292"/>
              <a:gd name="T15" fmla="*/ 95 h 265"/>
              <a:gd name="T16" fmla="*/ 142 w 292"/>
              <a:gd name="T17" fmla="*/ 91 h 265"/>
              <a:gd name="T18" fmla="*/ 125 w 292"/>
              <a:gd name="T19" fmla="*/ 48 h 265"/>
              <a:gd name="T20" fmla="*/ 126 w 292"/>
              <a:gd name="T21" fmla="*/ 9 h 265"/>
              <a:gd name="T22" fmla="*/ 167 w 292"/>
              <a:gd name="T23" fmla="*/ 9 h 265"/>
              <a:gd name="T24" fmla="*/ 168 w 292"/>
              <a:gd name="T25" fmla="*/ 48 h 265"/>
              <a:gd name="T26" fmla="*/ 150 w 292"/>
              <a:gd name="T27" fmla="*/ 91 h 265"/>
              <a:gd name="T28" fmla="*/ 225 w 292"/>
              <a:gd name="T29" fmla="*/ 95 h 265"/>
              <a:gd name="T30" fmla="*/ 150 w 292"/>
              <a:gd name="T31" fmla="*/ 99 h 265"/>
              <a:gd name="T32" fmla="*/ 226 w 292"/>
              <a:gd name="T33" fmla="*/ 221 h 265"/>
              <a:gd name="T34" fmla="*/ 258 w 292"/>
              <a:gd name="T35" fmla="*/ 138 h 265"/>
              <a:gd name="T36" fmla="*/ 234 w 292"/>
              <a:gd name="T37" fmla="*/ 157 h 265"/>
              <a:gd name="T38" fmla="*/ 259 w 292"/>
              <a:gd name="T39" fmla="*/ 125 h 265"/>
              <a:gd name="T40" fmla="*/ 262 w 292"/>
              <a:gd name="T41" fmla="*/ 124 h 265"/>
              <a:gd name="T42" fmla="*/ 291 w 292"/>
              <a:gd name="T43" fmla="*/ 151 h 265"/>
              <a:gd name="T44" fmla="*/ 288 w 292"/>
              <a:gd name="T45" fmla="*/ 158 h 265"/>
              <a:gd name="T46" fmla="*/ 266 w 292"/>
              <a:gd name="T47" fmla="*/ 139 h 265"/>
              <a:gd name="T48" fmla="*/ 230 w 292"/>
              <a:gd name="T49" fmla="*/ 228 h 265"/>
              <a:gd name="T50" fmla="*/ 63 w 292"/>
              <a:gd name="T51" fmla="*/ 228 h 265"/>
              <a:gd name="T52" fmla="*/ 26 w 292"/>
              <a:gd name="T53" fmla="*/ 138 h 265"/>
              <a:gd name="T54" fmla="*/ 2 w 292"/>
              <a:gd name="T55" fmla="*/ 157 h 265"/>
              <a:gd name="T56" fmla="*/ 132 w 292"/>
              <a:gd name="T57" fmla="*/ 44 h 265"/>
              <a:gd name="T58" fmla="*/ 161 w 292"/>
              <a:gd name="T59" fmla="*/ 44 h 265"/>
              <a:gd name="T60" fmla="*/ 161 w 292"/>
              <a:gd name="T61" fmla="*/ 14 h 265"/>
              <a:gd name="T62" fmla="*/ 132 w 292"/>
              <a:gd name="T63" fmla="*/ 14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2" h="265">
                <a:moveTo>
                  <a:pt x="2" y="157"/>
                </a:moveTo>
                <a:cubicBezTo>
                  <a:pt x="0" y="155"/>
                  <a:pt x="0" y="153"/>
                  <a:pt x="2" y="151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8" y="125"/>
                  <a:pt x="29" y="124"/>
                  <a:pt x="30" y="124"/>
                </a:cubicBezTo>
                <a:cubicBezTo>
                  <a:pt x="31" y="124"/>
                  <a:pt x="32" y="125"/>
                  <a:pt x="33" y="125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61" y="153"/>
                  <a:pt x="61" y="155"/>
                  <a:pt x="59" y="157"/>
                </a:cubicBezTo>
                <a:cubicBezTo>
                  <a:pt x="58" y="157"/>
                  <a:pt x="57" y="158"/>
                  <a:pt x="56" y="158"/>
                </a:cubicBezTo>
                <a:cubicBezTo>
                  <a:pt x="55" y="158"/>
                  <a:pt x="54" y="157"/>
                  <a:pt x="53" y="157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4" y="174"/>
                  <a:pt x="45" y="199"/>
                  <a:pt x="67" y="221"/>
                </a:cubicBezTo>
                <a:cubicBezTo>
                  <a:pt x="88" y="243"/>
                  <a:pt x="113" y="255"/>
                  <a:pt x="142" y="257"/>
                </a:cubicBezTo>
                <a:cubicBezTo>
                  <a:pt x="142" y="99"/>
                  <a:pt x="142" y="99"/>
                  <a:pt x="142" y="99"/>
                </a:cubicBezTo>
                <a:cubicBezTo>
                  <a:pt x="72" y="99"/>
                  <a:pt x="72" y="99"/>
                  <a:pt x="72" y="99"/>
                </a:cubicBezTo>
                <a:cubicBezTo>
                  <a:pt x="69" y="99"/>
                  <a:pt x="68" y="98"/>
                  <a:pt x="68" y="95"/>
                </a:cubicBezTo>
                <a:cubicBezTo>
                  <a:pt x="68" y="92"/>
                  <a:pt x="69" y="91"/>
                  <a:pt x="72" y="91"/>
                </a:cubicBezTo>
                <a:cubicBezTo>
                  <a:pt x="142" y="91"/>
                  <a:pt x="142" y="91"/>
                  <a:pt x="142" y="91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5" y="56"/>
                  <a:pt x="129" y="53"/>
                  <a:pt x="125" y="48"/>
                </a:cubicBezTo>
                <a:cubicBezTo>
                  <a:pt x="120" y="43"/>
                  <a:pt x="117" y="36"/>
                  <a:pt x="117" y="29"/>
                </a:cubicBezTo>
                <a:cubicBezTo>
                  <a:pt x="117" y="21"/>
                  <a:pt x="120" y="14"/>
                  <a:pt x="126" y="9"/>
                </a:cubicBezTo>
                <a:cubicBezTo>
                  <a:pt x="132" y="3"/>
                  <a:pt x="138" y="0"/>
                  <a:pt x="146" y="0"/>
                </a:cubicBezTo>
                <a:cubicBezTo>
                  <a:pt x="154" y="0"/>
                  <a:pt x="161" y="3"/>
                  <a:pt x="167" y="9"/>
                </a:cubicBezTo>
                <a:cubicBezTo>
                  <a:pt x="172" y="14"/>
                  <a:pt x="175" y="21"/>
                  <a:pt x="175" y="29"/>
                </a:cubicBezTo>
                <a:cubicBezTo>
                  <a:pt x="175" y="36"/>
                  <a:pt x="173" y="43"/>
                  <a:pt x="168" y="48"/>
                </a:cubicBezTo>
                <a:cubicBezTo>
                  <a:pt x="163" y="53"/>
                  <a:pt x="157" y="56"/>
                  <a:pt x="150" y="57"/>
                </a:cubicBezTo>
                <a:cubicBezTo>
                  <a:pt x="150" y="91"/>
                  <a:pt x="150" y="91"/>
                  <a:pt x="150" y="91"/>
                </a:cubicBezTo>
                <a:cubicBezTo>
                  <a:pt x="221" y="91"/>
                  <a:pt x="221" y="91"/>
                  <a:pt x="221" y="91"/>
                </a:cubicBezTo>
                <a:cubicBezTo>
                  <a:pt x="224" y="91"/>
                  <a:pt x="225" y="92"/>
                  <a:pt x="225" y="95"/>
                </a:cubicBezTo>
                <a:cubicBezTo>
                  <a:pt x="225" y="98"/>
                  <a:pt x="224" y="99"/>
                  <a:pt x="221" y="99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257"/>
                  <a:pt x="150" y="257"/>
                  <a:pt x="150" y="257"/>
                </a:cubicBezTo>
                <a:cubicBezTo>
                  <a:pt x="179" y="255"/>
                  <a:pt x="204" y="243"/>
                  <a:pt x="226" y="221"/>
                </a:cubicBezTo>
                <a:cubicBezTo>
                  <a:pt x="247" y="199"/>
                  <a:pt x="258" y="174"/>
                  <a:pt x="258" y="145"/>
                </a:cubicBezTo>
                <a:cubicBezTo>
                  <a:pt x="258" y="138"/>
                  <a:pt x="258" y="138"/>
                  <a:pt x="258" y="138"/>
                </a:cubicBezTo>
                <a:cubicBezTo>
                  <a:pt x="240" y="156"/>
                  <a:pt x="240" y="156"/>
                  <a:pt x="240" y="156"/>
                </a:cubicBezTo>
                <a:cubicBezTo>
                  <a:pt x="238" y="158"/>
                  <a:pt x="236" y="158"/>
                  <a:pt x="234" y="157"/>
                </a:cubicBezTo>
                <a:cubicBezTo>
                  <a:pt x="232" y="155"/>
                  <a:pt x="232" y="153"/>
                  <a:pt x="234" y="151"/>
                </a:cubicBezTo>
                <a:cubicBezTo>
                  <a:pt x="259" y="125"/>
                  <a:pt x="259" y="125"/>
                  <a:pt x="259" y="125"/>
                </a:cubicBezTo>
                <a:cubicBezTo>
                  <a:pt x="259" y="125"/>
                  <a:pt x="260" y="125"/>
                  <a:pt x="261" y="124"/>
                </a:cubicBezTo>
                <a:cubicBezTo>
                  <a:pt x="262" y="124"/>
                  <a:pt x="262" y="124"/>
                  <a:pt x="262" y="124"/>
                </a:cubicBezTo>
                <a:cubicBezTo>
                  <a:pt x="264" y="124"/>
                  <a:pt x="265" y="125"/>
                  <a:pt x="265" y="126"/>
                </a:cubicBezTo>
                <a:cubicBezTo>
                  <a:pt x="291" y="151"/>
                  <a:pt x="291" y="151"/>
                  <a:pt x="291" y="151"/>
                </a:cubicBezTo>
                <a:cubicBezTo>
                  <a:pt x="292" y="153"/>
                  <a:pt x="292" y="155"/>
                  <a:pt x="291" y="157"/>
                </a:cubicBezTo>
                <a:cubicBezTo>
                  <a:pt x="290" y="157"/>
                  <a:pt x="289" y="158"/>
                  <a:pt x="288" y="158"/>
                </a:cubicBezTo>
                <a:cubicBezTo>
                  <a:pt x="287" y="158"/>
                  <a:pt x="285" y="157"/>
                  <a:pt x="284" y="157"/>
                </a:cubicBezTo>
                <a:cubicBezTo>
                  <a:pt x="266" y="139"/>
                  <a:pt x="266" y="139"/>
                  <a:pt x="266" y="139"/>
                </a:cubicBezTo>
                <a:cubicBezTo>
                  <a:pt x="266" y="145"/>
                  <a:pt x="266" y="145"/>
                  <a:pt x="266" y="145"/>
                </a:cubicBezTo>
                <a:cubicBezTo>
                  <a:pt x="266" y="176"/>
                  <a:pt x="254" y="204"/>
                  <a:pt x="230" y="228"/>
                </a:cubicBezTo>
                <a:cubicBezTo>
                  <a:pt x="206" y="253"/>
                  <a:pt x="178" y="265"/>
                  <a:pt x="146" y="265"/>
                </a:cubicBezTo>
                <a:cubicBezTo>
                  <a:pt x="115" y="265"/>
                  <a:pt x="87" y="253"/>
                  <a:pt x="63" y="228"/>
                </a:cubicBezTo>
                <a:cubicBezTo>
                  <a:pt x="38" y="204"/>
                  <a:pt x="26" y="176"/>
                  <a:pt x="26" y="145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8" y="156"/>
                  <a:pt x="8" y="156"/>
                  <a:pt x="8" y="156"/>
                </a:cubicBezTo>
                <a:cubicBezTo>
                  <a:pt x="6" y="158"/>
                  <a:pt x="4" y="158"/>
                  <a:pt x="2" y="157"/>
                </a:cubicBezTo>
                <a:close/>
                <a:moveTo>
                  <a:pt x="126" y="29"/>
                </a:moveTo>
                <a:cubicBezTo>
                  <a:pt x="126" y="35"/>
                  <a:pt x="128" y="40"/>
                  <a:pt x="132" y="44"/>
                </a:cubicBezTo>
                <a:cubicBezTo>
                  <a:pt x="135" y="48"/>
                  <a:pt x="140" y="50"/>
                  <a:pt x="146" y="50"/>
                </a:cubicBezTo>
                <a:cubicBezTo>
                  <a:pt x="152" y="50"/>
                  <a:pt x="157" y="48"/>
                  <a:pt x="161" y="44"/>
                </a:cubicBezTo>
                <a:cubicBezTo>
                  <a:pt x="165" y="40"/>
                  <a:pt x="167" y="35"/>
                  <a:pt x="167" y="29"/>
                </a:cubicBezTo>
                <a:cubicBezTo>
                  <a:pt x="167" y="23"/>
                  <a:pt x="165" y="18"/>
                  <a:pt x="161" y="14"/>
                </a:cubicBezTo>
                <a:cubicBezTo>
                  <a:pt x="157" y="10"/>
                  <a:pt x="152" y="8"/>
                  <a:pt x="146" y="8"/>
                </a:cubicBezTo>
                <a:cubicBezTo>
                  <a:pt x="140" y="8"/>
                  <a:pt x="135" y="10"/>
                  <a:pt x="132" y="14"/>
                </a:cubicBezTo>
                <a:cubicBezTo>
                  <a:pt x="128" y="18"/>
                  <a:pt x="126" y="23"/>
                  <a:pt x="126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41578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4425297" y="5025395"/>
            <a:ext cx="813700" cy="734032"/>
          </a:xfrm>
          <a:custGeom>
            <a:avLst/>
            <a:gdLst>
              <a:gd name="T0" fmla="*/ 1237 w 1560"/>
              <a:gd name="T1" fmla="*/ 672 h 1405"/>
              <a:gd name="T2" fmla="*/ 1277 w 1560"/>
              <a:gd name="T3" fmla="*/ 435 h 1405"/>
              <a:gd name="T4" fmla="*/ 1040 w 1560"/>
              <a:gd name="T5" fmla="*/ 0 h 1405"/>
              <a:gd name="T6" fmla="*/ 761 w 1560"/>
              <a:gd name="T7" fmla="*/ 237 h 1405"/>
              <a:gd name="T8" fmla="*/ 801 w 1560"/>
              <a:gd name="T9" fmla="*/ 536 h 1405"/>
              <a:gd name="T10" fmla="*/ 534 w 1560"/>
              <a:gd name="T11" fmla="*/ 847 h 1405"/>
              <a:gd name="T12" fmla="*/ 478 w 1560"/>
              <a:gd name="T13" fmla="*/ 1290 h 1405"/>
              <a:gd name="T14" fmla="*/ 115 w 1560"/>
              <a:gd name="T15" fmla="*/ 991 h 1405"/>
              <a:gd name="T16" fmla="*/ 342 w 1560"/>
              <a:gd name="T17" fmla="*/ 835 h 1405"/>
              <a:gd name="T18" fmla="*/ 378 w 1560"/>
              <a:gd name="T19" fmla="*/ 620 h 1405"/>
              <a:gd name="T20" fmla="*/ 346 w 1560"/>
              <a:gd name="T21" fmla="*/ 560 h 1405"/>
              <a:gd name="T22" fmla="*/ 434 w 1560"/>
              <a:gd name="T23" fmla="*/ 309 h 1405"/>
              <a:gd name="T24" fmla="*/ 557 w 1560"/>
              <a:gd name="T25" fmla="*/ 398 h 1405"/>
              <a:gd name="T26" fmla="*/ 550 w 1560"/>
              <a:gd name="T27" fmla="*/ 572 h 1405"/>
              <a:gd name="T28" fmla="*/ 614 w 1560"/>
              <a:gd name="T29" fmla="*/ 668 h 1405"/>
              <a:gd name="T30" fmla="*/ 672 w 1560"/>
              <a:gd name="T31" fmla="*/ 398 h 1405"/>
              <a:gd name="T32" fmla="*/ 434 w 1560"/>
              <a:gd name="T33" fmla="*/ 194 h 1405"/>
              <a:gd name="T34" fmla="*/ 230 w 1560"/>
              <a:gd name="T35" fmla="*/ 560 h 1405"/>
              <a:gd name="T36" fmla="*/ 263 w 1560"/>
              <a:gd name="T37" fmla="*/ 746 h 1405"/>
              <a:gd name="T38" fmla="*/ 0 w 1560"/>
              <a:gd name="T39" fmla="*/ 992 h 1405"/>
              <a:gd name="T40" fmla="*/ 58 w 1560"/>
              <a:gd name="T41" fmla="*/ 1405 h 1405"/>
              <a:gd name="T42" fmla="*/ 593 w 1560"/>
              <a:gd name="T43" fmla="*/ 1348 h 1405"/>
              <a:gd name="T44" fmla="*/ 607 w 1560"/>
              <a:gd name="T45" fmla="*/ 936 h 1405"/>
              <a:gd name="T46" fmla="*/ 916 w 1560"/>
              <a:gd name="T47" fmla="*/ 702 h 1405"/>
              <a:gd name="T48" fmla="*/ 890 w 1560"/>
              <a:gd name="T49" fmla="*/ 462 h 1405"/>
              <a:gd name="T50" fmla="*/ 876 w 1560"/>
              <a:gd name="T51" fmla="*/ 237 h 1405"/>
              <a:gd name="T52" fmla="*/ 1040 w 1560"/>
              <a:gd name="T53" fmla="*/ 115 h 1405"/>
              <a:gd name="T54" fmla="*/ 1162 w 1560"/>
              <a:gd name="T55" fmla="*/ 435 h 1405"/>
              <a:gd name="T56" fmla="*/ 1122 w 1560"/>
              <a:gd name="T57" fmla="*/ 510 h 1405"/>
              <a:gd name="T58" fmla="*/ 1159 w 1560"/>
              <a:gd name="T59" fmla="*/ 762 h 1405"/>
              <a:gd name="T60" fmla="*/ 1445 w 1560"/>
              <a:gd name="T61" fmla="*/ 966 h 1405"/>
              <a:gd name="T62" fmla="*/ 780 w 1560"/>
              <a:gd name="T63" fmla="*/ 1290 h 1405"/>
              <a:gd name="T64" fmla="*/ 780 w 1560"/>
              <a:gd name="T65" fmla="*/ 1405 h 1405"/>
              <a:gd name="T66" fmla="*/ 1560 w 1560"/>
              <a:gd name="T67" fmla="*/ 1347 h 1405"/>
              <a:gd name="T68" fmla="*/ 1504 w 1560"/>
              <a:gd name="T69" fmla="*/ 847 h 1405"/>
              <a:gd name="T70" fmla="*/ 1504 w 1560"/>
              <a:gd name="T71" fmla="*/ 847 h 1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60" h="1405">
                <a:moveTo>
                  <a:pt x="1504" y="847"/>
                </a:moveTo>
                <a:cubicBezTo>
                  <a:pt x="1400" y="762"/>
                  <a:pt x="1290" y="700"/>
                  <a:pt x="1237" y="672"/>
                </a:cubicBezTo>
                <a:cubicBezTo>
                  <a:pt x="1237" y="536"/>
                  <a:pt x="1237" y="536"/>
                  <a:pt x="1237" y="536"/>
                </a:cubicBezTo>
                <a:cubicBezTo>
                  <a:pt x="1262" y="509"/>
                  <a:pt x="1277" y="473"/>
                  <a:pt x="1277" y="435"/>
                </a:cubicBezTo>
                <a:cubicBezTo>
                  <a:pt x="1277" y="237"/>
                  <a:pt x="1277" y="237"/>
                  <a:pt x="1277" y="237"/>
                </a:cubicBezTo>
                <a:cubicBezTo>
                  <a:pt x="1277" y="106"/>
                  <a:pt x="1171" y="0"/>
                  <a:pt x="1040" y="0"/>
                </a:cubicBezTo>
                <a:cubicBezTo>
                  <a:pt x="997" y="0"/>
                  <a:pt x="997" y="0"/>
                  <a:pt x="997" y="0"/>
                </a:cubicBezTo>
                <a:cubicBezTo>
                  <a:pt x="867" y="0"/>
                  <a:pt x="761" y="106"/>
                  <a:pt x="761" y="237"/>
                </a:cubicBezTo>
                <a:cubicBezTo>
                  <a:pt x="761" y="435"/>
                  <a:pt x="761" y="435"/>
                  <a:pt x="761" y="435"/>
                </a:cubicBezTo>
                <a:cubicBezTo>
                  <a:pt x="761" y="474"/>
                  <a:pt x="775" y="509"/>
                  <a:pt x="801" y="536"/>
                </a:cubicBezTo>
                <a:cubicBezTo>
                  <a:pt x="801" y="672"/>
                  <a:pt x="801" y="672"/>
                  <a:pt x="801" y="672"/>
                </a:cubicBezTo>
                <a:cubicBezTo>
                  <a:pt x="748" y="700"/>
                  <a:pt x="637" y="762"/>
                  <a:pt x="534" y="847"/>
                </a:cubicBezTo>
                <a:cubicBezTo>
                  <a:pt x="498" y="876"/>
                  <a:pt x="478" y="920"/>
                  <a:pt x="478" y="966"/>
                </a:cubicBezTo>
                <a:cubicBezTo>
                  <a:pt x="478" y="1290"/>
                  <a:pt x="478" y="1290"/>
                  <a:pt x="478" y="1290"/>
                </a:cubicBezTo>
                <a:cubicBezTo>
                  <a:pt x="115" y="1290"/>
                  <a:pt x="115" y="1290"/>
                  <a:pt x="115" y="1290"/>
                </a:cubicBezTo>
                <a:cubicBezTo>
                  <a:pt x="115" y="991"/>
                  <a:pt x="115" y="991"/>
                  <a:pt x="115" y="991"/>
                </a:cubicBezTo>
                <a:cubicBezTo>
                  <a:pt x="115" y="985"/>
                  <a:pt x="118" y="979"/>
                  <a:pt x="123" y="975"/>
                </a:cubicBezTo>
                <a:cubicBezTo>
                  <a:pt x="218" y="897"/>
                  <a:pt x="322" y="844"/>
                  <a:pt x="342" y="835"/>
                </a:cubicBezTo>
                <a:cubicBezTo>
                  <a:pt x="364" y="824"/>
                  <a:pt x="378" y="801"/>
                  <a:pt x="378" y="777"/>
                </a:cubicBezTo>
                <a:cubicBezTo>
                  <a:pt x="378" y="620"/>
                  <a:pt x="378" y="620"/>
                  <a:pt x="378" y="620"/>
                </a:cubicBezTo>
                <a:cubicBezTo>
                  <a:pt x="378" y="601"/>
                  <a:pt x="369" y="583"/>
                  <a:pt x="353" y="572"/>
                </a:cubicBezTo>
                <a:cubicBezTo>
                  <a:pt x="350" y="571"/>
                  <a:pt x="346" y="567"/>
                  <a:pt x="346" y="560"/>
                </a:cubicBezTo>
                <a:cubicBezTo>
                  <a:pt x="346" y="398"/>
                  <a:pt x="346" y="398"/>
                  <a:pt x="346" y="398"/>
                </a:cubicBezTo>
                <a:cubicBezTo>
                  <a:pt x="346" y="349"/>
                  <a:pt x="385" y="309"/>
                  <a:pt x="434" y="309"/>
                </a:cubicBezTo>
                <a:cubicBezTo>
                  <a:pt x="469" y="309"/>
                  <a:pt x="469" y="309"/>
                  <a:pt x="469" y="309"/>
                </a:cubicBezTo>
                <a:cubicBezTo>
                  <a:pt x="517" y="309"/>
                  <a:pt x="557" y="349"/>
                  <a:pt x="557" y="398"/>
                </a:cubicBezTo>
                <a:cubicBezTo>
                  <a:pt x="557" y="560"/>
                  <a:pt x="557" y="560"/>
                  <a:pt x="557" y="560"/>
                </a:cubicBezTo>
                <a:cubicBezTo>
                  <a:pt x="557" y="567"/>
                  <a:pt x="552" y="571"/>
                  <a:pt x="550" y="572"/>
                </a:cubicBezTo>
                <a:cubicBezTo>
                  <a:pt x="524" y="590"/>
                  <a:pt x="516" y="626"/>
                  <a:pt x="534" y="652"/>
                </a:cubicBezTo>
                <a:cubicBezTo>
                  <a:pt x="552" y="679"/>
                  <a:pt x="588" y="686"/>
                  <a:pt x="614" y="668"/>
                </a:cubicBezTo>
                <a:cubicBezTo>
                  <a:pt x="651" y="644"/>
                  <a:pt x="672" y="603"/>
                  <a:pt x="672" y="560"/>
                </a:cubicBezTo>
                <a:cubicBezTo>
                  <a:pt x="672" y="398"/>
                  <a:pt x="672" y="398"/>
                  <a:pt x="672" y="398"/>
                </a:cubicBezTo>
                <a:cubicBezTo>
                  <a:pt x="672" y="285"/>
                  <a:pt x="581" y="194"/>
                  <a:pt x="469" y="194"/>
                </a:cubicBezTo>
                <a:cubicBezTo>
                  <a:pt x="434" y="194"/>
                  <a:pt x="434" y="194"/>
                  <a:pt x="434" y="194"/>
                </a:cubicBezTo>
                <a:cubicBezTo>
                  <a:pt x="322" y="194"/>
                  <a:pt x="230" y="285"/>
                  <a:pt x="230" y="398"/>
                </a:cubicBezTo>
                <a:cubicBezTo>
                  <a:pt x="230" y="560"/>
                  <a:pt x="230" y="560"/>
                  <a:pt x="230" y="560"/>
                </a:cubicBezTo>
                <a:cubicBezTo>
                  <a:pt x="230" y="592"/>
                  <a:pt x="242" y="622"/>
                  <a:pt x="263" y="646"/>
                </a:cubicBezTo>
                <a:cubicBezTo>
                  <a:pt x="263" y="746"/>
                  <a:pt x="263" y="746"/>
                  <a:pt x="263" y="746"/>
                </a:cubicBezTo>
                <a:cubicBezTo>
                  <a:pt x="218" y="770"/>
                  <a:pt x="131" y="819"/>
                  <a:pt x="50" y="886"/>
                </a:cubicBezTo>
                <a:cubicBezTo>
                  <a:pt x="18" y="912"/>
                  <a:pt x="0" y="951"/>
                  <a:pt x="0" y="992"/>
                </a:cubicBezTo>
                <a:cubicBezTo>
                  <a:pt x="0" y="1348"/>
                  <a:pt x="0" y="1348"/>
                  <a:pt x="0" y="1348"/>
                </a:cubicBezTo>
                <a:cubicBezTo>
                  <a:pt x="0" y="1379"/>
                  <a:pt x="26" y="1405"/>
                  <a:pt x="58" y="1405"/>
                </a:cubicBezTo>
                <a:cubicBezTo>
                  <a:pt x="535" y="1405"/>
                  <a:pt x="535" y="1405"/>
                  <a:pt x="535" y="1405"/>
                </a:cubicBezTo>
                <a:cubicBezTo>
                  <a:pt x="567" y="1405"/>
                  <a:pt x="593" y="1379"/>
                  <a:pt x="593" y="1348"/>
                </a:cubicBezTo>
                <a:cubicBezTo>
                  <a:pt x="593" y="966"/>
                  <a:pt x="593" y="966"/>
                  <a:pt x="593" y="966"/>
                </a:cubicBezTo>
                <a:cubicBezTo>
                  <a:pt x="593" y="954"/>
                  <a:pt x="598" y="943"/>
                  <a:pt x="607" y="936"/>
                </a:cubicBezTo>
                <a:cubicBezTo>
                  <a:pt x="725" y="839"/>
                  <a:pt x="854" y="774"/>
                  <a:pt x="879" y="762"/>
                </a:cubicBezTo>
                <a:cubicBezTo>
                  <a:pt x="901" y="750"/>
                  <a:pt x="916" y="727"/>
                  <a:pt x="916" y="702"/>
                </a:cubicBezTo>
                <a:cubicBezTo>
                  <a:pt x="916" y="510"/>
                  <a:pt x="916" y="510"/>
                  <a:pt x="916" y="510"/>
                </a:cubicBezTo>
                <a:cubicBezTo>
                  <a:pt x="916" y="491"/>
                  <a:pt x="906" y="473"/>
                  <a:pt x="890" y="462"/>
                </a:cubicBezTo>
                <a:cubicBezTo>
                  <a:pt x="881" y="456"/>
                  <a:pt x="876" y="446"/>
                  <a:pt x="876" y="435"/>
                </a:cubicBezTo>
                <a:cubicBezTo>
                  <a:pt x="876" y="237"/>
                  <a:pt x="876" y="237"/>
                  <a:pt x="876" y="237"/>
                </a:cubicBezTo>
                <a:cubicBezTo>
                  <a:pt x="876" y="170"/>
                  <a:pt x="930" y="115"/>
                  <a:pt x="997" y="115"/>
                </a:cubicBezTo>
                <a:cubicBezTo>
                  <a:pt x="1040" y="115"/>
                  <a:pt x="1040" y="115"/>
                  <a:pt x="1040" y="115"/>
                </a:cubicBezTo>
                <a:cubicBezTo>
                  <a:pt x="1107" y="115"/>
                  <a:pt x="1162" y="170"/>
                  <a:pt x="1162" y="237"/>
                </a:cubicBezTo>
                <a:cubicBezTo>
                  <a:pt x="1162" y="435"/>
                  <a:pt x="1162" y="435"/>
                  <a:pt x="1162" y="435"/>
                </a:cubicBezTo>
                <a:cubicBezTo>
                  <a:pt x="1162" y="446"/>
                  <a:pt x="1156" y="456"/>
                  <a:pt x="1148" y="462"/>
                </a:cubicBezTo>
                <a:cubicBezTo>
                  <a:pt x="1132" y="473"/>
                  <a:pt x="1122" y="491"/>
                  <a:pt x="1122" y="510"/>
                </a:cubicBezTo>
                <a:cubicBezTo>
                  <a:pt x="1122" y="702"/>
                  <a:pt x="1122" y="702"/>
                  <a:pt x="1122" y="702"/>
                </a:cubicBezTo>
                <a:cubicBezTo>
                  <a:pt x="1122" y="727"/>
                  <a:pt x="1137" y="750"/>
                  <a:pt x="1159" y="762"/>
                </a:cubicBezTo>
                <a:cubicBezTo>
                  <a:pt x="1184" y="774"/>
                  <a:pt x="1312" y="838"/>
                  <a:pt x="1431" y="936"/>
                </a:cubicBezTo>
                <a:cubicBezTo>
                  <a:pt x="1440" y="943"/>
                  <a:pt x="1445" y="954"/>
                  <a:pt x="1445" y="966"/>
                </a:cubicBezTo>
                <a:cubicBezTo>
                  <a:pt x="1445" y="1290"/>
                  <a:pt x="1445" y="1290"/>
                  <a:pt x="1445" y="1290"/>
                </a:cubicBezTo>
                <a:cubicBezTo>
                  <a:pt x="780" y="1290"/>
                  <a:pt x="780" y="1290"/>
                  <a:pt x="780" y="1290"/>
                </a:cubicBezTo>
                <a:cubicBezTo>
                  <a:pt x="748" y="1290"/>
                  <a:pt x="722" y="1316"/>
                  <a:pt x="722" y="1347"/>
                </a:cubicBezTo>
                <a:cubicBezTo>
                  <a:pt x="722" y="1379"/>
                  <a:pt x="748" y="1405"/>
                  <a:pt x="780" y="1405"/>
                </a:cubicBezTo>
                <a:cubicBezTo>
                  <a:pt x="1502" y="1405"/>
                  <a:pt x="1502" y="1405"/>
                  <a:pt x="1502" y="1405"/>
                </a:cubicBezTo>
                <a:cubicBezTo>
                  <a:pt x="1534" y="1405"/>
                  <a:pt x="1560" y="1379"/>
                  <a:pt x="1560" y="1347"/>
                </a:cubicBezTo>
                <a:cubicBezTo>
                  <a:pt x="1560" y="966"/>
                  <a:pt x="1560" y="966"/>
                  <a:pt x="1560" y="966"/>
                </a:cubicBezTo>
                <a:cubicBezTo>
                  <a:pt x="1560" y="920"/>
                  <a:pt x="1539" y="876"/>
                  <a:pt x="1504" y="847"/>
                </a:cubicBezTo>
                <a:close/>
                <a:moveTo>
                  <a:pt x="1504" y="847"/>
                </a:moveTo>
                <a:cubicBezTo>
                  <a:pt x="1504" y="847"/>
                  <a:pt x="1504" y="847"/>
                  <a:pt x="1504" y="84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Freeform 6"/>
          <p:cNvSpPr>
            <a:spLocks noEditPoints="1"/>
          </p:cNvSpPr>
          <p:nvPr/>
        </p:nvSpPr>
        <p:spPr bwMode="auto">
          <a:xfrm>
            <a:off x="5654531" y="5037651"/>
            <a:ext cx="817786" cy="710201"/>
          </a:xfrm>
          <a:custGeom>
            <a:avLst/>
            <a:gdLst>
              <a:gd name="T0" fmla="*/ 1542 w 1567"/>
              <a:gd name="T1" fmla="*/ 16 h 1359"/>
              <a:gd name="T2" fmla="*/ 1483 w 1567"/>
              <a:gd name="T3" fmla="*/ 8 h 1359"/>
              <a:gd name="T4" fmla="*/ 58 w 1567"/>
              <a:gd name="T5" fmla="*/ 630 h 1359"/>
              <a:gd name="T6" fmla="*/ 2 w 1567"/>
              <a:gd name="T7" fmla="*/ 721 h 1359"/>
              <a:gd name="T8" fmla="*/ 68 w 1567"/>
              <a:gd name="T9" fmla="*/ 804 h 1359"/>
              <a:gd name="T10" fmla="*/ 419 w 1567"/>
              <a:gd name="T11" fmla="*/ 911 h 1359"/>
              <a:gd name="T12" fmla="*/ 491 w 1567"/>
              <a:gd name="T13" fmla="*/ 872 h 1359"/>
              <a:gd name="T14" fmla="*/ 453 w 1567"/>
              <a:gd name="T15" fmla="*/ 800 h 1359"/>
              <a:gd name="T16" fmla="*/ 159 w 1567"/>
              <a:gd name="T17" fmla="*/ 711 h 1359"/>
              <a:gd name="T18" fmla="*/ 1272 w 1567"/>
              <a:gd name="T19" fmla="*/ 226 h 1359"/>
              <a:gd name="T20" fmla="*/ 615 w 1567"/>
              <a:gd name="T21" fmla="*/ 881 h 1359"/>
              <a:gd name="T22" fmla="*/ 614 w 1567"/>
              <a:gd name="T23" fmla="*/ 883 h 1359"/>
              <a:gd name="T24" fmla="*/ 611 w 1567"/>
              <a:gd name="T25" fmla="*/ 885 h 1359"/>
              <a:gd name="T26" fmla="*/ 610 w 1567"/>
              <a:gd name="T27" fmla="*/ 887 h 1359"/>
              <a:gd name="T28" fmla="*/ 609 w 1567"/>
              <a:gd name="T29" fmla="*/ 889 h 1359"/>
              <a:gd name="T30" fmla="*/ 608 w 1567"/>
              <a:gd name="T31" fmla="*/ 890 h 1359"/>
              <a:gd name="T32" fmla="*/ 607 w 1567"/>
              <a:gd name="T33" fmla="*/ 892 h 1359"/>
              <a:gd name="T34" fmla="*/ 605 w 1567"/>
              <a:gd name="T35" fmla="*/ 895 h 1359"/>
              <a:gd name="T36" fmla="*/ 604 w 1567"/>
              <a:gd name="T37" fmla="*/ 897 h 1359"/>
              <a:gd name="T38" fmla="*/ 602 w 1567"/>
              <a:gd name="T39" fmla="*/ 901 h 1359"/>
              <a:gd name="T40" fmla="*/ 602 w 1567"/>
              <a:gd name="T41" fmla="*/ 903 h 1359"/>
              <a:gd name="T42" fmla="*/ 601 w 1567"/>
              <a:gd name="T43" fmla="*/ 906 h 1359"/>
              <a:gd name="T44" fmla="*/ 600 w 1567"/>
              <a:gd name="T45" fmla="*/ 908 h 1359"/>
              <a:gd name="T46" fmla="*/ 599 w 1567"/>
              <a:gd name="T47" fmla="*/ 912 h 1359"/>
              <a:gd name="T48" fmla="*/ 599 w 1567"/>
              <a:gd name="T49" fmla="*/ 914 h 1359"/>
              <a:gd name="T50" fmla="*/ 598 w 1567"/>
              <a:gd name="T51" fmla="*/ 918 h 1359"/>
              <a:gd name="T52" fmla="*/ 598 w 1567"/>
              <a:gd name="T53" fmla="*/ 925 h 1359"/>
              <a:gd name="T54" fmla="*/ 616 w 1567"/>
              <a:gd name="T55" fmla="*/ 1253 h 1359"/>
              <a:gd name="T56" fmla="*/ 674 w 1567"/>
              <a:gd name="T57" fmla="*/ 1332 h 1359"/>
              <a:gd name="T58" fmla="*/ 704 w 1567"/>
              <a:gd name="T59" fmla="*/ 1337 h 1359"/>
              <a:gd name="T60" fmla="*/ 770 w 1567"/>
              <a:gd name="T61" fmla="*/ 1308 h 1359"/>
              <a:gd name="T62" fmla="*/ 902 w 1567"/>
              <a:gd name="T63" fmla="*/ 1162 h 1359"/>
              <a:gd name="T64" fmla="*/ 1161 w 1567"/>
              <a:gd name="T65" fmla="*/ 1342 h 1359"/>
              <a:gd name="T66" fmla="*/ 1214 w 1567"/>
              <a:gd name="T67" fmla="*/ 1359 h 1359"/>
              <a:gd name="T68" fmla="*/ 1249 w 1567"/>
              <a:gd name="T69" fmla="*/ 1352 h 1359"/>
              <a:gd name="T70" fmla="*/ 1305 w 1567"/>
              <a:gd name="T71" fmla="*/ 1285 h 1359"/>
              <a:gd name="T72" fmla="*/ 1562 w 1567"/>
              <a:gd name="T73" fmla="*/ 73 h 1359"/>
              <a:gd name="T74" fmla="*/ 1542 w 1567"/>
              <a:gd name="T75" fmla="*/ 16 h 1359"/>
              <a:gd name="T76" fmla="*/ 728 w 1567"/>
              <a:gd name="T77" fmla="*/ 1184 h 1359"/>
              <a:gd name="T78" fmla="*/ 720 w 1567"/>
              <a:gd name="T79" fmla="*/ 1036 h 1359"/>
              <a:gd name="T80" fmla="*/ 807 w 1567"/>
              <a:gd name="T81" fmla="*/ 1096 h 1359"/>
              <a:gd name="T82" fmla="*/ 728 w 1567"/>
              <a:gd name="T83" fmla="*/ 1184 h 1359"/>
              <a:gd name="T84" fmla="*/ 1200 w 1567"/>
              <a:gd name="T85" fmla="*/ 1228 h 1359"/>
              <a:gd name="T86" fmla="*/ 746 w 1567"/>
              <a:gd name="T87" fmla="*/ 914 h 1359"/>
              <a:gd name="T88" fmla="*/ 1406 w 1567"/>
              <a:gd name="T89" fmla="*/ 255 h 1359"/>
              <a:gd name="T90" fmla="*/ 1200 w 1567"/>
              <a:gd name="T91" fmla="*/ 1228 h 1359"/>
              <a:gd name="T92" fmla="*/ 1200 w 1567"/>
              <a:gd name="T93" fmla="*/ 1228 h 1359"/>
              <a:gd name="T94" fmla="*/ 1200 w 1567"/>
              <a:gd name="T95" fmla="*/ 1228 h 1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67" h="1359">
                <a:moveTo>
                  <a:pt x="1542" y="16"/>
                </a:moveTo>
                <a:cubicBezTo>
                  <a:pt x="1526" y="3"/>
                  <a:pt x="1503" y="0"/>
                  <a:pt x="1483" y="8"/>
                </a:cubicBezTo>
                <a:cubicBezTo>
                  <a:pt x="58" y="630"/>
                  <a:pt x="58" y="630"/>
                  <a:pt x="58" y="630"/>
                </a:cubicBezTo>
                <a:cubicBezTo>
                  <a:pt x="22" y="646"/>
                  <a:pt x="0" y="681"/>
                  <a:pt x="2" y="721"/>
                </a:cubicBezTo>
                <a:cubicBezTo>
                  <a:pt x="4" y="760"/>
                  <a:pt x="30" y="793"/>
                  <a:pt x="68" y="804"/>
                </a:cubicBezTo>
                <a:cubicBezTo>
                  <a:pt x="419" y="911"/>
                  <a:pt x="419" y="911"/>
                  <a:pt x="419" y="911"/>
                </a:cubicBezTo>
                <a:cubicBezTo>
                  <a:pt x="450" y="920"/>
                  <a:pt x="482" y="903"/>
                  <a:pt x="491" y="872"/>
                </a:cubicBezTo>
                <a:cubicBezTo>
                  <a:pt x="500" y="842"/>
                  <a:pt x="483" y="809"/>
                  <a:pt x="453" y="800"/>
                </a:cubicBezTo>
                <a:cubicBezTo>
                  <a:pt x="159" y="711"/>
                  <a:pt x="159" y="711"/>
                  <a:pt x="159" y="711"/>
                </a:cubicBezTo>
                <a:cubicBezTo>
                  <a:pt x="1272" y="226"/>
                  <a:pt x="1272" y="226"/>
                  <a:pt x="1272" y="226"/>
                </a:cubicBezTo>
                <a:cubicBezTo>
                  <a:pt x="615" y="881"/>
                  <a:pt x="615" y="881"/>
                  <a:pt x="615" y="881"/>
                </a:cubicBezTo>
                <a:cubicBezTo>
                  <a:pt x="615" y="882"/>
                  <a:pt x="615" y="882"/>
                  <a:pt x="614" y="883"/>
                </a:cubicBezTo>
                <a:cubicBezTo>
                  <a:pt x="611" y="885"/>
                  <a:pt x="611" y="885"/>
                  <a:pt x="611" y="885"/>
                </a:cubicBezTo>
                <a:cubicBezTo>
                  <a:pt x="611" y="886"/>
                  <a:pt x="610" y="887"/>
                  <a:pt x="610" y="887"/>
                </a:cubicBezTo>
                <a:cubicBezTo>
                  <a:pt x="610" y="888"/>
                  <a:pt x="609" y="889"/>
                  <a:pt x="609" y="889"/>
                </a:cubicBezTo>
                <a:cubicBezTo>
                  <a:pt x="608" y="890"/>
                  <a:pt x="608" y="890"/>
                  <a:pt x="608" y="890"/>
                </a:cubicBezTo>
                <a:cubicBezTo>
                  <a:pt x="608" y="891"/>
                  <a:pt x="607" y="892"/>
                  <a:pt x="607" y="892"/>
                </a:cubicBezTo>
                <a:cubicBezTo>
                  <a:pt x="606" y="893"/>
                  <a:pt x="606" y="894"/>
                  <a:pt x="605" y="895"/>
                </a:cubicBezTo>
                <a:cubicBezTo>
                  <a:pt x="605" y="896"/>
                  <a:pt x="604" y="897"/>
                  <a:pt x="604" y="897"/>
                </a:cubicBezTo>
                <a:cubicBezTo>
                  <a:pt x="603" y="898"/>
                  <a:pt x="603" y="900"/>
                  <a:pt x="602" y="901"/>
                </a:cubicBezTo>
                <a:cubicBezTo>
                  <a:pt x="602" y="901"/>
                  <a:pt x="602" y="902"/>
                  <a:pt x="602" y="903"/>
                </a:cubicBezTo>
                <a:cubicBezTo>
                  <a:pt x="602" y="904"/>
                  <a:pt x="601" y="905"/>
                  <a:pt x="601" y="906"/>
                </a:cubicBezTo>
                <a:cubicBezTo>
                  <a:pt x="600" y="907"/>
                  <a:pt x="600" y="907"/>
                  <a:pt x="600" y="908"/>
                </a:cubicBezTo>
                <a:cubicBezTo>
                  <a:pt x="599" y="912"/>
                  <a:pt x="599" y="912"/>
                  <a:pt x="599" y="912"/>
                </a:cubicBezTo>
                <a:cubicBezTo>
                  <a:pt x="599" y="912"/>
                  <a:pt x="599" y="913"/>
                  <a:pt x="599" y="914"/>
                </a:cubicBezTo>
                <a:cubicBezTo>
                  <a:pt x="598" y="915"/>
                  <a:pt x="598" y="916"/>
                  <a:pt x="598" y="918"/>
                </a:cubicBezTo>
                <a:cubicBezTo>
                  <a:pt x="598" y="925"/>
                  <a:pt x="598" y="925"/>
                  <a:pt x="598" y="925"/>
                </a:cubicBezTo>
                <a:cubicBezTo>
                  <a:pt x="616" y="1253"/>
                  <a:pt x="616" y="1253"/>
                  <a:pt x="616" y="1253"/>
                </a:cubicBezTo>
                <a:cubicBezTo>
                  <a:pt x="618" y="1289"/>
                  <a:pt x="641" y="1320"/>
                  <a:pt x="674" y="1332"/>
                </a:cubicBezTo>
                <a:cubicBezTo>
                  <a:pt x="684" y="1335"/>
                  <a:pt x="694" y="1337"/>
                  <a:pt x="704" y="1337"/>
                </a:cubicBezTo>
                <a:cubicBezTo>
                  <a:pt x="729" y="1337"/>
                  <a:pt x="753" y="1327"/>
                  <a:pt x="770" y="1308"/>
                </a:cubicBezTo>
                <a:cubicBezTo>
                  <a:pt x="902" y="1162"/>
                  <a:pt x="902" y="1162"/>
                  <a:pt x="902" y="1162"/>
                </a:cubicBezTo>
                <a:cubicBezTo>
                  <a:pt x="1161" y="1342"/>
                  <a:pt x="1161" y="1342"/>
                  <a:pt x="1161" y="1342"/>
                </a:cubicBezTo>
                <a:cubicBezTo>
                  <a:pt x="1177" y="1353"/>
                  <a:pt x="1195" y="1359"/>
                  <a:pt x="1214" y="1359"/>
                </a:cubicBezTo>
                <a:cubicBezTo>
                  <a:pt x="1226" y="1359"/>
                  <a:pt x="1237" y="1356"/>
                  <a:pt x="1249" y="1352"/>
                </a:cubicBezTo>
                <a:cubicBezTo>
                  <a:pt x="1278" y="1340"/>
                  <a:pt x="1299" y="1315"/>
                  <a:pt x="1305" y="1285"/>
                </a:cubicBezTo>
                <a:cubicBezTo>
                  <a:pt x="1562" y="73"/>
                  <a:pt x="1562" y="73"/>
                  <a:pt x="1562" y="73"/>
                </a:cubicBezTo>
                <a:cubicBezTo>
                  <a:pt x="1567" y="52"/>
                  <a:pt x="1559" y="30"/>
                  <a:pt x="1542" y="16"/>
                </a:cubicBezTo>
                <a:close/>
                <a:moveTo>
                  <a:pt x="728" y="1184"/>
                </a:moveTo>
                <a:cubicBezTo>
                  <a:pt x="720" y="1036"/>
                  <a:pt x="720" y="1036"/>
                  <a:pt x="720" y="1036"/>
                </a:cubicBezTo>
                <a:cubicBezTo>
                  <a:pt x="807" y="1096"/>
                  <a:pt x="807" y="1096"/>
                  <a:pt x="807" y="1096"/>
                </a:cubicBezTo>
                <a:lnTo>
                  <a:pt x="728" y="1184"/>
                </a:lnTo>
                <a:close/>
                <a:moveTo>
                  <a:pt x="1200" y="1228"/>
                </a:moveTo>
                <a:cubicBezTo>
                  <a:pt x="746" y="914"/>
                  <a:pt x="746" y="914"/>
                  <a:pt x="746" y="914"/>
                </a:cubicBezTo>
                <a:cubicBezTo>
                  <a:pt x="1406" y="255"/>
                  <a:pt x="1406" y="255"/>
                  <a:pt x="1406" y="255"/>
                </a:cubicBezTo>
                <a:lnTo>
                  <a:pt x="1200" y="1228"/>
                </a:lnTo>
                <a:close/>
                <a:moveTo>
                  <a:pt x="1200" y="1228"/>
                </a:moveTo>
                <a:cubicBezTo>
                  <a:pt x="1200" y="1228"/>
                  <a:pt x="1200" y="1228"/>
                  <a:pt x="1200" y="1228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9" name="Group 18"/>
          <p:cNvGrpSpPr/>
          <p:nvPr/>
        </p:nvGrpSpPr>
        <p:grpSpPr>
          <a:xfrm>
            <a:off x="3133242" y="5060122"/>
            <a:ext cx="815743" cy="666622"/>
            <a:chOff x="3175" y="8234363"/>
            <a:chExt cx="1901825" cy="1554163"/>
          </a:xfrm>
        </p:grpSpPr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3175" y="8234363"/>
              <a:ext cx="1901825" cy="1554163"/>
            </a:xfrm>
            <a:custGeom>
              <a:avLst/>
              <a:gdLst>
                <a:gd name="T0" fmla="*/ 1367 w 1563"/>
                <a:gd name="T1" fmla="*/ 202 h 1276"/>
                <a:gd name="T2" fmla="*/ 1089 w 1563"/>
                <a:gd name="T3" fmla="*/ 202 h 1276"/>
                <a:gd name="T4" fmla="*/ 1031 w 1563"/>
                <a:gd name="T5" fmla="*/ 259 h 1276"/>
                <a:gd name="T6" fmla="*/ 1089 w 1563"/>
                <a:gd name="T7" fmla="*/ 317 h 1276"/>
                <a:gd name="T8" fmla="*/ 1367 w 1563"/>
                <a:gd name="T9" fmla="*/ 317 h 1276"/>
                <a:gd name="T10" fmla="*/ 1448 w 1563"/>
                <a:gd name="T11" fmla="*/ 398 h 1276"/>
                <a:gd name="T12" fmla="*/ 1448 w 1563"/>
                <a:gd name="T13" fmla="*/ 1071 h 1276"/>
                <a:gd name="T14" fmla="*/ 1358 w 1563"/>
                <a:gd name="T15" fmla="*/ 1161 h 1276"/>
                <a:gd name="T16" fmla="*/ 205 w 1563"/>
                <a:gd name="T17" fmla="*/ 1161 h 1276"/>
                <a:gd name="T18" fmla="*/ 115 w 1563"/>
                <a:gd name="T19" fmla="*/ 1071 h 1276"/>
                <a:gd name="T20" fmla="*/ 115 w 1563"/>
                <a:gd name="T21" fmla="*/ 398 h 1276"/>
                <a:gd name="T22" fmla="*/ 196 w 1563"/>
                <a:gd name="T23" fmla="*/ 317 h 1276"/>
                <a:gd name="T24" fmla="*/ 474 w 1563"/>
                <a:gd name="T25" fmla="*/ 317 h 1276"/>
                <a:gd name="T26" fmla="*/ 530 w 1563"/>
                <a:gd name="T27" fmla="*/ 272 h 1276"/>
                <a:gd name="T28" fmla="*/ 543 w 1563"/>
                <a:gd name="T29" fmla="*/ 217 h 1276"/>
                <a:gd name="T30" fmla="*/ 671 w 1563"/>
                <a:gd name="T31" fmla="*/ 115 h 1276"/>
                <a:gd name="T32" fmla="*/ 892 w 1563"/>
                <a:gd name="T33" fmla="*/ 115 h 1276"/>
                <a:gd name="T34" fmla="*/ 949 w 1563"/>
                <a:gd name="T35" fmla="*/ 58 h 1276"/>
                <a:gd name="T36" fmla="*/ 892 w 1563"/>
                <a:gd name="T37" fmla="*/ 0 h 1276"/>
                <a:gd name="T38" fmla="*/ 671 w 1563"/>
                <a:gd name="T39" fmla="*/ 0 h 1276"/>
                <a:gd name="T40" fmla="*/ 431 w 1563"/>
                <a:gd name="T41" fmla="*/ 191 h 1276"/>
                <a:gd name="T42" fmla="*/ 428 w 1563"/>
                <a:gd name="T43" fmla="*/ 202 h 1276"/>
                <a:gd name="T44" fmla="*/ 196 w 1563"/>
                <a:gd name="T45" fmla="*/ 202 h 1276"/>
                <a:gd name="T46" fmla="*/ 0 w 1563"/>
                <a:gd name="T47" fmla="*/ 398 h 1276"/>
                <a:gd name="T48" fmla="*/ 0 w 1563"/>
                <a:gd name="T49" fmla="*/ 1071 h 1276"/>
                <a:gd name="T50" fmla="*/ 205 w 1563"/>
                <a:gd name="T51" fmla="*/ 1276 h 1276"/>
                <a:gd name="T52" fmla="*/ 1358 w 1563"/>
                <a:gd name="T53" fmla="*/ 1276 h 1276"/>
                <a:gd name="T54" fmla="*/ 1563 w 1563"/>
                <a:gd name="T55" fmla="*/ 1071 h 1276"/>
                <a:gd name="T56" fmla="*/ 1563 w 1563"/>
                <a:gd name="T57" fmla="*/ 398 h 1276"/>
                <a:gd name="T58" fmla="*/ 1367 w 1563"/>
                <a:gd name="T59" fmla="*/ 202 h 1276"/>
                <a:gd name="T60" fmla="*/ 1367 w 1563"/>
                <a:gd name="T61" fmla="*/ 202 h 1276"/>
                <a:gd name="T62" fmla="*/ 1367 w 1563"/>
                <a:gd name="T63" fmla="*/ 202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3" h="1276">
                  <a:moveTo>
                    <a:pt x="1367" y="202"/>
                  </a:moveTo>
                  <a:cubicBezTo>
                    <a:pt x="1089" y="202"/>
                    <a:pt x="1089" y="202"/>
                    <a:pt x="1089" y="202"/>
                  </a:cubicBezTo>
                  <a:cubicBezTo>
                    <a:pt x="1057" y="202"/>
                    <a:pt x="1031" y="228"/>
                    <a:pt x="1031" y="259"/>
                  </a:cubicBezTo>
                  <a:cubicBezTo>
                    <a:pt x="1031" y="291"/>
                    <a:pt x="1057" y="317"/>
                    <a:pt x="1089" y="317"/>
                  </a:cubicBezTo>
                  <a:cubicBezTo>
                    <a:pt x="1367" y="317"/>
                    <a:pt x="1367" y="317"/>
                    <a:pt x="1367" y="317"/>
                  </a:cubicBezTo>
                  <a:cubicBezTo>
                    <a:pt x="1411" y="317"/>
                    <a:pt x="1448" y="353"/>
                    <a:pt x="1448" y="398"/>
                  </a:cubicBezTo>
                  <a:cubicBezTo>
                    <a:pt x="1448" y="1071"/>
                    <a:pt x="1448" y="1071"/>
                    <a:pt x="1448" y="1071"/>
                  </a:cubicBezTo>
                  <a:cubicBezTo>
                    <a:pt x="1448" y="1121"/>
                    <a:pt x="1407" y="1161"/>
                    <a:pt x="1358" y="1161"/>
                  </a:cubicBezTo>
                  <a:cubicBezTo>
                    <a:pt x="205" y="1161"/>
                    <a:pt x="205" y="1161"/>
                    <a:pt x="205" y="1161"/>
                  </a:cubicBezTo>
                  <a:cubicBezTo>
                    <a:pt x="155" y="1161"/>
                    <a:pt x="115" y="1121"/>
                    <a:pt x="115" y="1071"/>
                  </a:cubicBezTo>
                  <a:cubicBezTo>
                    <a:pt x="115" y="398"/>
                    <a:pt x="115" y="398"/>
                    <a:pt x="115" y="398"/>
                  </a:cubicBezTo>
                  <a:cubicBezTo>
                    <a:pt x="115" y="353"/>
                    <a:pt x="151" y="317"/>
                    <a:pt x="196" y="317"/>
                  </a:cubicBezTo>
                  <a:cubicBezTo>
                    <a:pt x="474" y="317"/>
                    <a:pt x="474" y="317"/>
                    <a:pt x="474" y="317"/>
                  </a:cubicBezTo>
                  <a:cubicBezTo>
                    <a:pt x="501" y="317"/>
                    <a:pt x="524" y="298"/>
                    <a:pt x="530" y="272"/>
                  </a:cubicBezTo>
                  <a:cubicBezTo>
                    <a:pt x="543" y="217"/>
                    <a:pt x="543" y="217"/>
                    <a:pt x="543" y="217"/>
                  </a:cubicBezTo>
                  <a:cubicBezTo>
                    <a:pt x="557" y="157"/>
                    <a:pt x="610" y="115"/>
                    <a:pt x="671" y="115"/>
                  </a:cubicBezTo>
                  <a:cubicBezTo>
                    <a:pt x="892" y="115"/>
                    <a:pt x="892" y="115"/>
                    <a:pt x="892" y="115"/>
                  </a:cubicBezTo>
                  <a:cubicBezTo>
                    <a:pt x="923" y="115"/>
                    <a:pt x="949" y="89"/>
                    <a:pt x="949" y="58"/>
                  </a:cubicBezTo>
                  <a:cubicBezTo>
                    <a:pt x="949" y="26"/>
                    <a:pt x="923" y="0"/>
                    <a:pt x="892" y="0"/>
                  </a:cubicBezTo>
                  <a:cubicBezTo>
                    <a:pt x="671" y="0"/>
                    <a:pt x="671" y="0"/>
                    <a:pt x="671" y="0"/>
                  </a:cubicBezTo>
                  <a:cubicBezTo>
                    <a:pt x="556" y="0"/>
                    <a:pt x="457" y="78"/>
                    <a:pt x="431" y="191"/>
                  </a:cubicBezTo>
                  <a:cubicBezTo>
                    <a:pt x="428" y="202"/>
                    <a:pt x="428" y="202"/>
                    <a:pt x="428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88" y="202"/>
                    <a:pt x="0" y="290"/>
                    <a:pt x="0" y="398"/>
                  </a:cubicBezTo>
                  <a:cubicBezTo>
                    <a:pt x="0" y="1071"/>
                    <a:pt x="0" y="1071"/>
                    <a:pt x="0" y="1071"/>
                  </a:cubicBezTo>
                  <a:cubicBezTo>
                    <a:pt x="0" y="1184"/>
                    <a:pt x="92" y="1276"/>
                    <a:pt x="205" y="1276"/>
                  </a:cubicBezTo>
                  <a:cubicBezTo>
                    <a:pt x="1358" y="1276"/>
                    <a:pt x="1358" y="1276"/>
                    <a:pt x="1358" y="1276"/>
                  </a:cubicBezTo>
                  <a:cubicBezTo>
                    <a:pt x="1471" y="1276"/>
                    <a:pt x="1563" y="1184"/>
                    <a:pt x="1563" y="1071"/>
                  </a:cubicBezTo>
                  <a:cubicBezTo>
                    <a:pt x="1563" y="398"/>
                    <a:pt x="1563" y="398"/>
                    <a:pt x="1563" y="398"/>
                  </a:cubicBezTo>
                  <a:cubicBezTo>
                    <a:pt x="1563" y="290"/>
                    <a:pt x="1475" y="202"/>
                    <a:pt x="1367" y="202"/>
                  </a:cubicBezTo>
                  <a:close/>
                  <a:moveTo>
                    <a:pt x="1367" y="202"/>
                  </a:moveTo>
                  <a:cubicBezTo>
                    <a:pt x="1367" y="202"/>
                    <a:pt x="1367" y="202"/>
                    <a:pt x="1367" y="20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541338" y="8680451"/>
              <a:ext cx="825500" cy="827088"/>
            </a:xfrm>
            <a:custGeom>
              <a:avLst/>
              <a:gdLst>
                <a:gd name="T0" fmla="*/ 622 w 679"/>
                <a:gd name="T1" fmla="*/ 282 h 679"/>
                <a:gd name="T2" fmla="*/ 564 w 679"/>
                <a:gd name="T3" fmla="*/ 339 h 679"/>
                <a:gd name="T4" fmla="*/ 339 w 679"/>
                <a:gd name="T5" fmla="*/ 564 h 679"/>
                <a:gd name="T6" fmla="*/ 115 w 679"/>
                <a:gd name="T7" fmla="*/ 339 h 679"/>
                <a:gd name="T8" fmla="*/ 339 w 679"/>
                <a:gd name="T9" fmla="*/ 115 h 679"/>
                <a:gd name="T10" fmla="*/ 397 w 679"/>
                <a:gd name="T11" fmla="*/ 57 h 679"/>
                <a:gd name="T12" fmla="*/ 339 w 679"/>
                <a:gd name="T13" fmla="*/ 0 h 679"/>
                <a:gd name="T14" fmla="*/ 0 w 679"/>
                <a:gd name="T15" fmla="*/ 340 h 679"/>
                <a:gd name="T16" fmla="*/ 339 w 679"/>
                <a:gd name="T17" fmla="*/ 679 h 679"/>
                <a:gd name="T18" fmla="*/ 679 w 679"/>
                <a:gd name="T19" fmla="*/ 339 h 679"/>
                <a:gd name="T20" fmla="*/ 622 w 679"/>
                <a:gd name="T21" fmla="*/ 282 h 679"/>
                <a:gd name="T22" fmla="*/ 622 w 679"/>
                <a:gd name="T23" fmla="*/ 282 h 679"/>
                <a:gd name="T24" fmla="*/ 622 w 679"/>
                <a:gd name="T25" fmla="*/ 282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9" h="679">
                  <a:moveTo>
                    <a:pt x="622" y="282"/>
                  </a:moveTo>
                  <a:cubicBezTo>
                    <a:pt x="590" y="282"/>
                    <a:pt x="564" y="308"/>
                    <a:pt x="564" y="339"/>
                  </a:cubicBezTo>
                  <a:cubicBezTo>
                    <a:pt x="564" y="463"/>
                    <a:pt x="463" y="564"/>
                    <a:pt x="339" y="564"/>
                  </a:cubicBezTo>
                  <a:cubicBezTo>
                    <a:pt x="216" y="564"/>
                    <a:pt x="115" y="463"/>
                    <a:pt x="115" y="339"/>
                  </a:cubicBezTo>
                  <a:cubicBezTo>
                    <a:pt x="115" y="215"/>
                    <a:pt x="216" y="115"/>
                    <a:pt x="339" y="115"/>
                  </a:cubicBezTo>
                  <a:cubicBezTo>
                    <a:pt x="371" y="115"/>
                    <a:pt x="397" y="89"/>
                    <a:pt x="397" y="57"/>
                  </a:cubicBezTo>
                  <a:cubicBezTo>
                    <a:pt x="397" y="26"/>
                    <a:pt x="371" y="0"/>
                    <a:pt x="339" y="0"/>
                  </a:cubicBezTo>
                  <a:cubicBezTo>
                    <a:pt x="152" y="0"/>
                    <a:pt x="0" y="152"/>
                    <a:pt x="0" y="340"/>
                  </a:cubicBezTo>
                  <a:cubicBezTo>
                    <a:pt x="0" y="527"/>
                    <a:pt x="152" y="679"/>
                    <a:pt x="339" y="679"/>
                  </a:cubicBezTo>
                  <a:cubicBezTo>
                    <a:pt x="527" y="679"/>
                    <a:pt x="679" y="527"/>
                    <a:pt x="679" y="339"/>
                  </a:cubicBezTo>
                  <a:cubicBezTo>
                    <a:pt x="679" y="308"/>
                    <a:pt x="653" y="282"/>
                    <a:pt x="622" y="282"/>
                  </a:cubicBezTo>
                  <a:close/>
                  <a:moveTo>
                    <a:pt x="622" y="282"/>
                  </a:moveTo>
                  <a:cubicBezTo>
                    <a:pt x="622" y="282"/>
                    <a:pt x="622" y="282"/>
                    <a:pt x="622" y="28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967328" y="4980454"/>
            <a:ext cx="817105" cy="818467"/>
            <a:chOff x="7827963" y="8048626"/>
            <a:chExt cx="1905000" cy="1908175"/>
          </a:xfrm>
        </p:grpSpPr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7827963" y="8048626"/>
              <a:ext cx="1905000" cy="1908175"/>
            </a:xfrm>
            <a:custGeom>
              <a:avLst/>
              <a:gdLst>
                <a:gd name="T0" fmla="*/ 1509 w 1566"/>
                <a:gd name="T1" fmla="*/ 711 h 1566"/>
                <a:gd name="T2" fmla="*/ 1566 w 1566"/>
                <a:gd name="T3" fmla="*/ 653 h 1566"/>
                <a:gd name="T4" fmla="*/ 1566 w 1566"/>
                <a:gd name="T5" fmla="*/ 264 h 1566"/>
                <a:gd name="T6" fmla="*/ 1302 w 1566"/>
                <a:gd name="T7" fmla="*/ 0 h 1566"/>
                <a:gd name="T8" fmla="*/ 264 w 1566"/>
                <a:gd name="T9" fmla="*/ 0 h 1566"/>
                <a:gd name="T10" fmla="*/ 0 w 1566"/>
                <a:gd name="T11" fmla="*/ 264 h 1566"/>
                <a:gd name="T12" fmla="*/ 0 w 1566"/>
                <a:gd name="T13" fmla="*/ 1302 h 1566"/>
                <a:gd name="T14" fmla="*/ 264 w 1566"/>
                <a:gd name="T15" fmla="*/ 1566 h 1566"/>
                <a:gd name="T16" fmla="*/ 1302 w 1566"/>
                <a:gd name="T17" fmla="*/ 1566 h 1566"/>
                <a:gd name="T18" fmla="*/ 1566 w 1566"/>
                <a:gd name="T19" fmla="*/ 1302 h 1566"/>
                <a:gd name="T20" fmla="*/ 1566 w 1566"/>
                <a:gd name="T21" fmla="*/ 1035 h 1566"/>
                <a:gd name="T22" fmla="*/ 1549 w 1566"/>
                <a:gd name="T23" fmla="*/ 993 h 1566"/>
                <a:gd name="T24" fmla="*/ 1174 w 1566"/>
                <a:gd name="T25" fmla="*/ 619 h 1566"/>
                <a:gd name="T26" fmla="*/ 1133 w 1566"/>
                <a:gd name="T27" fmla="*/ 602 h 1566"/>
                <a:gd name="T28" fmla="*/ 1093 w 1566"/>
                <a:gd name="T29" fmla="*/ 619 h 1566"/>
                <a:gd name="T30" fmla="*/ 664 w 1566"/>
                <a:gd name="T31" fmla="*/ 1047 h 1566"/>
                <a:gd name="T32" fmla="*/ 433 w 1566"/>
                <a:gd name="T33" fmla="*/ 816 h 1566"/>
                <a:gd name="T34" fmla="*/ 351 w 1566"/>
                <a:gd name="T35" fmla="*/ 816 h 1566"/>
                <a:gd name="T36" fmla="*/ 116 w 1566"/>
                <a:gd name="T37" fmla="*/ 1052 h 1566"/>
                <a:gd name="T38" fmla="*/ 116 w 1566"/>
                <a:gd name="T39" fmla="*/ 264 h 1566"/>
                <a:gd name="T40" fmla="*/ 265 w 1566"/>
                <a:gd name="T41" fmla="*/ 115 h 1566"/>
                <a:gd name="T42" fmla="*/ 1302 w 1566"/>
                <a:gd name="T43" fmla="*/ 115 h 1566"/>
                <a:gd name="T44" fmla="*/ 1451 w 1566"/>
                <a:gd name="T45" fmla="*/ 264 h 1566"/>
                <a:gd name="T46" fmla="*/ 1451 w 1566"/>
                <a:gd name="T47" fmla="*/ 653 h 1566"/>
                <a:gd name="T48" fmla="*/ 1509 w 1566"/>
                <a:gd name="T49" fmla="*/ 711 h 1566"/>
                <a:gd name="T50" fmla="*/ 392 w 1566"/>
                <a:gd name="T51" fmla="*/ 938 h 1566"/>
                <a:gd name="T52" fmla="*/ 623 w 1566"/>
                <a:gd name="T53" fmla="*/ 1169 h 1566"/>
                <a:gd name="T54" fmla="*/ 664 w 1566"/>
                <a:gd name="T55" fmla="*/ 1186 h 1566"/>
                <a:gd name="T56" fmla="*/ 704 w 1566"/>
                <a:gd name="T57" fmla="*/ 1169 h 1566"/>
                <a:gd name="T58" fmla="*/ 1133 w 1566"/>
                <a:gd name="T59" fmla="*/ 740 h 1566"/>
                <a:gd name="T60" fmla="*/ 1451 w 1566"/>
                <a:gd name="T61" fmla="*/ 1058 h 1566"/>
                <a:gd name="T62" fmla="*/ 1451 w 1566"/>
                <a:gd name="T63" fmla="*/ 1302 h 1566"/>
                <a:gd name="T64" fmla="*/ 1301 w 1566"/>
                <a:gd name="T65" fmla="*/ 1451 h 1566"/>
                <a:gd name="T66" fmla="*/ 264 w 1566"/>
                <a:gd name="T67" fmla="*/ 1451 h 1566"/>
                <a:gd name="T68" fmla="*/ 115 w 1566"/>
                <a:gd name="T69" fmla="*/ 1302 h 1566"/>
                <a:gd name="T70" fmla="*/ 115 w 1566"/>
                <a:gd name="T71" fmla="*/ 1215 h 1566"/>
                <a:gd name="T72" fmla="*/ 392 w 1566"/>
                <a:gd name="T73" fmla="*/ 938 h 1566"/>
                <a:gd name="T74" fmla="*/ 392 w 1566"/>
                <a:gd name="T75" fmla="*/ 938 h 1566"/>
                <a:gd name="T76" fmla="*/ 392 w 1566"/>
                <a:gd name="T77" fmla="*/ 938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66" h="1566">
                  <a:moveTo>
                    <a:pt x="1509" y="711"/>
                  </a:moveTo>
                  <a:cubicBezTo>
                    <a:pt x="1541" y="711"/>
                    <a:pt x="1566" y="685"/>
                    <a:pt x="1566" y="653"/>
                  </a:cubicBezTo>
                  <a:cubicBezTo>
                    <a:pt x="1566" y="264"/>
                    <a:pt x="1566" y="264"/>
                    <a:pt x="1566" y="264"/>
                  </a:cubicBezTo>
                  <a:cubicBezTo>
                    <a:pt x="1566" y="118"/>
                    <a:pt x="1448" y="0"/>
                    <a:pt x="130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119" y="0"/>
                    <a:pt x="0" y="118"/>
                    <a:pt x="0" y="264"/>
                  </a:cubicBezTo>
                  <a:cubicBezTo>
                    <a:pt x="0" y="1302"/>
                    <a:pt x="0" y="1302"/>
                    <a:pt x="0" y="1302"/>
                  </a:cubicBezTo>
                  <a:cubicBezTo>
                    <a:pt x="0" y="1448"/>
                    <a:pt x="119" y="1566"/>
                    <a:pt x="264" y="1566"/>
                  </a:cubicBezTo>
                  <a:cubicBezTo>
                    <a:pt x="1302" y="1566"/>
                    <a:pt x="1302" y="1566"/>
                    <a:pt x="1302" y="1566"/>
                  </a:cubicBezTo>
                  <a:cubicBezTo>
                    <a:pt x="1447" y="1566"/>
                    <a:pt x="1566" y="1448"/>
                    <a:pt x="1566" y="1302"/>
                  </a:cubicBezTo>
                  <a:cubicBezTo>
                    <a:pt x="1566" y="1035"/>
                    <a:pt x="1566" y="1035"/>
                    <a:pt x="1566" y="1035"/>
                  </a:cubicBezTo>
                  <a:cubicBezTo>
                    <a:pt x="1566" y="1020"/>
                    <a:pt x="1561" y="1005"/>
                    <a:pt x="1549" y="993"/>
                  </a:cubicBezTo>
                  <a:cubicBezTo>
                    <a:pt x="1174" y="619"/>
                    <a:pt x="1174" y="619"/>
                    <a:pt x="1174" y="619"/>
                  </a:cubicBezTo>
                  <a:cubicBezTo>
                    <a:pt x="1163" y="608"/>
                    <a:pt x="1149" y="602"/>
                    <a:pt x="1133" y="602"/>
                  </a:cubicBezTo>
                  <a:cubicBezTo>
                    <a:pt x="1118" y="602"/>
                    <a:pt x="1103" y="608"/>
                    <a:pt x="1093" y="619"/>
                  </a:cubicBezTo>
                  <a:cubicBezTo>
                    <a:pt x="664" y="1047"/>
                    <a:pt x="664" y="1047"/>
                    <a:pt x="664" y="1047"/>
                  </a:cubicBezTo>
                  <a:cubicBezTo>
                    <a:pt x="433" y="816"/>
                    <a:pt x="433" y="816"/>
                    <a:pt x="433" y="816"/>
                  </a:cubicBezTo>
                  <a:cubicBezTo>
                    <a:pt x="411" y="794"/>
                    <a:pt x="374" y="794"/>
                    <a:pt x="351" y="816"/>
                  </a:cubicBezTo>
                  <a:cubicBezTo>
                    <a:pt x="116" y="1052"/>
                    <a:pt x="116" y="1052"/>
                    <a:pt x="116" y="1052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182"/>
                    <a:pt x="182" y="115"/>
                    <a:pt x="265" y="115"/>
                  </a:cubicBezTo>
                  <a:cubicBezTo>
                    <a:pt x="1302" y="115"/>
                    <a:pt x="1302" y="115"/>
                    <a:pt x="1302" y="115"/>
                  </a:cubicBezTo>
                  <a:cubicBezTo>
                    <a:pt x="1384" y="115"/>
                    <a:pt x="1451" y="182"/>
                    <a:pt x="1451" y="264"/>
                  </a:cubicBezTo>
                  <a:cubicBezTo>
                    <a:pt x="1451" y="653"/>
                    <a:pt x="1451" y="653"/>
                    <a:pt x="1451" y="653"/>
                  </a:cubicBezTo>
                  <a:cubicBezTo>
                    <a:pt x="1451" y="685"/>
                    <a:pt x="1477" y="711"/>
                    <a:pt x="1509" y="711"/>
                  </a:cubicBezTo>
                  <a:close/>
                  <a:moveTo>
                    <a:pt x="392" y="938"/>
                  </a:moveTo>
                  <a:cubicBezTo>
                    <a:pt x="623" y="1169"/>
                    <a:pt x="623" y="1169"/>
                    <a:pt x="623" y="1169"/>
                  </a:cubicBezTo>
                  <a:cubicBezTo>
                    <a:pt x="634" y="1180"/>
                    <a:pt x="649" y="1186"/>
                    <a:pt x="664" y="1186"/>
                  </a:cubicBezTo>
                  <a:cubicBezTo>
                    <a:pt x="678" y="1186"/>
                    <a:pt x="693" y="1180"/>
                    <a:pt x="704" y="1169"/>
                  </a:cubicBezTo>
                  <a:cubicBezTo>
                    <a:pt x="1133" y="740"/>
                    <a:pt x="1133" y="740"/>
                    <a:pt x="1133" y="740"/>
                  </a:cubicBezTo>
                  <a:cubicBezTo>
                    <a:pt x="1451" y="1058"/>
                    <a:pt x="1451" y="1058"/>
                    <a:pt x="1451" y="1058"/>
                  </a:cubicBezTo>
                  <a:cubicBezTo>
                    <a:pt x="1451" y="1302"/>
                    <a:pt x="1451" y="1302"/>
                    <a:pt x="1451" y="1302"/>
                  </a:cubicBezTo>
                  <a:cubicBezTo>
                    <a:pt x="1451" y="1384"/>
                    <a:pt x="1384" y="1451"/>
                    <a:pt x="1301" y="1451"/>
                  </a:cubicBezTo>
                  <a:cubicBezTo>
                    <a:pt x="264" y="1451"/>
                    <a:pt x="264" y="1451"/>
                    <a:pt x="264" y="1451"/>
                  </a:cubicBezTo>
                  <a:cubicBezTo>
                    <a:pt x="182" y="1451"/>
                    <a:pt x="115" y="1384"/>
                    <a:pt x="115" y="1302"/>
                  </a:cubicBezTo>
                  <a:cubicBezTo>
                    <a:pt x="115" y="1215"/>
                    <a:pt x="115" y="1215"/>
                    <a:pt x="115" y="1215"/>
                  </a:cubicBezTo>
                  <a:lnTo>
                    <a:pt x="392" y="938"/>
                  </a:lnTo>
                  <a:close/>
                  <a:moveTo>
                    <a:pt x="392" y="938"/>
                  </a:moveTo>
                  <a:cubicBezTo>
                    <a:pt x="392" y="938"/>
                    <a:pt x="392" y="938"/>
                    <a:pt x="392" y="93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>
              <a:off x="8175625" y="8347076"/>
              <a:ext cx="515938" cy="517525"/>
            </a:xfrm>
            <a:custGeom>
              <a:avLst/>
              <a:gdLst>
                <a:gd name="T0" fmla="*/ 367 w 425"/>
                <a:gd name="T1" fmla="*/ 155 h 425"/>
                <a:gd name="T2" fmla="*/ 310 w 425"/>
                <a:gd name="T3" fmla="*/ 212 h 425"/>
                <a:gd name="T4" fmla="*/ 212 w 425"/>
                <a:gd name="T5" fmla="*/ 310 h 425"/>
                <a:gd name="T6" fmla="*/ 115 w 425"/>
                <a:gd name="T7" fmla="*/ 212 h 425"/>
                <a:gd name="T8" fmla="*/ 212 w 425"/>
                <a:gd name="T9" fmla="*/ 115 h 425"/>
                <a:gd name="T10" fmla="*/ 270 w 425"/>
                <a:gd name="T11" fmla="*/ 57 h 425"/>
                <a:gd name="T12" fmla="*/ 212 w 425"/>
                <a:gd name="T13" fmla="*/ 0 h 425"/>
                <a:gd name="T14" fmla="*/ 0 w 425"/>
                <a:gd name="T15" fmla="*/ 212 h 425"/>
                <a:gd name="T16" fmla="*/ 212 w 425"/>
                <a:gd name="T17" fmla="*/ 425 h 425"/>
                <a:gd name="T18" fmla="*/ 425 w 425"/>
                <a:gd name="T19" fmla="*/ 212 h 425"/>
                <a:gd name="T20" fmla="*/ 367 w 425"/>
                <a:gd name="T21" fmla="*/ 155 h 425"/>
                <a:gd name="T22" fmla="*/ 367 w 425"/>
                <a:gd name="T23" fmla="*/ 155 h 425"/>
                <a:gd name="T24" fmla="*/ 367 w 425"/>
                <a:gd name="T25" fmla="*/ 15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5" h="425">
                  <a:moveTo>
                    <a:pt x="367" y="155"/>
                  </a:moveTo>
                  <a:cubicBezTo>
                    <a:pt x="335" y="155"/>
                    <a:pt x="310" y="181"/>
                    <a:pt x="310" y="212"/>
                  </a:cubicBezTo>
                  <a:cubicBezTo>
                    <a:pt x="310" y="266"/>
                    <a:pt x="266" y="310"/>
                    <a:pt x="212" y="310"/>
                  </a:cubicBezTo>
                  <a:cubicBezTo>
                    <a:pt x="159" y="310"/>
                    <a:pt x="115" y="266"/>
                    <a:pt x="115" y="212"/>
                  </a:cubicBezTo>
                  <a:cubicBezTo>
                    <a:pt x="115" y="159"/>
                    <a:pt x="159" y="115"/>
                    <a:pt x="212" y="115"/>
                  </a:cubicBezTo>
                  <a:cubicBezTo>
                    <a:pt x="244" y="115"/>
                    <a:pt x="270" y="89"/>
                    <a:pt x="270" y="57"/>
                  </a:cubicBezTo>
                  <a:cubicBezTo>
                    <a:pt x="270" y="26"/>
                    <a:pt x="244" y="0"/>
                    <a:pt x="212" y="0"/>
                  </a:cubicBez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5"/>
                    <a:pt x="212" y="425"/>
                  </a:cubicBezTo>
                  <a:cubicBezTo>
                    <a:pt x="329" y="425"/>
                    <a:pt x="425" y="329"/>
                    <a:pt x="425" y="212"/>
                  </a:cubicBezTo>
                  <a:cubicBezTo>
                    <a:pt x="425" y="181"/>
                    <a:pt x="399" y="155"/>
                    <a:pt x="367" y="155"/>
                  </a:cubicBezTo>
                  <a:close/>
                  <a:moveTo>
                    <a:pt x="367" y="155"/>
                  </a:moveTo>
                  <a:cubicBezTo>
                    <a:pt x="367" y="155"/>
                    <a:pt x="367" y="155"/>
                    <a:pt x="367" y="15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8279445" y="5030161"/>
            <a:ext cx="822553" cy="715648"/>
            <a:chOff x="10269538" y="8164513"/>
            <a:chExt cx="1917700" cy="1668463"/>
          </a:xfrm>
        </p:grpSpPr>
        <p:sp>
          <p:nvSpPr>
            <p:cNvPr id="16" name="Freeform 11"/>
            <p:cNvSpPr>
              <a:spLocks noEditPoints="1"/>
            </p:cNvSpPr>
            <p:nvPr/>
          </p:nvSpPr>
          <p:spPr bwMode="auto">
            <a:xfrm>
              <a:off x="10269538" y="8272463"/>
              <a:ext cx="1071563" cy="701675"/>
            </a:xfrm>
            <a:custGeom>
              <a:avLst/>
              <a:gdLst>
                <a:gd name="T0" fmla="*/ 822 w 880"/>
                <a:gd name="T1" fmla="*/ 0 h 576"/>
                <a:gd name="T2" fmla="*/ 324 w 880"/>
                <a:gd name="T3" fmla="*/ 180 h 576"/>
                <a:gd name="T4" fmla="*/ 153 w 880"/>
                <a:gd name="T5" fmla="*/ 453 h 576"/>
                <a:gd name="T6" fmla="*/ 150 w 880"/>
                <a:gd name="T7" fmla="*/ 460 h 576"/>
                <a:gd name="T8" fmla="*/ 58 w 880"/>
                <a:gd name="T9" fmla="*/ 460 h 576"/>
                <a:gd name="T10" fmla="*/ 0 w 880"/>
                <a:gd name="T11" fmla="*/ 518 h 576"/>
                <a:gd name="T12" fmla="*/ 58 w 880"/>
                <a:gd name="T13" fmla="*/ 576 h 576"/>
                <a:gd name="T14" fmla="*/ 195 w 880"/>
                <a:gd name="T15" fmla="*/ 576 h 576"/>
                <a:gd name="T16" fmla="*/ 252 w 880"/>
                <a:gd name="T17" fmla="*/ 528 h 576"/>
                <a:gd name="T18" fmla="*/ 262 w 880"/>
                <a:gd name="T19" fmla="*/ 488 h 576"/>
                <a:gd name="T20" fmla="*/ 823 w 880"/>
                <a:gd name="T21" fmla="*/ 115 h 576"/>
                <a:gd name="T22" fmla="*/ 880 w 880"/>
                <a:gd name="T23" fmla="*/ 57 h 576"/>
                <a:gd name="T24" fmla="*/ 822 w 880"/>
                <a:gd name="T25" fmla="*/ 0 h 576"/>
                <a:gd name="T26" fmla="*/ 822 w 880"/>
                <a:gd name="T27" fmla="*/ 0 h 576"/>
                <a:gd name="T28" fmla="*/ 822 w 880"/>
                <a:gd name="T2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0" h="576">
                  <a:moveTo>
                    <a:pt x="822" y="0"/>
                  </a:moveTo>
                  <a:cubicBezTo>
                    <a:pt x="617" y="1"/>
                    <a:pt x="450" y="62"/>
                    <a:pt x="324" y="180"/>
                  </a:cubicBezTo>
                  <a:cubicBezTo>
                    <a:pt x="219" y="278"/>
                    <a:pt x="172" y="394"/>
                    <a:pt x="153" y="453"/>
                  </a:cubicBezTo>
                  <a:cubicBezTo>
                    <a:pt x="152" y="456"/>
                    <a:pt x="151" y="458"/>
                    <a:pt x="150" y="460"/>
                  </a:cubicBezTo>
                  <a:cubicBezTo>
                    <a:pt x="58" y="460"/>
                    <a:pt x="58" y="460"/>
                    <a:pt x="58" y="460"/>
                  </a:cubicBezTo>
                  <a:cubicBezTo>
                    <a:pt x="26" y="460"/>
                    <a:pt x="0" y="486"/>
                    <a:pt x="0" y="518"/>
                  </a:cubicBezTo>
                  <a:cubicBezTo>
                    <a:pt x="0" y="550"/>
                    <a:pt x="26" y="576"/>
                    <a:pt x="58" y="576"/>
                  </a:cubicBezTo>
                  <a:cubicBezTo>
                    <a:pt x="195" y="576"/>
                    <a:pt x="195" y="576"/>
                    <a:pt x="195" y="576"/>
                  </a:cubicBezTo>
                  <a:cubicBezTo>
                    <a:pt x="223" y="576"/>
                    <a:pt x="247" y="556"/>
                    <a:pt x="252" y="528"/>
                  </a:cubicBezTo>
                  <a:cubicBezTo>
                    <a:pt x="252" y="528"/>
                    <a:pt x="255" y="512"/>
                    <a:pt x="262" y="488"/>
                  </a:cubicBezTo>
                  <a:cubicBezTo>
                    <a:pt x="298" y="377"/>
                    <a:pt x="423" y="118"/>
                    <a:pt x="823" y="115"/>
                  </a:cubicBezTo>
                  <a:cubicBezTo>
                    <a:pt x="854" y="115"/>
                    <a:pt x="880" y="89"/>
                    <a:pt x="880" y="57"/>
                  </a:cubicBezTo>
                  <a:cubicBezTo>
                    <a:pt x="880" y="26"/>
                    <a:pt x="854" y="0"/>
                    <a:pt x="822" y="0"/>
                  </a:cubicBezTo>
                  <a:close/>
                  <a:moveTo>
                    <a:pt x="822" y="0"/>
                  </a:moveTo>
                  <a:cubicBezTo>
                    <a:pt x="822" y="0"/>
                    <a:pt x="822" y="0"/>
                    <a:pt x="82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440988" y="8164513"/>
              <a:ext cx="1746250" cy="1668463"/>
            </a:xfrm>
            <a:custGeom>
              <a:avLst/>
              <a:gdLst>
                <a:gd name="T0" fmla="*/ 1305 w 1435"/>
                <a:gd name="T1" fmla="*/ 479 h 1369"/>
                <a:gd name="T2" fmla="*/ 1166 w 1435"/>
                <a:gd name="T3" fmla="*/ 152 h 1369"/>
                <a:gd name="T4" fmla="*/ 1072 w 1435"/>
                <a:gd name="T5" fmla="*/ 5 h 1369"/>
                <a:gd name="T6" fmla="*/ 848 w 1435"/>
                <a:gd name="T7" fmla="*/ 223 h 1369"/>
                <a:gd name="T8" fmla="*/ 1049 w 1435"/>
                <a:gd name="T9" fmla="*/ 126 h 1369"/>
                <a:gd name="T10" fmla="*/ 1053 w 1435"/>
                <a:gd name="T11" fmla="*/ 332 h 1369"/>
                <a:gd name="T12" fmla="*/ 1266 w 1435"/>
                <a:gd name="T13" fmla="*/ 594 h 1369"/>
                <a:gd name="T14" fmla="*/ 1320 w 1435"/>
                <a:gd name="T15" fmla="*/ 601 h 1369"/>
                <a:gd name="T16" fmla="*/ 1313 w 1435"/>
                <a:gd name="T17" fmla="*/ 770 h 1369"/>
                <a:gd name="T18" fmla="*/ 1213 w 1435"/>
                <a:gd name="T19" fmla="*/ 810 h 1369"/>
                <a:gd name="T20" fmla="*/ 1072 w 1435"/>
                <a:gd name="T21" fmla="*/ 1024 h 1369"/>
                <a:gd name="T22" fmla="*/ 1064 w 1435"/>
                <a:gd name="T23" fmla="*/ 1031 h 1369"/>
                <a:gd name="T24" fmla="*/ 971 w 1435"/>
                <a:gd name="T25" fmla="*/ 1221 h 1369"/>
                <a:gd name="T26" fmla="*/ 801 w 1435"/>
                <a:gd name="T27" fmla="*/ 1253 h 1369"/>
                <a:gd name="T28" fmla="*/ 782 w 1435"/>
                <a:gd name="T29" fmla="*/ 1149 h 1369"/>
                <a:gd name="T30" fmla="*/ 668 w 1435"/>
                <a:gd name="T31" fmla="*/ 1139 h 1369"/>
                <a:gd name="T32" fmla="*/ 535 w 1435"/>
                <a:gd name="T33" fmla="*/ 1147 h 1369"/>
                <a:gd name="T34" fmla="*/ 515 w 1435"/>
                <a:gd name="T35" fmla="*/ 1254 h 1369"/>
                <a:gd name="T36" fmla="*/ 248 w 1435"/>
                <a:gd name="T37" fmla="*/ 1027 h 1369"/>
                <a:gd name="T38" fmla="*/ 153 w 1435"/>
                <a:gd name="T39" fmla="*/ 883 h 1369"/>
                <a:gd name="T40" fmla="*/ 117 w 1435"/>
                <a:gd name="T41" fmla="*/ 786 h 1369"/>
                <a:gd name="T42" fmla="*/ 92 w 1435"/>
                <a:gd name="T43" fmla="*/ 750 h 1369"/>
                <a:gd name="T44" fmla="*/ 6 w 1435"/>
                <a:gd name="T45" fmla="*/ 814 h 1369"/>
                <a:gd name="T46" fmla="*/ 51 w 1435"/>
                <a:gd name="T47" fmla="*/ 935 h 1369"/>
                <a:gd name="T48" fmla="*/ 230 w 1435"/>
                <a:gd name="T49" fmla="*/ 1261 h 1369"/>
                <a:gd name="T50" fmla="*/ 230 w 1435"/>
                <a:gd name="T51" fmla="*/ 1286 h 1369"/>
                <a:gd name="T52" fmla="*/ 537 w 1435"/>
                <a:gd name="T53" fmla="*/ 1369 h 1369"/>
                <a:gd name="T54" fmla="*/ 630 w 1435"/>
                <a:gd name="T55" fmla="*/ 1253 h 1369"/>
                <a:gd name="T56" fmla="*/ 686 w 1435"/>
                <a:gd name="T57" fmla="*/ 1276 h 1369"/>
                <a:gd name="T58" fmla="*/ 993 w 1435"/>
                <a:gd name="T59" fmla="*/ 1369 h 1369"/>
                <a:gd name="T60" fmla="*/ 1086 w 1435"/>
                <a:gd name="T61" fmla="*/ 1223 h 1369"/>
                <a:gd name="T62" fmla="*/ 1148 w 1435"/>
                <a:gd name="T63" fmla="*/ 1111 h 1369"/>
                <a:gd name="T64" fmla="*/ 1308 w 1435"/>
                <a:gd name="T65" fmla="*/ 885 h 1369"/>
                <a:gd name="T66" fmla="*/ 1435 w 1435"/>
                <a:gd name="T67" fmla="*/ 762 h 1369"/>
                <a:gd name="T68" fmla="*/ 1313 w 1435"/>
                <a:gd name="T69" fmla="*/ 479 h 1369"/>
                <a:gd name="T70" fmla="*/ 1313 w 1435"/>
                <a:gd name="T71" fmla="*/ 479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5" h="1369">
                  <a:moveTo>
                    <a:pt x="1313" y="479"/>
                  </a:moveTo>
                  <a:cubicBezTo>
                    <a:pt x="1305" y="479"/>
                    <a:pt x="1305" y="479"/>
                    <a:pt x="1305" y="479"/>
                  </a:cubicBezTo>
                  <a:cubicBezTo>
                    <a:pt x="1270" y="395"/>
                    <a:pt x="1215" y="319"/>
                    <a:pt x="1142" y="256"/>
                  </a:cubicBezTo>
                  <a:cubicBezTo>
                    <a:pt x="1135" y="224"/>
                    <a:pt x="1143" y="189"/>
                    <a:pt x="1166" y="152"/>
                  </a:cubicBezTo>
                  <a:cubicBezTo>
                    <a:pt x="1186" y="120"/>
                    <a:pt x="1185" y="81"/>
                    <a:pt x="1165" y="49"/>
                  </a:cubicBezTo>
                  <a:cubicBezTo>
                    <a:pt x="1145" y="17"/>
                    <a:pt x="1109" y="0"/>
                    <a:pt x="1072" y="5"/>
                  </a:cubicBezTo>
                  <a:cubicBezTo>
                    <a:pt x="939" y="21"/>
                    <a:pt x="868" y="89"/>
                    <a:pt x="832" y="143"/>
                  </a:cubicBezTo>
                  <a:cubicBezTo>
                    <a:pt x="814" y="169"/>
                    <a:pt x="821" y="205"/>
                    <a:pt x="848" y="223"/>
                  </a:cubicBezTo>
                  <a:cubicBezTo>
                    <a:pt x="874" y="241"/>
                    <a:pt x="910" y="234"/>
                    <a:pt x="928" y="207"/>
                  </a:cubicBezTo>
                  <a:cubicBezTo>
                    <a:pt x="955" y="167"/>
                    <a:pt x="996" y="140"/>
                    <a:pt x="1049" y="126"/>
                  </a:cubicBezTo>
                  <a:cubicBezTo>
                    <a:pt x="1023" y="181"/>
                    <a:pt x="1017" y="237"/>
                    <a:pt x="1032" y="291"/>
                  </a:cubicBezTo>
                  <a:cubicBezTo>
                    <a:pt x="1033" y="307"/>
                    <a:pt x="1041" y="322"/>
                    <a:pt x="1053" y="332"/>
                  </a:cubicBezTo>
                  <a:cubicBezTo>
                    <a:pt x="1128" y="392"/>
                    <a:pt x="1183" y="469"/>
                    <a:pt x="1210" y="554"/>
                  </a:cubicBezTo>
                  <a:cubicBezTo>
                    <a:pt x="1218" y="578"/>
                    <a:pt x="1241" y="594"/>
                    <a:pt x="1266" y="594"/>
                  </a:cubicBezTo>
                  <a:cubicBezTo>
                    <a:pt x="1313" y="594"/>
                    <a:pt x="1313" y="594"/>
                    <a:pt x="1313" y="594"/>
                  </a:cubicBezTo>
                  <a:cubicBezTo>
                    <a:pt x="1317" y="594"/>
                    <a:pt x="1320" y="597"/>
                    <a:pt x="1320" y="601"/>
                  </a:cubicBezTo>
                  <a:cubicBezTo>
                    <a:pt x="1320" y="762"/>
                    <a:pt x="1320" y="762"/>
                    <a:pt x="1320" y="762"/>
                  </a:cubicBezTo>
                  <a:cubicBezTo>
                    <a:pt x="1320" y="766"/>
                    <a:pt x="1317" y="770"/>
                    <a:pt x="1313" y="770"/>
                  </a:cubicBezTo>
                  <a:cubicBezTo>
                    <a:pt x="1268" y="770"/>
                    <a:pt x="1268" y="770"/>
                    <a:pt x="1268" y="770"/>
                  </a:cubicBezTo>
                  <a:cubicBezTo>
                    <a:pt x="1242" y="770"/>
                    <a:pt x="1220" y="786"/>
                    <a:pt x="1213" y="810"/>
                  </a:cubicBezTo>
                  <a:cubicBezTo>
                    <a:pt x="1188" y="890"/>
                    <a:pt x="1140" y="964"/>
                    <a:pt x="1072" y="1024"/>
                  </a:cubicBezTo>
                  <a:cubicBezTo>
                    <a:pt x="1072" y="1024"/>
                    <a:pt x="1072" y="1024"/>
                    <a:pt x="1072" y="1024"/>
                  </a:cubicBezTo>
                  <a:cubicBezTo>
                    <a:pt x="1072" y="1024"/>
                    <a:pt x="1072" y="1024"/>
                    <a:pt x="1072" y="1025"/>
                  </a:cubicBezTo>
                  <a:cubicBezTo>
                    <a:pt x="1064" y="1031"/>
                    <a:pt x="1064" y="1031"/>
                    <a:pt x="1064" y="1031"/>
                  </a:cubicBezTo>
                  <a:cubicBezTo>
                    <a:pt x="1064" y="1032"/>
                    <a:pt x="1063" y="1032"/>
                    <a:pt x="1063" y="1032"/>
                  </a:cubicBezTo>
                  <a:cubicBezTo>
                    <a:pt x="980" y="1107"/>
                    <a:pt x="972" y="1196"/>
                    <a:pt x="971" y="1221"/>
                  </a:cubicBezTo>
                  <a:cubicBezTo>
                    <a:pt x="971" y="1253"/>
                    <a:pt x="971" y="1253"/>
                    <a:pt x="971" y="1253"/>
                  </a:cubicBezTo>
                  <a:cubicBezTo>
                    <a:pt x="801" y="1253"/>
                    <a:pt x="801" y="1253"/>
                    <a:pt x="801" y="1253"/>
                  </a:cubicBezTo>
                  <a:cubicBezTo>
                    <a:pt x="801" y="1192"/>
                    <a:pt x="801" y="1192"/>
                    <a:pt x="801" y="1192"/>
                  </a:cubicBezTo>
                  <a:cubicBezTo>
                    <a:pt x="801" y="1176"/>
                    <a:pt x="794" y="1160"/>
                    <a:pt x="782" y="1149"/>
                  </a:cubicBezTo>
                  <a:cubicBezTo>
                    <a:pt x="769" y="1139"/>
                    <a:pt x="753" y="1133"/>
                    <a:pt x="737" y="1135"/>
                  </a:cubicBezTo>
                  <a:cubicBezTo>
                    <a:pt x="714" y="1138"/>
                    <a:pt x="691" y="1139"/>
                    <a:pt x="668" y="1139"/>
                  </a:cubicBezTo>
                  <a:cubicBezTo>
                    <a:pt x="639" y="1139"/>
                    <a:pt x="609" y="1137"/>
                    <a:pt x="581" y="1133"/>
                  </a:cubicBezTo>
                  <a:cubicBezTo>
                    <a:pt x="564" y="1131"/>
                    <a:pt x="548" y="1136"/>
                    <a:pt x="535" y="1147"/>
                  </a:cubicBezTo>
                  <a:cubicBezTo>
                    <a:pt x="522" y="1157"/>
                    <a:pt x="515" y="1173"/>
                    <a:pt x="515" y="1190"/>
                  </a:cubicBezTo>
                  <a:cubicBezTo>
                    <a:pt x="515" y="1254"/>
                    <a:pt x="515" y="1254"/>
                    <a:pt x="515" y="1254"/>
                  </a:cubicBezTo>
                  <a:cubicBezTo>
                    <a:pt x="344" y="1254"/>
                    <a:pt x="344" y="1254"/>
                    <a:pt x="344" y="1254"/>
                  </a:cubicBezTo>
                  <a:cubicBezTo>
                    <a:pt x="342" y="1210"/>
                    <a:pt x="327" y="1109"/>
                    <a:pt x="248" y="1027"/>
                  </a:cubicBezTo>
                  <a:cubicBezTo>
                    <a:pt x="213" y="991"/>
                    <a:pt x="181" y="943"/>
                    <a:pt x="154" y="885"/>
                  </a:cubicBezTo>
                  <a:cubicBezTo>
                    <a:pt x="154" y="885"/>
                    <a:pt x="154" y="884"/>
                    <a:pt x="153" y="883"/>
                  </a:cubicBezTo>
                  <a:cubicBezTo>
                    <a:pt x="138" y="852"/>
                    <a:pt x="126" y="820"/>
                    <a:pt x="118" y="787"/>
                  </a:cubicBezTo>
                  <a:cubicBezTo>
                    <a:pt x="118" y="787"/>
                    <a:pt x="117" y="786"/>
                    <a:pt x="117" y="786"/>
                  </a:cubicBezTo>
                  <a:cubicBezTo>
                    <a:pt x="117" y="785"/>
                    <a:pt x="117" y="785"/>
                    <a:pt x="117" y="785"/>
                  </a:cubicBezTo>
                  <a:cubicBezTo>
                    <a:pt x="114" y="771"/>
                    <a:pt x="105" y="758"/>
                    <a:pt x="92" y="750"/>
                  </a:cubicBezTo>
                  <a:cubicBezTo>
                    <a:pt x="72" y="738"/>
                    <a:pt x="46" y="739"/>
                    <a:pt x="27" y="753"/>
                  </a:cubicBezTo>
                  <a:cubicBezTo>
                    <a:pt x="8" y="767"/>
                    <a:pt x="0" y="791"/>
                    <a:pt x="6" y="814"/>
                  </a:cubicBezTo>
                  <a:cubicBezTo>
                    <a:pt x="6" y="814"/>
                    <a:pt x="6" y="814"/>
                    <a:pt x="6" y="815"/>
                  </a:cubicBezTo>
                  <a:cubicBezTo>
                    <a:pt x="16" y="856"/>
                    <a:pt x="31" y="897"/>
                    <a:pt x="51" y="935"/>
                  </a:cubicBezTo>
                  <a:cubicBezTo>
                    <a:pt x="83" y="1004"/>
                    <a:pt x="121" y="1062"/>
                    <a:pt x="165" y="1107"/>
                  </a:cubicBezTo>
                  <a:cubicBezTo>
                    <a:pt x="219" y="1163"/>
                    <a:pt x="228" y="1233"/>
                    <a:pt x="230" y="1261"/>
                  </a:cubicBezTo>
                  <a:cubicBezTo>
                    <a:pt x="230" y="1280"/>
                    <a:pt x="230" y="1280"/>
                    <a:pt x="230" y="1280"/>
                  </a:cubicBezTo>
                  <a:cubicBezTo>
                    <a:pt x="230" y="1282"/>
                    <a:pt x="230" y="1284"/>
                    <a:pt x="230" y="1286"/>
                  </a:cubicBezTo>
                  <a:cubicBezTo>
                    <a:pt x="235" y="1333"/>
                    <a:pt x="275" y="1369"/>
                    <a:pt x="322" y="1369"/>
                  </a:cubicBezTo>
                  <a:cubicBezTo>
                    <a:pt x="537" y="1369"/>
                    <a:pt x="537" y="1369"/>
                    <a:pt x="537" y="1369"/>
                  </a:cubicBezTo>
                  <a:cubicBezTo>
                    <a:pt x="589" y="1369"/>
                    <a:pt x="630" y="1327"/>
                    <a:pt x="630" y="1276"/>
                  </a:cubicBezTo>
                  <a:cubicBezTo>
                    <a:pt x="630" y="1253"/>
                    <a:pt x="630" y="1253"/>
                    <a:pt x="630" y="1253"/>
                  </a:cubicBezTo>
                  <a:cubicBezTo>
                    <a:pt x="648" y="1254"/>
                    <a:pt x="667" y="1254"/>
                    <a:pt x="686" y="1254"/>
                  </a:cubicBezTo>
                  <a:cubicBezTo>
                    <a:pt x="686" y="1276"/>
                    <a:pt x="686" y="1276"/>
                    <a:pt x="686" y="1276"/>
                  </a:cubicBezTo>
                  <a:cubicBezTo>
                    <a:pt x="686" y="1327"/>
                    <a:pt x="727" y="1369"/>
                    <a:pt x="778" y="1369"/>
                  </a:cubicBezTo>
                  <a:cubicBezTo>
                    <a:pt x="993" y="1369"/>
                    <a:pt x="993" y="1369"/>
                    <a:pt x="993" y="1369"/>
                  </a:cubicBezTo>
                  <a:cubicBezTo>
                    <a:pt x="1045" y="1369"/>
                    <a:pt x="1086" y="1327"/>
                    <a:pt x="1086" y="1276"/>
                  </a:cubicBezTo>
                  <a:cubicBezTo>
                    <a:pt x="1086" y="1223"/>
                    <a:pt x="1086" y="1223"/>
                    <a:pt x="1086" y="1223"/>
                  </a:cubicBezTo>
                  <a:cubicBezTo>
                    <a:pt x="1087" y="1212"/>
                    <a:pt x="1091" y="1162"/>
                    <a:pt x="1139" y="1118"/>
                  </a:cubicBezTo>
                  <a:cubicBezTo>
                    <a:pt x="1142" y="1116"/>
                    <a:pt x="1145" y="1113"/>
                    <a:pt x="1148" y="1111"/>
                  </a:cubicBezTo>
                  <a:cubicBezTo>
                    <a:pt x="1149" y="1110"/>
                    <a:pt x="1150" y="1109"/>
                    <a:pt x="1151" y="1108"/>
                  </a:cubicBezTo>
                  <a:cubicBezTo>
                    <a:pt x="1221" y="1045"/>
                    <a:pt x="1275" y="968"/>
                    <a:pt x="1308" y="885"/>
                  </a:cubicBezTo>
                  <a:cubicBezTo>
                    <a:pt x="1312" y="885"/>
                    <a:pt x="1312" y="885"/>
                    <a:pt x="1312" y="885"/>
                  </a:cubicBezTo>
                  <a:cubicBezTo>
                    <a:pt x="1380" y="885"/>
                    <a:pt x="1435" y="830"/>
                    <a:pt x="1435" y="762"/>
                  </a:cubicBezTo>
                  <a:cubicBezTo>
                    <a:pt x="1435" y="601"/>
                    <a:pt x="1435" y="601"/>
                    <a:pt x="1435" y="601"/>
                  </a:cubicBezTo>
                  <a:cubicBezTo>
                    <a:pt x="1435" y="534"/>
                    <a:pt x="1380" y="479"/>
                    <a:pt x="1313" y="479"/>
                  </a:cubicBezTo>
                  <a:close/>
                  <a:moveTo>
                    <a:pt x="1313" y="479"/>
                  </a:moveTo>
                  <a:cubicBezTo>
                    <a:pt x="1313" y="479"/>
                    <a:pt x="1313" y="479"/>
                    <a:pt x="1313" y="47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11615738" y="8718551"/>
              <a:ext cx="146050" cy="147638"/>
            </a:xfrm>
            <a:custGeom>
              <a:avLst/>
              <a:gdLst>
                <a:gd name="T0" fmla="*/ 121 w 121"/>
                <a:gd name="T1" fmla="*/ 61 h 121"/>
                <a:gd name="T2" fmla="*/ 60 w 121"/>
                <a:gd name="T3" fmla="*/ 121 h 121"/>
                <a:gd name="T4" fmla="*/ 0 w 121"/>
                <a:gd name="T5" fmla="*/ 61 h 121"/>
                <a:gd name="T6" fmla="*/ 60 w 121"/>
                <a:gd name="T7" fmla="*/ 0 h 121"/>
                <a:gd name="T8" fmla="*/ 121 w 121"/>
                <a:gd name="T9" fmla="*/ 61 h 121"/>
                <a:gd name="T10" fmla="*/ 121 w 121"/>
                <a:gd name="T11" fmla="*/ 61 h 121"/>
                <a:gd name="T12" fmla="*/ 121 w 121"/>
                <a:gd name="T13" fmla="*/ 6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1">
                  <a:moveTo>
                    <a:pt x="121" y="61"/>
                  </a:moveTo>
                  <a:cubicBezTo>
                    <a:pt x="121" y="94"/>
                    <a:pt x="94" y="121"/>
                    <a:pt x="60" y="121"/>
                  </a:cubicBezTo>
                  <a:cubicBezTo>
                    <a:pt x="27" y="121"/>
                    <a:pt x="0" y="94"/>
                    <a:pt x="0" y="61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4" y="0"/>
                    <a:pt x="121" y="27"/>
                    <a:pt x="121" y="61"/>
                  </a:cubicBezTo>
                  <a:close/>
                  <a:moveTo>
                    <a:pt x="121" y="61"/>
                  </a:moveTo>
                  <a:cubicBezTo>
                    <a:pt x="121" y="61"/>
                    <a:pt x="121" y="61"/>
                    <a:pt x="121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495091" y="3571632"/>
            <a:ext cx="674112" cy="1000954"/>
            <a:chOff x="2606675" y="4899026"/>
            <a:chExt cx="1571625" cy="2333625"/>
          </a:xfrm>
        </p:grpSpPr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2606675" y="5735638"/>
              <a:ext cx="555625" cy="806450"/>
            </a:xfrm>
            <a:custGeom>
              <a:avLst/>
              <a:gdLst>
                <a:gd name="T0" fmla="*/ 335 w 374"/>
                <a:gd name="T1" fmla="*/ 434 h 542"/>
                <a:gd name="T2" fmla="*/ 116 w 374"/>
                <a:gd name="T3" fmla="*/ 68 h 542"/>
                <a:gd name="T4" fmla="*/ 116 w 374"/>
                <a:gd name="T5" fmla="*/ 59 h 542"/>
                <a:gd name="T6" fmla="*/ 59 w 374"/>
                <a:gd name="T7" fmla="*/ 0 h 542"/>
                <a:gd name="T8" fmla="*/ 0 w 374"/>
                <a:gd name="T9" fmla="*/ 57 h 542"/>
                <a:gd name="T10" fmla="*/ 0 w 374"/>
                <a:gd name="T11" fmla="*/ 68 h 542"/>
                <a:gd name="T12" fmla="*/ 281 w 374"/>
                <a:gd name="T13" fmla="*/ 536 h 542"/>
                <a:gd name="T14" fmla="*/ 308 w 374"/>
                <a:gd name="T15" fmla="*/ 542 h 542"/>
                <a:gd name="T16" fmla="*/ 359 w 374"/>
                <a:gd name="T17" fmla="*/ 512 h 542"/>
                <a:gd name="T18" fmla="*/ 335 w 374"/>
                <a:gd name="T19" fmla="*/ 434 h 542"/>
                <a:gd name="T20" fmla="*/ 335 w 374"/>
                <a:gd name="T21" fmla="*/ 434 h 542"/>
                <a:gd name="T22" fmla="*/ 335 w 374"/>
                <a:gd name="T23" fmla="*/ 434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542">
                  <a:moveTo>
                    <a:pt x="335" y="434"/>
                  </a:moveTo>
                  <a:cubicBezTo>
                    <a:pt x="200" y="362"/>
                    <a:pt x="116" y="222"/>
                    <a:pt x="116" y="68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27"/>
                    <a:pt x="91" y="1"/>
                    <a:pt x="59" y="0"/>
                  </a:cubicBezTo>
                  <a:cubicBezTo>
                    <a:pt x="28" y="0"/>
                    <a:pt x="1" y="25"/>
                    <a:pt x="0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265"/>
                    <a:pt x="108" y="443"/>
                    <a:pt x="281" y="536"/>
                  </a:cubicBezTo>
                  <a:cubicBezTo>
                    <a:pt x="290" y="540"/>
                    <a:pt x="299" y="542"/>
                    <a:pt x="308" y="542"/>
                  </a:cubicBezTo>
                  <a:cubicBezTo>
                    <a:pt x="329" y="542"/>
                    <a:pt x="349" y="531"/>
                    <a:pt x="359" y="512"/>
                  </a:cubicBezTo>
                  <a:cubicBezTo>
                    <a:pt x="374" y="483"/>
                    <a:pt x="363" y="449"/>
                    <a:pt x="335" y="434"/>
                  </a:cubicBezTo>
                  <a:close/>
                  <a:moveTo>
                    <a:pt x="335" y="434"/>
                  </a:moveTo>
                  <a:cubicBezTo>
                    <a:pt x="335" y="434"/>
                    <a:pt x="335" y="434"/>
                    <a:pt x="335" y="43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955925" y="5738813"/>
              <a:ext cx="1222375" cy="1493838"/>
            </a:xfrm>
            <a:custGeom>
              <a:avLst/>
              <a:gdLst>
                <a:gd name="T0" fmla="*/ 765 w 823"/>
                <a:gd name="T1" fmla="*/ 1 h 1003"/>
                <a:gd name="T2" fmla="*/ 708 w 823"/>
                <a:gd name="T3" fmla="*/ 59 h 1003"/>
                <a:gd name="T4" fmla="*/ 708 w 823"/>
                <a:gd name="T5" fmla="*/ 66 h 1003"/>
                <a:gd name="T6" fmla="*/ 294 w 823"/>
                <a:gd name="T7" fmla="*/ 479 h 1003"/>
                <a:gd name="T8" fmla="*/ 243 w 823"/>
                <a:gd name="T9" fmla="*/ 511 h 1003"/>
                <a:gd name="T10" fmla="*/ 236 w 823"/>
                <a:gd name="T11" fmla="*/ 539 h 1003"/>
                <a:gd name="T12" fmla="*/ 238 w 823"/>
                <a:gd name="T13" fmla="*/ 888 h 1003"/>
                <a:gd name="T14" fmla="*/ 57 w 823"/>
                <a:gd name="T15" fmla="*/ 888 h 1003"/>
                <a:gd name="T16" fmla="*/ 0 w 823"/>
                <a:gd name="T17" fmla="*/ 945 h 1003"/>
                <a:gd name="T18" fmla="*/ 57 w 823"/>
                <a:gd name="T19" fmla="*/ 1003 h 1003"/>
                <a:gd name="T20" fmla="*/ 531 w 823"/>
                <a:gd name="T21" fmla="*/ 1003 h 1003"/>
                <a:gd name="T22" fmla="*/ 589 w 823"/>
                <a:gd name="T23" fmla="*/ 945 h 1003"/>
                <a:gd name="T24" fmla="*/ 531 w 823"/>
                <a:gd name="T25" fmla="*/ 888 h 1003"/>
                <a:gd name="T26" fmla="*/ 353 w 823"/>
                <a:gd name="T27" fmla="*/ 888 h 1003"/>
                <a:gd name="T28" fmla="*/ 351 w 823"/>
                <a:gd name="T29" fmla="*/ 591 h 1003"/>
                <a:gd name="T30" fmla="*/ 823 w 823"/>
                <a:gd name="T31" fmla="*/ 66 h 1003"/>
                <a:gd name="T32" fmla="*/ 823 w 823"/>
                <a:gd name="T33" fmla="*/ 57 h 1003"/>
                <a:gd name="T34" fmla="*/ 765 w 823"/>
                <a:gd name="T35" fmla="*/ 1 h 1003"/>
                <a:gd name="T36" fmla="*/ 765 w 823"/>
                <a:gd name="T37" fmla="*/ 1 h 1003"/>
                <a:gd name="T38" fmla="*/ 765 w 823"/>
                <a:gd name="T39" fmla="*/ 1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23" h="1003">
                  <a:moveTo>
                    <a:pt x="765" y="1"/>
                  </a:moveTo>
                  <a:cubicBezTo>
                    <a:pt x="733" y="1"/>
                    <a:pt x="707" y="27"/>
                    <a:pt x="708" y="59"/>
                  </a:cubicBezTo>
                  <a:cubicBezTo>
                    <a:pt x="708" y="66"/>
                    <a:pt x="708" y="66"/>
                    <a:pt x="708" y="66"/>
                  </a:cubicBezTo>
                  <a:cubicBezTo>
                    <a:pt x="708" y="294"/>
                    <a:pt x="522" y="479"/>
                    <a:pt x="294" y="479"/>
                  </a:cubicBezTo>
                  <a:cubicBezTo>
                    <a:pt x="272" y="479"/>
                    <a:pt x="252" y="492"/>
                    <a:pt x="243" y="511"/>
                  </a:cubicBezTo>
                  <a:cubicBezTo>
                    <a:pt x="238" y="519"/>
                    <a:pt x="236" y="529"/>
                    <a:pt x="236" y="539"/>
                  </a:cubicBezTo>
                  <a:cubicBezTo>
                    <a:pt x="238" y="888"/>
                    <a:pt x="238" y="888"/>
                    <a:pt x="238" y="888"/>
                  </a:cubicBezTo>
                  <a:cubicBezTo>
                    <a:pt x="57" y="888"/>
                    <a:pt x="57" y="888"/>
                    <a:pt x="57" y="888"/>
                  </a:cubicBezTo>
                  <a:cubicBezTo>
                    <a:pt x="26" y="888"/>
                    <a:pt x="0" y="914"/>
                    <a:pt x="0" y="945"/>
                  </a:cubicBezTo>
                  <a:cubicBezTo>
                    <a:pt x="0" y="977"/>
                    <a:pt x="26" y="1003"/>
                    <a:pt x="57" y="1003"/>
                  </a:cubicBezTo>
                  <a:cubicBezTo>
                    <a:pt x="531" y="1003"/>
                    <a:pt x="531" y="1003"/>
                    <a:pt x="531" y="1003"/>
                  </a:cubicBezTo>
                  <a:cubicBezTo>
                    <a:pt x="563" y="1003"/>
                    <a:pt x="589" y="977"/>
                    <a:pt x="589" y="945"/>
                  </a:cubicBezTo>
                  <a:cubicBezTo>
                    <a:pt x="589" y="914"/>
                    <a:pt x="563" y="888"/>
                    <a:pt x="531" y="888"/>
                  </a:cubicBezTo>
                  <a:cubicBezTo>
                    <a:pt x="353" y="888"/>
                    <a:pt x="353" y="888"/>
                    <a:pt x="353" y="888"/>
                  </a:cubicBezTo>
                  <a:cubicBezTo>
                    <a:pt x="351" y="591"/>
                    <a:pt x="351" y="591"/>
                    <a:pt x="351" y="591"/>
                  </a:cubicBezTo>
                  <a:cubicBezTo>
                    <a:pt x="616" y="563"/>
                    <a:pt x="823" y="338"/>
                    <a:pt x="823" y="66"/>
                  </a:cubicBezTo>
                  <a:cubicBezTo>
                    <a:pt x="823" y="57"/>
                    <a:pt x="823" y="57"/>
                    <a:pt x="823" y="57"/>
                  </a:cubicBezTo>
                  <a:cubicBezTo>
                    <a:pt x="823" y="26"/>
                    <a:pt x="797" y="0"/>
                    <a:pt x="765" y="1"/>
                  </a:cubicBezTo>
                  <a:close/>
                  <a:moveTo>
                    <a:pt x="765" y="1"/>
                  </a:moveTo>
                  <a:cubicBezTo>
                    <a:pt x="765" y="1"/>
                    <a:pt x="765" y="1"/>
                    <a:pt x="765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2979738" y="4899026"/>
              <a:ext cx="831850" cy="1304925"/>
            </a:xfrm>
            <a:custGeom>
              <a:avLst/>
              <a:gdLst>
                <a:gd name="T0" fmla="*/ 282 w 560"/>
                <a:gd name="T1" fmla="*/ 0 h 877"/>
                <a:gd name="T2" fmla="*/ 278 w 560"/>
                <a:gd name="T3" fmla="*/ 0 h 877"/>
                <a:gd name="T4" fmla="*/ 0 w 560"/>
                <a:gd name="T5" fmla="*/ 278 h 877"/>
                <a:gd name="T6" fmla="*/ 0 w 560"/>
                <a:gd name="T7" fmla="*/ 599 h 877"/>
                <a:gd name="T8" fmla="*/ 278 w 560"/>
                <a:gd name="T9" fmla="*/ 877 h 877"/>
                <a:gd name="T10" fmla="*/ 282 w 560"/>
                <a:gd name="T11" fmla="*/ 877 h 877"/>
                <a:gd name="T12" fmla="*/ 560 w 560"/>
                <a:gd name="T13" fmla="*/ 599 h 877"/>
                <a:gd name="T14" fmla="*/ 560 w 560"/>
                <a:gd name="T15" fmla="*/ 278 h 877"/>
                <a:gd name="T16" fmla="*/ 282 w 560"/>
                <a:gd name="T17" fmla="*/ 0 h 877"/>
                <a:gd name="T18" fmla="*/ 445 w 560"/>
                <a:gd name="T19" fmla="*/ 599 h 877"/>
                <a:gd name="T20" fmla="*/ 282 w 560"/>
                <a:gd name="T21" fmla="*/ 762 h 877"/>
                <a:gd name="T22" fmla="*/ 278 w 560"/>
                <a:gd name="T23" fmla="*/ 762 h 877"/>
                <a:gd name="T24" fmla="*/ 115 w 560"/>
                <a:gd name="T25" fmla="*/ 599 h 877"/>
                <a:gd name="T26" fmla="*/ 115 w 560"/>
                <a:gd name="T27" fmla="*/ 278 h 877"/>
                <a:gd name="T28" fmla="*/ 278 w 560"/>
                <a:gd name="T29" fmla="*/ 115 h 877"/>
                <a:gd name="T30" fmla="*/ 282 w 560"/>
                <a:gd name="T31" fmla="*/ 115 h 877"/>
                <a:gd name="T32" fmla="*/ 445 w 560"/>
                <a:gd name="T33" fmla="*/ 278 h 877"/>
                <a:gd name="T34" fmla="*/ 445 w 560"/>
                <a:gd name="T35" fmla="*/ 599 h 877"/>
                <a:gd name="T36" fmla="*/ 445 w 560"/>
                <a:gd name="T37" fmla="*/ 599 h 877"/>
                <a:gd name="T38" fmla="*/ 445 w 560"/>
                <a:gd name="T39" fmla="*/ 599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0" h="877">
                  <a:moveTo>
                    <a:pt x="282" y="0"/>
                  </a:moveTo>
                  <a:cubicBezTo>
                    <a:pt x="278" y="0"/>
                    <a:pt x="278" y="0"/>
                    <a:pt x="278" y="0"/>
                  </a:cubicBezTo>
                  <a:cubicBezTo>
                    <a:pt x="125" y="0"/>
                    <a:pt x="0" y="125"/>
                    <a:pt x="0" y="278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0" y="752"/>
                    <a:pt x="125" y="877"/>
                    <a:pt x="278" y="877"/>
                  </a:cubicBezTo>
                  <a:cubicBezTo>
                    <a:pt x="282" y="877"/>
                    <a:pt x="282" y="877"/>
                    <a:pt x="282" y="877"/>
                  </a:cubicBezTo>
                  <a:cubicBezTo>
                    <a:pt x="435" y="877"/>
                    <a:pt x="560" y="752"/>
                    <a:pt x="560" y="599"/>
                  </a:cubicBezTo>
                  <a:cubicBezTo>
                    <a:pt x="560" y="278"/>
                    <a:pt x="560" y="278"/>
                    <a:pt x="560" y="278"/>
                  </a:cubicBezTo>
                  <a:cubicBezTo>
                    <a:pt x="560" y="125"/>
                    <a:pt x="435" y="0"/>
                    <a:pt x="282" y="0"/>
                  </a:cubicBezTo>
                  <a:close/>
                  <a:moveTo>
                    <a:pt x="445" y="599"/>
                  </a:moveTo>
                  <a:cubicBezTo>
                    <a:pt x="445" y="689"/>
                    <a:pt x="372" y="762"/>
                    <a:pt x="282" y="762"/>
                  </a:cubicBezTo>
                  <a:cubicBezTo>
                    <a:pt x="278" y="762"/>
                    <a:pt x="278" y="762"/>
                    <a:pt x="278" y="762"/>
                  </a:cubicBezTo>
                  <a:cubicBezTo>
                    <a:pt x="188" y="762"/>
                    <a:pt x="115" y="689"/>
                    <a:pt x="115" y="599"/>
                  </a:cubicBezTo>
                  <a:cubicBezTo>
                    <a:pt x="115" y="278"/>
                    <a:pt x="115" y="278"/>
                    <a:pt x="115" y="278"/>
                  </a:cubicBezTo>
                  <a:cubicBezTo>
                    <a:pt x="115" y="188"/>
                    <a:pt x="188" y="115"/>
                    <a:pt x="278" y="115"/>
                  </a:cubicBezTo>
                  <a:cubicBezTo>
                    <a:pt x="282" y="115"/>
                    <a:pt x="282" y="115"/>
                    <a:pt x="282" y="115"/>
                  </a:cubicBezTo>
                  <a:cubicBezTo>
                    <a:pt x="372" y="115"/>
                    <a:pt x="445" y="188"/>
                    <a:pt x="445" y="278"/>
                  </a:cubicBezTo>
                  <a:lnTo>
                    <a:pt x="445" y="599"/>
                  </a:lnTo>
                  <a:close/>
                  <a:moveTo>
                    <a:pt x="445" y="599"/>
                  </a:moveTo>
                  <a:cubicBezTo>
                    <a:pt x="445" y="599"/>
                    <a:pt x="445" y="599"/>
                    <a:pt x="445" y="59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3041318" y="3570270"/>
            <a:ext cx="999592" cy="996187"/>
            <a:chOff x="1588" y="4895851"/>
            <a:chExt cx="2330450" cy="2322512"/>
          </a:xfrm>
        </p:grpSpPr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1588" y="5243513"/>
              <a:ext cx="1985963" cy="1974850"/>
            </a:xfrm>
            <a:custGeom>
              <a:avLst/>
              <a:gdLst>
                <a:gd name="T0" fmla="*/ 1219 w 1336"/>
                <a:gd name="T1" fmla="*/ 886 h 1327"/>
                <a:gd name="T2" fmla="*/ 1114 w 1336"/>
                <a:gd name="T3" fmla="*/ 781 h 1327"/>
                <a:gd name="T4" fmla="*/ 889 w 1336"/>
                <a:gd name="T5" fmla="*/ 781 h 1327"/>
                <a:gd name="T6" fmla="*/ 809 w 1336"/>
                <a:gd name="T7" fmla="*/ 862 h 1327"/>
                <a:gd name="T8" fmla="*/ 570 w 1336"/>
                <a:gd name="T9" fmla="*/ 666 h 1327"/>
                <a:gd name="T10" fmla="*/ 483 w 1336"/>
                <a:gd name="T11" fmla="*/ 742 h 1327"/>
                <a:gd name="T12" fmla="*/ 631 w 1336"/>
                <a:gd name="T13" fmla="*/ 884 h 1327"/>
                <a:gd name="T14" fmla="*/ 790 w 1336"/>
                <a:gd name="T15" fmla="*/ 980 h 1327"/>
                <a:gd name="T16" fmla="*/ 877 w 1336"/>
                <a:gd name="T17" fmla="*/ 958 h 1327"/>
                <a:gd name="T18" fmla="*/ 971 w 1336"/>
                <a:gd name="T19" fmla="*/ 863 h 1327"/>
                <a:gd name="T20" fmla="*/ 1033 w 1336"/>
                <a:gd name="T21" fmla="*/ 863 h 1327"/>
                <a:gd name="T22" fmla="*/ 1139 w 1336"/>
                <a:gd name="T23" fmla="*/ 968 h 1327"/>
                <a:gd name="T24" fmla="*/ 1191 w 1336"/>
                <a:gd name="T25" fmla="*/ 1020 h 1327"/>
                <a:gd name="T26" fmla="*/ 1093 w 1336"/>
                <a:gd name="T27" fmla="*/ 1177 h 1327"/>
                <a:gd name="T28" fmla="*/ 849 w 1336"/>
                <a:gd name="T29" fmla="*/ 1180 h 1327"/>
                <a:gd name="T30" fmla="*/ 185 w 1336"/>
                <a:gd name="T31" fmla="*/ 561 h 1327"/>
                <a:gd name="T32" fmla="*/ 158 w 1336"/>
                <a:gd name="T33" fmla="*/ 239 h 1327"/>
                <a:gd name="T34" fmla="*/ 251 w 1336"/>
                <a:gd name="T35" fmla="*/ 149 h 1327"/>
                <a:gd name="T36" fmla="*/ 314 w 1336"/>
                <a:gd name="T37" fmla="*/ 148 h 1327"/>
                <a:gd name="T38" fmla="*/ 472 w 1336"/>
                <a:gd name="T39" fmla="*/ 307 h 1327"/>
                <a:gd name="T40" fmla="*/ 472 w 1336"/>
                <a:gd name="T41" fmla="*/ 364 h 1327"/>
                <a:gd name="T42" fmla="*/ 374 w 1336"/>
                <a:gd name="T43" fmla="*/ 543 h 1327"/>
                <a:gd name="T44" fmla="*/ 553 w 1336"/>
                <a:gd name="T45" fmla="*/ 445 h 1327"/>
                <a:gd name="T46" fmla="*/ 553 w 1336"/>
                <a:gd name="T47" fmla="*/ 224 h 1327"/>
                <a:gd name="T48" fmla="*/ 172 w 1336"/>
                <a:gd name="T49" fmla="*/ 66 h 1327"/>
                <a:gd name="T50" fmla="*/ 84 w 1336"/>
                <a:gd name="T51" fmla="*/ 152 h 1327"/>
                <a:gd name="T52" fmla="*/ 5 w 1336"/>
                <a:gd name="T53" fmla="*/ 352 h 1327"/>
                <a:gd name="T54" fmla="*/ 81 w 1336"/>
                <a:gd name="T55" fmla="*/ 611 h 1327"/>
                <a:gd name="T56" fmla="*/ 808 w 1336"/>
                <a:gd name="T57" fmla="*/ 1288 h 1327"/>
                <a:gd name="T58" fmla="*/ 1029 w 1336"/>
                <a:gd name="T59" fmla="*/ 1326 h 1327"/>
                <a:gd name="T60" fmla="*/ 1174 w 1336"/>
                <a:gd name="T61" fmla="*/ 1258 h 1327"/>
                <a:gd name="T62" fmla="*/ 1273 w 1336"/>
                <a:gd name="T63" fmla="*/ 1159 h 1327"/>
                <a:gd name="T64" fmla="*/ 1273 w 1336"/>
                <a:gd name="T65" fmla="*/ 940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6" h="1327">
                  <a:moveTo>
                    <a:pt x="1273" y="940"/>
                  </a:moveTo>
                  <a:cubicBezTo>
                    <a:pt x="1255" y="921"/>
                    <a:pt x="1237" y="903"/>
                    <a:pt x="1219" y="886"/>
                  </a:cubicBezTo>
                  <a:cubicBezTo>
                    <a:pt x="1210" y="877"/>
                    <a:pt x="1201" y="868"/>
                    <a:pt x="1192" y="859"/>
                  </a:cubicBezTo>
                  <a:cubicBezTo>
                    <a:pt x="1114" y="781"/>
                    <a:pt x="1114" y="781"/>
                    <a:pt x="1114" y="781"/>
                  </a:cubicBezTo>
                  <a:cubicBezTo>
                    <a:pt x="1081" y="748"/>
                    <a:pt x="1042" y="730"/>
                    <a:pt x="1002" y="730"/>
                  </a:cubicBezTo>
                  <a:cubicBezTo>
                    <a:pt x="961" y="730"/>
                    <a:pt x="923" y="748"/>
                    <a:pt x="889" y="781"/>
                  </a:cubicBezTo>
                  <a:cubicBezTo>
                    <a:pt x="881" y="789"/>
                    <a:pt x="873" y="797"/>
                    <a:pt x="865" y="805"/>
                  </a:cubicBezTo>
                  <a:cubicBezTo>
                    <a:pt x="846" y="823"/>
                    <a:pt x="827" y="842"/>
                    <a:pt x="809" y="862"/>
                  </a:cubicBezTo>
                  <a:cubicBezTo>
                    <a:pt x="776" y="846"/>
                    <a:pt x="742" y="824"/>
                    <a:pt x="703" y="793"/>
                  </a:cubicBezTo>
                  <a:cubicBezTo>
                    <a:pt x="652" y="752"/>
                    <a:pt x="609" y="710"/>
                    <a:pt x="570" y="666"/>
                  </a:cubicBezTo>
                  <a:cubicBezTo>
                    <a:pt x="549" y="642"/>
                    <a:pt x="513" y="639"/>
                    <a:pt x="489" y="660"/>
                  </a:cubicBezTo>
                  <a:cubicBezTo>
                    <a:pt x="465" y="681"/>
                    <a:pt x="462" y="718"/>
                    <a:pt x="483" y="742"/>
                  </a:cubicBezTo>
                  <a:cubicBezTo>
                    <a:pt x="526" y="791"/>
                    <a:pt x="574" y="837"/>
                    <a:pt x="631" y="883"/>
                  </a:cubicBezTo>
                  <a:cubicBezTo>
                    <a:pt x="631" y="883"/>
                    <a:pt x="631" y="884"/>
                    <a:pt x="631" y="884"/>
                  </a:cubicBezTo>
                  <a:cubicBezTo>
                    <a:pt x="688" y="928"/>
                    <a:pt x="736" y="958"/>
                    <a:pt x="787" y="979"/>
                  </a:cubicBezTo>
                  <a:cubicBezTo>
                    <a:pt x="788" y="979"/>
                    <a:pt x="789" y="980"/>
                    <a:pt x="790" y="980"/>
                  </a:cubicBezTo>
                  <a:cubicBezTo>
                    <a:pt x="803" y="984"/>
                    <a:pt x="839" y="996"/>
                    <a:pt x="875" y="961"/>
                  </a:cubicBezTo>
                  <a:cubicBezTo>
                    <a:pt x="877" y="958"/>
                    <a:pt x="877" y="958"/>
                    <a:pt x="877" y="958"/>
                  </a:cubicBezTo>
                  <a:cubicBezTo>
                    <a:pt x="899" y="934"/>
                    <a:pt x="922" y="911"/>
                    <a:pt x="946" y="887"/>
                  </a:cubicBezTo>
                  <a:cubicBezTo>
                    <a:pt x="955" y="879"/>
                    <a:pt x="963" y="871"/>
                    <a:pt x="971" y="863"/>
                  </a:cubicBezTo>
                  <a:cubicBezTo>
                    <a:pt x="979" y="855"/>
                    <a:pt x="991" y="845"/>
                    <a:pt x="1002" y="845"/>
                  </a:cubicBezTo>
                  <a:cubicBezTo>
                    <a:pt x="1014" y="845"/>
                    <a:pt x="1025" y="855"/>
                    <a:pt x="1033" y="863"/>
                  </a:cubicBezTo>
                  <a:cubicBezTo>
                    <a:pt x="1111" y="941"/>
                    <a:pt x="1111" y="941"/>
                    <a:pt x="1111" y="941"/>
                  </a:cubicBezTo>
                  <a:cubicBezTo>
                    <a:pt x="1121" y="950"/>
                    <a:pt x="1130" y="959"/>
                    <a:pt x="1139" y="968"/>
                  </a:cubicBezTo>
                  <a:cubicBezTo>
                    <a:pt x="1157" y="986"/>
                    <a:pt x="1174" y="1002"/>
                    <a:pt x="1190" y="1019"/>
                  </a:cubicBezTo>
                  <a:cubicBezTo>
                    <a:pt x="1190" y="1020"/>
                    <a:pt x="1191" y="1020"/>
                    <a:pt x="1191" y="1020"/>
                  </a:cubicBezTo>
                  <a:cubicBezTo>
                    <a:pt x="1203" y="1033"/>
                    <a:pt x="1216" y="1052"/>
                    <a:pt x="1190" y="1079"/>
                  </a:cubicBezTo>
                  <a:cubicBezTo>
                    <a:pt x="1093" y="1177"/>
                    <a:pt x="1093" y="1177"/>
                    <a:pt x="1093" y="1177"/>
                  </a:cubicBezTo>
                  <a:cubicBezTo>
                    <a:pt x="1072" y="1198"/>
                    <a:pt x="1049" y="1209"/>
                    <a:pt x="1020" y="1211"/>
                  </a:cubicBezTo>
                  <a:cubicBezTo>
                    <a:pt x="970" y="1215"/>
                    <a:pt x="918" y="1206"/>
                    <a:pt x="849" y="1180"/>
                  </a:cubicBezTo>
                  <a:cubicBezTo>
                    <a:pt x="734" y="1138"/>
                    <a:pt x="627" y="1074"/>
                    <a:pt x="512" y="978"/>
                  </a:cubicBezTo>
                  <a:cubicBezTo>
                    <a:pt x="372" y="861"/>
                    <a:pt x="262" y="721"/>
                    <a:pt x="185" y="561"/>
                  </a:cubicBezTo>
                  <a:cubicBezTo>
                    <a:pt x="158" y="503"/>
                    <a:pt x="125" y="426"/>
                    <a:pt x="120" y="345"/>
                  </a:cubicBezTo>
                  <a:cubicBezTo>
                    <a:pt x="117" y="299"/>
                    <a:pt x="129" y="267"/>
                    <a:pt x="158" y="239"/>
                  </a:cubicBezTo>
                  <a:cubicBezTo>
                    <a:pt x="180" y="221"/>
                    <a:pt x="199" y="202"/>
                    <a:pt x="217" y="183"/>
                  </a:cubicBezTo>
                  <a:cubicBezTo>
                    <a:pt x="228" y="171"/>
                    <a:pt x="239" y="160"/>
                    <a:pt x="251" y="149"/>
                  </a:cubicBezTo>
                  <a:cubicBezTo>
                    <a:pt x="251" y="149"/>
                    <a:pt x="251" y="149"/>
                    <a:pt x="251" y="149"/>
                  </a:cubicBezTo>
                  <a:cubicBezTo>
                    <a:pt x="274" y="127"/>
                    <a:pt x="293" y="127"/>
                    <a:pt x="314" y="148"/>
                  </a:cubicBezTo>
                  <a:cubicBezTo>
                    <a:pt x="471" y="306"/>
                    <a:pt x="471" y="306"/>
                    <a:pt x="471" y="306"/>
                  </a:cubicBezTo>
                  <a:cubicBezTo>
                    <a:pt x="472" y="307"/>
                    <a:pt x="472" y="307"/>
                    <a:pt x="472" y="307"/>
                  </a:cubicBezTo>
                  <a:cubicBezTo>
                    <a:pt x="479" y="313"/>
                    <a:pt x="487" y="323"/>
                    <a:pt x="487" y="334"/>
                  </a:cubicBezTo>
                  <a:cubicBezTo>
                    <a:pt x="487" y="345"/>
                    <a:pt x="479" y="356"/>
                    <a:pt x="472" y="364"/>
                  </a:cubicBezTo>
                  <a:cubicBezTo>
                    <a:pt x="374" y="462"/>
                    <a:pt x="374" y="462"/>
                    <a:pt x="374" y="462"/>
                  </a:cubicBezTo>
                  <a:cubicBezTo>
                    <a:pt x="351" y="484"/>
                    <a:pt x="351" y="521"/>
                    <a:pt x="374" y="543"/>
                  </a:cubicBezTo>
                  <a:cubicBezTo>
                    <a:pt x="396" y="566"/>
                    <a:pt x="433" y="566"/>
                    <a:pt x="455" y="543"/>
                  </a:cubicBezTo>
                  <a:cubicBezTo>
                    <a:pt x="553" y="445"/>
                    <a:pt x="553" y="445"/>
                    <a:pt x="553" y="445"/>
                  </a:cubicBezTo>
                  <a:cubicBezTo>
                    <a:pt x="586" y="412"/>
                    <a:pt x="603" y="374"/>
                    <a:pt x="603" y="333"/>
                  </a:cubicBezTo>
                  <a:cubicBezTo>
                    <a:pt x="603" y="293"/>
                    <a:pt x="585" y="255"/>
                    <a:pt x="553" y="224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30" y="1"/>
                    <a:pt x="240" y="0"/>
                    <a:pt x="172" y="66"/>
                  </a:cubicBezTo>
                  <a:cubicBezTo>
                    <a:pt x="158" y="78"/>
                    <a:pt x="146" y="91"/>
                    <a:pt x="134" y="103"/>
                  </a:cubicBezTo>
                  <a:cubicBezTo>
                    <a:pt x="117" y="121"/>
                    <a:pt x="101" y="138"/>
                    <a:pt x="84" y="152"/>
                  </a:cubicBezTo>
                  <a:cubicBezTo>
                    <a:pt x="83" y="153"/>
                    <a:pt x="83" y="153"/>
                    <a:pt x="82" y="154"/>
                  </a:cubicBezTo>
                  <a:cubicBezTo>
                    <a:pt x="26" y="205"/>
                    <a:pt x="0" y="271"/>
                    <a:pt x="5" y="352"/>
                  </a:cubicBezTo>
                  <a:cubicBezTo>
                    <a:pt x="12" y="453"/>
                    <a:pt x="49" y="543"/>
                    <a:pt x="81" y="611"/>
                  </a:cubicBezTo>
                  <a:cubicBezTo>
                    <a:pt x="81" y="611"/>
                    <a:pt x="81" y="611"/>
                    <a:pt x="81" y="611"/>
                  </a:cubicBezTo>
                  <a:cubicBezTo>
                    <a:pt x="166" y="786"/>
                    <a:pt x="286" y="939"/>
                    <a:pt x="438" y="1066"/>
                  </a:cubicBezTo>
                  <a:cubicBezTo>
                    <a:pt x="563" y="1170"/>
                    <a:pt x="681" y="1241"/>
                    <a:pt x="808" y="1288"/>
                  </a:cubicBezTo>
                  <a:cubicBezTo>
                    <a:pt x="855" y="1305"/>
                    <a:pt x="923" y="1327"/>
                    <a:pt x="998" y="1327"/>
                  </a:cubicBezTo>
                  <a:cubicBezTo>
                    <a:pt x="1008" y="1327"/>
                    <a:pt x="1019" y="1327"/>
                    <a:pt x="1029" y="1326"/>
                  </a:cubicBezTo>
                  <a:cubicBezTo>
                    <a:pt x="1029" y="1326"/>
                    <a:pt x="1029" y="1326"/>
                    <a:pt x="1029" y="1326"/>
                  </a:cubicBezTo>
                  <a:cubicBezTo>
                    <a:pt x="1085" y="1321"/>
                    <a:pt x="1134" y="1298"/>
                    <a:pt x="1174" y="1258"/>
                  </a:cubicBezTo>
                  <a:cubicBezTo>
                    <a:pt x="1272" y="1160"/>
                    <a:pt x="1272" y="1160"/>
                    <a:pt x="1272" y="1160"/>
                  </a:cubicBezTo>
                  <a:cubicBezTo>
                    <a:pt x="1273" y="1159"/>
                    <a:pt x="1273" y="1159"/>
                    <a:pt x="1273" y="1159"/>
                  </a:cubicBezTo>
                  <a:cubicBezTo>
                    <a:pt x="1336" y="1094"/>
                    <a:pt x="1335" y="1004"/>
                    <a:pt x="1273" y="940"/>
                  </a:cubicBezTo>
                  <a:close/>
                  <a:moveTo>
                    <a:pt x="1273" y="940"/>
                  </a:moveTo>
                  <a:cubicBezTo>
                    <a:pt x="1273" y="940"/>
                    <a:pt x="1273" y="940"/>
                    <a:pt x="1273" y="94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1060450" y="5357813"/>
              <a:ext cx="806450" cy="803275"/>
            </a:xfrm>
            <a:custGeom>
              <a:avLst/>
              <a:gdLst>
                <a:gd name="T0" fmla="*/ 538 w 543"/>
                <a:gd name="T1" fmla="*/ 471 h 539"/>
                <a:gd name="T2" fmla="*/ 379 w 543"/>
                <a:gd name="T3" fmla="*/ 164 h 539"/>
                <a:gd name="T4" fmla="*/ 72 w 543"/>
                <a:gd name="T5" fmla="*/ 6 h 539"/>
                <a:gd name="T6" fmla="*/ 6 w 543"/>
                <a:gd name="T7" fmla="*/ 53 h 539"/>
                <a:gd name="T8" fmla="*/ 53 w 543"/>
                <a:gd name="T9" fmla="*/ 119 h 539"/>
                <a:gd name="T10" fmla="*/ 298 w 543"/>
                <a:gd name="T11" fmla="*/ 246 h 539"/>
                <a:gd name="T12" fmla="*/ 425 w 543"/>
                <a:gd name="T13" fmla="*/ 491 h 539"/>
                <a:gd name="T14" fmla="*/ 481 w 543"/>
                <a:gd name="T15" fmla="*/ 539 h 539"/>
                <a:gd name="T16" fmla="*/ 491 w 543"/>
                <a:gd name="T17" fmla="*/ 538 h 539"/>
                <a:gd name="T18" fmla="*/ 538 w 543"/>
                <a:gd name="T19" fmla="*/ 471 h 539"/>
                <a:gd name="T20" fmla="*/ 538 w 543"/>
                <a:gd name="T21" fmla="*/ 471 h 539"/>
                <a:gd name="T22" fmla="*/ 538 w 543"/>
                <a:gd name="T23" fmla="*/ 471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3" h="539">
                  <a:moveTo>
                    <a:pt x="538" y="471"/>
                  </a:moveTo>
                  <a:cubicBezTo>
                    <a:pt x="518" y="355"/>
                    <a:pt x="463" y="249"/>
                    <a:pt x="379" y="164"/>
                  </a:cubicBezTo>
                  <a:cubicBezTo>
                    <a:pt x="295" y="80"/>
                    <a:pt x="189" y="25"/>
                    <a:pt x="72" y="6"/>
                  </a:cubicBezTo>
                  <a:cubicBezTo>
                    <a:pt x="41" y="0"/>
                    <a:pt x="11" y="21"/>
                    <a:pt x="6" y="53"/>
                  </a:cubicBezTo>
                  <a:cubicBezTo>
                    <a:pt x="0" y="84"/>
                    <a:pt x="22" y="114"/>
                    <a:pt x="53" y="119"/>
                  </a:cubicBezTo>
                  <a:cubicBezTo>
                    <a:pt x="146" y="135"/>
                    <a:pt x="230" y="179"/>
                    <a:pt x="298" y="246"/>
                  </a:cubicBezTo>
                  <a:cubicBezTo>
                    <a:pt x="365" y="313"/>
                    <a:pt x="409" y="398"/>
                    <a:pt x="425" y="491"/>
                  </a:cubicBezTo>
                  <a:cubicBezTo>
                    <a:pt x="430" y="519"/>
                    <a:pt x="454" y="539"/>
                    <a:pt x="481" y="539"/>
                  </a:cubicBezTo>
                  <a:cubicBezTo>
                    <a:pt x="485" y="539"/>
                    <a:pt x="488" y="539"/>
                    <a:pt x="491" y="538"/>
                  </a:cubicBezTo>
                  <a:cubicBezTo>
                    <a:pt x="522" y="533"/>
                    <a:pt x="543" y="503"/>
                    <a:pt x="538" y="471"/>
                  </a:cubicBezTo>
                  <a:close/>
                  <a:moveTo>
                    <a:pt x="538" y="471"/>
                  </a:moveTo>
                  <a:cubicBezTo>
                    <a:pt x="538" y="471"/>
                    <a:pt x="538" y="471"/>
                    <a:pt x="538" y="47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2"/>
            <p:cNvSpPr>
              <a:spLocks noEditPoints="1"/>
            </p:cNvSpPr>
            <p:nvPr/>
          </p:nvSpPr>
          <p:spPr bwMode="auto">
            <a:xfrm>
              <a:off x="1082675" y="4895851"/>
              <a:ext cx="1249363" cy="1243013"/>
            </a:xfrm>
            <a:custGeom>
              <a:avLst/>
              <a:gdLst>
                <a:gd name="T0" fmla="*/ 835 w 840"/>
                <a:gd name="T1" fmla="*/ 768 h 836"/>
                <a:gd name="T2" fmla="*/ 574 w 840"/>
                <a:gd name="T3" fmla="*/ 266 h 836"/>
                <a:gd name="T4" fmla="*/ 72 w 840"/>
                <a:gd name="T5" fmla="*/ 6 h 836"/>
                <a:gd name="T6" fmla="*/ 5 w 840"/>
                <a:gd name="T7" fmla="*/ 53 h 836"/>
                <a:gd name="T8" fmla="*/ 52 w 840"/>
                <a:gd name="T9" fmla="*/ 119 h 836"/>
                <a:gd name="T10" fmla="*/ 493 w 840"/>
                <a:gd name="T11" fmla="*/ 347 h 836"/>
                <a:gd name="T12" fmla="*/ 721 w 840"/>
                <a:gd name="T13" fmla="*/ 788 h 836"/>
                <a:gd name="T14" fmla="*/ 777 w 840"/>
                <a:gd name="T15" fmla="*/ 836 h 836"/>
                <a:gd name="T16" fmla="*/ 787 w 840"/>
                <a:gd name="T17" fmla="*/ 835 h 836"/>
                <a:gd name="T18" fmla="*/ 835 w 840"/>
                <a:gd name="T19" fmla="*/ 768 h 836"/>
                <a:gd name="T20" fmla="*/ 835 w 840"/>
                <a:gd name="T21" fmla="*/ 768 h 836"/>
                <a:gd name="T22" fmla="*/ 835 w 840"/>
                <a:gd name="T23" fmla="*/ 768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836">
                  <a:moveTo>
                    <a:pt x="835" y="768"/>
                  </a:moveTo>
                  <a:cubicBezTo>
                    <a:pt x="802" y="578"/>
                    <a:pt x="712" y="404"/>
                    <a:pt x="574" y="266"/>
                  </a:cubicBezTo>
                  <a:cubicBezTo>
                    <a:pt x="436" y="128"/>
                    <a:pt x="263" y="38"/>
                    <a:pt x="72" y="6"/>
                  </a:cubicBezTo>
                  <a:cubicBezTo>
                    <a:pt x="40" y="0"/>
                    <a:pt x="11" y="21"/>
                    <a:pt x="5" y="53"/>
                  </a:cubicBezTo>
                  <a:cubicBezTo>
                    <a:pt x="0" y="84"/>
                    <a:pt x="21" y="114"/>
                    <a:pt x="52" y="119"/>
                  </a:cubicBezTo>
                  <a:cubicBezTo>
                    <a:pt x="219" y="148"/>
                    <a:pt x="372" y="226"/>
                    <a:pt x="493" y="347"/>
                  </a:cubicBezTo>
                  <a:cubicBezTo>
                    <a:pt x="614" y="468"/>
                    <a:pt x="693" y="621"/>
                    <a:pt x="721" y="788"/>
                  </a:cubicBezTo>
                  <a:cubicBezTo>
                    <a:pt x="726" y="816"/>
                    <a:pt x="750" y="836"/>
                    <a:pt x="777" y="836"/>
                  </a:cubicBezTo>
                  <a:cubicBezTo>
                    <a:pt x="781" y="836"/>
                    <a:pt x="784" y="835"/>
                    <a:pt x="787" y="835"/>
                  </a:cubicBezTo>
                  <a:cubicBezTo>
                    <a:pt x="819" y="830"/>
                    <a:pt x="840" y="800"/>
                    <a:pt x="835" y="768"/>
                  </a:cubicBezTo>
                  <a:close/>
                  <a:moveTo>
                    <a:pt x="835" y="768"/>
                  </a:moveTo>
                  <a:cubicBezTo>
                    <a:pt x="835" y="768"/>
                    <a:pt x="835" y="768"/>
                    <a:pt x="835" y="76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5654871" y="3566185"/>
            <a:ext cx="817105" cy="1007763"/>
            <a:chOff x="5035550" y="4886326"/>
            <a:chExt cx="1905000" cy="2349500"/>
          </a:xfrm>
        </p:grpSpPr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5035550" y="4886326"/>
              <a:ext cx="1905000" cy="2349500"/>
            </a:xfrm>
            <a:custGeom>
              <a:avLst/>
              <a:gdLst>
                <a:gd name="T0" fmla="*/ 1087 w 1282"/>
                <a:gd name="T1" fmla="*/ 185 h 1579"/>
                <a:gd name="T2" fmla="*/ 620 w 1282"/>
                <a:gd name="T3" fmla="*/ 6 h 1579"/>
                <a:gd name="T4" fmla="*/ 6 w 1282"/>
                <a:gd name="T5" fmla="*/ 583 h 1579"/>
                <a:gd name="T6" fmla="*/ 14 w 1282"/>
                <a:gd name="T7" fmla="*/ 765 h 1579"/>
                <a:gd name="T8" fmla="*/ 19 w 1282"/>
                <a:gd name="T9" fmla="*/ 787 h 1579"/>
                <a:gd name="T10" fmla="*/ 61 w 1282"/>
                <a:gd name="T11" fmla="*/ 912 h 1579"/>
                <a:gd name="T12" fmla="*/ 573 w 1282"/>
                <a:gd name="T13" fmla="*/ 1554 h 1579"/>
                <a:gd name="T14" fmla="*/ 643 w 1282"/>
                <a:gd name="T15" fmla="*/ 1579 h 1579"/>
                <a:gd name="T16" fmla="*/ 712 w 1282"/>
                <a:gd name="T17" fmla="*/ 1554 h 1579"/>
                <a:gd name="T18" fmla="*/ 1224 w 1282"/>
                <a:gd name="T19" fmla="*/ 912 h 1579"/>
                <a:gd name="T20" fmla="*/ 1266 w 1282"/>
                <a:gd name="T21" fmla="*/ 787 h 1579"/>
                <a:gd name="T22" fmla="*/ 1271 w 1282"/>
                <a:gd name="T23" fmla="*/ 765 h 1579"/>
                <a:gd name="T24" fmla="*/ 1282 w 1282"/>
                <a:gd name="T25" fmla="*/ 645 h 1579"/>
                <a:gd name="T26" fmla="*/ 1087 w 1282"/>
                <a:gd name="T27" fmla="*/ 185 h 1579"/>
                <a:gd name="T28" fmla="*/ 1157 w 1282"/>
                <a:gd name="T29" fmla="*/ 745 h 1579"/>
                <a:gd name="T30" fmla="*/ 1157 w 1282"/>
                <a:gd name="T31" fmla="*/ 747 h 1579"/>
                <a:gd name="T32" fmla="*/ 1154 w 1282"/>
                <a:gd name="T33" fmla="*/ 760 h 1579"/>
                <a:gd name="T34" fmla="*/ 1154 w 1282"/>
                <a:gd name="T35" fmla="*/ 761 h 1579"/>
                <a:gd name="T36" fmla="*/ 1119 w 1282"/>
                <a:gd name="T37" fmla="*/ 865 h 1579"/>
                <a:gd name="T38" fmla="*/ 1118 w 1282"/>
                <a:gd name="T39" fmla="*/ 867 h 1579"/>
                <a:gd name="T40" fmla="*/ 643 w 1282"/>
                <a:gd name="T41" fmla="*/ 1462 h 1579"/>
                <a:gd name="T42" fmla="*/ 168 w 1282"/>
                <a:gd name="T43" fmla="*/ 867 h 1579"/>
                <a:gd name="T44" fmla="*/ 167 w 1282"/>
                <a:gd name="T45" fmla="*/ 865 h 1579"/>
                <a:gd name="T46" fmla="*/ 132 w 1282"/>
                <a:gd name="T47" fmla="*/ 761 h 1579"/>
                <a:gd name="T48" fmla="*/ 132 w 1282"/>
                <a:gd name="T49" fmla="*/ 760 h 1579"/>
                <a:gd name="T50" fmla="*/ 129 w 1282"/>
                <a:gd name="T51" fmla="*/ 747 h 1579"/>
                <a:gd name="T52" fmla="*/ 129 w 1282"/>
                <a:gd name="T53" fmla="*/ 745 h 1579"/>
                <a:gd name="T54" fmla="*/ 121 w 1282"/>
                <a:gd name="T55" fmla="*/ 594 h 1579"/>
                <a:gd name="T56" fmla="*/ 624 w 1282"/>
                <a:gd name="T57" fmla="*/ 121 h 1579"/>
                <a:gd name="T58" fmla="*/ 1007 w 1282"/>
                <a:gd name="T59" fmla="*/ 268 h 1579"/>
                <a:gd name="T60" fmla="*/ 1167 w 1282"/>
                <a:gd name="T61" fmla="*/ 645 h 1579"/>
                <a:gd name="T62" fmla="*/ 1157 w 1282"/>
                <a:gd name="T63" fmla="*/ 745 h 1579"/>
                <a:gd name="T64" fmla="*/ 1157 w 1282"/>
                <a:gd name="T65" fmla="*/ 745 h 1579"/>
                <a:gd name="T66" fmla="*/ 1157 w 1282"/>
                <a:gd name="T67" fmla="*/ 745 h 1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2" h="1579">
                  <a:moveTo>
                    <a:pt x="1087" y="185"/>
                  </a:moveTo>
                  <a:cubicBezTo>
                    <a:pt x="961" y="64"/>
                    <a:pt x="795" y="0"/>
                    <a:pt x="620" y="6"/>
                  </a:cubicBezTo>
                  <a:cubicBezTo>
                    <a:pt x="300" y="17"/>
                    <a:pt x="37" y="265"/>
                    <a:pt x="6" y="583"/>
                  </a:cubicBezTo>
                  <a:cubicBezTo>
                    <a:pt x="0" y="644"/>
                    <a:pt x="3" y="705"/>
                    <a:pt x="14" y="765"/>
                  </a:cubicBezTo>
                  <a:cubicBezTo>
                    <a:pt x="15" y="768"/>
                    <a:pt x="16" y="775"/>
                    <a:pt x="19" y="787"/>
                  </a:cubicBezTo>
                  <a:cubicBezTo>
                    <a:pt x="29" y="830"/>
                    <a:pt x="43" y="872"/>
                    <a:pt x="61" y="912"/>
                  </a:cubicBezTo>
                  <a:cubicBezTo>
                    <a:pt x="126" y="1065"/>
                    <a:pt x="268" y="1301"/>
                    <a:pt x="573" y="1554"/>
                  </a:cubicBezTo>
                  <a:cubicBezTo>
                    <a:pt x="594" y="1571"/>
                    <a:pt x="618" y="1579"/>
                    <a:pt x="643" y="1579"/>
                  </a:cubicBezTo>
                  <a:cubicBezTo>
                    <a:pt x="667" y="1579"/>
                    <a:pt x="692" y="1571"/>
                    <a:pt x="712" y="1554"/>
                  </a:cubicBezTo>
                  <a:cubicBezTo>
                    <a:pt x="1017" y="1301"/>
                    <a:pt x="1159" y="1065"/>
                    <a:pt x="1224" y="912"/>
                  </a:cubicBezTo>
                  <a:cubicBezTo>
                    <a:pt x="1242" y="872"/>
                    <a:pt x="1257" y="830"/>
                    <a:pt x="1266" y="787"/>
                  </a:cubicBezTo>
                  <a:cubicBezTo>
                    <a:pt x="1269" y="775"/>
                    <a:pt x="1270" y="768"/>
                    <a:pt x="1271" y="765"/>
                  </a:cubicBezTo>
                  <a:cubicBezTo>
                    <a:pt x="1278" y="726"/>
                    <a:pt x="1282" y="685"/>
                    <a:pt x="1282" y="645"/>
                  </a:cubicBezTo>
                  <a:cubicBezTo>
                    <a:pt x="1282" y="470"/>
                    <a:pt x="1212" y="307"/>
                    <a:pt x="1087" y="185"/>
                  </a:cubicBezTo>
                  <a:close/>
                  <a:moveTo>
                    <a:pt x="1157" y="745"/>
                  </a:moveTo>
                  <a:cubicBezTo>
                    <a:pt x="1157" y="746"/>
                    <a:pt x="1157" y="746"/>
                    <a:pt x="1157" y="747"/>
                  </a:cubicBezTo>
                  <a:cubicBezTo>
                    <a:pt x="1156" y="749"/>
                    <a:pt x="1156" y="753"/>
                    <a:pt x="1154" y="760"/>
                  </a:cubicBezTo>
                  <a:cubicBezTo>
                    <a:pt x="1154" y="761"/>
                    <a:pt x="1154" y="761"/>
                    <a:pt x="1154" y="761"/>
                  </a:cubicBezTo>
                  <a:cubicBezTo>
                    <a:pt x="1146" y="797"/>
                    <a:pt x="1134" y="832"/>
                    <a:pt x="1119" y="865"/>
                  </a:cubicBezTo>
                  <a:cubicBezTo>
                    <a:pt x="1118" y="866"/>
                    <a:pt x="1118" y="866"/>
                    <a:pt x="1118" y="867"/>
                  </a:cubicBezTo>
                  <a:cubicBezTo>
                    <a:pt x="1059" y="1007"/>
                    <a:pt x="928" y="1224"/>
                    <a:pt x="643" y="1462"/>
                  </a:cubicBezTo>
                  <a:cubicBezTo>
                    <a:pt x="358" y="1224"/>
                    <a:pt x="227" y="1007"/>
                    <a:pt x="168" y="867"/>
                  </a:cubicBezTo>
                  <a:cubicBezTo>
                    <a:pt x="167" y="866"/>
                    <a:pt x="167" y="865"/>
                    <a:pt x="167" y="865"/>
                  </a:cubicBezTo>
                  <a:cubicBezTo>
                    <a:pt x="152" y="832"/>
                    <a:pt x="140" y="797"/>
                    <a:pt x="132" y="761"/>
                  </a:cubicBezTo>
                  <a:cubicBezTo>
                    <a:pt x="132" y="760"/>
                    <a:pt x="132" y="760"/>
                    <a:pt x="132" y="760"/>
                  </a:cubicBezTo>
                  <a:cubicBezTo>
                    <a:pt x="130" y="753"/>
                    <a:pt x="129" y="749"/>
                    <a:pt x="129" y="747"/>
                  </a:cubicBezTo>
                  <a:cubicBezTo>
                    <a:pt x="129" y="746"/>
                    <a:pt x="129" y="746"/>
                    <a:pt x="129" y="745"/>
                  </a:cubicBezTo>
                  <a:cubicBezTo>
                    <a:pt x="118" y="695"/>
                    <a:pt x="116" y="644"/>
                    <a:pt x="121" y="594"/>
                  </a:cubicBezTo>
                  <a:cubicBezTo>
                    <a:pt x="146" y="333"/>
                    <a:pt x="362" y="130"/>
                    <a:pt x="624" y="121"/>
                  </a:cubicBezTo>
                  <a:cubicBezTo>
                    <a:pt x="767" y="116"/>
                    <a:pt x="903" y="168"/>
                    <a:pt x="1007" y="268"/>
                  </a:cubicBezTo>
                  <a:cubicBezTo>
                    <a:pt x="1110" y="368"/>
                    <a:pt x="1167" y="502"/>
                    <a:pt x="1167" y="645"/>
                  </a:cubicBezTo>
                  <a:cubicBezTo>
                    <a:pt x="1167" y="679"/>
                    <a:pt x="1164" y="712"/>
                    <a:pt x="1157" y="745"/>
                  </a:cubicBezTo>
                  <a:close/>
                  <a:moveTo>
                    <a:pt x="1157" y="745"/>
                  </a:moveTo>
                  <a:cubicBezTo>
                    <a:pt x="1157" y="745"/>
                    <a:pt x="1157" y="745"/>
                    <a:pt x="1157" y="74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5483225" y="5349876"/>
              <a:ext cx="1012825" cy="1012825"/>
            </a:xfrm>
            <a:custGeom>
              <a:avLst/>
              <a:gdLst>
                <a:gd name="T0" fmla="*/ 341 w 681"/>
                <a:gd name="T1" fmla="*/ 0 h 681"/>
                <a:gd name="T2" fmla="*/ 0 w 681"/>
                <a:gd name="T3" fmla="*/ 341 h 681"/>
                <a:gd name="T4" fmla="*/ 341 w 681"/>
                <a:gd name="T5" fmla="*/ 681 h 681"/>
                <a:gd name="T6" fmla="*/ 398 w 681"/>
                <a:gd name="T7" fmla="*/ 624 h 681"/>
                <a:gd name="T8" fmla="*/ 341 w 681"/>
                <a:gd name="T9" fmla="*/ 566 h 681"/>
                <a:gd name="T10" fmla="*/ 115 w 681"/>
                <a:gd name="T11" fmla="*/ 341 h 681"/>
                <a:gd name="T12" fmla="*/ 341 w 681"/>
                <a:gd name="T13" fmla="*/ 115 h 681"/>
                <a:gd name="T14" fmla="*/ 566 w 681"/>
                <a:gd name="T15" fmla="*/ 341 h 681"/>
                <a:gd name="T16" fmla="*/ 512 w 681"/>
                <a:gd name="T17" fmla="*/ 487 h 681"/>
                <a:gd name="T18" fmla="*/ 518 w 681"/>
                <a:gd name="T19" fmla="*/ 568 h 681"/>
                <a:gd name="T20" fmla="*/ 599 w 681"/>
                <a:gd name="T21" fmla="*/ 562 h 681"/>
                <a:gd name="T22" fmla="*/ 681 w 681"/>
                <a:gd name="T23" fmla="*/ 341 h 681"/>
                <a:gd name="T24" fmla="*/ 341 w 681"/>
                <a:gd name="T25" fmla="*/ 0 h 681"/>
                <a:gd name="T26" fmla="*/ 341 w 681"/>
                <a:gd name="T27" fmla="*/ 0 h 681"/>
                <a:gd name="T28" fmla="*/ 341 w 681"/>
                <a:gd name="T29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1" h="681">
                  <a:moveTo>
                    <a:pt x="341" y="0"/>
                  </a:moveTo>
                  <a:cubicBezTo>
                    <a:pt x="153" y="0"/>
                    <a:pt x="0" y="153"/>
                    <a:pt x="0" y="341"/>
                  </a:cubicBezTo>
                  <a:cubicBezTo>
                    <a:pt x="0" y="529"/>
                    <a:pt x="153" y="681"/>
                    <a:pt x="341" y="681"/>
                  </a:cubicBezTo>
                  <a:cubicBezTo>
                    <a:pt x="372" y="681"/>
                    <a:pt x="398" y="655"/>
                    <a:pt x="398" y="624"/>
                  </a:cubicBezTo>
                  <a:cubicBezTo>
                    <a:pt x="398" y="592"/>
                    <a:pt x="372" y="566"/>
                    <a:pt x="341" y="566"/>
                  </a:cubicBezTo>
                  <a:cubicBezTo>
                    <a:pt x="216" y="566"/>
                    <a:pt x="115" y="465"/>
                    <a:pt x="115" y="341"/>
                  </a:cubicBezTo>
                  <a:cubicBezTo>
                    <a:pt x="115" y="217"/>
                    <a:pt x="216" y="115"/>
                    <a:pt x="341" y="115"/>
                  </a:cubicBezTo>
                  <a:cubicBezTo>
                    <a:pt x="465" y="115"/>
                    <a:pt x="566" y="217"/>
                    <a:pt x="566" y="341"/>
                  </a:cubicBezTo>
                  <a:cubicBezTo>
                    <a:pt x="566" y="394"/>
                    <a:pt x="547" y="446"/>
                    <a:pt x="512" y="487"/>
                  </a:cubicBezTo>
                  <a:cubicBezTo>
                    <a:pt x="491" y="511"/>
                    <a:pt x="494" y="547"/>
                    <a:pt x="518" y="568"/>
                  </a:cubicBezTo>
                  <a:cubicBezTo>
                    <a:pt x="542" y="589"/>
                    <a:pt x="579" y="586"/>
                    <a:pt x="599" y="562"/>
                  </a:cubicBezTo>
                  <a:cubicBezTo>
                    <a:pt x="652" y="500"/>
                    <a:pt x="681" y="422"/>
                    <a:pt x="681" y="341"/>
                  </a:cubicBezTo>
                  <a:cubicBezTo>
                    <a:pt x="681" y="153"/>
                    <a:pt x="528" y="0"/>
                    <a:pt x="341" y="0"/>
                  </a:cubicBezTo>
                  <a:close/>
                  <a:moveTo>
                    <a:pt x="341" y="0"/>
                  </a:moveTo>
                  <a:cubicBezTo>
                    <a:pt x="341" y="0"/>
                    <a:pt x="341" y="0"/>
                    <a:pt x="34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2" name="Freeform 25"/>
          <p:cNvSpPr>
            <a:spLocks noEditPoints="1"/>
          </p:cNvSpPr>
          <p:nvPr/>
        </p:nvSpPr>
        <p:spPr bwMode="auto">
          <a:xfrm>
            <a:off x="6867233" y="3553928"/>
            <a:ext cx="1017296" cy="1030233"/>
          </a:xfrm>
          <a:custGeom>
            <a:avLst/>
            <a:gdLst>
              <a:gd name="T0" fmla="*/ 1498 w 1596"/>
              <a:gd name="T1" fmla="*/ 475 h 1615"/>
              <a:gd name="T2" fmla="*/ 1127 w 1596"/>
              <a:gd name="T3" fmla="*/ 113 h 1615"/>
              <a:gd name="T4" fmla="*/ 354 w 1596"/>
              <a:gd name="T5" fmla="*/ 172 h 1615"/>
              <a:gd name="T6" fmla="*/ 0 w 1596"/>
              <a:gd name="T7" fmla="*/ 829 h 1615"/>
              <a:gd name="T8" fmla="*/ 210 w 1596"/>
              <a:gd name="T9" fmla="*/ 1365 h 1615"/>
              <a:gd name="T10" fmla="*/ 725 w 1596"/>
              <a:gd name="T11" fmla="*/ 1615 h 1615"/>
              <a:gd name="T12" fmla="*/ 734 w 1596"/>
              <a:gd name="T13" fmla="*/ 1615 h 1615"/>
              <a:gd name="T14" fmla="*/ 809 w 1596"/>
              <a:gd name="T15" fmla="*/ 1586 h 1615"/>
              <a:gd name="T16" fmla="*/ 846 w 1596"/>
              <a:gd name="T17" fmla="*/ 1502 h 1615"/>
              <a:gd name="T18" fmla="*/ 846 w 1596"/>
              <a:gd name="T19" fmla="*/ 1260 h 1615"/>
              <a:gd name="T20" fmla="*/ 845 w 1596"/>
              <a:gd name="T21" fmla="*/ 1249 h 1615"/>
              <a:gd name="T22" fmla="*/ 846 w 1596"/>
              <a:gd name="T23" fmla="*/ 1239 h 1615"/>
              <a:gd name="T24" fmla="*/ 788 w 1596"/>
              <a:gd name="T25" fmla="*/ 1181 h 1615"/>
              <a:gd name="T26" fmla="*/ 523 w 1596"/>
              <a:gd name="T27" fmla="*/ 916 h 1615"/>
              <a:gd name="T28" fmla="*/ 523 w 1596"/>
              <a:gd name="T29" fmla="*/ 742 h 1615"/>
              <a:gd name="T30" fmla="*/ 1053 w 1596"/>
              <a:gd name="T31" fmla="*/ 742 h 1615"/>
              <a:gd name="T32" fmla="*/ 1053 w 1596"/>
              <a:gd name="T33" fmla="*/ 916 h 1615"/>
              <a:gd name="T34" fmla="*/ 968 w 1596"/>
              <a:gd name="T35" fmla="*/ 1111 h 1615"/>
              <a:gd name="T36" fmla="*/ 965 w 1596"/>
              <a:gd name="T37" fmla="*/ 1192 h 1615"/>
              <a:gd name="T38" fmla="*/ 1047 w 1596"/>
              <a:gd name="T39" fmla="*/ 1195 h 1615"/>
              <a:gd name="T40" fmla="*/ 1168 w 1596"/>
              <a:gd name="T41" fmla="*/ 916 h 1615"/>
              <a:gd name="T42" fmla="*/ 1168 w 1596"/>
              <a:gd name="T43" fmla="*/ 684 h 1615"/>
              <a:gd name="T44" fmla="*/ 1111 w 1596"/>
              <a:gd name="T45" fmla="*/ 627 h 1615"/>
              <a:gd name="T46" fmla="*/ 985 w 1596"/>
              <a:gd name="T47" fmla="*/ 627 h 1615"/>
              <a:gd name="T48" fmla="*/ 985 w 1596"/>
              <a:gd name="T49" fmla="*/ 438 h 1615"/>
              <a:gd name="T50" fmla="*/ 927 w 1596"/>
              <a:gd name="T51" fmla="*/ 380 h 1615"/>
              <a:gd name="T52" fmla="*/ 870 w 1596"/>
              <a:gd name="T53" fmla="*/ 438 h 1615"/>
              <a:gd name="T54" fmla="*/ 870 w 1596"/>
              <a:gd name="T55" fmla="*/ 627 h 1615"/>
              <a:gd name="T56" fmla="*/ 706 w 1596"/>
              <a:gd name="T57" fmla="*/ 627 h 1615"/>
              <a:gd name="T58" fmla="*/ 706 w 1596"/>
              <a:gd name="T59" fmla="*/ 438 h 1615"/>
              <a:gd name="T60" fmla="*/ 648 w 1596"/>
              <a:gd name="T61" fmla="*/ 380 h 1615"/>
              <a:gd name="T62" fmla="*/ 591 w 1596"/>
              <a:gd name="T63" fmla="*/ 438 h 1615"/>
              <a:gd name="T64" fmla="*/ 591 w 1596"/>
              <a:gd name="T65" fmla="*/ 627 h 1615"/>
              <a:gd name="T66" fmla="*/ 465 w 1596"/>
              <a:gd name="T67" fmla="*/ 627 h 1615"/>
              <a:gd name="T68" fmla="*/ 408 w 1596"/>
              <a:gd name="T69" fmla="*/ 684 h 1615"/>
              <a:gd name="T70" fmla="*/ 408 w 1596"/>
              <a:gd name="T71" fmla="*/ 916 h 1615"/>
              <a:gd name="T72" fmla="*/ 731 w 1596"/>
              <a:gd name="T73" fmla="*/ 1292 h 1615"/>
              <a:gd name="T74" fmla="*/ 731 w 1596"/>
              <a:gd name="T75" fmla="*/ 1500 h 1615"/>
              <a:gd name="T76" fmla="*/ 115 w 1596"/>
              <a:gd name="T77" fmla="*/ 830 h 1615"/>
              <a:gd name="T78" fmla="*/ 418 w 1596"/>
              <a:gd name="T79" fmla="*/ 268 h 1615"/>
              <a:gd name="T80" fmla="*/ 1082 w 1596"/>
              <a:gd name="T81" fmla="*/ 219 h 1615"/>
              <a:gd name="T82" fmla="*/ 1393 w 1596"/>
              <a:gd name="T83" fmla="*/ 522 h 1615"/>
              <a:gd name="T84" fmla="*/ 1236 w 1596"/>
              <a:gd name="T85" fmla="*/ 1332 h 1615"/>
              <a:gd name="T86" fmla="*/ 1232 w 1596"/>
              <a:gd name="T87" fmla="*/ 1413 h 1615"/>
              <a:gd name="T88" fmla="*/ 1313 w 1596"/>
              <a:gd name="T89" fmla="*/ 1418 h 1615"/>
              <a:gd name="T90" fmla="*/ 1558 w 1596"/>
              <a:gd name="T91" fmla="*/ 1002 h 1615"/>
              <a:gd name="T92" fmla="*/ 1498 w 1596"/>
              <a:gd name="T93" fmla="*/ 475 h 1615"/>
              <a:gd name="T94" fmla="*/ 1498 w 1596"/>
              <a:gd name="T95" fmla="*/ 475 h 1615"/>
              <a:gd name="T96" fmla="*/ 1498 w 1596"/>
              <a:gd name="T97" fmla="*/ 475 h 1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96" h="1615">
                <a:moveTo>
                  <a:pt x="1498" y="475"/>
                </a:moveTo>
                <a:cubicBezTo>
                  <a:pt x="1426" y="312"/>
                  <a:pt x="1294" y="184"/>
                  <a:pt x="1127" y="113"/>
                </a:cubicBezTo>
                <a:cubicBezTo>
                  <a:pt x="863" y="0"/>
                  <a:pt x="581" y="22"/>
                  <a:pt x="354" y="172"/>
                </a:cubicBezTo>
                <a:cubicBezTo>
                  <a:pt x="132" y="318"/>
                  <a:pt x="0" y="564"/>
                  <a:pt x="0" y="829"/>
                </a:cubicBezTo>
                <a:cubicBezTo>
                  <a:pt x="0" y="1029"/>
                  <a:pt x="75" y="1220"/>
                  <a:pt x="210" y="1365"/>
                </a:cubicBezTo>
                <a:cubicBezTo>
                  <a:pt x="345" y="1511"/>
                  <a:pt x="528" y="1599"/>
                  <a:pt x="725" y="1615"/>
                </a:cubicBezTo>
                <a:cubicBezTo>
                  <a:pt x="728" y="1615"/>
                  <a:pt x="731" y="1615"/>
                  <a:pt x="734" y="1615"/>
                </a:cubicBezTo>
                <a:cubicBezTo>
                  <a:pt x="762" y="1615"/>
                  <a:pt x="789" y="1605"/>
                  <a:pt x="809" y="1586"/>
                </a:cubicBezTo>
                <a:cubicBezTo>
                  <a:pt x="832" y="1564"/>
                  <a:pt x="846" y="1534"/>
                  <a:pt x="846" y="1502"/>
                </a:cubicBezTo>
                <a:cubicBezTo>
                  <a:pt x="846" y="1260"/>
                  <a:pt x="846" y="1260"/>
                  <a:pt x="846" y="1260"/>
                </a:cubicBezTo>
                <a:cubicBezTo>
                  <a:pt x="846" y="1256"/>
                  <a:pt x="846" y="1252"/>
                  <a:pt x="845" y="1249"/>
                </a:cubicBezTo>
                <a:cubicBezTo>
                  <a:pt x="846" y="1246"/>
                  <a:pt x="846" y="1243"/>
                  <a:pt x="846" y="1239"/>
                </a:cubicBezTo>
                <a:cubicBezTo>
                  <a:pt x="846" y="1207"/>
                  <a:pt x="820" y="1181"/>
                  <a:pt x="788" y="1181"/>
                </a:cubicBezTo>
                <a:cubicBezTo>
                  <a:pt x="642" y="1181"/>
                  <a:pt x="523" y="1063"/>
                  <a:pt x="523" y="916"/>
                </a:cubicBezTo>
                <a:cubicBezTo>
                  <a:pt x="523" y="742"/>
                  <a:pt x="523" y="742"/>
                  <a:pt x="523" y="742"/>
                </a:cubicBezTo>
                <a:cubicBezTo>
                  <a:pt x="1053" y="742"/>
                  <a:pt x="1053" y="742"/>
                  <a:pt x="1053" y="742"/>
                </a:cubicBezTo>
                <a:cubicBezTo>
                  <a:pt x="1053" y="916"/>
                  <a:pt x="1053" y="916"/>
                  <a:pt x="1053" y="916"/>
                </a:cubicBezTo>
                <a:cubicBezTo>
                  <a:pt x="1053" y="990"/>
                  <a:pt x="1022" y="1061"/>
                  <a:pt x="968" y="1111"/>
                </a:cubicBezTo>
                <a:cubicBezTo>
                  <a:pt x="945" y="1132"/>
                  <a:pt x="944" y="1169"/>
                  <a:pt x="965" y="1192"/>
                </a:cubicBezTo>
                <a:cubicBezTo>
                  <a:pt x="987" y="1215"/>
                  <a:pt x="1023" y="1217"/>
                  <a:pt x="1047" y="1195"/>
                </a:cubicBezTo>
                <a:cubicBezTo>
                  <a:pt x="1124" y="1124"/>
                  <a:pt x="1168" y="1022"/>
                  <a:pt x="1168" y="916"/>
                </a:cubicBezTo>
                <a:cubicBezTo>
                  <a:pt x="1168" y="684"/>
                  <a:pt x="1168" y="684"/>
                  <a:pt x="1168" y="684"/>
                </a:cubicBezTo>
                <a:cubicBezTo>
                  <a:pt x="1168" y="652"/>
                  <a:pt x="1142" y="627"/>
                  <a:pt x="1111" y="627"/>
                </a:cubicBezTo>
                <a:cubicBezTo>
                  <a:pt x="985" y="627"/>
                  <a:pt x="985" y="627"/>
                  <a:pt x="985" y="627"/>
                </a:cubicBezTo>
                <a:cubicBezTo>
                  <a:pt x="985" y="438"/>
                  <a:pt x="985" y="438"/>
                  <a:pt x="985" y="438"/>
                </a:cubicBezTo>
                <a:cubicBezTo>
                  <a:pt x="985" y="406"/>
                  <a:pt x="959" y="380"/>
                  <a:pt x="927" y="380"/>
                </a:cubicBezTo>
                <a:cubicBezTo>
                  <a:pt x="896" y="380"/>
                  <a:pt x="870" y="406"/>
                  <a:pt x="870" y="438"/>
                </a:cubicBezTo>
                <a:cubicBezTo>
                  <a:pt x="870" y="627"/>
                  <a:pt x="870" y="627"/>
                  <a:pt x="870" y="627"/>
                </a:cubicBezTo>
                <a:cubicBezTo>
                  <a:pt x="706" y="627"/>
                  <a:pt x="706" y="627"/>
                  <a:pt x="706" y="627"/>
                </a:cubicBezTo>
                <a:cubicBezTo>
                  <a:pt x="706" y="438"/>
                  <a:pt x="706" y="438"/>
                  <a:pt x="706" y="438"/>
                </a:cubicBezTo>
                <a:cubicBezTo>
                  <a:pt x="706" y="406"/>
                  <a:pt x="680" y="380"/>
                  <a:pt x="648" y="380"/>
                </a:cubicBezTo>
                <a:cubicBezTo>
                  <a:pt x="617" y="380"/>
                  <a:pt x="591" y="406"/>
                  <a:pt x="591" y="438"/>
                </a:cubicBezTo>
                <a:cubicBezTo>
                  <a:pt x="591" y="627"/>
                  <a:pt x="591" y="627"/>
                  <a:pt x="591" y="627"/>
                </a:cubicBezTo>
                <a:cubicBezTo>
                  <a:pt x="465" y="627"/>
                  <a:pt x="465" y="627"/>
                  <a:pt x="465" y="627"/>
                </a:cubicBezTo>
                <a:cubicBezTo>
                  <a:pt x="434" y="627"/>
                  <a:pt x="408" y="652"/>
                  <a:pt x="408" y="684"/>
                </a:cubicBezTo>
                <a:cubicBezTo>
                  <a:pt x="408" y="916"/>
                  <a:pt x="408" y="916"/>
                  <a:pt x="408" y="916"/>
                </a:cubicBezTo>
                <a:cubicBezTo>
                  <a:pt x="408" y="1107"/>
                  <a:pt x="548" y="1265"/>
                  <a:pt x="731" y="1292"/>
                </a:cubicBezTo>
                <a:cubicBezTo>
                  <a:pt x="731" y="1500"/>
                  <a:pt x="731" y="1500"/>
                  <a:pt x="731" y="1500"/>
                </a:cubicBezTo>
                <a:cubicBezTo>
                  <a:pt x="385" y="1471"/>
                  <a:pt x="115" y="1177"/>
                  <a:pt x="115" y="830"/>
                </a:cubicBezTo>
                <a:cubicBezTo>
                  <a:pt x="115" y="603"/>
                  <a:pt x="228" y="393"/>
                  <a:pt x="418" y="268"/>
                </a:cubicBezTo>
                <a:cubicBezTo>
                  <a:pt x="612" y="140"/>
                  <a:pt x="854" y="122"/>
                  <a:pt x="1082" y="219"/>
                </a:cubicBezTo>
                <a:cubicBezTo>
                  <a:pt x="1222" y="278"/>
                  <a:pt x="1332" y="386"/>
                  <a:pt x="1393" y="522"/>
                </a:cubicBezTo>
                <a:cubicBezTo>
                  <a:pt x="1523" y="813"/>
                  <a:pt x="1462" y="1131"/>
                  <a:pt x="1236" y="1332"/>
                </a:cubicBezTo>
                <a:cubicBezTo>
                  <a:pt x="1213" y="1353"/>
                  <a:pt x="1210" y="1389"/>
                  <a:pt x="1232" y="1413"/>
                </a:cubicBezTo>
                <a:cubicBezTo>
                  <a:pt x="1253" y="1437"/>
                  <a:pt x="1289" y="1439"/>
                  <a:pt x="1313" y="1418"/>
                </a:cubicBezTo>
                <a:cubicBezTo>
                  <a:pt x="1437" y="1307"/>
                  <a:pt x="1521" y="1164"/>
                  <a:pt x="1558" y="1002"/>
                </a:cubicBezTo>
                <a:cubicBezTo>
                  <a:pt x="1596" y="830"/>
                  <a:pt x="1576" y="648"/>
                  <a:pt x="1498" y="475"/>
                </a:cubicBezTo>
                <a:close/>
                <a:moveTo>
                  <a:pt x="1498" y="475"/>
                </a:moveTo>
                <a:cubicBezTo>
                  <a:pt x="1498" y="475"/>
                  <a:pt x="1498" y="475"/>
                  <a:pt x="1498" y="475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8" name="Group 37"/>
          <p:cNvGrpSpPr/>
          <p:nvPr/>
        </p:nvGrpSpPr>
        <p:grpSpPr>
          <a:xfrm>
            <a:off x="8230759" y="3576398"/>
            <a:ext cx="919924" cy="1003678"/>
            <a:chOff x="10045700" y="4910138"/>
            <a:chExt cx="2144713" cy="2339976"/>
          </a:xfrm>
        </p:grpSpPr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10045700" y="4910138"/>
              <a:ext cx="1674813" cy="2054225"/>
            </a:xfrm>
            <a:custGeom>
              <a:avLst/>
              <a:gdLst>
                <a:gd name="T0" fmla="*/ 943 w 1127"/>
                <a:gd name="T1" fmla="*/ 66 h 1380"/>
                <a:gd name="T2" fmla="*/ 564 w 1127"/>
                <a:gd name="T3" fmla="*/ 0 h 1380"/>
                <a:gd name="T4" fmla="*/ 184 w 1127"/>
                <a:gd name="T5" fmla="*/ 66 h 1380"/>
                <a:gd name="T6" fmla="*/ 0 w 1127"/>
                <a:gd name="T7" fmla="*/ 268 h 1380"/>
                <a:gd name="T8" fmla="*/ 0 w 1127"/>
                <a:gd name="T9" fmla="*/ 1113 h 1380"/>
                <a:gd name="T10" fmla="*/ 183 w 1127"/>
                <a:gd name="T11" fmla="*/ 1315 h 1380"/>
                <a:gd name="T12" fmla="*/ 563 w 1127"/>
                <a:gd name="T13" fmla="*/ 1380 h 1380"/>
                <a:gd name="T14" fmla="*/ 621 w 1127"/>
                <a:gd name="T15" fmla="*/ 1323 h 1380"/>
                <a:gd name="T16" fmla="*/ 563 w 1127"/>
                <a:gd name="T17" fmla="*/ 1265 h 1380"/>
                <a:gd name="T18" fmla="*/ 228 w 1127"/>
                <a:gd name="T19" fmla="*/ 1208 h 1380"/>
                <a:gd name="T20" fmla="*/ 115 w 1127"/>
                <a:gd name="T21" fmla="*/ 1112 h 1380"/>
                <a:gd name="T22" fmla="*/ 115 w 1127"/>
                <a:gd name="T23" fmla="*/ 998 h 1380"/>
                <a:gd name="T24" fmla="*/ 177 w 1127"/>
                <a:gd name="T25" fmla="*/ 1030 h 1380"/>
                <a:gd name="T26" fmla="*/ 544 w 1127"/>
                <a:gd name="T27" fmla="*/ 1099 h 1380"/>
                <a:gd name="T28" fmla="*/ 564 w 1127"/>
                <a:gd name="T29" fmla="*/ 1099 h 1380"/>
                <a:gd name="T30" fmla="*/ 621 w 1127"/>
                <a:gd name="T31" fmla="*/ 1041 h 1380"/>
                <a:gd name="T32" fmla="*/ 564 w 1127"/>
                <a:gd name="T33" fmla="*/ 983 h 1380"/>
                <a:gd name="T34" fmla="*/ 546 w 1127"/>
                <a:gd name="T35" fmla="*/ 983 h 1380"/>
                <a:gd name="T36" fmla="*/ 222 w 1127"/>
                <a:gd name="T37" fmla="*/ 924 h 1380"/>
                <a:gd name="T38" fmla="*/ 115 w 1127"/>
                <a:gd name="T39" fmla="*/ 831 h 1380"/>
                <a:gd name="T40" fmla="*/ 115 w 1127"/>
                <a:gd name="T41" fmla="*/ 717 h 1380"/>
                <a:gd name="T42" fmla="*/ 184 w 1127"/>
                <a:gd name="T43" fmla="*/ 751 h 1380"/>
                <a:gd name="T44" fmla="*/ 564 w 1127"/>
                <a:gd name="T45" fmla="*/ 817 h 1380"/>
                <a:gd name="T46" fmla="*/ 943 w 1127"/>
                <a:gd name="T47" fmla="*/ 751 h 1380"/>
                <a:gd name="T48" fmla="*/ 1127 w 1127"/>
                <a:gd name="T49" fmla="*/ 549 h 1380"/>
                <a:gd name="T50" fmla="*/ 1127 w 1127"/>
                <a:gd name="T51" fmla="*/ 268 h 1380"/>
                <a:gd name="T52" fmla="*/ 943 w 1127"/>
                <a:gd name="T53" fmla="*/ 66 h 1380"/>
                <a:gd name="T54" fmla="*/ 340 w 1127"/>
                <a:gd name="T55" fmla="*/ 516 h 1380"/>
                <a:gd name="T56" fmla="*/ 563 w 1127"/>
                <a:gd name="T57" fmla="*/ 536 h 1380"/>
                <a:gd name="T58" fmla="*/ 943 w 1127"/>
                <a:gd name="T59" fmla="*/ 470 h 1380"/>
                <a:gd name="T60" fmla="*/ 1012 w 1127"/>
                <a:gd name="T61" fmla="*/ 436 h 1380"/>
                <a:gd name="T62" fmla="*/ 1012 w 1127"/>
                <a:gd name="T63" fmla="*/ 549 h 1380"/>
                <a:gd name="T64" fmla="*/ 899 w 1127"/>
                <a:gd name="T65" fmla="*/ 645 h 1380"/>
                <a:gd name="T66" fmla="*/ 563 w 1127"/>
                <a:gd name="T67" fmla="*/ 702 h 1380"/>
                <a:gd name="T68" fmla="*/ 228 w 1127"/>
                <a:gd name="T69" fmla="*/ 645 h 1380"/>
                <a:gd name="T70" fmla="*/ 115 w 1127"/>
                <a:gd name="T71" fmla="*/ 549 h 1380"/>
                <a:gd name="T72" fmla="*/ 115 w 1127"/>
                <a:gd name="T73" fmla="*/ 268 h 1380"/>
                <a:gd name="T74" fmla="*/ 228 w 1127"/>
                <a:gd name="T75" fmla="*/ 172 h 1380"/>
                <a:gd name="T76" fmla="*/ 563 w 1127"/>
                <a:gd name="T77" fmla="*/ 115 h 1380"/>
                <a:gd name="T78" fmla="*/ 899 w 1127"/>
                <a:gd name="T79" fmla="*/ 172 h 1380"/>
                <a:gd name="T80" fmla="*/ 1012 w 1127"/>
                <a:gd name="T81" fmla="*/ 268 h 1380"/>
                <a:gd name="T82" fmla="*/ 899 w 1127"/>
                <a:gd name="T83" fmla="*/ 364 h 1380"/>
                <a:gd name="T84" fmla="*/ 563 w 1127"/>
                <a:gd name="T85" fmla="*/ 421 h 1380"/>
                <a:gd name="T86" fmla="*/ 362 w 1127"/>
                <a:gd name="T87" fmla="*/ 403 h 1380"/>
                <a:gd name="T88" fmla="*/ 294 w 1127"/>
                <a:gd name="T89" fmla="*/ 448 h 1380"/>
                <a:gd name="T90" fmla="*/ 340 w 1127"/>
                <a:gd name="T91" fmla="*/ 516 h 1380"/>
                <a:gd name="T92" fmla="*/ 340 w 1127"/>
                <a:gd name="T93" fmla="*/ 516 h 1380"/>
                <a:gd name="T94" fmla="*/ 340 w 1127"/>
                <a:gd name="T95" fmla="*/ 51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7" h="1380">
                  <a:moveTo>
                    <a:pt x="943" y="66"/>
                  </a:moveTo>
                  <a:cubicBezTo>
                    <a:pt x="841" y="23"/>
                    <a:pt x="706" y="0"/>
                    <a:pt x="564" y="0"/>
                  </a:cubicBezTo>
                  <a:cubicBezTo>
                    <a:pt x="421" y="0"/>
                    <a:pt x="286" y="23"/>
                    <a:pt x="184" y="66"/>
                  </a:cubicBezTo>
                  <a:cubicBezTo>
                    <a:pt x="65" y="115"/>
                    <a:pt x="0" y="187"/>
                    <a:pt x="0" y="268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0" y="1194"/>
                    <a:pt x="65" y="1265"/>
                    <a:pt x="183" y="1315"/>
                  </a:cubicBezTo>
                  <a:cubicBezTo>
                    <a:pt x="286" y="1357"/>
                    <a:pt x="421" y="1380"/>
                    <a:pt x="563" y="1380"/>
                  </a:cubicBezTo>
                  <a:cubicBezTo>
                    <a:pt x="595" y="1380"/>
                    <a:pt x="621" y="1355"/>
                    <a:pt x="621" y="1323"/>
                  </a:cubicBezTo>
                  <a:cubicBezTo>
                    <a:pt x="621" y="1291"/>
                    <a:pt x="595" y="1265"/>
                    <a:pt x="563" y="1265"/>
                  </a:cubicBezTo>
                  <a:cubicBezTo>
                    <a:pt x="436" y="1265"/>
                    <a:pt x="316" y="1245"/>
                    <a:pt x="228" y="1208"/>
                  </a:cubicBezTo>
                  <a:cubicBezTo>
                    <a:pt x="159" y="1180"/>
                    <a:pt x="115" y="1142"/>
                    <a:pt x="115" y="1112"/>
                  </a:cubicBezTo>
                  <a:cubicBezTo>
                    <a:pt x="115" y="998"/>
                    <a:pt x="115" y="998"/>
                    <a:pt x="115" y="998"/>
                  </a:cubicBezTo>
                  <a:cubicBezTo>
                    <a:pt x="133" y="1009"/>
                    <a:pt x="154" y="1020"/>
                    <a:pt x="177" y="1030"/>
                  </a:cubicBezTo>
                  <a:cubicBezTo>
                    <a:pt x="275" y="1072"/>
                    <a:pt x="405" y="1096"/>
                    <a:pt x="544" y="1099"/>
                  </a:cubicBezTo>
                  <a:cubicBezTo>
                    <a:pt x="564" y="1099"/>
                    <a:pt x="564" y="1099"/>
                    <a:pt x="564" y="1099"/>
                  </a:cubicBezTo>
                  <a:cubicBezTo>
                    <a:pt x="595" y="1099"/>
                    <a:pt x="621" y="1073"/>
                    <a:pt x="621" y="1041"/>
                  </a:cubicBezTo>
                  <a:cubicBezTo>
                    <a:pt x="621" y="1009"/>
                    <a:pt x="595" y="983"/>
                    <a:pt x="564" y="983"/>
                  </a:cubicBezTo>
                  <a:cubicBezTo>
                    <a:pt x="546" y="983"/>
                    <a:pt x="546" y="983"/>
                    <a:pt x="546" y="983"/>
                  </a:cubicBezTo>
                  <a:cubicBezTo>
                    <a:pt x="422" y="981"/>
                    <a:pt x="307" y="960"/>
                    <a:pt x="222" y="924"/>
                  </a:cubicBezTo>
                  <a:cubicBezTo>
                    <a:pt x="157" y="896"/>
                    <a:pt x="115" y="859"/>
                    <a:pt x="115" y="831"/>
                  </a:cubicBezTo>
                  <a:cubicBezTo>
                    <a:pt x="115" y="717"/>
                    <a:pt x="115" y="717"/>
                    <a:pt x="115" y="717"/>
                  </a:cubicBezTo>
                  <a:cubicBezTo>
                    <a:pt x="136" y="729"/>
                    <a:pt x="158" y="741"/>
                    <a:pt x="184" y="751"/>
                  </a:cubicBezTo>
                  <a:cubicBezTo>
                    <a:pt x="286" y="794"/>
                    <a:pt x="421" y="817"/>
                    <a:pt x="564" y="817"/>
                  </a:cubicBezTo>
                  <a:cubicBezTo>
                    <a:pt x="706" y="817"/>
                    <a:pt x="841" y="794"/>
                    <a:pt x="943" y="751"/>
                  </a:cubicBezTo>
                  <a:cubicBezTo>
                    <a:pt x="1062" y="702"/>
                    <a:pt x="1127" y="630"/>
                    <a:pt x="1127" y="549"/>
                  </a:cubicBezTo>
                  <a:cubicBezTo>
                    <a:pt x="1127" y="268"/>
                    <a:pt x="1127" y="268"/>
                    <a:pt x="1127" y="268"/>
                  </a:cubicBezTo>
                  <a:cubicBezTo>
                    <a:pt x="1127" y="187"/>
                    <a:pt x="1062" y="115"/>
                    <a:pt x="943" y="66"/>
                  </a:cubicBezTo>
                  <a:close/>
                  <a:moveTo>
                    <a:pt x="340" y="516"/>
                  </a:moveTo>
                  <a:cubicBezTo>
                    <a:pt x="411" y="529"/>
                    <a:pt x="485" y="536"/>
                    <a:pt x="563" y="536"/>
                  </a:cubicBezTo>
                  <a:cubicBezTo>
                    <a:pt x="706" y="536"/>
                    <a:pt x="841" y="513"/>
                    <a:pt x="943" y="470"/>
                  </a:cubicBezTo>
                  <a:cubicBezTo>
                    <a:pt x="968" y="460"/>
                    <a:pt x="991" y="448"/>
                    <a:pt x="1012" y="436"/>
                  </a:cubicBezTo>
                  <a:cubicBezTo>
                    <a:pt x="1012" y="549"/>
                    <a:pt x="1012" y="549"/>
                    <a:pt x="1012" y="549"/>
                  </a:cubicBezTo>
                  <a:cubicBezTo>
                    <a:pt x="1012" y="579"/>
                    <a:pt x="967" y="617"/>
                    <a:pt x="899" y="645"/>
                  </a:cubicBezTo>
                  <a:cubicBezTo>
                    <a:pt x="810" y="682"/>
                    <a:pt x="691" y="702"/>
                    <a:pt x="563" y="702"/>
                  </a:cubicBezTo>
                  <a:cubicBezTo>
                    <a:pt x="436" y="702"/>
                    <a:pt x="316" y="682"/>
                    <a:pt x="228" y="645"/>
                  </a:cubicBezTo>
                  <a:cubicBezTo>
                    <a:pt x="159" y="617"/>
                    <a:pt x="115" y="579"/>
                    <a:pt x="115" y="549"/>
                  </a:cubicBezTo>
                  <a:cubicBezTo>
                    <a:pt x="115" y="268"/>
                    <a:pt x="115" y="268"/>
                    <a:pt x="115" y="268"/>
                  </a:cubicBezTo>
                  <a:cubicBezTo>
                    <a:pt x="115" y="238"/>
                    <a:pt x="159" y="201"/>
                    <a:pt x="228" y="172"/>
                  </a:cubicBezTo>
                  <a:cubicBezTo>
                    <a:pt x="316" y="135"/>
                    <a:pt x="436" y="115"/>
                    <a:pt x="563" y="115"/>
                  </a:cubicBezTo>
                  <a:cubicBezTo>
                    <a:pt x="691" y="115"/>
                    <a:pt x="810" y="135"/>
                    <a:pt x="899" y="172"/>
                  </a:cubicBezTo>
                  <a:cubicBezTo>
                    <a:pt x="967" y="201"/>
                    <a:pt x="1012" y="238"/>
                    <a:pt x="1012" y="268"/>
                  </a:cubicBezTo>
                  <a:cubicBezTo>
                    <a:pt x="1012" y="298"/>
                    <a:pt x="967" y="335"/>
                    <a:pt x="899" y="364"/>
                  </a:cubicBezTo>
                  <a:cubicBezTo>
                    <a:pt x="810" y="400"/>
                    <a:pt x="691" y="421"/>
                    <a:pt x="563" y="421"/>
                  </a:cubicBezTo>
                  <a:cubicBezTo>
                    <a:pt x="493" y="421"/>
                    <a:pt x="425" y="415"/>
                    <a:pt x="362" y="403"/>
                  </a:cubicBezTo>
                  <a:cubicBezTo>
                    <a:pt x="331" y="396"/>
                    <a:pt x="300" y="417"/>
                    <a:pt x="294" y="448"/>
                  </a:cubicBezTo>
                  <a:cubicBezTo>
                    <a:pt x="288" y="480"/>
                    <a:pt x="309" y="510"/>
                    <a:pt x="340" y="516"/>
                  </a:cubicBezTo>
                  <a:close/>
                  <a:moveTo>
                    <a:pt x="340" y="516"/>
                  </a:moveTo>
                  <a:cubicBezTo>
                    <a:pt x="340" y="516"/>
                    <a:pt x="340" y="516"/>
                    <a:pt x="340" y="51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11082338" y="6140451"/>
              <a:ext cx="1108075" cy="1109663"/>
            </a:xfrm>
            <a:custGeom>
              <a:avLst/>
              <a:gdLst>
                <a:gd name="T0" fmla="*/ 619 w 746"/>
                <a:gd name="T1" fmla="*/ 92 h 745"/>
                <a:gd name="T2" fmla="*/ 537 w 746"/>
                <a:gd name="T3" fmla="*/ 97 h 745"/>
                <a:gd name="T4" fmla="*/ 542 w 746"/>
                <a:gd name="T5" fmla="*/ 179 h 745"/>
                <a:gd name="T6" fmla="*/ 630 w 746"/>
                <a:gd name="T7" fmla="*/ 372 h 745"/>
                <a:gd name="T8" fmla="*/ 372 w 746"/>
                <a:gd name="T9" fmla="*/ 630 h 745"/>
                <a:gd name="T10" fmla="*/ 115 w 746"/>
                <a:gd name="T11" fmla="*/ 372 h 745"/>
                <a:gd name="T12" fmla="*/ 315 w 746"/>
                <a:gd name="T13" fmla="*/ 121 h 745"/>
                <a:gd name="T14" fmla="*/ 315 w 746"/>
                <a:gd name="T15" fmla="*/ 364 h 745"/>
                <a:gd name="T16" fmla="*/ 296 w 746"/>
                <a:gd name="T17" fmla="*/ 346 h 745"/>
                <a:gd name="T18" fmla="*/ 214 w 746"/>
                <a:gd name="T19" fmla="*/ 350 h 745"/>
                <a:gd name="T20" fmla="*/ 218 w 746"/>
                <a:gd name="T21" fmla="*/ 431 h 745"/>
                <a:gd name="T22" fmla="*/ 334 w 746"/>
                <a:gd name="T23" fmla="*/ 537 h 745"/>
                <a:gd name="T24" fmla="*/ 373 w 746"/>
                <a:gd name="T25" fmla="*/ 552 h 745"/>
                <a:gd name="T26" fmla="*/ 411 w 746"/>
                <a:gd name="T27" fmla="*/ 537 h 745"/>
                <a:gd name="T28" fmla="*/ 527 w 746"/>
                <a:gd name="T29" fmla="*/ 431 h 745"/>
                <a:gd name="T30" fmla="*/ 531 w 746"/>
                <a:gd name="T31" fmla="*/ 350 h 745"/>
                <a:gd name="T32" fmla="*/ 450 w 746"/>
                <a:gd name="T33" fmla="*/ 346 h 745"/>
                <a:gd name="T34" fmla="*/ 431 w 746"/>
                <a:gd name="T35" fmla="*/ 364 h 745"/>
                <a:gd name="T36" fmla="*/ 431 w 746"/>
                <a:gd name="T37" fmla="*/ 57 h 745"/>
                <a:gd name="T38" fmla="*/ 373 w 746"/>
                <a:gd name="T39" fmla="*/ 0 h 745"/>
                <a:gd name="T40" fmla="*/ 0 w 746"/>
                <a:gd name="T41" fmla="*/ 372 h 745"/>
                <a:gd name="T42" fmla="*/ 373 w 746"/>
                <a:gd name="T43" fmla="*/ 745 h 745"/>
                <a:gd name="T44" fmla="*/ 746 w 746"/>
                <a:gd name="T45" fmla="*/ 372 h 745"/>
                <a:gd name="T46" fmla="*/ 619 w 746"/>
                <a:gd name="T47" fmla="*/ 92 h 745"/>
                <a:gd name="T48" fmla="*/ 619 w 746"/>
                <a:gd name="T49" fmla="*/ 92 h 745"/>
                <a:gd name="T50" fmla="*/ 619 w 746"/>
                <a:gd name="T51" fmla="*/ 92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46" h="745">
                  <a:moveTo>
                    <a:pt x="619" y="92"/>
                  </a:moveTo>
                  <a:cubicBezTo>
                    <a:pt x="595" y="71"/>
                    <a:pt x="558" y="74"/>
                    <a:pt x="537" y="97"/>
                  </a:cubicBezTo>
                  <a:cubicBezTo>
                    <a:pt x="516" y="121"/>
                    <a:pt x="519" y="158"/>
                    <a:pt x="542" y="179"/>
                  </a:cubicBezTo>
                  <a:cubicBezTo>
                    <a:pt x="598" y="228"/>
                    <a:pt x="630" y="298"/>
                    <a:pt x="630" y="372"/>
                  </a:cubicBezTo>
                  <a:cubicBezTo>
                    <a:pt x="630" y="514"/>
                    <a:pt x="515" y="630"/>
                    <a:pt x="372" y="630"/>
                  </a:cubicBezTo>
                  <a:cubicBezTo>
                    <a:pt x="230" y="630"/>
                    <a:pt x="115" y="514"/>
                    <a:pt x="115" y="372"/>
                  </a:cubicBezTo>
                  <a:cubicBezTo>
                    <a:pt x="115" y="250"/>
                    <a:pt x="201" y="147"/>
                    <a:pt x="315" y="121"/>
                  </a:cubicBezTo>
                  <a:cubicBezTo>
                    <a:pt x="315" y="364"/>
                    <a:pt x="315" y="364"/>
                    <a:pt x="315" y="364"/>
                  </a:cubicBezTo>
                  <a:cubicBezTo>
                    <a:pt x="296" y="346"/>
                    <a:pt x="296" y="346"/>
                    <a:pt x="296" y="346"/>
                  </a:cubicBezTo>
                  <a:cubicBezTo>
                    <a:pt x="272" y="325"/>
                    <a:pt x="236" y="326"/>
                    <a:pt x="214" y="350"/>
                  </a:cubicBezTo>
                  <a:cubicBezTo>
                    <a:pt x="193" y="373"/>
                    <a:pt x="195" y="410"/>
                    <a:pt x="218" y="431"/>
                  </a:cubicBezTo>
                  <a:cubicBezTo>
                    <a:pt x="334" y="537"/>
                    <a:pt x="334" y="537"/>
                    <a:pt x="334" y="537"/>
                  </a:cubicBezTo>
                  <a:cubicBezTo>
                    <a:pt x="345" y="547"/>
                    <a:pt x="359" y="552"/>
                    <a:pt x="373" y="552"/>
                  </a:cubicBezTo>
                  <a:cubicBezTo>
                    <a:pt x="387" y="552"/>
                    <a:pt x="401" y="547"/>
                    <a:pt x="411" y="537"/>
                  </a:cubicBezTo>
                  <a:cubicBezTo>
                    <a:pt x="527" y="431"/>
                    <a:pt x="527" y="431"/>
                    <a:pt x="527" y="431"/>
                  </a:cubicBezTo>
                  <a:cubicBezTo>
                    <a:pt x="551" y="410"/>
                    <a:pt x="553" y="373"/>
                    <a:pt x="531" y="350"/>
                  </a:cubicBezTo>
                  <a:cubicBezTo>
                    <a:pt x="510" y="327"/>
                    <a:pt x="473" y="325"/>
                    <a:pt x="450" y="346"/>
                  </a:cubicBezTo>
                  <a:cubicBezTo>
                    <a:pt x="431" y="364"/>
                    <a:pt x="431" y="364"/>
                    <a:pt x="431" y="364"/>
                  </a:cubicBezTo>
                  <a:cubicBezTo>
                    <a:pt x="431" y="57"/>
                    <a:pt x="431" y="57"/>
                    <a:pt x="431" y="57"/>
                  </a:cubicBezTo>
                  <a:cubicBezTo>
                    <a:pt x="431" y="25"/>
                    <a:pt x="405" y="0"/>
                    <a:pt x="373" y="0"/>
                  </a:cubicBezTo>
                  <a:cubicBezTo>
                    <a:pt x="167" y="0"/>
                    <a:pt x="0" y="167"/>
                    <a:pt x="0" y="372"/>
                  </a:cubicBezTo>
                  <a:cubicBezTo>
                    <a:pt x="0" y="578"/>
                    <a:pt x="168" y="745"/>
                    <a:pt x="373" y="745"/>
                  </a:cubicBezTo>
                  <a:cubicBezTo>
                    <a:pt x="579" y="745"/>
                    <a:pt x="746" y="578"/>
                    <a:pt x="746" y="372"/>
                  </a:cubicBezTo>
                  <a:cubicBezTo>
                    <a:pt x="745" y="265"/>
                    <a:pt x="699" y="163"/>
                    <a:pt x="619" y="92"/>
                  </a:cubicBezTo>
                  <a:close/>
                  <a:moveTo>
                    <a:pt x="619" y="92"/>
                  </a:moveTo>
                  <a:cubicBezTo>
                    <a:pt x="619" y="92"/>
                    <a:pt x="619" y="92"/>
                    <a:pt x="619" y="9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8281828" y="2499186"/>
            <a:ext cx="817785" cy="603296"/>
            <a:chOff x="10285413" y="2587626"/>
            <a:chExt cx="1906587" cy="1406525"/>
          </a:xfrm>
        </p:grpSpPr>
        <p:sp>
          <p:nvSpPr>
            <p:cNvPr id="41" name="Freeform 31"/>
            <p:cNvSpPr>
              <a:spLocks noEditPoints="1"/>
            </p:cNvSpPr>
            <p:nvPr/>
          </p:nvSpPr>
          <p:spPr bwMode="auto">
            <a:xfrm>
              <a:off x="10285413" y="2587626"/>
              <a:ext cx="1566863" cy="1406525"/>
            </a:xfrm>
            <a:custGeom>
              <a:avLst/>
              <a:gdLst>
                <a:gd name="T0" fmla="*/ 1228 w 1286"/>
                <a:gd name="T1" fmla="*/ 426 h 1152"/>
                <a:gd name="T2" fmla="*/ 1171 w 1286"/>
                <a:gd name="T3" fmla="*/ 484 h 1152"/>
                <a:gd name="T4" fmla="*/ 1116 w 1286"/>
                <a:gd name="T5" fmla="*/ 552 h 1152"/>
                <a:gd name="T6" fmla="*/ 1116 w 1286"/>
                <a:gd name="T7" fmla="*/ 60 h 1152"/>
                <a:gd name="T8" fmla="*/ 1085 w 1286"/>
                <a:gd name="T9" fmla="*/ 10 h 1152"/>
                <a:gd name="T10" fmla="*/ 1026 w 1286"/>
                <a:gd name="T11" fmla="*/ 13 h 1152"/>
                <a:gd name="T12" fmla="*/ 522 w 1286"/>
                <a:gd name="T13" fmla="*/ 214 h 1152"/>
                <a:gd name="T14" fmla="*/ 269 w 1286"/>
                <a:gd name="T15" fmla="*/ 214 h 1152"/>
                <a:gd name="T16" fmla="*/ 0 w 1286"/>
                <a:gd name="T17" fmla="*/ 484 h 1152"/>
                <a:gd name="T18" fmla="*/ 269 w 1286"/>
                <a:gd name="T19" fmla="*/ 753 h 1152"/>
                <a:gd name="T20" fmla="*/ 337 w 1286"/>
                <a:gd name="T21" fmla="*/ 753 h 1152"/>
                <a:gd name="T22" fmla="*/ 337 w 1286"/>
                <a:gd name="T23" fmla="*/ 1094 h 1152"/>
                <a:gd name="T24" fmla="*/ 395 w 1286"/>
                <a:gd name="T25" fmla="*/ 1152 h 1152"/>
                <a:gd name="T26" fmla="*/ 452 w 1286"/>
                <a:gd name="T27" fmla="*/ 1094 h 1152"/>
                <a:gd name="T28" fmla="*/ 452 w 1286"/>
                <a:gd name="T29" fmla="*/ 330 h 1152"/>
                <a:gd name="T30" fmla="*/ 522 w 1286"/>
                <a:gd name="T31" fmla="*/ 330 h 1152"/>
                <a:gd name="T32" fmla="*/ 1001 w 1286"/>
                <a:gd name="T33" fmla="*/ 167 h 1152"/>
                <a:gd name="T34" fmla="*/ 1001 w 1286"/>
                <a:gd name="T35" fmla="*/ 777 h 1152"/>
                <a:gd name="T36" fmla="*/ 587 w 1286"/>
                <a:gd name="T37" fmla="*/ 640 h 1152"/>
                <a:gd name="T38" fmla="*/ 526 w 1286"/>
                <a:gd name="T39" fmla="*/ 694 h 1152"/>
                <a:gd name="T40" fmla="*/ 580 w 1286"/>
                <a:gd name="T41" fmla="*/ 755 h 1152"/>
                <a:gd name="T42" fmla="*/ 911 w 1286"/>
                <a:gd name="T43" fmla="*/ 855 h 1152"/>
                <a:gd name="T44" fmla="*/ 1012 w 1286"/>
                <a:gd name="T45" fmla="*/ 941 h 1152"/>
                <a:gd name="T46" fmla="*/ 1059 w 1286"/>
                <a:gd name="T47" fmla="*/ 965 h 1152"/>
                <a:gd name="T48" fmla="*/ 1076 w 1286"/>
                <a:gd name="T49" fmla="*/ 962 h 1152"/>
                <a:gd name="T50" fmla="*/ 1116 w 1286"/>
                <a:gd name="T51" fmla="*/ 907 h 1152"/>
                <a:gd name="T52" fmla="*/ 1116 w 1286"/>
                <a:gd name="T53" fmla="*/ 668 h 1152"/>
                <a:gd name="T54" fmla="*/ 1286 w 1286"/>
                <a:gd name="T55" fmla="*/ 484 h 1152"/>
                <a:gd name="T56" fmla="*/ 1228 w 1286"/>
                <a:gd name="T57" fmla="*/ 426 h 1152"/>
                <a:gd name="T58" fmla="*/ 337 w 1286"/>
                <a:gd name="T59" fmla="*/ 638 h 1152"/>
                <a:gd name="T60" fmla="*/ 269 w 1286"/>
                <a:gd name="T61" fmla="*/ 638 h 1152"/>
                <a:gd name="T62" fmla="*/ 115 w 1286"/>
                <a:gd name="T63" fmla="*/ 484 h 1152"/>
                <a:gd name="T64" fmla="*/ 269 w 1286"/>
                <a:gd name="T65" fmla="*/ 330 h 1152"/>
                <a:gd name="T66" fmla="*/ 337 w 1286"/>
                <a:gd name="T67" fmla="*/ 330 h 1152"/>
                <a:gd name="T68" fmla="*/ 337 w 1286"/>
                <a:gd name="T69" fmla="*/ 638 h 1152"/>
                <a:gd name="T70" fmla="*/ 337 w 1286"/>
                <a:gd name="T71" fmla="*/ 638 h 1152"/>
                <a:gd name="T72" fmla="*/ 337 w 1286"/>
                <a:gd name="T73" fmla="*/ 638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6" h="1152">
                  <a:moveTo>
                    <a:pt x="1228" y="426"/>
                  </a:moveTo>
                  <a:cubicBezTo>
                    <a:pt x="1197" y="426"/>
                    <a:pt x="1171" y="452"/>
                    <a:pt x="1171" y="484"/>
                  </a:cubicBezTo>
                  <a:cubicBezTo>
                    <a:pt x="1171" y="517"/>
                    <a:pt x="1148" y="545"/>
                    <a:pt x="1116" y="552"/>
                  </a:cubicBezTo>
                  <a:cubicBezTo>
                    <a:pt x="1116" y="60"/>
                    <a:pt x="1116" y="60"/>
                    <a:pt x="1116" y="60"/>
                  </a:cubicBezTo>
                  <a:cubicBezTo>
                    <a:pt x="1116" y="39"/>
                    <a:pt x="1104" y="20"/>
                    <a:pt x="1085" y="10"/>
                  </a:cubicBezTo>
                  <a:cubicBezTo>
                    <a:pt x="1067" y="0"/>
                    <a:pt x="1044" y="1"/>
                    <a:pt x="1026" y="13"/>
                  </a:cubicBezTo>
                  <a:cubicBezTo>
                    <a:pt x="768" y="192"/>
                    <a:pt x="621" y="214"/>
                    <a:pt x="522" y="214"/>
                  </a:cubicBezTo>
                  <a:cubicBezTo>
                    <a:pt x="269" y="214"/>
                    <a:pt x="269" y="214"/>
                    <a:pt x="269" y="214"/>
                  </a:cubicBezTo>
                  <a:cubicBezTo>
                    <a:pt x="121" y="214"/>
                    <a:pt x="0" y="335"/>
                    <a:pt x="0" y="484"/>
                  </a:cubicBezTo>
                  <a:cubicBezTo>
                    <a:pt x="0" y="632"/>
                    <a:pt x="121" y="753"/>
                    <a:pt x="269" y="753"/>
                  </a:cubicBezTo>
                  <a:cubicBezTo>
                    <a:pt x="337" y="753"/>
                    <a:pt x="337" y="753"/>
                    <a:pt x="337" y="753"/>
                  </a:cubicBezTo>
                  <a:cubicBezTo>
                    <a:pt x="337" y="1094"/>
                    <a:pt x="337" y="1094"/>
                    <a:pt x="337" y="1094"/>
                  </a:cubicBezTo>
                  <a:cubicBezTo>
                    <a:pt x="337" y="1126"/>
                    <a:pt x="363" y="1152"/>
                    <a:pt x="395" y="1152"/>
                  </a:cubicBezTo>
                  <a:cubicBezTo>
                    <a:pt x="427" y="1152"/>
                    <a:pt x="452" y="1126"/>
                    <a:pt x="452" y="1094"/>
                  </a:cubicBezTo>
                  <a:cubicBezTo>
                    <a:pt x="452" y="330"/>
                    <a:pt x="452" y="330"/>
                    <a:pt x="452" y="330"/>
                  </a:cubicBezTo>
                  <a:cubicBezTo>
                    <a:pt x="522" y="330"/>
                    <a:pt x="522" y="330"/>
                    <a:pt x="522" y="330"/>
                  </a:cubicBezTo>
                  <a:cubicBezTo>
                    <a:pt x="625" y="330"/>
                    <a:pt x="770" y="310"/>
                    <a:pt x="1001" y="167"/>
                  </a:cubicBezTo>
                  <a:cubicBezTo>
                    <a:pt x="1001" y="777"/>
                    <a:pt x="1001" y="777"/>
                    <a:pt x="1001" y="777"/>
                  </a:cubicBezTo>
                  <a:cubicBezTo>
                    <a:pt x="919" y="718"/>
                    <a:pt x="784" y="652"/>
                    <a:pt x="587" y="640"/>
                  </a:cubicBezTo>
                  <a:cubicBezTo>
                    <a:pt x="556" y="638"/>
                    <a:pt x="528" y="662"/>
                    <a:pt x="526" y="694"/>
                  </a:cubicBezTo>
                  <a:cubicBezTo>
                    <a:pt x="524" y="725"/>
                    <a:pt x="548" y="753"/>
                    <a:pt x="580" y="755"/>
                  </a:cubicBezTo>
                  <a:cubicBezTo>
                    <a:pt x="707" y="763"/>
                    <a:pt x="818" y="796"/>
                    <a:pt x="911" y="855"/>
                  </a:cubicBezTo>
                  <a:cubicBezTo>
                    <a:pt x="978" y="898"/>
                    <a:pt x="1010" y="939"/>
                    <a:pt x="1012" y="941"/>
                  </a:cubicBezTo>
                  <a:cubicBezTo>
                    <a:pt x="1023" y="957"/>
                    <a:pt x="1040" y="965"/>
                    <a:pt x="1059" y="965"/>
                  </a:cubicBezTo>
                  <a:cubicBezTo>
                    <a:pt x="1065" y="965"/>
                    <a:pt x="1070" y="964"/>
                    <a:pt x="1076" y="962"/>
                  </a:cubicBezTo>
                  <a:cubicBezTo>
                    <a:pt x="1100" y="955"/>
                    <a:pt x="1116" y="932"/>
                    <a:pt x="1116" y="907"/>
                  </a:cubicBezTo>
                  <a:cubicBezTo>
                    <a:pt x="1116" y="668"/>
                    <a:pt x="1116" y="668"/>
                    <a:pt x="1116" y="668"/>
                  </a:cubicBezTo>
                  <a:cubicBezTo>
                    <a:pt x="1211" y="660"/>
                    <a:pt x="1286" y="581"/>
                    <a:pt x="1286" y="484"/>
                  </a:cubicBezTo>
                  <a:cubicBezTo>
                    <a:pt x="1286" y="452"/>
                    <a:pt x="1260" y="426"/>
                    <a:pt x="1228" y="426"/>
                  </a:cubicBezTo>
                  <a:close/>
                  <a:moveTo>
                    <a:pt x="337" y="638"/>
                  </a:moveTo>
                  <a:cubicBezTo>
                    <a:pt x="269" y="638"/>
                    <a:pt x="269" y="638"/>
                    <a:pt x="269" y="638"/>
                  </a:cubicBezTo>
                  <a:cubicBezTo>
                    <a:pt x="184" y="638"/>
                    <a:pt x="115" y="569"/>
                    <a:pt x="115" y="484"/>
                  </a:cubicBezTo>
                  <a:cubicBezTo>
                    <a:pt x="115" y="399"/>
                    <a:pt x="184" y="330"/>
                    <a:pt x="269" y="330"/>
                  </a:cubicBezTo>
                  <a:cubicBezTo>
                    <a:pt x="337" y="330"/>
                    <a:pt x="337" y="330"/>
                    <a:pt x="337" y="330"/>
                  </a:cubicBezTo>
                  <a:lnTo>
                    <a:pt x="337" y="638"/>
                  </a:lnTo>
                  <a:close/>
                  <a:moveTo>
                    <a:pt x="337" y="638"/>
                  </a:moveTo>
                  <a:cubicBezTo>
                    <a:pt x="337" y="638"/>
                    <a:pt x="337" y="638"/>
                    <a:pt x="337" y="63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32"/>
            <p:cNvSpPr>
              <a:spLocks noEditPoints="1"/>
            </p:cNvSpPr>
            <p:nvPr/>
          </p:nvSpPr>
          <p:spPr bwMode="auto">
            <a:xfrm>
              <a:off x="11877675" y="3106738"/>
              <a:ext cx="314325" cy="141288"/>
            </a:xfrm>
            <a:custGeom>
              <a:avLst/>
              <a:gdLst>
                <a:gd name="T0" fmla="*/ 201 w 258"/>
                <a:gd name="T1" fmla="*/ 0 h 115"/>
                <a:gd name="T2" fmla="*/ 58 w 258"/>
                <a:gd name="T3" fmla="*/ 0 h 115"/>
                <a:gd name="T4" fmla="*/ 0 w 258"/>
                <a:gd name="T5" fmla="*/ 58 h 115"/>
                <a:gd name="T6" fmla="*/ 58 w 258"/>
                <a:gd name="T7" fmla="*/ 115 h 115"/>
                <a:gd name="T8" fmla="*/ 201 w 258"/>
                <a:gd name="T9" fmla="*/ 115 h 115"/>
                <a:gd name="T10" fmla="*/ 258 w 258"/>
                <a:gd name="T11" fmla="*/ 58 h 115"/>
                <a:gd name="T12" fmla="*/ 201 w 258"/>
                <a:gd name="T13" fmla="*/ 0 h 115"/>
                <a:gd name="T14" fmla="*/ 201 w 258"/>
                <a:gd name="T15" fmla="*/ 0 h 115"/>
                <a:gd name="T16" fmla="*/ 201 w 258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115">
                  <a:moveTo>
                    <a:pt x="201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5"/>
                    <a:pt x="58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32" y="115"/>
                    <a:pt x="258" y="90"/>
                    <a:pt x="258" y="58"/>
                  </a:cubicBezTo>
                  <a:cubicBezTo>
                    <a:pt x="258" y="26"/>
                    <a:pt x="232" y="0"/>
                    <a:pt x="201" y="0"/>
                  </a:cubicBezTo>
                  <a:close/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33"/>
            <p:cNvSpPr>
              <a:spLocks noEditPoints="1"/>
            </p:cNvSpPr>
            <p:nvPr/>
          </p:nvSpPr>
          <p:spPr bwMode="auto">
            <a:xfrm>
              <a:off x="11847513" y="2840038"/>
              <a:ext cx="327025" cy="207963"/>
            </a:xfrm>
            <a:custGeom>
              <a:avLst/>
              <a:gdLst>
                <a:gd name="T0" fmla="*/ 258 w 268"/>
                <a:gd name="T1" fmla="*/ 46 h 170"/>
                <a:gd name="T2" fmla="*/ 185 w 268"/>
                <a:gd name="T3" fmla="*/ 11 h 170"/>
                <a:gd name="T4" fmla="*/ 46 w 268"/>
                <a:gd name="T5" fmla="*/ 58 h 170"/>
                <a:gd name="T6" fmla="*/ 10 w 268"/>
                <a:gd name="T7" fmla="*/ 131 h 170"/>
                <a:gd name="T8" fmla="*/ 65 w 268"/>
                <a:gd name="T9" fmla="*/ 170 h 170"/>
                <a:gd name="T10" fmla="*/ 83 w 268"/>
                <a:gd name="T11" fmla="*/ 167 h 170"/>
                <a:gd name="T12" fmla="*/ 222 w 268"/>
                <a:gd name="T13" fmla="*/ 119 h 170"/>
                <a:gd name="T14" fmla="*/ 258 w 268"/>
                <a:gd name="T15" fmla="*/ 46 h 170"/>
                <a:gd name="T16" fmla="*/ 258 w 268"/>
                <a:gd name="T17" fmla="*/ 46 h 170"/>
                <a:gd name="T18" fmla="*/ 258 w 268"/>
                <a:gd name="T19" fmla="*/ 4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8" h="170">
                  <a:moveTo>
                    <a:pt x="258" y="46"/>
                  </a:moveTo>
                  <a:cubicBezTo>
                    <a:pt x="248" y="17"/>
                    <a:pt x="215" y="0"/>
                    <a:pt x="185" y="11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16" y="68"/>
                    <a:pt x="0" y="101"/>
                    <a:pt x="10" y="131"/>
                  </a:cubicBezTo>
                  <a:cubicBezTo>
                    <a:pt x="19" y="155"/>
                    <a:pt x="41" y="170"/>
                    <a:pt x="65" y="170"/>
                  </a:cubicBezTo>
                  <a:cubicBezTo>
                    <a:pt x="71" y="170"/>
                    <a:pt x="77" y="169"/>
                    <a:pt x="83" y="167"/>
                  </a:cubicBezTo>
                  <a:cubicBezTo>
                    <a:pt x="222" y="119"/>
                    <a:pt x="222" y="119"/>
                    <a:pt x="222" y="119"/>
                  </a:cubicBezTo>
                  <a:cubicBezTo>
                    <a:pt x="252" y="109"/>
                    <a:pt x="268" y="77"/>
                    <a:pt x="258" y="46"/>
                  </a:cubicBezTo>
                  <a:close/>
                  <a:moveTo>
                    <a:pt x="258" y="46"/>
                  </a:moveTo>
                  <a:cubicBezTo>
                    <a:pt x="258" y="46"/>
                    <a:pt x="258" y="46"/>
                    <a:pt x="258" y="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34"/>
            <p:cNvSpPr>
              <a:spLocks noEditPoints="1"/>
            </p:cNvSpPr>
            <p:nvPr/>
          </p:nvSpPr>
          <p:spPr bwMode="auto">
            <a:xfrm>
              <a:off x="11847513" y="3300413"/>
              <a:ext cx="327025" cy="206375"/>
            </a:xfrm>
            <a:custGeom>
              <a:avLst/>
              <a:gdLst>
                <a:gd name="T0" fmla="*/ 222 w 268"/>
                <a:gd name="T1" fmla="*/ 57 h 169"/>
                <a:gd name="T2" fmla="*/ 83 w 268"/>
                <a:gd name="T3" fmla="*/ 10 h 169"/>
                <a:gd name="T4" fmla="*/ 10 w 268"/>
                <a:gd name="T5" fmla="*/ 46 h 169"/>
                <a:gd name="T6" fmla="*/ 46 w 268"/>
                <a:gd name="T7" fmla="*/ 119 h 169"/>
                <a:gd name="T8" fmla="*/ 185 w 268"/>
                <a:gd name="T9" fmla="*/ 166 h 169"/>
                <a:gd name="T10" fmla="*/ 203 w 268"/>
                <a:gd name="T11" fmla="*/ 169 h 169"/>
                <a:gd name="T12" fmla="*/ 258 w 268"/>
                <a:gd name="T13" fmla="*/ 130 h 169"/>
                <a:gd name="T14" fmla="*/ 222 w 268"/>
                <a:gd name="T15" fmla="*/ 57 h 169"/>
                <a:gd name="T16" fmla="*/ 222 w 268"/>
                <a:gd name="T17" fmla="*/ 57 h 169"/>
                <a:gd name="T18" fmla="*/ 222 w 268"/>
                <a:gd name="T19" fmla="*/ 5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8" h="169">
                  <a:moveTo>
                    <a:pt x="222" y="57"/>
                  </a:moveTo>
                  <a:cubicBezTo>
                    <a:pt x="83" y="10"/>
                    <a:pt x="83" y="10"/>
                    <a:pt x="83" y="10"/>
                  </a:cubicBezTo>
                  <a:cubicBezTo>
                    <a:pt x="53" y="0"/>
                    <a:pt x="21" y="16"/>
                    <a:pt x="10" y="46"/>
                  </a:cubicBezTo>
                  <a:cubicBezTo>
                    <a:pt x="0" y="76"/>
                    <a:pt x="16" y="108"/>
                    <a:pt x="46" y="119"/>
                  </a:cubicBezTo>
                  <a:cubicBezTo>
                    <a:pt x="185" y="166"/>
                    <a:pt x="185" y="166"/>
                    <a:pt x="185" y="166"/>
                  </a:cubicBezTo>
                  <a:cubicBezTo>
                    <a:pt x="191" y="168"/>
                    <a:pt x="197" y="169"/>
                    <a:pt x="203" y="169"/>
                  </a:cubicBezTo>
                  <a:cubicBezTo>
                    <a:pt x="227" y="169"/>
                    <a:pt x="250" y="154"/>
                    <a:pt x="258" y="130"/>
                  </a:cubicBezTo>
                  <a:cubicBezTo>
                    <a:pt x="268" y="100"/>
                    <a:pt x="252" y="68"/>
                    <a:pt x="222" y="57"/>
                  </a:cubicBezTo>
                  <a:close/>
                  <a:moveTo>
                    <a:pt x="222" y="57"/>
                  </a:moveTo>
                  <a:cubicBezTo>
                    <a:pt x="222" y="57"/>
                    <a:pt x="222" y="57"/>
                    <a:pt x="222" y="5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3131881" y="2454246"/>
            <a:ext cx="818467" cy="693178"/>
            <a:chOff x="7938" y="2482851"/>
            <a:chExt cx="1908175" cy="1616075"/>
          </a:xfrm>
        </p:grpSpPr>
        <p:sp>
          <p:nvSpPr>
            <p:cNvPr id="45" name="Freeform 35"/>
            <p:cNvSpPr>
              <a:spLocks noEditPoints="1"/>
            </p:cNvSpPr>
            <p:nvPr/>
          </p:nvSpPr>
          <p:spPr bwMode="auto">
            <a:xfrm>
              <a:off x="892175" y="3201988"/>
              <a:ext cx="139700" cy="644525"/>
            </a:xfrm>
            <a:custGeom>
              <a:avLst/>
              <a:gdLst>
                <a:gd name="T0" fmla="*/ 57 w 115"/>
                <a:gd name="T1" fmla="*/ 0 h 527"/>
                <a:gd name="T2" fmla="*/ 0 w 115"/>
                <a:gd name="T3" fmla="*/ 58 h 527"/>
                <a:gd name="T4" fmla="*/ 0 w 115"/>
                <a:gd name="T5" fmla="*/ 470 h 527"/>
                <a:gd name="T6" fmla="*/ 57 w 115"/>
                <a:gd name="T7" fmla="*/ 527 h 527"/>
                <a:gd name="T8" fmla="*/ 115 w 115"/>
                <a:gd name="T9" fmla="*/ 470 h 527"/>
                <a:gd name="T10" fmla="*/ 115 w 115"/>
                <a:gd name="T11" fmla="*/ 58 h 527"/>
                <a:gd name="T12" fmla="*/ 57 w 115"/>
                <a:gd name="T13" fmla="*/ 0 h 527"/>
                <a:gd name="T14" fmla="*/ 57 w 115"/>
                <a:gd name="T15" fmla="*/ 0 h 527"/>
                <a:gd name="T16" fmla="*/ 57 w 115"/>
                <a:gd name="T1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527">
                  <a:moveTo>
                    <a:pt x="57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0" y="501"/>
                    <a:pt x="26" y="527"/>
                    <a:pt x="57" y="527"/>
                  </a:cubicBezTo>
                  <a:cubicBezTo>
                    <a:pt x="89" y="527"/>
                    <a:pt x="115" y="501"/>
                    <a:pt x="115" y="470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5" y="26"/>
                    <a:pt x="89" y="0"/>
                    <a:pt x="57" y="0"/>
                  </a:cubicBezTo>
                  <a:close/>
                  <a:moveTo>
                    <a:pt x="57" y="0"/>
                  </a:move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36"/>
            <p:cNvSpPr>
              <a:spLocks noEditPoints="1"/>
            </p:cNvSpPr>
            <p:nvPr/>
          </p:nvSpPr>
          <p:spPr bwMode="auto">
            <a:xfrm>
              <a:off x="7938" y="2482851"/>
              <a:ext cx="1908175" cy="1616075"/>
            </a:xfrm>
            <a:custGeom>
              <a:avLst/>
              <a:gdLst>
                <a:gd name="T0" fmla="*/ 1224 w 1565"/>
                <a:gd name="T1" fmla="*/ 738 h 1323"/>
                <a:gd name="T2" fmla="*/ 1297 w 1565"/>
                <a:gd name="T3" fmla="*/ 664 h 1323"/>
                <a:gd name="T4" fmla="*/ 1462 w 1565"/>
                <a:gd name="T5" fmla="*/ 344 h 1323"/>
                <a:gd name="T6" fmla="*/ 1347 w 1565"/>
                <a:gd name="T7" fmla="*/ 344 h 1323"/>
                <a:gd name="T8" fmla="*/ 1297 w 1565"/>
                <a:gd name="T9" fmla="*/ 549 h 1323"/>
                <a:gd name="T10" fmla="*/ 1224 w 1565"/>
                <a:gd name="T11" fmla="*/ 474 h 1323"/>
                <a:gd name="T12" fmla="*/ 1068 w 1565"/>
                <a:gd name="T13" fmla="*/ 394 h 1323"/>
                <a:gd name="T14" fmla="*/ 782 w 1565"/>
                <a:gd name="T15" fmla="*/ 0 h 1323"/>
                <a:gd name="T16" fmla="*/ 554 w 1565"/>
                <a:gd name="T17" fmla="*/ 344 h 1323"/>
                <a:gd name="T18" fmla="*/ 782 w 1565"/>
                <a:gd name="T19" fmla="*/ 115 h 1323"/>
                <a:gd name="T20" fmla="*/ 953 w 1565"/>
                <a:gd name="T21" fmla="*/ 394 h 1323"/>
                <a:gd name="T22" fmla="*/ 340 w 1565"/>
                <a:gd name="T23" fmla="*/ 474 h 1323"/>
                <a:gd name="T24" fmla="*/ 268 w 1565"/>
                <a:gd name="T25" fmla="*/ 549 h 1323"/>
                <a:gd name="T26" fmla="*/ 218 w 1565"/>
                <a:gd name="T27" fmla="*/ 344 h 1323"/>
                <a:gd name="T28" fmla="*/ 102 w 1565"/>
                <a:gd name="T29" fmla="*/ 344 h 1323"/>
                <a:gd name="T30" fmla="*/ 268 w 1565"/>
                <a:gd name="T31" fmla="*/ 664 h 1323"/>
                <a:gd name="T32" fmla="*/ 340 w 1565"/>
                <a:gd name="T33" fmla="*/ 738 h 1323"/>
                <a:gd name="T34" fmla="*/ 0 w 1565"/>
                <a:gd name="T35" fmla="*/ 796 h 1323"/>
                <a:gd name="T36" fmla="*/ 340 w 1565"/>
                <a:gd name="T37" fmla="*/ 853 h 1323"/>
                <a:gd name="T38" fmla="*/ 343 w 1565"/>
                <a:gd name="T39" fmla="*/ 927 h 1323"/>
                <a:gd name="T40" fmla="*/ 102 w 1565"/>
                <a:gd name="T41" fmla="*/ 1092 h 1323"/>
                <a:gd name="T42" fmla="*/ 160 w 1565"/>
                <a:gd name="T43" fmla="*/ 1304 h 1323"/>
                <a:gd name="T44" fmla="*/ 218 w 1565"/>
                <a:gd name="T45" fmla="*/ 1092 h 1323"/>
                <a:gd name="T46" fmla="*/ 371 w 1565"/>
                <a:gd name="T47" fmla="*/ 1042 h 1323"/>
                <a:gd name="T48" fmla="*/ 1194 w 1565"/>
                <a:gd name="T49" fmla="*/ 1042 h 1323"/>
                <a:gd name="T50" fmla="*/ 1347 w 1565"/>
                <a:gd name="T51" fmla="*/ 1092 h 1323"/>
                <a:gd name="T52" fmla="*/ 1405 w 1565"/>
                <a:gd name="T53" fmla="*/ 1304 h 1323"/>
                <a:gd name="T54" fmla="*/ 1462 w 1565"/>
                <a:gd name="T55" fmla="*/ 1092 h 1323"/>
                <a:gd name="T56" fmla="*/ 1222 w 1565"/>
                <a:gd name="T57" fmla="*/ 927 h 1323"/>
                <a:gd name="T58" fmla="*/ 1224 w 1565"/>
                <a:gd name="T59" fmla="*/ 853 h 1323"/>
                <a:gd name="T60" fmla="*/ 1565 w 1565"/>
                <a:gd name="T61" fmla="*/ 796 h 1323"/>
                <a:gd name="T62" fmla="*/ 1109 w 1565"/>
                <a:gd name="T63" fmla="*/ 881 h 1323"/>
                <a:gd name="T64" fmla="*/ 455 w 1565"/>
                <a:gd name="T65" fmla="*/ 881 h 1323"/>
                <a:gd name="T66" fmla="*/ 1109 w 1565"/>
                <a:gd name="T67" fmla="*/ 509 h 1323"/>
                <a:gd name="T68" fmla="*/ 1109 w 1565"/>
                <a:gd name="T69" fmla="*/ 881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5" h="1323">
                  <a:moveTo>
                    <a:pt x="1507" y="738"/>
                  </a:moveTo>
                  <a:cubicBezTo>
                    <a:pt x="1224" y="738"/>
                    <a:pt x="1224" y="738"/>
                    <a:pt x="1224" y="738"/>
                  </a:cubicBezTo>
                  <a:cubicBezTo>
                    <a:pt x="1224" y="664"/>
                    <a:pt x="1224" y="664"/>
                    <a:pt x="1224" y="664"/>
                  </a:cubicBezTo>
                  <a:cubicBezTo>
                    <a:pt x="1297" y="664"/>
                    <a:pt x="1297" y="664"/>
                    <a:pt x="1297" y="664"/>
                  </a:cubicBezTo>
                  <a:cubicBezTo>
                    <a:pt x="1388" y="664"/>
                    <a:pt x="1462" y="590"/>
                    <a:pt x="1462" y="499"/>
                  </a:cubicBezTo>
                  <a:cubicBezTo>
                    <a:pt x="1462" y="344"/>
                    <a:pt x="1462" y="344"/>
                    <a:pt x="1462" y="344"/>
                  </a:cubicBezTo>
                  <a:cubicBezTo>
                    <a:pt x="1462" y="313"/>
                    <a:pt x="1436" y="287"/>
                    <a:pt x="1404" y="287"/>
                  </a:cubicBezTo>
                  <a:cubicBezTo>
                    <a:pt x="1373" y="287"/>
                    <a:pt x="1347" y="313"/>
                    <a:pt x="1347" y="344"/>
                  </a:cubicBezTo>
                  <a:cubicBezTo>
                    <a:pt x="1347" y="499"/>
                    <a:pt x="1347" y="499"/>
                    <a:pt x="1347" y="499"/>
                  </a:cubicBezTo>
                  <a:cubicBezTo>
                    <a:pt x="1347" y="527"/>
                    <a:pt x="1324" y="549"/>
                    <a:pt x="1297" y="549"/>
                  </a:cubicBezTo>
                  <a:cubicBezTo>
                    <a:pt x="1224" y="549"/>
                    <a:pt x="1224" y="549"/>
                    <a:pt x="1224" y="549"/>
                  </a:cubicBezTo>
                  <a:cubicBezTo>
                    <a:pt x="1224" y="474"/>
                    <a:pt x="1224" y="474"/>
                    <a:pt x="1224" y="474"/>
                  </a:cubicBezTo>
                  <a:cubicBezTo>
                    <a:pt x="1224" y="430"/>
                    <a:pt x="1188" y="394"/>
                    <a:pt x="1144" y="394"/>
                  </a:cubicBezTo>
                  <a:cubicBezTo>
                    <a:pt x="1068" y="394"/>
                    <a:pt x="1068" y="394"/>
                    <a:pt x="1068" y="394"/>
                  </a:cubicBezTo>
                  <a:cubicBezTo>
                    <a:pt x="1068" y="286"/>
                    <a:pt x="1068" y="286"/>
                    <a:pt x="1068" y="286"/>
                  </a:cubicBezTo>
                  <a:cubicBezTo>
                    <a:pt x="1068" y="128"/>
                    <a:pt x="940" y="0"/>
                    <a:pt x="782" y="0"/>
                  </a:cubicBezTo>
                  <a:cubicBezTo>
                    <a:pt x="624" y="0"/>
                    <a:pt x="496" y="128"/>
                    <a:pt x="496" y="286"/>
                  </a:cubicBezTo>
                  <a:cubicBezTo>
                    <a:pt x="496" y="318"/>
                    <a:pt x="522" y="344"/>
                    <a:pt x="554" y="344"/>
                  </a:cubicBezTo>
                  <a:cubicBezTo>
                    <a:pt x="585" y="344"/>
                    <a:pt x="611" y="318"/>
                    <a:pt x="611" y="286"/>
                  </a:cubicBezTo>
                  <a:cubicBezTo>
                    <a:pt x="611" y="192"/>
                    <a:pt x="688" y="115"/>
                    <a:pt x="782" y="115"/>
                  </a:cubicBezTo>
                  <a:cubicBezTo>
                    <a:pt x="876" y="115"/>
                    <a:pt x="953" y="192"/>
                    <a:pt x="953" y="286"/>
                  </a:cubicBezTo>
                  <a:cubicBezTo>
                    <a:pt x="953" y="394"/>
                    <a:pt x="953" y="394"/>
                    <a:pt x="953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376" y="394"/>
                    <a:pt x="340" y="430"/>
                    <a:pt x="340" y="474"/>
                  </a:cubicBezTo>
                  <a:cubicBezTo>
                    <a:pt x="340" y="549"/>
                    <a:pt x="340" y="549"/>
                    <a:pt x="340" y="549"/>
                  </a:cubicBezTo>
                  <a:cubicBezTo>
                    <a:pt x="268" y="549"/>
                    <a:pt x="268" y="549"/>
                    <a:pt x="268" y="549"/>
                  </a:cubicBezTo>
                  <a:cubicBezTo>
                    <a:pt x="240" y="549"/>
                    <a:pt x="218" y="527"/>
                    <a:pt x="218" y="499"/>
                  </a:cubicBezTo>
                  <a:cubicBezTo>
                    <a:pt x="218" y="344"/>
                    <a:pt x="218" y="344"/>
                    <a:pt x="218" y="344"/>
                  </a:cubicBezTo>
                  <a:cubicBezTo>
                    <a:pt x="218" y="313"/>
                    <a:pt x="192" y="287"/>
                    <a:pt x="160" y="287"/>
                  </a:cubicBezTo>
                  <a:cubicBezTo>
                    <a:pt x="128" y="287"/>
                    <a:pt x="102" y="313"/>
                    <a:pt x="102" y="344"/>
                  </a:cubicBezTo>
                  <a:cubicBezTo>
                    <a:pt x="102" y="499"/>
                    <a:pt x="102" y="499"/>
                    <a:pt x="102" y="499"/>
                  </a:cubicBezTo>
                  <a:cubicBezTo>
                    <a:pt x="102" y="590"/>
                    <a:pt x="176" y="664"/>
                    <a:pt x="268" y="664"/>
                  </a:cubicBezTo>
                  <a:cubicBezTo>
                    <a:pt x="340" y="664"/>
                    <a:pt x="340" y="664"/>
                    <a:pt x="340" y="664"/>
                  </a:cubicBezTo>
                  <a:cubicBezTo>
                    <a:pt x="340" y="738"/>
                    <a:pt x="340" y="738"/>
                    <a:pt x="340" y="738"/>
                  </a:cubicBezTo>
                  <a:cubicBezTo>
                    <a:pt x="58" y="738"/>
                    <a:pt x="58" y="738"/>
                    <a:pt x="58" y="738"/>
                  </a:cubicBezTo>
                  <a:cubicBezTo>
                    <a:pt x="26" y="738"/>
                    <a:pt x="0" y="764"/>
                    <a:pt x="0" y="796"/>
                  </a:cubicBezTo>
                  <a:cubicBezTo>
                    <a:pt x="0" y="828"/>
                    <a:pt x="26" y="853"/>
                    <a:pt x="58" y="853"/>
                  </a:cubicBezTo>
                  <a:cubicBezTo>
                    <a:pt x="340" y="853"/>
                    <a:pt x="340" y="853"/>
                    <a:pt x="340" y="853"/>
                  </a:cubicBezTo>
                  <a:cubicBezTo>
                    <a:pt x="340" y="881"/>
                    <a:pt x="340" y="881"/>
                    <a:pt x="340" y="881"/>
                  </a:cubicBezTo>
                  <a:cubicBezTo>
                    <a:pt x="340" y="896"/>
                    <a:pt x="341" y="912"/>
                    <a:pt x="343" y="927"/>
                  </a:cubicBezTo>
                  <a:cubicBezTo>
                    <a:pt x="268" y="927"/>
                    <a:pt x="268" y="927"/>
                    <a:pt x="268" y="927"/>
                  </a:cubicBezTo>
                  <a:cubicBezTo>
                    <a:pt x="177" y="927"/>
                    <a:pt x="102" y="1001"/>
                    <a:pt x="102" y="1092"/>
                  </a:cubicBezTo>
                  <a:cubicBezTo>
                    <a:pt x="102" y="1247"/>
                    <a:pt x="102" y="1247"/>
                    <a:pt x="102" y="1247"/>
                  </a:cubicBezTo>
                  <a:cubicBezTo>
                    <a:pt x="102" y="1278"/>
                    <a:pt x="128" y="1304"/>
                    <a:pt x="160" y="1304"/>
                  </a:cubicBezTo>
                  <a:cubicBezTo>
                    <a:pt x="192" y="1304"/>
                    <a:pt x="218" y="1278"/>
                    <a:pt x="218" y="1247"/>
                  </a:cubicBezTo>
                  <a:cubicBezTo>
                    <a:pt x="218" y="1092"/>
                    <a:pt x="218" y="1092"/>
                    <a:pt x="218" y="1092"/>
                  </a:cubicBezTo>
                  <a:cubicBezTo>
                    <a:pt x="218" y="1064"/>
                    <a:pt x="240" y="1042"/>
                    <a:pt x="268" y="1042"/>
                  </a:cubicBezTo>
                  <a:cubicBezTo>
                    <a:pt x="371" y="1042"/>
                    <a:pt x="371" y="1042"/>
                    <a:pt x="371" y="1042"/>
                  </a:cubicBezTo>
                  <a:cubicBezTo>
                    <a:pt x="435" y="1206"/>
                    <a:pt x="595" y="1323"/>
                    <a:pt x="782" y="1323"/>
                  </a:cubicBezTo>
                  <a:cubicBezTo>
                    <a:pt x="970" y="1323"/>
                    <a:pt x="1130" y="1206"/>
                    <a:pt x="1194" y="1042"/>
                  </a:cubicBezTo>
                  <a:cubicBezTo>
                    <a:pt x="1297" y="1042"/>
                    <a:pt x="1297" y="1042"/>
                    <a:pt x="1297" y="1042"/>
                  </a:cubicBezTo>
                  <a:cubicBezTo>
                    <a:pt x="1325" y="1042"/>
                    <a:pt x="1347" y="1064"/>
                    <a:pt x="1347" y="1092"/>
                  </a:cubicBezTo>
                  <a:cubicBezTo>
                    <a:pt x="1347" y="1247"/>
                    <a:pt x="1347" y="1247"/>
                    <a:pt x="1347" y="1247"/>
                  </a:cubicBezTo>
                  <a:cubicBezTo>
                    <a:pt x="1347" y="1278"/>
                    <a:pt x="1373" y="1304"/>
                    <a:pt x="1405" y="1304"/>
                  </a:cubicBezTo>
                  <a:cubicBezTo>
                    <a:pt x="1436" y="1304"/>
                    <a:pt x="1462" y="1278"/>
                    <a:pt x="1462" y="1247"/>
                  </a:cubicBezTo>
                  <a:cubicBezTo>
                    <a:pt x="1462" y="1092"/>
                    <a:pt x="1462" y="1092"/>
                    <a:pt x="1462" y="1092"/>
                  </a:cubicBezTo>
                  <a:cubicBezTo>
                    <a:pt x="1462" y="1001"/>
                    <a:pt x="1388" y="927"/>
                    <a:pt x="1297" y="927"/>
                  </a:cubicBezTo>
                  <a:cubicBezTo>
                    <a:pt x="1222" y="927"/>
                    <a:pt x="1222" y="927"/>
                    <a:pt x="1222" y="927"/>
                  </a:cubicBezTo>
                  <a:cubicBezTo>
                    <a:pt x="1224" y="912"/>
                    <a:pt x="1224" y="897"/>
                    <a:pt x="1224" y="881"/>
                  </a:cubicBezTo>
                  <a:cubicBezTo>
                    <a:pt x="1224" y="853"/>
                    <a:pt x="1224" y="853"/>
                    <a:pt x="1224" y="853"/>
                  </a:cubicBezTo>
                  <a:cubicBezTo>
                    <a:pt x="1507" y="853"/>
                    <a:pt x="1507" y="853"/>
                    <a:pt x="1507" y="853"/>
                  </a:cubicBezTo>
                  <a:cubicBezTo>
                    <a:pt x="1539" y="853"/>
                    <a:pt x="1565" y="828"/>
                    <a:pt x="1565" y="796"/>
                  </a:cubicBezTo>
                  <a:cubicBezTo>
                    <a:pt x="1565" y="764"/>
                    <a:pt x="1539" y="738"/>
                    <a:pt x="1507" y="738"/>
                  </a:cubicBezTo>
                  <a:close/>
                  <a:moveTo>
                    <a:pt x="1109" y="881"/>
                  </a:moveTo>
                  <a:cubicBezTo>
                    <a:pt x="1109" y="1061"/>
                    <a:pt x="963" y="1208"/>
                    <a:pt x="782" y="1208"/>
                  </a:cubicBezTo>
                  <a:cubicBezTo>
                    <a:pt x="602" y="1208"/>
                    <a:pt x="455" y="1061"/>
                    <a:pt x="455" y="881"/>
                  </a:cubicBezTo>
                  <a:cubicBezTo>
                    <a:pt x="455" y="509"/>
                    <a:pt x="455" y="509"/>
                    <a:pt x="455" y="509"/>
                  </a:cubicBezTo>
                  <a:cubicBezTo>
                    <a:pt x="1109" y="509"/>
                    <a:pt x="1109" y="509"/>
                    <a:pt x="1109" y="509"/>
                  </a:cubicBezTo>
                  <a:lnTo>
                    <a:pt x="1109" y="881"/>
                  </a:lnTo>
                  <a:close/>
                  <a:moveTo>
                    <a:pt x="1109" y="881"/>
                  </a:moveTo>
                  <a:cubicBezTo>
                    <a:pt x="1109" y="881"/>
                    <a:pt x="1109" y="881"/>
                    <a:pt x="1109" y="88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026568" y="2388196"/>
            <a:ext cx="698625" cy="823914"/>
            <a:chOff x="7834313" y="2328863"/>
            <a:chExt cx="1628775" cy="1920875"/>
          </a:xfrm>
        </p:grpSpPr>
        <p:sp>
          <p:nvSpPr>
            <p:cNvPr id="47" name="Freeform 37"/>
            <p:cNvSpPr>
              <a:spLocks noEditPoints="1"/>
            </p:cNvSpPr>
            <p:nvPr/>
          </p:nvSpPr>
          <p:spPr bwMode="auto">
            <a:xfrm>
              <a:off x="7834313" y="2328863"/>
              <a:ext cx="1628775" cy="1920875"/>
            </a:xfrm>
            <a:custGeom>
              <a:avLst/>
              <a:gdLst>
                <a:gd name="T0" fmla="*/ 1278 w 1336"/>
                <a:gd name="T1" fmla="*/ 168 h 1573"/>
                <a:gd name="T2" fmla="*/ 968 w 1336"/>
                <a:gd name="T3" fmla="*/ 168 h 1573"/>
                <a:gd name="T4" fmla="*/ 968 w 1336"/>
                <a:gd name="T5" fmla="*/ 58 h 1573"/>
                <a:gd name="T6" fmla="*/ 910 w 1336"/>
                <a:gd name="T7" fmla="*/ 0 h 1573"/>
                <a:gd name="T8" fmla="*/ 426 w 1336"/>
                <a:gd name="T9" fmla="*/ 0 h 1573"/>
                <a:gd name="T10" fmla="*/ 369 w 1336"/>
                <a:gd name="T11" fmla="*/ 58 h 1573"/>
                <a:gd name="T12" fmla="*/ 369 w 1336"/>
                <a:gd name="T13" fmla="*/ 362 h 1573"/>
                <a:gd name="T14" fmla="*/ 426 w 1336"/>
                <a:gd name="T15" fmla="*/ 420 h 1573"/>
                <a:gd name="T16" fmla="*/ 784 w 1336"/>
                <a:gd name="T17" fmla="*/ 420 h 1573"/>
                <a:gd name="T18" fmla="*/ 841 w 1336"/>
                <a:gd name="T19" fmla="*/ 362 h 1573"/>
                <a:gd name="T20" fmla="*/ 784 w 1336"/>
                <a:gd name="T21" fmla="*/ 305 h 1573"/>
                <a:gd name="T22" fmla="*/ 484 w 1336"/>
                <a:gd name="T23" fmla="*/ 305 h 1573"/>
                <a:gd name="T24" fmla="*/ 484 w 1336"/>
                <a:gd name="T25" fmla="*/ 115 h 1573"/>
                <a:gd name="T26" fmla="*/ 852 w 1336"/>
                <a:gd name="T27" fmla="*/ 115 h 1573"/>
                <a:gd name="T28" fmla="*/ 852 w 1336"/>
                <a:gd name="T29" fmla="*/ 226 h 1573"/>
                <a:gd name="T30" fmla="*/ 910 w 1336"/>
                <a:gd name="T31" fmla="*/ 283 h 1573"/>
                <a:gd name="T32" fmla="*/ 1221 w 1336"/>
                <a:gd name="T33" fmla="*/ 283 h 1573"/>
                <a:gd name="T34" fmla="*/ 1221 w 1336"/>
                <a:gd name="T35" fmla="*/ 1458 h 1573"/>
                <a:gd name="T36" fmla="*/ 116 w 1336"/>
                <a:gd name="T37" fmla="*/ 1458 h 1573"/>
                <a:gd name="T38" fmla="*/ 116 w 1336"/>
                <a:gd name="T39" fmla="*/ 283 h 1573"/>
                <a:gd name="T40" fmla="*/ 204 w 1336"/>
                <a:gd name="T41" fmla="*/ 283 h 1573"/>
                <a:gd name="T42" fmla="*/ 262 w 1336"/>
                <a:gd name="T43" fmla="*/ 226 h 1573"/>
                <a:gd name="T44" fmla="*/ 204 w 1336"/>
                <a:gd name="T45" fmla="*/ 168 h 1573"/>
                <a:gd name="T46" fmla="*/ 58 w 1336"/>
                <a:gd name="T47" fmla="*/ 168 h 1573"/>
                <a:gd name="T48" fmla="*/ 0 w 1336"/>
                <a:gd name="T49" fmla="*/ 226 h 1573"/>
                <a:gd name="T50" fmla="*/ 0 w 1336"/>
                <a:gd name="T51" fmla="*/ 1516 h 1573"/>
                <a:gd name="T52" fmla="*/ 58 w 1336"/>
                <a:gd name="T53" fmla="*/ 1573 h 1573"/>
                <a:gd name="T54" fmla="*/ 1278 w 1336"/>
                <a:gd name="T55" fmla="*/ 1573 h 1573"/>
                <a:gd name="T56" fmla="*/ 1336 w 1336"/>
                <a:gd name="T57" fmla="*/ 1516 h 1573"/>
                <a:gd name="T58" fmla="*/ 1336 w 1336"/>
                <a:gd name="T59" fmla="*/ 226 h 1573"/>
                <a:gd name="T60" fmla="*/ 1278 w 1336"/>
                <a:gd name="T61" fmla="*/ 168 h 1573"/>
                <a:gd name="T62" fmla="*/ 1278 w 1336"/>
                <a:gd name="T63" fmla="*/ 168 h 1573"/>
                <a:gd name="T64" fmla="*/ 1278 w 1336"/>
                <a:gd name="T65" fmla="*/ 168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6" h="1573">
                  <a:moveTo>
                    <a:pt x="1278" y="168"/>
                  </a:moveTo>
                  <a:cubicBezTo>
                    <a:pt x="968" y="168"/>
                    <a:pt x="968" y="168"/>
                    <a:pt x="968" y="168"/>
                  </a:cubicBezTo>
                  <a:cubicBezTo>
                    <a:pt x="968" y="58"/>
                    <a:pt x="968" y="58"/>
                    <a:pt x="968" y="58"/>
                  </a:cubicBezTo>
                  <a:cubicBezTo>
                    <a:pt x="968" y="26"/>
                    <a:pt x="942" y="0"/>
                    <a:pt x="910" y="0"/>
                  </a:cubicBezTo>
                  <a:cubicBezTo>
                    <a:pt x="426" y="0"/>
                    <a:pt x="426" y="0"/>
                    <a:pt x="426" y="0"/>
                  </a:cubicBezTo>
                  <a:cubicBezTo>
                    <a:pt x="395" y="0"/>
                    <a:pt x="369" y="26"/>
                    <a:pt x="369" y="58"/>
                  </a:cubicBezTo>
                  <a:cubicBezTo>
                    <a:pt x="369" y="362"/>
                    <a:pt x="369" y="362"/>
                    <a:pt x="369" y="362"/>
                  </a:cubicBezTo>
                  <a:cubicBezTo>
                    <a:pt x="369" y="394"/>
                    <a:pt x="395" y="420"/>
                    <a:pt x="426" y="420"/>
                  </a:cubicBezTo>
                  <a:cubicBezTo>
                    <a:pt x="784" y="420"/>
                    <a:pt x="784" y="420"/>
                    <a:pt x="784" y="420"/>
                  </a:cubicBezTo>
                  <a:cubicBezTo>
                    <a:pt x="815" y="420"/>
                    <a:pt x="841" y="394"/>
                    <a:pt x="841" y="362"/>
                  </a:cubicBezTo>
                  <a:cubicBezTo>
                    <a:pt x="841" y="330"/>
                    <a:pt x="815" y="305"/>
                    <a:pt x="784" y="305"/>
                  </a:cubicBezTo>
                  <a:cubicBezTo>
                    <a:pt x="484" y="305"/>
                    <a:pt x="484" y="305"/>
                    <a:pt x="484" y="305"/>
                  </a:cubicBezTo>
                  <a:cubicBezTo>
                    <a:pt x="484" y="115"/>
                    <a:pt x="484" y="115"/>
                    <a:pt x="484" y="115"/>
                  </a:cubicBezTo>
                  <a:cubicBezTo>
                    <a:pt x="852" y="115"/>
                    <a:pt x="852" y="115"/>
                    <a:pt x="852" y="115"/>
                  </a:cubicBezTo>
                  <a:cubicBezTo>
                    <a:pt x="852" y="226"/>
                    <a:pt x="852" y="226"/>
                    <a:pt x="852" y="226"/>
                  </a:cubicBezTo>
                  <a:cubicBezTo>
                    <a:pt x="852" y="258"/>
                    <a:pt x="878" y="283"/>
                    <a:pt x="910" y="283"/>
                  </a:cubicBezTo>
                  <a:cubicBezTo>
                    <a:pt x="1221" y="283"/>
                    <a:pt x="1221" y="283"/>
                    <a:pt x="1221" y="283"/>
                  </a:cubicBezTo>
                  <a:cubicBezTo>
                    <a:pt x="1221" y="1458"/>
                    <a:pt x="1221" y="1458"/>
                    <a:pt x="1221" y="1458"/>
                  </a:cubicBezTo>
                  <a:cubicBezTo>
                    <a:pt x="116" y="1458"/>
                    <a:pt x="116" y="1458"/>
                    <a:pt x="116" y="1458"/>
                  </a:cubicBezTo>
                  <a:cubicBezTo>
                    <a:pt x="116" y="283"/>
                    <a:pt x="116" y="283"/>
                    <a:pt x="116" y="283"/>
                  </a:cubicBezTo>
                  <a:cubicBezTo>
                    <a:pt x="204" y="283"/>
                    <a:pt x="204" y="283"/>
                    <a:pt x="204" y="283"/>
                  </a:cubicBezTo>
                  <a:cubicBezTo>
                    <a:pt x="236" y="283"/>
                    <a:pt x="262" y="257"/>
                    <a:pt x="262" y="226"/>
                  </a:cubicBezTo>
                  <a:cubicBezTo>
                    <a:pt x="262" y="194"/>
                    <a:pt x="236" y="168"/>
                    <a:pt x="204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26" y="168"/>
                    <a:pt x="0" y="194"/>
                    <a:pt x="0" y="226"/>
                  </a:cubicBezTo>
                  <a:cubicBezTo>
                    <a:pt x="0" y="1516"/>
                    <a:pt x="0" y="1516"/>
                    <a:pt x="0" y="1516"/>
                  </a:cubicBezTo>
                  <a:cubicBezTo>
                    <a:pt x="0" y="1547"/>
                    <a:pt x="26" y="1573"/>
                    <a:pt x="58" y="1573"/>
                  </a:cubicBezTo>
                  <a:cubicBezTo>
                    <a:pt x="1278" y="1573"/>
                    <a:pt x="1278" y="1573"/>
                    <a:pt x="1278" y="1573"/>
                  </a:cubicBezTo>
                  <a:cubicBezTo>
                    <a:pt x="1310" y="1573"/>
                    <a:pt x="1336" y="1547"/>
                    <a:pt x="1336" y="1516"/>
                  </a:cubicBezTo>
                  <a:cubicBezTo>
                    <a:pt x="1336" y="226"/>
                    <a:pt x="1336" y="226"/>
                    <a:pt x="1336" y="226"/>
                  </a:cubicBezTo>
                  <a:cubicBezTo>
                    <a:pt x="1336" y="194"/>
                    <a:pt x="1310" y="168"/>
                    <a:pt x="1278" y="168"/>
                  </a:cubicBezTo>
                  <a:close/>
                  <a:moveTo>
                    <a:pt x="1278" y="168"/>
                  </a:moveTo>
                  <a:cubicBezTo>
                    <a:pt x="1278" y="168"/>
                    <a:pt x="1278" y="168"/>
                    <a:pt x="1278" y="16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38"/>
            <p:cNvSpPr>
              <a:spLocks noEditPoints="1"/>
            </p:cNvSpPr>
            <p:nvPr/>
          </p:nvSpPr>
          <p:spPr bwMode="auto">
            <a:xfrm>
              <a:off x="8421688" y="3268663"/>
              <a:ext cx="692150" cy="139700"/>
            </a:xfrm>
            <a:custGeom>
              <a:avLst/>
              <a:gdLst>
                <a:gd name="T0" fmla="*/ 510 w 568"/>
                <a:gd name="T1" fmla="*/ 0 h 115"/>
                <a:gd name="T2" fmla="*/ 58 w 568"/>
                <a:gd name="T3" fmla="*/ 0 h 115"/>
                <a:gd name="T4" fmla="*/ 0 w 568"/>
                <a:gd name="T5" fmla="*/ 57 h 115"/>
                <a:gd name="T6" fmla="*/ 58 w 568"/>
                <a:gd name="T7" fmla="*/ 115 h 115"/>
                <a:gd name="T8" fmla="*/ 510 w 568"/>
                <a:gd name="T9" fmla="*/ 115 h 115"/>
                <a:gd name="T10" fmla="*/ 568 w 568"/>
                <a:gd name="T11" fmla="*/ 57 h 115"/>
                <a:gd name="T12" fmla="*/ 510 w 568"/>
                <a:gd name="T13" fmla="*/ 0 h 115"/>
                <a:gd name="T14" fmla="*/ 510 w 568"/>
                <a:gd name="T15" fmla="*/ 0 h 115"/>
                <a:gd name="T16" fmla="*/ 510 w 568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8" h="115">
                  <a:moveTo>
                    <a:pt x="510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89"/>
                    <a:pt x="26" y="115"/>
                    <a:pt x="58" y="115"/>
                  </a:cubicBezTo>
                  <a:cubicBezTo>
                    <a:pt x="510" y="115"/>
                    <a:pt x="510" y="115"/>
                    <a:pt x="510" y="115"/>
                  </a:cubicBezTo>
                  <a:cubicBezTo>
                    <a:pt x="542" y="115"/>
                    <a:pt x="568" y="89"/>
                    <a:pt x="568" y="57"/>
                  </a:cubicBezTo>
                  <a:cubicBezTo>
                    <a:pt x="568" y="26"/>
                    <a:pt x="542" y="0"/>
                    <a:pt x="510" y="0"/>
                  </a:cubicBezTo>
                  <a:close/>
                  <a:moveTo>
                    <a:pt x="510" y="0"/>
                  </a:moveTo>
                  <a:cubicBezTo>
                    <a:pt x="510" y="0"/>
                    <a:pt x="510" y="0"/>
                    <a:pt x="5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39"/>
            <p:cNvSpPr>
              <a:spLocks noEditPoints="1"/>
            </p:cNvSpPr>
            <p:nvPr/>
          </p:nvSpPr>
          <p:spPr bwMode="auto">
            <a:xfrm>
              <a:off x="8421688" y="3001963"/>
              <a:ext cx="692150" cy="141288"/>
            </a:xfrm>
            <a:custGeom>
              <a:avLst/>
              <a:gdLst>
                <a:gd name="T0" fmla="*/ 510 w 568"/>
                <a:gd name="T1" fmla="*/ 0 h 115"/>
                <a:gd name="T2" fmla="*/ 58 w 568"/>
                <a:gd name="T3" fmla="*/ 0 h 115"/>
                <a:gd name="T4" fmla="*/ 0 w 568"/>
                <a:gd name="T5" fmla="*/ 58 h 115"/>
                <a:gd name="T6" fmla="*/ 58 w 568"/>
                <a:gd name="T7" fmla="*/ 115 h 115"/>
                <a:gd name="T8" fmla="*/ 510 w 568"/>
                <a:gd name="T9" fmla="*/ 115 h 115"/>
                <a:gd name="T10" fmla="*/ 568 w 568"/>
                <a:gd name="T11" fmla="*/ 58 h 115"/>
                <a:gd name="T12" fmla="*/ 510 w 568"/>
                <a:gd name="T13" fmla="*/ 0 h 115"/>
                <a:gd name="T14" fmla="*/ 510 w 568"/>
                <a:gd name="T15" fmla="*/ 0 h 115"/>
                <a:gd name="T16" fmla="*/ 510 w 568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8" h="115">
                  <a:moveTo>
                    <a:pt x="510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89"/>
                    <a:pt x="26" y="115"/>
                    <a:pt x="58" y="115"/>
                  </a:cubicBezTo>
                  <a:cubicBezTo>
                    <a:pt x="510" y="115"/>
                    <a:pt x="510" y="115"/>
                    <a:pt x="510" y="115"/>
                  </a:cubicBezTo>
                  <a:cubicBezTo>
                    <a:pt x="542" y="115"/>
                    <a:pt x="568" y="89"/>
                    <a:pt x="568" y="58"/>
                  </a:cubicBezTo>
                  <a:cubicBezTo>
                    <a:pt x="568" y="26"/>
                    <a:pt x="542" y="0"/>
                    <a:pt x="510" y="0"/>
                  </a:cubicBezTo>
                  <a:close/>
                  <a:moveTo>
                    <a:pt x="510" y="0"/>
                  </a:moveTo>
                  <a:cubicBezTo>
                    <a:pt x="510" y="0"/>
                    <a:pt x="510" y="0"/>
                    <a:pt x="5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0"/>
            <p:cNvSpPr>
              <a:spLocks noEditPoints="1"/>
            </p:cNvSpPr>
            <p:nvPr/>
          </p:nvSpPr>
          <p:spPr bwMode="auto">
            <a:xfrm>
              <a:off x="8421688" y="3533776"/>
              <a:ext cx="692150" cy="141288"/>
            </a:xfrm>
            <a:custGeom>
              <a:avLst/>
              <a:gdLst>
                <a:gd name="T0" fmla="*/ 510 w 568"/>
                <a:gd name="T1" fmla="*/ 0 h 115"/>
                <a:gd name="T2" fmla="*/ 58 w 568"/>
                <a:gd name="T3" fmla="*/ 0 h 115"/>
                <a:gd name="T4" fmla="*/ 0 w 568"/>
                <a:gd name="T5" fmla="*/ 58 h 115"/>
                <a:gd name="T6" fmla="*/ 58 w 568"/>
                <a:gd name="T7" fmla="*/ 115 h 115"/>
                <a:gd name="T8" fmla="*/ 510 w 568"/>
                <a:gd name="T9" fmla="*/ 115 h 115"/>
                <a:gd name="T10" fmla="*/ 568 w 568"/>
                <a:gd name="T11" fmla="*/ 58 h 115"/>
                <a:gd name="T12" fmla="*/ 510 w 568"/>
                <a:gd name="T13" fmla="*/ 0 h 115"/>
                <a:gd name="T14" fmla="*/ 510 w 568"/>
                <a:gd name="T15" fmla="*/ 0 h 115"/>
                <a:gd name="T16" fmla="*/ 510 w 568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8" h="115">
                  <a:moveTo>
                    <a:pt x="510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89"/>
                    <a:pt x="26" y="115"/>
                    <a:pt x="58" y="115"/>
                  </a:cubicBezTo>
                  <a:cubicBezTo>
                    <a:pt x="510" y="115"/>
                    <a:pt x="510" y="115"/>
                    <a:pt x="510" y="115"/>
                  </a:cubicBezTo>
                  <a:cubicBezTo>
                    <a:pt x="542" y="115"/>
                    <a:pt x="568" y="89"/>
                    <a:pt x="568" y="58"/>
                  </a:cubicBezTo>
                  <a:cubicBezTo>
                    <a:pt x="568" y="26"/>
                    <a:pt x="542" y="0"/>
                    <a:pt x="510" y="0"/>
                  </a:cubicBezTo>
                  <a:close/>
                  <a:moveTo>
                    <a:pt x="510" y="0"/>
                  </a:moveTo>
                  <a:cubicBezTo>
                    <a:pt x="510" y="0"/>
                    <a:pt x="510" y="0"/>
                    <a:pt x="5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1"/>
            <p:cNvSpPr>
              <a:spLocks noEditPoints="1"/>
            </p:cNvSpPr>
            <p:nvPr/>
          </p:nvSpPr>
          <p:spPr bwMode="auto">
            <a:xfrm>
              <a:off x="8180388" y="2992438"/>
              <a:ext cx="160338" cy="160338"/>
            </a:xfrm>
            <a:custGeom>
              <a:avLst/>
              <a:gdLst>
                <a:gd name="T0" fmla="*/ 132 w 132"/>
                <a:gd name="T1" fmla="*/ 66 h 131"/>
                <a:gd name="T2" fmla="*/ 66 w 132"/>
                <a:gd name="T3" fmla="*/ 131 h 131"/>
                <a:gd name="T4" fmla="*/ 0 w 132"/>
                <a:gd name="T5" fmla="*/ 66 h 131"/>
                <a:gd name="T6" fmla="*/ 66 w 132"/>
                <a:gd name="T7" fmla="*/ 0 h 131"/>
                <a:gd name="T8" fmla="*/ 132 w 132"/>
                <a:gd name="T9" fmla="*/ 66 h 131"/>
                <a:gd name="T10" fmla="*/ 132 w 132"/>
                <a:gd name="T11" fmla="*/ 66 h 131"/>
                <a:gd name="T12" fmla="*/ 132 w 132"/>
                <a:gd name="T1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1">
                  <a:moveTo>
                    <a:pt x="132" y="66"/>
                  </a:moveTo>
                  <a:cubicBezTo>
                    <a:pt x="132" y="102"/>
                    <a:pt x="103" y="131"/>
                    <a:pt x="66" y="131"/>
                  </a:cubicBezTo>
                  <a:cubicBezTo>
                    <a:pt x="30" y="131"/>
                    <a:pt x="0" y="102"/>
                    <a:pt x="0" y="66"/>
                  </a:cubicBezTo>
                  <a:cubicBezTo>
                    <a:pt x="0" y="29"/>
                    <a:pt x="30" y="0"/>
                    <a:pt x="66" y="0"/>
                  </a:cubicBezTo>
                  <a:cubicBezTo>
                    <a:pt x="103" y="0"/>
                    <a:pt x="132" y="29"/>
                    <a:pt x="132" y="66"/>
                  </a:cubicBezTo>
                  <a:close/>
                  <a:moveTo>
                    <a:pt x="132" y="66"/>
                  </a:moveTo>
                  <a:cubicBezTo>
                    <a:pt x="132" y="66"/>
                    <a:pt x="132" y="66"/>
                    <a:pt x="132" y="6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2"/>
            <p:cNvSpPr>
              <a:spLocks noEditPoints="1"/>
            </p:cNvSpPr>
            <p:nvPr/>
          </p:nvSpPr>
          <p:spPr bwMode="auto">
            <a:xfrm>
              <a:off x="8180388" y="3259138"/>
              <a:ext cx="160338" cy="158750"/>
            </a:xfrm>
            <a:custGeom>
              <a:avLst/>
              <a:gdLst>
                <a:gd name="T0" fmla="*/ 132 w 132"/>
                <a:gd name="T1" fmla="*/ 65 h 131"/>
                <a:gd name="T2" fmla="*/ 66 w 132"/>
                <a:gd name="T3" fmla="*/ 131 h 131"/>
                <a:gd name="T4" fmla="*/ 0 w 132"/>
                <a:gd name="T5" fmla="*/ 65 h 131"/>
                <a:gd name="T6" fmla="*/ 66 w 132"/>
                <a:gd name="T7" fmla="*/ 0 h 131"/>
                <a:gd name="T8" fmla="*/ 132 w 132"/>
                <a:gd name="T9" fmla="*/ 65 h 131"/>
                <a:gd name="T10" fmla="*/ 132 w 132"/>
                <a:gd name="T11" fmla="*/ 65 h 131"/>
                <a:gd name="T12" fmla="*/ 132 w 132"/>
                <a:gd name="T13" fmla="*/ 6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1">
                  <a:moveTo>
                    <a:pt x="132" y="65"/>
                  </a:moveTo>
                  <a:cubicBezTo>
                    <a:pt x="132" y="102"/>
                    <a:pt x="103" y="131"/>
                    <a:pt x="66" y="131"/>
                  </a:cubicBezTo>
                  <a:cubicBezTo>
                    <a:pt x="30" y="131"/>
                    <a:pt x="0" y="102"/>
                    <a:pt x="0" y="65"/>
                  </a:cubicBezTo>
                  <a:cubicBezTo>
                    <a:pt x="0" y="29"/>
                    <a:pt x="30" y="0"/>
                    <a:pt x="66" y="0"/>
                  </a:cubicBezTo>
                  <a:cubicBezTo>
                    <a:pt x="103" y="0"/>
                    <a:pt x="132" y="29"/>
                    <a:pt x="132" y="65"/>
                  </a:cubicBezTo>
                  <a:close/>
                  <a:moveTo>
                    <a:pt x="132" y="65"/>
                  </a:moveTo>
                  <a:cubicBezTo>
                    <a:pt x="132" y="65"/>
                    <a:pt x="132" y="65"/>
                    <a:pt x="132" y="6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3"/>
            <p:cNvSpPr>
              <a:spLocks noEditPoints="1"/>
            </p:cNvSpPr>
            <p:nvPr/>
          </p:nvSpPr>
          <p:spPr bwMode="auto">
            <a:xfrm>
              <a:off x="8180388" y="3524251"/>
              <a:ext cx="160338" cy="161925"/>
            </a:xfrm>
            <a:custGeom>
              <a:avLst/>
              <a:gdLst>
                <a:gd name="T0" fmla="*/ 132 w 132"/>
                <a:gd name="T1" fmla="*/ 66 h 132"/>
                <a:gd name="T2" fmla="*/ 66 w 132"/>
                <a:gd name="T3" fmla="*/ 132 h 132"/>
                <a:gd name="T4" fmla="*/ 0 w 132"/>
                <a:gd name="T5" fmla="*/ 66 h 132"/>
                <a:gd name="T6" fmla="*/ 66 w 132"/>
                <a:gd name="T7" fmla="*/ 0 h 132"/>
                <a:gd name="T8" fmla="*/ 132 w 132"/>
                <a:gd name="T9" fmla="*/ 66 h 132"/>
                <a:gd name="T10" fmla="*/ 132 w 132"/>
                <a:gd name="T11" fmla="*/ 66 h 132"/>
                <a:gd name="T12" fmla="*/ 132 w 132"/>
                <a:gd name="T13" fmla="*/ 6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2">
                  <a:moveTo>
                    <a:pt x="132" y="66"/>
                  </a:moveTo>
                  <a:cubicBezTo>
                    <a:pt x="132" y="102"/>
                    <a:pt x="103" y="132"/>
                    <a:pt x="66" y="132"/>
                  </a:cubicBezTo>
                  <a:cubicBezTo>
                    <a:pt x="30" y="132"/>
                    <a:pt x="0" y="102"/>
                    <a:pt x="0" y="66"/>
                  </a:cubicBezTo>
                  <a:cubicBezTo>
                    <a:pt x="0" y="29"/>
                    <a:pt x="30" y="0"/>
                    <a:pt x="66" y="0"/>
                  </a:cubicBezTo>
                  <a:cubicBezTo>
                    <a:pt x="103" y="0"/>
                    <a:pt x="132" y="29"/>
                    <a:pt x="132" y="66"/>
                  </a:cubicBezTo>
                  <a:close/>
                  <a:moveTo>
                    <a:pt x="132" y="66"/>
                  </a:moveTo>
                  <a:cubicBezTo>
                    <a:pt x="132" y="66"/>
                    <a:pt x="132" y="66"/>
                    <a:pt x="132" y="6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4"/>
            <p:cNvSpPr>
              <a:spLocks noEditPoints="1"/>
            </p:cNvSpPr>
            <p:nvPr/>
          </p:nvSpPr>
          <p:spPr bwMode="auto">
            <a:xfrm>
              <a:off x="8421688" y="3800476"/>
              <a:ext cx="692150" cy="141288"/>
            </a:xfrm>
            <a:custGeom>
              <a:avLst/>
              <a:gdLst>
                <a:gd name="T0" fmla="*/ 510 w 568"/>
                <a:gd name="T1" fmla="*/ 0 h 115"/>
                <a:gd name="T2" fmla="*/ 58 w 568"/>
                <a:gd name="T3" fmla="*/ 0 h 115"/>
                <a:gd name="T4" fmla="*/ 0 w 568"/>
                <a:gd name="T5" fmla="*/ 58 h 115"/>
                <a:gd name="T6" fmla="*/ 58 w 568"/>
                <a:gd name="T7" fmla="*/ 115 h 115"/>
                <a:gd name="T8" fmla="*/ 510 w 568"/>
                <a:gd name="T9" fmla="*/ 115 h 115"/>
                <a:gd name="T10" fmla="*/ 568 w 568"/>
                <a:gd name="T11" fmla="*/ 58 h 115"/>
                <a:gd name="T12" fmla="*/ 510 w 568"/>
                <a:gd name="T13" fmla="*/ 0 h 115"/>
                <a:gd name="T14" fmla="*/ 510 w 568"/>
                <a:gd name="T15" fmla="*/ 0 h 115"/>
                <a:gd name="T16" fmla="*/ 510 w 568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8" h="115">
                  <a:moveTo>
                    <a:pt x="510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89"/>
                    <a:pt x="26" y="115"/>
                    <a:pt x="58" y="115"/>
                  </a:cubicBezTo>
                  <a:cubicBezTo>
                    <a:pt x="510" y="115"/>
                    <a:pt x="510" y="115"/>
                    <a:pt x="510" y="115"/>
                  </a:cubicBezTo>
                  <a:cubicBezTo>
                    <a:pt x="542" y="115"/>
                    <a:pt x="568" y="89"/>
                    <a:pt x="568" y="58"/>
                  </a:cubicBezTo>
                  <a:cubicBezTo>
                    <a:pt x="568" y="26"/>
                    <a:pt x="542" y="0"/>
                    <a:pt x="510" y="0"/>
                  </a:cubicBezTo>
                  <a:close/>
                  <a:moveTo>
                    <a:pt x="510" y="0"/>
                  </a:moveTo>
                  <a:cubicBezTo>
                    <a:pt x="510" y="0"/>
                    <a:pt x="510" y="0"/>
                    <a:pt x="5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"/>
            <p:cNvSpPr>
              <a:spLocks noEditPoints="1"/>
            </p:cNvSpPr>
            <p:nvPr/>
          </p:nvSpPr>
          <p:spPr bwMode="auto">
            <a:xfrm>
              <a:off x="8180388" y="3790951"/>
              <a:ext cx="160338" cy="161925"/>
            </a:xfrm>
            <a:custGeom>
              <a:avLst/>
              <a:gdLst>
                <a:gd name="T0" fmla="*/ 132 w 132"/>
                <a:gd name="T1" fmla="*/ 66 h 132"/>
                <a:gd name="T2" fmla="*/ 66 w 132"/>
                <a:gd name="T3" fmla="*/ 132 h 132"/>
                <a:gd name="T4" fmla="*/ 0 w 132"/>
                <a:gd name="T5" fmla="*/ 66 h 132"/>
                <a:gd name="T6" fmla="*/ 66 w 132"/>
                <a:gd name="T7" fmla="*/ 0 h 132"/>
                <a:gd name="T8" fmla="*/ 132 w 132"/>
                <a:gd name="T9" fmla="*/ 66 h 132"/>
                <a:gd name="T10" fmla="*/ 132 w 132"/>
                <a:gd name="T11" fmla="*/ 66 h 132"/>
                <a:gd name="T12" fmla="*/ 132 w 132"/>
                <a:gd name="T13" fmla="*/ 6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2">
                  <a:moveTo>
                    <a:pt x="132" y="66"/>
                  </a:moveTo>
                  <a:cubicBezTo>
                    <a:pt x="132" y="102"/>
                    <a:pt x="103" y="132"/>
                    <a:pt x="66" y="132"/>
                  </a:cubicBezTo>
                  <a:cubicBezTo>
                    <a:pt x="30" y="132"/>
                    <a:pt x="0" y="102"/>
                    <a:pt x="0" y="66"/>
                  </a:cubicBezTo>
                  <a:cubicBezTo>
                    <a:pt x="0" y="29"/>
                    <a:pt x="30" y="0"/>
                    <a:pt x="66" y="0"/>
                  </a:cubicBezTo>
                  <a:cubicBezTo>
                    <a:pt x="103" y="0"/>
                    <a:pt x="132" y="29"/>
                    <a:pt x="132" y="66"/>
                  </a:cubicBezTo>
                  <a:close/>
                  <a:moveTo>
                    <a:pt x="132" y="66"/>
                  </a:moveTo>
                  <a:cubicBezTo>
                    <a:pt x="132" y="66"/>
                    <a:pt x="132" y="66"/>
                    <a:pt x="132" y="6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6" name="Freeform 46"/>
          <p:cNvSpPr>
            <a:spLocks noEditPoints="1"/>
          </p:cNvSpPr>
          <p:nvPr/>
        </p:nvSpPr>
        <p:spPr bwMode="auto">
          <a:xfrm>
            <a:off x="4480452" y="2388877"/>
            <a:ext cx="703391" cy="819829"/>
          </a:xfrm>
          <a:custGeom>
            <a:avLst/>
            <a:gdLst>
              <a:gd name="T0" fmla="*/ 1297 w 1345"/>
              <a:gd name="T1" fmla="*/ 1229 h 1565"/>
              <a:gd name="T2" fmla="*/ 1257 w 1345"/>
              <a:gd name="T3" fmla="*/ 1170 h 1565"/>
              <a:gd name="T4" fmla="*/ 1228 w 1345"/>
              <a:gd name="T5" fmla="*/ 1129 h 1565"/>
              <a:gd name="T6" fmla="*/ 1214 w 1345"/>
              <a:gd name="T7" fmla="*/ 1107 h 1565"/>
              <a:gd name="T8" fmla="*/ 1139 w 1345"/>
              <a:gd name="T9" fmla="*/ 992 h 1565"/>
              <a:gd name="T10" fmla="*/ 1066 w 1345"/>
              <a:gd name="T11" fmla="*/ 768 h 1565"/>
              <a:gd name="T12" fmla="*/ 1039 w 1345"/>
              <a:gd name="T13" fmla="*/ 587 h 1565"/>
              <a:gd name="T14" fmla="*/ 930 w 1345"/>
              <a:gd name="T15" fmla="*/ 394 h 1565"/>
              <a:gd name="T16" fmla="*/ 697 w 1345"/>
              <a:gd name="T17" fmla="*/ 344 h 1565"/>
              <a:gd name="T18" fmla="*/ 571 w 1345"/>
              <a:gd name="T19" fmla="*/ 297 h 1565"/>
              <a:gd name="T20" fmla="*/ 554 w 1345"/>
              <a:gd name="T21" fmla="*/ 233 h 1565"/>
              <a:gd name="T22" fmla="*/ 669 w 1345"/>
              <a:gd name="T23" fmla="*/ 118 h 1565"/>
              <a:gd name="T24" fmla="*/ 784 w 1345"/>
              <a:gd name="T25" fmla="*/ 195 h 1565"/>
              <a:gd name="T26" fmla="*/ 858 w 1345"/>
              <a:gd name="T27" fmla="*/ 228 h 1565"/>
              <a:gd name="T28" fmla="*/ 891 w 1345"/>
              <a:gd name="T29" fmla="*/ 154 h 1565"/>
              <a:gd name="T30" fmla="*/ 666 w 1345"/>
              <a:gd name="T31" fmla="*/ 3 h 1565"/>
              <a:gd name="T32" fmla="*/ 508 w 1345"/>
              <a:gd name="T33" fmla="*/ 72 h 1565"/>
              <a:gd name="T34" fmla="*/ 439 w 1345"/>
              <a:gd name="T35" fmla="*/ 230 h 1565"/>
              <a:gd name="T36" fmla="*/ 472 w 1345"/>
              <a:gd name="T37" fmla="*/ 356 h 1565"/>
              <a:gd name="T38" fmla="*/ 724 w 1345"/>
              <a:gd name="T39" fmla="*/ 456 h 1565"/>
              <a:gd name="T40" fmla="*/ 857 w 1345"/>
              <a:gd name="T41" fmla="*/ 483 h 1565"/>
              <a:gd name="T42" fmla="*/ 857 w 1345"/>
              <a:gd name="T43" fmla="*/ 483 h 1565"/>
              <a:gd name="T44" fmla="*/ 927 w 1345"/>
              <a:gd name="T45" fmla="*/ 609 h 1565"/>
              <a:gd name="T46" fmla="*/ 951 w 1345"/>
              <a:gd name="T47" fmla="*/ 778 h 1565"/>
              <a:gd name="T48" fmla="*/ 1041 w 1345"/>
              <a:gd name="T49" fmla="*/ 1052 h 1565"/>
              <a:gd name="T50" fmla="*/ 1118 w 1345"/>
              <a:gd name="T51" fmla="*/ 1171 h 1565"/>
              <a:gd name="T52" fmla="*/ 1133 w 1345"/>
              <a:gd name="T53" fmla="*/ 1192 h 1565"/>
              <a:gd name="T54" fmla="*/ 1163 w 1345"/>
              <a:gd name="T55" fmla="*/ 1236 h 1565"/>
              <a:gd name="T56" fmla="*/ 1200 w 1345"/>
              <a:gd name="T57" fmla="*/ 1290 h 1565"/>
              <a:gd name="T58" fmla="*/ 1211 w 1345"/>
              <a:gd name="T59" fmla="*/ 1321 h 1565"/>
              <a:gd name="T60" fmla="*/ 1191 w 1345"/>
              <a:gd name="T61" fmla="*/ 1348 h 1565"/>
              <a:gd name="T62" fmla="*/ 1102 w 1345"/>
              <a:gd name="T63" fmla="*/ 1391 h 1565"/>
              <a:gd name="T64" fmla="*/ 749 w 1345"/>
              <a:gd name="T65" fmla="*/ 1449 h 1565"/>
              <a:gd name="T66" fmla="*/ 596 w 1345"/>
              <a:gd name="T67" fmla="*/ 1449 h 1565"/>
              <a:gd name="T68" fmla="*/ 243 w 1345"/>
              <a:gd name="T69" fmla="*/ 1391 h 1565"/>
              <a:gd name="T70" fmla="*/ 154 w 1345"/>
              <a:gd name="T71" fmla="*/ 1348 h 1565"/>
              <a:gd name="T72" fmla="*/ 134 w 1345"/>
              <a:gd name="T73" fmla="*/ 1321 h 1565"/>
              <a:gd name="T74" fmla="*/ 145 w 1345"/>
              <a:gd name="T75" fmla="*/ 1290 h 1565"/>
              <a:gd name="T76" fmla="*/ 182 w 1345"/>
              <a:gd name="T77" fmla="*/ 1236 h 1565"/>
              <a:gd name="T78" fmla="*/ 212 w 1345"/>
              <a:gd name="T79" fmla="*/ 1192 h 1565"/>
              <a:gd name="T80" fmla="*/ 227 w 1345"/>
              <a:gd name="T81" fmla="*/ 1171 h 1565"/>
              <a:gd name="T82" fmla="*/ 304 w 1345"/>
              <a:gd name="T83" fmla="*/ 1052 h 1565"/>
              <a:gd name="T84" fmla="*/ 394 w 1345"/>
              <a:gd name="T85" fmla="*/ 778 h 1565"/>
              <a:gd name="T86" fmla="*/ 418 w 1345"/>
              <a:gd name="T87" fmla="*/ 609 h 1565"/>
              <a:gd name="T88" fmla="*/ 438 w 1345"/>
              <a:gd name="T89" fmla="*/ 547 h 1565"/>
              <a:gd name="T90" fmla="*/ 411 w 1345"/>
              <a:gd name="T91" fmla="*/ 470 h 1565"/>
              <a:gd name="T92" fmla="*/ 334 w 1345"/>
              <a:gd name="T93" fmla="*/ 498 h 1565"/>
              <a:gd name="T94" fmla="*/ 305 w 1345"/>
              <a:gd name="T95" fmla="*/ 587 h 1565"/>
              <a:gd name="T96" fmla="*/ 279 w 1345"/>
              <a:gd name="T97" fmla="*/ 767 h 1565"/>
              <a:gd name="T98" fmla="*/ 205 w 1345"/>
              <a:gd name="T99" fmla="*/ 992 h 1565"/>
              <a:gd name="T100" fmla="*/ 131 w 1345"/>
              <a:gd name="T101" fmla="*/ 1107 h 1565"/>
              <a:gd name="T102" fmla="*/ 116 w 1345"/>
              <a:gd name="T103" fmla="*/ 1128 h 1565"/>
              <a:gd name="T104" fmla="*/ 87 w 1345"/>
              <a:gd name="T105" fmla="*/ 1170 h 1565"/>
              <a:gd name="T106" fmla="*/ 47 w 1345"/>
              <a:gd name="T107" fmla="*/ 1228 h 1565"/>
              <a:gd name="T108" fmla="*/ 79 w 1345"/>
              <a:gd name="T109" fmla="*/ 1436 h 1565"/>
              <a:gd name="T110" fmla="*/ 208 w 1345"/>
              <a:gd name="T111" fmla="*/ 1502 h 1565"/>
              <a:gd name="T112" fmla="*/ 592 w 1345"/>
              <a:gd name="T113" fmla="*/ 1565 h 1565"/>
              <a:gd name="T114" fmla="*/ 753 w 1345"/>
              <a:gd name="T115" fmla="*/ 1565 h 1565"/>
              <a:gd name="T116" fmla="*/ 1137 w 1345"/>
              <a:gd name="T117" fmla="*/ 1502 h 1565"/>
              <a:gd name="T118" fmla="*/ 1266 w 1345"/>
              <a:gd name="T119" fmla="*/ 1436 h 1565"/>
              <a:gd name="T120" fmla="*/ 1297 w 1345"/>
              <a:gd name="T121" fmla="*/ 1229 h 1565"/>
              <a:gd name="T122" fmla="*/ 1297 w 1345"/>
              <a:gd name="T123" fmla="*/ 1229 h 1565"/>
              <a:gd name="T124" fmla="*/ 1297 w 1345"/>
              <a:gd name="T125" fmla="*/ 1229 h 1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5" h="1565">
                <a:moveTo>
                  <a:pt x="1297" y="1229"/>
                </a:moveTo>
                <a:cubicBezTo>
                  <a:pt x="1284" y="1209"/>
                  <a:pt x="1270" y="1189"/>
                  <a:pt x="1257" y="1170"/>
                </a:cubicBezTo>
                <a:cubicBezTo>
                  <a:pt x="1247" y="1156"/>
                  <a:pt x="1237" y="1142"/>
                  <a:pt x="1228" y="1129"/>
                </a:cubicBezTo>
                <a:cubicBezTo>
                  <a:pt x="1223" y="1121"/>
                  <a:pt x="1219" y="1114"/>
                  <a:pt x="1214" y="1107"/>
                </a:cubicBezTo>
                <a:cubicBezTo>
                  <a:pt x="1189" y="1070"/>
                  <a:pt x="1163" y="1031"/>
                  <a:pt x="1139" y="992"/>
                </a:cubicBezTo>
                <a:cubicBezTo>
                  <a:pt x="1098" y="925"/>
                  <a:pt x="1074" y="851"/>
                  <a:pt x="1066" y="768"/>
                </a:cubicBezTo>
                <a:cubicBezTo>
                  <a:pt x="1060" y="707"/>
                  <a:pt x="1051" y="646"/>
                  <a:pt x="1039" y="587"/>
                </a:cubicBezTo>
                <a:cubicBezTo>
                  <a:pt x="1023" y="505"/>
                  <a:pt x="986" y="440"/>
                  <a:pt x="930" y="394"/>
                </a:cubicBezTo>
                <a:cubicBezTo>
                  <a:pt x="866" y="341"/>
                  <a:pt x="783" y="324"/>
                  <a:pt x="697" y="344"/>
                </a:cubicBezTo>
                <a:cubicBezTo>
                  <a:pt x="646" y="357"/>
                  <a:pt x="595" y="337"/>
                  <a:pt x="571" y="297"/>
                </a:cubicBezTo>
                <a:cubicBezTo>
                  <a:pt x="559" y="278"/>
                  <a:pt x="554" y="256"/>
                  <a:pt x="554" y="233"/>
                </a:cubicBezTo>
                <a:cubicBezTo>
                  <a:pt x="556" y="172"/>
                  <a:pt x="608" y="120"/>
                  <a:pt x="669" y="118"/>
                </a:cubicBezTo>
                <a:cubicBezTo>
                  <a:pt x="720" y="117"/>
                  <a:pt x="766" y="148"/>
                  <a:pt x="784" y="195"/>
                </a:cubicBezTo>
                <a:cubicBezTo>
                  <a:pt x="795" y="224"/>
                  <a:pt x="828" y="239"/>
                  <a:pt x="858" y="228"/>
                </a:cubicBezTo>
                <a:cubicBezTo>
                  <a:pt x="888" y="217"/>
                  <a:pt x="903" y="183"/>
                  <a:pt x="891" y="154"/>
                </a:cubicBezTo>
                <a:cubicBezTo>
                  <a:pt x="856" y="61"/>
                  <a:pt x="765" y="0"/>
                  <a:pt x="666" y="3"/>
                </a:cubicBezTo>
                <a:cubicBezTo>
                  <a:pt x="607" y="5"/>
                  <a:pt x="550" y="29"/>
                  <a:pt x="508" y="72"/>
                </a:cubicBezTo>
                <a:cubicBezTo>
                  <a:pt x="465" y="115"/>
                  <a:pt x="441" y="171"/>
                  <a:pt x="439" y="230"/>
                </a:cubicBezTo>
                <a:cubicBezTo>
                  <a:pt x="438" y="274"/>
                  <a:pt x="449" y="318"/>
                  <a:pt x="472" y="356"/>
                </a:cubicBezTo>
                <a:cubicBezTo>
                  <a:pt x="522" y="440"/>
                  <a:pt x="623" y="480"/>
                  <a:pt x="724" y="456"/>
                </a:cubicBezTo>
                <a:cubicBezTo>
                  <a:pt x="760" y="447"/>
                  <a:pt x="812" y="445"/>
                  <a:pt x="857" y="483"/>
                </a:cubicBezTo>
                <a:cubicBezTo>
                  <a:pt x="857" y="483"/>
                  <a:pt x="857" y="483"/>
                  <a:pt x="857" y="483"/>
                </a:cubicBezTo>
                <a:cubicBezTo>
                  <a:pt x="893" y="512"/>
                  <a:pt x="916" y="553"/>
                  <a:pt x="927" y="609"/>
                </a:cubicBezTo>
                <a:cubicBezTo>
                  <a:pt x="938" y="664"/>
                  <a:pt x="946" y="721"/>
                  <a:pt x="951" y="778"/>
                </a:cubicBezTo>
                <a:cubicBezTo>
                  <a:pt x="961" y="878"/>
                  <a:pt x="991" y="970"/>
                  <a:pt x="1041" y="1052"/>
                </a:cubicBezTo>
                <a:cubicBezTo>
                  <a:pt x="1066" y="1093"/>
                  <a:pt x="1093" y="1132"/>
                  <a:pt x="1118" y="1171"/>
                </a:cubicBezTo>
                <a:cubicBezTo>
                  <a:pt x="1123" y="1178"/>
                  <a:pt x="1128" y="1185"/>
                  <a:pt x="1133" y="1192"/>
                </a:cubicBezTo>
                <a:cubicBezTo>
                  <a:pt x="1143" y="1207"/>
                  <a:pt x="1153" y="1222"/>
                  <a:pt x="1163" y="1236"/>
                </a:cubicBezTo>
                <a:cubicBezTo>
                  <a:pt x="1176" y="1254"/>
                  <a:pt x="1189" y="1272"/>
                  <a:pt x="1200" y="1290"/>
                </a:cubicBezTo>
                <a:cubicBezTo>
                  <a:pt x="1205" y="1298"/>
                  <a:pt x="1213" y="1311"/>
                  <a:pt x="1211" y="1321"/>
                </a:cubicBezTo>
                <a:cubicBezTo>
                  <a:pt x="1210" y="1328"/>
                  <a:pt x="1203" y="1338"/>
                  <a:pt x="1191" y="1348"/>
                </a:cubicBezTo>
                <a:cubicBezTo>
                  <a:pt x="1166" y="1369"/>
                  <a:pt x="1134" y="1381"/>
                  <a:pt x="1102" y="1391"/>
                </a:cubicBezTo>
                <a:cubicBezTo>
                  <a:pt x="1001" y="1424"/>
                  <a:pt x="889" y="1442"/>
                  <a:pt x="749" y="1449"/>
                </a:cubicBezTo>
                <a:cubicBezTo>
                  <a:pt x="596" y="1449"/>
                  <a:pt x="596" y="1449"/>
                  <a:pt x="596" y="1449"/>
                </a:cubicBezTo>
                <a:cubicBezTo>
                  <a:pt x="456" y="1442"/>
                  <a:pt x="344" y="1424"/>
                  <a:pt x="243" y="1391"/>
                </a:cubicBezTo>
                <a:cubicBezTo>
                  <a:pt x="212" y="1381"/>
                  <a:pt x="179" y="1369"/>
                  <a:pt x="154" y="1348"/>
                </a:cubicBezTo>
                <a:cubicBezTo>
                  <a:pt x="142" y="1337"/>
                  <a:pt x="135" y="1328"/>
                  <a:pt x="134" y="1321"/>
                </a:cubicBezTo>
                <a:cubicBezTo>
                  <a:pt x="132" y="1311"/>
                  <a:pt x="140" y="1298"/>
                  <a:pt x="145" y="1290"/>
                </a:cubicBezTo>
                <a:cubicBezTo>
                  <a:pt x="156" y="1272"/>
                  <a:pt x="169" y="1254"/>
                  <a:pt x="182" y="1236"/>
                </a:cubicBezTo>
                <a:cubicBezTo>
                  <a:pt x="192" y="1222"/>
                  <a:pt x="202" y="1207"/>
                  <a:pt x="212" y="1192"/>
                </a:cubicBezTo>
                <a:cubicBezTo>
                  <a:pt x="217" y="1185"/>
                  <a:pt x="222" y="1178"/>
                  <a:pt x="227" y="1171"/>
                </a:cubicBezTo>
                <a:cubicBezTo>
                  <a:pt x="252" y="1132"/>
                  <a:pt x="279" y="1093"/>
                  <a:pt x="304" y="1052"/>
                </a:cubicBezTo>
                <a:cubicBezTo>
                  <a:pt x="354" y="970"/>
                  <a:pt x="384" y="878"/>
                  <a:pt x="394" y="778"/>
                </a:cubicBezTo>
                <a:cubicBezTo>
                  <a:pt x="399" y="721"/>
                  <a:pt x="407" y="664"/>
                  <a:pt x="418" y="609"/>
                </a:cubicBezTo>
                <a:cubicBezTo>
                  <a:pt x="423" y="586"/>
                  <a:pt x="429" y="565"/>
                  <a:pt x="438" y="547"/>
                </a:cubicBezTo>
                <a:cubicBezTo>
                  <a:pt x="452" y="518"/>
                  <a:pt x="439" y="484"/>
                  <a:pt x="411" y="470"/>
                </a:cubicBezTo>
                <a:cubicBezTo>
                  <a:pt x="382" y="457"/>
                  <a:pt x="348" y="469"/>
                  <a:pt x="334" y="498"/>
                </a:cubicBezTo>
                <a:cubicBezTo>
                  <a:pt x="321" y="525"/>
                  <a:pt x="311" y="555"/>
                  <a:pt x="305" y="587"/>
                </a:cubicBezTo>
                <a:cubicBezTo>
                  <a:pt x="293" y="645"/>
                  <a:pt x="284" y="706"/>
                  <a:pt x="279" y="767"/>
                </a:cubicBezTo>
                <a:cubicBezTo>
                  <a:pt x="271" y="850"/>
                  <a:pt x="247" y="924"/>
                  <a:pt x="205" y="992"/>
                </a:cubicBezTo>
                <a:cubicBezTo>
                  <a:pt x="181" y="1030"/>
                  <a:pt x="156" y="1069"/>
                  <a:pt x="131" y="1107"/>
                </a:cubicBezTo>
                <a:cubicBezTo>
                  <a:pt x="126" y="1114"/>
                  <a:pt x="121" y="1121"/>
                  <a:pt x="116" y="1128"/>
                </a:cubicBezTo>
                <a:cubicBezTo>
                  <a:pt x="107" y="1142"/>
                  <a:pt x="97" y="1155"/>
                  <a:pt x="87" y="1170"/>
                </a:cubicBezTo>
                <a:cubicBezTo>
                  <a:pt x="74" y="1189"/>
                  <a:pt x="60" y="1208"/>
                  <a:pt x="47" y="1228"/>
                </a:cubicBezTo>
                <a:cubicBezTo>
                  <a:pt x="0" y="1304"/>
                  <a:pt x="11" y="1377"/>
                  <a:pt x="79" y="1436"/>
                </a:cubicBezTo>
                <a:cubicBezTo>
                  <a:pt x="119" y="1470"/>
                  <a:pt x="164" y="1488"/>
                  <a:pt x="208" y="1502"/>
                </a:cubicBezTo>
                <a:cubicBezTo>
                  <a:pt x="319" y="1538"/>
                  <a:pt x="441" y="1558"/>
                  <a:pt x="592" y="1565"/>
                </a:cubicBezTo>
                <a:cubicBezTo>
                  <a:pt x="753" y="1565"/>
                  <a:pt x="753" y="1565"/>
                  <a:pt x="753" y="1565"/>
                </a:cubicBezTo>
                <a:cubicBezTo>
                  <a:pt x="904" y="1558"/>
                  <a:pt x="1026" y="1538"/>
                  <a:pt x="1137" y="1502"/>
                </a:cubicBezTo>
                <a:cubicBezTo>
                  <a:pt x="1180" y="1488"/>
                  <a:pt x="1226" y="1471"/>
                  <a:pt x="1266" y="1436"/>
                </a:cubicBezTo>
                <a:cubicBezTo>
                  <a:pt x="1334" y="1377"/>
                  <a:pt x="1345" y="1303"/>
                  <a:pt x="1297" y="1229"/>
                </a:cubicBezTo>
                <a:close/>
                <a:moveTo>
                  <a:pt x="1297" y="1229"/>
                </a:moveTo>
                <a:cubicBezTo>
                  <a:pt x="1297" y="1229"/>
                  <a:pt x="1297" y="1229"/>
                  <a:pt x="1297" y="122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61" name="Group 60"/>
          <p:cNvGrpSpPr/>
          <p:nvPr/>
        </p:nvGrpSpPr>
        <p:grpSpPr>
          <a:xfrm>
            <a:off x="5737944" y="2387515"/>
            <a:ext cx="650960" cy="817105"/>
            <a:chOff x="5429250" y="2327276"/>
            <a:chExt cx="1517651" cy="1905000"/>
          </a:xfrm>
        </p:grpSpPr>
        <p:sp>
          <p:nvSpPr>
            <p:cNvPr id="57" name="Freeform 47"/>
            <p:cNvSpPr>
              <a:spLocks noEditPoints="1"/>
            </p:cNvSpPr>
            <p:nvPr/>
          </p:nvSpPr>
          <p:spPr bwMode="auto">
            <a:xfrm>
              <a:off x="5429250" y="2327276"/>
              <a:ext cx="1517650" cy="1905000"/>
            </a:xfrm>
            <a:custGeom>
              <a:avLst/>
              <a:gdLst>
                <a:gd name="T0" fmla="*/ 1187 w 1245"/>
                <a:gd name="T1" fmla="*/ 397 h 1560"/>
                <a:gd name="T2" fmla="*/ 256 w 1245"/>
                <a:gd name="T3" fmla="*/ 397 h 1560"/>
                <a:gd name="T4" fmla="*/ 116 w 1245"/>
                <a:gd name="T5" fmla="*/ 256 h 1560"/>
                <a:gd name="T6" fmla="*/ 256 w 1245"/>
                <a:gd name="T7" fmla="*/ 116 h 1560"/>
                <a:gd name="T8" fmla="*/ 1187 w 1245"/>
                <a:gd name="T9" fmla="*/ 116 h 1560"/>
                <a:gd name="T10" fmla="*/ 1245 w 1245"/>
                <a:gd name="T11" fmla="*/ 58 h 1560"/>
                <a:gd name="T12" fmla="*/ 1187 w 1245"/>
                <a:gd name="T13" fmla="*/ 0 h 1560"/>
                <a:gd name="T14" fmla="*/ 256 w 1245"/>
                <a:gd name="T15" fmla="*/ 0 h 1560"/>
                <a:gd name="T16" fmla="*/ 0 w 1245"/>
                <a:gd name="T17" fmla="*/ 256 h 1560"/>
                <a:gd name="T18" fmla="*/ 0 w 1245"/>
                <a:gd name="T19" fmla="*/ 1303 h 1560"/>
                <a:gd name="T20" fmla="*/ 256 w 1245"/>
                <a:gd name="T21" fmla="*/ 1559 h 1560"/>
                <a:gd name="T22" fmla="*/ 947 w 1245"/>
                <a:gd name="T23" fmla="*/ 1559 h 1560"/>
                <a:gd name="T24" fmla="*/ 1004 w 1245"/>
                <a:gd name="T25" fmla="*/ 1502 h 1560"/>
                <a:gd name="T26" fmla="*/ 947 w 1245"/>
                <a:gd name="T27" fmla="*/ 1444 h 1560"/>
                <a:gd name="T28" fmla="*/ 256 w 1245"/>
                <a:gd name="T29" fmla="*/ 1444 h 1560"/>
                <a:gd name="T30" fmla="*/ 116 w 1245"/>
                <a:gd name="T31" fmla="*/ 1303 h 1560"/>
                <a:gd name="T32" fmla="*/ 116 w 1245"/>
                <a:gd name="T33" fmla="*/ 470 h 1560"/>
                <a:gd name="T34" fmla="*/ 256 w 1245"/>
                <a:gd name="T35" fmla="*/ 513 h 1560"/>
                <a:gd name="T36" fmla="*/ 1130 w 1245"/>
                <a:gd name="T37" fmla="*/ 513 h 1560"/>
                <a:gd name="T38" fmla="*/ 1130 w 1245"/>
                <a:gd name="T39" fmla="*/ 1502 h 1560"/>
                <a:gd name="T40" fmla="*/ 1187 w 1245"/>
                <a:gd name="T41" fmla="*/ 1560 h 1560"/>
                <a:gd name="T42" fmla="*/ 1245 w 1245"/>
                <a:gd name="T43" fmla="*/ 1502 h 1560"/>
                <a:gd name="T44" fmla="*/ 1245 w 1245"/>
                <a:gd name="T45" fmla="*/ 455 h 1560"/>
                <a:gd name="T46" fmla="*/ 1187 w 1245"/>
                <a:gd name="T47" fmla="*/ 397 h 1560"/>
                <a:gd name="T48" fmla="*/ 1187 w 1245"/>
                <a:gd name="T49" fmla="*/ 397 h 1560"/>
                <a:gd name="T50" fmla="*/ 1187 w 1245"/>
                <a:gd name="T51" fmla="*/ 397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45" h="1560">
                  <a:moveTo>
                    <a:pt x="1187" y="397"/>
                  </a:moveTo>
                  <a:cubicBezTo>
                    <a:pt x="256" y="397"/>
                    <a:pt x="256" y="397"/>
                    <a:pt x="256" y="397"/>
                  </a:cubicBezTo>
                  <a:cubicBezTo>
                    <a:pt x="179" y="397"/>
                    <a:pt x="116" y="334"/>
                    <a:pt x="116" y="256"/>
                  </a:cubicBezTo>
                  <a:cubicBezTo>
                    <a:pt x="116" y="179"/>
                    <a:pt x="179" y="116"/>
                    <a:pt x="256" y="116"/>
                  </a:cubicBezTo>
                  <a:cubicBezTo>
                    <a:pt x="1187" y="116"/>
                    <a:pt x="1187" y="116"/>
                    <a:pt x="1187" y="116"/>
                  </a:cubicBezTo>
                  <a:cubicBezTo>
                    <a:pt x="1219" y="116"/>
                    <a:pt x="1245" y="90"/>
                    <a:pt x="1245" y="58"/>
                  </a:cubicBezTo>
                  <a:cubicBezTo>
                    <a:pt x="1245" y="26"/>
                    <a:pt x="1219" y="0"/>
                    <a:pt x="1187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115" y="0"/>
                    <a:pt x="0" y="115"/>
                    <a:pt x="0" y="256"/>
                  </a:cubicBezTo>
                  <a:cubicBezTo>
                    <a:pt x="0" y="1303"/>
                    <a:pt x="0" y="1303"/>
                    <a:pt x="0" y="1303"/>
                  </a:cubicBezTo>
                  <a:cubicBezTo>
                    <a:pt x="0" y="1444"/>
                    <a:pt x="115" y="1559"/>
                    <a:pt x="256" y="1559"/>
                  </a:cubicBezTo>
                  <a:cubicBezTo>
                    <a:pt x="947" y="1559"/>
                    <a:pt x="947" y="1559"/>
                    <a:pt x="947" y="1559"/>
                  </a:cubicBezTo>
                  <a:cubicBezTo>
                    <a:pt x="978" y="1559"/>
                    <a:pt x="1004" y="1533"/>
                    <a:pt x="1004" y="1502"/>
                  </a:cubicBezTo>
                  <a:cubicBezTo>
                    <a:pt x="1004" y="1470"/>
                    <a:pt x="978" y="1444"/>
                    <a:pt x="947" y="1444"/>
                  </a:cubicBezTo>
                  <a:cubicBezTo>
                    <a:pt x="256" y="1444"/>
                    <a:pt x="256" y="1444"/>
                    <a:pt x="256" y="1444"/>
                  </a:cubicBezTo>
                  <a:cubicBezTo>
                    <a:pt x="179" y="1444"/>
                    <a:pt x="116" y="1381"/>
                    <a:pt x="116" y="1303"/>
                  </a:cubicBezTo>
                  <a:cubicBezTo>
                    <a:pt x="116" y="470"/>
                    <a:pt x="116" y="470"/>
                    <a:pt x="116" y="470"/>
                  </a:cubicBezTo>
                  <a:cubicBezTo>
                    <a:pt x="156" y="497"/>
                    <a:pt x="205" y="513"/>
                    <a:pt x="256" y="513"/>
                  </a:cubicBezTo>
                  <a:cubicBezTo>
                    <a:pt x="1130" y="513"/>
                    <a:pt x="1130" y="513"/>
                    <a:pt x="1130" y="513"/>
                  </a:cubicBezTo>
                  <a:cubicBezTo>
                    <a:pt x="1130" y="1502"/>
                    <a:pt x="1130" y="1502"/>
                    <a:pt x="1130" y="1502"/>
                  </a:cubicBezTo>
                  <a:cubicBezTo>
                    <a:pt x="1130" y="1534"/>
                    <a:pt x="1156" y="1560"/>
                    <a:pt x="1187" y="1560"/>
                  </a:cubicBezTo>
                  <a:cubicBezTo>
                    <a:pt x="1219" y="1560"/>
                    <a:pt x="1245" y="1534"/>
                    <a:pt x="1245" y="1502"/>
                  </a:cubicBezTo>
                  <a:cubicBezTo>
                    <a:pt x="1245" y="455"/>
                    <a:pt x="1245" y="455"/>
                    <a:pt x="1245" y="455"/>
                  </a:cubicBezTo>
                  <a:cubicBezTo>
                    <a:pt x="1245" y="423"/>
                    <a:pt x="1219" y="397"/>
                    <a:pt x="1187" y="397"/>
                  </a:cubicBezTo>
                  <a:close/>
                  <a:moveTo>
                    <a:pt x="1187" y="397"/>
                  </a:moveTo>
                  <a:cubicBezTo>
                    <a:pt x="1187" y="397"/>
                    <a:pt x="1187" y="397"/>
                    <a:pt x="1187" y="39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5688013" y="2573338"/>
              <a:ext cx="1258888" cy="141288"/>
            </a:xfrm>
            <a:custGeom>
              <a:avLst/>
              <a:gdLst>
                <a:gd name="T0" fmla="*/ 975 w 1033"/>
                <a:gd name="T1" fmla="*/ 0 h 115"/>
                <a:gd name="T2" fmla="*/ 58 w 1033"/>
                <a:gd name="T3" fmla="*/ 0 h 115"/>
                <a:gd name="T4" fmla="*/ 0 w 1033"/>
                <a:gd name="T5" fmla="*/ 58 h 115"/>
                <a:gd name="T6" fmla="*/ 58 w 1033"/>
                <a:gd name="T7" fmla="*/ 115 h 115"/>
                <a:gd name="T8" fmla="*/ 975 w 1033"/>
                <a:gd name="T9" fmla="*/ 115 h 115"/>
                <a:gd name="T10" fmla="*/ 1033 w 1033"/>
                <a:gd name="T11" fmla="*/ 58 h 115"/>
                <a:gd name="T12" fmla="*/ 975 w 1033"/>
                <a:gd name="T13" fmla="*/ 0 h 115"/>
                <a:gd name="T14" fmla="*/ 975 w 1033"/>
                <a:gd name="T15" fmla="*/ 0 h 115"/>
                <a:gd name="T16" fmla="*/ 975 w 1033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3" h="115">
                  <a:moveTo>
                    <a:pt x="975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5"/>
                    <a:pt x="58" y="115"/>
                  </a:cubicBezTo>
                  <a:cubicBezTo>
                    <a:pt x="975" y="115"/>
                    <a:pt x="975" y="115"/>
                    <a:pt x="975" y="115"/>
                  </a:cubicBezTo>
                  <a:cubicBezTo>
                    <a:pt x="1007" y="115"/>
                    <a:pt x="1033" y="90"/>
                    <a:pt x="1033" y="58"/>
                  </a:cubicBezTo>
                  <a:cubicBezTo>
                    <a:pt x="1033" y="26"/>
                    <a:pt x="1007" y="0"/>
                    <a:pt x="975" y="0"/>
                  </a:cubicBezTo>
                  <a:close/>
                  <a:moveTo>
                    <a:pt x="975" y="0"/>
                  </a:moveTo>
                  <a:cubicBezTo>
                    <a:pt x="975" y="0"/>
                    <a:pt x="975" y="0"/>
                    <a:pt x="97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9"/>
            <p:cNvSpPr>
              <a:spLocks noEditPoints="1"/>
            </p:cNvSpPr>
            <p:nvPr/>
          </p:nvSpPr>
          <p:spPr bwMode="auto">
            <a:xfrm>
              <a:off x="5819775" y="3190876"/>
              <a:ext cx="736600" cy="655638"/>
            </a:xfrm>
            <a:custGeom>
              <a:avLst/>
              <a:gdLst>
                <a:gd name="T0" fmla="*/ 548 w 605"/>
                <a:gd name="T1" fmla="*/ 0 h 537"/>
                <a:gd name="T2" fmla="*/ 58 w 605"/>
                <a:gd name="T3" fmla="*/ 0 h 537"/>
                <a:gd name="T4" fmla="*/ 0 w 605"/>
                <a:gd name="T5" fmla="*/ 57 h 537"/>
                <a:gd name="T6" fmla="*/ 0 w 605"/>
                <a:gd name="T7" fmla="*/ 479 h 537"/>
                <a:gd name="T8" fmla="*/ 58 w 605"/>
                <a:gd name="T9" fmla="*/ 537 h 537"/>
                <a:gd name="T10" fmla="*/ 548 w 605"/>
                <a:gd name="T11" fmla="*/ 537 h 537"/>
                <a:gd name="T12" fmla="*/ 605 w 605"/>
                <a:gd name="T13" fmla="*/ 479 h 537"/>
                <a:gd name="T14" fmla="*/ 605 w 605"/>
                <a:gd name="T15" fmla="*/ 57 h 537"/>
                <a:gd name="T16" fmla="*/ 548 w 605"/>
                <a:gd name="T17" fmla="*/ 0 h 537"/>
                <a:gd name="T18" fmla="*/ 490 w 605"/>
                <a:gd name="T19" fmla="*/ 421 h 537"/>
                <a:gd name="T20" fmla="*/ 115 w 605"/>
                <a:gd name="T21" fmla="*/ 421 h 537"/>
                <a:gd name="T22" fmla="*/ 115 w 605"/>
                <a:gd name="T23" fmla="*/ 115 h 537"/>
                <a:gd name="T24" fmla="*/ 490 w 605"/>
                <a:gd name="T25" fmla="*/ 115 h 537"/>
                <a:gd name="T26" fmla="*/ 490 w 605"/>
                <a:gd name="T27" fmla="*/ 421 h 537"/>
                <a:gd name="T28" fmla="*/ 490 w 605"/>
                <a:gd name="T29" fmla="*/ 421 h 537"/>
                <a:gd name="T30" fmla="*/ 490 w 605"/>
                <a:gd name="T31" fmla="*/ 42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5" h="537">
                  <a:moveTo>
                    <a:pt x="548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0" y="511"/>
                    <a:pt x="26" y="537"/>
                    <a:pt x="58" y="537"/>
                  </a:cubicBezTo>
                  <a:cubicBezTo>
                    <a:pt x="548" y="537"/>
                    <a:pt x="548" y="537"/>
                    <a:pt x="548" y="537"/>
                  </a:cubicBezTo>
                  <a:cubicBezTo>
                    <a:pt x="579" y="537"/>
                    <a:pt x="605" y="511"/>
                    <a:pt x="605" y="479"/>
                  </a:cubicBezTo>
                  <a:cubicBezTo>
                    <a:pt x="605" y="57"/>
                    <a:pt x="605" y="57"/>
                    <a:pt x="605" y="57"/>
                  </a:cubicBezTo>
                  <a:cubicBezTo>
                    <a:pt x="605" y="26"/>
                    <a:pt x="579" y="0"/>
                    <a:pt x="548" y="0"/>
                  </a:cubicBezTo>
                  <a:close/>
                  <a:moveTo>
                    <a:pt x="490" y="421"/>
                  </a:moveTo>
                  <a:cubicBezTo>
                    <a:pt x="115" y="421"/>
                    <a:pt x="115" y="421"/>
                    <a:pt x="115" y="421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490" y="115"/>
                    <a:pt x="490" y="115"/>
                    <a:pt x="490" y="115"/>
                  </a:cubicBezTo>
                  <a:lnTo>
                    <a:pt x="490" y="421"/>
                  </a:lnTo>
                  <a:close/>
                  <a:moveTo>
                    <a:pt x="490" y="421"/>
                  </a:moveTo>
                  <a:cubicBezTo>
                    <a:pt x="490" y="421"/>
                    <a:pt x="490" y="421"/>
                    <a:pt x="490" y="42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6" name="Freeform 53"/>
          <p:cNvSpPr>
            <a:spLocks noEditPoints="1"/>
          </p:cNvSpPr>
          <p:nvPr/>
        </p:nvSpPr>
        <p:spPr bwMode="auto">
          <a:xfrm>
            <a:off x="8256294" y="1241543"/>
            <a:ext cx="868855" cy="704072"/>
          </a:xfrm>
          <a:custGeom>
            <a:avLst/>
            <a:gdLst>
              <a:gd name="T0" fmla="*/ 1547 w 1568"/>
              <a:gd name="T1" fmla="*/ 819 h 1270"/>
              <a:gd name="T2" fmla="*/ 1544 w 1568"/>
              <a:gd name="T3" fmla="*/ 807 h 1270"/>
              <a:gd name="T4" fmla="*/ 1340 w 1568"/>
              <a:gd name="T5" fmla="*/ 160 h 1270"/>
              <a:gd name="T6" fmla="*/ 1099 w 1568"/>
              <a:gd name="T7" fmla="*/ 31 h 1270"/>
              <a:gd name="T8" fmla="*/ 1060 w 1568"/>
              <a:gd name="T9" fmla="*/ 103 h 1270"/>
              <a:gd name="T10" fmla="*/ 1132 w 1568"/>
              <a:gd name="T11" fmla="*/ 142 h 1270"/>
              <a:gd name="T12" fmla="*/ 1230 w 1568"/>
              <a:gd name="T13" fmla="*/ 194 h 1270"/>
              <a:gd name="T14" fmla="*/ 1231 w 1568"/>
              <a:gd name="T15" fmla="*/ 195 h 1270"/>
              <a:gd name="T16" fmla="*/ 1368 w 1568"/>
              <a:gd name="T17" fmla="*/ 630 h 1270"/>
              <a:gd name="T18" fmla="*/ 1234 w 1568"/>
              <a:gd name="T19" fmla="*/ 602 h 1270"/>
              <a:gd name="T20" fmla="*/ 905 w 1568"/>
              <a:gd name="T21" fmla="*/ 879 h 1270"/>
              <a:gd name="T22" fmla="*/ 662 w 1568"/>
              <a:gd name="T23" fmla="*/ 879 h 1270"/>
              <a:gd name="T24" fmla="*/ 334 w 1568"/>
              <a:gd name="T25" fmla="*/ 602 h 1270"/>
              <a:gd name="T26" fmla="*/ 202 w 1568"/>
              <a:gd name="T27" fmla="*/ 630 h 1270"/>
              <a:gd name="T28" fmla="*/ 339 w 1568"/>
              <a:gd name="T29" fmla="*/ 194 h 1270"/>
              <a:gd name="T30" fmla="*/ 339 w 1568"/>
              <a:gd name="T31" fmla="*/ 194 h 1270"/>
              <a:gd name="T32" fmla="*/ 437 w 1568"/>
              <a:gd name="T33" fmla="*/ 141 h 1270"/>
              <a:gd name="T34" fmla="*/ 509 w 1568"/>
              <a:gd name="T35" fmla="*/ 103 h 1270"/>
              <a:gd name="T36" fmla="*/ 471 w 1568"/>
              <a:gd name="T37" fmla="*/ 31 h 1270"/>
              <a:gd name="T38" fmla="*/ 229 w 1568"/>
              <a:gd name="T39" fmla="*/ 160 h 1270"/>
              <a:gd name="T40" fmla="*/ 25 w 1568"/>
              <a:gd name="T41" fmla="*/ 807 h 1270"/>
              <a:gd name="T42" fmla="*/ 24 w 1568"/>
              <a:gd name="T43" fmla="*/ 813 h 1270"/>
              <a:gd name="T44" fmla="*/ 0 w 1568"/>
              <a:gd name="T45" fmla="*/ 936 h 1270"/>
              <a:gd name="T46" fmla="*/ 334 w 1568"/>
              <a:gd name="T47" fmla="*/ 1270 h 1270"/>
              <a:gd name="T48" fmla="*/ 510 w 1568"/>
              <a:gd name="T49" fmla="*/ 1219 h 1270"/>
              <a:gd name="T50" fmla="*/ 529 w 1568"/>
              <a:gd name="T51" fmla="*/ 1140 h 1270"/>
              <a:gd name="T52" fmla="*/ 449 w 1568"/>
              <a:gd name="T53" fmla="*/ 1122 h 1270"/>
              <a:gd name="T54" fmla="*/ 334 w 1568"/>
              <a:gd name="T55" fmla="*/ 1155 h 1270"/>
              <a:gd name="T56" fmla="*/ 115 w 1568"/>
              <a:gd name="T57" fmla="*/ 936 h 1270"/>
              <a:gd name="T58" fmla="*/ 334 w 1568"/>
              <a:gd name="T59" fmla="*/ 718 h 1270"/>
              <a:gd name="T60" fmla="*/ 552 w 1568"/>
              <a:gd name="T61" fmla="*/ 936 h 1270"/>
              <a:gd name="T62" fmla="*/ 610 w 1568"/>
              <a:gd name="T63" fmla="*/ 994 h 1270"/>
              <a:gd name="T64" fmla="*/ 906 w 1568"/>
              <a:gd name="T65" fmla="*/ 994 h 1270"/>
              <a:gd name="T66" fmla="*/ 1234 w 1568"/>
              <a:gd name="T67" fmla="*/ 1270 h 1270"/>
              <a:gd name="T68" fmla="*/ 1411 w 1568"/>
              <a:gd name="T69" fmla="*/ 1219 h 1270"/>
              <a:gd name="T70" fmla="*/ 1429 w 1568"/>
              <a:gd name="T71" fmla="*/ 1140 h 1270"/>
              <a:gd name="T72" fmla="*/ 1350 w 1568"/>
              <a:gd name="T73" fmla="*/ 1122 h 1270"/>
              <a:gd name="T74" fmla="*/ 1234 w 1568"/>
              <a:gd name="T75" fmla="*/ 1155 h 1270"/>
              <a:gd name="T76" fmla="*/ 1016 w 1568"/>
              <a:gd name="T77" fmla="*/ 936 h 1270"/>
              <a:gd name="T78" fmla="*/ 1234 w 1568"/>
              <a:gd name="T79" fmla="*/ 718 h 1270"/>
              <a:gd name="T80" fmla="*/ 1453 w 1568"/>
              <a:gd name="T81" fmla="*/ 936 h 1270"/>
              <a:gd name="T82" fmla="*/ 1510 w 1568"/>
              <a:gd name="T83" fmla="*/ 994 h 1270"/>
              <a:gd name="T84" fmla="*/ 1568 w 1568"/>
              <a:gd name="T85" fmla="*/ 936 h 1270"/>
              <a:gd name="T86" fmla="*/ 1547 w 1568"/>
              <a:gd name="T87" fmla="*/ 819 h 1270"/>
              <a:gd name="T88" fmla="*/ 1547 w 1568"/>
              <a:gd name="T89" fmla="*/ 819 h 1270"/>
              <a:gd name="T90" fmla="*/ 1547 w 1568"/>
              <a:gd name="T91" fmla="*/ 819 h 1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68" h="1270">
                <a:moveTo>
                  <a:pt x="1547" y="819"/>
                </a:moveTo>
                <a:cubicBezTo>
                  <a:pt x="1546" y="815"/>
                  <a:pt x="1545" y="811"/>
                  <a:pt x="1544" y="807"/>
                </a:cubicBezTo>
                <a:cubicBezTo>
                  <a:pt x="1340" y="160"/>
                  <a:pt x="1340" y="160"/>
                  <a:pt x="1340" y="160"/>
                </a:cubicBezTo>
                <a:cubicBezTo>
                  <a:pt x="1309" y="58"/>
                  <a:pt x="1201" y="0"/>
                  <a:pt x="1099" y="31"/>
                </a:cubicBezTo>
                <a:cubicBezTo>
                  <a:pt x="1068" y="41"/>
                  <a:pt x="1051" y="73"/>
                  <a:pt x="1060" y="103"/>
                </a:cubicBezTo>
                <a:cubicBezTo>
                  <a:pt x="1069" y="134"/>
                  <a:pt x="1101" y="151"/>
                  <a:pt x="1132" y="142"/>
                </a:cubicBezTo>
                <a:cubicBezTo>
                  <a:pt x="1174" y="129"/>
                  <a:pt x="1218" y="153"/>
                  <a:pt x="1230" y="194"/>
                </a:cubicBezTo>
                <a:cubicBezTo>
                  <a:pt x="1230" y="194"/>
                  <a:pt x="1230" y="194"/>
                  <a:pt x="1231" y="195"/>
                </a:cubicBezTo>
                <a:cubicBezTo>
                  <a:pt x="1368" y="630"/>
                  <a:pt x="1368" y="630"/>
                  <a:pt x="1368" y="630"/>
                </a:cubicBezTo>
                <a:cubicBezTo>
                  <a:pt x="1327" y="612"/>
                  <a:pt x="1282" y="602"/>
                  <a:pt x="1234" y="602"/>
                </a:cubicBezTo>
                <a:cubicBezTo>
                  <a:pt x="1069" y="602"/>
                  <a:pt x="932" y="722"/>
                  <a:pt x="905" y="879"/>
                </a:cubicBezTo>
                <a:cubicBezTo>
                  <a:pt x="662" y="879"/>
                  <a:pt x="662" y="879"/>
                  <a:pt x="662" y="879"/>
                </a:cubicBezTo>
                <a:cubicBezTo>
                  <a:pt x="635" y="722"/>
                  <a:pt x="498" y="602"/>
                  <a:pt x="334" y="602"/>
                </a:cubicBezTo>
                <a:cubicBezTo>
                  <a:pt x="287" y="602"/>
                  <a:pt x="242" y="612"/>
                  <a:pt x="202" y="630"/>
                </a:cubicBezTo>
                <a:cubicBezTo>
                  <a:pt x="339" y="194"/>
                  <a:pt x="339" y="194"/>
                  <a:pt x="339" y="194"/>
                </a:cubicBezTo>
                <a:cubicBezTo>
                  <a:pt x="339" y="194"/>
                  <a:pt x="339" y="194"/>
                  <a:pt x="339" y="194"/>
                </a:cubicBezTo>
                <a:cubicBezTo>
                  <a:pt x="352" y="152"/>
                  <a:pt x="396" y="129"/>
                  <a:pt x="437" y="141"/>
                </a:cubicBezTo>
                <a:cubicBezTo>
                  <a:pt x="468" y="151"/>
                  <a:pt x="500" y="133"/>
                  <a:pt x="509" y="103"/>
                </a:cubicBezTo>
                <a:cubicBezTo>
                  <a:pt x="519" y="73"/>
                  <a:pt x="501" y="40"/>
                  <a:pt x="471" y="31"/>
                </a:cubicBezTo>
                <a:cubicBezTo>
                  <a:pt x="369" y="0"/>
                  <a:pt x="260" y="58"/>
                  <a:pt x="229" y="160"/>
                </a:cubicBezTo>
                <a:cubicBezTo>
                  <a:pt x="25" y="807"/>
                  <a:pt x="25" y="807"/>
                  <a:pt x="25" y="807"/>
                </a:cubicBezTo>
                <a:cubicBezTo>
                  <a:pt x="25" y="809"/>
                  <a:pt x="24" y="811"/>
                  <a:pt x="24" y="813"/>
                </a:cubicBezTo>
                <a:cubicBezTo>
                  <a:pt x="8" y="851"/>
                  <a:pt x="0" y="893"/>
                  <a:pt x="0" y="936"/>
                </a:cubicBezTo>
                <a:cubicBezTo>
                  <a:pt x="0" y="1120"/>
                  <a:pt x="150" y="1270"/>
                  <a:pt x="334" y="1270"/>
                </a:cubicBezTo>
                <a:cubicBezTo>
                  <a:pt x="396" y="1270"/>
                  <a:pt x="458" y="1252"/>
                  <a:pt x="510" y="1219"/>
                </a:cubicBezTo>
                <a:cubicBezTo>
                  <a:pt x="537" y="1202"/>
                  <a:pt x="546" y="1167"/>
                  <a:pt x="529" y="1140"/>
                </a:cubicBezTo>
                <a:cubicBezTo>
                  <a:pt x="512" y="1113"/>
                  <a:pt x="476" y="1105"/>
                  <a:pt x="449" y="1122"/>
                </a:cubicBezTo>
                <a:cubicBezTo>
                  <a:pt x="415" y="1144"/>
                  <a:pt x="375" y="1155"/>
                  <a:pt x="334" y="1155"/>
                </a:cubicBezTo>
                <a:cubicBezTo>
                  <a:pt x="213" y="1155"/>
                  <a:pt x="115" y="1057"/>
                  <a:pt x="115" y="936"/>
                </a:cubicBezTo>
                <a:cubicBezTo>
                  <a:pt x="115" y="816"/>
                  <a:pt x="213" y="718"/>
                  <a:pt x="334" y="718"/>
                </a:cubicBezTo>
                <a:cubicBezTo>
                  <a:pt x="454" y="718"/>
                  <a:pt x="552" y="816"/>
                  <a:pt x="552" y="936"/>
                </a:cubicBezTo>
                <a:cubicBezTo>
                  <a:pt x="552" y="968"/>
                  <a:pt x="578" y="994"/>
                  <a:pt x="610" y="994"/>
                </a:cubicBezTo>
                <a:cubicBezTo>
                  <a:pt x="906" y="994"/>
                  <a:pt x="906" y="994"/>
                  <a:pt x="906" y="994"/>
                </a:cubicBezTo>
                <a:cubicBezTo>
                  <a:pt x="933" y="1151"/>
                  <a:pt x="1070" y="1270"/>
                  <a:pt x="1234" y="1270"/>
                </a:cubicBezTo>
                <a:cubicBezTo>
                  <a:pt x="1297" y="1270"/>
                  <a:pt x="1358" y="1252"/>
                  <a:pt x="1411" y="1219"/>
                </a:cubicBezTo>
                <a:cubicBezTo>
                  <a:pt x="1438" y="1202"/>
                  <a:pt x="1446" y="1167"/>
                  <a:pt x="1429" y="1140"/>
                </a:cubicBezTo>
                <a:cubicBezTo>
                  <a:pt x="1412" y="1113"/>
                  <a:pt x="1377" y="1105"/>
                  <a:pt x="1350" y="1122"/>
                </a:cubicBezTo>
                <a:cubicBezTo>
                  <a:pt x="1315" y="1144"/>
                  <a:pt x="1275" y="1155"/>
                  <a:pt x="1234" y="1155"/>
                </a:cubicBezTo>
                <a:cubicBezTo>
                  <a:pt x="1114" y="1155"/>
                  <a:pt x="1016" y="1057"/>
                  <a:pt x="1016" y="936"/>
                </a:cubicBezTo>
                <a:cubicBezTo>
                  <a:pt x="1016" y="816"/>
                  <a:pt x="1114" y="718"/>
                  <a:pt x="1234" y="718"/>
                </a:cubicBezTo>
                <a:cubicBezTo>
                  <a:pt x="1355" y="718"/>
                  <a:pt x="1453" y="816"/>
                  <a:pt x="1453" y="936"/>
                </a:cubicBezTo>
                <a:cubicBezTo>
                  <a:pt x="1453" y="968"/>
                  <a:pt x="1479" y="994"/>
                  <a:pt x="1510" y="994"/>
                </a:cubicBezTo>
                <a:cubicBezTo>
                  <a:pt x="1542" y="994"/>
                  <a:pt x="1568" y="968"/>
                  <a:pt x="1568" y="936"/>
                </a:cubicBezTo>
                <a:cubicBezTo>
                  <a:pt x="1568" y="895"/>
                  <a:pt x="1560" y="855"/>
                  <a:pt x="1547" y="819"/>
                </a:cubicBezTo>
                <a:close/>
                <a:moveTo>
                  <a:pt x="1547" y="819"/>
                </a:moveTo>
                <a:cubicBezTo>
                  <a:pt x="1547" y="819"/>
                  <a:pt x="1547" y="819"/>
                  <a:pt x="1547" y="81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7" name="Group 76"/>
          <p:cNvGrpSpPr/>
          <p:nvPr/>
        </p:nvGrpSpPr>
        <p:grpSpPr>
          <a:xfrm>
            <a:off x="7093639" y="1159833"/>
            <a:ext cx="564484" cy="867493"/>
            <a:chOff x="7700963" y="14288"/>
            <a:chExt cx="1316038" cy="2022475"/>
          </a:xfrm>
        </p:grpSpPr>
        <p:sp>
          <p:nvSpPr>
            <p:cNvPr id="67" name="Freeform 54"/>
            <p:cNvSpPr>
              <a:spLocks noEditPoints="1"/>
            </p:cNvSpPr>
            <p:nvPr/>
          </p:nvSpPr>
          <p:spPr bwMode="auto">
            <a:xfrm>
              <a:off x="7700963" y="14288"/>
              <a:ext cx="1316038" cy="1503363"/>
            </a:xfrm>
            <a:custGeom>
              <a:avLst/>
              <a:gdLst>
                <a:gd name="T0" fmla="*/ 892 w 1018"/>
                <a:gd name="T1" fmla="*/ 173 h 1163"/>
                <a:gd name="T2" fmla="*/ 509 w 1018"/>
                <a:gd name="T3" fmla="*/ 0 h 1163"/>
                <a:gd name="T4" fmla="*/ 126 w 1018"/>
                <a:gd name="T5" fmla="*/ 174 h 1163"/>
                <a:gd name="T6" fmla="*/ 0 w 1018"/>
                <a:gd name="T7" fmla="*/ 511 h 1163"/>
                <a:gd name="T8" fmla="*/ 128 w 1018"/>
                <a:gd name="T9" fmla="*/ 847 h 1163"/>
                <a:gd name="T10" fmla="*/ 171 w 1018"/>
                <a:gd name="T11" fmla="*/ 890 h 1163"/>
                <a:gd name="T12" fmla="*/ 247 w 1018"/>
                <a:gd name="T13" fmla="*/ 1044 h 1163"/>
                <a:gd name="T14" fmla="*/ 246 w 1018"/>
                <a:gd name="T15" fmla="*/ 1104 h 1163"/>
                <a:gd name="T16" fmla="*/ 303 w 1018"/>
                <a:gd name="T17" fmla="*/ 1162 h 1163"/>
                <a:gd name="T18" fmla="*/ 304 w 1018"/>
                <a:gd name="T19" fmla="*/ 1162 h 1163"/>
                <a:gd name="T20" fmla="*/ 361 w 1018"/>
                <a:gd name="T21" fmla="*/ 1105 h 1163"/>
                <a:gd name="T22" fmla="*/ 362 w 1018"/>
                <a:gd name="T23" fmla="*/ 1045 h 1163"/>
                <a:gd name="T24" fmla="*/ 362 w 1018"/>
                <a:gd name="T25" fmla="*/ 1045 h 1163"/>
                <a:gd name="T26" fmla="*/ 247 w 1018"/>
                <a:gd name="T27" fmla="*/ 804 h 1163"/>
                <a:gd name="T28" fmla="*/ 214 w 1018"/>
                <a:gd name="T29" fmla="*/ 771 h 1163"/>
                <a:gd name="T30" fmla="*/ 213 w 1018"/>
                <a:gd name="T31" fmla="*/ 250 h 1163"/>
                <a:gd name="T32" fmla="*/ 509 w 1018"/>
                <a:gd name="T33" fmla="*/ 116 h 1163"/>
                <a:gd name="T34" fmla="*/ 806 w 1018"/>
                <a:gd name="T35" fmla="*/ 250 h 1163"/>
                <a:gd name="T36" fmla="*/ 805 w 1018"/>
                <a:gd name="T37" fmla="*/ 770 h 1163"/>
                <a:gd name="T38" fmla="*/ 772 w 1018"/>
                <a:gd name="T39" fmla="*/ 804 h 1163"/>
                <a:gd name="T40" fmla="*/ 658 w 1018"/>
                <a:gd name="T41" fmla="*/ 1042 h 1163"/>
                <a:gd name="T42" fmla="*/ 657 w 1018"/>
                <a:gd name="T43" fmla="*/ 1104 h 1163"/>
                <a:gd name="T44" fmla="*/ 714 w 1018"/>
                <a:gd name="T45" fmla="*/ 1163 h 1163"/>
                <a:gd name="T46" fmla="*/ 715 w 1018"/>
                <a:gd name="T47" fmla="*/ 1163 h 1163"/>
                <a:gd name="T48" fmla="*/ 773 w 1018"/>
                <a:gd name="T49" fmla="*/ 1106 h 1163"/>
                <a:gd name="T50" fmla="*/ 773 w 1018"/>
                <a:gd name="T51" fmla="*/ 1043 h 1163"/>
                <a:gd name="T52" fmla="*/ 773 w 1018"/>
                <a:gd name="T53" fmla="*/ 1042 h 1163"/>
                <a:gd name="T54" fmla="*/ 848 w 1018"/>
                <a:gd name="T55" fmla="*/ 890 h 1163"/>
                <a:gd name="T56" fmla="*/ 892 w 1018"/>
                <a:gd name="T57" fmla="*/ 846 h 1163"/>
                <a:gd name="T58" fmla="*/ 1018 w 1018"/>
                <a:gd name="T59" fmla="*/ 510 h 1163"/>
                <a:gd name="T60" fmla="*/ 892 w 1018"/>
                <a:gd name="T61" fmla="*/ 173 h 1163"/>
                <a:gd name="T62" fmla="*/ 892 w 1018"/>
                <a:gd name="T63" fmla="*/ 173 h 1163"/>
                <a:gd name="T64" fmla="*/ 892 w 1018"/>
                <a:gd name="T65" fmla="*/ 173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8" h="1163">
                  <a:moveTo>
                    <a:pt x="892" y="173"/>
                  </a:moveTo>
                  <a:cubicBezTo>
                    <a:pt x="795" y="63"/>
                    <a:pt x="655" y="0"/>
                    <a:pt x="509" y="0"/>
                  </a:cubicBezTo>
                  <a:cubicBezTo>
                    <a:pt x="363" y="0"/>
                    <a:pt x="223" y="63"/>
                    <a:pt x="126" y="174"/>
                  </a:cubicBezTo>
                  <a:cubicBezTo>
                    <a:pt x="45" y="266"/>
                    <a:pt x="0" y="386"/>
                    <a:pt x="0" y="511"/>
                  </a:cubicBezTo>
                  <a:cubicBezTo>
                    <a:pt x="1" y="636"/>
                    <a:pt x="46" y="755"/>
                    <a:pt x="128" y="847"/>
                  </a:cubicBezTo>
                  <a:cubicBezTo>
                    <a:pt x="141" y="862"/>
                    <a:pt x="156" y="877"/>
                    <a:pt x="171" y="890"/>
                  </a:cubicBezTo>
                  <a:cubicBezTo>
                    <a:pt x="224" y="938"/>
                    <a:pt x="247" y="984"/>
                    <a:pt x="247" y="1044"/>
                  </a:cubicBezTo>
                  <a:cubicBezTo>
                    <a:pt x="246" y="1104"/>
                    <a:pt x="246" y="1104"/>
                    <a:pt x="246" y="1104"/>
                  </a:cubicBezTo>
                  <a:cubicBezTo>
                    <a:pt x="246" y="1135"/>
                    <a:pt x="271" y="1162"/>
                    <a:pt x="303" y="1162"/>
                  </a:cubicBezTo>
                  <a:cubicBezTo>
                    <a:pt x="304" y="1162"/>
                    <a:pt x="304" y="1162"/>
                    <a:pt x="304" y="1162"/>
                  </a:cubicBezTo>
                  <a:cubicBezTo>
                    <a:pt x="335" y="1162"/>
                    <a:pt x="361" y="1137"/>
                    <a:pt x="361" y="1105"/>
                  </a:cubicBezTo>
                  <a:cubicBezTo>
                    <a:pt x="362" y="1045"/>
                    <a:pt x="362" y="1045"/>
                    <a:pt x="362" y="1045"/>
                  </a:cubicBezTo>
                  <a:cubicBezTo>
                    <a:pt x="362" y="1045"/>
                    <a:pt x="362" y="1045"/>
                    <a:pt x="362" y="1045"/>
                  </a:cubicBezTo>
                  <a:cubicBezTo>
                    <a:pt x="362" y="951"/>
                    <a:pt x="326" y="875"/>
                    <a:pt x="247" y="804"/>
                  </a:cubicBezTo>
                  <a:cubicBezTo>
                    <a:pt x="236" y="794"/>
                    <a:pt x="225" y="783"/>
                    <a:pt x="214" y="771"/>
                  </a:cubicBezTo>
                  <a:cubicBezTo>
                    <a:pt x="82" y="623"/>
                    <a:pt x="82" y="399"/>
                    <a:pt x="213" y="250"/>
                  </a:cubicBezTo>
                  <a:cubicBezTo>
                    <a:pt x="288" y="164"/>
                    <a:pt x="397" y="116"/>
                    <a:pt x="509" y="116"/>
                  </a:cubicBezTo>
                  <a:cubicBezTo>
                    <a:pt x="623" y="116"/>
                    <a:pt x="731" y="164"/>
                    <a:pt x="806" y="250"/>
                  </a:cubicBezTo>
                  <a:cubicBezTo>
                    <a:pt x="937" y="398"/>
                    <a:pt x="936" y="622"/>
                    <a:pt x="805" y="770"/>
                  </a:cubicBezTo>
                  <a:cubicBezTo>
                    <a:pt x="795" y="782"/>
                    <a:pt x="783" y="794"/>
                    <a:pt x="772" y="804"/>
                  </a:cubicBezTo>
                  <a:cubicBezTo>
                    <a:pt x="694" y="873"/>
                    <a:pt x="658" y="949"/>
                    <a:pt x="658" y="1042"/>
                  </a:cubicBezTo>
                  <a:cubicBezTo>
                    <a:pt x="657" y="1104"/>
                    <a:pt x="657" y="1104"/>
                    <a:pt x="657" y="1104"/>
                  </a:cubicBezTo>
                  <a:cubicBezTo>
                    <a:pt x="657" y="1136"/>
                    <a:pt x="683" y="1162"/>
                    <a:pt x="714" y="1163"/>
                  </a:cubicBezTo>
                  <a:cubicBezTo>
                    <a:pt x="715" y="1163"/>
                    <a:pt x="715" y="1163"/>
                    <a:pt x="715" y="1163"/>
                  </a:cubicBezTo>
                  <a:cubicBezTo>
                    <a:pt x="747" y="1163"/>
                    <a:pt x="772" y="1137"/>
                    <a:pt x="773" y="1106"/>
                  </a:cubicBezTo>
                  <a:cubicBezTo>
                    <a:pt x="773" y="1043"/>
                    <a:pt x="773" y="1043"/>
                    <a:pt x="773" y="1043"/>
                  </a:cubicBezTo>
                  <a:cubicBezTo>
                    <a:pt x="773" y="1042"/>
                    <a:pt x="773" y="1042"/>
                    <a:pt x="773" y="1042"/>
                  </a:cubicBezTo>
                  <a:cubicBezTo>
                    <a:pt x="773" y="981"/>
                    <a:pt x="795" y="937"/>
                    <a:pt x="848" y="890"/>
                  </a:cubicBezTo>
                  <a:cubicBezTo>
                    <a:pt x="864" y="876"/>
                    <a:pt x="878" y="861"/>
                    <a:pt x="892" y="846"/>
                  </a:cubicBezTo>
                  <a:cubicBezTo>
                    <a:pt x="973" y="754"/>
                    <a:pt x="1018" y="635"/>
                    <a:pt x="1018" y="510"/>
                  </a:cubicBezTo>
                  <a:cubicBezTo>
                    <a:pt x="1018" y="385"/>
                    <a:pt x="973" y="266"/>
                    <a:pt x="892" y="173"/>
                  </a:cubicBezTo>
                  <a:close/>
                  <a:moveTo>
                    <a:pt x="892" y="173"/>
                  </a:moveTo>
                  <a:cubicBezTo>
                    <a:pt x="892" y="173"/>
                    <a:pt x="892" y="173"/>
                    <a:pt x="892" y="17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55"/>
            <p:cNvSpPr>
              <a:spLocks noEditPoints="1"/>
            </p:cNvSpPr>
            <p:nvPr/>
          </p:nvSpPr>
          <p:spPr bwMode="auto">
            <a:xfrm>
              <a:off x="8020050" y="1641475"/>
              <a:ext cx="677863" cy="147638"/>
            </a:xfrm>
            <a:custGeom>
              <a:avLst/>
              <a:gdLst>
                <a:gd name="T0" fmla="*/ 469 w 526"/>
                <a:gd name="T1" fmla="*/ 0 h 115"/>
                <a:gd name="T2" fmla="*/ 58 w 526"/>
                <a:gd name="T3" fmla="*/ 0 h 115"/>
                <a:gd name="T4" fmla="*/ 0 w 526"/>
                <a:gd name="T5" fmla="*/ 58 h 115"/>
                <a:gd name="T6" fmla="*/ 58 w 526"/>
                <a:gd name="T7" fmla="*/ 115 h 115"/>
                <a:gd name="T8" fmla="*/ 469 w 526"/>
                <a:gd name="T9" fmla="*/ 115 h 115"/>
                <a:gd name="T10" fmla="*/ 526 w 526"/>
                <a:gd name="T11" fmla="*/ 58 h 115"/>
                <a:gd name="T12" fmla="*/ 469 w 526"/>
                <a:gd name="T13" fmla="*/ 0 h 115"/>
                <a:gd name="T14" fmla="*/ 469 w 526"/>
                <a:gd name="T15" fmla="*/ 0 h 115"/>
                <a:gd name="T16" fmla="*/ 469 w 526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6" h="115">
                  <a:moveTo>
                    <a:pt x="469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5"/>
                    <a:pt x="58" y="115"/>
                  </a:cubicBezTo>
                  <a:cubicBezTo>
                    <a:pt x="469" y="115"/>
                    <a:pt x="469" y="115"/>
                    <a:pt x="469" y="115"/>
                  </a:cubicBezTo>
                  <a:cubicBezTo>
                    <a:pt x="501" y="115"/>
                    <a:pt x="526" y="90"/>
                    <a:pt x="526" y="58"/>
                  </a:cubicBezTo>
                  <a:cubicBezTo>
                    <a:pt x="526" y="26"/>
                    <a:pt x="500" y="0"/>
                    <a:pt x="469" y="0"/>
                  </a:cubicBezTo>
                  <a:close/>
                  <a:moveTo>
                    <a:pt x="469" y="0"/>
                  </a:moveTo>
                  <a:cubicBezTo>
                    <a:pt x="469" y="0"/>
                    <a:pt x="469" y="0"/>
                    <a:pt x="46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56"/>
            <p:cNvSpPr>
              <a:spLocks noEditPoints="1"/>
            </p:cNvSpPr>
            <p:nvPr/>
          </p:nvSpPr>
          <p:spPr bwMode="auto">
            <a:xfrm>
              <a:off x="8142288" y="1887538"/>
              <a:ext cx="433388" cy="149225"/>
            </a:xfrm>
            <a:custGeom>
              <a:avLst/>
              <a:gdLst>
                <a:gd name="T0" fmla="*/ 279 w 336"/>
                <a:gd name="T1" fmla="*/ 0 h 115"/>
                <a:gd name="T2" fmla="*/ 57 w 336"/>
                <a:gd name="T3" fmla="*/ 0 h 115"/>
                <a:gd name="T4" fmla="*/ 0 w 336"/>
                <a:gd name="T5" fmla="*/ 57 h 115"/>
                <a:gd name="T6" fmla="*/ 57 w 336"/>
                <a:gd name="T7" fmla="*/ 115 h 115"/>
                <a:gd name="T8" fmla="*/ 279 w 336"/>
                <a:gd name="T9" fmla="*/ 115 h 115"/>
                <a:gd name="T10" fmla="*/ 336 w 336"/>
                <a:gd name="T11" fmla="*/ 57 h 115"/>
                <a:gd name="T12" fmla="*/ 279 w 336"/>
                <a:gd name="T13" fmla="*/ 0 h 115"/>
                <a:gd name="T14" fmla="*/ 279 w 336"/>
                <a:gd name="T15" fmla="*/ 0 h 115"/>
                <a:gd name="T16" fmla="*/ 279 w 336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5">
                  <a:moveTo>
                    <a:pt x="279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5" y="0"/>
                    <a:pt x="0" y="26"/>
                    <a:pt x="0" y="57"/>
                  </a:cubicBezTo>
                  <a:cubicBezTo>
                    <a:pt x="0" y="89"/>
                    <a:pt x="25" y="115"/>
                    <a:pt x="57" y="115"/>
                  </a:cubicBezTo>
                  <a:cubicBezTo>
                    <a:pt x="279" y="115"/>
                    <a:pt x="279" y="115"/>
                    <a:pt x="279" y="115"/>
                  </a:cubicBezTo>
                  <a:cubicBezTo>
                    <a:pt x="311" y="115"/>
                    <a:pt x="336" y="89"/>
                    <a:pt x="336" y="57"/>
                  </a:cubicBezTo>
                  <a:cubicBezTo>
                    <a:pt x="336" y="26"/>
                    <a:pt x="311" y="0"/>
                    <a:pt x="279" y="0"/>
                  </a:cubicBezTo>
                  <a:close/>
                  <a:moveTo>
                    <a:pt x="279" y="0"/>
                  </a:moveTo>
                  <a:cubicBezTo>
                    <a:pt x="279" y="0"/>
                    <a:pt x="279" y="0"/>
                    <a:pt x="27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57"/>
            <p:cNvSpPr>
              <a:spLocks noEditPoints="1"/>
            </p:cNvSpPr>
            <p:nvPr/>
          </p:nvSpPr>
          <p:spPr bwMode="auto">
            <a:xfrm>
              <a:off x="8072438" y="654050"/>
              <a:ext cx="361950" cy="863600"/>
            </a:xfrm>
            <a:custGeom>
              <a:avLst/>
              <a:gdLst>
                <a:gd name="T0" fmla="*/ 263 w 280"/>
                <a:gd name="T1" fmla="*/ 182 h 668"/>
                <a:gd name="T2" fmla="*/ 104 w 280"/>
                <a:gd name="T3" fmla="*/ 23 h 668"/>
                <a:gd name="T4" fmla="*/ 22 w 280"/>
                <a:gd name="T5" fmla="*/ 23 h 668"/>
                <a:gd name="T6" fmla="*/ 22 w 280"/>
                <a:gd name="T7" fmla="*/ 104 h 668"/>
                <a:gd name="T8" fmla="*/ 165 w 280"/>
                <a:gd name="T9" fmla="*/ 246 h 668"/>
                <a:gd name="T10" fmla="*/ 165 w 280"/>
                <a:gd name="T11" fmla="*/ 610 h 668"/>
                <a:gd name="T12" fmla="*/ 222 w 280"/>
                <a:gd name="T13" fmla="*/ 668 h 668"/>
                <a:gd name="T14" fmla="*/ 280 w 280"/>
                <a:gd name="T15" fmla="*/ 610 h 668"/>
                <a:gd name="T16" fmla="*/ 280 w 280"/>
                <a:gd name="T17" fmla="*/ 227 h 668"/>
                <a:gd name="T18" fmla="*/ 263 w 280"/>
                <a:gd name="T19" fmla="*/ 182 h 668"/>
                <a:gd name="T20" fmla="*/ 263 w 280"/>
                <a:gd name="T21" fmla="*/ 182 h 668"/>
                <a:gd name="T22" fmla="*/ 263 w 280"/>
                <a:gd name="T23" fmla="*/ 182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0" h="668">
                  <a:moveTo>
                    <a:pt x="263" y="182"/>
                  </a:moveTo>
                  <a:cubicBezTo>
                    <a:pt x="104" y="23"/>
                    <a:pt x="104" y="23"/>
                    <a:pt x="104" y="23"/>
                  </a:cubicBezTo>
                  <a:cubicBezTo>
                    <a:pt x="81" y="0"/>
                    <a:pt x="45" y="0"/>
                    <a:pt x="22" y="23"/>
                  </a:cubicBezTo>
                  <a:cubicBezTo>
                    <a:pt x="0" y="45"/>
                    <a:pt x="0" y="82"/>
                    <a:pt x="22" y="104"/>
                  </a:cubicBezTo>
                  <a:cubicBezTo>
                    <a:pt x="165" y="246"/>
                    <a:pt x="165" y="246"/>
                    <a:pt x="165" y="246"/>
                  </a:cubicBezTo>
                  <a:cubicBezTo>
                    <a:pt x="165" y="610"/>
                    <a:pt x="165" y="610"/>
                    <a:pt x="165" y="610"/>
                  </a:cubicBezTo>
                  <a:cubicBezTo>
                    <a:pt x="165" y="642"/>
                    <a:pt x="190" y="668"/>
                    <a:pt x="222" y="668"/>
                  </a:cubicBezTo>
                  <a:cubicBezTo>
                    <a:pt x="254" y="668"/>
                    <a:pt x="280" y="642"/>
                    <a:pt x="280" y="610"/>
                  </a:cubicBezTo>
                  <a:cubicBezTo>
                    <a:pt x="280" y="227"/>
                    <a:pt x="280" y="227"/>
                    <a:pt x="280" y="227"/>
                  </a:cubicBezTo>
                  <a:cubicBezTo>
                    <a:pt x="280" y="206"/>
                    <a:pt x="272" y="191"/>
                    <a:pt x="263" y="182"/>
                  </a:cubicBezTo>
                  <a:close/>
                  <a:moveTo>
                    <a:pt x="263" y="182"/>
                  </a:moveTo>
                  <a:cubicBezTo>
                    <a:pt x="263" y="182"/>
                    <a:pt x="263" y="182"/>
                    <a:pt x="263" y="18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58"/>
            <p:cNvSpPr>
              <a:spLocks noEditPoints="1"/>
            </p:cNvSpPr>
            <p:nvPr/>
          </p:nvSpPr>
          <p:spPr bwMode="auto">
            <a:xfrm>
              <a:off x="8443913" y="654050"/>
              <a:ext cx="203200" cy="195263"/>
            </a:xfrm>
            <a:custGeom>
              <a:avLst/>
              <a:gdLst>
                <a:gd name="T0" fmla="*/ 134 w 157"/>
                <a:gd name="T1" fmla="*/ 22 h 151"/>
                <a:gd name="T2" fmla="*/ 53 w 157"/>
                <a:gd name="T3" fmla="*/ 22 h 151"/>
                <a:gd name="T4" fmla="*/ 22 w 157"/>
                <a:gd name="T5" fmla="*/ 53 h 151"/>
                <a:gd name="T6" fmla="*/ 22 w 157"/>
                <a:gd name="T7" fmla="*/ 134 h 151"/>
                <a:gd name="T8" fmla="*/ 63 w 157"/>
                <a:gd name="T9" fmla="*/ 151 h 151"/>
                <a:gd name="T10" fmla="*/ 104 w 157"/>
                <a:gd name="T11" fmla="*/ 134 h 151"/>
                <a:gd name="T12" fmla="*/ 134 w 157"/>
                <a:gd name="T13" fmla="*/ 104 h 151"/>
                <a:gd name="T14" fmla="*/ 134 w 157"/>
                <a:gd name="T15" fmla="*/ 22 h 151"/>
                <a:gd name="T16" fmla="*/ 134 w 157"/>
                <a:gd name="T17" fmla="*/ 22 h 151"/>
                <a:gd name="T18" fmla="*/ 134 w 157"/>
                <a:gd name="T19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151">
                  <a:moveTo>
                    <a:pt x="134" y="22"/>
                  </a:moveTo>
                  <a:cubicBezTo>
                    <a:pt x="112" y="0"/>
                    <a:pt x="75" y="0"/>
                    <a:pt x="53" y="2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0" y="75"/>
                    <a:pt x="0" y="112"/>
                    <a:pt x="22" y="134"/>
                  </a:cubicBezTo>
                  <a:cubicBezTo>
                    <a:pt x="33" y="146"/>
                    <a:pt x="48" y="151"/>
                    <a:pt x="63" y="151"/>
                  </a:cubicBezTo>
                  <a:cubicBezTo>
                    <a:pt x="78" y="151"/>
                    <a:pt x="92" y="146"/>
                    <a:pt x="104" y="134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57" y="82"/>
                    <a:pt x="157" y="45"/>
                    <a:pt x="134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2"/>
                    <a:pt x="134" y="2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2" name="Freeform 59"/>
          <p:cNvSpPr>
            <a:spLocks noEditPoints="1"/>
          </p:cNvSpPr>
          <p:nvPr/>
        </p:nvSpPr>
        <p:spPr bwMode="auto">
          <a:xfrm>
            <a:off x="3159798" y="1157109"/>
            <a:ext cx="762632" cy="872941"/>
          </a:xfrm>
          <a:custGeom>
            <a:avLst/>
            <a:gdLst>
              <a:gd name="T0" fmla="*/ 1125 w 1377"/>
              <a:gd name="T1" fmla="*/ 327 h 1574"/>
              <a:gd name="T2" fmla="*/ 1001 w 1377"/>
              <a:gd name="T3" fmla="*/ 107 h 1574"/>
              <a:gd name="T4" fmla="*/ 726 w 1377"/>
              <a:gd name="T5" fmla="*/ 0 h 1574"/>
              <a:gd name="T6" fmla="*/ 505 w 1377"/>
              <a:gd name="T7" fmla="*/ 65 h 1574"/>
              <a:gd name="T8" fmla="*/ 380 w 1377"/>
              <a:gd name="T9" fmla="*/ 192 h 1574"/>
              <a:gd name="T10" fmla="*/ 349 w 1377"/>
              <a:gd name="T11" fmla="*/ 190 h 1574"/>
              <a:gd name="T12" fmla="*/ 117 w 1377"/>
              <a:gd name="T13" fmla="*/ 422 h 1574"/>
              <a:gd name="T14" fmla="*/ 120 w 1377"/>
              <a:gd name="T15" fmla="*/ 458 h 1574"/>
              <a:gd name="T16" fmla="*/ 0 w 1377"/>
              <a:gd name="T17" fmla="*/ 704 h 1574"/>
              <a:gd name="T18" fmla="*/ 85 w 1377"/>
              <a:gd name="T19" fmla="*/ 926 h 1574"/>
              <a:gd name="T20" fmla="*/ 298 w 1377"/>
              <a:gd name="T21" fmla="*/ 1032 h 1574"/>
              <a:gd name="T22" fmla="*/ 447 w 1377"/>
              <a:gd name="T23" fmla="*/ 1032 h 1574"/>
              <a:gd name="T24" fmla="*/ 505 w 1377"/>
              <a:gd name="T25" fmla="*/ 975 h 1574"/>
              <a:gd name="T26" fmla="*/ 447 w 1377"/>
              <a:gd name="T27" fmla="*/ 917 h 1574"/>
              <a:gd name="T28" fmla="*/ 302 w 1377"/>
              <a:gd name="T29" fmla="*/ 917 h 1574"/>
              <a:gd name="T30" fmla="*/ 116 w 1377"/>
              <a:gd name="T31" fmla="*/ 704 h 1574"/>
              <a:gd name="T32" fmla="*/ 214 w 1377"/>
              <a:gd name="T33" fmla="*/ 532 h 1574"/>
              <a:gd name="T34" fmla="*/ 239 w 1377"/>
              <a:gd name="T35" fmla="*/ 462 h 1574"/>
              <a:gd name="T36" fmla="*/ 232 w 1377"/>
              <a:gd name="T37" fmla="*/ 422 h 1574"/>
              <a:gd name="T38" fmla="*/ 349 w 1377"/>
              <a:gd name="T39" fmla="*/ 305 h 1574"/>
              <a:gd name="T40" fmla="*/ 389 w 1377"/>
              <a:gd name="T41" fmla="*/ 312 h 1574"/>
              <a:gd name="T42" fmla="*/ 461 w 1377"/>
              <a:gd name="T43" fmla="*/ 283 h 1574"/>
              <a:gd name="T44" fmla="*/ 726 w 1377"/>
              <a:gd name="T45" fmla="*/ 115 h 1574"/>
              <a:gd name="T46" fmla="*/ 1017 w 1377"/>
              <a:gd name="T47" fmla="*/ 379 h 1574"/>
              <a:gd name="T48" fmla="*/ 1064 w 1377"/>
              <a:gd name="T49" fmla="*/ 430 h 1574"/>
              <a:gd name="T50" fmla="*/ 1262 w 1377"/>
              <a:gd name="T51" fmla="*/ 672 h 1574"/>
              <a:gd name="T52" fmla="*/ 1042 w 1377"/>
              <a:gd name="T53" fmla="*/ 917 h 1574"/>
              <a:gd name="T54" fmla="*/ 689 w 1377"/>
              <a:gd name="T55" fmla="*/ 917 h 1574"/>
              <a:gd name="T56" fmla="*/ 631 w 1377"/>
              <a:gd name="T57" fmla="*/ 975 h 1574"/>
              <a:gd name="T58" fmla="*/ 631 w 1377"/>
              <a:gd name="T59" fmla="*/ 1378 h 1574"/>
              <a:gd name="T60" fmla="*/ 543 w 1377"/>
              <a:gd name="T61" fmla="*/ 1289 h 1574"/>
              <a:gd name="T62" fmla="*/ 461 w 1377"/>
              <a:gd name="T63" fmla="*/ 1289 h 1574"/>
              <a:gd name="T64" fmla="*/ 461 w 1377"/>
              <a:gd name="T65" fmla="*/ 1371 h 1574"/>
              <a:gd name="T66" fmla="*/ 648 w 1377"/>
              <a:gd name="T67" fmla="*/ 1557 h 1574"/>
              <a:gd name="T68" fmla="*/ 688 w 1377"/>
              <a:gd name="T69" fmla="*/ 1574 h 1574"/>
              <a:gd name="T70" fmla="*/ 729 w 1377"/>
              <a:gd name="T71" fmla="*/ 1557 h 1574"/>
              <a:gd name="T72" fmla="*/ 916 w 1377"/>
              <a:gd name="T73" fmla="*/ 1371 h 1574"/>
              <a:gd name="T74" fmla="*/ 916 w 1377"/>
              <a:gd name="T75" fmla="*/ 1289 h 1574"/>
              <a:gd name="T76" fmla="*/ 834 w 1377"/>
              <a:gd name="T77" fmla="*/ 1289 h 1574"/>
              <a:gd name="T78" fmla="*/ 746 w 1377"/>
              <a:gd name="T79" fmla="*/ 1378 h 1574"/>
              <a:gd name="T80" fmla="*/ 746 w 1377"/>
              <a:gd name="T81" fmla="*/ 1032 h 1574"/>
              <a:gd name="T82" fmla="*/ 1048 w 1377"/>
              <a:gd name="T83" fmla="*/ 1032 h 1574"/>
              <a:gd name="T84" fmla="*/ 1282 w 1377"/>
              <a:gd name="T85" fmla="*/ 917 h 1574"/>
              <a:gd name="T86" fmla="*/ 1377 w 1377"/>
              <a:gd name="T87" fmla="*/ 672 h 1574"/>
              <a:gd name="T88" fmla="*/ 1125 w 1377"/>
              <a:gd name="T89" fmla="*/ 327 h 1574"/>
              <a:gd name="T90" fmla="*/ 1125 w 1377"/>
              <a:gd name="T91" fmla="*/ 327 h 1574"/>
              <a:gd name="T92" fmla="*/ 1125 w 1377"/>
              <a:gd name="T93" fmla="*/ 327 h 1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77" h="1574">
                <a:moveTo>
                  <a:pt x="1125" y="327"/>
                </a:moveTo>
                <a:cubicBezTo>
                  <a:pt x="1108" y="243"/>
                  <a:pt x="1065" y="165"/>
                  <a:pt x="1001" y="107"/>
                </a:cubicBezTo>
                <a:cubicBezTo>
                  <a:pt x="925" y="38"/>
                  <a:pt x="828" y="0"/>
                  <a:pt x="726" y="0"/>
                </a:cubicBezTo>
                <a:cubicBezTo>
                  <a:pt x="647" y="0"/>
                  <a:pt x="571" y="22"/>
                  <a:pt x="505" y="65"/>
                </a:cubicBezTo>
                <a:cubicBezTo>
                  <a:pt x="454" y="98"/>
                  <a:pt x="412" y="141"/>
                  <a:pt x="380" y="192"/>
                </a:cubicBezTo>
                <a:cubicBezTo>
                  <a:pt x="370" y="191"/>
                  <a:pt x="360" y="190"/>
                  <a:pt x="349" y="190"/>
                </a:cubicBezTo>
                <a:cubicBezTo>
                  <a:pt x="221" y="190"/>
                  <a:pt x="117" y="294"/>
                  <a:pt x="117" y="422"/>
                </a:cubicBezTo>
                <a:cubicBezTo>
                  <a:pt x="117" y="434"/>
                  <a:pt x="118" y="446"/>
                  <a:pt x="120" y="458"/>
                </a:cubicBezTo>
                <a:cubicBezTo>
                  <a:pt x="45" y="517"/>
                  <a:pt x="0" y="608"/>
                  <a:pt x="0" y="704"/>
                </a:cubicBezTo>
                <a:cubicBezTo>
                  <a:pt x="0" y="785"/>
                  <a:pt x="31" y="864"/>
                  <a:pt x="85" y="926"/>
                </a:cubicBezTo>
                <a:cubicBezTo>
                  <a:pt x="142" y="990"/>
                  <a:pt x="217" y="1028"/>
                  <a:pt x="298" y="1032"/>
                </a:cubicBezTo>
                <a:cubicBezTo>
                  <a:pt x="447" y="1032"/>
                  <a:pt x="447" y="1032"/>
                  <a:pt x="447" y="1032"/>
                </a:cubicBezTo>
                <a:cubicBezTo>
                  <a:pt x="479" y="1032"/>
                  <a:pt x="505" y="1006"/>
                  <a:pt x="505" y="975"/>
                </a:cubicBezTo>
                <a:cubicBezTo>
                  <a:pt x="505" y="943"/>
                  <a:pt x="479" y="917"/>
                  <a:pt x="447" y="917"/>
                </a:cubicBezTo>
                <a:cubicBezTo>
                  <a:pt x="302" y="917"/>
                  <a:pt x="302" y="917"/>
                  <a:pt x="302" y="917"/>
                </a:cubicBezTo>
                <a:cubicBezTo>
                  <a:pt x="201" y="910"/>
                  <a:pt x="116" y="813"/>
                  <a:pt x="116" y="704"/>
                </a:cubicBezTo>
                <a:cubicBezTo>
                  <a:pt x="116" y="633"/>
                  <a:pt x="153" y="567"/>
                  <a:pt x="214" y="532"/>
                </a:cubicBezTo>
                <a:cubicBezTo>
                  <a:pt x="239" y="518"/>
                  <a:pt x="249" y="488"/>
                  <a:pt x="239" y="462"/>
                </a:cubicBezTo>
                <a:cubicBezTo>
                  <a:pt x="235" y="450"/>
                  <a:pt x="232" y="436"/>
                  <a:pt x="232" y="422"/>
                </a:cubicBezTo>
                <a:cubicBezTo>
                  <a:pt x="232" y="357"/>
                  <a:pt x="285" y="305"/>
                  <a:pt x="349" y="305"/>
                </a:cubicBezTo>
                <a:cubicBezTo>
                  <a:pt x="363" y="305"/>
                  <a:pt x="377" y="307"/>
                  <a:pt x="389" y="312"/>
                </a:cubicBezTo>
                <a:cubicBezTo>
                  <a:pt x="417" y="323"/>
                  <a:pt x="449" y="309"/>
                  <a:pt x="461" y="283"/>
                </a:cubicBezTo>
                <a:cubicBezTo>
                  <a:pt x="509" y="181"/>
                  <a:pt x="613" y="115"/>
                  <a:pt x="726" y="115"/>
                </a:cubicBezTo>
                <a:cubicBezTo>
                  <a:pt x="877" y="115"/>
                  <a:pt x="1002" y="228"/>
                  <a:pt x="1017" y="379"/>
                </a:cubicBezTo>
                <a:cubicBezTo>
                  <a:pt x="1019" y="405"/>
                  <a:pt x="1039" y="426"/>
                  <a:pt x="1064" y="430"/>
                </a:cubicBezTo>
                <a:cubicBezTo>
                  <a:pt x="1177" y="449"/>
                  <a:pt x="1262" y="554"/>
                  <a:pt x="1262" y="672"/>
                </a:cubicBezTo>
                <a:cubicBezTo>
                  <a:pt x="1262" y="798"/>
                  <a:pt x="1163" y="908"/>
                  <a:pt x="1042" y="917"/>
                </a:cubicBezTo>
                <a:cubicBezTo>
                  <a:pt x="689" y="917"/>
                  <a:pt x="689" y="917"/>
                  <a:pt x="689" y="917"/>
                </a:cubicBezTo>
                <a:cubicBezTo>
                  <a:pt x="657" y="917"/>
                  <a:pt x="631" y="943"/>
                  <a:pt x="631" y="975"/>
                </a:cubicBezTo>
                <a:cubicBezTo>
                  <a:pt x="631" y="1378"/>
                  <a:pt x="631" y="1378"/>
                  <a:pt x="631" y="1378"/>
                </a:cubicBezTo>
                <a:cubicBezTo>
                  <a:pt x="543" y="1289"/>
                  <a:pt x="543" y="1289"/>
                  <a:pt x="543" y="1289"/>
                </a:cubicBezTo>
                <a:cubicBezTo>
                  <a:pt x="520" y="1267"/>
                  <a:pt x="484" y="1267"/>
                  <a:pt x="461" y="1289"/>
                </a:cubicBezTo>
                <a:cubicBezTo>
                  <a:pt x="439" y="1312"/>
                  <a:pt x="439" y="1348"/>
                  <a:pt x="461" y="1371"/>
                </a:cubicBezTo>
                <a:cubicBezTo>
                  <a:pt x="648" y="1557"/>
                  <a:pt x="648" y="1557"/>
                  <a:pt x="648" y="1557"/>
                </a:cubicBezTo>
                <a:cubicBezTo>
                  <a:pt x="659" y="1568"/>
                  <a:pt x="673" y="1574"/>
                  <a:pt x="688" y="1574"/>
                </a:cubicBezTo>
                <a:cubicBezTo>
                  <a:pt x="704" y="1574"/>
                  <a:pt x="718" y="1568"/>
                  <a:pt x="729" y="1557"/>
                </a:cubicBezTo>
                <a:cubicBezTo>
                  <a:pt x="916" y="1371"/>
                  <a:pt x="916" y="1371"/>
                  <a:pt x="916" y="1371"/>
                </a:cubicBezTo>
                <a:cubicBezTo>
                  <a:pt x="938" y="1348"/>
                  <a:pt x="938" y="1312"/>
                  <a:pt x="916" y="1289"/>
                </a:cubicBezTo>
                <a:cubicBezTo>
                  <a:pt x="893" y="1267"/>
                  <a:pt x="857" y="1267"/>
                  <a:pt x="834" y="1289"/>
                </a:cubicBezTo>
                <a:cubicBezTo>
                  <a:pt x="746" y="1378"/>
                  <a:pt x="746" y="1378"/>
                  <a:pt x="746" y="1378"/>
                </a:cubicBezTo>
                <a:cubicBezTo>
                  <a:pt x="746" y="1032"/>
                  <a:pt x="746" y="1032"/>
                  <a:pt x="746" y="1032"/>
                </a:cubicBezTo>
                <a:cubicBezTo>
                  <a:pt x="1048" y="1032"/>
                  <a:pt x="1048" y="1032"/>
                  <a:pt x="1048" y="1032"/>
                </a:cubicBezTo>
                <a:cubicBezTo>
                  <a:pt x="1137" y="1026"/>
                  <a:pt x="1220" y="985"/>
                  <a:pt x="1282" y="917"/>
                </a:cubicBezTo>
                <a:cubicBezTo>
                  <a:pt x="1343" y="849"/>
                  <a:pt x="1377" y="763"/>
                  <a:pt x="1377" y="672"/>
                </a:cubicBezTo>
                <a:cubicBezTo>
                  <a:pt x="1377" y="513"/>
                  <a:pt x="1271" y="372"/>
                  <a:pt x="1125" y="327"/>
                </a:cubicBezTo>
                <a:close/>
                <a:moveTo>
                  <a:pt x="1125" y="327"/>
                </a:moveTo>
                <a:cubicBezTo>
                  <a:pt x="1125" y="327"/>
                  <a:pt x="1125" y="327"/>
                  <a:pt x="1125" y="32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" name="Freeform 60"/>
          <p:cNvSpPr>
            <a:spLocks noEditPoints="1"/>
          </p:cNvSpPr>
          <p:nvPr/>
        </p:nvSpPr>
        <p:spPr bwMode="auto">
          <a:xfrm>
            <a:off x="4402146" y="1170046"/>
            <a:ext cx="860003" cy="847065"/>
          </a:xfrm>
          <a:custGeom>
            <a:avLst/>
            <a:gdLst>
              <a:gd name="T0" fmla="*/ 1316 w 1553"/>
              <a:gd name="T1" fmla="*/ 516 h 1528"/>
              <a:gd name="T2" fmla="*/ 1017 w 1553"/>
              <a:gd name="T3" fmla="*/ 516 h 1528"/>
              <a:gd name="T4" fmla="*/ 1017 w 1553"/>
              <a:gd name="T5" fmla="*/ 301 h 1528"/>
              <a:gd name="T6" fmla="*/ 923 w 1553"/>
              <a:gd name="T7" fmla="*/ 72 h 1528"/>
              <a:gd name="T8" fmla="*/ 684 w 1553"/>
              <a:gd name="T9" fmla="*/ 42 h 1528"/>
              <a:gd name="T10" fmla="*/ 644 w 1553"/>
              <a:gd name="T11" fmla="*/ 55 h 1528"/>
              <a:gd name="T12" fmla="*/ 644 w 1553"/>
              <a:gd name="T13" fmla="*/ 361 h 1528"/>
              <a:gd name="T14" fmla="*/ 524 w 1553"/>
              <a:gd name="T15" fmla="*/ 556 h 1528"/>
              <a:gd name="T16" fmla="*/ 510 w 1553"/>
              <a:gd name="T17" fmla="*/ 637 h 1528"/>
              <a:gd name="T18" fmla="*/ 590 w 1553"/>
              <a:gd name="T19" fmla="*/ 651 h 1528"/>
              <a:gd name="T20" fmla="*/ 760 w 1553"/>
              <a:gd name="T21" fmla="*/ 361 h 1528"/>
              <a:gd name="T22" fmla="*/ 760 w 1553"/>
              <a:gd name="T23" fmla="*/ 145 h 1528"/>
              <a:gd name="T24" fmla="*/ 855 w 1553"/>
              <a:gd name="T25" fmla="*/ 165 h 1528"/>
              <a:gd name="T26" fmla="*/ 902 w 1553"/>
              <a:gd name="T27" fmla="*/ 300 h 1528"/>
              <a:gd name="T28" fmla="*/ 902 w 1553"/>
              <a:gd name="T29" fmla="*/ 630 h 1528"/>
              <a:gd name="T30" fmla="*/ 1317 w 1553"/>
              <a:gd name="T31" fmla="*/ 630 h 1528"/>
              <a:gd name="T32" fmla="*/ 1438 w 1553"/>
              <a:gd name="T33" fmla="*/ 748 h 1528"/>
              <a:gd name="T34" fmla="*/ 1352 w 1553"/>
              <a:gd name="T35" fmla="*/ 1288 h 1528"/>
              <a:gd name="T36" fmla="*/ 1351 w 1553"/>
              <a:gd name="T37" fmla="*/ 1290 h 1528"/>
              <a:gd name="T38" fmla="*/ 1196 w 1553"/>
              <a:gd name="T39" fmla="*/ 1412 h 1528"/>
              <a:gd name="T40" fmla="*/ 551 w 1553"/>
              <a:gd name="T41" fmla="*/ 1412 h 1528"/>
              <a:gd name="T42" fmla="*/ 436 w 1553"/>
              <a:gd name="T43" fmla="*/ 1297 h 1528"/>
              <a:gd name="T44" fmla="*/ 436 w 1553"/>
              <a:gd name="T45" fmla="*/ 763 h 1528"/>
              <a:gd name="T46" fmla="*/ 259 w 1553"/>
              <a:gd name="T47" fmla="*/ 585 h 1528"/>
              <a:gd name="T48" fmla="*/ 178 w 1553"/>
              <a:gd name="T49" fmla="*/ 585 h 1528"/>
              <a:gd name="T50" fmla="*/ 0 w 1553"/>
              <a:gd name="T51" fmla="*/ 763 h 1528"/>
              <a:gd name="T52" fmla="*/ 0 w 1553"/>
              <a:gd name="T53" fmla="*/ 1311 h 1528"/>
              <a:gd name="T54" fmla="*/ 178 w 1553"/>
              <a:gd name="T55" fmla="*/ 1488 h 1528"/>
              <a:gd name="T56" fmla="*/ 235 w 1553"/>
              <a:gd name="T57" fmla="*/ 1431 h 1528"/>
              <a:gd name="T58" fmla="*/ 178 w 1553"/>
              <a:gd name="T59" fmla="*/ 1373 h 1528"/>
              <a:gd name="T60" fmla="*/ 116 w 1553"/>
              <a:gd name="T61" fmla="*/ 1311 h 1528"/>
              <a:gd name="T62" fmla="*/ 116 w 1553"/>
              <a:gd name="T63" fmla="*/ 763 h 1528"/>
              <a:gd name="T64" fmla="*/ 178 w 1553"/>
              <a:gd name="T65" fmla="*/ 701 h 1528"/>
              <a:gd name="T66" fmla="*/ 259 w 1553"/>
              <a:gd name="T67" fmla="*/ 701 h 1528"/>
              <a:gd name="T68" fmla="*/ 321 w 1553"/>
              <a:gd name="T69" fmla="*/ 763 h 1528"/>
              <a:gd name="T70" fmla="*/ 321 w 1553"/>
              <a:gd name="T71" fmla="*/ 1311 h 1528"/>
              <a:gd name="T72" fmla="*/ 322 w 1553"/>
              <a:gd name="T73" fmla="*/ 1324 h 1528"/>
              <a:gd name="T74" fmla="*/ 551 w 1553"/>
              <a:gd name="T75" fmla="*/ 1528 h 1528"/>
              <a:gd name="T76" fmla="*/ 1196 w 1553"/>
              <a:gd name="T77" fmla="*/ 1528 h 1528"/>
              <a:gd name="T78" fmla="*/ 1363 w 1553"/>
              <a:gd name="T79" fmla="*/ 1482 h 1528"/>
              <a:gd name="T80" fmla="*/ 1465 w 1553"/>
              <a:gd name="T81" fmla="*/ 1305 h 1528"/>
              <a:gd name="T82" fmla="*/ 1552 w 1553"/>
              <a:gd name="T83" fmla="*/ 762 h 1528"/>
              <a:gd name="T84" fmla="*/ 1553 w 1553"/>
              <a:gd name="T85" fmla="*/ 752 h 1528"/>
              <a:gd name="T86" fmla="*/ 1316 w 1553"/>
              <a:gd name="T87" fmla="*/ 516 h 1528"/>
              <a:gd name="T88" fmla="*/ 1316 w 1553"/>
              <a:gd name="T89" fmla="*/ 516 h 1528"/>
              <a:gd name="T90" fmla="*/ 1316 w 1553"/>
              <a:gd name="T91" fmla="*/ 516 h 1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53" h="1528">
                <a:moveTo>
                  <a:pt x="1316" y="516"/>
                </a:moveTo>
                <a:cubicBezTo>
                  <a:pt x="1017" y="516"/>
                  <a:pt x="1017" y="516"/>
                  <a:pt x="1017" y="516"/>
                </a:cubicBezTo>
                <a:cubicBezTo>
                  <a:pt x="1017" y="301"/>
                  <a:pt x="1017" y="301"/>
                  <a:pt x="1017" y="301"/>
                </a:cubicBezTo>
                <a:cubicBezTo>
                  <a:pt x="1017" y="195"/>
                  <a:pt x="985" y="118"/>
                  <a:pt x="923" y="72"/>
                </a:cubicBezTo>
                <a:cubicBezTo>
                  <a:pt x="824" y="0"/>
                  <a:pt x="690" y="40"/>
                  <a:pt x="684" y="42"/>
                </a:cubicBezTo>
                <a:cubicBezTo>
                  <a:pt x="644" y="55"/>
                  <a:pt x="644" y="55"/>
                  <a:pt x="644" y="55"/>
                </a:cubicBezTo>
                <a:cubicBezTo>
                  <a:pt x="644" y="361"/>
                  <a:pt x="644" y="361"/>
                  <a:pt x="644" y="361"/>
                </a:cubicBezTo>
                <a:cubicBezTo>
                  <a:pt x="644" y="435"/>
                  <a:pt x="604" y="500"/>
                  <a:pt x="524" y="556"/>
                </a:cubicBezTo>
                <a:cubicBezTo>
                  <a:pt x="498" y="575"/>
                  <a:pt x="492" y="610"/>
                  <a:pt x="510" y="637"/>
                </a:cubicBezTo>
                <a:cubicBezTo>
                  <a:pt x="528" y="663"/>
                  <a:pt x="564" y="669"/>
                  <a:pt x="590" y="651"/>
                </a:cubicBezTo>
                <a:cubicBezTo>
                  <a:pt x="701" y="573"/>
                  <a:pt x="760" y="473"/>
                  <a:pt x="760" y="361"/>
                </a:cubicBezTo>
                <a:cubicBezTo>
                  <a:pt x="760" y="145"/>
                  <a:pt x="760" y="145"/>
                  <a:pt x="760" y="145"/>
                </a:cubicBezTo>
                <a:cubicBezTo>
                  <a:pt x="788" y="142"/>
                  <a:pt x="827" y="144"/>
                  <a:pt x="855" y="165"/>
                </a:cubicBezTo>
                <a:cubicBezTo>
                  <a:pt x="886" y="188"/>
                  <a:pt x="902" y="233"/>
                  <a:pt x="902" y="300"/>
                </a:cubicBezTo>
                <a:cubicBezTo>
                  <a:pt x="902" y="630"/>
                  <a:pt x="902" y="630"/>
                  <a:pt x="902" y="630"/>
                </a:cubicBezTo>
                <a:cubicBezTo>
                  <a:pt x="1317" y="630"/>
                  <a:pt x="1317" y="630"/>
                  <a:pt x="1317" y="630"/>
                </a:cubicBezTo>
                <a:cubicBezTo>
                  <a:pt x="1382" y="630"/>
                  <a:pt x="1436" y="682"/>
                  <a:pt x="1438" y="748"/>
                </a:cubicBezTo>
                <a:cubicBezTo>
                  <a:pt x="1352" y="1288"/>
                  <a:pt x="1352" y="1288"/>
                  <a:pt x="1352" y="1288"/>
                </a:cubicBezTo>
                <a:cubicBezTo>
                  <a:pt x="1351" y="1290"/>
                  <a:pt x="1351" y="1290"/>
                  <a:pt x="1351" y="1290"/>
                </a:cubicBezTo>
                <a:cubicBezTo>
                  <a:pt x="1348" y="1320"/>
                  <a:pt x="1336" y="1412"/>
                  <a:pt x="1196" y="1412"/>
                </a:cubicBezTo>
                <a:cubicBezTo>
                  <a:pt x="551" y="1412"/>
                  <a:pt x="551" y="1412"/>
                  <a:pt x="551" y="1412"/>
                </a:cubicBezTo>
                <a:cubicBezTo>
                  <a:pt x="487" y="1412"/>
                  <a:pt x="436" y="1360"/>
                  <a:pt x="436" y="1297"/>
                </a:cubicBezTo>
                <a:cubicBezTo>
                  <a:pt x="436" y="763"/>
                  <a:pt x="436" y="763"/>
                  <a:pt x="436" y="763"/>
                </a:cubicBezTo>
                <a:cubicBezTo>
                  <a:pt x="436" y="665"/>
                  <a:pt x="356" y="585"/>
                  <a:pt x="259" y="585"/>
                </a:cubicBezTo>
                <a:cubicBezTo>
                  <a:pt x="178" y="585"/>
                  <a:pt x="178" y="585"/>
                  <a:pt x="178" y="585"/>
                </a:cubicBezTo>
                <a:cubicBezTo>
                  <a:pt x="80" y="585"/>
                  <a:pt x="0" y="665"/>
                  <a:pt x="0" y="763"/>
                </a:cubicBezTo>
                <a:cubicBezTo>
                  <a:pt x="0" y="1311"/>
                  <a:pt x="0" y="1311"/>
                  <a:pt x="0" y="1311"/>
                </a:cubicBezTo>
                <a:cubicBezTo>
                  <a:pt x="0" y="1408"/>
                  <a:pt x="80" y="1488"/>
                  <a:pt x="178" y="1488"/>
                </a:cubicBezTo>
                <a:cubicBezTo>
                  <a:pt x="209" y="1488"/>
                  <a:pt x="235" y="1462"/>
                  <a:pt x="235" y="1431"/>
                </a:cubicBezTo>
                <a:cubicBezTo>
                  <a:pt x="235" y="1399"/>
                  <a:pt x="209" y="1373"/>
                  <a:pt x="178" y="1373"/>
                </a:cubicBezTo>
                <a:cubicBezTo>
                  <a:pt x="143" y="1373"/>
                  <a:pt x="116" y="1345"/>
                  <a:pt x="116" y="1311"/>
                </a:cubicBezTo>
                <a:cubicBezTo>
                  <a:pt x="116" y="763"/>
                  <a:pt x="116" y="763"/>
                  <a:pt x="116" y="763"/>
                </a:cubicBezTo>
                <a:cubicBezTo>
                  <a:pt x="116" y="728"/>
                  <a:pt x="143" y="701"/>
                  <a:pt x="178" y="701"/>
                </a:cubicBezTo>
                <a:cubicBezTo>
                  <a:pt x="259" y="701"/>
                  <a:pt x="259" y="701"/>
                  <a:pt x="259" y="701"/>
                </a:cubicBezTo>
                <a:cubicBezTo>
                  <a:pt x="293" y="701"/>
                  <a:pt x="321" y="728"/>
                  <a:pt x="321" y="763"/>
                </a:cubicBezTo>
                <a:cubicBezTo>
                  <a:pt x="321" y="1311"/>
                  <a:pt x="321" y="1311"/>
                  <a:pt x="321" y="1311"/>
                </a:cubicBezTo>
                <a:cubicBezTo>
                  <a:pt x="321" y="1315"/>
                  <a:pt x="321" y="1320"/>
                  <a:pt x="322" y="1324"/>
                </a:cubicBezTo>
                <a:cubicBezTo>
                  <a:pt x="336" y="1439"/>
                  <a:pt x="433" y="1528"/>
                  <a:pt x="551" y="1528"/>
                </a:cubicBezTo>
                <a:cubicBezTo>
                  <a:pt x="1196" y="1528"/>
                  <a:pt x="1196" y="1528"/>
                  <a:pt x="1196" y="1528"/>
                </a:cubicBezTo>
                <a:cubicBezTo>
                  <a:pt x="1261" y="1528"/>
                  <a:pt x="1319" y="1512"/>
                  <a:pt x="1363" y="1482"/>
                </a:cubicBezTo>
                <a:cubicBezTo>
                  <a:pt x="1420" y="1444"/>
                  <a:pt x="1455" y="1383"/>
                  <a:pt x="1465" y="1305"/>
                </a:cubicBezTo>
                <a:cubicBezTo>
                  <a:pt x="1552" y="762"/>
                  <a:pt x="1552" y="762"/>
                  <a:pt x="1552" y="762"/>
                </a:cubicBezTo>
                <a:cubicBezTo>
                  <a:pt x="1552" y="759"/>
                  <a:pt x="1553" y="755"/>
                  <a:pt x="1553" y="752"/>
                </a:cubicBezTo>
                <a:cubicBezTo>
                  <a:pt x="1553" y="622"/>
                  <a:pt x="1447" y="516"/>
                  <a:pt x="1316" y="516"/>
                </a:cubicBezTo>
                <a:close/>
                <a:moveTo>
                  <a:pt x="1316" y="516"/>
                </a:moveTo>
                <a:cubicBezTo>
                  <a:pt x="1316" y="516"/>
                  <a:pt x="1316" y="516"/>
                  <a:pt x="1316" y="51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6" name="Group 75"/>
          <p:cNvGrpSpPr/>
          <p:nvPr/>
        </p:nvGrpSpPr>
        <p:grpSpPr>
          <a:xfrm>
            <a:off x="5629677" y="1160173"/>
            <a:ext cx="867493" cy="866812"/>
            <a:chOff x="5221288" y="22225"/>
            <a:chExt cx="2022475" cy="2020888"/>
          </a:xfrm>
        </p:grpSpPr>
        <p:sp>
          <p:nvSpPr>
            <p:cNvPr id="74" name="Freeform 61"/>
            <p:cNvSpPr>
              <a:spLocks noEditPoints="1"/>
            </p:cNvSpPr>
            <p:nvPr/>
          </p:nvSpPr>
          <p:spPr bwMode="auto">
            <a:xfrm>
              <a:off x="5614988" y="22225"/>
              <a:ext cx="1628775" cy="1622425"/>
            </a:xfrm>
            <a:custGeom>
              <a:avLst/>
              <a:gdLst>
                <a:gd name="T0" fmla="*/ 1259 w 1261"/>
                <a:gd name="T1" fmla="*/ 322 h 1255"/>
                <a:gd name="T2" fmla="*/ 1254 w 1261"/>
                <a:gd name="T3" fmla="*/ 304 h 1255"/>
                <a:gd name="T4" fmla="*/ 1238 w 1261"/>
                <a:gd name="T5" fmla="*/ 249 h 1255"/>
                <a:gd name="T6" fmla="*/ 1002 w 1261"/>
                <a:gd name="T7" fmla="*/ 18 h 1255"/>
                <a:gd name="T8" fmla="*/ 935 w 1261"/>
                <a:gd name="T9" fmla="*/ 3 h 1255"/>
                <a:gd name="T10" fmla="*/ 930 w 1261"/>
                <a:gd name="T11" fmla="*/ 3 h 1255"/>
                <a:gd name="T12" fmla="*/ 838 w 1261"/>
                <a:gd name="T13" fmla="*/ 37 h 1255"/>
                <a:gd name="T14" fmla="*/ 418 w 1261"/>
                <a:gd name="T15" fmla="*/ 458 h 1255"/>
                <a:gd name="T16" fmla="*/ 316 w 1261"/>
                <a:gd name="T17" fmla="*/ 558 h 1255"/>
                <a:gd name="T18" fmla="*/ 271 w 1261"/>
                <a:gd name="T19" fmla="*/ 604 h 1255"/>
                <a:gd name="T20" fmla="*/ 233 w 1261"/>
                <a:gd name="T21" fmla="*/ 642 h 1255"/>
                <a:gd name="T22" fmla="*/ 234 w 1261"/>
                <a:gd name="T23" fmla="*/ 724 h 1255"/>
                <a:gd name="T24" fmla="*/ 315 w 1261"/>
                <a:gd name="T25" fmla="*/ 723 h 1255"/>
                <a:gd name="T26" fmla="*/ 354 w 1261"/>
                <a:gd name="T27" fmla="*/ 684 h 1255"/>
                <a:gd name="T28" fmla="*/ 361 w 1261"/>
                <a:gd name="T29" fmla="*/ 677 h 1255"/>
                <a:gd name="T30" fmla="*/ 398 w 1261"/>
                <a:gd name="T31" fmla="*/ 640 h 1255"/>
                <a:gd name="T32" fmla="*/ 499 w 1261"/>
                <a:gd name="T33" fmla="*/ 539 h 1255"/>
                <a:gd name="T34" fmla="*/ 920 w 1261"/>
                <a:gd name="T35" fmla="*/ 118 h 1255"/>
                <a:gd name="T36" fmla="*/ 920 w 1261"/>
                <a:gd name="T37" fmla="*/ 117 h 1255"/>
                <a:gd name="T38" fmla="*/ 921 w 1261"/>
                <a:gd name="T39" fmla="*/ 117 h 1255"/>
                <a:gd name="T40" fmla="*/ 959 w 1261"/>
                <a:gd name="T41" fmla="*/ 125 h 1255"/>
                <a:gd name="T42" fmla="*/ 1133 w 1261"/>
                <a:gd name="T43" fmla="*/ 295 h 1255"/>
                <a:gd name="T44" fmla="*/ 1141 w 1261"/>
                <a:gd name="T45" fmla="*/ 328 h 1255"/>
                <a:gd name="T46" fmla="*/ 1143 w 1261"/>
                <a:gd name="T47" fmla="*/ 337 h 1255"/>
                <a:gd name="T48" fmla="*/ 1142 w 1261"/>
                <a:gd name="T49" fmla="*/ 338 h 1255"/>
                <a:gd name="T50" fmla="*/ 409 w 1261"/>
                <a:gd name="T51" fmla="*/ 1071 h 1255"/>
                <a:gd name="T52" fmla="*/ 405 w 1261"/>
                <a:gd name="T53" fmla="*/ 1073 h 1255"/>
                <a:gd name="T54" fmla="*/ 141 w 1261"/>
                <a:gd name="T55" fmla="*/ 1129 h 1255"/>
                <a:gd name="T56" fmla="*/ 127 w 1261"/>
                <a:gd name="T57" fmla="*/ 1132 h 1255"/>
                <a:gd name="T58" fmla="*/ 130 w 1261"/>
                <a:gd name="T59" fmla="*/ 1120 h 1255"/>
                <a:gd name="T60" fmla="*/ 187 w 1261"/>
                <a:gd name="T61" fmla="*/ 852 h 1255"/>
                <a:gd name="T62" fmla="*/ 143 w 1261"/>
                <a:gd name="T63" fmla="*/ 783 h 1255"/>
                <a:gd name="T64" fmla="*/ 75 w 1261"/>
                <a:gd name="T65" fmla="*/ 827 h 1255"/>
                <a:gd name="T66" fmla="*/ 17 w 1261"/>
                <a:gd name="T67" fmla="*/ 1096 h 1255"/>
                <a:gd name="T68" fmla="*/ 7 w 1261"/>
                <a:gd name="T69" fmla="*/ 1146 h 1255"/>
                <a:gd name="T70" fmla="*/ 30 w 1261"/>
                <a:gd name="T71" fmla="*/ 1229 h 1255"/>
                <a:gd name="T72" fmla="*/ 93 w 1261"/>
                <a:gd name="T73" fmla="*/ 1255 h 1255"/>
                <a:gd name="T74" fmla="*/ 113 w 1261"/>
                <a:gd name="T75" fmla="*/ 1252 h 1255"/>
                <a:gd name="T76" fmla="*/ 165 w 1261"/>
                <a:gd name="T77" fmla="*/ 1242 h 1255"/>
                <a:gd name="T78" fmla="*/ 429 w 1261"/>
                <a:gd name="T79" fmla="*/ 1186 h 1255"/>
                <a:gd name="T80" fmla="*/ 491 w 1261"/>
                <a:gd name="T81" fmla="*/ 1153 h 1255"/>
                <a:gd name="T82" fmla="*/ 1224 w 1261"/>
                <a:gd name="T83" fmla="*/ 419 h 1255"/>
                <a:gd name="T84" fmla="*/ 1260 w 1261"/>
                <a:gd name="T85" fmla="*/ 342 h 1255"/>
                <a:gd name="T86" fmla="*/ 1259 w 1261"/>
                <a:gd name="T87" fmla="*/ 322 h 1255"/>
                <a:gd name="T88" fmla="*/ 1259 w 1261"/>
                <a:gd name="T89" fmla="*/ 322 h 1255"/>
                <a:gd name="T90" fmla="*/ 1259 w 1261"/>
                <a:gd name="T91" fmla="*/ 322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61" h="1255">
                  <a:moveTo>
                    <a:pt x="1259" y="322"/>
                  </a:moveTo>
                  <a:cubicBezTo>
                    <a:pt x="1256" y="317"/>
                    <a:pt x="1255" y="311"/>
                    <a:pt x="1254" y="304"/>
                  </a:cubicBezTo>
                  <a:cubicBezTo>
                    <a:pt x="1250" y="287"/>
                    <a:pt x="1246" y="268"/>
                    <a:pt x="1238" y="249"/>
                  </a:cubicBezTo>
                  <a:cubicBezTo>
                    <a:pt x="1190" y="140"/>
                    <a:pt x="1110" y="62"/>
                    <a:pt x="1002" y="18"/>
                  </a:cubicBezTo>
                  <a:cubicBezTo>
                    <a:pt x="979" y="9"/>
                    <a:pt x="955" y="6"/>
                    <a:pt x="935" y="3"/>
                  </a:cubicBezTo>
                  <a:cubicBezTo>
                    <a:pt x="930" y="3"/>
                    <a:pt x="930" y="3"/>
                    <a:pt x="930" y="3"/>
                  </a:cubicBezTo>
                  <a:cubicBezTo>
                    <a:pt x="906" y="0"/>
                    <a:pt x="871" y="3"/>
                    <a:pt x="838" y="37"/>
                  </a:cubicBezTo>
                  <a:cubicBezTo>
                    <a:pt x="698" y="177"/>
                    <a:pt x="555" y="320"/>
                    <a:pt x="418" y="458"/>
                  </a:cubicBezTo>
                  <a:cubicBezTo>
                    <a:pt x="316" y="558"/>
                    <a:pt x="316" y="558"/>
                    <a:pt x="316" y="558"/>
                  </a:cubicBezTo>
                  <a:cubicBezTo>
                    <a:pt x="271" y="604"/>
                    <a:pt x="271" y="604"/>
                    <a:pt x="271" y="604"/>
                  </a:cubicBezTo>
                  <a:cubicBezTo>
                    <a:pt x="267" y="608"/>
                    <a:pt x="258" y="617"/>
                    <a:pt x="233" y="642"/>
                  </a:cubicBezTo>
                  <a:cubicBezTo>
                    <a:pt x="211" y="665"/>
                    <a:pt x="211" y="701"/>
                    <a:pt x="234" y="724"/>
                  </a:cubicBezTo>
                  <a:cubicBezTo>
                    <a:pt x="257" y="746"/>
                    <a:pt x="293" y="746"/>
                    <a:pt x="315" y="723"/>
                  </a:cubicBezTo>
                  <a:cubicBezTo>
                    <a:pt x="341" y="698"/>
                    <a:pt x="349" y="689"/>
                    <a:pt x="354" y="684"/>
                  </a:cubicBezTo>
                  <a:cubicBezTo>
                    <a:pt x="361" y="677"/>
                    <a:pt x="361" y="677"/>
                    <a:pt x="361" y="677"/>
                  </a:cubicBezTo>
                  <a:cubicBezTo>
                    <a:pt x="398" y="640"/>
                    <a:pt x="398" y="640"/>
                    <a:pt x="398" y="640"/>
                  </a:cubicBezTo>
                  <a:cubicBezTo>
                    <a:pt x="499" y="539"/>
                    <a:pt x="499" y="539"/>
                    <a:pt x="499" y="539"/>
                  </a:cubicBezTo>
                  <a:cubicBezTo>
                    <a:pt x="637" y="401"/>
                    <a:pt x="779" y="258"/>
                    <a:pt x="920" y="118"/>
                  </a:cubicBezTo>
                  <a:cubicBezTo>
                    <a:pt x="920" y="117"/>
                    <a:pt x="920" y="117"/>
                    <a:pt x="920" y="117"/>
                  </a:cubicBezTo>
                  <a:cubicBezTo>
                    <a:pt x="921" y="117"/>
                    <a:pt x="921" y="117"/>
                    <a:pt x="921" y="117"/>
                  </a:cubicBezTo>
                  <a:cubicBezTo>
                    <a:pt x="936" y="119"/>
                    <a:pt x="950" y="121"/>
                    <a:pt x="959" y="125"/>
                  </a:cubicBezTo>
                  <a:cubicBezTo>
                    <a:pt x="1040" y="157"/>
                    <a:pt x="1097" y="213"/>
                    <a:pt x="1133" y="295"/>
                  </a:cubicBezTo>
                  <a:cubicBezTo>
                    <a:pt x="1136" y="304"/>
                    <a:pt x="1139" y="315"/>
                    <a:pt x="1141" y="328"/>
                  </a:cubicBezTo>
                  <a:cubicBezTo>
                    <a:pt x="1142" y="331"/>
                    <a:pt x="1143" y="334"/>
                    <a:pt x="1143" y="337"/>
                  </a:cubicBezTo>
                  <a:cubicBezTo>
                    <a:pt x="1142" y="338"/>
                    <a:pt x="1142" y="338"/>
                    <a:pt x="1142" y="338"/>
                  </a:cubicBezTo>
                  <a:cubicBezTo>
                    <a:pt x="912" y="568"/>
                    <a:pt x="672" y="808"/>
                    <a:pt x="409" y="1071"/>
                  </a:cubicBezTo>
                  <a:cubicBezTo>
                    <a:pt x="407" y="1073"/>
                    <a:pt x="407" y="1073"/>
                    <a:pt x="405" y="1073"/>
                  </a:cubicBezTo>
                  <a:cubicBezTo>
                    <a:pt x="317" y="1092"/>
                    <a:pt x="227" y="1111"/>
                    <a:pt x="141" y="1129"/>
                  </a:cubicBezTo>
                  <a:cubicBezTo>
                    <a:pt x="127" y="1132"/>
                    <a:pt x="127" y="1132"/>
                    <a:pt x="127" y="1132"/>
                  </a:cubicBezTo>
                  <a:cubicBezTo>
                    <a:pt x="130" y="1120"/>
                    <a:pt x="130" y="1120"/>
                    <a:pt x="130" y="1120"/>
                  </a:cubicBezTo>
                  <a:cubicBezTo>
                    <a:pt x="148" y="1032"/>
                    <a:pt x="167" y="941"/>
                    <a:pt x="187" y="852"/>
                  </a:cubicBezTo>
                  <a:cubicBezTo>
                    <a:pt x="194" y="821"/>
                    <a:pt x="174" y="790"/>
                    <a:pt x="143" y="783"/>
                  </a:cubicBezTo>
                  <a:cubicBezTo>
                    <a:pt x="112" y="777"/>
                    <a:pt x="81" y="796"/>
                    <a:pt x="75" y="827"/>
                  </a:cubicBezTo>
                  <a:cubicBezTo>
                    <a:pt x="55" y="917"/>
                    <a:pt x="36" y="1008"/>
                    <a:pt x="17" y="1096"/>
                  </a:cubicBezTo>
                  <a:cubicBezTo>
                    <a:pt x="7" y="1146"/>
                    <a:pt x="7" y="1146"/>
                    <a:pt x="7" y="1146"/>
                  </a:cubicBezTo>
                  <a:cubicBezTo>
                    <a:pt x="0" y="1177"/>
                    <a:pt x="9" y="1208"/>
                    <a:pt x="30" y="1229"/>
                  </a:cubicBezTo>
                  <a:cubicBezTo>
                    <a:pt x="47" y="1246"/>
                    <a:pt x="69" y="1255"/>
                    <a:pt x="93" y="1255"/>
                  </a:cubicBezTo>
                  <a:cubicBezTo>
                    <a:pt x="100" y="1255"/>
                    <a:pt x="107" y="1254"/>
                    <a:pt x="113" y="1252"/>
                  </a:cubicBezTo>
                  <a:cubicBezTo>
                    <a:pt x="165" y="1242"/>
                    <a:pt x="165" y="1242"/>
                    <a:pt x="165" y="1242"/>
                  </a:cubicBezTo>
                  <a:cubicBezTo>
                    <a:pt x="252" y="1223"/>
                    <a:pt x="341" y="1204"/>
                    <a:pt x="429" y="1186"/>
                  </a:cubicBezTo>
                  <a:cubicBezTo>
                    <a:pt x="454" y="1181"/>
                    <a:pt x="474" y="1170"/>
                    <a:pt x="491" y="1153"/>
                  </a:cubicBezTo>
                  <a:cubicBezTo>
                    <a:pt x="754" y="889"/>
                    <a:pt x="994" y="649"/>
                    <a:pt x="1224" y="419"/>
                  </a:cubicBezTo>
                  <a:cubicBezTo>
                    <a:pt x="1245" y="398"/>
                    <a:pt x="1257" y="372"/>
                    <a:pt x="1260" y="342"/>
                  </a:cubicBezTo>
                  <a:cubicBezTo>
                    <a:pt x="1261" y="335"/>
                    <a:pt x="1260" y="329"/>
                    <a:pt x="1259" y="322"/>
                  </a:cubicBezTo>
                  <a:close/>
                  <a:moveTo>
                    <a:pt x="1259" y="322"/>
                  </a:moveTo>
                  <a:cubicBezTo>
                    <a:pt x="1259" y="322"/>
                    <a:pt x="1259" y="322"/>
                    <a:pt x="1259" y="32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62"/>
            <p:cNvSpPr>
              <a:spLocks noEditPoints="1"/>
            </p:cNvSpPr>
            <p:nvPr/>
          </p:nvSpPr>
          <p:spPr bwMode="auto">
            <a:xfrm>
              <a:off x="5221288" y="365125"/>
              <a:ext cx="1676400" cy="1677988"/>
            </a:xfrm>
            <a:custGeom>
              <a:avLst/>
              <a:gdLst>
                <a:gd name="T0" fmla="*/ 1241 w 1298"/>
                <a:gd name="T1" fmla="*/ 579 h 1298"/>
                <a:gd name="T2" fmla="*/ 1183 w 1298"/>
                <a:gd name="T3" fmla="*/ 637 h 1298"/>
                <a:gd name="T4" fmla="*/ 1183 w 1298"/>
                <a:gd name="T5" fmla="*/ 1158 h 1298"/>
                <a:gd name="T6" fmla="*/ 1158 w 1298"/>
                <a:gd name="T7" fmla="*/ 1183 h 1298"/>
                <a:gd name="T8" fmla="*/ 140 w 1298"/>
                <a:gd name="T9" fmla="*/ 1183 h 1298"/>
                <a:gd name="T10" fmla="*/ 115 w 1298"/>
                <a:gd name="T11" fmla="*/ 1158 h 1298"/>
                <a:gd name="T12" fmla="*/ 115 w 1298"/>
                <a:gd name="T13" fmla="*/ 140 h 1298"/>
                <a:gd name="T14" fmla="*/ 140 w 1298"/>
                <a:gd name="T15" fmla="*/ 115 h 1298"/>
                <a:gd name="T16" fmla="*/ 683 w 1298"/>
                <a:gd name="T17" fmla="*/ 115 h 1298"/>
                <a:gd name="T18" fmla="*/ 741 w 1298"/>
                <a:gd name="T19" fmla="*/ 57 h 1298"/>
                <a:gd name="T20" fmla="*/ 683 w 1298"/>
                <a:gd name="T21" fmla="*/ 0 h 1298"/>
                <a:gd name="T22" fmla="*/ 140 w 1298"/>
                <a:gd name="T23" fmla="*/ 0 h 1298"/>
                <a:gd name="T24" fmla="*/ 0 w 1298"/>
                <a:gd name="T25" fmla="*/ 140 h 1298"/>
                <a:gd name="T26" fmla="*/ 0 w 1298"/>
                <a:gd name="T27" fmla="*/ 1158 h 1298"/>
                <a:gd name="T28" fmla="*/ 140 w 1298"/>
                <a:gd name="T29" fmla="*/ 1298 h 1298"/>
                <a:gd name="T30" fmla="*/ 1158 w 1298"/>
                <a:gd name="T31" fmla="*/ 1298 h 1298"/>
                <a:gd name="T32" fmla="*/ 1298 w 1298"/>
                <a:gd name="T33" fmla="*/ 1158 h 1298"/>
                <a:gd name="T34" fmla="*/ 1298 w 1298"/>
                <a:gd name="T35" fmla="*/ 637 h 1298"/>
                <a:gd name="T36" fmla="*/ 1241 w 1298"/>
                <a:gd name="T37" fmla="*/ 579 h 1298"/>
                <a:gd name="T38" fmla="*/ 1241 w 1298"/>
                <a:gd name="T39" fmla="*/ 579 h 1298"/>
                <a:gd name="T40" fmla="*/ 1241 w 1298"/>
                <a:gd name="T41" fmla="*/ 579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98" h="1298">
                  <a:moveTo>
                    <a:pt x="1241" y="579"/>
                  </a:moveTo>
                  <a:cubicBezTo>
                    <a:pt x="1209" y="579"/>
                    <a:pt x="1183" y="605"/>
                    <a:pt x="1183" y="637"/>
                  </a:cubicBezTo>
                  <a:cubicBezTo>
                    <a:pt x="1183" y="1158"/>
                    <a:pt x="1183" y="1158"/>
                    <a:pt x="1183" y="1158"/>
                  </a:cubicBezTo>
                  <a:cubicBezTo>
                    <a:pt x="1183" y="1172"/>
                    <a:pt x="1172" y="1183"/>
                    <a:pt x="1158" y="1183"/>
                  </a:cubicBezTo>
                  <a:cubicBezTo>
                    <a:pt x="140" y="1183"/>
                    <a:pt x="140" y="1183"/>
                    <a:pt x="140" y="1183"/>
                  </a:cubicBezTo>
                  <a:cubicBezTo>
                    <a:pt x="126" y="1183"/>
                    <a:pt x="115" y="1172"/>
                    <a:pt x="115" y="1158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5" y="126"/>
                    <a:pt x="126" y="115"/>
                    <a:pt x="140" y="115"/>
                  </a:cubicBezTo>
                  <a:cubicBezTo>
                    <a:pt x="683" y="115"/>
                    <a:pt x="683" y="115"/>
                    <a:pt x="683" y="115"/>
                  </a:cubicBezTo>
                  <a:cubicBezTo>
                    <a:pt x="715" y="115"/>
                    <a:pt x="741" y="89"/>
                    <a:pt x="741" y="57"/>
                  </a:cubicBezTo>
                  <a:cubicBezTo>
                    <a:pt x="741" y="26"/>
                    <a:pt x="715" y="0"/>
                    <a:pt x="683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63" y="0"/>
                    <a:pt x="0" y="63"/>
                    <a:pt x="0" y="140"/>
                  </a:cubicBezTo>
                  <a:cubicBezTo>
                    <a:pt x="0" y="1158"/>
                    <a:pt x="0" y="1158"/>
                    <a:pt x="0" y="1158"/>
                  </a:cubicBezTo>
                  <a:cubicBezTo>
                    <a:pt x="0" y="1235"/>
                    <a:pt x="63" y="1298"/>
                    <a:pt x="140" y="1298"/>
                  </a:cubicBezTo>
                  <a:cubicBezTo>
                    <a:pt x="1158" y="1298"/>
                    <a:pt x="1158" y="1298"/>
                    <a:pt x="1158" y="1298"/>
                  </a:cubicBezTo>
                  <a:cubicBezTo>
                    <a:pt x="1235" y="1298"/>
                    <a:pt x="1298" y="1235"/>
                    <a:pt x="1298" y="1158"/>
                  </a:cubicBezTo>
                  <a:cubicBezTo>
                    <a:pt x="1298" y="637"/>
                    <a:pt x="1298" y="637"/>
                    <a:pt x="1298" y="637"/>
                  </a:cubicBezTo>
                  <a:cubicBezTo>
                    <a:pt x="1298" y="605"/>
                    <a:pt x="1272" y="579"/>
                    <a:pt x="1241" y="579"/>
                  </a:cubicBezTo>
                  <a:close/>
                  <a:moveTo>
                    <a:pt x="1241" y="579"/>
                  </a:moveTo>
                  <a:cubicBezTo>
                    <a:pt x="1241" y="579"/>
                    <a:pt x="1241" y="579"/>
                    <a:pt x="1241" y="57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130005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3186113" y="212726"/>
            <a:ext cx="320675" cy="320675"/>
          </a:xfrm>
          <a:custGeom>
            <a:avLst/>
            <a:gdLst>
              <a:gd name="T0" fmla="*/ 175 w 176"/>
              <a:gd name="T1" fmla="*/ 85 h 176"/>
              <a:gd name="T2" fmla="*/ 144 w 176"/>
              <a:gd name="T3" fmla="*/ 54 h 176"/>
              <a:gd name="T4" fmla="*/ 144 w 176"/>
              <a:gd name="T5" fmla="*/ 12 h 176"/>
              <a:gd name="T6" fmla="*/ 140 w 176"/>
              <a:gd name="T7" fmla="*/ 8 h 176"/>
              <a:gd name="T8" fmla="*/ 116 w 176"/>
              <a:gd name="T9" fmla="*/ 8 h 176"/>
              <a:gd name="T10" fmla="*/ 112 w 176"/>
              <a:gd name="T11" fmla="*/ 12 h 176"/>
              <a:gd name="T12" fmla="*/ 112 w 176"/>
              <a:gd name="T13" fmla="*/ 22 h 176"/>
              <a:gd name="T14" fmla="*/ 91 w 176"/>
              <a:gd name="T15" fmla="*/ 1 h 176"/>
              <a:gd name="T16" fmla="*/ 88 w 176"/>
              <a:gd name="T17" fmla="*/ 0 h 176"/>
              <a:gd name="T18" fmla="*/ 85 w 176"/>
              <a:gd name="T19" fmla="*/ 1 h 176"/>
              <a:gd name="T20" fmla="*/ 1 w 176"/>
              <a:gd name="T21" fmla="*/ 85 h 176"/>
              <a:gd name="T22" fmla="*/ 0 w 176"/>
              <a:gd name="T23" fmla="*/ 88 h 176"/>
              <a:gd name="T24" fmla="*/ 4 w 176"/>
              <a:gd name="T25" fmla="*/ 92 h 176"/>
              <a:gd name="T26" fmla="*/ 7 w 176"/>
              <a:gd name="T27" fmla="*/ 91 h 176"/>
              <a:gd name="T28" fmla="*/ 24 w 176"/>
              <a:gd name="T29" fmla="*/ 74 h 176"/>
              <a:gd name="T30" fmla="*/ 24 w 176"/>
              <a:gd name="T31" fmla="*/ 172 h 176"/>
              <a:gd name="T32" fmla="*/ 28 w 176"/>
              <a:gd name="T33" fmla="*/ 176 h 176"/>
              <a:gd name="T34" fmla="*/ 148 w 176"/>
              <a:gd name="T35" fmla="*/ 176 h 176"/>
              <a:gd name="T36" fmla="*/ 152 w 176"/>
              <a:gd name="T37" fmla="*/ 172 h 176"/>
              <a:gd name="T38" fmla="*/ 152 w 176"/>
              <a:gd name="T39" fmla="*/ 74 h 176"/>
              <a:gd name="T40" fmla="*/ 169 w 176"/>
              <a:gd name="T41" fmla="*/ 91 h 176"/>
              <a:gd name="T42" fmla="*/ 172 w 176"/>
              <a:gd name="T43" fmla="*/ 92 h 176"/>
              <a:gd name="T44" fmla="*/ 176 w 176"/>
              <a:gd name="T45" fmla="*/ 88 h 176"/>
              <a:gd name="T46" fmla="*/ 175 w 176"/>
              <a:gd name="T47" fmla="*/ 85 h 176"/>
              <a:gd name="T48" fmla="*/ 120 w 176"/>
              <a:gd name="T49" fmla="*/ 16 h 176"/>
              <a:gd name="T50" fmla="*/ 136 w 176"/>
              <a:gd name="T51" fmla="*/ 16 h 176"/>
              <a:gd name="T52" fmla="*/ 136 w 176"/>
              <a:gd name="T53" fmla="*/ 46 h 176"/>
              <a:gd name="T54" fmla="*/ 120 w 176"/>
              <a:gd name="T55" fmla="*/ 30 h 176"/>
              <a:gd name="T56" fmla="*/ 120 w 176"/>
              <a:gd name="T57" fmla="*/ 16 h 176"/>
              <a:gd name="T58" fmla="*/ 64 w 176"/>
              <a:gd name="T59" fmla="*/ 168 h 176"/>
              <a:gd name="T60" fmla="*/ 32 w 176"/>
              <a:gd name="T61" fmla="*/ 168 h 176"/>
              <a:gd name="T62" fmla="*/ 32 w 176"/>
              <a:gd name="T63" fmla="*/ 160 h 176"/>
              <a:gd name="T64" fmla="*/ 64 w 176"/>
              <a:gd name="T65" fmla="*/ 160 h 176"/>
              <a:gd name="T66" fmla="*/ 64 w 176"/>
              <a:gd name="T67" fmla="*/ 168 h 176"/>
              <a:gd name="T68" fmla="*/ 104 w 176"/>
              <a:gd name="T69" fmla="*/ 168 h 176"/>
              <a:gd name="T70" fmla="*/ 72 w 176"/>
              <a:gd name="T71" fmla="*/ 168 h 176"/>
              <a:gd name="T72" fmla="*/ 72 w 176"/>
              <a:gd name="T73" fmla="*/ 104 h 176"/>
              <a:gd name="T74" fmla="*/ 104 w 176"/>
              <a:gd name="T75" fmla="*/ 104 h 176"/>
              <a:gd name="T76" fmla="*/ 104 w 176"/>
              <a:gd name="T77" fmla="*/ 168 h 176"/>
              <a:gd name="T78" fmla="*/ 144 w 176"/>
              <a:gd name="T79" fmla="*/ 168 h 176"/>
              <a:gd name="T80" fmla="*/ 112 w 176"/>
              <a:gd name="T81" fmla="*/ 168 h 176"/>
              <a:gd name="T82" fmla="*/ 112 w 176"/>
              <a:gd name="T83" fmla="*/ 160 h 176"/>
              <a:gd name="T84" fmla="*/ 144 w 176"/>
              <a:gd name="T85" fmla="*/ 160 h 176"/>
              <a:gd name="T86" fmla="*/ 144 w 176"/>
              <a:gd name="T87" fmla="*/ 168 h 176"/>
              <a:gd name="T88" fmla="*/ 144 w 176"/>
              <a:gd name="T89" fmla="*/ 152 h 176"/>
              <a:gd name="T90" fmla="*/ 112 w 176"/>
              <a:gd name="T91" fmla="*/ 152 h 176"/>
              <a:gd name="T92" fmla="*/ 112 w 176"/>
              <a:gd name="T93" fmla="*/ 100 h 176"/>
              <a:gd name="T94" fmla="*/ 108 w 176"/>
              <a:gd name="T95" fmla="*/ 96 h 176"/>
              <a:gd name="T96" fmla="*/ 68 w 176"/>
              <a:gd name="T97" fmla="*/ 96 h 176"/>
              <a:gd name="T98" fmla="*/ 64 w 176"/>
              <a:gd name="T99" fmla="*/ 100 h 176"/>
              <a:gd name="T100" fmla="*/ 64 w 176"/>
              <a:gd name="T101" fmla="*/ 152 h 176"/>
              <a:gd name="T102" fmla="*/ 32 w 176"/>
              <a:gd name="T103" fmla="*/ 152 h 176"/>
              <a:gd name="T104" fmla="*/ 32 w 176"/>
              <a:gd name="T105" fmla="*/ 66 h 176"/>
              <a:gd name="T106" fmla="*/ 88 w 176"/>
              <a:gd name="T107" fmla="*/ 10 h 176"/>
              <a:gd name="T108" fmla="*/ 144 w 176"/>
              <a:gd name="T109" fmla="*/ 66 h 176"/>
              <a:gd name="T110" fmla="*/ 144 w 176"/>
              <a:gd name="T111" fmla="*/ 152 h 176"/>
              <a:gd name="T112" fmla="*/ 92 w 176"/>
              <a:gd name="T113" fmla="*/ 144 h 176"/>
              <a:gd name="T114" fmla="*/ 96 w 176"/>
              <a:gd name="T115" fmla="*/ 140 h 176"/>
              <a:gd name="T116" fmla="*/ 92 w 176"/>
              <a:gd name="T117" fmla="*/ 136 h 176"/>
              <a:gd name="T118" fmla="*/ 88 w 176"/>
              <a:gd name="T119" fmla="*/ 140 h 176"/>
              <a:gd name="T120" fmla="*/ 92 w 176"/>
              <a:gd name="T121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75" y="85"/>
                </a:moveTo>
                <a:cubicBezTo>
                  <a:pt x="144" y="54"/>
                  <a:pt x="144" y="54"/>
                  <a:pt x="144" y="5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10"/>
                  <a:pt x="142" y="8"/>
                  <a:pt x="140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4" y="8"/>
                  <a:pt x="112" y="10"/>
                  <a:pt x="112" y="12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91" y="1"/>
                  <a:pt x="91" y="1"/>
                  <a:pt x="91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7" y="0"/>
                  <a:pt x="86" y="0"/>
                  <a:pt x="85" y="1"/>
                </a:cubicBezTo>
                <a:cubicBezTo>
                  <a:pt x="1" y="85"/>
                  <a:pt x="1" y="85"/>
                  <a:pt x="1" y="85"/>
                </a:cubicBezTo>
                <a:cubicBezTo>
                  <a:pt x="0" y="86"/>
                  <a:pt x="0" y="87"/>
                  <a:pt x="0" y="88"/>
                </a:cubicBezTo>
                <a:cubicBezTo>
                  <a:pt x="0" y="90"/>
                  <a:pt x="2" y="92"/>
                  <a:pt x="4" y="92"/>
                </a:cubicBezTo>
                <a:cubicBezTo>
                  <a:pt x="5" y="92"/>
                  <a:pt x="6" y="92"/>
                  <a:pt x="7" y="91"/>
                </a:cubicBezTo>
                <a:cubicBezTo>
                  <a:pt x="24" y="74"/>
                  <a:pt x="24" y="74"/>
                  <a:pt x="24" y="7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74"/>
                  <a:pt x="26" y="176"/>
                  <a:pt x="28" y="176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50" y="176"/>
                  <a:pt x="152" y="174"/>
                  <a:pt x="152" y="172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2"/>
                  <a:pt x="171" y="92"/>
                  <a:pt x="172" y="92"/>
                </a:cubicBezTo>
                <a:cubicBezTo>
                  <a:pt x="174" y="92"/>
                  <a:pt x="176" y="90"/>
                  <a:pt x="176" y="88"/>
                </a:cubicBezTo>
                <a:cubicBezTo>
                  <a:pt x="176" y="87"/>
                  <a:pt x="176" y="86"/>
                  <a:pt x="175" y="85"/>
                </a:cubicBezTo>
                <a:moveTo>
                  <a:pt x="120" y="16"/>
                </a:moveTo>
                <a:cubicBezTo>
                  <a:pt x="136" y="16"/>
                  <a:pt x="136" y="16"/>
                  <a:pt x="136" y="16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20" y="30"/>
                  <a:pt x="120" y="30"/>
                  <a:pt x="120" y="30"/>
                </a:cubicBezTo>
                <a:lnTo>
                  <a:pt x="120" y="16"/>
                </a:lnTo>
                <a:close/>
                <a:moveTo>
                  <a:pt x="64" y="168"/>
                </a:moveTo>
                <a:cubicBezTo>
                  <a:pt x="32" y="168"/>
                  <a:pt x="32" y="168"/>
                  <a:pt x="32" y="168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64" y="160"/>
                  <a:pt x="64" y="160"/>
                  <a:pt x="64" y="160"/>
                </a:cubicBezTo>
                <a:lnTo>
                  <a:pt x="64" y="168"/>
                </a:lnTo>
                <a:close/>
                <a:moveTo>
                  <a:pt x="104" y="168"/>
                </a:moveTo>
                <a:cubicBezTo>
                  <a:pt x="72" y="168"/>
                  <a:pt x="72" y="168"/>
                  <a:pt x="72" y="168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68"/>
                </a:lnTo>
                <a:close/>
                <a:moveTo>
                  <a:pt x="144" y="168"/>
                </a:moveTo>
                <a:cubicBezTo>
                  <a:pt x="112" y="168"/>
                  <a:pt x="112" y="168"/>
                  <a:pt x="112" y="168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44" y="160"/>
                  <a:pt x="144" y="160"/>
                  <a:pt x="144" y="160"/>
                </a:cubicBezTo>
                <a:lnTo>
                  <a:pt x="144" y="168"/>
                </a:lnTo>
                <a:close/>
                <a:moveTo>
                  <a:pt x="144" y="152"/>
                </a:moveTo>
                <a:cubicBezTo>
                  <a:pt x="112" y="152"/>
                  <a:pt x="112" y="152"/>
                  <a:pt x="112" y="152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98"/>
                  <a:pt x="110" y="96"/>
                  <a:pt x="108" y="96"/>
                </a:cubicBezTo>
                <a:cubicBezTo>
                  <a:pt x="68" y="96"/>
                  <a:pt x="68" y="96"/>
                  <a:pt x="68" y="96"/>
                </a:cubicBezTo>
                <a:cubicBezTo>
                  <a:pt x="66" y="96"/>
                  <a:pt x="64" y="98"/>
                  <a:pt x="64" y="100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66"/>
                  <a:pt x="32" y="66"/>
                  <a:pt x="32" y="66"/>
                </a:cubicBezTo>
                <a:cubicBezTo>
                  <a:pt x="88" y="10"/>
                  <a:pt x="88" y="10"/>
                  <a:pt x="88" y="10"/>
                </a:cubicBezTo>
                <a:cubicBezTo>
                  <a:pt x="144" y="66"/>
                  <a:pt x="144" y="66"/>
                  <a:pt x="144" y="66"/>
                </a:cubicBezTo>
                <a:lnTo>
                  <a:pt x="144" y="152"/>
                </a:lnTo>
                <a:close/>
                <a:moveTo>
                  <a:pt x="92" y="144"/>
                </a:moveTo>
                <a:cubicBezTo>
                  <a:pt x="94" y="144"/>
                  <a:pt x="96" y="142"/>
                  <a:pt x="96" y="140"/>
                </a:cubicBezTo>
                <a:cubicBezTo>
                  <a:pt x="96" y="138"/>
                  <a:pt x="94" y="136"/>
                  <a:pt x="92" y="136"/>
                </a:cubicBezTo>
                <a:cubicBezTo>
                  <a:pt x="90" y="136"/>
                  <a:pt x="88" y="138"/>
                  <a:pt x="88" y="140"/>
                </a:cubicBezTo>
                <a:cubicBezTo>
                  <a:pt x="88" y="142"/>
                  <a:pt x="90" y="144"/>
                  <a:pt x="92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6"/>
          <p:cNvSpPr>
            <a:spLocks noEditPoints="1"/>
          </p:cNvSpPr>
          <p:nvPr/>
        </p:nvSpPr>
        <p:spPr bwMode="auto">
          <a:xfrm>
            <a:off x="3797300" y="212726"/>
            <a:ext cx="320675" cy="320675"/>
          </a:xfrm>
          <a:custGeom>
            <a:avLst/>
            <a:gdLst>
              <a:gd name="T0" fmla="*/ 144 w 176"/>
              <a:gd name="T1" fmla="*/ 88 h 176"/>
              <a:gd name="T2" fmla="*/ 152 w 176"/>
              <a:gd name="T3" fmla="*/ 88 h 176"/>
              <a:gd name="T4" fmla="*/ 60 w 176"/>
              <a:gd name="T5" fmla="*/ 136 h 176"/>
              <a:gd name="T6" fmla="*/ 56 w 176"/>
              <a:gd name="T7" fmla="*/ 143 h 176"/>
              <a:gd name="T8" fmla="*/ 60 w 176"/>
              <a:gd name="T9" fmla="*/ 136 h 176"/>
              <a:gd name="T10" fmla="*/ 33 w 176"/>
              <a:gd name="T11" fmla="*/ 120 h 176"/>
              <a:gd name="T12" fmla="*/ 40 w 176"/>
              <a:gd name="T13" fmla="*/ 116 h 176"/>
              <a:gd name="T14" fmla="*/ 56 w 176"/>
              <a:gd name="T15" fmla="*/ 33 h 176"/>
              <a:gd name="T16" fmla="*/ 60 w 176"/>
              <a:gd name="T17" fmla="*/ 40 h 176"/>
              <a:gd name="T18" fmla="*/ 56 w 176"/>
              <a:gd name="T19" fmla="*/ 33 h 176"/>
              <a:gd name="T20" fmla="*/ 24 w 176"/>
              <a:gd name="T21" fmla="*/ 88 h 176"/>
              <a:gd name="T22" fmla="*/ 32 w 176"/>
              <a:gd name="T23" fmla="*/ 88 h 176"/>
              <a:gd name="T24" fmla="*/ 116 w 176"/>
              <a:gd name="T25" fmla="*/ 40 h 176"/>
              <a:gd name="T26" fmla="*/ 120 w 176"/>
              <a:gd name="T27" fmla="*/ 33 h 176"/>
              <a:gd name="T28" fmla="*/ 116 w 176"/>
              <a:gd name="T29" fmla="*/ 40 h 176"/>
              <a:gd name="T30" fmla="*/ 33 w 176"/>
              <a:gd name="T31" fmla="*/ 56 h 176"/>
              <a:gd name="T32" fmla="*/ 40 w 176"/>
              <a:gd name="T33" fmla="*/ 60 h 176"/>
              <a:gd name="T34" fmla="*/ 142 w 176"/>
              <a:gd name="T35" fmla="*/ 115 h 176"/>
              <a:gd name="T36" fmla="*/ 138 w 176"/>
              <a:gd name="T37" fmla="*/ 121 h 176"/>
              <a:gd name="T38" fmla="*/ 142 w 176"/>
              <a:gd name="T39" fmla="*/ 115 h 176"/>
              <a:gd name="T40" fmla="*/ 84 w 176"/>
              <a:gd name="T41" fmla="*/ 148 h 176"/>
              <a:gd name="T42" fmla="*/ 92 w 176"/>
              <a:gd name="T43" fmla="*/ 148 h 176"/>
              <a:gd name="T44" fmla="*/ 138 w 176"/>
              <a:gd name="T45" fmla="*/ 55 h 176"/>
              <a:gd name="T46" fmla="*/ 142 w 176"/>
              <a:gd name="T47" fmla="*/ 61 h 176"/>
              <a:gd name="T48" fmla="*/ 138 w 176"/>
              <a:gd name="T49" fmla="*/ 55 h 176"/>
              <a:gd name="T50" fmla="*/ 103 w 176"/>
              <a:gd name="T51" fmla="*/ 84 h 176"/>
              <a:gd name="T52" fmla="*/ 92 w 176"/>
              <a:gd name="T53" fmla="*/ 28 h 176"/>
              <a:gd name="T54" fmla="*/ 84 w 176"/>
              <a:gd name="T55" fmla="*/ 28 h 176"/>
              <a:gd name="T56" fmla="*/ 72 w 176"/>
              <a:gd name="T57" fmla="*/ 88 h 176"/>
              <a:gd name="T58" fmla="*/ 103 w 176"/>
              <a:gd name="T59" fmla="*/ 92 h 176"/>
              <a:gd name="T60" fmla="*/ 128 w 176"/>
              <a:gd name="T61" fmla="*/ 88 h 176"/>
              <a:gd name="T62" fmla="*/ 88 w 176"/>
              <a:gd name="T63" fmla="*/ 96 h 176"/>
              <a:gd name="T64" fmla="*/ 88 w 176"/>
              <a:gd name="T65" fmla="*/ 80 h 176"/>
              <a:gd name="T66" fmla="*/ 88 w 176"/>
              <a:gd name="T67" fmla="*/ 96 h 176"/>
              <a:gd name="T68" fmla="*/ 115 w 176"/>
              <a:gd name="T69" fmla="*/ 142 h 176"/>
              <a:gd name="T70" fmla="*/ 121 w 176"/>
              <a:gd name="T71" fmla="*/ 138 h 176"/>
              <a:gd name="T72" fmla="*/ 88 w 176"/>
              <a:gd name="T73" fmla="*/ 0 h 176"/>
              <a:gd name="T74" fmla="*/ 88 w 176"/>
              <a:gd name="T75" fmla="*/ 176 h 176"/>
              <a:gd name="T76" fmla="*/ 88 w 176"/>
              <a:gd name="T77" fmla="*/ 0 h 176"/>
              <a:gd name="T78" fmla="*/ 8 w 176"/>
              <a:gd name="T79" fmla="*/ 88 h 176"/>
              <a:gd name="T80" fmla="*/ 168 w 176"/>
              <a:gd name="T81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148" y="84"/>
                </a:moveTo>
                <a:cubicBezTo>
                  <a:pt x="146" y="84"/>
                  <a:pt x="144" y="86"/>
                  <a:pt x="144" y="88"/>
                </a:cubicBezTo>
                <a:cubicBezTo>
                  <a:pt x="144" y="90"/>
                  <a:pt x="146" y="92"/>
                  <a:pt x="148" y="92"/>
                </a:cubicBezTo>
                <a:cubicBezTo>
                  <a:pt x="150" y="92"/>
                  <a:pt x="152" y="90"/>
                  <a:pt x="152" y="88"/>
                </a:cubicBezTo>
                <a:cubicBezTo>
                  <a:pt x="152" y="86"/>
                  <a:pt x="150" y="84"/>
                  <a:pt x="148" y="84"/>
                </a:cubicBezTo>
                <a:moveTo>
                  <a:pt x="60" y="136"/>
                </a:moveTo>
                <a:cubicBezTo>
                  <a:pt x="58" y="135"/>
                  <a:pt x="56" y="136"/>
                  <a:pt x="55" y="138"/>
                </a:cubicBezTo>
                <a:cubicBezTo>
                  <a:pt x="53" y="140"/>
                  <a:pt x="54" y="142"/>
                  <a:pt x="56" y="143"/>
                </a:cubicBezTo>
                <a:cubicBezTo>
                  <a:pt x="58" y="145"/>
                  <a:pt x="60" y="144"/>
                  <a:pt x="61" y="142"/>
                </a:cubicBezTo>
                <a:cubicBezTo>
                  <a:pt x="63" y="140"/>
                  <a:pt x="62" y="138"/>
                  <a:pt x="60" y="136"/>
                </a:cubicBezTo>
                <a:moveTo>
                  <a:pt x="34" y="115"/>
                </a:moveTo>
                <a:cubicBezTo>
                  <a:pt x="32" y="116"/>
                  <a:pt x="31" y="118"/>
                  <a:pt x="33" y="120"/>
                </a:cubicBezTo>
                <a:cubicBezTo>
                  <a:pt x="34" y="122"/>
                  <a:pt x="36" y="123"/>
                  <a:pt x="38" y="121"/>
                </a:cubicBezTo>
                <a:cubicBezTo>
                  <a:pt x="40" y="120"/>
                  <a:pt x="41" y="118"/>
                  <a:pt x="40" y="116"/>
                </a:cubicBezTo>
                <a:cubicBezTo>
                  <a:pt x="38" y="114"/>
                  <a:pt x="36" y="113"/>
                  <a:pt x="34" y="115"/>
                </a:cubicBezTo>
                <a:moveTo>
                  <a:pt x="56" y="33"/>
                </a:moveTo>
                <a:cubicBezTo>
                  <a:pt x="54" y="34"/>
                  <a:pt x="53" y="36"/>
                  <a:pt x="55" y="38"/>
                </a:cubicBezTo>
                <a:cubicBezTo>
                  <a:pt x="56" y="40"/>
                  <a:pt x="58" y="41"/>
                  <a:pt x="60" y="40"/>
                </a:cubicBezTo>
                <a:cubicBezTo>
                  <a:pt x="62" y="38"/>
                  <a:pt x="63" y="36"/>
                  <a:pt x="61" y="34"/>
                </a:cubicBezTo>
                <a:cubicBezTo>
                  <a:pt x="60" y="32"/>
                  <a:pt x="58" y="31"/>
                  <a:pt x="56" y="33"/>
                </a:cubicBezTo>
                <a:moveTo>
                  <a:pt x="28" y="84"/>
                </a:moveTo>
                <a:cubicBezTo>
                  <a:pt x="26" y="84"/>
                  <a:pt x="24" y="86"/>
                  <a:pt x="24" y="88"/>
                </a:cubicBezTo>
                <a:cubicBezTo>
                  <a:pt x="24" y="90"/>
                  <a:pt x="26" y="92"/>
                  <a:pt x="28" y="92"/>
                </a:cubicBezTo>
                <a:cubicBezTo>
                  <a:pt x="30" y="92"/>
                  <a:pt x="32" y="90"/>
                  <a:pt x="32" y="88"/>
                </a:cubicBezTo>
                <a:cubicBezTo>
                  <a:pt x="32" y="86"/>
                  <a:pt x="30" y="84"/>
                  <a:pt x="28" y="84"/>
                </a:cubicBezTo>
                <a:moveTo>
                  <a:pt x="116" y="40"/>
                </a:moveTo>
                <a:cubicBezTo>
                  <a:pt x="118" y="41"/>
                  <a:pt x="120" y="40"/>
                  <a:pt x="121" y="38"/>
                </a:cubicBezTo>
                <a:cubicBezTo>
                  <a:pt x="123" y="36"/>
                  <a:pt x="122" y="34"/>
                  <a:pt x="120" y="33"/>
                </a:cubicBezTo>
                <a:cubicBezTo>
                  <a:pt x="118" y="31"/>
                  <a:pt x="116" y="32"/>
                  <a:pt x="115" y="34"/>
                </a:cubicBezTo>
                <a:cubicBezTo>
                  <a:pt x="113" y="36"/>
                  <a:pt x="114" y="38"/>
                  <a:pt x="116" y="40"/>
                </a:cubicBezTo>
                <a:moveTo>
                  <a:pt x="38" y="55"/>
                </a:moveTo>
                <a:cubicBezTo>
                  <a:pt x="36" y="53"/>
                  <a:pt x="34" y="54"/>
                  <a:pt x="33" y="56"/>
                </a:cubicBezTo>
                <a:cubicBezTo>
                  <a:pt x="31" y="58"/>
                  <a:pt x="32" y="60"/>
                  <a:pt x="34" y="61"/>
                </a:cubicBezTo>
                <a:cubicBezTo>
                  <a:pt x="36" y="63"/>
                  <a:pt x="38" y="62"/>
                  <a:pt x="40" y="60"/>
                </a:cubicBezTo>
                <a:cubicBezTo>
                  <a:pt x="41" y="58"/>
                  <a:pt x="40" y="56"/>
                  <a:pt x="38" y="55"/>
                </a:cubicBezTo>
                <a:moveTo>
                  <a:pt x="142" y="115"/>
                </a:moveTo>
                <a:cubicBezTo>
                  <a:pt x="140" y="113"/>
                  <a:pt x="138" y="114"/>
                  <a:pt x="137" y="116"/>
                </a:cubicBezTo>
                <a:cubicBezTo>
                  <a:pt x="135" y="118"/>
                  <a:pt x="136" y="120"/>
                  <a:pt x="138" y="121"/>
                </a:cubicBezTo>
                <a:cubicBezTo>
                  <a:pt x="140" y="123"/>
                  <a:pt x="142" y="122"/>
                  <a:pt x="143" y="120"/>
                </a:cubicBezTo>
                <a:cubicBezTo>
                  <a:pt x="145" y="118"/>
                  <a:pt x="144" y="116"/>
                  <a:pt x="142" y="115"/>
                </a:cubicBezTo>
                <a:moveTo>
                  <a:pt x="88" y="144"/>
                </a:moveTo>
                <a:cubicBezTo>
                  <a:pt x="86" y="144"/>
                  <a:pt x="84" y="146"/>
                  <a:pt x="84" y="148"/>
                </a:cubicBezTo>
                <a:cubicBezTo>
                  <a:pt x="84" y="150"/>
                  <a:pt x="86" y="152"/>
                  <a:pt x="88" y="152"/>
                </a:cubicBezTo>
                <a:cubicBezTo>
                  <a:pt x="90" y="152"/>
                  <a:pt x="92" y="150"/>
                  <a:pt x="92" y="148"/>
                </a:cubicBezTo>
                <a:cubicBezTo>
                  <a:pt x="92" y="146"/>
                  <a:pt x="90" y="144"/>
                  <a:pt x="88" y="144"/>
                </a:cubicBezTo>
                <a:moveTo>
                  <a:pt x="138" y="55"/>
                </a:moveTo>
                <a:cubicBezTo>
                  <a:pt x="136" y="56"/>
                  <a:pt x="135" y="58"/>
                  <a:pt x="137" y="60"/>
                </a:cubicBezTo>
                <a:cubicBezTo>
                  <a:pt x="138" y="62"/>
                  <a:pt x="140" y="63"/>
                  <a:pt x="142" y="61"/>
                </a:cubicBezTo>
                <a:cubicBezTo>
                  <a:pt x="144" y="60"/>
                  <a:pt x="145" y="58"/>
                  <a:pt x="143" y="56"/>
                </a:cubicBezTo>
                <a:cubicBezTo>
                  <a:pt x="142" y="54"/>
                  <a:pt x="140" y="53"/>
                  <a:pt x="138" y="55"/>
                </a:cubicBezTo>
                <a:moveTo>
                  <a:pt x="124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28"/>
                  <a:pt x="92" y="28"/>
                  <a:pt x="92" y="28"/>
                </a:cubicBezTo>
                <a:cubicBezTo>
                  <a:pt x="92" y="26"/>
                  <a:pt x="90" y="24"/>
                  <a:pt x="88" y="24"/>
                </a:cubicBezTo>
                <a:cubicBezTo>
                  <a:pt x="86" y="24"/>
                  <a:pt x="84" y="26"/>
                  <a:pt x="84" y="28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26" y="92"/>
                  <a:pt x="128" y="90"/>
                  <a:pt x="128" y="88"/>
                </a:cubicBezTo>
                <a:cubicBezTo>
                  <a:pt x="128" y="86"/>
                  <a:pt x="126" y="84"/>
                  <a:pt x="124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moveTo>
                  <a:pt x="116" y="136"/>
                </a:moveTo>
                <a:cubicBezTo>
                  <a:pt x="114" y="138"/>
                  <a:pt x="113" y="140"/>
                  <a:pt x="115" y="142"/>
                </a:cubicBezTo>
                <a:cubicBezTo>
                  <a:pt x="116" y="144"/>
                  <a:pt x="118" y="145"/>
                  <a:pt x="120" y="143"/>
                </a:cubicBezTo>
                <a:cubicBezTo>
                  <a:pt x="122" y="142"/>
                  <a:pt x="123" y="140"/>
                  <a:pt x="121" y="138"/>
                </a:cubicBezTo>
                <a:cubicBezTo>
                  <a:pt x="120" y="136"/>
                  <a:pt x="118" y="135"/>
                  <a:pt x="116" y="136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7"/>
          <p:cNvSpPr>
            <a:spLocks noEditPoints="1"/>
          </p:cNvSpPr>
          <p:nvPr/>
        </p:nvSpPr>
        <p:spPr bwMode="auto">
          <a:xfrm>
            <a:off x="4408488" y="212726"/>
            <a:ext cx="320675" cy="320675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8"/>
          <p:cNvSpPr>
            <a:spLocks noEditPoints="1"/>
          </p:cNvSpPr>
          <p:nvPr/>
        </p:nvSpPr>
        <p:spPr bwMode="auto">
          <a:xfrm>
            <a:off x="5064125" y="212726"/>
            <a:ext cx="231775" cy="320675"/>
          </a:xfrm>
          <a:custGeom>
            <a:avLst/>
            <a:gdLst>
              <a:gd name="T0" fmla="*/ 64 w 128"/>
              <a:gd name="T1" fmla="*/ 104 h 176"/>
              <a:gd name="T2" fmla="*/ 48 w 128"/>
              <a:gd name="T3" fmla="*/ 120 h 176"/>
              <a:gd name="T4" fmla="*/ 52 w 128"/>
              <a:gd name="T5" fmla="*/ 131 h 176"/>
              <a:gd name="T6" fmla="*/ 52 w 128"/>
              <a:gd name="T7" fmla="*/ 132 h 176"/>
              <a:gd name="T8" fmla="*/ 64 w 128"/>
              <a:gd name="T9" fmla="*/ 144 h 176"/>
              <a:gd name="T10" fmla="*/ 76 w 128"/>
              <a:gd name="T11" fmla="*/ 132 h 176"/>
              <a:gd name="T12" fmla="*/ 76 w 128"/>
              <a:gd name="T13" fmla="*/ 131 h 176"/>
              <a:gd name="T14" fmla="*/ 80 w 128"/>
              <a:gd name="T15" fmla="*/ 120 h 176"/>
              <a:gd name="T16" fmla="*/ 64 w 128"/>
              <a:gd name="T17" fmla="*/ 104 h 176"/>
              <a:gd name="T18" fmla="*/ 68 w 128"/>
              <a:gd name="T19" fmla="*/ 127 h 176"/>
              <a:gd name="T20" fmla="*/ 68 w 128"/>
              <a:gd name="T21" fmla="*/ 132 h 176"/>
              <a:gd name="T22" fmla="*/ 64 w 128"/>
              <a:gd name="T23" fmla="*/ 136 h 176"/>
              <a:gd name="T24" fmla="*/ 60 w 128"/>
              <a:gd name="T25" fmla="*/ 132 h 176"/>
              <a:gd name="T26" fmla="*/ 60 w 128"/>
              <a:gd name="T27" fmla="*/ 127 h 176"/>
              <a:gd name="T28" fmla="*/ 56 w 128"/>
              <a:gd name="T29" fmla="*/ 120 h 176"/>
              <a:gd name="T30" fmla="*/ 64 w 128"/>
              <a:gd name="T31" fmla="*/ 112 h 176"/>
              <a:gd name="T32" fmla="*/ 72 w 128"/>
              <a:gd name="T33" fmla="*/ 120 h 176"/>
              <a:gd name="T34" fmla="*/ 68 w 128"/>
              <a:gd name="T35" fmla="*/ 127 h 176"/>
              <a:gd name="T36" fmla="*/ 112 w 128"/>
              <a:gd name="T37" fmla="*/ 72 h 176"/>
              <a:gd name="T38" fmla="*/ 112 w 128"/>
              <a:gd name="T39" fmla="*/ 48 h 176"/>
              <a:gd name="T40" fmla="*/ 64 w 128"/>
              <a:gd name="T41" fmla="*/ 0 h 176"/>
              <a:gd name="T42" fmla="*/ 16 w 128"/>
              <a:gd name="T43" fmla="*/ 48 h 176"/>
              <a:gd name="T44" fmla="*/ 16 w 128"/>
              <a:gd name="T45" fmla="*/ 72 h 176"/>
              <a:gd name="T46" fmla="*/ 0 w 128"/>
              <a:gd name="T47" fmla="*/ 88 h 176"/>
              <a:gd name="T48" fmla="*/ 0 w 128"/>
              <a:gd name="T49" fmla="*/ 160 h 176"/>
              <a:gd name="T50" fmla="*/ 16 w 128"/>
              <a:gd name="T51" fmla="*/ 176 h 176"/>
              <a:gd name="T52" fmla="*/ 112 w 128"/>
              <a:gd name="T53" fmla="*/ 176 h 176"/>
              <a:gd name="T54" fmla="*/ 128 w 128"/>
              <a:gd name="T55" fmla="*/ 160 h 176"/>
              <a:gd name="T56" fmla="*/ 128 w 128"/>
              <a:gd name="T57" fmla="*/ 88 h 176"/>
              <a:gd name="T58" fmla="*/ 112 w 128"/>
              <a:gd name="T59" fmla="*/ 72 h 176"/>
              <a:gd name="T60" fmla="*/ 24 w 128"/>
              <a:gd name="T61" fmla="*/ 48 h 176"/>
              <a:gd name="T62" fmla="*/ 64 w 128"/>
              <a:gd name="T63" fmla="*/ 8 h 176"/>
              <a:gd name="T64" fmla="*/ 104 w 128"/>
              <a:gd name="T65" fmla="*/ 48 h 176"/>
              <a:gd name="T66" fmla="*/ 104 w 128"/>
              <a:gd name="T67" fmla="*/ 72 h 176"/>
              <a:gd name="T68" fmla="*/ 24 w 128"/>
              <a:gd name="T69" fmla="*/ 72 h 176"/>
              <a:gd name="T70" fmla="*/ 24 w 128"/>
              <a:gd name="T71" fmla="*/ 48 h 176"/>
              <a:gd name="T72" fmla="*/ 120 w 128"/>
              <a:gd name="T73" fmla="*/ 160 h 176"/>
              <a:gd name="T74" fmla="*/ 112 w 128"/>
              <a:gd name="T75" fmla="*/ 168 h 176"/>
              <a:gd name="T76" fmla="*/ 16 w 128"/>
              <a:gd name="T77" fmla="*/ 168 h 176"/>
              <a:gd name="T78" fmla="*/ 8 w 128"/>
              <a:gd name="T79" fmla="*/ 160 h 176"/>
              <a:gd name="T80" fmla="*/ 8 w 128"/>
              <a:gd name="T81" fmla="*/ 88 h 176"/>
              <a:gd name="T82" fmla="*/ 16 w 128"/>
              <a:gd name="T83" fmla="*/ 80 h 176"/>
              <a:gd name="T84" fmla="*/ 112 w 128"/>
              <a:gd name="T85" fmla="*/ 80 h 176"/>
              <a:gd name="T86" fmla="*/ 120 w 128"/>
              <a:gd name="T87" fmla="*/ 88 h 176"/>
              <a:gd name="T88" fmla="*/ 120 w 128"/>
              <a:gd name="T89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" h="176">
                <a:moveTo>
                  <a:pt x="64" y="104"/>
                </a:moveTo>
                <a:cubicBezTo>
                  <a:pt x="55" y="104"/>
                  <a:pt x="48" y="111"/>
                  <a:pt x="48" y="120"/>
                </a:cubicBezTo>
                <a:cubicBezTo>
                  <a:pt x="48" y="124"/>
                  <a:pt x="50" y="128"/>
                  <a:pt x="52" y="131"/>
                </a:cubicBezTo>
                <a:cubicBezTo>
                  <a:pt x="52" y="131"/>
                  <a:pt x="52" y="132"/>
                  <a:pt x="52" y="132"/>
                </a:cubicBezTo>
                <a:cubicBezTo>
                  <a:pt x="52" y="139"/>
                  <a:pt x="57" y="144"/>
                  <a:pt x="64" y="144"/>
                </a:cubicBezTo>
                <a:cubicBezTo>
                  <a:pt x="71" y="144"/>
                  <a:pt x="76" y="139"/>
                  <a:pt x="76" y="132"/>
                </a:cubicBezTo>
                <a:cubicBezTo>
                  <a:pt x="76" y="132"/>
                  <a:pt x="76" y="131"/>
                  <a:pt x="76" y="131"/>
                </a:cubicBezTo>
                <a:cubicBezTo>
                  <a:pt x="78" y="128"/>
                  <a:pt x="80" y="124"/>
                  <a:pt x="80" y="120"/>
                </a:cubicBezTo>
                <a:cubicBezTo>
                  <a:pt x="80" y="111"/>
                  <a:pt x="73" y="104"/>
                  <a:pt x="64" y="104"/>
                </a:cubicBezTo>
                <a:moveTo>
                  <a:pt x="68" y="127"/>
                </a:moveTo>
                <a:cubicBezTo>
                  <a:pt x="68" y="132"/>
                  <a:pt x="68" y="132"/>
                  <a:pt x="68" y="132"/>
                </a:cubicBezTo>
                <a:cubicBezTo>
                  <a:pt x="68" y="134"/>
                  <a:pt x="66" y="136"/>
                  <a:pt x="64" y="136"/>
                </a:cubicBezTo>
                <a:cubicBezTo>
                  <a:pt x="62" y="136"/>
                  <a:pt x="60" y="134"/>
                  <a:pt x="60" y="132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58" y="126"/>
                  <a:pt x="56" y="123"/>
                  <a:pt x="56" y="120"/>
                </a:cubicBezTo>
                <a:cubicBezTo>
                  <a:pt x="56" y="116"/>
                  <a:pt x="60" y="112"/>
                  <a:pt x="64" y="112"/>
                </a:cubicBezTo>
                <a:cubicBezTo>
                  <a:pt x="68" y="112"/>
                  <a:pt x="72" y="116"/>
                  <a:pt x="72" y="120"/>
                </a:cubicBezTo>
                <a:cubicBezTo>
                  <a:pt x="72" y="123"/>
                  <a:pt x="70" y="126"/>
                  <a:pt x="68" y="127"/>
                </a:cubicBezTo>
                <a:moveTo>
                  <a:pt x="112" y="72"/>
                </a:moveTo>
                <a:cubicBezTo>
                  <a:pt x="112" y="48"/>
                  <a:pt x="112" y="48"/>
                  <a:pt x="112" y="48"/>
                </a:cubicBezTo>
                <a:cubicBezTo>
                  <a:pt x="112" y="21"/>
                  <a:pt x="91" y="0"/>
                  <a:pt x="64" y="0"/>
                </a:cubicBezTo>
                <a:cubicBezTo>
                  <a:pt x="37" y="0"/>
                  <a:pt x="16" y="21"/>
                  <a:pt x="16" y="48"/>
                </a:cubicBezTo>
                <a:cubicBezTo>
                  <a:pt x="16" y="72"/>
                  <a:pt x="16" y="72"/>
                  <a:pt x="16" y="72"/>
                </a:cubicBezTo>
                <a:cubicBezTo>
                  <a:pt x="7" y="72"/>
                  <a:pt x="0" y="79"/>
                  <a:pt x="0" y="88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12" y="176"/>
                  <a:pt x="112" y="176"/>
                  <a:pt x="112" y="176"/>
                </a:cubicBezTo>
                <a:cubicBezTo>
                  <a:pt x="121" y="176"/>
                  <a:pt x="128" y="169"/>
                  <a:pt x="128" y="160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79"/>
                  <a:pt x="121" y="72"/>
                  <a:pt x="112" y="72"/>
                </a:cubicBezTo>
                <a:moveTo>
                  <a:pt x="24" y="48"/>
                </a:moveTo>
                <a:cubicBezTo>
                  <a:pt x="24" y="26"/>
                  <a:pt x="42" y="8"/>
                  <a:pt x="64" y="8"/>
                </a:cubicBezTo>
                <a:cubicBezTo>
                  <a:pt x="86" y="8"/>
                  <a:pt x="104" y="26"/>
                  <a:pt x="104" y="48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24" y="72"/>
                  <a:pt x="24" y="72"/>
                  <a:pt x="24" y="72"/>
                </a:cubicBezTo>
                <a:lnTo>
                  <a:pt x="24" y="48"/>
                </a:lnTo>
                <a:close/>
                <a:moveTo>
                  <a:pt x="120" y="160"/>
                </a:moveTo>
                <a:cubicBezTo>
                  <a:pt x="120" y="164"/>
                  <a:pt x="116" y="168"/>
                  <a:pt x="112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4"/>
                  <a:pt x="12" y="80"/>
                  <a:pt x="16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6" y="80"/>
                  <a:pt x="120" y="84"/>
                  <a:pt x="120" y="88"/>
                </a:cubicBezTo>
                <a:lnTo>
                  <a:pt x="120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9"/>
          <p:cNvSpPr>
            <a:spLocks noEditPoints="1"/>
          </p:cNvSpPr>
          <p:nvPr/>
        </p:nvSpPr>
        <p:spPr bwMode="auto">
          <a:xfrm>
            <a:off x="5675313" y="212726"/>
            <a:ext cx="231775" cy="320675"/>
          </a:xfrm>
          <a:custGeom>
            <a:avLst/>
            <a:gdLst>
              <a:gd name="T0" fmla="*/ 112 w 128"/>
              <a:gd name="T1" fmla="*/ 72 h 176"/>
              <a:gd name="T2" fmla="*/ 112 w 128"/>
              <a:gd name="T3" fmla="*/ 48 h 176"/>
              <a:gd name="T4" fmla="*/ 64 w 128"/>
              <a:gd name="T5" fmla="*/ 0 h 176"/>
              <a:gd name="T6" fmla="*/ 16 w 128"/>
              <a:gd name="T7" fmla="*/ 48 h 176"/>
              <a:gd name="T8" fmla="*/ 20 w 128"/>
              <a:gd name="T9" fmla="*/ 52 h 176"/>
              <a:gd name="T10" fmla="*/ 24 w 128"/>
              <a:gd name="T11" fmla="*/ 48 h 176"/>
              <a:gd name="T12" fmla="*/ 64 w 128"/>
              <a:gd name="T13" fmla="*/ 8 h 176"/>
              <a:gd name="T14" fmla="*/ 104 w 128"/>
              <a:gd name="T15" fmla="*/ 48 h 176"/>
              <a:gd name="T16" fmla="*/ 104 w 128"/>
              <a:gd name="T17" fmla="*/ 72 h 176"/>
              <a:gd name="T18" fmla="*/ 16 w 128"/>
              <a:gd name="T19" fmla="*/ 72 h 176"/>
              <a:gd name="T20" fmla="*/ 0 w 128"/>
              <a:gd name="T21" fmla="*/ 88 h 176"/>
              <a:gd name="T22" fmla="*/ 0 w 128"/>
              <a:gd name="T23" fmla="*/ 160 h 176"/>
              <a:gd name="T24" fmla="*/ 16 w 128"/>
              <a:gd name="T25" fmla="*/ 176 h 176"/>
              <a:gd name="T26" fmla="*/ 112 w 128"/>
              <a:gd name="T27" fmla="*/ 176 h 176"/>
              <a:gd name="T28" fmla="*/ 128 w 128"/>
              <a:gd name="T29" fmla="*/ 160 h 176"/>
              <a:gd name="T30" fmla="*/ 128 w 128"/>
              <a:gd name="T31" fmla="*/ 88 h 176"/>
              <a:gd name="T32" fmla="*/ 112 w 128"/>
              <a:gd name="T33" fmla="*/ 72 h 176"/>
              <a:gd name="T34" fmla="*/ 120 w 128"/>
              <a:gd name="T35" fmla="*/ 160 h 176"/>
              <a:gd name="T36" fmla="*/ 112 w 128"/>
              <a:gd name="T37" fmla="*/ 168 h 176"/>
              <a:gd name="T38" fmla="*/ 16 w 128"/>
              <a:gd name="T39" fmla="*/ 168 h 176"/>
              <a:gd name="T40" fmla="*/ 8 w 128"/>
              <a:gd name="T41" fmla="*/ 160 h 176"/>
              <a:gd name="T42" fmla="*/ 8 w 128"/>
              <a:gd name="T43" fmla="*/ 88 h 176"/>
              <a:gd name="T44" fmla="*/ 16 w 128"/>
              <a:gd name="T45" fmla="*/ 80 h 176"/>
              <a:gd name="T46" fmla="*/ 112 w 128"/>
              <a:gd name="T47" fmla="*/ 80 h 176"/>
              <a:gd name="T48" fmla="*/ 120 w 128"/>
              <a:gd name="T49" fmla="*/ 88 h 176"/>
              <a:gd name="T50" fmla="*/ 120 w 128"/>
              <a:gd name="T51" fmla="*/ 160 h 176"/>
              <a:gd name="T52" fmla="*/ 64 w 128"/>
              <a:gd name="T53" fmla="*/ 104 h 176"/>
              <a:gd name="T54" fmla="*/ 48 w 128"/>
              <a:gd name="T55" fmla="*/ 120 h 176"/>
              <a:gd name="T56" fmla="*/ 52 w 128"/>
              <a:gd name="T57" fmla="*/ 131 h 176"/>
              <a:gd name="T58" fmla="*/ 52 w 128"/>
              <a:gd name="T59" fmla="*/ 132 h 176"/>
              <a:gd name="T60" fmla="*/ 64 w 128"/>
              <a:gd name="T61" fmla="*/ 144 h 176"/>
              <a:gd name="T62" fmla="*/ 76 w 128"/>
              <a:gd name="T63" fmla="*/ 132 h 176"/>
              <a:gd name="T64" fmla="*/ 76 w 128"/>
              <a:gd name="T65" fmla="*/ 131 h 176"/>
              <a:gd name="T66" fmla="*/ 80 w 128"/>
              <a:gd name="T67" fmla="*/ 120 h 176"/>
              <a:gd name="T68" fmla="*/ 64 w 128"/>
              <a:gd name="T69" fmla="*/ 104 h 176"/>
              <a:gd name="T70" fmla="*/ 68 w 128"/>
              <a:gd name="T71" fmla="*/ 127 h 176"/>
              <a:gd name="T72" fmla="*/ 68 w 128"/>
              <a:gd name="T73" fmla="*/ 132 h 176"/>
              <a:gd name="T74" fmla="*/ 64 w 128"/>
              <a:gd name="T75" fmla="*/ 136 h 176"/>
              <a:gd name="T76" fmla="*/ 60 w 128"/>
              <a:gd name="T77" fmla="*/ 132 h 176"/>
              <a:gd name="T78" fmla="*/ 60 w 128"/>
              <a:gd name="T79" fmla="*/ 127 h 176"/>
              <a:gd name="T80" fmla="*/ 56 w 128"/>
              <a:gd name="T81" fmla="*/ 120 h 176"/>
              <a:gd name="T82" fmla="*/ 64 w 128"/>
              <a:gd name="T83" fmla="*/ 112 h 176"/>
              <a:gd name="T84" fmla="*/ 72 w 128"/>
              <a:gd name="T85" fmla="*/ 120 h 176"/>
              <a:gd name="T86" fmla="*/ 68 w 128"/>
              <a:gd name="T87" fmla="*/ 12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8" h="176">
                <a:moveTo>
                  <a:pt x="112" y="72"/>
                </a:moveTo>
                <a:cubicBezTo>
                  <a:pt x="112" y="48"/>
                  <a:pt x="112" y="48"/>
                  <a:pt x="112" y="48"/>
                </a:cubicBezTo>
                <a:cubicBezTo>
                  <a:pt x="112" y="21"/>
                  <a:pt x="91" y="0"/>
                  <a:pt x="64" y="0"/>
                </a:cubicBezTo>
                <a:cubicBezTo>
                  <a:pt x="37" y="0"/>
                  <a:pt x="16" y="21"/>
                  <a:pt x="16" y="48"/>
                </a:cubicBezTo>
                <a:cubicBezTo>
                  <a:pt x="16" y="50"/>
                  <a:pt x="18" y="52"/>
                  <a:pt x="20" y="52"/>
                </a:cubicBezTo>
                <a:cubicBezTo>
                  <a:pt x="22" y="52"/>
                  <a:pt x="24" y="50"/>
                  <a:pt x="24" y="48"/>
                </a:cubicBezTo>
                <a:cubicBezTo>
                  <a:pt x="24" y="26"/>
                  <a:pt x="42" y="8"/>
                  <a:pt x="64" y="8"/>
                </a:cubicBezTo>
                <a:cubicBezTo>
                  <a:pt x="86" y="8"/>
                  <a:pt x="104" y="26"/>
                  <a:pt x="104" y="48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7" y="72"/>
                  <a:pt x="0" y="79"/>
                  <a:pt x="0" y="88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12" y="176"/>
                  <a:pt x="112" y="176"/>
                  <a:pt x="112" y="176"/>
                </a:cubicBezTo>
                <a:cubicBezTo>
                  <a:pt x="121" y="176"/>
                  <a:pt x="128" y="169"/>
                  <a:pt x="128" y="160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79"/>
                  <a:pt x="121" y="72"/>
                  <a:pt x="112" y="72"/>
                </a:cubicBezTo>
                <a:moveTo>
                  <a:pt x="120" y="160"/>
                </a:moveTo>
                <a:cubicBezTo>
                  <a:pt x="120" y="164"/>
                  <a:pt x="116" y="168"/>
                  <a:pt x="112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4"/>
                  <a:pt x="12" y="80"/>
                  <a:pt x="16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6" y="80"/>
                  <a:pt x="120" y="84"/>
                  <a:pt x="120" y="88"/>
                </a:cubicBezTo>
                <a:lnTo>
                  <a:pt x="120" y="160"/>
                </a:lnTo>
                <a:close/>
                <a:moveTo>
                  <a:pt x="64" y="104"/>
                </a:moveTo>
                <a:cubicBezTo>
                  <a:pt x="55" y="104"/>
                  <a:pt x="48" y="111"/>
                  <a:pt x="48" y="120"/>
                </a:cubicBezTo>
                <a:cubicBezTo>
                  <a:pt x="48" y="124"/>
                  <a:pt x="50" y="128"/>
                  <a:pt x="52" y="131"/>
                </a:cubicBezTo>
                <a:cubicBezTo>
                  <a:pt x="52" y="131"/>
                  <a:pt x="52" y="132"/>
                  <a:pt x="52" y="132"/>
                </a:cubicBezTo>
                <a:cubicBezTo>
                  <a:pt x="52" y="139"/>
                  <a:pt x="57" y="144"/>
                  <a:pt x="64" y="144"/>
                </a:cubicBezTo>
                <a:cubicBezTo>
                  <a:pt x="71" y="144"/>
                  <a:pt x="76" y="139"/>
                  <a:pt x="76" y="132"/>
                </a:cubicBezTo>
                <a:cubicBezTo>
                  <a:pt x="76" y="132"/>
                  <a:pt x="76" y="131"/>
                  <a:pt x="76" y="131"/>
                </a:cubicBezTo>
                <a:cubicBezTo>
                  <a:pt x="78" y="128"/>
                  <a:pt x="80" y="124"/>
                  <a:pt x="80" y="120"/>
                </a:cubicBezTo>
                <a:cubicBezTo>
                  <a:pt x="80" y="111"/>
                  <a:pt x="73" y="104"/>
                  <a:pt x="64" y="104"/>
                </a:cubicBezTo>
                <a:moveTo>
                  <a:pt x="68" y="127"/>
                </a:moveTo>
                <a:cubicBezTo>
                  <a:pt x="68" y="132"/>
                  <a:pt x="68" y="132"/>
                  <a:pt x="68" y="132"/>
                </a:cubicBezTo>
                <a:cubicBezTo>
                  <a:pt x="68" y="134"/>
                  <a:pt x="66" y="136"/>
                  <a:pt x="64" y="136"/>
                </a:cubicBezTo>
                <a:cubicBezTo>
                  <a:pt x="62" y="136"/>
                  <a:pt x="60" y="134"/>
                  <a:pt x="60" y="132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58" y="126"/>
                  <a:pt x="56" y="123"/>
                  <a:pt x="56" y="120"/>
                </a:cubicBezTo>
                <a:cubicBezTo>
                  <a:pt x="56" y="116"/>
                  <a:pt x="60" y="112"/>
                  <a:pt x="64" y="112"/>
                </a:cubicBezTo>
                <a:cubicBezTo>
                  <a:pt x="68" y="112"/>
                  <a:pt x="72" y="116"/>
                  <a:pt x="72" y="120"/>
                </a:cubicBezTo>
                <a:cubicBezTo>
                  <a:pt x="72" y="123"/>
                  <a:pt x="70" y="126"/>
                  <a:pt x="68" y="12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0"/>
          <p:cNvSpPr>
            <a:spLocks noEditPoints="1"/>
          </p:cNvSpPr>
          <p:nvPr/>
        </p:nvSpPr>
        <p:spPr bwMode="auto">
          <a:xfrm>
            <a:off x="6883400" y="212726"/>
            <a:ext cx="261938" cy="320675"/>
          </a:xfrm>
          <a:custGeom>
            <a:avLst/>
            <a:gdLst>
              <a:gd name="T0" fmla="*/ 24 w 144"/>
              <a:gd name="T1" fmla="*/ 0 h 176"/>
              <a:gd name="T2" fmla="*/ 8 w 144"/>
              <a:gd name="T3" fmla="*/ 24 h 176"/>
              <a:gd name="T4" fmla="*/ 0 w 144"/>
              <a:gd name="T5" fmla="*/ 28 h 176"/>
              <a:gd name="T6" fmla="*/ 8 w 144"/>
              <a:gd name="T7" fmla="*/ 32 h 176"/>
              <a:gd name="T8" fmla="*/ 4 w 144"/>
              <a:gd name="T9" fmla="*/ 48 h 176"/>
              <a:gd name="T10" fmla="*/ 4 w 144"/>
              <a:gd name="T11" fmla="*/ 56 h 176"/>
              <a:gd name="T12" fmla="*/ 8 w 144"/>
              <a:gd name="T13" fmla="*/ 72 h 176"/>
              <a:gd name="T14" fmla="*/ 0 w 144"/>
              <a:gd name="T15" fmla="*/ 76 h 176"/>
              <a:gd name="T16" fmla="*/ 8 w 144"/>
              <a:gd name="T17" fmla="*/ 80 h 176"/>
              <a:gd name="T18" fmla="*/ 4 w 144"/>
              <a:gd name="T19" fmla="*/ 96 h 176"/>
              <a:gd name="T20" fmla="*/ 4 w 144"/>
              <a:gd name="T21" fmla="*/ 104 h 176"/>
              <a:gd name="T22" fmla="*/ 8 w 144"/>
              <a:gd name="T23" fmla="*/ 120 h 176"/>
              <a:gd name="T24" fmla="*/ 0 w 144"/>
              <a:gd name="T25" fmla="*/ 124 h 176"/>
              <a:gd name="T26" fmla="*/ 8 w 144"/>
              <a:gd name="T27" fmla="*/ 128 h 176"/>
              <a:gd name="T28" fmla="*/ 4 w 144"/>
              <a:gd name="T29" fmla="*/ 144 h 176"/>
              <a:gd name="T30" fmla="*/ 4 w 144"/>
              <a:gd name="T31" fmla="*/ 152 h 176"/>
              <a:gd name="T32" fmla="*/ 8 w 144"/>
              <a:gd name="T33" fmla="*/ 160 h 176"/>
              <a:gd name="T34" fmla="*/ 128 w 144"/>
              <a:gd name="T35" fmla="*/ 176 h 176"/>
              <a:gd name="T36" fmla="*/ 144 w 144"/>
              <a:gd name="T37" fmla="*/ 16 h 176"/>
              <a:gd name="T38" fmla="*/ 40 w 144"/>
              <a:gd name="T39" fmla="*/ 168 h 176"/>
              <a:gd name="T40" fmla="*/ 16 w 144"/>
              <a:gd name="T41" fmla="*/ 160 h 176"/>
              <a:gd name="T42" fmla="*/ 20 w 144"/>
              <a:gd name="T43" fmla="*/ 152 h 176"/>
              <a:gd name="T44" fmla="*/ 20 w 144"/>
              <a:gd name="T45" fmla="*/ 144 h 176"/>
              <a:gd name="T46" fmla="*/ 16 w 144"/>
              <a:gd name="T47" fmla="*/ 128 h 176"/>
              <a:gd name="T48" fmla="*/ 24 w 144"/>
              <a:gd name="T49" fmla="*/ 124 h 176"/>
              <a:gd name="T50" fmla="*/ 16 w 144"/>
              <a:gd name="T51" fmla="*/ 120 h 176"/>
              <a:gd name="T52" fmla="*/ 20 w 144"/>
              <a:gd name="T53" fmla="*/ 104 h 176"/>
              <a:gd name="T54" fmla="*/ 20 w 144"/>
              <a:gd name="T55" fmla="*/ 96 h 176"/>
              <a:gd name="T56" fmla="*/ 16 w 144"/>
              <a:gd name="T57" fmla="*/ 80 h 176"/>
              <a:gd name="T58" fmla="*/ 24 w 144"/>
              <a:gd name="T59" fmla="*/ 76 h 176"/>
              <a:gd name="T60" fmla="*/ 16 w 144"/>
              <a:gd name="T61" fmla="*/ 72 h 176"/>
              <a:gd name="T62" fmla="*/ 20 w 144"/>
              <a:gd name="T63" fmla="*/ 56 h 176"/>
              <a:gd name="T64" fmla="*/ 20 w 144"/>
              <a:gd name="T65" fmla="*/ 48 h 176"/>
              <a:gd name="T66" fmla="*/ 16 w 144"/>
              <a:gd name="T67" fmla="*/ 32 h 176"/>
              <a:gd name="T68" fmla="*/ 24 w 144"/>
              <a:gd name="T69" fmla="*/ 28 h 176"/>
              <a:gd name="T70" fmla="*/ 16 w 144"/>
              <a:gd name="T71" fmla="*/ 24 h 176"/>
              <a:gd name="T72" fmla="*/ 24 w 144"/>
              <a:gd name="T73" fmla="*/ 8 h 176"/>
              <a:gd name="T74" fmla="*/ 40 w 144"/>
              <a:gd name="T75" fmla="*/ 168 h 176"/>
              <a:gd name="T76" fmla="*/ 128 w 144"/>
              <a:gd name="T77" fmla="*/ 168 h 176"/>
              <a:gd name="T78" fmla="*/ 48 w 144"/>
              <a:gd name="T79" fmla="*/ 8 h 176"/>
              <a:gd name="T80" fmla="*/ 136 w 144"/>
              <a:gd name="T81" fmla="*/ 1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4" h="176">
                <a:moveTo>
                  <a:pt x="128" y="0"/>
                </a:moveTo>
                <a:cubicBezTo>
                  <a:pt x="24" y="0"/>
                  <a:pt x="24" y="0"/>
                  <a:pt x="24" y="0"/>
                </a:cubicBezTo>
                <a:cubicBezTo>
                  <a:pt x="15" y="0"/>
                  <a:pt x="8" y="7"/>
                  <a:pt x="8" y="16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6"/>
                  <a:pt x="0" y="28"/>
                </a:cubicBezTo>
                <a:cubicBezTo>
                  <a:pt x="0" y="30"/>
                  <a:pt x="2" y="32"/>
                  <a:pt x="4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48"/>
                  <a:pt x="8" y="48"/>
                  <a:pt x="8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72"/>
                  <a:pt x="8" y="72"/>
                  <a:pt x="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4"/>
                  <a:pt x="0" y="76"/>
                </a:cubicBezTo>
                <a:cubicBezTo>
                  <a:pt x="0" y="78"/>
                  <a:pt x="2" y="80"/>
                  <a:pt x="4" y="80"/>
                </a:cubicBezTo>
                <a:cubicBezTo>
                  <a:pt x="8" y="80"/>
                  <a:pt x="8" y="80"/>
                  <a:pt x="8" y="80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2" y="96"/>
                  <a:pt x="0" y="98"/>
                  <a:pt x="0" y="100"/>
                </a:cubicBezTo>
                <a:cubicBezTo>
                  <a:pt x="0" y="102"/>
                  <a:pt x="2" y="104"/>
                  <a:pt x="4" y="104"/>
                </a:cubicBezTo>
                <a:cubicBezTo>
                  <a:pt x="8" y="104"/>
                  <a:pt x="8" y="104"/>
                  <a:pt x="8" y="104"/>
                </a:cubicBezTo>
                <a:cubicBezTo>
                  <a:pt x="8" y="120"/>
                  <a:pt x="8" y="120"/>
                  <a:pt x="8" y="120"/>
                </a:cubicBezTo>
                <a:cubicBezTo>
                  <a:pt x="4" y="120"/>
                  <a:pt x="4" y="120"/>
                  <a:pt x="4" y="120"/>
                </a:cubicBezTo>
                <a:cubicBezTo>
                  <a:pt x="2" y="120"/>
                  <a:pt x="0" y="122"/>
                  <a:pt x="0" y="124"/>
                </a:cubicBezTo>
                <a:cubicBezTo>
                  <a:pt x="0" y="126"/>
                  <a:pt x="2" y="128"/>
                  <a:pt x="4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8" y="144"/>
                  <a:pt x="8" y="144"/>
                  <a:pt x="8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2" y="144"/>
                  <a:pt x="0" y="146"/>
                  <a:pt x="0" y="148"/>
                </a:cubicBezTo>
                <a:cubicBezTo>
                  <a:pt x="0" y="150"/>
                  <a:pt x="2" y="152"/>
                  <a:pt x="4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60"/>
                  <a:pt x="8" y="160"/>
                  <a:pt x="8" y="160"/>
                </a:cubicBezTo>
                <a:cubicBezTo>
                  <a:pt x="8" y="169"/>
                  <a:pt x="15" y="176"/>
                  <a:pt x="24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7"/>
                  <a:pt x="137" y="0"/>
                  <a:pt x="128" y="0"/>
                </a:cubicBezTo>
                <a:moveTo>
                  <a:pt x="40" y="168"/>
                </a:moveTo>
                <a:cubicBezTo>
                  <a:pt x="24" y="168"/>
                  <a:pt x="24" y="168"/>
                  <a:pt x="24" y="168"/>
                </a:cubicBezTo>
                <a:cubicBezTo>
                  <a:pt x="20" y="168"/>
                  <a:pt x="16" y="164"/>
                  <a:pt x="16" y="160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22" y="152"/>
                  <a:pt x="24" y="150"/>
                  <a:pt x="24" y="148"/>
                </a:cubicBezTo>
                <a:cubicBezTo>
                  <a:pt x="24" y="146"/>
                  <a:pt x="22" y="144"/>
                  <a:pt x="2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20" y="128"/>
                  <a:pt x="20" y="128"/>
                  <a:pt x="20" y="128"/>
                </a:cubicBezTo>
                <a:cubicBezTo>
                  <a:pt x="22" y="128"/>
                  <a:pt x="24" y="126"/>
                  <a:pt x="24" y="124"/>
                </a:cubicBezTo>
                <a:cubicBezTo>
                  <a:pt x="24" y="122"/>
                  <a:pt x="22" y="120"/>
                  <a:pt x="20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2" y="104"/>
                  <a:pt x="24" y="102"/>
                  <a:pt x="24" y="100"/>
                </a:cubicBezTo>
                <a:cubicBezTo>
                  <a:pt x="24" y="98"/>
                  <a:pt x="22" y="96"/>
                  <a:pt x="20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80"/>
                  <a:pt x="16" y="80"/>
                  <a:pt x="16" y="80"/>
                </a:cubicBezTo>
                <a:cubicBezTo>
                  <a:pt x="20" y="80"/>
                  <a:pt x="20" y="80"/>
                  <a:pt x="20" y="80"/>
                </a:cubicBezTo>
                <a:cubicBezTo>
                  <a:pt x="22" y="80"/>
                  <a:pt x="24" y="78"/>
                  <a:pt x="24" y="76"/>
                </a:cubicBezTo>
                <a:cubicBezTo>
                  <a:pt x="24" y="74"/>
                  <a:pt x="22" y="72"/>
                  <a:pt x="20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56"/>
                  <a:pt x="16" y="56"/>
                  <a:pt x="16" y="56"/>
                </a:cubicBezTo>
                <a:cubicBezTo>
                  <a:pt x="20" y="56"/>
                  <a:pt x="20" y="56"/>
                  <a:pt x="20" y="56"/>
                </a:cubicBezTo>
                <a:cubicBezTo>
                  <a:pt x="22" y="56"/>
                  <a:pt x="24" y="54"/>
                  <a:pt x="24" y="52"/>
                </a:cubicBezTo>
                <a:cubicBezTo>
                  <a:pt x="24" y="50"/>
                  <a:pt x="22" y="48"/>
                  <a:pt x="20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2" y="32"/>
                  <a:pt x="24" y="30"/>
                  <a:pt x="24" y="28"/>
                </a:cubicBezTo>
                <a:cubicBezTo>
                  <a:pt x="24" y="26"/>
                  <a:pt x="22" y="24"/>
                  <a:pt x="2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2"/>
                  <a:pt x="20" y="8"/>
                  <a:pt x="24" y="8"/>
                </a:cubicBezTo>
                <a:cubicBezTo>
                  <a:pt x="40" y="8"/>
                  <a:pt x="40" y="8"/>
                  <a:pt x="40" y="8"/>
                </a:cubicBezTo>
                <a:lnTo>
                  <a:pt x="40" y="168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8" y="8"/>
                  <a:pt x="48" y="8"/>
                  <a:pt x="48" y="8"/>
                </a:cubicBezTo>
                <a:cubicBezTo>
                  <a:pt x="128" y="8"/>
                  <a:pt x="128" y="8"/>
                  <a:pt x="128" y="8"/>
                </a:cubicBezTo>
                <a:cubicBezTo>
                  <a:pt x="132" y="8"/>
                  <a:pt x="136" y="12"/>
                  <a:pt x="136" y="16"/>
                </a:cubicBezTo>
                <a:lnTo>
                  <a:pt x="136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1"/>
          <p:cNvSpPr>
            <a:spLocks noEditPoints="1"/>
          </p:cNvSpPr>
          <p:nvPr/>
        </p:nvSpPr>
        <p:spPr bwMode="auto">
          <a:xfrm>
            <a:off x="7494588" y="212726"/>
            <a:ext cx="261938" cy="320675"/>
          </a:xfrm>
          <a:custGeom>
            <a:avLst/>
            <a:gdLst>
              <a:gd name="T0" fmla="*/ 84 w 144"/>
              <a:gd name="T1" fmla="*/ 132 h 176"/>
              <a:gd name="T2" fmla="*/ 36 w 144"/>
              <a:gd name="T3" fmla="*/ 132 h 176"/>
              <a:gd name="T4" fmla="*/ 32 w 144"/>
              <a:gd name="T5" fmla="*/ 136 h 176"/>
              <a:gd name="T6" fmla="*/ 36 w 144"/>
              <a:gd name="T7" fmla="*/ 140 h 176"/>
              <a:gd name="T8" fmla="*/ 84 w 144"/>
              <a:gd name="T9" fmla="*/ 140 h 176"/>
              <a:gd name="T10" fmla="*/ 88 w 144"/>
              <a:gd name="T11" fmla="*/ 136 h 176"/>
              <a:gd name="T12" fmla="*/ 84 w 144"/>
              <a:gd name="T13" fmla="*/ 132 h 176"/>
              <a:gd name="T14" fmla="*/ 36 w 144"/>
              <a:gd name="T15" fmla="*/ 44 h 176"/>
              <a:gd name="T16" fmla="*/ 56 w 144"/>
              <a:gd name="T17" fmla="*/ 44 h 176"/>
              <a:gd name="T18" fmla="*/ 60 w 144"/>
              <a:gd name="T19" fmla="*/ 40 h 176"/>
              <a:gd name="T20" fmla="*/ 56 w 144"/>
              <a:gd name="T21" fmla="*/ 36 h 176"/>
              <a:gd name="T22" fmla="*/ 36 w 144"/>
              <a:gd name="T23" fmla="*/ 36 h 176"/>
              <a:gd name="T24" fmla="*/ 32 w 144"/>
              <a:gd name="T25" fmla="*/ 40 h 176"/>
              <a:gd name="T26" fmla="*/ 36 w 144"/>
              <a:gd name="T27" fmla="*/ 44 h 176"/>
              <a:gd name="T28" fmla="*/ 108 w 144"/>
              <a:gd name="T29" fmla="*/ 100 h 176"/>
              <a:gd name="T30" fmla="*/ 36 w 144"/>
              <a:gd name="T31" fmla="*/ 100 h 176"/>
              <a:gd name="T32" fmla="*/ 32 w 144"/>
              <a:gd name="T33" fmla="*/ 104 h 176"/>
              <a:gd name="T34" fmla="*/ 36 w 144"/>
              <a:gd name="T35" fmla="*/ 108 h 176"/>
              <a:gd name="T36" fmla="*/ 108 w 144"/>
              <a:gd name="T37" fmla="*/ 108 h 176"/>
              <a:gd name="T38" fmla="*/ 112 w 144"/>
              <a:gd name="T39" fmla="*/ 104 h 176"/>
              <a:gd name="T40" fmla="*/ 108 w 144"/>
              <a:gd name="T41" fmla="*/ 100 h 176"/>
              <a:gd name="T42" fmla="*/ 32 w 144"/>
              <a:gd name="T43" fmla="*/ 72 h 176"/>
              <a:gd name="T44" fmla="*/ 36 w 144"/>
              <a:gd name="T45" fmla="*/ 76 h 176"/>
              <a:gd name="T46" fmla="*/ 108 w 144"/>
              <a:gd name="T47" fmla="*/ 76 h 176"/>
              <a:gd name="T48" fmla="*/ 112 w 144"/>
              <a:gd name="T49" fmla="*/ 72 h 176"/>
              <a:gd name="T50" fmla="*/ 108 w 144"/>
              <a:gd name="T51" fmla="*/ 68 h 176"/>
              <a:gd name="T52" fmla="*/ 36 w 144"/>
              <a:gd name="T53" fmla="*/ 68 h 176"/>
              <a:gd name="T54" fmla="*/ 32 w 144"/>
              <a:gd name="T55" fmla="*/ 72 h 176"/>
              <a:gd name="T56" fmla="*/ 104 w 144"/>
              <a:gd name="T57" fmla="*/ 0 h 176"/>
              <a:gd name="T58" fmla="*/ 16 w 144"/>
              <a:gd name="T59" fmla="*/ 0 h 176"/>
              <a:gd name="T60" fmla="*/ 0 w 144"/>
              <a:gd name="T61" fmla="*/ 16 h 176"/>
              <a:gd name="T62" fmla="*/ 0 w 144"/>
              <a:gd name="T63" fmla="*/ 160 h 176"/>
              <a:gd name="T64" fmla="*/ 16 w 144"/>
              <a:gd name="T65" fmla="*/ 176 h 176"/>
              <a:gd name="T66" fmla="*/ 128 w 144"/>
              <a:gd name="T67" fmla="*/ 176 h 176"/>
              <a:gd name="T68" fmla="*/ 144 w 144"/>
              <a:gd name="T69" fmla="*/ 160 h 176"/>
              <a:gd name="T70" fmla="*/ 144 w 144"/>
              <a:gd name="T71" fmla="*/ 44 h 176"/>
              <a:gd name="T72" fmla="*/ 104 w 144"/>
              <a:gd name="T73" fmla="*/ 0 h 176"/>
              <a:gd name="T74" fmla="*/ 136 w 144"/>
              <a:gd name="T75" fmla="*/ 160 h 176"/>
              <a:gd name="T76" fmla="*/ 128 w 144"/>
              <a:gd name="T77" fmla="*/ 168 h 176"/>
              <a:gd name="T78" fmla="*/ 16 w 144"/>
              <a:gd name="T79" fmla="*/ 168 h 176"/>
              <a:gd name="T80" fmla="*/ 8 w 144"/>
              <a:gd name="T81" fmla="*/ 160 h 176"/>
              <a:gd name="T82" fmla="*/ 8 w 144"/>
              <a:gd name="T83" fmla="*/ 16 h 176"/>
              <a:gd name="T84" fmla="*/ 16 w 144"/>
              <a:gd name="T85" fmla="*/ 8 h 176"/>
              <a:gd name="T86" fmla="*/ 88 w 144"/>
              <a:gd name="T87" fmla="*/ 8 h 176"/>
              <a:gd name="T88" fmla="*/ 88 w 144"/>
              <a:gd name="T89" fmla="*/ 48 h 176"/>
              <a:gd name="T90" fmla="*/ 96 w 144"/>
              <a:gd name="T91" fmla="*/ 56 h 176"/>
              <a:gd name="T92" fmla="*/ 136 w 144"/>
              <a:gd name="T93" fmla="*/ 56 h 176"/>
              <a:gd name="T94" fmla="*/ 136 w 144"/>
              <a:gd name="T95" fmla="*/ 160 h 176"/>
              <a:gd name="T96" fmla="*/ 96 w 144"/>
              <a:gd name="T97" fmla="*/ 48 h 176"/>
              <a:gd name="T98" fmla="*/ 96 w 144"/>
              <a:gd name="T99" fmla="*/ 8 h 176"/>
              <a:gd name="T100" fmla="*/ 100 w 144"/>
              <a:gd name="T101" fmla="*/ 8 h 176"/>
              <a:gd name="T102" fmla="*/ 136 w 144"/>
              <a:gd name="T103" fmla="*/ 48 h 176"/>
              <a:gd name="T104" fmla="*/ 96 w 144"/>
              <a:gd name="T105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4" h="176">
                <a:moveTo>
                  <a:pt x="84" y="132"/>
                </a:moveTo>
                <a:cubicBezTo>
                  <a:pt x="36" y="132"/>
                  <a:pt x="36" y="132"/>
                  <a:pt x="36" y="132"/>
                </a:cubicBezTo>
                <a:cubicBezTo>
                  <a:pt x="34" y="132"/>
                  <a:pt x="32" y="134"/>
                  <a:pt x="32" y="136"/>
                </a:cubicBezTo>
                <a:cubicBezTo>
                  <a:pt x="32" y="138"/>
                  <a:pt x="34" y="140"/>
                  <a:pt x="36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6" y="140"/>
                  <a:pt x="88" y="138"/>
                  <a:pt x="88" y="136"/>
                </a:cubicBezTo>
                <a:cubicBezTo>
                  <a:pt x="88" y="134"/>
                  <a:pt x="86" y="132"/>
                  <a:pt x="84" y="132"/>
                </a:cubicBezTo>
                <a:moveTo>
                  <a:pt x="36" y="44"/>
                </a:moveTo>
                <a:cubicBezTo>
                  <a:pt x="56" y="44"/>
                  <a:pt x="56" y="44"/>
                  <a:pt x="56" y="44"/>
                </a:cubicBezTo>
                <a:cubicBezTo>
                  <a:pt x="58" y="44"/>
                  <a:pt x="60" y="42"/>
                  <a:pt x="60" y="40"/>
                </a:cubicBezTo>
                <a:cubicBezTo>
                  <a:pt x="60" y="38"/>
                  <a:pt x="58" y="36"/>
                  <a:pt x="5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4" y="36"/>
                  <a:pt x="32" y="38"/>
                  <a:pt x="32" y="40"/>
                </a:cubicBezTo>
                <a:cubicBezTo>
                  <a:pt x="32" y="42"/>
                  <a:pt x="34" y="44"/>
                  <a:pt x="36" y="44"/>
                </a:cubicBezTo>
                <a:moveTo>
                  <a:pt x="108" y="100"/>
                </a:moveTo>
                <a:cubicBezTo>
                  <a:pt x="36" y="100"/>
                  <a:pt x="36" y="100"/>
                  <a:pt x="36" y="100"/>
                </a:cubicBezTo>
                <a:cubicBezTo>
                  <a:pt x="34" y="100"/>
                  <a:pt x="32" y="102"/>
                  <a:pt x="32" y="104"/>
                </a:cubicBezTo>
                <a:cubicBezTo>
                  <a:pt x="32" y="106"/>
                  <a:pt x="34" y="108"/>
                  <a:pt x="36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10" y="108"/>
                  <a:pt x="112" y="106"/>
                  <a:pt x="112" y="104"/>
                </a:cubicBezTo>
                <a:cubicBezTo>
                  <a:pt x="112" y="102"/>
                  <a:pt x="110" y="100"/>
                  <a:pt x="108" y="100"/>
                </a:cubicBezTo>
                <a:moveTo>
                  <a:pt x="32" y="72"/>
                </a:moveTo>
                <a:cubicBezTo>
                  <a:pt x="32" y="74"/>
                  <a:pt x="34" y="76"/>
                  <a:pt x="36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10" y="76"/>
                  <a:pt x="112" y="74"/>
                  <a:pt x="112" y="72"/>
                </a:cubicBezTo>
                <a:cubicBezTo>
                  <a:pt x="112" y="70"/>
                  <a:pt x="110" y="68"/>
                  <a:pt x="108" y="68"/>
                </a:cubicBezTo>
                <a:cubicBezTo>
                  <a:pt x="36" y="68"/>
                  <a:pt x="36" y="68"/>
                  <a:pt x="36" y="68"/>
                </a:cubicBezTo>
                <a:cubicBezTo>
                  <a:pt x="34" y="68"/>
                  <a:pt x="32" y="70"/>
                  <a:pt x="32" y="72"/>
                </a:cubicBezTo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4"/>
                  <a:pt x="144" y="44"/>
                  <a:pt x="144" y="44"/>
                </a:cubicBezTo>
                <a:lnTo>
                  <a:pt x="104" y="0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52"/>
                  <a:pt x="92" y="56"/>
                  <a:pt x="96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60"/>
                </a:lnTo>
                <a:close/>
                <a:moveTo>
                  <a:pt x="96" y="48"/>
                </a:moveTo>
                <a:cubicBezTo>
                  <a:pt x="96" y="8"/>
                  <a:pt x="96" y="8"/>
                  <a:pt x="96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36" y="48"/>
                  <a:pt x="136" y="48"/>
                  <a:pt x="136" y="48"/>
                </a:cubicBezTo>
                <a:lnTo>
                  <a:pt x="96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2"/>
          <p:cNvSpPr>
            <a:spLocks noEditPoints="1"/>
          </p:cNvSpPr>
          <p:nvPr/>
        </p:nvSpPr>
        <p:spPr bwMode="auto">
          <a:xfrm>
            <a:off x="8105775" y="212726"/>
            <a:ext cx="261938" cy="320675"/>
          </a:xfrm>
          <a:custGeom>
            <a:avLst/>
            <a:gdLst>
              <a:gd name="T0" fmla="*/ 28 w 144"/>
              <a:gd name="T1" fmla="*/ 120 h 176"/>
              <a:gd name="T2" fmla="*/ 28 w 144"/>
              <a:gd name="T3" fmla="*/ 128 h 176"/>
              <a:gd name="T4" fmla="*/ 80 w 144"/>
              <a:gd name="T5" fmla="*/ 124 h 176"/>
              <a:gd name="T6" fmla="*/ 60 w 144"/>
              <a:gd name="T7" fmla="*/ 144 h 176"/>
              <a:gd name="T8" fmla="*/ 24 w 144"/>
              <a:gd name="T9" fmla="*/ 148 h 176"/>
              <a:gd name="T10" fmla="*/ 60 w 144"/>
              <a:gd name="T11" fmla="*/ 152 h 176"/>
              <a:gd name="T12" fmla="*/ 60 w 144"/>
              <a:gd name="T13" fmla="*/ 144 h 176"/>
              <a:gd name="T14" fmla="*/ 44 w 144"/>
              <a:gd name="T15" fmla="*/ 80 h 176"/>
              <a:gd name="T16" fmla="*/ 44 w 144"/>
              <a:gd name="T17" fmla="*/ 72 h 176"/>
              <a:gd name="T18" fmla="*/ 24 w 144"/>
              <a:gd name="T19" fmla="*/ 76 h 176"/>
              <a:gd name="T20" fmla="*/ 24 w 144"/>
              <a:gd name="T21" fmla="*/ 100 h 176"/>
              <a:gd name="T22" fmla="*/ 76 w 144"/>
              <a:gd name="T23" fmla="*/ 104 h 176"/>
              <a:gd name="T24" fmla="*/ 76 w 144"/>
              <a:gd name="T25" fmla="*/ 96 h 176"/>
              <a:gd name="T26" fmla="*/ 24 w 144"/>
              <a:gd name="T27" fmla="*/ 100 h 176"/>
              <a:gd name="T28" fmla="*/ 56 w 144"/>
              <a:gd name="T29" fmla="*/ 0 h 176"/>
              <a:gd name="T30" fmla="*/ 40 w 144"/>
              <a:gd name="T31" fmla="*/ 28 h 176"/>
              <a:gd name="T32" fmla="*/ 48 w 144"/>
              <a:gd name="T33" fmla="*/ 28 h 176"/>
              <a:gd name="T34" fmla="*/ 56 w 144"/>
              <a:gd name="T35" fmla="*/ 8 h 176"/>
              <a:gd name="T36" fmla="*/ 104 w 144"/>
              <a:gd name="T37" fmla="*/ 32 h 176"/>
              <a:gd name="T38" fmla="*/ 136 w 144"/>
              <a:gd name="T39" fmla="*/ 40 h 176"/>
              <a:gd name="T40" fmla="*/ 128 w 144"/>
              <a:gd name="T41" fmla="*/ 128 h 176"/>
              <a:gd name="T42" fmla="*/ 112 w 144"/>
              <a:gd name="T43" fmla="*/ 132 h 176"/>
              <a:gd name="T44" fmla="*/ 128 w 144"/>
              <a:gd name="T45" fmla="*/ 136 h 176"/>
              <a:gd name="T46" fmla="*/ 144 w 144"/>
              <a:gd name="T47" fmla="*/ 32 h 176"/>
              <a:gd name="T48" fmla="*/ 112 w 144"/>
              <a:gd name="T49" fmla="*/ 32 h 176"/>
              <a:gd name="T50" fmla="*/ 133 w 144"/>
              <a:gd name="T51" fmla="*/ 32 h 176"/>
              <a:gd name="T52" fmla="*/ 16 w 144"/>
              <a:gd name="T53" fmla="*/ 40 h 176"/>
              <a:gd name="T54" fmla="*/ 0 w 144"/>
              <a:gd name="T55" fmla="*/ 160 h 176"/>
              <a:gd name="T56" fmla="*/ 88 w 144"/>
              <a:gd name="T57" fmla="*/ 176 h 176"/>
              <a:gd name="T58" fmla="*/ 104 w 144"/>
              <a:gd name="T59" fmla="*/ 72 h 176"/>
              <a:gd name="T60" fmla="*/ 16 w 144"/>
              <a:gd name="T61" fmla="*/ 40 h 176"/>
              <a:gd name="T62" fmla="*/ 88 w 144"/>
              <a:gd name="T63" fmla="*/ 168 h 176"/>
              <a:gd name="T64" fmla="*/ 8 w 144"/>
              <a:gd name="T65" fmla="*/ 160 h 176"/>
              <a:gd name="T66" fmla="*/ 16 w 144"/>
              <a:gd name="T67" fmla="*/ 48 h 176"/>
              <a:gd name="T68" fmla="*/ 64 w 144"/>
              <a:gd name="T69" fmla="*/ 72 h 176"/>
              <a:gd name="T70" fmla="*/ 96 w 144"/>
              <a:gd name="T71" fmla="*/ 80 h 176"/>
              <a:gd name="T72" fmla="*/ 72 w 144"/>
              <a:gd name="T73" fmla="*/ 72 h 176"/>
              <a:gd name="T74" fmla="*/ 93 w 144"/>
              <a:gd name="T75" fmla="*/ 7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4" h="176">
                <a:moveTo>
                  <a:pt x="76" y="120"/>
                </a:moveTo>
                <a:cubicBezTo>
                  <a:pt x="28" y="120"/>
                  <a:pt x="28" y="120"/>
                  <a:pt x="28" y="120"/>
                </a:cubicBezTo>
                <a:cubicBezTo>
                  <a:pt x="26" y="120"/>
                  <a:pt x="24" y="122"/>
                  <a:pt x="24" y="124"/>
                </a:cubicBezTo>
                <a:cubicBezTo>
                  <a:pt x="24" y="126"/>
                  <a:pt x="26" y="128"/>
                  <a:pt x="28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8" y="128"/>
                  <a:pt x="80" y="126"/>
                  <a:pt x="80" y="124"/>
                </a:cubicBezTo>
                <a:cubicBezTo>
                  <a:pt x="80" y="122"/>
                  <a:pt x="78" y="120"/>
                  <a:pt x="76" y="120"/>
                </a:cubicBezTo>
                <a:moveTo>
                  <a:pt x="60" y="144"/>
                </a:moveTo>
                <a:cubicBezTo>
                  <a:pt x="28" y="144"/>
                  <a:pt x="28" y="144"/>
                  <a:pt x="28" y="144"/>
                </a:cubicBezTo>
                <a:cubicBezTo>
                  <a:pt x="26" y="144"/>
                  <a:pt x="24" y="146"/>
                  <a:pt x="24" y="148"/>
                </a:cubicBezTo>
                <a:cubicBezTo>
                  <a:pt x="24" y="150"/>
                  <a:pt x="26" y="152"/>
                  <a:pt x="28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2" y="152"/>
                  <a:pt x="64" y="150"/>
                  <a:pt x="64" y="148"/>
                </a:cubicBezTo>
                <a:cubicBezTo>
                  <a:pt x="64" y="146"/>
                  <a:pt x="62" y="144"/>
                  <a:pt x="60" y="144"/>
                </a:cubicBezTo>
                <a:moveTo>
                  <a:pt x="28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6" y="80"/>
                  <a:pt x="48" y="78"/>
                  <a:pt x="48" y="76"/>
                </a:cubicBezTo>
                <a:cubicBezTo>
                  <a:pt x="48" y="74"/>
                  <a:pt x="46" y="72"/>
                  <a:pt x="44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6" y="72"/>
                  <a:pt x="24" y="74"/>
                  <a:pt x="24" y="76"/>
                </a:cubicBezTo>
                <a:cubicBezTo>
                  <a:pt x="24" y="78"/>
                  <a:pt x="26" y="80"/>
                  <a:pt x="28" y="80"/>
                </a:cubicBezTo>
                <a:moveTo>
                  <a:pt x="24" y="100"/>
                </a:moveTo>
                <a:cubicBezTo>
                  <a:pt x="24" y="102"/>
                  <a:pt x="26" y="104"/>
                  <a:pt x="28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8" y="104"/>
                  <a:pt x="80" y="102"/>
                  <a:pt x="80" y="100"/>
                </a:cubicBezTo>
                <a:cubicBezTo>
                  <a:pt x="80" y="98"/>
                  <a:pt x="78" y="96"/>
                  <a:pt x="76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6" y="96"/>
                  <a:pt x="24" y="98"/>
                  <a:pt x="24" y="100"/>
                </a:cubicBezTo>
                <a:moveTo>
                  <a:pt x="116" y="0"/>
                </a:moveTo>
                <a:cubicBezTo>
                  <a:pt x="56" y="0"/>
                  <a:pt x="56" y="0"/>
                  <a:pt x="56" y="0"/>
                </a:cubicBezTo>
                <a:cubicBezTo>
                  <a:pt x="47" y="0"/>
                  <a:pt x="40" y="7"/>
                  <a:pt x="40" y="16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30"/>
                  <a:pt x="42" y="32"/>
                  <a:pt x="44" y="32"/>
                </a:cubicBezTo>
                <a:cubicBezTo>
                  <a:pt x="46" y="32"/>
                  <a:pt x="48" y="30"/>
                  <a:pt x="48" y="28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2"/>
                  <a:pt x="52" y="8"/>
                  <a:pt x="56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36"/>
                  <a:pt x="108" y="40"/>
                  <a:pt x="112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36" y="124"/>
                  <a:pt x="132" y="128"/>
                  <a:pt x="128" y="128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4" y="128"/>
                  <a:pt x="112" y="130"/>
                  <a:pt x="112" y="132"/>
                </a:cubicBezTo>
                <a:cubicBezTo>
                  <a:pt x="112" y="134"/>
                  <a:pt x="114" y="136"/>
                  <a:pt x="116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7" y="136"/>
                  <a:pt x="144" y="129"/>
                  <a:pt x="144" y="120"/>
                </a:cubicBezTo>
                <a:cubicBezTo>
                  <a:pt x="144" y="32"/>
                  <a:pt x="144" y="32"/>
                  <a:pt x="144" y="32"/>
                </a:cubicBezTo>
                <a:lnTo>
                  <a:pt x="116" y="0"/>
                </a:lnTo>
                <a:close/>
                <a:moveTo>
                  <a:pt x="112" y="32"/>
                </a:moveTo>
                <a:cubicBezTo>
                  <a:pt x="112" y="9"/>
                  <a:pt x="112" y="9"/>
                  <a:pt x="112" y="9"/>
                </a:cubicBezTo>
                <a:cubicBezTo>
                  <a:pt x="133" y="32"/>
                  <a:pt x="133" y="32"/>
                  <a:pt x="133" y="32"/>
                </a:cubicBezTo>
                <a:lnTo>
                  <a:pt x="112" y="32"/>
                </a:lnTo>
                <a:close/>
                <a:moveTo>
                  <a:pt x="16" y="40"/>
                </a:moveTo>
                <a:cubicBezTo>
                  <a:pt x="7" y="40"/>
                  <a:pt x="0" y="47"/>
                  <a:pt x="0" y="5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97" y="176"/>
                  <a:pt x="104" y="169"/>
                  <a:pt x="104" y="160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76" y="40"/>
                  <a:pt x="76" y="40"/>
                  <a:pt x="76" y="40"/>
                </a:cubicBezTo>
                <a:lnTo>
                  <a:pt x="16" y="40"/>
                </a:lnTo>
                <a:close/>
                <a:moveTo>
                  <a:pt x="96" y="160"/>
                </a:moveTo>
                <a:cubicBezTo>
                  <a:pt x="96" y="164"/>
                  <a:pt x="92" y="168"/>
                  <a:pt x="8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2"/>
                  <a:pt x="12" y="48"/>
                  <a:pt x="16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96" y="80"/>
                  <a:pt x="96" y="80"/>
                  <a:pt x="96" y="80"/>
                </a:cubicBezTo>
                <a:lnTo>
                  <a:pt x="96" y="160"/>
                </a:lnTo>
                <a:close/>
                <a:moveTo>
                  <a:pt x="72" y="72"/>
                </a:moveTo>
                <a:cubicBezTo>
                  <a:pt x="72" y="49"/>
                  <a:pt x="72" y="49"/>
                  <a:pt x="72" y="49"/>
                </a:cubicBezTo>
                <a:cubicBezTo>
                  <a:pt x="93" y="72"/>
                  <a:pt x="93" y="72"/>
                  <a:pt x="93" y="72"/>
                </a:cubicBezTo>
                <a:lnTo>
                  <a:pt x="72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3"/>
          <p:cNvSpPr>
            <a:spLocks noEditPoints="1"/>
          </p:cNvSpPr>
          <p:nvPr/>
        </p:nvSpPr>
        <p:spPr bwMode="auto">
          <a:xfrm>
            <a:off x="8716963" y="212726"/>
            <a:ext cx="261938" cy="320675"/>
          </a:xfrm>
          <a:custGeom>
            <a:avLst/>
            <a:gdLst>
              <a:gd name="T0" fmla="*/ 104 w 144"/>
              <a:gd name="T1" fmla="*/ 0 h 176"/>
              <a:gd name="T2" fmla="*/ 16 w 144"/>
              <a:gd name="T3" fmla="*/ 0 h 176"/>
              <a:gd name="T4" fmla="*/ 0 w 144"/>
              <a:gd name="T5" fmla="*/ 16 h 176"/>
              <a:gd name="T6" fmla="*/ 0 w 144"/>
              <a:gd name="T7" fmla="*/ 160 h 176"/>
              <a:gd name="T8" fmla="*/ 16 w 144"/>
              <a:gd name="T9" fmla="*/ 176 h 176"/>
              <a:gd name="T10" fmla="*/ 128 w 144"/>
              <a:gd name="T11" fmla="*/ 176 h 176"/>
              <a:gd name="T12" fmla="*/ 144 w 144"/>
              <a:gd name="T13" fmla="*/ 160 h 176"/>
              <a:gd name="T14" fmla="*/ 144 w 144"/>
              <a:gd name="T15" fmla="*/ 44 h 176"/>
              <a:gd name="T16" fmla="*/ 104 w 144"/>
              <a:gd name="T17" fmla="*/ 0 h 176"/>
              <a:gd name="T18" fmla="*/ 136 w 144"/>
              <a:gd name="T19" fmla="*/ 160 h 176"/>
              <a:gd name="T20" fmla="*/ 128 w 144"/>
              <a:gd name="T21" fmla="*/ 168 h 176"/>
              <a:gd name="T22" fmla="*/ 16 w 144"/>
              <a:gd name="T23" fmla="*/ 168 h 176"/>
              <a:gd name="T24" fmla="*/ 8 w 144"/>
              <a:gd name="T25" fmla="*/ 160 h 176"/>
              <a:gd name="T26" fmla="*/ 8 w 144"/>
              <a:gd name="T27" fmla="*/ 16 h 176"/>
              <a:gd name="T28" fmla="*/ 16 w 144"/>
              <a:gd name="T29" fmla="*/ 8 h 176"/>
              <a:gd name="T30" fmla="*/ 88 w 144"/>
              <a:gd name="T31" fmla="*/ 8 h 176"/>
              <a:gd name="T32" fmla="*/ 88 w 144"/>
              <a:gd name="T33" fmla="*/ 48 h 176"/>
              <a:gd name="T34" fmla="*/ 96 w 144"/>
              <a:gd name="T35" fmla="*/ 56 h 176"/>
              <a:gd name="T36" fmla="*/ 136 w 144"/>
              <a:gd name="T37" fmla="*/ 56 h 176"/>
              <a:gd name="T38" fmla="*/ 136 w 144"/>
              <a:gd name="T39" fmla="*/ 160 h 176"/>
              <a:gd name="T40" fmla="*/ 96 w 144"/>
              <a:gd name="T41" fmla="*/ 48 h 176"/>
              <a:gd name="T42" fmla="*/ 96 w 144"/>
              <a:gd name="T43" fmla="*/ 8 h 176"/>
              <a:gd name="T44" fmla="*/ 100 w 144"/>
              <a:gd name="T45" fmla="*/ 8 h 176"/>
              <a:gd name="T46" fmla="*/ 136 w 144"/>
              <a:gd name="T47" fmla="*/ 48 h 176"/>
              <a:gd name="T48" fmla="*/ 96 w 144"/>
              <a:gd name="T49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76"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4"/>
                  <a:pt x="144" y="44"/>
                  <a:pt x="144" y="44"/>
                </a:cubicBezTo>
                <a:lnTo>
                  <a:pt x="104" y="0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52"/>
                  <a:pt x="92" y="56"/>
                  <a:pt x="96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60"/>
                </a:lnTo>
                <a:close/>
                <a:moveTo>
                  <a:pt x="96" y="48"/>
                </a:moveTo>
                <a:cubicBezTo>
                  <a:pt x="96" y="8"/>
                  <a:pt x="96" y="8"/>
                  <a:pt x="96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36" y="48"/>
                  <a:pt x="136" y="48"/>
                  <a:pt x="136" y="48"/>
                </a:cubicBezTo>
                <a:lnTo>
                  <a:pt x="96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4"/>
          <p:cNvSpPr>
            <a:spLocks noEditPoints="1"/>
          </p:cNvSpPr>
          <p:nvPr/>
        </p:nvSpPr>
        <p:spPr bwMode="auto">
          <a:xfrm>
            <a:off x="3214688" y="823913"/>
            <a:ext cx="263525" cy="320675"/>
          </a:xfrm>
          <a:custGeom>
            <a:avLst/>
            <a:gdLst>
              <a:gd name="T0" fmla="*/ 116 w 144"/>
              <a:gd name="T1" fmla="*/ 0 h 176"/>
              <a:gd name="T2" fmla="*/ 56 w 144"/>
              <a:gd name="T3" fmla="*/ 0 h 176"/>
              <a:gd name="T4" fmla="*/ 40 w 144"/>
              <a:gd name="T5" fmla="*/ 16 h 176"/>
              <a:gd name="T6" fmla="*/ 40 w 144"/>
              <a:gd name="T7" fmla="*/ 28 h 176"/>
              <a:gd name="T8" fmla="*/ 44 w 144"/>
              <a:gd name="T9" fmla="*/ 32 h 176"/>
              <a:gd name="T10" fmla="*/ 48 w 144"/>
              <a:gd name="T11" fmla="*/ 28 h 176"/>
              <a:gd name="T12" fmla="*/ 48 w 144"/>
              <a:gd name="T13" fmla="*/ 16 h 176"/>
              <a:gd name="T14" fmla="*/ 56 w 144"/>
              <a:gd name="T15" fmla="*/ 8 h 176"/>
              <a:gd name="T16" fmla="*/ 104 w 144"/>
              <a:gd name="T17" fmla="*/ 8 h 176"/>
              <a:gd name="T18" fmla="*/ 104 w 144"/>
              <a:gd name="T19" fmla="*/ 32 h 176"/>
              <a:gd name="T20" fmla="*/ 112 w 144"/>
              <a:gd name="T21" fmla="*/ 40 h 176"/>
              <a:gd name="T22" fmla="*/ 136 w 144"/>
              <a:gd name="T23" fmla="*/ 40 h 176"/>
              <a:gd name="T24" fmla="*/ 136 w 144"/>
              <a:gd name="T25" fmla="*/ 120 h 176"/>
              <a:gd name="T26" fmla="*/ 128 w 144"/>
              <a:gd name="T27" fmla="*/ 128 h 176"/>
              <a:gd name="T28" fmla="*/ 116 w 144"/>
              <a:gd name="T29" fmla="*/ 128 h 176"/>
              <a:gd name="T30" fmla="*/ 112 w 144"/>
              <a:gd name="T31" fmla="*/ 132 h 176"/>
              <a:gd name="T32" fmla="*/ 116 w 144"/>
              <a:gd name="T33" fmla="*/ 136 h 176"/>
              <a:gd name="T34" fmla="*/ 128 w 144"/>
              <a:gd name="T35" fmla="*/ 136 h 176"/>
              <a:gd name="T36" fmla="*/ 144 w 144"/>
              <a:gd name="T37" fmla="*/ 120 h 176"/>
              <a:gd name="T38" fmla="*/ 144 w 144"/>
              <a:gd name="T39" fmla="*/ 32 h 176"/>
              <a:gd name="T40" fmla="*/ 116 w 144"/>
              <a:gd name="T41" fmla="*/ 0 h 176"/>
              <a:gd name="T42" fmla="*/ 112 w 144"/>
              <a:gd name="T43" fmla="*/ 32 h 176"/>
              <a:gd name="T44" fmla="*/ 112 w 144"/>
              <a:gd name="T45" fmla="*/ 9 h 176"/>
              <a:gd name="T46" fmla="*/ 133 w 144"/>
              <a:gd name="T47" fmla="*/ 32 h 176"/>
              <a:gd name="T48" fmla="*/ 112 w 144"/>
              <a:gd name="T49" fmla="*/ 32 h 176"/>
              <a:gd name="T50" fmla="*/ 16 w 144"/>
              <a:gd name="T51" fmla="*/ 40 h 176"/>
              <a:gd name="T52" fmla="*/ 0 w 144"/>
              <a:gd name="T53" fmla="*/ 56 h 176"/>
              <a:gd name="T54" fmla="*/ 0 w 144"/>
              <a:gd name="T55" fmla="*/ 160 h 176"/>
              <a:gd name="T56" fmla="*/ 16 w 144"/>
              <a:gd name="T57" fmla="*/ 176 h 176"/>
              <a:gd name="T58" fmla="*/ 88 w 144"/>
              <a:gd name="T59" fmla="*/ 176 h 176"/>
              <a:gd name="T60" fmla="*/ 104 w 144"/>
              <a:gd name="T61" fmla="*/ 160 h 176"/>
              <a:gd name="T62" fmla="*/ 104 w 144"/>
              <a:gd name="T63" fmla="*/ 72 h 176"/>
              <a:gd name="T64" fmla="*/ 76 w 144"/>
              <a:gd name="T65" fmla="*/ 40 h 176"/>
              <a:gd name="T66" fmla="*/ 16 w 144"/>
              <a:gd name="T67" fmla="*/ 40 h 176"/>
              <a:gd name="T68" fmla="*/ 96 w 144"/>
              <a:gd name="T69" fmla="*/ 160 h 176"/>
              <a:gd name="T70" fmla="*/ 88 w 144"/>
              <a:gd name="T71" fmla="*/ 168 h 176"/>
              <a:gd name="T72" fmla="*/ 16 w 144"/>
              <a:gd name="T73" fmla="*/ 168 h 176"/>
              <a:gd name="T74" fmla="*/ 8 w 144"/>
              <a:gd name="T75" fmla="*/ 160 h 176"/>
              <a:gd name="T76" fmla="*/ 8 w 144"/>
              <a:gd name="T77" fmla="*/ 56 h 176"/>
              <a:gd name="T78" fmla="*/ 16 w 144"/>
              <a:gd name="T79" fmla="*/ 48 h 176"/>
              <a:gd name="T80" fmla="*/ 64 w 144"/>
              <a:gd name="T81" fmla="*/ 48 h 176"/>
              <a:gd name="T82" fmla="*/ 64 w 144"/>
              <a:gd name="T83" fmla="*/ 72 h 176"/>
              <a:gd name="T84" fmla="*/ 72 w 144"/>
              <a:gd name="T85" fmla="*/ 80 h 176"/>
              <a:gd name="T86" fmla="*/ 96 w 144"/>
              <a:gd name="T87" fmla="*/ 80 h 176"/>
              <a:gd name="T88" fmla="*/ 96 w 144"/>
              <a:gd name="T89" fmla="*/ 160 h 176"/>
              <a:gd name="T90" fmla="*/ 72 w 144"/>
              <a:gd name="T91" fmla="*/ 72 h 176"/>
              <a:gd name="T92" fmla="*/ 72 w 144"/>
              <a:gd name="T93" fmla="*/ 49 h 176"/>
              <a:gd name="T94" fmla="*/ 93 w 144"/>
              <a:gd name="T95" fmla="*/ 72 h 176"/>
              <a:gd name="T96" fmla="*/ 72 w 144"/>
              <a:gd name="T97" fmla="*/ 7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4" h="176">
                <a:moveTo>
                  <a:pt x="116" y="0"/>
                </a:moveTo>
                <a:cubicBezTo>
                  <a:pt x="56" y="0"/>
                  <a:pt x="56" y="0"/>
                  <a:pt x="56" y="0"/>
                </a:cubicBezTo>
                <a:cubicBezTo>
                  <a:pt x="47" y="0"/>
                  <a:pt x="40" y="7"/>
                  <a:pt x="40" y="16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30"/>
                  <a:pt x="42" y="32"/>
                  <a:pt x="44" y="32"/>
                </a:cubicBezTo>
                <a:cubicBezTo>
                  <a:pt x="46" y="32"/>
                  <a:pt x="48" y="30"/>
                  <a:pt x="48" y="28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2"/>
                  <a:pt x="52" y="8"/>
                  <a:pt x="56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36"/>
                  <a:pt x="108" y="40"/>
                  <a:pt x="112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36" y="124"/>
                  <a:pt x="132" y="128"/>
                  <a:pt x="128" y="128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4" y="128"/>
                  <a:pt x="112" y="130"/>
                  <a:pt x="112" y="132"/>
                </a:cubicBezTo>
                <a:cubicBezTo>
                  <a:pt x="112" y="134"/>
                  <a:pt x="114" y="136"/>
                  <a:pt x="116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7" y="136"/>
                  <a:pt x="144" y="129"/>
                  <a:pt x="144" y="120"/>
                </a:cubicBezTo>
                <a:cubicBezTo>
                  <a:pt x="144" y="32"/>
                  <a:pt x="144" y="32"/>
                  <a:pt x="144" y="32"/>
                </a:cubicBezTo>
                <a:lnTo>
                  <a:pt x="116" y="0"/>
                </a:lnTo>
                <a:close/>
                <a:moveTo>
                  <a:pt x="112" y="32"/>
                </a:moveTo>
                <a:cubicBezTo>
                  <a:pt x="112" y="9"/>
                  <a:pt x="112" y="9"/>
                  <a:pt x="112" y="9"/>
                </a:cubicBezTo>
                <a:cubicBezTo>
                  <a:pt x="133" y="32"/>
                  <a:pt x="133" y="32"/>
                  <a:pt x="133" y="32"/>
                </a:cubicBezTo>
                <a:lnTo>
                  <a:pt x="112" y="32"/>
                </a:lnTo>
                <a:close/>
                <a:moveTo>
                  <a:pt x="16" y="40"/>
                </a:moveTo>
                <a:cubicBezTo>
                  <a:pt x="7" y="40"/>
                  <a:pt x="0" y="47"/>
                  <a:pt x="0" y="5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97" y="176"/>
                  <a:pt x="104" y="169"/>
                  <a:pt x="104" y="160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76" y="40"/>
                  <a:pt x="76" y="40"/>
                  <a:pt x="76" y="40"/>
                </a:cubicBezTo>
                <a:lnTo>
                  <a:pt x="16" y="40"/>
                </a:lnTo>
                <a:close/>
                <a:moveTo>
                  <a:pt x="96" y="160"/>
                </a:moveTo>
                <a:cubicBezTo>
                  <a:pt x="96" y="164"/>
                  <a:pt x="92" y="168"/>
                  <a:pt x="8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2"/>
                  <a:pt x="12" y="48"/>
                  <a:pt x="16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96" y="80"/>
                  <a:pt x="96" y="80"/>
                  <a:pt x="96" y="80"/>
                </a:cubicBezTo>
                <a:lnTo>
                  <a:pt x="96" y="160"/>
                </a:lnTo>
                <a:close/>
                <a:moveTo>
                  <a:pt x="72" y="72"/>
                </a:moveTo>
                <a:cubicBezTo>
                  <a:pt x="72" y="49"/>
                  <a:pt x="72" y="49"/>
                  <a:pt x="72" y="49"/>
                </a:cubicBezTo>
                <a:cubicBezTo>
                  <a:pt x="93" y="72"/>
                  <a:pt x="93" y="72"/>
                  <a:pt x="93" y="72"/>
                </a:cubicBezTo>
                <a:lnTo>
                  <a:pt x="72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5"/>
          <p:cNvSpPr>
            <a:spLocks noEditPoints="1"/>
          </p:cNvSpPr>
          <p:nvPr/>
        </p:nvSpPr>
        <p:spPr bwMode="auto">
          <a:xfrm>
            <a:off x="3797300" y="823913"/>
            <a:ext cx="320675" cy="320675"/>
          </a:xfrm>
          <a:custGeom>
            <a:avLst/>
            <a:gdLst>
              <a:gd name="T0" fmla="*/ 36 w 176"/>
              <a:gd name="T1" fmla="*/ 48 h 176"/>
              <a:gd name="T2" fmla="*/ 84 w 176"/>
              <a:gd name="T3" fmla="*/ 48 h 176"/>
              <a:gd name="T4" fmla="*/ 88 w 176"/>
              <a:gd name="T5" fmla="*/ 44 h 176"/>
              <a:gd name="T6" fmla="*/ 84 w 176"/>
              <a:gd name="T7" fmla="*/ 40 h 176"/>
              <a:gd name="T8" fmla="*/ 36 w 176"/>
              <a:gd name="T9" fmla="*/ 40 h 176"/>
              <a:gd name="T10" fmla="*/ 32 w 176"/>
              <a:gd name="T11" fmla="*/ 44 h 176"/>
              <a:gd name="T12" fmla="*/ 36 w 176"/>
              <a:gd name="T13" fmla="*/ 48 h 176"/>
              <a:gd name="T14" fmla="*/ 36 w 176"/>
              <a:gd name="T15" fmla="*/ 72 h 176"/>
              <a:gd name="T16" fmla="*/ 140 w 176"/>
              <a:gd name="T17" fmla="*/ 72 h 176"/>
              <a:gd name="T18" fmla="*/ 144 w 176"/>
              <a:gd name="T19" fmla="*/ 68 h 176"/>
              <a:gd name="T20" fmla="*/ 140 w 176"/>
              <a:gd name="T21" fmla="*/ 64 h 176"/>
              <a:gd name="T22" fmla="*/ 36 w 176"/>
              <a:gd name="T23" fmla="*/ 64 h 176"/>
              <a:gd name="T24" fmla="*/ 32 w 176"/>
              <a:gd name="T25" fmla="*/ 68 h 176"/>
              <a:gd name="T26" fmla="*/ 36 w 176"/>
              <a:gd name="T27" fmla="*/ 72 h 176"/>
              <a:gd name="T28" fmla="*/ 168 w 176"/>
              <a:gd name="T29" fmla="*/ 0 h 176"/>
              <a:gd name="T30" fmla="*/ 8 w 176"/>
              <a:gd name="T31" fmla="*/ 0 h 176"/>
              <a:gd name="T32" fmla="*/ 0 w 176"/>
              <a:gd name="T33" fmla="*/ 8 h 176"/>
              <a:gd name="T34" fmla="*/ 0 w 176"/>
              <a:gd name="T35" fmla="*/ 136 h 176"/>
              <a:gd name="T36" fmla="*/ 40 w 176"/>
              <a:gd name="T37" fmla="*/ 176 h 176"/>
              <a:gd name="T38" fmla="*/ 168 w 176"/>
              <a:gd name="T39" fmla="*/ 176 h 176"/>
              <a:gd name="T40" fmla="*/ 176 w 176"/>
              <a:gd name="T41" fmla="*/ 168 h 176"/>
              <a:gd name="T42" fmla="*/ 176 w 176"/>
              <a:gd name="T43" fmla="*/ 8 h 176"/>
              <a:gd name="T44" fmla="*/ 168 w 176"/>
              <a:gd name="T45" fmla="*/ 0 h 176"/>
              <a:gd name="T46" fmla="*/ 40 w 176"/>
              <a:gd name="T47" fmla="*/ 164 h 176"/>
              <a:gd name="T48" fmla="*/ 12 w 176"/>
              <a:gd name="T49" fmla="*/ 136 h 176"/>
              <a:gd name="T50" fmla="*/ 40 w 176"/>
              <a:gd name="T51" fmla="*/ 136 h 176"/>
              <a:gd name="T52" fmla="*/ 40 w 176"/>
              <a:gd name="T53" fmla="*/ 164 h 176"/>
              <a:gd name="T54" fmla="*/ 168 w 176"/>
              <a:gd name="T55" fmla="*/ 168 h 176"/>
              <a:gd name="T56" fmla="*/ 48 w 176"/>
              <a:gd name="T57" fmla="*/ 168 h 176"/>
              <a:gd name="T58" fmla="*/ 48 w 176"/>
              <a:gd name="T59" fmla="*/ 132 h 176"/>
              <a:gd name="T60" fmla="*/ 44 w 176"/>
              <a:gd name="T61" fmla="*/ 128 h 176"/>
              <a:gd name="T62" fmla="*/ 8 w 176"/>
              <a:gd name="T63" fmla="*/ 128 h 176"/>
              <a:gd name="T64" fmla="*/ 8 w 176"/>
              <a:gd name="T65" fmla="*/ 8 h 176"/>
              <a:gd name="T66" fmla="*/ 168 w 176"/>
              <a:gd name="T67" fmla="*/ 8 h 176"/>
              <a:gd name="T68" fmla="*/ 168 w 176"/>
              <a:gd name="T69" fmla="*/ 168 h 176"/>
              <a:gd name="T70" fmla="*/ 36 w 176"/>
              <a:gd name="T71" fmla="*/ 96 h 176"/>
              <a:gd name="T72" fmla="*/ 116 w 176"/>
              <a:gd name="T73" fmla="*/ 96 h 176"/>
              <a:gd name="T74" fmla="*/ 120 w 176"/>
              <a:gd name="T75" fmla="*/ 92 h 176"/>
              <a:gd name="T76" fmla="*/ 116 w 176"/>
              <a:gd name="T77" fmla="*/ 88 h 176"/>
              <a:gd name="T78" fmla="*/ 36 w 176"/>
              <a:gd name="T79" fmla="*/ 88 h 176"/>
              <a:gd name="T80" fmla="*/ 32 w 176"/>
              <a:gd name="T81" fmla="*/ 92 h 176"/>
              <a:gd name="T82" fmla="*/ 36 w 176"/>
              <a:gd name="T83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6" h="176">
                <a:moveTo>
                  <a:pt x="36" y="48"/>
                </a:moveTo>
                <a:cubicBezTo>
                  <a:pt x="84" y="48"/>
                  <a:pt x="84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2"/>
                  <a:pt x="86" y="40"/>
                  <a:pt x="84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4" y="40"/>
                  <a:pt x="32" y="42"/>
                  <a:pt x="32" y="44"/>
                </a:cubicBezTo>
                <a:cubicBezTo>
                  <a:pt x="32" y="46"/>
                  <a:pt x="34" y="48"/>
                  <a:pt x="36" y="48"/>
                </a:cubicBezTo>
                <a:moveTo>
                  <a:pt x="36" y="72"/>
                </a:moveTo>
                <a:cubicBezTo>
                  <a:pt x="140" y="72"/>
                  <a:pt x="140" y="72"/>
                  <a:pt x="140" y="72"/>
                </a:cubicBezTo>
                <a:cubicBezTo>
                  <a:pt x="142" y="72"/>
                  <a:pt x="144" y="70"/>
                  <a:pt x="144" y="68"/>
                </a:cubicBezTo>
                <a:cubicBezTo>
                  <a:pt x="144" y="66"/>
                  <a:pt x="142" y="64"/>
                  <a:pt x="140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4" y="64"/>
                  <a:pt x="32" y="66"/>
                  <a:pt x="32" y="68"/>
                </a:cubicBezTo>
                <a:cubicBezTo>
                  <a:pt x="32" y="70"/>
                  <a:pt x="34" y="72"/>
                  <a:pt x="36" y="72"/>
                </a:cubicBezTo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36"/>
                  <a:pt x="0" y="136"/>
                  <a:pt x="0" y="136"/>
                </a:cubicBezTo>
                <a:cubicBezTo>
                  <a:pt x="40" y="176"/>
                  <a:pt x="40" y="176"/>
                  <a:pt x="40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72" y="176"/>
                  <a:pt x="176" y="172"/>
                  <a:pt x="176" y="16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40" y="164"/>
                </a:moveTo>
                <a:cubicBezTo>
                  <a:pt x="12" y="136"/>
                  <a:pt x="12" y="136"/>
                  <a:pt x="12" y="136"/>
                </a:cubicBezTo>
                <a:cubicBezTo>
                  <a:pt x="40" y="136"/>
                  <a:pt x="40" y="136"/>
                  <a:pt x="40" y="136"/>
                </a:cubicBezTo>
                <a:lnTo>
                  <a:pt x="40" y="164"/>
                </a:lnTo>
                <a:close/>
                <a:moveTo>
                  <a:pt x="168" y="168"/>
                </a:moveTo>
                <a:cubicBezTo>
                  <a:pt x="48" y="168"/>
                  <a:pt x="48" y="168"/>
                  <a:pt x="48" y="168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0"/>
                  <a:pt x="46" y="128"/>
                  <a:pt x="44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8" y="8"/>
                  <a:pt x="8" y="8"/>
                  <a:pt x="8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168"/>
                </a:lnTo>
                <a:close/>
                <a:moveTo>
                  <a:pt x="36" y="96"/>
                </a:moveTo>
                <a:cubicBezTo>
                  <a:pt x="116" y="96"/>
                  <a:pt x="116" y="96"/>
                  <a:pt x="116" y="96"/>
                </a:cubicBezTo>
                <a:cubicBezTo>
                  <a:pt x="118" y="96"/>
                  <a:pt x="120" y="94"/>
                  <a:pt x="120" y="92"/>
                </a:cubicBezTo>
                <a:cubicBezTo>
                  <a:pt x="120" y="90"/>
                  <a:pt x="118" y="88"/>
                  <a:pt x="11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4" y="88"/>
                  <a:pt x="32" y="90"/>
                  <a:pt x="32" y="92"/>
                </a:cubicBezTo>
                <a:cubicBezTo>
                  <a:pt x="32" y="94"/>
                  <a:pt x="34" y="96"/>
                  <a:pt x="36" y="9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6"/>
          <p:cNvSpPr>
            <a:spLocks noEditPoints="1"/>
          </p:cNvSpPr>
          <p:nvPr/>
        </p:nvSpPr>
        <p:spPr bwMode="auto">
          <a:xfrm>
            <a:off x="4438650" y="823913"/>
            <a:ext cx="261938" cy="320675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7"/>
          <p:cNvSpPr>
            <a:spLocks noEditPoints="1"/>
          </p:cNvSpPr>
          <p:nvPr/>
        </p:nvSpPr>
        <p:spPr bwMode="auto">
          <a:xfrm>
            <a:off x="5049838" y="823913"/>
            <a:ext cx="261938" cy="320675"/>
          </a:xfrm>
          <a:custGeom>
            <a:avLst/>
            <a:gdLst>
              <a:gd name="T0" fmla="*/ 28 w 144"/>
              <a:gd name="T1" fmla="*/ 88 h 176"/>
              <a:gd name="T2" fmla="*/ 76 w 144"/>
              <a:gd name="T3" fmla="*/ 88 h 176"/>
              <a:gd name="T4" fmla="*/ 80 w 144"/>
              <a:gd name="T5" fmla="*/ 84 h 176"/>
              <a:gd name="T6" fmla="*/ 76 w 144"/>
              <a:gd name="T7" fmla="*/ 80 h 176"/>
              <a:gd name="T8" fmla="*/ 28 w 144"/>
              <a:gd name="T9" fmla="*/ 80 h 176"/>
              <a:gd name="T10" fmla="*/ 24 w 144"/>
              <a:gd name="T11" fmla="*/ 84 h 176"/>
              <a:gd name="T12" fmla="*/ 28 w 144"/>
              <a:gd name="T13" fmla="*/ 88 h 176"/>
              <a:gd name="T14" fmla="*/ 28 w 144"/>
              <a:gd name="T15" fmla="*/ 112 h 176"/>
              <a:gd name="T16" fmla="*/ 116 w 144"/>
              <a:gd name="T17" fmla="*/ 112 h 176"/>
              <a:gd name="T18" fmla="*/ 120 w 144"/>
              <a:gd name="T19" fmla="*/ 108 h 176"/>
              <a:gd name="T20" fmla="*/ 116 w 144"/>
              <a:gd name="T21" fmla="*/ 104 h 176"/>
              <a:gd name="T22" fmla="*/ 28 w 144"/>
              <a:gd name="T23" fmla="*/ 104 h 176"/>
              <a:gd name="T24" fmla="*/ 24 w 144"/>
              <a:gd name="T25" fmla="*/ 108 h 176"/>
              <a:gd name="T26" fmla="*/ 28 w 144"/>
              <a:gd name="T27" fmla="*/ 112 h 176"/>
              <a:gd name="T28" fmla="*/ 28 w 144"/>
              <a:gd name="T29" fmla="*/ 136 h 176"/>
              <a:gd name="T30" fmla="*/ 100 w 144"/>
              <a:gd name="T31" fmla="*/ 136 h 176"/>
              <a:gd name="T32" fmla="*/ 104 w 144"/>
              <a:gd name="T33" fmla="*/ 132 h 176"/>
              <a:gd name="T34" fmla="*/ 100 w 144"/>
              <a:gd name="T35" fmla="*/ 128 h 176"/>
              <a:gd name="T36" fmla="*/ 28 w 144"/>
              <a:gd name="T37" fmla="*/ 128 h 176"/>
              <a:gd name="T38" fmla="*/ 24 w 144"/>
              <a:gd name="T39" fmla="*/ 132 h 176"/>
              <a:gd name="T40" fmla="*/ 28 w 144"/>
              <a:gd name="T41" fmla="*/ 136 h 176"/>
              <a:gd name="T42" fmla="*/ 136 w 144"/>
              <a:gd name="T43" fmla="*/ 24 h 176"/>
              <a:gd name="T44" fmla="*/ 104 w 144"/>
              <a:gd name="T45" fmla="*/ 24 h 176"/>
              <a:gd name="T46" fmla="*/ 104 w 144"/>
              <a:gd name="T47" fmla="*/ 16 h 176"/>
              <a:gd name="T48" fmla="*/ 96 w 144"/>
              <a:gd name="T49" fmla="*/ 8 h 176"/>
              <a:gd name="T50" fmla="*/ 80 w 144"/>
              <a:gd name="T51" fmla="*/ 8 h 176"/>
              <a:gd name="T52" fmla="*/ 72 w 144"/>
              <a:gd name="T53" fmla="*/ 0 h 176"/>
              <a:gd name="T54" fmla="*/ 64 w 144"/>
              <a:gd name="T55" fmla="*/ 8 h 176"/>
              <a:gd name="T56" fmla="*/ 48 w 144"/>
              <a:gd name="T57" fmla="*/ 8 h 176"/>
              <a:gd name="T58" fmla="*/ 40 w 144"/>
              <a:gd name="T59" fmla="*/ 16 h 176"/>
              <a:gd name="T60" fmla="*/ 40 w 144"/>
              <a:gd name="T61" fmla="*/ 24 h 176"/>
              <a:gd name="T62" fmla="*/ 8 w 144"/>
              <a:gd name="T63" fmla="*/ 24 h 176"/>
              <a:gd name="T64" fmla="*/ 0 w 144"/>
              <a:gd name="T65" fmla="*/ 32 h 176"/>
              <a:gd name="T66" fmla="*/ 0 w 144"/>
              <a:gd name="T67" fmla="*/ 168 h 176"/>
              <a:gd name="T68" fmla="*/ 8 w 144"/>
              <a:gd name="T69" fmla="*/ 176 h 176"/>
              <a:gd name="T70" fmla="*/ 136 w 144"/>
              <a:gd name="T71" fmla="*/ 176 h 176"/>
              <a:gd name="T72" fmla="*/ 144 w 144"/>
              <a:gd name="T73" fmla="*/ 168 h 176"/>
              <a:gd name="T74" fmla="*/ 144 w 144"/>
              <a:gd name="T75" fmla="*/ 32 h 176"/>
              <a:gd name="T76" fmla="*/ 136 w 144"/>
              <a:gd name="T77" fmla="*/ 24 h 176"/>
              <a:gd name="T78" fmla="*/ 48 w 144"/>
              <a:gd name="T79" fmla="*/ 16 h 176"/>
              <a:gd name="T80" fmla="*/ 96 w 144"/>
              <a:gd name="T81" fmla="*/ 16 h 176"/>
              <a:gd name="T82" fmla="*/ 96 w 144"/>
              <a:gd name="T83" fmla="*/ 32 h 176"/>
              <a:gd name="T84" fmla="*/ 48 w 144"/>
              <a:gd name="T85" fmla="*/ 32 h 176"/>
              <a:gd name="T86" fmla="*/ 48 w 144"/>
              <a:gd name="T87" fmla="*/ 16 h 176"/>
              <a:gd name="T88" fmla="*/ 136 w 144"/>
              <a:gd name="T89" fmla="*/ 168 h 176"/>
              <a:gd name="T90" fmla="*/ 8 w 144"/>
              <a:gd name="T91" fmla="*/ 168 h 176"/>
              <a:gd name="T92" fmla="*/ 8 w 144"/>
              <a:gd name="T93" fmla="*/ 56 h 176"/>
              <a:gd name="T94" fmla="*/ 136 w 144"/>
              <a:gd name="T95" fmla="*/ 56 h 176"/>
              <a:gd name="T96" fmla="*/ 136 w 144"/>
              <a:gd name="T97" fmla="*/ 168 h 176"/>
              <a:gd name="T98" fmla="*/ 136 w 144"/>
              <a:gd name="T99" fmla="*/ 48 h 176"/>
              <a:gd name="T100" fmla="*/ 8 w 144"/>
              <a:gd name="T101" fmla="*/ 48 h 176"/>
              <a:gd name="T102" fmla="*/ 8 w 144"/>
              <a:gd name="T103" fmla="*/ 32 h 176"/>
              <a:gd name="T104" fmla="*/ 40 w 144"/>
              <a:gd name="T105" fmla="*/ 32 h 176"/>
              <a:gd name="T106" fmla="*/ 48 w 144"/>
              <a:gd name="T107" fmla="*/ 40 h 176"/>
              <a:gd name="T108" fmla="*/ 96 w 144"/>
              <a:gd name="T109" fmla="*/ 40 h 176"/>
              <a:gd name="T110" fmla="*/ 104 w 144"/>
              <a:gd name="T111" fmla="*/ 32 h 176"/>
              <a:gd name="T112" fmla="*/ 136 w 144"/>
              <a:gd name="T113" fmla="*/ 32 h 176"/>
              <a:gd name="T114" fmla="*/ 136 w 144"/>
              <a:gd name="T115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4" h="176">
                <a:moveTo>
                  <a:pt x="28" y="88"/>
                </a:moveTo>
                <a:cubicBezTo>
                  <a:pt x="76" y="88"/>
                  <a:pt x="76" y="88"/>
                  <a:pt x="76" y="88"/>
                </a:cubicBezTo>
                <a:cubicBezTo>
                  <a:pt x="78" y="88"/>
                  <a:pt x="80" y="86"/>
                  <a:pt x="80" y="84"/>
                </a:cubicBezTo>
                <a:cubicBezTo>
                  <a:pt x="80" y="82"/>
                  <a:pt x="78" y="80"/>
                  <a:pt x="76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6" y="80"/>
                  <a:pt x="24" y="82"/>
                  <a:pt x="24" y="84"/>
                </a:cubicBezTo>
                <a:cubicBezTo>
                  <a:pt x="24" y="86"/>
                  <a:pt x="26" y="88"/>
                  <a:pt x="28" y="88"/>
                </a:cubicBezTo>
                <a:moveTo>
                  <a:pt x="28" y="112"/>
                </a:moveTo>
                <a:cubicBezTo>
                  <a:pt x="116" y="112"/>
                  <a:pt x="116" y="112"/>
                  <a:pt x="116" y="112"/>
                </a:cubicBezTo>
                <a:cubicBezTo>
                  <a:pt x="118" y="112"/>
                  <a:pt x="120" y="110"/>
                  <a:pt x="120" y="108"/>
                </a:cubicBezTo>
                <a:cubicBezTo>
                  <a:pt x="120" y="106"/>
                  <a:pt x="118" y="104"/>
                  <a:pt x="116" y="104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6" y="104"/>
                  <a:pt x="24" y="106"/>
                  <a:pt x="24" y="108"/>
                </a:cubicBezTo>
                <a:cubicBezTo>
                  <a:pt x="24" y="110"/>
                  <a:pt x="26" y="112"/>
                  <a:pt x="28" y="112"/>
                </a:cubicBezTo>
                <a:moveTo>
                  <a:pt x="28" y="136"/>
                </a:moveTo>
                <a:cubicBezTo>
                  <a:pt x="100" y="136"/>
                  <a:pt x="100" y="136"/>
                  <a:pt x="100" y="136"/>
                </a:cubicBezTo>
                <a:cubicBezTo>
                  <a:pt x="102" y="136"/>
                  <a:pt x="104" y="134"/>
                  <a:pt x="104" y="132"/>
                </a:cubicBezTo>
                <a:cubicBezTo>
                  <a:pt x="104" y="130"/>
                  <a:pt x="102" y="128"/>
                  <a:pt x="100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6" y="128"/>
                  <a:pt x="24" y="130"/>
                  <a:pt x="24" y="132"/>
                </a:cubicBezTo>
                <a:cubicBezTo>
                  <a:pt x="24" y="134"/>
                  <a:pt x="26" y="136"/>
                  <a:pt x="28" y="136"/>
                </a:cubicBezTo>
                <a:moveTo>
                  <a:pt x="136" y="24"/>
                </a:moveTo>
                <a:cubicBezTo>
                  <a:pt x="104" y="24"/>
                  <a:pt x="104" y="24"/>
                  <a:pt x="104" y="24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12"/>
                  <a:pt x="100" y="8"/>
                  <a:pt x="96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4"/>
                  <a:pt x="76" y="0"/>
                  <a:pt x="72" y="0"/>
                </a:cubicBezTo>
                <a:cubicBezTo>
                  <a:pt x="68" y="0"/>
                  <a:pt x="64" y="4"/>
                  <a:pt x="64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4" y="8"/>
                  <a:pt x="40" y="12"/>
                  <a:pt x="40" y="16"/>
                </a:cubicBezTo>
                <a:cubicBezTo>
                  <a:pt x="40" y="24"/>
                  <a:pt x="40" y="24"/>
                  <a:pt x="40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28"/>
                  <a:pt x="140" y="24"/>
                  <a:pt x="136" y="24"/>
                </a:cubicBezTo>
                <a:moveTo>
                  <a:pt x="48" y="16"/>
                </a:moveTo>
                <a:cubicBezTo>
                  <a:pt x="96" y="16"/>
                  <a:pt x="96" y="16"/>
                  <a:pt x="96" y="16"/>
                </a:cubicBezTo>
                <a:cubicBezTo>
                  <a:pt x="96" y="32"/>
                  <a:pt x="96" y="32"/>
                  <a:pt x="96" y="32"/>
                </a:cubicBezTo>
                <a:cubicBezTo>
                  <a:pt x="48" y="32"/>
                  <a:pt x="48" y="32"/>
                  <a:pt x="48" y="32"/>
                </a:cubicBezTo>
                <a:lnTo>
                  <a:pt x="48" y="16"/>
                </a:lnTo>
                <a:close/>
                <a:moveTo>
                  <a:pt x="136" y="168"/>
                </a:moveTo>
                <a:cubicBezTo>
                  <a:pt x="8" y="168"/>
                  <a:pt x="8" y="168"/>
                  <a:pt x="8" y="168"/>
                </a:cubicBezTo>
                <a:cubicBezTo>
                  <a:pt x="8" y="56"/>
                  <a:pt x="8" y="56"/>
                  <a:pt x="8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68"/>
                </a:lnTo>
                <a:close/>
                <a:moveTo>
                  <a:pt x="136" y="48"/>
                </a:moveTo>
                <a:cubicBezTo>
                  <a:pt x="8" y="48"/>
                  <a:pt x="8" y="48"/>
                  <a:pt x="8" y="48"/>
                </a:cubicBezTo>
                <a:cubicBezTo>
                  <a:pt x="8" y="32"/>
                  <a:pt x="8" y="32"/>
                  <a:pt x="8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6"/>
                  <a:pt x="44" y="40"/>
                  <a:pt x="48" y="40"/>
                </a:cubicBezTo>
                <a:cubicBezTo>
                  <a:pt x="96" y="40"/>
                  <a:pt x="96" y="40"/>
                  <a:pt x="96" y="40"/>
                </a:cubicBezTo>
                <a:cubicBezTo>
                  <a:pt x="100" y="40"/>
                  <a:pt x="104" y="36"/>
                  <a:pt x="104" y="32"/>
                </a:cubicBezTo>
                <a:cubicBezTo>
                  <a:pt x="136" y="32"/>
                  <a:pt x="136" y="32"/>
                  <a:pt x="136" y="32"/>
                </a:cubicBezTo>
                <a:lnTo>
                  <a:pt x="136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5630863" y="874713"/>
            <a:ext cx="320675" cy="219075"/>
          </a:xfrm>
          <a:custGeom>
            <a:avLst/>
            <a:gdLst>
              <a:gd name="T0" fmla="*/ 176 w 176"/>
              <a:gd name="T1" fmla="*/ 4 h 120"/>
              <a:gd name="T2" fmla="*/ 172 w 176"/>
              <a:gd name="T3" fmla="*/ 0 h 120"/>
              <a:gd name="T4" fmla="*/ 169 w 176"/>
              <a:gd name="T5" fmla="*/ 1 h 120"/>
              <a:gd name="T6" fmla="*/ 169 w 176"/>
              <a:gd name="T7" fmla="*/ 1 h 120"/>
              <a:gd name="T8" fmla="*/ 64 w 176"/>
              <a:gd name="T9" fmla="*/ 110 h 120"/>
              <a:gd name="T10" fmla="*/ 7 w 176"/>
              <a:gd name="T11" fmla="*/ 53 h 120"/>
              <a:gd name="T12" fmla="*/ 4 w 176"/>
              <a:gd name="T13" fmla="*/ 52 h 120"/>
              <a:gd name="T14" fmla="*/ 0 w 176"/>
              <a:gd name="T15" fmla="*/ 56 h 120"/>
              <a:gd name="T16" fmla="*/ 1 w 176"/>
              <a:gd name="T17" fmla="*/ 59 h 120"/>
              <a:gd name="T18" fmla="*/ 61 w 176"/>
              <a:gd name="T19" fmla="*/ 119 h 120"/>
              <a:gd name="T20" fmla="*/ 64 w 176"/>
              <a:gd name="T21" fmla="*/ 120 h 120"/>
              <a:gd name="T22" fmla="*/ 67 w 176"/>
              <a:gd name="T23" fmla="*/ 119 h 120"/>
              <a:gd name="T24" fmla="*/ 67 w 176"/>
              <a:gd name="T25" fmla="*/ 119 h 120"/>
              <a:gd name="T26" fmla="*/ 175 w 176"/>
              <a:gd name="T27" fmla="*/ 7 h 120"/>
              <a:gd name="T28" fmla="*/ 175 w 176"/>
              <a:gd name="T29" fmla="*/ 7 h 120"/>
              <a:gd name="T30" fmla="*/ 176 w 176"/>
              <a:gd name="T31" fmla="*/ 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6" h="120">
                <a:moveTo>
                  <a:pt x="176" y="4"/>
                </a:moveTo>
                <a:cubicBezTo>
                  <a:pt x="176" y="2"/>
                  <a:pt x="174" y="0"/>
                  <a:pt x="172" y="0"/>
                </a:cubicBezTo>
                <a:cubicBezTo>
                  <a:pt x="171" y="0"/>
                  <a:pt x="170" y="0"/>
                  <a:pt x="169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2"/>
                  <a:pt x="5" y="52"/>
                  <a:pt x="4" y="52"/>
                </a:cubicBezTo>
                <a:cubicBezTo>
                  <a:pt x="2" y="52"/>
                  <a:pt x="0" y="54"/>
                  <a:pt x="0" y="56"/>
                </a:cubicBezTo>
                <a:cubicBezTo>
                  <a:pt x="0" y="57"/>
                  <a:pt x="0" y="58"/>
                  <a:pt x="1" y="5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2" y="120"/>
                  <a:pt x="63" y="120"/>
                  <a:pt x="64" y="120"/>
                </a:cubicBezTo>
                <a:cubicBezTo>
                  <a:pt x="65" y="120"/>
                  <a:pt x="66" y="120"/>
                  <a:pt x="67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175" y="7"/>
                  <a:pt x="175" y="7"/>
                  <a:pt x="175" y="7"/>
                </a:cubicBezTo>
                <a:cubicBezTo>
                  <a:pt x="175" y="7"/>
                  <a:pt x="175" y="7"/>
                  <a:pt x="175" y="7"/>
                </a:cubicBezTo>
                <a:cubicBezTo>
                  <a:pt x="176" y="6"/>
                  <a:pt x="176" y="5"/>
                  <a:pt x="176" y="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9"/>
          <p:cNvSpPr>
            <a:spLocks noEditPoints="1"/>
          </p:cNvSpPr>
          <p:nvPr/>
        </p:nvSpPr>
        <p:spPr bwMode="auto">
          <a:xfrm>
            <a:off x="6242050" y="823913"/>
            <a:ext cx="320675" cy="320675"/>
          </a:xfrm>
          <a:custGeom>
            <a:avLst/>
            <a:gdLst>
              <a:gd name="T0" fmla="*/ 88 w 176"/>
              <a:gd name="T1" fmla="*/ 110 h 176"/>
              <a:gd name="T2" fmla="*/ 51 w 176"/>
              <a:gd name="T3" fmla="*/ 73 h 176"/>
              <a:gd name="T4" fmla="*/ 48 w 176"/>
              <a:gd name="T5" fmla="*/ 72 h 176"/>
              <a:gd name="T6" fmla="*/ 44 w 176"/>
              <a:gd name="T7" fmla="*/ 76 h 176"/>
              <a:gd name="T8" fmla="*/ 45 w 176"/>
              <a:gd name="T9" fmla="*/ 79 h 176"/>
              <a:gd name="T10" fmla="*/ 85 w 176"/>
              <a:gd name="T11" fmla="*/ 119 h 176"/>
              <a:gd name="T12" fmla="*/ 88 w 176"/>
              <a:gd name="T13" fmla="*/ 120 h 176"/>
              <a:gd name="T14" fmla="*/ 91 w 176"/>
              <a:gd name="T15" fmla="*/ 119 h 176"/>
              <a:gd name="T16" fmla="*/ 91 w 176"/>
              <a:gd name="T17" fmla="*/ 119 h 176"/>
              <a:gd name="T18" fmla="*/ 158 w 176"/>
              <a:gd name="T19" fmla="*/ 49 h 176"/>
              <a:gd name="T20" fmla="*/ 158 w 176"/>
              <a:gd name="T21" fmla="*/ 49 h 176"/>
              <a:gd name="T22" fmla="*/ 163 w 176"/>
              <a:gd name="T23" fmla="*/ 43 h 176"/>
              <a:gd name="T24" fmla="*/ 163 w 176"/>
              <a:gd name="T25" fmla="*/ 43 h 176"/>
              <a:gd name="T26" fmla="*/ 175 w 176"/>
              <a:gd name="T27" fmla="*/ 31 h 176"/>
              <a:gd name="T28" fmla="*/ 175 w 176"/>
              <a:gd name="T29" fmla="*/ 31 h 176"/>
              <a:gd name="T30" fmla="*/ 176 w 176"/>
              <a:gd name="T31" fmla="*/ 28 h 176"/>
              <a:gd name="T32" fmla="*/ 172 w 176"/>
              <a:gd name="T33" fmla="*/ 24 h 176"/>
              <a:gd name="T34" fmla="*/ 169 w 176"/>
              <a:gd name="T35" fmla="*/ 25 h 176"/>
              <a:gd name="T36" fmla="*/ 169 w 176"/>
              <a:gd name="T37" fmla="*/ 25 h 176"/>
              <a:gd name="T38" fmla="*/ 159 w 176"/>
              <a:gd name="T39" fmla="*/ 36 h 176"/>
              <a:gd name="T40" fmla="*/ 159 w 176"/>
              <a:gd name="T41" fmla="*/ 36 h 176"/>
              <a:gd name="T42" fmla="*/ 153 w 176"/>
              <a:gd name="T43" fmla="*/ 42 h 176"/>
              <a:gd name="T44" fmla="*/ 153 w 176"/>
              <a:gd name="T45" fmla="*/ 42 h 176"/>
              <a:gd name="T46" fmla="*/ 88 w 176"/>
              <a:gd name="T47" fmla="*/ 110 h 176"/>
              <a:gd name="T48" fmla="*/ 169 w 176"/>
              <a:gd name="T49" fmla="*/ 54 h 176"/>
              <a:gd name="T50" fmla="*/ 163 w 176"/>
              <a:gd name="T51" fmla="*/ 54 h 176"/>
              <a:gd name="T52" fmla="*/ 162 w 176"/>
              <a:gd name="T53" fmla="*/ 58 h 176"/>
              <a:gd name="T54" fmla="*/ 162 w 176"/>
              <a:gd name="T55" fmla="*/ 58 h 176"/>
              <a:gd name="T56" fmla="*/ 168 w 176"/>
              <a:gd name="T57" fmla="*/ 88 h 176"/>
              <a:gd name="T58" fmla="*/ 88 w 176"/>
              <a:gd name="T59" fmla="*/ 168 h 176"/>
              <a:gd name="T60" fmla="*/ 8 w 176"/>
              <a:gd name="T61" fmla="*/ 88 h 176"/>
              <a:gd name="T62" fmla="*/ 88 w 176"/>
              <a:gd name="T63" fmla="*/ 8 h 176"/>
              <a:gd name="T64" fmla="*/ 146 w 176"/>
              <a:gd name="T65" fmla="*/ 33 h 176"/>
              <a:gd name="T66" fmla="*/ 146 w 176"/>
              <a:gd name="T67" fmla="*/ 32 h 176"/>
              <a:gd name="T68" fmla="*/ 151 w 176"/>
              <a:gd name="T69" fmla="*/ 32 h 176"/>
              <a:gd name="T70" fmla="*/ 151 w 176"/>
              <a:gd name="T71" fmla="*/ 27 h 176"/>
              <a:gd name="T72" fmla="*/ 151 w 176"/>
              <a:gd name="T73" fmla="*/ 26 h 176"/>
              <a:gd name="T74" fmla="*/ 88 w 176"/>
              <a:gd name="T75" fmla="*/ 0 h 176"/>
              <a:gd name="T76" fmla="*/ 0 w 176"/>
              <a:gd name="T77" fmla="*/ 88 h 176"/>
              <a:gd name="T78" fmla="*/ 88 w 176"/>
              <a:gd name="T79" fmla="*/ 176 h 176"/>
              <a:gd name="T80" fmla="*/ 176 w 176"/>
              <a:gd name="T81" fmla="*/ 88 h 176"/>
              <a:gd name="T82" fmla="*/ 170 w 176"/>
              <a:gd name="T83" fmla="*/ 56 h 176"/>
              <a:gd name="T84" fmla="*/ 169 w 176"/>
              <a:gd name="T85" fmla="*/ 5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6" h="176">
                <a:moveTo>
                  <a:pt x="88" y="110"/>
                </a:moveTo>
                <a:cubicBezTo>
                  <a:pt x="51" y="73"/>
                  <a:pt x="51" y="73"/>
                  <a:pt x="51" y="73"/>
                </a:cubicBezTo>
                <a:cubicBezTo>
                  <a:pt x="50" y="72"/>
                  <a:pt x="49" y="72"/>
                  <a:pt x="48" y="72"/>
                </a:cubicBezTo>
                <a:cubicBezTo>
                  <a:pt x="46" y="72"/>
                  <a:pt x="44" y="74"/>
                  <a:pt x="44" y="76"/>
                </a:cubicBezTo>
                <a:cubicBezTo>
                  <a:pt x="44" y="77"/>
                  <a:pt x="44" y="78"/>
                  <a:pt x="45" y="79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86" y="120"/>
                  <a:pt x="87" y="120"/>
                  <a:pt x="88" y="120"/>
                </a:cubicBezTo>
                <a:cubicBezTo>
                  <a:pt x="89" y="120"/>
                  <a:pt x="90" y="120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63" y="43"/>
                  <a:pt x="163" y="43"/>
                  <a:pt x="163" y="43"/>
                </a:cubicBezTo>
                <a:cubicBezTo>
                  <a:pt x="163" y="43"/>
                  <a:pt x="163" y="43"/>
                  <a:pt x="163" y="43"/>
                </a:cubicBezTo>
                <a:cubicBezTo>
                  <a:pt x="175" y="31"/>
                  <a:pt x="175" y="31"/>
                  <a:pt x="175" y="31"/>
                </a:cubicBezTo>
                <a:cubicBezTo>
                  <a:pt x="175" y="31"/>
                  <a:pt x="175" y="31"/>
                  <a:pt x="175" y="31"/>
                </a:cubicBezTo>
                <a:cubicBezTo>
                  <a:pt x="176" y="30"/>
                  <a:pt x="176" y="29"/>
                  <a:pt x="176" y="28"/>
                </a:cubicBezTo>
                <a:cubicBezTo>
                  <a:pt x="176" y="26"/>
                  <a:pt x="174" y="24"/>
                  <a:pt x="172" y="24"/>
                </a:cubicBezTo>
                <a:cubicBezTo>
                  <a:pt x="171" y="24"/>
                  <a:pt x="170" y="24"/>
                  <a:pt x="169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lnTo>
                  <a:pt x="88" y="110"/>
                </a:lnTo>
                <a:close/>
                <a:moveTo>
                  <a:pt x="169" y="54"/>
                </a:moveTo>
                <a:cubicBezTo>
                  <a:pt x="167" y="53"/>
                  <a:pt x="165" y="53"/>
                  <a:pt x="163" y="54"/>
                </a:cubicBezTo>
                <a:cubicBezTo>
                  <a:pt x="162" y="55"/>
                  <a:pt x="162" y="57"/>
                  <a:pt x="162" y="58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166" y="68"/>
                  <a:pt x="168" y="78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11" y="8"/>
                  <a:pt x="131" y="17"/>
                  <a:pt x="146" y="33"/>
                </a:cubicBezTo>
                <a:cubicBezTo>
                  <a:pt x="146" y="32"/>
                  <a:pt x="146" y="32"/>
                  <a:pt x="146" y="32"/>
                </a:cubicBezTo>
                <a:cubicBezTo>
                  <a:pt x="147" y="34"/>
                  <a:pt x="150" y="34"/>
                  <a:pt x="151" y="32"/>
                </a:cubicBezTo>
                <a:cubicBezTo>
                  <a:pt x="153" y="31"/>
                  <a:pt x="153" y="28"/>
                  <a:pt x="151" y="27"/>
                </a:cubicBezTo>
                <a:cubicBezTo>
                  <a:pt x="151" y="27"/>
                  <a:pt x="151" y="26"/>
                  <a:pt x="151" y="26"/>
                </a:cubicBezTo>
                <a:cubicBezTo>
                  <a:pt x="135" y="10"/>
                  <a:pt x="113" y="0"/>
                  <a:pt x="88" y="0"/>
                </a:cubicBez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77"/>
                  <a:pt x="174" y="66"/>
                  <a:pt x="170" y="56"/>
                </a:cubicBezTo>
                <a:cubicBezTo>
                  <a:pt x="170" y="55"/>
                  <a:pt x="169" y="55"/>
                  <a:pt x="169" y="5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6883400" y="852488"/>
            <a:ext cx="261938" cy="261938"/>
          </a:xfrm>
          <a:custGeom>
            <a:avLst/>
            <a:gdLst>
              <a:gd name="T0" fmla="*/ 78 w 144"/>
              <a:gd name="T1" fmla="*/ 72 h 144"/>
              <a:gd name="T2" fmla="*/ 143 w 144"/>
              <a:gd name="T3" fmla="*/ 7 h 144"/>
              <a:gd name="T4" fmla="*/ 144 w 144"/>
              <a:gd name="T5" fmla="*/ 4 h 144"/>
              <a:gd name="T6" fmla="*/ 140 w 144"/>
              <a:gd name="T7" fmla="*/ 0 h 144"/>
              <a:gd name="T8" fmla="*/ 137 w 144"/>
              <a:gd name="T9" fmla="*/ 1 h 144"/>
              <a:gd name="T10" fmla="*/ 72 w 144"/>
              <a:gd name="T11" fmla="*/ 66 h 144"/>
              <a:gd name="T12" fmla="*/ 7 w 144"/>
              <a:gd name="T13" fmla="*/ 1 h 144"/>
              <a:gd name="T14" fmla="*/ 4 w 144"/>
              <a:gd name="T15" fmla="*/ 0 h 144"/>
              <a:gd name="T16" fmla="*/ 0 w 144"/>
              <a:gd name="T17" fmla="*/ 4 h 144"/>
              <a:gd name="T18" fmla="*/ 1 w 144"/>
              <a:gd name="T19" fmla="*/ 7 h 144"/>
              <a:gd name="T20" fmla="*/ 66 w 144"/>
              <a:gd name="T21" fmla="*/ 72 h 144"/>
              <a:gd name="T22" fmla="*/ 1 w 144"/>
              <a:gd name="T23" fmla="*/ 137 h 144"/>
              <a:gd name="T24" fmla="*/ 0 w 144"/>
              <a:gd name="T25" fmla="*/ 140 h 144"/>
              <a:gd name="T26" fmla="*/ 4 w 144"/>
              <a:gd name="T27" fmla="*/ 144 h 144"/>
              <a:gd name="T28" fmla="*/ 7 w 144"/>
              <a:gd name="T29" fmla="*/ 143 h 144"/>
              <a:gd name="T30" fmla="*/ 72 w 144"/>
              <a:gd name="T31" fmla="*/ 78 h 144"/>
              <a:gd name="T32" fmla="*/ 137 w 144"/>
              <a:gd name="T33" fmla="*/ 143 h 144"/>
              <a:gd name="T34" fmla="*/ 140 w 144"/>
              <a:gd name="T35" fmla="*/ 144 h 144"/>
              <a:gd name="T36" fmla="*/ 144 w 144"/>
              <a:gd name="T37" fmla="*/ 140 h 144"/>
              <a:gd name="T38" fmla="*/ 143 w 144"/>
              <a:gd name="T39" fmla="*/ 137 h 144"/>
              <a:gd name="T40" fmla="*/ 78 w 144"/>
              <a:gd name="T41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4" h="144">
                <a:moveTo>
                  <a:pt x="78" y="72"/>
                </a:moveTo>
                <a:cubicBezTo>
                  <a:pt x="143" y="7"/>
                  <a:pt x="143" y="7"/>
                  <a:pt x="143" y="7"/>
                </a:cubicBezTo>
                <a:cubicBezTo>
                  <a:pt x="144" y="6"/>
                  <a:pt x="144" y="5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9" y="0"/>
                  <a:pt x="138" y="0"/>
                  <a:pt x="137" y="1"/>
                </a:cubicBezTo>
                <a:cubicBezTo>
                  <a:pt x="72" y="66"/>
                  <a:pt x="72" y="66"/>
                  <a:pt x="72" y="66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5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"/>
                  <a:pt x="0" y="6"/>
                  <a:pt x="1" y="7"/>
                </a:cubicBezTo>
                <a:cubicBezTo>
                  <a:pt x="66" y="72"/>
                  <a:pt x="66" y="72"/>
                  <a:pt x="66" y="72"/>
                </a:cubicBezTo>
                <a:cubicBezTo>
                  <a:pt x="1" y="137"/>
                  <a:pt x="1" y="137"/>
                  <a:pt x="1" y="137"/>
                </a:cubicBezTo>
                <a:cubicBezTo>
                  <a:pt x="0" y="138"/>
                  <a:pt x="0" y="139"/>
                  <a:pt x="0" y="140"/>
                </a:cubicBezTo>
                <a:cubicBezTo>
                  <a:pt x="0" y="142"/>
                  <a:pt x="2" y="144"/>
                  <a:pt x="4" y="144"/>
                </a:cubicBezTo>
                <a:cubicBezTo>
                  <a:pt x="5" y="144"/>
                  <a:pt x="6" y="144"/>
                  <a:pt x="7" y="143"/>
                </a:cubicBezTo>
                <a:cubicBezTo>
                  <a:pt x="72" y="78"/>
                  <a:pt x="72" y="78"/>
                  <a:pt x="72" y="78"/>
                </a:cubicBezTo>
                <a:cubicBezTo>
                  <a:pt x="137" y="143"/>
                  <a:pt x="137" y="143"/>
                  <a:pt x="137" y="143"/>
                </a:cubicBezTo>
                <a:cubicBezTo>
                  <a:pt x="138" y="144"/>
                  <a:pt x="139" y="144"/>
                  <a:pt x="140" y="144"/>
                </a:cubicBezTo>
                <a:cubicBezTo>
                  <a:pt x="142" y="144"/>
                  <a:pt x="144" y="142"/>
                  <a:pt x="144" y="140"/>
                </a:cubicBezTo>
                <a:cubicBezTo>
                  <a:pt x="144" y="139"/>
                  <a:pt x="144" y="138"/>
                  <a:pt x="143" y="137"/>
                </a:cubicBezTo>
                <a:lnTo>
                  <a:pt x="78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1"/>
          <p:cNvSpPr>
            <a:spLocks noEditPoints="1"/>
          </p:cNvSpPr>
          <p:nvPr/>
        </p:nvSpPr>
        <p:spPr bwMode="auto">
          <a:xfrm>
            <a:off x="7464425" y="823913"/>
            <a:ext cx="320675" cy="320675"/>
          </a:xfrm>
          <a:custGeom>
            <a:avLst/>
            <a:gdLst>
              <a:gd name="T0" fmla="*/ 24 w 176"/>
              <a:gd name="T1" fmla="*/ 72 h 176"/>
              <a:gd name="T2" fmla="*/ 16 w 176"/>
              <a:gd name="T3" fmla="*/ 64 h 176"/>
              <a:gd name="T4" fmla="*/ 16 w 176"/>
              <a:gd name="T5" fmla="*/ 40 h 176"/>
              <a:gd name="T6" fmla="*/ 24 w 176"/>
              <a:gd name="T7" fmla="*/ 32 h 176"/>
              <a:gd name="T8" fmla="*/ 16 w 176"/>
              <a:gd name="T9" fmla="*/ 40 h 176"/>
              <a:gd name="T10" fmla="*/ 24 w 176"/>
              <a:gd name="T11" fmla="*/ 56 h 176"/>
              <a:gd name="T12" fmla="*/ 16 w 176"/>
              <a:gd name="T13" fmla="*/ 48 h 176"/>
              <a:gd name="T14" fmla="*/ 24 w 176"/>
              <a:gd name="T15" fmla="*/ 104 h 176"/>
              <a:gd name="T16" fmla="*/ 16 w 176"/>
              <a:gd name="T17" fmla="*/ 112 h 176"/>
              <a:gd name="T18" fmla="*/ 24 w 176"/>
              <a:gd name="T19" fmla="*/ 104 h 176"/>
              <a:gd name="T20" fmla="*/ 16 w 176"/>
              <a:gd name="T21" fmla="*/ 120 h 176"/>
              <a:gd name="T22" fmla="*/ 24 w 176"/>
              <a:gd name="T23" fmla="*/ 128 h 176"/>
              <a:gd name="T24" fmla="*/ 16 w 176"/>
              <a:gd name="T25" fmla="*/ 24 h 176"/>
              <a:gd name="T26" fmla="*/ 24 w 176"/>
              <a:gd name="T27" fmla="*/ 16 h 176"/>
              <a:gd name="T28" fmla="*/ 16 w 176"/>
              <a:gd name="T29" fmla="*/ 24 h 176"/>
              <a:gd name="T30" fmla="*/ 16 w 176"/>
              <a:gd name="T31" fmla="*/ 136 h 176"/>
              <a:gd name="T32" fmla="*/ 24 w 176"/>
              <a:gd name="T33" fmla="*/ 144 h 176"/>
              <a:gd name="T34" fmla="*/ 24 w 176"/>
              <a:gd name="T35" fmla="*/ 152 h 176"/>
              <a:gd name="T36" fmla="*/ 16 w 176"/>
              <a:gd name="T37" fmla="*/ 160 h 176"/>
              <a:gd name="T38" fmla="*/ 24 w 176"/>
              <a:gd name="T39" fmla="*/ 152 h 176"/>
              <a:gd name="T40" fmla="*/ 152 w 176"/>
              <a:gd name="T41" fmla="*/ 152 h 176"/>
              <a:gd name="T42" fmla="*/ 160 w 176"/>
              <a:gd name="T43" fmla="*/ 160 h 176"/>
              <a:gd name="T44" fmla="*/ 160 w 176"/>
              <a:gd name="T45" fmla="*/ 136 h 176"/>
              <a:gd name="T46" fmla="*/ 152 w 176"/>
              <a:gd name="T47" fmla="*/ 144 h 176"/>
              <a:gd name="T48" fmla="*/ 160 w 176"/>
              <a:gd name="T49" fmla="*/ 136 h 176"/>
              <a:gd name="T50" fmla="*/ 160 w 176"/>
              <a:gd name="T51" fmla="*/ 72 h 176"/>
              <a:gd name="T52" fmla="*/ 152 w 176"/>
              <a:gd name="T53" fmla="*/ 64 h 176"/>
              <a:gd name="T54" fmla="*/ 152 w 176"/>
              <a:gd name="T55" fmla="*/ 56 h 176"/>
              <a:gd name="T56" fmla="*/ 160 w 176"/>
              <a:gd name="T57" fmla="*/ 48 h 176"/>
              <a:gd name="T58" fmla="*/ 152 w 176"/>
              <a:gd name="T59" fmla="*/ 56 h 176"/>
              <a:gd name="T60" fmla="*/ 152 w 176"/>
              <a:gd name="T61" fmla="*/ 120 h 176"/>
              <a:gd name="T62" fmla="*/ 160 w 176"/>
              <a:gd name="T63" fmla="*/ 128 h 176"/>
              <a:gd name="T64" fmla="*/ 160 w 176"/>
              <a:gd name="T65" fmla="*/ 0 h 176"/>
              <a:gd name="T66" fmla="*/ 0 w 176"/>
              <a:gd name="T67" fmla="*/ 16 h 176"/>
              <a:gd name="T68" fmla="*/ 16 w 176"/>
              <a:gd name="T69" fmla="*/ 176 h 176"/>
              <a:gd name="T70" fmla="*/ 176 w 176"/>
              <a:gd name="T71" fmla="*/ 160 h 176"/>
              <a:gd name="T72" fmla="*/ 160 w 176"/>
              <a:gd name="T73" fmla="*/ 0 h 176"/>
              <a:gd name="T74" fmla="*/ 16 w 176"/>
              <a:gd name="T75" fmla="*/ 168 h 176"/>
              <a:gd name="T76" fmla="*/ 8 w 176"/>
              <a:gd name="T77" fmla="*/ 92 h 176"/>
              <a:gd name="T78" fmla="*/ 32 w 176"/>
              <a:gd name="T79" fmla="*/ 168 h 176"/>
              <a:gd name="T80" fmla="*/ 8 w 176"/>
              <a:gd name="T81" fmla="*/ 84 h 176"/>
              <a:gd name="T82" fmla="*/ 16 w 176"/>
              <a:gd name="T83" fmla="*/ 8 h 176"/>
              <a:gd name="T84" fmla="*/ 32 w 176"/>
              <a:gd name="T85" fmla="*/ 84 h 176"/>
              <a:gd name="T86" fmla="*/ 40 w 176"/>
              <a:gd name="T87" fmla="*/ 168 h 176"/>
              <a:gd name="T88" fmla="*/ 136 w 176"/>
              <a:gd name="T89" fmla="*/ 92 h 176"/>
              <a:gd name="T90" fmla="*/ 136 w 176"/>
              <a:gd name="T91" fmla="*/ 84 h 176"/>
              <a:gd name="T92" fmla="*/ 40 w 176"/>
              <a:gd name="T93" fmla="*/ 8 h 176"/>
              <a:gd name="T94" fmla="*/ 136 w 176"/>
              <a:gd name="T95" fmla="*/ 84 h 176"/>
              <a:gd name="T96" fmla="*/ 160 w 176"/>
              <a:gd name="T97" fmla="*/ 168 h 176"/>
              <a:gd name="T98" fmla="*/ 144 w 176"/>
              <a:gd name="T99" fmla="*/ 92 h 176"/>
              <a:gd name="T100" fmla="*/ 168 w 176"/>
              <a:gd name="T101" fmla="*/ 160 h 176"/>
              <a:gd name="T102" fmla="*/ 144 w 176"/>
              <a:gd name="T103" fmla="*/ 84 h 176"/>
              <a:gd name="T104" fmla="*/ 160 w 176"/>
              <a:gd name="T105" fmla="*/ 8 h 176"/>
              <a:gd name="T106" fmla="*/ 168 w 176"/>
              <a:gd name="T107" fmla="*/ 84 h 176"/>
              <a:gd name="T108" fmla="*/ 160 w 176"/>
              <a:gd name="T109" fmla="*/ 24 h 176"/>
              <a:gd name="T110" fmla="*/ 152 w 176"/>
              <a:gd name="T111" fmla="*/ 16 h 176"/>
              <a:gd name="T112" fmla="*/ 160 w 176"/>
              <a:gd name="T113" fmla="*/ 104 h 176"/>
              <a:gd name="T114" fmla="*/ 152 w 176"/>
              <a:gd name="T115" fmla="*/ 112 h 176"/>
              <a:gd name="T116" fmla="*/ 160 w 176"/>
              <a:gd name="T117" fmla="*/ 104 h 176"/>
              <a:gd name="T118" fmla="*/ 160 w 176"/>
              <a:gd name="T119" fmla="*/ 40 h 176"/>
              <a:gd name="T120" fmla="*/ 152 w 176"/>
              <a:gd name="T121" fmla="*/ 3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6" y="72"/>
                </a:moveTo>
                <a:cubicBezTo>
                  <a:pt x="24" y="72"/>
                  <a:pt x="24" y="72"/>
                  <a:pt x="24" y="72"/>
                </a:cubicBezTo>
                <a:cubicBezTo>
                  <a:pt x="24" y="64"/>
                  <a:pt x="24" y="64"/>
                  <a:pt x="24" y="64"/>
                </a:cubicBezTo>
                <a:cubicBezTo>
                  <a:pt x="16" y="64"/>
                  <a:pt x="16" y="64"/>
                  <a:pt x="16" y="64"/>
                </a:cubicBezTo>
                <a:lnTo>
                  <a:pt x="16" y="72"/>
                </a:lnTo>
                <a:close/>
                <a:moveTo>
                  <a:pt x="16" y="40"/>
                </a:moveTo>
                <a:cubicBezTo>
                  <a:pt x="24" y="40"/>
                  <a:pt x="24" y="40"/>
                  <a:pt x="24" y="40"/>
                </a:cubicBezTo>
                <a:cubicBezTo>
                  <a:pt x="24" y="32"/>
                  <a:pt x="24" y="32"/>
                  <a:pt x="24" y="32"/>
                </a:cubicBezTo>
                <a:cubicBezTo>
                  <a:pt x="16" y="32"/>
                  <a:pt x="16" y="32"/>
                  <a:pt x="16" y="32"/>
                </a:cubicBezTo>
                <a:lnTo>
                  <a:pt x="16" y="40"/>
                </a:lnTo>
                <a:close/>
                <a:moveTo>
                  <a:pt x="16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4" y="48"/>
                  <a:pt x="24" y="48"/>
                  <a:pt x="24" y="48"/>
                </a:cubicBezTo>
                <a:cubicBezTo>
                  <a:pt x="16" y="48"/>
                  <a:pt x="16" y="48"/>
                  <a:pt x="16" y="48"/>
                </a:cubicBezTo>
                <a:lnTo>
                  <a:pt x="16" y="56"/>
                </a:lnTo>
                <a:close/>
                <a:moveTo>
                  <a:pt x="24" y="104"/>
                </a:moveTo>
                <a:cubicBezTo>
                  <a:pt x="16" y="104"/>
                  <a:pt x="16" y="104"/>
                  <a:pt x="16" y="104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24" y="112"/>
                  <a:pt x="24" y="112"/>
                  <a:pt x="24" y="112"/>
                </a:cubicBezTo>
                <a:lnTo>
                  <a:pt x="24" y="104"/>
                </a:lnTo>
                <a:close/>
                <a:moveTo>
                  <a:pt x="24" y="120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24" y="128"/>
                  <a:pt x="24" y="128"/>
                  <a:pt x="24" y="128"/>
                </a:cubicBezTo>
                <a:lnTo>
                  <a:pt x="24" y="120"/>
                </a:lnTo>
                <a:close/>
                <a:moveTo>
                  <a:pt x="16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6"/>
                  <a:pt x="24" y="16"/>
                  <a:pt x="24" y="16"/>
                </a:cubicBezTo>
                <a:cubicBezTo>
                  <a:pt x="16" y="16"/>
                  <a:pt x="16" y="16"/>
                  <a:pt x="16" y="16"/>
                </a:cubicBezTo>
                <a:lnTo>
                  <a:pt x="16" y="24"/>
                </a:lnTo>
                <a:close/>
                <a:moveTo>
                  <a:pt x="24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lnTo>
                  <a:pt x="24" y="136"/>
                </a:lnTo>
                <a:close/>
                <a:moveTo>
                  <a:pt x="24" y="152"/>
                </a:moveTo>
                <a:cubicBezTo>
                  <a:pt x="16" y="152"/>
                  <a:pt x="16" y="152"/>
                  <a:pt x="16" y="152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24" y="160"/>
                  <a:pt x="24" y="160"/>
                  <a:pt x="24" y="160"/>
                </a:cubicBezTo>
                <a:lnTo>
                  <a:pt x="24" y="152"/>
                </a:lnTo>
                <a:close/>
                <a:moveTo>
                  <a:pt x="160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60" y="160"/>
                  <a:pt x="160" y="160"/>
                  <a:pt x="160" y="160"/>
                </a:cubicBezTo>
                <a:lnTo>
                  <a:pt x="160" y="152"/>
                </a:lnTo>
                <a:close/>
                <a:moveTo>
                  <a:pt x="160" y="136"/>
                </a:moveTo>
                <a:cubicBezTo>
                  <a:pt x="152" y="136"/>
                  <a:pt x="152" y="136"/>
                  <a:pt x="152" y="1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60" y="144"/>
                  <a:pt x="160" y="144"/>
                  <a:pt x="160" y="144"/>
                </a:cubicBezTo>
                <a:lnTo>
                  <a:pt x="160" y="136"/>
                </a:lnTo>
                <a:close/>
                <a:moveTo>
                  <a:pt x="152" y="72"/>
                </a:moveTo>
                <a:cubicBezTo>
                  <a:pt x="160" y="72"/>
                  <a:pt x="160" y="72"/>
                  <a:pt x="160" y="72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52" y="64"/>
                  <a:pt x="152" y="64"/>
                  <a:pt x="152" y="64"/>
                </a:cubicBezTo>
                <a:lnTo>
                  <a:pt x="152" y="72"/>
                </a:lnTo>
                <a:close/>
                <a:moveTo>
                  <a:pt x="152" y="56"/>
                </a:moveTo>
                <a:cubicBezTo>
                  <a:pt x="160" y="56"/>
                  <a:pt x="160" y="56"/>
                  <a:pt x="160" y="5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2" y="48"/>
                  <a:pt x="152" y="48"/>
                  <a:pt x="152" y="48"/>
                </a:cubicBezTo>
                <a:lnTo>
                  <a:pt x="152" y="56"/>
                </a:lnTo>
                <a:close/>
                <a:moveTo>
                  <a:pt x="160" y="120"/>
                </a:moveTo>
                <a:cubicBezTo>
                  <a:pt x="152" y="120"/>
                  <a:pt x="152" y="120"/>
                  <a:pt x="152" y="120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60" y="128"/>
                  <a:pt x="160" y="128"/>
                  <a:pt x="160" y="128"/>
                </a:cubicBezTo>
                <a:lnTo>
                  <a:pt x="160" y="120"/>
                </a:lnTo>
                <a:close/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32" y="168"/>
                </a:move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92"/>
                  <a:pt x="8" y="92"/>
                  <a:pt x="8" y="92"/>
                </a:cubicBezTo>
                <a:cubicBezTo>
                  <a:pt x="32" y="92"/>
                  <a:pt x="32" y="92"/>
                  <a:pt x="32" y="92"/>
                </a:cubicBezTo>
                <a:lnTo>
                  <a:pt x="32" y="168"/>
                </a:lnTo>
                <a:close/>
                <a:moveTo>
                  <a:pt x="32" y="84"/>
                </a:moveTo>
                <a:cubicBezTo>
                  <a:pt x="8" y="84"/>
                  <a:pt x="8" y="84"/>
                  <a:pt x="8" y="8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84"/>
                </a:lnTo>
                <a:close/>
                <a:moveTo>
                  <a:pt x="136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92"/>
                  <a:pt x="40" y="92"/>
                  <a:pt x="40" y="92"/>
                </a:cubicBezTo>
                <a:cubicBezTo>
                  <a:pt x="136" y="92"/>
                  <a:pt x="136" y="92"/>
                  <a:pt x="136" y="92"/>
                </a:cubicBezTo>
                <a:lnTo>
                  <a:pt x="136" y="168"/>
                </a:lnTo>
                <a:close/>
                <a:moveTo>
                  <a:pt x="136" y="84"/>
                </a:moveTo>
                <a:cubicBezTo>
                  <a:pt x="40" y="84"/>
                  <a:pt x="40" y="84"/>
                  <a:pt x="40" y="84"/>
                </a:cubicBezTo>
                <a:cubicBezTo>
                  <a:pt x="40" y="8"/>
                  <a:pt x="40" y="8"/>
                  <a:pt x="40" y="8"/>
                </a:cubicBezTo>
                <a:cubicBezTo>
                  <a:pt x="136" y="8"/>
                  <a:pt x="136" y="8"/>
                  <a:pt x="136" y="8"/>
                </a:cubicBezTo>
                <a:lnTo>
                  <a:pt x="136" y="84"/>
                </a:lnTo>
                <a:close/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68" y="92"/>
                  <a:pt x="168" y="92"/>
                  <a:pt x="168" y="92"/>
                </a:cubicBezTo>
                <a:lnTo>
                  <a:pt x="168" y="160"/>
                </a:lnTo>
                <a:close/>
                <a:moveTo>
                  <a:pt x="168" y="84"/>
                </a:moveTo>
                <a:cubicBezTo>
                  <a:pt x="144" y="84"/>
                  <a:pt x="144" y="84"/>
                  <a:pt x="144" y="84"/>
                </a:cubicBezTo>
                <a:cubicBezTo>
                  <a:pt x="144" y="8"/>
                  <a:pt x="144" y="8"/>
                  <a:pt x="144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84"/>
                </a:lnTo>
                <a:close/>
                <a:moveTo>
                  <a:pt x="152" y="24"/>
                </a:moveTo>
                <a:cubicBezTo>
                  <a:pt x="160" y="24"/>
                  <a:pt x="160" y="24"/>
                  <a:pt x="160" y="24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52" y="16"/>
                  <a:pt x="152" y="16"/>
                  <a:pt x="152" y="16"/>
                </a:cubicBezTo>
                <a:lnTo>
                  <a:pt x="152" y="24"/>
                </a:lnTo>
                <a:close/>
                <a:moveTo>
                  <a:pt x="160" y="104"/>
                </a:moveTo>
                <a:cubicBezTo>
                  <a:pt x="152" y="104"/>
                  <a:pt x="152" y="104"/>
                  <a:pt x="152" y="104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104"/>
                </a:lnTo>
                <a:close/>
                <a:moveTo>
                  <a:pt x="152" y="40"/>
                </a:moveTo>
                <a:cubicBezTo>
                  <a:pt x="160" y="40"/>
                  <a:pt x="160" y="40"/>
                  <a:pt x="160" y="40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52" y="32"/>
                  <a:pt x="152" y="32"/>
                  <a:pt x="152" y="32"/>
                </a:cubicBezTo>
                <a:lnTo>
                  <a:pt x="152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2"/>
          <p:cNvSpPr>
            <a:spLocks noEditPoints="1"/>
          </p:cNvSpPr>
          <p:nvPr/>
        </p:nvSpPr>
        <p:spPr bwMode="auto">
          <a:xfrm>
            <a:off x="8075613" y="823913"/>
            <a:ext cx="320675" cy="320675"/>
          </a:xfrm>
          <a:custGeom>
            <a:avLst/>
            <a:gdLst>
              <a:gd name="T0" fmla="*/ 16 w 176"/>
              <a:gd name="T1" fmla="*/ 152 h 176"/>
              <a:gd name="T2" fmla="*/ 24 w 176"/>
              <a:gd name="T3" fmla="*/ 160 h 176"/>
              <a:gd name="T4" fmla="*/ 24 w 176"/>
              <a:gd name="T5" fmla="*/ 120 h 176"/>
              <a:gd name="T6" fmla="*/ 16 w 176"/>
              <a:gd name="T7" fmla="*/ 128 h 176"/>
              <a:gd name="T8" fmla="*/ 24 w 176"/>
              <a:gd name="T9" fmla="*/ 120 h 176"/>
              <a:gd name="T10" fmla="*/ 24 w 176"/>
              <a:gd name="T11" fmla="*/ 56 h 176"/>
              <a:gd name="T12" fmla="*/ 16 w 176"/>
              <a:gd name="T13" fmla="*/ 48 h 176"/>
              <a:gd name="T14" fmla="*/ 24 w 176"/>
              <a:gd name="T15" fmla="*/ 136 h 176"/>
              <a:gd name="T16" fmla="*/ 16 w 176"/>
              <a:gd name="T17" fmla="*/ 144 h 176"/>
              <a:gd name="T18" fmla="*/ 24 w 176"/>
              <a:gd name="T19" fmla="*/ 136 h 176"/>
              <a:gd name="T20" fmla="*/ 24 w 176"/>
              <a:gd name="T21" fmla="*/ 88 h 176"/>
              <a:gd name="T22" fmla="*/ 16 w 176"/>
              <a:gd name="T23" fmla="*/ 80 h 176"/>
              <a:gd name="T24" fmla="*/ 16 w 176"/>
              <a:gd name="T25" fmla="*/ 72 h 176"/>
              <a:gd name="T26" fmla="*/ 24 w 176"/>
              <a:gd name="T27" fmla="*/ 64 h 176"/>
              <a:gd name="T28" fmla="*/ 16 w 176"/>
              <a:gd name="T29" fmla="*/ 72 h 176"/>
              <a:gd name="T30" fmla="*/ 16 w 176"/>
              <a:gd name="T31" fmla="*/ 32 h 176"/>
              <a:gd name="T32" fmla="*/ 0 w 176"/>
              <a:gd name="T33" fmla="*/ 160 h 176"/>
              <a:gd name="T34" fmla="*/ 128 w 176"/>
              <a:gd name="T35" fmla="*/ 176 h 176"/>
              <a:gd name="T36" fmla="*/ 144 w 176"/>
              <a:gd name="T37" fmla="*/ 48 h 176"/>
              <a:gd name="T38" fmla="*/ 32 w 176"/>
              <a:gd name="T39" fmla="*/ 168 h 176"/>
              <a:gd name="T40" fmla="*/ 8 w 176"/>
              <a:gd name="T41" fmla="*/ 160 h 176"/>
              <a:gd name="T42" fmla="*/ 32 w 176"/>
              <a:gd name="T43" fmla="*/ 108 h 176"/>
              <a:gd name="T44" fmla="*/ 32 w 176"/>
              <a:gd name="T45" fmla="*/ 100 h 176"/>
              <a:gd name="T46" fmla="*/ 8 w 176"/>
              <a:gd name="T47" fmla="*/ 48 h 176"/>
              <a:gd name="T48" fmla="*/ 32 w 176"/>
              <a:gd name="T49" fmla="*/ 40 h 176"/>
              <a:gd name="T50" fmla="*/ 104 w 176"/>
              <a:gd name="T51" fmla="*/ 168 h 176"/>
              <a:gd name="T52" fmla="*/ 40 w 176"/>
              <a:gd name="T53" fmla="*/ 108 h 176"/>
              <a:gd name="T54" fmla="*/ 104 w 176"/>
              <a:gd name="T55" fmla="*/ 168 h 176"/>
              <a:gd name="T56" fmla="*/ 40 w 176"/>
              <a:gd name="T57" fmla="*/ 100 h 176"/>
              <a:gd name="T58" fmla="*/ 104 w 176"/>
              <a:gd name="T59" fmla="*/ 40 h 176"/>
              <a:gd name="T60" fmla="*/ 136 w 176"/>
              <a:gd name="T61" fmla="*/ 160 h 176"/>
              <a:gd name="T62" fmla="*/ 112 w 176"/>
              <a:gd name="T63" fmla="*/ 168 h 176"/>
              <a:gd name="T64" fmla="*/ 136 w 176"/>
              <a:gd name="T65" fmla="*/ 108 h 176"/>
              <a:gd name="T66" fmla="*/ 136 w 176"/>
              <a:gd name="T67" fmla="*/ 100 h 176"/>
              <a:gd name="T68" fmla="*/ 112 w 176"/>
              <a:gd name="T69" fmla="*/ 40 h 176"/>
              <a:gd name="T70" fmla="*/ 136 w 176"/>
              <a:gd name="T71" fmla="*/ 48 h 176"/>
              <a:gd name="T72" fmla="*/ 120 w 176"/>
              <a:gd name="T73" fmla="*/ 56 h 176"/>
              <a:gd name="T74" fmla="*/ 128 w 176"/>
              <a:gd name="T75" fmla="*/ 48 h 176"/>
              <a:gd name="T76" fmla="*/ 120 w 176"/>
              <a:gd name="T77" fmla="*/ 56 h 176"/>
              <a:gd name="T78" fmla="*/ 48 w 176"/>
              <a:gd name="T79" fmla="*/ 0 h 176"/>
              <a:gd name="T80" fmla="*/ 32 w 176"/>
              <a:gd name="T81" fmla="*/ 20 h 176"/>
              <a:gd name="T82" fmla="*/ 40 w 176"/>
              <a:gd name="T83" fmla="*/ 20 h 176"/>
              <a:gd name="T84" fmla="*/ 48 w 176"/>
              <a:gd name="T85" fmla="*/ 8 h 176"/>
              <a:gd name="T86" fmla="*/ 168 w 176"/>
              <a:gd name="T87" fmla="*/ 16 h 176"/>
              <a:gd name="T88" fmla="*/ 160 w 176"/>
              <a:gd name="T89" fmla="*/ 136 h 176"/>
              <a:gd name="T90" fmla="*/ 152 w 176"/>
              <a:gd name="T91" fmla="*/ 140 h 176"/>
              <a:gd name="T92" fmla="*/ 160 w 176"/>
              <a:gd name="T93" fmla="*/ 144 h 176"/>
              <a:gd name="T94" fmla="*/ 176 w 176"/>
              <a:gd name="T95" fmla="*/ 16 h 176"/>
              <a:gd name="T96" fmla="*/ 120 w 176"/>
              <a:gd name="T97" fmla="*/ 72 h 176"/>
              <a:gd name="T98" fmla="*/ 128 w 176"/>
              <a:gd name="T99" fmla="*/ 64 h 176"/>
              <a:gd name="T100" fmla="*/ 120 w 176"/>
              <a:gd name="T101" fmla="*/ 72 h 176"/>
              <a:gd name="T102" fmla="*/ 120 w 176"/>
              <a:gd name="T103" fmla="*/ 136 h 176"/>
              <a:gd name="T104" fmla="*/ 128 w 176"/>
              <a:gd name="T105" fmla="*/ 144 h 176"/>
              <a:gd name="T106" fmla="*/ 120 w 176"/>
              <a:gd name="T107" fmla="*/ 88 h 176"/>
              <a:gd name="T108" fmla="*/ 128 w 176"/>
              <a:gd name="T109" fmla="*/ 80 h 176"/>
              <a:gd name="T110" fmla="*/ 120 w 176"/>
              <a:gd name="T111" fmla="*/ 88 h 176"/>
              <a:gd name="T112" fmla="*/ 120 w 176"/>
              <a:gd name="T113" fmla="*/ 120 h 176"/>
              <a:gd name="T114" fmla="*/ 128 w 176"/>
              <a:gd name="T115" fmla="*/ 128 h 176"/>
              <a:gd name="T116" fmla="*/ 128 w 176"/>
              <a:gd name="T117" fmla="*/ 152 h 176"/>
              <a:gd name="T118" fmla="*/ 120 w 176"/>
              <a:gd name="T119" fmla="*/ 160 h 176"/>
              <a:gd name="T120" fmla="*/ 128 w 176"/>
              <a:gd name="T121" fmla="*/ 15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24" y="152"/>
                </a:moveTo>
                <a:cubicBezTo>
                  <a:pt x="16" y="152"/>
                  <a:pt x="16" y="152"/>
                  <a:pt x="16" y="152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24" y="160"/>
                  <a:pt x="24" y="160"/>
                  <a:pt x="24" y="160"/>
                </a:cubicBezTo>
                <a:lnTo>
                  <a:pt x="24" y="152"/>
                </a:lnTo>
                <a:close/>
                <a:moveTo>
                  <a:pt x="24" y="120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24" y="128"/>
                  <a:pt x="24" y="128"/>
                  <a:pt x="24" y="128"/>
                </a:cubicBezTo>
                <a:lnTo>
                  <a:pt x="24" y="120"/>
                </a:lnTo>
                <a:close/>
                <a:moveTo>
                  <a:pt x="16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4" y="48"/>
                  <a:pt x="24" y="48"/>
                  <a:pt x="24" y="48"/>
                </a:cubicBezTo>
                <a:cubicBezTo>
                  <a:pt x="16" y="48"/>
                  <a:pt x="16" y="48"/>
                  <a:pt x="16" y="48"/>
                </a:cubicBezTo>
                <a:lnTo>
                  <a:pt x="16" y="56"/>
                </a:lnTo>
                <a:close/>
                <a:moveTo>
                  <a:pt x="24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lnTo>
                  <a:pt x="24" y="136"/>
                </a:lnTo>
                <a:close/>
                <a:moveTo>
                  <a:pt x="16" y="88"/>
                </a:moveTo>
                <a:cubicBezTo>
                  <a:pt x="24" y="88"/>
                  <a:pt x="24" y="88"/>
                  <a:pt x="24" y="88"/>
                </a:cubicBezTo>
                <a:cubicBezTo>
                  <a:pt x="24" y="80"/>
                  <a:pt x="24" y="80"/>
                  <a:pt x="24" y="80"/>
                </a:cubicBezTo>
                <a:cubicBezTo>
                  <a:pt x="16" y="80"/>
                  <a:pt x="16" y="80"/>
                  <a:pt x="16" y="80"/>
                </a:cubicBezTo>
                <a:lnTo>
                  <a:pt x="16" y="88"/>
                </a:lnTo>
                <a:close/>
                <a:moveTo>
                  <a:pt x="16" y="72"/>
                </a:moveTo>
                <a:cubicBezTo>
                  <a:pt x="24" y="72"/>
                  <a:pt x="24" y="72"/>
                  <a:pt x="24" y="72"/>
                </a:cubicBezTo>
                <a:cubicBezTo>
                  <a:pt x="24" y="64"/>
                  <a:pt x="24" y="64"/>
                  <a:pt x="24" y="64"/>
                </a:cubicBezTo>
                <a:cubicBezTo>
                  <a:pt x="16" y="64"/>
                  <a:pt x="16" y="64"/>
                  <a:pt x="16" y="64"/>
                </a:cubicBezTo>
                <a:lnTo>
                  <a:pt x="16" y="72"/>
                </a:lnTo>
                <a:close/>
                <a:moveTo>
                  <a:pt x="128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9"/>
                  <a:pt x="137" y="32"/>
                  <a:pt x="128" y="32"/>
                </a:cubicBezTo>
                <a:moveTo>
                  <a:pt x="32" y="168"/>
                </a:move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08"/>
                  <a:pt x="8" y="108"/>
                  <a:pt x="8" y="108"/>
                </a:cubicBezTo>
                <a:cubicBezTo>
                  <a:pt x="32" y="108"/>
                  <a:pt x="32" y="108"/>
                  <a:pt x="32" y="108"/>
                </a:cubicBezTo>
                <a:lnTo>
                  <a:pt x="32" y="168"/>
                </a:lnTo>
                <a:close/>
                <a:moveTo>
                  <a:pt x="32" y="100"/>
                </a:moveTo>
                <a:cubicBezTo>
                  <a:pt x="8" y="100"/>
                  <a:pt x="8" y="100"/>
                  <a:pt x="8" y="100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12" y="40"/>
                  <a:pt x="16" y="40"/>
                </a:cubicBezTo>
                <a:cubicBezTo>
                  <a:pt x="32" y="40"/>
                  <a:pt x="32" y="40"/>
                  <a:pt x="32" y="40"/>
                </a:cubicBezTo>
                <a:lnTo>
                  <a:pt x="32" y="100"/>
                </a:lnTo>
                <a:close/>
                <a:moveTo>
                  <a:pt x="104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104" y="108"/>
                  <a:pt x="104" y="108"/>
                  <a:pt x="104" y="108"/>
                </a:cubicBezTo>
                <a:lnTo>
                  <a:pt x="104" y="168"/>
                </a:lnTo>
                <a:close/>
                <a:moveTo>
                  <a:pt x="104" y="100"/>
                </a:moveTo>
                <a:cubicBezTo>
                  <a:pt x="40" y="100"/>
                  <a:pt x="40" y="100"/>
                  <a:pt x="40" y="100"/>
                </a:cubicBezTo>
                <a:cubicBezTo>
                  <a:pt x="40" y="40"/>
                  <a:pt x="40" y="40"/>
                  <a:pt x="40" y="40"/>
                </a:cubicBezTo>
                <a:cubicBezTo>
                  <a:pt x="104" y="40"/>
                  <a:pt x="104" y="40"/>
                  <a:pt x="104" y="40"/>
                </a:cubicBezTo>
                <a:lnTo>
                  <a:pt x="104" y="100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12" y="168"/>
                  <a:pt x="112" y="168"/>
                  <a:pt x="112" y="168"/>
                </a:cubicBezTo>
                <a:cubicBezTo>
                  <a:pt x="112" y="108"/>
                  <a:pt x="112" y="108"/>
                  <a:pt x="112" y="108"/>
                </a:cubicBezTo>
                <a:cubicBezTo>
                  <a:pt x="136" y="108"/>
                  <a:pt x="136" y="108"/>
                  <a:pt x="136" y="108"/>
                </a:cubicBezTo>
                <a:lnTo>
                  <a:pt x="136" y="160"/>
                </a:lnTo>
                <a:close/>
                <a:moveTo>
                  <a:pt x="136" y="100"/>
                </a:moveTo>
                <a:cubicBezTo>
                  <a:pt x="112" y="100"/>
                  <a:pt x="112" y="100"/>
                  <a:pt x="112" y="100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2" y="40"/>
                  <a:pt x="136" y="44"/>
                  <a:pt x="136" y="48"/>
                </a:cubicBezTo>
                <a:lnTo>
                  <a:pt x="136" y="100"/>
                </a:lnTo>
                <a:close/>
                <a:moveTo>
                  <a:pt x="120" y="56"/>
                </a:moveTo>
                <a:cubicBezTo>
                  <a:pt x="128" y="56"/>
                  <a:pt x="128" y="56"/>
                  <a:pt x="128" y="56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0" y="48"/>
                  <a:pt x="120" y="48"/>
                  <a:pt x="120" y="48"/>
                </a:cubicBezTo>
                <a:lnTo>
                  <a:pt x="120" y="56"/>
                </a:lnTo>
                <a:close/>
                <a:moveTo>
                  <a:pt x="160" y="0"/>
                </a:move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38" y="24"/>
                  <a:pt x="40" y="22"/>
                  <a:pt x="40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2"/>
                  <a:pt x="44" y="8"/>
                  <a:pt x="48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4" y="136"/>
                  <a:pt x="152" y="138"/>
                  <a:pt x="152" y="140"/>
                </a:cubicBezTo>
                <a:cubicBezTo>
                  <a:pt x="152" y="142"/>
                  <a:pt x="154" y="144"/>
                  <a:pt x="15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20" y="72"/>
                </a:moveTo>
                <a:cubicBezTo>
                  <a:pt x="128" y="72"/>
                  <a:pt x="128" y="72"/>
                  <a:pt x="128" y="72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0" y="64"/>
                  <a:pt x="120" y="64"/>
                  <a:pt x="120" y="64"/>
                </a:cubicBezTo>
                <a:lnTo>
                  <a:pt x="120" y="72"/>
                </a:lnTo>
                <a:close/>
                <a:moveTo>
                  <a:pt x="128" y="136"/>
                </a:moveTo>
                <a:cubicBezTo>
                  <a:pt x="120" y="136"/>
                  <a:pt x="120" y="136"/>
                  <a:pt x="120" y="136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8" y="144"/>
                  <a:pt x="128" y="144"/>
                  <a:pt x="128" y="144"/>
                </a:cubicBezTo>
                <a:lnTo>
                  <a:pt x="128" y="136"/>
                </a:lnTo>
                <a:close/>
                <a:moveTo>
                  <a:pt x="120" y="88"/>
                </a:moveTo>
                <a:cubicBezTo>
                  <a:pt x="128" y="88"/>
                  <a:pt x="128" y="88"/>
                  <a:pt x="128" y="88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88"/>
                </a:lnTo>
                <a:close/>
                <a:moveTo>
                  <a:pt x="128" y="120"/>
                </a:moveTo>
                <a:cubicBezTo>
                  <a:pt x="120" y="120"/>
                  <a:pt x="120" y="120"/>
                  <a:pt x="120" y="120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8" y="128"/>
                  <a:pt x="128" y="128"/>
                  <a:pt x="128" y="128"/>
                </a:cubicBezTo>
                <a:lnTo>
                  <a:pt x="128" y="120"/>
                </a:lnTo>
                <a:close/>
                <a:moveTo>
                  <a:pt x="128" y="152"/>
                </a:moveTo>
                <a:cubicBezTo>
                  <a:pt x="120" y="152"/>
                  <a:pt x="120" y="152"/>
                  <a:pt x="120" y="152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8" y="160"/>
                  <a:pt x="128" y="160"/>
                  <a:pt x="128" y="160"/>
                </a:cubicBezTo>
                <a:lnTo>
                  <a:pt x="128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3"/>
          <p:cNvSpPr>
            <a:spLocks noEditPoints="1"/>
          </p:cNvSpPr>
          <p:nvPr/>
        </p:nvSpPr>
        <p:spPr bwMode="auto">
          <a:xfrm>
            <a:off x="8686800" y="823913"/>
            <a:ext cx="320675" cy="320675"/>
          </a:xfrm>
          <a:custGeom>
            <a:avLst/>
            <a:gdLst>
              <a:gd name="T0" fmla="*/ 24 w 176"/>
              <a:gd name="T1" fmla="*/ 32 h 176"/>
              <a:gd name="T2" fmla="*/ 16 w 176"/>
              <a:gd name="T3" fmla="*/ 56 h 176"/>
              <a:gd name="T4" fmla="*/ 16 w 176"/>
              <a:gd name="T5" fmla="*/ 48 h 176"/>
              <a:gd name="T6" fmla="*/ 16 w 176"/>
              <a:gd name="T7" fmla="*/ 152 h 176"/>
              <a:gd name="T8" fmla="*/ 24 w 176"/>
              <a:gd name="T9" fmla="*/ 152 h 176"/>
              <a:gd name="T10" fmla="*/ 16 w 176"/>
              <a:gd name="T11" fmla="*/ 128 h 176"/>
              <a:gd name="T12" fmla="*/ 24 w 176"/>
              <a:gd name="T13" fmla="*/ 104 h 176"/>
              <a:gd name="T14" fmla="*/ 24 w 176"/>
              <a:gd name="T15" fmla="*/ 112 h 176"/>
              <a:gd name="T16" fmla="*/ 16 w 176"/>
              <a:gd name="T17" fmla="*/ 136 h 176"/>
              <a:gd name="T18" fmla="*/ 24 w 176"/>
              <a:gd name="T19" fmla="*/ 136 h 176"/>
              <a:gd name="T20" fmla="*/ 24 w 176"/>
              <a:gd name="T21" fmla="*/ 64 h 176"/>
              <a:gd name="T22" fmla="*/ 16 w 176"/>
              <a:gd name="T23" fmla="*/ 24 h 176"/>
              <a:gd name="T24" fmla="*/ 16 w 176"/>
              <a:gd name="T25" fmla="*/ 16 h 176"/>
              <a:gd name="T26" fmla="*/ 160 w 176"/>
              <a:gd name="T27" fmla="*/ 40 h 176"/>
              <a:gd name="T28" fmla="*/ 152 w 176"/>
              <a:gd name="T29" fmla="*/ 40 h 176"/>
              <a:gd name="T30" fmla="*/ 160 w 176"/>
              <a:gd name="T31" fmla="*/ 48 h 176"/>
              <a:gd name="T32" fmla="*/ 152 w 176"/>
              <a:gd name="T33" fmla="*/ 72 h 176"/>
              <a:gd name="T34" fmla="*/ 152 w 176"/>
              <a:gd name="T35" fmla="*/ 64 h 176"/>
              <a:gd name="T36" fmla="*/ 16 w 176"/>
              <a:gd name="T37" fmla="*/ 0 h 176"/>
              <a:gd name="T38" fmla="*/ 16 w 176"/>
              <a:gd name="T39" fmla="*/ 176 h 176"/>
              <a:gd name="T40" fmla="*/ 176 w 176"/>
              <a:gd name="T41" fmla="*/ 16 h 176"/>
              <a:gd name="T42" fmla="*/ 16 w 176"/>
              <a:gd name="T43" fmla="*/ 168 h 176"/>
              <a:gd name="T44" fmla="*/ 32 w 176"/>
              <a:gd name="T45" fmla="*/ 92 h 176"/>
              <a:gd name="T46" fmla="*/ 8 w 176"/>
              <a:gd name="T47" fmla="*/ 84 h 176"/>
              <a:gd name="T48" fmla="*/ 32 w 176"/>
              <a:gd name="T49" fmla="*/ 8 h 176"/>
              <a:gd name="T50" fmla="*/ 40 w 176"/>
              <a:gd name="T51" fmla="*/ 168 h 176"/>
              <a:gd name="T52" fmla="*/ 136 w 176"/>
              <a:gd name="T53" fmla="*/ 168 h 176"/>
              <a:gd name="T54" fmla="*/ 144 w 176"/>
              <a:gd name="T55" fmla="*/ 168 h 176"/>
              <a:gd name="T56" fmla="*/ 168 w 176"/>
              <a:gd name="T57" fmla="*/ 160 h 176"/>
              <a:gd name="T58" fmla="*/ 144 w 176"/>
              <a:gd name="T59" fmla="*/ 8 h 176"/>
              <a:gd name="T60" fmla="*/ 168 w 176"/>
              <a:gd name="T61" fmla="*/ 84 h 176"/>
              <a:gd name="T62" fmla="*/ 160 w 176"/>
              <a:gd name="T63" fmla="*/ 16 h 176"/>
              <a:gd name="T64" fmla="*/ 160 w 176"/>
              <a:gd name="T65" fmla="*/ 136 h 176"/>
              <a:gd name="T66" fmla="*/ 160 w 176"/>
              <a:gd name="T67" fmla="*/ 144 h 176"/>
              <a:gd name="T68" fmla="*/ 152 w 176"/>
              <a:gd name="T69" fmla="*/ 104 h 176"/>
              <a:gd name="T70" fmla="*/ 160 w 176"/>
              <a:gd name="T71" fmla="*/ 104 h 176"/>
              <a:gd name="T72" fmla="*/ 152 w 176"/>
              <a:gd name="T73" fmla="*/ 128 h 176"/>
              <a:gd name="T74" fmla="*/ 160 w 176"/>
              <a:gd name="T75" fmla="*/ 152 h 176"/>
              <a:gd name="T76" fmla="*/ 160 w 176"/>
              <a:gd name="T77" fmla="*/ 160 h 176"/>
              <a:gd name="T78" fmla="*/ 70 w 176"/>
              <a:gd name="T79" fmla="*/ 119 h 176"/>
              <a:gd name="T80" fmla="*/ 114 w 176"/>
              <a:gd name="T81" fmla="*/ 91 h 176"/>
              <a:gd name="T82" fmla="*/ 115 w 176"/>
              <a:gd name="T83" fmla="*/ 85 h 176"/>
              <a:gd name="T84" fmla="*/ 68 w 176"/>
              <a:gd name="T85" fmla="*/ 56 h 176"/>
              <a:gd name="T86" fmla="*/ 68 w 176"/>
              <a:gd name="T87" fmla="*/ 120 h 176"/>
              <a:gd name="T88" fmla="*/ 72 w 176"/>
              <a:gd name="T89" fmla="*/ 10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" h="176">
                <a:moveTo>
                  <a:pt x="16" y="40"/>
                </a:moveTo>
                <a:cubicBezTo>
                  <a:pt x="24" y="40"/>
                  <a:pt x="24" y="40"/>
                  <a:pt x="24" y="40"/>
                </a:cubicBezTo>
                <a:cubicBezTo>
                  <a:pt x="24" y="32"/>
                  <a:pt x="24" y="32"/>
                  <a:pt x="24" y="32"/>
                </a:cubicBezTo>
                <a:cubicBezTo>
                  <a:pt x="16" y="32"/>
                  <a:pt x="16" y="32"/>
                  <a:pt x="16" y="32"/>
                </a:cubicBezTo>
                <a:lnTo>
                  <a:pt x="16" y="40"/>
                </a:lnTo>
                <a:close/>
                <a:moveTo>
                  <a:pt x="16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4" y="48"/>
                  <a:pt x="24" y="48"/>
                  <a:pt x="24" y="48"/>
                </a:cubicBezTo>
                <a:cubicBezTo>
                  <a:pt x="16" y="48"/>
                  <a:pt x="16" y="48"/>
                  <a:pt x="16" y="48"/>
                </a:cubicBezTo>
                <a:lnTo>
                  <a:pt x="16" y="56"/>
                </a:lnTo>
                <a:close/>
                <a:moveTo>
                  <a:pt x="24" y="152"/>
                </a:moveTo>
                <a:cubicBezTo>
                  <a:pt x="16" y="152"/>
                  <a:pt x="16" y="152"/>
                  <a:pt x="16" y="152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24" y="160"/>
                  <a:pt x="24" y="160"/>
                  <a:pt x="24" y="160"/>
                </a:cubicBezTo>
                <a:lnTo>
                  <a:pt x="24" y="152"/>
                </a:lnTo>
                <a:close/>
                <a:moveTo>
                  <a:pt x="24" y="120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24" y="128"/>
                  <a:pt x="24" y="128"/>
                  <a:pt x="24" y="128"/>
                </a:cubicBezTo>
                <a:lnTo>
                  <a:pt x="24" y="120"/>
                </a:lnTo>
                <a:close/>
                <a:moveTo>
                  <a:pt x="24" y="104"/>
                </a:moveTo>
                <a:cubicBezTo>
                  <a:pt x="16" y="104"/>
                  <a:pt x="16" y="104"/>
                  <a:pt x="16" y="104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24" y="112"/>
                  <a:pt x="24" y="112"/>
                  <a:pt x="24" y="112"/>
                </a:cubicBezTo>
                <a:lnTo>
                  <a:pt x="24" y="104"/>
                </a:lnTo>
                <a:close/>
                <a:moveTo>
                  <a:pt x="24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lnTo>
                  <a:pt x="24" y="136"/>
                </a:lnTo>
                <a:close/>
                <a:moveTo>
                  <a:pt x="16" y="72"/>
                </a:moveTo>
                <a:cubicBezTo>
                  <a:pt x="24" y="72"/>
                  <a:pt x="24" y="72"/>
                  <a:pt x="24" y="72"/>
                </a:cubicBezTo>
                <a:cubicBezTo>
                  <a:pt x="24" y="64"/>
                  <a:pt x="24" y="64"/>
                  <a:pt x="24" y="64"/>
                </a:cubicBezTo>
                <a:cubicBezTo>
                  <a:pt x="16" y="64"/>
                  <a:pt x="16" y="64"/>
                  <a:pt x="16" y="64"/>
                </a:cubicBezTo>
                <a:lnTo>
                  <a:pt x="16" y="72"/>
                </a:lnTo>
                <a:close/>
                <a:moveTo>
                  <a:pt x="16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6"/>
                  <a:pt x="24" y="16"/>
                  <a:pt x="24" y="16"/>
                </a:cubicBezTo>
                <a:cubicBezTo>
                  <a:pt x="16" y="16"/>
                  <a:pt x="16" y="16"/>
                  <a:pt x="16" y="16"/>
                </a:cubicBezTo>
                <a:lnTo>
                  <a:pt x="16" y="24"/>
                </a:lnTo>
                <a:close/>
                <a:moveTo>
                  <a:pt x="152" y="40"/>
                </a:moveTo>
                <a:cubicBezTo>
                  <a:pt x="160" y="40"/>
                  <a:pt x="160" y="40"/>
                  <a:pt x="160" y="40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52" y="32"/>
                  <a:pt x="152" y="32"/>
                  <a:pt x="152" y="32"/>
                </a:cubicBezTo>
                <a:lnTo>
                  <a:pt x="152" y="40"/>
                </a:lnTo>
                <a:close/>
                <a:moveTo>
                  <a:pt x="152" y="56"/>
                </a:moveTo>
                <a:cubicBezTo>
                  <a:pt x="160" y="56"/>
                  <a:pt x="160" y="56"/>
                  <a:pt x="160" y="5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2" y="48"/>
                  <a:pt x="152" y="48"/>
                  <a:pt x="152" y="48"/>
                </a:cubicBezTo>
                <a:lnTo>
                  <a:pt x="152" y="56"/>
                </a:lnTo>
                <a:close/>
                <a:moveTo>
                  <a:pt x="152" y="72"/>
                </a:moveTo>
                <a:cubicBezTo>
                  <a:pt x="160" y="72"/>
                  <a:pt x="160" y="72"/>
                  <a:pt x="160" y="72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52" y="64"/>
                  <a:pt x="152" y="64"/>
                  <a:pt x="152" y="64"/>
                </a:cubicBezTo>
                <a:lnTo>
                  <a:pt x="152" y="72"/>
                </a:lnTo>
                <a:close/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32" y="168"/>
                </a:move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92"/>
                  <a:pt x="8" y="92"/>
                  <a:pt x="8" y="92"/>
                </a:cubicBezTo>
                <a:cubicBezTo>
                  <a:pt x="32" y="92"/>
                  <a:pt x="32" y="92"/>
                  <a:pt x="32" y="92"/>
                </a:cubicBezTo>
                <a:lnTo>
                  <a:pt x="32" y="168"/>
                </a:lnTo>
                <a:close/>
                <a:moveTo>
                  <a:pt x="32" y="84"/>
                </a:moveTo>
                <a:cubicBezTo>
                  <a:pt x="8" y="84"/>
                  <a:pt x="8" y="84"/>
                  <a:pt x="8" y="8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84"/>
                </a:lnTo>
                <a:close/>
                <a:moveTo>
                  <a:pt x="136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8"/>
                  <a:pt x="40" y="8"/>
                  <a:pt x="40" y="8"/>
                </a:cubicBezTo>
                <a:cubicBezTo>
                  <a:pt x="136" y="8"/>
                  <a:pt x="136" y="8"/>
                  <a:pt x="136" y="8"/>
                </a:cubicBezTo>
                <a:lnTo>
                  <a:pt x="136" y="168"/>
                </a:lnTo>
                <a:close/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68" y="92"/>
                  <a:pt x="168" y="92"/>
                  <a:pt x="168" y="92"/>
                </a:cubicBezTo>
                <a:lnTo>
                  <a:pt x="168" y="160"/>
                </a:lnTo>
                <a:close/>
                <a:moveTo>
                  <a:pt x="168" y="84"/>
                </a:moveTo>
                <a:cubicBezTo>
                  <a:pt x="144" y="84"/>
                  <a:pt x="144" y="84"/>
                  <a:pt x="144" y="84"/>
                </a:cubicBezTo>
                <a:cubicBezTo>
                  <a:pt x="144" y="8"/>
                  <a:pt x="144" y="8"/>
                  <a:pt x="144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84"/>
                </a:lnTo>
                <a:close/>
                <a:moveTo>
                  <a:pt x="152" y="24"/>
                </a:moveTo>
                <a:cubicBezTo>
                  <a:pt x="160" y="24"/>
                  <a:pt x="160" y="24"/>
                  <a:pt x="160" y="24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52" y="16"/>
                  <a:pt x="152" y="16"/>
                  <a:pt x="152" y="16"/>
                </a:cubicBezTo>
                <a:lnTo>
                  <a:pt x="152" y="24"/>
                </a:lnTo>
                <a:close/>
                <a:moveTo>
                  <a:pt x="160" y="136"/>
                </a:moveTo>
                <a:cubicBezTo>
                  <a:pt x="152" y="136"/>
                  <a:pt x="152" y="136"/>
                  <a:pt x="152" y="1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60" y="144"/>
                  <a:pt x="160" y="144"/>
                  <a:pt x="160" y="144"/>
                </a:cubicBezTo>
                <a:lnTo>
                  <a:pt x="160" y="136"/>
                </a:lnTo>
                <a:close/>
                <a:moveTo>
                  <a:pt x="160" y="104"/>
                </a:moveTo>
                <a:cubicBezTo>
                  <a:pt x="152" y="104"/>
                  <a:pt x="152" y="104"/>
                  <a:pt x="152" y="104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104"/>
                </a:lnTo>
                <a:close/>
                <a:moveTo>
                  <a:pt x="160" y="120"/>
                </a:moveTo>
                <a:cubicBezTo>
                  <a:pt x="152" y="120"/>
                  <a:pt x="152" y="120"/>
                  <a:pt x="152" y="120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60" y="128"/>
                  <a:pt x="160" y="128"/>
                  <a:pt x="160" y="128"/>
                </a:cubicBezTo>
                <a:lnTo>
                  <a:pt x="160" y="120"/>
                </a:lnTo>
                <a:close/>
                <a:moveTo>
                  <a:pt x="160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60" y="160"/>
                  <a:pt x="160" y="160"/>
                  <a:pt x="160" y="160"/>
                </a:cubicBezTo>
                <a:lnTo>
                  <a:pt x="160" y="152"/>
                </a:lnTo>
                <a:close/>
                <a:moveTo>
                  <a:pt x="68" y="120"/>
                </a:moveTo>
                <a:cubicBezTo>
                  <a:pt x="69" y="120"/>
                  <a:pt x="70" y="120"/>
                  <a:pt x="70" y="119"/>
                </a:cubicBezTo>
                <a:cubicBezTo>
                  <a:pt x="71" y="119"/>
                  <a:pt x="71" y="119"/>
                  <a:pt x="71" y="119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5" y="90"/>
                  <a:pt x="116" y="89"/>
                  <a:pt x="116" y="88"/>
                </a:cubicBezTo>
                <a:cubicBezTo>
                  <a:pt x="116" y="87"/>
                  <a:pt x="115" y="86"/>
                  <a:pt x="114" y="85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71" y="57"/>
                  <a:pt x="71" y="57"/>
                  <a:pt x="71" y="57"/>
                </a:cubicBezTo>
                <a:cubicBezTo>
                  <a:pt x="70" y="57"/>
                  <a:pt x="70" y="57"/>
                  <a:pt x="70" y="57"/>
                </a:cubicBezTo>
                <a:cubicBezTo>
                  <a:pt x="70" y="56"/>
                  <a:pt x="69" y="56"/>
                  <a:pt x="68" y="56"/>
                </a:cubicBezTo>
                <a:cubicBezTo>
                  <a:pt x="66" y="56"/>
                  <a:pt x="64" y="58"/>
                  <a:pt x="64" y="60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18"/>
                  <a:pt x="66" y="120"/>
                  <a:pt x="68" y="120"/>
                </a:cubicBezTo>
                <a:moveTo>
                  <a:pt x="72" y="67"/>
                </a:moveTo>
                <a:cubicBezTo>
                  <a:pt x="105" y="88"/>
                  <a:pt x="105" y="88"/>
                  <a:pt x="105" y="88"/>
                </a:cubicBezTo>
                <a:cubicBezTo>
                  <a:pt x="72" y="109"/>
                  <a:pt x="72" y="109"/>
                  <a:pt x="72" y="109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4"/>
          <p:cNvSpPr>
            <a:spLocks noEditPoints="1"/>
          </p:cNvSpPr>
          <p:nvPr/>
        </p:nvSpPr>
        <p:spPr bwMode="auto">
          <a:xfrm>
            <a:off x="3186113" y="1435101"/>
            <a:ext cx="320675" cy="320675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168 w 176"/>
              <a:gd name="T11" fmla="*/ 84 h 176"/>
              <a:gd name="T12" fmla="*/ 98 w 176"/>
              <a:gd name="T13" fmla="*/ 84 h 176"/>
              <a:gd name="T14" fmla="*/ 147 w 176"/>
              <a:gd name="T15" fmla="*/ 34 h 176"/>
              <a:gd name="T16" fmla="*/ 168 w 176"/>
              <a:gd name="T17" fmla="*/ 84 h 176"/>
              <a:gd name="T18" fmla="*/ 88 w 176"/>
              <a:gd name="T19" fmla="*/ 168 h 176"/>
              <a:gd name="T20" fmla="*/ 8 w 176"/>
              <a:gd name="T21" fmla="*/ 88 h 176"/>
              <a:gd name="T22" fmla="*/ 88 w 176"/>
              <a:gd name="T23" fmla="*/ 8 h 176"/>
              <a:gd name="T24" fmla="*/ 142 w 176"/>
              <a:gd name="T25" fmla="*/ 29 h 176"/>
              <a:gd name="T26" fmla="*/ 85 w 176"/>
              <a:gd name="T27" fmla="*/ 85 h 176"/>
              <a:gd name="T28" fmla="*/ 84 w 176"/>
              <a:gd name="T29" fmla="*/ 88 h 176"/>
              <a:gd name="T30" fmla="*/ 88 w 176"/>
              <a:gd name="T31" fmla="*/ 92 h 176"/>
              <a:gd name="T32" fmla="*/ 168 w 176"/>
              <a:gd name="T33" fmla="*/ 92 h 176"/>
              <a:gd name="T34" fmla="*/ 88 w 176"/>
              <a:gd name="T3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168" y="84"/>
                </a:moveTo>
                <a:cubicBezTo>
                  <a:pt x="98" y="84"/>
                  <a:pt x="98" y="84"/>
                  <a:pt x="98" y="8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59" y="48"/>
                  <a:pt x="167" y="65"/>
                  <a:pt x="168" y="84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09" y="8"/>
                  <a:pt x="127" y="16"/>
                  <a:pt x="142" y="29"/>
                </a:cubicBezTo>
                <a:cubicBezTo>
                  <a:pt x="85" y="85"/>
                  <a:pt x="85" y="85"/>
                  <a:pt x="85" y="85"/>
                </a:cubicBezTo>
                <a:cubicBezTo>
                  <a:pt x="84" y="86"/>
                  <a:pt x="84" y="87"/>
                  <a:pt x="84" y="88"/>
                </a:cubicBezTo>
                <a:cubicBezTo>
                  <a:pt x="84" y="90"/>
                  <a:pt x="86" y="92"/>
                  <a:pt x="88" y="92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66" y="134"/>
                  <a:pt x="131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5"/>
          <p:cNvSpPr>
            <a:spLocks noEditPoints="1"/>
          </p:cNvSpPr>
          <p:nvPr/>
        </p:nvSpPr>
        <p:spPr bwMode="auto">
          <a:xfrm>
            <a:off x="3797300" y="1463676"/>
            <a:ext cx="320675" cy="261938"/>
          </a:xfrm>
          <a:custGeom>
            <a:avLst/>
            <a:gdLst>
              <a:gd name="T0" fmla="*/ 28 w 176"/>
              <a:gd name="T1" fmla="*/ 88 h 144"/>
              <a:gd name="T2" fmla="*/ 4 w 176"/>
              <a:gd name="T3" fmla="*/ 88 h 144"/>
              <a:gd name="T4" fmla="*/ 0 w 176"/>
              <a:gd name="T5" fmla="*/ 92 h 144"/>
              <a:gd name="T6" fmla="*/ 0 w 176"/>
              <a:gd name="T7" fmla="*/ 140 h 144"/>
              <a:gd name="T8" fmla="*/ 4 w 176"/>
              <a:gd name="T9" fmla="*/ 144 h 144"/>
              <a:gd name="T10" fmla="*/ 28 w 176"/>
              <a:gd name="T11" fmla="*/ 144 h 144"/>
              <a:gd name="T12" fmla="*/ 32 w 176"/>
              <a:gd name="T13" fmla="*/ 140 h 144"/>
              <a:gd name="T14" fmla="*/ 32 w 176"/>
              <a:gd name="T15" fmla="*/ 92 h 144"/>
              <a:gd name="T16" fmla="*/ 28 w 176"/>
              <a:gd name="T17" fmla="*/ 88 h 144"/>
              <a:gd name="T18" fmla="*/ 24 w 176"/>
              <a:gd name="T19" fmla="*/ 136 h 144"/>
              <a:gd name="T20" fmla="*/ 8 w 176"/>
              <a:gd name="T21" fmla="*/ 136 h 144"/>
              <a:gd name="T22" fmla="*/ 8 w 176"/>
              <a:gd name="T23" fmla="*/ 96 h 144"/>
              <a:gd name="T24" fmla="*/ 24 w 176"/>
              <a:gd name="T25" fmla="*/ 96 h 144"/>
              <a:gd name="T26" fmla="*/ 24 w 176"/>
              <a:gd name="T27" fmla="*/ 136 h 144"/>
              <a:gd name="T28" fmla="*/ 124 w 176"/>
              <a:gd name="T29" fmla="*/ 64 h 144"/>
              <a:gd name="T30" fmla="*/ 100 w 176"/>
              <a:gd name="T31" fmla="*/ 64 h 144"/>
              <a:gd name="T32" fmla="*/ 96 w 176"/>
              <a:gd name="T33" fmla="*/ 68 h 144"/>
              <a:gd name="T34" fmla="*/ 96 w 176"/>
              <a:gd name="T35" fmla="*/ 140 h 144"/>
              <a:gd name="T36" fmla="*/ 100 w 176"/>
              <a:gd name="T37" fmla="*/ 144 h 144"/>
              <a:gd name="T38" fmla="*/ 124 w 176"/>
              <a:gd name="T39" fmla="*/ 144 h 144"/>
              <a:gd name="T40" fmla="*/ 128 w 176"/>
              <a:gd name="T41" fmla="*/ 140 h 144"/>
              <a:gd name="T42" fmla="*/ 128 w 176"/>
              <a:gd name="T43" fmla="*/ 68 h 144"/>
              <a:gd name="T44" fmla="*/ 124 w 176"/>
              <a:gd name="T45" fmla="*/ 64 h 144"/>
              <a:gd name="T46" fmla="*/ 120 w 176"/>
              <a:gd name="T47" fmla="*/ 136 h 144"/>
              <a:gd name="T48" fmla="*/ 104 w 176"/>
              <a:gd name="T49" fmla="*/ 136 h 144"/>
              <a:gd name="T50" fmla="*/ 104 w 176"/>
              <a:gd name="T51" fmla="*/ 72 h 144"/>
              <a:gd name="T52" fmla="*/ 120 w 176"/>
              <a:gd name="T53" fmla="*/ 72 h 144"/>
              <a:gd name="T54" fmla="*/ 120 w 176"/>
              <a:gd name="T55" fmla="*/ 136 h 144"/>
              <a:gd name="T56" fmla="*/ 76 w 176"/>
              <a:gd name="T57" fmla="*/ 16 h 144"/>
              <a:gd name="T58" fmla="*/ 52 w 176"/>
              <a:gd name="T59" fmla="*/ 16 h 144"/>
              <a:gd name="T60" fmla="*/ 48 w 176"/>
              <a:gd name="T61" fmla="*/ 20 h 144"/>
              <a:gd name="T62" fmla="*/ 48 w 176"/>
              <a:gd name="T63" fmla="*/ 140 h 144"/>
              <a:gd name="T64" fmla="*/ 52 w 176"/>
              <a:gd name="T65" fmla="*/ 144 h 144"/>
              <a:gd name="T66" fmla="*/ 76 w 176"/>
              <a:gd name="T67" fmla="*/ 144 h 144"/>
              <a:gd name="T68" fmla="*/ 80 w 176"/>
              <a:gd name="T69" fmla="*/ 140 h 144"/>
              <a:gd name="T70" fmla="*/ 80 w 176"/>
              <a:gd name="T71" fmla="*/ 20 h 144"/>
              <a:gd name="T72" fmla="*/ 76 w 176"/>
              <a:gd name="T73" fmla="*/ 16 h 144"/>
              <a:gd name="T74" fmla="*/ 72 w 176"/>
              <a:gd name="T75" fmla="*/ 136 h 144"/>
              <a:gd name="T76" fmla="*/ 56 w 176"/>
              <a:gd name="T77" fmla="*/ 136 h 144"/>
              <a:gd name="T78" fmla="*/ 56 w 176"/>
              <a:gd name="T79" fmla="*/ 24 h 144"/>
              <a:gd name="T80" fmla="*/ 72 w 176"/>
              <a:gd name="T81" fmla="*/ 24 h 144"/>
              <a:gd name="T82" fmla="*/ 72 w 176"/>
              <a:gd name="T83" fmla="*/ 136 h 144"/>
              <a:gd name="T84" fmla="*/ 172 w 176"/>
              <a:gd name="T85" fmla="*/ 0 h 144"/>
              <a:gd name="T86" fmla="*/ 148 w 176"/>
              <a:gd name="T87" fmla="*/ 0 h 144"/>
              <a:gd name="T88" fmla="*/ 144 w 176"/>
              <a:gd name="T89" fmla="*/ 4 h 144"/>
              <a:gd name="T90" fmla="*/ 144 w 176"/>
              <a:gd name="T91" fmla="*/ 140 h 144"/>
              <a:gd name="T92" fmla="*/ 148 w 176"/>
              <a:gd name="T93" fmla="*/ 144 h 144"/>
              <a:gd name="T94" fmla="*/ 172 w 176"/>
              <a:gd name="T95" fmla="*/ 144 h 144"/>
              <a:gd name="T96" fmla="*/ 176 w 176"/>
              <a:gd name="T97" fmla="*/ 140 h 144"/>
              <a:gd name="T98" fmla="*/ 176 w 176"/>
              <a:gd name="T99" fmla="*/ 4 h 144"/>
              <a:gd name="T100" fmla="*/ 172 w 176"/>
              <a:gd name="T101" fmla="*/ 0 h 144"/>
              <a:gd name="T102" fmla="*/ 168 w 176"/>
              <a:gd name="T103" fmla="*/ 136 h 144"/>
              <a:gd name="T104" fmla="*/ 152 w 176"/>
              <a:gd name="T105" fmla="*/ 136 h 144"/>
              <a:gd name="T106" fmla="*/ 152 w 176"/>
              <a:gd name="T107" fmla="*/ 8 h 144"/>
              <a:gd name="T108" fmla="*/ 168 w 176"/>
              <a:gd name="T109" fmla="*/ 8 h 144"/>
              <a:gd name="T110" fmla="*/ 168 w 176"/>
              <a:gd name="T111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6" h="144">
                <a:moveTo>
                  <a:pt x="28" y="88"/>
                </a:move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90"/>
                  <a:pt x="0" y="92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2" y="144"/>
                  <a:pt x="4" y="144"/>
                </a:cubicBezTo>
                <a:cubicBezTo>
                  <a:pt x="28" y="144"/>
                  <a:pt x="28" y="144"/>
                  <a:pt x="28" y="144"/>
                </a:cubicBezTo>
                <a:cubicBezTo>
                  <a:pt x="30" y="144"/>
                  <a:pt x="32" y="142"/>
                  <a:pt x="32" y="140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90"/>
                  <a:pt x="30" y="88"/>
                  <a:pt x="28" y="88"/>
                </a:cubicBezTo>
                <a:moveTo>
                  <a:pt x="24" y="136"/>
                </a:moveTo>
                <a:cubicBezTo>
                  <a:pt x="8" y="136"/>
                  <a:pt x="8" y="136"/>
                  <a:pt x="8" y="136"/>
                </a:cubicBezTo>
                <a:cubicBezTo>
                  <a:pt x="8" y="96"/>
                  <a:pt x="8" y="96"/>
                  <a:pt x="8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136"/>
                </a:lnTo>
                <a:close/>
                <a:moveTo>
                  <a:pt x="124" y="64"/>
                </a:moveTo>
                <a:cubicBezTo>
                  <a:pt x="100" y="64"/>
                  <a:pt x="100" y="64"/>
                  <a:pt x="100" y="64"/>
                </a:cubicBezTo>
                <a:cubicBezTo>
                  <a:pt x="98" y="64"/>
                  <a:pt x="96" y="66"/>
                  <a:pt x="96" y="68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96" y="142"/>
                  <a:pt x="98" y="144"/>
                  <a:pt x="100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6" y="144"/>
                  <a:pt x="128" y="142"/>
                  <a:pt x="128" y="140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8" y="66"/>
                  <a:pt x="126" y="64"/>
                  <a:pt x="124" y="64"/>
                </a:cubicBezTo>
                <a:moveTo>
                  <a:pt x="120" y="136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136"/>
                </a:lnTo>
                <a:close/>
                <a:moveTo>
                  <a:pt x="76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0" y="16"/>
                  <a:pt x="48" y="18"/>
                  <a:pt x="48" y="20"/>
                </a:cubicBezTo>
                <a:cubicBezTo>
                  <a:pt x="48" y="140"/>
                  <a:pt x="48" y="140"/>
                  <a:pt x="48" y="140"/>
                </a:cubicBezTo>
                <a:cubicBezTo>
                  <a:pt x="48" y="142"/>
                  <a:pt x="50" y="144"/>
                  <a:pt x="52" y="144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8" y="144"/>
                  <a:pt x="80" y="142"/>
                  <a:pt x="80" y="14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18"/>
                  <a:pt x="78" y="16"/>
                  <a:pt x="76" y="16"/>
                </a:cubicBezTo>
                <a:moveTo>
                  <a:pt x="72" y="136"/>
                </a:moveTo>
                <a:cubicBezTo>
                  <a:pt x="56" y="136"/>
                  <a:pt x="56" y="136"/>
                  <a:pt x="56" y="136"/>
                </a:cubicBezTo>
                <a:cubicBezTo>
                  <a:pt x="56" y="24"/>
                  <a:pt x="56" y="24"/>
                  <a:pt x="56" y="24"/>
                </a:cubicBezTo>
                <a:cubicBezTo>
                  <a:pt x="72" y="24"/>
                  <a:pt x="72" y="24"/>
                  <a:pt x="72" y="24"/>
                </a:cubicBezTo>
                <a:lnTo>
                  <a:pt x="72" y="136"/>
                </a:lnTo>
                <a:close/>
                <a:moveTo>
                  <a:pt x="172" y="0"/>
                </a:moveTo>
                <a:cubicBezTo>
                  <a:pt x="148" y="0"/>
                  <a:pt x="148" y="0"/>
                  <a:pt x="148" y="0"/>
                </a:cubicBezTo>
                <a:cubicBezTo>
                  <a:pt x="146" y="0"/>
                  <a:pt x="144" y="2"/>
                  <a:pt x="144" y="4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4" y="142"/>
                  <a:pt x="146" y="144"/>
                  <a:pt x="148" y="144"/>
                </a:cubicBezTo>
                <a:cubicBezTo>
                  <a:pt x="172" y="144"/>
                  <a:pt x="172" y="144"/>
                  <a:pt x="172" y="144"/>
                </a:cubicBezTo>
                <a:cubicBezTo>
                  <a:pt x="174" y="144"/>
                  <a:pt x="176" y="142"/>
                  <a:pt x="176" y="140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2"/>
                  <a:pt x="174" y="0"/>
                  <a:pt x="172" y="0"/>
                </a:cubicBezTo>
                <a:moveTo>
                  <a:pt x="168" y="136"/>
                </a:moveTo>
                <a:cubicBezTo>
                  <a:pt x="152" y="136"/>
                  <a:pt x="152" y="136"/>
                  <a:pt x="152" y="136"/>
                </a:cubicBezTo>
                <a:cubicBezTo>
                  <a:pt x="152" y="8"/>
                  <a:pt x="152" y="8"/>
                  <a:pt x="152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6"/>
          <p:cNvSpPr>
            <a:spLocks noEditPoints="1"/>
          </p:cNvSpPr>
          <p:nvPr/>
        </p:nvSpPr>
        <p:spPr bwMode="auto">
          <a:xfrm>
            <a:off x="4408488" y="1435101"/>
            <a:ext cx="320675" cy="320675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8 h 176"/>
              <a:gd name="T12" fmla="*/ 142 w 176"/>
              <a:gd name="T13" fmla="*/ 29 h 176"/>
              <a:gd name="T14" fmla="*/ 122 w 176"/>
              <a:gd name="T15" fmla="*/ 49 h 176"/>
              <a:gd name="T16" fmla="*/ 88 w 176"/>
              <a:gd name="T17" fmla="*/ 36 h 176"/>
              <a:gd name="T18" fmla="*/ 54 w 176"/>
              <a:gd name="T19" fmla="*/ 49 h 176"/>
              <a:gd name="T20" fmla="*/ 34 w 176"/>
              <a:gd name="T21" fmla="*/ 29 h 176"/>
              <a:gd name="T22" fmla="*/ 88 w 176"/>
              <a:gd name="T23" fmla="*/ 8 h 176"/>
              <a:gd name="T24" fmla="*/ 132 w 176"/>
              <a:gd name="T25" fmla="*/ 88 h 176"/>
              <a:gd name="T26" fmla="*/ 88 w 176"/>
              <a:gd name="T27" fmla="*/ 132 h 176"/>
              <a:gd name="T28" fmla="*/ 44 w 176"/>
              <a:gd name="T29" fmla="*/ 88 h 176"/>
              <a:gd name="T30" fmla="*/ 88 w 176"/>
              <a:gd name="T31" fmla="*/ 44 h 176"/>
              <a:gd name="T32" fmla="*/ 132 w 176"/>
              <a:gd name="T33" fmla="*/ 88 h 176"/>
              <a:gd name="T34" fmla="*/ 8 w 176"/>
              <a:gd name="T35" fmla="*/ 88 h 176"/>
              <a:gd name="T36" fmla="*/ 29 w 176"/>
              <a:gd name="T37" fmla="*/ 34 h 176"/>
              <a:gd name="T38" fmla="*/ 49 w 176"/>
              <a:gd name="T39" fmla="*/ 54 h 176"/>
              <a:gd name="T40" fmla="*/ 36 w 176"/>
              <a:gd name="T41" fmla="*/ 88 h 176"/>
              <a:gd name="T42" fmla="*/ 49 w 176"/>
              <a:gd name="T43" fmla="*/ 122 h 176"/>
              <a:gd name="T44" fmla="*/ 29 w 176"/>
              <a:gd name="T45" fmla="*/ 142 h 176"/>
              <a:gd name="T46" fmla="*/ 8 w 176"/>
              <a:gd name="T47" fmla="*/ 88 h 176"/>
              <a:gd name="T48" fmla="*/ 88 w 176"/>
              <a:gd name="T49" fmla="*/ 168 h 176"/>
              <a:gd name="T50" fmla="*/ 34 w 176"/>
              <a:gd name="T51" fmla="*/ 147 h 176"/>
              <a:gd name="T52" fmla="*/ 54 w 176"/>
              <a:gd name="T53" fmla="*/ 127 h 176"/>
              <a:gd name="T54" fmla="*/ 88 w 176"/>
              <a:gd name="T55" fmla="*/ 140 h 176"/>
              <a:gd name="T56" fmla="*/ 122 w 176"/>
              <a:gd name="T57" fmla="*/ 127 h 176"/>
              <a:gd name="T58" fmla="*/ 142 w 176"/>
              <a:gd name="T59" fmla="*/ 147 h 176"/>
              <a:gd name="T60" fmla="*/ 88 w 176"/>
              <a:gd name="T61" fmla="*/ 168 h 176"/>
              <a:gd name="T62" fmla="*/ 147 w 176"/>
              <a:gd name="T63" fmla="*/ 142 h 176"/>
              <a:gd name="T64" fmla="*/ 127 w 176"/>
              <a:gd name="T65" fmla="*/ 122 h 176"/>
              <a:gd name="T66" fmla="*/ 140 w 176"/>
              <a:gd name="T67" fmla="*/ 88 h 176"/>
              <a:gd name="T68" fmla="*/ 127 w 176"/>
              <a:gd name="T69" fmla="*/ 54 h 176"/>
              <a:gd name="T70" fmla="*/ 147 w 176"/>
              <a:gd name="T71" fmla="*/ 34 h 176"/>
              <a:gd name="T72" fmla="*/ 168 w 176"/>
              <a:gd name="T73" fmla="*/ 88 h 176"/>
              <a:gd name="T74" fmla="*/ 147 w 176"/>
              <a:gd name="T75" fmla="*/ 14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8"/>
                </a:moveTo>
                <a:cubicBezTo>
                  <a:pt x="109" y="8"/>
                  <a:pt x="127" y="16"/>
                  <a:pt x="142" y="2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13" y="41"/>
                  <a:pt x="101" y="36"/>
                  <a:pt x="88" y="36"/>
                </a:cubicBezTo>
                <a:cubicBezTo>
                  <a:pt x="75" y="36"/>
                  <a:pt x="63" y="41"/>
                  <a:pt x="54" y="49"/>
                </a:cubicBezTo>
                <a:cubicBezTo>
                  <a:pt x="34" y="29"/>
                  <a:pt x="34" y="29"/>
                  <a:pt x="34" y="29"/>
                </a:cubicBezTo>
                <a:cubicBezTo>
                  <a:pt x="49" y="16"/>
                  <a:pt x="67" y="8"/>
                  <a:pt x="88" y="8"/>
                </a:cubicBezTo>
                <a:moveTo>
                  <a:pt x="132" y="88"/>
                </a:moveTo>
                <a:cubicBezTo>
                  <a:pt x="132" y="112"/>
                  <a:pt x="112" y="132"/>
                  <a:pt x="88" y="132"/>
                </a:cubicBezTo>
                <a:cubicBezTo>
                  <a:pt x="64" y="132"/>
                  <a:pt x="44" y="112"/>
                  <a:pt x="44" y="88"/>
                </a:cubicBezTo>
                <a:cubicBezTo>
                  <a:pt x="44" y="64"/>
                  <a:pt x="64" y="44"/>
                  <a:pt x="88" y="44"/>
                </a:cubicBezTo>
                <a:cubicBezTo>
                  <a:pt x="112" y="44"/>
                  <a:pt x="132" y="64"/>
                  <a:pt x="132" y="88"/>
                </a:cubicBezTo>
                <a:moveTo>
                  <a:pt x="8" y="88"/>
                </a:moveTo>
                <a:cubicBezTo>
                  <a:pt x="8" y="67"/>
                  <a:pt x="16" y="49"/>
                  <a:pt x="29" y="34"/>
                </a:cubicBezTo>
                <a:cubicBezTo>
                  <a:pt x="49" y="54"/>
                  <a:pt x="49" y="54"/>
                  <a:pt x="49" y="54"/>
                </a:cubicBezTo>
                <a:cubicBezTo>
                  <a:pt x="41" y="63"/>
                  <a:pt x="36" y="75"/>
                  <a:pt x="36" y="88"/>
                </a:cubicBezTo>
                <a:cubicBezTo>
                  <a:pt x="36" y="101"/>
                  <a:pt x="41" y="113"/>
                  <a:pt x="49" y="122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16" y="127"/>
                  <a:pt x="8" y="109"/>
                  <a:pt x="8" y="88"/>
                </a:cubicBezTo>
                <a:moveTo>
                  <a:pt x="88" y="168"/>
                </a:moveTo>
                <a:cubicBezTo>
                  <a:pt x="67" y="168"/>
                  <a:pt x="49" y="160"/>
                  <a:pt x="34" y="14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63" y="135"/>
                  <a:pt x="75" y="140"/>
                  <a:pt x="88" y="140"/>
                </a:cubicBezTo>
                <a:cubicBezTo>
                  <a:pt x="101" y="140"/>
                  <a:pt x="113" y="135"/>
                  <a:pt x="122" y="127"/>
                </a:cubicBezTo>
                <a:cubicBezTo>
                  <a:pt x="142" y="147"/>
                  <a:pt x="142" y="147"/>
                  <a:pt x="142" y="147"/>
                </a:cubicBezTo>
                <a:cubicBezTo>
                  <a:pt x="127" y="160"/>
                  <a:pt x="109" y="168"/>
                  <a:pt x="88" y="168"/>
                </a:cubicBezTo>
                <a:moveTo>
                  <a:pt x="147" y="142"/>
                </a:moveTo>
                <a:cubicBezTo>
                  <a:pt x="127" y="122"/>
                  <a:pt x="127" y="122"/>
                  <a:pt x="127" y="122"/>
                </a:cubicBezTo>
                <a:cubicBezTo>
                  <a:pt x="135" y="113"/>
                  <a:pt x="140" y="101"/>
                  <a:pt x="140" y="88"/>
                </a:cubicBezTo>
                <a:cubicBezTo>
                  <a:pt x="140" y="75"/>
                  <a:pt x="135" y="63"/>
                  <a:pt x="127" y="5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60" y="49"/>
                  <a:pt x="168" y="67"/>
                  <a:pt x="168" y="88"/>
                </a:cubicBezTo>
                <a:cubicBezTo>
                  <a:pt x="168" y="109"/>
                  <a:pt x="160" y="127"/>
                  <a:pt x="147" y="14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27"/>
          <p:cNvSpPr>
            <a:spLocks noEditPoints="1"/>
          </p:cNvSpPr>
          <p:nvPr/>
        </p:nvSpPr>
        <p:spPr bwMode="auto">
          <a:xfrm>
            <a:off x="5019675" y="1558926"/>
            <a:ext cx="320675" cy="73025"/>
          </a:xfrm>
          <a:custGeom>
            <a:avLst/>
            <a:gdLst>
              <a:gd name="T0" fmla="*/ 20 w 176"/>
              <a:gd name="T1" fmla="*/ 0 h 40"/>
              <a:gd name="T2" fmla="*/ 0 w 176"/>
              <a:gd name="T3" fmla="*/ 20 h 40"/>
              <a:gd name="T4" fmla="*/ 20 w 176"/>
              <a:gd name="T5" fmla="*/ 40 h 40"/>
              <a:gd name="T6" fmla="*/ 40 w 176"/>
              <a:gd name="T7" fmla="*/ 20 h 40"/>
              <a:gd name="T8" fmla="*/ 20 w 176"/>
              <a:gd name="T9" fmla="*/ 0 h 40"/>
              <a:gd name="T10" fmla="*/ 20 w 176"/>
              <a:gd name="T11" fmla="*/ 32 h 40"/>
              <a:gd name="T12" fmla="*/ 8 w 176"/>
              <a:gd name="T13" fmla="*/ 20 h 40"/>
              <a:gd name="T14" fmla="*/ 20 w 176"/>
              <a:gd name="T15" fmla="*/ 8 h 40"/>
              <a:gd name="T16" fmla="*/ 32 w 176"/>
              <a:gd name="T17" fmla="*/ 20 h 40"/>
              <a:gd name="T18" fmla="*/ 20 w 176"/>
              <a:gd name="T19" fmla="*/ 32 h 40"/>
              <a:gd name="T20" fmla="*/ 88 w 176"/>
              <a:gd name="T21" fmla="*/ 0 h 40"/>
              <a:gd name="T22" fmla="*/ 68 w 176"/>
              <a:gd name="T23" fmla="*/ 20 h 40"/>
              <a:gd name="T24" fmla="*/ 88 w 176"/>
              <a:gd name="T25" fmla="*/ 40 h 40"/>
              <a:gd name="T26" fmla="*/ 108 w 176"/>
              <a:gd name="T27" fmla="*/ 20 h 40"/>
              <a:gd name="T28" fmla="*/ 88 w 176"/>
              <a:gd name="T29" fmla="*/ 0 h 40"/>
              <a:gd name="T30" fmla="*/ 88 w 176"/>
              <a:gd name="T31" fmla="*/ 32 h 40"/>
              <a:gd name="T32" fmla="*/ 76 w 176"/>
              <a:gd name="T33" fmla="*/ 20 h 40"/>
              <a:gd name="T34" fmla="*/ 88 w 176"/>
              <a:gd name="T35" fmla="*/ 8 h 40"/>
              <a:gd name="T36" fmla="*/ 100 w 176"/>
              <a:gd name="T37" fmla="*/ 20 h 40"/>
              <a:gd name="T38" fmla="*/ 88 w 176"/>
              <a:gd name="T39" fmla="*/ 32 h 40"/>
              <a:gd name="T40" fmla="*/ 156 w 176"/>
              <a:gd name="T41" fmla="*/ 0 h 40"/>
              <a:gd name="T42" fmla="*/ 136 w 176"/>
              <a:gd name="T43" fmla="*/ 20 h 40"/>
              <a:gd name="T44" fmla="*/ 156 w 176"/>
              <a:gd name="T45" fmla="*/ 40 h 40"/>
              <a:gd name="T46" fmla="*/ 176 w 176"/>
              <a:gd name="T47" fmla="*/ 20 h 40"/>
              <a:gd name="T48" fmla="*/ 156 w 176"/>
              <a:gd name="T49" fmla="*/ 0 h 40"/>
              <a:gd name="T50" fmla="*/ 156 w 176"/>
              <a:gd name="T51" fmla="*/ 32 h 40"/>
              <a:gd name="T52" fmla="*/ 144 w 176"/>
              <a:gd name="T53" fmla="*/ 20 h 40"/>
              <a:gd name="T54" fmla="*/ 156 w 176"/>
              <a:gd name="T55" fmla="*/ 8 h 40"/>
              <a:gd name="T56" fmla="*/ 168 w 176"/>
              <a:gd name="T57" fmla="*/ 20 h 40"/>
              <a:gd name="T58" fmla="*/ 156 w 176"/>
              <a:gd name="T59" fmla="*/ 3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6" h="40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moveTo>
                  <a:pt x="20" y="32"/>
                </a:moveTo>
                <a:cubicBezTo>
                  <a:pt x="13" y="32"/>
                  <a:pt x="8" y="27"/>
                  <a:pt x="8" y="20"/>
                </a:cubicBezTo>
                <a:cubicBezTo>
                  <a:pt x="8" y="13"/>
                  <a:pt x="13" y="8"/>
                  <a:pt x="20" y="8"/>
                </a:cubicBezTo>
                <a:cubicBezTo>
                  <a:pt x="27" y="8"/>
                  <a:pt x="32" y="13"/>
                  <a:pt x="32" y="20"/>
                </a:cubicBezTo>
                <a:cubicBezTo>
                  <a:pt x="32" y="27"/>
                  <a:pt x="27" y="32"/>
                  <a:pt x="20" y="32"/>
                </a:cubicBezTo>
                <a:moveTo>
                  <a:pt x="88" y="0"/>
                </a:moveTo>
                <a:cubicBezTo>
                  <a:pt x="77" y="0"/>
                  <a:pt x="68" y="9"/>
                  <a:pt x="68" y="20"/>
                </a:cubicBezTo>
                <a:cubicBezTo>
                  <a:pt x="68" y="31"/>
                  <a:pt x="77" y="40"/>
                  <a:pt x="88" y="40"/>
                </a:cubicBezTo>
                <a:cubicBezTo>
                  <a:pt x="99" y="40"/>
                  <a:pt x="108" y="31"/>
                  <a:pt x="108" y="20"/>
                </a:cubicBezTo>
                <a:cubicBezTo>
                  <a:pt x="108" y="9"/>
                  <a:pt x="99" y="0"/>
                  <a:pt x="88" y="0"/>
                </a:cubicBezTo>
                <a:moveTo>
                  <a:pt x="88" y="32"/>
                </a:moveTo>
                <a:cubicBezTo>
                  <a:pt x="81" y="32"/>
                  <a:pt x="76" y="27"/>
                  <a:pt x="76" y="20"/>
                </a:cubicBezTo>
                <a:cubicBezTo>
                  <a:pt x="76" y="13"/>
                  <a:pt x="81" y="8"/>
                  <a:pt x="88" y="8"/>
                </a:cubicBezTo>
                <a:cubicBezTo>
                  <a:pt x="95" y="8"/>
                  <a:pt x="100" y="13"/>
                  <a:pt x="100" y="20"/>
                </a:cubicBezTo>
                <a:cubicBezTo>
                  <a:pt x="100" y="27"/>
                  <a:pt x="95" y="32"/>
                  <a:pt x="88" y="32"/>
                </a:cubicBezTo>
                <a:moveTo>
                  <a:pt x="156" y="0"/>
                </a:moveTo>
                <a:cubicBezTo>
                  <a:pt x="145" y="0"/>
                  <a:pt x="136" y="9"/>
                  <a:pt x="136" y="20"/>
                </a:cubicBezTo>
                <a:cubicBezTo>
                  <a:pt x="136" y="31"/>
                  <a:pt x="145" y="40"/>
                  <a:pt x="156" y="40"/>
                </a:cubicBezTo>
                <a:cubicBezTo>
                  <a:pt x="167" y="40"/>
                  <a:pt x="176" y="31"/>
                  <a:pt x="176" y="20"/>
                </a:cubicBezTo>
                <a:cubicBezTo>
                  <a:pt x="176" y="9"/>
                  <a:pt x="167" y="0"/>
                  <a:pt x="156" y="0"/>
                </a:cubicBezTo>
                <a:moveTo>
                  <a:pt x="156" y="32"/>
                </a:moveTo>
                <a:cubicBezTo>
                  <a:pt x="149" y="32"/>
                  <a:pt x="144" y="27"/>
                  <a:pt x="144" y="20"/>
                </a:cubicBezTo>
                <a:cubicBezTo>
                  <a:pt x="144" y="13"/>
                  <a:pt x="149" y="8"/>
                  <a:pt x="156" y="8"/>
                </a:cubicBezTo>
                <a:cubicBezTo>
                  <a:pt x="163" y="8"/>
                  <a:pt x="168" y="13"/>
                  <a:pt x="168" y="20"/>
                </a:cubicBezTo>
                <a:cubicBezTo>
                  <a:pt x="168" y="27"/>
                  <a:pt x="163" y="32"/>
                  <a:pt x="156" y="3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28"/>
          <p:cNvSpPr>
            <a:spLocks noEditPoints="1"/>
          </p:cNvSpPr>
          <p:nvPr/>
        </p:nvSpPr>
        <p:spPr bwMode="auto">
          <a:xfrm>
            <a:off x="5630863" y="1435101"/>
            <a:ext cx="320675" cy="320675"/>
          </a:xfrm>
          <a:custGeom>
            <a:avLst/>
            <a:gdLst>
              <a:gd name="T0" fmla="*/ 132 w 176"/>
              <a:gd name="T1" fmla="*/ 76 h 176"/>
              <a:gd name="T2" fmla="*/ 120 w 176"/>
              <a:gd name="T3" fmla="*/ 88 h 176"/>
              <a:gd name="T4" fmla="*/ 132 w 176"/>
              <a:gd name="T5" fmla="*/ 100 h 176"/>
              <a:gd name="T6" fmla="*/ 144 w 176"/>
              <a:gd name="T7" fmla="*/ 88 h 176"/>
              <a:gd name="T8" fmla="*/ 132 w 176"/>
              <a:gd name="T9" fmla="*/ 76 h 176"/>
              <a:gd name="T10" fmla="*/ 132 w 176"/>
              <a:gd name="T11" fmla="*/ 92 h 176"/>
              <a:gd name="T12" fmla="*/ 128 w 176"/>
              <a:gd name="T13" fmla="*/ 88 h 176"/>
              <a:gd name="T14" fmla="*/ 132 w 176"/>
              <a:gd name="T15" fmla="*/ 84 h 176"/>
              <a:gd name="T16" fmla="*/ 136 w 176"/>
              <a:gd name="T17" fmla="*/ 88 h 176"/>
              <a:gd name="T18" fmla="*/ 132 w 176"/>
              <a:gd name="T19" fmla="*/ 92 h 176"/>
              <a:gd name="T20" fmla="*/ 44 w 176"/>
              <a:gd name="T21" fmla="*/ 76 h 176"/>
              <a:gd name="T22" fmla="*/ 32 w 176"/>
              <a:gd name="T23" fmla="*/ 88 h 176"/>
              <a:gd name="T24" fmla="*/ 44 w 176"/>
              <a:gd name="T25" fmla="*/ 100 h 176"/>
              <a:gd name="T26" fmla="*/ 56 w 176"/>
              <a:gd name="T27" fmla="*/ 88 h 176"/>
              <a:gd name="T28" fmla="*/ 44 w 176"/>
              <a:gd name="T29" fmla="*/ 76 h 176"/>
              <a:gd name="T30" fmla="*/ 44 w 176"/>
              <a:gd name="T31" fmla="*/ 92 h 176"/>
              <a:gd name="T32" fmla="*/ 40 w 176"/>
              <a:gd name="T33" fmla="*/ 88 h 176"/>
              <a:gd name="T34" fmla="*/ 44 w 176"/>
              <a:gd name="T35" fmla="*/ 84 h 176"/>
              <a:gd name="T36" fmla="*/ 48 w 176"/>
              <a:gd name="T37" fmla="*/ 88 h 176"/>
              <a:gd name="T38" fmla="*/ 44 w 176"/>
              <a:gd name="T39" fmla="*/ 92 h 176"/>
              <a:gd name="T40" fmla="*/ 88 w 176"/>
              <a:gd name="T41" fmla="*/ 76 h 176"/>
              <a:gd name="T42" fmla="*/ 76 w 176"/>
              <a:gd name="T43" fmla="*/ 88 h 176"/>
              <a:gd name="T44" fmla="*/ 88 w 176"/>
              <a:gd name="T45" fmla="*/ 100 h 176"/>
              <a:gd name="T46" fmla="*/ 100 w 176"/>
              <a:gd name="T47" fmla="*/ 88 h 176"/>
              <a:gd name="T48" fmla="*/ 88 w 176"/>
              <a:gd name="T49" fmla="*/ 76 h 176"/>
              <a:gd name="T50" fmla="*/ 88 w 176"/>
              <a:gd name="T51" fmla="*/ 92 h 176"/>
              <a:gd name="T52" fmla="*/ 84 w 176"/>
              <a:gd name="T53" fmla="*/ 88 h 176"/>
              <a:gd name="T54" fmla="*/ 88 w 176"/>
              <a:gd name="T55" fmla="*/ 84 h 176"/>
              <a:gd name="T56" fmla="*/ 92 w 176"/>
              <a:gd name="T57" fmla="*/ 88 h 176"/>
              <a:gd name="T58" fmla="*/ 88 w 176"/>
              <a:gd name="T59" fmla="*/ 92 h 176"/>
              <a:gd name="T60" fmla="*/ 88 w 176"/>
              <a:gd name="T61" fmla="*/ 0 h 176"/>
              <a:gd name="T62" fmla="*/ 0 w 176"/>
              <a:gd name="T63" fmla="*/ 88 h 176"/>
              <a:gd name="T64" fmla="*/ 88 w 176"/>
              <a:gd name="T65" fmla="*/ 176 h 176"/>
              <a:gd name="T66" fmla="*/ 176 w 176"/>
              <a:gd name="T67" fmla="*/ 88 h 176"/>
              <a:gd name="T68" fmla="*/ 88 w 176"/>
              <a:gd name="T69" fmla="*/ 0 h 176"/>
              <a:gd name="T70" fmla="*/ 88 w 176"/>
              <a:gd name="T71" fmla="*/ 168 h 176"/>
              <a:gd name="T72" fmla="*/ 8 w 176"/>
              <a:gd name="T73" fmla="*/ 88 h 176"/>
              <a:gd name="T74" fmla="*/ 88 w 176"/>
              <a:gd name="T75" fmla="*/ 8 h 176"/>
              <a:gd name="T76" fmla="*/ 168 w 176"/>
              <a:gd name="T77" fmla="*/ 88 h 176"/>
              <a:gd name="T78" fmla="*/ 88 w 176"/>
              <a:gd name="T79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132" y="76"/>
                </a:moveTo>
                <a:cubicBezTo>
                  <a:pt x="125" y="76"/>
                  <a:pt x="120" y="81"/>
                  <a:pt x="120" y="88"/>
                </a:cubicBezTo>
                <a:cubicBezTo>
                  <a:pt x="120" y="95"/>
                  <a:pt x="125" y="100"/>
                  <a:pt x="132" y="100"/>
                </a:cubicBezTo>
                <a:cubicBezTo>
                  <a:pt x="139" y="100"/>
                  <a:pt x="144" y="95"/>
                  <a:pt x="144" y="88"/>
                </a:cubicBezTo>
                <a:cubicBezTo>
                  <a:pt x="144" y="81"/>
                  <a:pt x="139" y="76"/>
                  <a:pt x="132" y="76"/>
                </a:cubicBezTo>
                <a:moveTo>
                  <a:pt x="132" y="92"/>
                </a:moveTo>
                <a:cubicBezTo>
                  <a:pt x="130" y="92"/>
                  <a:pt x="128" y="90"/>
                  <a:pt x="128" y="88"/>
                </a:cubicBezTo>
                <a:cubicBezTo>
                  <a:pt x="128" y="86"/>
                  <a:pt x="130" y="84"/>
                  <a:pt x="132" y="84"/>
                </a:cubicBezTo>
                <a:cubicBezTo>
                  <a:pt x="134" y="84"/>
                  <a:pt x="136" y="86"/>
                  <a:pt x="136" y="88"/>
                </a:cubicBezTo>
                <a:cubicBezTo>
                  <a:pt x="136" y="90"/>
                  <a:pt x="134" y="92"/>
                  <a:pt x="132" y="92"/>
                </a:cubicBezTo>
                <a:moveTo>
                  <a:pt x="44" y="76"/>
                </a:moveTo>
                <a:cubicBezTo>
                  <a:pt x="37" y="76"/>
                  <a:pt x="32" y="81"/>
                  <a:pt x="32" y="88"/>
                </a:cubicBezTo>
                <a:cubicBezTo>
                  <a:pt x="32" y="95"/>
                  <a:pt x="37" y="100"/>
                  <a:pt x="44" y="100"/>
                </a:cubicBezTo>
                <a:cubicBezTo>
                  <a:pt x="51" y="100"/>
                  <a:pt x="56" y="95"/>
                  <a:pt x="56" y="88"/>
                </a:cubicBezTo>
                <a:cubicBezTo>
                  <a:pt x="56" y="81"/>
                  <a:pt x="51" y="76"/>
                  <a:pt x="44" y="76"/>
                </a:cubicBezTo>
                <a:moveTo>
                  <a:pt x="44" y="92"/>
                </a:moveTo>
                <a:cubicBezTo>
                  <a:pt x="42" y="92"/>
                  <a:pt x="40" y="90"/>
                  <a:pt x="40" y="88"/>
                </a:cubicBezTo>
                <a:cubicBezTo>
                  <a:pt x="40" y="86"/>
                  <a:pt x="42" y="84"/>
                  <a:pt x="44" y="84"/>
                </a:cubicBezTo>
                <a:cubicBezTo>
                  <a:pt x="46" y="84"/>
                  <a:pt x="48" y="86"/>
                  <a:pt x="48" y="88"/>
                </a:cubicBezTo>
                <a:cubicBezTo>
                  <a:pt x="48" y="90"/>
                  <a:pt x="46" y="92"/>
                  <a:pt x="44" y="92"/>
                </a:cubicBezTo>
                <a:moveTo>
                  <a:pt x="88" y="76"/>
                </a:moveTo>
                <a:cubicBezTo>
                  <a:pt x="81" y="76"/>
                  <a:pt x="76" y="81"/>
                  <a:pt x="76" y="88"/>
                </a:cubicBezTo>
                <a:cubicBezTo>
                  <a:pt x="76" y="95"/>
                  <a:pt x="81" y="100"/>
                  <a:pt x="88" y="100"/>
                </a:cubicBezTo>
                <a:cubicBezTo>
                  <a:pt x="95" y="100"/>
                  <a:pt x="100" y="95"/>
                  <a:pt x="100" y="88"/>
                </a:cubicBezTo>
                <a:cubicBezTo>
                  <a:pt x="100" y="81"/>
                  <a:pt x="95" y="76"/>
                  <a:pt x="88" y="76"/>
                </a:cubicBezTo>
                <a:moveTo>
                  <a:pt x="88" y="92"/>
                </a:moveTo>
                <a:cubicBezTo>
                  <a:pt x="86" y="92"/>
                  <a:pt x="84" y="90"/>
                  <a:pt x="84" y="88"/>
                </a:cubicBezTo>
                <a:cubicBezTo>
                  <a:pt x="84" y="86"/>
                  <a:pt x="86" y="84"/>
                  <a:pt x="88" y="84"/>
                </a:cubicBezTo>
                <a:cubicBezTo>
                  <a:pt x="90" y="84"/>
                  <a:pt x="92" y="86"/>
                  <a:pt x="92" y="88"/>
                </a:cubicBezTo>
                <a:cubicBezTo>
                  <a:pt x="92" y="90"/>
                  <a:pt x="90" y="92"/>
                  <a:pt x="88" y="9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29"/>
          <p:cNvSpPr>
            <a:spLocks noEditPoints="1"/>
          </p:cNvSpPr>
          <p:nvPr/>
        </p:nvSpPr>
        <p:spPr bwMode="auto">
          <a:xfrm>
            <a:off x="6242050" y="1435101"/>
            <a:ext cx="320675" cy="320675"/>
          </a:xfrm>
          <a:custGeom>
            <a:avLst/>
            <a:gdLst>
              <a:gd name="T0" fmla="*/ 44 w 176"/>
              <a:gd name="T1" fmla="*/ 132 h 176"/>
              <a:gd name="T2" fmla="*/ 78 w 176"/>
              <a:gd name="T3" fmla="*/ 126 h 176"/>
              <a:gd name="T4" fmla="*/ 170 w 176"/>
              <a:gd name="T5" fmla="*/ 34 h 176"/>
              <a:gd name="T6" fmla="*/ 176 w 176"/>
              <a:gd name="T7" fmla="*/ 20 h 176"/>
              <a:gd name="T8" fmla="*/ 156 w 176"/>
              <a:gd name="T9" fmla="*/ 0 h 176"/>
              <a:gd name="T10" fmla="*/ 142 w 176"/>
              <a:gd name="T11" fmla="*/ 6 h 176"/>
              <a:gd name="T12" fmla="*/ 50 w 176"/>
              <a:gd name="T13" fmla="*/ 98 h 176"/>
              <a:gd name="T14" fmla="*/ 44 w 176"/>
              <a:gd name="T15" fmla="*/ 132 h 176"/>
              <a:gd name="T16" fmla="*/ 148 w 176"/>
              <a:gd name="T17" fmla="*/ 12 h 176"/>
              <a:gd name="T18" fmla="*/ 156 w 176"/>
              <a:gd name="T19" fmla="*/ 8 h 176"/>
              <a:gd name="T20" fmla="*/ 168 w 176"/>
              <a:gd name="T21" fmla="*/ 20 h 176"/>
              <a:gd name="T22" fmla="*/ 164 w 176"/>
              <a:gd name="T23" fmla="*/ 28 h 176"/>
              <a:gd name="T24" fmla="*/ 159 w 176"/>
              <a:gd name="T25" fmla="*/ 34 h 176"/>
              <a:gd name="T26" fmla="*/ 142 w 176"/>
              <a:gd name="T27" fmla="*/ 17 h 176"/>
              <a:gd name="T28" fmla="*/ 148 w 176"/>
              <a:gd name="T29" fmla="*/ 12 h 176"/>
              <a:gd name="T30" fmla="*/ 137 w 176"/>
              <a:gd name="T31" fmla="*/ 22 h 176"/>
              <a:gd name="T32" fmla="*/ 154 w 176"/>
              <a:gd name="T33" fmla="*/ 39 h 176"/>
              <a:gd name="T34" fmla="*/ 80 w 176"/>
              <a:gd name="T35" fmla="*/ 113 h 176"/>
              <a:gd name="T36" fmla="*/ 80 w 176"/>
              <a:gd name="T37" fmla="*/ 96 h 176"/>
              <a:gd name="T38" fmla="*/ 63 w 176"/>
              <a:gd name="T39" fmla="*/ 96 h 176"/>
              <a:gd name="T40" fmla="*/ 137 w 176"/>
              <a:gd name="T41" fmla="*/ 22 h 176"/>
              <a:gd name="T42" fmla="*/ 57 w 176"/>
              <a:gd name="T43" fmla="*/ 104 h 176"/>
              <a:gd name="T44" fmla="*/ 72 w 176"/>
              <a:gd name="T45" fmla="*/ 104 h 176"/>
              <a:gd name="T46" fmla="*/ 72 w 176"/>
              <a:gd name="T47" fmla="*/ 119 h 176"/>
              <a:gd name="T48" fmla="*/ 54 w 176"/>
              <a:gd name="T49" fmla="*/ 122 h 176"/>
              <a:gd name="T50" fmla="*/ 57 w 176"/>
              <a:gd name="T51" fmla="*/ 104 h 176"/>
              <a:gd name="T52" fmla="*/ 172 w 176"/>
              <a:gd name="T53" fmla="*/ 60 h 176"/>
              <a:gd name="T54" fmla="*/ 168 w 176"/>
              <a:gd name="T55" fmla="*/ 64 h 176"/>
              <a:gd name="T56" fmla="*/ 168 w 176"/>
              <a:gd name="T57" fmla="*/ 152 h 176"/>
              <a:gd name="T58" fmla="*/ 152 w 176"/>
              <a:gd name="T59" fmla="*/ 168 h 176"/>
              <a:gd name="T60" fmla="*/ 24 w 176"/>
              <a:gd name="T61" fmla="*/ 168 h 176"/>
              <a:gd name="T62" fmla="*/ 8 w 176"/>
              <a:gd name="T63" fmla="*/ 152 h 176"/>
              <a:gd name="T64" fmla="*/ 8 w 176"/>
              <a:gd name="T65" fmla="*/ 24 h 176"/>
              <a:gd name="T66" fmla="*/ 24 w 176"/>
              <a:gd name="T67" fmla="*/ 8 h 176"/>
              <a:gd name="T68" fmla="*/ 112 w 176"/>
              <a:gd name="T69" fmla="*/ 8 h 176"/>
              <a:gd name="T70" fmla="*/ 116 w 176"/>
              <a:gd name="T71" fmla="*/ 4 h 176"/>
              <a:gd name="T72" fmla="*/ 112 w 176"/>
              <a:gd name="T73" fmla="*/ 0 h 176"/>
              <a:gd name="T74" fmla="*/ 24 w 176"/>
              <a:gd name="T75" fmla="*/ 0 h 176"/>
              <a:gd name="T76" fmla="*/ 0 w 176"/>
              <a:gd name="T77" fmla="*/ 24 h 176"/>
              <a:gd name="T78" fmla="*/ 0 w 176"/>
              <a:gd name="T79" fmla="*/ 152 h 176"/>
              <a:gd name="T80" fmla="*/ 24 w 176"/>
              <a:gd name="T81" fmla="*/ 176 h 176"/>
              <a:gd name="T82" fmla="*/ 152 w 176"/>
              <a:gd name="T83" fmla="*/ 176 h 176"/>
              <a:gd name="T84" fmla="*/ 176 w 176"/>
              <a:gd name="T85" fmla="*/ 152 h 176"/>
              <a:gd name="T86" fmla="*/ 176 w 176"/>
              <a:gd name="T87" fmla="*/ 64 h 176"/>
              <a:gd name="T88" fmla="*/ 172 w 176"/>
              <a:gd name="T89" fmla="*/ 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" h="176">
                <a:moveTo>
                  <a:pt x="44" y="132"/>
                </a:moveTo>
                <a:cubicBezTo>
                  <a:pt x="78" y="126"/>
                  <a:pt x="78" y="126"/>
                  <a:pt x="78" y="126"/>
                </a:cubicBezTo>
                <a:cubicBezTo>
                  <a:pt x="170" y="34"/>
                  <a:pt x="170" y="34"/>
                  <a:pt x="170" y="34"/>
                </a:cubicBezTo>
                <a:cubicBezTo>
                  <a:pt x="174" y="31"/>
                  <a:pt x="176" y="26"/>
                  <a:pt x="176" y="20"/>
                </a:cubicBezTo>
                <a:cubicBezTo>
                  <a:pt x="176" y="9"/>
                  <a:pt x="167" y="0"/>
                  <a:pt x="156" y="0"/>
                </a:cubicBezTo>
                <a:cubicBezTo>
                  <a:pt x="150" y="0"/>
                  <a:pt x="145" y="2"/>
                  <a:pt x="142" y="6"/>
                </a:cubicBezTo>
                <a:cubicBezTo>
                  <a:pt x="50" y="98"/>
                  <a:pt x="50" y="98"/>
                  <a:pt x="50" y="98"/>
                </a:cubicBezTo>
                <a:lnTo>
                  <a:pt x="44" y="132"/>
                </a:lnTo>
                <a:close/>
                <a:moveTo>
                  <a:pt x="148" y="12"/>
                </a:moveTo>
                <a:cubicBezTo>
                  <a:pt x="150" y="9"/>
                  <a:pt x="153" y="8"/>
                  <a:pt x="156" y="8"/>
                </a:cubicBezTo>
                <a:cubicBezTo>
                  <a:pt x="163" y="8"/>
                  <a:pt x="168" y="13"/>
                  <a:pt x="168" y="20"/>
                </a:cubicBezTo>
                <a:cubicBezTo>
                  <a:pt x="168" y="23"/>
                  <a:pt x="167" y="26"/>
                  <a:pt x="164" y="28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lnTo>
                  <a:pt x="148" y="12"/>
                </a:lnTo>
                <a:close/>
                <a:moveTo>
                  <a:pt x="137" y="22"/>
                </a:moveTo>
                <a:cubicBezTo>
                  <a:pt x="154" y="39"/>
                  <a:pt x="154" y="39"/>
                  <a:pt x="154" y="39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80" y="96"/>
                  <a:pt x="80" y="96"/>
                  <a:pt x="80" y="96"/>
                </a:cubicBezTo>
                <a:cubicBezTo>
                  <a:pt x="63" y="96"/>
                  <a:pt x="63" y="96"/>
                  <a:pt x="63" y="96"/>
                </a:cubicBezTo>
                <a:lnTo>
                  <a:pt x="137" y="22"/>
                </a:lnTo>
                <a:close/>
                <a:moveTo>
                  <a:pt x="57" y="104"/>
                </a:moveTo>
                <a:cubicBezTo>
                  <a:pt x="72" y="104"/>
                  <a:pt x="72" y="104"/>
                  <a:pt x="72" y="104"/>
                </a:cubicBezTo>
                <a:cubicBezTo>
                  <a:pt x="72" y="119"/>
                  <a:pt x="72" y="119"/>
                  <a:pt x="72" y="119"/>
                </a:cubicBezTo>
                <a:cubicBezTo>
                  <a:pt x="54" y="122"/>
                  <a:pt x="54" y="122"/>
                  <a:pt x="54" y="122"/>
                </a:cubicBezTo>
                <a:lnTo>
                  <a:pt x="57" y="104"/>
                </a:lnTo>
                <a:close/>
                <a:moveTo>
                  <a:pt x="172" y="60"/>
                </a:moveTo>
                <a:cubicBezTo>
                  <a:pt x="170" y="60"/>
                  <a:pt x="168" y="62"/>
                  <a:pt x="168" y="64"/>
                </a:cubicBezTo>
                <a:cubicBezTo>
                  <a:pt x="168" y="152"/>
                  <a:pt x="168" y="152"/>
                  <a:pt x="168" y="152"/>
                </a:cubicBezTo>
                <a:cubicBezTo>
                  <a:pt x="168" y="161"/>
                  <a:pt x="161" y="168"/>
                  <a:pt x="152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5" y="168"/>
                  <a:pt x="8" y="161"/>
                  <a:pt x="8" y="152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15"/>
                  <a:pt x="15" y="8"/>
                  <a:pt x="2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6" y="6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5"/>
                  <a:pt x="11" y="176"/>
                  <a:pt x="24" y="17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65" y="176"/>
                  <a:pt x="176" y="165"/>
                  <a:pt x="176" y="152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76" y="62"/>
                  <a:pt x="174" y="60"/>
                  <a:pt x="172" y="6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0"/>
          <p:cNvSpPr>
            <a:spLocks noEditPoints="1"/>
          </p:cNvSpPr>
          <p:nvPr/>
        </p:nvSpPr>
        <p:spPr bwMode="auto">
          <a:xfrm>
            <a:off x="6853238" y="1435101"/>
            <a:ext cx="320675" cy="320675"/>
          </a:xfrm>
          <a:custGeom>
            <a:avLst/>
            <a:gdLst>
              <a:gd name="T0" fmla="*/ 144 w 176"/>
              <a:gd name="T1" fmla="*/ 0 h 176"/>
              <a:gd name="T2" fmla="*/ 121 w 176"/>
              <a:gd name="T3" fmla="*/ 9 h 176"/>
              <a:gd name="T4" fmla="*/ 13 w 176"/>
              <a:gd name="T5" fmla="*/ 117 h 176"/>
              <a:gd name="T6" fmla="*/ 0 w 176"/>
              <a:gd name="T7" fmla="*/ 176 h 176"/>
              <a:gd name="T8" fmla="*/ 59 w 176"/>
              <a:gd name="T9" fmla="*/ 163 h 176"/>
              <a:gd name="T10" fmla="*/ 167 w 176"/>
              <a:gd name="T11" fmla="*/ 55 h 176"/>
              <a:gd name="T12" fmla="*/ 176 w 176"/>
              <a:gd name="T13" fmla="*/ 32 h 176"/>
              <a:gd name="T14" fmla="*/ 144 w 176"/>
              <a:gd name="T15" fmla="*/ 0 h 176"/>
              <a:gd name="T16" fmla="*/ 52 w 176"/>
              <a:gd name="T17" fmla="*/ 155 h 176"/>
              <a:gd name="T18" fmla="*/ 24 w 176"/>
              <a:gd name="T19" fmla="*/ 162 h 176"/>
              <a:gd name="T20" fmla="*/ 24 w 176"/>
              <a:gd name="T21" fmla="*/ 152 h 176"/>
              <a:gd name="T22" fmla="*/ 14 w 176"/>
              <a:gd name="T23" fmla="*/ 152 h 176"/>
              <a:gd name="T24" fmla="*/ 21 w 176"/>
              <a:gd name="T25" fmla="*/ 124 h 176"/>
              <a:gd name="T26" fmla="*/ 52 w 176"/>
              <a:gd name="T27" fmla="*/ 124 h 176"/>
              <a:gd name="T28" fmla="*/ 52 w 176"/>
              <a:gd name="T29" fmla="*/ 155 h 176"/>
              <a:gd name="T30" fmla="*/ 60 w 176"/>
              <a:gd name="T31" fmla="*/ 150 h 176"/>
              <a:gd name="T32" fmla="*/ 60 w 176"/>
              <a:gd name="T33" fmla="*/ 120 h 176"/>
              <a:gd name="T34" fmla="*/ 56 w 176"/>
              <a:gd name="T35" fmla="*/ 116 h 176"/>
              <a:gd name="T36" fmla="*/ 26 w 176"/>
              <a:gd name="T37" fmla="*/ 116 h 176"/>
              <a:gd name="T38" fmla="*/ 112 w 176"/>
              <a:gd name="T39" fmla="*/ 30 h 176"/>
              <a:gd name="T40" fmla="*/ 146 w 176"/>
              <a:gd name="T41" fmla="*/ 64 h 176"/>
              <a:gd name="T42" fmla="*/ 60 w 176"/>
              <a:gd name="T43" fmla="*/ 150 h 176"/>
              <a:gd name="T44" fmla="*/ 161 w 176"/>
              <a:gd name="T45" fmla="*/ 49 h 176"/>
              <a:gd name="T46" fmla="*/ 152 w 176"/>
              <a:gd name="T47" fmla="*/ 58 h 176"/>
              <a:gd name="T48" fmla="*/ 118 w 176"/>
              <a:gd name="T49" fmla="*/ 24 h 176"/>
              <a:gd name="T50" fmla="*/ 127 w 176"/>
              <a:gd name="T51" fmla="*/ 15 h 176"/>
              <a:gd name="T52" fmla="*/ 144 w 176"/>
              <a:gd name="T53" fmla="*/ 8 h 176"/>
              <a:gd name="T54" fmla="*/ 168 w 176"/>
              <a:gd name="T55" fmla="*/ 32 h 176"/>
              <a:gd name="T56" fmla="*/ 161 w 176"/>
              <a:gd name="T57" fmla="*/ 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6" h="176">
                <a:moveTo>
                  <a:pt x="144" y="0"/>
                </a:moveTo>
                <a:cubicBezTo>
                  <a:pt x="135" y="0"/>
                  <a:pt x="127" y="4"/>
                  <a:pt x="121" y="9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0" y="176"/>
                  <a:pt x="0" y="176"/>
                  <a:pt x="0" y="176"/>
                </a:cubicBezTo>
                <a:cubicBezTo>
                  <a:pt x="59" y="163"/>
                  <a:pt x="59" y="163"/>
                  <a:pt x="59" y="163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72" y="49"/>
                  <a:pt x="176" y="41"/>
                  <a:pt x="176" y="32"/>
                </a:cubicBezTo>
                <a:cubicBezTo>
                  <a:pt x="176" y="14"/>
                  <a:pt x="162" y="0"/>
                  <a:pt x="144" y="0"/>
                </a:cubicBezTo>
                <a:moveTo>
                  <a:pt x="52" y="155"/>
                </a:moveTo>
                <a:cubicBezTo>
                  <a:pt x="24" y="162"/>
                  <a:pt x="24" y="162"/>
                  <a:pt x="24" y="16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52" y="124"/>
                  <a:pt x="52" y="124"/>
                  <a:pt x="52" y="124"/>
                </a:cubicBezTo>
                <a:lnTo>
                  <a:pt x="52" y="155"/>
                </a:lnTo>
                <a:close/>
                <a:moveTo>
                  <a:pt x="60" y="150"/>
                </a:moveTo>
                <a:cubicBezTo>
                  <a:pt x="60" y="120"/>
                  <a:pt x="60" y="120"/>
                  <a:pt x="60" y="120"/>
                </a:cubicBezTo>
                <a:cubicBezTo>
                  <a:pt x="60" y="118"/>
                  <a:pt x="58" y="116"/>
                  <a:pt x="56" y="116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112" y="30"/>
                  <a:pt x="112" y="30"/>
                  <a:pt x="112" y="30"/>
                </a:cubicBezTo>
                <a:cubicBezTo>
                  <a:pt x="146" y="64"/>
                  <a:pt x="146" y="64"/>
                  <a:pt x="146" y="64"/>
                </a:cubicBezTo>
                <a:lnTo>
                  <a:pt x="60" y="150"/>
                </a:lnTo>
                <a:close/>
                <a:moveTo>
                  <a:pt x="161" y="49"/>
                </a:moveTo>
                <a:cubicBezTo>
                  <a:pt x="152" y="58"/>
                  <a:pt x="152" y="58"/>
                  <a:pt x="152" y="58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7" y="15"/>
                  <a:pt x="134" y="8"/>
                  <a:pt x="144" y="8"/>
                </a:cubicBezTo>
                <a:cubicBezTo>
                  <a:pt x="157" y="8"/>
                  <a:pt x="168" y="19"/>
                  <a:pt x="168" y="32"/>
                </a:cubicBezTo>
                <a:cubicBezTo>
                  <a:pt x="168" y="39"/>
                  <a:pt x="165" y="45"/>
                  <a:pt x="161" y="49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1"/>
          <p:cNvSpPr>
            <a:spLocks noEditPoints="1"/>
          </p:cNvSpPr>
          <p:nvPr/>
        </p:nvSpPr>
        <p:spPr bwMode="auto">
          <a:xfrm>
            <a:off x="7464425" y="1449388"/>
            <a:ext cx="320675" cy="292100"/>
          </a:xfrm>
          <a:custGeom>
            <a:avLst/>
            <a:gdLst>
              <a:gd name="T0" fmla="*/ 88 w 176"/>
              <a:gd name="T1" fmla="*/ 0 h 160"/>
              <a:gd name="T2" fmla="*/ 0 w 176"/>
              <a:gd name="T3" fmla="*/ 72 h 160"/>
              <a:gd name="T4" fmla="*/ 25 w 176"/>
              <a:gd name="T5" fmla="*/ 122 h 160"/>
              <a:gd name="T6" fmla="*/ 16 w 176"/>
              <a:gd name="T7" fmla="*/ 160 h 160"/>
              <a:gd name="T8" fmla="*/ 63 w 176"/>
              <a:gd name="T9" fmla="*/ 141 h 160"/>
              <a:gd name="T10" fmla="*/ 88 w 176"/>
              <a:gd name="T11" fmla="*/ 144 h 160"/>
              <a:gd name="T12" fmla="*/ 176 w 176"/>
              <a:gd name="T13" fmla="*/ 72 h 160"/>
              <a:gd name="T14" fmla="*/ 88 w 176"/>
              <a:gd name="T15" fmla="*/ 0 h 160"/>
              <a:gd name="T16" fmla="*/ 88 w 176"/>
              <a:gd name="T17" fmla="*/ 136 h 160"/>
              <a:gd name="T18" fmla="*/ 65 w 176"/>
              <a:gd name="T19" fmla="*/ 133 h 160"/>
              <a:gd name="T20" fmla="*/ 63 w 176"/>
              <a:gd name="T21" fmla="*/ 133 h 160"/>
              <a:gd name="T22" fmla="*/ 60 w 176"/>
              <a:gd name="T23" fmla="*/ 134 h 160"/>
              <a:gd name="T24" fmla="*/ 27 w 176"/>
              <a:gd name="T25" fmla="*/ 147 h 160"/>
              <a:gd name="T26" fmla="*/ 33 w 176"/>
              <a:gd name="T27" fmla="*/ 124 h 160"/>
              <a:gd name="T28" fmla="*/ 30 w 176"/>
              <a:gd name="T29" fmla="*/ 116 h 160"/>
              <a:gd name="T30" fmla="*/ 8 w 176"/>
              <a:gd name="T31" fmla="*/ 72 h 160"/>
              <a:gd name="T32" fmla="*/ 88 w 176"/>
              <a:gd name="T33" fmla="*/ 8 h 160"/>
              <a:gd name="T34" fmla="*/ 168 w 176"/>
              <a:gd name="T35" fmla="*/ 72 h 160"/>
              <a:gd name="T36" fmla="*/ 88 w 176"/>
              <a:gd name="T37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6" h="160">
                <a:moveTo>
                  <a:pt x="88" y="0"/>
                </a:moveTo>
                <a:cubicBezTo>
                  <a:pt x="39" y="0"/>
                  <a:pt x="0" y="32"/>
                  <a:pt x="0" y="72"/>
                </a:cubicBezTo>
                <a:cubicBezTo>
                  <a:pt x="0" y="92"/>
                  <a:pt x="10" y="109"/>
                  <a:pt x="25" y="122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1" y="143"/>
                  <a:pt x="79" y="144"/>
                  <a:pt x="88" y="144"/>
                </a:cubicBezTo>
                <a:cubicBezTo>
                  <a:pt x="137" y="144"/>
                  <a:pt x="176" y="112"/>
                  <a:pt x="176" y="72"/>
                </a:cubicBezTo>
                <a:cubicBezTo>
                  <a:pt x="176" y="32"/>
                  <a:pt x="137" y="0"/>
                  <a:pt x="88" y="0"/>
                </a:cubicBezTo>
                <a:moveTo>
                  <a:pt x="88" y="136"/>
                </a:moveTo>
                <a:cubicBezTo>
                  <a:pt x="80" y="136"/>
                  <a:pt x="73" y="135"/>
                  <a:pt x="65" y="133"/>
                </a:cubicBezTo>
                <a:cubicBezTo>
                  <a:pt x="65" y="133"/>
                  <a:pt x="64" y="133"/>
                  <a:pt x="63" y="133"/>
                </a:cubicBezTo>
                <a:cubicBezTo>
                  <a:pt x="62" y="133"/>
                  <a:pt x="61" y="133"/>
                  <a:pt x="60" y="134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21"/>
                  <a:pt x="32" y="118"/>
                  <a:pt x="30" y="116"/>
                </a:cubicBezTo>
                <a:cubicBezTo>
                  <a:pt x="16" y="104"/>
                  <a:pt x="8" y="88"/>
                  <a:pt x="8" y="72"/>
                </a:cubicBezTo>
                <a:cubicBezTo>
                  <a:pt x="8" y="37"/>
                  <a:pt x="44" y="8"/>
                  <a:pt x="88" y="8"/>
                </a:cubicBezTo>
                <a:cubicBezTo>
                  <a:pt x="132" y="8"/>
                  <a:pt x="168" y="37"/>
                  <a:pt x="168" y="72"/>
                </a:cubicBezTo>
                <a:cubicBezTo>
                  <a:pt x="168" y="107"/>
                  <a:pt x="132" y="136"/>
                  <a:pt x="88" y="13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8075613" y="1449388"/>
            <a:ext cx="320675" cy="292100"/>
          </a:xfrm>
          <a:custGeom>
            <a:avLst/>
            <a:gdLst>
              <a:gd name="T0" fmla="*/ 48 w 176"/>
              <a:gd name="T1" fmla="*/ 60 h 160"/>
              <a:gd name="T2" fmla="*/ 36 w 176"/>
              <a:gd name="T3" fmla="*/ 72 h 160"/>
              <a:gd name="T4" fmla="*/ 48 w 176"/>
              <a:gd name="T5" fmla="*/ 84 h 160"/>
              <a:gd name="T6" fmla="*/ 60 w 176"/>
              <a:gd name="T7" fmla="*/ 72 h 160"/>
              <a:gd name="T8" fmla="*/ 48 w 176"/>
              <a:gd name="T9" fmla="*/ 60 h 160"/>
              <a:gd name="T10" fmla="*/ 88 w 176"/>
              <a:gd name="T11" fmla="*/ 60 h 160"/>
              <a:gd name="T12" fmla="*/ 76 w 176"/>
              <a:gd name="T13" fmla="*/ 72 h 160"/>
              <a:gd name="T14" fmla="*/ 88 w 176"/>
              <a:gd name="T15" fmla="*/ 84 h 160"/>
              <a:gd name="T16" fmla="*/ 100 w 176"/>
              <a:gd name="T17" fmla="*/ 72 h 160"/>
              <a:gd name="T18" fmla="*/ 88 w 176"/>
              <a:gd name="T19" fmla="*/ 60 h 160"/>
              <a:gd name="T20" fmla="*/ 88 w 176"/>
              <a:gd name="T21" fmla="*/ 0 h 160"/>
              <a:gd name="T22" fmla="*/ 0 w 176"/>
              <a:gd name="T23" fmla="*/ 72 h 160"/>
              <a:gd name="T24" fmla="*/ 25 w 176"/>
              <a:gd name="T25" fmla="*/ 122 h 160"/>
              <a:gd name="T26" fmla="*/ 16 w 176"/>
              <a:gd name="T27" fmla="*/ 160 h 160"/>
              <a:gd name="T28" fmla="*/ 63 w 176"/>
              <a:gd name="T29" fmla="*/ 141 h 160"/>
              <a:gd name="T30" fmla="*/ 88 w 176"/>
              <a:gd name="T31" fmla="*/ 144 h 160"/>
              <a:gd name="T32" fmla="*/ 176 w 176"/>
              <a:gd name="T33" fmla="*/ 72 h 160"/>
              <a:gd name="T34" fmla="*/ 88 w 176"/>
              <a:gd name="T35" fmla="*/ 0 h 160"/>
              <a:gd name="T36" fmla="*/ 88 w 176"/>
              <a:gd name="T37" fmla="*/ 136 h 160"/>
              <a:gd name="T38" fmla="*/ 65 w 176"/>
              <a:gd name="T39" fmla="*/ 133 h 160"/>
              <a:gd name="T40" fmla="*/ 63 w 176"/>
              <a:gd name="T41" fmla="*/ 133 h 160"/>
              <a:gd name="T42" fmla="*/ 60 w 176"/>
              <a:gd name="T43" fmla="*/ 134 h 160"/>
              <a:gd name="T44" fmla="*/ 27 w 176"/>
              <a:gd name="T45" fmla="*/ 147 h 160"/>
              <a:gd name="T46" fmla="*/ 33 w 176"/>
              <a:gd name="T47" fmla="*/ 124 h 160"/>
              <a:gd name="T48" fmla="*/ 30 w 176"/>
              <a:gd name="T49" fmla="*/ 116 h 160"/>
              <a:gd name="T50" fmla="*/ 8 w 176"/>
              <a:gd name="T51" fmla="*/ 72 h 160"/>
              <a:gd name="T52" fmla="*/ 88 w 176"/>
              <a:gd name="T53" fmla="*/ 8 h 160"/>
              <a:gd name="T54" fmla="*/ 168 w 176"/>
              <a:gd name="T55" fmla="*/ 72 h 160"/>
              <a:gd name="T56" fmla="*/ 88 w 176"/>
              <a:gd name="T57" fmla="*/ 136 h 160"/>
              <a:gd name="T58" fmla="*/ 128 w 176"/>
              <a:gd name="T59" fmla="*/ 60 h 160"/>
              <a:gd name="T60" fmla="*/ 116 w 176"/>
              <a:gd name="T61" fmla="*/ 72 h 160"/>
              <a:gd name="T62" fmla="*/ 128 w 176"/>
              <a:gd name="T63" fmla="*/ 84 h 160"/>
              <a:gd name="T64" fmla="*/ 140 w 176"/>
              <a:gd name="T65" fmla="*/ 72 h 160"/>
              <a:gd name="T66" fmla="*/ 128 w 176"/>
              <a:gd name="T67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160">
                <a:moveTo>
                  <a:pt x="48" y="60"/>
                </a:moveTo>
                <a:cubicBezTo>
                  <a:pt x="41" y="60"/>
                  <a:pt x="36" y="65"/>
                  <a:pt x="36" y="72"/>
                </a:cubicBezTo>
                <a:cubicBezTo>
                  <a:pt x="36" y="79"/>
                  <a:pt x="41" y="84"/>
                  <a:pt x="48" y="84"/>
                </a:cubicBezTo>
                <a:cubicBezTo>
                  <a:pt x="55" y="84"/>
                  <a:pt x="60" y="79"/>
                  <a:pt x="60" y="72"/>
                </a:cubicBezTo>
                <a:cubicBezTo>
                  <a:pt x="60" y="65"/>
                  <a:pt x="55" y="60"/>
                  <a:pt x="48" y="60"/>
                </a:cubicBezTo>
                <a:moveTo>
                  <a:pt x="88" y="60"/>
                </a:moveTo>
                <a:cubicBezTo>
                  <a:pt x="81" y="60"/>
                  <a:pt x="76" y="65"/>
                  <a:pt x="76" y="72"/>
                </a:cubicBezTo>
                <a:cubicBezTo>
                  <a:pt x="76" y="79"/>
                  <a:pt x="81" y="84"/>
                  <a:pt x="88" y="84"/>
                </a:cubicBezTo>
                <a:cubicBezTo>
                  <a:pt x="95" y="84"/>
                  <a:pt x="100" y="79"/>
                  <a:pt x="100" y="72"/>
                </a:cubicBezTo>
                <a:cubicBezTo>
                  <a:pt x="100" y="65"/>
                  <a:pt x="95" y="60"/>
                  <a:pt x="88" y="60"/>
                </a:cubicBezTo>
                <a:moveTo>
                  <a:pt x="88" y="0"/>
                </a:moveTo>
                <a:cubicBezTo>
                  <a:pt x="39" y="0"/>
                  <a:pt x="0" y="32"/>
                  <a:pt x="0" y="72"/>
                </a:cubicBezTo>
                <a:cubicBezTo>
                  <a:pt x="0" y="92"/>
                  <a:pt x="10" y="109"/>
                  <a:pt x="25" y="122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1" y="143"/>
                  <a:pt x="79" y="144"/>
                  <a:pt x="88" y="144"/>
                </a:cubicBezTo>
                <a:cubicBezTo>
                  <a:pt x="137" y="144"/>
                  <a:pt x="176" y="112"/>
                  <a:pt x="176" y="72"/>
                </a:cubicBezTo>
                <a:cubicBezTo>
                  <a:pt x="176" y="32"/>
                  <a:pt x="137" y="0"/>
                  <a:pt x="88" y="0"/>
                </a:cubicBezTo>
                <a:moveTo>
                  <a:pt x="88" y="136"/>
                </a:moveTo>
                <a:cubicBezTo>
                  <a:pt x="80" y="136"/>
                  <a:pt x="73" y="135"/>
                  <a:pt x="65" y="133"/>
                </a:cubicBezTo>
                <a:cubicBezTo>
                  <a:pt x="65" y="133"/>
                  <a:pt x="64" y="133"/>
                  <a:pt x="63" y="133"/>
                </a:cubicBezTo>
                <a:cubicBezTo>
                  <a:pt x="62" y="133"/>
                  <a:pt x="61" y="133"/>
                  <a:pt x="60" y="134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21"/>
                  <a:pt x="32" y="118"/>
                  <a:pt x="30" y="116"/>
                </a:cubicBezTo>
                <a:cubicBezTo>
                  <a:pt x="16" y="104"/>
                  <a:pt x="8" y="88"/>
                  <a:pt x="8" y="72"/>
                </a:cubicBezTo>
                <a:cubicBezTo>
                  <a:pt x="8" y="37"/>
                  <a:pt x="44" y="8"/>
                  <a:pt x="88" y="8"/>
                </a:cubicBezTo>
                <a:cubicBezTo>
                  <a:pt x="132" y="8"/>
                  <a:pt x="168" y="37"/>
                  <a:pt x="168" y="72"/>
                </a:cubicBezTo>
                <a:cubicBezTo>
                  <a:pt x="168" y="107"/>
                  <a:pt x="132" y="136"/>
                  <a:pt x="88" y="136"/>
                </a:cubicBezTo>
                <a:moveTo>
                  <a:pt x="128" y="60"/>
                </a:moveTo>
                <a:cubicBezTo>
                  <a:pt x="121" y="60"/>
                  <a:pt x="116" y="65"/>
                  <a:pt x="116" y="72"/>
                </a:cubicBezTo>
                <a:cubicBezTo>
                  <a:pt x="116" y="79"/>
                  <a:pt x="121" y="84"/>
                  <a:pt x="128" y="84"/>
                </a:cubicBezTo>
                <a:cubicBezTo>
                  <a:pt x="135" y="84"/>
                  <a:pt x="140" y="79"/>
                  <a:pt x="140" y="72"/>
                </a:cubicBezTo>
                <a:cubicBezTo>
                  <a:pt x="140" y="65"/>
                  <a:pt x="135" y="60"/>
                  <a:pt x="128" y="6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3"/>
          <p:cNvSpPr>
            <a:spLocks noEditPoints="1"/>
          </p:cNvSpPr>
          <p:nvPr/>
        </p:nvSpPr>
        <p:spPr bwMode="auto">
          <a:xfrm>
            <a:off x="8686800" y="1449388"/>
            <a:ext cx="320675" cy="292100"/>
          </a:xfrm>
          <a:custGeom>
            <a:avLst/>
            <a:gdLst>
              <a:gd name="T0" fmla="*/ 176 w 176"/>
              <a:gd name="T1" fmla="*/ 54 h 160"/>
              <a:gd name="T2" fmla="*/ 112 w 176"/>
              <a:gd name="T3" fmla="*/ 0 h 160"/>
              <a:gd name="T4" fmla="*/ 53 w 176"/>
              <a:gd name="T5" fmla="*/ 33 h 160"/>
              <a:gd name="T6" fmla="*/ 63 w 176"/>
              <a:gd name="T7" fmla="*/ 32 h 160"/>
              <a:gd name="T8" fmla="*/ 112 w 176"/>
              <a:gd name="T9" fmla="*/ 8 h 160"/>
              <a:gd name="T10" fmla="*/ 168 w 176"/>
              <a:gd name="T11" fmla="*/ 54 h 160"/>
              <a:gd name="T12" fmla="*/ 151 w 176"/>
              <a:gd name="T13" fmla="*/ 87 h 160"/>
              <a:gd name="T14" fmla="*/ 149 w 176"/>
              <a:gd name="T15" fmla="*/ 95 h 160"/>
              <a:gd name="T16" fmla="*/ 152 w 176"/>
              <a:gd name="T17" fmla="*/ 107 h 160"/>
              <a:gd name="T18" fmla="*/ 135 w 176"/>
              <a:gd name="T19" fmla="*/ 100 h 160"/>
              <a:gd name="T20" fmla="*/ 134 w 176"/>
              <a:gd name="T21" fmla="*/ 108 h 160"/>
              <a:gd name="T22" fmla="*/ 164 w 176"/>
              <a:gd name="T23" fmla="*/ 120 h 160"/>
              <a:gd name="T24" fmla="*/ 156 w 176"/>
              <a:gd name="T25" fmla="*/ 93 h 160"/>
              <a:gd name="T26" fmla="*/ 176 w 176"/>
              <a:gd name="T27" fmla="*/ 54 h 160"/>
              <a:gd name="T28" fmla="*/ 64 w 176"/>
              <a:gd name="T29" fmla="*/ 40 h 160"/>
              <a:gd name="T30" fmla="*/ 0 w 176"/>
              <a:gd name="T31" fmla="*/ 94 h 160"/>
              <a:gd name="T32" fmla="*/ 20 w 176"/>
              <a:gd name="T33" fmla="*/ 133 h 160"/>
              <a:gd name="T34" fmla="*/ 12 w 176"/>
              <a:gd name="T35" fmla="*/ 160 h 160"/>
              <a:gd name="T36" fmla="*/ 48 w 176"/>
              <a:gd name="T37" fmla="*/ 146 h 160"/>
              <a:gd name="T38" fmla="*/ 64 w 176"/>
              <a:gd name="T39" fmla="*/ 148 h 160"/>
              <a:gd name="T40" fmla="*/ 128 w 176"/>
              <a:gd name="T41" fmla="*/ 94 h 160"/>
              <a:gd name="T42" fmla="*/ 64 w 176"/>
              <a:gd name="T43" fmla="*/ 40 h 160"/>
              <a:gd name="T44" fmla="*/ 64 w 176"/>
              <a:gd name="T45" fmla="*/ 140 h 160"/>
              <a:gd name="T46" fmla="*/ 50 w 176"/>
              <a:gd name="T47" fmla="*/ 138 h 160"/>
              <a:gd name="T48" fmla="*/ 48 w 176"/>
              <a:gd name="T49" fmla="*/ 138 h 160"/>
              <a:gd name="T50" fmla="*/ 45 w 176"/>
              <a:gd name="T51" fmla="*/ 139 h 160"/>
              <a:gd name="T52" fmla="*/ 24 w 176"/>
              <a:gd name="T53" fmla="*/ 147 h 160"/>
              <a:gd name="T54" fmla="*/ 27 w 176"/>
              <a:gd name="T55" fmla="*/ 135 h 160"/>
              <a:gd name="T56" fmla="*/ 25 w 176"/>
              <a:gd name="T57" fmla="*/ 127 h 160"/>
              <a:gd name="T58" fmla="*/ 8 w 176"/>
              <a:gd name="T59" fmla="*/ 94 h 160"/>
              <a:gd name="T60" fmla="*/ 64 w 176"/>
              <a:gd name="T61" fmla="*/ 48 h 160"/>
              <a:gd name="T62" fmla="*/ 120 w 176"/>
              <a:gd name="T63" fmla="*/ 94 h 160"/>
              <a:gd name="T64" fmla="*/ 64 w 176"/>
              <a:gd name="T65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60">
                <a:moveTo>
                  <a:pt x="176" y="54"/>
                </a:moveTo>
                <a:cubicBezTo>
                  <a:pt x="176" y="24"/>
                  <a:pt x="147" y="0"/>
                  <a:pt x="112" y="0"/>
                </a:cubicBezTo>
                <a:cubicBezTo>
                  <a:pt x="86" y="0"/>
                  <a:pt x="63" y="13"/>
                  <a:pt x="53" y="33"/>
                </a:cubicBezTo>
                <a:cubicBezTo>
                  <a:pt x="56" y="32"/>
                  <a:pt x="60" y="32"/>
                  <a:pt x="63" y="32"/>
                </a:cubicBezTo>
                <a:cubicBezTo>
                  <a:pt x="72" y="18"/>
                  <a:pt x="91" y="8"/>
                  <a:pt x="112" y="8"/>
                </a:cubicBezTo>
                <a:cubicBezTo>
                  <a:pt x="143" y="8"/>
                  <a:pt x="168" y="29"/>
                  <a:pt x="168" y="54"/>
                </a:cubicBezTo>
                <a:cubicBezTo>
                  <a:pt x="168" y="66"/>
                  <a:pt x="162" y="78"/>
                  <a:pt x="151" y="87"/>
                </a:cubicBezTo>
                <a:cubicBezTo>
                  <a:pt x="149" y="89"/>
                  <a:pt x="148" y="92"/>
                  <a:pt x="149" y="95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5" y="103"/>
                  <a:pt x="134" y="106"/>
                  <a:pt x="134" y="108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68" y="83"/>
                  <a:pt x="176" y="69"/>
                  <a:pt x="176" y="54"/>
                </a:cubicBezTo>
                <a:moveTo>
                  <a:pt x="64" y="40"/>
                </a:moveTo>
                <a:cubicBezTo>
                  <a:pt x="29" y="40"/>
                  <a:pt x="0" y="64"/>
                  <a:pt x="0" y="94"/>
                </a:cubicBezTo>
                <a:cubicBezTo>
                  <a:pt x="0" y="109"/>
                  <a:pt x="8" y="123"/>
                  <a:pt x="20" y="133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48" y="146"/>
                  <a:pt x="48" y="146"/>
                  <a:pt x="48" y="146"/>
                </a:cubicBezTo>
                <a:cubicBezTo>
                  <a:pt x="53" y="147"/>
                  <a:pt x="58" y="148"/>
                  <a:pt x="64" y="148"/>
                </a:cubicBezTo>
                <a:cubicBezTo>
                  <a:pt x="99" y="148"/>
                  <a:pt x="128" y="124"/>
                  <a:pt x="128" y="94"/>
                </a:cubicBezTo>
                <a:cubicBezTo>
                  <a:pt x="128" y="64"/>
                  <a:pt x="99" y="40"/>
                  <a:pt x="64" y="40"/>
                </a:cubicBezTo>
                <a:moveTo>
                  <a:pt x="64" y="140"/>
                </a:moveTo>
                <a:cubicBezTo>
                  <a:pt x="59" y="140"/>
                  <a:pt x="54" y="139"/>
                  <a:pt x="50" y="138"/>
                </a:cubicBezTo>
                <a:cubicBezTo>
                  <a:pt x="49" y="138"/>
                  <a:pt x="48" y="138"/>
                  <a:pt x="48" y="138"/>
                </a:cubicBezTo>
                <a:cubicBezTo>
                  <a:pt x="47" y="138"/>
                  <a:pt x="46" y="138"/>
                  <a:pt x="45" y="139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27" y="135"/>
                  <a:pt x="27" y="135"/>
                  <a:pt x="27" y="135"/>
                </a:cubicBezTo>
                <a:cubicBezTo>
                  <a:pt x="28" y="132"/>
                  <a:pt x="27" y="129"/>
                  <a:pt x="25" y="127"/>
                </a:cubicBezTo>
                <a:cubicBezTo>
                  <a:pt x="14" y="118"/>
                  <a:pt x="8" y="106"/>
                  <a:pt x="8" y="94"/>
                </a:cubicBezTo>
                <a:cubicBezTo>
                  <a:pt x="8" y="69"/>
                  <a:pt x="33" y="48"/>
                  <a:pt x="64" y="48"/>
                </a:cubicBezTo>
                <a:cubicBezTo>
                  <a:pt x="95" y="48"/>
                  <a:pt x="120" y="69"/>
                  <a:pt x="120" y="94"/>
                </a:cubicBezTo>
                <a:cubicBezTo>
                  <a:pt x="120" y="119"/>
                  <a:pt x="95" y="140"/>
                  <a:pt x="64" y="14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4"/>
          <p:cNvSpPr>
            <a:spLocks noEditPoints="1"/>
          </p:cNvSpPr>
          <p:nvPr/>
        </p:nvSpPr>
        <p:spPr bwMode="auto">
          <a:xfrm>
            <a:off x="3186113" y="2046288"/>
            <a:ext cx="320675" cy="320675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29 w 176"/>
              <a:gd name="T15" fmla="*/ 34 h 176"/>
              <a:gd name="T16" fmla="*/ 142 w 176"/>
              <a:gd name="T17" fmla="*/ 147 h 176"/>
              <a:gd name="T18" fmla="*/ 88 w 176"/>
              <a:gd name="T19" fmla="*/ 168 h 176"/>
              <a:gd name="T20" fmla="*/ 147 w 176"/>
              <a:gd name="T21" fmla="*/ 142 h 176"/>
              <a:gd name="T22" fmla="*/ 34 w 176"/>
              <a:gd name="T23" fmla="*/ 29 h 176"/>
              <a:gd name="T24" fmla="*/ 88 w 176"/>
              <a:gd name="T25" fmla="*/ 8 h 176"/>
              <a:gd name="T26" fmla="*/ 168 w 176"/>
              <a:gd name="T27" fmla="*/ 88 h 176"/>
              <a:gd name="T28" fmla="*/ 147 w 176"/>
              <a:gd name="T29" fmla="*/ 14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67"/>
                  <a:pt x="16" y="49"/>
                  <a:pt x="29" y="34"/>
                </a:cubicBezTo>
                <a:cubicBezTo>
                  <a:pt x="142" y="147"/>
                  <a:pt x="142" y="147"/>
                  <a:pt x="142" y="147"/>
                </a:cubicBezTo>
                <a:cubicBezTo>
                  <a:pt x="127" y="160"/>
                  <a:pt x="109" y="168"/>
                  <a:pt x="88" y="168"/>
                </a:cubicBezTo>
                <a:moveTo>
                  <a:pt x="147" y="142"/>
                </a:moveTo>
                <a:cubicBezTo>
                  <a:pt x="34" y="29"/>
                  <a:pt x="34" y="29"/>
                  <a:pt x="34" y="29"/>
                </a:cubicBezTo>
                <a:cubicBezTo>
                  <a:pt x="49" y="16"/>
                  <a:pt x="67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09"/>
                  <a:pt x="160" y="127"/>
                  <a:pt x="147" y="14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5"/>
          <p:cNvSpPr>
            <a:spLocks noEditPoints="1"/>
          </p:cNvSpPr>
          <p:nvPr/>
        </p:nvSpPr>
        <p:spPr bwMode="auto">
          <a:xfrm>
            <a:off x="3797300" y="2046288"/>
            <a:ext cx="320675" cy="320675"/>
          </a:xfrm>
          <a:custGeom>
            <a:avLst/>
            <a:gdLst>
              <a:gd name="T0" fmla="*/ 100 w 176"/>
              <a:gd name="T1" fmla="*/ 124 h 176"/>
              <a:gd name="T2" fmla="*/ 95 w 176"/>
              <a:gd name="T3" fmla="*/ 123 h 176"/>
              <a:gd name="T4" fmla="*/ 93 w 176"/>
              <a:gd name="T5" fmla="*/ 118 h 176"/>
              <a:gd name="T6" fmla="*/ 94 w 176"/>
              <a:gd name="T7" fmla="*/ 115 h 176"/>
              <a:gd name="T8" fmla="*/ 95 w 176"/>
              <a:gd name="T9" fmla="*/ 110 h 176"/>
              <a:gd name="T10" fmla="*/ 99 w 176"/>
              <a:gd name="T11" fmla="*/ 94 h 176"/>
              <a:gd name="T12" fmla="*/ 100 w 176"/>
              <a:gd name="T13" fmla="*/ 89 h 176"/>
              <a:gd name="T14" fmla="*/ 101 w 176"/>
              <a:gd name="T15" fmla="*/ 85 h 176"/>
              <a:gd name="T16" fmla="*/ 97 w 176"/>
              <a:gd name="T17" fmla="*/ 77 h 176"/>
              <a:gd name="T18" fmla="*/ 86 w 176"/>
              <a:gd name="T19" fmla="*/ 74 h 176"/>
              <a:gd name="T20" fmla="*/ 78 w 176"/>
              <a:gd name="T21" fmla="*/ 75 h 176"/>
              <a:gd name="T22" fmla="*/ 69 w 176"/>
              <a:gd name="T23" fmla="*/ 78 h 176"/>
              <a:gd name="T24" fmla="*/ 68 w 176"/>
              <a:gd name="T25" fmla="*/ 83 h 176"/>
              <a:gd name="T26" fmla="*/ 71 w 176"/>
              <a:gd name="T27" fmla="*/ 82 h 176"/>
              <a:gd name="T28" fmla="*/ 75 w 176"/>
              <a:gd name="T29" fmla="*/ 82 h 176"/>
              <a:gd name="T30" fmla="*/ 80 w 176"/>
              <a:gd name="T31" fmla="*/ 83 h 176"/>
              <a:gd name="T32" fmla="*/ 82 w 176"/>
              <a:gd name="T33" fmla="*/ 87 h 176"/>
              <a:gd name="T34" fmla="*/ 81 w 176"/>
              <a:gd name="T35" fmla="*/ 91 h 176"/>
              <a:gd name="T36" fmla="*/ 80 w 176"/>
              <a:gd name="T37" fmla="*/ 95 h 176"/>
              <a:gd name="T38" fmla="*/ 75 w 176"/>
              <a:gd name="T39" fmla="*/ 112 h 176"/>
              <a:gd name="T40" fmla="*/ 74 w 176"/>
              <a:gd name="T41" fmla="*/ 116 h 176"/>
              <a:gd name="T42" fmla="*/ 74 w 176"/>
              <a:gd name="T43" fmla="*/ 120 h 176"/>
              <a:gd name="T44" fmla="*/ 78 w 176"/>
              <a:gd name="T45" fmla="*/ 129 h 176"/>
              <a:gd name="T46" fmla="*/ 89 w 176"/>
              <a:gd name="T47" fmla="*/ 132 h 176"/>
              <a:gd name="T48" fmla="*/ 96 w 176"/>
              <a:gd name="T49" fmla="*/ 131 h 176"/>
              <a:gd name="T50" fmla="*/ 106 w 176"/>
              <a:gd name="T51" fmla="*/ 127 h 176"/>
              <a:gd name="T52" fmla="*/ 107 w 176"/>
              <a:gd name="T53" fmla="*/ 122 h 176"/>
              <a:gd name="T54" fmla="*/ 104 w 176"/>
              <a:gd name="T55" fmla="*/ 123 h 176"/>
              <a:gd name="T56" fmla="*/ 100 w 176"/>
              <a:gd name="T57" fmla="*/ 124 h 176"/>
              <a:gd name="T58" fmla="*/ 97 w 176"/>
              <a:gd name="T59" fmla="*/ 44 h 176"/>
              <a:gd name="T60" fmla="*/ 89 w 176"/>
              <a:gd name="T61" fmla="*/ 47 h 176"/>
              <a:gd name="T62" fmla="*/ 85 w 176"/>
              <a:gd name="T63" fmla="*/ 54 h 176"/>
              <a:gd name="T64" fmla="*/ 89 w 176"/>
              <a:gd name="T65" fmla="*/ 61 h 176"/>
              <a:gd name="T66" fmla="*/ 97 w 176"/>
              <a:gd name="T67" fmla="*/ 64 h 176"/>
              <a:gd name="T68" fmla="*/ 105 w 176"/>
              <a:gd name="T69" fmla="*/ 61 h 176"/>
              <a:gd name="T70" fmla="*/ 108 w 176"/>
              <a:gd name="T71" fmla="*/ 54 h 176"/>
              <a:gd name="T72" fmla="*/ 105 w 176"/>
              <a:gd name="T73" fmla="*/ 47 h 176"/>
              <a:gd name="T74" fmla="*/ 97 w 176"/>
              <a:gd name="T75" fmla="*/ 44 h 176"/>
              <a:gd name="T76" fmla="*/ 88 w 176"/>
              <a:gd name="T77" fmla="*/ 0 h 176"/>
              <a:gd name="T78" fmla="*/ 0 w 176"/>
              <a:gd name="T79" fmla="*/ 88 h 176"/>
              <a:gd name="T80" fmla="*/ 88 w 176"/>
              <a:gd name="T81" fmla="*/ 176 h 176"/>
              <a:gd name="T82" fmla="*/ 176 w 176"/>
              <a:gd name="T83" fmla="*/ 88 h 176"/>
              <a:gd name="T84" fmla="*/ 88 w 176"/>
              <a:gd name="T85" fmla="*/ 0 h 176"/>
              <a:gd name="T86" fmla="*/ 88 w 176"/>
              <a:gd name="T87" fmla="*/ 168 h 176"/>
              <a:gd name="T88" fmla="*/ 8 w 176"/>
              <a:gd name="T89" fmla="*/ 88 h 176"/>
              <a:gd name="T90" fmla="*/ 88 w 176"/>
              <a:gd name="T91" fmla="*/ 8 h 176"/>
              <a:gd name="T92" fmla="*/ 168 w 176"/>
              <a:gd name="T93" fmla="*/ 88 h 176"/>
              <a:gd name="T94" fmla="*/ 88 w 176"/>
              <a:gd name="T9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100" y="124"/>
                </a:moveTo>
                <a:cubicBezTo>
                  <a:pt x="97" y="124"/>
                  <a:pt x="96" y="124"/>
                  <a:pt x="95" y="123"/>
                </a:cubicBezTo>
                <a:cubicBezTo>
                  <a:pt x="94" y="122"/>
                  <a:pt x="93" y="121"/>
                  <a:pt x="93" y="118"/>
                </a:cubicBezTo>
                <a:cubicBezTo>
                  <a:pt x="93" y="118"/>
                  <a:pt x="93" y="116"/>
                  <a:pt x="94" y="115"/>
                </a:cubicBezTo>
                <a:cubicBezTo>
                  <a:pt x="94" y="113"/>
                  <a:pt x="94" y="112"/>
                  <a:pt x="95" y="110"/>
                </a:cubicBezTo>
                <a:cubicBezTo>
                  <a:pt x="99" y="94"/>
                  <a:pt x="99" y="94"/>
                  <a:pt x="99" y="94"/>
                </a:cubicBezTo>
                <a:cubicBezTo>
                  <a:pt x="100" y="92"/>
                  <a:pt x="100" y="91"/>
                  <a:pt x="100" y="89"/>
                </a:cubicBezTo>
                <a:cubicBezTo>
                  <a:pt x="100" y="87"/>
                  <a:pt x="101" y="86"/>
                  <a:pt x="101" y="85"/>
                </a:cubicBezTo>
                <a:cubicBezTo>
                  <a:pt x="101" y="82"/>
                  <a:pt x="99" y="79"/>
                  <a:pt x="97" y="77"/>
                </a:cubicBezTo>
                <a:cubicBezTo>
                  <a:pt x="94" y="75"/>
                  <a:pt x="91" y="74"/>
                  <a:pt x="86" y="74"/>
                </a:cubicBezTo>
                <a:cubicBezTo>
                  <a:pt x="84" y="74"/>
                  <a:pt x="81" y="74"/>
                  <a:pt x="78" y="75"/>
                </a:cubicBezTo>
                <a:cubicBezTo>
                  <a:pt x="75" y="76"/>
                  <a:pt x="72" y="77"/>
                  <a:pt x="69" y="78"/>
                </a:cubicBezTo>
                <a:cubicBezTo>
                  <a:pt x="68" y="83"/>
                  <a:pt x="68" y="83"/>
                  <a:pt x="68" y="83"/>
                </a:cubicBezTo>
                <a:cubicBezTo>
                  <a:pt x="69" y="83"/>
                  <a:pt x="70" y="83"/>
                  <a:pt x="71" y="82"/>
                </a:cubicBezTo>
                <a:cubicBezTo>
                  <a:pt x="73" y="82"/>
                  <a:pt x="74" y="82"/>
                  <a:pt x="75" y="82"/>
                </a:cubicBezTo>
                <a:cubicBezTo>
                  <a:pt x="78" y="82"/>
                  <a:pt x="79" y="82"/>
                  <a:pt x="80" y="83"/>
                </a:cubicBezTo>
                <a:cubicBezTo>
                  <a:pt x="81" y="84"/>
                  <a:pt x="82" y="85"/>
                  <a:pt x="82" y="87"/>
                </a:cubicBezTo>
                <a:cubicBezTo>
                  <a:pt x="82" y="88"/>
                  <a:pt x="81" y="90"/>
                  <a:pt x="81" y="91"/>
                </a:cubicBezTo>
                <a:cubicBezTo>
                  <a:pt x="81" y="92"/>
                  <a:pt x="80" y="94"/>
                  <a:pt x="80" y="95"/>
                </a:cubicBezTo>
                <a:cubicBezTo>
                  <a:pt x="75" y="112"/>
                  <a:pt x="75" y="112"/>
                  <a:pt x="75" y="112"/>
                </a:cubicBezTo>
                <a:cubicBezTo>
                  <a:pt x="75" y="113"/>
                  <a:pt x="75" y="115"/>
                  <a:pt x="74" y="116"/>
                </a:cubicBezTo>
                <a:cubicBezTo>
                  <a:pt x="74" y="118"/>
                  <a:pt x="74" y="119"/>
                  <a:pt x="74" y="120"/>
                </a:cubicBezTo>
                <a:cubicBezTo>
                  <a:pt x="74" y="124"/>
                  <a:pt x="75" y="127"/>
                  <a:pt x="78" y="129"/>
                </a:cubicBezTo>
                <a:cubicBezTo>
                  <a:pt x="80" y="131"/>
                  <a:pt x="84" y="132"/>
                  <a:pt x="89" y="132"/>
                </a:cubicBezTo>
                <a:cubicBezTo>
                  <a:pt x="92" y="132"/>
                  <a:pt x="94" y="132"/>
                  <a:pt x="96" y="131"/>
                </a:cubicBezTo>
                <a:cubicBezTo>
                  <a:pt x="99" y="130"/>
                  <a:pt x="102" y="129"/>
                  <a:pt x="106" y="127"/>
                </a:cubicBezTo>
                <a:cubicBezTo>
                  <a:pt x="107" y="122"/>
                  <a:pt x="107" y="122"/>
                  <a:pt x="107" y="122"/>
                </a:cubicBezTo>
                <a:cubicBezTo>
                  <a:pt x="106" y="123"/>
                  <a:pt x="105" y="123"/>
                  <a:pt x="104" y="123"/>
                </a:cubicBezTo>
                <a:cubicBezTo>
                  <a:pt x="102" y="124"/>
                  <a:pt x="101" y="124"/>
                  <a:pt x="100" y="124"/>
                </a:cubicBezTo>
                <a:moveTo>
                  <a:pt x="97" y="44"/>
                </a:moveTo>
                <a:cubicBezTo>
                  <a:pt x="94" y="44"/>
                  <a:pt x="91" y="45"/>
                  <a:pt x="89" y="47"/>
                </a:cubicBezTo>
                <a:cubicBezTo>
                  <a:pt x="87" y="49"/>
                  <a:pt x="85" y="51"/>
                  <a:pt x="85" y="54"/>
                </a:cubicBezTo>
                <a:cubicBezTo>
                  <a:pt x="85" y="57"/>
                  <a:pt x="87" y="59"/>
                  <a:pt x="89" y="61"/>
                </a:cubicBezTo>
                <a:cubicBezTo>
                  <a:pt x="91" y="63"/>
                  <a:pt x="94" y="64"/>
                  <a:pt x="97" y="64"/>
                </a:cubicBezTo>
                <a:cubicBezTo>
                  <a:pt x="100" y="64"/>
                  <a:pt x="103" y="63"/>
                  <a:pt x="105" y="61"/>
                </a:cubicBezTo>
                <a:cubicBezTo>
                  <a:pt x="107" y="59"/>
                  <a:pt x="108" y="57"/>
                  <a:pt x="108" y="54"/>
                </a:cubicBezTo>
                <a:cubicBezTo>
                  <a:pt x="108" y="51"/>
                  <a:pt x="107" y="49"/>
                  <a:pt x="105" y="47"/>
                </a:cubicBezTo>
                <a:cubicBezTo>
                  <a:pt x="103" y="45"/>
                  <a:pt x="100" y="44"/>
                  <a:pt x="97" y="44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6"/>
          <p:cNvSpPr>
            <a:spLocks noEditPoints="1"/>
          </p:cNvSpPr>
          <p:nvPr/>
        </p:nvSpPr>
        <p:spPr bwMode="auto">
          <a:xfrm>
            <a:off x="4408488" y="2046288"/>
            <a:ext cx="320675" cy="320675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83 w 176"/>
              <a:gd name="T21" fmla="*/ 128 h 176"/>
              <a:gd name="T22" fmla="*/ 94 w 176"/>
              <a:gd name="T23" fmla="*/ 128 h 176"/>
              <a:gd name="T24" fmla="*/ 94 w 176"/>
              <a:gd name="T25" fmla="*/ 115 h 176"/>
              <a:gd name="T26" fmla="*/ 83 w 176"/>
              <a:gd name="T27" fmla="*/ 115 h 176"/>
              <a:gd name="T28" fmla="*/ 83 w 176"/>
              <a:gd name="T29" fmla="*/ 128 h 176"/>
              <a:gd name="T30" fmla="*/ 106 w 176"/>
              <a:gd name="T31" fmla="*/ 53 h 176"/>
              <a:gd name="T32" fmla="*/ 98 w 176"/>
              <a:gd name="T33" fmla="*/ 49 h 176"/>
              <a:gd name="T34" fmla="*/ 89 w 176"/>
              <a:gd name="T35" fmla="*/ 48 h 176"/>
              <a:gd name="T36" fmla="*/ 78 w 176"/>
              <a:gd name="T37" fmla="*/ 50 h 176"/>
              <a:gd name="T38" fmla="*/ 70 w 176"/>
              <a:gd name="T39" fmla="*/ 55 h 176"/>
              <a:gd name="T40" fmla="*/ 65 w 176"/>
              <a:gd name="T41" fmla="*/ 63 h 176"/>
              <a:gd name="T42" fmla="*/ 63 w 176"/>
              <a:gd name="T43" fmla="*/ 74 h 176"/>
              <a:gd name="T44" fmla="*/ 63 w 176"/>
              <a:gd name="T45" fmla="*/ 75 h 176"/>
              <a:gd name="T46" fmla="*/ 72 w 176"/>
              <a:gd name="T47" fmla="*/ 75 h 176"/>
              <a:gd name="T48" fmla="*/ 72 w 176"/>
              <a:gd name="T49" fmla="*/ 74 h 176"/>
              <a:gd name="T50" fmla="*/ 73 w 176"/>
              <a:gd name="T51" fmla="*/ 67 h 176"/>
              <a:gd name="T52" fmla="*/ 76 w 176"/>
              <a:gd name="T53" fmla="*/ 61 h 176"/>
              <a:gd name="T54" fmla="*/ 82 w 176"/>
              <a:gd name="T55" fmla="*/ 57 h 176"/>
              <a:gd name="T56" fmla="*/ 89 w 176"/>
              <a:gd name="T57" fmla="*/ 56 h 176"/>
              <a:gd name="T58" fmla="*/ 95 w 176"/>
              <a:gd name="T59" fmla="*/ 57 h 176"/>
              <a:gd name="T60" fmla="*/ 100 w 176"/>
              <a:gd name="T61" fmla="*/ 59 h 176"/>
              <a:gd name="T62" fmla="*/ 103 w 176"/>
              <a:gd name="T63" fmla="*/ 64 h 176"/>
              <a:gd name="T64" fmla="*/ 104 w 176"/>
              <a:gd name="T65" fmla="*/ 69 h 176"/>
              <a:gd name="T66" fmla="*/ 102 w 176"/>
              <a:gd name="T67" fmla="*/ 76 h 176"/>
              <a:gd name="T68" fmla="*/ 97 w 176"/>
              <a:gd name="T69" fmla="*/ 82 h 176"/>
              <a:gd name="T70" fmla="*/ 91 w 176"/>
              <a:gd name="T71" fmla="*/ 88 h 176"/>
              <a:gd name="T72" fmla="*/ 87 w 176"/>
              <a:gd name="T73" fmla="*/ 93 h 176"/>
              <a:gd name="T74" fmla="*/ 85 w 176"/>
              <a:gd name="T75" fmla="*/ 99 h 176"/>
              <a:gd name="T76" fmla="*/ 84 w 176"/>
              <a:gd name="T77" fmla="*/ 108 h 176"/>
              <a:gd name="T78" fmla="*/ 84 w 176"/>
              <a:gd name="T79" fmla="*/ 109 h 176"/>
              <a:gd name="T80" fmla="*/ 93 w 176"/>
              <a:gd name="T81" fmla="*/ 109 h 176"/>
              <a:gd name="T82" fmla="*/ 93 w 176"/>
              <a:gd name="T83" fmla="*/ 108 h 176"/>
              <a:gd name="T84" fmla="*/ 93 w 176"/>
              <a:gd name="T85" fmla="*/ 100 h 176"/>
              <a:gd name="T86" fmla="*/ 95 w 176"/>
              <a:gd name="T87" fmla="*/ 96 h 176"/>
              <a:gd name="T88" fmla="*/ 97 w 176"/>
              <a:gd name="T89" fmla="*/ 93 h 176"/>
              <a:gd name="T90" fmla="*/ 103 w 176"/>
              <a:gd name="T91" fmla="*/ 88 h 176"/>
              <a:gd name="T92" fmla="*/ 110 w 176"/>
              <a:gd name="T93" fmla="*/ 79 h 176"/>
              <a:gd name="T94" fmla="*/ 113 w 176"/>
              <a:gd name="T95" fmla="*/ 69 h 176"/>
              <a:gd name="T96" fmla="*/ 111 w 176"/>
              <a:gd name="T97" fmla="*/ 60 h 176"/>
              <a:gd name="T98" fmla="*/ 106 w 176"/>
              <a:gd name="T99" fmla="*/ 5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83" y="128"/>
                </a:moveTo>
                <a:cubicBezTo>
                  <a:pt x="94" y="128"/>
                  <a:pt x="94" y="128"/>
                  <a:pt x="94" y="128"/>
                </a:cubicBezTo>
                <a:cubicBezTo>
                  <a:pt x="94" y="115"/>
                  <a:pt x="94" y="115"/>
                  <a:pt x="94" y="115"/>
                </a:cubicBezTo>
                <a:cubicBezTo>
                  <a:pt x="83" y="115"/>
                  <a:pt x="83" y="115"/>
                  <a:pt x="83" y="115"/>
                </a:cubicBezTo>
                <a:lnTo>
                  <a:pt x="83" y="128"/>
                </a:lnTo>
                <a:close/>
                <a:moveTo>
                  <a:pt x="106" y="53"/>
                </a:moveTo>
                <a:cubicBezTo>
                  <a:pt x="104" y="52"/>
                  <a:pt x="101" y="50"/>
                  <a:pt x="98" y="49"/>
                </a:cubicBezTo>
                <a:cubicBezTo>
                  <a:pt x="96" y="48"/>
                  <a:pt x="93" y="48"/>
                  <a:pt x="89" y="48"/>
                </a:cubicBezTo>
                <a:cubicBezTo>
                  <a:pt x="85" y="48"/>
                  <a:pt x="82" y="49"/>
                  <a:pt x="78" y="50"/>
                </a:cubicBezTo>
                <a:cubicBezTo>
                  <a:pt x="75" y="51"/>
                  <a:pt x="73" y="53"/>
                  <a:pt x="70" y="55"/>
                </a:cubicBezTo>
                <a:cubicBezTo>
                  <a:pt x="68" y="57"/>
                  <a:pt x="66" y="60"/>
                  <a:pt x="65" y="63"/>
                </a:cubicBezTo>
                <a:cubicBezTo>
                  <a:pt x="64" y="67"/>
                  <a:pt x="63" y="70"/>
                  <a:pt x="63" y="74"/>
                </a:cubicBezTo>
                <a:cubicBezTo>
                  <a:pt x="63" y="75"/>
                  <a:pt x="63" y="75"/>
                  <a:pt x="63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4"/>
                  <a:pt x="72" y="74"/>
                  <a:pt x="72" y="74"/>
                </a:cubicBezTo>
                <a:cubicBezTo>
                  <a:pt x="72" y="71"/>
                  <a:pt x="73" y="69"/>
                  <a:pt x="73" y="67"/>
                </a:cubicBezTo>
                <a:cubicBezTo>
                  <a:pt x="74" y="64"/>
                  <a:pt x="75" y="63"/>
                  <a:pt x="76" y="61"/>
                </a:cubicBezTo>
                <a:cubicBezTo>
                  <a:pt x="78" y="59"/>
                  <a:pt x="80" y="58"/>
                  <a:pt x="82" y="57"/>
                </a:cubicBezTo>
                <a:cubicBezTo>
                  <a:pt x="84" y="56"/>
                  <a:pt x="86" y="56"/>
                  <a:pt x="89" y="56"/>
                </a:cubicBezTo>
                <a:cubicBezTo>
                  <a:pt x="91" y="56"/>
                  <a:pt x="93" y="56"/>
                  <a:pt x="95" y="57"/>
                </a:cubicBezTo>
                <a:cubicBezTo>
                  <a:pt x="97" y="57"/>
                  <a:pt x="98" y="58"/>
                  <a:pt x="100" y="59"/>
                </a:cubicBezTo>
                <a:cubicBezTo>
                  <a:pt x="101" y="61"/>
                  <a:pt x="102" y="62"/>
                  <a:pt x="103" y="64"/>
                </a:cubicBezTo>
                <a:cubicBezTo>
                  <a:pt x="104" y="65"/>
                  <a:pt x="104" y="67"/>
                  <a:pt x="104" y="69"/>
                </a:cubicBezTo>
                <a:cubicBezTo>
                  <a:pt x="104" y="72"/>
                  <a:pt x="103" y="74"/>
                  <a:pt x="102" y="76"/>
                </a:cubicBezTo>
                <a:cubicBezTo>
                  <a:pt x="101" y="78"/>
                  <a:pt x="99" y="80"/>
                  <a:pt x="97" y="82"/>
                </a:cubicBezTo>
                <a:cubicBezTo>
                  <a:pt x="95" y="84"/>
                  <a:pt x="93" y="86"/>
                  <a:pt x="91" y="88"/>
                </a:cubicBezTo>
                <a:cubicBezTo>
                  <a:pt x="89" y="89"/>
                  <a:pt x="88" y="91"/>
                  <a:pt x="87" y="93"/>
                </a:cubicBezTo>
                <a:cubicBezTo>
                  <a:pt x="86" y="95"/>
                  <a:pt x="85" y="97"/>
                  <a:pt x="85" y="99"/>
                </a:cubicBezTo>
                <a:cubicBezTo>
                  <a:pt x="84" y="102"/>
                  <a:pt x="84" y="105"/>
                  <a:pt x="84" y="108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3" y="105"/>
                  <a:pt x="93" y="102"/>
                  <a:pt x="93" y="100"/>
                </a:cubicBezTo>
                <a:cubicBezTo>
                  <a:pt x="94" y="99"/>
                  <a:pt x="94" y="97"/>
                  <a:pt x="95" y="96"/>
                </a:cubicBezTo>
                <a:cubicBezTo>
                  <a:pt x="95" y="95"/>
                  <a:pt x="96" y="94"/>
                  <a:pt x="97" y="93"/>
                </a:cubicBezTo>
                <a:cubicBezTo>
                  <a:pt x="99" y="92"/>
                  <a:pt x="101" y="90"/>
                  <a:pt x="103" y="88"/>
                </a:cubicBezTo>
                <a:cubicBezTo>
                  <a:pt x="106" y="85"/>
                  <a:pt x="108" y="82"/>
                  <a:pt x="110" y="79"/>
                </a:cubicBezTo>
                <a:cubicBezTo>
                  <a:pt x="112" y="77"/>
                  <a:pt x="113" y="73"/>
                  <a:pt x="113" y="69"/>
                </a:cubicBezTo>
                <a:cubicBezTo>
                  <a:pt x="113" y="65"/>
                  <a:pt x="112" y="63"/>
                  <a:pt x="111" y="60"/>
                </a:cubicBezTo>
                <a:cubicBezTo>
                  <a:pt x="110" y="57"/>
                  <a:pt x="108" y="55"/>
                  <a:pt x="106" y="53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37"/>
          <p:cNvSpPr>
            <a:spLocks noEditPoints="1"/>
          </p:cNvSpPr>
          <p:nvPr/>
        </p:nvSpPr>
        <p:spPr bwMode="auto">
          <a:xfrm>
            <a:off x="5019675" y="2046288"/>
            <a:ext cx="320675" cy="320675"/>
          </a:xfrm>
          <a:custGeom>
            <a:avLst/>
            <a:gdLst>
              <a:gd name="T0" fmla="*/ 88 w 176"/>
              <a:gd name="T1" fmla="*/ 112 h 176"/>
              <a:gd name="T2" fmla="*/ 80 w 176"/>
              <a:gd name="T3" fmla="*/ 120 h 176"/>
              <a:gd name="T4" fmla="*/ 88 w 176"/>
              <a:gd name="T5" fmla="*/ 128 h 176"/>
              <a:gd name="T6" fmla="*/ 96 w 176"/>
              <a:gd name="T7" fmla="*/ 120 h 176"/>
              <a:gd name="T8" fmla="*/ 88 w 176"/>
              <a:gd name="T9" fmla="*/ 112 h 176"/>
              <a:gd name="T10" fmla="*/ 96 w 176"/>
              <a:gd name="T11" fmla="*/ 48 h 176"/>
              <a:gd name="T12" fmla="*/ 80 w 176"/>
              <a:gd name="T13" fmla="*/ 48 h 176"/>
              <a:gd name="T14" fmla="*/ 76 w 176"/>
              <a:gd name="T15" fmla="*/ 52 h 176"/>
              <a:gd name="T16" fmla="*/ 76 w 176"/>
              <a:gd name="T17" fmla="*/ 52 h 176"/>
              <a:gd name="T18" fmla="*/ 76 w 176"/>
              <a:gd name="T19" fmla="*/ 52 h 176"/>
              <a:gd name="T20" fmla="*/ 80 w 176"/>
              <a:gd name="T21" fmla="*/ 100 h 176"/>
              <a:gd name="T22" fmla="*/ 80 w 176"/>
              <a:gd name="T23" fmla="*/ 100 h 176"/>
              <a:gd name="T24" fmla="*/ 84 w 176"/>
              <a:gd name="T25" fmla="*/ 104 h 176"/>
              <a:gd name="T26" fmla="*/ 92 w 176"/>
              <a:gd name="T27" fmla="*/ 104 h 176"/>
              <a:gd name="T28" fmla="*/ 96 w 176"/>
              <a:gd name="T29" fmla="*/ 100 h 176"/>
              <a:gd name="T30" fmla="*/ 96 w 176"/>
              <a:gd name="T31" fmla="*/ 100 h 176"/>
              <a:gd name="T32" fmla="*/ 100 w 176"/>
              <a:gd name="T33" fmla="*/ 52 h 176"/>
              <a:gd name="T34" fmla="*/ 100 w 176"/>
              <a:gd name="T35" fmla="*/ 52 h 176"/>
              <a:gd name="T36" fmla="*/ 100 w 176"/>
              <a:gd name="T37" fmla="*/ 52 h 176"/>
              <a:gd name="T38" fmla="*/ 96 w 176"/>
              <a:gd name="T39" fmla="*/ 48 h 176"/>
              <a:gd name="T40" fmla="*/ 88 w 176"/>
              <a:gd name="T41" fmla="*/ 0 h 176"/>
              <a:gd name="T42" fmla="*/ 0 w 176"/>
              <a:gd name="T43" fmla="*/ 88 h 176"/>
              <a:gd name="T44" fmla="*/ 88 w 176"/>
              <a:gd name="T45" fmla="*/ 176 h 176"/>
              <a:gd name="T46" fmla="*/ 176 w 176"/>
              <a:gd name="T47" fmla="*/ 88 h 176"/>
              <a:gd name="T48" fmla="*/ 88 w 176"/>
              <a:gd name="T49" fmla="*/ 0 h 176"/>
              <a:gd name="T50" fmla="*/ 88 w 176"/>
              <a:gd name="T51" fmla="*/ 168 h 176"/>
              <a:gd name="T52" fmla="*/ 8 w 176"/>
              <a:gd name="T53" fmla="*/ 88 h 176"/>
              <a:gd name="T54" fmla="*/ 88 w 176"/>
              <a:gd name="T55" fmla="*/ 8 h 176"/>
              <a:gd name="T56" fmla="*/ 168 w 176"/>
              <a:gd name="T57" fmla="*/ 88 h 176"/>
              <a:gd name="T58" fmla="*/ 88 w 176"/>
              <a:gd name="T59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6" h="176">
                <a:moveTo>
                  <a:pt x="88" y="112"/>
                </a:moveTo>
                <a:cubicBezTo>
                  <a:pt x="84" y="112"/>
                  <a:pt x="80" y="116"/>
                  <a:pt x="80" y="120"/>
                </a:cubicBezTo>
                <a:cubicBezTo>
                  <a:pt x="80" y="124"/>
                  <a:pt x="84" y="128"/>
                  <a:pt x="88" y="128"/>
                </a:cubicBezTo>
                <a:cubicBezTo>
                  <a:pt x="92" y="128"/>
                  <a:pt x="96" y="124"/>
                  <a:pt x="96" y="120"/>
                </a:cubicBezTo>
                <a:cubicBezTo>
                  <a:pt x="96" y="116"/>
                  <a:pt x="92" y="112"/>
                  <a:pt x="88" y="112"/>
                </a:cubicBezTo>
                <a:moveTo>
                  <a:pt x="96" y="48"/>
                </a:moveTo>
                <a:cubicBezTo>
                  <a:pt x="80" y="48"/>
                  <a:pt x="80" y="48"/>
                  <a:pt x="80" y="48"/>
                </a:cubicBezTo>
                <a:cubicBezTo>
                  <a:pt x="78" y="48"/>
                  <a:pt x="76" y="50"/>
                  <a:pt x="76" y="52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2"/>
                  <a:pt x="76" y="52"/>
                  <a:pt x="76" y="52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0" y="102"/>
                  <a:pt x="82" y="104"/>
                  <a:pt x="84" y="104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4"/>
                  <a:pt x="96" y="102"/>
                  <a:pt x="96" y="10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100" y="52"/>
                  <a:pt x="100" y="52"/>
                  <a:pt x="100" y="52"/>
                </a:cubicBezTo>
                <a:cubicBezTo>
                  <a:pt x="100" y="52"/>
                  <a:pt x="100" y="52"/>
                  <a:pt x="100" y="52"/>
                </a:cubicBezTo>
                <a:cubicBezTo>
                  <a:pt x="100" y="52"/>
                  <a:pt x="100" y="52"/>
                  <a:pt x="100" y="52"/>
                </a:cubicBezTo>
                <a:cubicBezTo>
                  <a:pt x="100" y="50"/>
                  <a:pt x="98" y="48"/>
                  <a:pt x="96" y="48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38"/>
          <p:cNvSpPr>
            <a:spLocks noEditPoints="1"/>
          </p:cNvSpPr>
          <p:nvPr/>
        </p:nvSpPr>
        <p:spPr bwMode="auto">
          <a:xfrm>
            <a:off x="5630863" y="2074863"/>
            <a:ext cx="320675" cy="261938"/>
          </a:xfrm>
          <a:custGeom>
            <a:avLst/>
            <a:gdLst>
              <a:gd name="T0" fmla="*/ 168 w 176"/>
              <a:gd name="T1" fmla="*/ 32 h 144"/>
              <a:gd name="T2" fmla="*/ 40 w 176"/>
              <a:gd name="T3" fmla="*/ 32 h 144"/>
              <a:gd name="T4" fmla="*/ 32 w 176"/>
              <a:gd name="T5" fmla="*/ 40 h 144"/>
              <a:gd name="T6" fmla="*/ 32 w 176"/>
              <a:gd name="T7" fmla="*/ 136 h 144"/>
              <a:gd name="T8" fmla="*/ 40 w 176"/>
              <a:gd name="T9" fmla="*/ 144 h 144"/>
              <a:gd name="T10" fmla="*/ 168 w 176"/>
              <a:gd name="T11" fmla="*/ 144 h 144"/>
              <a:gd name="T12" fmla="*/ 176 w 176"/>
              <a:gd name="T13" fmla="*/ 136 h 144"/>
              <a:gd name="T14" fmla="*/ 176 w 176"/>
              <a:gd name="T15" fmla="*/ 40 h 144"/>
              <a:gd name="T16" fmla="*/ 168 w 176"/>
              <a:gd name="T17" fmla="*/ 32 h 144"/>
              <a:gd name="T18" fmla="*/ 168 w 176"/>
              <a:gd name="T19" fmla="*/ 136 h 144"/>
              <a:gd name="T20" fmla="*/ 40 w 176"/>
              <a:gd name="T21" fmla="*/ 136 h 144"/>
              <a:gd name="T22" fmla="*/ 40 w 176"/>
              <a:gd name="T23" fmla="*/ 40 h 144"/>
              <a:gd name="T24" fmla="*/ 168 w 176"/>
              <a:gd name="T25" fmla="*/ 40 h 144"/>
              <a:gd name="T26" fmla="*/ 168 w 176"/>
              <a:gd name="T27" fmla="*/ 136 h 144"/>
              <a:gd name="T28" fmla="*/ 20 w 176"/>
              <a:gd name="T29" fmla="*/ 104 h 144"/>
              <a:gd name="T30" fmla="*/ 8 w 176"/>
              <a:gd name="T31" fmla="*/ 104 h 144"/>
              <a:gd name="T32" fmla="*/ 8 w 176"/>
              <a:gd name="T33" fmla="*/ 8 h 144"/>
              <a:gd name="T34" fmla="*/ 136 w 176"/>
              <a:gd name="T35" fmla="*/ 8 h 144"/>
              <a:gd name="T36" fmla="*/ 136 w 176"/>
              <a:gd name="T37" fmla="*/ 20 h 144"/>
              <a:gd name="T38" fmla="*/ 140 w 176"/>
              <a:gd name="T39" fmla="*/ 24 h 144"/>
              <a:gd name="T40" fmla="*/ 144 w 176"/>
              <a:gd name="T41" fmla="*/ 20 h 144"/>
              <a:gd name="T42" fmla="*/ 144 w 176"/>
              <a:gd name="T43" fmla="*/ 8 h 144"/>
              <a:gd name="T44" fmla="*/ 136 w 176"/>
              <a:gd name="T45" fmla="*/ 0 h 144"/>
              <a:gd name="T46" fmla="*/ 8 w 176"/>
              <a:gd name="T47" fmla="*/ 0 h 144"/>
              <a:gd name="T48" fmla="*/ 0 w 176"/>
              <a:gd name="T49" fmla="*/ 8 h 144"/>
              <a:gd name="T50" fmla="*/ 0 w 176"/>
              <a:gd name="T51" fmla="*/ 104 h 144"/>
              <a:gd name="T52" fmla="*/ 8 w 176"/>
              <a:gd name="T53" fmla="*/ 112 h 144"/>
              <a:gd name="T54" fmla="*/ 20 w 176"/>
              <a:gd name="T55" fmla="*/ 112 h 144"/>
              <a:gd name="T56" fmla="*/ 24 w 176"/>
              <a:gd name="T57" fmla="*/ 108 h 144"/>
              <a:gd name="T58" fmla="*/ 20 w 176"/>
              <a:gd name="T59" fmla="*/ 10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6" h="144">
                <a:moveTo>
                  <a:pt x="168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36" y="32"/>
                  <a:pt x="32" y="36"/>
                  <a:pt x="32" y="40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140"/>
                  <a:pt x="36" y="144"/>
                  <a:pt x="40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2" y="144"/>
                  <a:pt x="176" y="140"/>
                  <a:pt x="176" y="13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8" y="136"/>
                </a:moveTo>
                <a:cubicBezTo>
                  <a:pt x="40" y="136"/>
                  <a:pt x="40" y="136"/>
                  <a:pt x="40" y="136"/>
                </a:cubicBezTo>
                <a:cubicBezTo>
                  <a:pt x="40" y="40"/>
                  <a:pt x="40" y="40"/>
                  <a:pt x="40" y="40"/>
                </a:cubicBezTo>
                <a:cubicBezTo>
                  <a:pt x="168" y="40"/>
                  <a:pt x="168" y="40"/>
                  <a:pt x="168" y="40"/>
                </a:cubicBezTo>
                <a:lnTo>
                  <a:pt x="168" y="136"/>
                </a:lnTo>
                <a:close/>
                <a:moveTo>
                  <a:pt x="20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8"/>
                  <a:pt x="8" y="8"/>
                  <a:pt x="8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22"/>
                  <a:pt x="138" y="24"/>
                  <a:pt x="140" y="24"/>
                </a:cubicBezTo>
                <a:cubicBezTo>
                  <a:pt x="142" y="24"/>
                  <a:pt x="144" y="22"/>
                  <a:pt x="144" y="20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4"/>
                  <a:pt x="140" y="0"/>
                  <a:pt x="136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4" y="112"/>
                  <a:pt x="8" y="11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22" y="112"/>
                  <a:pt x="24" y="110"/>
                  <a:pt x="24" y="108"/>
                </a:cubicBezTo>
                <a:cubicBezTo>
                  <a:pt x="24" y="106"/>
                  <a:pt x="22" y="104"/>
                  <a:pt x="20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39"/>
          <p:cNvSpPr>
            <a:spLocks noEditPoints="1"/>
          </p:cNvSpPr>
          <p:nvPr/>
        </p:nvSpPr>
        <p:spPr bwMode="auto">
          <a:xfrm>
            <a:off x="6242050" y="2046288"/>
            <a:ext cx="320675" cy="320675"/>
          </a:xfrm>
          <a:custGeom>
            <a:avLst/>
            <a:gdLst>
              <a:gd name="T0" fmla="*/ 168 w 176"/>
              <a:gd name="T1" fmla="*/ 32 h 176"/>
              <a:gd name="T2" fmla="*/ 40 w 176"/>
              <a:gd name="T3" fmla="*/ 32 h 176"/>
              <a:gd name="T4" fmla="*/ 32 w 176"/>
              <a:gd name="T5" fmla="*/ 40 h 176"/>
              <a:gd name="T6" fmla="*/ 32 w 176"/>
              <a:gd name="T7" fmla="*/ 168 h 176"/>
              <a:gd name="T8" fmla="*/ 40 w 176"/>
              <a:gd name="T9" fmla="*/ 176 h 176"/>
              <a:gd name="T10" fmla="*/ 168 w 176"/>
              <a:gd name="T11" fmla="*/ 176 h 176"/>
              <a:gd name="T12" fmla="*/ 176 w 176"/>
              <a:gd name="T13" fmla="*/ 168 h 176"/>
              <a:gd name="T14" fmla="*/ 176 w 176"/>
              <a:gd name="T15" fmla="*/ 40 h 176"/>
              <a:gd name="T16" fmla="*/ 168 w 176"/>
              <a:gd name="T17" fmla="*/ 32 h 176"/>
              <a:gd name="T18" fmla="*/ 168 w 176"/>
              <a:gd name="T19" fmla="*/ 168 h 176"/>
              <a:gd name="T20" fmla="*/ 40 w 176"/>
              <a:gd name="T21" fmla="*/ 168 h 176"/>
              <a:gd name="T22" fmla="*/ 40 w 176"/>
              <a:gd name="T23" fmla="*/ 144 h 176"/>
              <a:gd name="T24" fmla="*/ 168 w 176"/>
              <a:gd name="T25" fmla="*/ 144 h 176"/>
              <a:gd name="T26" fmla="*/ 168 w 176"/>
              <a:gd name="T27" fmla="*/ 168 h 176"/>
              <a:gd name="T28" fmla="*/ 168 w 176"/>
              <a:gd name="T29" fmla="*/ 136 h 176"/>
              <a:gd name="T30" fmla="*/ 40 w 176"/>
              <a:gd name="T31" fmla="*/ 136 h 176"/>
              <a:gd name="T32" fmla="*/ 40 w 176"/>
              <a:gd name="T33" fmla="*/ 40 h 176"/>
              <a:gd name="T34" fmla="*/ 168 w 176"/>
              <a:gd name="T35" fmla="*/ 40 h 176"/>
              <a:gd name="T36" fmla="*/ 168 w 176"/>
              <a:gd name="T37" fmla="*/ 136 h 176"/>
              <a:gd name="T38" fmla="*/ 20 w 176"/>
              <a:gd name="T39" fmla="*/ 112 h 176"/>
              <a:gd name="T40" fmla="*/ 24 w 176"/>
              <a:gd name="T41" fmla="*/ 108 h 176"/>
              <a:gd name="T42" fmla="*/ 20 w 176"/>
              <a:gd name="T43" fmla="*/ 104 h 176"/>
              <a:gd name="T44" fmla="*/ 8 w 176"/>
              <a:gd name="T45" fmla="*/ 104 h 176"/>
              <a:gd name="T46" fmla="*/ 8 w 176"/>
              <a:gd name="T47" fmla="*/ 8 h 176"/>
              <a:gd name="T48" fmla="*/ 136 w 176"/>
              <a:gd name="T49" fmla="*/ 8 h 176"/>
              <a:gd name="T50" fmla="*/ 136 w 176"/>
              <a:gd name="T51" fmla="*/ 20 h 176"/>
              <a:gd name="T52" fmla="*/ 140 w 176"/>
              <a:gd name="T53" fmla="*/ 24 h 176"/>
              <a:gd name="T54" fmla="*/ 144 w 176"/>
              <a:gd name="T55" fmla="*/ 20 h 176"/>
              <a:gd name="T56" fmla="*/ 144 w 176"/>
              <a:gd name="T57" fmla="*/ 8 h 176"/>
              <a:gd name="T58" fmla="*/ 136 w 176"/>
              <a:gd name="T59" fmla="*/ 0 h 176"/>
              <a:gd name="T60" fmla="*/ 8 w 176"/>
              <a:gd name="T61" fmla="*/ 0 h 176"/>
              <a:gd name="T62" fmla="*/ 0 w 176"/>
              <a:gd name="T63" fmla="*/ 8 h 176"/>
              <a:gd name="T64" fmla="*/ 0 w 176"/>
              <a:gd name="T65" fmla="*/ 136 h 176"/>
              <a:gd name="T66" fmla="*/ 8 w 176"/>
              <a:gd name="T67" fmla="*/ 144 h 176"/>
              <a:gd name="T68" fmla="*/ 20 w 176"/>
              <a:gd name="T69" fmla="*/ 144 h 176"/>
              <a:gd name="T70" fmla="*/ 24 w 176"/>
              <a:gd name="T71" fmla="*/ 140 h 176"/>
              <a:gd name="T72" fmla="*/ 20 w 176"/>
              <a:gd name="T73" fmla="*/ 136 h 176"/>
              <a:gd name="T74" fmla="*/ 8 w 176"/>
              <a:gd name="T75" fmla="*/ 136 h 176"/>
              <a:gd name="T76" fmla="*/ 8 w 176"/>
              <a:gd name="T77" fmla="*/ 112 h 176"/>
              <a:gd name="T78" fmla="*/ 20 w 176"/>
              <a:gd name="T7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168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36" y="32"/>
                  <a:pt x="32" y="36"/>
                  <a:pt x="32" y="40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32" y="172"/>
                  <a:pt x="36" y="176"/>
                  <a:pt x="40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72" y="176"/>
                  <a:pt x="176" y="172"/>
                  <a:pt x="176" y="168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8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168" y="144"/>
                  <a:pt x="168" y="144"/>
                  <a:pt x="168" y="144"/>
                </a:cubicBezTo>
                <a:lnTo>
                  <a:pt x="168" y="168"/>
                </a:lnTo>
                <a:close/>
                <a:moveTo>
                  <a:pt x="168" y="136"/>
                </a:moveTo>
                <a:cubicBezTo>
                  <a:pt x="40" y="136"/>
                  <a:pt x="40" y="136"/>
                  <a:pt x="40" y="136"/>
                </a:cubicBezTo>
                <a:cubicBezTo>
                  <a:pt x="40" y="40"/>
                  <a:pt x="40" y="40"/>
                  <a:pt x="40" y="40"/>
                </a:cubicBezTo>
                <a:cubicBezTo>
                  <a:pt x="168" y="40"/>
                  <a:pt x="168" y="40"/>
                  <a:pt x="168" y="40"/>
                </a:cubicBezTo>
                <a:lnTo>
                  <a:pt x="168" y="136"/>
                </a:lnTo>
                <a:close/>
                <a:moveTo>
                  <a:pt x="20" y="112"/>
                </a:moveTo>
                <a:cubicBezTo>
                  <a:pt x="22" y="112"/>
                  <a:pt x="24" y="110"/>
                  <a:pt x="24" y="108"/>
                </a:cubicBezTo>
                <a:cubicBezTo>
                  <a:pt x="24" y="106"/>
                  <a:pt x="22" y="104"/>
                  <a:pt x="20" y="104"/>
                </a:cubicBezTo>
                <a:cubicBezTo>
                  <a:pt x="8" y="104"/>
                  <a:pt x="8" y="104"/>
                  <a:pt x="8" y="104"/>
                </a:cubicBezTo>
                <a:cubicBezTo>
                  <a:pt x="8" y="8"/>
                  <a:pt x="8" y="8"/>
                  <a:pt x="8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22"/>
                  <a:pt x="138" y="24"/>
                  <a:pt x="140" y="24"/>
                </a:cubicBezTo>
                <a:cubicBezTo>
                  <a:pt x="142" y="24"/>
                  <a:pt x="144" y="22"/>
                  <a:pt x="144" y="20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4"/>
                  <a:pt x="140" y="0"/>
                  <a:pt x="136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0"/>
                  <a:pt x="4" y="144"/>
                  <a:pt x="8" y="144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22" y="144"/>
                  <a:pt x="24" y="142"/>
                  <a:pt x="24" y="140"/>
                </a:cubicBezTo>
                <a:cubicBezTo>
                  <a:pt x="24" y="138"/>
                  <a:pt x="22" y="136"/>
                  <a:pt x="20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12"/>
                  <a:pt x="8" y="112"/>
                  <a:pt x="8" y="112"/>
                </a:cubicBezTo>
                <a:lnTo>
                  <a:pt x="20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0"/>
          <p:cNvSpPr>
            <a:spLocks noEditPoints="1"/>
          </p:cNvSpPr>
          <p:nvPr/>
        </p:nvSpPr>
        <p:spPr bwMode="auto">
          <a:xfrm>
            <a:off x="6853238" y="2074863"/>
            <a:ext cx="320675" cy="261938"/>
          </a:xfrm>
          <a:custGeom>
            <a:avLst/>
            <a:gdLst>
              <a:gd name="T0" fmla="*/ 36 w 176"/>
              <a:gd name="T1" fmla="*/ 8 h 144"/>
              <a:gd name="T2" fmla="*/ 140 w 176"/>
              <a:gd name="T3" fmla="*/ 8 h 144"/>
              <a:gd name="T4" fmla="*/ 144 w 176"/>
              <a:gd name="T5" fmla="*/ 4 h 144"/>
              <a:gd name="T6" fmla="*/ 140 w 176"/>
              <a:gd name="T7" fmla="*/ 0 h 144"/>
              <a:gd name="T8" fmla="*/ 36 w 176"/>
              <a:gd name="T9" fmla="*/ 0 h 144"/>
              <a:gd name="T10" fmla="*/ 32 w 176"/>
              <a:gd name="T11" fmla="*/ 4 h 144"/>
              <a:gd name="T12" fmla="*/ 36 w 176"/>
              <a:gd name="T13" fmla="*/ 8 h 144"/>
              <a:gd name="T14" fmla="*/ 168 w 176"/>
              <a:gd name="T15" fmla="*/ 32 h 144"/>
              <a:gd name="T16" fmla="*/ 8 w 176"/>
              <a:gd name="T17" fmla="*/ 32 h 144"/>
              <a:gd name="T18" fmla="*/ 0 w 176"/>
              <a:gd name="T19" fmla="*/ 40 h 144"/>
              <a:gd name="T20" fmla="*/ 0 w 176"/>
              <a:gd name="T21" fmla="*/ 136 h 144"/>
              <a:gd name="T22" fmla="*/ 8 w 176"/>
              <a:gd name="T23" fmla="*/ 144 h 144"/>
              <a:gd name="T24" fmla="*/ 168 w 176"/>
              <a:gd name="T25" fmla="*/ 144 h 144"/>
              <a:gd name="T26" fmla="*/ 176 w 176"/>
              <a:gd name="T27" fmla="*/ 136 h 144"/>
              <a:gd name="T28" fmla="*/ 176 w 176"/>
              <a:gd name="T29" fmla="*/ 40 h 144"/>
              <a:gd name="T30" fmla="*/ 168 w 176"/>
              <a:gd name="T31" fmla="*/ 32 h 144"/>
              <a:gd name="T32" fmla="*/ 168 w 176"/>
              <a:gd name="T33" fmla="*/ 136 h 144"/>
              <a:gd name="T34" fmla="*/ 8 w 176"/>
              <a:gd name="T35" fmla="*/ 136 h 144"/>
              <a:gd name="T36" fmla="*/ 8 w 176"/>
              <a:gd name="T37" fmla="*/ 40 h 144"/>
              <a:gd name="T38" fmla="*/ 168 w 176"/>
              <a:gd name="T39" fmla="*/ 40 h 144"/>
              <a:gd name="T40" fmla="*/ 168 w 176"/>
              <a:gd name="T41" fmla="*/ 136 h 144"/>
              <a:gd name="T42" fmla="*/ 20 w 176"/>
              <a:gd name="T43" fmla="*/ 24 h 144"/>
              <a:gd name="T44" fmla="*/ 156 w 176"/>
              <a:gd name="T45" fmla="*/ 24 h 144"/>
              <a:gd name="T46" fmla="*/ 160 w 176"/>
              <a:gd name="T47" fmla="*/ 20 h 144"/>
              <a:gd name="T48" fmla="*/ 156 w 176"/>
              <a:gd name="T49" fmla="*/ 16 h 144"/>
              <a:gd name="T50" fmla="*/ 20 w 176"/>
              <a:gd name="T51" fmla="*/ 16 h 144"/>
              <a:gd name="T52" fmla="*/ 16 w 176"/>
              <a:gd name="T53" fmla="*/ 20 h 144"/>
              <a:gd name="T54" fmla="*/ 20 w 176"/>
              <a:gd name="T55" fmla="*/ 2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6" h="144">
                <a:moveTo>
                  <a:pt x="36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2" y="8"/>
                  <a:pt x="144" y="6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6"/>
                  <a:pt x="34" y="8"/>
                  <a:pt x="36" y="8"/>
                </a:cubicBezTo>
                <a:moveTo>
                  <a:pt x="168" y="32"/>
                </a:moveTo>
                <a:cubicBezTo>
                  <a:pt x="8" y="32"/>
                  <a:pt x="8" y="32"/>
                  <a:pt x="8" y="32"/>
                </a:cubicBezTo>
                <a:cubicBezTo>
                  <a:pt x="4" y="32"/>
                  <a:pt x="0" y="36"/>
                  <a:pt x="0" y="40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0"/>
                  <a:pt x="4" y="144"/>
                  <a:pt x="8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2" y="144"/>
                  <a:pt x="176" y="140"/>
                  <a:pt x="176" y="13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8" y="136"/>
                </a:moveTo>
                <a:cubicBezTo>
                  <a:pt x="8" y="136"/>
                  <a:pt x="8" y="136"/>
                  <a:pt x="8" y="136"/>
                </a:cubicBezTo>
                <a:cubicBezTo>
                  <a:pt x="8" y="40"/>
                  <a:pt x="8" y="40"/>
                  <a:pt x="8" y="40"/>
                </a:cubicBezTo>
                <a:cubicBezTo>
                  <a:pt x="168" y="40"/>
                  <a:pt x="168" y="40"/>
                  <a:pt x="168" y="40"/>
                </a:cubicBezTo>
                <a:lnTo>
                  <a:pt x="168" y="136"/>
                </a:lnTo>
                <a:close/>
                <a:moveTo>
                  <a:pt x="20" y="24"/>
                </a:moveTo>
                <a:cubicBezTo>
                  <a:pt x="156" y="24"/>
                  <a:pt x="156" y="24"/>
                  <a:pt x="156" y="24"/>
                </a:cubicBezTo>
                <a:cubicBezTo>
                  <a:pt x="158" y="24"/>
                  <a:pt x="160" y="22"/>
                  <a:pt x="160" y="20"/>
                </a:cubicBezTo>
                <a:cubicBezTo>
                  <a:pt x="160" y="18"/>
                  <a:pt x="158" y="16"/>
                  <a:pt x="156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18" y="16"/>
                  <a:pt x="16" y="18"/>
                  <a:pt x="16" y="20"/>
                </a:cubicBezTo>
                <a:cubicBezTo>
                  <a:pt x="16" y="22"/>
                  <a:pt x="18" y="24"/>
                  <a:pt x="20" y="2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1"/>
          <p:cNvSpPr>
            <a:spLocks noEditPoints="1"/>
          </p:cNvSpPr>
          <p:nvPr/>
        </p:nvSpPr>
        <p:spPr bwMode="auto">
          <a:xfrm>
            <a:off x="7464425" y="2046288"/>
            <a:ext cx="320675" cy="320675"/>
          </a:xfrm>
          <a:custGeom>
            <a:avLst/>
            <a:gdLst>
              <a:gd name="T0" fmla="*/ 44 w 176"/>
              <a:gd name="T1" fmla="*/ 64 h 176"/>
              <a:gd name="T2" fmla="*/ 64 w 176"/>
              <a:gd name="T3" fmla="*/ 44 h 176"/>
              <a:gd name="T4" fmla="*/ 44 w 176"/>
              <a:gd name="T5" fmla="*/ 24 h 176"/>
              <a:gd name="T6" fmla="*/ 24 w 176"/>
              <a:gd name="T7" fmla="*/ 44 h 176"/>
              <a:gd name="T8" fmla="*/ 44 w 176"/>
              <a:gd name="T9" fmla="*/ 64 h 176"/>
              <a:gd name="T10" fmla="*/ 44 w 176"/>
              <a:gd name="T11" fmla="*/ 32 h 176"/>
              <a:gd name="T12" fmla="*/ 56 w 176"/>
              <a:gd name="T13" fmla="*/ 44 h 176"/>
              <a:gd name="T14" fmla="*/ 44 w 176"/>
              <a:gd name="T15" fmla="*/ 56 h 176"/>
              <a:gd name="T16" fmla="*/ 32 w 176"/>
              <a:gd name="T17" fmla="*/ 44 h 176"/>
              <a:gd name="T18" fmla="*/ 44 w 176"/>
              <a:gd name="T19" fmla="*/ 32 h 176"/>
              <a:gd name="T20" fmla="*/ 152 w 176"/>
              <a:gd name="T21" fmla="*/ 147 h 176"/>
              <a:gd name="T22" fmla="*/ 152 w 176"/>
              <a:gd name="T23" fmla="*/ 146 h 176"/>
              <a:gd name="T24" fmla="*/ 151 w 176"/>
              <a:gd name="T25" fmla="*/ 145 h 176"/>
              <a:gd name="T26" fmla="*/ 116 w 176"/>
              <a:gd name="T27" fmla="*/ 95 h 176"/>
              <a:gd name="T28" fmla="*/ 116 w 176"/>
              <a:gd name="T29" fmla="*/ 95 h 176"/>
              <a:gd name="T30" fmla="*/ 112 w 176"/>
              <a:gd name="T31" fmla="*/ 92 h 176"/>
              <a:gd name="T32" fmla="*/ 109 w 176"/>
              <a:gd name="T33" fmla="*/ 93 h 176"/>
              <a:gd name="T34" fmla="*/ 93 w 176"/>
              <a:gd name="T35" fmla="*/ 110 h 176"/>
              <a:gd name="T36" fmla="*/ 72 w 176"/>
              <a:gd name="T37" fmla="*/ 78 h 176"/>
              <a:gd name="T38" fmla="*/ 68 w 176"/>
              <a:gd name="T39" fmla="*/ 76 h 176"/>
              <a:gd name="T40" fmla="*/ 65 w 176"/>
              <a:gd name="T41" fmla="*/ 78 h 176"/>
              <a:gd name="T42" fmla="*/ 65 w 176"/>
              <a:gd name="T43" fmla="*/ 78 h 176"/>
              <a:gd name="T44" fmla="*/ 25 w 176"/>
              <a:gd name="T45" fmla="*/ 146 h 176"/>
              <a:gd name="T46" fmla="*/ 25 w 176"/>
              <a:gd name="T47" fmla="*/ 146 h 176"/>
              <a:gd name="T48" fmla="*/ 24 w 176"/>
              <a:gd name="T49" fmla="*/ 148 h 176"/>
              <a:gd name="T50" fmla="*/ 28 w 176"/>
              <a:gd name="T51" fmla="*/ 152 h 176"/>
              <a:gd name="T52" fmla="*/ 148 w 176"/>
              <a:gd name="T53" fmla="*/ 152 h 176"/>
              <a:gd name="T54" fmla="*/ 152 w 176"/>
              <a:gd name="T55" fmla="*/ 148 h 176"/>
              <a:gd name="T56" fmla="*/ 152 w 176"/>
              <a:gd name="T57" fmla="*/ 147 h 176"/>
              <a:gd name="T58" fmla="*/ 35 w 176"/>
              <a:gd name="T59" fmla="*/ 144 h 176"/>
              <a:gd name="T60" fmla="*/ 68 w 176"/>
              <a:gd name="T61" fmla="*/ 87 h 176"/>
              <a:gd name="T62" fmla="*/ 88 w 176"/>
              <a:gd name="T63" fmla="*/ 118 h 176"/>
              <a:gd name="T64" fmla="*/ 89 w 176"/>
              <a:gd name="T65" fmla="*/ 119 h 176"/>
              <a:gd name="T66" fmla="*/ 89 w 176"/>
              <a:gd name="T67" fmla="*/ 119 h 176"/>
              <a:gd name="T68" fmla="*/ 92 w 176"/>
              <a:gd name="T69" fmla="*/ 120 h 176"/>
              <a:gd name="T70" fmla="*/ 95 w 176"/>
              <a:gd name="T71" fmla="*/ 119 h 176"/>
              <a:gd name="T72" fmla="*/ 112 w 176"/>
              <a:gd name="T73" fmla="*/ 102 h 176"/>
              <a:gd name="T74" fmla="*/ 140 w 176"/>
              <a:gd name="T75" fmla="*/ 144 h 176"/>
              <a:gd name="T76" fmla="*/ 35 w 176"/>
              <a:gd name="T77" fmla="*/ 144 h 176"/>
              <a:gd name="T78" fmla="*/ 160 w 176"/>
              <a:gd name="T79" fmla="*/ 0 h 176"/>
              <a:gd name="T80" fmla="*/ 16 w 176"/>
              <a:gd name="T81" fmla="*/ 0 h 176"/>
              <a:gd name="T82" fmla="*/ 0 w 176"/>
              <a:gd name="T83" fmla="*/ 16 h 176"/>
              <a:gd name="T84" fmla="*/ 0 w 176"/>
              <a:gd name="T85" fmla="*/ 160 h 176"/>
              <a:gd name="T86" fmla="*/ 16 w 176"/>
              <a:gd name="T87" fmla="*/ 176 h 176"/>
              <a:gd name="T88" fmla="*/ 160 w 176"/>
              <a:gd name="T89" fmla="*/ 176 h 176"/>
              <a:gd name="T90" fmla="*/ 176 w 176"/>
              <a:gd name="T91" fmla="*/ 160 h 176"/>
              <a:gd name="T92" fmla="*/ 176 w 176"/>
              <a:gd name="T93" fmla="*/ 16 h 176"/>
              <a:gd name="T94" fmla="*/ 160 w 176"/>
              <a:gd name="T95" fmla="*/ 0 h 176"/>
              <a:gd name="T96" fmla="*/ 168 w 176"/>
              <a:gd name="T97" fmla="*/ 160 h 176"/>
              <a:gd name="T98" fmla="*/ 160 w 176"/>
              <a:gd name="T99" fmla="*/ 168 h 176"/>
              <a:gd name="T100" fmla="*/ 16 w 176"/>
              <a:gd name="T101" fmla="*/ 168 h 176"/>
              <a:gd name="T102" fmla="*/ 8 w 176"/>
              <a:gd name="T103" fmla="*/ 160 h 176"/>
              <a:gd name="T104" fmla="*/ 8 w 176"/>
              <a:gd name="T105" fmla="*/ 16 h 176"/>
              <a:gd name="T106" fmla="*/ 16 w 176"/>
              <a:gd name="T107" fmla="*/ 8 h 176"/>
              <a:gd name="T108" fmla="*/ 160 w 176"/>
              <a:gd name="T109" fmla="*/ 8 h 176"/>
              <a:gd name="T110" fmla="*/ 168 w 176"/>
              <a:gd name="T111" fmla="*/ 16 h 176"/>
              <a:gd name="T112" fmla="*/ 168 w 176"/>
              <a:gd name="T113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44" y="64"/>
                </a:moveTo>
                <a:cubicBezTo>
                  <a:pt x="55" y="64"/>
                  <a:pt x="64" y="55"/>
                  <a:pt x="64" y="44"/>
                </a:cubicBezTo>
                <a:cubicBezTo>
                  <a:pt x="64" y="33"/>
                  <a:pt x="55" y="24"/>
                  <a:pt x="44" y="24"/>
                </a:cubicBezTo>
                <a:cubicBezTo>
                  <a:pt x="33" y="24"/>
                  <a:pt x="24" y="33"/>
                  <a:pt x="24" y="44"/>
                </a:cubicBezTo>
                <a:cubicBezTo>
                  <a:pt x="24" y="55"/>
                  <a:pt x="33" y="64"/>
                  <a:pt x="44" y="64"/>
                </a:cubicBezTo>
                <a:moveTo>
                  <a:pt x="44" y="32"/>
                </a:moveTo>
                <a:cubicBezTo>
                  <a:pt x="51" y="32"/>
                  <a:pt x="56" y="37"/>
                  <a:pt x="56" y="44"/>
                </a:cubicBezTo>
                <a:cubicBezTo>
                  <a:pt x="56" y="51"/>
                  <a:pt x="51" y="56"/>
                  <a:pt x="44" y="56"/>
                </a:cubicBezTo>
                <a:cubicBezTo>
                  <a:pt x="37" y="56"/>
                  <a:pt x="32" y="51"/>
                  <a:pt x="32" y="44"/>
                </a:cubicBezTo>
                <a:cubicBezTo>
                  <a:pt x="32" y="37"/>
                  <a:pt x="37" y="32"/>
                  <a:pt x="44" y="32"/>
                </a:cubicBezTo>
                <a:moveTo>
                  <a:pt x="152" y="147"/>
                </a:moveTo>
                <a:cubicBezTo>
                  <a:pt x="152" y="146"/>
                  <a:pt x="152" y="146"/>
                  <a:pt x="152" y="146"/>
                </a:cubicBezTo>
                <a:cubicBezTo>
                  <a:pt x="151" y="146"/>
                  <a:pt x="151" y="146"/>
                  <a:pt x="151" y="14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5" y="93"/>
                  <a:pt x="114" y="92"/>
                  <a:pt x="112" y="92"/>
                </a:cubicBezTo>
                <a:cubicBezTo>
                  <a:pt x="111" y="92"/>
                  <a:pt x="110" y="92"/>
                  <a:pt x="109" y="93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72" y="78"/>
                  <a:pt x="72" y="78"/>
                  <a:pt x="72" y="78"/>
                </a:cubicBezTo>
                <a:cubicBezTo>
                  <a:pt x="71" y="77"/>
                  <a:pt x="70" y="76"/>
                  <a:pt x="68" y="76"/>
                </a:cubicBezTo>
                <a:cubicBezTo>
                  <a:pt x="67" y="76"/>
                  <a:pt x="65" y="77"/>
                  <a:pt x="65" y="78"/>
                </a:cubicBezTo>
                <a:cubicBezTo>
                  <a:pt x="65" y="78"/>
                  <a:pt x="65" y="78"/>
                  <a:pt x="65" y="78"/>
                </a:cubicBezTo>
                <a:cubicBezTo>
                  <a:pt x="25" y="146"/>
                  <a:pt x="25" y="146"/>
                  <a:pt x="25" y="146"/>
                </a:cubicBezTo>
                <a:cubicBezTo>
                  <a:pt x="25" y="146"/>
                  <a:pt x="25" y="146"/>
                  <a:pt x="25" y="146"/>
                </a:cubicBezTo>
                <a:cubicBezTo>
                  <a:pt x="24" y="146"/>
                  <a:pt x="24" y="147"/>
                  <a:pt x="24" y="148"/>
                </a:cubicBezTo>
                <a:cubicBezTo>
                  <a:pt x="24" y="150"/>
                  <a:pt x="26" y="152"/>
                  <a:pt x="28" y="152"/>
                </a:cubicBezTo>
                <a:cubicBezTo>
                  <a:pt x="148" y="152"/>
                  <a:pt x="148" y="152"/>
                  <a:pt x="148" y="152"/>
                </a:cubicBezTo>
                <a:cubicBezTo>
                  <a:pt x="150" y="152"/>
                  <a:pt x="152" y="150"/>
                  <a:pt x="152" y="148"/>
                </a:cubicBezTo>
                <a:cubicBezTo>
                  <a:pt x="152" y="147"/>
                  <a:pt x="152" y="147"/>
                  <a:pt x="152" y="147"/>
                </a:cubicBezTo>
                <a:close/>
                <a:moveTo>
                  <a:pt x="35" y="144"/>
                </a:moveTo>
                <a:cubicBezTo>
                  <a:pt x="68" y="87"/>
                  <a:pt x="68" y="87"/>
                  <a:pt x="68" y="87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9" y="118"/>
                  <a:pt x="89" y="118"/>
                  <a:pt x="89" y="119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90" y="120"/>
                  <a:pt x="91" y="120"/>
                  <a:pt x="92" y="120"/>
                </a:cubicBezTo>
                <a:cubicBezTo>
                  <a:pt x="93" y="120"/>
                  <a:pt x="94" y="120"/>
                  <a:pt x="95" y="119"/>
                </a:cubicBezTo>
                <a:cubicBezTo>
                  <a:pt x="112" y="102"/>
                  <a:pt x="112" y="102"/>
                  <a:pt x="112" y="102"/>
                </a:cubicBezTo>
                <a:cubicBezTo>
                  <a:pt x="140" y="144"/>
                  <a:pt x="140" y="144"/>
                  <a:pt x="140" y="144"/>
                </a:cubicBezTo>
                <a:lnTo>
                  <a:pt x="35" y="144"/>
                </a:lnTo>
                <a:close/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2"/>
          <p:cNvSpPr>
            <a:spLocks noEditPoints="1"/>
          </p:cNvSpPr>
          <p:nvPr/>
        </p:nvSpPr>
        <p:spPr bwMode="auto">
          <a:xfrm>
            <a:off x="8075613" y="2046288"/>
            <a:ext cx="320675" cy="320675"/>
          </a:xfrm>
          <a:custGeom>
            <a:avLst/>
            <a:gdLst>
              <a:gd name="T0" fmla="*/ 16 w 176"/>
              <a:gd name="T1" fmla="*/ 32 h 176"/>
              <a:gd name="T2" fmla="*/ 0 w 176"/>
              <a:gd name="T3" fmla="*/ 160 h 176"/>
              <a:gd name="T4" fmla="*/ 128 w 176"/>
              <a:gd name="T5" fmla="*/ 176 h 176"/>
              <a:gd name="T6" fmla="*/ 144 w 176"/>
              <a:gd name="T7" fmla="*/ 48 h 176"/>
              <a:gd name="T8" fmla="*/ 136 w 176"/>
              <a:gd name="T9" fmla="*/ 160 h 176"/>
              <a:gd name="T10" fmla="*/ 16 w 176"/>
              <a:gd name="T11" fmla="*/ 168 h 176"/>
              <a:gd name="T12" fmla="*/ 8 w 176"/>
              <a:gd name="T13" fmla="*/ 48 h 176"/>
              <a:gd name="T14" fmla="*/ 128 w 176"/>
              <a:gd name="T15" fmla="*/ 40 h 176"/>
              <a:gd name="T16" fmla="*/ 136 w 176"/>
              <a:gd name="T17" fmla="*/ 160 h 176"/>
              <a:gd name="T18" fmla="*/ 56 w 176"/>
              <a:gd name="T19" fmla="*/ 72 h 176"/>
              <a:gd name="T20" fmla="*/ 24 w 176"/>
              <a:gd name="T21" fmla="*/ 72 h 176"/>
              <a:gd name="T22" fmla="*/ 40 w 176"/>
              <a:gd name="T23" fmla="*/ 64 h 176"/>
              <a:gd name="T24" fmla="*/ 40 w 176"/>
              <a:gd name="T25" fmla="*/ 80 h 176"/>
              <a:gd name="T26" fmla="*/ 40 w 176"/>
              <a:gd name="T27" fmla="*/ 64 h 176"/>
              <a:gd name="T28" fmla="*/ 120 w 176"/>
              <a:gd name="T29" fmla="*/ 146 h 176"/>
              <a:gd name="T30" fmla="*/ 96 w 176"/>
              <a:gd name="T31" fmla="*/ 107 h 176"/>
              <a:gd name="T32" fmla="*/ 92 w 176"/>
              <a:gd name="T33" fmla="*/ 104 h 176"/>
              <a:gd name="T34" fmla="*/ 77 w 176"/>
              <a:gd name="T35" fmla="*/ 118 h 176"/>
              <a:gd name="T36" fmla="*/ 60 w 176"/>
              <a:gd name="T37" fmla="*/ 96 h 176"/>
              <a:gd name="T38" fmla="*/ 57 w 176"/>
              <a:gd name="T39" fmla="*/ 98 h 176"/>
              <a:gd name="T40" fmla="*/ 25 w 176"/>
              <a:gd name="T41" fmla="*/ 146 h 176"/>
              <a:gd name="T42" fmla="*/ 28 w 176"/>
              <a:gd name="T43" fmla="*/ 152 h 176"/>
              <a:gd name="T44" fmla="*/ 120 w 176"/>
              <a:gd name="T45" fmla="*/ 148 h 176"/>
              <a:gd name="T46" fmla="*/ 35 w 176"/>
              <a:gd name="T47" fmla="*/ 144 h 176"/>
              <a:gd name="T48" fmla="*/ 72 w 176"/>
              <a:gd name="T49" fmla="*/ 126 h 176"/>
              <a:gd name="T50" fmla="*/ 79 w 176"/>
              <a:gd name="T51" fmla="*/ 127 h 176"/>
              <a:gd name="T52" fmla="*/ 109 w 176"/>
              <a:gd name="T53" fmla="*/ 144 h 176"/>
              <a:gd name="T54" fmla="*/ 160 w 176"/>
              <a:gd name="T55" fmla="*/ 0 h 176"/>
              <a:gd name="T56" fmla="*/ 32 w 176"/>
              <a:gd name="T57" fmla="*/ 16 h 176"/>
              <a:gd name="T58" fmla="*/ 36 w 176"/>
              <a:gd name="T59" fmla="*/ 24 h 176"/>
              <a:gd name="T60" fmla="*/ 40 w 176"/>
              <a:gd name="T61" fmla="*/ 16 h 176"/>
              <a:gd name="T62" fmla="*/ 160 w 176"/>
              <a:gd name="T63" fmla="*/ 8 h 176"/>
              <a:gd name="T64" fmla="*/ 168 w 176"/>
              <a:gd name="T65" fmla="*/ 128 h 176"/>
              <a:gd name="T66" fmla="*/ 156 w 176"/>
              <a:gd name="T67" fmla="*/ 136 h 176"/>
              <a:gd name="T68" fmla="*/ 156 w 176"/>
              <a:gd name="T69" fmla="*/ 144 h 176"/>
              <a:gd name="T70" fmla="*/ 176 w 176"/>
              <a:gd name="T71" fmla="*/ 128 h 176"/>
              <a:gd name="T72" fmla="*/ 160 w 176"/>
              <a:gd name="T73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6">
                <a:moveTo>
                  <a:pt x="128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9"/>
                  <a:pt x="137" y="32"/>
                  <a:pt x="128" y="32"/>
                </a:cubicBezTo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12" y="40"/>
                  <a:pt x="16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2" y="40"/>
                  <a:pt x="136" y="44"/>
                  <a:pt x="136" y="48"/>
                </a:cubicBezTo>
                <a:lnTo>
                  <a:pt x="136" y="160"/>
                </a:lnTo>
                <a:close/>
                <a:moveTo>
                  <a:pt x="40" y="88"/>
                </a:moveTo>
                <a:cubicBezTo>
                  <a:pt x="49" y="88"/>
                  <a:pt x="56" y="81"/>
                  <a:pt x="56" y="72"/>
                </a:cubicBezTo>
                <a:cubicBezTo>
                  <a:pt x="56" y="63"/>
                  <a:pt x="49" y="56"/>
                  <a:pt x="40" y="56"/>
                </a:cubicBezTo>
                <a:cubicBezTo>
                  <a:pt x="31" y="56"/>
                  <a:pt x="24" y="63"/>
                  <a:pt x="24" y="72"/>
                </a:cubicBezTo>
                <a:cubicBezTo>
                  <a:pt x="24" y="81"/>
                  <a:pt x="31" y="88"/>
                  <a:pt x="40" y="88"/>
                </a:cubicBezTo>
                <a:moveTo>
                  <a:pt x="40" y="64"/>
                </a:moveTo>
                <a:cubicBezTo>
                  <a:pt x="44" y="64"/>
                  <a:pt x="48" y="68"/>
                  <a:pt x="48" y="72"/>
                </a:cubicBezTo>
                <a:cubicBezTo>
                  <a:pt x="48" y="76"/>
                  <a:pt x="44" y="80"/>
                  <a:pt x="40" y="80"/>
                </a:cubicBezTo>
                <a:cubicBezTo>
                  <a:pt x="36" y="80"/>
                  <a:pt x="32" y="76"/>
                  <a:pt x="32" y="72"/>
                </a:cubicBezTo>
                <a:cubicBezTo>
                  <a:pt x="32" y="68"/>
                  <a:pt x="36" y="64"/>
                  <a:pt x="40" y="64"/>
                </a:cubicBezTo>
                <a:moveTo>
                  <a:pt x="120" y="147"/>
                </a:moveTo>
                <a:cubicBezTo>
                  <a:pt x="120" y="146"/>
                  <a:pt x="120" y="146"/>
                  <a:pt x="120" y="146"/>
                </a:cubicBezTo>
                <a:cubicBezTo>
                  <a:pt x="120" y="146"/>
                  <a:pt x="120" y="146"/>
                  <a:pt x="120" y="146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5" y="105"/>
                  <a:pt x="94" y="104"/>
                  <a:pt x="92" y="104"/>
                </a:cubicBezTo>
                <a:cubicBezTo>
                  <a:pt x="91" y="104"/>
                  <a:pt x="90" y="104"/>
                  <a:pt x="89" y="105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7"/>
                  <a:pt x="62" y="96"/>
                  <a:pt x="60" y="96"/>
                </a:cubicBezTo>
                <a:cubicBezTo>
                  <a:pt x="59" y="96"/>
                  <a:pt x="57" y="97"/>
                  <a:pt x="57" y="98"/>
                </a:cubicBezTo>
                <a:cubicBezTo>
                  <a:pt x="57" y="98"/>
                  <a:pt x="57" y="98"/>
                  <a:pt x="57" y="98"/>
                </a:cubicBezTo>
                <a:cubicBezTo>
                  <a:pt x="25" y="146"/>
                  <a:pt x="25" y="146"/>
                  <a:pt x="25" y="146"/>
                </a:cubicBezTo>
                <a:cubicBezTo>
                  <a:pt x="25" y="146"/>
                  <a:pt x="25" y="146"/>
                  <a:pt x="25" y="146"/>
                </a:cubicBezTo>
                <a:cubicBezTo>
                  <a:pt x="24" y="146"/>
                  <a:pt x="24" y="147"/>
                  <a:pt x="24" y="148"/>
                </a:cubicBezTo>
                <a:cubicBezTo>
                  <a:pt x="24" y="150"/>
                  <a:pt x="26" y="152"/>
                  <a:pt x="28" y="152"/>
                </a:cubicBezTo>
                <a:cubicBezTo>
                  <a:pt x="116" y="152"/>
                  <a:pt x="116" y="152"/>
                  <a:pt x="116" y="152"/>
                </a:cubicBezTo>
                <a:cubicBezTo>
                  <a:pt x="118" y="152"/>
                  <a:pt x="120" y="150"/>
                  <a:pt x="120" y="148"/>
                </a:cubicBezTo>
                <a:cubicBezTo>
                  <a:pt x="120" y="147"/>
                  <a:pt x="120" y="147"/>
                  <a:pt x="120" y="147"/>
                </a:cubicBezTo>
                <a:close/>
                <a:moveTo>
                  <a:pt x="35" y="144"/>
                </a:moveTo>
                <a:cubicBezTo>
                  <a:pt x="60" y="107"/>
                  <a:pt x="60" y="107"/>
                  <a:pt x="60" y="107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3" y="127"/>
                  <a:pt x="74" y="128"/>
                  <a:pt x="76" y="128"/>
                </a:cubicBezTo>
                <a:cubicBezTo>
                  <a:pt x="77" y="128"/>
                  <a:pt x="78" y="128"/>
                  <a:pt x="79" y="127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109" y="144"/>
                  <a:pt x="109" y="144"/>
                  <a:pt x="109" y="144"/>
                </a:cubicBezTo>
                <a:lnTo>
                  <a:pt x="35" y="144"/>
                </a:lnTo>
                <a:close/>
                <a:moveTo>
                  <a:pt x="160" y="0"/>
                </a:move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38" y="24"/>
                  <a:pt x="40" y="22"/>
                  <a:pt x="40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2"/>
                  <a:pt x="44" y="8"/>
                  <a:pt x="48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4" y="136"/>
                  <a:pt x="152" y="138"/>
                  <a:pt x="152" y="140"/>
                </a:cubicBezTo>
                <a:cubicBezTo>
                  <a:pt x="152" y="142"/>
                  <a:pt x="154" y="144"/>
                  <a:pt x="15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3"/>
          <p:cNvSpPr>
            <a:spLocks noEditPoints="1"/>
          </p:cNvSpPr>
          <p:nvPr/>
        </p:nvSpPr>
        <p:spPr bwMode="auto">
          <a:xfrm>
            <a:off x="8686800" y="2046288"/>
            <a:ext cx="320675" cy="320675"/>
          </a:xfrm>
          <a:custGeom>
            <a:avLst/>
            <a:gdLst>
              <a:gd name="T0" fmla="*/ 168 w 176"/>
              <a:gd name="T1" fmla="*/ 4 h 176"/>
              <a:gd name="T2" fmla="*/ 8 w 176"/>
              <a:gd name="T3" fmla="*/ 4 h 176"/>
              <a:gd name="T4" fmla="*/ 0 w 176"/>
              <a:gd name="T5" fmla="*/ 20 h 176"/>
              <a:gd name="T6" fmla="*/ 8 w 176"/>
              <a:gd name="T7" fmla="*/ 172 h 176"/>
              <a:gd name="T8" fmla="*/ 168 w 176"/>
              <a:gd name="T9" fmla="*/ 172 h 176"/>
              <a:gd name="T10" fmla="*/ 176 w 176"/>
              <a:gd name="T11" fmla="*/ 20 h 176"/>
              <a:gd name="T12" fmla="*/ 80 w 176"/>
              <a:gd name="T13" fmla="*/ 168 h 176"/>
              <a:gd name="T14" fmla="*/ 96 w 176"/>
              <a:gd name="T15" fmla="*/ 168 h 176"/>
              <a:gd name="T16" fmla="*/ 104 w 176"/>
              <a:gd name="T17" fmla="*/ 124 h 176"/>
              <a:gd name="T18" fmla="*/ 72 w 176"/>
              <a:gd name="T19" fmla="*/ 124 h 176"/>
              <a:gd name="T20" fmla="*/ 16 w 176"/>
              <a:gd name="T21" fmla="*/ 24 h 176"/>
              <a:gd name="T22" fmla="*/ 160 w 176"/>
              <a:gd name="T23" fmla="*/ 16 h 176"/>
              <a:gd name="T24" fmla="*/ 160 w 176"/>
              <a:gd name="T25" fmla="*/ 8 h 176"/>
              <a:gd name="T26" fmla="*/ 140 w 176"/>
              <a:gd name="T27" fmla="*/ 72 h 176"/>
              <a:gd name="T28" fmla="*/ 140 w 176"/>
              <a:gd name="T29" fmla="*/ 40 h 176"/>
              <a:gd name="T30" fmla="*/ 112 w 176"/>
              <a:gd name="T31" fmla="*/ 68 h 176"/>
              <a:gd name="T32" fmla="*/ 136 w 176"/>
              <a:gd name="T33" fmla="*/ 48 h 176"/>
              <a:gd name="T34" fmla="*/ 120 w 176"/>
              <a:gd name="T35" fmla="*/ 48 h 176"/>
              <a:gd name="T36" fmla="*/ 64 w 176"/>
              <a:gd name="T37" fmla="*/ 68 h 176"/>
              <a:gd name="T38" fmla="*/ 36 w 176"/>
              <a:gd name="T39" fmla="*/ 40 h 176"/>
              <a:gd name="T40" fmla="*/ 36 w 176"/>
              <a:gd name="T41" fmla="*/ 72 h 176"/>
              <a:gd name="T42" fmla="*/ 56 w 176"/>
              <a:gd name="T43" fmla="*/ 64 h 176"/>
              <a:gd name="T44" fmla="*/ 36 w 176"/>
              <a:gd name="T45" fmla="*/ 112 h 176"/>
              <a:gd name="T46" fmla="*/ 64 w 176"/>
              <a:gd name="T47" fmla="*/ 84 h 176"/>
              <a:gd name="T48" fmla="*/ 32 w 176"/>
              <a:gd name="T49" fmla="*/ 84 h 176"/>
              <a:gd name="T50" fmla="*/ 40 w 176"/>
              <a:gd name="T51" fmla="*/ 88 h 176"/>
              <a:gd name="T52" fmla="*/ 40 w 176"/>
              <a:gd name="T53" fmla="*/ 104 h 176"/>
              <a:gd name="T54" fmla="*/ 140 w 176"/>
              <a:gd name="T55" fmla="*/ 112 h 176"/>
              <a:gd name="T56" fmla="*/ 140 w 176"/>
              <a:gd name="T57" fmla="*/ 80 h 176"/>
              <a:gd name="T58" fmla="*/ 112 w 176"/>
              <a:gd name="T59" fmla="*/ 108 h 176"/>
              <a:gd name="T60" fmla="*/ 136 w 176"/>
              <a:gd name="T61" fmla="*/ 88 h 176"/>
              <a:gd name="T62" fmla="*/ 120 w 176"/>
              <a:gd name="T63" fmla="*/ 88 h 176"/>
              <a:gd name="T64" fmla="*/ 64 w 176"/>
              <a:gd name="T65" fmla="*/ 148 h 176"/>
              <a:gd name="T66" fmla="*/ 36 w 176"/>
              <a:gd name="T67" fmla="*/ 120 h 176"/>
              <a:gd name="T68" fmla="*/ 36 w 176"/>
              <a:gd name="T69" fmla="*/ 152 h 176"/>
              <a:gd name="T70" fmla="*/ 56 w 176"/>
              <a:gd name="T71" fmla="*/ 144 h 176"/>
              <a:gd name="T72" fmla="*/ 76 w 176"/>
              <a:gd name="T73" fmla="*/ 72 h 176"/>
              <a:gd name="T74" fmla="*/ 104 w 176"/>
              <a:gd name="T75" fmla="*/ 44 h 176"/>
              <a:gd name="T76" fmla="*/ 72 w 176"/>
              <a:gd name="T77" fmla="*/ 44 h 176"/>
              <a:gd name="T78" fmla="*/ 80 w 176"/>
              <a:gd name="T79" fmla="*/ 48 h 176"/>
              <a:gd name="T80" fmla="*/ 80 w 176"/>
              <a:gd name="T81" fmla="*/ 64 h 176"/>
              <a:gd name="T82" fmla="*/ 140 w 176"/>
              <a:gd name="T83" fmla="*/ 152 h 176"/>
              <a:gd name="T84" fmla="*/ 140 w 176"/>
              <a:gd name="T85" fmla="*/ 120 h 176"/>
              <a:gd name="T86" fmla="*/ 112 w 176"/>
              <a:gd name="T87" fmla="*/ 148 h 176"/>
              <a:gd name="T88" fmla="*/ 136 w 176"/>
              <a:gd name="T89" fmla="*/ 128 h 176"/>
              <a:gd name="T90" fmla="*/ 120 w 176"/>
              <a:gd name="T91" fmla="*/ 128 h 176"/>
              <a:gd name="T92" fmla="*/ 104 w 176"/>
              <a:gd name="T93" fmla="*/ 108 h 176"/>
              <a:gd name="T94" fmla="*/ 76 w 176"/>
              <a:gd name="T95" fmla="*/ 80 h 176"/>
              <a:gd name="T96" fmla="*/ 76 w 176"/>
              <a:gd name="T97" fmla="*/ 112 h 176"/>
              <a:gd name="T98" fmla="*/ 96 w 176"/>
              <a:gd name="T99" fmla="*/ 10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72" y="16"/>
                </a:moveTo>
                <a:cubicBezTo>
                  <a:pt x="168" y="16"/>
                  <a:pt x="168" y="16"/>
                  <a:pt x="168" y="16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2"/>
                  <a:pt x="166" y="0"/>
                  <a:pt x="1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0" y="0"/>
                  <a:pt x="8" y="2"/>
                  <a:pt x="8" y="4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8"/>
                  <a:pt x="0" y="20"/>
                </a:cubicBezTo>
                <a:cubicBezTo>
                  <a:pt x="0" y="22"/>
                  <a:pt x="2" y="24"/>
                  <a:pt x="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74"/>
                  <a:pt x="10" y="176"/>
                  <a:pt x="12" y="176"/>
                </a:cubicBezTo>
                <a:cubicBezTo>
                  <a:pt x="164" y="176"/>
                  <a:pt x="164" y="176"/>
                  <a:pt x="164" y="176"/>
                </a:cubicBezTo>
                <a:cubicBezTo>
                  <a:pt x="166" y="176"/>
                  <a:pt x="168" y="174"/>
                  <a:pt x="168" y="172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4" y="24"/>
                  <a:pt x="176" y="22"/>
                  <a:pt x="176" y="20"/>
                </a:cubicBezTo>
                <a:cubicBezTo>
                  <a:pt x="176" y="18"/>
                  <a:pt x="174" y="16"/>
                  <a:pt x="172" y="16"/>
                </a:cubicBezTo>
                <a:moveTo>
                  <a:pt x="96" y="168"/>
                </a:moveTo>
                <a:cubicBezTo>
                  <a:pt x="80" y="168"/>
                  <a:pt x="80" y="168"/>
                  <a:pt x="80" y="16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96" y="128"/>
                  <a:pt x="96" y="128"/>
                  <a:pt x="96" y="128"/>
                </a:cubicBezTo>
                <a:lnTo>
                  <a:pt x="96" y="168"/>
                </a:lnTo>
                <a:close/>
                <a:moveTo>
                  <a:pt x="160" y="168"/>
                </a:moveTo>
                <a:cubicBezTo>
                  <a:pt x="104" y="168"/>
                  <a:pt x="104" y="168"/>
                  <a:pt x="104" y="168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04" y="122"/>
                  <a:pt x="102" y="120"/>
                  <a:pt x="100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4" y="120"/>
                  <a:pt x="72" y="122"/>
                  <a:pt x="72" y="124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6" y="24"/>
                  <a:pt x="16" y="24"/>
                  <a:pt x="16" y="24"/>
                </a:cubicBezTo>
                <a:cubicBezTo>
                  <a:pt x="160" y="24"/>
                  <a:pt x="160" y="24"/>
                  <a:pt x="160" y="24"/>
                </a:cubicBezTo>
                <a:lnTo>
                  <a:pt x="160" y="168"/>
                </a:lnTo>
                <a:close/>
                <a:moveTo>
                  <a:pt x="160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8"/>
                  <a:pt x="16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lnTo>
                  <a:pt x="160" y="16"/>
                </a:lnTo>
                <a:close/>
                <a:moveTo>
                  <a:pt x="116" y="72"/>
                </a:moveTo>
                <a:cubicBezTo>
                  <a:pt x="140" y="72"/>
                  <a:pt x="140" y="72"/>
                  <a:pt x="140" y="72"/>
                </a:cubicBezTo>
                <a:cubicBezTo>
                  <a:pt x="142" y="72"/>
                  <a:pt x="144" y="70"/>
                  <a:pt x="144" y="68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4" y="42"/>
                  <a:pt x="142" y="40"/>
                  <a:pt x="140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4" y="40"/>
                  <a:pt x="112" y="42"/>
                  <a:pt x="112" y="44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70"/>
                  <a:pt x="114" y="72"/>
                  <a:pt x="116" y="72"/>
                </a:cubicBezTo>
                <a:moveTo>
                  <a:pt x="120" y="48"/>
                </a:moveTo>
                <a:cubicBezTo>
                  <a:pt x="136" y="48"/>
                  <a:pt x="136" y="48"/>
                  <a:pt x="136" y="48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20" y="64"/>
                  <a:pt x="120" y="64"/>
                  <a:pt x="120" y="64"/>
                </a:cubicBezTo>
                <a:lnTo>
                  <a:pt x="120" y="48"/>
                </a:lnTo>
                <a:close/>
                <a:moveTo>
                  <a:pt x="36" y="72"/>
                </a:moveTo>
                <a:cubicBezTo>
                  <a:pt x="60" y="72"/>
                  <a:pt x="60" y="72"/>
                  <a:pt x="60" y="72"/>
                </a:cubicBezTo>
                <a:cubicBezTo>
                  <a:pt x="62" y="72"/>
                  <a:pt x="64" y="70"/>
                  <a:pt x="64" y="68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42"/>
                  <a:pt x="62" y="40"/>
                  <a:pt x="60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4" y="40"/>
                  <a:pt x="32" y="42"/>
                  <a:pt x="32" y="44"/>
                </a:cubicBezTo>
                <a:cubicBezTo>
                  <a:pt x="32" y="68"/>
                  <a:pt x="32" y="68"/>
                  <a:pt x="32" y="68"/>
                </a:cubicBezTo>
                <a:cubicBezTo>
                  <a:pt x="32" y="70"/>
                  <a:pt x="34" y="72"/>
                  <a:pt x="36" y="72"/>
                </a:cubicBezTo>
                <a:moveTo>
                  <a:pt x="40" y="48"/>
                </a:moveTo>
                <a:cubicBezTo>
                  <a:pt x="56" y="48"/>
                  <a:pt x="56" y="48"/>
                  <a:pt x="56" y="48"/>
                </a:cubicBezTo>
                <a:cubicBezTo>
                  <a:pt x="56" y="64"/>
                  <a:pt x="56" y="64"/>
                  <a:pt x="56" y="64"/>
                </a:cubicBezTo>
                <a:cubicBezTo>
                  <a:pt x="40" y="64"/>
                  <a:pt x="40" y="64"/>
                  <a:pt x="40" y="64"/>
                </a:cubicBezTo>
                <a:lnTo>
                  <a:pt x="40" y="48"/>
                </a:lnTo>
                <a:close/>
                <a:moveTo>
                  <a:pt x="36" y="112"/>
                </a:moveTo>
                <a:cubicBezTo>
                  <a:pt x="60" y="112"/>
                  <a:pt x="60" y="112"/>
                  <a:pt x="60" y="112"/>
                </a:cubicBezTo>
                <a:cubicBezTo>
                  <a:pt x="62" y="112"/>
                  <a:pt x="64" y="110"/>
                  <a:pt x="64" y="108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82"/>
                  <a:pt x="62" y="80"/>
                  <a:pt x="60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4" y="80"/>
                  <a:pt x="32" y="82"/>
                  <a:pt x="32" y="84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2" y="110"/>
                  <a:pt x="34" y="112"/>
                  <a:pt x="36" y="112"/>
                </a:cubicBezTo>
                <a:moveTo>
                  <a:pt x="40" y="88"/>
                </a:moveTo>
                <a:cubicBezTo>
                  <a:pt x="56" y="88"/>
                  <a:pt x="56" y="88"/>
                  <a:pt x="56" y="88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40" y="104"/>
                  <a:pt x="40" y="104"/>
                  <a:pt x="40" y="104"/>
                </a:cubicBezTo>
                <a:lnTo>
                  <a:pt x="40" y="88"/>
                </a:lnTo>
                <a:close/>
                <a:moveTo>
                  <a:pt x="116" y="112"/>
                </a:moveTo>
                <a:cubicBezTo>
                  <a:pt x="140" y="112"/>
                  <a:pt x="140" y="112"/>
                  <a:pt x="140" y="112"/>
                </a:cubicBezTo>
                <a:cubicBezTo>
                  <a:pt x="142" y="112"/>
                  <a:pt x="144" y="110"/>
                  <a:pt x="144" y="108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2"/>
                  <a:pt x="142" y="80"/>
                  <a:pt x="140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4" y="80"/>
                  <a:pt x="112" y="82"/>
                  <a:pt x="112" y="84"/>
                </a:cubicBezTo>
                <a:cubicBezTo>
                  <a:pt x="112" y="108"/>
                  <a:pt x="112" y="108"/>
                  <a:pt x="112" y="108"/>
                </a:cubicBezTo>
                <a:cubicBezTo>
                  <a:pt x="112" y="110"/>
                  <a:pt x="114" y="112"/>
                  <a:pt x="116" y="112"/>
                </a:cubicBezTo>
                <a:moveTo>
                  <a:pt x="120" y="88"/>
                </a:moveTo>
                <a:cubicBezTo>
                  <a:pt x="136" y="88"/>
                  <a:pt x="136" y="88"/>
                  <a:pt x="136" y="88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20" y="104"/>
                  <a:pt x="120" y="104"/>
                  <a:pt x="120" y="104"/>
                </a:cubicBezTo>
                <a:lnTo>
                  <a:pt x="120" y="88"/>
                </a:lnTo>
                <a:close/>
                <a:moveTo>
                  <a:pt x="36" y="152"/>
                </a:moveTo>
                <a:cubicBezTo>
                  <a:pt x="60" y="152"/>
                  <a:pt x="60" y="152"/>
                  <a:pt x="60" y="152"/>
                </a:cubicBezTo>
                <a:cubicBezTo>
                  <a:pt x="62" y="152"/>
                  <a:pt x="64" y="150"/>
                  <a:pt x="64" y="148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4" y="122"/>
                  <a:pt x="62" y="120"/>
                  <a:pt x="60" y="12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4" y="120"/>
                  <a:pt x="32" y="122"/>
                  <a:pt x="32" y="124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50"/>
                  <a:pt x="34" y="152"/>
                  <a:pt x="36" y="152"/>
                </a:cubicBezTo>
                <a:moveTo>
                  <a:pt x="40" y="128"/>
                </a:moveTo>
                <a:cubicBezTo>
                  <a:pt x="56" y="128"/>
                  <a:pt x="56" y="128"/>
                  <a:pt x="56" y="128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40" y="144"/>
                  <a:pt x="40" y="144"/>
                  <a:pt x="40" y="144"/>
                </a:cubicBezTo>
                <a:lnTo>
                  <a:pt x="40" y="128"/>
                </a:lnTo>
                <a:close/>
                <a:moveTo>
                  <a:pt x="76" y="72"/>
                </a:moveTo>
                <a:cubicBezTo>
                  <a:pt x="100" y="72"/>
                  <a:pt x="100" y="72"/>
                  <a:pt x="100" y="72"/>
                </a:cubicBezTo>
                <a:cubicBezTo>
                  <a:pt x="102" y="72"/>
                  <a:pt x="104" y="70"/>
                  <a:pt x="104" y="68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42"/>
                  <a:pt x="102" y="40"/>
                  <a:pt x="100" y="40"/>
                </a:cubicBezTo>
                <a:cubicBezTo>
                  <a:pt x="76" y="40"/>
                  <a:pt x="76" y="40"/>
                  <a:pt x="76" y="40"/>
                </a:cubicBezTo>
                <a:cubicBezTo>
                  <a:pt x="74" y="40"/>
                  <a:pt x="72" y="42"/>
                  <a:pt x="72" y="44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70"/>
                  <a:pt x="74" y="72"/>
                  <a:pt x="76" y="72"/>
                </a:cubicBezTo>
                <a:moveTo>
                  <a:pt x="8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64"/>
                  <a:pt x="96" y="64"/>
                  <a:pt x="96" y="64"/>
                </a:cubicBezTo>
                <a:cubicBezTo>
                  <a:pt x="80" y="64"/>
                  <a:pt x="80" y="64"/>
                  <a:pt x="80" y="64"/>
                </a:cubicBezTo>
                <a:lnTo>
                  <a:pt x="80" y="48"/>
                </a:lnTo>
                <a:close/>
                <a:moveTo>
                  <a:pt x="116" y="152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42" y="152"/>
                  <a:pt x="144" y="150"/>
                  <a:pt x="144" y="148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4" y="122"/>
                  <a:pt x="142" y="120"/>
                  <a:pt x="140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4" y="120"/>
                  <a:pt x="112" y="122"/>
                  <a:pt x="112" y="124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50"/>
                  <a:pt x="114" y="152"/>
                  <a:pt x="116" y="152"/>
                </a:cubicBezTo>
                <a:moveTo>
                  <a:pt x="120" y="128"/>
                </a:moveTo>
                <a:cubicBezTo>
                  <a:pt x="136" y="128"/>
                  <a:pt x="136" y="128"/>
                  <a:pt x="136" y="128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20" y="144"/>
                  <a:pt x="120" y="144"/>
                  <a:pt x="120" y="144"/>
                </a:cubicBezTo>
                <a:lnTo>
                  <a:pt x="120" y="128"/>
                </a:lnTo>
                <a:close/>
                <a:moveTo>
                  <a:pt x="76" y="112"/>
                </a:moveTo>
                <a:cubicBezTo>
                  <a:pt x="100" y="112"/>
                  <a:pt x="100" y="112"/>
                  <a:pt x="100" y="112"/>
                </a:cubicBezTo>
                <a:cubicBezTo>
                  <a:pt x="102" y="112"/>
                  <a:pt x="104" y="110"/>
                  <a:pt x="104" y="108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4" y="82"/>
                  <a:pt x="102" y="80"/>
                  <a:pt x="100" y="80"/>
                </a:cubicBezTo>
                <a:cubicBezTo>
                  <a:pt x="76" y="80"/>
                  <a:pt x="76" y="80"/>
                  <a:pt x="76" y="80"/>
                </a:cubicBezTo>
                <a:cubicBezTo>
                  <a:pt x="74" y="80"/>
                  <a:pt x="72" y="82"/>
                  <a:pt x="72" y="84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10"/>
                  <a:pt x="74" y="112"/>
                  <a:pt x="76" y="112"/>
                </a:cubicBezTo>
                <a:moveTo>
                  <a:pt x="80" y="88"/>
                </a:moveTo>
                <a:cubicBezTo>
                  <a:pt x="96" y="88"/>
                  <a:pt x="96" y="88"/>
                  <a:pt x="96" y="88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80" y="104"/>
                  <a:pt x="80" y="104"/>
                  <a:pt x="80" y="104"/>
                </a:cubicBezTo>
                <a:lnTo>
                  <a:pt x="80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4"/>
          <p:cNvSpPr>
            <a:spLocks noEditPoints="1"/>
          </p:cNvSpPr>
          <p:nvPr/>
        </p:nvSpPr>
        <p:spPr bwMode="auto">
          <a:xfrm>
            <a:off x="3186113" y="2686051"/>
            <a:ext cx="320675" cy="261938"/>
          </a:xfrm>
          <a:custGeom>
            <a:avLst/>
            <a:gdLst>
              <a:gd name="T0" fmla="*/ 168 w 176"/>
              <a:gd name="T1" fmla="*/ 0 h 144"/>
              <a:gd name="T2" fmla="*/ 8 w 176"/>
              <a:gd name="T3" fmla="*/ 0 h 144"/>
              <a:gd name="T4" fmla="*/ 0 w 176"/>
              <a:gd name="T5" fmla="*/ 8 h 144"/>
              <a:gd name="T6" fmla="*/ 0 w 176"/>
              <a:gd name="T7" fmla="*/ 24 h 144"/>
              <a:gd name="T8" fmla="*/ 8 w 176"/>
              <a:gd name="T9" fmla="*/ 32 h 144"/>
              <a:gd name="T10" fmla="*/ 16 w 176"/>
              <a:gd name="T11" fmla="*/ 32 h 144"/>
              <a:gd name="T12" fmla="*/ 16 w 176"/>
              <a:gd name="T13" fmla="*/ 136 h 144"/>
              <a:gd name="T14" fmla="*/ 24 w 176"/>
              <a:gd name="T15" fmla="*/ 144 h 144"/>
              <a:gd name="T16" fmla="*/ 152 w 176"/>
              <a:gd name="T17" fmla="*/ 144 h 144"/>
              <a:gd name="T18" fmla="*/ 160 w 176"/>
              <a:gd name="T19" fmla="*/ 136 h 144"/>
              <a:gd name="T20" fmla="*/ 160 w 176"/>
              <a:gd name="T21" fmla="*/ 32 h 144"/>
              <a:gd name="T22" fmla="*/ 168 w 176"/>
              <a:gd name="T23" fmla="*/ 32 h 144"/>
              <a:gd name="T24" fmla="*/ 176 w 176"/>
              <a:gd name="T25" fmla="*/ 24 h 144"/>
              <a:gd name="T26" fmla="*/ 176 w 176"/>
              <a:gd name="T27" fmla="*/ 8 h 144"/>
              <a:gd name="T28" fmla="*/ 168 w 176"/>
              <a:gd name="T29" fmla="*/ 0 h 144"/>
              <a:gd name="T30" fmla="*/ 152 w 176"/>
              <a:gd name="T31" fmla="*/ 136 h 144"/>
              <a:gd name="T32" fmla="*/ 24 w 176"/>
              <a:gd name="T33" fmla="*/ 136 h 144"/>
              <a:gd name="T34" fmla="*/ 24 w 176"/>
              <a:gd name="T35" fmla="*/ 32 h 144"/>
              <a:gd name="T36" fmla="*/ 152 w 176"/>
              <a:gd name="T37" fmla="*/ 32 h 144"/>
              <a:gd name="T38" fmla="*/ 152 w 176"/>
              <a:gd name="T39" fmla="*/ 136 h 144"/>
              <a:gd name="T40" fmla="*/ 168 w 176"/>
              <a:gd name="T41" fmla="*/ 24 h 144"/>
              <a:gd name="T42" fmla="*/ 8 w 176"/>
              <a:gd name="T43" fmla="*/ 24 h 144"/>
              <a:gd name="T44" fmla="*/ 8 w 176"/>
              <a:gd name="T45" fmla="*/ 8 h 144"/>
              <a:gd name="T46" fmla="*/ 168 w 176"/>
              <a:gd name="T47" fmla="*/ 8 h 144"/>
              <a:gd name="T48" fmla="*/ 168 w 176"/>
              <a:gd name="T49" fmla="*/ 24 h 144"/>
              <a:gd name="T50" fmla="*/ 64 w 176"/>
              <a:gd name="T51" fmla="*/ 72 h 144"/>
              <a:gd name="T52" fmla="*/ 112 w 176"/>
              <a:gd name="T53" fmla="*/ 72 h 144"/>
              <a:gd name="T54" fmla="*/ 120 w 176"/>
              <a:gd name="T55" fmla="*/ 64 h 144"/>
              <a:gd name="T56" fmla="*/ 120 w 176"/>
              <a:gd name="T57" fmla="*/ 56 h 144"/>
              <a:gd name="T58" fmla="*/ 112 w 176"/>
              <a:gd name="T59" fmla="*/ 48 h 144"/>
              <a:gd name="T60" fmla="*/ 64 w 176"/>
              <a:gd name="T61" fmla="*/ 48 h 144"/>
              <a:gd name="T62" fmla="*/ 56 w 176"/>
              <a:gd name="T63" fmla="*/ 56 h 144"/>
              <a:gd name="T64" fmla="*/ 56 w 176"/>
              <a:gd name="T65" fmla="*/ 64 h 144"/>
              <a:gd name="T66" fmla="*/ 64 w 176"/>
              <a:gd name="T67" fmla="*/ 72 h 144"/>
              <a:gd name="T68" fmla="*/ 64 w 176"/>
              <a:gd name="T69" fmla="*/ 56 h 144"/>
              <a:gd name="T70" fmla="*/ 112 w 176"/>
              <a:gd name="T71" fmla="*/ 56 h 144"/>
              <a:gd name="T72" fmla="*/ 112 w 176"/>
              <a:gd name="T73" fmla="*/ 64 h 144"/>
              <a:gd name="T74" fmla="*/ 64 w 176"/>
              <a:gd name="T75" fmla="*/ 64 h 144"/>
              <a:gd name="T76" fmla="*/ 64 w 176"/>
              <a:gd name="T77" fmla="*/ 5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6" h="144"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8"/>
                  <a:pt x="4" y="32"/>
                  <a:pt x="8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0"/>
                  <a:pt x="20" y="144"/>
                  <a:pt x="24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6" y="144"/>
                  <a:pt x="160" y="140"/>
                  <a:pt x="160" y="13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72" y="32"/>
                  <a:pt x="176" y="28"/>
                  <a:pt x="176" y="24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52" y="136"/>
                </a:moveTo>
                <a:cubicBezTo>
                  <a:pt x="24" y="136"/>
                  <a:pt x="24" y="136"/>
                  <a:pt x="24" y="136"/>
                </a:cubicBezTo>
                <a:cubicBezTo>
                  <a:pt x="24" y="32"/>
                  <a:pt x="24" y="32"/>
                  <a:pt x="24" y="32"/>
                </a:cubicBezTo>
                <a:cubicBezTo>
                  <a:pt x="152" y="32"/>
                  <a:pt x="152" y="32"/>
                  <a:pt x="152" y="32"/>
                </a:cubicBezTo>
                <a:lnTo>
                  <a:pt x="152" y="136"/>
                </a:lnTo>
                <a:close/>
                <a:moveTo>
                  <a:pt x="168" y="24"/>
                </a:moveTo>
                <a:cubicBezTo>
                  <a:pt x="8" y="24"/>
                  <a:pt x="8" y="24"/>
                  <a:pt x="8" y="24"/>
                </a:cubicBezTo>
                <a:cubicBezTo>
                  <a:pt x="8" y="8"/>
                  <a:pt x="8" y="8"/>
                  <a:pt x="8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24"/>
                </a:lnTo>
                <a:close/>
                <a:moveTo>
                  <a:pt x="64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6" y="72"/>
                  <a:pt x="120" y="68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2"/>
                  <a:pt x="116" y="48"/>
                  <a:pt x="11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0" y="48"/>
                  <a:pt x="56" y="52"/>
                  <a:pt x="56" y="56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68"/>
                  <a:pt x="60" y="72"/>
                  <a:pt x="64" y="72"/>
                </a:cubicBezTo>
                <a:moveTo>
                  <a:pt x="64" y="56"/>
                </a:moveTo>
                <a:cubicBezTo>
                  <a:pt x="112" y="56"/>
                  <a:pt x="112" y="56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lnTo>
                  <a:pt x="64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5"/>
          <p:cNvSpPr>
            <a:spLocks noEditPoints="1"/>
          </p:cNvSpPr>
          <p:nvPr/>
        </p:nvSpPr>
        <p:spPr bwMode="auto">
          <a:xfrm>
            <a:off x="3797300" y="2686051"/>
            <a:ext cx="320675" cy="261938"/>
          </a:xfrm>
          <a:custGeom>
            <a:avLst/>
            <a:gdLst>
              <a:gd name="T0" fmla="*/ 124 w 176"/>
              <a:gd name="T1" fmla="*/ 96 h 144"/>
              <a:gd name="T2" fmla="*/ 136 w 176"/>
              <a:gd name="T3" fmla="*/ 84 h 144"/>
              <a:gd name="T4" fmla="*/ 124 w 176"/>
              <a:gd name="T5" fmla="*/ 72 h 144"/>
              <a:gd name="T6" fmla="*/ 112 w 176"/>
              <a:gd name="T7" fmla="*/ 84 h 144"/>
              <a:gd name="T8" fmla="*/ 124 w 176"/>
              <a:gd name="T9" fmla="*/ 96 h 144"/>
              <a:gd name="T10" fmla="*/ 124 w 176"/>
              <a:gd name="T11" fmla="*/ 80 h 144"/>
              <a:gd name="T12" fmla="*/ 128 w 176"/>
              <a:gd name="T13" fmla="*/ 84 h 144"/>
              <a:gd name="T14" fmla="*/ 124 w 176"/>
              <a:gd name="T15" fmla="*/ 88 h 144"/>
              <a:gd name="T16" fmla="*/ 120 w 176"/>
              <a:gd name="T17" fmla="*/ 84 h 144"/>
              <a:gd name="T18" fmla="*/ 124 w 176"/>
              <a:gd name="T19" fmla="*/ 80 h 144"/>
              <a:gd name="T20" fmla="*/ 88 w 176"/>
              <a:gd name="T21" fmla="*/ 96 h 144"/>
              <a:gd name="T22" fmla="*/ 100 w 176"/>
              <a:gd name="T23" fmla="*/ 84 h 144"/>
              <a:gd name="T24" fmla="*/ 88 w 176"/>
              <a:gd name="T25" fmla="*/ 72 h 144"/>
              <a:gd name="T26" fmla="*/ 76 w 176"/>
              <a:gd name="T27" fmla="*/ 84 h 144"/>
              <a:gd name="T28" fmla="*/ 88 w 176"/>
              <a:gd name="T29" fmla="*/ 96 h 144"/>
              <a:gd name="T30" fmla="*/ 88 w 176"/>
              <a:gd name="T31" fmla="*/ 80 h 144"/>
              <a:gd name="T32" fmla="*/ 92 w 176"/>
              <a:gd name="T33" fmla="*/ 84 h 144"/>
              <a:gd name="T34" fmla="*/ 88 w 176"/>
              <a:gd name="T35" fmla="*/ 88 h 144"/>
              <a:gd name="T36" fmla="*/ 84 w 176"/>
              <a:gd name="T37" fmla="*/ 84 h 144"/>
              <a:gd name="T38" fmla="*/ 88 w 176"/>
              <a:gd name="T39" fmla="*/ 80 h 144"/>
              <a:gd name="T40" fmla="*/ 168 w 176"/>
              <a:gd name="T41" fmla="*/ 0 h 144"/>
              <a:gd name="T42" fmla="*/ 8 w 176"/>
              <a:gd name="T43" fmla="*/ 0 h 144"/>
              <a:gd name="T44" fmla="*/ 0 w 176"/>
              <a:gd name="T45" fmla="*/ 8 h 144"/>
              <a:gd name="T46" fmla="*/ 0 w 176"/>
              <a:gd name="T47" fmla="*/ 24 h 144"/>
              <a:gd name="T48" fmla="*/ 8 w 176"/>
              <a:gd name="T49" fmla="*/ 32 h 144"/>
              <a:gd name="T50" fmla="*/ 16 w 176"/>
              <a:gd name="T51" fmla="*/ 32 h 144"/>
              <a:gd name="T52" fmla="*/ 16 w 176"/>
              <a:gd name="T53" fmla="*/ 136 h 144"/>
              <a:gd name="T54" fmla="*/ 24 w 176"/>
              <a:gd name="T55" fmla="*/ 144 h 144"/>
              <a:gd name="T56" fmla="*/ 152 w 176"/>
              <a:gd name="T57" fmla="*/ 144 h 144"/>
              <a:gd name="T58" fmla="*/ 160 w 176"/>
              <a:gd name="T59" fmla="*/ 136 h 144"/>
              <a:gd name="T60" fmla="*/ 160 w 176"/>
              <a:gd name="T61" fmla="*/ 32 h 144"/>
              <a:gd name="T62" fmla="*/ 168 w 176"/>
              <a:gd name="T63" fmla="*/ 32 h 144"/>
              <a:gd name="T64" fmla="*/ 176 w 176"/>
              <a:gd name="T65" fmla="*/ 24 h 144"/>
              <a:gd name="T66" fmla="*/ 176 w 176"/>
              <a:gd name="T67" fmla="*/ 8 h 144"/>
              <a:gd name="T68" fmla="*/ 168 w 176"/>
              <a:gd name="T69" fmla="*/ 0 h 144"/>
              <a:gd name="T70" fmla="*/ 152 w 176"/>
              <a:gd name="T71" fmla="*/ 136 h 144"/>
              <a:gd name="T72" fmla="*/ 24 w 176"/>
              <a:gd name="T73" fmla="*/ 136 h 144"/>
              <a:gd name="T74" fmla="*/ 24 w 176"/>
              <a:gd name="T75" fmla="*/ 32 h 144"/>
              <a:gd name="T76" fmla="*/ 152 w 176"/>
              <a:gd name="T77" fmla="*/ 32 h 144"/>
              <a:gd name="T78" fmla="*/ 152 w 176"/>
              <a:gd name="T79" fmla="*/ 136 h 144"/>
              <a:gd name="T80" fmla="*/ 168 w 176"/>
              <a:gd name="T81" fmla="*/ 24 h 144"/>
              <a:gd name="T82" fmla="*/ 8 w 176"/>
              <a:gd name="T83" fmla="*/ 24 h 144"/>
              <a:gd name="T84" fmla="*/ 8 w 176"/>
              <a:gd name="T85" fmla="*/ 8 h 144"/>
              <a:gd name="T86" fmla="*/ 168 w 176"/>
              <a:gd name="T87" fmla="*/ 8 h 144"/>
              <a:gd name="T88" fmla="*/ 168 w 176"/>
              <a:gd name="T89" fmla="*/ 24 h 144"/>
              <a:gd name="T90" fmla="*/ 52 w 176"/>
              <a:gd name="T91" fmla="*/ 96 h 144"/>
              <a:gd name="T92" fmla="*/ 64 w 176"/>
              <a:gd name="T93" fmla="*/ 84 h 144"/>
              <a:gd name="T94" fmla="*/ 52 w 176"/>
              <a:gd name="T95" fmla="*/ 72 h 144"/>
              <a:gd name="T96" fmla="*/ 40 w 176"/>
              <a:gd name="T97" fmla="*/ 84 h 144"/>
              <a:gd name="T98" fmla="*/ 52 w 176"/>
              <a:gd name="T99" fmla="*/ 96 h 144"/>
              <a:gd name="T100" fmla="*/ 52 w 176"/>
              <a:gd name="T101" fmla="*/ 80 h 144"/>
              <a:gd name="T102" fmla="*/ 56 w 176"/>
              <a:gd name="T103" fmla="*/ 84 h 144"/>
              <a:gd name="T104" fmla="*/ 52 w 176"/>
              <a:gd name="T105" fmla="*/ 88 h 144"/>
              <a:gd name="T106" fmla="*/ 48 w 176"/>
              <a:gd name="T107" fmla="*/ 84 h 144"/>
              <a:gd name="T108" fmla="*/ 52 w 176"/>
              <a:gd name="T109" fmla="*/ 8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44">
                <a:moveTo>
                  <a:pt x="124" y="96"/>
                </a:moveTo>
                <a:cubicBezTo>
                  <a:pt x="131" y="96"/>
                  <a:pt x="136" y="91"/>
                  <a:pt x="136" y="84"/>
                </a:cubicBezTo>
                <a:cubicBezTo>
                  <a:pt x="136" y="77"/>
                  <a:pt x="131" y="72"/>
                  <a:pt x="124" y="72"/>
                </a:cubicBezTo>
                <a:cubicBezTo>
                  <a:pt x="117" y="72"/>
                  <a:pt x="112" y="77"/>
                  <a:pt x="112" y="84"/>
                </a:cubicBezTo>
                <a:cubicBezTo>
                  <a:pt x="112" y="91"/>
                  <a:pt x="117" y="96"/>
                  <a:pt x="124" y="96"/>
                </a:cubicBezTo>
                <a:moveTo>
                  <a:pt x="124" y="80"/>
                </a:moveTo>
                <a:cubicBezTo>
                  <a:pt x="126" y="80"/>
                  <a:pt x="128" y="82"/>
                  <a:pt x="128" y="84"/>
                </a:cubicBezTo>
                <a:cubicBezTo>
                  <a:pt x="128" y="86"/>
                  <a:pt x="126" y="88"/>
                  <a:pt x="124" y="88"/>
                </a:cubicBezTo>
                <a:cubicBezTo>
                  <a:pt x="122" y="88"/>
                  <a:pt x="120" y="86"/>
                  <a:pt x="120" y="84"/>
                </a:cubicBezTo>
                <a:cubicBezTo>
                  <a:pt x="120" y="82"/>
                  <a:pt x="122" y="80"/>
                  <a:pt x="124" y="80"/>
                </a:cubicBezTo>
                <a:moveTo>
                  <a:pt x="88" y="96"/>
                </a:moveTo>
                <a:cubicBezTo>
                  <a:pt x="95" y="96"/>
                  <a:pt x="100" y="91"/>
                  <a:pt x="100" y="84"/>
                </a:cubicBezTo>
                <a:cubicBezTo>
                  <a:pt x="100" y="77"/>
                  <a:pt x="95" y="72"/>
                  <a:pt x="88" y="72"/>
                </a:cubicBezTo>
                <a:cubicBezTo>
                  <a:pt x="81" y="72"/>
                  <a:pt x="76" y="77"/>
                  <a:pt x="76" y="84"/>
                </a:cubicBezTo>
                <a:cubicBezTo>
                  <a:pt x="76" y="91"/>
                  <a:pt x="81" y="96"/>
                  <a:pt x="88" y="96"/>
                </a:cubicBezTo>
                <a:moveTo>
                  <a:pt x="88" y="80"/>
                </a:moveTo>
                <a:cubicBezTo>
                  <a:pt x="90" y="80"/>
                  <a:pt x="92" y="82"/>
                  <a:pt x="92" y="84"/>
                </a:cubicBezTo>
                <a:cubicBezTo>
                  <a:pt x="92" y="86"/>
                  <a:pt x="90" y="88"/>
                  <a:pt x="88" y="88"/>
                </a:cubicBezTo>
                <a:cubicBezTo>
                  <a:pt x="86" y="88"/>
                  <a:pt x="84" y="86"/>
                  <a:pt x="84" y="84"/>
                </a:cubicBezTo>
                <a:cubicBezTo>
                  <a:pt x="84" y="82"/>
                  <a:pt x="86" y="80"/>
                  <a:pt x="88" y="80"/>
                </a:cubicBezTo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8"/>
                  <a:pt x="4" y="32"/>
                  <a:pt x="8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0"/>
                  <a:pt x="20" y="144"/>
                  <a:pt x="24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6" y="144"/>
                  <a:pt x="160" y="140"/>
                  <a:pt x="160" y="13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72" y="32"/>
                  <a:pt x="176" y="28"/>
                  <a:pt x="176" y="24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52" y="136"/>
                </a:moveTo>
                <a:cubicBezTo>
                  <a:pt x="24" y="136"/>
                  <a:pt x="24" y="136"/>
                  <a:pt x="24" y="136"/>
                </a:cubicBezTo>
                <a:cubicBezTo>
                  <a:pt x="24" y="32"/>
                  <a:pt x="24" y="32"/>
                  <a:pt x="24" y="32"/>
                </a:cubicBezTo>
                <a:cubicBezTo>
                  <a:pt x="152" y="32"/>
                  <a:pt x="152" y="32"/>
                  <a:pt x="152" y="32"/>
                </a:cubicBezTo>
                <a:lnTo>
                  <a:pt x="152" y="136"/>
                </a:lnTo>
                <a:close/>
                <a:moveTo>
                  <a:pt x="168" y="24"/>
                </a:moveTo>
                <a:cubicBezTo>
                  <a:pt x="8" y="24"/>
                  <a:pt x="8" y="24"/>
                  <a:pt x="8" y="24"/>
                </a:cubicBezTo>
                <a:cubicBezTo>
                  <a:pt x="8" y="8"/>
                  <a:pt x="8" y="8"/>
                  <a:pt x="8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24"/>
                </a:lnTo>
                <a:close/>
                <a:moveTo>
                  <a:pt x="52" y="96"/>
                </a:moveTo>
                <a:cubicBezTo>
                  <a:pt x="59" y="96"/>
                  <a:pt x="64" y="91"/>
                  <a:pt x="64" y="84"/>
                </a:cubicBezTo>
                <a:cubicBezTo>
                  <a:pt x="64" y="77"/>
                  <a:pt x="59" y="72"/>
                  <a:pt x="52" y="72"/>
                </a:cubicBezTo>
                <a:cubicBezTo>
                  <a:pt x="45" y="72"/>
                  <a:pt x="40" y="77"/>
                  <a:pt x="40" y="84"/>
                </a:cubicBezTo>
                <a:cubicBezTo>
                  <a:pt x="40" y="91"/>
                  <a:pt x="45" y="96"/>
                  <a:pt x="52" y="96"/>
                </a:cubicBezTo>
                <a:moveTo>
                  <a:pt x="52" y="80"/>
                </a:moveTo>
                <a:cubicBezTo>
                  <a:pt x="54" y="80"/>
                  <a:pt x="56" y="82"/>
                  <a:pt x="56" y="84"/>
                </a:cubicBezTo>
                <a:cubicBezTo>
                  <a:pt x="56" y="86"/>
                  <a:pt x="54" y="88"/>
                  <a:pt x="52" y="88"/>
                </a:cubicBezTo>
                <a:cubicBezTo>
                  <a:pt x="50" y="88"/>
                  <a:pt x="48" y="86"/>
                  <a:pt x="48" y="84"/>
                </a:cubicBezTo>
                <a:cubicBezTo>
                  <a:pt x="48" y="82"/>
                  <a:pt x="50" y="80"/>
                  <a:pt x="52" y="8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46"/>
          <p:cNvSpPr>
            <a:spLocks noEditPoints="1"/>
          </p:cNvSpPr>
          <p:nvPr/>
        </p:nvSpPr>
        <p:spPr bwMode="auto">
          <a:xfrm>
            <a:off x="4408488" y="2657476"/>
            <a:ext cx="320675" cy="320675"/>
          </a:xfrm>
          <a:custGeom>
            <a:avLst/>
            <a:gdLst>
              <a:gd name="T0" fmla="*/ 64 w 176"/>
              <a:gd name="T1" fmla="*/ 96 h 176"/>
              <a:gd name="T2" fmla="*/ 60 w 176"/>
              <a:gd name="T3" fmla="*/ 100 h 176"/>
              <a:gd name="T4" fmla="*/ 61 w 176"/>
              <a:gd name="T5" fmla="*/ 103 h 176"/>
              <a:gd name="T6" fmla="*/ 85 w 176"/>
              <a:gd name="T7" fmla="*/ 127 h 176"/>
              <a:gd name="T8" fmla="*/ 88 w 176"/>
              <a:gd name="T9" fmla="*/ 128 h 176"/>
              <a:gd name="T10" fmla="*/ 91 w 176"/>
              <a:gd name="T11" fmla="*/ 127 h 176"/>
              <a:gd name="T12" fmla="*/ 115 w 176"/>
              <a:gd name="T13" fmla="*/ 103 h 176"/>
              <a:gd name="T14" fmla="*/ 116 w 176"/>
              <a:gd name="T15" fmla="*/ 100 h 176"/>
              <a:gd name="T16" fmla="*/ 112 w 176"/>
              <a:gd name="T17" fmla="*/ 96 h 176"/>
              <a:gd name="T18" fmla="*/ 109 w 176"/>
              <a:gd name="T19" fmla="*/ 97 h 176"/>
              <a:gd name="T20" fmla="*/ 92 w 176"/>
              <a:gd name="T21" fmla="*/ 114 h 176"/>
              <a:gd name="T22" fmla="*/ 92 w 176"/>
              <a:gd name="T23" fmla="*/ 4 h 176"/>
              <a:gd name="T24" fmla="*/ 92 w 176"/>
              <a:gd name="T25" fmla="*/ 4 h 176"/>
              <a:gd name="T26" fmla="*/ 88 w 176"/>
              <a:gd name="T27" fmla="*/ 0 h 176"/>
              <a:gd name="T28" fmla="*/ 84 w 176"/>
              <a:gd name="T29" fmla="*/ 4 h 176"/>
              <a:gd name="T30" fmla="*/ 84 w 176"/>
              <a:gd name="T31" fmla="*/ 114 h 176"/>
              <a:gd name="T32" fmla="*/ 67 w 176"/>
              <a:gd name="T33" fmla="*/ 97 h 176"/>
              <a:gd name="T34" fmla="*/ 64 w 176"/>
              <a:gd name="T35" fmla="*/ 96 h 176"/>
              <a:gd name="T36" fmla="*/ 168 w 176"/>
              <a:gd name="T37" fmla="*/ 40 h 176"/>
              <a:gd name="T38" fmla="*/ 104 w 176"/>
              <a:gd name="T39" fmla="*/ 40 h 176"/>
              <a:gd name="T40" fmla="*/ 100 w 176"/>
              <a:gd name="T41" fmla="*/ 44 h 176"/>
              <a:gd name="T42" fmla="*/ 104 w 176"/>
              <a:gd name="T43" fmla="*/ 48 h 176"/>
              <a:gd name="T44" fmla="*/ 168 w 176"/>
              <a:gd name="T45" fmla="*/ 48 h 176"/>
              <a:gd name="T46" fmla="*/ 168 w 176"/>
              <a:gd name="T47" fmla="*/ 64 h 176"/>
              <a:gd name="T48" fmla="*/ 104 w 176"/>
              <a:gd name="T49" fmla="*/ 64 h 176"/>
              <a:gd name="T50" fmla="*/ 100 w 176"/>
              <a:gd name="T51" fmla="*/ 68 h 176"/>
              <a:gd name="T52" fmla="*/ 104 w 176"/>
              <a:gd name="T53" fmla="*/ 72 h 176"/>
              <a:gd name="T54" fmla="*/ 152 w 176"/>
              <a:gd name="T55" fmla="*/ 72 h 176"/>
              <a:gd name="T56" fmla="*/ 152 w 176"/>
              <a:gd name="T57" fmla="*/ 168 h 176"/>
              <a:gd name="T58" fmla="*/ 24 w 176"/>
              <a:gd name="T59" fmla="*/ 168 h 176"/>
              <a:gd name="T60" fmla="*/ 24 w 176"/>
              <a:gd name="T61" fmla="*/ 72 h 176"/>
              <a:gd name="T62" fmla="*/ 72 w 176"/>
              <a:gd name="T63" fmla="*/ 72 h 176"/>
              <a:gd name="T64" fmla="*/ 76 w 176"/>
              <a:gd name="T65" fmla="*/ 68 h 176"/>
              <a:gd name="T66" fmla="*/ 72 w 176"/>
              <a:gd name="T67" fmla="*/ 64 h 176"/>
              <a:gd name="T68" fmla="*/ 8 w 176"/>
              <a:gd name="T69" fmla="*/ 64 h 176"/>
              <a:gd name="T70" fmla="*/ 8 w 176"/>
              <a:gd name="T71" fmla="*/ 48 h 176"/>
              <a:gd name="T72" fmla="*/ 72 w 176"/>
              <a:gd name="T73" fmla="*/ 48 h 176"/>
              <a:gd name="T74" fmla="*/ 76 w 176"/>
              <a:gd name="T75" fmla="*/ 44 h 176"/>
              <a:gd name="T76" fmla="*/ 72 w 176"/>
              <a:gd name="T77" fmla="*/ 40 h 176"/>
              <a:gd name="T78" fmla="*/ 8 w 176"/>
              <a:gd name="T79" fmla="*/ 40 h 176"/>
              <a:gd name="T80" fmla="*/ 0 w 176"/>
              <a:gd name="T81" fmla="*/ 48 h 176"/>
              <a:gd name="T82" fmla="*/ 0 w 176"/>
              <a:gd name="T83" fmla="*/ 64 h 176"/>
              <a:gd name="T84" fmla="*/ 8 w 176"/>
              <a:gd name="T85" fmla="*/ 72 h 176"/>
              <a:gd name="T86" fmla="*/ 16 w 176"/>
              <a:gd name="T87" fmla="*/ 72 h 176"/>
              <a:gd name="T88" fmla="*/ 16 w 176"/>
              <a:gd name="T89" fmla="*/ 168 h 176"/>
              <a:gd name="T90" fmla="*/ 24 w 176"/>
              <a:gd name="T91" fmla="*/ 176 h 176"/>
              <a:gd name="T92" fmla="*/ 152 w 176"/>
              <a:gd name="T93" fmla="*/ 176 h 176"/>
              <a:gd name="T94" fmla="*/ 160 w 176"/>
              <a:gd name="T95" fmla="*/ 168 h 176"/>
              <a:gd name="T96" fmla="*/ 160 w 176"/>
              <a:gd name="T97" fmla="*/ 72 h 176"/>
              <a:gd name="T98" fmla="*/ 168 w 176"/>
              <a:gd name="T99" fmla="*/ 72 h 176"/>
              <a:gd name="T100" fmla="*/ 176 w 176"/>
              <a:gd name="T101" fmla="*/ 64 h 176"/>
              <a:gd name="T102" fmla="*/ 176 w 176"/>
              <a:gd name="T103" fmla="*/ 48 h 176"/>
              <a:gd name="T104" fmla="*/ 168 w 176"/>
              <a:gd name="T105" fmla="*/ 4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64" y="96"/>
                </a:moveTo>
                <a:cubicBezTo>
                  <a:pt x="62" y="96"/>
                  <a:pt x="60" y="98"/>
                  <a:pt x="60" y="100"/>
                </a:cubicBezTo>
                <a:cubicBezTo>
                  <a:pt x="60" y="101"/>
                  <a:pt x="60" y="102"/>
                  <a:pt x="61" y="103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6" y="128"/>
                  <a:pt x="87" y="128"/>
                  <a:pt x="88" y="128"/>
                </a:cubicBezTo>
                <a:cubicBezTo>
                  <a:pt x="89" y="128"/>
                  <a:pt x="90" y="128"/>
                  <a:pt x="91" y="127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6" y="102"/>
                  <a:pt x="116" y="101"/>
                  <a:pt x="116" y="100"/>
                </a:cubicBezTo>
                <a:cubicBezTo>
                  <a:pt x="116" y="98"/>
                  <a:pt x="114" y="96"/>
                  <a:pt x="112" y="96"/>
                </a:cubicBezTo>
                <a:cubicBezTo>
                  <a:pt x="111" y="96"/>
                  <a:pt x="110" y="96"/>
                  <a:pt x="109" y="97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4"/>
                  <a:pt x="92" y="4"/>
                  <a:pt x="92" y="4"/>
                </a:cubicBezTo>
                <a:cubicBezTo>
                  <a:pt x="92" y="4"/>
                  <a:pt x="92" y="4"/>
                  <a:pt x="92" y="4"/>
                </a:cubicBezTo>
                <a:cubicBezTo>
                  <a:pt x="92" y="2"/>
                  <a:pt x="90" y="0"/>
                  <a:pt x="88" y="0"/>
                </a:cubicBezTo>
                <a:cubicBezTo>
                  <a:pt x="86" y="0"/>
                  <a:pt x="84" y="2"/>
                  <a:pt x="84" y="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67" y="97"/>
                  <a:pt x="67" y="97"/>
                  <a:pt x="67" y="97"/>
                </a:cubicBezTo>
                <a:cubicBezTo>
                  <a:pt x="66" y="96"/>
                  <a:pt x="65" y="96"/>
                  <a:pt x="64" y="96"/>
                </a:cubicBezTo>
                <a:moveTo>
                  <a:pt x="168" y="40"/>
                </a:moveTo>
                <a:cubicBezTo>
                  <a:pt x="104" y="40"/>
                  <a:pt x="104" y="40"/>
                  <a:pt x="104" y="40"/>
                </a:cubicBezTo>
                <a:cubicBezTo>
                  <a:pt x="102" y="40"/>
                  <a:pt x="100" y="42"/>
                  <a:pt x="100" y="44"/>
                </a:cubicBezTo>
                <a:cubicBezTo>
                  <a:pt x="100" y="46"/>
                  <a:pt x="102" y="48"/>
                  <a:pt x="104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2" y="64"/>
                  <a:pt x="100" y="66"/>
                  <a:pt x="100" y="68"/>
                </a:cubicBezTo>
                <a:cubicBezTo>
                  <a:pt x="100" y="70"/>
                  <a:pt x="102" y="72"/>
                  <a:pt x="104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72"/>
                  <a:pt x="24" y="72"/>
                  <a:pt x="24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48"/>
                  <a:pt x="8" y="48"/>
                  <a:pt x="8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4" y="48"/>
                  <a:pt x="76" y="46"/>
                  <a:pt x="76" y="44"/>
                </a:cubicBezTo>
                <a:cubicBezTo>
                  <a:pt x="76" y="42"/>
                  <a:pt x="74" y="40"/>
                  <a:pt x="72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6" y="172"/>
                  <a:pt x="20" y="176"/>
                  <a:pt x="24" y="17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6" y="176"/>
                  <a:pt x="160" y="172"/>
                  <a:pt x="160" y="168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4"/>
                  <a:pt x="172" y="40"/>
                  <a:pt x="168" y="4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47"/>
          <p:cNvSpPr>
            <a:spLocks noEditPoints="1"/>
          </p:cNvSpPr>
          <p:nvPr/>
        </p:nvSpPr>
        <p:spPr bwMode="auto">
          <a:xfrm>
            <a:off x="5019675" y="2657476"/>
            <a:ext cx="320675" cy="320675"/>
          </a:xfrm>
          <a:custGeom>
            <a:avLst/>
            <a:gdLst>
              <a:gd name="T0" fmla="*/ 64 w 176"/>
              <a:gd name="T1" fmla="*/ 32 h 176"/>
              <a:gd name="T2" fmla="*/ 67 w 176"/>
              <a:gd name="T3" fmla="*/ 31 h 176"/>
              <a:gd name="T4" fmla="*/ 84 w 176"/>
              <a:gd name="T5" fmla="*/ 14 h 176"/>
              <a:gd name="T6" fmla="*/ 84 w 176"/>
              <a:gd name="T7" fmla="*/ 124 h 176"/>
              <a:gd name="T8" fmla="*/ 84 w 176"/>
              <a:gd name="T9" fmla="*/ 124 h 176"/>
              <a:gd name="T10" fmla="*/ 88 w 176"/>
              <a:gd name="T11" fmla="*/ 128 h 176"/>
              <a:gd name="T12" fmla="*/ 92 w 176"/>
              <a:gd name="T13" fmla="*/ 124 h 176"/>
              <a:gd name="T14" fmla="*/ 92 w 176"/>
              <a:gd name="T15" fmla="*/ 14 h 176"/>
              <a:gd name="T16" fmla="*/ 109 w 176"/>
              <a:gd name="T17" fmla="*/ 31 h 176"/>
              <a:gd name="T18" fmla="*/ 112 w 176"/>
              <a:gd name="T19" fmla="*/ 32 h 176"/>
              <a:gd name="T20" fmla="*/ 116 w 176"/>
              <a:gd name="T21" fmla="*/ 28 h 176"/>
              <a:gd name="T22" fmla="*/ 115 w 176"/>
              <a:gd name="T23" fmla="*/ 25 h 176"/>
              <a:gd name="T24" fmla="*/ 91 w 176"/>
              <a:gd name="T25" fmla="*/ 1 h 176"/>
              <a:gd name="T26" fmla="*/ 88 w 176"/>
              <a:gd name="T27" fmla="*/ 0 h 176"/>
              <a:gd name="T28" fmla="*/ 85 w 176"/>
              <a:gd name="T29" fmla="*/ 1 h 176"/>
              <a:gd name="T30" fmla="*/ 61 w 176"/>
              <a:gd name="T31" fmla="*/ 25 h 176"/>
              <a:gd name="T32" fmla="*/ 60 w 176"/>
              <a:gd name="T33" fmla="*/ 28 h 176"/>
              <a:gd name="T34" fmla="*/ 64 w 176"/>
              <a:gd name="T35" fmla="*/ 32 h 176"/>
              <a:gd name="T36" fmla="*/ 168 w 176"/>
              <a:gd name="T37" fmla="*/ 40 h 176"/>
              <a:gd name="T38" fmla="*/ 104 w 176"/>
              <a:gd name="T39" fmla="*/ 40 h 176"/>
              <a:gd name="T40" fmla="*/ 100 w 176"/>
              <a:gd name="T41" fmla="*/ 44 h 176"/>
              <a:gd name="T42" fmla="*/ 104 w 176"/>
              <a:gd name="T43" fmla="*/ 48 h 176"/>
              <a:gd name="T44" fmla="*/ 168 w 176"/>
              <a:gd name="T45" fmla="*/ 48 h 176"/>
              <a:gd name="T46" fmla="*/ 168 w 176"/>
              <a:gd name="T47" fmla="*/ 64 h 176"/>
              <a:gd name="T48" fmla="*/ 104 w 176"/>
              <a:gd name="T49" fmla="*/ 64 h 176"/>
              <a:gd name="T50" fmla="*/ 100 w 176"/>
              <a:gd name="T51" fmla="*/ 68 h 176"/>
              <a:gd name="T52" fmla="*/ 104 w 176"/>
              <a:gd name="T53" fmla="*/ 72 h 176"/>
              <a:gd name="T54" fmla="*/ 152 w 176"/>
              <a:gd name="T55" fmla="*/ 72 h 176"/>
              <a:gd name="T56" fmla="*/ 152 w 176"/>
              <a:gd name="T57" fmla="*/ 168 h 176"/>
              <a:gd name="T58" fmla="*/ 24 w 176"/>
              <a:gd name="T59" fmla="*/ 168 h 176"/>
              <a:gd name="T60" fmla="*/ 24 w 176"/>
              <a:gd name="T61" fmla="*/ 72 h 176"/>
              <a:gd name="T62" fmla="*/ 72 w 176"/>
              <a:gd name="T63" fmla="*/ 72 h 176"/>
              <a:gd name="T64" fmla="*/ 76 w 176"/>
              <a:gd name="T65" fmla="*/ 68 h 176"/>
              <a:gd name="T66" fmla="*/ 72 w 176"/>
              <a:gd name="T67" fmla="*/ 64 h 176"/>
              <a:gd name="T68" fmla="*/ 8 w 176"/>
              <a:gd name="T69" fmla="*/ 64 h 176"/>
              <a:gd name="T70" fmla="*/ 8 w 176"/>
              <a:gd name="T71" fmla="*/ 48 h 176"/>
              <a:gd name="T72" fmla="*/ 72 w 176"/>
              <a:gd name="T73" fmla="*/ 48 h 176"/>
              <a:gd name="T74" fmla="*/ 76 w 176"/>
              <a:gd name="T75" fmla="*/ 44 h 176"/>
              <a:gd name="T76" fmla="*/ 72 w 176"/>
              <a:gd name="T77" fmla="*/ 40 h 176"/>
              <a:gd name="T78" fmla="*/ 8 w 176"/>
              <a:gd name="T79" fmla="*/ 40 h 176"/>
              <a:gd name="T80" fmla="*/ 0 w 176"/>
              <a:gd name="T81" fmla="*/ 48 h 176"/>
              <a:gd name="T82" fmla="*/ 0 w 176"/>
              <a:gd name="T83" fmla="*/ 64 h 176"/>
              <a:gd name="T84" fmla="*/ 8 w 176"/>
              <a:gd name="T85" fmla="*/ 72 h 176"/>
              <a:gd name="T86" fmla="*/ 16 w 176"/>
              <a:gd name="T87" fmla="*/ 72 h 176"/>
              <a:gd name="T88" fmla="*/ 16 w 176"/>
              <a:gd name="T89" fmla="*/ 168 h 176"/>
              <a:gd name="T90" fmla="*/ 24 w 176"/>
              <a:gd name="T91" fmla="*/ 176 h 176"/>
              <a:gd name="T92" fmla="*/ 152 w 176"/>
              <a:gd name="T93" fmla="*/ 176 h 176"/>
              <a:gd name="T94" fmla="*/ 160 w 176"/>
              <a:gd name="T95" fmla="*/ 168 h 176"/>
              <a:gd name="T96" fmla="*/ 160 w 176"/>
              <a:gd name="T97" fmla="*/ 72 h 176"/>
              <a:gd name="T98" fmla="*/ 168 w 176"/>
              <a:gd name="T99" fmla="*/ 72 h 176"/>
              <a:gd name="T100" fmla="*/ 176 w 176"/>
              <a:gd name="T101" fmla="*/ 64 h 176"/>
              <a:gd name="T102" fmla="*/ 176 w 176"/>
              <a:gd name="T103" fmla="*/ 48 h 176"/>
              <a:gd name="T104" fmla="*/ 168 w 176"/>
              <a:gd name="T105" fmla="*/ 4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64" y="32"/>
                </a:moveTo>
                <a:cubicBezTo>
                  <a:pt x="65" y="32"/>
                  <a:pt x="66" y="32"/>
                  <a:pt x="67" y="31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6"/>
                  <a:pt x="86" y="128"/>
                  <a:pt x="88" y="128"/>
                </a:cubicBezTo>
                <a:cubicBezTo>
                  <a:pt x="90" y="128"/>
                  <a:pt x="92" y="126"/>
                  <a:pt x="92" y="124"/>
                </a:cubicBezTo>
                <a:cubicBezTo>
                  <a:pt x="92" y="14"/>
                  <a:pt x="92" y="14"/>
                  <a:pt x="92" y="14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10" y="32"/>
                  <a:pt x="111" y="32"/>
                  <a:pt x="112" y="32"/>
                </a:cubicBezTo>
                <a:cubicBezTo>
                  <a:pt x="114" y="32"/>
                  <a:pt x="116" y="30"/>
                  <a:pt x="116" y="28"/>
                </a:cubicBezTo>
                <a:cubicBezTo>
                  <a:pt x="116" y="27"/>
                  <a:pt x="116" y="26"/>
                  <a:pt x="115" y="25"/>
                </a:cubicBezTo>
                <a:cubicBezTo>
                  <a:pt x="91" y="1"/>
                  <a:pt x="91" y="1"/>
                  <a:pt x="91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7" y="0"/>
                  <a:pt x="86" y="0"/>
                  <a:pt x="85" y="1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6"/>
                  <a:pt x="60" y="27"/>
                  <a:pt x="60" y="28"/>
                </a:cubicBezTo>
                <a:cubicBezTo>
                  <a:pt x="60" y="30"/>
                  <a:pt x="62" y="32"/>
                  <a:pt x="64" y="32"/>
                </a:cubicBezTo>
                <a:moveTo>
                  <a:pt x="168" y="40"/>
                </a:moveTo>
                <a:cubicBezTo>
                  <a:pt x="104" y="40"/>
                  <a:pt x="104" y="40"/>
                  <a:pt x="104" y="40"/>
                </a:cubicBezTo>
                <a:cubicBezTo>
                  <a:pt x="102" y="40"/>
                  <a:pt x="100" y="42"/>
                  <a:pt x="100" y="44"/>
                </a:cubicBezTo>
                <a:cubicBezTo>
                  <a:pt x="100" y="46"/>
                  <a:pt x="102" y="48"/>
                  <a:pt x="104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2" y="64"/>
                  <a:pt x="100" y="66"/>
                  <a:pt x="100" y="68"/>
                </a:cubicBezTo>
                <a:cubicBezTo>
                  <a:pt x="100" y="70"/>
                  <a:pt x="102" y="72"/>
                  <a:pt x="104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72"/>
                  <a:pt x="24" y="72"/>
                  <a:pt x="24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48"/>
                  <a:pt x="8" y="48"/>
                  <a:pt x="8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4" y="48"/>
                  <a:pt x="76" y="46"/>
                  <a:pt x="76" y="44"/>
                </a:cubicBezTo>
                <a:cubicBezTo>
                  <a:pt x="76" y="42"/>
                  <a:pt x="74" y="40"/>
                  <a:pt x="72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6" y="172"/>
                  <a:pt x="20" y="176"/>
                  <a:pt x="24" y="17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6" y="176"/>
                  <a:pt x="160" y="172"/>
                  <a:pt x="160" y="168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4"/>
                  <a:pt x="172" y="40"/>
                  <a:pt x="168" y="4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48"/>
          <p:cNvSpPr>
            <a:spLocks noEditPoints="1"/>
          </p:cNvSpPr>
          <p:nvPr/>
        </p:nvSpPr>
        <p:spPr bwMode="auto">
          <a:xfrm>
            <a:off x="5630863" y="2657476"/>
            <a:ext cx="320675" cy="320675"/>
          </a:xfrm>
          <a:custGeom>
            <a:avLst/>
            <a:gdLst>
              <a:gd name="T0" fmla="*/ 112 w 176"/>
              <a:gd name="T1" fmla="*/ 120 h 176"/>
              <a:gd name="T2" fmla="*/ 120 w 176"/>
              <a:gd name="T3" fmla="*/ 104 h 176"/>
              <a:gd name="T4" fmla="*/ 64 w 176"/>
              <a:gd name="T5" fmla="*/ 96 h 176"/>
              <a:gd name="T6" fmla="*/ 56 w 176"/>
              <a:gd name="T7" fmla="*/ 112 h 176"/>
              <a:gd name="T8" fmla="*/ 64 w 176"/>
              <a:gd name="T9" fmla="*/ 104 h 176"/>
              <a:gd name="T10" fmla="*/ 112 w 176"/>
              <a:gd name="T11" fmla="*/ 112 h 176"/>
              <a:gd name="T12" fmla="*/ 64 w 176"/>
              <a:gd name="T13" fmla="*/ 104 h 176"/>
              <a:gd name="T14" fmla="*/ 152 w 176"/>
              <a:gd name="T15" fmla="*/ 48 h 176"/>
              <a:gd name="T16" fmla="*/ 144 w 176"/>
              <a:gd name="T17" fmla="*/ 8 h 176"/>
              <a:gd name="T18" fmla="*/ 104 w 176"/>
              <a:gd name="T19" fmla="*/ 0 h 176"/>
              <a:gd name="T20" fmla="*/ 24 w 176"/>
              <a:gd name="T21" fmla="*/ 8 h 176"/>
              <a:gd name="T22" fmla="*/ 8 w 176"/>
              <a:gd name="T23" fmla="*/ 48 h 176"/>
              <a:gd name="T24" fmla="*/ 0 w 176"/>
              <a:gd name="T25" fmla="*/ 72 h 176"/>
              <a:gd name="T26" fmla="*/ 16 w 176"/>
              <a:gd name="T27" fmla="*/ 80 h 176"/>
              <a:gd name="T28" fmla="*/ 24 w 176"/>
              <a:gd name="T29" fmla="*/ 176 h 176"/>
              <a:gd name="T30" fmla="*/ 160 w 176"/>
              <a:gd name="T31" fmla="*/ 168 h 176"/>
              <a:gd name="T32" fmla="*/ 168 w 176"/>
              <a:gd name="T33" fmla="*/ 80 h 176"/>
              <a:gd name="T34" fmla="*/ 176 w 176"/>
              <a:gd name="T35" fmla="*/ 56 h 176"/>
              <a:gd name="T36" fmla="*/ 144 w 176"/>
              <a:gd name="T37" fmla="*/ 16 h 176"/>
              <a:gd name="T38" fmla="*/ 128 w 176"/>
              <a:gd name="T39" fmla="*/ 48 h 176"/>
              <a:gd name="T40" fmla="*/ 120 w 176"/>
              <a:gd name="T41" fmla="*/ 16 h 176"/>
              <a:gd name="T42" fmla="*/ 104 w 176"/>
              <a:gd name="T43" fmla="*/ 12 h 176"/>
              <a:gd name="T44" fmla="*/ 104 w 176"/>
              <a:gd name="T45" fmla="*/ 24 h 176"/>
              <a:gd name="T46" fmla="*/ 32 w 176"/>
              <a:gd name="T47" fmla="*/ 8 h 176"/>
              <a:gd name="T48" fmla="*/ 96 w 176"/>
              <a:gd name="T49" fmla="*/ 28 h 176"/>
              <a:gd name="T50" fmla="*/ 120 w 176"/>
              <a:gd name="T51" fmla="*/ 32 h 176"/>
              <a:gd name="T52" fmla="*/ 32 w 176"/>
              <a:gd name="T53" fmla="*/ 48 h 176"/>
              <a:gd name="T54" fmla="*/ 152 w 176"/>
              <a:gd name="T55" fmla="*/ 168 h 176"/>
              <a:gd name="T56" fmla="*/ 24 w 176"/>
              <a:gd name="T57" fmla="*/ 80 h 176"/>
              <a:gd name="T58" fmla="*/ 152 w 176"/>
              <a:gd name="T59" fmla="*/ 168 h 176"/>
              <a:gd name="T60" fmla="*/ 8 w 176"/>
              <a:gd name="T61" fmla="*/ 72 h 176"/>
              <a:gd name="T62" fmla="*/ 168 w 176"/>
              <a:gd name="T63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64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6" y="120"/>
                  <a:pt x="120" y="116"/>
                  <a:pt x="120" y="112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00"/>
                  <a:pt x="116" y="96"/>
                  <a:pt x="112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0" y="96"/>
                  <a:pt x="56" y="100"/>
                  <a:pt x="56" y="104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56" y="116"/>
                  <a:pt x="60" y="120"/>
                  <a:pt x="64" y="120"/>
                </a:cubicBezTo>
                <a:moveTo>
                  <a:pt x="64" y="104"/>
                </a:moveTo>
                <a:cubicBezTo>
                  <a:pt x="112" y="104"/>
                  <a:pt x="112" y="104"/>
                  <a:pt x="112" y="104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64" y="112"/>
                  <a:pt x="64" y="112"/>
                  <a:pt x="64" y="112"/>
                </a:cubicBezTo>
                <a:lnTo>
                  <a:pt x="64" y="104"/>
                </a:lnTo>
                <a:close/>
                <a:moveTo>
                  <a:pt x="168" y="48"/>
                </a:moveTo>
                <a:cubicBezTo>
                  <a:pt x="152" y="48"/>
                  <a:pt x="152" y="48"/>
                  <a:pt x="152" y="48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2" y="12"/>
                  <a:pt x="148" y="8"/>
                  <a:pt x="14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04" y="0"/>
                  <a:pt x="104" y="0"/>
                  <a:pt x="104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48"/>
                  <a:pt x="24" y="48"/>
                  <a:pt x="24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4" y="48"/>
                  <a:pt x="0" y="52"/>
                  <a:pt x="0" y="5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4" y="80"/>
                  <a:pt x="8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6" y="172"/>
                  <a:pt x="20" y="176"/>
                  <a:pt x="24" y="17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6" y="176"/>
                  <a:pt x="160" y="172"/>
                  <a:pt x="160" y="168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8" y="80"/>
                  <a:pt x="168" y="80"/>
                  <a:pt x="168" y="80"/>
                </a:cubicBezTo>
                <a:cubicBezTo>
                  <a:pt x="172" y="80"/>
                  <a:pt x="176" y="76"/>
                  <a:pt x="176" y="72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6" y="52"/>
                  <a:pt x="172" y="48"/>
                  <a:pt x="168" y="48"/>
                </a:cubicBezTo>
                <a:moveTo>
                  <a:pt x="144" y="16"/>
                </a:moveTo>
                <a:cubicBezTo>
                  <a:pt x="144" y="48"/>
                  <a:pt x="144" y="48"/>
                  <a:pt x="144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0" y="16"/>
                  <a:pt x="120" y="16"/>
                  <a:pt x="120" y="16"/>
                </a:cubicBezTo>
                <a:lnTo>
                  <a:pt x="144" y="16"/>
                </a:lnTo>
                <a:close/>
                <a:moveTo>
                  <a:pt x="104" y="12"/>
                </a:moveTo>
                <a:cubicBezTo>
                  <a:pt x="116" y="24"/>
                  <a:pt x="116" y="24"/>
                  <a:pt x="116" y="24"/>
                </a:cubicBezTo>
                <a:cubicBezTo>
                  <a:pt x="104" y="24"/>
                  <a:pt x="104" y="24"/>
                  <a:pt x="104" y="24"/>
                </a:cubicBezTo>
                <a:lnTo>
                  <a:pt x="104" y="12"/>
                </a:lnTo>
                <a:close/>
                <a:moveTo>
                  <a:pt x="32" y="8"/>
                </a:moveTo>
                <a:cubicBezTo>
                  <a:pt x="96" y="8"/>
                  <a:pt x="96" y="8"/>
                  <a:pt x="96" y="8"/>
                </a:cubicBezTo>
                <a:cubicBezTo>
                  <a:pt x="96" y="28"/>
                  <a:pt x="96" y="28"/>
                  <a:pt x="96" y="28"/>
                </a:cubicBezTo>
                <a:cubicBezTo>
                  <a:pt x="96" y="30"/>
                  <a:pt x="98" y="32"/>
                  <a:pt x="100" y="3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8"/>
                </a:lnTo>
                <a:close/>
                <a:moveTo>
                  <a:pt x="152" y="168"/>
                </a:moveTo>
                <a:cubicBezTo>
                  <a:pt x="24" y="168"/>
                  <a:pt x="24" y="168"/>
                  <a:pt x="24" y="168"/>
                </a:cubicBezTo>
                <a:cubicBezTo>
                  <a:pt x="24" y="80"/>
                  <a:pt x="24" y="80"/>
                  <a:pt x="24" y="80"/>
                </a:cubicBezTo>
                <a:cubicBezTo>
                  <a:pt x="152" y="80"/>
                  <a:pt x="152" y="80"/>
                  <a:pt x="152" y="80"/>
                </a:cubicBezTo>
                <a:lnTo>
                  <a:pt x="152" y="168"/>
                </a:lnTo>
                <a:close/>
                <a:moveTo>
                  <a:pt x="168" y="72"/>
                </a:moveTo>
                <a:cubicBezTo>
                  <a:pt x="8" y="72"/>
                  <a:pt x="8" y="72"/>
                  <a:pt x="8" y="72"/>
                </a:cubicBezTo>
                <a:cubicBezTo>
                  <a:pt x="8" y="56"/>
                  <a:pt x="8" y="56"/>
                  <a:pt x="8" y="56"/>
                </a:cubicBezTo>
                <a:cubicBezTo>
                  <a:pt x="168" y="56"/>
                  <a:pt x="168" y="56"/>
                  <a:pt x="168" y="56"/>
                </a:cubicBezTo>
                <a:lnTo>
                  <a:pt x="168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49"/>
          <p:cNvSpPr>
            <a:spLocks noEditPoints="1"/>
          </p:cNvSpPr>
          <p:nvPr/>
        </p:nvSpPr>
        <p:spPr bwMode="auto">
          <a:xfrm>
            <a:off x="6242050" y="2660651"/>
            <a:ext cx="320675" cy="317500"/>
          </a:xfrm>
          <a:custGeom>
            <a:avLst/>
            <a:gdLst>
              <a:gd name="T0" fmla="*/ 112 w 176"/>
              <a:gd name="T1" fmla="*/ 118 h 174"/>
              <a:gd name="T2" fmla="*/ 120 w 176"/>
              <a:gd name="T3" fmla="*/ 102 h 174"/>
              <a:gd name="T4" fmla="*/ 64 w 176"/>
              <a:gd name="T5" fmla="*/ 94 h 174"/>
              <a:gd name="T6" fmla="*/ 56 w 176"/>
              <a:gd name="T7" fmla="*/ 110 h 174"/>
              <a:gd name="T8" fmla="*/ 64 w 176"/>
              <a:gd name="T9" fmla="*/ 102 h 174"/>
              <a:gd name="T10" fmla="*/ 112 w 176"/>
              <a:gd name="T11" fmla="*/ 110 h 174"/>
              <a:gd name="T12" fmla="*/ 64 w 176"/>
              <a:gd name="T13" fmla="*/ 102 h 174"/>
              <a:gd name="T14" fmla="*/ 152 w 176"/>
              <a:gd name="T15" fmla="*/ 46 h 174"/>
              <a:gd name="T16" fmla="*/ 128 w 176"/>
              <a:gd name="T17" fmla="*/ 17 h 174"/>
              <a:gd name="T18" fmla="*/ 70 w 176"/>
              <a:gd name="T19" fmla="*/ 4 h 174"/>
              <a:gd name="T20" fmla="*/ 28 w 176"/>
              <a:gd name="T21" fmla="*/ 46 h 174"/>
              <a:gd name="T22" fmla="*/ 0 w 176"/>
              <a:gd name="T23" fmla="*/ 54 h 174"/>
              <a:gd name="T24" fmla="*/ 8 w 176"/>
              <a:gd name="T25" fmla="*/ 78 h 174"/>
              <a:gd name="T26" fmla="*/ 16 w 176"/>
              <a:gd name="T27" fmla="*/ 166 h 174"/>
              <a:gd name="T28" fmla="*/ 152 w 176"/>
              <a:gd name="T29" fmla="*/ 174 h 174"/>
              <a:gd name="T30" fmla="*/ 160 w 176"/>
              <a:gd name="T31" fmla="*/ 78 h 174"/>
              <a:gd name="T32" fmla="*/ 176 w 176"/>
              <a:gd name="T33" fmla="*/ 70 h 174"/>
              <a:gd name="T34" fmla="*/ 168 w 176"/>
              <a:gd name="T35" fmla="*/ 46 h 174"/>
              <a:gd name="T36" fmla="*/ 140 w 176"/>
              <a:gd name="T37" fmla="*/ 30 h 174"/>
              <a:gd name="T38" fmla="*/ 143 w 176"/>
              <a:gd name="T39" fmla="*/ 46 h 174"/>
              <a:gd name="T40" fmla="*/ 134 w 176"/>
              <a:gd name="T41" fmla="*/ 40 h 174"/>
              <a:gd name="T42" fmla="*/ 124 w 176"/>
              <a:gd name="T43" fmla="*/ 34 h 174"/>
              <a:gd name="T44" fmla="*/ 115 w 176"/>
              <a:gd name="T45" fmla="*/ 30 h 174"/>
              <a:gd name="T46" fmla="*/ 130 w 176"/>
              <a:gd name="T47" fmla="*/ 24 h 174"/>
              <a:gd name="T48" fmla="*/ 74 w 176"/>
              <a:gd name="T49" fmla="*/ 46 h 174"/>
              <a:gd name="T50" fmla="*/ 127 w 176"/>
              <a:gd name="T51" fmla="*/ 46 h 174"/>
              <a:gd name="T52" fmla="*/ 66 w 176"/>
              <a:gd name="T53" fmla="*/ 11 h 174"/>
              <a:gd name="T54" fmla="*/ 65 w 176"/>
              <a:gd name="T55" fmla="*/ 46 h 174"/>
              <a:gd name="T56" fmla="*/ 46 w 176"/>
              <a:gd name="T57" fmla="*/ 46 h 174"/>
              <a:gd name="T58" fmla="*/ 37 w 176"/>
              <a:gd name="T59" fmla="*/ 46 h 174"/>
              <a:gd name="T60" fmla="*/ 152 w 176"/>
              <a:gd name="T61" fmla="*/ 166 h 174"/>
              <a:gd name="T62" fmla="*/ 24 w 176"/>
              <a:gd name="T63" fmla="*/ 78 h 174"/>
              <a:gd name="T64" fmla="*/ 152 w 176"/>
              <a:gd name="T65" fmla="*/ 166 h 174"/>
              <a:gd name="T66" fmla="*/ 8 w 176"/>
              <a:gd name="T67" fmla="*/ 70 h 174"/>
              <a:gd name="T68" fmla="*/ 168 w 176"/>
              <a:gd name="T69" fmla="*/ 54 h 174"/>
              <a:gd name="T70" fmla="*/ 69 w 176"/>
              <a:gd name="T71" fmla="*/ 22 h 174"/>
              <a:gd name="T72" fmla="*/ 58 w 176"/>
              <a:gd name="T73" fmla="*/ 25 h 174"/>
              <a:gd name="T74" fmla="*/ 69 w 176"/>
              <a:gd name="T75" fmla="*/ 22 h 174"/>
              <a:gd name="T76" fmla="*/ 54 w 176"/>
              <a:gd name="T77" fmla="*/ 32 h 174"/>
              <a:gd name="T78" fmla="*/ 57 w 176"/>
              <a:gd name="T79" fmla="*/ 4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4">
                <a:moveTo>
                  <a:pt x="64" y="118"/>
                </a:moveTo>
                <a:cubicBezTo>
                  <a:pt x="112" y="118"/>
                  <a:pt x="112" y="118"/>
                  <a:pt x="112" y="118"/>
                </a:cubicBezTo>
                <a:cubicBezTo>
                  <a:pt x="116" y="118"/>
                  <a:pt x="120" y="114"/>
                  <a:pt x="120" y="110"/>
                </a:cubicBezTo>
                <a:cubicBezTo>
                  <a:pt x="120" y="102"/>
                  <a:pt x="120" y="102"/>
                  <a:pt x="120" y="102"/>
                </a:cubicBezTo>
                <a:cubicBezTo>
                  <a:pt x="120" y="98"/>
                  <a:pt x="116" y="94"/>
                  <a:pt x="112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0" y="94"/>
                  <a:pt x="56" y="98"/>
                  <a:pt x="56" y="102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14"/>
                  <a:pt x="60" y="118"/>
                  <a:pt x="64" y="118"/>
                </a:cubicBezTo>
                <a:moveTo>
                  <a:pt x="64" y="102"/>
                </a:moveTo>
                <a:cubicBezTo>
                  <a:pt x="112" y="102"/>
                  <a:pt x="112" y="102"/>
                  <a:pt x="112" y="102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64" y="110"/>
                  <a:pt x="64" y="110"/>
                  <a:pt x="64" y="110"/>
                </a:cubicBezTo>
                <a:lnTo>
                  <a:pt x="64" y="102"/>
                </a:lnTo>
                <a:close/>
                <a:moveTo>
                  <a:pt x="168" y="46"/>
                </a:moveTo>
                <a:cubicBezTo>
                  <a:pt x="152" y="46"/>
                  <a:pt x="152" y="46"/>
                  <a:pt x="152" y="46"/>
                </a:cubicBezTo>
                <a:cubicBezTo>
                  <a:pt x="147" y="28"/>
                  <a:pt x="147" y="28"/>
                  <a:pt x="147" y="28"/>
                </a:cubicBezTo>
                <a:cubicBezTo>
                  <a:pt x="145" y="19"/>
                  <a:pt x="136" y="14"/>
                  <a:pt x="128" y="17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70" y="4"/>
                  <a:pt x="70" y="4"/>
                  <a:pt x="70" y="4"/>
                </a:cubicBezTo>
                <a:cubicBezTo>
                  <a:pt x="63" y="0"/>
                  <a:pt x="53" y="2"/>
                  <a:pt x="49" y="10"/>
                </a:cubicBezTo>
                <a:cubicBezTo>
                  <a:pt x="28" y="46"/>
                  <a:pt x="28" y="46"/>
                  <a:pt x="2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4" y="46"/>
                  <a:pt x="0" y="50"/>
                  <a:pt x="0" y="54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4"/>
                  <a:pt x="4" y="78"/>
                  <a:pt x="8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6" y="166"/>
                  <a:pt x="16" y="166"/>
                  <a:pt x="16" y="166"/>
                </a:cubicBezTo>
                <a:cubicBezTo>
                  <a:pt x="16" y="170"/>
                  <a:pt x="20" y="174"/>
                  <a:pt x="24" y="174"/>
                </a:cubicBezTo>
                <a:cubicBezTo>
                  <a:pt x="152" y="174"/>
                  <a:pt x="152" y="174"/>
                  <a:pt x="152" y="174"/>
                </a:cubicBezTo>
                <a:cubicBezTo>
                  <a:pt x="156" y="174"/>
                  <a:pt x="160" y="170"/>
                  <a:pt x="160" y="166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8" y="78"/>
                  <a:pt x="168" y="78"/>
                  <a:pt x="168" y="78"/>
                </a:cubicBezTo>
                <a:cubicBezTo>
                  <a:pt x="172" y="78"/>
                  <a:pt x="176" y="74"/>
                  <a:pt x="176" y="70"/>
                </a:cubicBezTo>
                <a:cubicBezTo>
                  <a:pt x="176" y="54"/>
                  <a:pt x="176" y="54"/>
                  <a:pt x="176" y="54"/>
                </a:cubicBezTo>
                <a:cubicBezTo>
                  <a:pt x="176" y="50"/>
                  <a:pt x="172" y="46"/>
                  <a:pt x="168" y="46"/>
                </a:cubicBezTo>
                <a:moveTo>
                  <a:pt x="130" y="24"/>
                </a:moveTo>
                <a:cubicBezTo>
                  <a:pt x="134" y="23"/>
                  <a:pt x="138" y="26"/>
                  <a:pt x="140" y="30"/>
                </a:cubicBezTo>
                <a:cubicBezTo>
                  <a:pt x="144" y="46"/>
                  <a:pt x="144" y="46"/>
                  <a:pt x="144" y="46"/>
                </a:cubicBezTo>
                <a:cubicBezTo>
                  <a:pt x="143" y="46"/>
                  <a:pt x="143" y="46"/>
                  <a:pt x="143" y="46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4" y="28"/>
                  <a:pt x="114" y="28"/>
                  <a:pt x="114" y="28"/>
                </a:cubicBezTo>
                <a:lnTo>
                  <a:pt x="130" y="24"/>
                </a:lnTo>
                <a:close/>
                <a:moveTo>
                  <a:pt x="127" y="46"/>
                </a:moveTo>
                <a:cubicBezTo>
                  <a:pt x="74" y="46"/>
                  <a:pt x="74" y="46"/>
                  <a:pt x="74" y="46"/>
                </a:cubicBezTo>
                <a:cubicBezTo>
                  <a:pt x="87" y="23"/>
                  <a:pt x="87" y="23"/>
                  <a:pt x="87" y="23"/>
                </a:cubicBezTo>
                <a:lnTo>
                  <a:pt x="127" y="46"/>
                </a:lnTo>
                <a:close/>
                <a:moveTo>
                  <a:pt x="56" y="14"/>
                </a:moveTo>
                <a:cubicBezTo>
                  <a:pt x="58" y="10"/>
                  <a:pt x="63" y="9"/>
                  <a:pt x="66" y="11"/>
                </a:cubicBezTo>
                <a:cubicBezTo>
                  <a:pt x="80" y="19"/>
                  <a:pt x="80" y="19"/>
                  <a:pt x="80" y="19"/>
                </a:cubicBezTo>
                <a:cubicBezTo>
                  <a:pt x="65" y="46"/>
                  <a:pt x="65" y="46"/>
                  <a:pt x="65" y="46"/>
                </a:cubicBezTo>
                <a:cubicBezTo>
                  <a:pt x="47" y="46"/>
                  <a:pt x="47" y="46"/>
                  <a:pt x="47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37" y="46"/>
                  <a:pt x="37" y="46"/>
                  <a:pt x="37" y="46"/>
                </a:cubicBezTo>
                <a:lnTo>
                  <a:pt x="56" y="14"/>
                </a:lnTo>
                <a:close/>
                <a:moveTo>
                  <a:pt x="152" y="166"/>
                </a:moveTo>
                <a:cubicBezTo>
                  <a:pt x="24" y="166"/>
                  <a:pt x="24" y="166"/>
                  <a:pt x="24" y="166"/>
                </a:cubicBezTo>
                <a:cubicBezTo>
                  <a:pt x="24" y="78"/>
                  <a:pt x="24" y="78"/>
                  <a:pt x="24" y="78"/>
                </a:cubicBezTo>
                <a:cubicBezTo>
                  <a:pt x="152" y="78"/>
                  <a:pt x="152" y="78"/>
                  <a:pt x="152" y="78"/>
                </a:cubicBezTo>
                <a:lnTo>
                  <a:pt x="152" y="166"/>
                </a:lnTo>
                <a:close/>
                <a:moveTo>
                  <a:pt x="168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54"/>
                  <a:pt x="8" y="54"/>
                  <a:pt x="8" y="54"/>
                </a:cubicBezTo>
                <a:cubicBezTo>
                  <a:pt x="168" y="54"/>
                  <a:pt x="168" y="54"/>
                  <a:pt x="168" y="54"/>
                </a:cubicBezTo>
                <a:lnTo>
                  <a:pt x="168" y="70"/>
                </a:lnTo>
                <a:close/>
                <a:moveTo>
                  <a:pt x="69" y="22"/>
                </a:moveTo>
                <a:cubicBezTo>
                  <a:pt x="62" y="18"/>
                  <a:pt x="62" y="18"/>
                  <a:pt x="62" y="18"/>
                </a:cubicBezTo>
                <a:cubicBezTo>
                  <a:pt x="58" y="25"/>
                  <a:pt x="58" y="25"/>
                  <a:pt x="58" y="25"/>
                </a:cubicBezTo>
                <a:cubicBezTo>
                  <a:pt x="65" y="29"/>
                  <a:pt x="65" y="29"/>
                  <a:pt x="65" y="29"/>
                </a:cubicBezTo>
                <a:lnTo>
                  <a:pt x="69" y="22"/>
                </a:lnTo>
                <a:close/>
                <a:moveTo>
                  <a:pt x="61" y="36"/>
                </a:moveTo>
                <a:cubicBezTo>
                  <a:pt x="54" y="32"/>
                  <a:pt x="54" y="32"/>
                  <a:pt x="54" y="32"/>
                </a:cubicBezTo>
                <a:cubicBezTo>
                  <a:pt x="50" y="39"/>
                  <a:pt x="50" y="39"/>
                  <a:pt x="50" y="39"/>
                </a:cubicBezTo>
                <a:cubicBezTo>
                  <a:pt x="57" y="43"/>
                  <a:pt x="57" y="43"/>
                  <a:pt x="57" y="43"/>
                </a:cubicBezTo>
                <a:lnTo>
                  <a:pt x="61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0"/>
          <p:cNvSpPr>
            <a:spLocks noEditPoints="1"/>
          </p:cNvSpPr>
          <p:nvPr/>
        </p:nvSpPr>
        <p:spPr bwMode="auto">
          <a:xfrm>
            <a:off x="6853238" y="2657476"/>
            <a:ext cx="320675" cy="320675"/>
          </a:xfrm>
          <a:custGeom>
            <a:avLst/>
            <a:gdLst>
              <a:gd name="T0" fmla="*/ 175 w 176"/>
              <a:gd name="T1" fmla="*/ 169 h 176"/>
              <a:gd name="T2" fmla="*/ 132 w 176"/>
              <a:gd name="T3" fmla="*/ 127 h 176"/>
              <a:gd name="T4" fmla="*/ 152 w 176"/>
              <a:gd name="T5" fmla="*/ 76 h 176"/>
              <a:gd name="T6" fmla="*/ 76 w 176"/>
              <a:gd name="T7" fmla="*/ 0 h 176"/>
              <a:gd name="T8" fmla="*/ 0 w 176"/>
              <a:gd name="T9" fmla="*/ 76 h 176"/>
              <a:gd name="T10" fmla="*/ 76 w 176"/>
              <a:gd name="T11" fmla="*/ 152 h 176"/>
              <a:gd name="T12" fmla="*/ 127 w 176"/>
              <a:gd name="T13" fmla="*/ 132 h 176"/>
              <a:gd name="T14" fmla="*/ 169 w 176"/>
              <a:gd name="T15" fmla="*/ 175 h 176"/>
              <a:gd name="T16" fmla="*/ 172 w 176"/>
              <a:gd name="T17" fmla="*/ 176 h 176"/>
              <a:gd name="T18" fmla="*/ 176 w 176"/>
              <a:gd name="T19" fmla="*/ 172 h 176"/>
              <a:gd name="T20" fmla="*/ 175 w 176"/>
              <a:gd name="T21" fmla="*/ 169 h 176"/>
              <a:gd name="T22" fmla="*/ 76 w 176"/>
              <a:gd name="T23" fmla="*/ 144 h 176"/>
              <a:gd name="T24" fmla="*/ 8 w 176"/>
              <a:gd name="T25" fmla="*/ 76 h 176"/>
              <a:gd name="T26" fmla="*/ 76 w 176"/>
              <a:gd name="T27" fmla="*/ 8 h 176"/>
              <a:gd name="T28" fmla="*/ 144 w 176"/>
              <a:gd name="T29" fmla="*/ 76 h 176"/>
              <a:gd name="T30" fmla="*/ 76 w 176"/>
              <a:gd name="T31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6" h="176"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1"/>
          <p:cNvSpPr>
            <a:spLocks noEditPoints="1"/>
          </p:cNvSpPr>
          <p:nvPr/>
        </p:nvSpPr>
        <p:spPr bwMode="auto">
          <a:xfrm>
            <a:off x="7464425" y="2657476"/>
            <a:ext cx="320675" cy="320675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2"/>
          <p:cNvSpPr>
            <a:spLocks noEditPoints="1"/>
          </p:cNvSpPr>
          <p:nvPr/>
        </p:nvSpPr>
        <p:spPr bwMode="auto">
          <a:xfrm>
            <a:off x="8075613" y="2657476"/>
            <a:ext cx="320675" cy="320675"/>
          </a:xfrm>
          <a:custGeom>
            <a:avLst/>
            <a:gdLst>
              <a:gd name="T0" fmla="*/ 112 w 176"/>
              <a:gd name="T1" fmla="*/ 72 h 176"/>
              <a:gd name="T2" fmla="*/ 40 w 176"/>
              <a:gd name="T3" fmla="*/ 72 h 176"/>
              <a:gd name="T4" fmla="*/ 36 w 176"/>
              <a:gd name="T5" fmla="*/ 76 h 176"/>
              <a:gd name="T6" fmla="*/ 40 w 176"/>
              <a:gd name="T7" fmla="*/ 80 h 176"/>
              <a:gd name="T8" fmla="*/ 112 w 176"/>
              <a:gd name="T9" fmla="*/ 80 h 176"/>
              <a:gd name="T10" fmla="*/ 116 w 176"/>
              <a:gd name="T11" fmla="*/ 76 h 176"/>
              <a:gd name="T12" fmla="*/ 112 w 176"/>
              <a:gd name="T13" fmla="*/ 72 h 176"/>
              <a:gd name="T14" fmla="*/ 175 w 176"/>
              <a:gd name="T15" fmla="*/ 169 h 176"/>
              <a:gd name="T16" fmla="*/ 132 w 176"/>
              <a:gd name="T17" fmla="*/ 127 h 176"/>
              <a:gd name="T18" fmla="*/ 152 w 176"/>
              <a:gd name="T19" fmla="*/ 76 h 176"/>
              <a:gd name="T20" fmla="*/ 76 w 176"/>
              <a:gd name="T21" fmla="*/ 0 h 176"/>
              <a:gd name="T22" fmla="*/ 0 w 176"/>
              <a:gd name="T23" fmla="*/ 76 h 176"/>
              <a:gd name="T24" fmla="*/ 76 w 176"/>
              <a:gd name="T25" fmla="*/ 152 h 176"/>
              <a:gd name="T26" fmla="*/ 127 w 176"/>
              <a:gd name="T27" fmla="*/ 132 h 176"/>
              <a:gd name="T28" fmla="*/ 169 w 176"/>
              <a:gd name="T29" fmla="*/ 175 h 176"/>
              <a:gd name="T30" fmla="*/ 172 w 176"/>
              <a:gd name="T31" fmla="*/ 176 h 176"/>
              <a:gd name="T32" fmla="*/ 176 w 176"/>
              <a:gd name="T33" fmla="*/ 172 h 176"/>
              <a:gd name="T34" fmla="*/ 175 w 176"/>
              <a:gd name="T35" fmla="*/ 169 h 176"/>
              <a:gd name="T36" fmla="*/ 76 w 176"/>
              <a:gd name="T37" fmla="*/ 144 h 176"/>
              <a:gd name="T38" fmla="*/ 8 w 176"/>
              <a:gd name="T39" fmla="*/ 76 h 176"/>
              <a:gd name="T40" fmla="*/ 76 w 176"/>
              <a:gd name="T41" fmla="*/ 8 h 176"/>
              <a:gd name="T42" fmla="*/ 144 w 176"/>
              <a:gd name="T43" fmla="*/ 76 h 176"/>
              <a:gd name="T44" fmla="*/ 76 w 176"/>
              <a:gd name="T4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3"/>
          <p:cNvSpPr>
            <a:spLocks noEditPoints="1"/>
          </p:cNvSpPr>
          <p:nvPr/>
        </p:nvSpPr>
        <p:spPr bwMode="auto">
          <a:xfrm>
            <a:off x="8701088" y="2657476"/>
            <a:ext cx="292100" cy="320675"/>
          </a:xfrm>
          <a:custGeom>
            <a:avLst/>
            <a:gdLst>
              <a:gd name="T0" fmla="*/ 80 w 160"/>
              <a:gd name="T1" fmla="*/ 0 h 176"/>
              <a:gd name="T2" fmla="*/ 0 w 160"/>
              <a:gd name="T3" fmla="*/ 24 h 176"/>
              <a:gd name="T4" fmla="*/ 64 w 160"/>
              <a:gd name="T5" fmla="*/ 120 h 176"/>
              <a:gd name="T6" fmla="*/ 64 w 160"/>
              <a:gd name="T7" fmla="*/ 124 h 176"/>
              <a:gd name="T8" fmla="*/ 64 w 160"/>
              <a:gd name="T9" fmla="*/ 124 h 176"/>
              <a:gd name="T10" fmla="*/ 64 w 160"/>
              <a:gd name="T11" fmla="*/ 124 h 176"/>
              <a:gd name="T12" fmla="*/ 64 w 160"/>
              <a:gd name="T13" fmla="*/ 140 h 176"/>
              <a:gd name="T14" fmla="*/ 64 w 160"/>
              <a:gd name="T15" fmla="*/ 140 h 176"/>
              <a:gd name="T16" fmla="*/ 64 w 160"/>
              <a:gd name="T17" fmla="*/ 140 h 176"/>
              <a:gd name="T18" fmla="*/ 80 w 160"/>
              <a:gd name="T19" fmla="*/ 176 h 176"/>
              <a:gd name="T20" fmla="*/ 96 w 160"/>
              <a:gd name="T21" fmla="*/ 120 h 176"/>
              <a:gd name="T22" fmla="*/ 160 w 160"/>
              <a:gd name="T23" fmla="*/ 24 h 176"/>
              <a:gd name="T24" fmla="*/ 80 w 160"/>
              <a:gd name="T25" fmla="*/ 0 h 176"/>
              <a:gd name="T26" fmla="*/ 121 w 160"/>
              <a:gd name="T27" fmla="*/ 71 h 176"/>
              <a:gd name="T28" fmla="*/ 88 w 160"/>
              <a:gd name="T29" fmla="*/ 120 h 176"/>
              <a:gd name="T30" fmla="*/ 86 w 160"/>
              <a:gd name="T31" fmla="*/ 164 h 176"/>
              <a:gd name="T32" fmla="*/ 80 w 160"/>
              <a:gd name="T33" fmla="*/ 168 h 176"/>
              <a:gd name="T34" fmla="*/ 74 w 160"/>
              <a:gd name="T35" fmla="*/ 164 h 176"/>
              <a:gd name="T36" fmla="*/ 72 w 160"/>
              <a:gd name="T37" fmla="*/ 144 h 176"/>
              <a:gd name="T38" fmla="*/ 76 w 160"/>
              <a:gd name="T39" fmla="*/ 144 h 176"/>
              <a:gd name="T40" fmla="*/ 80 w 160"/>
              <a:gd name="T41" fmla="*/ 140 h 176"/>
              <a:gd name="T42" fmla="*/ 76 w 160"/>
              <a:gd name="T43" fmla="*/ 136 h 176"/>
              <a:gd name="T44" fmla="*/ 72 w 160"/>
              <a:gd name="T45" fmla="*/ 136 h 176"/>
              <a:gd name="T46" fmla="*/ 72 w 160"/>
              <a:gd name="T47" fmla="*/ 128 h 176"/>
              <a:gd name="T48" fmla="*/ 76 w 160"/>
              <a:gd name="T49" fmla="*/ 128 h 176"/>
              <a:gd name="T50" fmla="*/ 80 w 160"/>
              <a:gd name="T51" fmla="*/ 124 h 176"/>
              <a:gd name="T52" fmla="*/ 76 w 160"/>
              <a:gd name="T53" fmla="*/ 120 h 176"/>
              <a:gd name="T54" fmla="*/ 72 w 160"/>
              <a:gd name="T55" fmla="*/ 120 h 176"/>
              <a:gd name="T56" fmla="*/ 39 w 160"/>
              <a:gd name="T57" fmla="*/ 71 h 176"/>
              <a:gd name="T58" fmla="*/ 10 w 160"/>
              <a:gd name="T59" fmla="*/ 35 h 176"/>
              <a:gd name="T60" fmla="*/ 80 w 160"/>
              <a:gd name="T61" fmla="*/ 48 h 176"/>
              <a:gd name="T62" fmla="*/ 150 w 160"/>
              <a:gd name="T63" fmla="*/ 35 h 176"/>
              <a:gd name="T64" fmla="*/ 121 w 160"/>
              <a:gd name="T65" fmla="*/ 71 h 176"/>
              <a:gd name="T66" fmla="*/ 80 w 160"/>
              <a:gd name="T67" fmla="*/ 40 h 176"/>
              <a:gd name="T68" fmla="*/ 8 w 160"/>
              <a:gd name="T69" fmla="*/ 24 h 176"/>
              <a:gd name="T70" fmla="*/ 80 w 160"/>
              <a:gd name="T71" fmla="*/ 8 h 176"/>
              <a:gd name="T72" fmla="*/ 152 w 160"/>
              <a:gd name="T73" fmla="*/ 24 h 176"/>
              <a:gd name="T74" fmla="*/ 80 w 160"/>
              <a:gd name="T75" fmla="*/ 4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80" y="0"/>
                </a:moveTo>
                <a:cubicBezTo>
                  <a:pt x="36" y="0"/>
                  <a:pt x="0" y="11"/>
                  <a:pt x="0" y="24"/>
                </a:cubicBezTo>
                <a:cubicBezTo>
                  <a:pt x="0" y="72"/>
                  <a:pt x="64" y="80"/>
                  <a:pt x="64" y="120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4" y="130"/>
                  <a:pt x="64" y="135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70"/>
                  <a:pt x="67" y="176"/>
                  <a:pt x="80" y="176"/>
                </a:cubicBezTo>
                <a:cubicBezTo>
                  <a:pt x="96" y="176"/>
                  <a:pt x="96" y="168"/>
                  <a:pt x="96" y="120"/>
                </a:cubicBezTo>
                <a:cubicBezTo>
                  <a:pt x="96" y="80"/>
                  <a:pt x="160" y="72"/>
                  <a:pt x="160" y="24"/>
                </a:cubicBezTo>
                <a:cubicBezTo>
                  <a:pt x="160" y="11"/>
                  <a:pt x="124" y="0"/>
                  <a:pt x="80" y="0"/>
                </a:cubicBezTo>
                <a:moveTo>
                  <a:pt x="121" y="71"/>
                </a:moveTo>
                <a:cubicBezTo>
                  <a:pt x="105" y="84"/>
                  <a:pt x="88" y="97"/>
                  <a:pt x="88" y="120"/>
                </a:cubicBezTo>
                <a:cubicBezTo>
                  <a:pt x="88" y="143"/>
                  <a:pt x="88" y="157"/>
                  <a:pt x="86" y="164"/>
                </a:cubicBezTo>
                <a:cubicBezTo>
                  <a:pt x="85" y="168"/>
                  <a:pt x="85" y="168"/>
                  <a:pt x="80" y="168"/>
                </a:cubicBezTo>
                <a:cubicBezTo>
                  <a:pt x="75" y="168"/>
                  <a:pt x="75" y="168"/>
                  <a:pt x="74" y="164"/>
                </a:cubicBezTo>
                <a:cubicBezTo>
                  <a:pt x="73" y="160"/>
                  <a:pt x="72" y="153"/>
                  <a:pt x="72" y="144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8" y="144"/>
                  <a:pt x="80" y="142"/>
                  <a:pt x="80" y="140"/>
                </a:cubicBezTo>
                <a:cubicBezTo>
                  <a:pt x="80" y="138"/>
                  <a:pt x="78" y="136"/>
                  <a:pt x="76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33"/>
                  <a:pt x="72" y="131"/>
                  <a:pt x="72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8" y="128"/>
                  <a:pt x="80" y="126"/>
                  <a:pt x="80" y="124"/>
                </a:cubicBezTo>
                <a:cubicBezTo>
                  <a:pt x="80" y="122"/>
                  <a:pt x="78" y="120"/>
                  <a:pt x="76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97"/>
                  <a:pt x="55" y="84"/>
                  <a:pt x="39" y="71"/>
                </a:cubicBezTo>
                <a:cubicBezTo>
                  <a:pt x="26" y="60"/>
                  <a:pt x="14" y="50"/>
                  <a:pt x="10" y="35"/>
                </a:cubicBezTo>
                <a:cubicBezTo>
                  <a:pt x="23" y="43"/>
                  <a:pt x="50" y="48"/>
                  <a:pt x="80" y="48"/>
                </a:cubicBezTo>
                <a:cubicBezTo>
                  <a:pt x="110" y="48"/>
                  <a:pt x="137" y="43"/>
                  <a:pt x="150" y="35"/>
                </a:cubicBezTo>
                <a:cubicBezTo>
                  <a:pt x="146" y="50"/>
                  <a:pt x="134" y="60"/>
                  <a:pt x="121" y="71"/>
                </a:cubicBezTo>
                <a:moveTo>
                  <a:pt x="80" y="40"/>
                </a:moveTo>
                <a:cubicBezTo>
                  <a:pt x="40" y="40"/>
                  <a:pt x="8" y="33"/>
                  <a:pt x="8" y="24"/>
                </a:cubicBezTo>
                <a:cubicBezTo>
                  <a:pt x="8" y="15"/>
                  <a:pt x="40" y="8"/>
                  <a:pt x="80" y="8"/>
                </a:cubicBezTo>
                <a:cubicBezTo>
                  <a:pt x="120" y="8"/>
                  <a:pt x="152" y="15"/>
                  <a:pt x="152" y="24"/>
                </a:cubicBezTo>
                <a:cubicBezTo>
                  <a:pt x="152" y="33"/>
                  <a:pt x="120" y="40"/>
                  <a:pt x="80" y="4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4"/>
          <p:cNvSpPr>
            <a:spLocks noEditPoints="1"/>
          </p:cNvSpPr>
          <p:nvPr/>
        </p:nvSpPr>
        <p:spPr bwMode="auto">
          <a:xfrm>
            <a:off x="3186113" y="3268663"/>
            <a:ext cx="320675" cy="320675"/>
          </a:xfrm>
          <a:custGeom>
            <a:avLst/>
            <a:gdLst>
              <a:gd name="T0" fmla="*/ 160 w 176"/>
              <a:gd name="T1" fmla="*/ 24 h 176"/>
              <a:gd name="T2" fmla="*/ 80 w 176"/>
              <a:gd name="T3" fmla="*/ 0 h 176"/>
              <a:gd name="T4" fmla="*/ 0 w 176"/>
              <a:gd name="T5" fmla="*/ 24 h 176"/>
              <a:gd name="T6" fmla="*/ 64 w 176"/>
              <a:gd name="T7" fmla="*/ 120 h 176"/>
              <a:gd name="T8" fmla="*/ 64 w 176"/>
              <a:gd name="T9" fmla="*/ 124 h 176"/>
              <a:gd name="T10" fmla="*/ 64 w 176"/>
              <a:gd name="T11" fmla="*/ 124 h 176"/>
              <a:gd name="T12" fmla="*/ 64 w 176"/>
              <a:gd name="T13" fmla="*/ 124 h 176"/>
              <a:gd name="T14" fmla="*/ 64 w 176"/>
              <a:gd name="T15" fmla="*/ 140 h 176"/>
              <a:gd name="T16" fmla="*/ 64 w 176"/>
              <a:gd name="T17" fmla="*/ 140 h 176"/>
              <a:gd name="T18" fmla="*/ 64 w 176"/>
              <a:gd name="T19" fmla="*/ 140 h 176"/>
              <a:gd name="T20" fmla="*/ 80 w 176"/>
              <a:gd name="T21" fmla="*/ 176 h 176"/>
              <a:gd name="T22" fmla="*/ 96 w 176"/>
              <a:gd name="T23" fmla="*/ 120 h 176"/>
              <a:gd name="T24" fmla="*/ 160 w 176"/>
              <a:gd name="T25" fmla="*/ 24 h 176"/>
              <a:gd name="T26" fmla="*/ 8 w 176"/>
              <a:gd name="T27" fmla="*/ 24 h 176"/>
              <a:gd name="T28" fmla="*/ 80 w 176"/>
              <a:gd name="T29" fmla="*/ 8 h 176"/>
              <a:gd name="T30" fmla="*/ 152 w 176"/>
              <a:gd name="T31" fmla="*/ 24 h 176"/>
              <a:gd name="T32" fmla="*/ 80 w 176"/>
              <a:gd name="T33" fmla="*/ 40 h 176"/>
              <a:gd name="T34" fmla="*/ 8 w 176"/>
              <a:gd name="T35" fmla="*/ 24 h 176"/>
              <a:gd name="T36" fmla="*/ 121 w 176"/>
              <a:gd name="T37" fmla="*/ 71 h 176"/>
              <a:gd name="T38" fmla="*/ 88 w 176"/>
              <a:gd name="T39" fmla="*/ 120 h 176"/>
              <a:gd name="T40" fmla="*/ 86 w 176"/>
              <a:gd name="T41" fmla="*/ 164 h 176"/>
              <a:gd name="T42" fmla="*/ 80 w 176"/>
              <a:gd name="T43" fmla="*/ 168 h 176"/>
              <a:gd name="T44" fmla="*/ 74 w 176"/>
              <a:gd name="T45" fmla="*/ 164 h 176"/>
              <a:gd name="T46" fmla="*/ 72 w 176"/>
              <a:gd name="T47" fmla="*/ 144 h 176"/>
              <a:gd name="T48" fmla="*/ 76 w 176"/>
              <a:gd name="T49" fmla="*/ 144 h 176"/>
              <a:gd name="T50" fmla="*/ 80 w 176"/>
              <a:gd name="T51" fmla="*/ 140 h 176"/>
              <a:gd name="T52" fmla="*/ 76 w 176"/>
              <a:gd name="T53" fmla="*/ 136 h 176"/>
              <a:gd name="T54" fmla="*/ 72 w 176"/>
              <a:gd name="T55" fmla="*/ 136 h 176"/>
              <a:gd name="T56" fmla="*/ 72 w 176"/>
              <a:gd name="T57" fmla="*/ 128 h 176"/>
              <a:gd name="T58" fmla="*/ 76 w 176"/>
              <a:gd name="T59" fmla="*/ 128 h 176"/>
              <a:gd name="T60" fmla="*/ 80 w 176"/>
              <a:gd name="T61" fmla="*/ 124 h 176"/>
              <a:gd name="T62" fmla="*/ 76 w 176"/>
              <a:gd name="T63" fmla="*/ 120 h 176"/>
              <a:gd name="T64" fmla="*/ 72 w 176"/>
              <a:gd name="T65" fmla="*/ 120 h 176"/>
              <a:gd name="T66" fmla="*/ 39 w 176"/>
              <a:gd name="T67" fmla="*/ 71 h 176"/>
              <a:gd name="T68" fmla="*/ 10 w 176"/>
              <a:gd name="T69" fmla="*/ 35 h 176"/>
              <a:gd name="T70" fmla="*/ 80 w 176"/>
              <a:gd name="T71" fmla="*/ 48 h 176"/>
              <a:gd name="T72" fmla="*/ 150 w 176"/>
              <a:gd name="T73" fmla="*/ 35 h 176"/>
              <a:gd name="T74" fmla="*/ 121 w 176"/>
              <a:gd name="T75" fmla="*/ 71 h 176"/>
              <a:gd name="T76" fmla="*/ 172 w 176"/>
              <a:gd name="T77" fmla="*/ 120 h 176"/>
              <a:gd name="T78" fmla="*/ 152 w 176"/>
              <a:gd name="T79" fmla="*/ 120 h 176"/>
              <a:gd name="T80" fmla="*/ 152 w 176"/>
              <a:gd name="T81" fmla="*/ 100 h 176"/>
              <a:gd name="T82" fmla="*/ 148 w 176"/>
              <a:gd name="T83" fmla="*/ 96 h 176"/>
              <a:gd name="T84" fmla="*/ 144 w 176"/>
              <a:gd name="T85" fmla="*/ 100 h 176"/>
              <a:gd name="T86" fmla="*/ 144 w 176"/>
              <a:gd name="T87" fmla="*/ 120 h 176"/>
              <a:gd name="T88" fmla="*/ 124 w 176"/>
              <a:gd name="T89" fmla="*/ 120 h 176"/>
              <a:gd name="T90" fmla="*/ 120 w 176"/>
              <a:gd name="T91" fmla="*/ 124 h 176"/>
              <a:gd name="T92" fmla="*/ 124 w 176"/>
              <a:gd name="T93" fmla="*/ 128 h 176"/>
              <a:gd name="T94" fmla="*/ 144 w 176"/>
              <a:gd name="T95" fmla="*/ 128 h 176"/>
              <a:gd name="T96" fmla="*/ 144 w 176"/>
              <a:gd name="T97" fmla="*/ 148 h 176"/>
              <a:gd name="T98" fmla="*/ 148 w 176"/>
              <a:gd name="T99" fmla="*/ 152 h 176"/>
              <a:gd name="T100" fmla="*/ 152 w 176"/>
              <a:gd name="T101" fmla="*/ 148 h 176"/>
              <a:gd name="T102" fmla="*/ 152 w 176"/>
              <a:gd name="T103" fmla="*/ 128 h 176"/>
              <a:gd name="T104" fmla="*/ 172 w 176"/>
              <a:gd name="T105" fmla="*/ 128 h 176"/>
              <a:gd name="T106" fmla="*/ 176 w 176"/>
              <a:gd name="T107" fmla="*/ 124 h 176"/>
              <a:gd name="T108" fmla="*/ 172 w 176"/>
              <a:gd name="T109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76">
                <a:moveTo>
                  <a:pt x="160" y="24"/>
                </a:moveTo>
                <a:cubicBezTo>
                  <a:pt x="160" y="11"/>
                  <a:pt x="124" y="0"/>
                  <a:pt x="80" y="0"/>
                </a:cubicBezTo>
                <a:cubicBezTo>
                  <a:pt x="36" y="0"/>
                  <a:pt x="0" y="11"/>
                  <a:pt x="0" y="24"/>
                </a:cubicBezTo>
                <a:cubicBezTo>
                  <a:pt x="0" y="72"/>
                  <a:pt x="64" y="80"/>
                  <a:pt x="64" y="120"/>
                </a:cubicBezTo>
                <a:cubicBezTo>
                  <a:pt x="64" y="121"/>
                  <a:pt x="64" y="123"/>
                  <a:pt x="64" y="124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4" y="130"/>
                  <a:pt x="64" y="135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70"/>
                  <a:pt x="67" y="176"/>
                  <a:pt x="80" y="176"/>
                </a:cubicBezTo>
                <a:cubicBezTo>
                  <a:pt x="96" y="176"/>
                  <a:pt x="96" y="168"/>
                  <a:pt x="96" y="120"/>
                </a:cubicBezTo>
                <a:cubicBezTo>
                  <a:pt x="96" y="80"/>
                  <a:pt x="160" y="72"/>
                  <a:pt x="160" y="24"/>
                </a:cubicBezTo>
                <a:moveTo>
                  <a:pt x="8" y="24"/>
                </a:moveTo>
                <a:cubicBezTo>
                  <a:pt x="8" y="15"/>
                  <a:pt x="40" y="8"/>
                  <a:pt x="80" y="8"/>
                </a:cubicBezTo>
                <a:cubicBezTo>
                  <a:pt x="120" y="8"/>
                  <a:pt x="152" y="15"/>
                  <a:pt x="152" y="24"/>
                </a:cubicBezTo>
                <a:cubicBezTo>
                  <a:pt x="152" y="33"/>
                  <a:pt x="120" y="40"/>
                  <a:pt x="80" y="40"/>
                </a:cubicBezTo>
                <a:cubicBezTo>
                  <a:pt x="40" y="40"/>
                  <a:pt x="8" y="33"/>
                  <a:pt x="8" y="24"/>
                </a:cubicBezTo>
                <a:moveTo>
                  <a:pt x="121" y="71"/>
                </a:moveTo>
                <a:cubicBezTo>
                  <a:pt x="105" y="84"/>
                  <a:pt x="88" y="97"/>
                  <a:pt x="88" y="120"/>
                </a:cubicBezTo>
                <a:cubicBezTo>
                  <a:pt x="88" y="143"/>
                  <a:pt x="88" y="157"/>
                  <a:pt x="86" y="164"/>
                </a:cubicBezTo>
                <a:cubicBezTo>
                  <a:pt x="85" y="168"/>
                  <a:pt x="85" y="168"/>
                  <a:pt x="80" y="168"/>
                </a:cubicBezTo>
                <a:cubicBezTo>
                  <a:pt x="75" y="168"/>
                  <a:pt x="75" y="168"/>
                  <a:pt x="74" y="164"/>
                </a:cubicBezTo>
                <a:cubicBezTo>
                  <a:pt x="73" y="160"/>
                  <a:pt x="72" y="153"/>
                  <a:pt x="72" y="144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8" y="144"/>
                  <a:pt x="80" y="142"/>
                  <a:pt x="80" y="140"/>
                </a:cubicBezTo>
                <a:cubicBezTo>
                  <a:pt x="80" y="138"/>
                  <a:pt x="78" y="136"/>
                  <a:pt x="76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33"/>
                  <a:pt x="72" y="131"/>
                  <a:pt x="72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8" y="128"/>
                  <a:pt x="80" y="126"/>
                  <a:pt x="80" y="124"/>
                </a:cubicBezTo>
                <a:cubicBezTo>
                  <a:pt x="80" y="122"/>
                  <a:pt x="78" y="120"/>
                  <a:pt x="76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97"/>
                  <a:pt x="55" y="84"/>
                  <a:pt x="39" y="71"/>
                </a:cubicBezTo>
                <a:cubicBezTo>
                  <a:pt x="26" y="60"/>
                  <a:pt x="14" y="50"/>
                  <a:pt x="10" y="35"/>
                </a:cubicBezTo>
                <a:cubicBezTo>
                  <a:pt x="23" y="43"/>
                  <a:pt x="50" y="48"/>
                  <a:pt x="80" y="48"/>
                </a:cubicBezTo>
                <a:cubicBezTo>
                  <a:pt x="110" y="48"/>
                  <a:pt x="137" y="43"/>
                  <a:pt x="150" y="35"/>
                </a:cubicBezTo>
                <a:cubicBezTo>
                  <a:pt x="146" y="50"/>
                  <a:pt x="134" y="60"/>
                  <a:pt x="121" y="71"/>
                </a:cubicBezTo>
                <a:moveTo>
                  <a:pt x="172" y="120"/>
                </a:moveTo>
                <a:cubicBezTo>
                  <a:pt x="152" y="120"/>
                  <a:pt x="152" y="120"/>
                  <a:pt x="152" y="120"/>
                </a:cubicBezTo>
                <a:cubicBezTo>
                  <a:pt x="152" y="100"/>
                  <a:pt x="152" y="100"/>
                  <a:pt x="152" y="100"/>
                </a:cubicBezTo>
                <a:cubicBezTo>
                  <a:pt x="152" y="98"/>
                  <a:pt x="150" y="96"/>
                  <a:pt x="148" y="96"/>
                </a:cubicBezTo>
                <a:cubicBezTo>
                  <a:pt x="146" y="96"/>
                  <a:pt x="144" y="98"/>
                  <a:pt x="144" y="10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2" y="120"/>
                  <a:pt x="120" y="122"/>
                  <a:pt x="120" y="124"/>
                </a:cubicBezTo>
                <a:cubicBezTo>
                  <a:pt x="120" y="126"/>
                  <a:pt x="122" y="128"/>
                  <a:pt x="124" y="12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50"/>
                  <a:pt x="146" y="152"/>
                  <a:pt x="148" y="152"/>
                </a:cubicBezTo>
                <a:cubicBezTo>
                  <a:pt x="150" y="152"/>
                  <a:pt x="152" y="150"/>
                  <a:pt x="152" y="14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4" y="128"/>
                  <a:pt x="176" y="126"/>
                  <a:pt x="176" y="124"/>
                </a:cubicBezTo>
                <a:cubicBezTo>
                  <a:pt x="176" y="122"/>
                  <a:pt x="174" y="120"/>
                  <a:pt x="172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5"/>
          <p:cNvSpPr>
            <a:spLocks noEditPoints="1"/>
          </p:cNvSpPr>
          <p:nvPr/>
        </p:nvSpPr>
        <p:spPr bwMode="auto">
          <a:xfrm>
            <a:off x="3797300" y="3268663"/>
            <a:ext cx="320675" cy="320675"/>
          </a:xfrm>
          <a:custGeom>
            <a:avLst/>
            <a:gdLst>
              <a:gd name="T0" fmla="*/ 160 w 176"/>
              <a:gd name="T1" fmla="*/ 24 h 176"/>
              <a:gd name="T2" fmla="*/ 80 w 176"/>
              <a:gd name="T3" fmla="*/ 0 h 176"/>
              <a:gd name="T4" fmla="*/ 0 w 176"/>
              <a:gd name="T5" fmla="*/ 24 h 176"/>
              <a:gd name="T6" fmla="*/ 64 w 176"/>
              <a:gd name="T7" fmla="*/ 120 h 176"/>
              <a:gd name="T8" fmla="*/ 64 w 176"/>
              <a:gd name="T9" fmla="*/ 124 h 176"/>
              <a:gd name="T10" fmla="*/ 64 w 176"/>
              <a:gd name="T11" fmla="*/ 124 h 176"/>
              <a:gd name="T12" fmla="*/ 64 w 176"/>
              <a:gd name="T13" fmla="*/ 124 h 176"/>
              <a:gd name="T14" fmla="*/ 64 w 176"/>
              <a:gd name="T15" fmla="*/ 140 h 176"/>
              <a:gd name="T16" fmla="*/ 64 w 176"/>
              <a:gd name="T17" fmla="*/ 140 h 176"/>
              <a:gd name="T18" fmla="*/ 64 w 176"/>
              <a:gd name="T19" fmla="*/ 140 h 176"/>
              <a:gd name="T20" fmla="*/ 80 w 176"/>
              <a:gd name="T21" fmla="*/ 176 h 176"/>
              <a:gd name="T22" fmla="*/ 96 w 176"/>
              <a:gd name="T23" fmla="*/ 120 h 176"/>
              <a:gd name="T24" fmla="*/ 160 w 176"/>
              <a:gd name="T25" fmla="*/ 24 h 176"/>
              <a:gd name="T26" fmla="*/ 8 w 176"/>
              <a:gd name="T27" fmla="*/ 24 h 176"/>
              <a:gd name="T28" fmla="*/ 80 w 176"/>
              <a:gd name="T29" fmla="*/ 8 h 176"/>
              <a:gd name="T30" fmla="*/ 152 w 176"/>
              <a:gd name="T31" fmla="*/ 24 h 176"/>
              <a:gd name="T32" fmla="*/ 80 w 176"/>
              <a:gd name="T33" fmla="*/ 40 h 176"/>
              <a:gd name="T34" fmla="*/ 8 w 176"/>
              <a:gd name="T35" fmla="*/ 24 h 176"/>
              <a:gd name="T36" fmla="*/ 121 w 176"/>
              <a:gd name="T37" fmla="*/ 71 h 176"/>
              <a:gd name="T38" fmla="*/ 88 w 176"/>
              <a:gd name="T39" fmla="*/ 120 h 176"/>
              <a:gd name="T40" fmla="*/ 86 w 176"/>
              <a:gd name="T41" fmla="*/ 164 h 176"/>
              <a:gd name="T42" fmla="*/ 80 w 176"/>
              <a:gd name="T43" fmla="*/ 168 h 176"/>
              <a:gd name="T44" fmla="*/ 74 w 176"/>
              <a:gd name="T45" fmla="*/ 164 h 176"/>
              <a:gd name="T46" fmla="*/ 72 w 176"/>
              <a:gd name="T47" fmla="*/ 144 h 176"/>
              <a:gd name="T48" fmla="*/ 76 w 176"/>
              <a:gd name="T49" fmla="*/ 144 h 176"/>
              <a:gd name="T50" fmla="*/ 80 w 176"/>
              <a:gd name="T51" fmla="*/ 140 h 176"/>
              <a:gd name="T52" fmla="*/ 76 w 176"/>
              <a:gd name="T53" fmla="*/ 136 h 176"/>
              <a:gd name="T54" fmla="*/ 72 w 176"/>
              <a:gd name="T55" fmla="*/ 136 h 176"/>
              <a:gd name="T56" fmla="*/ 72 w 176"/>
              <a:gd name="T57" fmla="*/ 128 h 176"/>
              <a:gd name="T58" fmla="*/ 76 w 176"/>
              <a:gd name="T59" fmla="*/ 128 h 176"/>
              <a:gd name="T60" fmla="*/ 80 w 176"/>
              <a:gd name="T61" fmla="*/ 124 h 176"/>
              <a:gd name="T62" fmla="*/ 76 w 176"/>
              <a:gd name="T63" fmla="*/ 120 h 176"/>
              <a:gd name="T64" fmla="*/ 72 w 176"/>
              <a:gd name="T65" fmla="*/ 120 h 176"/>
              <a:gd name="T66" fmla="*/ 39 w 176"/>
              <a:gd name="T67" fmla="*/ 71 h 176"/>
              <a:gd name="T68" fmla="*/ 10 w 176"/>
              <a:gd name="T69" fmla="*/ 35 h 176"/>
              <a:gd name="T70" fmla="*/ 80 w 176"/>
              <a:gd name="T71" fmla="*/ 48 h 176"/>
              <a:gd name="T72" fmla="*/ 150 w 176"/>
              <a:gd name="T73" fmla="*/ 35 h 176"/>
              <a:gd name="T74" fmla="*/ 121 w 176"/>
              <a:gd name="T75" fmla="*/ 71 h 176"/>
              <a:gd name="T76" fmla="*/ 172 w 176"/>
              <a:gd name="T77" fmla="*/ 120 h 176"/>
              <a:gd name="T78" fmla="*/ 124 w 176"/>
              <a:gd name="T79" fmla="*/ 120 h 176"/>
              <a:gd name="T80" fmla="*/ 120 w 176"/>
              <a:gd name="T81" fmla="*/ 124 h 176"/>
              <a:gd name="T82" fmla="*/ 124 w 176"/>
              <a:gd name="T83" fmla="*/ 128 h 176"/>
              <a:gd name="T84" fmla="*/ 172 w 176"/>
              <a:gd name="T85" fmla="*/ 128 h 176"/>
              <a:gd name="T86" fmla="*/ 176 w 176"/>
              <a:gd name="T87" fmla="*/ 124 h 176"/>
              <a:gd name="T88" fmla="*/ 172 w 176"/>
              <a:gd name="T89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" h="176">
                <a:moveTo>
                  <a:pt x="160" y="24"/>
                </a:moveTo>
                <a:cubicBezTo>
                  <a:pt x="160" y="11"/>
                  <a:pt x="124" y="0"/>
                  <a:pt x="80" y="0"/>
                </a:cubicBezTo>
                <a:cubicBezTo>
                  <a:pt x="36" y="0"/>
                  <a:pt x="0" y="11"/>
                  <a:pt x="0" y="24"/>
                </a:cubicBezTo>
                <a:cubicBezTo>
                  <a:pt x="0" y="72"/>
                  <a:pt x="64" y="80"/>
                  <a:pt x="64" y="120"/>
                </a:cubicBezTo>
                <a:cubicBezTo>
                  <a:pt x="64" y="121"/>
                  <a:pt x="64" y="123"/>
                  <a:pt x="64" y="124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4" y="130"/>
                  <a:pt x="64" y="135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70"/>
                  <a:pt x="67" y="176"/>
                  <a:pt x="80" y="176"/>
                </a:cubicBezTo>
                <a:cubicBezTo>
                  <a:pt x="96" y="176"/>
                  <a:pt x="96" y="168"/>
                  <a:pt x="96" y="120"/>
                </a:cubicBezTo>
                <a:cubicBezTo>
                  <a:pt x="96" y="80"/>
                  <a:pt x="160" y="72"/>
                  <a:pt x="160" y="24"/>
                </a:cubicBezTo>
                <a:moveTo>
                  <a:pt x="8" y="24"/>
                </a:moveTo>
                <a:cubicBezTo>
                  <a:pt x="8" y="15"/>
                  <a:pt x="40" y="8"/>
                  <a:pt x="80" y="8"/>
                </a:cubicBezTo>
                <a:cubicBezTo>
                  <a:pt x="120" y="8"/>
                  <a:pt x="152" y="15"/>
                  <a:pt x="152" y="24"/>
                </a:cubicBezTo>
                <a:cubicBezTo>
                  <a:pt x="152" y="33"/>
                  <a:pt x="120" y="40"/>
                  <a:pt x="80" y="40"/>
                </a:cubicBezTo>
                <a:cubicBezTo>
                  <a:pt x="40" y="40"/>
                  <a:pt x="8" y="33"/>
                  <a:pt x="8" y="24"/>
                </a:cubicBezTo>
                <a:moveTo>
                  <a:pt x="121" y="71"/>
                </a:moveTo>
                <a:cubicBezTo>
                  <a:pt x="105" y="84"/>
                  <a:pt x="88" y="97"/>
                  <a:pt x="88" y="120"/>
                </a:cubicBezTo>
                <a:cubicBezTo>
                  <a:pt x="88" y="143"/>
                  <a:pt x="88" y="157"/>
                  <a:pt x="86" y="164"/>
                </a:cubicBezTo>
                <a:cubicBezTo>
                  <a:pt x="85" y="168"/>
                  <a:pt x="85" y="168"/>
                  <a:pt x="80" y="168"/>
                </a:cubicBezTo>
                <a:cubicBezTo>
                  <a:pt x="75" y="168"/>
                  <a:pt x="75" y="168"/>
                  <a:pt x="74" y="164"/>
                </a:cubicBezTo>
                <a:cubicBezTo>
                  <a:pt x="73" y="160"/>
                  <a:pt x="72" y="153"/>
                  <a:pt x="72" y="144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8" y="144"/>
                  <a:pt x="80" y="142"/>
                  <a:pt x="80" y="140"/>
                </a:cubicBezTo>
                <a:cubicBezTo>
                  <a:pt x="80" y="138"/>
                  <a:pt x="78" y="136"/>
                  <a:pt x="76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33"/>
                  <a:pt x="72" y="131"/>
                  <a:pt x="72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8" y="128"/>
                  <a:pt x="80" y="126"/>
                  <a:pt x="80" y="124"/>
                </a:cubicBezTo>
                <a:cubicBezTo>
                  <a:pt x="80" y="122"/>
                  <a:pt x="78" y="120"/>
                  <a:pt x="76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97"/>
                  <a:pt x="55" y="84"/>
                  <a:pt x="39" y="71"/>
                </a:cubicBezTo>
                <a:cubicBezTo>
                  <a:pt x="26" y="60"/>
                  <a:pt x="14" y="50"/>
                  <a:pt x="10" y="35"/>
                </a:cubicBezTo>
                <a:cubicBezTo>
                  <a:pt x="23" y="43"/>
                  <a:pt x="50" y="48"/>
                  <a:pt x="80" y="48"/>
                </a:cubicBezTo>
                <a:cubicBezTo>
                  <a:pt x="110" y="48"/>
                  <a:pt x="137" y="43"/>
                  <a:pt x="150" y="35"/>
                </a:cubicBezTo>
                <a:cubicBezTo>
                  <a:pt x="146" y="50"/>
                  <a:pt x="134" y="60"/>
                  <a:pt x="121" y="71"/>
                </a:cubicBezTo>
                <a:moveTo>
                  <a:pt x="172" y="120"/>
                </a:moveTo>
                <a:cubicBezTo>
                  <a:pt x="124" y="120"/>
                  <a:pt x="124" y="120"/>
                  <a:pt x="124" y="120"/>
                </a:cubicBezTo>
                <a:cubicBezTo>
                  <a:pt x="122" y="120"/>
                  <a:pt x="120" y="122"/>
                  <a:pt x="120" y="124"/>
                </a:cubicBezTo>
                <a:cubicBezTo>
                  <a:pt x="120" y="126"/>
                  <a:pt x="122" y="128"/>
                  <a:pt x="12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4" y="128"/>
                  <a:pt x="176" y="126"/>
                  <a:pt x="176" y="124"/>
                </a:cubicBezTo>
                <a:cubicBezTo>
                  <a:pt x="176" y="122"/>
                  <a:pt x="174" y="120"/>
                  <a:pt x="172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56"/>
          <p:cNvSpPr>
            <a:spLocks noEditPoints="1"/>
          </p:cNvSpPr>
          <p:nvPr/>
        </p:nvSpPr>
        <p:spPr bwMode="auto">
          <a:xfrm>
            <a:off x="4422775" y="3268663"/>
            <a:ext cx="292100" cy="320675"/>
          </a:xfrm>
          <a:custGeom>
            <a:avLst/>
            <a:gdLst>
              <a:gd name="T0" fmla="*/ 156 w 160"/>
              <a:gd name="T1" fmla="*/ 0 h 176"/>
              <a:gd name="T2" fmla="*/ 155 w 160"/>
              <a:gd name="T3" fmla="*/ 0 h 176"/>
              <a:gd name="T4" fmla="*/ 155 w 160"/>
              <a:gd name="T5" fmla="*/ 0 h 176"/>
              <a:gd name="T6" fmla="*/ 51 w 160"/>
              <a:gd name="T7" fmla="*/ 16 h 176"/>
              <a:gd name="T8" fmla="*/ 51 w 160"/>
              <a:gd name="T9" fmla="*/ 16 h 176"/>
              <a:gd name="T10" fmla="*/ 48 w 160"/>
              <a:gd name="T11" fmla="*/ 20 h 176"/>
              <a:gd name="T12" fmla="*/ 48 w 160"/>
              <a:gd name="T13" fmla="*/ 140 h 176"/>
              <a:gd name="T14" fmla="*/ 36 w 160"/>
              <a:gd name="T15" fmla="*/ 136 h 176"/>
              <a:gd name="T16" fmla="*/ 20 w 160"/>
              <a:gd name="T17" fmla="*/ 136 h 176"/>
              <a:gd name="T18" fmla="*/ 0 w 160"/>
              <a:gd name="T19" fmla="*/ 156 h 176"/>
              <a:gd name="T20" fmla="*/ 20 w 160"/>
              <a:gd name="T21" fmla="*/ 176 h 176"/>
              <a:gd name="T22" fmla="*/ 36 w 160"/>
              <a:gd name="T23" fmla="*/ 176 h 176"/>
              <a:gd name="T24" fmla="*/ 56 w 160"/>
              <a:gd name="T25" fmla="*/ 156 h 176"/>
              <a:gd name="T26" fmla="*/ 56 w 160"/>
              <a:gd name="T27" fmla="*/ 63 h 176"/>
              <a:gd name="T28" fmla="*/ 152 w 160"/>
              <a:gd name="T29" fmla="*/ 49 h 176"/>
              <a:gd name="T30" fmla="*/ 152 w 160"/>
              <a:gd name="T31" fmla="*/ 116 h 176"/>
              <a:gd name="T32" fmla="*/ 140 w 160"/>
              <a:gd name="T33" fmla="*/ 112 h 176"/>
              <a:gd name="T34" fmla="*/ 124 w 160"/>
              <a:gd name="T35" fmla="*/ 112 h 176"/>
              <a:gd name="T36" fmla="*/ 104 w 160"/>
              <a:gd name="T37" fmla="*/ 132 h 176"/>
              <a:gd name="T38" fmla="*/ 124 w 160"/>
              <a:gd name="T39" fmla="*/ 152 h 176"/>
              <a:gd name="T40" fmla="*/ 140 w 160"/>
              <a:gd name="T41" fmla="*/ 152 h 176"/>
              <a:gd name="T42" fmla="*/ 160 w 160"/>
              <a:gd name="T43" fmla="*/ 132 h 176"/>
              <a:gd name="T44" fmla="*/ 160 w 160"/>
              <a:gd name="T45" fmla="*/ 4 h 176"/>
              <a:gd name="T46" fmla="*/ 156 w 160"/>
              <a:gd name="T47" fmla="*/ 0 h 176"/>
              <a:gd name="T48" fmla="*/ 36 w 160"/>
              <a:gd name="T49" fmla="*/ 168 h 176"/>
              <a:gd name="T50" fmla="*/ 20 w 160"/>
              <a:gd name="T51" fmla="*/ 168 h 176"/>
              <a:gd name="T52" fmla="*/ 8 w 160"/>
              <a:gd name="T53" fmla="*/ 156 h 176"/>
              <a:gd name="T54" fmla="*/ 20 w 160"/>
              <a:gd name="T55" fmla="*/ 144 h 176"/>
              <a:gd name="T56" fmla="*/ 36 w 160"/>
              <a:gd name="T57" fmla="*/ 144 h 176"/>
              <a:gd name="T58" fmla="*/ 48 w 160"/>
              <a:gd name="T59" fmla="*/ 156 h 176"/>
              <a:gd name="T60" fmla="*/ 36 w 160"/>
              <a:gd name="T61" fmla="*/ 168 h 176"/>
              <a:gd name="T62" fmla="*/ 140 w 160"/>
              <a:gd name="T63" fmla="*/ 144 h 176"/>
              <a:gd name="T64" fmla="*/ 124 w 160"/>
              <a:gd name="T65" fmla="*/ 144 h 176"/>
              <a:gd name="T66" fmla="*/ 112 w 160"/>
              <a:gd name="T67" fmla="*/ 132 h 176"/>
              <a:gd name="T68" fmla="*/ 124 w 160"/>
              <a:gd name="T69" fmla="*/ 120 h 176"/>
              <a:gd name="T70" fmla="*/ 140 w 160"/>
              <a:gd name="T71" fmla="*/ 120 h 176"/>
              <a:gd name="T72" fmla="*/ 152 w 160"/>
              <a:gd name="T73" fmla="*/ 132 h 176"/>
              <a:gd name="T74" fmla="*/ 140 w 160"/>
              <a:gd name="T75" fmla="*/ 144 h 176"/>
              <a:gd name="T76" fmla="*/ 152 w 160"/>
              <a:gd name="T77" fmla="*/ 41 h 176"/>
              <a:gd name="T78" fmla="*/ 56 w 160"/>
              <a:gd name="T79" fmla="*/ 55 h 176"/>
              <a:gd name="T80" fmla="*/ 56 w 160"/>
              <a:gd name="T81" fmla="*/ 23 h 176"/>
              <a:gd name="T82" fmla="*/ 152 w 160"/>
              <a:gd name="T83" fmla="*/ 9 h 176"/>
              <a:gd name="T84" fmla="*/ 152 w 160"/>
              <a:gd name="T85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76">
                <a:moveTo>
                  <a:pt x="156" y="0"/>
                </a:moveTo>
                <a:cubicBezTo>
                  <a:pt x="156" y="0"/>
                  <a:pt x="156" y="0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49" y="16"/>
                  <a:pt x="48" y="18"/>
                  <a:pt x="48" y="20"/>
                </a:cubicBezTo>
                <a:cubicBezTo>
                  <a:pt x="48" y="140"/>
                  <a:pt x="48" y="140"/>
                  <a:pt x="48" y="140"/>
                </a:cubicBezTo>
                <a:cubicBezTo>
                  <a:pt x="45" y="138"/>
                  <a:pt x="41" y="136"/>
                  <a:pt x="36" y="136"/>
                </a:cubicBezTo>
                <a:cubicBezTo>
                  <a:pt x="20" y="136"/>
                  <a:pt x="20" y="136"/>
                  <a:pt x="20" y="136"/>
                </a:cubicBezTo>
                <a:cubicBezTo>
                  <a:pt x="9" y="136"/>
                  <a:pt x="0" y="145"/>
                  <a:pt x="0" y="156"/>
                </a:cubicBezTo>
                <a:cubicBezTo>
                  <a:pt x="0" y="167"/>
                  <a:pt x="9" y="176"/>
                  <a:pt x="20" y="176"/>
                </a:cubicBezTo>
                <a:cubicBezTo>
                  <a:pt x="36" y="176"/>
                  <a:pt x="36" y="176"/>
                  <a:pt x="36" y="176"/>
                </a:cubicBezTo>
                <a:cubicBezTo>
                  <a:pt x="47" y="176"/>
                  <a:pt x="56" y="167"/>
                  <a:pt x="56" y="156"/>
                </a:cubicBezTo>
                <a:cubicBezTo>
                  <a:pt x="56" y="63"/>
                  <a:pt x="56" y="63"/>
                  <a:pt x="56" y="63"/>
                </a:cubicBezTo>
                <a:cubicBezTo>
                  <a:pt x="152" y="49"/>
                  <a:pt x="152" y="49"/>
                  <a:pt x="152" y="49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49" y="114"/>
                  <a:pt x="145" y="112"/>
                  <a:pt x="140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13" y="112"/>
                  <a:pt x="104" y="121"/>
                  <a:pt x="104" y="132"/>
                </a:cubicBezTo>
                <a:cubicBezTo>
                  <a:pt x="104" y="143"/>
                  <a:pt x="113" y="152"/>
                  <a:pt x="124" y="152"/>
                </a:cubicBezTo>
                <a:cubicBezTo>
                  <a:pt x="140" y="152"/>
                  <a:pt x="140" y="152"/>
                  <a:pt x="140" y="152"/>
                </a:cubicBezTo>
                <a:cubicBezTo>
                  <a:pt x="151" y="152"/>
                  <a:pt x="160" y="143"/>
                  <a:pt x="160" y="132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moveTo>
                  <a:pt x="36" y="168"/>
                </a:moveTo>
                <a:cubicBezTo>
                  <a:pt x="20" y="168"/>
                  <a:pt x="20" y="168"/>
                  <a:pt x="20" y="168"/>
                </a:cubicBezTo>
                <a:cubicBezTo>
                  <a:pt x="13" y="168"/>
                  <a:pt x="8" y="163"/>
                  <a:pt x="8" y="156"/>
                </a:cubicBezTo>
                <a:cubicBezTo>
                  <a:pt x="8" y="149"/>
                  <a:pt x="13" y="144"/>
                  <a:pt x="20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43" y="144"/>
                  <a:pt x="48" y="149"/>
                  <a:pt x="48" y="156"/>
                </a:cubicBezTo>
                <a:cubicBezTo>
                  <a:pt x="48" y="163"/>
                  <a:pt x="43" y="168"/>
                  <a:pt x="36" y="168"/>
                </a:cubicBezTo>
                <a:moveTo>
                  <a:pt x="140" y="144"/>
                </a:moveTo>
                <a:cubicBezTo>
                  <a:pt x="124" y="144"/>
                  <a:pt x="124" y="144"/>
                  <a:pt x="124" y="144"/>
                </a:cubicBezTo>
                <a:cubicBezTo>
                  <a:pt x="117" y="144"/>
                  <a:pt x="112" y="139"/>
                  <a:pt x="112" y="132"/>
                </a:cubicBezTo>
                <a:cubicBezTo>
                  <a:pt x="112" y="125"/>
                  <a:pt x="117" y="120"/>
                  <a:pt x="124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7" y="120"/>
                  <a:pt x="152" y="125"/>
                  <a:pt x="152" y="132"/>
                </a:cubicBezTo>
                <a:cubicBezTo>
                  <a:pt x="152" y="139"/>
                  <a:pt x="147" y="144"/>
                  <a:pt x="140" y="144"/>
                </a:cubicBezTo>
                <a:moveTo>
                  <a:pt x="152" y="41"/>
                </a:moveTo>
                <a:cubicBezTo>
                  <a:pt x="56" y="55"/>
                  <a:pt x="56" y="55"/>
                  <a:pt x="56" y="55"/>
                </a:cubicBezTo>
                <a:cubicBezTo>
                  <a:pt x="56" y="23"/>
                  <a:pt x="56" y="23"/>
                  <a:pt x="56" y="23"/>
                </a:cubicBezTo>
                <a:cubicBezTo>
                  <a:pt x="152" y="9"/>
                  <a:pt x="152" y="9"/>
                  <a:pt x="152" y="9"/>
                </a:cubicBezTo>
                <a:lnTo>
                  <a:pt x="152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57"/>
          <p:cNvSpPr>
            <a:spLocks noEditPoints="1"/>
          </p:cNvSpPr>
          <p:nvPr/>
        </p:nvSpPr>
        <p:spPr bwMode="auto">
          <a:xfrm>
            <a:off x="5078413" y="3268663"/>
            <a:ext cx="203200" cy="320675"/>
          </a:xfrm>
          <a:custGeom>
            <a:avLst/>
            <a:gdLst>
              <a:gd name="T0" fmla="*/ 108 w 112"/>
              <a:gd name="T1" fmla="*/ 8 h 176"/>
              <a:gd name="T2" fmla="*/ 107 w 112"/>
              <a:gd name="T3" fmla="*/ 8 h 176"/>
              <a:gd name="T4" fmla="*/ 107 w 112"/>
              <a:gd name="T5" fmla="*/ 8 h 176"/>
              <a:gd name="T6" fmla="*/ 54 w 112"/>
              <a:gd name="T7" fmla="*/ 0 h 176"/>
              <a:gd name="T8" fmla="*/ 52 w 112"/>
              <a:gd name="T9" fmla="*/ 0 h 176"/>
              <a:gd name="T10" fmla="*/ 52 w 112"/>
              <a:gd name="T11" fmla="*/ 0 h 176"/>
              <a:gd name="T12" fmla="*/ 51 w 112"/>
              <a:gd name="T13" fmla="*/ 0 h 176"/>
              <a:gd name="T14" fmla="*/ 51 w 112"/>
              <a:gd name="T15" fmla="*/ 0 h 176"/>
              <a:gd name="T16" fmla="*/ 48 w 112"/>
              <a:gd name="T17" fmla="*/ 4 h 176"/>
              <a:gd name="T18" fmla="*/ 48 w 112"/>
              <a:gd name="T19" fmla="*/ 140 h 176"/>
              <a:gd name="T20" fmla="*/ 36 w 112"/>
              <a:gd name="T21" fmla="*/ 136 h 176"/>
              <a:gd name="T22" fmla="*/ 20 w 112"/>
              <a:gd name="T23" fmla="*/ 136 h 176"/>
              <a:gd name="T24" fmla="*/ 0 w 112"/>
              <a:gd name="T25" fmla="*/ 156 h 176"/>
              <a:gd name="T26" fmla="*/ 20 w 112"/>
              <a:gd name="T27" fmla="*/ 176 h 176"/>
              <a:gd name="T28" fmla="*/ 36 w 112"/>
              <a:gd name="T29" fmla="*/ 176 h 176"/>
              <a:gd name="T30" fmla="*/ 56 w 112"/>
              <a:gd name="T31" fmla="*/ 156 h 176"/>
              <a:gd name="T32" fmla="*/ 56 w 112"/>
              <a:gd name="T33" fmla="*/ 48 h 176"/>
              <a:gd name="T34" fmla="*/ 106 w 112"/>
              <a:gd name="T35" fmla="*/ 56 h 176"/>
              <a:gd name="T36" fmla="*/ 108 w 112"/>
              <a:gd name="T37" fmla="*/ 56 h 176"/>
              <a:gd name="T38" fmla="*/ 108 w 112"/>
              <a:gd name="T39" fmla="*/ 56 h 176"/>
              <a:gd name="T40" fmla="*/ 109 w 112"/>
              <a:gd name="T41" fmla="*/ 56 h 176"/>
              <a:gd name="T42" fmla="*/ 109 w 112"/>
              <a:gd name="T43" fmla="*/ 56 h 176"/>
              <a:gd name="T44" fmla="*/ 112 w 112"/>
              <a:gd name="T45" fmla="*/ 52 h 176"/>
              <a:gd name="T46" fmla="*/ 112 w 112"/>
              <a:gd name="T47" fmla="*/ 12 h 176"/>
              <a:gd name="T48" fmla="*/ 108 w 112"/>
              <a:gd name="T49" fmla="*/ 8 h 176"/>
              <a:gd name="T50" fmla="*/ 36 w 112"/>
              <a:gd name="T51" fmla="*/ 168 h 176"/>
              <a:gd name="T52" fmla="*/ 20 w 112"/>
              <a:gd name="T53" fmla="*/ 168 h 176"/>
              <a:gd name="T54" fmla="*/ 8 w 112"/>
              <a:gd name="T55" fmla="*/ 156 h 176"/>
              <a:gd name="T56" fmla="*/ 20 w 112"/>
              <a:gd name="T57" fmla="*/ 144 h 176"/>
              <a:gd name="T58" fmla="*/ 36 w 112"/>
              <a:gd name="T59" fmla="*/ 144 h 176"/>
              <a:gd name="T60" fmla="*/ 48 w 112"/>
              <a:gd name="T61" fmla="*/ 156 h 176"/>
              <a:gd name="T62" fmla="*/ 36 w 112"/>
              <a:gd name="T63" fmla="*/ 168 h 176"/>
              <a:gd name="T64" fmla="*/ 104 w 112"/>
              <a:gd name="T65" fmla="*/ 48 h 176"/>
              <a:gd name="T66" fmla="*/ 56 w 112"/>
              <a:gd name="T67" fmla="*/ 41 h 176"/>
              <a:gd name="T68" fmla="*/ 56 w 112"/>
              <a:gd name="T69" fmla="*/ 8 h 176"/>
              <a:gd name="T70" fmla="*/ 104 w 112"/>
              <a:gd name="T71" fmla="*/ 15 h 176"/>
              <a:gd name="T72" fmla="*/ 104 w 112"/>
              <a:gd name="T73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176">
                <a:moveTo>
                  <a:pt x="108" y="8"/>
                </a:moveTo>
                <a:cubicBezTo>
                  <a:pt x="108" y="8"/>
                  <a:pt x="108" y="8"/>
                  <a:pt x="107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54" y="0"/>
                  <a:pt x="54" y="0"/>
                  <a:pt x="54" y="0"/>
                </a:cubicBezTo>
                <a:cubicBezTo>
                  <a:pt x="53" y="0"/>
                  <a:pt x="53" y="0"/>
                  <a:pt x="5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49" y="0"/>
                  <a:pt x="48" y="2"/>
                  <a:pt x="48" y="4"/>
                </a:cubicBezTo>
                <a:cubicBezTo>
                  <a:pt x="48" y="140"/>
                  <a:pt x="48" y="140"/>
                  <a:pt x="48" y="140"/>
                </a:cubicBezTo>
                <a:cubicBezTo>
                  <a:pt x="45" y="138"/>
                  <a:pt x="41" y="136"/>
                  <a:pt x="36" y="136"/>
                </a:cubicBezTo>
                <a:cubicBezTo>
                  <a:pt x="20" y="136"/>
                  <a:pt x="20" y="136"/>
                  <a:pt x="20" y="136"/>
                </a:cubicBezTo>
                <a:cubicBezTo>
                  <a:pt x="9" y="136"/>
                  <a:pt x="0" y="145"/>
                  <a:pt x="0" y="156"/>
                </a:cubicBezTo>
                <a:cubicBezTo>
                  <a:pt x="0" y="167"/>
                  <a:pt x="9" y="176"/>
                  <a:pt x="20" y="176"/>
                </a:cubicBezTo>
                <a:cubicBezTo>
                  <a:pt x="36" y="176"/>
                  <a:pt x="36" y="176"/>
                  <a:pt x="36" y="176"/>
                </a:cubicBezTo>
                <a:cubicBezTo>
                  <a:pt x="47" y="176"/>
                  <a:pt x="56" y="167"/>
                  <a:pt x="56" y="156"/>
                </a:cubicBezTo>
                <a:cubicBezTo>
                  <a:pt x="56" y="48"/>
                  <a:pt x="56" y="48"/>
                  <a:pt x="56" y="48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7" y="56"/>
                  <a:pt x="107" y="56"/>
                  <a:pt x="108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11" y="56"/>
                  <a:pt x="112" y="54"/>
                  <a:pt x="112" y="5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10"/>
                  <a:pt x="110" y="8"/>
                  <a:pt x="108" y="8"/>
                </a:cubicBezTo>
                <a:moveTo>
                  <a:pt x="36" y="168"/>
                </a:moveTo>
                <a:cubicBezTo>
                  <a:pt x="20" y="168"/>
                  <a:pt x="20" y="168"/>
                  <a:pt x="20" y="168"/>
                </a:cubicBezTo>
                <a:cubicBezTo>
                  <a:pt x="13" y="168"/>
                  <a:pt x="8" y="163"/>
                  <a:pt x="8" y="156"/>
                </a:cubicBezTo>
                <a:cubicBezTo>
                  <a:pt x="8" y="149"/>
                  <a:pt x="13" y="144"/>
                  <a:pt x="20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43" y="144"/>
                  <a:pt x="48" y="149"/>
                  <a:pt x="48" y="156"/>
                </a:cubicBezTo>
                <a:cubicBezTo>
                  <a:pt x="48" y="163"/>
                  <a:pt x="43" y="168"/>
                  <a:pt x="36" y="168"/>
                </a:cubicBezTo>
                <a:moveTo>
                  <a:pt x="104" y="48"/>
                </a:moveTo>
                <a:cubicBezTo>
                  <a:pt x="56" y="41"/>
                  <a:pt x="56" y="41"/>
                  <a:pt x="56" y="41"/>
                </a:cubicBezTo>
                <a:cubicBezTo>
                  <a:pt x="56" y="8"/>
                  <a:pt x="56" y="8"/>
                  <a:pt x="56" y="8"/>
                </a:cubicBezTo>
                <a:cubicBezTo>
                  <a:pt x="104" y="15"/>
                  <a:pt x="104" y="15"/>
                  <a:pt x="104" y="15"/>
                </a:cubicBezTo>
                <a:lnTo>
                  <a:pt x="104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58"/>
          <p:cNvSpPr>
            <a:spLocks noEditPoints="1"/>
          </p:cNvSpPr>
          <p:nvPr/>
        </p:nvSpPr>
        <p:spPr bwMode="auto">
          <a:xfrm>
            <a:off x="5630863" y="3268663"/>
            <a:ext cx="320675" cy="320675"/>
          </a:xfrm>
          <a:custGeom>
            <a:avLst/>
            <a:gdLst>
              <a:gd name="T0" fmla="*/ 202 w 202"/>
              <a:gd name="T1" fmla="*/ 74 h 202"/>
              <a:gd name="T2" fmla="*/ 129 w 202"/>
              <a:gd name="T3" fmla="*/ 74 h 202"/>
              <a:gd name="T4" fmla="*/ 101 w 202"/>
              <a:gd name="T5" fmla="*/ 0 h 202"/>
              <a:gd name="T6" fmla="*/ 74 w 202"/>
              <a:gd name="T7" fmla="*/ 74 h 202"/>
              <a:gd name="T8" fmla="*/ 0 w 202"/>
              <a:gd name="T9" fmla="*/ 74 h 202"/>
              <a:gd name="T10" fmla="*/ 60 w 202"/>
              <a:gd name="T11" fmla="*/ 119 h 202"/>
              <a:gd name="T12" fmla="*/ 32 w 202"/>
              <a:gd name="T13" fmla="*/ 202 h 202"/>
              <a:gd name="T14" fmla="*/ 101 w 202"/>
              <a:gd name="T15" fmla="*/ 151 h 202"/>
              <a:gd name="T16" fmla="*/ 170 w 202"/>
              <a:gd name="T17" fmla="*/ 202 h 202"/>
              <a:gd name="T18" fmla="*/ 142 w 202"/>
              <a:gd name="T19" fmla="*/ 119 h 202"/>
              <a:gd name="T20" fmla="*/ 202 w 202"/>
              <a:gd name="T21" fmla="*/ 74 h 202"/>
              <a:gd name="T22" fmla="*/ 151 w 202"/>
              <a:gd name="T23" fmla="*/ 178 h 202"/>
              <a:gd name="T24" fmla="*/ 107 w 202"/>
              <a:gd name="T25" fmla="*/ 145 h 202"/>
              <a:gd name="T26" fmla="*/ 101 w 202"/>
              <a:gd name="T27" fmla="*/ 140 h 202"/>
              <a:gd name="T28" fmla="*/ 95 w 202"/>
              <a:gd name="T29" fmla="*/ 145 h 202"/>
              <a:gd name="T30" fmla="*/ 51 w 202"/>
              <a:gd name="T31" fmla="*/ 178 h 202"/>
              <a:gd name="T32" fmla="*/ 69 w 202"/>
              <a:gd name="T33" fmla="*/ 123 h 202"/>
              <a:gd name="T34" fmla="*/ 70 w 202"/>
              <a:gd name="T35" fmla="*/ 116 h 202"/>
              <a:gd name="T36" fmla="*/ 66 w 202"/>
              <a:gd name="T37" fmla="*/ 112 h 202"/>
              <a:gd name="T38" fmla="*/ 28 w 202"/>
              <a:gd name="T39" fmla="*/ 83 h 202"/>
              <a:gd name="T40" fmla="*/ 80 w 202"/>
              <a:gd name="T41" fmla="*/ 83 h 202"/>
              <a:gd name="T42" fmla="*/ 82 w 202"/>
              <a:gd name="T43" fmla="*/ 77 h 202"/>
              <a:gd name="T44" fmla="*/ 101 w 202"/>
              <a:gd name="T45" fmla="*/ 27 h 202"/>
              <a:gd name="T46" fmla="*/ 121 w 202"/>
              <a:gd name="T47" fmla="*/ 77 h 202"/>
              <a:gd name="T48" fmla="*/ 122 w 202"/>
              <a:gd name="T49" fmla="*/ 83 h 202"/>
              <a:gd name="T50" fmla="*/ 174 w 202"/>
              <a:gd name="T51" fmla="*/ 83 h 202"/>
              <a:gd name="T52" fmla="*/ 137 w 202"/>
              <a:gd name="T53" fmla="*/ 112 h 202"/>
              <a:gd name="T54" fmla="*/ 132 w 202"/>
              <a:gd name="T55" fmla="*/ 116 h 202"/>
              <a:gd name="T56" fmla="*/ 151 w 202"/>
              <a:gd name="T57" fmla="*/ 178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2" h="202">
                <a:moveTo>
                  <a:pt x="202" y="74"/>
                </a:moveTo>
                <a:lnTo>
                  <a:pt x="129" y="74"/>
                </a:lnTo>
                <a:lnTo>
                  <a:pt x="101" y="0"/>
                </a:lnTo>
                <a:lnTo>
                  <a:pt x="74" y="74"/>
                </a:lnTo>
                <a:lnTo>
                  <a:pt x="0" y="74"/>
                </a:lnTo>
                <a:lnTo>
                  <a:pt x="60" y="119"/>
                </a:lnTo>
                <a:lnTo>
                  <a:pt x="32" y="202"/>
                </a:lnTo>
                <a:lnTo>
                  <a:pt x="101" y="151"/>
                </a:lnTo>
                <a:lnTo>
                  <a:pt x="170" y="202"/>
                </a:lnTo>
                <a:lnTo>
                  <a:pt x="142" y="119"/>
                </a:lnTo>
                <a:lnTo>
                  <a:pt x="202" y="74"/>
                </a:lnTo>
                <a:close/>
                <a:moveTo>
                  <a:pt x="151" y="178"/>
                </a:moveTo>
                <a:lnTo>
                  <a:pt x="107" y="145"/>
                </a:lnTo>
                <a:lnTo>
                  <a:pt x="101" y="140"/>
                </a:lnTo>
                <a:lnTo>
                  <a:pt x="95" y="145"/>
                </a:lnTo>
                <a:lnTo>
                  <a:pt x="51" y="178"/>
                </a:lnTo>
                <a:lnTo>
                  <a:pt x="69" y="123"/>
                </a:lnTo>
                <a:lnTo>
                  <a:pt x="70" y="116"/>
                </a:lnTo>
                <a:lnTo>
                  <a:pt x="66" y="112"/>
                </a:lnTo>
                <a:lnTo>
                  <a:pt x="28" y="83"/>
                </a:lnTo>
                <a:lnTo>
                  <a:pt x="80" y="83"/>
                </a:lnTo>
                <a:lnTo>
                  <a:pt x="82" y="77"/>
                </a:lnTo>
                <a:lnTo>
                  <a:pt x="101" y="27"/>
                </a:lnTo>
                <a:lnTo>
                  <a:pt x="121" y="77"/>
                </a:lnTo>
                <a:lnTo>
                  <a:pt x="122" y="83"/>
                </a:lnTo>
                <a:lnTo>
                  <a:pt x="174" y="83"/>
                </a:lnTo>
                <a:lnTo>
                  <a:pt x="137" y="112"/>
                </a:lnTo>
                <a:lnTo>
                  <a:pt x="132" y="116"/>
                </a:lnTo>
                <a:lnTo>
                  <a:pt x="151" y="17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59"/>
          <p:cNvSpPr>
            <a:spLocks noEditPoints="1"/>
          </p:cNvSpPr>
          <p:nvPr/>
        </p:nvSpPr>
        <p:spPr bwMode="auto">
          <a:xfrm>
            <a:off x="6242050" y="3268663"/>
            <a:ext cx="320675" cy="320675"/>
          </a:xfrm>
          <a:custGeom>
            <a:avLst/>
            <a:gdLst>
              <a:gd name="T0" fmla="*/ 202 w 202"/>
              <a:gd name="T1" fmla="*/ 37 h 202"/>
              <a:gd name="T2" fmla="*/ 165 w 202"/>
              <a:gd name="T3" fmla="*/ 37 h 202"/>
              <a:gd name="T4" fmla="*/ 152 w 202"/>
              <a:gd name="T5" fmla="*/ 0 h 202"/>
              <a:gd name="T6" fmla="*/ 138 w 202"/>
              <a:gd name="T7" fmla="*/ 37 h 202"/>
              <a:gd name="T8" fmla="*/ 101 w 202"/>
              <a:gd name="T9" fmla="*/ 37 h 202"/>
              <a:gd name="T10" fmla="*/ 131 w 202"/>
              <a:gd name="T11" fmla="*/ 60 h 202"/>
              <a:gd name="T12" fmla="*/ 117 w 202"/>
              <a:gd name="T13" fmla="*/ 101 h 202"/>
              <a:gd name="T14" fmla="*/ 152 w 202"/>
              <a:gd name="T15" fmla="*/ 76 h 202"/>
              <a:gd name="T16" fmla="*/ 186 w 202"/>
              <a:gd name="T17" fmla="*/ 101 h 202"/>
              <a:gd name="T18" fmla="*/ 172 w 202"/>
              <a:gd name="T19" fmla="*/ 60 h 202"/>
              <a:gd name="T20" fmla="*/ 202 w 202"/>
              <a:gd name="T21" fmla="*/ 37 h 202"/>
              <a:gd name="T22" fmla="*/ 157 w 202"/>
              <a:gd name="T23" fmla="*/ 69 h 202"/>
              <a:gd name="T24" fmla="*/ 152 w 202"/>
              <a:gd name="T25" fmla="*/ 64 h 202"/>
              <a:gd name="T26" fmla="*/ 146 w 202"/>
              <a:gd name="T27" fmla="*/ 69 h 202"/>
              <a:gd name="T28" fmla="*/ 135 w 202"/>
              <a:gd name="T29" fmla="*/ 77 h 202"/>
              <a:gd name="T30" fmla="*/ 140 w 202"/>
              <a:gd name="T31" fmla="*/ 63 h 202"/>
              <a:gd name="T32" fmla="*/ 141 w 202"/>
              <a:gd name="T33" fmla="*/ 56 h 202"/>
              <a:gd name="T34" fmla="*/ 137 w 202"/>
              <a:gd name="T35" fmla="*/ 53 h 202"/>
              <a:gd name="T36" fmla="*/ 127 w 202"/>
              <a:gd name="T37" fmla="*/ 46 h 202"/>
              <a:gd name="T38" fmla="*/ 145 w 202"/>
              <a:gd name="T39" fmla="*/ 46 h 202"/>
              <a:gd name="T40" fmla="*/ 146 w 202"/>
              <a:gd name="T41" fmla="*/ 40 h 202"/>
              <a:gd name="T42" fmla="*/ 152 w 202"/>
              <a:gd name="T43" fmla="*/ 27 h 202"/>
              <a:gd name="T44" fmla="*/ 157 w 202"/>
              <a:gd name="T45" fmla="*/ 40 h 202"/>
              <a:gd name="T46" fmla="*/ 158 w 202"/>
              <a:gd name="T47" fmla="*/ 46 h 202"/>
              <a:gd name="T48" fmla="*/ 176 w 202"/>
              <a:gd name="T49" fmla="*/ 46 h 202"/>
              <a:gd name="T50" fmla="*/ 166 w 202"/>
              <a:gd name="T51" fmla="*/ 53 h 202"/>
              <a:gd name="T52" fmla="*/ 162 w 202"/>
              <a:gd name="T53" fmla="*/ 56 h 202"/>
              <a:gd name="T54" fmla="*/ 163 w 202"/>
              <a:gd name="T55" fmla="*/ 63 h 202"/>
              <a:gd name="T56" fmla="*/ 168 w 202"/>
              <a:gd name="T57" fmla="*/ 77 h 202"/>
              <a:gd name="T58" fmla="*/ 157 w 202"/>
              <a:gd name="T59" fmla="*/ 69 h 202"/>
              <a:gd name="T60" fmla="*/ 87 w 202"/>
              <a:gd name="T61" fmla="*/ 115 h 202"/>
              <a:gd name="T62" fmla="*/ 69 w 202"/>
              <a:gd name="T63" fmla="*/ 64 h 202"/>
              <a:gd name="T64" fmla="*/ 51 w 202"/>
              <a:gd name="T65" fmla="*/ 115 h 202"/>
              <a:gd name="T66" fmla="*/ 0 w 202"/>
              <a:gd name="T67" fmla="*/ 115 h 202"/>
              <a:gd name="T68" fmla="*/ 40 w 202"/>
              <a:gd name="T69" fmla="*/ 146 h 202"/>
              <a:gd name="T70" fmla="*/ 22 w 202"/>
              <a:gd name="T71" fmla="*/ 202 h 202"/>
              <a:gd name="T72" fmla="*/ 69 w 202"/>
              <a:gd name="T73" fmla="*/ 168 h 202"/>
              <a:gd name="T74" fmla="*/ 116 w 202"/>
              <a:gd name="T75" fmla="*/ 202 h 202"/>
              <a:gd name="T76" fmla="*/ 98 w 202"/>
              <a:gd name="T77" fmla="*/ 146 h 202"/>
              <a:gd name="T78" fmla="*/ 138 w 202"/>
              <a:gd name="T79" fmla="*/ 115 h 202"/>
              <a:gd name="T80" fmla="*/ 87 w 202"/>
              <a:gd name="T81" fmla="*/ 115 h 202"/>
              <a:gd name="T82" fmla="*/ 88 w 202"/>
              <a:gd name="T83" fmla="*/ 148 h 202"/>
              <a:gd name="T84" fmla="*/ 98 w 202"/>
              <a:gd name="T85" fmla="*/ 178 h 202"/>
              <a:gd name="T86" fmla="*/ 75 w 202"/>
              <a:gd name="T87" fmla="*/ 161 h 202"/>
              <a:gd name="T88" fmla="*/ 69 w 202"/>
              <a:gd name="T89" fmla="*/ 156 h 202"/>
              <a:gd name="T90" fmla="*/ 63 w 202"/>
              <a:gd name="T91" fmla="*/ 161 h 202"/>
              <a:gd name="T92" fmla="*/ 40 w 202"/>
              <a:gd name="T93" fmla="*/ 178 h 202"/>
              <a:gd name="T94" fmla="*/ 50 w 202"/>
              <a:gd name="T95" fmla="*/ 148 h 202"/>
              <a:gd name="T96" fmla="*/ 52 w 202"/>
              <a:gd name="T97" fmla="*/ 142 h 202"/>
              <a:gd name="T98" fmla="*/ 46 w 202"/>
              <a:gd name="T99" fmla="*/ 139 h 202"/>
              <a:gd name="T100" fmla="*/ 28 w 202"/>
              <a:gd name="T101" fmla="*/ 124 h 202"/>
              <a:gd name="T102" fmla="*/ 56 w 202"/>
              <a:gd name="T103" fmla="*/ 124 h 202"/>
              <a:gd name="T104" fmla="*/ 59 w 202"/>
              <a:gd name="T105" fmla="*/ 118 h 202"/>
              <a:gd name="T106" fmla="*/ 69 w 202"/>
              <a:gd name="T107" fmla="*/ 91 h 202"/>
              <a:gd name="T108" fmla="*/ 79 w 202"/>
              <a:gd name="T109" fmla="*/ 118 h 202"/>
              <a:gd name="T110" fmla="*/ 82 w 202"/>
              <a:gd name="T111" fmla="*/ 124 h 202"/>
              <a:gd name="T112" fmla="*/ 110 w 202"/>
              <a:gd name="T113" fmla="*/ 124 h 202"/>
              <a:gd name="T114" fmla="*/ 92 w 202"/>
              <a:gd name="T115" fmla="*/ 139 h 202"/>
              <a:gd name="T116" fmla="*/ 86 w 202"/>
              <a:gd name="T117" fmla="*/ 142 h 202"/>
              <a:gd name="T118" fmla="*/ 88 w 202"/>
              <a:gd name="T119" fmla="*/ 148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" h="202">
                <a:moveTo>
                  <a:pt x="202" y="37"/>
                </a:moveTo>
                <a:lnTo>
                  <a:pt x="165" y="37"/>
                </a:lnTo>
                <a:lnTo>
                  <a:pt x="152" y="0"/>
                </a:lnTo>
                <a:lnTo>
                  <a:pt x="138" y="37"/>
                </a:lnTo>
                <a:lnTo>
                  <a:pt x="101" y="37"/>
                </a:lnTo>
                <a:lnTo>
                  <a:pt x="131" y="60"/>
                </a:lnTo>
                <a:lnTo>
                  <a:pt x="117" y="101"/>
                </a:lnTo>
                <a:lnTo>
                  <a:pt x="152" y="76"/>
                </a:lnTo>
                <a:lnTo>
                  <a:pt x="186" y="101"/>
                </a:lnTo>
                <a:lnTo>
                  <a:pt x="172" y="60"/>
                </a:lnTo>
                <a:lnTo>
                  <a:pt x="202" y="37"/>
                </a:lnTo>
                <a:close/>
                <a:moveTo>
                  <a:pt x="157" y="69"/>
                </a:moveTo>
                <a:lnTo>
                  <a:pt x="152" y="64"/>
                </a:lnTo>
                <a:lnTo>
                  <a:pt x="146" y="69"/>
                </a:lnTo>
                <a:lnTo>
                  <a:pt x="135" y="77"/>
                </a:lnTo>
                <a:lnTo>
                  <a:pt x="140" y="63"/>
                </a:lnTo>
                <a:lnTo>
                  <a:pt x="141" y="56"/>
                </a:lnTo>
                <a:lnTo>
                  <a:pt x="137" y="53"/>
                </a:lnTo>
                <a:lnTo>
                  <a:pt x="127" y="46"/>
                </a:lnTo>
                <a:lnTo>
                  <a:pt x="145" y="46"/>
                </a:lnTo>
                <a:lnTo>
                  <a:pt x="146" y="40"/>
                </a:lnTo>
                <a:lnTo>
                  <a:pt x="152" y="27"/>
                </a:lnTo>
                <a:lnTo>
                  <a:pt x="157" y="40"/>
                </a:lnTo>
                <a:lnTo>
                  <a:pt x="158" y="46"/>
                </a:lnTo>
                <a:lnTo>
                  <a:pt x="176" y="46"/>
                </a:lnTo>
                <a:lnTo>
                  <a:pt x="166" y="53"/>
                </a:lnTo>
                <a:lnTo>
                  <a:pt x="162" y="56"/>
                </a:lnTo>
                <a:lnTo>
                  <a:pt x="163" y="63"/>
                </a:lnTo>
                <a:lnTo>
                  <a:pt x="168" y="77"/>
                </a:lnTo>
                <a:lnTo>
                  <a:pt x="157" y="69"/>
                </a:lnTo>
                <a:close/>
                <a:moveTo>
                  <a:pt x="87" y="115"/>
                </a:moveTo>
                <a:lnTo>
                  <a:pt x="69" y="64"/>
                </a:lnTo>
                <a:lnTo>
                  <a:pt x="51" y="115"/>
                </a:lnTo>
                <a:lnTo>
                  <a:pt x="0" y="115"/>
                </a:lnTo>
                <a:lnTo>
                  <a:pt x="40" y="146"/>
                </a:lnTo>
                <a:lnTo>
                  <a:pt x="22" y="202"/>
                </a:lnTo>
                <a:lnTo>
                  <a:pt x="69" y="168"/>
                </a:lnTo>
                <a:lnTo>
                  <a:pt x="116" y="202"/>
                </a:lnTo>
                <a:lnTo>
                  <a:pt x="98" y="146"/>
                </a:lnTo>
                <a:lnTo>
                  <a:pt x="138" y="115"/>
                </a:lnTo>
                <a:lnTo>
                  <a:pt x="87" y="115"/>
                </a:lnTo>
                <a:close/>
                <a:moveTo>
                  <a:pt x="88" y="148"/>
                </a:moveTo>
                <a:lnTo>
                  <a:pt x="98" y="178"/>
                </a:lnTo>
                <a:lnTo>
                  <a:pt x="75" y="161"/>
                </a:lnTo>
                <a:lnTo>
                  <a:pt x="69" y="156"/>
                </a:lnTo>
                <a:lnTo>
                  <a:pt x="63" y="161"/>
                </a:lnTo>
                <a:lnTo>
                  <a:pt x="40" y="178"/>
                </a:lnTo>
                <a:lnTo>
                  <a:pt x="50" y="148"/>
                </a:lnTo>
                <a:lnTo>
                  <a:pt x="52" y="142"/>
                </a:lnTo>
                <a:lnTo>
                  <a:pt x="46" y="139"/>
                </a:lnTo>
                <a:lnTo>
                  <a:pt x="28" y="124"/>
                </a:lnTo>
                <a:lnTo>
                  <a:pt x="56" y="124"/>
                </a:lnTo>
                <a:lnTo>
                  <a:pt x="59" y="118"/>
                </a:lnTo>
                <a:lnTo>
                  <a:pt x="69" y="91"/>
                </a:lnTo>
                <a:lnTo>
                  <a:pt x="79" y="118"/>
                </a:lnTo>
                <a:lnTo>
                  <a:pt x="82" y="124"/>
                </a:lnTo>
                <a:lnTo>
                  <a:pt x="110" y="124"/>
                </a:lnTo>
                <a:lnTo>
                  <a:pt x="92" y="139"/>
                </a:lnTo>
                <a:lnTo>
                  <a:pt x="86" y="142"/>
                </a:lnTo>
                <a:lnTo>
                  <a:pt x="88" y="1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0"/>
          <p:cNvSpPr>
            <a:spLocks noEditPoints="1"/>
          </p:cNvSpPr>
          <p:nvPr/>
        </p:nvSpPr>
        <p:spPr bwMode="auto">
          <a:xfrm>
            <a:off x="6853238" y="3268663"/>
            <a:ext cx="320675" cy="320675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1"/>
          <p:cNvSpPr>
            <a:spLocks noEditPoints="1"/>
          </p:cNvSpPr>
          <p:nvPr/>
        </p:nvSpPr>
        <p:spPr bwMode="auto">
          <a:xfrm>
            <a:off x="7464425" y="3268663"/>
            <a:ext cx="320675" cy="320675"/>
          </a:xfrm>
          <a:custGeom>
            <a:avLst/>
            <a:gdLst>
              <a:gd name="T0" fmla="*/ 76 w 176"/>
              <a:gd name="T1" fmla="*/ 132 h 176"/>
              <a:gd name="T2" fmla="*/ 76 w 176"/>
              <a:gd name="T3" fmla="*/ 140 h 176"/>
              <a:gd name="T4" fmla="*/ 152 w 176"/>
              <a:gd name="T5" fmla="*/ 136 h 176"/>
              <a:gd name="T6" fmla="*/ 40 w 176"/>
              <a:gd name="T7" fmla="*/ 24 h 176"/>
              <a:gd name="T8" fmla="*/ 24 w 176"/>
              <a:gd name="T9" fmla="*/ 36 h 176"/>
              <a:gd name="T10" fmla="*/ 29 w 176"/>
              <a:gd name="T11" fmla="*/ 56 h 176"/>
              <a:gd name="T12" fmla="*/ 51 w 176"/>
              <a:gd name="T13" fmla="*/ 56 h 176"/>
              <a:gd name="T14" fmla="*/ 56 w 176"/>
              <a:gd name="T15" fmla="*/ 36 h 176"/>
              <a:gd name="T16" fmla="*/ 40 w 176"/>
              <a:gd name="T17" fmla="*/ 24 h 176"/>
              <a:gd name="T18" fmla="*/ 36 w 176"/>
              <a:gd name="T19" fmla="*/ 84 h 176"/>
              <a:gd name="T20" fmla="*/ 33 w 176"/>
              <a:gd name="T21" fmla="*/ 91 h 176"/>
              <a:gd name="T22" fmla="*/ 40 w 176"/>
              <a:gd name="T23" fmla="*/ 96 h 176"/>
              <a:gd name="T24" fmla="*/ 47 w 176"/>
              <a:gd name="T25" fmla="*/ 91 h 176"/>
              <a:gd name="T26" fmla="*/ 44 w 176"/>
              <a:gd name="T27" fmla="*/ 84 h 176"/>
              <a:gd name="T28" fmla="*/ 44 w 176"/>
              <a:gd name="T29" fmla="*/ 132 h 176"/>
              <a:gd name="T30" fmla="*/ 36 w 176"/>
              <a:gd name="T31" fmla="*/ 132 h 176"/>
              <a:gd name="T32" fmla="*/ 33 w 176"/>
              <a:gd name="T33" fmla="*/ 139 h 176"/>
              <a:gd name="T34" fmla="*/ 40 w 176"/>
              <a:gd name="T35" fmla="*/ 144 h 176"/>
              <a:gd name="T36" fmla="*/ 47 w 176"/>
              <a:gd name="T37" fmla="*/ 139 h 176"/>
              <a:gd name="T38" fmla="*/ 44 w 176"/>
              <a:gd name="T39" fmla="*/ 132 h 176"/>
              <a:gd name="T40" fmla="*/ 76 w 176"/>
              <a:gd name="T41" fmla="*/ 84 h 176"/>
              <a:gd name="T42" fmla="*/ 76 w 176"/>
              <a:gd name="T43" fmla="*/ 92 h 176"/>
              <a:gd name="T44" fmla="*/ 152 w 176"/>
              <a:gd name="T45" fmla="*/ 88 h 176"/>
              <a:gd name="T46" fmla="*/ 160 w 176"/>
              <a:gd name="T47" fmla="*/ 0 h 176"/>
              <a:gd name="T48" fmla="*/ 0 w 176"/>
              <a:gd name="T49" fmla="*/ 16 h 176"/>
              <a:gd name="T50" fmla="*/ 16 w 176"/>
              <a:gd name="T51" fmla="*/ 176 h 176"/>
              <a:gd name="T52" fmla="*/ 176 w 176"/>
              <a:gd name="T53" fmla="*/ 160 h 176"/>
              <a:gd name="T54" fmla="*/ 160 w 176"/>
              <a:gd name="T55" fmla="*/ 0 h 176"/>
              <a:gd name="T56" fmla="*/ 160 w 176"/>
              <a:gd name="T57" fmla="*/ 168 h 176"/>
              <a:gd name="T58" fmla="*/ 8 w 176"/>
              <a:gd name="T59" fmla="*/ 160 h 176"/>
              <a:gd name="T60" fmla="*/ 16 w 176"/>
              <a:gd name="T61" fmla="*/ 8 h 176"/>
              <a:gd name="T62" fmla="*/ 168 w 176"/>
              <a:gd name="T63" fmla="*/ 16 h 176"/>
              <a:gd name="T64" fmla="*/ 148 w 176"/>
              <a:gd name="T65" fmla="*/ 36 h 176"/>
              <a:gd name="T66" fmla="*/ 72 w 176"/>
              <a:gd name="T67" fmla="*/ 40 h 176"/>
              <a:gd name="T68" fmla="*/ 148 w 176"/>
              <a:gd name="T69" fmla="*/ 44 h 176"/>
              <a:gd name="T70" fmla="*/ 148 w 176"/>
              <a:gd name="T71" fmla="*/ 3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76">
                <a:moveTo>
                  <a:pt x="148" y="132"/>
                </a:moveTo>
                <a:cubicBezTo>
                  <a:pt x="76" y="132"/>
                  <a:pt x="76" y="132"/>
                  <a:pt x="76" y="132"/>
                </a:cubicBezTo>
                <a:cubicBezTo>
                  <a:pt x="74" y="132"/>
                  <a:pt x="72" y="134"/>
                  <a:pt x="72" y="136"/>
                </a:cubicBezTo>
                <a:cubicBezTo>
                  <a:pt x="72" y="138"/>
                  <a:pt x="74" y="140"/>
                  <a:pt x="76" y="140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50" y="140"/>
                  <a:pt x="152" y="138"/>
                  <a:pt x="152" y="136"/>
                </a:cubicBezTo>
                <a:cubicBezTo>
                  <a:pt x="152" y="134"/>
                  <a:pt x="150" y="132"/>
                  <a:pt x="148" y="132"/>
                </a:cubicBezTo>
                <a:moveTo>
                  <a:pt x="40" y="24"/>
                </a:moveTo>
                <a:cubicBezTo>
                  <a:pt x="36" y="36"/>
                  <a:pt x="36" y="36"/>
                  <a:pt x="36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33" y="43"/>
                  <a:pt x="33" y="43"/>
                  <a:pt x="33" y="43"/>
                </a:cubicBezTo>
                <a:cubicBezTo>
                  <a:pt x="29" y="56"/>
                  <a:pt x="29" y="56"/>
                  <a:pt x="29" y="56"/>
                </a:cubicBezTo>
                <a:cubicBezTo>
                  <a:pt x="40" y="48"/>
                  <a:pt x="40" y="48"/>
                  <a:pt x="40" y="48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43"/>
                  <a:pt x="47" y="43"/>
                  <a:pt x="47" y="43"/>
                </a:cubicBezTo>
                <a:cubicBezTo>
                  <a:pt x="56" y="36"/>
                  <a:pt x="56" y="36"/>
                  <a:pt x="56" y="36"/>
                </a:cubicBezTo>
                <a:cubicBezTo>
                  <a:pt x="44" y="36"/>
                  <a:pt x="44" y="36"/>
                  <a:pt x="44" y="36"/>
                </a:cubicBezTo>
                <a:lnTo>
                  <a:pt x="40" y="24"/>
                </a:lnTo>
                <a:close/>
                <a:moveTo>
                  <a:pt x="40" y="72"/>
                </a:moveTo>
                <a:cubicBezTo>
                  <a:pt x="36" y="84"/>
                  <a:pt x="36" y="84"/>
                  <a:pt x="36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33" y="91"/>
                  <a:pt x="33" y="91"/>
                  <a:pt x="33" y="91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40" y="96"/>
                  <a:pt x="40" y="96"/>
                  <a:pt x="40" y="96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47" y="91"/>
                  <a:pt x="47" y="91"/>
                  <a:pt x="47" y="91"/>
                </a:cubicBezTo>
                <a:cubicBezTo>
                  <a:pt x="56" y="84"/>
                  <a:pt x="56" y="84"/>
                  <a:pt x="56" y="84"/>
                </a:cubicBezTo>
                <a:cubicBezTo>
                  <a:pt x="44" y="84"/>
                  <a:pt x="44" y="84"/>
                  <a:pt x="44" y="84"/>
                </a:cubicBezTo>
                <a:lnTo>
                  <a:pt x="40" y="72"/>
                </a:lnTo>
                <a:close/>
                <a:moveTo>
                  <a:pt x="44" y="132"/>
                </a:moveTo>
                <a:cubicBezTo>
                  <a:pt x="40" y="120"/>
                  <a:pt x="40" y="120"/>
                  <a:pt x="40" y="120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33" y="139"/>
                  <a:pt x="33" y="139"/>
                  <a:pt x="33" y="139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51" y="152"/>
                  <a:pt x="51" y="152"/>
                  <a:pt x="51" y="152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6" y="132"/>
                  <a:pt x="56" y="132"/>
                  <a:pt x="56" y="132"/>
                </a:cubicBezTo>
                <a:lnTo>
                  <a:pt x="44" y="132"/>
                </a:lnTo>
                <a:close/>
                <a:moveTo>
                  <a:pt x="148" y="84"/>
                </a:moveTo>
                <a:cubicBezTo>
                  <a:pt x="76" y="84"/>
                  <a:pt x="76" y="84"/>
                  <a:pt x="76" y="84"/>
                </a:cubicBezTo>
                <a:cubicBezTo>
                  <a:pt x="74" y="84"/>
                  <a:pt x="72" y="86"/>
                  <a:pt x="72" y="88"/>
                </a:cubicBezTo>
                <a:cubicBezTo>
                  <a:pt x="72" y="90"/>
                  <a:pt x="74" y="92"/>
                  <a:pt x="76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50" y="92"/>
                  <a:pt x="152" y="90"/>
                  <a:pt x="152" y="88"/>
                </a:cubicBezTo>
                <a:cubicBezTo>
                  <a:pt x="152" y="86"/>
                  <a:pt x="150" y="84"/>
                  <a:pt x="148" y="84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148" y="36"/>
                </a:moveTo>
                <a:cubicBezTo>
                  <a:pt x="76" y="36"/>
                  <a:pt x="76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42"/>
                  <a:pt x="74" y="44"/>
                  <a:pt x="76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50" y="44"/>
                  <a:pt x="152" y="42"/>
                  <a:pt x="152" y="40"/>
                </a:cubicBezTo>
                <a:cubicBezTo>
                  <a:pt x="152" y="38"/>
                  <a:pt x="150" y="36"/>
                  <a:pt x="148" y="3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2"/>
          <p:cNvSpPr>
            <a:spLocks noEditPoints="1"/>
          </p:cNvSpPr>
          <p:nvPr/>
        </p:nvSpPr>
        <p:spPr bwMode="auto">
          <a:xfrm>
            <a:off x="8075613" y="3268663"/>
            <a:ext cx="320675" cy="320675"/>
          </a:xfrm>
          <a:custGeom>
            <a:avLst/>
            <a:gdLst>
              <a:gd name="T0" fmla="*/ 36 w 176"/>
              <a:gd name="T1" fmla="*/ 24 h 176"/>
              <a:gd name="T2" fmla="*/ 24 w 176"/>
              <a:gd name="T3" fmla="*/ 36 h 176"/>
              <a:gd name="T4" fmla="*/ 36 w 176"/>
              <a:gd name="T5" fmla="*/ 48 h 176"/>
              <a:gd name="T6" fmla="*/ 48 w 176"/>
              <a:gd name="T7" fmla="*/ 36 h 176"/>
              <a:gd name="T8" fmla="*/ 36 w 176"/>
              <a:gd name="T9" fmla="*/ 24 h 176"/>
              <a:gd name="T10" fmla="*/ 36 w 176"/>
              <a:gd name="T11" fmla="*/ 40 h 176"/>
              <a:gd name="T12" fmla="*/ 32 w 176"/>
              <a:gd name="T13" fmla="*/ 36 h 176"/>
              <a:gd name="T14" fmla="*/ 36 w 176"/>
              <a:gd name="T15" fmla="*/ 32 h 176"/>
              <a:gd name="T16" fmla="*/ 40 w 176"/>
              <a:gd name="T17" fmla="*/ 36 h 176"/>
              <a:gd name="T18" fmla="*/ 36 w 176"/>
              <a:gd name="T19" fmla="*/ 40 h 176"/>
              <a:gd name="T20" fmla="*/ 96 w 176"/>
              <a:gd name="T21" fmla="*/ 108 h 176"/>
              <a:gd name="T22" fmla="*/ 99 w 176"/>
              <a:gd name="T23" fmla="*/ 107 h 176"/>
              <a:gd name="T24" fmla="*/ 115 w 176"/>
              <a:gd name="T25" fmla="*/ 91 h 176"/>
              <a:gd name="T26" fmla="*/ 116 w 176"/>
              <a:gd name="T27" fmla="*/ 88 h 176"/>
              <a:gd name="T28" fmla="*/ 112 w 176"/>
              <a:gd name="T29" fmla="*/ 84 h 176"/>
              <a:gd name="T30" fmla="*/ 109 w 176"/>
              <a:gd name="T31" fmla="*/ 85 h 176"/>
              <a:gd name="T32" fmla="*/ 93 w 176"/>
              <a:gd name="T33" fmla="*/ 101 h 176"/>
              <a:gd name="T34" fmla="*/ 92 w 176"/>
              <a:gd name="T35" fmla="*/ 104 h 176"/>
              <a:gd name="T36" fmla="*/ 96 w 176"/>
              <a:gd name="T37" fmla="*/ 108 h 176"/>
              <a:gd name="T38" fmla="*/ 175 w 176"/>
              <a:gd name="T39" fmla="*/ 89 h 176"/>
              <a:gd name="T40" fmla="*/ 87 w 176"/>
              <a:gd name="T41" fmla="*/ 1 h 176"/>
              <a:gd name="T42" fmla="*/ 84 w 176"/>
              <a:gd name="T43" fmla="*/ 0 h 176"/>
              <a:gd name="T44" fmla="*/ 12 w 176"/>
              <a:gd name="T45" fmla="*/ 0 h 176"/>
              <a:gd name="T46" fmla="*/ 0 w 176"/>
              <a:gd name="T47" fmla="*/ 12 h 176"/>
              <a:gd name="T48" fmla="*/ 0 w 176"/>
              <a:gd name="T49" fmla="*/ 84 h 176"/>
              <a:gd name="T50" fmla="*/ 1 w 176"/>
              <a:gd name="T51" fmla="*/ 87 h 176"/>
              <a:gd name="T52" fmla="*/ 89 w 176"/>
              <a:gd name="T53" fmla="*/ 175 h 176"/>
              <a:gd name="T54" fmla="*/ 92 w 176"/>
              <a:gd name="T55" fmla="*/ 176 h 176"/>
              <a:gd name="T56" fmla="*/ 95 w 176"/>
              <a:gd name="T57" fmla="*/ 175 h 176"/>
              <a:gd name="T58" fmla="*/ 175 w 176"/>
              <a:gd name="T59" fmla="*/ 95 h 176"/>
              <a:gd name="T60" fmla="*/ 176 w 176"/>
              <a:gd name="T61" fmla="*/ 92 h 176"/>
              <a:gd name="T62" fmla="*/ 175 w 176"/>
              <a:gd name="T63" fmla="*/ 89 h 176"/>
              <a:gd name="T64" fmla="*/ 92 w 176"/>
              <a:gd name="T65" fmla="*/ 166 h 176"/>
              <a:gd name="T66" fmla="*/ 8 w 176"/>
              <a:gd name="T67" fmla="*/ 82 h 176"/>
              <a:gd name="T68" fmla="*/ 8 w 176"/>
              <a:gd name="T69" fmla="*/ 12 h 176"/>
              <a:gd name="T70" fmla="*/ 12 w 176"/>
              <a:gd name="T71" fmla="*/ 8 h 176"/>
              <a:gd name="T72" fmla="*/ 82 w 176"/>
              <a:gd name="T73" fmla="*/ 8 h 176"/>
              <a:gd name="T74" fmla="*/ 166 w 176"/>
              <a:gd name="T75" fmla="*/ 92 h 176"/>
              <a:gd name="T76" fmla="*/ 92 w 176"/>
              <a:gd name="T77" fmla="*/ 166 h 176"/>
              <a:gd name="T78" fmla="*/ 73 w 176"/>
              <a:gd name="T79" fmla="*/ 121 h 176"/>
              <a:gd name="T80" fmla="*/ 72 w 176"/>
              <a:gd name="T81" fmla="*/ 124 h 176"/>
              <a:gd name="T82" fmla="*/ 76 w 176"/>
              <a:gd name="T83" fmla="*/ 128 h 176"/>
              <a:gd name="T84" fmla="*/ 79 w 176"/>
              <a:gd name="T85" fmla="*/ 127 h 176"/>
              <a:gd name="T86" fmla="*/ 87 w 176"/>
              <a:gd name="T87" fmla="*/ 119 h 176"/>
              <a:gd name="T88" fmla="*/ 88 w 176"/>
              <a:gd name="T89" fmla="*/ 116 h 176"/>
              <a:gd name="T90" fmla="*/ 84 w 176"/>
              <a:gd name="T91" fmla="*/ 112 h 176"/>
              <a:gd name="T92" fmla="*/ 81 w 176"/>
              <a:gd name="T93" fmla="*/ 113 h 176"/>
              <a:gd name="T94" fmla="*/ 73 w 176"/>
              <a:gd name="T95" fmla="*/ 121 h 176"/>
              <a:gd name="T96" fmla="*/ 92 w 176"/>
              <a:gd name="T97" fmla="*/ 144 h 176"/>
              <a:gd name="T98" fmla="*/ 95 w 176"/>
              <a:gd name="T99" fmla="*/ 143 h 176"/>
              <a:gd name="T100" fmla="*/ 119 w 176"/>
              <a:gd name="T101" fmla="*/ 119 h 176"/>
              <a:gd name="T102" fmla="*/ 120 w 176"/>
              <a:gd name="T103" fmla="*/ 116 h 176"/>
              <a:gd name="T104" fmla="*/ 116 w 176"/>
              <a:gd name="T105" fmla="*/ 112 h 176"/>
              <a:gd name="T106" fmla="*/ 113 w 176"/>
              <a:gd name="T107" fmla="*/ 113 h 176"/>
              <a:gd name="T108" fmla="*/ 89 w 176"/>
              <a:gd name="T109" fmla="*/ 137 h 176"/>
              <a:gd name="T110" fmla="*/ 88 w 176"/>
              <a:gd name="T111" fmla="*/ 140 h 176"/>
              <a:gd name="T112" fmla="*/ 92 w 176"/>
              <a:gd name="T113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36" y="24"/>
                </a:moveTo>
                <a:cubicBezTo>
                  <a:pt x="29" y="24"/>
                  <a:pt x="24" y="29"/>
                  <a:pt x="24" y="36"/>
                </a:cubicBezTo>
                <a:cubicBezTo>
                  <a:pt x="24" y="43"/>
                  <a:pt x="29" y="48"/>
                  <a:pt x="36" y="48"/>
                </a:cubicBezTo>
                <a:cubicBezTo>
                  <a:pt x="43" y="48"/>
                  <a:pt x="48" y="43"/>
                  <a:pt x="48" y="36"/>
                </a:cubicBezTo>
                <a:cubicBezTo>
                  <a:pt x="48" y="29"/>
                  <a:pt x="43" y="24"/>
                  <a:pt x="36" y="24"/>
                </a:cubicBezTo>
                <a:moveTo>
                  <a:pt x="36" y="40"/>
                </a:moveTo>
                <a:cubicBezTo>
                  <a:pt x="34" y="40"/>
                  <a:pt x="32" y="38"/>
                  <a:pt x="32" y="36"/>
                </a:cubicBezTo>
                <a:cubicBezTo>
                  <a:pt x="32" y="34"/>
                  <a:pt x="34" y="32"/>
                  <a:pt x="36" y="32"/>
                </a:cubicBezTo>
                <a:cubicBezTo>
                  <a:pt x="38" y="32"/>
                  <a:pt x="40" y="34"/>
                  <a:pt x="40" y="36"/>
                </a:cubicBezTo>
                <a:cubicBezTo>
                  <a:pt x="40" y="38"/>
                  <a:pt x="38" y="40"/>
                  <a:pt x="36" y="40"/>
                </a:cubicBezTo>
                <a:moveTo>
                  <a:pt x="96" y="108"/>
                </a:moveTo>
                <a:cubicBezTo>
                  <a:pt x="97" y="108"/>
                  <a:pt x="98" y="108"/>
                  <a:pt x="99" y="107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6" y="90"/>
                  <a:pt x="116" y="89"/>
                  <a:pt x="116" y="88"/>
                </a:cubicBezTo>
                <a:cubicBezTo>
                  <a:pt x="116" y="86"/>
                  <a:pt x="114" y="84"/>
                  <a:pt x="112" y="84"/>
                </a:cubicBezTo>
                <a:cubicBezTo>
                  <a:pt x="111" y="84"/>
                  <a:pt x="110" y="84"/>
                  <a:pt x="109" y="85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92" y="102"/>
                  <a:pt x="92" y="103"/>
                  <a:pt x="92" y="104"/>
                </a:cubicBezTo>
                <a:cubicBezTo>
                  <a:pt x="92" y="106"/>
                  <a:pt x="94" y="108"/>
                  <a:pt x="96" y="108"/>
                </a:cubicBezTo>
                <a:moveTo>
                  <a:pt x="175" y="89"/>
                </a:moveTo>
                <a:cubicBezTo>
                  <a:pt x="87" y="1"/>
                  <a:pt x="87" y="1"/>
                  <a:pt x="87" y="1"/>
                </a:cubicBezTo>
                <a:cubicBezTo>
                  <a:pt x="86" y="0"/>
                  <a:pt x="85" y="0"/>
                  <a:pt x="8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5"/>
                  <a:pt x="0" y="86"/>
                  <a:pt x="1" y="87"/>
                </a:cubicBezTo>
                <a:cubicBezTo>
                  <a:pt x="89" y="175"/>
                  <a:pt x="89" y="175"/>
                  <a:pt x="89" y="175"/>
                </a:cubicBezTo>
                <a:cubicBezTo>
                  <a:pt x="90" y="176"/>
                  <a:pt x="91" y="176"/>
                  <a:pt x="92" y="176"/>
                </a:cubicBezTo>
                <a:cubicBezTo>
                  <a:pt x="93" y="176"/>
                  <a:pt x="94" y="176"/>
                  <a:pt x="95" y="175"/>
                </a:cubicBezTo>
                <a:cubicBezTo>
                  <a:pt x="175" y="95"/>
                  <a:pt x="175" y="95"/>
                  <a:pt x="175" y="95"/>
                </a:cubicBezTo>
                <a:cubicBezTo>
                  <a:pt x="176" y="94"/>
                  <a:pt x="176" y="93"/>
                  <a:pt x="176" y="92"/>
                </a:cubicBezTo>
                <a:cubicBezTo>
                  <a:pt x="176" y="91"/>
                  <a:pt x="176" y="90"/>
                  <a:pt x="175" y="89"/>
                </a:cubicBezTo>
                <a:moveTo>
                  <a:pt x="92" y="166"/>
                </a:moveTo>
                <a:cubicBezTo>
                  <a:pt x="8" y="82"/>
                  <a:pt x="8" y="82"/>
                  <a:pt x="8" y="8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166" y="92"/>
                  <a:pt x="166" y="92"/>
                  <a:pt x="166" y="92"/>
                </a:cubicBezTo>
                <a:lnTo>
                  <a:pt x="92" y="166"/>
                </a:lnTo>
                <a:close/>
                <a:moveTo>
                  <a:pt x="73" y="121"/>
                </a:moveTo>
                <a:cubicBezTo>
                  <a:pt x="72" y="122"/>
                  <a:pt x="72" y="123"/>
                  <a:pt x="72" y="124"/>
                </a:cubicBezTo>
                <a:cubicBezTo>
                  <a:pt x="72" y="126"/>
                  <a:pt x="74" y="128"/>
                  <a:pt x="76" y="128"/>
                </a:cubicBezTo>
                <a:cubicBezTo>
                  <a:pt x="77" y="128"/>
                  <a:pt x="78" y="128"/>
                  <a:pt x="79" y="127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8" y="118"/>
                  <a:pt x="88" y="117"/>
                  <a:pt x="88" y="116"/>
                </a:cubicBezTo>
                <a:cubicBezTo>
                  <a:pt x="88" y="114"/>
                  <a:pt x="86" y="112"/>
                  <a:pt x="84" y="112"/>
                </a:cubicBezTo>
                <a:cubicBezTo>
                  <a:pt x="83" y="112"/>
                  <a:pt x="82" y="112"/>
                  <a:pt x="81" y="113"/>
                </a:cubicBezTo>
                <a:lnTo>
                  <a:pt x="73" y="121"/>
                </a:lnTo>
                <a:close/>
                <a:moveTo>
                  <a:pt x="92" y="144"/>
                </a:moveTo>
                <a:cubicBezTo>
                  <a:pt x="93" y="144"/>
                  <a:pt x="94" y="144"/>
                  <a:pt x="95" y="143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7"/>
                  <a:pt x="120" y="116"/>
                </a:cubicBezTo>
                <a:cubicBezTo>
                  <a:pt x="120" y="114"/>
                  <a:pt x="118" y="112"/>
                  <a:pt x="116" y="112"/>
                </a:cubicBezTo>
                <a:cubicBezTo>
                  <a:pt x="115" y="112"/>
                  <a:pt x="114" y="112"/>
                  <a:pt x="113" y="113"/>
                </a:cubicBezTo>
                <a:cubicBezTo>
                  <a:pt x="89" y="137"/>
                  <a:pt x="89" y="137"/>
                  <a:pt x="89" y="137"/>
                </a:cubicBezTo>
                <a:cubicBezTo>
                  <a:pt x="88" y="138"/>
                  <a:pt x="88" y="139"/>
                  <a:pt x="88" y="140"/>
                </a:cubicBezTo>
                <a:cubicBezTo>
                  <a:pt x="88" y="142"/>
                  <a:pt x="90" y="144"/>
                  <a:pt x="92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3"/>
          <p:cNvSpPr>
            <a:spLocks noEditPoints="1"/>
          </p:cNvSpPr>
          <p:nvPr/>
        </p:nvSpPr>
        <p:spPr bwMode="auto">
          <a:xfrm>
            <a:off x="8686800" y="3268663"/>
            <a:ext cx="320675" cy="320675"/>
          </a:xfrm>
          <a:custGeom>
            <a:avLst/>
            <a:gdLst>
              <a:gd name="T0" fmla="*/ 24 w 176"/>
              <a:gd name="T1" fmla="*/ 60 h 176"/>
              <a:gd name="T2" fmla="*/ 48 w 176"/>
              <a:gd name="T3" fmla="*/ 60 h 176"/>
              <a:gd name="T4" fmla="*/ 36 w 176"/>
              <a:gd name="T5" fmla="*/ 64 h 176"/>
              <a:gd name="T6" fmla="*/ 36 w 176"/>
              <a:gd name="T7" fmla="*/ 56 h 176"/>
              <a:gd name="T8" fmla="*/ 36 w 176"/>
              <a:gd name="T9" fmla="*/ 64 h 176"/>
              <a:gd name="T10" fmla="*/ 87 w 176"/>
              <a:gd name="T11" fmla="*/ 111 h 176"/>
              <a:gd name="T12" fmla="*/ 96 w 176"/>
              <a:gd name="T13" fmla="*/ 100 h 176"/>
              <a:gd name="T14" fmla="*/ 89 w 176"/>
              <a:gd name="T15" fmla="*/ 97 h 176"/>
              <a:gd name="T16" fmla="*/ 80 w 176"/>
              <a:gd name="T17" fmla="*/ 108 h 176"/>
              <a:gd name="T18" fmla="*/ 175 w 176"/>
              <a:gd name="T19" fmla="*/ 81 h 176"/>
              <a:gd name="T20" fmla="*/ 92 w 176"/>
              <a:gd name="T21" fmla="*/ 0 h 176"/>
              <a:gd name="T22" fmla="*/ 24 w 176"/>
              <a:gd name="T23" fmla="*/ 12 h 176"/>
              <a:gd name="T24" fmla="*/ 32 w 176"/>
              <a:gd name="T25" fmla="*/ 12 h 176"/>
              <a:gd name="T26" fmla="*/ 90 w 176"/>
              <a:gd name="T27" fmla="*/ 8 h 176"/>
              <a:gd name="T28" fmla="*/ 157 w 176"/>
              <a:gd name="T29" fmla="*/ 93 h 176"/>
              <a:gd name="T30" fmla="*/ 160 w 176"/>
              <a:gd name="T31" fmla="*/ 100 h 176"/>
              <a:gd name="T32" fmla="*/ 175 w 176"/>
              <a:gd name="T33" fmla="*/ 87 h 176"/>
              <a:gd name="T34" fmla="*/ 175 w 176"/>
              <a:gd name="T35" fmla="*/ 81 h 176"/>
              <a:gd name="T36" fmla="*/ 68 w 176"/>
              <a:gd name="T37" fmla="*/ 128 h 176"/>
              <a:gd name="T38" fmla="*/ 75 w 176"/>
              <a:gd name="T39" fmla="*/ 123 h 176"/>
              <a:gd name="T40" fmla="*/ 72 w 176"/>
              <a:gd name="T41" fmla="*/ 116 h 176"/>
              <a:gd name="T42" fmla="*/ 65 w 176"/>
              <a:gd name="T43" fmla="*/ 121 h 176"/>
              <a:gd name="T44" fmla="*/ 71 w 176"/>
              <a:gd name="T45" fmla="*/ 25 h 176"/>
              <a:gd name="T46" fmla="*/ 12 w 176"/>
              <a:gd name="T47" fmla="*/ 24 h 176"/>
              <a:gd name="T48" fmla="*/ 0 w 176"/>
              <a:gd name="T49" fmla="*/ 92 h 176"/>
              <a:gd name="T50" fmla="*/ 81 w 176"/>
              <a:gd name="T51" fmla="*/ 175 h 176"/>
              <a:gd name="T52" fmla="*/ 87 w 176"/>
              <a:gd name="T53" fmla="*/ 175 h 176"/>
              <a:gd name="T54" fmla="*/ 152 w 176"/>
              <a:gd name="T55" fmla="*/ 108 h 176"/>
              <a:gd name="T56" fmla="*/ 71 w 176"/>
              <a:gd name="T57" fmla="*/ 25 h 176"/>
              <a:gd name="T58" fmla="*/ 8 w 176"/>
              <a:gd name="T59" fmla="*/ 90 h 176"/>
              <a:gd name="T60" fmla="*/ 12 w 176"/>
              <a:gd name="T61" fmla="*/ 32 h 176"/>
              <a:gd name="T62" fmla="*/ 142 w 176"/>
              <a:gd name="T63" fmla="*/ 108 h 176"/>
              <a:gd name="T64" fmla="*/ 84 w 176"/>
              <a:gd name="T65" fmla="*/ 144 h 176"/>
              <a:gd name="T66" fmla="*/ 103 w 176"/>
              <a:gd name="T67" fmla="*/ 127 h 176"/>
              <a:gd name="T68" fmla="*/ 100 w 176"/>
              <a:gd name="T69" fmla="*/ 120 h 176"/>
              <a:gd name="T70" fmla="*/ 81 w 176"/>
              <a:gd name="T71" fmla="*/ 137 h 176"/>
              <a:gd name="T72" fmla="*/ 84 w 176"/>
              <a:gd name="T73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6">
                <a:moveTo>
                  <a:pt x="36" y="48"/>
                </a:moveTo>
                <a:cubicBezTo>
                  <a:pt x="29" y="48"/>
                  <a:pt x="24" y="53"/>
                  <a:pt x="24" y="60"/>
                </a:cubicBezTo>
                <a:cubicBezTo>
                  <a:pt x="24" y="67"/>
                  <a:pt x="29" y="72"/>
                  <a:pt x="36" y="72"/>
                </a:cubicBezTo>
                <a:cubicBezTo>
                  <a:pt x="43" y="72"/>
                  <a:pt x="48" y="67"/>
                  <a:pt x="48" y="60"/>
                </a:cubicBezTo>
                <a:cubicBezTo>
                  <a:pt x="48" y="53"/>
                  <a:pt x="43" y="48"/>
                  <a:pt x="36" y="48"/>
                </a:cubicBezTo>
                <a:moveTo>
                  <a:pt x="36" y="64"/>
                </a:moveTo>
                <a:cubicBezTo>
                  <a:pt x="34" y="64"/>
                  <a:pt x="32" y="62"/>
                  <a:pt x="32" y="60"/>
                </a:cubicBezTo>
                <a:cubicBezTo>
                  <a:pt x="32" y="58"/>
                  <a:pt x="34" y="56"/>
                  <a:pt x="36" y="56"/>
                </a:cubicBezTo>
                <a:cubicBezTo>
                  <a:pt x="38" y="56"/>
                  <a:pt x="40" y="58"/>
                  <a:pt x="40" y="60"/>
                </a:cubicBezTo>
                <a:cubicBezTo>
                  <a:pt x="40" y="62"/>
                  <a:pt x="38" y="64"/>
                  <a:pt x="36" y="64"/>
                </a:cubicBezTo>
                <a:moveTo>
                  <a:pt x="84" y="112"/>
                </a:moveTo>
                <a:cubicBezTo>
                  <a:pt x="85" y="112"/>
                  <a:pt x="86" y="112"/>
                  <a:pt x="87" y="111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6" y="102"/>
                  <a:pt x="96" y="101"/>
                  <a:pt x="96" y="100"/>
                </a:cubicBezTo>
                <a:cubicBezTo>
                  <a:pt x="96" y="98"/>
                  <a:pt x="94" y="96"/>
                  <a:pt x="92" y="96"/>
                </a:cubicBezTo>
                <a:cubicBezTo>
                  <a:pt x="91" y="96"/>
                  <a:pt x="90" y="96"/>
                  <a:pt x="89" y="97"/>
                </a:cubicBezTo>
                <a:cubicBezTo>
                  <a:pt x="81" y="105"/>
                  <a:pt x="81" y="105"/>
                  <a:pt x="81" y="105"/>
                </a:cubicBezTo>
                <a:cubicBezTo>
                  <a:pt x="80" y="106"/>
                  <a:pt x="80" y="107"/>
                  <a:pt x="80" y="108"/>
                </a:cubicBezTo>
                <a:cubicBezTo>
                  <a:pt x="80" y="110"/>
                  <a:pt x="82" y="112"/>
                  <a:pt x="84" y="112"/>
                </a:cubicBezTo>
                <a:moveTo>
                  <a:pt x="175" y="81"/>
                </a:moveTo>
                <a:cubicBezTo>
                  <a:pt x="95" y="1"/>
                  <a:pt x="95" y="1"/>
                  <a:pt x="95" y="1"/>
                </a:cubicBezTo>
                <a:cubicBezTo>
                  <a:pt x="94" y="0"/>
                  <a:pt x="93" y="0"/>
                  <a:pt x="9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24" y="14"/>
                  <a:pt x="26" y="16"/>
                  <a:pt x="28" y="16"/>
                </a:cubicBezTo>
                <a:cubicBezTo>
                  <a:pt x="30" y="16"/>
                  <a:pt x="32" y="14"/>
                  <a:pt x="32" y="12"/>
                </a:cubicBezTo>
                <a:cubicBezTo>
                  <a:pt x="32" y="10"/>
                  <a:pt x="34" y="8"/>
                  <a:pt x="36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166" y="84"/>
                  <a:pt x="166" y="84"/>
                  <a:pt x="166" y="84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56" y="94"/>
                  <a:pt x="156" y="95"/>
                  <a:pt x="156" y="96"/>
                </a:cubicBezTo>
                <a:cubicBezTo>
                  <a:pt x="156" y="98"/>
                  <a:pt x="158" y="100"/>
                  <a:pt x="160" y="100"/>
                </a:cubicBezTo>
                <a:cubicBezTo>
                  <a:pt x="161" y="100"/>
                  <a:pt x="162" y="100"/>
                  <a:pt x="163" y="99"/>
                </a:cubicBezTo>
                <a:cubicBezTo>
                  <a:pt x="175" y="87"/>
                  <a:pt x="175" y="87"/>
                  <a:pt x="175" y="87"/>
                </a:cubicBezTo>
                <a:cubicBezTo>
                  <a:pt x="176" y="86"/>
                  <a:pt x="176" y="85"/>
                  <a:pt x="176" y="84"/>
                </a:cubicBezTo>
                <a:cubicBezTo>
                  <a:pt x="176" y="83"/>
                  <a:pt x="176" y="82"/>
                  <a:pt x="175" y="81"/>
                </a:cubicBezTo>
                <a:moveTo>
                  <a:pt x="64" y="124"/>
                </a:moveTo>
                <a:cubicBezTo>
                  <a:pt x="64" y="126"/>
                  <a:pt x="66" y="128"/>
                  <a:pt x="68" y="128"/>
                </a:cubicBezTo>
                <a:cubicBezTo>
                  <a:pt x="69" y="128"/>
                  <a:pt x="70" y="128"/>
                  <a:pt x="71" y="127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6" y="122"/>
                  <a:pt x="76" y="121"/>
                  <a:pt x="76" y="120"/>
                </a:cubicBezTo>
                <a:cubicBezTo>
                  <a:pt x="76" y="118"/>
                  <a:pt x="74" y="116"/>
                  <a:pt x="72" y="116"/>
                </a:cubicBezTo>
                <a:cubicBezTo>
                  <a:pt x="71" y="116"/>
                  <a:pt x="70" y="116"/>
                  <a:pt x="69" y="117"/>
                </a:cubicBezTo>
                <a:cubicBezTo>
                  <a:pt x="65" y="121"/>
                  <a:pt x="65" y="121"/>
                  <a:pt x="65" y="121"/>
                </a:cubicBezTo>
                <a:cubicBezTo>
                  <a:pt x="64" y="122"/>
                  <a:pt x="64" y="123"/>
                  <a:pt x="64" y="124"/>
                </a:cubicBezTo>
                <a:moveTo>
                  <a:pt x="71" y="25"/>
                </a:moveTo>
                <a:cubicBezTo>
                  <a:pt x="70" y="24"/>
                  <a:pt x="69" y="24"/>
                  <a:pt x="68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29"/>
                  <a:pt x="0" y="3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3"/>
                  <a:pt x="0" y="94"/>
                  <a:pt x="1" y="95"/>
                </a:cubicBezTo>
                <a:cubicBezTo>
                  <a:pt x="81" y="175"/>
                  <a:pt x="81" y="175"/>
                  <a:pt x="81" y="175"/>
                </a:cubicBezTo>
                <a:cubicBezTo>
                  <a:pt x="82" y="176"/>
                  <a:pt x="83" y="176"/>
                  <a:pt x="84" y="176"/>
                </a:cubicBezTo>
                <a:cubicBezTo>
                  <a:pt x="85" y="176"/>
                  <a:pt x="86" y="176"/>
                  <a:pt x="87" y="175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2" y="110"/>
                  <a:pt x="152" y="109"/>
                  <a:pt x="152" y="108"/>
                </a:cubicBezTo>
                <a:cubicBezTo>
                  <a:pt x="152" y="107"/>
                  <a:pt x="152" y="106"/>
                  <a:pt x="151" y="105"/>
                </a:cubicBezTo>
                <a:lnTo>
                  <a:pt x="71" y="25"/>
                </a:lnTo>
                <a:close/>
                <a:moveTo>
                  <a:pt x="84" y="166"/>
                </a:moveTo>
                <a:cubicBezTo>
                  <a:pt x="8" y="90"/>
                  <a:pt x="8" y="90"/>
                  <a:pt x="8" y="90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4"/>
                  <a:pt x="10" y="32"/>
                  <a:pt x="12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142" y="108"/>
                  <a:pt x="142" y="108"/>
                  <a:pt x="142" y="108"/>
                </a:cubicBezTo>
                <a:lnTo>
                  <a:pt x="84" y="166"/>
                </a:lnTo>
                <a:close/>
                <a:moveTo>
                  <a:pt x="84" y="144"/>
                </a:moveTo>
                <a:cubicBezTo>
                  <a:pt x="85" y="144"/>
                  <a:pt x="86" y="144"/>
                  <a:pt x="87" y="143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4" y="126"/>
                  <a:pt x="104" y="125"/>
                  <a:pt x="104" y="124"/>
                </a:cubicBezTo>
                <a:cubicBezTo>
                  <a:pt x="104" y="122"/>
                  <a:pt x="102" y="120"/>
                  <a:pt x="100" y="120"/>
                </a:cubicBezTo>
                <a:cubicBezTo>
                  <a:pt x="99" y="120"/>
                  <a:pt x="98" y="120"/>
                  <a:pt x="97" y="121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80" y="138"/>
                  <a:pt x="80" y="139"/>
                  <a:pt x="80" y="140"/>
                </a:cubicBezTo>
                <a:cubicBezTo>
                  <a:pt x="80" y="142"/>
                  <a:pt x="82" y="144"/>
                  <a:pt x="84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4"/>
          <p:cNvSpPr>
            <a:spLocks noEditPoints="1"/>
          </p:cNvSpPr>
          <p:nvPr/>
        </p:nvSpPr>
        <p:spPr bwMode="auto">
          <a:xfrm>
            <a:off x="3214688" y="3879851"/>
            <a:ext cx="263525" cy="320675"/>
          </a:xfrm>
          <a:custGeom>
            <a:avLst/>
            <a:gdLst>
              <a:gd name="T0" fmla="*/ 52 w 144"/>
              <a:gd name="T1" fmla="*/ 136 h 176"/>
              <a:gd name="T2" fmla="*/ 36 w 144"/>
              <a:gd name="T3" fmla="*/ 136 h 176"/>
              <a:gd name="T4" fmla="*/ 32 w 144"/>
              <a:gd name="T5" fmla="*/ 140 h 176"/>
              <a:gd name="T6" fmla="*/ 36 w 144"/>
              <a:gd name="T7" fmla="*/ 144 h 176"/>
              <a:gd name="T8" fmla="*/ 52 w 144"/>
              <a:gd name="T9" fmla="*/ 144 h 176"/>
              <a:gd name="T10" fmla="*/ 56 w 144"/>
              <a:gd name="T11" fmla="*/ 140 h 176"/>
              <a:gd name="T12" fmla="*/ 52 w 144"/>
              <a:gd name="T13" fmla="*/ 136 h 176"/>
              <a:gd name="T14" fmla="*/ 128 w 144"/>
              <a:gd name="T15" fmla="*/ 0 h 176"/>
              <a:gd name="T16" fmla="*/ 16 w 144"/>
              <a:gd name="T17" fmla="*/ 0 h 176"/>
              <a:gd name="T18" fmla="*/ 0 w 144"/>
              <a:gd name="T19" fmla="*/ 16 h 176"/>
              <a:gd name="T20" fmla="*/ 0 w 144"/>
              <a:gd name="T21" fmla="*/ 160 h 176"/>
              <a:gd name="T22" fmla="*/ 16 w 144"/>
              <a:gd name="T23" fmla="*/ 176 h 176"/>
              <a:gd name="T24" fmla="*/ 128 w 144"/>
              <a:gd name="T25" fmla="*/ 176 h 176"/>
              <a:gd name="T26" fmla="*/ 144 w 144"/>
              <a:gd name="T27" fmla="*/ 160 h 176"/>
              <a:gd name="T28" fmla="*/ 144 w 144"/>
              <a:gd name="T29" fmla="*/ 16 h 176"/>
              <a:gd name="T30" fmla="*/ 128 w 144"/>
              <a:gd name="T31" fmla="*/ 0 h 176"/>
              <a:gd name="T32" fmla="*/ 136 w 144"/>
              <a:gd name="T33" fmla="*/ 160 h 176"/>
              <a:gd name="T34" fmla="*/ 128 w 144"/>
              <a:gd name="T35" fmla="*/ 168 h 176"/>
              <a:gd name="T36" fmla="*/ 16 w 144"/>
              <a:gd name="T37" fmla="*/ 168 h 176"/>
              <a:gd name="T38" fmla="*/ 8 w 144"/>
              <a:gd name="T39" fmla="*/ 160 h 176"/>
              <a:gd name="T40" fmla="*/ 8 w 144"/>
              <a:gd name="T41" fmla="*/ 31 h 176"/>
              <a:gd name="T42" fmla="*/ 61 w 144"/>
              <a:gd name="T43" fmla="*/ 47 h 176"/>
              <a:gd name="T44" fmla="*/ 72 w 144"/>
              <a:gd name="T45" fmla="*/ 56 h 176"/>
              <a:gd name="T46" fmla="*/ 83 w 144"/>
              <a:gd name="T47" fmla="*/ 47 h 176"/>
              <a:gd name="T48" fmla="*/ 136 w 144"/>
              <a:gd name="T49" fmla="*/ 31 h 176"/>
              <a:gd name="T50" fmla="*/ 136 w 144"/>
              <a:gd name="T51" fmla="*/ 160 h 176"/>
              <a:gd name="T52" fmla="*/ 68 w 144"/>
              <a:gd name="T53" fmla="*/ 44 h 176"/>
              <a:gd name="T54" fmla="*/ 72 w 144"/>
              <a:gd name="T55" fmla="*/ 40 h 176"/>
              <a:gd name="T56" fmla="*/ 76 w 144"/>
              <a:gd name="T57" fmla="*/ 44 h 176"/>
              <a:gd name="T58" fmla="*/ 72 w 144"/>
              <a:gd name="T59" fmla="*/ 48 h 176"/>
              <a:gd name="T60" fmla="*/ 68 w 144"/>
              <a:gd name="T61" fmla="*/ 44 h 176"/>
              <a:gd name="T62" fmla="*/ 136 w 144"/>
              <a:gd name="T63" fmla="*/ 21 h 176"/>
              <a:gd name="T64" fmla="*/ 83 w 144"/>
              <a:gd name="T65" fmla="*/ 39 h 176"/>
              <a:gd name="T66" fmla="*/ 72 w 144"/>
              <a:gd name="T67" fmla="*/ 32 h 176"/>
              <a:gd name="T68" fmla="*/ 61 w 144"/>
              <a:gd name="T69" fmla="*/ 39 h 176"/>
              <a:gd name="T70" fmla="*/ 8 w 144"/>
              <a:gd name="T71" fmla="*/ 21 h 176"/>
              <a:gd name="T72" fmla="*/ 8 w 144"/>
              <a:gd name="T73" fmla="*/ 16 h 176"/>
              <a:gd name="T74" fmla="*/ 16 w 144"/>
              <a:gd name="T75" fmla="*/ 8 h 176"/>
              <a:gd name="T76" fmla="*/ 128 w 144"/>
              <a:gd name="T77" fmla="*/ 8 h 176"/>
              <a:gd name="T78" fmla="*/ 136 w 144"/>
              <a:gd name="T79" fmla="*/ 16 h 176"/>
              <a:gd name="T80" fmla="*/ 136 w 144"/>
              <a:gd name="T81" fmla="*/ 21 h 176"/>
              <a:gd name="T82" fmla="*/ 60 w 144"/>
              <a:gd name="T83" fmla="*/ 120 h 176"/>
              <a:gd name="T84" fmla="*/ 36 w 144"/>
              <a:gd name="T85" fmla="*/ 120 h 176"/>
              <a:gd name="T86" fmla="*/ 32 w 144"/>
              <a:gd name="T87" fmla="*/ 124 h 176"/>
              <a:gd name="T88" fmla="*/ 36 w 144"/>
              <a:gd name="T89" fmla="*/ 128 h 176"/>
              <a:gd name="T90" fmla="*/ 60 w 144"/>
              <a:gd name="T91" fmla="*/ 128 h 176"/>
              <a:gd name="T92" fmla="*/ 64 w 144"/>
              <a:gd name="T93" fmla="*/ 124 h 176"/>
              <a:gd name="T94" fmla="*/ 60 w 144"/>
              <a:gd name="T95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4" h="176">
                <a:moveTo>
                  <a:pt x="52" y="136"/>
                </a:moveTo>
                <a:cubicBezTo>
                  <a:pt x="36" y="136"/>
                  <a:pt x="36" y="136"/>
                  <a:pt x="36" y="136"/>
                </a:cubicBezTo>
                <a:cubicBezTo>
                  <a:pt x="34" y="136"/>
                  <a:pt x="32" y="138"/>
                  <a:pt x="32" y="140"/>
                </a:cubicBezTo>
                <a:cubicBezTo>
                  <a:pt x="32" y="142"/>
                  <a:pt x="34" y="144"/>
                  <a:pt x="36" y="144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54" y="144"/>
                  <a:pt x="56" y="142"/>
                  <a:pt x="56" y="140"/>
                </a:cubicBezTo>
                <a:cubicBezTo>
                  <a:pt x="56" y="138"/>
                  <a:pt x="54" y="136"/>
                  <a:pt x="52" y="136"/>
                </a:cubicBezTo>
                <a:moveTo>
                  <a:pt x="128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7"/>
                  <a:pt x="137" y="0"/>
                  <a:pt x="128" y="0"/>
                </a:cubicBezTo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31"/>
                  <a:pt x="8" y="31"/>
                  <a:pt x="8" y="31"/>
                </a:cubicBezTo>
                <a:cubicBezTo>
                  <a:pt x="20" y="40"/>
                  <a:pt x="41" y="46"/>
                  <a:pt x="61" y="47"/>
                </a:cubicBezTo>
                <a:cubicBezTo>
                  <a:pt x="62" y="52"/>
                  <a:pt x="67" y="56"/>
                  <a:pt x="72" y="56"/>
                </a:cubicBezTo>
                <a:cubicBezTo>
                  <a:pt x="77" y="56"/>
                  <a:pt x="82" y="52"/>
                  <a:pt x="83" y="47"/>
                </a:cubicBezTo>
                <a:cubicBezTo>
                  <a:pt x="103" y="46"/>
                  <a:pt x="124" y="40"/>
                  <a:pt x="136" y="31"/>
                </a:cubicBezTo>
                <a:lnTo>
                  <a:pt x="136" y="160"/>
                </a:lnTo>
                <a:close/>
                <a:moveTo>
                  <a:pt x="68" y="44"/>
                </a:moveTo>
                <a:cubicBezTo>
                  <a:pt x="68" y="42"/>
                  <a:pt x="70" y="40"/>
                  <a:pt x="72" y="40"/>
                </a:cubicBezTo>
                <a:cubicBezTo>
                  <a:pt x="74" y="40"/>
                  <a:pt x="76" y="42"/>
                  <a:pt x="76" y="44"/>
                </a:cubicBezTo>
                <a:cubicBezTo>
                  <a:pt x="76" y="46"/>
                  <a:pt x="74" y="48"/>
                  <a:pt x="72" y="48"/>
                </a:cubicBezTo>
                <a:cubicBezTo>
                  <a:pt x="70" y="48"/>
                  <a:pt x="68" y="46"/>
                  <a:pt x="68" y="44"/>
                </a:cubicBezTo>
                <a:moveTo>
                  <a:pt x="136" y="21"/>
                </a:moveTo>
                <a:cubicBezTo>
                  <a:pt x="126" y="31"/>
                  <a:pt x="104" y="38"/>
                  <a:pt x="83" y="39"/>
                </a:cubicBezTo>
                <a:cubicBezTo>
                  <a:pt x="81" y="35"/>
                  <a:pt x="77" y="32"/>
                  <a:pt x="72" y="32"/>
                </a:cubicBezTo>
                <a:cubicBezTo>
                  <a:pt x="67" y="32"/>
                  <a:pt x="63" y="35"/>
                  <a:pt x="61" y="39"/>
                </a:cubicBezTo>
                <a:cubicBezTo>
                  <a:pt x="40" y="38"/>
                  <a:pt x="18" y="31"/>
                  <a:pt x="8" y="21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28" y="8"/>
                  <a:pt x="128" y="8"/>
                  <a:pt x="128" y="8"/>
                </a:cubicBezTo>
                <a:cubicBezTo>
                  <a:pt x="132" y="8"/>
                  <a:pt x="136" y="12"/>
                  <a:pt x="136" y="16"/>
                </a:cubicBezTo>
                <a:lnTo>
                  <a:pt x="136" y="21"/>
                </a:lnTo>
                <a:close/>
                <a:moveTo>
                  <a:pt x="60" y="120"/>
                </a:moveTo>
                <a:cubicBezTo>
                  <a:pt x="36" y="120"/>
                  <a:pt x="36" y="120"/>
                  <a:pt x="36" y="120"/>
                </a:cubicBezTo>
                <a:cubicBezTo>
                  <a:pt x="34" y="120"/>
                  <a:pt x="32" y="122"/>
                  <a:pt x="32" y="124"/>
                </a:cubicBezTo>
                <a:cubicBezTo>
                  <a:pt x="32" y="126"/>
                  <a:pt x="34" y="128"/>
                  <a:pt x="36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2" y="128"/>
                  <a:pt x="64" y="126"/>
                  <a:pt x="64" y="124"/>
                </a:cubicBezTo>
                <a:cubicBezTo>
                  <a:pt x="64" y="122"/>
                  <a:pt x="62" y="120"/>
                  <a:pt x="60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65"/>
          <p:cNvSpPr>
            <a:spLocks noEditPoints="1"/>
          </p:cNvSpPr>
          <p:nvPr/>
        </p:nvSpPr>
        <p:spPr bwMode="auto">
          <a:xfrm>
            <a:off x="3827463" y="3879851"/>
            <a:ext cx="261938" cy="320675"/>
          </a:xfrm>
          <a:custGeom>
            <a:avLst/>
            <a:gdLst>
              <a:gd name="T0" fmla="*/ 48 w 144"/>
              <a:gd name="T1" fmla="*/ 0 h 176"/>
              <a:gd name="T2" fmla="*/ 32 w 144"/>
              <a:gd name="T3" fmla="*/ 20 h 176"/>
              <a:gd name="T4" fmla="*/ 40 w 144"/>
              <a:gd name="T5" fmla="*/ 20 h 176"/>
              <a:gd name="T6" fmla="*/ 48 w 144"/>
              <a:gd name="T7" fmla="*/ 8 h 176"/>
              <a:gd name="T8" fmla="*/ 136 w 144"/>
              <a:gd name="T9" fmla="*/ 16 h 176"/>
              <a:gd name="T10" fmla="*/ 128 w 144"/>
              <a:gd name="T11" fmla="*/ 136 h 176"/>
              <a:gd name="T12" fmla="*/ 120 w 144"/>
              <a:gd name="T13" fmla="*/ 140 h 176"/>
              <a:gd name="T14" fmla="*/ 128 w 144"/>
              <a:gd name="T15" fmla="*/ 144 h 176"/>
              <a:gd name="T16" fmla="*/ 144 w 144"/>
              <a:gd name="T17" fmla="*/ 16 h 176"/>
              <a:gd name="T18" fmla="*/ 44 w 144"/>
              <a:gd name="T19" fmla="*/ 128 h 176"/>
              <a:gd name="T20" fmla="*/ 24 w 144"/>
              <a:gd name="T21" fmla="*/ 132 h 176"/>
              <a:gd name="T22" fmla="*/ 44 w 144"/>
              <a:gd name="T23" fmla="*/ 136 h 176"/>
              <a:gd name="T24" fmla="*/ 44 w 144"/>
              <a:gd name="T25" fmla="*/ 128 h 176"/>
              <a:gd name="T26" fmla="*/ 28 w 144"/>
              <a:gd name="T27" fmla="*/ 144 h 176"/>
              <a:gd name="T28" fmla="*/ 28 w 144"/>
              <a:gd name="T29" fmla="*/ 152 h 176"/>
              <a:gd name="T30" fmla="*/ 40 w 144"/>
              <a:gd name="T31" fmla="*/ 148 h 176"/>
              <a:gd name="T32" fmla="*/ 96 w 144"/>
              <a:gd name="T33" fmla="*/ 32 h 176"/>
              <a:gd name="T34" fmla="*/ 0 w 144"/>
              <a:gd name="T35" fmla="*/ 48 h 176"/>
              <a:gd name="T36" fmla="*/ 16 w 144"/>
              <a:gd name="T37" fmla="*/ 176 h 176"/>
              <a:gd name="T38" fmla="*/ 112 w 144"/>
              <a:gd name="T39" fmla="*/ 160 h 176"/>
              <a:gd name="T40" fmla="*/ 96 w 144"/>
              <a:gd name="T41" fmla="*/ 32 h 176"/>
              <a:gd name="T42" fmla="*/ 96 w 144"/>
              <a:gd name="T43" fmla="*/ 168 h 176"/>
              <a:gd name="T44" fmla="*/ 8 w 144"/>
              <a:gd name="T45" fmla="*/ 160 h 176"/>
              <a:gd name="T46" fmla="*/ 45 w 144"/>
              <a:gd name="T47" fmla="*/ 72 h 176"/>
              <a:gd name="T48" fmla="*/ 67 w 144"/>
              <a:gd name="T49" fmla="*/ 72 h 176"/>
              <a:gd name="T50" fmla="*/ 104 w 144"/>
              <a:gd name="T51" fmla="*/ 160 h 176"/>
              <a:gd name="T52" fmla="*/ 56 w 144"/>
              <a:gd name="T53" fmla="*/ 64 h 176"/>
              <a:gd name="T54" fmla="*/ 56 w 144"/>
              <a:gd name="T55" fmla="*/ 72 h 176"/>
              <a:gd name="T56" fmla="*/ 104 w 144"/>
              <a:gd name="T57" fmla="*/ 50 h 176"/>
              <a:gd name="T58" fmla="*/ 56 w 144"/>
              <a:gd name="T59" fmla="*/ 56 h 176"/>
              <a:gd name="T60" fmla="*/ 8 w 144"/>
              <a:gd name="T61" fmla="*/ 50 h 176"/>
              <a:gd name="T62" fmla="*/ 16 w 144"/>
              <a:gd name="T63" fmla="*/ 40 h 176"/>
              <a:gd name="T64" fmla="*/ 104 w 144"/>
              <a:gd name="T65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4" h="176">
                <a:moveTo>
                  <a:pt x="128" y="0"/>
                </a:move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38" y="24"/>
                  <a:pt x="40" y="22"/>
                  <a:pt x="40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2"/>
                  <a:pt x="44" y="8"/>
                  <a:pt x="48" y="8"/>
                </a:cubicBezTo>
                <a:cubicBezTo>
                  <a:pt x="128" y="8"/>
                  <a:pt x="128" y="8"/>
                  <a:pt x="128" y="8"/>
                </a:cubicBezTo>
                <a:cubicBezTo>
                  <a:pt x="132" y="8"/>
                  <a:pt x="136" y="12"/>
                  <a:pt x="136" y="16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6" y="132"/>
                  <a:pt x="132" y="136"/>
                  <a:pt x="128" y="136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22" y="136"/>
                  <a:pt x="120" y="138"/>
                  <a:pt x="120" y="140"/>
                </a:cubicBezTo>
                <a:cubicBezTo>
                  <a:pt x="120" y="142"/>
                  <a:pt x="122" y="144"/>
                  <a:pt x="124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37" y="144"/>
                  <a:pt x="144" y="137"/>
                  <a:pt x="144" y="128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7"/>
                  <a:pt x="137" y="0"/>
                  <a:pt x="128" y="0"/>
                </a:cubicBezTo>
                <a:moveTo>
                  <a:pt x="44" y="128"/>
                </a:moveTo>
                <a:cubicBezTo>
                  <a:pt x="28" y="128"/>
                  <a:pt x="28" y="128"/>
                  <a:pt x="28" y="128"/>
                </a:cubicBezTo>
                <a:cubicBezTo>
                  <a:pt x="26" y="128"/>
                  <a:pt x="24" y="130"/>
                  <a:pt x="24" y="132"/>
                </a:cubicBezTo>
                <a:cubicBezTo>
                  <a:pt x="24" y="134"/>
                  <a:pt x="26" y="136"/>
                  <a:pt x="28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6" y="136"/>
                  <a:pt x="48" y="134"/>
                  <a:pt x="48" y="132"/>
                </a:cubicBezTo>
                <a:cubicBezTo>
                  <a:pt x="48" y="130"/>
                  <a:pt x="46" y="128"/>
                  <a:pt x="44" y="128"/>
                </a:cubicBezTo>
                <a:moveTo>
                  <a:pt x="36" y="144"/>
                </a:moveTo>
                <a:cubicBezTo>
                  <a:pt x="28" y="144"/>
                  <a:pt x="28" y="144"/>
                  <a:pt x="28" y="144"/>
                </a:cubicBezTo>
                <a:cubicBezTo>
                  <a:pt x="26" y="144"/>
                  <a:pt x="24" y="146"/>
                  <a:pt x="24" y="148"/>
                </a:cubicBezTo>
                <a:cubicBezTo>
                  <a:pt x="24" y="150"/>
                  <a:pt x="26" y="152"/>
                  <a:pt x="28" y="152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8" y="152"/>
                  <a:pt x="40" y="150"/>
                  <a:pt x="40" y="148"/>
                </a:cubicBezTo>
                <a:cubicBezTo>
                  <a:pt x="40" y="146"/>
                  <a:pt x="38" y="144"/>
                  <a:pt x="36" y="144"/>
                </a:cubicBezTo>
                <a:moveTo>
                  <a:pt x="96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105" y="176"/>
                  <a:pt x="112" y="169"/>
                  <a:pt x="112" y="160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39"/>
                  <a:pt x="105" y="32"/>
                  <a:pt x="96" y="32"/>
                </a:cubicBezTo>
                <a:moveTo>
                  <a:pt x="104" y="160"/>
                </a:moveTo>
                <a:cubicBezTo>
                  <a:pt x="104" y="164"/>
                  <a:pt x="100" y="168"/>
                  <a:pt x="96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0"/>
                  <a:pt x="8" y="60"/>
                  <a:pt x="8" y="60"/>
                </a:cubicBezTo>
                <a:cubicBezTo>
                  <a:pt x="18" y="67"/>
                  <a:pt x="29" y="71"/>
                  <a:pt x="45" y="72"/>
                </a:cubicBezTo>
                <a:cubicBezTo>
                  <a:pt x="46" y="76"/>
                  <a:pt x="51" y="80"/>
                  <a:pt x="56" y="80"/>
                </a:cubicBezTo>
                <a:cubicBezTo>
                  <a:pt x="61" y="80"/>
                  <a:pt x="66" y="76"/>
                  <a:pt x="67" y="72"/>
                </a:cubicBezTo>
                <a:cubicBezTo>
                  <a:pt x="83" y="71"/>
                  <a:pt x="94" y="67"/>
                  <a:pt x="104" y="60"/>
                </a:cubicBezTo>
                <a:lnTo>
                  <a:pt x="104" y="160"/>
                </a:lnTo>
                <a:close/>
                <a:moveTo>
                  <a:pt x="52" y="68"/>
                </a:moveTo>
                <a:cubicBezTo>
                  <a:pt x="52" y="66"/>
                  <a:pt x="54" y="64"/>
                  <a:pt x="56" y="64"/>
                </a:cubicBezTo>
                <a:cubicBezTo>
                  <a:pt x="58" y="64"/>
                  <a:pt x="60" y="66"/>
                  <a:pt x="60" y="68"/>
                </a:cubicBezTo>
                <a:cubicBezTo>
                  <a:pt x="60" y="70"/>
                  <a:pt x="58" y="72"/>
                  <a:pt x="56" y="72"/>
                </a:cubicBezTo>
                <a:cubicBezTo>
                  <a:pt x="54" y="72"/>
                  <a:pt x="52" y="70"/>
                  <a:pt x="52" y="68"/>
                </a:cubicBezTo>
                <a:moveTo>
                  <a:pt x="104" y="50"/>
                </a:moveTo>
                <a:cubicBezTo>
                  <a:pt x="96" y="58"/>
                  <a:pt x="85" y="62"/>
                  <a:pt x="67" y="64"/>
                </a:cubicBezTo>
                <a:cubicBezTo>
                  <a:pt x="65" y="59"/>
                  <a:pt x="61" y="56"/>
                  <a:pt x="56" y="56"/>
                </a:cubicBezTo>
                <a:cubicBezTo>
                  <a:pt x="51" y="56"/>
                  <a:pt x="47" y="59"/>
                  <a:pt x="45" y="64"/>
                </a:cubicBezTo>
                <a:cubicBezTo>
                  <a:pt x="27" y="62"/>
                  <a:pt x="16" y="58"/>
                  <a:pt x="8" y="50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12" y="40"/>
                  <a:pt x="16" y="40"/>
                </a:cubicBezTo>
                <a:cubicBezTo>
                  <a:pt x="96" y="40"/>
                  <a:pt x="96" y="40"/>
                  <a:pt x="96" y="40"/>
                </a:cubicBezTo>
                <a:cubicBezTo>
                  <a:pt x="100" y="40"/>
                  <a:pt x="104" y="44"/>
                  <a:pt x="104" y="48"/>
                </a:cubicBezTo>
                <a:lnTo>
                  <a:pt x="104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66"/>
          <p:cNvSpPr>
            <a:spLocks noEditPoints="1"/>
          </p:cNvSpPr>
          <p:nvPr/>
        </p:nvSpPr>
        <p:spPr bwMode="auto">
          <a:xfrm>
            <a:off x="4408488" y="3879851"/>
            <a:ext cx="320675" cy="320675"/>
          </a:xfrm>
          <a:custGeom>
            <a:avLst/>
            <a:gdLst>
              <a:gd name="T0" fmla="*/ 39 w 176"/>
              <a:gd name="T1" fmla="*/ 119 h 176"/>
              <a:gd name="T2" fmla="*/ 43 w 176"/>
              <a:gd name="T3" fmla="*/ 115 h 176"/>
              <a:gd name="T4" fmla="*/ 44 w 176"/>
              <a:gd name="T5" fmla="*/ 112 h 176"/>
              <a:gd name="T6" fmla="*/ 40 w 176"/>
              <a:gd name="T7" fmla="*/ 108 h 176"/>
              <a:gd name="T8" fmla="*/ 37 w 176"/>
              <a:gd name="T9" fmla="*/ 109 h 176"/>
              <a:gd name="T10" fmla="*/ 33 w 176"/>
              <a:gd name="T11" fmla="*/ 113 h 176"/>
              <a:gd name="T12" fmla="*/ 32 w 176"/>
              <a:gd name="T13" fmla="*/ 116 h 176"/>
              <a:gd name="T14" fmla="*/ 36 w 176"/>
              <a:gd name="T15" fmla="*/ 120 h 176"/>
              <a:gd name="T16" fmla="*/ 39 w 176"/>
              <a:gd name="T17" fmla="*/ 119 h 176"/>
              <a:gd name="T18" fmla="*/ 64 w 176"/>
              <a:gd name="T19" fmla="*/ 116 h 176"/>
              <a:gd name="T20" fmla="*/ 60 w 176"/>
              <a:gd name="T21" fmla="*/ 112 h 176"/>
              <a:gd name="T22" fmla="*/ 57 w 176"/>
              <a:gd name="T23" fmla="*/ 113 h 176"/>
              <a:gd name="T24" fmla="*/ 17 w 176"/>
              <a:gd name="T25" fmla="*/ 153 h 176"/>
              <a:gd name="T26" fmla="*/ 16 w 176"/>
              <a:gd name="T27" fmla="*/ 156 h 176"/>
              <a:gd name="T28" fmla="*/ 20 w 176"/>
              <a:gd name="T29" fmla="*/ 160 h 176"/>
              <a:gd name="T30" fmla="*/ 23 w 176"/>
              <a:gd name="T31" fmla="*/ 159 h 176"/>
              <a:gd name="T32" fmla="*/ 63 w 176"/>
              <a:gd name="T33" fmla="*/ 119 h 176"/>
              <a:gd name="T34" fmla="*/ 64 w 176"/>
              <a:gd name="T35" fmla="*/ 116 h 176"/>
              <a:gd name="T36" fmla="*/ 64 w 176"/>
              <a:gd name="T37" fmla="*/ 132 h 176"/>
              <a:gd name="T38" fmla="*/ 61 w 176"/>
              <a:gd name="T39" fmla="*/ 133 h 176"/>
              <a:gd name="T40" fmla="*/ 49 w 176"/>
              <a:gd name="T41" fmla="*/ 145 h 176"/>
              <a:gd name="T42" fmla="*/ 48 w 176"/>
              <a:gd name="T43" fmla="*/ 148 h 176"/>
              <a:gd name="T44" fmla="*/ 52 w 176"/>
              <a:gd name="T45" fmla="*/ 152 h 176"/>
              <a:gd name="T46" fmla="*/ 55 w 176"/>
              <a:gd name="T47" fmla="*/ 151 h 176"/>
              <a:gd name="T48" fmla="*/ 67 w 176"/>
              <a:gd name="T49" fmla="*/ 139 h 176"/>
              <a:gd name="T50" fmla="*/ 68 w 176"/>
              <a:gd name="T51" fmla="*/ 136 h 176"/>
              <a:gd name="T52" fmla="*/ 64 w 176"/>
              <a:gd name="T53" fmla="*/ 132 h 176"/>
              <a:gd name="T54" fmla="*/ 176 w 176"/>
              <a:gd name="T55" fmla="*/ 4 h 176"/>
              <a:gd name="T56" fmla="*/ 172 w 176"/>
              <a:gd name="T57" fmla="*/ 0 h 176"/>
              <a:gd name="T58" fmla="*/ 170 w 176"/>
              <a:gd name="T59" fmla="*/ 0 h 176"/>
              <a:gd name="T60" fmla="*/ 170 w 176"/>
              <a:gd name="T61" fmla="*/ 0 h 176"/>
              <a:gd name="T62" fmla="*/ 2 w 176"/>
              <a:gd name="T63" fmla="*/ 72 h 176"/>
              <a:gd name="T64" fmla="*/ 2 w 176"/>
              <a:gd name="T65" fmla="*/ 72 h 176"/>
              <a:gd name="T66" fmla="*/ 2 w 176"/>
              <a:gd name="T67" fmla="*/ 72 h 176"/>
              <a:gd name="T68" fmla="*/ 2 w 176"/>
              <a:gd name="T69" fmla="*/ 72 h 176"/>
              <a:gd name="T70" fmla="*/ 0 w 176"/>
              <a:gd name="T71" fmla="*/ 76 h 176"/>
              <a:gd name="T72" fmla="*/ 3 w 176"/>
              <a:gd name="T73" fmla="*/ 80 h 176"/>
              <a:gd name="T74" fmla="*/ 3 w 176"/>
              <a:gd name="T75" fmla="*/ 80 h 176"/>
              <a:gd name="T76" fmla="*/ 69 w 176"/>
              <a:gd name="T77" fmla="*/ 107 h 176"/>
              <a:gd name="T78" fmla="*/ 96 w 176"/>
              <a:gd name="T79" fmla="*/ 173 h 176"/>
              <a:gd name="T80" fmla="*/ 96 w 176"/>
              <a:gd name="T81" fmla="*/ 173 h 176"/>
              <a:gd name="T82" fmla="*/ 100 w 176"/>
              <a:gd name="T83" fmla="*/ 176 h 176"/>
              <a:gd name="T84" fmla="*/ 104 w 176"/>
              <a:gd name="T85" fmla="*/ 174 h 176"/>
              <a:gd name="T86" fmla="*/ 104 w 176"/>
              <a:gd name="T87" fmla="*/ 174 h 176"/>
              <a:gd name="T88" fmla="*/ 104 w 176"/>
              <a:gd name="T89" fmla="*/ 174 h 176"/>
              <a:gd name="T90" fmla="*/ 104 w 176"/>
              <a:gd name="T91" fmla="*/ 174 h 176"/>
              <a:gd name="T92" fmla="*/ 176 w 176"/>
              <a:gd name="T93" fmla="*/ 6 h 176"/>
              <a:gd name="T94" fmla="*/ 176 w 176"/>
              <a:gd name="T95" fmla="*/ 6 h 176"/>
              <a:gd name="T96" fmla="*/ 176 w 176"/>
              <a:gd name="T97" fmla="*/ 4 h 176"/>
              <a:gd name="T98" fmla="*/ 14 w 176"/>
              <a:gd name="T99" fmla="*/ 76 h 176"/>
              <a:gd name="T100" fmla="*/ 154 w 176"/>
              <a:gd name="T101" fmla="*/ 16 h 176"/>
              <a:gd name="T102" fmla="*/ 71 w 176"/>
              <a:gd name="T103" fmla="*/ 99 h 176"/>
              <a:gd name="T104" fmla="*/ 14 w 176"/>
              <a:gd name="T105" fmla="*/ 76 h 176"/>
              <a:gd name="T106" fmla="*/ 100 w 176"/>
              <a:gd name="T107" fmla="*/ 162 h 176"/>
              <a:gd name="T108" fmla="*/ 77 w 176"/>
              <a:gd name="T109" fmla="*/ 105 h 176"/>
              <a:gd name="T110" fmla="*/ 160 w 176"/>
              <a:gd name="T111" fmla="*/ 22 h 176"/>
              <a:gd name="T112" fmla="*/ 100 w 176"/>
              <a:gd name="T113" fmla="*/ 16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39" y="119"/>
                </a:moveTo>
                <a:cubicBezTo>
                  <a:pt x="43" y="115"/>
                  <a:pt x="43" y="115"/>
                  <a:pt x="43" y="115"/>
                </a:cubicBezTo>
                <a:cubicBezTo>
                  <a:pt x="44" y="114"/>
                  <a:pt x="44" y="113"/>
                  <a:pt x="44" y="112"/>
                </a:cubicBezTo>
                <a:cubicBezTo>
                  <a:pt x="44" y="110"/>
                  <a:pt x="42" y="108"/>
                  <a:pt x="40" y="108"/>
                </a:cubicBezTo>
                <a:cubicBezTo>
                  <a:pt x="39" y="108"/>
                  <a:pt x="38" y="108"/>
                  <a:pt x="37" y="109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2" y="114"/>
                  <a:pt x="32" y="115"/>
                  <a:pt x="32" y="116"/>
                </a:cubicBezTo>
                <a:cubicBezTo>
                  <a:pt x="32" y="118"/>
                  <a:pt x="34" y="120"/>
                  <a:pt x="36" y="120"/>
                </a:cubicBezTo>
                <a:cubicBezTo>
                  <a:pt x="37" y="120"/>
                  <a:pt x="38" y="120"/>
                  <a:pt x="39" y="119"/>
                </a:cubicBezTo>
                <a:moveTo>
                  <a:pt x="64" y="116"/>
                </a:moveTo>
                <a:cubicBezTo>
                  <a:pt x="64" y="114"/>
                  <a:pt x="62" y="112"/>
                  <a:pt x="60" y="112"/>
                </a:cubicBezTo>
                <a:cubicBezTo>
                  <a:pt x="59" y="112"/>
                  <a:pt x="58" y="112"/>
                  <a:pt x="57" y="11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6" y="154"/>
                  <a:pt x="16" y="155"/>
                  <a:pt x="16" y="156"/>
                </a:cubicBezTo>
                <a:cubicBezTo>
                  <a:pt x="16" y="158"/>
                  <a:pt x="18" y="160"/>
                  <a:pt x="20" y="160"/>
                </a:cubicBezTo>
                <a:cubicBezTo>
                  <a:pt x="21" y="160"/>
                  <a:pt x="22" y="160"/>
                  <a:pt x="23" y="159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64" y="118"/>
                  <a:pt x="64" y="117"/>
                  <a:pt x="64" y="116"/>
                </a:cubicBezTo>
                <a:moveTo>
                  <a:pt x="64" y="132"/>
                </a:moveTo>
                <a:cubicBezTo>
                  <a:pt x="63" y="132"/>
                  <a:pt x="62" y="132"/>
                  <a:pt x="61" y="133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48" y="146"/>
                  <a:pt x="48" y="147"/>
                  <a:pt x="48" y="148"/>
                </a:cubicBezTo>
                <a:cubicBezTo>
                  <a:pt x="48" y="150"/>
                  <a:pt x="50" y="152"/>
                  <a:pt x="52" y="152"/>
                </a:cubicBezTo>
                <a:cubicBezTo>
                  <a:pt x="53" y="152"/>
                  <a:pt x="54" y="152"/>
                  <a:pt x="55" y="151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8" y="138"/>
                  <a:pt x="68" y="137"/>
                  <a:pt x="68" y="136"/>
                </a:cubicBezTo>
                <a:cubicBezTo>
                  <a:pt x="68" y="134"/>
                  <a:pt x="66" y="132"/>
                  <a:pt x="64" y="132"/>
                </a:cubicBezTo>
                <a:moveTo>
                  <a:pt x="176" y="4"/>
                </a:moveTo>
                <a:cubicBezTo>
                  <a:pt x="176" y="2"/>
                  <a:pt x="174" y="0"/>
                  <a:pt x="172" y="0"/>
                </a:cubicBezTo>
                <a:cubicBezTo>
                  <a:pt x="171" y="0"/>
                  <a:pt x="171" y="0"/>
                  <a:pt x="170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2" y="72"/>
                  <a:pt x="2" y="72"/>
                  <a:pt x="2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3"/>
                  <a:pt x="0" y="74"/>
                  <a:pt x="0" y="76"/>
                </a:cubicBezTo>
                <a:cubicBezTo>
                  <a:pt x="0" y="78"/>
                  <a:pt x="1" y="79"/>
                  <a:pt x="3" y="80"/>
                </a:cubicBezTo>
                <a:cubicBezTo>
                  <a:pt x="3" y="80"/>
                  <a:pt x="3" y="80"/>
                  <a:pt x="3" y="80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96" y="173"/>
                  <a:pt x="96" y="173"/>
                  <a:pt x="96" y="173"/>
                </a:cubicBezTo>
                <a:cubicBezTo>
                  <a:pt x="96" y="173"/>
                  <a:pt x="96" y="173"/>
                  <a:pt x="96" y="173"/>
                </a:cubicBezTo>
                <a:cubicBezTo>
                  <a:pt x="97" y="175"/>
                  <a:pt x="98" y="176"/>
                  <a:pt x="100" y="176"/>
                </a:cubicBezTo>
                <a:cubicBezTo>
                  <a:pt x="102" y="176"/>
                  <a:pt x="103" y="175"/>
                  <a:pt x="104" y="174"/>
                </a:cubicBezTo>
                <a:cubicBezTo>
                  <a:pt x="104" y="174"/>
                  <a:pt x="104" y="174"/>
                  <a:pt x="104" y="174"/>
                </a:cubicBezTo>
                <a:cubicBezTo>
                  <a:pt x="104" y="174"/>
                  <a:pt x="104" y="174"/>
                  <a:pt x="104" y="174"/>
                </a:cubicBezTo>
                <a:cubicBezTo>
                  <a:pt x="104" y="174"/>
                  <a:pt x="104" y="174"/>
                  <a:pt x="104" y="174"/>
                </a:cubicBezTo>
                <a:cubicBezTo>
                  <a:pt x="176" y="6"/>
                  <a:pt x="176" y="6"/>
                  <a:pt x="176" y="6"/>
                </a:cubicBezTo>
                <a:cubicBezTo>
                  <a:pt x="176" y="6"/>
                  <a:pt x="176" y="6"/>
                  <a:pt x="176" y="6"/>
                </a:cubicBezTo>
                <a:cubicBezTo>
                  <a:pt x="176" y="5"/>
                  <a:pt x="176" y="5"/>
                  <a:pt x="176" y="4"/>
                </a:cubicBezTo>
                <a:moveTo>
                  <a:pt x="14" y="76"/>
                </a:moveTo>
                <a:cubicBezTo>
                  <a:pt x="154" y="16"/>
                  <a:pt x="154" y="16"/>
                  <a:pt x="154" y="16"/>
                </a:cubicBezTo>
                <a:cubicBezTo>
                  <a:pt x="71" y="99"/>
                  <a:pt x="71" y="99"/>
                  <a:pt x="71" y="99"/>
                </a:cubicBezTo>
                <a:lnTo>
                  <a:pt x="14" y="76"/>
                </a:lnTo>
                <a:close/>
                <a:moveTo>
                  <a:pt x="100" y="162"/>
                </a:moveTo>
                <a:cubicBezTo>
                  <a:pt x="77" y="105"/>
                  <a:pt x="77" y="105"/>
                  <a:pt x="77" y="105"/>
                </a:cubicBezTo>
                <a:cubicBezTo>
                  <a:pt x="160" y="22"/>
                  <a:pt x="160" y="22"/>
                  <a:pt x="160" y="22"/>
                </a:cubicBezTo>
                <a:lnTo>
                  <a:pt x="100" y="1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67"/>
          <p:cNvSpPr>
            <a:spLocks noEditPoints="1"/>
          </p:cNvSpPr>
          <p:nvPr/>
        </p:nvSpPr>
        <p:spPr bwMode="auto">
          <a:xfrm>
            <a:off x="5019675" y="3894138"/>
            <a:ext cx="320675" cy="292100"/>
          </a:xfrm>
          <a:custGeom>
            <a:avLst/>
            <a:gdLst>
              <a:gd name="T0" fmla="*/ 172 w 176"/>
              <a:gd name="T1" fmla="*/ 136 h 160"/>
              <a:gd name="T2" fmla="*/ 96 w 176"/>
              <a:gd name="T3" fmla="*/ 136 h 160"/>
              <a:gd name="T4" fmla="*/ 76 w 176"/>
              <a:gd name="T5" fmla="*/ 120 h 160"/>
              <a:gd name="T6" fmla="*/ 56 w 176"/>
              <a:gd name="T7" fmla="*/ 136 h 160"/>
              <a:gd name="T8" fmla="*/ 4 w 176"/>
              <a:gd name="T9" fmla="*/ 136 h 160"/>
              <a:gd name="T10" fmla="*/ 0 w 176"/>
              <a:gd name="T11" fmla="*/ 140 h 160"/>
              <a:gd name="T12" fmla="*/ 4 w 176"/>
              <a:gd name="T13" fmla="*/ 144 h 160"/>
              <a:gd name="T14" fmla="*/ 56 w 176"/>
              <a:gd name="T15" fmla="*/ 144 h 160"/>
              <a:gd name="T16" fmla="*/ 76 w 176"/>
              <a:gd name="T17" fmla="*/ 160 h 160"/>
              <a:gd name="T18" fmla="*/ 96 w 176"/>
              <a:gd name="T19" fmla="*/ 144 h 160"/>
              <a:gd name="T20" fmla="*/ 172 w 176"/>
              <a:gd name="T21" fmla="*/ 144 h 160"/>
              <a:gd name="T22" fmla="*/ 176 w 176"/>
              <a:gd name="T23" fmla="*/ 140 h 160"/>
              <a:gd name="T24" fmla="*/ 172 w 176"/>
              <a:gd name="T25" fmla="*/ 136 h 160"/>
              <a:gd name="T26" fmla="*/ 76 w 176"/>
              <a:gd name="T27" fmla="*/ 152 h 160"/>
              <a:gd name="T28" fmla="*/ 64 w 176"/>
              <a:gd name="T29" fmla="*/ 140 h 160"/>
              <a:gd name="T30" fmla="*/ 76 w 176"/>
              <a:gd name="T31" fmla="*/ 128 h 160"/>
              <a:gd name="T32" fmla="*/ 88 w 176"/>
              <a:gd name="T33" fmla="*/ 140 h 160"/>
              <a:gd name="T34" fmla="*/ 76 w 176"/>
              <a:gd name="T35" fmla="*/ 152 h 160"/>
              <a:gd name="T36" fmla="*/ 4 w 176"/>
              <a:gd name="T37" fmla="*/ 24 h 160"/>
              <a:gd name="T38" fmla="*/ 24 w 176"/>
              <a:gd name="T39" fmla="*/ 24 h 160"/>
              <a:gd name="T40" fmla="*/ 44 w 176"/>
              <a:gd name="T41" fmla="*/ 40 h 160"/>
              <a:gd name="T42" fmla="*/ 64 w 176"/>
              <a:gd name="T43" fmla="*/ 24 h 160"/>
              <a:gd name="T44" fmla="*/ 172 w 176"/>
              <a:gd name="T45" fmla="*/ 24 h 160"/>
              <a:gd name="T46" fmla="*/ 176 w 176"/>
              <a:gd name="T47" fmla="*/ 20 h 160"/>
              <a:gd name="T48" fmla="*/ 172 w 176"/>
              <a:gd name="T49" fmla="*/ 16 h 160"/>
              <a:gd name="T50" fmla="*/ 64 w 176"/>
              <a:gd name="T51" fmla="*/ 16 h 160"/>
              <a:gd name="T52" fmla="*/ 44 w 176"/>
              <a:gd name="T53" fmla="*/ 0 h 160"/>
              <a:gd name="T54" fmla="*/ 24 w 176"/>
              <a:gd name="T55" fmla="*/ 16 h 160"/>
              <a:gd name="T56" fmla="*/ 4 w 176"/>
              <a:gd name="T57" fmla="*/ 16 h 160"/>
              <a:gd name="T58" fmla="*/ 0 w 176"/>
              <a:gd name="T59" fmla="*/ 20 h 160"/>
              <a:gd name="T60" fmla="*/ 4 w 176"/>
              <a:gd name="T61" fmla="*/ 24 h 160"/>
              <a:gd name="T62" fmla="*/ 44 w 176"/>
              <a:gd name="T63" fmla="*/ 8 h 160"/>
              <a:gd name="T64" fmla="*/ 56 w 176"/>
              <a:gd name="T65" fmla="*/ 20 h 160"/>
              <a:gd name="T66" fmla="*/ 44 w 176"/>
              <a:gd name="T67" fmla="*/ 32 h 160"/>
              <a:gd name="T68" fmla="*/ 32 w 176"/>
              <a:gd name="T69" fmla="*/ 20 h 160"/>
              <a:gd name="T70" fmla="*/ 44 w 176"/>
              <a:gd name="T71" fmla="*/ 8 h 160"/>
              <a:gd name="T72" fmla="*/ 172 w 176"/>
              <a:gd name="T73" fmla="*/ 76 h 160"/>
              <a:gd name="T74" fmla="*/ 160 w 176"/>
              <a:gd name="T75" fmla="*/ 76 h 160"/>
              <a:gd name="T76" fmla="*/ 140 w 176"/>
              <a:gd name="T77" fmla="*/ 60 h 160"/>
              <a:gd name="T78" fmla="*/ 120 w 176"/>
              <a:gd name="T79" fmla="*/ 76 h 160"/>
              <a:gd name="T80" fmla="*/ 4 w 176"/>
              <a:gd name="T81" fmla="*/ 76 h 160"/>
              <a:gd name="T82" fmla="*/ 0 w 176"/>
              <a:gd name="T83" fmla="*/ 80 h 160"/>
              <a:gd name="T84" fmla="*/ 4 w 176"/>
              <a:gd name="T85" fmla="*/ 84 h 160"/>
              <a:gd name="T86" fmla="*/ 120 w 176"/>
              <a:gd name="T87" fmla="*/ 84 h 160"/>
              <a:gd name="T88" fmla="*/ 140 w 176"/>
              <a:gd name="T89" fmla="*/ 100 h 160"/>
              <a:gd name="T90" fmla="*/ 160 w 176"/>
              <a:gd name="T91" fmla="*/ 84 h 160"/>
              <a:gd name="T92" fmla="*/ 172 w 176"/>
              <a:gd name="T93" fmla="*/ 84 h 160"/>
              <a:gd name="T94" fmla="*/ 176 w 176"/>
              <a:gd name="T95" fmla="*/ 80 h 160"/>
              <a:gd name="T96" fmla="*/ 172 w 176"/>
              <a:gd name="T97" fmla="*/ 76 h 160"/>
              <a:gd name="T98" fmla="*/ 140 w 176"/>
              <a:gd name="T99" fmla="*/ 92 h 160"/>
              <a:gd name="T100" fmla="*/ 128 w 176"/>
              <a:gd name="T101" fmla="*/ 80 h 160"/>
              <a:gd name="T102" fmla="*/ 140 w 176"/>
              <a:gd name="T103" fmla="*/ 68 h 160"/>
              <a:gd name="T104" fmla="*/ 152 w 176"/>
              <a:gd name="T105" fmla="*/ 80 h 160"/>
              <a:gd name="T106" fmla="*/ 140 w 176"/>
              <a:gd name="T107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160">
                <a:moveTo>
                  <a:pt x="172" y="136"/>
                </a:moveTo>
                <a:cubicBezTo>
                  <a:pt x="96" y="136"/>
                  <a:pt x="96" y="136"/>
                  <a:pt x="96" y="136"/>
                </a:cubicBezTo>
                <a:cubicBezTo>
                  <a:pt x="94" y="127"/>
                  <a:pt x="86" y="120"/>
                  <a:pt x="76" y="120"/>
                </a:cubicBezTo>
                <a:cubicBezTo>
                  <a:pt x="66" y="120"/>
                  <a:pt x="58" y="127"/>
                  <a:pt x="56" y="136"/>
                </a:cubicBezTo>
                <a:cubicBezTo>
                  <a:pt x="4" y="136"/>
                  <a:pt x="4" y="136"/>
                  <a:pt x="4" y="136"/>
                </a:cubicBezTo>
                <a:cubicBezTo>
                  <a:pt x="2" y="136"/>
                  <a:pt x="0" y="138"/>
                  <a:pt x="0" y="140"/>
                </a:cubicBezTo>
                <a:cubicBezTo>
                  <a:pt x="0" y="142"/>
                  <a:pt x="2" y="144"/>
                  <a:pt x="4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8" y="153"/>
                  <a:pt x="66" y="160"/>
                  <a:pt x="76" y="160"/>
                </a:cubicBezTo>
                <a:cubicBezTo>
                  <a:pt x="86" y="160"/>
                  <a:pt x="94" y="153"/>
                  <a:pt x="96" y="144"/>
                </a:cubicBezTo>
                <a:cubicBezTo>
                  <a:pt x="172" y="144"/>
                  <a:pt x="172" y="144"/>
                  <a:pt x="172" y="144"/>
                </a:cubicBezTo>
                <a:cubicBezTo>
                  <a:pt x="174" y="144"/>
                  <a:pt x="176" y="142"/>
                  <a:pt x="176" y="140"/>
                </a:cubicBezTo>
                <a:cubicBezTo>
                  <a:pt x="176" y="138"/>
                  <a:pt x="174" y="136"/>
                  <a:pt x="172" y="136"/>
                </a:cubicBezTo>
                <a:moveTo>
                  <a:pt x="76" y="152"/>
                </a:moveTo>
                <a:cubicBezTo>
                  <a:pt x="69" y="152"/>
                  <a:pt x="64" y="147"/>
                  <a:pt x="64" y="140"/>
                </a:cubicBezTo>
                <a:cubicBezTo>
                  <a:pt x="64" y="133"/>
                  <a:pt x="69" y="128"/>
                  <a:pt x="76" y="128"/>
                </a:cubicBezTo>
                <a:cubicBezTo>
                  <a:pt x="83" y="128"/>
                  <a:pt x="88" y="133"/>
                  <a:pt x="88" y="140"/>
                </a:cubicBezTo>
                <a:cubicBezTo>
                  <a:pt x="88" y="147"/>
                  <a:pt x="83" y="152"/>
                  <a:pt x="76" y="152"/>
                </a:cubicBezTo>
                <a:moveTo>
                  <a:pt x="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6" y="33"/>
                  <a:pt x="34" y="40"/>
                  <a:pt x="44" y="40"/>
                </a:cubicBezTo>
                <a:cubicBezTo>
                  <a:pt x="54" y="40"/>
                  <a:pt x="62" y="33"/>
                  <a:pt x="64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4" y="24"/>
                  <a:pt x="176" y="22"/>
                  <a:pt x="176" y="20"/>
                </a:cubicBezTo>
                <a:cubicBezTo>
                  <a:pt x="176" y="18"/>
                  <a:pt x="174" y="16"/>
                  <a:pt x="17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2" y="7"/>
                  <a:pt x="54" y="0"/>
                  <a:pt x="44" y="0"/>
                </a:cubicBezTo>
                <a:cubicBezTo>
                  <a:pt x="34" y="0"/>
                  <a:pt x="26" y="7"/>
                  <a:pt x="2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8"/>
                  <a:pt x="0" y="20"/>
                </a:cubicBezTo>
                <a:cubicBezTo>
                  <a:pt x="0" y="22"/>
                  <a:pt x="2" y="24"/>
                  <a:pt x="4" y="24"/>
                </a:cubicBezTo>
                <a:moveTo>
                  <a:pt x="44" y="8"/>
                </a:moveTo>
                <a:cubicBezTo>
                  <a:pt x="51" y="8"/>
                  <a:pt x="56" y="13"/>
                  <a:pt x="56" y="20"/>
                </a:cubicBezTo>
                <a:cubicBezTo>
                  <a:pt x="56" y="27"/>
                  <a:pt x="51" y="32"/>
                  <a:pt x="44" y="32"/>
                </a:cubicBezTo>
                <a:cubicBezTo>
                  <a:pt x="37" y="32"/>
                  <a:pt x="32" y="27"/>
                  <a:pt x="32" y="20"/>
                </a:cubicBezTo>
                <a:cubicBezTo>
                  <a:pt x="32" y="13"/>
                  <a:pt x="37" y="8"/>
                  <a:pt x="44" y="8"/>
                </a:cubicBezTo>
                <a:moveTo>
                  <a:pt x="172" y="76"/>
                </a:moveTo>
                <a:cubicBezTo>
                  <a:pt x="160" y="76"/>
                  <a:pt x="160" y="76"/>
                  <a:pt x="160" y="76"/>
                </a:cubicBezTo>
                <a:cubicBezTo>
                  <a:pt x="158" y="67"/>
                  <a:pt x="150" y="60"/>
                  <a:pt x="140" y="60"/>
                </a:cubicBezTo>
                <a:cubicBezTo>
                  <a:pt x="130" y="60"/>
                  <a:pt x="122" y="67"/>
                  <a:pt x="120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2" y="76"/>
                  <a:pt x="0" y="78"/>
                  <a:pt x="0" y="80"/>
                </a:cubicBezTo>
                <a:cubicBezTo>
                  <a:pt x="0" y="82"/>
                  <a:pt x="2" y="84"/>
                  <a:pt x="4" y="84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2" y="93"/>
                  <a:pt x="130" y="100"/>
                  <a:pt x="140" y="100"/>
                </a:cubicBezTo>
                <a:cubicBezTo>
                  <a:pt x="150" y="100"/>
                  <a:pt x="158" y="93"/>
                  <a:pt x="160" y="84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78"/>
                  <a:pt x="174" y="76"/>
                  <a:pt x="172" y="76"/>
                </a:cubicBezTo>
                <a:moveTo>
                  <a:pt x="140" y="92"/>
                </a:moveTo>
                <a:cubicBezTo>
                  <a:pt x="133" y="92"/>
                  <a:pt x="128" y="87"/>
                  <a:pt x="128" y="80"/>
                </a:cubicBezTo>
                <a:cubicBezTo>
                  <a:pt x="128" y="73"/>
                  <a:pt x="133" y="68"/>
                  <a:pt x="140" y="68"/>
                </a:cubicBezTo>
                <a:cubicBezTo>
                  <a:pt x="147" y="68"/>
                  <a:pt x="152" y="73"/>
                  <a:pt x="152" y="80"/>
                </a:cubicBezTo>
                <a:cubicBezTo>
                  <a:pt x="152" y="87"/>
                  <a:pt x="147" y="92"/>
                  <a:pt x="140" y="9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68"/>
          <p:cNvSpPr>
            <a:spLocks noEditPoints="1"/>
          </p:cNvSpPr>
          <p:nvPr/>
        </p:nvSpPr>
        <p:spPr bwMode="auto">
          <a:xfrm>
            <a:off x="5630863" y="3894138"/>
            <a:ext cx="320675" cy="292100"/>
          </a:xfrm>
          <a:custGeom>
            <a:avLst/>
            <a:gdLst>
              <a:gd name="T0" fmla="*/ 152 w 176"/>
              <a:gd name="T1" fmla="*/ 140 h 160"/>
              <a:gd name="T2" fmla="*/ 160 w 176"/>
              <a:gd name="T3" fmla="*/ 140 h 160"/>
              <a:gd name="T4" fmla="*/ 124 w 176"/>
              <a:gd name="T5" fmla="*/ 72 h 160"/>
              <a:gd name="T6" fmla="*/ 124 w 176"/>
              <a:gd name="T7" fmla="*/ 48 h 160"/>
              <a:gd name="T8" fmla="*/ 124 w 176"/>
              <a:gd name="T9" fmla="*/ 72 h 160"/>
              <a:gd name="T10" fmla="*/ 152 w 176"/>
              <a:gd name="T11" fmla="*/ 100 h 160"/>
              <a:gd name="T12" fmla="*/ 124 w 176"/>
              <a:gd name="T13" fmla="*/ 32 h 160"/>
              <a:gd name="T14" fmla="*/ 96 w 176"/>
              <a:gd name="T15" fmla="*/ 100 h 160"/>
              <a:gd name="T16" fmla="*/ 104 w 176"/>
              <a:gd name="T17" fmla="*/ 60 h 160"/>
              <a:gd name="T18" fmla="*/ 144 w 176"/>
              <a:gd name="T19" fmla="*/ 60 h 160"/>
              <a:gd name="T20" fmla="*/ 124 w 176"/>
              <a:gd name="T21" fmla="*/ 120 h 160"/>
              <a:gd name="T22" fmla="*/ 104 w 176"/>
              <a:gd name="T23" fmla="*/ 60 h 160"/>
              <a:gd name="T24" fmla="*/ 160 w 176"/>
              <a:gd name="T25" fmla="*/ 20 h 160"/>
              <a:gd name="T26" fmla="*/ 152 w 176"/>
              <a:gd name="T27" fmla="*/ 20 h 160"/>
              <a:gd name="T28" fmla="*/ 168 w 176"/>
              <a:gd name="T29" fmla="*/ 0 h 160"/>
              <a:gd name="T30" fmla="*/ 0 w 176"/>
              <a:gd name="T31" fmla="*/ 8 h 160"/>
              <a:gd name="T32" fmla="*/ 8 w 176"/>
              <a:gd name="T33" fmla="*/ 160 h 160"/>
              <a:gd name="T34" fmla="*/ 176 w 176"/>
              <a:gd name="T35" fmla="*/ 152 h 160"/>
              <a:gd name="T36" fmla="*/ 168 w 176"/>
              <a:gd name="T37" fmla="*/ 0 h 160"/>
              <a:gd name="T38" fmla="*/ 8 w 176"/>
              <a:gd name="T39" fmla="*/ 152 h 160"/>
              <a:gd name="T40" fmla="*/ 168 w 176"/>
              <a:gd name="T41" fmla="*/ 8 h 160"/>
              <a:gd name="T42" fmla="*/ 20 w 176"/>
              <a:gd name="T43" fmla="*/ 144 h 160"/>
              <a:gd name="T44" fmla="*/ 20 w 176"/>
              <a:gd name="T45" fmla="*/ 136 h 160"/>
              <a:gd name="T46" fmla="*/ 20 w 176"/>
              <a:gd name="T47" fmla="*/ 144 h 160"/>
              <a:gd name="T48" fmla="*/ 52 w 176"/>
              <a:gd name="T49" fmla="*/ 128 h 160"/>
              <a:gd name="T50" fmla="*/ 80 w 176"/>
              <a:gd name="T51" fmla="*/ 60 h 160"/>
              <a:gd name="T52" fmla="*/ 24 w 176"/>
              <a:gd name="T53" fmla="*/ 60 h 160"/>
              <a:gd name="T54" fmla="*/ 32 w 176"/>
              <a:gd name="T55" fmla="*/ 60 h 160"/>
              <a:gd name="T56" fmla="*/ 72 w 176"/>
              <a:gd name="T57" fmla="*/ 60 h 160"/>
              <a:gd name="T58" fmla="*/ 52 w 176"/>
              <a:gd name="T59" fmla="*/ 120 h 160"/>
              <a:gd name="T60" fmla="*/ 32 w 176"/>
              <a:gd name="T61" fmla="*/ 60 h 160"/>
              <a:gd name="T62" fmla="*/ 24 w 176"/>
              <a:gd name="T63" fmla="*/ 20 h 160"/>
              <a:gd name="T64" fmla="*/ 16 w 176"/>
              <a:gd name="T65" fmla="*/ 20 h 160"/>
              <a:gd name="T66" fmla="*/ 52 w 176"/>
              <a:gd name="T67" fmla="*/ 112 h 160"/>
              <a:gd name="T68" fmla="*/ 52 w 176"/>
              <a:gd name="T69" fmla="*/ 88 h 160"/>
              <a:gd name="T70" fmla="*/ 52 w 176"/>
              <a:gd name="T71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60">
                <a:moveTo>
                  <a:pt x="156" y="136"/>
                </a:moveTo>
                <a:cubicBezTo>
                  <a:pt x="154" y="136"/>
                  <a:pt x="152" y="138"/>
                  <a:pt x="152" y="140"/>
                </a:cubicBezTo>
                <a:cubicBezTo>
                  <a:pt x="152" y="142"/>
                  <a:pt x="154" y="144"/>
                  <a:pt x="156" y="144"/>
                </a:cubicBezTo>
                <a:cubicBezTo>
                  <a:pt x="158" y="144"/>
                  <a:pt x="160" y="142"/>
                  <a:pt x="160" y="140"/>
                </a:cubicBezTo>
                <a:cubicBezTo>
                  <a:pt x="160" y="138"/>
                  <a:pt x="158" y="136"/>
                  <a:pt x="156" y="136"/>
                </a:cubicBezTo>
                <a:moveTo>
                  <a:pt x="124" y="72"/>
                </a:moveTo>
                <a:cubicBezTo>
                  <a:pt x="131" y="72"/>
                  <a:pt x="136" y="67"/>
                  <a:pt x="136" y="60"/>
                </a:cubicBezTo>
                <a:cubicBezTo>
                  <a:pt x="136" y="53"/>
                  <a:pt x="131" y="48"/>
                  <a:pt x="124" y="48"/>
                </a:cubicBezTo>
                <a:cubicBezTo>
                  <a:pt x="117" y="48"/>
                  <a:pt x="112" y="53"/>
                  <a:pt x="112" y="60"/>
                </a:cubicBezTo>
                <a:cubicBezTo>
                  <a:pt x="112" y="67"/>
                  <a:pt x="117" y="72"/>
                  <a:pt x="124" y="72"/>
                </a:cubicBezTo>
                <a:moveTo>
                  <a:pt x="124" y="128"/>
                </a:moveTo>
                <a:cubicBezTo>
                  <a:pt x="139" y="128"/>
                  <a:pt x="152" y="115"/>
                  <a:pt x="152" y="10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2" y="45"/>
                  <a:pt x="139" y="32"/>
                  <a:pt x="124" y="32"/>
                </a:cubicBezTo>
                <a:cubicBezTo>
                  <a:pt x="109" y="32"/>
                  <a:pt x="96" y="45"/>
                  <a:pt x="96" y="6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115"/>
                  <a:pt x="109" y="128"/>
                  <a:pt x="124" y="128"/>
                </a:cubicBezTo>
                <a:moveTo>
                  <a:pt x="104" y="60"/>
                </a:moveTo>
                <a:cubicBezTo>
                  <a:pt x="104" y="49"/>
                  <a:pt x="113" y="40"/>
                  <a:pt x="124" y="40"/>
                </a:cubicBezTo>
                <a:cubicBezTo>
                  <a:pt x="135" y="40"/>
                  <a:pt x="144" y="49"/>
                  <a:pt x="144" y="6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111"/>
                  <a:pt x="135" y="120"/>
                  <a:pt x="124" y="120"/>
                </a:cubicBezTo>
                <a:cubicBezTo>
                  <a:pt x="113" y="120"/>
                  <a:pt x="104" y="111"/>
                  <a:pt x="104" y="100"/>
                </a:cubicBezTo>
                <a:lnTo>
                  <a:pt x="104" y="60"/>
                </a:lnTo>
                <a:close/>
                <a:moveTo>
                  <a:pt x="156" y="24"/>
                </a:moveTo>
                <a:cubicBezTo>
                  <a:pt x="158" y="24"/>
                  <a:pt x="160" y="22"/>
                  <a:pt x="160" y="20"/>
                </a:cubicBezTo>
                <a:cubicBezTo>
                  <a:pt x="160" y="18"/>
                  <a:pt x="158" y="16"/>
                  <a:pt x="156" y="16"/>
                </a:cubicBezTo>
                <a:cubicBezTo>
                  <a:pt x="154" y="16"/>
                  <a:pt x="152" y="18"/>
                  <a:pt x="152" y="20"/>
                </a:cubicBezTo>
                <a:cubicBezTo>
                  <a:pt x="152" y="22"/>
                  <a:pt x="154" y="24"/>
                  <a:pt x="156" y="24"/>
                </a:cubicBezTo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172" y="160"/>
                  <a:pt x="176" y="156"/>
                  <a:pt x="176" y="152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68" y="152"/>
                </a:moveTo>
                <a:cubicBezTo>
                  <a:pt x="8" y="152"/>
                  <a:pt x="8" y="152"/>
                  <a:pt x="8" y="152"/>
                </a:cubicBezTo>
                <a:cubicBezTo>
                  <a:pt x="8" y="8"/>
                  <a:pt x="8" y="8"/>
                  <a:pt x="8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152"/>
                </a:lnTo>
                <a:close/>
                <a:moveTo>
                  <a:pt x="20" y="144"/>
                </a:moveTo>
                <a:cubicBezTo>
                  <a:pt x="22" y="144"/>
                  <a:pt x="24" y="142"/>
                  <a:pt x="24" y="140"/>
                </a:cubicBezTo>
                <a:cubicBezTo>
                  <a:pt x="24" y="138"/>
                  <a:pt x="22" y="136"/>
                  <a:pt x="20" y="136"/>
                </a:cubicBezTo>
                <a:cubicBezTo>
                  <a:pt x="18" y="136"/>
                  <a:pt x="16" y="138"/>
                  <a:pt x="16" y="140"/>
                </a:cubicBezTo>
                <a:cubicBezTo>
                  <a:pt x="16" y="142"/>
                  <a:pt x="18" y="144"/>
                  <a:pt x="20" y="144"/>
                </a:cubicBezTo>
                <a:moveTo>
                  <a:pt x="24" y="100"/>
                </a:moveTo>
                <a:cubicBezTo>
                  <a:pt x="24" y="115"/>
                  <a:pt x="37" y="128"/>
                  <a:pt x="52" y="128"/>
                </a:cubicBezTo>
                <a:cubicBezTo>
                  <a:pt x="67" y="128"/>
                  <a:pt x="80" y="115"/>
                  <a:pt x="80" y="100"/>
                </a:cubicBezTo>
                <a:cubicBezTo>
                  <a:pt x="80" y="60"/>
                  <a:pt x="80" y="60"/>
                  <a:pt x="80" y="60"/>
                </a:cubicBezTo>
                <a:cubicBezTo>
                  <a:pt x="80" y="45"/>
                  <a:pt x="67" y="32"/>
                  <a:pt x="52" y="32"/>
                </a:cubicBezTo>
                <a:cubicBezTo>
                  <a:pt x="37" y="32"/>
                  <a:pt x="24" y="45"/>
                  <a:pt x="24" y="60"/>
                </a:cubicBezTo>
                <a:lnTo>
                  <a:pt x="24" y="100"/>
                </a:lnTo>
                <a:close/>
                <a:moveTo>
                  <a:pt x="32" y="60"/>
                </a:moveTo>
                <a:cubicBezTo>
                  <a:pt x="32" y="49"/>
                  <a:pt x="41" y="40"/>
                  <a:pt x="52" y="40"/>
                </a:cubicBezTo>
                <a:cubicBezTo>
                  <a:pt x="63" y="40"/>
                  <a:pt x="72" y="49"/>
                  <a:pt x="72" y="6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2" y="111"/>
                  <a:pt x="63" y="120"/>
                  <a:pt x="52" y="120"/>
                </a:cubicBezTo>
                <a:cubicBezTo>
                  <a:pt x="41" y="120"/>
                  <a:pt x="32" y="111"/>
                  <a:pt x="32" y="100"/>
                </a:cubicBezTo>
                <a:lnTo>
                  <a:pt x="32" y="60"/>
                </a:lnTo>
                <a:close/>
                <a:moveTo>
                  <a:pt x="20" y="24"/>
                </a:moveTo>
                <a:cubicBezTo>
                  <a:pt x="22" y="24"/>
                  <a:pt x="24" y="22"/>
                  <a:pt x="24" y="20"/>
                </a:cubicBezTo>
                <a:cubicBezTo>
                  <a:pt x="24" y="18"/>
                  <a:pt x="22" y="16"/>
                  <a:pt x="20" y="16"/>
                </a:cubicBezTo>
                <a:cubicBezTo>
                  <a:pt x="18" y="16"/>
                  <a:pt x="16" y="18"/>
                  <a:pt x="16" y="20"/>
                </a:cubicBezTo>
                <a:cubicBezTo>
                  <a:pt x="16" y="22"/>
                  <a:pt x="18" y="24"/>
                  <a:pt x="20" y="24"/>
                </a:cubicBezTo>
                <a:moveTo>
                  <a:pt x="52" y="112"/>
                </a:moveTo>
                <a:cubicBezTo>
                  <a:pt x="59" y="112"/>
                  <a:pt x="64" y="107"/>
                  <a:pt x="64" y="100"/>
                </a:cubicBezTo>
                <a:cubicBezTo>
                  <a:pt x="64" y="93"/>
                  <a:pt x="59" y="88"/>
                  <a:pt x="52" y="88"/>
                </a:cubicBezTo>
                <a:cubicBezTo>
                  <a:pt x="45" y="88"/>
                  <a:pt x="40" y="93"/>
                  <a:pt x="40" y="100"/>
                </a:cubicBezTo>
                <a:cubicBezTo>
                  <a:pt x="40" y="107"/>
                  <a:pt x="45" y="112"/>
                  <a:pt x="52" y="11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69"/>
          <p:cNvSpPr>
            <a:spLocks noEditPoints="1"/>
          </p:cNvSpPr>
          <p:nvPr/>
        </p:nvSpPr>
        <p:spPr bwMode="auto">
          <a:xfrm>
            <a:off x="6242050" y="3879851"/>
            <a:ext cx="320675" cy="320675"/>
          </a:xfrm>
          <a:custGeom>
            <a:avLst/>
            <a:gdLst>
              <a:gd name="T0" fmla="*/ 95 w 176"/>
              <a:gd name="T1" fmla="*/ 128 h 176"/>
              <a:gd name="T2" fmla="*/ 65 w 176"/>
              <a:gd name="T3" fmla="*/ 128 h 176"/>
              <a:gd name="T4" fmla="*/ 24 w 176"/>
              <a:gd name="T5" fmla="*/ 132 h 176"/>
              <a:gd name="T6" fmla="*/ 65 w 176"/>
              <a:gd name="T7" fmla="*/ 136 h 176"/>
              <a:gd name="T8" fmla="*/ 95 w 176"/>
              <a:gd name="T9" fmla="*/ 136 h 176"/>
              <a:gd name="T10" fmla="*/ 152 w 176"/>
              <a:gd name="T11" fmla="*/ 132 h 176"/>
              <a:gd name="T12" fmla="*/ 80 w 176"/>
              <a:gd name="T13" fmla="*/ 140 h 176"/>
              <a:gd name="T14" fmla="*/ 80 w 176"/>
              <a:gd name="T15" fmla="*/ 124 h 176"/>
              <a:gd name="T16" fmla="*/ 80 w 176"/>
              <a:gd name="T17" fmla="*/ 140 h 176"/>
              <a:gd name="T18" fmla="*/ 135 w 176"/>
              <a:gd name="T19" fmla="*/ 84 h 176"/>
              <a:gd name="T20" fmla="*/ 105 w 176"/>
              <a:gd name="T21" fmla="*/ 84 h 176"/>
              <a:gd name="T22" fmla="*/ 24 w 176"/>
              <a:gd name="T23" fmla="*/ 88 h 176"/>
              <a:gd name="T24" fmla="*/ 105 w 176"/>
              <a:gd name="T25" fmla="*/ 92 h 176"/>
              <a:gd name="T26" fmla="*/ 135 w 176"/>
              <a:gd name="T27" fmla="*/ 92 h 176"/>
              <a:gd name="T28" fmla="*/ 152 w 176"/>
              <a:gd name="T29" fmla="*/ 88 h 176"/>
              <a:gd name="T30" fmla="*/ 120 w 176"/>
              <a:gd name="T31" fmla="*/ 96 h 176"/>
              <a:gd name="T32" fmla="*/ 120 w 176"/>
              <a:gd name="T33" fmla="*/ 80 h 176"/>
              <a:gd name="T34" fmla="*/ 120 w 176"/>
              <a:gd name="T35" fmla="*/ 96 h 176"/>
              <a:gd name="T36" fmla="*/ 79 w 176"/>
              <a:gd name="T37" fmla="*/ 40 h 176"/>
              <a:gd name="T38" fmla="*/ 49 w 176"/>
              <a:gd name="T39" fmla="*/ 40 h 176"/>
              <a:gd name="T40" fmla="*/ 24 w 176"/>
              <a:gd name="T41" fmla="*/ 44 h 176"/>
              <a:gd name="T42" fmla="*/ 49 w 176"/>
              <a:gd name="T43" fmla="*/ 48 h 176"/>
              <a:gd name="T44" fmla="*/ 79 w 176"/>
              <a:gd name="T45" fmla="*/ 48 h 176"/>
              <a:gd name="T46" fmla="*/ 152 w 176"/>
              <a:gd name="T47" fmla="*/ 44 h 176"/>
              <a:gd name="T48" fmla="*/ 64 w 176"/>
              <a:gd name="T49" fmla="*/ 52 h 176"/>
              <a:gd name="T50" fmla="*/ 64 w 176"/>
              <a:gd name="T51" fmla="*/ 36 h 176"/>
              <a:gd name="T52" fmla="*/ 64 w 176"/>
              <a:gd name="T53" fmla="*/ 52 h 176"/>
              <a:gd name="T54" fmla="*/ 16 w 176"/>
              <a:gd name="T55" fmla="*/ 0 h 176"/>
              <a:gd name="T56" fmla="*/ 0 w 176"/>
              <a:gd name="T57" fmla="*/ 160 h 176"/>
              <a:gd name="T58" fmla="*/ 160 w 176"/>
              <a:gd name="T59" fmla="*/ 176 h 176"/>
              <a:gd name="T60" fmla="*/ 176 w 176"/>
              <a:gd name="T61" fmla="*/ 16 h 176"/>
              <a:gd name="T62" fmla="*/ 168 w 176"/>
              <a:gd name="T63" fmla="*/ 160 h 176"/>
              <a:gd name="T64" fmla="*/ 16 w 176"/>
              <a:gd name="T65" fmla="*/ 168 h 176"/>
              <a:gd name="T66" fmla="*/ 8 w 176"/>
              <a:gd name="T67" fmla="*/ 16 h 176"/>
              <a:gd name="T68" fmla="*/ 160 w 176"/>
              <a:gd name="T69" fmla="*/ 8 h 176"/>
              <a:gd name="T70" fmla="*/ 168 w 176"/>
              <a:gd name="T71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76">
                <a:moveTo>
                  <a:pt x="148" y="128"/>
                </a:moveTo>
                <a:cubicBezTo>
                  <a:pt x="95" y="128"/>
                  <a:pt x="95" y="128"/>
                  <a:pt x="95" y="128"/>
                </a:cubicBezTo>
                <a:cubicBezTo>
                  <a:pt x="94" y="121"/>
                  <a:pt x="87" y="116"/>
                  <a:pt x="80" y="116"/>
                </a:cubicBezTo>
                <a:cubicBezTo>
                  <a:pt x="73" y="116"/>
                  <a:pt x="66" y="121"/>
                  <a:pt x="65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6" y="128"/>
                  <a:pt x="24" y="130"/>
                  <a:pt x="24" y="132"/>
                </a:cubicBezTo>
                <a:cubicBezTo>
                  <a:pt x="24" y="134"/>
                  <a:pt x="26" y="136"/>
                  <a:pt x="28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43"/>
                  <a:pt x="73" y="148"/>
                  <a:pt x="80" y="148"/>
                </a:cubicBezTo>
                <a:cubicBezTo>
                  <a:pt x="87" y="148"/>
                  <a:pt x="94" y="143"/>
                  <a:pt x="95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50" y="136"/>
                  <a:pt x="152" y="134"/>
                  <a:pt x="152" y="132"/>
                </a:cubicBezTo>
                <a:cubicBezTo>
                  <a:pt x="152" y="130"/>
                  <a:pt x="150" y="128"/>
                  <a:pt x="148" y="128"/>
                </a:cubicBezTo>
                <a:moveTo>
                  <a:pt x="80" y="140"/>
                </a:moveTo>
                <a:cubicBezTo>
                  <a:pt x="76" y="140"/>
                  <a:pt x="72" y="136"/>
                  <a:pt x="72" y="132"/>
                </a:cubicBezTo>
                <a:cubicBezTo>
                  <a:pt x="72" y="128"/>
                  <a:pt x="76" y="124"/>
                  <a:pt x="80" y="124"/>
                </a:cubicBezTo>
                <a:cubicBezTo>
                  <a:pt x="84" y="124"/>
                  <a:pt x="88" y="128"/>
                  <a:pt x="88" y="132"/>
                </a:cubicBezTo>
                <a:cubicBezTo>
                  <a:pt x="88" y="136"/>
                  <a:pt x="84" y="140"/>
                  <a:pt x="80" y="140"/>
                </a:cubicBezTo>
                <a:moveTo>
                  <a:pt x="148" y="84"/>
                </a:moveTo>
                <a:cubicBezTo>
                  <a:pt x="135" y="84"/>
                  <a:pt x="135" y="84"/>
                  <a:pt x="135" y="84"/>
                </a:cubicBezTo>
                <a:cubicBezTo>
                  <a:pt x="134" y="77"/>
                  <a:pt x="127" y="72"/>
                  <a:pt x="120" y="72"/>
                </a:cubicBezTo>
                <a:cubicBezTo>
                  <a:pt x="113" y="72"/>
                  <a:pt x="106" y="77"/>
                  <a:pt x="105" y="84"/>
                </a:cubicBezTo>
                <a:cubicBezTo>
                  <a:pt x="28" y="84"/>
                  <a:pt x="28" y="84"/>
                  <a:pt x="28" y="84"/>
                </a:cubicBezTo>
                <a:cubicBezTo>
                  <a:pt x="26" y="84"/>
                  <a:pt x="24" y="86"/>
                  <a:pt x="24" y="88"/>
                </a:cubicBezTo>
                <a:cubicBezTo>
                  <a:pt x="24" y="90"/>
                  <a:pt x="26" y="92"/>
                  <a:pt x="28" y="92"/>
                </a:cubicBezTo>
                <a:cubicBezTo>
                  <a:pt x="105" y="92"/>
                  <a:pt x="105" y="92"/>
                  <a:pt x="105" y="92"/>
                </a:cubicBezTo>
                <a:cubicBezTo>
                  <a:pt x="106" y="99"/>
                  <a:pt x="113" y="104"/>
                  <a:pt x="120" y="104"/>
                </a:cubicBezTo>
                <a:cubicBezTo>
                  <a:pt x="127" y="104"/>
                  <a:pt x="134" y="99"/>
                  <a:pt x="135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50" y="92"/>
                  <a:pt x="152" y="90"/>
                  <a:pt x="152" y="88"/>
                </a:cubicBezTo>
                <a:cubicBezTo>
                  <a:pt x="152" y="86"/>
                  <a:pt x="150" y="84"/>
                  <a:pt x="148" y="84"/>
                </a:cubicBezTo>
                <a:moveTo>
                  <a:pt x="120" y="96"/>
                </a:moveTo>
                <a:cubicBezTo>
                  <a:pt x="116" y="96"/>
                  <a:pt x="112" y="92"/>
                  <a:pt x="112" y="88"/>
                </a:cubicBezTo>
                <a:cubicBezTo>
                  <a:pt x="112" y="84"/>
                  <a:pt x="116" y="80"/>
                  <a:pt x="120" y="80"/>
                </a:cubicBezTo>
                <a:cubicBezTo>
                  <a:pt x="124" y="80"/>
                  <a:pt x="128" y="84"/>
                  <a:pt x="128" y="88"/>
                </a:cubicBezTo>
                <a:cubicBezTo>
                  <a:pt x="128" y="92"/>
                  <a:pt x="124" y="96"/>
                  <a:pt x="120" y="96"/>
                </a:cubicBezTo>
                <a:moveTo>
                  <a:pt x="148" y="40"/>
                </a:moveTo>
                <a:cubicBezTo>
                  <a:pt x="79" y="40"/>
                  <a:pt x="79" y="40"/>
                  <a:pt x="79" y="40"/>
                </a:cubicBezTo>
                <a:cubicBezTo>
                  <a:pt x="78" y="33"/>
                  <a:pt x="71" y="28"/>
                  <a:pt x="64" y="28"/>
                </a:cubicBezTo>
                <a:cubicBezTo>
                  <a:pt x="57" y="28"/>
                  <a:pt x="50" y="33"/>
                  <a:pt x="49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6" y="40"/>
                  <a:pt x="24" y="42"/>
                  <a:pt x="24" y="44"/>
                </a:cubicBezTo>
                <a:cubicBezTo>
                  <a:pt x="24" y="46"/>
                  <a:pt x="26" y="48"/>
                  <a:pt x="28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0" y="55"/>
                  <a:pt x="57" y="60"/>
                  <a:pt x="64" y="60"/>
                </a:cubicBezTo>
                <a:cubicBezTo>
                  <a:pt x="71" y="60"/>
                  <a:pt x="78" y="55"/>
                  <a:pt x="79" y="48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150" y="48"/>
                  <a:pt x="152" y="46"/>
                  <a:pt x="152" y="44"/>
                </a:cubicBezTo>
                <a:cubicBezTo>
                  <a:pt x="152" y="42"/>
                  <a:pt x="150" y="40"/>
                  <a:pt x="148" y="40"/>
                </a:cubicBezTo>
                <a:moveTo>
                  <a:pt x="64" y="52"/>
                </a:moveTo>
                <a:cubicBezTo>
                  <a:pt x="60" y="52"/>
                  <a:pt x="56" y="48"/>
                  <a:pt x="56" y="44"/>
                </a:cubicBezTo>
                <a:cubicBezTo>
                  <a:pt x="56" y="40"/>
                  <a:pt x="60" y="36"/>
                  <a:pt x="64" y="36"/>
                </a:cubicBezTo>
                <a:cubicBezTo>
                  <a:pt x="68" y="36"/>
                  <a:pt x="72" y="40"/>
                  <a:pt x="72" y="44"/>
                </a:cubicBezTo>
                <a:cubicBezTo>
                  <a:pt x="72" y="48"/>
                  <a:pt x="68" y="52"/>
                  <a:pt x="64" y="52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0"/>
          <p:cNvSpPr>
            <a:spLocks noEditPoints="1"/>
          </p:cNvSpPr>
          <p:nvPr/>
        </p:nvSpPr>
        <p:spPr bwMode="auto">
          <a:xfrm>
            <a:off x="6853238" y="3879851"/>
            <a:ext cx="320675" cy="320675"/>
          </a:xfrm>
          <a:custGeom>
            <a:avLst/>
            <a:gdLst>
              <a:gd name="T0" fmla="*/ 162 w 176"/>
              <a:gd name="T1" fmla="*/ 68 h 176"/>
              <a:gd name="T2" fmla="*/ 159 w 176"/>
              <a:gd name="T3" fmla="*/ 42 h 176"/>
              <a:gd name="T4" fmla="*/ 142 w 176"/>
              <a:gd name="T5" fmla="*/ 17 h 176"/>
              <a:gd name="T6" fmla="*/ 134 w 176"/>
              <a:gd name="T7" fmla="*/ 17 h 176"/>
              <a:gd name="T8" fmla="*/ 108 w 176"/>
              <a:gd name="T9" fmla="*/ 14 h 176"/>
              <a:gd name="T10" fmla="*/ 100 w 176"/>
              <a:gd name="T11" fmla="*/ 0 h 176"/>
              <a:gd name="T12" fmla="*/ 70 w 176"/>
              <a:gd name="T13" fmla="*/ 6 h 176"/>
              <a:gd name="T14" fmla="*/ 50 w 176"/>
              <a:gd name="T15" fmla="*/ 22 h 176"/>
              <a:gd name="T16" fmla="*/ 38 w 176"/>
              <a:gd name="T17" fmla="*/ 16 h 176"/>
              <a:gd name="T18" fmla="*/ 17 w 176"/>
              <a:gd name="T19" fmla="*/ 34 h 176"/>
              <a:gd name="T20" fmla="*/ 22 w 176"/>
              <a:gd name="T21" fmla="*/ 50 h 176"/>
              <a:gd name="T22" fmla="*/ 6 w 176"/>
              <a:gd name="T23" fmla="*/ 70 h 176"/>
              <a:gd name="T24" fmla="*/ 0 w 176"/>
              <a:gd name="T25" fmla="*/ 100 h 176"/>
              <a:gd name="T26" fmla="*/ 14 w 176"/>
              <a:gd name="T27" fmla="*/ 108 h 176"/>
              <a:gd name="T28" fmla="*/ 17 w 176"/>
              <a:gd name="T29" fmla="*/ 134 h 176"/>
              <a:gd name="T30" fmla="*/ 34 w 176"/>
              <a:gd name="T31" fmla="*/ 159 h 176"/>
              <a:gd name="T32" fmla="*/ 42 w 176"/>
              <a:gd name="T33" fmla="*/ 159 h 176"/>
              <a:gd name="T34" fmla="*/ 68 w 176"/>
              <a:gd name="T35" fmla="*/ 162 h 176"/>
              <a:gd name="T36" fmla="*/ 76 w 176"/>
              <a:gd name="T37" fmla="*/ 176 h 176"/>
              <a:gd name="T38" fmla="*/ 106 w 176"/>
              <a:gd name="T39" fmla="*/ 170 h 176"/>
              <a:gd name="T40" fmla="*/ 126 w 176"/>
              <a:gd name="T41" fmla="*/ 154 h 176"/>
              <a:gd name="T42" fmla="*/ 138 w 176"/>
              <a:gd name="T43" fmla="*/ 160 h 176"/>
              <a:gd name="T44" fmla="*/ 159 w 176"/>
              <a:gd name="T45" fmla="*/ 142 h 176"/>
              <a:gd name="T46" fmla="*/ 154 w 176"/>
              <a:gd name="T47" fmla="*/ 126 h 176"/>
              <a:gd name="T48" fmla="*/ 170 w 176"/>
              <a:gd name="T49" fmla="*/ 106 h 176"/>
              <a:gd name="T50" fmla="*/ 176 w 176"/>
              <a:gd name="T51" fmla="*/ 76 h 176"/>
              <a:gd name="T52" fmla="*/ 168 w 176"/>
              <a:gd name="T53" fmla="*/ 98 h 176"/>
              <a:gd name="T54" fmla="*/ 160 w 176"/>
              <a:gd name="T55" fmla="*/ 100 h 176"/>
              <a:gd name="T56" fmla="*/ 147 w 176"/>
              <a:gd name="T57" fmla="*/ 122 h 176"/>
              <a:gd name="T58" fmla="*/ 152 w 176"/>
              <a:gd name="T59" fmla="*/ 138 h 176"/>
              <a:gd name="T60" fmla="*/ 138 w 176"/>
              <a:gd name="T61" fmla="*/ 152 h 176"/>
              <a:gd name="T62" fmla="*/ 126 w 176"/>
              <a:gd name="T63" fmla="*/ 146 h 176"/>
              <a:gd name="T64" fmla="*/ 106 w 176"/>
              <a:gd name="T65" fmla="*/ 154 h 176"/>
              <a:gd name="T66" fmla="*/ 98 w 176"/>
              <a:gd name="T67" fmla="*/ 168 h 176"/>
              <a:gd name="T68" fmla="*/ 78 w 176"/>
              <a:gd name="T69" fmla="*/ 168 h 176"/>
              <a:gd name="T70" fmla="*/ 70 w 176"/>
              <a:gd name="T71" fmla="*/ 154 h 176"/>
              <a:gd name="T72" fmla="*/ 50 w 176"/>
              <a:gd name="T73" fmla="*/ 146 h 176"/>
              <a:gd name="T74" fmla="*/ 39 w 176"/>
              <a:gd name="T75" fmla="*/ 152 h 176"/>
              <a:gd name="T76" fmla="*/ 24 w 176"/>
              <a:gd name="T77" fmla="*/ 138 h 176"/>
              <a:gd name="T78" fmla="*/ 29 w 176"/>
              <a:gd name="T79" fmla="*/ 122 h 176"/>
              <a:gd name="T80" fmla="*/ 16 w 176"/>
              <a:gd name="T81" fmla="*/ 100 h 176"/>
              <a:gd name="T82" fmla="*/ 8 w 176"/>
              <a:gd name="T83" fmla="*/ 98 h 176"/>
              <a:gd name="T84" fmla="*/ 16 w 176"/>
              <a:gd name="T85" fmla="*/ 76 h 176"/>
              <a:gd name="T86" fmla="*/ 29 w 176"/>
              <a:gd name="T87" fmla="*/ 54 h 176"/>
              <a:gd name="T88" fmla="*/ 24 w 176"/>
              <a:gd name="T89" fmla="*/ 38 h 176"/>
              <a:gd name="T90" fmla="*/ 38 w 176"/>
              <a:gd name="T91" fmla="*/ 24 h 176"/>
              <a:gd name="T92" fmla="*/ 50 w 176"/>
              <a:gd name="T93" fmla="*/ 30 h 176"/>
              <a:gd name="T94" fmla="*/ 70 w 176"/>
              <a:gd name="T95" fmla="*/ 22 h 176"/>
              <a:gd name="T96" fmla="*/ 78 w 176"/>
              <a:gd name="T97" fmla="*/ 8 h 176"/>
              <a:gd name="T98" fmla="*/ 98 w 176"/>
              <a:gd name="T99" fmla="*/ 8 h 176"/>
              <a:gd name="T100" fmla="*/ 106 w 176"/>
              <a:gd name="T101" fmla="*/ 22 h 176"/>
              <a:gd name="T102" fmla="*/ 126 w 176"/>
              <a:gd name="T103" fmla="*/ 30 h 176"/>
              <a:gd name="T104" fmla="*/ 138 w 176"/>
              <a:gd name="T105" fmla="*/ 24 h 176"/>
              <a:gd name="T106" fmla="*/ 152 w 176"/>
              <a:gd name="T107" fmla="*/ 39 h 176"/>
              <a:gd name="T108" fmla="*/ 147 w 176"/>
              <a:gd name="T109" fmla="*/ 54 h 176"/>
              <a:gd name="T110" fmla="*/ 160 w 176"/>
              <a:gd name="T111" fmla="*/ 76 h 176"/>
              <a:gd name="T112" fmla="*/ 168 w 176"/>
              <a:gd name="T113" fmla="*/ 98 h 176"/>
              <a:gd name="T114" fmla="*/ 48 w 176"/>
              <a:gd name="T115" fmla="*/ 88 h 176"/>
              <a:gd name="T116" fmla="*/ 128 w 176"/>
              <a:gd name="T117" fmla="*/ 88 h 176"/>
              <a:gd name="T118" fmla="*/ 88 w 176"/>
              <a:gd name="T119" fmla="*/ 120 h 176"/>
              <a:gd name="T120" fmla="*/ 88 w 176"/>
              <a:gd name="T121" fmla="*/ 56 h 176"/>
              <a:gd name="T122" fmla="*/ 88 w 176"/>
              <a:gd name="T12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6" h="176"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  <a:moveTo>
                  <a:pt x="88" y="48"/>
                </a:moveTo>
                <a:cubicBezTo>
                  <a:pt x="66" y="48"/>
                  <a:pt x="48" y="66"/>
                  <a:pt x="48" y="88"/>
                </a:cubicBezTo>
                <a:cubicBezTo>
                  <a:pt x="48" y="110"/>
                  <a:pt x="66" y="128"/>
                  <a:pt x="88" y="128"/>
                </a:cubicBezTo>
                <a:cubicBezTo>
                  <a:pt x="110" y="128"/>
                  <a:pt x="128" y="110"/>
                  <a:pt x="128" y="88"/>
                </a:cubicBezTo>
                <a:cubicBezTo>
                  <a:pt x="128" y="66"/>
                  <a:pt x="110" y="48"/>
                  <a:pt x="88" y="48"/>
                </a:cubicBezTo>
                <a:moveTo>
                  <a:pt x="88" y="120"/>
                </a:moveTo>
                <a:cubicBezTo>
                  <a:pt x="70" y="120"/>
                  <a:pt x="56" y="106"/>
                  <a:pt x="56" y="88"/>
                </a:cubicBezTo>
                <a:cubicBezTo>
                  <a:pt x="56" y="70"/>
                  <a:pt x="70" y="56"/>
                  <a:pt x="88" y="56"/>
                </a:cubicBezTo>
                <a:cubicBezTo>
                  <a:pt x="106" y="56"/>
                  <a:pt x="120" y="70"/>
                  <a:pt x="120" y="88"/>
                </a:cubicBezTo>
                <a:cubicBezTo>
                  <a:pt x="120" y="106"/>
                  <a:pt x="106" y="120"/>
                  <a:pt x="88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1"/>
          <p:cNvSpPr>
            <a:spLocks noEditPoints="1"/>
          </p:cNvSpPr>
          <p:nvPr/>
        </p:nvSpPr>
        <p:spPr bwMode="auto">
          <a:xfrm>
            <a:off x="7464425" y="3879851"/>
            <a:ext cx="320675" cy="320675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2"/>
          <p:cNvSpPr>
            <a:spLocks noEditPoints="1"/>
          </p:cNvSpPr>
          <p:nvPr/>
        </p:nvSpPr>
        <p:spPr bwMode="auto">
          <a:xfrm>
            <a:off x="8075613" y="3879851"/>
            <a:ext cx="320675" cy="320675"/>
          </a:xfrm>
          <a:custGeom>
            <a:avLst/>
            <a:gdLst>
              <a:gd name="T0" fmla="*/ 0 w 176"/>
              <a:gd name="T1" fmla="*/ 16 h 176"/>
              <a:gd name="T2" fmla="*/ 160 w 176"/>
              <a:gd name="T3" fmla="*/ 176 h 176"/>
              <a:gd name="T4" fmla="*/ 160 w 176"/>
              <a:gd name="T5" fmla="*/ 0 h 176"/>
              <a:gd name="T6" fmla="*/ 36 w 176"/>
              <a:gd name="T7" fmla="*/ 8 h 176"/>
              <a:gd name="T8" fmla="*/ 8 w 176"/>
              <a:gd name="T9" fmla="*/ 44 h 176"/>
              <a:gd name="T10" fmla="*/ 84 w 176"/>
              <a:gd name="T11" fmla="*/ 14 h 176"/>
              <a:gd name="T12" fmla="*/ 70 w 176"/>
              <a:gd name="T13" fmla="*/ 22 h 176"/>
              <a:gd name="T14" fmla="*/ 68 w 176"/>
              <a:gd name="T15" fmla="*/ 54 h 176"/>
              <a:gd name="T16" fmla="*/ 46 w 176"/>
              <a:gd name="T17" fmla="*/ 63 h 176"/>
              <a:gd name="T18" fmla="*/ 22 w 176"/>
              <a:gd name="T19" fmla="*/ 70 h 176"/>
              <a:gd name="T20" fmla="*/ 14 w 176"/>
              <a:gd name="T21" fmla="*/ 84 h 176"/>
              <a:gd name="T22" fmla="*/ 140 w 176"/>
              <a:gd name="T23" fmla="*/ 168 h 176"/>
              <a:gd name="T24" fmla="*/ 107 w 176"/>
              <a:gd name="T25" fmla="*/ 128 h 176"/>
              <a:gd name="T26" fmla="*/ 140 w 176"/>
              <a:gd name="T27" fmla="*/ 159 h 176"/>
              <a:gd name="T28" fmla="*/ 144 w 176"/>
              <a:gd name="T29" fmla="*/ 136 h 176"/>
              <a:gd name="T30" fmla="*/ 136 w 176"/>
              <a:gd name="T31" fmla="*/ 144 h 176"/>
              <a:gd name="T32" fmla="*/ 148 w 176"/>
              <a:gd name="T33" fmla="*/ 168 h 176"/>
              <a:gd name="T34" fmla="*/ 159 w 176"/>
              <a:gd name="T35" fmla="*/ 140 h 176"/>
              <a:gd name="T36" fmla="*/ 168 w 176"/>
              <a:gd name="T37" fmla="*/ 126 h 176"/>
              <a:gd name="T38" fmla="*/ 132 w 176"/>
              <a:gd name="T39" fmla="*/ 133 h 176"/>
              <a:gd name="T40" fmla="*/ 168 w 176"/>
              <a:gd name="T41" fmla="*/ 112 h 176"/>
              <a:gd name="T42" fmla="*/ 144 w 176"/>
              <a:gd name="T43" fmla="*/ 96 h 176"/>
              <a:gd name="T44" fmla="*/ 68 w 176"/>
              <a:gd name="T45" fmla="*/ 168 h 176"/>
              <a:gd name="T46" fmla="*/ 76 w 176"/>
              <a:gd name="T47" fmla="*/ 144 h 176"/>
              <a:gd name="T48" fmla="*/ 70 w 176"/>
              <a:gd name="T49" fmla="*/ 113 h 176"/>
              <a:gd name="T50" fmla="*/ 88 w 176"/>
              <a:gd name="T51" fmla="*/ 98 h 176"/>
              <a:gd name="T52" fmla="*/ 114 w 176"/>
              <a:gd name="T53" fmla="*/ 78 h 176"/>
              <a:gd name="T54" fmla="*/ 133 w 176"/>
              <a:gd name="T55" fmla="*/ 64 h 176"/>
              <a:gd name="T56" fmla="*/ 144 w 176"/>
              <a:gd name="T57" fmla="*/ 76 h 176"/>
              <a:gd name="T58" fmla="*/ 168 w 176"/>
              <a:gd name="T59" fmla="*/ 103 h 176"/>
              <a:gd name="T60" fmla="*/ 144 w 176"/>
              <a:gd name="T61" fmla="*/ 68 h 176"/>
              <a:gd name="T62" fmla="*/ 133 w 176"/>
              <a:gd name="T63" fmla="*/ 56 h 176"/>
              <a:gd name="T64" fmla="*/ 106 w 176"/>
              <a:gd name="T65" fmla="*/ 78 h 176"/>
              <a:gd name="T66" fmla="*/ 74 w 176"/>
              <a:gd name="T67" fmla="*/ 90 h 176"/>
              <a:gd name="T68" fmla="*/ 70 w 176"/>
              <a:gd name="T69" fmla="*/ 124 h 176"/>
              <a:gd name="T70" fmla="*/ 56 w 176"/>
              <a:gd name="T71" fmla="*/ 155 h 176"/>
              <a:gd name="T72" fmla="*/ 8 w 176"/>
              <a:gd name="T73" fmla="*/ 160 h 176"/>
              <a:gd name="T74" fmla="*/ 22 w 176"/>
              <a:gd name="T75" fmla="*/ 86 h 176"/>
              <a:gd name="T76" fmla="*/ 50 w 176"/>
              <a:gd name="T77" fmla="*/ 75 h 176"/>
              <a:gd name="T78" fmla="*/ 75 w 176"/>
              <a:gd name="T79" fmla="*/ 58 h 176"/>
              <a:gd name="T80" fmla="*/ 78 w 176"/>
              <a:gd name="T81" fmla="*/ 24 h 176"/>
              <a:gd name="T82" fmla="*/ 92 w 176"/>
              <a:gd name="T83" fmla="*/ 8 h 176"/>
              <a:gd name="T84" fmla="*/ 168 w 176"/>
              <a:gd name="T85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4" y="22"/>
                  <a:pt x="22" y="34"/>
                  <a:pt x="8" y="36"/>
                </a:cubicBezTo>
                <a:lnTo>
                  <a:pt x="8" y="16"/>
                </a:lnTo>
                <a:close/>
                <a:moveTo>
                  <a:pt x="8" y="44"/>
                </a:moveTo>
                <a:cubicBezTo>
                  <a:pt x="27" y="42"/>
                  <a:pt x="42" y="27"/>
                  <a:pt x="44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14"/>
                  <a:pt x="84" y="14"/>
                  <a:pt x="84" y="14"/>
                </a:cubicBezTo>
                <a:cubicBezTo>
                  <a:pt x="76" y="16"/>
                  <a:pt x="76" y="16"/>
                  <a:pt x="76" y="16"/>
                </a:cubicBezTo>
                <a:cubicBezTo>
                  <a:pt x="73" y="17"/>
                  <a:pt x="71" y="19"/>
                  <a:pt x="70" y="22"/>
                </a:cubicBezTo>
                <a:cubicBezTo>
                  <a:pt x="68" y="27"/>
                  <a:pt x="66" y="33"/>
                  <a:pt x="63" y="38"/>
                </a:cubicBezTo>
                <a:cubicBezTo>
                  <a:pt x="62" y="41"/>
                  <a:pt x="62" y="44"/>
                  <a:pt x="63" y="46"/>
                </a:cubicBezTo>
                <a:cubicBezTo>
                  <a:pt x="68" y="54"/>
                  <a:pt x="68" y="54"/>
                  <a:pt x="68" y="5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46" y="63"/>
                  <a:pt x="46" y="63"/>
                  <a:pt x="46" y="63"/>
                </a:cubicBezTo>
                <a:cubicBezTo>
                  <a:pt x="45" y="62"/>
                  <a:pt x="44" y="62"/>
                  <a:pt x="42" y="62"/>
                </a:cubicBezTo>
                <a:cubicBezTo>
                  <a:pt x="41" y="62"/>
                  <a:pt x="39" y="62"/>
                  <a:pt x="38" y="63"/>
                </a:cubicBezTo>
                <a:cubicBezTo>
                  <a:pt x="33" y="66"/>
                  <a:pt x="27" y="68"/>
                  <a:pt x="22" y="70"/>
                </a:cubicBezTo>
                <a:cubicBezTo>
                  <a:pt x="19" y="71"/>
                  <a:pt x="17" y="73"/>
                  <a:pt x="16" y="76"/>
                </a:cubicBezTo>
                <a:cubicBezTo>
                  <a:pt x="14" y="84"/>
                  <a:pt x="14" y="84"/>
                  <a:pt x="14" y="84"/>
                </a:cubicBezTo>
                <a:cubicBezTo>
                  <a:pt x="14" y="84"/>
                  <a:pt x="14" y="84"/>
                  <a:pt x="14" y="84"/>
                </a:cubicBezTo>
                <a:cubicBezTo>
                  <a:pt x="8" y="84"/>
                  <a:pt x="8" y="84"/>
                  <a:pt x="8" y="84"/>
                </a:cubicBezTo>
                <a:lnTo>
                  <a:pt x="8" y="44"/>
                </a:lnTo>
                <a:close/>
                <a:moveTo>
                  <a:pt x="140" y="168"/>
                </a:moveTo>
                <a:cubicBezTo>
                  <a:pt x="112" y="168"/>
                  <a:pt x="112" y="168"/>
                  <a:pt x="112" y="168"/>
                </a:cubicBezTo>
                <a:cubicBezTo>
                  <a:pt x="107" y="161"/>
                  <a:pt x="104" y="153"/>
                  <a:pt x="104" y="144"/>
                </a:cubicBezTo>
                <a:cubicBezTo>
                  <a:pt x="104" y="138"/>
                  <a:pt x="105" y="133"/>
                  <a:pt x="107" y="128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8" y="141"/>
                  <a:pt x="128" y="143"/>
                  <a:pt x="128" y="144"/>
                </a:cubicBezTo>
                <a:cubicBezTo>
                  <a:pt x="128" y="151"/>
                  <a:pt x="133" y="158"/>
                  <a:pt x="140" y="159"/>
                </a:cubicBezTo>
                <a:lnTo>
                  <a:pt x="140" y="168"/>
                </a:lnTo>
                <a:close/>
                <a:moveTo>
                  <a:pt x="136" y="144"/>
                </a:moveTo>
                <a:cubicBezTo>
                  <a:pt x="136" y="140"/>
                  <a:pt x="140" y="136"/>
                  <a:pt x="144" y="136"/>
                </a:cubicBezTo>
                <a:cubicBezTo>
                  <a:pt x="148" y="136"/>
                  <a:pt x="152" y="140"/>
                  <a:pt x="152" y="144"/>
                </a:cubicBezTo>
                <a:cubicBezTo>
                  <a:pt x="152" y="148"/>
                  <a:pt x="148" y="152"/>
                  <a:pt x="144" y="152"/>
                </a:cubicBezTo>
                <a:cubicBezTo>
                  <a:pt x="140" y="152"/>
                  <a:pt x="136" y="148"/>
                  <a:pt x="136" y="144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8" y="159"/>
                  <a:pt x="148" y="159"/>
                  <a:pt x="148" y="159"/>
                </a:cubicBezTo>
                <a:cubicBezTo>
                  <a:pt x="155" y="158"/>
                  <a:pt x="160" y="151"/>
                  <a:pt x="160" y="144"/>
                </a:cubicBezTo>
                <a:cubicBezTo>
                  <a:pt x="160" y="143"/>
                  <a:pt x="160" y="141"/>
                  <a:pt x="159" y="140"/>
                </a:cubicBezTo>
                <a:cubicBezTo>
                  <a:pt x="168" y="135"/>
                  <a:pt x="168" y="135"/>
                  <a:pt x="168" y="135"/>
                </a:cubicBezTo>
                <a:lnTo>
                  <a:pt x="168" y="160"/>
                </a:lnTo>
                <a:close/>
                <a:moveTo>
                  <a:pt x="168" y="126"/>
                </a:moveTo>
                <a:cubicBezTo>
                  <a:pt x="156" y="133"/>
                  <a:pt x="156" y="133"/>
                  <a:pt x="156" y="133"/>
                </a:cubicBezTo>
                <a:cubicBezTo>
                  <a:pt x="153" y="130"/>
                  <a:pt x="149" y="128"/>
                  <a:pt x="144" y="128"/>
                </a:cubicBezTo>
                <a:cubicBezTo>
                  <a:pt x="139" y="128"/>
                  <a:pt x="135" y="130"/>
                  <a:pt x="132" y="133"/>
                </a:cubicBezTo>
                <a:cubicBezTo>
                  <a:pt x="111" y="121"/>
                  <a:pt x="111" y="121"/>
                  <a:pt x="111" y="121"/>
                </a:cubicBezTo>
                <a:cubicBezTo>
                  <a:pt x="118" y="111"/>
                  <a:pt x="130" y="104"/>
                  <a:pt x="144" y="104"/>
                </a:cubicBezTo>
                <a:cubicBezTo>
                  <a:pt x="153" y="104"/>
                  <a:pt x="161" y="107"/>
                  <a:pt x="168" y="112"/>
                </a:cubicBezTo>
                <a:lnTo>
                  <a:pt x="168" y="126"/>
                </a:lnTo>
                <a:close/>
                <a:moveTo>
                  <a:pt x="168" y="103"/>
                </a:moveTo>
                <a:cubicBezTo>
                  <a:pt x="161" y="98"/>
                  <a:pt x="153" y="96"/>
                  <a:pt x="144" y="96"/>
                </a:cubicBezTo>
                <a:cubicBezTo>
                  <a:pt x="117" y="96"/>
                  <a:pt x="96" y="117"/>
                  <a:pt x="96" y="144"/>
                </a:cubicBezTo>
                <a:cubicBezTo>
                  <a:pt x="96" y="153"/>
                  <a:pt x="98" y="161"/>
                  <a:pt x="103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4" y="150"/>
                  <a:pt x="76" y="147"/>
                  <a:pt x="76" y="144"/>
                </a:cubicBezTo>
                <a:cubicBezTo>
                  <a:pt x="76" y="138"/>
                  <a:pt x="77" y="132"/>
                  <a:pt x="78" y="126"/>
                </a:cubicBezTo>
                <a:cubicBezTo>
                  <a:pt x="79" y="124"/>
                  <a:pt x="78" y="121"/>
                  <a:pt x="76" y="118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80" y="95"/>
                  <a:pt x="80" y="95"/>
                  <a:pt x="80" y="95"/>
                </a:cubicBezTo>
                <a:cubicBezTo>
                  <a:pt x="88" y="98"/>
                  <a:pt x="88" y="98"/>
                  <a:pt x="88" y="98"/>
                </a:cubicBezTo>
                <a:cubicBezTo>
                  <a:pt x="91" y="99"/>
                  <a:pt x="94" y="98"/>
                  <a:pt x="96" y="96"/>
                </a:cubicBezTo>
                <a:cubicBezTo>
                  <a:pt x="100" y="92"/>
                  <a:pt x="105" y="88"/>
                  <a:pt x="110" y="85"/>
                </a:cubicBezTo>
                <a:cubicBezTo>
                  <a:pt x="112" y="83"/>
                  <a:pt x="114" y="81"/>
                  <a:pt x="114" y="78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7" y="72"/>
                  <a:pt x="137" y="72"/>
                  <a:pt x="137" y="72"/>
                </a:cubicBezTo>
                <a:cubicBezTo>
                  <a:pt x="138" y="73"/>
                  <a:pt x="139" y="74"/>
                  <a:pt x="140" y="75"/>
                </a:cubicBezTo>
                <a:cubicBezTo>
                  <a:pt x="141" y="75"/>
                  <a:pt x="143" y="76"/>
                  <a:pt x="144" y="76"/>
                </a:cubicBezTo>
                <a:cubicBezTo>
                  <a:pt x="150" y="76"/>
                  <a:pt x="156" y="77"/>
                  <a:pt x="162" y="78"/>
                </a:cubicBezTo>
                <a:cubicBezTo>
                  <a:pt x="164" y="79"/>
                  <a:pt x="166" y="78"/>
                  <a:pt x="168" y="77"/>
                </a:cubicBezTo>
                <a:lnTo>
                  <a:pt x="168" y="103"/>
                </a:lnTo>
                <a:close/>
                <a:moveTo>
                  <a:pt x="168" y="66"/>
                </a:moveTo>
                <a:cubicBezTo>
                  <a:pt x="164" y="70"/>
                  <a:pt x="164" y="70"/>
                  <a:pt x="164" y="70"/>
                </a:cubicBezTo>
                <a:cubicBezTo>
                  <a:pt x="157" y="69"/>
                  <a:pt x="151" y="68"/>
                  <a:pt x="144" y="68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9" y="59"/>
                  <a:pt x="138" y="57"/>
                  <a:pt x="136" y="57"/>
                </a:cubicBezTo>
                <a:cubicBezTo>
                  <a:pt x="135" y="56"/>
                  <a:pt x="134" y="56"/>
                  <a:pt x="133" y="56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07" y="63"/>
                  <a:pt x="106" y="66"/>
                  <a:pt x="106" y="6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0" y="81"/>
                  <a:pt x="95" y="85"/>
                  <a:pt x="90" y="90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7"/>
                  <a:pt x="75" y="87"/>
                  <a:pt x="74" y="90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0" y="113"/>
                  <a:pt x="62" y="116"/>
                  <a:pt x="64" y="118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69" y="131"/>
                  <a:pt x="68" y="137"/>
                  <a:pt x="68" y="144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58" y="150"/>
                  <a:pt x="55" y="152"/>
                  <a:pt x="56" y="155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92"/>
                  <a:pt x="8" y="92"/>
                  <a:pt x="8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9" y="92"/>
                  <a:pt x="21" y="89"/>
                  <a:pt x="22" y="86"/>
                </a:cubicBezTo>
                <a:cubicBezTo>
                  <a:pt x="24" y="78"/>
                  <a:pt x="24" y="78"/>
                  <a:pt x="24" y="78"/>
                </a:cubicBezTo>
                <a:cubicBezTo>
                  <a:pt x="30" y="76"/>
                  <a:pt x="36" y="73"/>
                  <a:pt x="42" y="70"/>
                </a:cubicBezTo>
                <a:cubicBezTo>
                  <a:pt x="50" y="75"/>
                  <a:pt x="50" y="75"/>
                  <a:pt x="50" y="75"/>
                </a:cubicBezTo>
                <a:cubicBezTo>
                  <a:pt x="51" y="75"/>
                  <a:pt x="53" y="76"/>
                  <a:pt x="54" y="76"/>
                </a:cubicBezTo>
                <a:cubicBezTo>
                  <a:pt x="56" y="76"/>
                  <a:pt x="57" y="76"/>
                  <a:pt x="58" y="75"/>
                </a:cubicBezTo>
                <a:cubicBezTo>
                  <a:pt x="75" y="58"/>
                  <a:pt x="75" y="58"/>
                  <a:pt x="75" y="58"/>
                </a:cubicBezTo>
                <a:cubicBezTo>
                  <a:pt x="77" y="56"/>
                  <a:pt x="76" y="52"/>
                  <a:pt x="75" y="50"/>
                </a:cubicBezTo>
                <a:cubicBezTo>
                  <a:pt x="70" y="42"/>
                  <a:pt x="70" y="42"/>
                  <a:pt x="70" y="42"/>
                </a:cubicBezTo>
                <a:cubicBezTo>
                  <a:pt x="73" y="36"/>
                  <a:pt x="76" y="30"/>
                  <a:pt x="78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89" y="21"/>
                  <a:pt x="92" y="19"/>
                  <a:pt x="92" y="16"/>
                </a:cubicBezTo>
                <a:cubicBezTo>
                  <a:pt x="92" y="8"/>
                  <a:pt x="92" y="8"/>
                  <a:pt x="92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3"/>
          <p:cNvSpPr>
            <a:spLocks noEditPoints="1"/>
          </p:cNvSpPr>
          <p:nvPr/>
        </p:nvSpPr>
        <p:spPr bwMode="auto">
          <a:xfrm>
            <a:off x="8686800" y="3910013"/>
            <a:ext cx="320675" cy="261938"/>
          </a:xfrm>
          <a:custGeom>
            <a:avLst/>
            <a:gdLst>
              <a:gd name="T0" fmla="*/ 124 w 176"/>
              <a:gd name="T1" fmla="*/ 132 h 144"/>
              <a:gd name="T2" fmla="*/ 128 w 176"/>
              <a:gd name="T3" fmla="*/ 144 h 144"/>
              <a:gd name="T4" fmla="*/ 132 w 176"/>
              <a:gd name="T5" fmla="*/ 132 h 144"/>
              <a:gd name="T6" fmla="*/ 28 w 176"/>
              <a:gd name="T7" fmla="*/ 40 h 144"/>
              <a:gd name="T8" fmla="*/ 152 w 176"/>
              <a:gd name="T9" fmla="*/ 36 h 144"/>
              <a:gd name="T10" fmla="*/ 28 w 176"/>
              <a:gd name="T11" fmla="*/ 32 h 144"/>
              <a:gd name="T12" fmla="*/ 28 w 176"/>
              <a:gd name="T13" fmla="*/ 40 h 144"/>
              <a:gd name="T14" fmla="*/ 44 w 176"/>
              <a:gd name="T15" fmla="*/ 132 h 144"/>
              <a:gd name="T16" fmla="*/ 48 w 176"/>
              <a:gd name="T17" fmla="*/ 144 h 144"/>
              <a:gd name="T18" fmla="*/ 52 w 176"/>
              <a:gd name="T19" fmla="*/ 132 h 144"/>
              <a:gd name="T20" fmla="*/ 168 w 176"/>
              <a:gd name="T21" fmla="*/ 0 h 144"/>
              <a:gd name="T22" fmla="*/ 0 w 176"/>
              <a:gd name="T23" fmla="*/ 8 h 144"/>
              <a:gd name="T24" fmla="*/ 8 w 176"/>
              <a:gd name="T25" fmla="*/ 136 h 144"/>
              <a:gd name="T26" fmla="*/ 36 w 176"/>
              <a:gd name="T27" fmla="*/ 132 h 144"/>
              <a:gd name="T28" fmla="*/ 60 w 176"/>
              <a:gd name="T29" fmla="*/ 132 h 144"/>
              <a:gd name="T30" fmla="*/ 112 w 176"/>
              <a:gd name="T31" fmla="*/ 136 h 144"/>
              <a:gd name="T32" fmla="*/ 128 w 176"/>
              <a:gd name="T33" fmla="*/ 120 h 144"/>
              <a:gd name="T34" fmla="*/ 144 w 176"/>
              <a:gd name="T35" fmla="*/ 136 h 144"/>
              <a:gd name="T36" fmla="*/ 176 w 176"/>
              <a:gd name="T37" fmla="*/ 128 h 144"/>
              <a:gd name="T38" fmla="*/ 168 w 176"/>
              <a:gd name="T39" fmla="*/ 0 h 144"/>
              <a:gd name="T40" fmla="*/ 148 w 176"/>
              <a:gd name="T41" fmla="*/ 128 h 144"/>
              <a:gd name="T42" fmla="*/ 108 w 176"/>
              <a:gd name="T43" fmla="*/ 128 h 144"/>
              <a:gd name="T44" fmla="*/ 48 w 176"/>
              <a:gd name="T45" fmla="*/ 112 h 144"/>
              <a:gd name="T46" fmla="*/ 8 w 176"/>
              <a:gd name="T47" fmla="*/ 128 h 144"/>
              <a:gd name="T48" fmla="*/ 168 w 176"/>
              <a:gd name="T49" fmla="*/ 8 h 144"/>
              <a:gd name="T50" fmla="*/ 28 w 176"/>
              <a:gd name="T51" fmla="*/ 88 h 144"/>
              <a:gd name="T52" fmla="*/ 112 w 176"/>
              <a:gd name="T53" fmla="*/ 84 h 144"/>
              <a:gd name="T54" fmla="*/ 28 w 176"/>
              <a:gd name="T55" fmla="*/ 80 h 144"/>
              <a:gd name="T56" fmla="*/ 28 w 176"/>
              <a:gd name="T57" fmla="*/ 88 h 144"/>
              <a:gd name="T58" fmla="*/ 148 w 176"/>
              <a:gd name="T59" fmla="*/ 72 h 144"/>
              <a:gd name="T60" fmla="*/ 148 w 176"/>
              <a:gd name="T61" fmla="*/ 64 h 144"/>
              <a:gd name="T62" fmla="*/ 24 w 176"/>
              <a:gd name="T63" fmla="*/ 68 h 144"/>
              <a:gd name="T64" fmla="*/ 28 w 176"/>
              <a:gd name="T65" fmla="*/ 56 h 144"/>
              <a:gd name="T66" fmla="*/ 152 w 176"/>
              <a:gd name="T67" fmla="*/ 52 h 144"/>
              <a:gd name="T68" fmla="*/ 28 w 176"/>
              <a:gd name="T69" fmla="*/ 48 h 144"/>
              <a:gd name="T70" fmla="*/ 28 w 176"/>
              <a:gd name="T71" fmla="*/ 5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44">
                <a:moveTo>
                  <a:pt x="128" y="128"/>
                </a:moveTo>
                <a:cubicBezTo>
                  <a:pt x="126" y="128"/>
                  <a:pt x="124" y="130"/>
                  <a:pt x="124" y="132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4" y="142"/>
                  <a:pt x="126" y="144"/>
                  <a:pt x="128" y="144"/>
                </a:cubicBezTo>
                <a:cubicBezTo>
                  <a:pt x="130" y="144"/>
                  <a:pt x="132" y="142"/>
                  <a:pt x="132" y="14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2" y="130"/>
                  <a:pt x="130" y="128"/>
                  <a:pt x="128" y="128"/>
                </a:cubicBezTo>
                <a:moveTo>
                  <a:pt x="28" y="40"/>
                </a:moveTo>
                <a:cubicBezTo>
                  <a:pt x="148" y="40"/>
                  <a:pt x="148" y="40"/>
                  <a:pt x="148" y="40"/>
                </a:cubicBezTo>
                <a:cubicBezTo>
                  <a:pt x="150" y="40"/>
                  <a:pt x="152" y="38"/>
                  <a:pt x="152" y="36"/>
                </a:cubicBezTo>
                <a:cubicBezTo>
                  <a:pt x="152" y="34"/>
                  <a:pt x="150" y="32"/>
                  <a:pt x="14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6" y="32"/>
                  <a:pt x="24" y="34"/>
                  <a:pt x="24" y="36"/>
                </a:cubicBezTo>
                <a:cubicBezTo>
                  <a:pt x="24" y="38"/>
                  <a:pt x="26" y="40"/>
                  <a:pt x="28" y="40"/>
                </a:cubicBezTo>
                <a:moveTo>
                  <a:pt x="48" y="128"/>
                </a:moveTo>
                <a:cubicBezTo>
                  <a:pt x="46" y="128"/>
                  <a:pt x="44" y="130"/>
                  <a:pt x="44" y="132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44" y="142"/>
                  <a:pt x="46" y="144"/>
                  <a:pt x="48" y="144"/>
                </a:cubicBezTo>
                <a:cubicBezTo>
                  <a:pt x="50" y="144"/>
                  <a:pt x="52" y="142"/>
                  <a:pt x="52" y="140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52" y="130"/>
                  <a:pt x="50" y="128"/>
                  <a:pt x="48" y="128"/>
                </a:cubicBezTo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2"/>
                  <a:pt x="4" y="136"/>
                  <a:pt x="8" y="136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4"/>
                  <a:pt x="36" y="132"/>
                </a:cubicBezTo>
                <a:cubicBezTo>
                  <a:pt x="36" y="125"/>
                  <a:pt x="41" y="120"/>
                  <a:pt x="48" y="120"/>
                </a:cubicBezTo>
                <a:cubicBezTo>
                  <a:pt x="55" y="120"/>
                  <a:pt x="60" y="125"/>
                  <a:pt x="60" y="132"/>
                </a:cubicBezTo>
                <a:cubicBezTo>
                  <a:pt x="60" y="134"/>
                  <a:pt x="62" y="136"/>
                  <a:pt x="64" y="136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4" y="136"/>
                  <a:pt x="116" y="134"/>
                  <a:pt x="116" y="132"/>
                </a:cubicBezTo>
                <a:cubicBezTo>
                  <a:pt x="116" y="125"/>
                  <a:pt x="121" y="120"/>
                  <a:pt x="128" y="120"/>
                </a:cubicBezTo>
                <a:cubicBezTo>
                  <a:pt x="135" y="120"/>
                  <a:pt x="140" y="125"/>
                  <a:pt x="140" y="132"/>
                </a:cubicBezTo>
                <a:cubicBezTo>
                  <a:pt x="140" y="134"/>
                  <a:pt x="142" y="136"/>
                  <a:pt x="144" y="136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72" y="136"/>
                  <a:pt x="176" y="132"/>
                  <a:pt x="176" y="12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68" y="128"/>
                </a:moveTo>
                <a:cubicBezTo>
                  <a:pt x="148" y="128"/>
                  <a:pt x="148" y="128"/>
                  <a:pt x="148" y="128"/>
                </a:cubicBezTo>
                <a:cubicBezTo>
                  <a:pt x="146" y="119"/>
                  <a:pt x="138" y="112"/>
                  <a:pt x="128" y="112"/>
                </a:cubicBezTo>
                <a:cubicBezTo>
                  <a:pt x="118" y="112"/>
                  <a:pt x="110" y="119"/>
                  <a:pt x="108" y="128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66" y="119"/>
                  <a:pt x="58" y="112"/>
                  <a:pt x="48" y="112"/>
                </a:cubicBezTo>
                <a:cubicBezTo>
                  <a:pt x="38" y="112"/>
                  <a:pt x="30" y="119"/>
                  <a:pt x="28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8" y="8"/>
                  <a:pt x="8" y="8"/>
                  <a:pt x="8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128"/>
                </a:lnTo>
                <a:close/>
                <a:moveTo>
                  <a:pt x="28" y="88"/>
                </a:moveTo>
                <a:cubicBezTo>
                  <a:pt x="108" y="88"/>
                  <a:pt x="108" y="88"/>
                  <a:pt x="108" y="88"/>
                </a:cubicBezTo>
                <a:cubicBezTo>
                  <a:pt x="110" y="88"/>
                  <a:pt x="112" y="86"/>
                  <a:pt x="112" y="84"/>
                </a:cubicBezTo>
                <a:cubicBezTo>
                  <a:pt x="112" y="82"/>
                  <a:pt x="110" y="80"/>
                  <a:pt x="10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6" y="80"/>
                  <a:pt x="24" y="82"/>
                  <a:pt x="24" y="84"/>
                </a:cubicBezTo>
                <a:cubicBezTo>
                  <a:pt x="24" y="86"/>
                  <a:pt x="26" y="88"/>
                  <a:pt x="28" y="88"/>
                </a:cubicBezTo>
                <a:moveTo>
                  <a:pt x="28" y="72"/>
                </a:moveTo>
                <a:cubicBezTo>
                  <a:pt x="148" y="72"/>
                  <a:pt x="148" y="72"/>
                  <a:pt x="148" y="72"/>
                </a:cubicBezTo>
                <a:cubicBezTo>
                  <a:pt x="150" y="72"/>
                  <a:pt x="152" y="70"/>
                  <a:pt x="152" y="68"/>
                </a:cubicBezTo>
                <a:cubicBezTo>
                  <a:pt x="152" y="66"/>
                  <a:pt x="150" y="64"/>
                  <a:pt x="148" y="64"/>
                </a:cubicBezTo>
                <a:cubicBezTo>
                  <a:pt x="28" y="64"/>
                  <a:pt x="28" y="64"/>
                  <a:pt x="28" y="64"/>
                </a:cubicBezTo>
                <a:cubicBezTo>
                  <a:pt x="26" y="64"/>
                  <a:pt x="24" y="66"/>
                  <a:pt x="24" y="68"/>
                </a:cubicBezTo>
                <a:cubicBezTo>
                  <a:pt x="24" y="70"/>
                  <a:pt x="26" y="72"/>
                  <a:pt x="28" y="72"/>
                </a:cubicBezTo>
                <a:moveTo>
                  <a:pt x="28" y="56"/>
                </a:moveTo>
                <a:cubicBezTo>
                  <a:pt x="148" y="56"/>
                  <a:pt x="148" y="56"/>
                  <a:pt x="148" y="56"/>
                </a:cubicBezTo>
                <a:cubicBezTo>
                  <a:pt x="150" y="56"/>
                  <a:pt x="152" y="54"/>
                  <a:pt x="152" y="52"/>
                </a:cubicBezTo>
                <a:cubicBezTo>
                  <a:pt x="152" y="50"/>
                  <a:pt x="150" y="48"/>
                  <a:pt x="148" y="48"/>
                </a:cubicBezTo>
                <a:cubicBezTo>
                  <a:pt x="28" y="48"/>
                  <a:pt x="28" y="48"/>
                  <a:pt x="28" y="48"/>
                </a:cubicBezTo>
                <a:cubicBezTo>
                  <a:pt x="26" y="48"/>
                  <a:pt x="24" y="50"/>
                  <a:pt x="24" y="52"/>
                </a:cubicBezTo>
                <a:cubicBezTo>
                  <a:pt x="24" y="54"/>
                  <a:pt x="26" y="56"/>
                  <a:pt x="28" y="5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4"/>
          <p:cNvSpPr>
            <a:spLocks noEditPoints="1"/>
          </p:cNvSpPr>
          <p:nvPr/>
        </p:nvSpPr>
        <p:spPr bwMode="auto">
          <a:xfrm>
            <a:off x="3186113" y="4505326"/>
            <a:ext cx="320675" cy="292100"/>
          </a:xfrm>
          <a:custGeom>
            <a:avLst/>
            <a:gdLst>
              <a:gd name="T0" fmla="*/ 128 w 176"/>
              <a:gd name="T1" fmla="*/ 148 h 160"/>
              <a:gd name="T2" fmla="*/ 132 w 176"/>
              <a:gd name="T3" fmla="*/ 160 h 160"/>
              <a:gd name="T4" fmla="*/ 136 w 176"/>
              <a:gd name="T5" fmla="*/ 148 h 160"/>
              <a:gd name="T6" fmla="*/ 20 w 176"/>
              <a:gd name="T7" fmla="*/ 112 h 160"/>
              <a:gd name="T8" fmla="*/ 8 w 176"/>
              <a:gd name="T9" fmla="*/ 8 h 160"/>
              <a:gd name="T10" fmla="*/ 136 w 176"/>
              <a:gd name="T11" fmla="*/ 20 h 160"/>
              <a:gd name="T12" fmla="*/ 144 w 176"/>
              <a:gd name="T13" fmla="*/ 20 h 160"/>
              <a:gd name="T14" fmla="*/ 136 w 176"/>
              <a:gd name="T15" fmla="*/ 0 h 160"/>
              <a:gd name="T16" fmla="*/ 0 w 176"/>
              <a:gd name="T17" fmla="*/ 8 h 160"/>
              <a:gd name="T18" fmla="*/ 8 w 176"/>
              <a:gd name="T19" fmla="*/ 120 h 160"/>
              <a:gd name="T20" fmla="*/ 24 w 176"/>
              <a:gd name="T21" fmla="*/ 116 h 160"/>
              <a:gd name="T22" fmla="*/ 76 w 176"/>
              <a:gd name="T23" fmla="*/ 144 h 160"/>
              <a:gd name="T24" fmla="*/ 72 w 176"/>
              <a:gd name="T25" fmla="*/ 156 h 160"/>
              <a:gd name="T26" fmla="*/ 80 w 176"/>
              <a:gd name="T27" fmla="*/ 156 h 160"/>
              <a:gd name="T28" fmla="*/ 76 w 176"/>
              <a:gd name="T29" fmla="*/ 144 h 160"/>
              <a:gd name="T30" fmla="*/ 148 w 176"/>
              <a:gd name="T31" fmla="*/ 72 h 160"/>
              <a:gd name="T32" fmla="*/ 148 w 176"/>
              <a:gd name="T33" fmla="*/ 64 h 160"/>
              <a:gd name="T34" fmla="*/ 56 w 176"/>
              <a:gd name="T35" fmla="*/ 68 h 160"/>
              <a:gd name="T36" fmla="*/ 168 w 176"/>
              <a:gd name="T37" fmla="*/ 32 h 160"/>
              <a:gd name="T38" fmla="*/ 32 w 176"/>
              <a:gd name="T39" fmla="*/ 40 h 160"/>
              <a:gd name="T40" fmla="*/ 40 w 176"/>
              <a:gd name="T41" fmla="*/ 152 h 160"/>
              <a:gd name="T42" fmla="*/ 64 w 176"/>
              <a:gd name="T43" fmla="*/ 148 h 160"/>
              <a:gd name="T44" fmla="*/ 88 w 176"/>
              <a:gd name="T45" fmla="*/ 148 h 160"/>
              <a:gd name="T46" fmla="*/ 116 w 176"/>
              <a:gd name="T47" fmla="*/ 152 h 160"/>
              <a:gd name="T48" fmla="*/ 132 w 176"/>
              <a:gd name="T49" fmla="*/ 136 h 160"/>
              <a:gd name="T50" fmla="*/ 148 w 176"/>
              <a:gd name="T51" fmla="*/ 152 h 160"/>
              <a:gd name="T52" fmla="*/ 176 w 176"/>
              <a:gd name="T53" fmla="*/ 144 h 160"/>
              <a:gd name="T54" fmla="*/ 168 w 176"/>
              <a:gd name="T55" fmla="*/ 32 h 160"/>
              <a:gd name="T56" fmla="*/ 152 w 176"/>
              <a:gd name="T57" fmla="*/ 144 h 160"/>
              <a:gd name="T58" fmla="*/ 112 w 176"/>
              <a:gd name="T59" fmla="*/ 144 h 160"/>
              <a:gd name="T60" fmla="*/ 76 w 176"/>
              <a:gd name="T61" fmla="*/ 128 h 160"/>
              <a:gd name="T62" fmla="*/ 40 w 176"/>
              <a:gd name="T63" fmla="*/ 144 h 160"/>
              <a:gd name="T64" fmla="*/ 168 w 176"/>
              <a:gd name="T65" fmla="*/ 40 h 160"/>
              <a:gd name="T66" fmla="*/ 60 w 176"/>
              <a:gd name="T67" fmla="*/ 88 h 160"/>
              <a:gd name="T68" fmla="*/ 152 w 176"/>
              <a:gd name="T69" fmla="*/ 84 h 160"/>
              <a:gd name="T70" fmla="*/ 60 w 176"/>
              <a:gd name="T71" fmla="*/ 80 h 160"/>
              <a:gd name="T72" fmla="*/ 60 w 176"/>
              <a:gd name="T73" fmla="*/ 88 h 160"/>
              <a:gd name="T74" fmla="*/ 116 w 176"/>
              <a:gd name="T75" fmla="*/ 104 h 160"/>
              <a:gd name="T76" fmla="*/ 116 w 176"/>
              <a:gd name="T77" fmla="*/ 96 h 160"/>
              <a:gd name="T78" fmla="*/ 56 w 176"/>
              <a:gd name="T79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60">
                <a:moveTo>
                  <a:pt x="132" y="144"/>
                </a:moveTo>
                <a:cubicBezTo>
                  <a:pt x="130" y="144"/>
                  <a:pt x="128" y="146"/>
                  <a:pt x="128" y="148"/>
                </a:cubicBezTo>
                <a:cubicBezTo>
                  <a:pt x="128" y="156"/>
                  <a:pt x="128" y="156"/>
                  <a:pt x="128" y="156"/>
                </a:cubicBezTo>
                <a:cubicBezTo>
                  <a:pt x="128" y="158"/>
                  <a:pt x="130" y="160"/>
                  <a:pt x="132" y="160"/>
                </a:cubicBezTo>
                <a:cubicBezTo>
                  <a:pt x="134" y="160"/>
                  <a:pt x="136" y="158"/>
                  <a:pt x="136" y="156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6" y="146"/>
                  <a:pt x="134" y="144"/>
                  <a:pt x="132" y="144"/>
                </a:cubicBezTo>
                <a:moveTo>
                  <a:pt x="20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8" y="8"/>
                  <a:pt x="8" y="8"/>
                  <a:pt x="8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22"/>
                  <a:pt x="138" y="24"/>
                  <a:pt x="140" y="24"/>
                </a:cubicBezTo>
                <a:cubicBezTo>
                  <a:pt x="142" y="24"/>
                  <a:pt x="144" y="22"/>
                  <a:pt x="144" y="20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4"/>
                  <a:pt x="140" y="0"/>
                  <a:pt x="136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6"/>
                  <a:pt x="4" y="120"/>
                  <a:pt x="8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2" y="120"/>
                  <a:pt x="24" y="118"/>
                  <a:pt x="24" y="116"/>
                </a:cubicBezTo>
                <a:cubicBezTo>
                  <a:pt x="24" y="114"/>
                  <a:pt x="22" y="112"/>
                  <a:pt x="20" y="112"/>
                </a:cubicBezTo>
                <a:moveTo>
                  <a:pt x="76" y="144"/>
                </a:moveTo>
                <a:cubicBezTo>
                  <a:pt x="74" y="144"/>
                  <a:pt x="72" y="146"/>
                  <a:pt x="72" y="148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8"/>
                  <a:pt x="74" y="160"/>
                  <a:pt x="76" y="160"/>
                </a:cubicBezTo>
                <a:cubicBezTo>
                  <a:pt x="78" y="160"/>
                  <a:pt x="80" y="158"/>
                  <a:pt x="80" y="156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80" y="146"/>
                  <a:pt x="78" y="144"/>
                  <a:pt x="76" y="144"/>
                </a:cubicBezTo>
                <a:moveTo>
                  <a:pt x="60" y="72"/>
                </a:moveTo>
                <a:cubicBezTo>
                  <a:pt x="148" y="72"/>
                  <a:pt x="148" y="72"/>
                  <a:pt x="148" y="72"/>
                </a:cubicBezTo>
                <a:cubicBezTo>
                  <a:pt x="150" y="72"/>
                  <a:pt x="152" y="70"/>
                  <a:pt x="152" y="68"/>
                </a:cubicBezTo>
                <a:cubicBezTo>
                  <a:pt x="152" y="66"/>
                  <a:pt x="150" y="64"/>
                  <a:pt x="148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58" y="64"/>
                  <a:pt x="56" y="66"/>
                  <a:pt x="56" y="68"/>
                </a:cubicBezTo>
                <a:cubicBezTo>
                  <a:pt x="56" y="70"/>
                  <a:pt x="58" y="72"/>
                  <a:pt x="60" y="72"/>
                </a:cubicBezTo>
                <a:moveTo>
                  <a:pt x="168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36" y="32"/>
                  <a:pt x="32" y="36"/>
                  <a:pt x="32" y="40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8"/>
                  <a:pt x="36" y="152"/>
                  <a:pt x="4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2" y="152"/>
                  <a:pt x="64" y="150"/>
                  <a:pt x="64" y="148"/>
                </a:cubicBezTo>
                <a:cubicBezTo>
                  <a:pt x="64" y="141"/>
                  <a:pt x="69" y="136"/>
                  <a:pt x="76" y="136"/>
                </a:cubicBezTo>
                <a:cubicBezTo>
                  <a:pt x="83" y="136"/>
                  <a:pt x="88" y="141"/>
                  <a:pt x="88" y="148"/>
                </a:cubicBezTo>
                <a:cubicBezTo>
                  <a:pt x="88" y="150"/>
                  <a:pt x="90" y="152"/>
                  <a:pt x="92" y="152"/>
                </a:cubicBezTo>
                <a:cubicBezTo>
                  <a:pt x="116" y="152"/>
                  <a:pt x="116" y="152"/>
                  <a:pt x="116" y="152"/>
                </a:cubicBezTo>
                <a:cubicBezTo>
                  <a:pt x="118" y="152"/>
                  <a:pt x="120" y="150"/>
                  <a:pt x="120" y="148"/>
                </a:cubicBezTo>
                <a:cubicBezTo>
                  <a:pt x="120" y="141"/>
                  <a:pt x="125" y="136"/>
                  <a:pt x="132" y="136"/>
                </a:cubicBezTo>
                <a:cubicBezTo>
                  <a:pt x="139" y="136"/>
                  <a:pt x="144" y="141"/>
                  <a:pt x="144" y="148"/>
                </a:cubicBezTo>
                <a:cubicBezTo>
                  <a:pt x="144" y="150"/>
                  <a:pt x="146" y="152"/>
                  <a:pt x="148" y="152"/>
                </a:cubicBezTo>
                <a:cubicBezTo>
                  <a:pt x="168" y="152"/>
                  <a:pt x="168" y="152"/>
                  <a:pt x="168" y="152"/>
                </a:cubicBezTo>
                <a:cubicBezTo>
                  <a:pt x="172" y="152"/>
                  <a:pt x="176" y="148"/>
                  <a:pt x="176" y="144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8" y="144"/>
                </a:moveTo>
                <a:cubicBezTo>
                  <a:pt x="152" y="144"/>
                  <a:pt x="152" y="144"/>
                  <a:pt x="152" y="144"/>
                </a:cubicBezTo>
                <a:cubicBezTo>
                  <a:pt x="150" y="135"/>
                  <a:pt x="142" y="128"/>
                  <a:pt x="132" y="128"/>
                </a:cubicBezTo>
                <a:cubicBezTo>
                  <a:pt x="122" y="128"/>
                  <a:pt x="114" y="135"/>
                  <a:pt x="112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4" y="135"/>
                  <a:pt x="86" y="128"/>
                  <a:pt x="76" y="128"/>
                </a:cubicBezTo>
                <a:cubicBezTo>
                  <a:pt x="66" y="128"/>
                  <a:pt x="58" y="135"/>
                  <a:pt x="56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40"/>
                  <a:pt x="40" y="40"/>
                  <a:pt x="40" y="40"/>
                </a:cubicBezTo>
                <a:cubicBezTo>
                  <a:pt x="168" y="40"/>
                  <a:pt x="168" y="40"/>
                  <a:pt x="168" y="40"/>
                </a:cubicBezTo>
                <a:lnTo>
                  <a:pt x="168" y="144"/>
                </a:lnTo>
                <a:close/>
                <a:moveTo>
                  <a:pt x="60" y="88"/>
                </a:moveTo>
                <a:cubicBezTo>
                  <a:pt x="148" y="88"/>
                  <a:pt x="148" y="88"/>
                  <a:pt x="148" y="88"/>
                </a:cubicBezTo>
                <a:cubicBezTo>
                  <a:pt x="150" y="88"/>
                  <a:pt x="152" y="86"/>
                  <a:pt x="152" y="84"/>
                </a:cubicBezTo>
                <a:cubicBezTo>
                  <a:pt x="152" y="82"/>
                  <a:pt x="150" y="80"/>
                  <a:pt x="148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58" y="80"/>
                  <a:pt x="56" y="82"/>
                  <a:pt x="56" y="84"/>
                </a:cubicBezTo>
                <a:cubicBezTo>
                  <a:pt x="56" y="86"/>
                  <a:pt x="58" y="88"/>
                  <a:pt x="60" y="88"/>
                </a:cubicBezTo>
                <a:moveTo>
                  <a:pt x="60" y="104"/>
                </a:moveTo>
                <a:cubicBezTo>
                  <a:pt x="116" y="104"/>
                  <a:pt x="116" y="104"/>
                  <a:pt x="116" y="104"/>
                </a:cubicBezTo>
                <a:cubicBezTo>
                  <a:pt x="118" y="104"/>
                  <a:pt x="120" y="102"/>
                  <a:pt x="120" y="100"/>
                </a:cubicBezTo>
                <a:cubicBezTo>
                  <a:pt x="120" y="98"/>
                  <a:pt x="118" y="96"/>
                  <a:pt x="116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58" y="96"/>
                  <a:pt x="56" y="98"/>
                  <a:pt x="56" y="100"/>
                </a:cubicBezTo>
                <a:cubicBezTo>
                  <a:pt x="56" y="102"/>
                  <a:pt x="58" y="104"/>
                  <a:pt x="60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5"/>
          <p:cNvSpPr>
            <a:spLocks noEditPoints="1"/>
          </p:cNvSpPr>
          <p:nvPr/>
        </p:nvSpPr>
        <p:spPr bwMode="auto">
          <a:xfrm>
            <a:off x="3797300" y="4535488"/>
            <a:ext cx="320675" cy="233363"/>
          </a:xfrm>
          <a:custGeom>
            <a:avLst/>
            <a:gdLst>
              <a:gd name="T0" fmla="*/ 148 w 176"/>
              <a:gd name="T1" fmla="*/ 48 h 128"/>
              <a:gd name="T2" fmla="*/ 148 w 176"/>
              <a:gd name="T3" fmla="*/ 40 h 128"/>
              <a:gd name="T4" fmla="*/ 96 w 176"/>
              <a:gd name="T5" fmla="*/ 44 h 128"/>
              <a:gd name="T6" fmla="*/ 100 w 176"/>
              <a:gd name="T7" fmla="*/ 80 h 128"/>
              <a:gd name="T8" fmla="*/ 152 w 176"/>
              <a:gd name="T9" fmla="*/ 76 h 128"/>
              <a:gd name="T10" fmla="*/ 100 w 176"/>
              <a:gd name="T11" fmla="*/ 72 h 128"/>
              <a:gd name="T12" fmla="*/ 100 w 176"/>
              <a:gd name="T13" fmla="*/ 80 h 128"/>
              <a:gd name="T14" fmla="*/ 132 w 176"/>
              <a:gd name="T15" fmla="*/ 64 h 128"/>
              <a:gd name="T16" fmla="*/ 132 w 176"/>
              <a:gd name="T17" fmla="*/ 56 h 128"/>
              <a:gd name="T18" fmla="*/ 96 w 176"/>
              <a:gd name="T19" fmla="*/ 60 h 128"/>
              <a:gd name="T20" fmla="*/ 100 w 176"/>
              <a:gd name="T21" fmla="*/ 32 h 128"/>
              <a:gd name="T22" fmla="*/ 136 w 176"/>
              <a:gd name="T23" fmla="*/ 28 h 128"/>
              <a:gd name="T24" fmla="*/ 100 w 176"/>
              <a:gd name="T25" fmla="*/ 24 h 128"/>
              <a:gd name="T26" fmla="*/ 100 w 176"/>
              <a:gd name="T27" fmla="*/ 32 h 128"/>
              <a:gd name="T28" fmla="*/ 60 w 176"/>
              <a:gd name="T29" fmla="*/ 80 h 128"/>
              <a:gd name="T30" fmla="*/ 60 w 176"/>
              <a:gd name="T31" fmla="*/ 72 h 128"/>
              <a:gd name="T32" fmla="*/ 24 w 176"/>
              <a:gd name="T33" fmla="*/ 76 h 128"/>
              <a:gd name="T34" fmla="*/ 168 w 176"/>
              <a:gd name="T35" fmla="*/ 0 h 128"/>
              <a:gd name="T36" fmla="*/ 0 w 176"/>
              <a:gd name="T37" fmla="*/ 8 h 128"/>
              <a:gd name="T38" fmla="*/ 8 w 176"/>
              <a:gd name="T39" fmla="*/ 128 h 128"/>
              <a:gd name="T40" fmla="*/ 176 w 176"/>
              <a:gd name="T41" fmla="*/ 120 h 128"/>
              <a:gd name="T42" fmla="*/ 168 w 176"/>
              <a:gd name="T43" fmla="*/ 0 h 128"/>
              <a:gd name="T44" fmla="*/ 128 w 176"/>
              <a:gd name="T45" fmla="*/ 120 h 128"/>
              <a:gd name="T46" fmla="*/ 136 w 176"/>
              <a:gd name="T47" fmla="*/ 104 h 128"/>
              <a:gd name="T48" fmla="*/ 136 w 176"/>
              <a:gd name="T49" fmla="*/ 96 h 128"/>
              <a:gd name="T50" fmla="*/ 108 w 176"/>
              <a:gd name="T51" fmla="*/ 100 h 128"/>
              <a:gd name="T52" fmla="*/ 120 w 176"/>
              <a:gd name="T53" fmla="*/ 104 h 128"/>
              <a:gd name="T54" fmla="*/ 56 w 176"/>
              <a:gd name="T55" fmla="*/ 120 h 128"/>
              <a:gd name="T56" fmla="*/ 64 w 176"/>
              <a:gd name="T57" fmla="*/ 104 h 128"/>
              <a:gd name="T58" fmla="*/ 64 w 176"/>
              <a:gd name="T59" fmla="*/ 96 h 128"/>
              <a:gd name="T60" fmla="*/ 36 w 176"/>
              <a:gd name="T61" fmla="*/ 100 h 128"/>
              <a:gd name="T62" fmla="*/ 48 w 176"/>
              <a:gd name="T63" fmla="*/ 104 h 128"/>
              <a:gd name="T64" fmla="*/ 8 w 176"/>
              <a:gd name="T65" fmla="*/ 120 h 128"/>
              <a:gd name="T66" fmla="*/ 168 w 176"/>
              <a:gd name="T67" fmla="*/ 8 h 128"/>
              <a:gd name="T68" fmla="*/ 28 w 176"/>
              <a:gd name="T69" fmla="*/ 64 h 128"/>
              <a:gd name="T70" fmla="*/ 80 w 176"/>
              <a:gd name="T71" fmla="*/ 60 h 128"/>
              <a:gd name="T72" fmla="*/ 28 w 176"/>
              <a:gd name="T73" fmla="*/ 56 h 128"/>
              <a:gd name="T74" fmla="*/ 28 w 176"/>
              <a:gd name="T75" fmla="*/ 64 h 128"/>
              <a:gd name="T76" fmla="*/ 60 w 176"/>
              <a:gd name="T77" fmla="*/ 48 h 128"/>
              <a:gd name="T78" fmla="*/ 60 w 176"/>
              <a:gd name="T79" fmla="*/ 40 h 128"/>
              <a:gd name="T80" fmla="*/ 24 w 176"/>
              <a:gd name="T81" fmla="*/ 44 h 128"/>
              <a:gd name="T82" fmla="*/ 28 w 176"/>
              <a:gd name="T83" fmla="*/ 32 h 128"/>
              <a:gd name="T84" fmla="*/ 80 w 176"/>
              <a:gd name="T85" fmla="*/ 28 h 128"/>
              <a:gd name="T86" fmla="*/ 28 w 176"/>
              <a:gd name="T87" fmla="*/ 24 h 128"/>
              <a:gd name="T88" fmla="*/ 28 w 176"/>
              <a:gd name="T89" fmla="*/ 3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" h="128">
                <a:moveTo>
                  <a:pt x="100" y="48"/>
                </a:moveTo>
                <a:cubicBezTo>
                  <a:pt x="148" y="48"/>
                  <a:pt x="148" y="48"/>
                  <a:pt x="148" y="48"/>
                </a:cubicBezTo>
                <a:cubicBezTo>
                  <a:pt x="150" y="48"/>
                  <a:pt x="152" y="46"/>
                  <a:pt x="152" y="44"/>
                </a:cubicBezTo>
                <a:cubicBezTo>
                  <a:pt x="152" y="42"/>
                  <a:pt x="150" y="40"/>
                  <a:pt x="148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98" y="40"/>
                  <a:pt x="96" y="42"/>
                  <a:pt x="96" y="44"/>
                </a:cubicBezTo>
                <a:cubicBezTo>
                  <a:pt x="96" y="46"/>
                  <a:pt x="98" y="48"/>
                  <a:pt x="100" y="48"/>
                </a:cubicBezTo>
                <a:moveTo>
                  <a:pt x="100" y="80"/>
                </a:moveTo>
                <a:cubicBezTo>
                  <a:pt x="148" y="80"/>
                  <a:pt x="148" y="80"/>
                  <a:pt x="148" y="80"/>
                </a:cubicBezTo>
                <a:cubicBezTo>
                  <a:pt x="150" y="80"/>
                  <a:pt x="152" y="78"/>
                  <a:pt x="152" y="76"/>
                </a:cubicBezTo>
                <a:cubicBezTo>
                  <a:pt x="152" y="74"/>
                  <a:pt x="150" y="72"/>
                  <a:pt x="148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98" y="72"/>
                  <a:pt x="96" y="74"/>
                  <a:pt x="96" y="76"/>
                </a:cubicBezTo>
                <a:cubicBezTo>
                  <a:pt x="96" y="78"/>
                  <a:pt x="98" y="80"/>
                  <a:pt x="100" y="80"/>
                </a:cubicBezTo>
                <a:moveTo>
                  <a:pt x="100" y="64"/>
                </a:moveTo>
                <a:cubicBezTo>
                  <a:pt x="132" y="64"/>
                  <a:pt x="132" y="64"/>
                  <a:pt x="132" y="64"/>
                </a:cubicBezTo>
                <a:cubicBezTo>
                  <a:pt x="134" y="64"/>
                  <a:pt x="136" y="62"/>
                  <a:pt x="136" y="60"/>
                </a:cubicBezTo>
                <a:cubicBezTo>
                  <a:pt x="136" y="58"/>
                  <a:pt x="134" y="56"/>
                  <a:pt x="132" y="56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98" y="56"/>
                  <a:pt x="96" y="58"/>
                  <a:pt x="96" y="60"/>
                </a:cubicBezTo>
                <a:cubicBezTo>
                  <a:pt x="96" y="62"/>
                  <a:pt x="98" y="64"/>
                  <a:pt x="100" y="64"/>
                </a:cubicBezTo>
                <a:moveTo>
                  <a:pt x="100" y="32"/>
                </a:moveTo>
                <a:cubicBezTo>
                  <a:pt x="132" y="32"/>
                  <a:pt x="132" y="32"/>
                  <a:pt x="132" y="32"/>
                </a:cubicBezTo>
                <a:cubicBezTo>
                  <a:pt x="134" y="32"/>
                  <a:pt x="136" y="30"/>
                  <a:pt x="136" y="28"/>
                </a:cubicBezTo>
                <a:cubicBezTo>
                  <a:pt x="136" y="26"/>
                  <a:pt x="134" y="24"/>
                  <a:pt x="132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8" y="24"/>
                  <a:pt x="96" y="26"/>
                  <a:pt x="96" y="28"/>
                </a:cubicBezTo>
                <a:cubicBezTo>
                  <a:pt x="96" y="30"/>
                  <a:pt x="98" y="32"/>
                  <a:pt x="100" y="32"/>
                </a:cubicBezTo>
                <a:moveTo>
                  <a:pt x="28" y="80"/>
                </a:moveTo>
                <a:cubicBezTo>
                  <a:pt x="60" y="80"/>
                  <a:pt x="60" y="80"/>
                  <a:pt x="60" y="80"/>
                </a:cubicBezTo>
                <a:cubicBezTo>
                  <a:pt x="62" y="80"/>
                  <a:pt x="64" y="78"/>
                  <a:pt x="64" y="76"/>
                </a:cubicBezTo>
                <a:cubicBezTo>
                  <a:pt x="64" y="74"/>
                  <a:pt x="62" y="72"/>
                  <a:pt x="60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6" y="72"/>
                  <a:pt x="24" y="74"/>
                  <a:pt x="24" y="76"/>
                </a:cubicBezTo>
                <a:cubicBezTo>
                  <a:pt x="24" y="78"/>
                  <a:pt x="26" y="80"/>
                  <a:pt x="28" y="80"/>
                </a:cubicBezTo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4"/>
                  <a:pt x="4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72" y="128"/>
                  <a:pt x="176" y="124"/>
                  <a:pt x="176" y="120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68" y="120"/>
                </a:moveTo>
                <a:cubicBezTo>
                  <a:pt x="128" y="120"/>
                  <a:pt x="128" y="120"/>
                  <a:pt x="128" y="120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8" y="104"/>
                  <a:pt x="140" y="102"/>
                  <a:pt x="140" y="100"/>
                </a:cubicBezTo>
                <a:cubicBezTo>
                  <a:pt x="140" y="98"/>
                  <a:pt x="138" y="96"/>
                  <a:pt x="136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0" y="96"/>
                  <a:pt x="108" y="98"/>
                  <a:pt x="108" y="100"/>
                </a:cubicBezTo>
                <a:cubicBezTo>
                  <a:pt x="108" y="102"/>
                  <a:pt x="110" y="104"/>
                  <a:pt x="112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6" y="104"/>
                  <a:pt x="68" y="102"/>
                  <a:pt x="68" y="100"/>
                </a:cubicBezTo>
                <a:cubicBezTo>
                  <a:pt x="68" y="98"/>
                  <a:pt x="66" y="96"/>
                  <a:pt x="64" y="96"/>
                </a:cubicBezTo>
                <a:cubicBezTo>
                  <a:pt x="40" y="96"/>
                  <a:pt x="40" y="96"/>
                  <a:pt x="40" y="96"/>
                </a:cubicBezTo>
                <a:cubicBezTo>
                  <a:pt x="38" y="96"/>
                  <a:pt x="36" y="98"/>
                  <a:pt x="36" y="100"/>
                </a:cubicBezTo>
                <a:cubicBezTo>
                  <a:pt x="36" y="102"/>
                  <a:pt x="38" y="104"/>
                  <a:pt x="40" y="104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8" y="8"/>
                  <a:pt x="8" y="8"/>
                  <a:pt x="8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120"/>
                </a:lnTo>
                <a:close/>
                <a:moveTo>
                  <a:pt x="28" y="64"/>
                </a:moveTo>
                <a:cubicBezTo>
                  <a:pt x="76" y="64"/>
                  <a:pt x="76" y="64"/>
                  <a:pt x="76" y="64"/>
                </a:cubicBezTo>
                <a:cubicBezTo>
                  <a:pt x="78" y="64"/>
                  <a:pt x="80" y="62"/>
                  <a:pt x="80" y="60"/>
                </a:cubicBezTo>
                <a:cubicBezTo>
                  <a:pt x="80" y="58"/>
                  <a:pt x="78" y="56"/>
                  <a:pt x="76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26" y="56"/>
                  <a:pt x="24" y="58"/>
                  <a:pt x="24" y="60"/>
                </a:cubicBezTo>
                <a:cubicBezTo>
                  <a:pt x="24" y="62"/>
                  <a:pt x="26" y="64"/>
                  <a:pt x="28" y="64"/>
                </a:cubicBezTo>
                <a:moveTo>
                  <a:pt x="28" y="48"/>
                </a:moveTo>
                <a:cubicBezTo>
                  <a:pt x="60" y="48"/>
                  <a:pt x="60" y="48"/>
                  <a:pt x="60" y="48"/>
                </a:cubicBezTo>
                <a:cubicBezTo>
                  <a:pt x="62" y="48"/>
                  <a:pt x="64" y="46"/>
                  <a:pt x="64" y="44"/>
                </a:cubicBezTo>
                <a:cubicBezTo>
                  <a:pt x="64" y="42"/>
                  <a:pt x="62" y="40"/>
                  <a:pt x="60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6" y="40"/>
                  <a:pt x="24" y="42"/>
                  <a:pt x="24" y="44"/>
                </a:cubicBezTo>
                <a:cubicBezTo>
                  <a:pt x="24" y="46"/>
                  <a:pt x="26" y="48"/>
                  <a:pt x="28" y="48"/>
                </a:cubicBezTo>
                <a:moveTo>
                  <a:pt x="28" y="32"/>
                </a:moveTo>
                <a:cubicBezTo>
                  <a:pt x="76" y="32"/>
                  <a:pt x="76" y="32"/>
                  <a:pt x="76" y="32"/>
                </a:cubicBezTo>
                <a:cubicBezTo>
                  <a:pt x="78" y="32"/>
                  <a:pt x="80" y="30"/>
                  <a:pt x="80" y="28"/>
                </a:cubicBezTo>
                <a:cubicBezTo>
                  <a:pt x="80" y="26"/>
                  <a:pt x="78" y="24"/>
                  <a:pt x="7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6" y="24"/>
                  <a:pt x="24" y="26"/>
                  <a:pt x="24" y="28"/>
                </a:cubicBezTo>
                <a:cubicBezTo>
                  <a:pt x="24" y="30"/>
                  <a:pt x="26" y="32"/>
                  <a:pt x="28" y="3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6"/>
          <p:cNvSpPr>
            <a:spLocks noEditPoints="1"/>
          </p:cNvSpPr>
          <p:nvPr/>
        </p:nvSpPr>
        <p:spPr bwMode="auto">
          <a:xfrm>
            <a:off x="4408488" y="4521201"/>
            <a:ext cx="320675" cy="261938"/>
          </a:xfrm>
          <a:custGeom>
            <a:avLst/>
            <a:gdLst>
              <a:gd name="T0" fmla="*/ 148 w 176"/>
              <a:gd name="T1" fmla="*/ 80 h 144"/>
              <a:gd name="T2" fmla="*/ 148 w 176"/>
              <a:gd name="T3" fmla="*/ 72 h 144"/>
              <a:gd name="T4" fmla="*/ 112 w 176"/>
              <a:gd name="T5" fmla="*/ 76 h 144"/>
              <a:gd name="T6" fmla="*/ 116 w 176"/>
              <a:gd name="T7" fmla="*/ 64 h 144"/>
              <a:gd name="T8" fmla="*/ 136 w 176"/>
              <a:gd name="T9" fmla="*/ 60 h 144"/>
              <a:gd name="T10" fmla="*/ 116 w 176"/>
              <a:gd name="T11" fmla="*/ 56 h 144"/>
              <a:gd name="T12" fmla="*/ 116 w 176"/>
              <a:gd name="T13" fmla="*/ 64 h 144"/>
              <a:gd name="T14" fmla="*/ 132 w 176"/>
              <a:gd name="T15" fmla="*/ 96 h 144"/>
              <a:gd name="T16" fmla="*/ 132 w 176"/>
              <a:gd name="T17" fmla="*/ 88 h 144"/>
              <a:gd name="T18" fmla="*/ 112 w 176"/>
              <a:gd name="T19" fmla="*/ 92 h 144"/>
              <a:gd name="T20" fmla="*/ 20 w 176"/>
              <a:gd name="T21" fmla="*/ 104 h 144"/>
              <a:gd name="T22" fmla="*/ 8 w 176"/>
              <a:gd name="T23" fmla="*/ 8 h 144"/>
              <a:gd name="T24" fmla="*/ 136 w 176"/>
              <a:gd name="T25" fmla="*/ 20 h 144"/>
              <a:gd name="T26" fmla="*/ 144 w 176"/>
              <a:gd name="T27" fmla="*/ 20 h 144"/>
              <a:gd name="T28" fmla="*/ 136 w 176"/>
              <a:gd name="T29" fmla="*/ 0 h 144"/>
              <a:gd name="T30" fmla="*/ 0 w 176"/>
              <a:gd name="T31" fmla="*/ 8 h 144"/>
              <a:gd name="T32" fmla="*/ 8 w 176"/>
              <a:gd name="T33" fmla="*/ 112 h 144"/>
              <a:gd name="T34" fmla="*/ 24 w 176"/>
              <a:gd name="T35" fmla="*/ 108 h 144"/>
              <a:gd name="T36" fmla="*/ 60 w 176"/>
              <a:gd name="T37" fmla="*/ 96 h 144"/>
              <a:gd name="T38" fmla="*/ 96 w 176"/>
              <a:gd name="T39" fmla="*/ 92 h 144"/>
              <a:gd name="T40" fmla="*/ 60 w 176"/>
              <a:gd name="T41" fmla="*/ 88 h 144"/>
              <a:gd name="T42" fmla="*/ 60 w 176"/>
              <a:gd name="T43" fmla="*/ 96 h 144"/>
              <a:gd name="T44" fmla="*/ 40 w 176"/>
              <a:gd name="T45" fmla="*/ 32 h 144"/>
              <a:gd name="T46" fmla="*/ 32 w 176"/>
              <a:gd name="T47" fmla="*/ 136 h 144"/>
              <a:gd name="T48" fmla="*/ 168 w 176"/>
              <a:gd name="T49" fmla="*/ 144 h 144"/>
              <a:gd name="T50" fmla="*/ 176 w 176"/>
              <a:gd name="T51" fmla="*/ 40 h 144"/>
              <a:gd name="T52" fmla="*/ 168 w 176"/>
              <a:gd name="T53" fmla="*/ 136 h 144"/>
              <a:gd name="T54" fmla="*/ 136 w 176"/>
              <a:gd name="T55" fmla="*/ 128 h 144"/>
              <a:gd name="T56" fmla="*/ 144 w 176"/>
              <a:gd name="T57" fmla="*/ 124 h 144"/>
              <a:gd name="T58" fmla="*/ 124 w 176"/>
              <a:gd name="T59" fmla="*/ 120 h 144"/>
              <a:gd name="T60" fmla="*/ 124 w 176"/>
              <a:gd name="T61" fmla="*/ 128 h 144"/>
              <a:gd name="T62" fmla="*/ 128 w 176"/>
              <a:gd name="T63" fmla="*/ 136 h 144"/>
              <a:gd name="T64" fmla="*/ 80 w 176"/>
              <a:gd name="T65" fmla="*/ 128 h 144"/>
              <a:gd name="T66" fmla="*/ 88 w 176"/>
              <a:gd name="T67" fmla="*/ 124 h 144"/>
              <a:gd name="T68" fmla="*/ 68 w 176"/>
              <a:gd name="T69" fmla="*/ 120 h 144"/>
              <a:gd name="T70" fmla="*/ 68 w 176"/>
              <a:gd name="T71" fmla="*/ 128 h 144"/>
              <a:gd name="T72" fmla="*/ 72 w 176"/>
              <a:gd name="T73" fmla="*/ 136 h 144"/>
              <a:gd name="T74" fmla="*/ 40 w 176"/>
              <a:gd name="T75" fmla="*/ 40 h 144"/>
              <a:gd name="T76" fmla="*/ 168 w 176"/>
              <a:gd name="T77" fmla="*/ 136 h 144"/>
              <a:gd name="T78" fmla="*/ 76 w 176"/>
              <a:gd name="T79" fmla="*/ 80 h 144"/>
              <a:gd name="T80" fmla="*/ 76 w 176"/>
              <a:gd name="T81" fmla="*/ 72 h 144"/>
              <a:gd name="T82" fmla="*/ 56 w 176"/>
              <a:gd name="T83" fmla="*/ 76 h 144"/>
              <a:gd name="T84" fmla="*/ 60 w 176"/>
              <a:gd name="T85" fmla="*/ 64 h 144"/>
              <a:gd name="T86" fmla="*/ 96 w 176"/>
              <a:gd name="T87" fmla="*/ 60 h 144"/>
              <a:gd name="T88" fmla="*/ 60 w 176"/>
              <a:gd name="T89" fmla="*/ 56 h 144"/>
              <a:gd name="T90" fmla="*/ 60 w 176"/>
              <a:gd name="T91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6" h="144">
                <a:moveTo>
                  <a:pt x="116" y="80"/>
                </a:moveTo>
                <a:cubicBezTo>
                  <a:pt x="148" y="80"/>
                  <a:pt x="148" y="80"/>
                  <a:pt x="148" y="80"/>
                </a:cubicBezTo>
                <a:cubicBezTo>
                  <a:pt x="150" y="80"/>
                  <a:pt x="152" y="78"/>
                  <a:pt x="152" y="76"/>
                </a:cubicBezTo>
                <a:cubicBezTo>
                  <a:pt x="152" y="74"/>
                  <a:pt x="150" y="72"/>
                  <a:pt x="148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4" y="72"/>
                  <a:pt x="112" y="74"/>
                  <a:pt x="112" y="76"/>
                </a:cubicBezTo>
                <a:cubicBezTo>
                  <a:pt x="112" y="78"/>
                  <a:pt x="114" y="80"/>
                  <a:pt x="116" y="80"/>
                </a:cubicBezTo>
                <a:moveTo>
                  <a:pt x="116" y="64"/>
                </a:moveTo>
                <a:cubicBezTo>
                  <a:pt x="132" y="64"/>
                  <a:pt x="132" y="64"/>
                  <a:pt x="132" y="64"/>
                </a:cubicBezTo>
                <a:cubicBezTo>
                  <a:pt x="134" y="64"/>
                  <a:pt x="136" y="62"/>
                  <a:pt x="136" y="60"/>
                </a:cubicBezTo>
                <a:cubicBezTo>
                  <a:pt x="136" y="58"/>
                  <a:pt x="134" y="56"/>
                  <a:pt x="132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4" y="56"/>
                  <a:pt x="112" y="58"/>
                  <a:pt x="112" y="60"/>
                </a:cubicBezTo>
                <a:cubicBezTo>
                  <a:pt x="112" y="62"/>
                  <a:pt x="114" y="64"/>
                  <a:pt x="116" y="64"/>
                </a:cubicBezTo>
                <a:moveTo>
                  <a:pt x="116" y="96"/>
                </a:moveTo>
                <a:cubicBezTo>
                  <a:pt x="132" y="96"/>
                  <a:pt x="132" y="96"/>
                  <a:pt x="132" y="96"/>
                </a:cubicBezTo>
                <a:cubicBezTo>
                  <a:pt x="134" y="96"/>
                  <a:pt x="136" y="94"/>
                  <a:pt x="136" y="92"/>
                </a:cubicBezTo>
                <a:cubicBezTo>
                  <a:pt x="136" y="90"/>
                  <a:pt x="134" y="88"/>
                  <a:pt x="132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4" y="88"/>
                  <a:pt x="112" y="90"/>
                  <a:pt x="112" y="92"/>
                </a:cubicBezTo>
                <a:cubicBezTo>
                  <a:pt x="112" y="94"/>
                  <a:pt x="114" y="96"/>
                  <a:pt x="116" y="96"/>
                </a:cubicBezTo>
                <a:moveTo>
                  <a:pt x="20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8"/>
                  <a:pt x="8" y="8"/>
                  <a:pt x="8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22"/>
                  <a:pt x="138" y="24"/>
                  <a:pt x="140" y="24"/>
                </a:cubicBezTo>
                <a:cubicBezTo>
                  <a:pt x="142" y="24"/>
                  <a:pt x="144" y="22"/>
                  <a:pt x="144" y="20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4"/>
                  <a:pt x="140" y="0"/>
                  <a:pt x="136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4" y="112"/>
                  <a:pt x="8" y="11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22" y="112"/>
                  <a:pt x="24" y="110"/>
                  <a:pt x="24" y="108"/>
                </a:cubicBezTo>
                <a:cubicBezTo>
                  <a:pt x="24" y="106"/>
                  <a:pt x="22" y="104"/>
                  <a:pt x="20" y="104"/>
                </a:cubicBezTo>
                <a:moveTo>
                  <a:pt x="60" y="96"/>
                </a:moveTo>
                <a:cubicBezTo>
                  <a:pt x="92" y="96"/>
                  <a:pt x="92" y="96"/>
                  <a:pt x="92" y="96"/>
                </a:cubicBezTo>
                <a:cubicBezTo>
                  <a:pt x="94" y="96"/>
                  <a:pt x="96" y="94"/>
                  <a:pt x="96" y="92"/>
                </a:cubicBezTo>
                <a:cubicBezTo>
                  <a:pt x="96" y="90"/>
                  <a:pt x="94" y="88"/>
                  <a:pt x="92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8" y="88"/>
                  <a:pt x="56" y="90"/>
                  <a:pt x="56" y="92"/>
                </a:cubicBezTo>
                <a:cubicBezTo>
                  <a:pt x="56" y="94"/>
                  <a:pt x="58" y="96"/>
                  <a:pt x="60" y="96"/>
                </a:cubicBezTo>
                <a:moveTo>
                  <a:pt x="168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36" y="32"/>
                  <a:pt x="32" y="36"/>
                  <a:pt x="32" y="40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140"/>
                  <a:pt x="36" y="144"/>
                  <a:pt x="40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2" y="144"/>
                  <a:pt x="176" y="140"/>
                  <a:pt x="176" y="13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8" y="136"/>
                </a:moveTo>
                <a:cubicBezTo>
                  <a:pt x="136" y="136"/>
                  <a:pt x="136" y="136"/>
                  <a:pt x="136" y="136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2" y="128"/>
                  <a:pt x="144" y="126"/>
                  <a:pt x="144" y="124"/>
                </a:cubicBezTo>
                <a:cubicBezTo>
                  <a:pt x="144" y="122"/>
                  <a:pt x="142" y="120"/>
                  <a:pt x="140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2" y="120"/>
                  <a:pt x="120" y="122"/>
                  <a:pt x="120" y="124"/>
                </a:cubicBezTo>
                <a:cubicBezTo>
                  <a:pt x="120" y="126"/>
                  <a:pt x="122" y="128"/>
                  <a:pt x="124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6" y="128"/>
                  <a:pt x="88" y="126"/>
                  <a:pt x="88" y="124"/>
                </a:cubicBezTo>
                <a:cubicBezTo>
                  <a:pt x="88" y="122"/>
                  <a:pt x="86" y="120"/>
                  <a:pt x="84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6" y="120"/>
                  <a:pt x="64" y="122"/>
                  <a:pt x="64" y="124"/>
                </a:cubicBezTo>
                <a:cubicBezTo>
                  <a:pt x="64" y="126"/>
                  <a:pt x="66" y="128"/>
                  <a:pt x="68" y="128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40"/>
                  <a:pt x="40" y="40"/>
                  <a:pt x="40" y="40"/>
                </a:cubicBezTo>
                <a:cubicBezTo>
                  <a:pt x="168" y="40"/>
                  <a:pt x="168" y="40"/>
                  <a:pt x="168" y="40"/>
                </a:cubicBezTo>
                <a:lnTo>
                  <a:pt x="168" y="136"/>
                </a:lnTo>
                <a:close/>
                <a:moveTo>
                  <a:pt x="60" y="80"/>
                </a:moveTo>
                <a:cubicBezTo>
                  <a:pt x="76" y="80"/>
                  <a:pt x="76" y="80"/>
                  <a:pt x="76" y="80"/>
                </a:cubicBezTo>
                <a:cubicBezTo>
                  <a:pt x="78" y="80"/>
                  <a:pt x="80" y="78"/>
                  <a:pt x="80" y="76"/>
                </a:cubicBezTo>
                <a:cubicBezTo>
                  <a:pt x="80" y="74"/>
                  <a:pt x="78" y="72"/>
                  <a:pt x="76" y="72"/>
                </a:cubicBezTo>
                <a:cubicBezTo>
                  <a:pt x="60" y="72"/>
                  <a:pt x="60" y="72"/>
                  <a:pt x="60" y="72"/>
                </a:cubicBezTo>
                <a:cubicBezTo>
                  <a:pt x="58" y="72"/>
                  <a:pt x="56" y="74"/>
                  <a:pt x="56" y="76"/>
                </a:cubicBezTo>
                <a:cubicBezTo>
                  <a:pt x="56" y="78"/>
                  <a:pt x="58" y="80"/>
                  <a:pt x="60" y="80"/>
                </a:cubicBezTo>
                <a:moveTo>
                  <a:pt x="60" y="64"/>
                </a:moveTo>
                <a:cubicBezTo>
                  <a:pt x="92" y="64"/>
                  <a:pt x="92" y="64"/>
                  <a:pt x="92" y="64"/>
                </a:cubicBezTo>
                <a:cubicBezTo>
                  <a:pt x="94" y="64"/>
                  <a:pt x="96" y="62"/>
                  <a:pt x="96" y="60"/>
                </a:cubicBezTo>
                <a:cubicBezTo>
                  <a:pt x="96" y="58"/>
                  <a:pt x="94" y="56"/>
                  <a:pt x="92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58" y="56"/>
                  <a:pt x="56" y="58"/>
                  <a:pt x="56" y="60"/>
                </a:cubicBezTo>
                <a:cubicBezTo>
                  <a:pt x="56" y="62"/>
                  <a:pt x="58" y="64"/>
                  <a:pt x="60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77"/>
          <p:cNvSpPr>
            <a:spLocks noEditPoints="1"/>
          </p:cNvSpPr>
          <p:nvPr/>
        </p:nvSpPr>
        <p:spPr bwMode="auto">
          <a:xfrm>
            <a:off x="5019675" y="4521201"/>
            <a:ext cx="320675" cy="261938"/>
          </a:xfrm>
          <a:custGeom>
            <a:avLst/>
            <a:gdLst>
              <a:gd name="T0" fmla="*/ 116 w 176"/>
              <a:gd name="T1" fmla="*/ 32 h 144"/>
              <a:gd name="T2" fmla="*/ 116 w 176"/>
              <a:gd name="T3" fmla="*/ 24 h 144"/>
              <a:gd name="T4" fmla="*/ 80 w 176"/>
              <a:gd name="T5" fmla="*/ 28 h 144"/>
              <a:gd name="T6" fmla="*/ 132 w 176"/>
              <a:gd name="T7" fmla="*/ 32 h 144"/>
              <a:gd name="T8" fmla="*/ 132 w 176"/>
              <a:gd name="T9" fmla="*/ 24 h 144"/>
              <a:gd name="T10" fmla="*/ 132 w 176"/>
              <a:gd name="T11" fmla="*/ 32 h 144"/>
              <a:gd name="T12" fmla="*/ 152 w 176"/>
              <a:gd name="T13" fmla="*/ 28 h 144"/>
              <a:gd name="T14" fmla="*/ 144 w 176"/>
              <a:gd name="T15" fmla="*/ 28 h 144"/>
              <a:gd name="T16" fmla="*/ 148 w 176"/>
              <a:gd name="T17" fmla="*/ 64 h 144"/>
              <a:gd name="T18" fmla="*/ 112 w 176"/>
              <a:gd name="T19" fmla="*/ 68 h 144"/>
              <a:gd name="T20" fmla="*/ 148 w 176"/>
              <a:gd name="T21" fmla="*/ 72 h 144"/>
              <a:gd name="T22" fmla="*/ 148 w 176"/>
              <a:gd name="T23" fmla="*/ 64 h 144"/>
              <a:gd name="T24" fmla="*/ 116 w 176"/>
              <a:gd name="T25" fmla="*/ 80 h 144"/>
              <a:gd name="T26" fmla="*/ 116 w 176"/>
              <a:gd name="T27" fmla="*/ 88 h 144"/>
              <a:gd name="T28" fmla="*/ 152 w 176"/>
              <a:gd name="T29" fmla="*/ 84 h 144"/>
              <a:gd name="T30" fmla="*/ 148 w 176"/>
              <a:gd name="T31" fmla="*/ 48 h 144"/>
              <a:gd name="T32" fmla="*/ 112 w 176"/>
              <a:gd name="T33" fmla="*/ 52 h 144"/>
              <a:gd name="T34" fmla="*/ 148 w 176"/>
              <a:gd name="T35" fmla="*/ 56 h 144"/>
              <a:gd name="T36" fmla="*/ 148 w 176"/>
              <a:gd name="T37" fmla="*/ 48 h 144"/>
              <a:gd name="T38" fmla="*/ 72 w 176"/>
              <a:gd name="T39" fmla="*/ 28 h 144"/>
              <a:gd name="T40" fmla="*/ 64 w 176"/>
              <a:gd name="T41" fmla="*/ 28 h 144"/>
              <a:gd name="T42" fmla="*/ 52 w 176"/>
              <a:gd name="T43" fmla="*/ 104 h 144"/>
              <a:gd name="T44" fmla="*/ 152 w 176"/>
              <a:gd name="T45" fmla="*/ 100 h 144"/>
              <a:gd name="T46" fmla="*/ 52 w 176"/>
              <a:gd name="T47" fmla="*/ 96 h 144"/>
              <a:gd name="T48" fmla="*/ 52 w 176"/>
              <a:gd name="T49" fmla="*/ 104 h 144"/>
              <a:gd name="T50" fmla="*/ 148 w 176"/>
              <a:gd name="T51" fmla="*/ 120 h 144"/>
              <a:gd name="T52" fmla="*/ 148 w 176"/>
              <a:gd name="T53" fmla="*/ 112 h 144"/>
              <a:gd name="T54" fmla="*/ 48 w 176"/>
              <a:gd name="T55" fmla="*/ 116 h 144"/>
              <a:gd name="T56" fmla="*/ 168 w 176"/>
              <a:gd name="T57" fmla="*/ 0 h 144"/>
              <a:gd name="T58" fmla="*/ 24 w 176"/>
              <a:gd name="T59" fmla="*/ 8 h 144"/>
              <a:gd name="T60" fmla="*/ 8 w 176"/>
              <a:gd name="T61" fmla="*/ 24 h 144"/>
              <a:gd name="T62" fmla="*/ 0 w 176"/>
              <a:gd name="T63" fmla="*/ 120 h 144"/>
              <a:gd name="T64" fmla="*/ 168 w 176"/>
              <a:gd name="T65" fmla="*/ 144 h 144"/>
              <a:gd name="T66" fmla="*/ 176 w 176"/>
              <a:gd name="T67" fmla="*/ 8 h 144"/>
              <a:gd name="T68" fmla="*/ 168 w 176"/>
              <a:gd name="T69" fmla="*/ 136 h 144"/>
              <a:gd name="T70" fmla="*/ 8 w 176"/>
              <a:gd name="T71" fmla="*/ 120 h 144"/>
              <a:gd name="T72" fmla="*/ 24 w 176"/>
              <a:gd name="T73" fmla="*/ 32 h 144"/>
              <a:gd name="T74" fmla="*/ 28 w 176"/>
              <a:gd name="T75" fmla="*/ 120 h 144"/>
              <a:gd name="T76" fmla="*/ 32 w 176"/>
              <a:gd name="T77" fmla="*/ 8 h 144"/>
              <a:gd name="T78" fmla="*/ 168 w 176"/>
              <a:gd name="T79" fmla="*/ 136 h 144"/>
              <a:gd name="T80" fmla="*/ 56 w 176"/>
              <a:gd name="T81" fmla="*/ 28 h 144"/>
              <a:gd name="T82" fmla="*/ 48 w 176"/>
              <a:gd name="T83" fmla="*/ 28 h 144"/>
              <a:gd name="T84" fmla="*/ 52 w 176"/>
              <a:gd name="T85" fmla="*/ 88 h 144"/>
              <a:gd name="T86" fmla="*/ 96 w 176"/>
              <a:gd name="T87" fmla="*/ 84 h 144"/>
              <a:gd name="T88" fmla="*/ 92 w 176"/>
              <a:gd name="T89" fmla="*/ 48 h 144"/>
              <a:gd name="T90" fmla="*/ 48 w 176"/>
              <a:gd name="T91" fmla="*/ 52 h 144"/>
              <a:gd name="T92" fmla="*/ 52 w 176"/>
              <a:gd name="T93" fmla="*/ 88 h 144"/>
              <a:gd name="T94" fmla="*/ 88 w 176"/>
              <a:gd name="T95" fmla="*/ 56 h 144"/>
              <a:gd name="T96" fmla="*/ 56 w 176"/>
              <a:gd name="T97" fmla="*/ 8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6" h="144">
                <a:moveTo>
                  <a:pt x="84" y="32"/>
                </a:moveTo>
                <a:cubicBezTo>
                  <a:pt x="116" y="32"/>
                  <a:pt x="116" y="32"/>
                  <a:pt x="116" y="32"/>
                </a:cubicBezTo>
                <a:cubicBezTo>
                  <a:pt x="118" y="32"/>
                  <a:pt x="120" y="30"/>
                  <a:pt x="120" y="28"/>
                </a:cubicBezTo>
                <a:cubicBezTo>
                  <a:pt x="120" y="26"/>
                  <a:pt x="118" y="24"/>
                  <a:pt x="116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2" y="24"/>
                  <a:pt x="80" y="26"/>
                  <a:pt x="80" y="28"/>
                </a:cubicBezTo>
                <a:cubicBezTo>
                  <a:pt x="80" y="30"/>
                  <a:pt x="82" y="32"/>
                  <a:pt x="84" y="32"/>
                </a:cubicBezTo>
                <a:moveTo>
                  <a:pt x="132" y="32"/>
                </a:moveTo>
                <a:cubicBezTo>
                  <a:pt x="134" y="32"/>
                  <a:pt x="136" y="30"/>
                  <a:pt x="136" y="28"/>
                </a:cubicBezTo>
                <a:cubicBezTo>
                  <a:pt x="136" y="26"/>
                  <a:pt x="134" y="24"/>
                  <a:pt x="132" y="24"/>
                </a:cubicBezTo>
                <a:cubicBezTo>
                  <a:pt x="130" y="24"/>
                  <a:pt x="128" y="26"/>
                  <a:pt x="128" y="28"/>
                </a:cubicBezTo>
                <a:cubicBezTo>
                  <a:pt x="128" y="30"/>
                  <a:pt x="130" y="32"/>
                  <a:pt x="132" y="32"/>
                </a:cubicBezTo>
                <a:moveTo>
                  <a:pt x="148" y="32"/>
                </a:moveTo>
                <a:cubicBezTo>
                  <a:pt x="150" y="32"/>
                  <a:pt x="152" y="30"/>
                  <a:pt x="152" y="28"/>
                </a:cubicBezTo>
                <a:cubicBezTo>
                  <a:pt x="152" y="26"/>
                  <a:pt x="150" y="24"/>
                  <a:pt x="148" y="24"/>
                </a:cubicBezTo>
                <a:cubicBezTo>
                  <a:pt x="146" y="24"/>
                  <a:pt x="144" y="26"/>
                  <a:pt x="144" y="28"/>
                </a:cubicBezTo>
                <a:cubicBezTo>
                  <a:pt x="144" y="30"/>
                  <a:pt x="146" y="32"/>
                  <a:pt x="148" y="32"/>
                </a:cubicBezTo>
                <a:moveTo>
                  <a:pt x="148" y="64"/>
                </a:moveTo>
                <a:cubicBezTo>
                  <a:pt x="116" y="64"/>
                  <a:pt x="116" y="64"/>
                  <a:pt x="116" y="64"/>
                </a:cubicBezTo>
                <a:cubicBezTo>
                  <a:pt x="114" y="64"/>
                  <a:pt x="112" y="66"/>
                  <a:pt x="112" y="68"/>
                </a:cubicBezTo>
                <a:cubicBezTo>
                  <a:pt x="112" y="70"/>
                  <a:pt x="114" y="72"/>
                  <a:pt x="116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50" y="72"/>
                  <a:pt x="152" y="70"/>
                  <a:pt x="152" y="68"/>
                </a:cubicBezTo>
                <a:cubicBezTo>
                  <a:pt x="152" y="66"/>
                  <a:pt x="150" y="64"/>
                  <a:pt x="148" y="64"/>
                </a:cubicBezTo>
                <a:moveTo>
                  <a:pt x="148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4" y="80"/>
                  <a:pt x="112" y="82"/>
                  <a:pt x="112" y="84"/>
                </a:cubicBezTo>
                <a:cubicBezTo>
                  <a:pt x="112" y="86"/>
                  <a:pt x="114" y="88"/>
                  <a:pt x="116" y="88"/>
                </a:cubicBezTo>
                <a:cubicBezTo>
                  <a:pt x="148" y="88"/>
                  <a:pt x="148" y="88"/>
                  <a:pt x="148" y="88"/>
                </a:cubicBezTo>
                <a:cubicBezTo>
                  <a:pt x="150" y="88"/>
                  <a:pt x="152" y="86"/>
                  <a:pt x="152" y="84"/>
                </a:cubicBezTo>
                <a:cubicBezTo>
                  <a:pt x="152" y="82"/>
                  <a:pt x="150" y="80"/>
                  <a:pt x="148" y="80"/>
                </a:cubicBezTo>
                <a:moveTo>
                  <a:pt x="148" y="48"/>
                </a:moveTo>
                <a:cubicBezTo>
                  <a:pt x="116" y="48"/>
                  <a:pt x="116" y="48"/>
                  <a:pt x="116" y="48"/>
                </a:cubicBezTo>
                <a:cubicBezTo>
                  <a:pt x="114" y="48"/>
                  <a:pt x="112" y="50"/>
                  <a:pt x="112" y="52"/>
                </a:cubicBezTo>
                <a:cubicBezTo>
                  <a:pt x="112" y="54"/>
                  <a:pt x="114" y="56"/>
                  <a:pt x="116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50" y="56"/>
                  <a:pt x="152" y="54"/>
                  <a:pt x="152" y="52"/>
                </a:cubicBezTo>
                <a:cubicBezTo>
                  <a:pt x="152" y="50"/>
                  <a:pt x="150" y="48"/>
                  <a:pt x="148" y="48"/>
                </a:cubicBezTo>
                <a:moveTo>
                  <a:pt x="68" y="32"/>
                </a:moveTo>
                <a:cubicBezTo>
                  <a:pt x="70" y="32"/>
                  <a:pt x="72" y="30"/>
                  <a:pt x="72" y="28"/>
                </a:cubicBezTo>
                <a:cubicBezTo>
                  <a:pt x="72" y="26"/>
                  <a:pt x="70" y="24"/>
                  <a:pt x="68" y="24"/>
                </a:cubicBezTo>
                <a:cubicBezTo>
                  <a:pt x="66" y="24"/>
                  <a:pt x="64" y="26"/>
                  <a:pt x="64" y="28"/>
                </a:cubicBezTo>
                <a:cubicBezTo>
                  <a:pt x="64" y="30"/>
                  <a:pt x="66" y="32"/>
                  <a:pt x="68" y="32"/>
                </a:cubicBezTo>
                <a:moveTo>
                  <a:pt x="52" y="104"/>
                </a:moveTo>
                <a:cubicBezTo>
                  <a:pt x="148" y="104"/>
                  <a:pt x="148" y="104"/>
                  <a:pt x="148" y="104"/>
                </a:cubicBezTo>
                <a:cubicBezTo>
                  <a:pt x="150" y="104"/>
                  <a:pt x="152" y="102"/>
                  <a:pt x="152" y="100"/>
                </a:cubicBezTo>
                <a:cubicBezTo>
                  <a:pt x="152" y="98"/>
                  <a:pt x="150" y="96"/>
                  <a:pt x="148" y="96"/>
                </a:cubicBezTo>
                <a:cubicBezTo>
                  <a:pt x="52" y="96"/>
                  <a:pt x="52" y="96"/>
                  <a:pt x="52" y="96"/>
                </a:cubicBezTo>
                <a:cubicBezTo>
                  <a:pt x="50" y="96"/>
                  <a:pt x="48" y="98"/>
                  <a:pt x="48" y="100"/>
                </a:cubicBezTo>
                <a:cubicBezTo>
                  <a:pt x="48" y="102"/>
                  <a:pt x="50" y="104"/>
                  <a:pt x="52" y="104"/>
                </a:cubicBezTo>
                <a:moveTo>
                  <a:pt x="52" y="120"/>
                </a:moveTo>
                <a:cubicBezTo>
                  <a:pt x="148" y="120"/>
                  <a:pt x="148" y="120"/>
                  <a:pt x="148" y="120"/>
                </a:cubicBezTo>
                <a:cubicBezTo>
                  <a:pt x="150" y="120"/>
                  <a:pt x="152" y="118"/>
                  <a:pt x="152" y="116"/>
                </a:cubicBezTo>
                <a:cubicBezTo>
                  <a:pt x="152" y="114"/>
                  <a:pt x="150" y="112"/>
                  <a:pt x="148" y="112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50" y="112"/>
                  <a:pt x="48" y="114"/>
                  <a:pt x="48" y="116"/>
                </a:cubicBezTo>
                <a:cubicBezTo>
                  <a:pt x="48" y="118"/>
                  <a:pt x="50" y="120"/>
                  <a:pt x="52" y="120"/>
                </a:cubicBezTo>
                <a:moveTo>
                  <a:pt x="168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2" y="144"/>
                  <a:pt x="176" y="140"/>
                  <a:pt x="176" y="136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68" y="136"/>
                </a:moveTo>
                <a:cubicBezTo>
                  <a:pt x="24" y="136"/>
                  <a:pt x="24" y="136"/>
                  <a:pt x="24" y="136"/>
                </a:cubicBezTo>
                <a:cubicBezTo>
                  <a:pt x="15" y="136"/>
                  <a:pt x="8" y="129"/>
                  <a:pt x="8" y="120"/>
                </a:cubicBezTo>
                <a:cubicBezTo>
                  <a:pt x="8" y="32"/>
                  <a:pt x="8" y="32"/>
                  <a:pt x="8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8"/>
                  <a:pt x="26" y="120"/>
                  <a:pt x="28" y="120"/>
                </a:cubicBezTo>
                <a:cubicBezTo>
                  <a:pt x="30" y="120"/>
                  <a:pt x="32" y="118"/>
                  <a:pt x="32" y="116"/>
                </a:cubicBezTo>
                <a:cubicBezTo>
                  <a:pt x="32" y="8"/>
                  <a:pt x="32" y="8"/>
                  <a:pt x="32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136"/>
                </a:lnTo>
                <a:close/>
                <a:moveTo>
                  <a:pt x="52" y="32"/>
                </a:moveTo>
                <a:cubicBezTo>
                  <a:pt x="54" y="32"/>
                  <a:pt x="56" y="30"/>
                  <a:pt x="56" y="28"/>
                </a:cubicBezTo>
                <a:cubicBezTo>
                  <a:pt x="56" y="26"/>
                  <a:pt x="54" y="24"/>
                  <a:pt x="52" y="24"/>
                </a:cubicBezTo>
                <a:cubicBezTo>
                  <a:pt x="50" y="24"/>
                  <a:pt x="48" y="26"/>
                  <a:pt x="48" y="28"/>
                </a:cubicBezTo>
                <a:cubicBezTo>
                  <a:pt x="48" y="30"/>
                  <a:pt x="50" y="32"/>
                  <a:pt x="52" y="32"/>
                </a:cubicBezTo>
                <a:moveTo>
                  <a:pt x="52" y="88"/>
                </a:moveTo>
                <a:cubicBezTo>
                  <a:pt x="92" y="88"/>
                  <a:pt x="92" y="88"/>
                  <a:pt x="92" y="88"/>
                </a:cubicBezTo>
                <a:cubicBezTo>
                  <a:pt x="94" y="88"/>
                  <a:pt x="96" y="86"/>
                  <a:pt x="96" y="84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0"/>
                  <a:pt x="94" y="48"/>
                  <a:pt x="92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0" y="48"/>
                  <a:pt x="48" y="50"/>
                  <a:pt x="48" y="52"/>
                </a:cubicBezTo>
                <a:cubicBezTo>
                  <a:pt x="48" y="84"/>
                  <a:pt x="48" y="84"/>
                  <a:pt x="48" y="84"/>
                </a:cubicBezTo>
                <a:cubicBezTo>
                  <a:pt x="48" y="86"/>
                  <a:pt x="50" y="88"/>
                  <a:pt x="52" y="88"/>
                </a:cubicBezTo>
                <a:moveTo>
                  <a:pt x="56" y="56"/>
                </a:moveTo>
                <a:cubicBezTo>
                  <a:pt x="88" y="56"/>
                  <a:pt x="88" y="56"/>
                  <a:pt x="88" y="56"/>
                </a:cubicBezTo>
                <a:cubicBezTo>
                  <a:pt x="88" y="80"/>
                  <a:pt x="88" y="80"/>
                  <a:pt x="88" y="80"/>
                </a:cubicBezTo>
                <a:cubicBezTo>
                  <a:pt x="56" y="80"/>
                  <a:pt x="56" y="80"/>
                  <a:pt x="56" y="80"/>
                </a:cubicBezTo>
                <a:lnTo>
                  <a:pt x="56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78"/>
          <p:cNvSpPr>
            <a:spLocks noEditPoints="1"/>
          </p:cNvSpPr>
          <p:nvPr/>
        </p:nvSpPr>
        <p:spPr bwMode="auto">
          <a:xfrm>
            <a:off x="5630863" y="4491038"/>
            <a:ext cx="320675" cy="320675"/>
          </a:xfrm>
          <a:custGeom>
            <a:avLst/>
            <a:gdLst>
              <a:gd name="T0" fmla="*/ 116 w 176"/>
              <a:gd name="T1" fmla="*/ 80 h 176"/>
              <a:gd name="T2" fmla="*/ 116 w 176"/>
              <a:gd name="T3" fmla="*/ 88 h 176"/>
              <a:gd name="T4" fmla="*/ 152 w 176"/>
              <a:gd name="T5" fmla="*/ 84 h 176"/>
              <a:gd name="T6" fmla="*/ 148 w 176"/>
              <a:gd name="T7" fmla="*/ 64 h 176"/>
              <a:gd name="T8" fmla="*/ 148 w 176"/>
              <a:gd name="T9" fmla="*/ 56 h 176"/>
              <a:gd name="T10" fmla="*/ 148 w 176"/>
              <a:gd name="T11" fmla="*/ 64 h 176"/>
              <a:gd name="T12" fmla="*/ 136 w 176"/>
              <a:gd name="T13" fmla="*/ 60 h 176"/>
              <a:gd name="T14" fmla="*/ 128 w 176"/>
              <a:gd name="T15" fmla="*/ 60 h 176"/>
              <a:gd name="T16" fmla="*/ 148 w 176"/>
              <a:gd name="T17" fmla="*/ 112 h 176"/>
              <a:gd name="T18" fmla="*/ 112 w 176"/>
              <a:gd name="T19" fmla="*/ 116 h 176"/>
              <a:gd name="T20" fmla="*/ 148 w 176"/>
              <a:gd name="T21" fmla="*/ 120 h 176"/>
              <a:gd name="T22" fmla="*/ 148 w 176"/>
              <a:gd name="T23" fmla="*/ 112 h 176"/>
              <a:gd name="T24" fmla="*/ 156 w 176"/>
              <a:gd name="T25" fmla="*/ 8 h 176"/>
              <a:gd name="T26" fmla="*/ 156 w 176"/>
              <a:gd name="T27" fmla="*/ 0 h 176"/>
              <a:gd name="T28" fmla="*/ 48 w 176"/>
              <a:gd name="T29" fmla="*/ 4 h 176"/>
              <a:gd name="T30" fmla="*/ 148 w 176"/>
              <a:gd name="T31" fmla="*/ 96 h 176"/>
              <a:gd name="T32" fmla="*/ 112 w 176"/>
              <a:gd name="T33" fmla="*/ 100 h 176"/>
              <a:gd name="T34" fmla="*/ 148 w 176"/>
              <a:gd name="T35" fmla="*/ 104 h 176"/>
              <a:gd name="T36" fmla="*/ 148 w 176"/>
              <a:gd name="T37" fmla="*/ 96 h 176"/>
              <a:gd name="T38" fmla="*/ 164 w 176"/>
              <a:gd name="T39" fmla="*/ 24 h 176"/>
              <a:gd name="T40" fmla="*/ 164 w 176"/>
              <a:gd name="T41" fmla="*/ 16 h 176"/>
              <a:gd name="T42" fmla="*/ 36 w 176"/>
              <a:gd name="T43" fmla="*/ 20 h 176"/>
              <a:gd name="T44" fmla="*/ 52 w 176"/>
              <a:gd name="T45" fmla="*/ 152 h 176"/>
              <a:gd name="T46" fmla="*/ 152 w 176"/>
              <a:gd name="T47" fmla="*/ 148 h 176"/>
              <a:gd name="T48" fmla="*/ 52 w 176"/>
              <a:gd name="T49" fmla="*/ 144 h 176"/>
              <a:gd name="T50" fmla="*/ 52 w 176"/>
              <a:gd name="T51" fmla="*/ 152 h 176"/>
              <a:gd name="T52" fmla="*/ 116 w 176"/>
              <a:gd name="T53" fmla="*/ 64 h 176"/>
              <a:gd name="T54" fmla="*/ 116 w 176"/>
              <a:gd name="T55" fmla="*/ 56 h 176"/>
              <a:gd name="T56" fmla="*/ 80 w 176"/>
              <a:gd name="T57" fmla="*/ 60 h 176"/>
              <a:gd name="T58" fmla="*/ 52 w 176"/>
              <a:gd name="T59" fmla="*/ 136 h 176"/>
              <a:gd name="T60" fmla="*/ 152 w 176"/>
              <a:gd name="T61" fmla="*/ 132 h 176"/>
              <a:gd name="T62" fmla="*/ 52 w 176"/>
              <a:gd name="T63" fmla="*/ 128 h 176"/>
              <a:gd name="T64" fmla="*/ 52 w 176"/>
              <a:gd name="T65" fmla="*/ 136 h 176"/>
              <a:gd name="T66" fmla="*/ 32 w 176"/>
              <a:gd name="T67" fmla="*/ 32 h 176"/>
              <a:gd name="T68" fmla="*/ 24 w 176"/>
              <a:gd name="T69" fmla="*/ 56 h 176"/>
              <a:gd name="T70" fmla="*/ 0 w 176"/>
              <a:gd name="T71" fmla="*/ 64 h 176"/>
              <a:gd name="T72" fmla="*/ 24 w 176"/>
              <a:gd name="T73" fmla="*/ 176 h 176"/>
              <a:gd name="T74" fmla="*/ 176 w 176"/>
              <a:gd name="T75" fmla="*/ 168 h 176"/>
              <a:gd name="T76" fmla="*/ 168 w 176"/>
              <a:gd name="T77" fmla="*/ 32 h 176"/>
              <a:gd name="T78" fmla="*/ 24 w 176"/>
              <a:gd name="T79" fmla="*/ 168 h 176"/>
              <a:gd name="T80" fmla="*/ 8 w 176"/>
              <a:gd name="T81" fmla="*/ 64 h 176"/>
              <a:gd name="T82" fmla="*/ 24 w 176"/>
              <a:gd name="T83" fmla="*/ 148 h 176"/>
              <a:gd name="T84" fmla="*/ 32 w 176"/>
              <a:gd name="T85" fmla="*/ 148 h 176"/>
              <a:gd name="T86" fmla="*/ 168 w 176"/>
              <a:gd name="T87" fmla="*/ 40 h 176"/>
              <a:gd name="T88" fmla="*/ 68 w 176"/>
              <a:gd name="T89" fmla="*/ 64 h 176"/>
              <a:gd name="T90" fmla="*/ 68 w 176"/>
              <a:gd name="T91" fmla="*/ 56 h 176"/>
              <a:gd name="T92" fmla="*/ 68 w 176"/>
              <a:gd name="T93" fmla="*/ 64 h 176"/>
              <a:gd name="T94" fmla="*/ 92 w 176"/>
              <a:gd name="T95" fmla="*/ 120 h 176"/>
              <a:gd name="T96" fmla="*/ 96 w 176"/>
              <a:gd name="T97" fmla="*/ 84 h 176"/>
              <a:gd name="T98" fmla="*/ 52 w 176"/>
              <a:gd name="T99" fmla="*/ 80 h 176"/>
              <a:gd name="T100" fmla="*/ 48 w 176"/>
              <a:gd name="T101" fmla="*/ 116 h 176"/>
              <a:gd name="T102" fmla="*/ 56 w 176"/>
              <a:gd name="T103" fmla="*/ 88 h 176"/>
              <a:gd name="T104" fmla="*/ 88 w 176"/>
              <a:gd name="T105" fmla="*/ 112 h 176"/>
              <a:gd name="T106" fmla="*/ 56 w 176"/>
              <a:gd name="T107" fmla="*/ 88 h 176"/>
              <a:gd name="T108" fmla="*/ 56 w 176"/>
              <a:gd name="T109" fmla="*/ 60 h 176"/>
              <a:gd name="T110" fmla="*/ 48 w 176"/>
              <a:gd name="T111" fmla="*/ 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6" h="176">
                <a:moveTo>
                  <a:pt x="148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4" y="80"/>
                  <a:pt x="112" y="82"/>
                  <a:pt x="112" y="84"/>
                </a:cubicBezTo>
                <a:cubicBezTo>
                  <a:pt x="112" y="86"/>
                  <a:pt x="114" y="88"/>
                  <a:pt x="116" y="88"/>
                </a:cubicBezTo>
                <a:cubicBezTo>
                  <a:pt x="148" y="88"/>
                  <a:pt x="148" y="88"/>
                  <a:pt x="148" y="88"/>
                </a:cubicBezTo>
                <a:cubicBezTo>
                  <a:pt x="150" y="88"/>
                  <a:pt x="152" y="86"/>
                  <a:pt x="152" y="84"/>
                </a:cubicBezTo>
                <a:cubicBezTo>
                  <a:pt x="152" y="82"/>
                  <a:pt x="150" y="80"/>
                  <a:pt x="148" y="80"/>
                </a:cubicBezTo>
                <a:moveTo>
                  <a:pt x="148" y="64"/>
                </a:moveTo>
                <a:cubicBezTo>
                  <a:pt x="150" y="64"/>
                  <a:pt x="152" y="62"/>
                  <a:pt x="152" y="60"/>
                </a:cubicBezTo>
                <a:cubicBezTo>
                  <a:pt x="152" y="58"/>
                  <a:pt x="150" y="56"/>
                  <a:pt x="148" y="56"/>
                </a:cubicBezTo>
                <a:cubicBezTo>
                  <a:pt x="146" y="56"/>
                  <a:pt x="144" y="58"/>
                  <a:pt x="144" y="60"/>
                </a:cubicBezTo>
                <a:cubicBezTo>
                  <a:pt x="144" y="62"/>
                  <a:pt x="146" y="64"/>
                  <a:pt x="148" y="64"/>
                </a:cubicBezTo>
                <a:moveTo>
                  <a:pt x="132" y="64"/>
                </a:moveTo>
                <a:cubicBezTo>
                  <a:pt x="134" y="64"/>
                  <a:pt x="136" y="62"/>
                  <a:pt x="136" y="60"/>
                </a:cubicBezTo>
                <a:cubicBezTo>
                  <a:pt x="136" y="58"/>
                  <a:pt x="134" y="56"/>
                  <a:pt x="132" y="56"/>
                </a:cubicBezTo>
                <a:cubicBezTo>
                  <a:pt x="130" y="56"/>
                  <a:pt x="128" y="58"/>
                  <a:pt x="128" y="60"/>
                </a:cubicBezTo>
                <a:cubicBezTo>
                  <a:pt x="128" y="62"/>
                  <a:pt x="130" y="64"/>
                  <a:pt x="132" y="64"/>
                </a:cubicBezTo>
                <a:moveTo>
                  <a:pt x="148" y="112"/>
                </a:moveTo>
                <a:cubicBezTo>
                  <a:pt x="116" y="112"/>
                  <a:pt x="116" y="112"/>
                  <a:pt x="116" y="112"/>
                </a:cubicBezTo>
                <a:cubicBezTo>
                  <a:pt x="114" y="112"/>
                  <a:pt x="112" y="114"/>
                  <a:pt x="112" y="116"/>
                </a:cubicBezTo>
                <a:cubicBezTo>
                  <a:pt x="112" y="118"/>
                  <a:pt x="114" y="120"/>
                  <a:pt x="116" y="120"/>
                </a:cubicBezTo>
                <a:cubicBezTo>
                  <a:pt x="148" y="120"/>
                  <a:pt x="148" y="120"/>
                  <a:pt x="148" y="120"/>
                </a:cubicBezTo>
                <a:cubicBezTo>
                  <a:pt x="150" y="120"/>
                  <a:pt x="152" y="118"/>
                  <a:pt x="152" y="116"/>
                </a:cubicBezTo>
                <a:cubicBezTo>
                  <a:pt x="152" y="114"/>
                  <a:pt x="150" y="112"/>
                  <a:pt x="148" y="112"/>
                </a:cubicBezTo>
                <a:moveTo>
                  <a:pt x="52" y="8"/>
                </a:moveTo>
                <a:cubicBezTo>
                  <a:pt x="156" y="8"/>
                  <a:pt x="156" y="8"/>
                  <a:pt x="156" y="8"/>
                </a:cubicBezTo>
                <a:cubicBezTo>
                  <a:pt x="158" y="8"/>
                  <a:pt x="160" y="6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0" y="0"/>
                  <a:pt x="48" y="2"/>
                  <a:pt x="48" y="4"/>
                </a:cubicBezTo>
                <a:cubicBezTo>
                  <a:pt x="48" y="6"/>
                  <a:pt x="50" y="8"/>
                  <a:pt x="52" y="8"/>
                </a:cubicBezTo>
                <a:moveTo>
                  <a:pt x="148" y="96"/>
                </a:moveTo>
                <a:cubicBezTo>
                  <a:pt x="116" y="96"/>
                  <a:pt x="116" y="96"/>
                  <a:pt x="116" y="96"/>
                </a:cubicBezTo>
                <a:cubicBezTo>
                  <a:pt x="114" y="96"/>
                  <a:pt x="112" y="98"/>
                  <a:pt x="112" y="100"/>
                </a:cubicBezTo>
                <a:cubicBezTo>
                  <a:pt x="112" y="102"/>
                  <a:pt x="114" y="104"/>
                  <a:pt x="116" y="104"/>
                </a:cubicBezTo>
                <a:cubicBezTo>
                  <a:pt x="148" y="104"/>
                  <a:pt x="148" y="104"/>
                  <a:pt x="148" y="104"/>
                </a:cubicBezTo>
                <a:cubicBezTo>
                  <a:pt x="150" y="104"/>
                  <a:pt x="152" y="102"/>
                  <a:pt x="152" y="100"/>
                </a:cubicBezTo>
                <a:cubicBezTo>
                  <a:pt x="152" y="98"/>
                  <a:pt x="150" y="96"/>
                  <a:pt x="148" y="96"/>
                </a:cubicBezTo>
                <a:moveTo>
                  <a:pt x="40" y="24"/>
                </a:moveTo>
                <a:cubicBezTo>
                  <a:pt x="164" y="24"/>
                  <a:pt x="164" y="24"/>
                  <a:pt x="164" y="24"/>
                </a:cubicBezTo>
                <a:cubicBezTo>
                  <a:pt x="166" y="24"/>
                  <a:pt x="168" y="22"/>
                  <a:pt x="168" y="20"/>
                </a:cubicBezTo>
                <a:cubicBezTo>
                  <a:pt x="168" y="18"/>
                  <a:pt x="166" y="16"/>
                  <a:pt x="164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38" y="16"/>
                  <a:pt x="36" y="18"/>
                  <a:pt x="36" y="20"/>
                </a:cubicBezTo>
                <a:cubicBezTo>
                  <a:pt x="36" y="22"/>
                  <a:pt x="38" y="24"/>
                  <a:pt x="40" y="24"/>
                </a:cubicBezTo>
                <a:moveTo>
                  <a:pt x="52" y="152"/>
                </a:moveTo>
                <a:cubicBezTo>
                  <a:pt x="148" y="152"/>
                  <a:pt x="148" y="152"/>
                  <a:pt x="148" y="152"/>
                </a:cubicBezTo>
                <a:cubicBezTo>
                  <a:pt x="150" y="152"/>
                  <a:pt x="152" y="150"/>
                  <a:pt x="152" y="148"/>
                </a:cubicBezTo>
                <a:cubicBezTo>
                  <a:pt x="152" y="146"/>
                  <a:pt x="150" y="144"/>
                  <a:pt x="148" y="144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50" y="144"/>
                  <a:pt x="48" y="146"/>
                  <a:pt x="48" y="148"/>
                </a:cubicBezTo>
                <a:cubicBezTo>
                  <a:pt x="48" y="150"/>
                  <a:pt x="50" y="152"/>
                  <a:pt x="52" y="152"/>
                </a:cubicBezTo>
                <a:moveTo>
                  <a:pt x="84" y="64"/>
                </a:move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8"/>
                  <a:pt x="118" y="56"/>
                  <a:pt x="116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82" y="56"/>
                  <a:pt x="80" y="58"/>
                  <a:pt x="80" y="60"/>
                </a:cubicBezTo>
                <a:cubicBezTo>
                  <a:pt x="80" y="62"/>
                  <a:pt x="82" y="64"/>
                  <a:pt x="84" y="64"/>
                </a:cubicBezTo>
                <a:moveTo>
                  <a:pt x="52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0" y="136"/>
                  <a:pt x="152" y="134"/>
                  <a:pt x="152" y="132"/>
                </a:cubicBezTo>
                <a:cubicBezTo>
                  <a:pt x="152" y="130"/>
                  <a:pt x="150" y="128"/>
                  <a:pt x="148" y="128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0" y="128"/>
                  <a:pt x="48" y="130"/>
                  <a:pt x="48" y="132"/>
                </a:cubicBezTo>
                <a:cubicBezTo>
                  <a:pt x="48" y="134"/>
                  <a:pt x="50" y="136"/>
                  <a:pt x="52" y="136"/>
                </a:cubicBezTo>
                <a:moveTo>
                  <a:pt x="168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28" y="32"/>
                  <a:pt x="24" y="36"/>
                  <a:pt x="24" y="40"/>
                </a:cubicBezTo>
                <a:cubicBezTo>
                  <a:pt x="24" y="56"/>
                  <a:pt x="24" y="56"/>
                  <a:pt x="24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4" y="56"/>
                  <a:pt x="0" y="60"/>
                  <a:pt x="0" y="64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5"/>
                  <a:pt x="11" y="176"/>
                  <a:pt x="24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72" y="176"/>
                  <a:pt x="176" y="172"/>
                  <a:pt x="176" y="168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8" y="168"/>
                </a:moveTo>
                <a:cubicBezTo>
                  <a:pt x="24" y="168"/>
                  <a:pt x="24" y="168"/>
                  <a:pt x="24" y="168"/>
                </a:cubicBezTo>
                <a:cubicBezTo>
                  <a:pt x="15" y="168"/>
                  <a:pt x="8" y="161"/>
                  <a:pt x="8" y="152"/>
                </a:cubicBezTo>
                <a:cubicBezTo>
                  <a:pt x="8" y="64"/>
                  <a:pt x="8" y="64"/>
                  <a:pt x="8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0"/>
                  <a:pt x="26" y="152"/>
                  <a:pt x="28" y="152"/>
                </a:cubicBezTo>
                <a:cubicBezTo>
                  <a:pt x="30" y="152"/>
                  <a:pt x="32" y="150"/>
                  <a:pt x="32" y="148"/>
                </a:cubicBezTo>
                <a:cubicBezTo>
                  <a:pt x="32" y="40"/>
                  <a:pt x="32" y="40"/>
                  <a:pt x="32" y="40"/>
                </a:cubicBezTo>
                <a:cubicBezTo>
                  <a:pt x="168" y="40"/>
                  <a:pt x="168" y="40"/>
                  <a:pt x="168" y="40"/>
                </a:cubicBezTo>
                <a:lnTo>
                  <a:pt x="168" y="168"/>
                </a:lnTo>
                <a:close/>
                <a:moveTo>
                  <a:pt x="68" y="64"/>
                </a:moveTo>
                <a:cubicBezTo>
                  <a:pt x="70" y="64"/>
                  <a:pt x="72" y="62"/>
                  <a:pt x="72" y="60"/>
                </a:cubicBezTo>
                <a:cubicBezTo>
                  <a:pt x="72" y="58"/>
                  <a:pt x="70" y="56"/>
                  <a:pt x="68" y="56"/>
                </a:cubicBezTo>
                <a:cubicBezTo>
                  <a:pt x="66" y="56"/>
                  <a:pt x="64" y="58"/>
                  <a:pt x="64" y="60"/>
                </a:cubicBezTo>
                <a:cubicBezTo>
                  <a:pt x="64" y="62"/>
                  <a:pt x="66" y="64"/>
                  <a:pt x="68" y="64"/>
                </a:cubicBezTo>
                <a:moveTo>
                  <a:pt x="52" y="120"/>
                </a:moveTo>
                <a:cubicBezTo>
                  <a:pt x="92" y="120"/>
                  <a:pt x="92" y="120"/>
                  <a:pt x="92" y="120"/>
                </a:cubicBezTo>
                <a:cubicBezTo>
                  <a:pt x="94" y="120"/>
                  <a:pt x="96" y="118"/>
                  <a:pt x="96" y="116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2"/>
                  <a:pt x="94" y="80"/>
                  <a:pt x="92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50" y="80"/>
                  <a:pt x="48" y="82"/>
                  <a:pt x="48" y="84"/>
                </a:cubicBezTo>
                <a:cubicBezTo>
                  <a:pt x="48" y="116"/>
                  <a:pt x="48" y="116"/>
                  <a:pt x="48" y="116"/>
                </a:cubicBezTo>
                <a:cubicBezTo>
                  <a:pt x="48" y="118"/>
                  <a:pt x="50" y="120"/>
                  <a:pt x="52" y="120"/>
                </a:cubicBezTo>
                <a:moveTo>
                  <a:pt x="56" y="88"/>
                </a:moveTo>
                <a:cubicBezTo>
                  <a:pt x="88" y="88"/>
                  <a:pt x="88" y="88"/>
                  <a:pt x="88" y="88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56" y="112"/>
                  <a:pt x="56" y="112"/>
                  <a:pt x="56" y="112"/>
                </a:cubicBezTo>
                <a:lnTo>
                  <a:pt x="56" y="88"/>
                </a:lnTo>
                <a:close/>
                <a:moveTo>
                  <a:pt x="52" y="64"/>
                </a:moveTo>
                <a:cubicBezTo>
                  <a:pt x="54" y="64"/>
                  <a:pt x="56" y="62"/>
                  <a:pt x="56" y="60"/>
                </a:cubicBezTo>
                <a:cubicBezTo>
                  <a:pt x="56" y="58"/>
                  <a:pt x="54" y="56"/>
                  <a:pt x="52" y="56"/>
                </a:cubicBezTo>
                <a:cubicBezTo>
                  <a:pt x="50" y="56"/>
                  <a:pt x="48" y="58"/>
                  <a:pt x="48" y="60"/>
                </a:cubicBezTo>
                <a:cubicBezTo>
                  <a:pt x="48" y="62"/>
                  <a:pt x="50" y="64"/>
                  <a:pt x="52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79"/>
          <p:cNvSpPr>
            <a:spLocks noEditPoints="1"/>
          </p:cNvSpPr>
          <p:nvPr/>
        </p:nvSpPr>
        <p:spPr bwMode="auto">
          <a:xfrm>
            <a:off x="6242050" y="4491038"/>
            <a:ext cx="320675" cy="320675"/>
          </a:xfrm>
          <a:custGeom>
            <a:avLst/>
            <a:gdLst>
              <a:gd name="T0" fmla="*/ 132 w 176"/>
              <a:gd name="T1" fmla="*/ 84 h 176"/>
              <a:gd name="T2" fmla="*/ 92 w 176"/>
              <a:gd name="T3" fmla="*/ 84 h 176"/>
              <a:gd name="T4" fmla="*/ 92 w 176"/>
              <a:gd name="T5" fmla="*/ 44 h 176"/>
              <a:gd name="T6" fmla="*/ 88 w 176"/>
              <a:gd name="T7" fmla="*/ 40 h 176"/>
              <a:gd name="T8" fmla="*/ 84 w 176"/>
              <a:gd name="T9" fmla="*/ 44 h 176"/>
              <a:gd name="T10" fmla="*/ 84 w 176"/>
              <a:gd name="T11" fmla="*/ 84 h 176"/>
              <a:gd name="T12" fmla="*/ 44 w 176"/>
              <a:gd name="T13" fmla="*/ 84 h 176"/>
              <a:gd name="T14" fmla="*/ 40 w 176"/>
              <a:gd name="T15" fmla="*/ 88 h 176"/>
              <a:gd name="T16" fmla="*/ 44 w 176"/>
              <a:gd name="T17" fmla="*/ 92 h 176"/>
              <a:gd name="T18" fmla="*/ 84 w 176"/>
              <a:gd name="T19" fmla="*/ 92 h 176"/>
              <a:gd name="T20" fmla="*/ 84 w 176"/>
              <a:gd name="T21" fmla="*/ 132 h 176"/>
              <a:gd name="T22" fmla="*/ 88 w 176"/>
              <a:gd name="T23" fmla="*/ 136 h 176"/>
              <a:gd name="T24" fmla="*/ 92 w 176"/>
              <a:gd name="T25" fmla="*/ 132 h 176"/>
              <a:gd name="T26" fmla="*/ 92 w 176"/>
              <a:gd name="T27" fmla="*/ 92 h 176"/>
              <a:gd name="T28" fmla="*/ 132 w 176"/>
              <a:gd name="T29" fmla="*/ 92 h 176"/>
              <a:gd name="T30" fmla="*/ 136 w 176"/>
              <a:gd name="T31" fmla="*/ 88 h 176"/>
              <a:gd name="T32" fmla="*/ 132 w 176"/>
              <a:gd name="T33" fmla="*/ 84 h 176"/>
              <a:gd name="T34" fmla="*/ 88 w 176"/>
              <a:gd name="T35" fmla="*/ 0 h 176"/>
              <a:gd name="T36" fmla="*/ 0 w 176"/>
              <a:gd name="T37" fmla="*/ 88 h 176"/>
              <a:gd name="T38" fmla="*/ 88 w 176"/>
              <a:gd name="T39" fmla="*/ 176 h 176"/>
              <a:gd name="T40" fmla="*/ 176 w 176"/>
              <a:gd name="T41" fmla="*/ 88 h 176"/>
              <a:gd name="T42" fmla="*/ 88 w 176"/>
              <a:gd name="T43" fmla="*/ 0 h 176"/>
              <a:gd name="T44" fmla="*/ 88 w 176"/>
              <a:gd name="T45" fmla="*/ 168 h 176"/>
              <a:gd name="T46" fmla="*/ 8 w 176"/>
              <a:gd name="T47" fmla="*/ 88 h 176"/>
              <a:gd name="T48" fmla="*/ 88 w 176"/>
              <a:gd name="T49" fmla="*/ 8 h 176"/>
              <a:gd name="T50" fmla="*/ 168 w 176"/>
              <a:gd name="T51" fmla="*/ 88 h 176"/>
              <a:gd name="T52" fmla="*/ 88 w 176"/>
              <a:gd name="T53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176">
                <a:moveTo>
                  <a:pt x="132" y="84"/>
                </a:moveTo>
                <a:cubicBezTo>
                  <a:pt x="92" y="84"/>
                  <a:pt x="92" y="84"/>
                  <a:pt x="92" y="84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84"/>
                  <a:pt x="84" y="84"/>
                  <a:pt x="84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2" y="84"/>
                  <a:pt x="40" y="86"/>
                  <a:pt x="40" y="88"/>
                </a:cubicBezTo>
                <a:cubicBezTo>
                  <a:pt x="40" y="90"/>
                  <a:pt x="42" y="92"/>
                  <a:pt x="44" y="92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4"/>
                  <a:pt x="86" y="136"/>
                  <a:pt x="88" y="136"/>
                </a:cubicBezTo>
                <a:cubicBezTo>
                  <a:pt x="90" y="136"/>
                  <a:pt x="92" y="134"/>
                  <a:pt x="92" y="132"/>
                </a:cubicBezTo>
                <a:cubicBezTo>
                  <a:pt x="92" y="92"/>
                  <a:pt x="92" y="92"/>
                  <a:pt x="92" y="92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4" y="92"/>
                  <a:pt x="136" y="90"/>
                  <a:pt x="136" y="88"/>
                </a:cubicBezTo>
                <a:cubicBezTo>
                  <a:pt x="136" y="86"/>
                  <a:pt x="134" y="84"/>
                  <a:pt x="132" y="84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0"/>
          <p:cNvSpPr>
            <a:spLocks noEditPoints="1"/>
          </p:cNvSpPr>
          <p:nvPr/>
        </p:nvSpPr>
        <p:spPr bwMode="auto">
          <a:xfrm>
            <a:off x="6853238" y="4491038"/>
            <a:ext cx="320675" cy="320675"/>
          </a:xfrm>
          <a:custGeom>
            <a:avLst/>
            <a:gdLst>
              <a:gd name="T0" fmla="*/ 132 w 176"/>
              <a:gd name="T1" fmla="*/ 84 h 176"/>
              <a:gd name="T2" fmla="*/ 44 w 176"/>
              <a:gd name="T3" fmla="*/ 84 h 176"/>
              <a:gd name="T4" fmla="*/ 40 w 176"/>
              <a:gd name="T5" fmla="*/ 88 h 176"/>
              <a:gd name="T6" fmla="*/ 44 w 176"/>
              <a:gd name="T7" fmla="*/ 92 h 176"/>
              <a:gd name="T8" fmla="*/ 132 w 176"/>
              <a:gd name="T9" fmla="*/ 92 h 176"/>
              <a:gd name="T10" fmla="*/ 136 w 176"/>
              <a:gd name="T11" fmla="*/ 88 h 176"/>
              <a:gd name="T12" fmla="*/ 132 w 176"/>
              <a:gd name="T13" fmla="*/ 84 h 176"/>
              <a:gd name="T14" fmla="*/ 88 w 176"/>
              <a:gd name="T15" fmla="*/ 0 h 176"/>
              <a:gd name="T16" fmla="*/ 0 w 176"/>
              <a:gd name="T17" fmla="*/ 88 h 176"/>
              <a:gd name="T18" fmla="*/ 88 w 176"/>
              <a:gd name="T19" fmla="*/ 176 h 176"/>
              <a:gd name="T20" fmla="*/ 176 w 176"/>
              <a:gd name="T21" fmla="*/ 88 h 176"/>
              <a:gd name="T22" fmla="*/ 88 w 176"/>
              <a:gd name="T23" fmla="*/ 0 h 176"/>
              <a:gd name="T24" fmla="*/ 88 w 176"/>
              <a:gd name="T25" fmla="*/ 168 h 176"/>
              <a:gd name="T26" fmla="*/ 8 w 176"/>
              <a:gd name="T27" fmla="*/ 88 h 176"/>
              <a:gd name="T28" fmla="*/ 88 w 176"/>
              <a:gd name="T29" fmla="*/ 8 h 176"/>
              <a:gd name="T30" fmla="*/ 168 w 176"/>
              <a:gd name="T31" fmla="*/ 88 h 176"/>
              <a:gd name="T32" fmla="*/ 88 w 176"/>
              <a:gd name="T33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176">
                <a:moveTo>
                  <a:pt x="132" y="84"/>
                </a:moveTo>
                <a:cubicBezTo>
                  <a:pt x="44" y="84"/>
                  <a:pt x="44" y="84"/>
                  <a:pt x="44" y="84"/>
                </a:cubicBezTo>
                <a:cubicBezTo>
                  <a:pt x="42" y="84"/>
                  <a:pt x="40" y="86"/>
                  <a:pt x="40" y="88"/>
                </a:cubicBezTo>
                <a:cubicBezTo>
                  <a:pt x="40" y="90"/>
                  <a:pt x="42" y="92"/>
                  <a:pt x="44" y="92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4" y="92"/>
                  <a:pt x="136" y="90"/>
                  <a:pt x="136" y="88"/>
                </a:cubicBezTo>
                <a:cubicBezTo>
                  <a:pt x="136" y="86"/>
                  <a:pt x="134" y="84"/>
                  <a:pt x="132" y="84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1"/>
          <p:cNvSpPr>
            <a:spLocks noEditPoints="1"/>
          </p:cNvSpPr>
          <p:nvPr/>
        </p:nvSpPr>
        <p:spPr bwMode="auto">
          <a:xfrm>
            <a:off x="7464425" y="4521201"/>
            <a:ext cx="320675" cy="261938"/>
          </a:xfrm>
          <a:custGeom>
            <a:avLst/>
            <a:gdLst>
              <a:gd name="T0" fmla="*/ 44 w 176"/>
              <a:gd name="T1" fmla="*/ 56 h 144"/>
              <a:gd name="T2" fmla="*/ 52 w 176"/>
              <a:gd name="T3" fmla="*/ 56 h 144"/>
              <a:gd name="T4" fmla="*/ 56 w 176"/>
              <a:gd name="T5" fmla="*/ 52 h 144"/>
              <a:gd name="T6" fmla="*/ 52 w 176"/>
              <a:gd name="T7" fmla="*/ 48 h 144"/>
              <a:gd name="T8" fmla="*/ 44 w 176"/>
              <a:gd name="T9" fmla="*/ 48 h 144"/>
              <a:gd name="T10" fmla="*/ 40 w 176"/>
              <a:gd name="T11" fmla="*/ 52 h 144"/>
              <a:gd name="T12" fmla="*/ 44 w 176"/>
              <a:gd name="T13" fmla="*/ 56 h 144"/>
              <a:gd name="T14" fmla="*/ 168 w 176"/>
              <a:gd name="T15" fmla="*/ 16 h 144"/>
              <a:gd name="T16" fmla="*/ 120 w 176"/>
              <a:gd name="T17" fmla="*/ 16 h 144"/>
              <a:gd name="T18" fmla="*/ 104 w 176"/>
              <a:gd name="T19" fmla="*/ 0 h 144"/>
              <a:gd name="T20" fmla="*/ 72 w 176"/>
              <a:gd name="T21" fmla="*/ 0 h 144"/>
              <a:gd name="T22" fmla="*/ 56 w 176"/>
              <a:gd name="T23" fmla="*/ 16 h 144"/>
              <a:gd name="T24" fmla="*/ 8 w 176"/>
              <a:gd name="T25" fmla="*/ 16 h 144"/>
              <a:gd name="T26" fmla="*/ 0 w 176"/>
              <a:gd name="T27" fmla="*/ 24 h 144"/>
              <a:gd name="T28" fmla="*/ 0 w 176"/>
              <a:gd name="T29" fmla="*/ 136 h 144"/>
              <a:gd name="T30" fmla="*/ 8 w 176"/>
              <a:gd name="T31" fmla="*/ 144 h 144"/>
              <a:gd name="T32" fmla="*/ 168 w 176"/>
              <a:gd name="T33" fmla="*/ 144 h 144"/>
              <a:gd name="T34" fmla="*/ 176 w 176"/>
              <a:gd name="T35" fmla="*/ 136 h 144"/>
              <a:gd name="T36" fmla="*/ 176 w 176"/>
              <a:gd name="T37" fmla="*/ 24 h 144"/>
              <a:gd name="T38" fmla="*/ 168 w 176"/>
              <a:gd name="T39" fmla="*/ 16 h 144"/>
              <a:gd name="T40" fmla="*/ 72 w 176"/>
              <a:gd name="T41" fmla="*/ 8 h 144"/>
              <a:gd name="T42" fmla="*/ 104 w 176"/>
              <a:gd name="T43" fmla="*/ 8 h 144"/>
              <a:gd name="T44" fmla="*/ 112 w 176"/>
              <a:gd name="T45" fmla="*/ 16 h 144"/>
              <a:gd name="T46" fmla="*/ 64 w 176"/>
              <a:gd name="T47" fmla="*/ 16 h 144"/>
              <a:gd name="T48" fmla="*/ 72 w 176"/>
              <a:gd name="T49" fmla="*/ 8 h 144"/>
              <a:gd name="T50" fmla="*/ 24 w 176"/>
              <a:gd name="T51" fmla="*/ 112 h 144"/>
              <a:gd name="T52" fmla="*/ 20 w 176"/>
              <a:gd name="T53" fmla="*/ 116 h 144"/>
              <a:gd name="T54" fmla="*/ 24 w 176"/>
              <a:gd name="T55" fmla="*/ 120 h 144"/>
              <a:gd name="T56" fmla="*/ 24 w 176"/>
              <a:gd name="T57" fmla="*/ 136 h 144"/>
              <a:gd name="T58" fmla="*/ 8 w 176"/>
              <a:gd name="T59" fmla="*/ 136 h 144"/>
              <a:gd name="T60" fmla="*/ 8 w 176"/>
              <a:gd name="T61" fmla="*/ 24 h 144"/>
              <a:gd name="T62" fmla="*/ 24 w 176"/>
              <a:gd name="T63" fmla="*/ 24 h 144"/>
              <a:gd name="T64" fmla="*/ 24 w 176"/>
              <a:gd name="T65" fmla="*/ 112 h 144"/>
              <a:gd name="T66" fmla="*/ 144 w 176"/>
              <a:gd name="T67" fmla="*/ 112 h 144"/>
              <a:gd name="T68" fmla="*/ 140 w 176"/>
              <a:gd name="T69" fmla="*/ 116 h 144"/>
              <a:gd name="T70" fmla="*/ 144 w 176"/>
              <a:gd name="T71" fmla="*/ 120 h 144"/>
              <a:gd name="T72" fmla="*/ 144 w 176"/>
              <a:gd name="T73" fmla="*/ 136 h 144"/>
              <a:gd name="T74" fmla="*/ 32 w 176"/>
              <a:gd name="T75" fmla="*/ 136 h 144"/>
              <a:gd name="T76" fmla="*/ 32 w 176"/>
              <a:gd name="T77" fmla="*/ 120 h 144"/>
              <a:gd name="T78" fmla="*/ 36 w 176"/>
              <a:gd name="T79" fmla="*/ 116 h 144"/>
              <a:gd name="T80" fmla="*/ 32 w 176"/>
              <a:gd name="T81" fmla="*/ 112 h 144"/>
              <a:gd name="T82" fmla="*/ 32 w 176"/>
              <a:gd name="T83" fmla="*/ 24 h 144"/>
              <a:gd name="T84" fmla="*/ 144 w 176"/>
              <a:gd name="T85" fmla="*/ 24 h 144"/>
              <a:gd name="T86" fmla="*/ 144 w 176"/>
              <a:gd name="T87" fmla="*/ 112 h 144"/>
              <a:gd name="T88" fmla="*/ 168 w 176"/>
              <a:gd name="T89" fmla="*/ 136 h 144"/>
              <a:gd name="T90" fmla="*/ 152 w 176"/>
              <a:gd name="T91" fmla="*/ 136 h 144"/>
              <a:gd name="T92" fmla="*/ 152 w 176"/>
              <a:gd name="T93" fmla="*/ 120 h 144"/>
              <a:gd name="T94" fmla="*/ 156 w 176"/>
              <a:gd name="T95" fmla="*/ 116 h 144"/>
              <a:gd name="T96" fmla="*/ 152 w 176"/>
              <a:gd name="T97" fmla="*/ 112 h 144"/>
              <a:gd name="T98" fmla="*/ 152 w 176"/>
              <a:gd name="T99" fmla="*/ 24 h 144"/>
              <a:gd name="T100" fmla="*/ 168 w 176"/>
              <a:gd name="T101" fmla="*/ 24 h 144"/>
              <a:gd name="T102" fmla="*/ 168 w 176"/>
              <a:gd name="T103" fmla="*/ 136 h 144"/>
              <a:gd name="T104" fmla="*/ 44 w 176"/>
              <a:gd name="T105" fmla="*/ 40 h 144"/>
              <a:gd name="T106" fmla="*/ 68 w 176"/>
              <a:gd name="T107" fmla="*/ 40 h 144"/>
              <a:gd name="T108" fmla="*/ 72 w 176"/>
              <a:gd name="T109" fmla="*/ 36 h 144"/>
              <a:gd name="T110" fmla="*/ 68 w 176"/>
              <a:gd name="T111" fmla="*/ 32 h 144"/>
              <a:gd name="T112" fmla="*/ 44 w 176"/>
              <a:gd name="T113" fmla="*/ 32 h 144"/>
              <a:gd name="T114" fmla="*/ 40 w 176"/>
              <a:gd name="T115" fmla="*/ 36 h 144"/>
              <a:gd name="T116" fmla="*/ 44 w 176"/>
              <a:gd name="T117" fmla="*/ 4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44">
                <a:moveTo>
                  <a:pt x="44" y="56"/>
                </a:moveTo>
                <a:cubicBezTo>
                  <a:pt x="52" y="56"/>
                  <a:pt x="52" y="56"/>
                  <a:pt x="52" y="56"/>
                </a:cubicBezTo>
                <a:cubicBezTo>
                  <a:pt x="54" y="56"/>
                  <a:pt x="56" y="54"/>
                  <a:pt x="56" y="52"/>
                </a:cubicBezTo>
                <a:cubicBezTo>
                  <a:pt x="56" y="50"/>
                  <a:pt x="54" y="48"/>
                  <a:pt x="52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2" y="48"/>
                  <a:pt x="40" y="50"/>
                  <a:pt x="40" y="52"/>
                </a:cubicBezTo>
                <a:cubicBezTo>
                  <a:pt x="40" y="54"/>
                  <a:pt x="42" y="56"/>
                  <a:pt x="44" y="56"/>
                </a:cubicBezTo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0"/>
                  <a:pt x="4" y="144"/>
                  <a:pt x="8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2" y="144"/>
                  <a:pt x="176" y="140"/>
                  <a:pt x="176" y="136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24" y="112"/>
                </a:move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24"/>
                  <a:pt x="8" y="24"/>
                  <a:pt x="8" y="24"/>
                </a:cubicBezTo>
                <a:cubicBezTo>
                  <a:pt x="24" y="24"/>
                  <a:pt x="24" y="24"/>
                  <a:pt x="24" y="24"/>
                </a:cubicBezTo>
                <a:lnTo>
                  <a:pt x="24" y="112"/>
                </a:lnTo>
                <a:close/>
                <a:moveTo>
                  <a:pt x="144" y="112"/>
                </a:moveTo>
                <a:cubicBezTo>
                  <a:pt x="142" y="112"/>
                  <a:pt x="140" y="114"/>
                  <a:pt x="140" y="116"/>
                </a:cubicBezTo>
                <a:cubicBezTo>
                  <a:pt x="140" y="118"/>
                  <a:pt x="142" y="120"/>
                  <a:pt x="144" y="120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4" y="120"/>
                  <a:pt x="36" y="118"/>
                  <a:pt x="36" y="116"/>
                </a:cubicBezTo>
                <a:cubicBezTo>
                  <a:pt x="36" y="114"/>
                  <a:pt x="34" y="112"/>
                  <a:pt x="32" y="112"/>
                </a:cubicBezTo>
                <a:cubicBezTo>
                  <a:pt x="32" y="24"/>
                  <a:pt x="32" y="24"/>
                  <a:pt x="32" y="24"/>
                </a:cubicBezTo>
                <a:cubicBezTo>
                  <a:pt x="144" y="24"/>
                  <a:pt x="144" y="24"/>
                  <a:pt x="144" y="24"/>
                </a:cubicBezTo>
                <a:lnTo>
                  <a:pt x="144" y="112"/>
                </a:lnTo>
                <a:close/>
                <a:moveTo>
                  <a:pt x="168" y="136"/>
                </a:moveTo>
                <a:cubicBezTo>
                  <a:pt x="152" y="136"/>
                  <a:pt x="152" y="136"/>
                  <a:pt x="152" y="13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4" y="120"/>
                  <a:pt x="156" y="118"/>
                  <a:pt x="156" y="116"/>
                </a:cubicBezTo>
                <a:cubicBezTo>
                  <a:pt x="156" y="114"/>
                  <a:pt x="154" y="112"/>
                  <a:pt x="152" y="112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136"/>
                </a:lnTo>
                <a:close/>
                <a:moveTo>
                  <a:pt x="44" y="40"/>
                </a:moveTo>
                <a:cubicBezTo>
                  <a:pt x="68" y="40"/>
                  <a:pt x="68" y="40"/>
                  <a:pt x="68" y="40"/>
                </a:cubicBezTo>
                <a:cubicBezTo>
                  <a:pt x="70" y="40"/>
                  <a:pt x="72" y="38"/>
                  <a:pt x="72" y="36"/>
                </a:cubicBezTo>
                <a:cubicBezTo>
                  <a:pt x="72" y="34"/>
                  <a:pt x="70" y="32"/>
                  <a:pt x="68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2" y="32"/>
                  <a:pt x="40" y="34"/>
                  <a:pt x="40" y="36"/>
                </a:cubicBezTo>
                <a:cubicBezTo>
                  <a:pt x="40" y="38"/>
                  <a:pt x="42" y="40"/>
                  <a:pt x="44" y="4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2"/>
          <p:cNvSpPr>
            <a:spLocks noEditPoints="1"/>
          </p:cNvSpPr>
          <p:nvPr/>
        </p:nvSpPr>
        <p:spPr bwMode="auto">
          <a:xfrm>
            <a:off x="8075613" y="4505326"/>
            <a:ext cx="320675" cy="292100"/>
          </a:xfrm>
          <a:custGeom>
            <a:avLst/>
            <a:gdLst>
              <a:gd name="T0" fmla="*/ 68 w 176"/>
              <a:gd name="T1" fmla="*/ 72 h 160"/>
              <a:gd name="T2" fmla="*/ 68 w 176"/>
              <a:gd name="T3" fmla="*/ 64 h 160"/>
              <a:gd name="T4" fmla="*/ 40 w 176"/>
              <a:gd name="T5" fmla="*/ 68 h 160"/>
              <a:gd name="T6" fmla="*/ 44 w 176"/>
              <a:gd name="T7" fmla="*/ 88 h 160"/>
              <a:gd name="T8" fmla="*/ 56 w 176"/>
              <a:gd name="T9" fmla="*/ 84 h 160"/>
              <a:gd name="T10" fmla="*/ 44 w 176"/>
              <a:gd name="T11" fmla="*/ 80 h 160"/>
              <a:gd name="T12" fmla="*/ 44 w 176"/>
              <a:gd name="T13" fmla="*/ 88 h 160"/>
              <a:gd name="T14" fmla="*/ 128 w 176"/>
              <a:gd name="T15" fmla="*/ 16 h 160"/>
              <a:gd name="T16" fmla="*/ 96 w 176"/>
              <a:gd name="T17" fmla="*/ 0 h 160"/>
              <a:gd name="T18" fmla="*/ 40 w 176"/>
              <a:gd name="T19" fmla="*/ 16 h 160"/>
              <a:gd name="T20" fmla="*/ 32 w 176"/>
              <a:gd name="T21" fmla="*/ 36 h 160"/>
              <a:gd name="T22" fmla="*/ 40 w 176"/>
              <a:gd name="T23" fmla="*/ 36 h 160"/>
              <a:gd name="T24" fmla="*/ 168 w 176"/>
              <a:gd name="T25" fmla="*/ 24 h 160"/>
              <a:gd name="T26" fmla="*/ 156 w 176"/>
              <a:gd name="T27" fmla="*/ 120 h 160"/>
              <a:gd name="T28" fmla="*/ 156 w 176"/>
              <a:gd name="T29" fmla="*/ 128 h 160"/>
              <a:gd name="T30" fmla="*/ 176 w 176"/>
              <a:gd name="T31" fmla="*/ 120 h 160"/>
              <a:gd name="T32" fmla="*/ 168 w 176"/>
              <a:gd name="T33" fmla="*/ 16 h 160"/>
              <a:gd name="T34" fmla="*/ 96 w 176"/>
              <a:gd name="T35" fmla="*/ 8 h 160"/>
              <a:gd name="T36" fmla="*/ 120 w 176"/>
              <a:gd name="T37" fmla="*/ 16 h 160"/>
              <a:gd name="T38" fmla="*/ 136 w 176"/>
              <a:gd name="T39" fmla="*/ 48 h 160"/>
              <a:gd name="T40" fmla="*/ 80 w 176"/>
              <a:gd name="T41" fmla="*/ 32 h 160"/>
              <a:gd name="T42" fmla="*/ 48 w 176"/>
              <a:gd name="T43" fmla="*/ 48 h 160"/>
              <a:gd name="T44" fmla="*/ 0 w 176"/>
              <a:gd name="T45" fmla="*/ 56 h 160"/>
              <a:gd name="T46" fmla="*/ 8 w 176"/>
              <a:gd name="T47" fmla="*/ 160 h 160"/>
              <a:gd name="T48" fmla="*/ 144 w 176"/>
              <a:gd name="T49" fmla="*/ 152 h 160"/>
              <a:gd name="T50" fmla="*/ 136 w 176"/>
              <a:gd name="T51" fmla="*/ 48 h 160"/>
              <a:gd name="T52" fmla="*/ 80 w 176"/>
              <a:gd name="T53" fmla="*/ 40 h 160"/>
              <a:gd name="T54" fmla="*/ 56 w 176"/>
              <a:gd name="T55" fmla="*/ 48 h 160"/>
              <a:gd name="T56" fmla="*/ 24 w 176"/>
              <a:gd name="T57" fmla="*/ 128 h 160"/>
              <a:gd name="T58" fmla="*/ 24 w 176"/>
              <a:gd name="T59" fmla="*/ 136 h 160"/>
              <a:gd name="T60" fmla="*/ 8 w 176"/>
              <a:gd name="T61" fmla="*/ 152 h 160"/>
              <a:gd name="T62" fmla="*/ 24 w 176"/>
              <a:gd name="T63" fmla="*/ 56 h 160"/>
              <a:gd name="T64" fmla="*/ 112 w 176"/>
              <a:gd name="T65" fmla="*/ 128 h 160"/>
              <a:gd name="T66" fmla="*/ 112 w 176"/>
              <a:gd name="T67" fmla="*/ 136 h 160"/>
              <a:gd name="T68" fmla="*/ 32 w 176"/>
              <a:gd name="T69" fmla="*/ 152 h 160"/>
              <a:gd name="T70" fmla="*/ 36 w 176"/>
              <a:gd name="T71" fmla="*/ 132 h 160"/>
              <a:gd name="T72" fmla="*/ 32 w 176"/>
              <a:gd name="T73" fmla="*/ 56 h 160"/>
              <a:gd name="T74" fmla="*/ 112 w 176"/>
              <a:gd name="T75" fmla="*/ 128 h 160"/>
              <a:gd name="T76" fmla="*/ 120 w 176"/>
              <a:gd name="T77" fmla="*/ 152 h 160"/>
              <a:gd name="T78" fmla="*/ 124 w 176"/>
              <a:gd name="T79" fmla="*/ 132 h 160"/>
              <a:gd name="T80" fmla="*/ 120 w 176"/>
              <a:gd name="T81" fmla="*/ 56 h 160"/>
              <a:gd name="T82" fmla="*/ 136 w 176"/>
              <a:gd name="T83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6" h="160">
                <a:moveTo>
                  <a:pt x="44" y="72"/>
                </a:moveTo>
                <a:cubicBezTo>
                  <a:pt x="68" y="72"/>
                  <a:pt x="68" y="72"/>
                  <a:pt x="68" y="72"/>
                </a:cubicBezTo>
                <a:cubicBezTo>
                  <a:pt x="70" y="72"/>
                  <a:pt x="72" y="70"/>
                  <a:pt x="72" y="68"/>
                </a:cubicBezTo>
                <a:cubicBezTo>
                  <a:pt x="72" y="66"/>
                  <a:pt x="70" y="64"/>
                  <a:pt x="68" y="64"/>
                </a:cubicBezTo>
                <a:cubicBezTo>
                  <a:pt x="44" y="64"/>
                  <a:pt x="44" y="64"/>
                  <a:pt x="44" y="64"/>
                </a:cubicBezTo>
                <a:cubicBezTo>
                  <a:pt x="42" y="64"/>
                  <a:pt x="40" y="66"/>
                  <a:pt x="40" y="68"/>
                </a:cubicBezTo>
                <a:cubicBezTo>
                  <a:pt x="40" y="70"/>
                  <a:pt x="42" y="72"/>
                  <a:pt x="44" y="72"/>
                </a:cubicBezTo>
                <a:moveTo>
                  <a:pt x="44" y="88"/>
                </a:moveTo>
                <a:cubicBezTo>
                  <a:pt x="52" y="88"/>
                  <a:pt x="52" y="88"/>
                  <a:pt x="52" y="88"/>
                </a:cubicBezTo>
                <a:cubicBezTo>
                  <a:pt x="54" y="88"/>
                  <a:pt x="56" y="86"/>
                  <a:pt x="56" y="84"/>
                </a:cubicBezTo>
                <a:cubicBezTo>
                  <a:pt x="56" y="82"/>
                  <a:pt x="54" y="80"/>
                  <a:pt x="52" y="80"/>
                </a:cubicBezTo>
                <a:cubicBezTo>
                  <a:pt x="44" y="80"/>
                  <a:pt x="44" y="80"/>
                  <a:pt x="44" y="80"/>
                </a:cubicBezTo>
                <a:cubicBezTo>
                  <a:pt x="42" y="80"/>
                  <a:pt x="40" y="82"/>
                  <a:pt x="40" y="84"/>
                </a:cubicBezTo>
                <a:cubicBezTo>
                  <a:pt x="40" y="86"/>
                  <a:pt x="42" y="88"/>
                  <a:pt x="44" y="88"/>
                </a:cubicBezTo>
                <a:moveTo>
                  <a:pt x="168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7"/>
                  <a:pt x="121" y="0"/>
                  <a:pt x="112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87" y="0"/>
                  <a:pt x="80" y="7"/>
                  <a:pt x="80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36" y="16"/>
                  <a:pt x="32" y="20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4" y="120"/>
                  <a:pt x="152" y="122"/>
                  <a:pt x="152" y="124"/>
                </a:cubicBezTo>
                <a:cubicBezTo>
                  <a:pt x="152" y="126"/>
                  <a:pt x="154" y="128"/>
                  <a:pt x="156" y="12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72" y="128"/>
                  <a:pt x="176" y="124"/>
                  <a:pt x="176" y="120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88" y="16"/>
                </a:moveTo>
                <a:cubicBezTo>
                  <a:pt x="88" y="12"/>
                  <a:pt x="92" y="8"/>
                  <a:pt x="9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6" y="8"/>
                  <a:pt x="120" y="12"/>
                  <a:pt x="120" y="16"/>
                </a:cubicBezTo>
                <a:lnTo>
                  <a:pt x="88" y="16"/>
                </a:lnTo>
                <a:close/>
                <a:moveTo>
                  <a:pt x="136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39"/>
                  <a:pt x="89" y="32"/>
                  <a:pt x="80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55" y="32"/>
                  <a:pt x="48" y="39"/>
                  <a:pt x="4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4" y="48"/>
                  <a:pt x="0" y="52"/>
                  <a:pt x="0" y="5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0" y="160"/>
                  <a:pt x="144" y="156"/>
                  <a:pt x="144" y="152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moveTo>
                  <a:pt x="64" y="40"/>
                </a:moveTo>
                <a:cubicBezTo>
                  <a:pt x="80" y="40"/>
                  <a:pt x="80" y="40"/>
                  <a:pt x="80" y="40"/>
                </a:cubicBezTo>
                <a:cubicBezTo>
                  <a:pt x="84" y="40"/>
                  <a:pt x="88" y="44"/>
                  <a:pt x="8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44"/>
                  <a:pt x="60" y="40"/>
                  <a:pt x="64" y="40"/>
                </a:cubicBezTo>
                <a:moveTo>
                  <a:pt x="24" y="128"/>
                </a:moveTo>
                <a:cubicBezTo>
                  <a:pt x="22" y="128"/>
                  <a:pt x="20" y="130"/>
                  <a:pt x="20" y="132"/>
                </a:cubicBezTo>
                <a:cubicBezTo>
                  <a:pt x="20" y="134"/>
                  <a:pt x="22" y="136"/>
                  <a:pt x="24" y="136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56"/>
                  <a:pt x="8" y="56"/>
                  <a:pt x="8" y="56"/>
                </a:cubicBezTo>
                <a:cubicBezTo>
                  <a:pt x="24" y="56"/>
                  <a:pt x="24" y="56"/>
                  <a:pt x="24" y="56"/>
                </a:cubicBezTo>
                <a:lnTo>
                  <a:pt x="24" y="128"/>
                </a:lnTo>
                <a:close/>
                <a:moveTo>
                  <a:pt x="112" y="128"/>
                </a:moveTo>
                <a:cubicBezTo>
                  <a:pt x="110" y="128"/>
                  <a:pt x="108" y="130"/>
                  <a:pt x="108" y="132"/>
                </a:cubicBezTo>
                <a:cubicBezTo>
                  <a:pt x="108" y="134"/>
                  <a:pt x="110" y="136"/>
                  <a:pt x="112" y="136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4"/>
                  <a:pt x="36" y="132"/>
                </a:cubicBezTo>
                <a:cubicBezTo>
                  <a:pt x="36" y="130"/>
                  <a:pt x="34" y="128"/>
                  <a:pt x="32" y="128"/>
                </a:cubicBezTo>
                <a:cubicBezTo>
                  <a:pt x="32" y="56"/>
                  <a:pt x="32" y="56"/>
                  <a:pt x="32" y="56"/>
                </a:cubicBezTo>
                <a:cubicBezTo>
                  <a:pt x="112" y="56"/>
                  <a:pt x="112" y="56"/>
                  <a:pt x="112" y="56"/>
                </a:cubicBezTo>
                <a:lnTo>
                  <a:pt x="112" y="128"/>
                </a:lnTo>
                <a:close/>
                <a:moveTo>
                  <a:pt x="136" y="152"/>
                </a:moveTo>
                <a:cubicBezTo>
                  <a:pt x="120" y="152"/>
                  <a:pt x="120" y="152"/>
                  <a:pt x="120" y="152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2" y="136"/>
                  <a:pt x="124" y="134"/>
                  <a:pt x="124" y="132"/>
                </a:cubicBezTo>
                <a:cubicBezTo>
                  <a:pt x="124" y="130"/>
                  <a:pt x="122" y="128"/>
                  <a:pt x="120" y="128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3"/>
          <p:cNvSpPr>
            <a:spLocks noEditPoints="1"/>
          </p:cNvSpPr>
          <p:nvPr/>
        </p:nvSpPr>
        <p:spPr bwMode="auto">
          <a:xfrm>
            <a:off x="8686800" y="4521201"/>
            <a:ext cx="320675" cy="261938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4"/>
          <p:cNvSpPr>
            <a:spLocks noEditPoints="1"/>
          </p:cNvSpPr>
          <p:nvPr/>
        </p:nvSpPr>
        <p:spPr bwMode="auto">
          <a:xfrm>
            <a:off x="3182938" y="5099051"/>
            <a:ext cx="323850" cy="323850"/>
          </a:xfrm>
          <a:custGeom>
            <a:avLst/>
            <a:gdLst>
              <a:gd name="T0" fmla="*/ 58 w 178"/>
              <a:gd name="T1" fmla="*/ 42 h 178"/>
              <a:gd name="T2" fmla="*/ 42 w 178"/>
              <a:gd name="T3" fmla="*/ 58 h 178"/>
              <a:gd name="T4" fmla="*/ 58 w 178"/>
              <a:gd name="T5" fmla="*/ 74 h 178"/>
              <a:gd name="T6" fmla="*/ 74 w 178"/>
              <a:gd name="T7" fmla="*/ 58 h 178"/>
              <a:gd name="T8" fmla="*/ 58 w 178"/>
              <a:gd name="T9" fmla="*/ 42 h 178"/>
              <a:gd name="T10" fmla="*/ 58 w 178"/>
              <a:gd name="T11" fmla="*/ 66 h 178"/>
              <a:gd name="T12" fmla="*/ 50 w 178"/>
              <a:gd name="T13" fmla="*/ 58 h 178"/>
              <a:gd name="T14" fmla="*/ 58 w 178"/>
              <a:gd name="T15" fmla="*/ 50 h 178"/>
              <a:gd name="T16" fmla="*/ 66 w 178"/>
              <a:gd name="T17" fmla="*/ 58 h 178"/>
              <a:gd name="T18" fmla="*/ 58 w 178"/>
              <a:gd name="T19" fmla="*/ 66 h 178"/>
              <a:gd name="T20" fmla="*/ 177 w 178"/>
              <a:gd name="T21" fmla="*/ 139 h 178"/>
              <a:gd name="T22" fmla="*/ 122 w 178"/>
              <a:gd name="T23" fmla="*/ 84 h 178"/>
              <a:gd name="T24" fmla="*/ 125 w 178"/>
              <a:gd name="T25" fmla="*/ 80 h 178"/>
              <a:gd name="T26" fmla="*/ 125 w 178"/>
              <a:gd name="T27" fmla="*/ 57 h 178"/>
              <a:gd name="T28" fmla="*/ 74 w 178"/>
              <a:gd name="T29" fmla="*/ 7 h 178"/>
              <a:gd name="T30" fmla="*/ 52 w 178"/>
              <a:gd name="T31" fmla="*/ 7 h 178"/>
              <a:gd name="T32" fmla="*/ 7 w 178"/>
              <a:gd name="T33" fmla="*/ 52 h 178"/>
              <a:gd name="T34" fmla="*/ 7 w 178"/>
              <a:gd name="T35" fmla="*/ 74 h 178"/>
              <a:gd name="T36" fmla="*/ 57 w 178"/>
              <a:gd name="T37" fmla="*/ 125 h 178"/>
              <a:gd name="T38" fmla="*/ 80 w 178"/>
              <a:gd name="T39" fmla="*/ 125 h 178"/>
              <a:gd name="T40" fmla="*/ 84 w 178"/>
              <a:gd name="T41" fmla="*/ 121 h 178"/>
              <a:gd name="T42" fmla="*/ 107 w 178"/>
              <a:gd name="T43" fmla="*/ 145 h 178"/>
              <a:gd name="T44" fmla="*/ 110 w 178"/>
              <a:gd name="T45" fmla="*/ 146 h 178"/>
              <a:gd name="T46" fmla="*/ 122 w 178"/>
              <a:gd name="T47" fmla="*/ 146 h 178"/>
              <a:gd name="T48" fmla="*/ 122 w 178"/>
              <a:gd name="T49" fmla="*/ 158 h 178"/>
              <a:gd name="T50" fmla="*/ 126 w 178"/>
              <a:gd name="T51" fmla="*/ 162 h 178"/>
              <a:gd name="T52" fmla="*/ 138 w 178"/>
              <a:gd name="T53" fmla="*/ 162 h 178"/>
              <a:gd name="T54" fmla="*/ 138 w 178"/>
              <a:gd name="T55" fmla="*/ 174 h 178"/>
              <a:gd name="T56" fmla="*/ 142 w 178"/>
              <a:gd name="T57" fmla="*/ 178 h 178"/>
              <a:gd name="T58" fmla="*/ 174 w 178"/>
              <a:gd name="T59" fmla="*/ 178 h 178"/>
              <a:gd name="T60" fmla="*/ 178 w 178"/>
              <a:gd name="T61" fmla="*/ 174 h 178"/>
              <a:gd name="T62" fmla="*/ 178 w 178"/>
              <a:gd name="T63" fmla="*/ 142 h 178"/>
              <a:gd name="T64" fmla="*/ 177 w 178"/>
              <a:gd name="T65" fmla="*/ 139 h 178"/>
              <a:gd name="T66" fmla="*/ 170 w 178"/>
              <a:gd name="T67" fmla="*/ 170 h 178"/>
              <a:gd name="T68" fmla="*/ 146 w 178"/>
              <a:gd name="T69" fmla="*/ 170 h 178"/>
              <a:gd name="T70" fmla="*/ 146 w 178"/>
              <a:gd name="T71" fmla="*/ 158 h 178"/>
              <a:gd name="T72" fmla="*/ 142 w 178"/>
              <a:gd name="T73" fmla="*/ 154 h 178"/>
              <a:gd name="T74" fmla="*/ 130 w 178"/>
              <a:gd name="T75" fmla="*/ 154 h 178"/>
              <a:gd name="T76" fmla="*/ 130 w 178"/>
              <a:gd name="T77" fmla="*/ 142 h 178"/>
              <a:gd name="T78" fmla="*/ 126 w 178"/>
              <a:gd name="T79" fmla="*/ 138 h 178"/>
              <a:gd name="T80" fmla="*/ 112 w 178"/>
              <a:gd name="T81" fmla="*/ 138 h 178"/>
              <a:gd name="T82" fmla="*/ 87 w 178"/>
              <a:gd name="T83" fmla="*/ 113 h 178"/>
              <a:gd name="T84" fmla="*/ 84 w 178"/>
              <a:gd name="T85" fmla="*/ 112 h 178"/>
              <a:gd name="T86" fmla="*/ 81 w 178"/>
              <a:gd name="T87" fmla="*/ 113 h 178"/>
              <a:gd name="T88" fmla="*/ 74 w 178"/>
              <a:gd name="T89" fmla="*/ 120 h 178"/>
              <a:gd name="T90" fmla="*/ 63 w 178"/>
              <a:gd name="T91" fmla="*/ 120 h 178"/>
              <a:gd name="T92" fmla="*/ 12 w 178"/>
              <a:gd name="T93" fmla="*/ 69 h 178"/>
              <a:gd name="T94" fmla="*/ 12 w 178"/>
              <a:gd name="T95" fmla="*/ 57 h 178"/>
              <a:gd name="T96" fmla="*/ 57 w 178"/>
              <a:gd name="T97" fmla="*/ 12 h 178"/>
              <a:gd name="T98" fmla="*/ 69 w 178"/>
              <a:gd name="T99" fmla="*/ 12 h 178"/>
              <a:gd name="T100" fmla="*/ 120 w 178"/>
              <a:gd name="T101" fmla="*/ 63 h 178"/>
              <a:gd name="T102" fmla="*/ 120 w 178"/>
              <a:gd name="T103" fmla="*/ 74 h 178"/>
              <a:gd name="T104" fmla="*/ 113 w 178"/>
              <a:gd name="T105" fmla="*/ 81 h 178"/>
              <a:gd name="T106" fmla="*/ 112 w 178"/>
              <a:gd name="T107" fmla="*/ 84 h 178"/>
              <a:gd name="T108" fmla="*/ 113 w 178"/>
              <a:gd name="T109" fmla="*/ 87 h 178"/>
              <a:gd name="T110" fmla="*/ 170 w 178"/>
              <a:gd name="T111" fmla="*/ 144 h 178"/>
              <a:gd name="T112" fmla="*/ 170 w 178"/>
              <a:gd name="T113" fmla="*/ 17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8" h="178">
                <a:moveTo>
                  <a:pt x="58" y="42"/>
                </a:moveTo>
                <a:cubicBezTo>
                  <a:pt x="49" y="42"/>
                  <a:pt x="42" y="49"/>
                  <a:pt x="42" y="58"/>
                </a:cubicBezTo>
                <a:cubicBezTo>
                  <a:pt x="42" y="67"/>
                  <a:pt x="49" y="74"/>
                  <a:pt x="58" y="74"/>
                </a:cubicBezTo>
                <a:cubicBezTo>
                  <a:pt x="67" y="74"/>
                  <a:pt x="74" y="67"/>
                  <a:pt x="74" y="58"/>
                </a:cubicBezTo>
                <a:cubicBezTo>
                  <a:pt x="74" y="49"/>
                  <a:pt x="67" y="42"/>
                  <a:pt x="58" y="42"/>
                </a:cubicBezTo>
                <a:moveTo>
                  <a:pt x="58" y="66"/>
                </a:moveTo>
                <a:cubicBezTo>
                  <a:pt x="54" y="66"/>
                  <a:pt x="50" y="62"/>
                  <a:pt x="50" y="58"/>
                </a:cubicBezTo>
                <a:cubicBezTo>
                  <a:pt x="50" y="54"/>
                  <a:pt x="54" y="50"/>
                  <a:pt x="58" y="50"/>
                </a:cubicBezTo>
                <a:cubicBezTo>
                  <a:pt x="62" y="50"/>
                  <a:pt x="66" y="54"/>
                  <a:pt x="66" y="58"/>
                </a:cubicBezTo>
                <a:cubicBezTo>
                  <a:pt x="66" y="62"/>
                  <a:pt x="62" y="66"/>
                  <a:pt x="58" y="66"/>
                </a:cubicBezTo>
                <a:moveTo>
                  <a:pt x="177" y="139"/>
                </a:moveTo>
                <a:cubicBezTo>
                  <a:pt x="122" y="84"/>
                  <a:pt x="122" y="84"/>
                  <a:pt x="122" y="84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32" y="74"/>
                  <a:pt x="132" y="64"/>
                  <a:pt x="125" y="57"/>
                </a:cubicBezTo>
                <a:cubicBezTo>
                  <a:pt x="74" y="7"/>
                  <a:pt x="74" y="7"/>
                  <a:pt x="74" y="7"/>
                </a:cubicBezTo>
                <a:cubicBezTo>
                  <a:pt x="68" y="0"/>
                  <a:pt x="58" y="0"/>
                  <a:pt x="52" y="7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58"/>
                  <a:pt x="0" y="68"/>
                  <a:pt x="7" y="74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64" y="132"/>
                  <a:pt x="74" y="132"/>
                  <a:pt x="80" y="125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08" y="146"/>
                  <a:pt x="109" y="146"/>
                  <a:pt x="110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2" y="160"/>
                  <a:pt x="124" y="162"/>
                  <a:pt x="126" y="162"/>
                </a:cubicBezTo>
                <a:cubicBezTo>
                  <a:pt x="138" y="162"/>
                  <a:pt x="138" y="162"/>
                  <a:pt x="138" y="162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6"/>
                  <a:pt x="140" y="178"/>
                  <a:pt x="142" y="178"/>
                </a:cubicBezTo>
                <a:cubicBezTo>
                  <a:pt x="174" y="178"/>
                  <a:pt x="174" y="178"/>
                  <a:pt x="174" y="178"/>
                </a:cubicBezTo>
                <a:cubicBezTo>
                  <a:pt x="176" y="178"/>
                  <a:pt x="178" y="176"/>
                  <a:pt x="178" y="174"/>
                </a:cubicBezTo>
                <a:cubicBezTo>
                  <a:pt x="178" y="142"/>
                  <a:pt x="178" y="142"/>
                  <a:pt x="178" y="142"/>
                </a:cubicBezTo>
                <a:cubicBezTo>
                  <a:pt x="178" y="141"/>
                  <a:pt x="178" y="140"/>
                  <a:pt x="177" y="139"/>
                </a:cubicBezTo>
                <a:moveTo>
                  <a:pt x="170" y="170"/>
                </a:moveTo>
                <a:cubicBezTo>
                  <a:pt x="146" y="170"/>
                  <a:pt x="146" y="170"/>
                  <a:pt x="146" y="170"/>
                </a:cubicBezTo>
                <a:cubicBezTo>
                  <a:pt x="146" y="158"/>
                  <a:pt x="146" y="158"/>
                  <a:pt x="146" y="158"/>
                </a:cubicBezTo>
                <a:cubicBezTo>
                  <a:pt x="146" y="156"/>
                  <a:pt x="144" y="154"/>
                  <a:pt x="142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0" y="140"/>
                  <a:pt x="128" y="138"/>
                  <a:pt x="126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6" y="112"/>
                  <a:pt x="85" y="112"/>
                  <a:pt x="84" y="112"/>
                </a:cubicBezTo>
                <a:cubicBezTo>
                  <a:pt x="83" y="112"/>
                  <a:pt x="82" y="112"/>
                  <a:pt x="81" y="113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1" y="123"/>
                  <a:pt x="66" y="123"/>
                  <a:pt x="63" y="120"/>
                </a:cubicBezTo>
                <a:cubicBezTo>
                  <a:pt x="12" y="69"/>
                  <a:pt x="12" y="69"/>
                  <a:pt x="12" y="69"/>
                </a:cubicBezTo>
                <a:cubicBezTo>
                  <a:pt x="9" y="66"/>
                  <a:pt x="9" y="61"/>
                  <a:pt x="12" y="57"/>
                </a:cubicBezTo>
                <a:cubicBezTo>
                  <a:pt x="57" y="12"/>
                  <a:pt x="57" y="12"/>
                  <a:pt x="57" y="12"/>
                </a:cubicBezTo>
                <a:cubicBezTo>
                  <a:pt x="61" y="9"/>
                  <a:pt x="66" y="9"/>
                  <a:pt x="69" y="12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23" y="66"/>
                  <a:pt x="123" y="71"/>
                  <a:pt x="120" y="74"/>
                </a:cubicBezTo>
                <a:cubicBezTo>
                  <a:pt x="113" y="81"/>
                  <a:pt x="113" y="81"/>
                  <a:pt x="113" y="81"/>
                </a:cubicBezTo>
                <a:cubicBezTo>
                  <a:pt x="112" y="82"/>
                  <a:pt x="112" y="83"/>
                  <a:pt x="112" y="84"/>
                </a:cubicBezTo>
                <a:cubicBezTo>
                  <a:pt x="112" y="85"/>
                  <a:pt x="112" y="86"/>
                  <a:pt x="113" y="87"/>
                </a:cubicBezTo>
                <a:cubicBezTo>
                  <a:pt x="170" y="144"/>
                  <a:pt x="170" y="144"/>
                  <a:pt x="170" y="144"/>
                </a:cubicBezTo>
                <a:lnTo>
                  <a:pt x="170" y="17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85"/>
          <p:cNvSpPr>
            <a:spLocks noEditPoints="1"/>
          </p:cNvSpPr>
          <p:nvPr/>
        </p:nvSpPr>
        <p:spPr bwMode="auto">
          <a:xfrm>
            <a:off x="3797300" y="5102226"/>
            <a:ext cx="320675" cy="320675"/>
          </a:xfrm>
          <a:custGeom>
            <a:avLst/>
            <a:gdLst>
              <a:gd name="T0" fmla="*/ 132 w 176"/>
              <a:gd name="T1" fmla="*/ 102 h 176"/>
              <a:gd name="T2" fmla="*/ 104 w 176"/>
              <a:gd name="T3" fmla="*/ 52 h 176"/>
              <a:gd name="T4" fmla="*/ 52 w 176"/>
              <a:gd name="T5" fmla="*/ 0 h 176"/>
              <a:gd name="T6" fmla="*/ 52 w 176"/>
              <a:gd name="T7" fmla="*/ 104 h 176"/>
              <a:gd name="T8" fmla="*/ 79 w 176"/>
              <a:gd name="T9" fmla="*/ 131 h 176"/>
              <a:gd name="T10" fmla="*/ 113 w 176"/>
              <a:gd name="T11" fmla="*/ 143 h 176"/>
              <a:gd name="T12" fmla="*/ 128 w 176"/>
              <a:gd name="T13" fmla="*/ 144 h 176"/>
              <a:gd name="T14" fmla="*/ 132 w 176"/>
              <a:gd name="T15" fmla="*/ 160 h 176"/>
              <a:gd name="T16" fmla="*/ 144 w 176"/>
              <a:gd name="T17" fmla="*/ 172 h 176"/>
              <a:gd name="T18" fmla="*/ 172 w 176"/>
              <a:gd name="T19" fmla="*/ 176 h 176"/>
              <a:gd name="T20" fmla="*/ 176 w 176"/>
              <a:gd name="T21" fmla="*/ 148 h 176"/>
              <a:gd name="T22" fmla="*/ 44 w 176"/>
              <a:gd name="T23" fmla="*/ 95 h 176"/>
              <a:gd name="T24" fmla="*/ 52 w 176"/>
              <a:gd name="T25" fmla="*/ 8 h 176"/>
              <a:gd name="T26" fmla="*/ 74 w 176"/>
              <a:gd name="T27" fmla="*/ 45 h 176"/>
              <a:gd name="T28" fmla="*/ 44 w 176"/>
              <a:gd name="T29" fmla="*/ 95 h 176"/>
              <a:gd name="T30" fmla="*/ 152 w 176"/>
              <a:gd name="T31" fmla="*/ 168 h 176"/>
              <a:gd name="T32" fmla="*/ 148 w 176"/>
              <a:gd name="T33" fmla="*/ 152 h 176"/>
              <a:gd name="T34" fmla="*/ 136 w 176"/>
              <a:gd name="T35" fmla="*/ 140 h 176"/>
              <a:gd name="T36" fmla="*/ 118 w 176"/>
              <a:gd name="T37" fmla="*/ 136 h 176"/>
              <a:gd name="T38" fmla="*/ 102 w 176"/>
              <a:gd name="T39" fmla="*/ 122 h 176"/>
              <a:gd name="T40" fmla="*/ 96 w 176"/>
              <a:gd name="T41" fmla="*/ 126 h 176"/>
              <a:gd name="T42" fmla="*/ 50 w 176"/>
              <a:gd name="T43" fmla="*/ 91 h 176"/>
              <a:gd name="T44" fmla="*/ 79 w 176"/>
              <a:gd name="T45" fmla="*/ 50 h 176"/>
              <a:gd name="T46" fmla="*/ 96 w 176"/>
              <a:gd name="T47" fmla="*/ 55 h 176"/>
              <a:gd name="T48" fmla="*/ 84 w 176"/>
              <a:gd name="T49" fmla="*/ 72 h 176"/>
              <a:gd name="T50" fmla="*/ 84 w 176"/>
              <a:gd name="T51" fmla="*/ 96 h 176"/>
              <a:gd name="T52" fmla="*/ 95 w 176"/>
              <a:gd name="T53" fmla="*/ 80 h 176"/>
              <a:gd name="T54" fmla="*/ 126 w 176"/>
              <a:gd name="T55" fmla="*/ 85 h 176"/>
              <a:gd name="T56" fmla="*/ 123 w 176"/>
              <a:gd name="T57" fmla="*/ 99 h 176"/>
              <a:gd name="T58" fmla="*/ 123 w 176"/>
              <a:gd name="T59" fmla="*/ 105 h 176"/>
              <a:gd name="T60" fmla="*/ 168 w 176"/>
              <a:gd name="T61" fmla="*/ 168 h 176"/>
              <a:gd name="T62" fmla="*/ 84 w 176"/>
              <a:gd name="T63" fmla="*/ 88 h 176"/>
              <a:gd name="T64" fmla="*/ 84 w 176"/>
              <a:gd name="T65" fmla="*/ 8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75" y="145"/>
                </a:moveTo>
                <a:cubicBezTo>
                  <a:pt x="132" y="102"/>
                  <a:pt x="132" y="102"/>
                  <a:pt x="132" y="102"/>
                </a:cubicBezTo>
                <a:cubicBezTo>
                  <a:pt x="137" y="95"/>
                  <a:pt x="137" y="86"/>
                  <a:pt x="131" y="79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23"/>
                  <a:pt x="81" y="0"/>
                  <a:pt x="52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81"/>
                  <a:pt x="23" y="104"/>
                  <a:pt x="52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86" y="137"/>
                  <a:pt x="96" y="137"/>
                  <a:pt x="102" y="131"/>
                </a:cubicBezTo>
                <a:cubicBezTo>
                  <a:pt x="113" y="143"/>
                  <a:pt x="113" y="143"/>
                  <a:pt x="113" y="143"/>
                </a:cubicBezTo>
                <a:cubicBezTo>
                  <a:pt x="114" y="144"/>
                  <a:pt x="115" y="144"/>
                  <a:pt x="116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56"/>
                  <a:pt x="128" y="156"/>
                  <a:pt x="128" y="156"/>
                </a:cubicBezTo>
                <a:cubicBezTo>
                  <a:pt x="128" y="158"/>
                  <a:pt x="130" y="160"/>
                  <a:pt x="132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4" y="172"/>
                  <a:pt x="144" y="172"/>
                  <a:pt x="144" y="172"/>
                </a:cubicBezTo>
                <a:cubicBezTo>
                  <a:pt x="144" y="174"/>
                  <a:pt x="146" y="176"/>
                  <a:pt x="148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48"/>
                  <a:pt x="176" y="148"/>
                  <a:pt x="176" y="148"/>
                </a:cubicBezTo>
                <a:cubicBezTo>
                  <a:pt x="176" y="147"/>
                  <a:pt x="176" y="146"/>
                  <a:pt x="175" y="145"/>
                </a:cubicBezTo>
                <a:moveTo>
                  <a:pt x="44" y="95"/>
                </a:moveTo>
                <a:cubicBezTo>
                  <a:pt x="23" y="91"/>
                  <a:pt x="8" y="73"/>
                  <a:pt x="8" y="52"/>
                </a:cubicBezTo>
                <a:cubicBezTo>
                  <a:pt x="8" y="28"/>
                  <a:pt x="28" y="8"/>
                  <a:pt x="52" y="8"/>
                </a:cubicBezTo>
                <a:cubicBezTo>
                  <a:pt x="73" y="8"/>
                  <a:pt x="91" y="23"/>
                  <a:pt x="95" y="44"/>
                </a:cubicBezTo>
                <a:cubicBezTo>
                  <a:pt x="89" y="38"/>
                  <a:pt x="80" y="39"/>
                  <a:pt x="74" y="45"/>
                </a:cubicBezTo>
                <a:cubicBezTo>
                  <a:pt x="45" y="74"/>
                  <a:pt x="45" y="74"/>
                  <a:pt x="45" y="74"/>
                </a:cubicBezTo>
                <a:cubicBezTo>
                  <a:pt x="39" y="80"/>
                  <a:pt x="38" y="89"/>
                  <a:pt x="44" y="95"/>
                </a:cubicBezTo>
                <a:moveTo>
                  <a:pt x="168" y="168"/>
                </a:moveTo>
                <a:cubicBezTo>
                  <a:pt x="152" y="168"/>
                  <a:pt x="152" y="168"/>
                  <a:pt x="152" y="168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2" y="154"/>
                  <a:pt x="150" y="152"/>
                  <a:pt x="148" y="152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6" y="138"/>
                  <a:pt x="134" y="136"/>
                  <a:pt x="132" y="136"/>
                </a:cubicBezTo>
                <a:cubicBezTo>
                  <a:pt x="118" y="136"/>
                  <a:pt x="118" y="136"/>
                  <a:pt x="118" y="136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04" y="122"/>
                  <a:pt x="103" y="122"/>
                  <a:pt x="102" y="122"/>
                </a:cubicBezTo>
                <a:cubicBezTo>
                  <a:pt x="101" y="122"/>
                  <a:pt x="100" y="122"/>
                  <a:pt x="99" y="123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3" y="129"/>
                  <a:pt x="88" y="129"/>
                  <a:pt x="85" y="126"/>
                </a:cubicBezTo>
                <a:cubicBezTo>
                  <a:pt x="50" y="91"/>
                  <a:pt x="50" y="91"/>
                  <a:pt x="50" y="91"/>
                </a:cubicBezTo>
                <a:cubicBezTo>
                  <a:pt x="47" y="88"/>
                  <a:pt x="47" y="83"/>
                  <a:pt x="50" y="79"/>
                </a:cubicBezTo>
                <a:cubicBezTo>
                  <a:pt x="79" y="50"/>
                  <a:pt x="79" y="50"/>
                  <a:pt x="79" y="50"/>
                </a:cubicBezTo>
                <a:cubicBezTo>
                  <a:pt x="83" y="47"/>
                  <a:pt x="88" y="47"/>
                  <a:pt x="91" y="50"/>
                </a:cubicBezTo>
                <a:cubicBezTo>
                  <a:pt x="96" y="55"/>
                  <a:pt x="96" y="55"/>
                  <a:pt x="96" y="55"/>
                </a:cubicBezTo>
                <a:cubicBezTo>
                  <a:pt x="95" y="62"/>
                  <a:pt x="93" y="68"/>
                  <a:pt x="90" y="74"/>
                </a:cubicBezTo>
                <a:cubicBezTo>
                  <a:pt x="88" y="73"/>
                  <a:pt x="86" y="72"/>
                  <a:pt x="84" y="72"/>
                </a:cubicBezTo>
                <a:cubicBezTo>
                  <a:pt x="77" y="72"/>
                  <a:pt x="72" y="77"/>
                  <a:pt x="72" y="84"/>
                </a:cubicBezTo>
                <a:cubicBezTo>
                  <a:pt x="72" y="91"/>
                  <a:pt x="77" y="96"/>
                  <a:pt x="84" y="96"/>
                </a:cubicBezTo>
                <a:cubicBezTo>
                  <a:pt x="91" y="96"/>
                  <a:pt x="96" y="91"/>
                  <a:pt x="96" y="84"/>
                </a:cubicBezTo>
                <a:cubicBezTo>
                  <a:pt x="96" y="83"/>
                  <a:pt x="96" y="82"/>
                  <a:pt x="95" y="80"/>
                </a:cubicBezTo>
                <a:cubicBezTo>
                  <a:pt x="99" y="75"/>
                  <a:pt x="102" y="69"/>
                  <a:pt x="103" y="62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9" y="88"/>
                  <a:pt x="129" y="93"/>
                  <a:pt x="126" y="96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22" y="100"/>
                  <a:pt x="122" y="101"/>
                  <a:pt x="122" y="102"/>
                </a:cubicBezTo>
                <a:cubicBezTo>
                  <a:pt x="122" y="103"/>
                  <a:pt x="122" y="104"/>
                  <a:pt x="123" y="105"/>
                </a:cubicBezTo>
                <a:cubicBezTo>
                  <a:pt x="168" y="150"/>
                  <a:pt x="168" y="150"/>
                  <a:pt x="168" y="150"/>
                </a:cubicBezTo>
                <a:lnTo>
                  <a:pt x="168" y="168"/>
                </a:lnTo>
                <a:close/>
                <a:moveTo>
                  <a:pt x="88" y="84"/>
                </a:moveTo>
                <a:cubicBezTo>
                  <a:pt x="88" y="86"/>
                  <a:pt x="86" y="88"/>
                  <a:pt x="84" y="88"/>
                </a:cubicBezTo>
                <a:cubicBezTo>
                  <a:pt x="82" y="88"/>
                  <a:pt x="80" y="86"/>
                  <a:pt x="80" y="84"/>
                </a:cubicBezTo>
                <a:cubicBezTo>
                  <a:pt x="80" y="82"/>
                  <a:pt x="82" y="80"/>
                  <a:pt x="84" y="80"/>
                </a:cubicBezTo>
                <a:cubicBezTo>
                  <a:pt x="86" y="80"/>
                  <a:pt x="88" y="82"/>
                  <a:pt x="88" y="8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86"/>
          <p:cNvSpPr>
            <a:spLocks noEditPoints="1"/>
          </p:cNvSpPr>
          <p:nvPr/>
        </p:nvSpPr>
        <p:spPr bwMode="auto">
          <a:xfrm>
            <a:off x="4408488" y="5132388"/>
            <a:ext cx="320675" cy="261938"/>
          </a:xfrm>
          <a:custGeom>
            <a:avLst/>
            <a:gdLst>
              <a:gd name="T0" fmla="*/ 160 w 176"/>
              <a:gd name="T1" fmla="*/ 56 h 144"/>
              <a:gd name="T2" fmla="*/ 16 w 176"/>
              <a:gd name="T3" fmla="*/ 56 h 144"/>
              <a:gd name="T4" fmla="*/ 0 w 176"/>
              <a:gd name="T5" fmla="*/ 72 h 144"/>
              <a:gd name="T6" fmla="*/ 16 w 176"/>
              <a:gd name="T7" fmla="*/ 88 h 144"/>
              <a:gd name="T8" fmla="*/ 160 w 176"/>
              <a:gd name="T9" fmla="*/ 88 h 144"/>
              <a:gd name="T10" fmla="*/ 176 w 176"/>
              <a:gd name="T11" fmla="*/ 72 h 144"/>
              <a:gd name="T12" fmla="*/ 160 w 176"/>
              <a:gd name="T13" fmla="*/ 56 h 144"/>
              <a:gd name="T14" fmla="*/ 160 w 176"/>
              <a:gd name="T15" fmla="*/ 80 h 144"/>
              <a:gd name="T16" fmla="*/ 16 w 176"/>
              <a:gd name="T17" fmla="*/ 80 h 144"/>
              <a:gd name="T18" fmla="*/ 8 w 176"/>
              <a:gd name="T19" fmla="*/ 72 h 144"/>
              <a:gd name="T20" fmla="*/ 16 w 176"/>
              <a:gd name="T21" fmla="*/ 64 h 144"/>
              <a:gd name="T22" fmla="*/ 160 w 176"/>
              <a:gd name="T23" fmla="*/ 64 h 144"/>
              <a:gd name="T24" fmla="*/ 168 w 176"/>
              <a:gd name="T25" fmla="*/ 72 h 144"/>
              <a:gd name="T26" fmla="*/ 160 w 176"/>
              <a:gd name="T27" fmla="*/ 80 h 144"/>
              <a:gd name="T28" fmla="*/ 16 w 176"/>
              <a:gd name="T29" fmla="*/ 32 h 144"/>
              <a:gd name="T30" fmla="*/ 160 w 176"/>
              <a:gd name="T31" fmla="*/ 32 h 144"/>
              <a:gd name="T32" fmla="*/ 176 w 176"/>
              <a:gd name="T33" fmla="*/ 16 h 144"/>
              <a:gd name="T34" fmla="*/ 160 w 176"/>
              <a:gd name="T35" fmla="*/ 0 h 144"/>
              <a:gd name="T36" fmla="*/ 16 w 176"/>
              <a:gd name="T37" fmla="*/ 0 h 144"/>
              <a:gd name="T38" fmla="*/ 0 w 176"/>
              <a:gd name="T39" fmla="*/ 16 h 144"/>
              <a:gd name="T40" fmla="*/ 16 w 176"/>
              <a:gd name="T41" fmla="*/ 32 h 144"/>
              <a:gd name="T42" fmla="*/ 16 w 176"/>
              <a:gd name="T43" fmla="*/ 8 h 144"/>
              <a:gd name="T44" fmla="*/ 160 w 176"/>
              <a:gd name="T45" fmla="*/ 8 h 144"/>
              <a:gd name="T46" fmla="*/ 168 w 176"/>
              <a:gd name="T47" fmla="*/ 16 h 144"/>
              <a:gd name="T48" fmla="*/ 160 w 176"/>
              <a:gd name="T49" fmla="*/ 24 h 144"/>
              <a:gd name="T50" fmla="*/ 16 w 176"/>
              <a:gd name="T51" fmla="*/ 24 h 144"/>
              <a:gd name="T52" fmla="*/ 8 w 176"/>
              <a:gd name="T53" fmla="*/ 16 h 144"/>
              <a:gd name="T54" fmla="*/ 16 w 176"/>
              <a:gd name="T55" fmla="*/ 8 h 144"/>
              <a:gd name="T56" fmla="*/ 160 w 176"/>
              <a:gd name="T57" fmla="*/ 112 h 144"/>
              <a:gd name="T58" fmla="*/ 16 w 176"/>
              <a:gd name="T59" fmla="*/ 112 h 144"/>
              <a:gd name="T60" fmla="*/ 0 w 176"/>
              <a:gd name="T61" fmla="*/ 128 h 144"/>
              <a:gd name="T62" fmla="*/ 16 w 176"/>
              <a:gd name="T63" fmla="*/ 144 h 144"/>
              <a:gd name="T64" fmla="*/ 160 w 176"/>
              <a:gd name="T65" fmla="*/ 144 h 144"/>
              <a:gd name="T66" fmla="*/ 176 w 176"/>
              <a:gd name="T67" fmla="*/ 128 h 144"/>
              <a:gd name="T68" fmla="*/ 160 w 176"/>
              <a:gd name="T69" fmla="*/ 112 h 144"/>
              <a:gd name="T70" fmla="*/ 160 w 176"/>
              <a:gd name="T71" fmla="*/ 136 h 144"/>
              <a:gd name="T72" fmla="*/ 16 w 176"/>
              <a:gd name="T73" fmla="*/ 136 h 144"/>
              <a:gd name="T74" fmla="*/ 8 w 176"/>
              <a:gd name="T75" fmla="*/ 128 h 144"/>
              <a:gd name="T76" fmla="*/ 16 w 176"/>
              <a:gd name="T77" fmla="*/ 120 h 144"/>
              <a:gd name="T78" fmla="*/ 160 w 176"/>
              <a:gd name="T79" fmla="*/ 120 h 144"/>
              <a:gd name="T80" fmla="*/ 168 w 176"/>
              <a:gd name="T81" fmla="*/ 128 h 144"/>
              <a:gd name="T82" fmla="*/ 160 w 176"/>
              <a:gd name="T8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6" h="144">
                <a:moveTo>
                  <a:pt x="160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7" y="56"/>
                  <a:pt x="0" y="63"/>
                  <a:pt x="0" y="72"/>
                </a:cubicBezTo>
                <a:cubicBezTo>
                  <a:pt x="0" y="81"/>
                  <a:pt x="7" y="88"/>
                  <a:pt x="16" y="8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9" y="88"/>
                  <a:pt x="176" y="81"/>
                  <a:pt x="176" y="72"/>
                </a:cubicBezTo>
                <a:cubicBezTo>
                  <a:pt x="176" y="63"/>
                  <a:pt x="169" y="56"/>
                  <a:pt x="160" y="56"/>
                </a:cubicBezTo>
                <a:moveTo>
                  <a:pt x="160" y="80"/>
                </a:moveTo>
                <a:cubicBezTo>
                  <a:pt x="16" y="80"/>
                  <a:pt x="16" y="80"/>
                  <a:pt x="16" y="80"/>
                </a:cubicBezTo>
                <a:cubicBezTo>
                  <a:pt x="12" y="80"/>
                  <a:pt x="8" y="76"/>
                  <a:pt x="8" y="72"/>
                </a:cubicBezTo>
                <a:cubicBezTo>
                  <a:pt x="8" y="68"/>
                  <a:pt x="12" y="64"/>
                  <a:pt x="16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4" y="64"/>
                  <a:pt x="168" y="68"/>
                  <a:pt x="168" y="72"/>
                </a:cubicBezTo>
                <a:cubicBezTo>
                  <a:pt x="168" y="76"/>
                  <a:pt x="164" y="80"/>
                  <a:pt x="160" y="80"/>
                </a:cubicBezTo>
                <a:moveTo>
                  <a:pt x="16" y="32"/>
                </a:moveTo>
                <a:cubicBezTo>
                  <a:pt x="160" y="32"/>
                  <a:pt x="160" y="32"/>
                  <a:pt x="160" y="32"/>
                </a:cubicBezTo>
                <a:cubicBezTo>
                  <a:pt x="169" y="32"/>
                  <a:pt x="176" y="25"/>
                  <a:pt x="176" y="16"/>
                </a:cubicBezTo>
                <a:cubicBezTo>
                  <a:pt x="176" y="7"/>
                  <a:pt x="169" y="0"/>
                  <a:pt x="16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25"/>
                  <a:pt x="7" y="32"/>
                  <a:pt x="16" y="32"/>
                </a:cubicBezTo>
                <a:moveTo>
                  <a:pt x="16" y="8"/>
                </a:move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cubicBezTo>
                  <a:pt x="168" y="20"/>
                  <a:pt x="164" y="24"/>
                  <a:pt x="16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2" y="24"/>
                  <a:pt x="8" y="20"/>
                  <a:pt x="8" y="16"/>
                </a:cubicBezTo>
                <a:cubicBezTo>
                  <a:pt x="8" y="12"/>
                  <a:pt x="12" y="8"/>
                  <a:pt x="16" y="8"/>
                </a:cubicBezTo>
                <a:moveTo>
                  <a:pt x="160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7" y="112"/>
                  <a:pt x="0" y="119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119"/>
                  <a:pt x="169" y="112"/>
                  <a:pt x="160" y="112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124"/>
                  <a:pt x="12" y="120"/>
                  <a:pt x="16" y="120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4" y="120"/>
                  <a:pt x="168" y="124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87"/>
          <p:cNvSpPr>
            <a:spLocks noEditPoints="1"/>
          </p:cNvSpPr>
          <p:nvPr/>
        </p:nvSpPr>
        <p:spPr bwMode="auto">
          <a:xfrm>
            <a:off x="5019675" y="5132388"/>
            <a:ext cx="320675" cy="261938"/>
          </a:xfrm>
          <a:custGeom>
            <a:avLst/>
            <a:gdLst>
              <a:gd name="T0" fmla="*/ 0 w 176"/>
              <a:gd name="T1" fmla="*/ 128 h 144"/>
              <a:gd name="T2" fmla="*/ 32 w 176"/>
              <a:gd name="T3" fmla="*/ 128 h 144"/>
              <a:gd name="T4" fmla="*/ 16 w 176"/>
              <a:gd name="T5" fmla="*/ 136 h 144"/>
              <a:gd name="T6" fmla="*/ 16 w 176"/>
              <a:gd name="T7" fmla="*/ 120 h 144"/>
              <a:gd name="T8" fmla="*/ 16 w 176"/>
              <a:gd name="T9" fmla="*/ 136 h 144"/>
              <a:gd name="T10" fmla="*/ 160 w 176"/>
              <a:gd name="T11" fmla="*/ 32 h 144"/>
              <a:gd name="T12" fmla="*/ 160 w 176"/>
              <a:gd name="T13" fmla="*/ 0 h 144"/>
              <a:gd name="T14" fmla="*/ 48 w 176"/>
              <a:gd name="T15" fmla="*/ 16 h 144"/>
              <a:gd name="T16" fmla="*/ 64 w 176"/>
              <a:gd name="T17" fmla="*/ 8 h 144"/>
              <a:gd name="T18" fmla="*/ 168 w 176"/>
              <a:gd name="T19" fmla="*/ 16 h 144"/>
              <a:gd name="T20" fmla="*/ 64 w 176"/>
              <a:gd name="T21" fmla="*/ 24 h 144"/>
              <a:gd name="T22" fmla="*/ 64 w 176"/>
              <a:gd name="T23" fmla="*/ 8 h 144"/>
              <a:gd name="T24" fmla="*/ 64 w 176"/>
              <a:gd name="T25" fmla="*/ 112 h 144"/>
              <a:gd name="T26" fmla="*/ 64 w 176"/>
              <a:gd name="T27" fmla="*/ 144 h 144"/>
              <a:gd name="T28" fmla="*/ 176 w 176"/>
              <a:gd name="T29" fmla="*/ 128 h 144"/>
              <a:gd name="T30" fmla="*/ 160 w 176"/>
              <a:gd name="T31" fmla="*/ 136 h 144"/>
              <a:gd name="T32" fmla="*/ 56 w 176"/>
              <a:gd name="T33" fmla="*/ 128 h 144"/>
              <a:gd name="T34" fmla="*/ 160 w 176"/>
              <a:gd name="T35" fmla="*/ 120 h 144"/>
              <a:gd name="T36" fmla="*/ 160 w 176"/>
              <a:gd name="T37" fmla="*/ 136 h 144"/>
              <a:gd name="T38" fmla="*/ 64 w 176"/>
              <a:gd name="T39" fmla="*/ 56 h 144"/>
              <a:gd name="T40" fmla="*/ 64 w 176"/>
              <a:gd name="T41" fmla="*/ 88 h 144"/>
              <a:gd name="T42" fmla="*/ 176 w 176"/>
              <a:gd name="T43" fmla="*/ 72 h 144"/>
              <a:gd name="T44" fmla="*/ 160 w 176"/>
              <a:gd name="T45" fmla="*/ 80 h 144"/>
              <a:gd name="T46" fmla="*/ 56 w 176"/>
              <a:gd name="T47" fmla="*/ 72 h 144"/>
              <a:gd name="T48" fmla="*/ 160 w 176"/>
              <a:gd name="T49" fmla="*/ 64 h 144"/>
              <a:gd name="T50" fmla="*/ 160 w 176"/>
              <a:gd name="T51" fmla="*/ 80 h 144"/>
              <a:gd name="T52" fmla="*/ 0 w 176"/>
              <a:gd name="T53" fmla="*/ 72 h 144"/>
              <a:gd name="T54" fmla="*/ 32 w 176"/>
              <a:gd name="T55" fmla="*/ 72 h 144"/>
              <a:gd name="T56" fmla="*/ 16 w 176"/>
              <a:gd name="T57" fmla="*/ 80 h 144"/>
              <a:gd name="T58" fmla="*/ 16 w 176"/>
              <a:gd name="T59" fmla="*/ 64 h 144"/>
              <a:gd name="T60" fmla="*/ 16 w 176"/>
              <a:gd name="T61" fmla="*/ 80 h 144"/>
              <a:gd name="T62" fmla="*/ 0 w 176"/>
              <a:gd name="T63" fmla="*/ 16 h 144"/>
              <a:gd name="T64" fmla="*/ 32 w 176"/>
              <a:gd name="T65" fmla="*/ 16 h 144"/>
              <a:gd name="T66" fmla="*/ 16 w 176"/>
              <a:gd name="T67" fmla="*/ 24 h 144"/>
              <a:gd name="T68" fmla="*/ 16 w 176"/>
              <a:gd name="T69" fmla="*/ 8 h 144"/>
              <a:gd name="T70" fmla="*/ 16 w 176"/>
              <a:gd name="T71" fmla="*/ 2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44">
                <a:moveTo>
                  <a:pt x="16" y="112"/>
                </a:moveTo>
                <a:cubicBezTo>
                  <a:pt x="7" y="112"/>
                  <a:pt x="0" y="119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25" y="144"/>
                  <a:pt x="32" y="137"/>
                  <a:pt x="32" y="128"/>
                </a:cubicBezTo>
                <a:cubicBezTo>
                  <a:pt x="32" y="119"/>
                  <a:pt x="25" y="112"/>
                  <a:pt x="16" y="112"/>
                </a:cubicBezTo>
                <a:moveTo>
                  <a:pt x="16" y="136"/>
                </a:moveTo>
                <a:cubicBezTo>
                  <a:pt x="12" y="136"/>
                  <a:pt x="8" y="132"/>
                  <a:pt x="8" y="128"/>
                </a:cubicBezTo>
                <a:cubicBezTo>
                  <a:pt x="8" y="124"/>
                  <a:pt x="12" y="120"/>
                  <a:pt x="16" y="120"/>
                </a:cubicBezTo>
                <a:cubicBezTo>
                  <a:pt x="20" y="120"/>
                  <a:pt x="24" y="124"/>
                  <a:pt x="24" y="128"/>
                </a:cubicBezTo>
                <a:cubicBezTo>
                  <a:pt x="24" y="132"/>
                  <a:pt x="20" y="136"/>
                  <a:pt x="16" y="136"/>
                </a:cubicBezTo>
                <a:moveTo>
                  <a:pt x="64" y="32"/>
                </a:moveTo>
                <a:cubicBezTo>
                  <a:pt x="160" y="32"/>
                  <a:pt x="160" y="32"/>
                  <a:pt x="160" y="32"/>
                </a:cubicBezTo>
                <a:cubicBezTo>
                  <a:pt x="169" y="32"/>
                  <a:pt x="176" y="25"/>
                  <a:pt x="176" y="16"/>
                </a:cubicBezTo>
                <a:cubicBezTo>
                  <a:pt x="176" y="7"/>
                  <a:pt x="169" y="0"/>
                  <a:pt x="16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8" y="7"/>
                  <a:pt x="48" y="16"/>
                </a:cubicBezTo>
                <a:cubicBezTo>
                  <a:pt x="48" y="25"/>
                  <a:pt x="55" y="32"/>
                  <a:pt x="64" y="32"/>
                </a:cubicBezTo>
                <a:moveTo>
                  <a:pt x="64" y="8"/>
                </a:move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cubicBezTo>
                  <a:pt x="168" y="20"/>
                  <a:pt x="164" y="24"/>
                  <a:pt x="160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0" y="24"/>
                  <a:pt x="56" y="20"/>
                  <a:pt x="56" y="16"/>
                </a:cubicBezTo>
                <a:cubicBezTo>
                  <a:pt x="56" y="12"/>
                  <a:pt x="60" y="8"/>
                  <a:pt x="64" y="8"/>
                </a:cubicBezTo>
                <a:moveTo>
                  <a:pt x="160" y="112"/>
                </a:moveTo>
                <a:cubicBezTo>
                  <a:pt x="64" y="112"/>
                  <a:pt x="64" y="112"/>
                  <a:pt x="64" y="112"/>
                </a:cubicBezTo>
                <a:cubicBezTo>
                  <a:pt x="55" y="112"/>
                  <a:pt x="48" y="119"/>
                  <a:pt x="48" y="128"/>
                </a:cubicBezTo>
                <a:cubicBezTo>
                  <a:pt x="48" y="137"/>
                  <a:pt x="55" y="144"/>
                  <a:pt x="64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119"/>
                  <a:pt x="169" y="112"/>
                  <a:pt x="160" y="112"/>
                </a:cubicBezTo>
                <a:moveTo>
                  <a:pt x="160" y="136"/>
                </a:moveTo>
                <a:cubicBezTo>
                  <a:pt x="64" y="136"/>
                  <a:pt x="64" y="136"/>
                  <a:pt x="64" y="136"/>
                </a:cubicBezTo>
                <a:cubicBezTo>
                  <a:pt x="60" y="136"/>
                  <a:pt x="56" y="132"/>
                  <a:pt x="56" y="128"/>
                </a:cubicBezTo>
                <a:cubicBezTo>
                  <a:pt x="56" y="124"/>
                  <a:pt x="60" y="120"/>
                  <a:pt x="64" y="120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4" y="120"/>
                  <a:pt x="168" y="124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  <a:moveTo>
                  <a:pt x="160" y="56"/>
                </a:moveTo>
                <a:cubicBezTo>
                  <a:pt x="64" y="56"/>
                  <a:pt x="64" y="56"/>
                  <a:pt x="64" y="56"/>
                </a:cubicBezTo>
                <a:cubicBezTo>
                  <a:pt x="55" y="56"/>
                  <a:pt x="48" y="63"/>
                  <a:pt x="48" y="72"/>
                </a:cubicBezTo>
                <a:cubicBezTo>
                  <a:pt x="48" y="81"/>
                  <a:pt x="55" y="88"/>
                  <a:pt x="64" y="8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9" y="88"/>
                  <a:pt x="176" y="81"/>
                  <a:pt x="176" y="72"/>
                </a:cubicBezTo>
                <a:cubicBezTo>
                  <a:pt x="176" y="63"/>
                  <a:pt x="169" y="56"/>
                  <a:pt x="160" y="56"/>
                </a:cubicBezTo>
                <a:moveTo>
                  <a:pt x="160" y="80"/>
                </a:moveTo>
                <a:cubicBezTo>
                  <a:pt x="64" y="80"/>
                  <a:pt x="64" y="80"/>
                  <a:pt x="64" y="80"/>
                </a:cubicBezTo>
                <a:cubicBezTo>
                  <a:pt x="60" y="80"/>
                  <a:pt x="56" y="76"/>
                  <a:pt x="56" y="72"/>
                </a:cubicBezTo>
                <a:cubicBezTo>
                  <a:pt x="56" y="68"/>
                  <a:pt x="60" y="64"/>
                  <a:pt x="64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4" y="64"/>
                  <a:pt x="168" y="68"/>
                  <a:pt x="168" y="72"/>
                </a:cubicBezTo>
                <a:cubicBezTo>
                  <a:pt x="168" y="76"/>
                  <a:pt x="164" y="80"/>
                  <a:pt x="160" y="80"/>
                </a:cubicBezTo>
                <a:moveTo>
                  <a:pt x="16" y="56"/>
                </a:moveTo>
                <a:cubicBezTo>
                  <a:pt x="7" y="56"/>
                  <a:pt x="0" y="63"/>
                  <a:pt x="0" y="72"/>
                </a:cubicBezTo>
                <a:cubicBezTo>
                  <a:pt x="0" y="81"/>
                  <a:pt x="7" y="88"/>
                  <a:pt x="16" y="88"/>
                </a:cubicBezTo>
                <a:cubicBezTo>
                  <a:pt x="25" y="88"/>
                  <a:pt x="32" y="81"/>
                  <a:pt x="32" y="72"/>
                </a:cubicBezTo>
                <a:cubicBezTo>
                  <a:pt x="32" y="63"/>
                  <a:pt x="25" y="56"/>
                  <a:pt x="16" y="56"/>
                </a:cubicBezTo>
                <a:moveTo>
                  <a:pt x="16" y="80"/>
                </a:moveTo>
                <a:cubicBezTo>
                  <a:pt x="12" y="80"/>
                  <a:pt x="8" y="76"/>
                  <a:pt x="8" y="72"/>
                </a:cubicBezTo>
                <a:cubicBezTo>
                  <a:pt x="8" y="68"/>
                  <a:pt x="12" y="64"/>
                  <a:pt x="16" y="64"/>
                </a:cubicBezTo>
                <a:cubicBezTo>
                  <a:pt x="20" y="64"/>
                  <a:pt x="24" y="68"/>
                  <a:pt x="24" y="72"/>
                </a:cubicBezTo>
                <a:cubicBezTo>
                  <a:pt x="24" y="76"/>
                  <a:pt x="20" y="80"/>
                  <a:pt x="16" y="80"/>
                </a:cubicBezTo>
                <a:moveTo>
                  <a:pt x="16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25"/>
                  <a:pt x="7" y="32"/>
                  <a:pt x="16" y="32"/>
                </a:cubicBezTo>
                <a:cubicBezTo>
                  <a:pt x="25" y="32"/>
                  <a:pt x="32" y="25"/>
                  <a:pt x="32" y="16"/>
                </a:cubicBezTo>
                <a:cubicBezTo>
                  <a:pt x="32" y="7"/>
                  <a:pt x="25" y="0"/>
                  <a:pt x="16" y="0"/>
                </a:cubicBezTo>
                <a:moveTo>
                  <a:pt x="16" y="24"/>
                </a:moveTo>
                <a:cubicBezTo>
                  <a:pt x="12" y="24"/>
                  <a:pt x="8" y="20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20" y="8"/>
                  <a:pt x="24" y="12"/>
                  <a:pt x="24" y="16"/>
                </a:cubicBezTo>
                <a:cubicBezTo>
                  <a:pt x="24" y="20"/>
                  <a:pt x="20" y="24"/>
                  <a:pt x="16" y="2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88"/>
          <p:cNvSpPr>
            <a:spLocks noEditPoints="1"/>
          </p:cNvSpPr>
          <p:nvPr/>
        </p:nvSpPr>
        <p:spPr bwMode="auto">
          <a:xfrm>
            <a:off x="5630863" y="5132388"/>
            <a:ext cx="320675" cy="261938"/>
          </a:xfrm>
          <a:custGeom>
            <a:avLst/>
            <a:gdLst>
              <a:gd name="T0" fmla="*/ 12 w 176"/>
              <a:gd name="T1" fmla="*/ 80 h 144"/>
              <a:gd name="T2" fmla="*/ 0 w 176"/>
              <a:gd name="T3" fmla="*/ 92 h 144"/>
              <a:gd name="T4" fmla="*/ 12 w 176"/>
              <a:gd name="T5" fmla="*/ 104 h 144"/>
              <a:gd name="T6" fmla="*/ 24 w 176"/>
              <a:gd name="T7" fmla="*/ 92 h 144"/>
              <a:gd name="T8" fmla="*/ 12 w 176"/>
              <a:gd name="T9" fmla="*/ 80 h 144"/>
              <a:gd name="T10" fmla="*/ 12 w 176"/>
              <a:gd name="T11" fmla="*/ 40 h 144"/>
              <a:gd name="T12" fmla="*/ 0 w 176"/>
              <a:gd name="T13" fmla="*/ 52 h 144"/>
              <a:gd name="T14" fmla="*/ 12 w 176"/>
              <a:gd name="T15" fmla="*/ 64 h 144"/>
              <a:gd name="T16" fmla="*/ 24 w 176"/>
              <a:gd name="T17" fmla="*/ 52 h 144"/>
              <a:gd name="T18" fmla="*/ 12 w 176"/>
              <a:gd name="T19" fmla="*/ 40 h 144"/>
              <a:gd name="T20" fmla="*/ 12 w 176"/>
              <a:gd name="T21" fmla="*/ 120 h 144"/>
              <a:gd name="T22" fmla="*/ 0 w 176"/>
              <a:gd name="T23" fmla="*/ 132 h 144"/>
              <a:gd name="T24" fmla="*/ 12 w 176"/>
              <a:gd name="T25" fmla="*/ 144 h 144"/>
              <a:gd name="T26" fmla="*/ 24 w 176"/>
              <a:gd name="T27" fmla="*/ 132 h 144"/>
              <a:gd name="T28" fmla="*/ 12 w 176"/>
              <a:gd name="T29" fmla="*/ 120 h 144"/>
              <a:gd name="T30" fmla="*/ 44 w 176"/>
              <a:gd name="T31" fmla="*/ 16 h 144"/>
              <a:gd name="T32" fmla="*/ 172 w 176"/>
              <a:gd name="T33" fmla="*/ 16 h 144"/>
              <a:gd name="T34" fmla="*/ 176 w 176"/>
              <a:gd name="T35" fmla="*/ 12 h 144"/>
              <a:gd name="T36" fmla="*/ 172 w 176"/>
              <a:gd name="T37" fmla="*/ 8 h 144"/>
              <a:gd name="T38" fmla="*/ 44 w 176"/>
              <a:gd name="T39" fmla="*/ 8 h 144"/>
              <a:gd name="T40" fmla="*/ 40 w 176"/>
              <a:gd name="T41" fmla="*/ 12 h 144"/>
              <a:gd name="T42" fmla="*/ 44 w 176"/>
              <a:gd name="T43" fmla="*/ 16 h 144"/>
              <a:gd name="T44" fmla="*/ 172 w 176"/>
              <a:gd name="T45" fmla="*/ 128 h 144"/>
              <a:gd name="T46" fmla="*/ 44 w 176"/>
              <a:gd name="T47" fmla="*/ 128 h 144"/>
              <a:gd name="T48" fmla="*/ 40 w 176"/>
              <a:gd name="T49" fmla="*/ 132 h 144"/>
              <a:gd name="T50" fmla="*/ 44 w 176"/>
              <a:gd name="T51" fmla="*/ 136 h 144"/>
              <a:gd name="T52" fmla="*/ 172 w 176"/>
              <a:gd name="T53" fmla="*/ 136 h 144"/>
              <a:gd name="T54" fmla="*/ 176 w 176"/>
              <a:gd name="T55" fmla="*/ 132 h 144"/>
              <a:gd name="T56" fmla="*/ 172 w 176"/>
              <a:gd name="T57" fmla="*/ 128 h 144"/>
              <a:gd name="T58" fmla="*/ 12 w 176"/>
              <a:gd name="T59" fmla="*/ 0 h 144"/>
              <a:gd name="T60" fmla="*/ 0 w 176"/>
              <a:gd name="T61" fmla="*/ 12 h 144"/>
              <a:gd name="T62" fmla="*/ 12 w 176"/>
              <a:gd name="T63" fmla="*/ 24 h 144"/>
              <a:gd name="T64" fmla="*/ 24 w 176"/>
              <a:gd name="T65" fmla="*/ 12 h 144"/>
              <a:gd name="T66" fmla="*/ 12 w 176"/>
              <a:gd name="T67" fmla="*/ 0 h 144"/>
              <a:gd name="T68" fmla="*/ 172 w 176"/>
              <a:gd name="T69" fmla="*/ 48 h 144"/>
              <a:gd name="T70" fmla="*/ 44 w 176"/>
              <a:gd name="T71" fmla="*/ 48 h 144"/>
              <a:gd name="T72" fmla="*/ 40 w 176"/>
              <a:gd name="T73" fmla="*/ 52 h 144"/>
              <a:gd name="T74" fmla="*/ 44 w 176"/>
              <a:gd name="T75" fmla="*/ 56 h 144"/>
              <a:gd name="T76" fmla="*/ 172 w 176"/>
              <a:gd name="T77" fmla="*/ 56 h 144"/>
              <a:gd name="T78" fmla="*/ 176 w 176"/>
              <a:gd name="T79" fmla="*/ 52 h 144"/>
              <a:gd name="T80" fmla="*/ 172 w 176"/>
              <a:gd name="T81" fmla="*/ 48 h 144"/>
              <a:gd name="T82" fmla="*/ 172 w 176"/>
              <a:gd name="T83" fmla="*/ 88 h 144"/>
              <a:gd name="T84" fmla="*/ 44 w 176"/>
              <a:gd name="T85" fmla="*/ 88 h 144"/>
              <a:gd name="T86" fmla="*/ 40 w 176"/>
              <a:gd name="T87" fmla="*/ 92 h 144"/>
              <a:gd name="T88" fmla="*/ 44 w 176"/>
              <a:gd name="T89" fmla="*/ 96 h 144"/>
              <a:gd name="T90" fmla="*/ 172 w 176"/>
              <a:gd name="T91" fmla="*/ 96 h 144"/>
              <a:gd name="T92" fmla="*/ 176 w 176"/>
              <a:gd name="T93" fmla="*/ 92 h 144"/>
              <a:gd name="T94" fmla="*/ 172 w 176"/>
              <a:gd name="T95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44">
                <a:moveTo>
                  <a:pt x="12" y="80"/>
                </a:moveTo>
                <a:cubicBezTo>
                  <a:pt x="5" y="80"/>
                  <a:pt x="0" y="85"/>
                  <a:pt x="0" y="92"/>
                </a:cubicBezTo>
                <a:cubicBezTo>
                  <a:pt x="0" y="99"/>
                  <a:pt x="5" y="104"/>
                  <a:pt x="12" y="104"/>
                </a:cubicBezTo>
                <a:cubicBezTo>
                  <a:pt x="19" y="104"/>
                  <a:pt x="24" y="99"/>
                  <a:pt x="24" y="92"/>
                </a:cubicBezTo>
                <a:cubicBezTo>
                  <a:pt x="24" y="85"/>
                  <a:pt x="19" y="80"/>
                  <a:pt x="12" y="80"/>
                </a:cubicBezTo>
                <a:moveTo>
                  <a:pt x="12" y="40"/>
                </a:moveTo>
                <a:cubicBezTo>
                  <a:pt x="5" y="40"/>
                  <a:pt x="0" y="45"/>
                  <a:pt x="0" y="52"/>
                </a:cubicBezTo>
                <a:cubicBezTo>
                  <a:pt x="0" y="59"/>
                  <a:pt x="5" y="64"/>
                  <a:pt x="12" y="64"/>
                </a:cubicBezTo>
                <a:cubicBezTo>
                  <a:pt x="19" y="64"/>
                  <a:pt x="24" y="59"/>
                  <a:pt x="24" y="52"/>
                </a:cubicBezTo>
                <a:cubicBezTo>
                  <a:pt x="24" y="45"/>
                  <a:pt x="19" y="40"/>
                  <a:pt x="12" y="40"/>
                </a:cubicBezTo>
                <a:moveTo>
                  <a:pt x="12" y="120"/>
                </a:moveTo>
                <a:cubicBezTo>
                  <a:pt x="5" y="120"/>
                  <a:pt x="0" y="125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9" y="144"/>
                  <a:pt x="24" y="139"/>
                  <a:pt x="24" y="132"/>
                </a:cubicBezTo>
                <a:cubicBezTo>
                  <a:pt x="24" y="125"/>
                  <a:pt x="19" y="120"/>
                  <a:pt x="12" y="120"/>
                </a:cubicBezTo>
                <a:moveTo>
                  <a:pt x="44" y="16"/>
                </a:moveTo>
                <a:cubicBezTo>
                  <a:pt x="172" y="16"/>
                  <a:pt x="172" y="16"/>
                  <a:pt x="172" y="16"/>
                </a:cubicBezTo>
                <a:cubicBezTo>
                  <a:pt x="174" y="16"/>
                  <a:pt x="176" y="14"/>
                  <a:pt x="176" y="12"/>
                </a:cubicBezTo>
                <a:cubicBezTo>
                  <a:pt x="176" y="10"/>
                  <a:pt x="174" y="8"/>
                  <a:pt x="172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2" y="8"/>
                  <a:pt x="40" y="10"/>
                  <a:pt x="40" y="12"/>
                </a:cubicBezTo>
                <a:cubicBezTo>
                  <a:pt x="40" y="14"/>
                  <a:pt x="42" y="16"/>
                  <a:pt x="44" y="16"/>
                </a:cubicBezTo>
                <a:moveTo>
                  <a:pt x="172" y="128"/>
                </a:moveTo>
                <a:cubicBezTo>
                  <a:pt x="44" y="128"/>
                  <a:pt x="44" y="128"/>
                  <a:pt x="44" y="128"/>
                </a:cubicBezTo>
                <a:cubicBezTo>
                  <a:pt x="42" y="128"/>
                  <a:pt x="40" y="130"/>
                  <a:pt x="40" y="132"/>
                </a:cubicBezTo>
                <a:cubicBezTo>
                  <a:pt x="40" y="134"/>
                  <a:pt x="42" y="136"/>
                  <a:pt x="44" y="136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74" y="136"/>
                  <a:pt x="176" y="134"/>
                  <a:pt x="176" y="132"/>
                </a:cubicBezTo>
                <a:cubicBezTo>
                  <a:pt x="176" y="130"/>
                  <a:pt x="174" y="128"/>
                  <a:pt x="172" y="128"/>
                </a:cubicBezTo>
                <a:moveTo>
                  <a:pt x="12" y="0"/>
                </a:move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19" y="24"/>
                  <a:pt x="24" y="19"/>
                  <a:pt x="24" y="12"/>
                </a:cubicBezTo>
                <a:cubicBezTo>
                  <a:pt x="24" y="5"/>
                  <a:pt x="19" y="0"/>
                  <a:pt x="12" y="0"/>
                </a:cubicBezTo>
                <a:moveTo>
                  <a:pt x="172" y="48"/>
                </a:moveTo>
                <a:cubicBezTo>
                  <a:pt x="44" y="48"/>
                  <a:pt x="44" y="48"/>
                  <a:pt x="44" y="48"/>
                </a:cubicBezTo>
                <a:cubicBezTo>
                  <a:pt x="42" y="48"/>
                  <a:pt x="40" y="50"/>
                  <a:pt x="40" y="52"/>
                </a:cubicBezTo>
                <a:cubicBezTo>
                  <a:pt x="40" y="54"/>
                  <a:pt x="42" y="56"/>
                  <a:pt x="44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6" y="54"/>
                  <a:pt x="176" y="52"/>
                </a:cubicBezTo>
                <a:cubicBezTo>
                  <a:pt x="176" y="50"/>
                  <a:pt x="174" y="48"/>
                  <a:pt x="172" y="48"/>
                </a:cubicBezTo>
                <a:moveTo>
                  <a:pt x="172" y="88"/>
                </a:moveTo>
                <a:cubicBezTo>
                  <a:pt x="44" y="88"/>
                  <a:pt x="44" y="88"/>
                  <a:pt x="44" y="88"/>
                </a:cubicBezTo>
                <a:cubicBezTo>
                  <a:pt x="42" y="88"/>
                  <a:pt x="40" y="90"/>
                  <a:pt x="40" y="92"/>
                </a:cubicBezTo>
                <a:cubicBezTo>
                  <a:pt x="40" y="94"/>
                  <a:pt x="42" y="96"/>
                  <a:pt x="44" y="96"/>
                </a:cubicBezTo>
                <a:cubicBezTo>
                  <a:pt x="172" y="96"/>
                  <a:pt x="172" y="96"/>
                  <a:pt x="172" y="96"/>
                </a:cubicBezTo>
                <a:cubicBezTo>
                  <a:pt x="174" y="96"/>
                  <a:pt x="176" y="94"/>
                  <a:pt x="176" y="92"/>
                </a:cubicBezTo>
                <a:cubicBezTo>
                  <a:pt x="176" y="90"/>
                  <a:pt x="174" y="88"/>
                  <a:pt x="172" y="8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89"/>
          <p:cNvSpPr>
            <a:spLocks noEditPoints="1"/>
          </p:cNvSpPr>
          <p:nvPr/>
        </p:nvSpPr>
        <p:spPr bwMode="auto">
          <a:xfrm>
            <a:off x="6242050" y="5132388"/>
            <a:ext cx="320675" cy="261938"/>
          </a:xfrm>
          <a:custGeom>
            <a:avLst/>
            <a:gdLst>
              <a:gd name="T0" fmla="*/ 160 w 176"/>
              <a:gd name="T1" fmla="*/ 16 h 144"/>
              <a:gd name="T2" fmla="*/ 88 w 176"/>
              <a:gd name="T3" fmla="*/ 16 h 144"/>
              <a:gd name="T4" fmla="*/ 56 w 176"/>
              <a:gd name="T5" fmla="*/ 0 h 144"/>
              <a:gd name="T6" fmla="*/ 16 w 176"/>
              <a:gd name="T7" fmla="*/ 0 h 144"/>
              <a:gd name="T8" fmla="*/ 0 w 176"/>
              <a:gd name="T9" fmla="*/ 16 h 144"/>
              <a:gd name="T10" fmla="*/ 0 w 176"/>
              <a:gd name="T11" fmla="*/ 128 h 144"/>
              <a:gd name="T12" fmla="*/ 16 w 176"/>
              <a:gd name="T13" fmla="*/ 144 h 144"/>
              <a:gd name="T14" fmla="*/ 160 w 176"/>
              <a:gd name="T15" fmla="*/ 144 h 144"/>
              <a:gd name="T16" fmla="*/ 176 w 176"/>
              <a:gd name="T17" fmla="*/ 128 h 144"/>
              <a:gd name="T18" fmla="*/ 176 w 176"/>
              <a:gd name="T19" fmla="*/ 32 h 144"/>
              <a:gd name="T20" fmla="*/ 160 w 176"/>
              <a:gd name="T21" fmla="*/ 16 h 144"/>
              <a:gd name="T22" fmla="*/ 168 w 176"/>
              <a:gd name="T23" fmla="*/ 128 h 144"/>
              <a:gd name="T24" fmla="*/ 160 w 176"/>
              <a:gd name="T25" fmla="*/ 136 h 144"/>
              <a:gd name="T26" fmla="*/ 16 w 176"/>
              <a:gd name="T27" fmla="*/ 136 h 144"/>
              <a:gd name="T28" fmla="*/ 8 w 176"/>
              <a:gd name="T29" fmla="*/ 128 h 144"/>
              <a:gd name="T30" fmla="*/ 8 w 176"/>
              <a:gd name="T31" fmla="*/ 48 h 144"/>
              <a:gd name="T32" fmla="*/ 168 w 176"/>
              <a:gd name="T33" fmla="*/ 48 h 144"/>
              <a:gd name="T34" fmla="*/ 168 w 176"/>
              <a:gd name="T35" fmla="*/ 128 h 144"/>
              <a:gd name="T36" fmla="*/ 168 w 176"/>
              <a:gd name="T37" fmla="*/ 40 h 144"/>
              <a:gd name="T38" fmla="*/ 8 w 176"/>
              <a:gd name="T39" fmla="*/ 40 h 144"/>
              <a:gd name="T40" fmla="*/ 8 w 176"/>
              <a:gd name="T41" fmla="*/ 16 h 144"/>
              <a:gd name="T42" fmla="*/ 16 w 176"/>
              <a:gd name="T43" fmla="*/ 8 h 144"/>
              <a:gd name="T44" fmla="*/ 56 w 176"/>
              <a:gd name="T45" fmla="*/ 8 h 144"/>
              <a:gd name="T46" fmla="*/ 88 w 176"/>
              <a:gd name="T47" fmla="*/ 24 h 144"/>
              <a:gd name="T48" fmla="*/ 160 w 176"/>
              <a:gd name="T49" fmla="*/ 24 h 144"/>
              <a:gd name="T50" fmla="*/ 168 w 176"/>
              <a:gd name="T51" fmla="*/ 32 h 144"/>
              <a:gd name="T52" fmla="*/ 168 w 176"/>
              <a:gd name="T53" fmla="*/ 4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144"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0"/>
          <p:cNvSpPr>
            <a:spLocks noEditPoints="1"/>
          </p:cNvSpPr>
          <p:nvPr/>
        </p:nvSpPr>
        <p:spPr bwMode="auto">
          <a:xfrm>
            <a:off x="6853238" y="5118101"/>
            <a:ext cx="320675" cy="290513"/>
          </a:xfrm>
          <a:custGeom>
            <a:avLst/>
            <a:gdLst>
              <a:gd name="T0" fmla="*/ 128 w 176"/>
              <a:gd name="T1" fmla="*/ 48 h 160"/>
              <a:gd name="T2" fmla="*/ 80 w 176"/>
              <a:gd name="T3" fmla="*/ 48 h 160"/>
              <a:gd name="T4" fmla="*/ 48 w 176"/>
              <a:gd name="T5" fmla="*/ 32 h 160"/>
              <a:gd name="T6" fmla="*/ 16 w 176"/>
              <a:gd name="T7" fmla="*/ 32 h 160"/>
              <a:gd name="T8" fmla="*/ 0 w 176"/>
              <a:gd name="T9" fmla="*/ 48 h 160"/>
              <a:gd name="T10" fmla="*/ 0 w 176"/>
              <a:gd name="T11" fmla="*/ 144 h 160"/>
              <a:gd name="T12" fmla="*/ 16 w 176"/>
              <a:gd name="T13" fmla="*/ 160 h 160"/>
              <a:gd name="T14" fmla="*/ 128 w 176"/>
              <a:gd name="T15" fmla="*/ 160 h 160"/>
              <a:gd name="T16" fmla="*/ 144 w 176"/>
              <a:gd name="T17" fmla="*/ 144 h 160"/>
              <a:gd name="T18" fmla="*/ 144 w 176"/>
              <a:gd name="T19" fmla="*/ 64 h 160"/>
              <a:gd name="T20" fmla="*/ 128 w 176"/>
              <a:gd name="T21" fmla="*/ 48 h 160"/>
              <a:gd name="T22" fmla="*/ 136 w 176"/>
              <a:gd name="T23" fmla="*/ 144 h 160"/>
              <a:gd name="T24" fmla="*/ 128 w 176"/>
              <a:gd name="T25" fmla="*/ 152 h 160"/>
              <a:gd name="T26" fmla="*/ 16 w 176"/>
              <a:gd name="T27" fmla="*/ 152 h 160"/>
              <a:gd name="T28" fmla="*/ 8 w 176"/>
              <a:gd name="T29" fmla="*/ 144 h 160"/>
              <a:gd name="T30" fmla="*/ 8 w 176"/>
              <a:gd name="T31" fmla="*/ 80 h 160"/>
              <a:gd name="T32" fmla="*/ 136 w 176"/>
              <a:gd name="T33" fmla="*/ 80 h 160"/>
              <a:gd name="T34" fmla="*/ 136 w 176"/>
              <a:gd name="T35" fmla="*/ 144 h 160"/>
              <a:gd name="T36" fmla="*/ 136 w 176"/>
              <a:gd name="T37" fmla="*/ 72 h 160"/>
              <a:gd name="T38" fmla="*/ 8 w 176"/>
              <a:gd name="T39" fmla="*/ 72 h 160"/>
              <a:gd name="T40" fmla="*/ 8 w 176"/>
              <a:gd name="T41" fmla="*/ 48 h 160"/>
              <a:gd name="T42" fmla="*/ 16 w 176"/>
              <a:gd name="T43" fmla="*/ 40 h 160"/>
              <a:gd name="T44" fmla="*/ 48 w 176"/>
              <a:gd name="T45" fmla="*/ 40 h 160"/>
              <a:gd name="T46" fmla="*/ 80 w 176"/>
              <a:gd name="T47" fmla="*/ 56 h 160"/>
              <a:gd name="T48" fmla="*/ 128 w 176"/>
              <a:gd name="T49" fmla="*/ 56 h 160"/>
              <a:gd name="T50" fmla="*/ 136 w 176"/>
              <a:gd name="T51" fmla="*/ 64 h 160"/>
              <a:gd name="T52" fmla="*/ 136 w 176"/>
              <a:gd name="T53" fmla="*/ 72 h 160"/>
              <a:gd name="T54" fmla="*/ 160 w 176"/>
              <a:gd name="T55" fmla="*/ 16 h 160"/>
              <a:gd name="T56" fmla="*/ 112 w 176"/>
              <a:gd name="T57" fmla="*/ 16 h 160"/>
              <a:gd name="T58" fmla="*/ 80 w 176"/>
              <a:gd name="T59" fmla="*/ 0 h 160"/>
              <a:gd name="T60" fmla="*/ 48 w 176"/>
              <a:gd name="T61" fmla="*/ 0 h 160"/>
              <a:gd name="T62" fmla="*/ 32 w 176"/>
              <a:gd name="T63" fmla="*/ 16 h 160"/>
              <a:gd name="T64" fmla="*/ 32 w 176"/>
              <a:gd name="T65" fmla="*/ 20 h 160"/>
              <a:gd name="T66" fmla="*/ 36 w 176"/>
              <a:gd name="T67" fmla="*/ 24 h 160"/>
              <a:gd name="T68" fmla="*/ 40 w 176"/>
              <a:gd name="T69" fmla="*/ 20 h 160"/>
              <a:gd name="T70" fmla="*/ 40 w 176"/>
              <a:gd name="T71" fmla="*/ 16 h 160"/>
              <a:gd name="T72" fmla="*/ 48 w 176"/>
              <a:gd name="T73" fmla="*/ 8 h 160"/>
              <a:gd name="T74" fmla="*/ 80 w 176"/>
              <a:gd name="T75" fmla="*/ 8 h 160"/>
              <a:gd name="T76" fmla="*/ 112 w 176"/>
              <a:gd name="T77" fmla="*/ 24 h 160"/>
              <a:gd name="T78" fmla="*/ 160 w 176"/>
              <a:gd name="T79" fmla="*/ 24 h 160"/>
              <a:gd name="T80" fmla="*/ 168 w 176"/>
              <a:gd name="T81" fmla="*/ 32 h 160"/>
              <a:gd name="T82" fmla="*/ 168 w 176"/>
              <a:gd name="T83" fmla="*/ 112 h 160"/>
              <a:gd name="T84" fmla="*/ 160 w 176"/>
              <a:gd name="T85" fmla="*/ 120 h 160"/>
              <a:gd name="T86" fmla="*/ 156 w 176"/>
              <a:gd name="T87" fmla="*/ 120 h 160"/>
              <a:gd name="T88" fmla="*/ 152 w 176"/>
              <a:gd name="T89" fmla="*/ 124 h 160"/>
              <a:gd name="T90" fmla="*/ 156 w 176"/>
              <a:gd name="T91" fmla="*/ 128 h 160"/>
              <a:gd name="T92" fmla="*/ 160 w 176"/>
              <a:gd name="T93" fmla="*/ 128 h 160"/>
              <a:gd name="T94" fmla="*/ 176 w 176"/>
              <a:gd name="T95" fmla="*/ 112 h 160"/>
              <a:gd name="T96" fmla="*/ 176 w 176"/>
              <a:gd name="T97" fmla="*/ 32 h 160"/>
              <a:gd name="T98" fmla="*/ 160 w 176"/>
              <a:gd name="T99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60">
                <a:moveTo>
                  <a:pt x="128" y="48"/>
                </a:moveTo>
                <a:cubicBezTo>
                  <a:pt x="80" y="48"/>
                  <a:pt x="80" y="48"/>
                  <a:pt x="80" y="48"/>
                </a:cubicBezTo>
                <a:cubicBezTo>
                  <a:pt x="64" y="48"/>
                  <a:pt x="64" y="32"/>
                  <a:pt x="48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7" y="160"/>
                  <a:pt x="144" y="153"/>
                  <a:pt x="144" y="14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44" y="55"/>
                  <a:pt x="137" y="48"/>
                  <a:pt x="128" y="48"/>
                </a:cubicBezTo>
                <a:moveTo>
                  <a:pt x="136" y="144"/>
                </a:moveTo>
                <a:cubicBezTo>
                  <a:pt x="136" y="148"/>
                  <a:pt x="132" y="152"/>
                  <a:pt x="128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2" y="152"/>
                  <a:pt x="8" y="148"/>
                  <a:pt x="8" y="144"/>
                </a:cubicBezTo>
                <a:cubicBezTo>
                  <a:pt x="8" y="80"/>
                  <a:pt x="8" y="80"/>
                  <a:pt x="8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6" y="144"/>
                </a:lnTo>
                <a:close/>
                <a:moveTo>
                  <a:pt x="136" y="72"/>
                </a:moveTo>
                <a:cubicBezTo>
                  <a:pt x="8" y="72"/>
                  <a:pt x="8" y="72"/>
                  <a:pt x="8" y="72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12" y="40"/>
                  <a:pt x="16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60" y="40"/>
                  <a:pt x="60" y="56"/>
                  <a:pt x="80" y="56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32" y="56"/>
                  <a:pt x="136" y="60"/>
                  <a:pt x="136" y="64"/>
                </a:cubicBezTo>
                <a:lnTo>
                  <a:pt x="136" y="72"/>
                </a:lnTo>
                <a:close/>
                <a:moveTo>
                  <a:pt x="160" y="16"/>
                </a:moveTo>
                <a:cubicBezTo>
                  <a:pt x="112" y="16"/>
                  <a:pt x="112" y="16"/>
                  <a:pt x="112" y="16"/>
                </a:cubicBezTo>
                <a:cubicBezTo>
                  <a:pt x="96" y="16"/>
                  <a:pt x="96" y="0"/>
                  <a:pt x="80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38" y="24"/>
                  <a:pt x="40" y="22"/>
                  <a:pt x="40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2"/>
                  <a:pt x="44" y="8"/>
                  <a:pt x="48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92" y="8"/>
                  <a:pt x="92" y="24"/>
                  <a:pt x="112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8" y="116"/>
                  <a:pt x="164" y="120"/>
                  <a:pt x="160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4" y="120"/>
                  <a:pt x="152" y="122"/>
                  <a:pt x="152" y="124"/>
                </a:cubicBezTo>
                <a:cubicBezTo>
                  <a:pt x="152" y="126"/>
                  <a:pt x="154" y="128"/>
                  <a:pt x="156" y="128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9" y="128"/>
                  <a:pt x="176" y="121"/>
                  <a:pt x="176" y="112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1"/>
          <p:cNvSpPr>
            <a:spLocks noEditPoints="1"/>
          </p:cNvSpPr>
          <p:nvPr/>
        </p:nvSpPr>
        <p:spPr bwMode="auto">
          <a:xfrm>
            <a:off x="7464425" y="5132388"/>
            <a:ext cx="320675" cy="26193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2"/>
          <p:cNvSpPr>
            <a:spLocks noEditPoints="1"/>
          </p:cNvSpPr>
          <p:nvPr/>
        </p:nvSpPr>
        <p:spPr bwMode="auto">
          <a:xfrm>
            <a:off x="8075613" y="5102226"/>
            <a:ext cx="320675" cy="320675"/>
          </a:xfrm>
          <a:custGeom>
            <a:avLst/>
            <a:gdLst>
              <a:gd name="T0" fmla="*/ 138 w 176"/>
              <a:gd name="T1" fmla="*/ 133 h 176"/>
              <a:gd name="T2" fmla="*/ 152 w 176"/>
              <a:gd name="T3" fmla="*/ 96 h 176"/>
              <a:gd name="T4" fmla="*/ 96 w 176"/>
              <a:gd name="T5" fmla="*/ 40 h 176"/>
              <a:gd name="T6" fmla="*/ 40 w 176"/>
              <a:gd name="T7" fmla="*/ 96 h 176"/>
              <a:gd name="T8" fmla="*/ 96 w 176"/>
              <a:gd name="T9" fmla="*/ 152 h 176"/>
              <a:gd name="T10" fmla="*/ 133 w 176"/>
              <a:gd name="T11" fmla="*/ 138 h 176"/>
              <a:gd name="T12" fmla="*/ 138 w 176"/>
              <a:gd name="T13" fmla="*/ 144 h 176"/>
              <a:gd name="T14" fmla="*/ 138 w 176"/>
              <a:gd name="T15" fmla="*/ 144 h 176"/>
              <a:gd name="T16" fmla="*/ 138 w 176"/>
              <a:gd name="T17" fmla="*/ 144 h 176"/>
              <a:gd name="T18" fmla="*/ 169 w 176"/>
              <a:gd name="T19" fmla="*/ 175 h 176"/>
              <a:gd name="T20" fmla="*/ 172 w 176"/>
              <a:gd name="T21" fmla="*/ 176 h 176"/>
              <a:gd name="T22" fmla="*/ 176 w 176"/>
              <a:gd name="T23" fmla="*/ 172 h 176"/>
              <a:gd name="T24" fmla="*/ 175 w 176"/>
              <a:gd name="T25" fmla="*/ 169 h 176"/>
              <a:gd name="T26" fmla="*/ 138 w 176"/>
              <a:gd name="T27" fmla="*/ 133 h 176"/>
              <a:gd name="T28" fmla="*/ 96 w 176"/>
              <a:gd name="T29" fmla="*/ 144 h 176"/>
              <a:gd name="T30" fmla="*/ 48 w 176"/>
              <a:gd name="T31" fmla="*/ 96 h 176"/>
              <a:gd name="T32" fmla="*/ 96 w 176"/>
              <a:gd name="T33" fmla="*/ 48 h 176"/>
              <a:gd name="T34" fmla="*/ 144 w 176"/>
              <a:gd name="T35" fmla="*/ 96 h 176"/>
              <a:gd name="T36" fmla="*/ 96 w 176"/>
              <a:gd name="T37" fmla="*/ 144 h 176"/>
              <a:gd name="T38" fmla="*/ 160 w 176"/>
              <a:gd name="T39" fmla="*/ 16 h 176"/>
              <a:gd name="T40" fmla="*/ 88 w 176"/>
              <a:gd name="T41" fmla="*/ 16 h 176"/>
              <a:gd name="T42" fmla="*/ 56 w 176"/>
              <a:gd name="T43" fmla="*/ 0 h 176"/>
              <a:gd name="T44" fmla="*/ 16 w 176"/>
              <a:gd name="T45" fmla="*/ 0 h 176"/>
              <a:gd name="T46" fmla="*/ 0 w 176"/>
              <a:gd name="T47" fmla="*/ 16 h 176"/>
              <a:gd name="T48" fmla="*/ 0 w 176"/>
              <a:gd name="T49" fmla="*/ 128 h 176"/>
              <a:gd name="T50" fmla="*/ 16 w 176"/>
              <a:gd name="T51" fmla="*/ 144 h 176"/>
              <a:gd name="T52" fmla="*/ 54 w 176"/>
              <a:gd name="T53" fmla="*/ 144 h 176"/>
              <a:gd name="T54" fmla="*/ 46 w 176"/>
              <a:gd name="T55" fmla="*/ 136 h 176"/>
              <a:gd name="T56" fmla="*/ 16 w 176"/>
              <a:gd name="T57" fmla="*/ 136 h 176"/>
              <a:gd name="T58" fmla="*/ 8 w 176"/>
              <a:gd name="T59" fmla="*/ 128 h 176"/>
              <a:gd name="T60" fmla="*/ 8 w 176"/>
              <a:gd name="T61" fmla="*/ 48 h 176"/>
              <a:gd name="T62" fmla="*/ 54 w 176"/>
              <a:gd name="T63" fmla="*/ 48 h 176"/>
              <a:gd name="T64" fmla="*/ 65 w 176"/>
              <a:gd name="T65" fmla="*/ 40 h 176"/>
              <a:gd name="T66" fmla="*/ 8 w 176"/>
              <a:gd name="T67" fmla="*/ 40 h 176"/>
              <a:gd name="T68" fmla="*/ 8 w 176"/>
              <a:gd name="T69" fmla="*/ 16 h 176"/>
              <a:gd name="T70" fmla="*/ 16 w 176"/>
              <a:gd name="T71" fmla="*/ 8 h 176"/>
              <a:gd name="T72" fmla="*/ 56 w 176"/>
              <a:gd name="T73" fmla="*/ 8 h 176"/>
              <a:gd name="T74" fmla="*/ 88 w 176"/>
              <a:gd name="T75" fmla="*/ 24 h 176"/>
              <a:gd name="T76" fmla="*/ 160 w 176"/>
              <a:gd name="T77" fmla="*/ 24 h 176"/>
              <a:gd name="T78" fmla="*/ 168 w 176"/>
              <a:gd name="T79" fmla="*/ 32 h 176"/>
              <a:gd name="T80" fmla="*/ 168 w 176"/>
              <a:gd name="T81" fmla="*/ 40 h 176"/>
              <a:gd name="T82" fmla="*/ 127 w 176"/>
              <a:gd name="T83" fmla="*/ 40 h 176"/>
              <a:gd name="T84" fmla="*/ 138 w 176"/>
              <a:gd name="T85" fmla="*/ 48 h 176"/>
              <a:gd name="T86" fmla="*/ 168 w 176"/>
              <a:gd name="T87" fmla="*/ 48 h 176"/>
              <a:gd name="T88" fmla="*/ 168 w 176"/>
              <a:gd name="T89" fmla="*/ 128 h 176"/>
              <a:gd name="T90" fmla="*/ 160 w 176"/>
              <a:gd name="T91" fmla="*/ 136 h 176"/>
              <a:gd name="T92" fmla="*/ 153 w 176"/>
              <a:gd name="T93" fmla="*/ 136 h 176"/>
              <a:gd name="T94" fmla="*/ 161 w 176"/>
              <a:gd name="T95" fmla="*/ 144 h 176"/>
              <a:gd name="T96" fmla="*/ 176 w 176"/>
              <a:gd name="T97" fmla="*/ 128 h 176"/>
              <a:gd name="T98" fmla="*/ 176 w 176"/>
              <a:gd name="T99" fmla="*/ 32 h 176"/>
              <a:gd name="T100" fmla="*/ 160 w 176"/>
              <a:gd name="T101" fmla="*/ 1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6" h="176">
                <a:moveTo>
                  <a:pt x="138" y="133"/>
                </a:moveTo>
                <a:cubicBezTo>
                  <a:pt x="147" y="123"/>
                  <a:pt x="152" y="110"/>
                  <a:pt x="152" y="96"/>
                </a:cubicBezTo>
                <a:cubicBezTo>
                  <a:pt x="152" y="65"/>
                  <a:pt x="127" y="40"/>
                  <a:pt x="96" y="40"/>
                </a:cubicBezTo>
                <a:cubicBezTo>
                  <a:pt x="65" y="40"/>
                  <a:pt x="40" y="65"/>
                  <a:pt x="40" y="96"/>
                </a:cubicBezTo>
                <a:cubicBezTo>
                  <a:pt x="40" y="127"/>
                  <a:pt x="65" y="152"/>
                  <a:pt x="96" y="152"/>
                </a:cubicBezTo>
                <a:cubicBezTo>
                  <a:pt x="110" y="152"/>
                  <a:pt x="123" y="147"/>
                  <a:pt x="133" y="138"/>
                </a:cubicBezTo>
                <a:cubicBezTo>
                  <a:pt x="138" y="144"/>
                  <a:pt x="138" y="144"/>
                  <a:pt x="138" y="144"/>
                </a:cubicBezTo>
                <a:cubicBezTo>
                  <a:pt x="138" y="144"/>
                  <a:pt x="138" y="144"/>
                  <a:pt x="138" y="144"/>
                </a:cubicBezTo>
                <a:cubicBezTo>
                  <a:pt x="138" y="144"/>
                  <a:pt x="138" y="144"/>
                  <a:pt x="138" y="144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lnTo>
                  <a:pt x="138" y="133"/>
                </a:lnTo>
                <a:close/>
                <a:moveTo>
                  <a:pt x="96" y="144"/>
                </a:moveTo>
                <a:cubicBezTo>
                  <a:pt x="69" y="144"/>
                  <a:pt x="48" y="123"/>
                  <a:pt x="48" y="96"/>
                </a:cubicBezTo>
                <a:cubicBezTo>
                  <a:pt x="48" y="69"/>
                  <a:pt x="69" y="48"/>
                  <a:pt x="96" y="48"/>
                </a:cubicBezTo>
                <a:cubicBezTo>
                  <a:pt x="123" y="48"/>
                  <a:pt x="144" y="69"/>
                  <a:pt x="144" y="96"/>
                </a:cubicBezTo>
                <a:cubicBezTo>
                  <a:pt x="144" y="123"/>
                  <a:pt x="123" y="144"/>
                  <a:pt x="96" y="144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1" y="142"/>
                  <a:pt x="48" y="139"/>
                  <a:pt x="4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7" y="45"/>
                  <a:pt x="61" y="42"/>
                  <a:pt x="65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cubicBezTo>
                  <a:pt x="168" y="40"/>
                  <a:pt x="168" y="40"/>
                  <a:pt x="168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1" y="42"/>
                  <a:pt x="135" y="45"/>
                  <a:pt x="138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  <a:cubicBezTo>
                  <a:pt x="153" y="136"/>
                  <a:pt x="153" y="136"/>
                  <a:pt x="153" y="136"/>
                </a:cubicBezTo>
                <a:cubicBezTo>
                  <a:pt x="161" y="144"/>
                  <a:pt x="161" y="144"/>
                  <a:pt x="161" y="144"/>
                </a:cubicBezTo>
                <a:cubicBezTo>
                  <a:pt x="169" y="143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3"/>
          <p:cNvSpPr>
            <a:spLocks noEditPoints="1"/>
          </p:cNvSpPr>
          <p:nvPr/>
        </p:nvSpPr>
        <p:spPr bwMode="auto">
          <a:xfrm>
            <a:off x="8686800" y="5102226"/>
            <a:ext cx="320675" cy="320675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36 w 176"/>
              <a:gd name="T13" fmla="*/ 149 h 176"/>
              <a:gd name="T14" fmla="*/ 64 w 176"/>
              <a:gd name="T15" fmla="*/ 131 h 176"/>
              <a:gd name="T16" fmla="*/ 77 w 176"/>
              <a:gd name="T17" fmla="*/ 102 h 176"/>
              <a:gd name="T18" fmla="*/ 73 w 176"/>
              <a:gd name="T19" fmla="*/ 95 h 176"/>
              <a:gd name="T20" fmla="*/ 64 w 176"/>
              <a:gd name="T21" fmla="*/ 59 h 176"/>
              <a:gd name="T22" fmla="*/ 84 w 176"/>
              <a:gd name="T23" fmla="*/ 35 h 176"/>
              <a:gd name="T24" fmla="*/ 96 w 176"/>
              <a:gd name="T25" fmla="*/ 33 h 176"/>
              <a:gd name="T26" fmla="*/ 100 w 176"/>
              <a:gd name="T27" fmla="*/ 32 h 176"/>
              <a:gd name="T28" fmla="*/ 116 w 176"/>
              <a:gd name="T29" fmla="*/ 60 h 176"/>
              <a:gd name="T30" fmla="*/ 108 w 176"/>
              <a:gd name="T31" fmla="*/ 94 h 176"/>
              <a:gd name="T32" fmla="*/ 104 w 176"/>
              <a:gd name="T33" fmla="*/ 102 h 176"/>
              <a:gd name="T34" fmla="*/ 102 w 176"/>
              <a:gd name="T35" fmla="*/ 117 h 176"/>
              <a:gd name="T36" fmla="*/ 120 w 176"/>
              <a:gd name="T37" fmla="*/ 133 h 176"/>
              <a:gd name="T38" fmla="*/ 141 w 176"/>
              <a:gd name="T39" fmla="*/ 148 h 176"/>
              <a:gd name="T40" fmla="*/ 88 w 176"/>
              <a:gd name="T41" fmla="*/ 168 h 176"/>
              <a:gd name="T42" fmla="*/ 146 w 176"/>
              <a:gd name="T43" fmla="*/ 143 h 176"/>
              <a:gd name="T44" fmla="*/ 123 w 176"/>
              <a:gd name="T45" fmla="*/ 126 h 176"/>
              <a:gd name="T46" fmla="*/ 110 w 176"/>
              <a:gd name="T47" fmla="*/ 115 h 176"/>
              <a:gd name="T48" fmla="*/ 111 w 176"/>
              <a:gd name="T49" fmla="*/ 105 h 176"/>
              <a:gd name="T50" fmla="*/ 115 w 176"/>
              <a:gd name="T51" fmla="*/ 98 h 176"/>
              <a:gd name="T52" fmla="*/ 124 w 176"/>
              <a:gd name="T53" fmla="*/ 60 h 176"/>
              <a:gd name="T54" fmla="*/ 100 w 176"/>
              <a:gd name="T55" fmla="*/ 24 h 176"/>
              <a:gd name="T56" fmla="*/ 93 w 176"/>
              <a:gd name="T57" fmla="*/ 25 h 176"/>
              <a:gd name="T58" fmla="*/ 84 w 176"/>
              <a:gd name="T59" fmla="*/ 27 h 176"/>
              <a:gd name="T60" fmla="*/ 56 w 176"/>
              <a:gd name="T61" fmla="*/ 59 h 176"/>
              <a:gd name="T62" fmla="*/ 66 w 176"/>
              <a:gd name="T63" fmla="*/ 99 h 176"/>
              <a:gd name="T64" fmla="*/ 69 w 176"/>
              <a:gd name="T65" fmla="*/ 105 h 176"/>
              <a:gd name="T66" fmla="*/ 61 w 176"/>
              <a:gd name="T67" fmla="*/ 124 h 176"/>
              <a:gd name="T68" fmla="*/ 30 w 176"/>
              <a:gd name="T69" fmla="*/ 143 h 176"/>
              <a:gd name="T70" fmla="*/ 8 w 176"/>
              <a:gd name="T71" fmla="*/ 88 h 176"/>
              <a:gd name="T72" fmla="*/ 88 w 176"/>
              <a:gd name="T73" fmla="*/ 8 h 176"/>
              <a:gd name="T74" fmla="*/ 168 w 176"/>
              <a:gd name="T75" fmla="*/ 88 h 176"/>
              <a:gd name="T76" fmla="*/ 146 w 176"/>
              <a:gd name="T77" fmla="*/ 14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68" y="168"/>
                  <a:pt x="50" y="161"/>
                  <a:pt x="36" y="149"/>
                </a:cubicBezTo>
                <a:cubicBezTo>
                  <a:pt x="47" y="139"/>
                  <a:pt x="52" y="137"/>
                  <a:pt x="64" y="131"/>
                </a:cubicBezTo>
                <a:cubicBezTo>
                  <a:pt x="78" y="125"/>
                  <a:pt x="82" y="114"/>
                  <a:pt x="77" y="102"/>
                </a:cubicBezTo>
                <a:cubicBezTo>
                  <a:pt x="76" y="99"/>
                  <a:pt x="74" y="97"/>
                  <a:pt x="73" y="95"/>
                </a:cubicBezTo>
                <a:cubicBezTo>
                  <a:pt x="69" y="87"/>
                  <a:pt x="64" y="79"/>
                  <a:pt x="64" y="59"/>
                </a:cubicBezTo>
                <a:cubicBezTo>
                  <a:pt x="64" y="35"/>
                  <a:pt x="75" y="35"/>
                  <a:pt x="84" y="35"/>
                </a:cubicBezTo>
                <a:cubicBezTo>
                  <a:pt x="90" y="35"/>
                  <a:pt x="93" y="34"/>
                  <a:pt x="96" y="33"/>
                </a:cubicBezTo>
                <a:cubicBezTo>
                  <a:pt x="97" y="32"/>
                  <a:pt x="98" y="32"/>
                  <a:pt x="100" y="32"/>
                </a:cubicBezTo>
                <a:cubicBezTo>
                  <a:pt x="108" y="32"/>
                  <a:pt x="116" y="39"/>
                  <a:pt x="116" y="60"/>
                </a:cubicBezTo>
                <a:cubicBezTo>
                  <a:pt x="116" y="81"/>
                  <a:pt x="113" y="86"/>
                  <a:pt x="108" y="94"/>
                </a:cubicBezTo>
                <a:cubicBezTo>
                  <a:pt x="107" y="96"/>
                  <a:pt x="105" y="99"/>
                  <a:pt x="104" y="102"/>
                </a:cubicBezTo>
                <a:cubicBezTo>
                  <a:pt x="101" y="107"/>
                  <a:pt x="101" y="112"/>
                  <a:pt x="102" y="117"/>
                </a:cubicBezTo>
                <a:cubicBezTo>
                  <a:pt x="105" y="123"/>
                  <a:pt x="110" y="128"/>
                  <a:pt x="120" y="133"/>
                </a:cubicBezTo>
                <a:cubicBezTo>
                  <a:pt x="128" y="137"/>
                  <a:pt x="136" y="144"/>
                  <a:pt x="141" y="148"/>
                </a:cubicBezTo>
                <a:cubicBezTo>
                  <a:pt x="127" y="160"/>
                  <a:pt x="108" y="168"/>
                  <a:pt x="88" y="168"/>
                </a:cubicBezTo>
                <a:moveTo>
                  <a:pt x="146" y="143"/>
                </a:moveTo>
                <a:cubicBezTo>
                  <a:pt x="142" y="138"/>
                  <a:pt x="132" y="130"/>
                  <a:pt x="123" y="126"/>
                </a:cubicBezTo>
                <a:cubicBezTo>
                  <a:pt x="116" y="122"/>
                  <a:pt x="111" y="118"/>
                  <a:pt x="110" y="115"/>
                </a:cubicBezTo>
                <a:cubicBezTo>
                  <a:pt x="109" y="112"/>
                  <a:pt x="109" y="109"/>
                  <a:pt x="111" y="105"/>
                </a:cubicBezTo>
                <a:cubicBezTo>
                  <a:pt x="113" y="102"/>
                  <a:pt x="114" y="100"/>
                  <a:pt x="115" y="98"/>
                </a:cubicBezTo>
                <a:cubicBezTo>
                  <a:pt x="120" y="89"/>
                  <a:pt x="124" y="83"/>
                  <a:pt x="124" y="60"/>
                </a:cubicBezTo>
                <a:cubicBezTo>
                  <a:pt x="124" y="26"/>
                  <a:pt x="104" y="24"/>
                  <a:pt x="100" y="24"/>
                </a:cubicBezTo>
                <a:cubicBezTo>
                  <a:pt x="97" y="24"/>
                  <a:pt x="95" y="25"/>
                  <a:pt x="93" y="25"/>
                </a:cubicBezTo>
                <a:cubicBezTo>
                  <a:pt x="91" y="26"/>
                  <a:pt x="89" y="27"/>
                  <a:pt x="84" y="27"/>
                </a:cubicBezTo>
                <a:cubicBezTo>
                  <a:pt x="75" y="27"/>
                  <a:pt x="56" y="28"/>
                  <a:pt x="56" y="59"/>
                </a:cubicBezTo>
                <a:cubicBezTo>
                  <a:pt x="56" y="81"/>
                  <a:pt x="62" y="91"/>
                  <a:pt x="66" y="99"/>
                </a:cubicBezTo>
                <a:cubicBezTo>
                  <a:pt x="67" y="101"/>
                  <a:pt x="68" y="103"/>
                  <a:pt x="69" y="105"/>
                </a:cubicBezTo>
                <a:cubicBezTo>
                  <a:pt x="73" y="114"/>
                  <a:pt x="70" y="120"/>
                  <a:pt x="61" y="124"/>
                </a:cubicBezTo>
                <a:cubicBezTo>
                  <a:pt x="48" y="130"/>
                  <a:pt x="42" y="132"/>
                  <a:pt x="30" y="143"/>
                </a:cubicBezTo>
                <a:cubicBezTo>
                  <a:pt x="16" y="129"/>
                  <a:pt x="8" y="109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09"/>
                  <a:pt x="160" y="128"/>
                  <a:pt x="146" y="143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4"/>
          <p:cNvSpPr>
            <a:spLocks noEditPoints="1"/>
          </p:cNvSpPr>
          <p:nvPr/>
        </p:nvSpPr>
        <p:spPr bwMode="auto">
          <a:xfrm>
            <a:off x="3186113" y="5713413"/>
            <a:ext cx="320675" cy="320675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38 w 176"/>
              <a:gd name="T13" fmla="*/ 151 h 176"/>
              <a:gd name="T14" fmla="*/ 64 w 176"/>
              <a:gd name="T15" fmla="*/ 133 h 176"/>
              <a:gd name="T16" fmla="*/ 74 w 176"/>
              <a:gd name="T17" fmla="*/ 124 h 176"/>
              <a:gd name="T18" fmla="*/ 71 w 176"/>
              <a:gd name="T19" fmla="*/ 116 h 176"/>
              <a:gd name="T20" fmla="*/ 67 w 176"/>
              <a:gd name="T21" fmla="*/ 115 h 176"/>
              <a:gd name="T22" fmla="*/ 50 w 176"/>
              <a:gd name="T23" fmla="*/ 112 h 176"/>
              <a:gd name="T24" fmla="*/ 56 w 176"/>
              <a:gd name="T25" fmla="*/ 72 h 176"/>
              <a:gd name="T26" fmla="*/ 90 w 176"/>
              <a:gd name="T27" fmla="*/ 32 h 176"/>
              <a:gd name="T28" fmla="*/ 120 w 176"/>
              <a:gd name="T29" fmla="*/ 74 h 176"/>
              <a:gd name="T30" fmla="*/ 126 w 176"/>
              <a:gd name="T31" fmla="*/ 111 h 176"/>
              <a:gd name="T32" fmla="*/ 107 w 176"/>
              <a:gd name="T33" fmla="*/ 114 h 176"/>
              <a:gd name="T34" fmla="*/ 103 w 176"/>
              <a:gd name="T35" fmla="*/ 116 h 176"/>
              <a:gd name="T36" fmla="*/ 111 w 176"/>
              <a:gd name="T37" fmla="*/ 132 h 176"/>
              <a:gd name="T38" fmla="*/ 137 w 176"/>
              <a:gd name="T39" fmla="*/ 151 h 176"/>
              <a:gd name="T40" fmla="*/ 88 w 176"/>
              <a:gd name="T41" fmla="*/ 168 h 176"/>
              <a:gd name="T42" fmla="*/ 143 w 176"/>
              <a:gd name="T43" fmla="*/ 146 h 176"/>
              <a:gd name="T44" fmla="*/ 115 w 176"/>
              <a:gd name="T45" fmla="*/ 125 h 176"/>
              <a:gd name="T46" fmla="*/ 111 w 176"/>
              <a:gd name="T47" fmla="*/ 122 h 176"/>
              <a:gd name="T48" fmla="*/ 135 w 176"/>
              <a:gd name="T49" fmla="*/ 116 h 176"/>
              <a:gd name="T50" fmla="*/ 137 w 176"/>
              <a:gd name="T51" fmla="*/ 112 h 176"/>
              <a:gd name="T52" fmla="*/ 135 w 176"/>
              <a:gd name="T53" fmla="*/ 109 h 176"/>
              <a:gd name="T54" fmla="*/ 128 w 176"/>
              <a:gd name="T55" fmla="*/ 74 h 176"/>
              <a:gd name="T56" fmla="*/ 90 w 176"/>
              <a:gd name="T57" fmla="*/ 24 h 176"/>
              <a:gd name="T58" fmla="*/ 48 w 176"/>
              <a:gd name="T59" fmla="*/ 72 h 176"/>
              <a:gd name="T60" fmla="*/ 42 w 176"/>
              <a:gd name="T61" fmla="*/ 109 h 176"/>
              <a:gd name="T62" fmla="*/ 39 w 176"/>
              <a:gd name="T63" fmla="*/ 112 h 176"/>
              <a:gd name="T64" fmla="*/ 41 w 176"/>
              <a:gd name="T65" fmla="*/ 116 h 176"/>
              <a:gd name="T66" fmla="*/ 66 w 176"/>
              <a:gd name="T67" fmla="*/ 123 h 176"/>
              <a:gd name="T68" fmla="*/ 62 w 176"/>
              <a:gd name="T69" fmla="*/ 125 h 176"/>
              <a:gd name="T70" fmla="*/ 32 w 176"/>
              <a:gd name="T71" fmla="*/ 145 h 176"/>
              <a:gd name="T72" fmla="*/ 8 w 176"/>
              <a:gd name="T73" fmla="*/ 88 h 176"/>
              <a:gd name="T74" fmla="*/ 88 w 176"/>
              <a:gd name="T75" fmla="*/ 8 h 176"/>
              <a:gd name="T76" fmla="*/ 168 w 176"/>
              <a:gd name="T77" fmla="*/ 88 h 176"/>
              <a:gd name="T78" fmla="*/ 143 w 176"/>
              <a:gd name="T79" fmla="*/ 14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69" y="168"/>
                  <a:pt x="52" y="161"/>
                  <a:pt x="38" y="151"/>
                </a:cubicBezTo>
                <a:cubicBezTo>
                  <a:pt x="44" y="143"/>
                  <a:pt x="55" y="136"/>
                  <a:pt x="64" y="133"/>
                </a:cubicBezTo>
                <a:cubicBezTo>
                  <a:pt x="70" y="131"/>
                  <a:pt x="73" y="128"/>
                  <a:pt x="74" y="124"/>
                </a:cubicBezTo>
                <a:cubicBezTo>
                  <a:pt x="75" y="119"/>
                  <a:pt x="72" y="116"/>
                  <a:pt x="71" y="116"/>
                </a:cubicBezTo>
                <a:cubicBezTo>
                  <a:pt x="70" y="115"/>
                  <a:pt x="69" y="114"/>
                  <a:pt x="67" y="115"/>
                </a:cubicBezTo>
                <a:cubicBezTo>
                  <a:pt x="67" y="115"/>
                  <a:pt x="60" y="117"/>
                  <a:pt x="50" y="112"/>
                </a:cubicBezTo>
                <a:cubicBezTo>
                  <a:pt x="53" y="106"/>
                  <a:pt x="56" y="95"/>
                  <a:pt x="56" y="72"/>
                </a:cubicBezTo>
                <a:cubicBezTo>
                  <a:pt x="56" y="35"/>
                  <a:pt x="72" y="32"/>
                  <a:pt x="90" y="32"/>
                </a:cubicBezTo>
                <a:cubicBezTo>
                  <a:pt x="103" y="32"/>
                  <a:pt x="120" y="36"/>
                  <a:pt x="120" y="74"/>
                </a:cubicBezTo>
                <a:cubicBezTo>
                  <a:pt x="120" y="95"/>
                  <a:pt x="123" y="106"/>
                  <a:pt x="126" y="111"/>
                </a:cubicBezTo>
                <a:cubicBezTo>
                  <a:pt x="122" y="113"/>
                  <a:pt x="115" y="115"/>
                  <a:pt x="107" y="114"/>
                </a:cubicBezTo>
                <a:cubicBezTo>
                  <a:pt x="105" y="114"/>
                  <a:pt x="103" y="115"/>
                  <a:pt x="103" y="116"/>
                </a:cubicBezTo>
                <a:cubicBezTo>
                  <a:pt x="101" y="120"/>
                  <a:pt x="101" y="128"/>
                  <a:pt x="111" y="132"/>
                </a:cubicBezTo>
                <a:cubicBezTo>
                  <a:pt x="120" y="136"/>
                  <a:pt x="129" y="141"/>
                  <a:pt x="137" y="151"/>
                </a:cubicBezTo>
                <a:cubicBezTo>
                  <a:pt x="124" y="162"/>
                  <a:pt x="107" y="168"/>
                  <a:pt x="88" y="168"/>
                </a:cubicBezTo>
                <a:moveTo>
                  <a:pt x="143" y="146"/>
                </a:moveTo>
                <a:cubicBezTo>
                  <a:pt x="135" y="135"/>
                  <a:pt x="124" y="129"/>
                  <a:pt x="115" y="125"/>
                </a:cubicBezTo>
                <a:cubicBezTo>
                  <a:pt x="113" y="124"/>
                  <a:pt x="112" y="123"/>
                  <a:pt x="111" y="122"/>
                </a:cubicBezTo>
                <a:cubicBezTo>
                  <a:pt x="124" y="122"/>
                  <a:pt x="135" y="116"/>
                  <a:pt x="135" y="116"/>
                </a:cubicBezTo>
                <a:cubicBezTo>
                  <a:pt x="136" y="115"/>
                  <a:pt x="137" y="113"/>
                  <a:pt x="137" y="112"/>
                </a:cubicBezTo>
                <a:cubicBezTo>
                  <a:pt x="137" y="110"/>
                  <a:pt x="136" y="109"/>
                  <a:pt x="135" y="109"/>
                </a:cubicBezTo>
                <a:cubicBezTo>
                  <a:pt x="134" y="108"/>
                  <a:pt x="128" y="103"/>
                  <a:pt x="128" y="74"/>
                </a:cubicBezTo>
                <a:cubicBezTo>
                  <a:pt x="128" y="41"/>
                  <a:pt x="115" y="24"/>
                  <a:pt x="90" y="24"/>
                </a:cubicBezTo>
                <a:cubicBezTo>
                  <a:pt x="69" y="24"/>
                  <a:pt x="48" y="30"/>
                  <a:pt x="48" y="72"/>
                </a:cubicBezTo>
                <a:cubicBezTo>
                  <a:pt x="48" y="102"/>
                  <a:pt x="43" y="108"/>
                  <a:pt x="42" y="109"/>
                </a:cubicBezTo>
                <a:cubicBezTo>
                  <a:pt x="40" y="109"/>
                  <a:pt x="39" y="110"/>
                  <a:pt x="39" y="112"/>
                </a:cubicBezTo>
                <a:cubicBezTo>
                  <a:pt x="39" y="114"/>
                  <a:pt x="39" y="115"/>
                  <a:pt x="41" y="116"/>
                </a:cubicBezTo>
                <a:cubicBezTo>
                  <a:pt x="52" y="123"/>
                  <a:pt x="61" y="123"/>
                  <a:pt x="66" y="123"/>
                </a:cubicBezTo>
                <a:cubicBezTo>
                  <a:pt x="65" y="123"/>
                  <a:pt x="64" y="124"/>
                  <a:pt x="62" y="125"/>
                </a:cubicBezTo>
                <a:cubicBezTo>
                  <a:pt x="51" y="129"/>
                  <a:pt x="39" y="137"/>
                  <a:pt x="32" y="145"/>
                </a:cubicBezTo>
                <a:cubicBezTo>
                  <a:pt x="17" y="131"/>
                  <a:pt x="8" y="110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11"/>
                  <a:pt x="159" y="131"/>
                  <a:pt x="143" y="14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95"/>
          <p:cNvSpPr>
            <a:spLocks noEditPoints="1"/>
          </p:cNvSpPr>
          <p:nvPr/>
        </p:nvSpPr>
        <p:spPr bwMode="auto">
          <a:xfrm>
            <a:off x="3797300" y="5729288"/>
            <a:ext cx="320675" cy="290513"/>
          </a:xfrm>
          <a:custGeom>
            <a:avLst/>
            <a:gdLst>
              <a:gd name="T0" fmla="*/ 132 w 176"/>
              <a:gd name="T1" fmla="*/ 98 h 160"/>
              <a:gd name="T2" fmla="*/ 143 w 176"/>
              <a:gd name="T3" fmla="*/ 60 h 160"/>
              <a:gd name="T4" fmla="*/ 131 w 176"/>
              <a:gd name="T5" fmla="*/ 11 h 160"/>
              <a:gd name="T6" fmla="*/ 104 w 176"/>
              <a:gd name="T7" fmla="*/ 11 h 160"/>
              <a:gd name="T8" fmla="*/ 107 w 176"/>
              <a:gd name="T9" fmla="*/ 18 h 160"/>
              <a:gd name="T10" fmla="*/ 127 w 176"/>
              <a:gd name="T11" fmla="*/ 18 h 160"/>
              <a:gd name="T12" fmla="*/ 137 w 176"/>
              <a:gd name="T13" fmla="*/ 55 h 160"/>
              <a:gd name="T14" fmla="*/ 136 w 176"/>
              <a:gd name="T15" fmla="*/ 72 h 160"/>
              <a:gd name="T16" fmla="*/ 134 w 176"/>
              <a:gd name="T17" fmla="*/ 74 h 160"/>
              <a:gd name="T18" fmla="*/ 145 w 176"/>
              <a:gd name="T19" fmla="*/ 125 h 160"/>
              <a:gd name="T20" fmla="*/ 142 w 176"/>
              <a:gd name="T21" fmla="*/ 144 h 160"/>
              <a:gd name="T22" fmla="*/ 172 w 176"/>
              <a:gd name="T23" fmla="*/ 152 h 160"/>
              <a:gd name="T24" fmla="*/ 147 w 176"/>
              <a:gd name="T25" fmla="*/ 117 h 160"/>
              <a:gd name="T26" fmla="*/ 88 w 176"/>
              <a:gd name="T27" fmla="*/ 101 h 160"/>
              <a:gd name="T28" fmla="*/ 99 w 176"/>
              <a:gd name="T29" fmla="*/ 58 h 160"/>
              <a:gd name="T30" fmla="*/ 86 w 176"/>
              <a:gd name="T31" fmla="*/ 3 h 160"/>
              <a:gd name="T32" fmla="*/ 55 w 176"/>
              <a:gd name="T33" fmla="*/ 5 h 160"/>
              <a:gd name="T34" fmla="*/ 37 w 176"/>
              <a:gd name="T35" fmla="*/ 57 h 160"/>
              <a:gd name="T36" fmla="*/ 48 w 176"/>
              <a:gd name="T37" fmla="*/ 101 h 160"/>
              <a:gd name="T38" fmla="*/ 0 w 176"/>
              <a:gd name="T39" fmla="*/ 156 h 160"/>
              <a:gd name="T40" fmla="*/ 132 w 176"/>
              <a:gd name="T41" fmla="*/ 160 h 160"/>
              <a:gd name="T42" fmla="*/ 104 w 176"/>
              <a:gd name="T43" fmla="*/ 121 h 160"/>
              <a:gd name="T44" fmla="*/ 34 w 176"/>
              <a:gd name="T45" fmla="*/ 129 h 160"/>
              <a:gd name="T46" fmla="*/ 46 w 176"/>
              <a:gd name="T47" fmla="*/ 74 h 160"/>
              <a:gd name="T48" fmla="*/ 45 w 176"/>
              <a:gd name="T49" fmla="*/ 72 h 160"/>
              <a:gd name="T50" fmla="*/ 45 w 176"/>
              <a:gd name="T51" fmla="*/ 54 h 160"/>
              <a:gd name="T52" fmla="*/ 58 w 176"/>
              <a:gd name="T53" fmla="*/ 12 h 160"/>
              <a:gd name="T54" fmla="*/ 74 w 176"/>
              <a:gd name="T55" fmla="*/ 8 h 160"/>
              <a:gd name="T56" fmla="*/ 92 w 176"/>
              <a:gd name="T57" fmla="*/ 24 h 160"/>
              <a:gd name="T58" fmla="*/ 91 w 176"/>
              <a:gd name="T59" fmla="*/ 60 h 160"/>
              <a:gd name="T60" fmla="*/ 91 w 176"/>
              <a:gd name="T61" fmla="*/ 72 h 160"/>
              <a:gd name="T62" fmla="*/ 80 w 176"/>
              <a:gd name="T63" fmla="*/ 101 h 160"/>
              <a:gd name="T64" fmla="*/ 128 w 176"/>
              <a:gd name="T65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60">
                <a:moveTo>
                  <a:pt x="147" y="117"/>
                </a:moveTo>
                <a:cubicBezTo>
                  <a:pt x="147" y="117"/>
                  <a:pt x="132" y="113"/>
                  <a:pt x="132" y="98"/>
                </a:cubicBezTo>
                <a:cubicBezTo>
                  <a:pt x="132" y="85"/>
                  <a:pt x="139" y="81"/>
                  <a:pt x="142" y="77"/>
                </a:cubicBezTo>
                <a:cubicBezTo>
                  <a:pt x="142" y="77"/>
                  <a:pt x="146" y="73"/>
                  <a:pt x="143" y="60"/>
                </a:cubicBezTo>
                <a:cubicBezTo>
                  <a:pt x="149" y="53"/>
                  <a:pt x="150" y="40"/>
                  <a:pt x="144" y="27"/>
                </a:cubicBezTo>
                <a:cubicBezTo>
                  <a:pt x="140" y="18"/>
                  <a:pt x="136" y="13"/>
                  <a:pt x="131" y="11"/>
                </a:cubicBezTo>
                <a:cubicBezTo>
                  <a:pt x="127" y="9"/>
                  <a:pt x="123" y="8"/>
                  <a:pt x="119" y="8"/>
                </a:cubicBezTo>
                <a:cubicBezTo>
                  <a:pt x="113" y="8"/>
                  <a:pt x="107" y="10"/>
                  <a:pt x="104" y="11"/>
                </a:cubicBezTo>
                <a:cubicBezTo>
                  <a:pt x="105" y="13"/>
                  <a:pt x="106" y="15"/>
                  <a:pt x="107" y="18"/>
                </a:cubicBezTo>
                <a:cubicBezTo>
                  <a:pt x="107" y="18"/>
                  <a:pt x="107" y="18"/>
                  <a:pt x="107" y="18"/>
                </a:cubicBezTo>
                <a:cubicBezTo>
                  <a:pt x="109" y="17"/>
                  <a:pt x="114" y="16"/>
                  <a:pt x="119" y="16"/>
                </a:cubicBezTo>
                <a:cubicBezTo>
                  <a:pt x="122" y="16"/>
                  <a:pt x="125" y="17"/>
                  <a:pt x="127" y="18"/>
                </a:cubicBezTo>
                <a:cubicBezTo>
                  <a:pt x="129" y="19"/>
                  <a:pt x="133" y="22"/>
                  <a:pt x="137" y="30"/>
                </a:cubicBezTo>
                <a:cubicBezTo>
                  <a:pt x="142" y="41"/>
                  <a:pt x="140" y="51"/>
                  <a:pt x="137" y="55"/>
                </a:cubicBezTo>
                <a:cubicBezTo>
                  <a:pt x="135" y="57"/>
                  <a:pt x="135" y="60"/>
                  <a:pt x="135" y="62"/>
                </a:cubicBezTo>
                <a:cubicBezTo>
                  <a:pt x="137" y="69"/>
                  <a:pt x="136" y="71"/>
                  <a:pt x="136" y="72"/>
                </a:cubicBezTo>
                <a:cubicBezTo>
                  <a:pt x="136" y="72"/>
                  <a:pt x="135" y="72"/>
                  <a:pt x="135" y="73"/>
                </a:cubicBezTo>
                <a:cubicBezTo>
                  <a:pt x="135" y="73"/>
                  <a:pt x="134" y="74"/>
                  <a:pt x="134" y="74"/>
                </a:cubicBezTo>
                <a:cubicBezTo>
                  <a:pt x="131" y="78"/>
                  <a:pt x="124" y="85"/>
                  <a:pt x="124" y="98"/>
                </a:cubicBezTo>
                <a:cubicBezTo>
                  <a:pt x="124" y="115"/>
                  <a:pt x="137" y="123"/>
                  <a:pt x="145" y="125"/>
                </a:cubicBezTo>
                <a:cubicBezTo>
                  <a:pt x="155" y="128"/>
                  <a:pt x="166" y="133"/>
                  <a:pt x="168" y="144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3" y="146"/>
                  <a:pt x="144" y="149"/>
                  <a:pt x="144" y="152"/>
                </a:cubicBezTo>
                <a:cubicBezTo>
                  <a:pt x="172" y="152"/>
                  <a:pt x="172" y="152"/>
                  <a:pt x="172" y="152"/>
                </a:cubicBezTo>
                <a:cubicBezTo>
                  <a:pt x="176" y="152"/>
                  <a:pt x="176" y="148"/>
                  <a:pt x="176" y="148"/>
                </a:cubicBezTo>
                <a:cubicBezTo>
                  <a:pt x="176" y="127"/>
                  <a:pt x="156" y="120"/>
                  <a:pt x="147" y="117"/>
                </a:cubicBezTo>
                <a:moveTo>
                  <a:pt x="104" y="121"/>
                </a:moveTo>
                <a:cubicBezTo>
                  <a:pt x="104" y="121"/>
                  <a:pt x="88" y="117"/>
                  <a:pt x="88" y="101"/>
                </a:cubicBezTo>
                <a:cubicBezTo>
                  <a:pt x="88" y="86"/>
                  <a:pt x="95" y="81"/>
                  <a:pt x="97" y="77"/>
                </a:cubicBezTo>
                <a:cubicBezTo>
                  <a:pt x="97" y="77"/>
                  <a:pt x="102" y="73"/>
                  <a:pt x="99" y="58"/>
                </a:cubicBezTo>
                <a:cubicBezTo>
                  <a:pt x="105" y="50"/>
                  <a:pt x="106" y="36"/>
                  <a:pt x="100" y="21"/>
                </a:cubicBezTo>
                <a:cubicBezTo>
                  <a:pt x="95" y="11"/>
                  <a:pt x="92" y="6"/>
                  <a:pt x="86" y="3"/>
                </a:cubicBezTo>
                <a:cubicBezTo>
                  <a:pt x="82" y="1"/>
                  <a:pt x="78" y="0"/>
                  <a:pt x="74" y="0"/>
                </a:cubicBezTo>
                <a:cubicBezTo>
                  <a:pt x="65" y="0"/>
                  <a:pt x="58" y="3"/>
                  <a:pt x="55" y="5"/>
                </a:cubicBezTo>
                <a:cubicBezTo>
                  <a:pt x="45" y="9"/>
                  <a:pt x="39" y="12"/>
                  <a:pt x="34" y="26"/>
                </a:cubicBezTo>
                <a:cubicBezTo>
                  <a:pt x="29" y="38"/>
                  <a:pt x="35" y="51"/>
                  <a:pt x="37" y="57"/>
                </a:cubicBezTo>
                <a:cubicBezTo>
                  <a:pt x="34" y="72"/>
                  <a:pt x="39" y="77"/>
                  <a:pt x="39" y="77"/>
                </a:cubicBezTo>
                <a:cubicBezTo>
                  <a:pt x="41" y="81"/>
                  <a:pt x="48" y="86"/>
                  <a:pt x="48" y="101"/>
                </a:cubicBezTo>
                <a:cubicBezTo>
                  <a:pt x="48" y="117"/>
                  <a:pt x="32" y="121"/>
                  <a:pt x="32" y="121"/>
                </a:cubicBezTo>
                <a:cubicBezTo>
                  <a:pt x="22" y="125"/>
                  <a:pt x="0" y="132"/>
                  <a:pt x="0" y="156"/>
                </a:cubicBezTo>
                <a:cubicBezTo>
                  <a:pt x="0" y="156"/>
                  <a:pt x="0" y="160"/>
                  <a:pt x="4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6" y="160"/>
                  <a:pt x="136" y="156"/>
                  <a:pt x="136" y="156"/>
                </a:cubicBezTo>
                <a:cubicBezTo>
                  <a:pt x="136" y="132"/>
                  <a:pt x="114" y="125"/>
                  <a:pt x="104" y="121"/>
                </a:cubicBezTo>
                <a:moveTo>
                  <a:pt x="8" y="152"/>
                </a:moveTo>
                <a:cubicBezTo>
                  <a:pt x="10" y="138"/>
                  <a:pt x="22" y="133"/>
                  <a:pt x="34" y="129"/>
                </a:cubicBezTo>
                <a:cubicBezTo>
                  <a:pt x="42" y="127"/>
                  <a:pt x="56" y="118"/>
                  <a:pt x="56" y="101"/>
                </a:cubicBezTo>
                <a:cubicBezTo>
                  <a:pt x="56" y="85"/>
                  <a:pt x="50" y="78"/>
                  <a:pt x="46" y="74"/>
                </a:cubicBezTo>
                <a:cubicBezTo>
                  <a:pt x="46" y="73"/>
                  <a:pt x="46" y="73"/>
                  <a:pt x="45" y="72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72"/>
                  <a:pt x="43" y="68"/>
                  <a:pt x="45" y="59"/>
                </a:cubicBezTo>
                <a:cubicBezTo>
                  <a:pt x="46" y="58"/>
                  <a:pt x="45" y="56"/>
                  <a:pt x="45" y="54"/>
                </a:cubicBezTo>
                <a:cubicBezTo>
                  <a:pt x="43" y="50"/>
                  <a:pt x="38" y="38"/>
                  <a:pt x="41" y="30"/>
                </a:cubicBezTo>
                <a:cubicBezTo>
                  <a:pt x="46" y="18"/>
                  <a:pt x="50" y="16"/>
                  <a:pt x="58" y="12"/>
                </a:cubicBezTo>
                <a:cubicBezTo>
                  <a:pt x="58" y="12"/>
                  <a:pt x="58" y="12"/>
                  <a:pt x="59" y="12"/>
                </a:cubicBezTo>
                <a:cubicBezTo>
                  <a:pt x="61" y="10"/>
                  <a:pt x="67" y="8"/>
                  <a:pt x="74" y="8"/>
                </a:cubicBezTo>
                <a:cubicBezTo>
                  <a:pt x="77" y="8"/>
                  <a:pt x="80" y="9"/>
                  <a:pt x="83" y="10"/>
                </a:cubicBezTo>
                <a:cubicBezTo>
                  <a:pt x="85" y="12"/>
                  <a:pt x="88" y="15"/>
                  <a:pt x="92" y="24"/>
                </a:cubicBezTo>
                <a:cubicBezTo>
                  <a:pt x="98" y="37"/>
                  <a:pt x="96" y="48"/>
                  <a:pt x="92" y="53"/>
                </a:cubicBezTo>
                <a:cubicBezTo>
                  <a:pt x="91" y="55"/>
                  <a:pt x="91" y="58"/>
                  <a:pt x="91" y="60"/>
                </a:cubicBezTo>
                <a:cubicBezTo>
                  <a:pt x="93" y="68"/>
                  <a:pt x="92" y="71"/>
                  <a:pt x="91" y="72"/>
                </a:cubicBezTo>
                <a:cubicBezTo>
                  <a:pt x="91" y="72"/>
                  <a:pt x="91" y="72"/>
                  <a:pt x="91" y="72"/>
                </a:cubicBezTo>
                <a:cubicBezTo>
                  <a:pt x="90" y="73"/>
                  <a:pt x="90" y="73"/>
                  <a:pt x="90" y="74"/>
                </a:cubicBezTo>
                <a:cubicBezTo>
                  <a:pt x="86" y="78"/>
                  <a:pt x="80" y="85"/>
                  <a:pt x="80" y="101"/>
                </a:cubicBezTo>
                <a:cubicBezTo>
                  <a:pt x="80" y="118"/>
                  <a:pt x="94" y="127"/>
                  <a:pt x="102" y="129"/>
                </a:cubicBezTo>
                <a:cubicBezTo>
                  <a:pt x="113" y="133"/>
                  <a:pt x="126" y="138"/>
                  <a:pt x="128" y="152"/>
                </a:cubicBezTo>
                <a:lnTo>
                  <a:pt x="8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96"/>
          <p:cNvSpPr>
            <a:spLocks noEditPoints="1"/>
          </p:cNvSpPr>
          <p:nvPr/>
        </p:nvSpPr>
        <p:spPr bwMode="auto">
          <a:xfrm>
            <a:off x="4408488" y="5743576"/>
            <a:ext cx="320675" cy="261938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97"/>
          <p:cNvSpPr>
            <a:spLocks noEditPoints="1"/>
          </p:cNvSpPr>
          <p:nvPr/>
        </p:nvSpPr>
        <p:spPr bwMode="auto">
          <a:xfrm>
            <a:off x="5019675" y="5713413"/>
            <a:ext cx="325438" cy="320675"/>
          </a:xfrm>
          <a:custGeom>
            <a:avLst/>
            <a:gdLst>
              <a:gd name="T0" fmla="*/ 170 w 179"/>
              <a:gd name="T1" fmla="*/ 35 h 176"/>
              <a:gd name="T2" fmla="*/ 166 w 179"/>
              <a:gd name="T3" fmla="*/ 38 h 176"/>
              <a:gd name="T4" fmla="*/ 166 w 179"/>
              <a:gd name="T5" fmla="*/ 38 h 176"/>
              <a:gd name="T6" fmla="*/ 146 w 179"/>
              <a:gd name="T7" fmla="*/ 58 h 176"/>
              <a:gd name="T8" fmla="*/ 146 w 179"/>
              <a:gd name="T9" fmla="*/ 58 h 176"/>
              <a:gd name="T10" fmla="*/ 132 w 179"/>
              <a:gd name="T11" fmla="*/ 64 h 176"/>
              <a:gd name="T12" fmla="*/ 112 w 179"/>
              <a:gd name="T13" fmla="*/ 44 h 176"/>
              <a:gd name="T14" fmla="*/ 118 w 179"/>
              <a:gd name="T15" fmla="*/ 30 h 176"/>
              <a:gd name="T16" fmla="*/ 112 w 179"/>
              <a:gd name="T17" fmla="*/ 24 h 176"/>
              <a:gd name="T18" fmla="*/ 104 w 179"/>
              <a:gd name="T19" fmla="*/ 44 h 176"/>
              <a:gd name="T20" fmla="*/ 132 w 179"/>
              <a:gd name="T21" fmla="*/ 72 h 176"/>
              <a:gd name="T22" fmla="*/ 152 w 179"/>
              <a:gd name="T23" fmla="*/ 64 h 176"/>
              <a:gd name="T24" fmla="*/ 152 w 179"/>
              <a:gd name="T25" fmla="*/ 64 h 176"/>
              <a:gd name="T26" fmla="*/ 167 w 179"/>
              <a:gd name="T27" fmla="*/ 49 h 176"/>
              <a:gd name="T28" fmla="*/ 162 w 179"/>
              <a:gd name="T29" fmla="*/ 77 h 176"/>
              <a:gd name="T30" fmla="*/ 140 w 179"/>
              <a:gd name="T31" fmla="*/ 99 h 176"/>
              <a:gd name="T32" fmla="*/ 129 w 179"/>
              <a:gd name="T33" fmla="*/ 104 h 176"/>
              <a:gd name="T34" fmla="*/ 102 w 179"/>
              <a:gd name="T35" fmla="*/ 95 h 176"/>
              <a:gd name="T36" fmla="*/ 102 w 179"/>
              <a:gd name="T37" fmla="*/ 95 h 176"/>
              <a:gd name="T38" fmla="*/ 100 w 179"/>
              <a:gd name="T39" fmla="*/ 94 h 176"/>
              <a:gd name="T40" fmla="*/ 97 w 179"/>
              <a:gd name="T41" fmla="*/ 96 h 176"/>
              <a:gd name="T42" fmla="*/ 96 w 179"/>
              <a:gd name="T43" fmla="*/ 96 h 176"/>
              <a:gd name="T44" fmla="*/ 35 w 179"/>
              <a:gd name="T45" fmla="*/ 163 h 176"/>
              <a:gd name="T46" fmla="*/ 24 w 179"/>
              <a:gd name="T47" fmla="*/ 168 h 176"/>
              <a:gd name="T48" fmla="*/ 8 w 179"/>
              <a:gd name="T49" fmla="*/ 152 h 176"/>
              <a:gd name="T50" fmla="*/ 13 w 179"/>
              <a:gd name="T51" fmla="*/ 141 h 176"/>
              <a:gd name="T52" fmla="*/ 80 w 179"/>
              <a:gd name="T53" fmla="*/ 80 h 176"/>
              <a:gd name="T54" fmla="*/ 80 w 179"/>
              <a:gd name="T55" fmla="*/ 80 h 176"/>
              <a:gd name="T56" fmla="*/ 82 w 179"/>
              <a:gd name="T57" fmla="*/ 76 h 176"/>
              <a:gd name="T58" fmla="*/ 81 w 179"/>
              <a:gd name="T59" fmla="*/ 74 h 176"/>
              <a:gd name="T60" fmla="*/ 81 w 179"/>
              <a:gd name="T61" fmla="*/ 74 h 176"/>
              <a:gd name="T62" fmla="*/ 79 w 179"/>
              <a:gd name="T63" fmla="*/ 37 h 176"/>
              <a:gd name="T64" fmla="*/ 100 w 179"/>
              <a:gd name="T65" fmla="*/ 15 h 176"/>
              <a:gd name="T66" fmla="*/ 118 w 179"/>
              <a:gd name="T67" fmla="*/ 8 h 176"/>
              <a:gd name="T68" fmla="*/ 118 w 179"/>
              <a:gd name="T69" fmla="*/ 8 h 176"/>
              <a:gd name="T70" fmla="*/ 127 w 179"/>
              <a:gd name="T71" fmla="*/ 9 h 176"/>
              <a:gd name="T72" fmla="*/ 112 w 179"/>
              <a:gd name="T73" fmla="*/ 24 h 176"/>
              <a:gd name="T74" fmla="*/ 118 w 179"/>
              <a:gd name="T75" fmla="*/ 30 h 176"/>
              <a:gd name="T76" fmla="*/ 138 w 179"/>
              <a:gd name="T77" fmla="*/ 10 h 176"/>
              <a:gd name="T78" fmla="*/ 138 w 179"/>
              <a:gd name="T79" fmla="*/ 10 h 176"/>
              <a:gd name="T80" fmla="*/ 141 w 179"/>
              <a:gd name="T81" fmla="*/ 6 h 176"/>
              <a:gd name="T82" fmla="*/ 118 w 179"/>
              <a:gd name="T83" fmla="*/ 0 h 176"/>
              <a:gd name="T84" fmla="*/ 118 w 179"/>
              <a:gd name="T85" fmla="*/ 0 h 176"/>
              <a:gd name="T86" fmla="*/ 95 w 179"/>
              <a:gd name="T87" fmla="*/ 9 h 176"/>
              <a:gd name="T88" fmla="*/ 73 w 179"/>
              <a:gd name="T89" fmla="*/ 31 h 176"/>
              <a:gd name="T90" fmla="*/ 73 w 179"/>
              <a:gd name="T91" fmla="*/ 76 h 176"/>
              <a:gd name="T92" fmla="*/ 7 w 179"/>
              <a:gd name="T93" fmla="*/ 135 h 176"/>
              <a:gd name="T94" fmla="*/ 0 w 179"/>
              <a:gd name="T95" fmla="*/ 152 h 176"/>
              <a:gd name="T96" fmla="*/ 24 w 179"/>
              <a:gd name="T97" fmla="*/ 176 h 176"/>
              <a:gd name="T98" fmla="*/ 41 w 179"/>
              <a:gd name="T99" fmla="*/ 169 h 176"/>
              <a:gd name="T100" fmla="*/ 101 w 179"/>
              <a:gd name="T101" fmla="*/ 103 h 176"/>
              <a:gd name="T102" fmla="*/ 129 w 179"/>
              <a:gd name="T103" fmla="*/ 112 h 176"/>
              <a:gd name="T104" fmla="*/ 146 w 179"/>
              <a:gd name="T105" fmla="*/ 105 h 176"/>
              <a:gd name="T106" fmla="*/ 167 w 179"/>
              <a:gd name="T107" fmla="*/ 83 h 176"/>
              <a:gd name="T108" fmla="*/ 170 w 179"/>
              <a:gd name="T109" fmla="*/ 35 h 176"/>
              <a:gd name="T110" fmla="*/ 21 w 179"/>
              <a:gd name="T111" fmla="*/ 149 h 176"/>
              <a:gd name="T112" fmla="*/ 20 w 179"/>
              <a:gd name="T113" fmla="*/ 152 h 176"/>
              <a:gd name="T114" fmla="*/ 24 w 179"/>
              <a:gd name="T115" fmla="*/ 156 h 176"/>
              <a:gd name="T116" fmla="*/ 28 w 179"/>
              <a:gd name="T117" fmla="*/ 152 h 176"/>
              <a:gd name="T118" fmla="*/ 24 w 179"/>
              <a:gd name="T119" fmla="*/ 148 h 176"/>
              <a:gd name="T120" fmla="*/ 21 w 179"/>
              <a:gd name="T121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9" h="176">
                <a:moveTo>
                  <a:pt x="170" y="35"/>
                </a:moveTo>
                <a:cubicBezTo>
                  <a:pt x="166" y="38"/>
                  <a:pt x="166" y="38"/>
                  <a:pt x="166" y="38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146" y="58"/>
                  <a:pt x="146" y="58"/>
                  <a:pt x="146" y="58"/>
                </a:cubicBezTo>
                <a:cubicBezTo>
                  <a:pt x="146" y="58"/>
                  <a:pt x="146" y="58"/>
                  <a:pt x="146" y="58"/>
                </a:cubicBezTo>
                <a:cubicBezTo>
                  <a:pt x="142" y="62"/>
                  <a:pt x="137" y="64"/>
                  <a:pt x="132" y="64"/>
                </a:cubicBezTo>
                <a:cubicBezTo>
                  <a:pt x="121" y="64"/>
                  <a:pt x="112" y="55"/>
                  <a:pt x="112" y="44"/>
                </a:cubicBezTo>
                <a:cubicBezTo>
                  <a:pt x="112" y="38"/>
                  <a:pt x="114" y="34"/>
                  <a:pt x="118" y="30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7" y="29"/>
                  <a:pt x="104" y="36"/>
                  <a:pt x="104" y="44"/>
                </a:cubicBezTo>
                <a:cubicBezTo>
                  <a:pt x="104" y="59"/>
                  <a:pt x="117" y="72"/>
                  <a:pt x="132" y="72"/>
                </a:cubicBezTo>
                <a:cubicBezTo>
                  <a:pt x="140" y="72"/>
                  <a:pt x="147" y="69"/>
                  <a:pt x="152" y="64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67" y="49"/>
                  <a:pt x="167" y="49"/>
                  <a:pt x="167" y="49"/>
                </a:cubicBezTo>
                <a:cubicBezTo>
                  <a:pt x="170" y="60"/>
                  <a:pt x="168" y="71"/>
                  <a:pt x="162" y="77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7" y="102"/>
                  <a:pt x="133" y="104"/>
                  <a:pt x="129" y="104"/>
                </a:cubicBezTo>
                <a:cubicBezTo>
                  <a:pt x="129" y="104"/>
                  <a:pt x="115" y="103"/>
                  <a:pt x="102" y="95"/>
                </a:cubicBezTo>
                <a:cubicBezTo>
                  <a:pt x="102" y="95"/>
                  <a:pt x="102" y="95"/>
                  <a:pt x="102" y="95"/>
                </a:cubicBezTo>
                <a:cubicBezTo>
                  <a:pt x="101" y="94"/>
                  <a:pt x="101" y="94"/>
                  <a:pt x="100" y="94"/>
                </a:cubicBezTo>
                <a:cubicBezTo>
                  <a:pt x="98" y="94"/>
                  <a:pt x="97" y="95"/>
                  <a:pt x="97" y="96"/>
                </a:cubicBezTo>
                <a:cubicBezTo>
                  <a:pt x="96" y="96"/>
                  <a:pt x="96" y="96"/>
                  <a:pt x="96" y="96"/>
                </a:cubicBezTo>
                <a:cubicBezTo>
                  <a:pt x="35" y="163"/>
                  <a:pt x="35" y="163"/>
                  <a:pt x="35" y="163"/>
                </a:cubicBezTo>
                <a:cubicBezTo>
                  <a:pt x="32" y="166"/>
                  <a:pt x="28" y="168"/>
                  <a:pt x="24" y="168"/>
                </a:cubicBezTo>
                <a:cubicBezTo>
                  <a:pt x="15" y="168"/>
                  <a:pt x="8" y="161"/>
                  <a:pt x="8" y="152"/>
                </a:cubicBezTo>
                <a:cubicBezTo>
                  <a:pt x="8" y="148"/>
                  <a:pt x="10" y="144"/>
                  <a:pt x="13" y="141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1" y="79"/>
                  <a:pt x="82" y="78"/>
                  <a:pt x="82" y="76"/>
                </a:cubicBezTo>
                <a:cubicBezTo>
                  <a:pt x="82" y="76"/>
                  <a:pt x="81" y="75"/>
                  <a:pt x="81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69" y="59"/>
                  <a:pt x="69" y="47"/>
                  <a:pt x="79" y="37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6" y="9"/>
                  <a:pt x="113" y="8"/>
                  <a:pt x="118" y="8"/>
                </a:cubicBezTo>
                <a:cubicBezTo>
                  <a:pt x="118" y="8"/>
                  <a:pt x="118" y="8"/>
                  <a:pt x="118" y="8"/>
                </a:cubicBezTo>
                <a:cubicBezTo>
                  <a:pt x="121" y="8"/>
                  <a:pt x="124" y="8"/>
                  <a:pt x="127" y="9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8" y="30"/>
                  <a:pt x="118" y="30"/>
                  <a:pt x="118" y="3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41" y="6"/>
                  <a:pt x="141" y="6"/>
                  <a:pt x="141" y="6"/>
                </a:cubicBezTo>
                <a:cubicBezTo>
                  <a:pt x="133" y="2"/>
                  <a:pt x="125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09" y="0"/>
                  <a:pt x="101" y="3"/>
                  <a:pt x="95" y="9"/>
                </a:cubicBezTo>
                <a:cubicBezTo>
                  <a:pt x="73" y="31"/>
                  <a:pt x="73" y="31"/>
                  <a:pt x="73" y="31"/>
                </a:cubicBezTo>
                <a:cubicBezTo>
                  <a:pt x="59" y="46"/>
                  <a:pt x="63" y="62"/>
                  <a:pt x="73" y="76"/>
                </a:cubicBezTo>
                <a:cubicBezTo>
                  <a:pt x="7" y="135"/>
                  <a:pt x="7" y="135"/>
                  <a:pt x="7" y="135"/>
                </a:cubicBezTo>
                <a:cubicBezTo>
                  <a:pt x="3" y="139"/>
                  <a:pt x="0" y="145"/>
                  <a:pt x="0" y="152"/>
                </a:cubicBezTo>
                <a:cubicBezTo>
                  <a:pt x="0" y="165"/>
                  <a:pt x="11" y="176"/>
                  <a:pt x="24" y="176"/>
                </a:cubicBezTo>
                <a:cubicBezTo>
                  <a:pt x="31" y="176"/>
                  <a:pt x="37" y="173"/>
                  <a:pt x="41" y="169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14" y="111"/>
                  <a:pt x="127" y="112"/>
                  <a:pt x="129" y="112"/>
                </a:cubicBezTo>
                <a:cubicBezTo>
                  <a:pt x="135" y="112"/>
                  <a:pt x="141" y="110"/>
                  <a:pt x="146" y="105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78" y="72"/>
                  <a:pt x="179" y="52"/>
                  <a:pt x="170" y="35"/>
                </a:cubicBezTo>
                <a:moveTo>
                  <a:pt x="21" y="149"/>
                </a:moveTo>
                <a:cubicBezTo>
                  <a:pt x="20" y="150"/>
                  <a:pt x="20" y="151"/>
                  <a:pt x="20" y="152"/>
                </a:cubicBezTo>
                <a:cubicBezTo>
                  <a:pt x="20" y="154"/>
                  <a:pt x="22" y="156"/>
                  <a:pt x="24" y="156"/>
                </a:cubicBezTo>
                <a:cubicBezTo>
                  <a:pt x="26" y="156"/>
                  <a:pt x="28" y="154"/>
                  <a:pt x="28" y="152"/>
                </a:cubicBezTo>
                <a:cubicBezTo>
                  <a:pt x="28" y="150"/>
                  <a:pt x="26" y="148"/>
                  <a:pt x="24" y="148"/>
                </a:cubicBezTo>
                <a:cubicBezTo>
                  <a:pt x="23" y="148"/>
                  <a:pt x="22" y="148"/>
                  <a:pt x="21" y="149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98"/>
          <p:cNvSpPr>
            <a:spLocks noEditPoints="1"/>
          </p:cNvSpPr>
          <p:nvPr/>
        </p:nvSpPr>
        <p:spPr bwMode="auto">
          <a:xfrm>
            <a:off x="5630863" y="5713413"/>
            <a:ext cx="320675" cy="320675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99"/>
          <p:cNvSpPr>
            <a:spLocks noEditPoints="1"/>
          </p:cNvSpPr>
          <p:nvPr/>
        </p:nvSpPr>
        <p:spPr bwMode="auto">
          <a:xfrm>
            <a:off x="6242050" y="5721351"/>
            <a:ext cx="320675" cy="298450"/>
          </a:xfrm>
          <a:custGeom>
            <a:avLst/>
            <a:gdLst>
              <a:gd name="T0" fmla="*/ 137 w 176"/>
              <a:gd name="T1" fmla="*/ 36 h 164"/>
              <a:gd name="T2" fmla="*/ 101 w 176"/>
              <a:gd name="T3" fmla="*/ 8 h 164"/>
              <a:gd name="T4" fmla="*/ 89 w 176"/>
              <a:gd name="T5" fmla="*/ 20 h 164"/>
              <a:gd name="T6" fmla="*/ 88 w 176"/>
              <a:gd name="T7" fmla="*/ 20 h 164"/>
              <a:gd name="T8" fmla="*/ 87 w 176"/>
              <a:gd name="T9" fmla="*/ 20 h 164"/>
              <a:gd name="T10" fmla="*/ 75 w 176"/>
              <a:gd name="T11" fmla="*/ 8 h 164"/>
              <a:gd name="T12" fmla="*/ 38 w 176"/>
              <a:gd name="T13" fmla="*/ 36 h 164"/>
              <a:gd name="T14" fmla="*/ 0 w 176"/>
              <a:gd name="T15" fmla="*/ 44 h 164"/>
              <a:gd name="T16" fmla="*/ 8 w 176"/>
              <a:gd name="T17" fmla="*/ 68 h 164"/>
              <a:gd name="T18" fmla="*/ 16 w 176"/>
              <a:gd name="T19" fmla="*/ 164 h 164"/>
              <a:gd name="T20" fmla="*/ 168 w 176"/>
              <a:gd name="T21" fmla="*/ 156 h 164"/>
              <a:gd name="T22" fmla="*/ 176 w 176"/>
              <a:gd name="T23" fmla="*/ 60 h 164"/>
              <a:gd name="T24" fmla="*/ 168 w 176"/>
              <a:gd name="T25" fmla="*/ 36 h 164"/>
              <a:gd name="T26" fmla="*/ 71 w 176"/>
              <a:gd name="T27" fmla="*/ 15 h 164"/>
              <a:gd name="T28" fmla="*/ 79 w 176"/>
              <a:gd name="T29" fmla="*/ 36 h 164"/>
              <a:gd name="T30" fmla="*/ 46 w 176"/>
              <a:gd name="T31" fmla="*/ 19 h 164"/>
              <a:gd name="T32" fmla="*/ 8 w 176"/>
              <a:gd name="T33" fmla="*/ 44 h 164"/>
              <a:gd name="T34" fmla="*/ 65 w 176"/>
              <a:gd name="T35" fmla="*/ 60 h 164"/>
              <a:gd name="T36" fmla="*/ 84 w 176"/>
              <a:gd name="T37" fmla="*/ 156 h 164"/>
              <a:gd name="T38" fmla="*/ 16 w 176"/>
              <a:gd name="T39" fmla="*/ 116 h 164"/>
              <a:gd name="T40" fmla="*/ 84 w 176"/>
              <a:gd name="T41" fmla="*/ 156 h 164"/>
              <a:gd name="T42" fmla="*/ 16 w 176"/>
              <a:gd name="T43" fmla="*/ 108 h 164"/>
              <a:gd name="T44" fmla="*/ 59 w 176"/>
              <a:gd name="T45" fmla="*/ 68 h 164"/>
              <a:gd name="T46" fmla="*/ 49 w 176"/>
              <a:gd name="T47" fmla="*/ 83 h 164"/>
              <a:gd name="T48" fmla="*/ 55 w 176"/>
              <a:gd name="T49" fmla="*/ 83 h 164"/>
              <a:gd name="T50" fmla="*/ 84 w 176"/>
              <a:gd name="T51" fmla="*/ 68 h 164"/>
              <a:gd name="T52" fmla="*/ 84 w 176"/>
              <a:gd name="T53" fmla="*/ 60 h 164"/>
              <a:gd name="T54" fmla="*/ 84 w 176"/>
              <a:gd name="T55" fmla="*/ 45 h 164"/>
              <a:gd name="T56" fmla="*/ 105 w 176"/>
              <a:gd name="T57" fmla="*/ 15 h 164"/>
              <a:gd name="T58" fmla="*/ 128 w 176"/>
              <a:gd name="T59" fmla="*/ 36 h 164"/>
              <a:gd name="T60" fmla="*/ 94 w 176"/>
              <a:gd name="T61" fmla="*/ 30 h 164"/>
              <a:gd name="T62" fmla="*/ 92 w 176"/>
              <a:gd name="T63" fmla="*/ 45 h 164"/>
              <a:gd name="T64" fmla="*/ 92 w 176"/>
              <a:gd name="T65" fmla="*/ 60 h 164"/>
              <a:gd name="T66" fmla="*/ 160 w 176"/>
              <a:gd name="T67" fmla="*/ 156 h 164"/>
              <a:gd name="T68" fmla="*/ 92 w 176"/>
              <a:gd name="T69" fmla="*/ 116 h 164"/>
              <a:gd name="T70" fmla="*/ 160 w 176"/>
              <a:gd name="T71" fmla="*/ 156 h 164"/>
              <a:gd name="T72" fmla="*/ 92 w 176"/>
              <a:gd name="T73" fmla="*/ 108 h 164"/>
              <a:gd name="T74" fmla="*/ 107 w 176"/>
              <a:gd name="T75" fmla="*/ 68 h 164"/>
              <a:gd name="T76" fmla="*/ 125 w 176"/>
              <a:gd name="T77" fmla="*/ 84 h 164"/>
              <a:gd name="T78" fmla="*/ 126 w 176"/>
              <a:gd name="T79" fmla="*/ 77 h 164"/>
              <a:gd name="T80" fmla="*/ 160 w 176"/>
              <a:gd name="T81" fmla="*/ 68 h 164"/>
              <a:gd name="T82" fmla="*/ 168 w 176"/>
              <a:gd name="T83" fmla="*/ 60 h 164"/>
              <a:gd name="T84" fmla="*/ 100 w 176"/>
              <a:gd name="T85" fmla="*/ 44 h 164"/>
              <a:gd name="T86" fmla="*/ 168 w 176"/>
              <a:gd name="T87" fmla="*/ 6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64">
                <a:moveTo>
                  <a:pt x="168" y="36"/>
                </a:moveTo>
                <a:cubicBezTo>
                  <a:pt x="137" y="36"/>
                  <a:pt x="137" y="36"/>
                  <a:pt x="137" y="36"/>
                </a:cubicBezTo>
                <a:cubicBezTo>
                  <a:pt x="141" y="29"/>
                  <a:pt x="141" y="21"/>
                  <a:pt x="137" y="15"/>
                </a:cubicBezTo>
                <a:cubicBezTo>
                  <a:pt x="130" y="4"/>
                  <a:pt x="114" y="0"/>
                  <a:pt x="101" y="8"/>
                </a:cubicBezTo>
                <a:cubicBezTo>
                  <a:pt x="96" y="11"/>
                  <a:pt x="92" y="15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4" y="15"/>
                  <a:pt x="80" y="11"/>
                  <a:pt x="75" y="8"/>
                </a:cubicBezTo>
                <a:cubicBezTo>
                  <a:pt x="62" y="0"/>
                  <a:pt x="45" y="4"/>
                  <a:pt x="39" y="15"/>
                </a:cubicBezTo>
                <a:cubicBezTo>
                  <a:pt x="35" y="21"/>
                  <a:pt x="35" y="29"/>
                  <a:pt x="3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4" y="36"/>
                  <a:pt x="0" y="40"/>
                  <a:pt x="0" y="4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8"/>
                  <a:pt x="8" y="68"/>
                </a:cubicBezTo>
                <a:cubicBezTo>
                  <a:pt x="8" y="156"/>
                  <a:pt x="8" y="156"/>
                  <a:pt x="8" y="156"/>
                </a:cubicBezTo>
                <a:cubicBezTo>
                  <a:pt x="8" y="160"/>
                  <a:pt x="12" y="164"/>
                  <a:pt x="16" y="164"/>
                </a:cubicBezTo>
                <a:cubicBezTo>
                  <a:pt x="160" y="164"/>
                  <a:pt x="160" y="164"/>
                  <a:pt x="160" y="164"/>
                </a:cubicBezTo>
                <a:cubicBezTo>
                  <a:pt x="164" y="164"/>
                  <a:pt x="168" y="160"/>
                  <a:pt x="168" y="156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72" y="68"/>
                  <a:pt x="176" y="64"/>
                  <a:pt x="176" y="60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40"/>
                  <a:pt x="172" y="36"/>
                  <a:pt x="168" y="36"/>
                </a:cubicBezTo>
                <a:moveTo>
                  <a:pt x="46" y="19"/>
                </a:moveTo>
                <a:cubicBezTo>
                  <a:pt x="50" y="11"/>
                  <a:pt x="61" y="10"/>
                  <a:pt x="71" y="15"/>
                </a:cubicBezTo>
                <a:cubicBezTo>
                  <a:pt x="77" y="19"/>
                  <a:pt x="81" y="24"/>
                  <a:pt x="82" y="30"/>
                </a:cubicBezTo>
                <a:cubicBezTo>
                  <a:pt x="81" y="32"/>
                  <a:pt x="80" y="34"/>
                  <a:pt x="79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4" y="31"/>
                  <a:pt x="43" y="24"/>
                  <a:pt x="46" y="19"/>
                </a:cubicBezTo>
                <a:moveTo>
                  <a:pt x="8" y="60"/>
                </a:moveTo>
                <a:cubicBezTo>
                  <a:pt x="8" y="44"/>
                  <a:pt x="8" y="44"/>
                  <a:pt x="8" y="44"/>
                </a:cubicBezTo>
                <a:cubicBezTo>
                  <a:pt x="76" y="44"/>
                  <a:pt x="76" y="44"/>
                  <a:pt x="76" y="44"/>
                </a:cubicBezTo>
                <a:cubicBezTo>
                  <a:pt x="72" y="50"/>
                  <a:pt x="69" y="55"/>
                  <a:pt x="65" y="60"/>
                </a:cubicBezTo>
                <a:lnTo>
                  <a:pt x="8" y="60"/>
                </a:lnTo>
                <a:close/>
                <a:moveTo>
                  <a:pt x="84" y="156"/>
                </a:moveTo>
                <a:cubicBezTo>
                  <a:pt x="16" y="156"/>
                  <a:pt x="16" y="156"/>
                  <a:pt x="16" y="156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84" y="116"/>
                  <a:pt x="84" y="116"/>
                  <a:pt x="84" y="116"/>
                </a:cubicBezTo>
                <a:lnTo>
                  <a:pt x="84" y="156"/>
                </a:lnTo>
                <a:close/>
                <a:moveTo>
                  <a:pt x="84" y="108"/>
                </a:moveTo>
                <a:cubicBezTo>
                  <a:pt x="16" y="108"/>
                  <a:pt x="16" y="108"/>
                  <a:pt x="16" y="108"/>
                </a:cubicBezTo>
                <a:cubicBezTo>
                  <a:pt x="16" y="68"/>
                  <a:pt x="16" y="68"/>
                  <a:pt x="16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3" y="74"/>
                  <a:pt x="50" y="77"/>
                  <a:pt x="49" y="77"/>
                </a:cubicBezTo>
                <a:cubicBezTo>
                  <a:pt x="48" y="79"/>
                  <a:pt x="48" y="81"/>
                  <a:pt x="49" y="83"/>
                </a:cubicBezTo>
                <a:cubicBezTo>
                  <a:pt x="50" y="84"/>
                  <a:pt x="50" y="84"/>
                  <a:pt x="51" y="84"/>
                </a:cubicBezTo>
                <a:cubicBezTo>
                  <a:pt x="52" y="85"/>
                  <a:pt x="54" y="84"/>
                  <a:pt x="55" y="83"/>
                </a:cubicBezTo>
                <a:cubicBezTo>
                  <a:pt x="55" y="83"/>
                  <a:pt x="62" y="77"/>
                  <a:pt x="69" y="68"/>
                </a:cubicBezTo>
                <a:cubicBezTo>
                  <a:pt x="84" y="68"/>
                  <a:pt x="84" y="68"/>
                  <a:pt x="84" y="68"/>
                </a:cubicBezTo>
                <a:lnTo>
                  <a:pt x="84" y="108"/>
                </a:lnTo>
                <a:close/>
                <a:moveTo>
                  <a:pt x="84" y="60"/>
                </a:moveTo>
                <a:cubicBezTo>
                  <a:pt x="75" y="60"/>
                  <a:pt x="75" y="60"/>
                  <a:pt x="75" y="60"/>
                </a:cubicBezTo>
                <a:cubicBezTo>
                  <a:pt x="78" y="56"/>
                  <a:pt x="81" y="51"/>
                  <a:pt x="84" y="45"/>
                </a:cubicBezTo>
                <a:lnTo>
                  <a:pt x="84" y="60"/>
                </a:lnTo>
                <a:close/>
                <a:moveTo>
                  <a:pt x="105" y="15"/>
                </a:moveTo>
                <a:cubicBezTo>
                  <a:pt x="114" y="10"/>
                  <a:pt x="126" y="11"/>
                  <a:pt x="130" y="19"/>
                </a:cubicBezTo>
                <a:cubicBezTo>
                  <a:pt x="133" y="24"/>
                  <a:pt x="132" y="31"/>
                  <a:pt x="128" y="36"/>
                </a:cubicBezTo>
                <a:cubicBezTo>
                  <a:pt x="97" y="36"/>
                  <a:pt x="97" y="36"/>
                  <a:pt x="97" y="36"/>
                </a:cubicBezTo>
                <a:cubicBezTo>
                  <a:pt x="96" y="34"/>
                  <a:pt x="95" y="32"/>
                  <a:pt x="94" y="30"/>
                </a:cubicBezTo>
                <a:cubicBezTo>
                  <a:pt x="95" y="24"/>
                  <a:pt x="99" y="19"/>
                  <a:pt x="105" y="15"/>
                </a:cubicBezTo>
                <a:moveTo>
                  <a:pt x="92" y="45"/>
                </a:moveTo>
                <a:cubicBezTo>
                  <a:pt x="95" y="51"/>
                  <a:pt x="98" y="56"/>
                  <a:pt x="101" y="60"/>
                </a:cubicBezTo>
                <a:cubicBezTo>
                  <a:pt x="92" y="60"/>
                  <a:pt x="92" y="60"/>
                  <a:pt x="92" y="60"/>
                </a:cubicBezTo>
                <a:lnTo>
                  <a:pt x="92" y="45"/>
                </a:lnTo>
                <a:close/>
                <a:moveTo>
                  <a:pt x="160" y="156"/>
                </a:moveTo>
                <a:cubicBezTo>
                  <a:pt x="92" y="156"/>
                  <a:pt x="92" y="156"/>
                  <a:pt x="92" y="156"/>
                </a:cubicBezTo>
                <a:cubicBezTo>
                  <a:pt x="92" y="116"/>
                  <a:pt x="92" y="116"/>
                  <a:pt x="92" y="116"/>
                </a:cubicBezTo>
                <a:cubicBezTo>
                  <a:pt x="160" y="116"/>
                  <a:pt x="160" y="116"/>
                  <a:pt x="160" y="116"/>
                </a:cubicBezTo>
                <a:lnTo>
                  <a:pt x="160" y="156"/>
                </a:lnTo>
                <a:close/>
                <a:moveTo>
                  <a:pt x="160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68"/>
                  <a:pt x="92" y="68"/>
                  <a:pt x="92" y="68"/>
                </a:cubicBezTo>
                <a:cubicBezTo>
                  <a:pt x="107" y="68"/>
                  <a:pt x="107" y="68"/>
                  <a:pt x="107" y="68"/>
                </a:cubicBezTo>
                <a:cubicBezTo>
                  <a:pt x="114" y="77"/>
                  <a:pt x="121" y="83"/>
                  <a:pt x="121" y="83"/>
                </a:cubicBezTo>
                <a:cubicBezTo>
                  <a:pt x="122" y="84"/>
                  <a:pt x="124" y="85"/>
                  <a:pt x="125" y="84"/>
                </a:cubicBezTo>
                <a:cubicBezTo>
                  <a:pt x="126" y="84"/>
                  <a:pt x="126" y="84"/>
                  <a:pt x="127" y="83"/>
                </a:cubicBezTo>
                <a:cubicBezTo>
                  <a:pt x="128" y="81"/>
                  <a:pt x="128" y="79"/>
                  <a:pt x="126" y="77"/>
                </a:cubicBezTo>
                <a:cubicBezTo>
                  <a:pt x="126" y="77"/>
                  <a:pt x="122" y="74"/>
                  <a:pt x="117" y="68"/>
                </a:cubicBezTo>
                <a:cubicBezTo>
                  <a:pt x="160" y="68"/>
                  <a:pt x="160" y="68"/>
                  <a:pt x="160" y="68"/>
                </a:cubicBezTo>
                <a:lnTo>
                  <a:pt x="160" y="108"/>
                </a:lnTo>
                <a:close/>
                <a:moveTo>
                  <a:pt x="168" y="60"/>
                </a:moveTo>
                <a:cubicBezTo>
                  <a:pt x="111" y="60"/>
                  <a:pt x="111" y="60"/>
                  <a:pt x="111" y="60"/>
                </a:cubicBezTo>
                <a:cubicBezTo>
                  <a:pt x="107" y="55"/>
                  <a:pt x="104" y="50"/>
                  <a:pt x="100" y="44"/>
                </a:cubicBezTo>
                <a:cubicBezTo>
                  <a:pt x="168" y="44"/>
                  <a:pt x="168" y="44"/>
                  <a:pt x="168" y="44"/>
                </a:cubicBezTo>
                <a:lnTo>
                  <a:pt x="168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0"/>
          <p:cNvSpPr>
            <a:spLocks noEditPoints="1"/>
          </p:cNvSpPr>
          <p:nvPr/>
        </p:nvSpPr>
        <p:spPr bwMode="auto">
          <a:xfrm>
            <a:off x="6853238" y="5772151"/>
            <a:ext cx="320675" cy="203200"/>
          </a:xfrm>
          <a:custGeom>
            <a:avLst/>
            <a:gdLst>
              <a:gd name="T0" fmla="*/ 88 w 176"/>
              <a:gd name="T1" fmla="*/ 44 h 112"/>
              <a:gd name="T2" fmla="*/ 76 w 176"/>
              <a:gd name="T3" fmla="*/ 56 h 112"/>
              <a:gd name="T4" fmla="*/ 88 w 176"/>
              <a:gd name="T5" fmla="*/ 68 h 112"/>
              <a:gd name="T6" fmla="*/ 100 w 176"/>
              <a:gd name="T7" fmla="*/ 56 h 112"/>
              <a:gd name="T8" fmla="*/ 88 w 176"/>
              <a:gd name="T9" fmla="*/ 44 h 112"/>
              <a:gd name="T10" fmla="*/ 88 w 176"/>
              <a:gd name="T11" fmla="*/ 16 h 112"/>
              <a:gd name="T12" fmla="*/ 48 w 176"/>
              <a:gd name="T13" fmla="*/ 56 h 112"/>
              <a:gd name="T14" fmla="*/ 88 w 176"/>
              <a:gd name="T15" fmla="*/ 96 h 112"/>
              <a:gd name="T16" fmla="*/ 128 w 176"/>
              <a:gd name="T17" fmla="*/ 56 h 112"/>
              <a:gd name="T18" fmla="*/ 88 w 176"/>
              <a:gd name="T19" fmla="*/ 16 h 112"/>
              <a:gd name="T20" fmla="*/ 88 w 176"/>
              <a:gd name="T21" fmla="*/ 88 h 112"/>
              <a:gd name="T22" fmla="*/ 56 w 176"/>
              <a:gd name="T23" fmla="*/ 56 h 112"/>
              <a:gd name="T24" fmla="*/ 88 w 176"/>
              <a:gd name="T25" fmla="*/ 24 h 112"/>
              <a:gd name="T26" fmla="*/ 120 w 176"/>
              <a:gd name="T27" fmla="*/ 56 h 112"/>
              <a:gd name="T28" fmla="*/ 88 w 176"/>
              <a:gd name="T29" fmla="*/ 88 h 112"/>
              <a:gd name="T30" fmla="*/ 88 w 176"/>
              <a:gd name="T31" fmla="*/ 0 h 112"/>
              <a:gd name="T32" fmla="*/ 0 w 176"/>
              <a:gd name="T33" fmla="*/ 56 h 112"/>
              <a:gd name="T34" fmla="*/ 88 w 176"/>
              <a:gd name="T35" fmla="*/ 112 h 112"/>
              <a:gd name="T36" fmla="*/ 176 w 176"/>
              <a:gd name="T37" fmla="*/ 56 h 112"/>
              <a:gd name="T38" fmla="*/ 88 w 176"/>
              <a:gd name="T39" fmla="*/ 0 h 112"/>
              <a:gd name="T40" fmla="*/ 88 w 176"/>
              <a:gd name="T41" fmla="*/ 104 h 112"/>
              <a:gd name="T42" fmla="*/ 8 w 176"/>
              <a:gd name="T43" fmla="*/ 56 h 112"/>
              <a:gd name="T44" fmla="*/ 88 w 176"/>
              <a:gd name="T45" fmla="*/ 8 h 112"/>
              <a:gd name="T46" fmla="*/ 168 w 176"/>
              <a:gd name="T47" fmla="*/ 56 h 112"/>
              <a:gd name="T48" fmla="*/ 88 w 176"/>
              <a:gd name="T49" fmla="*/ 10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6" h="112">
                <a:moveTo>
                  <a:pt x="88" y="44"/>
                </a:moveTo>
                <a:cubicBezTo>
                  <a:pt x="81" y="44"/>
                  <a:pt x="76" y="49"/>
                  <a:pt x="76" y="56"/>
                </a:cubicBezTo>
                <a:cubicBezTo>
                  <a:pt x="76" y="63"/>
                  <a:pt x="81" y="68"/>
                  <a:pt x="88" y="68"/>
                </a:cubicBezTo>
                <a:cubicBezTo>
                  <a:pt x="95" y="68"/>
                  <a:pt x="100" y="63"/>
                  <a:pt x="100" y="56"/>
                </a:cubicBezTo>
                <a:cubicBezTo>
                  <a:pt x="100" y="49"/>
                  <a:pt x="95" y="44"/>
                  <a:pt x="88" y="44"/>
                </a:cubicBezTo>
                <a:moveTo>
                  <a:pt x="88" y="16"/>
                </a:moveTo>
                <a:cubicBezTo>
                  <a:pt x="66" y="16"/>
                  <a:pt x="48" y="34"/>
                  <a:pt x="48" y="56"/>
                </a:cubicBezTo>
                <a:cubicBezTo>
                  <a:pt x="48" y="78"/>
                  <a:pt x="66" y="96"/>
                  <a:pt x="88" y="96"/>
                </a:cubicBezTo>
                <a:cubicBezTo>
                  <a:pt x="110" y="96"/>
                  <a:pt x="128" y="78"/>
                  <a:pt x="128" y="56"/>
                </a:cubicBezTo>
                <a:cubicBezTo>
                  <a:pt x="128" y="34"/>
                  <a:pt x="110" y="16"/>
                  <a:pt x="88" y="16"/>
                </a:cubicBezTo>
                <a:moveTo>
                  <a:pt x="88" y="88"/>
                </a:moveTo>
                <a:cubicBezTo>
                  <a:pt x="70" y="88"/>
                  <a:pt x="56" y="74"/>
                  <a:pt x="56" y="56"/>
                </a:cubicBezTo>
                <a:cubicBezTo>
                  <a:pt x="56" y="38"/>
                  <a:pt x="70" y="24"/>
                  <a:pt x="88" y="24"/>
                </a:cubicBezTo>
                <a:cubicBezTo>
                  <a:pt x="106" y="24"/>
                  <a:pt x="120" y="38"/>
                  <a:pt x="120" y="56"/>
                </a:cubicBezTo>
                <a:cubicBezTo>
                  <a:pt x="120" y="74"/>
                  <a:pt x="106" y="88"/>
                  <a:pt x="88" y="88"/>
                </a:cubicBezTo>
                <a:moveTo>
                  <a:pt x="88" y="0"/>
                </a:moveTo>
                <a:cubicBezTo>
                  <a:pt x="39" y="0"/>
                  <a:pt x="0" y="40"/>
                  <a:pt x="0" y="56"/>
                </a:cubicBezTo>
                <a:cubicBezTo>
                  <a:pt x="0" y="72"/>
                  <a:pt x="39" y="112"/>
                  <a:pt x="88" y="112"/>
                </a:cubicBezTo>
                <a:cubicBezTo>
                  <a:pt x="137" y="112"/>
                  <a:pt x="176" y="72"/>
                  <a:pt x="176" y="56"/>
                </a:cubicBezTo>
                <a:cubicBezTo>
                  <a:pt x="176" y="40"/>
                  <a:pt x="137" y="0"/>
                  <a:pt x="88" y="0"/>
                </a:cubicBezTo>
                <a:moveTo>
                  <a:pt x="88" y="104"/>
                </a:moveTo>
                <a:cubicBezTo>
                  <a:pt x="44" y="104"/>
                  <a:pt x="8" y="70"/>
                  <a:pt x="8" y="56"/>
                </a:cubicBezTo>
                <a:cubicBezTo>
                  <a:pt x="8" y="42"/>
                  <a:pt x="44" y="8"/>
                  <a:pt x="88" y="8"/>
                </a:cubicBezTo>
                <a:cubicBezTo>
                  <a:pt x="132" y="8"/>
                  <a:pt x="168" y="42"/>
                  <a:pt x="168" y="56"/>
                </a:cubicBezTo>
                <a:cubicBezTo>
                  <a:pt x="168" y="70"/>
                  <a:pt x="132" y="104"/>
                  <a:pt x="88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1"/>
          <p:cNvSpPr>
            <a:spLocks noEditPoints="1"/>
          </p:cNvSpPr>
          <p:nvPr/>
        </p:nvSpPr>
        <p:spPr bwMode="auto">
          <a:xfrm>
            <a:off x="7464425" y="5713413"/>
            <a:ext cx="320675" cy="320675"/>
          </a:xfrm>
          <a:custGeom>
            <a:avLst/>
            <a:gdLst>
              <a:gd name="T0" fmla="*/ 144 w 176"/>
              <a:gd name="T1" fmla="*/ 16 h 176"/>
              <a:gd name="T2" fmla="*/ 140 w 176"/>
              <a:gd name="T3" fmla="*/ 0 h 176"/>
              <a:gd name="T4" fmla="*/ 136 w 176"/>
              <a:gd name="T5" fmla="*/ 16 h 176"/>
              <a:gd name="T6" fmla="*/ 40 w 176"/>
              <a:gd name="T7" fmla="*/ 4 h 176"/>
              <a:gd name="T8" fmla="*/ 32 w 176"/>
              <a:gd name="T9" fmla="*/ 4 h 176"/>
              <a:gd name="T10" fmla="*/ 16 w 176"/>
              <a:gd name="T11" fmla="*/ 16 h 176"/>
              <a:gd name="T12" fmla="*/ 0 w 176"/>
              <a:gd name="T13" fmla="*/ 160 h 176"/>
              <a:gd name="T14" fmla="*/ 160 w 176"/>
              <a:gd name="T15" fmla="*/ 176 h 176"/>
              <a:gd name="T16" fmla="*/ 176 w 176"/>
              <a:gd name="T17" fmla="*/ 32 h 176"/>
              <a:gd name="T18" fmla="*/ 168 w 176"/>
              <a:gd name="T19" fmla="*/ 160 h 176"/>
              <a:gd name="T20" fmla="*/ 16 w 176"/>
              <a:gd name="T21" fmla="*/ 168 h 176"/>
              <a:gd name="T22" fmla="*/ 8 w 176"/>
              <a:gd name="T23" fmla="*/ 64 h 176"/>
              <a:gd name="T24" fmla="*/ 168 w 176"/>
              <a:gd name="T25" fmla="*/ 160 h 176"/>
              <a:gd name="T26" fmla="*/ 8 w 176"/>
              <a:gd name="T27" fmla="*/ 56 h 176"/>
              <a:gd name="T28" fmla="*/ 16 w 176"/>
              <a:gd name="T29" fmla="*/ 24 h 176"/>
              <a:gd name="T30" fmla="*/ 32 w 176"/>
              <a:gd name="T31" fmla="*/ 36 h 176"/>
              <a:gd name="T32" fmla="*/ 40 w 176"/>
              <a:gd name="T33" fmla="*/ 36 h 176"/>
              <a:gd name="T34" fmla="*/ 136 w 176"/>
              <a:gd name="T35" fmla="*/ 24 h 176"/>
              <a:gd name="T36" fmla="*/ 140 w 176"/>
              <a:gd name="T37" fmla="*/ 40 h 176"/>
              <a:gd name="T38" fmla="*/ 144 w 176"/>
              <a:gd name="T39" fmla="*/ 24 h 176"/>
              <a:gd name="T40" fmla="*/ 168 w 176"/>
              <a:gd name="T41" fmla="*/ 32 h 176"/>
              <a:gd name="T42" fmla="*/ 116 w 176"/>
              <a:gd name="T43" fmla="*/ 148 h 176"/>
              <a:gd name="T44" fmla="*/ 124 w 176"/>
              <a:gd name="T45" fmla="*/ 84 h 176"/>
              <a:gd name="T46" fmla="*/ 116 w 176"/>
              <a:gd name="T47" fmla="*/ 90 h 176"/>
              <a:gd name="T48" fmla="*/ 106 w 176"/>
              <a:gd name="T49" fmla="*/ 95 h 176"/>
              <a:gd name="T50" fmla="*/ 100 w 176"/>
              <a:gd name="T51" fmla="*/ 102 h 176"/>
              <a:gd name="T52" fmla="*/ 116 w 176"/>
              <a:gd name="T53" fmla="*/ 148 h 176"/>
              <a:gd name="T54" fmla="*/ 74 w 176"/>
              <a:gd name="T55" fmla="*/ 141 h 176"/>
              <a:gd name="T56" fmla="*/ 59 w 176"/>
              <a:gd name="T57" fmla="*/ 138 h 176"/>
              <a:gd name="T58" fmla="*/ 48 w 176"/>
              <a:gd name="T59" fmla="*/ 128 h 176"/>
              <a:gd name="T60" fmla="*/ 53 w 176"/>
              <a:gd name="T61" fmla="*/ 143 h 176"/>
              <a:gd name="T62" fmla="*/ 69 w 176"/>
              <a:gd name="T63" fmla="*/ 149 h 176"/>
              <a:gd name="T64" fmla="*/ 84 w 176"/>
              <a:gd name="T65" fmla="*/ 144 h 176"/>
              <a:gd name="T66" fmla="*/ 90 w 176"/>
              <a:gd name="T67" fmla="*/ 129 h 176"/>
              <a:gd name="T68" fmla="*/ 79 w 176"/>
              <a:gd name="T69" fmla="*/ 114 h 176"/>
              <a:gd name="T70" fmla="*/ 85 w 176"/>
              <a:gd name="T71" fmla="*/ 109 h 176"/>
              <a:gd name="T72" fmla="*/ 86 w 176"/>
              <a:gd name="T73" fmla="*/ 93 h 176"/>
              <a:gd name="T74" fmla="*/ 76 w 176"/>
              <a:gd name="T75" fmla="*/ 85 h 176"/>
              <a:gd name="T76" fmla="*/ 60 w 176"/>
              <a:gd name="T77" fmla="*/ 85 h 176"/>
              <a:gd name="T78" fmla="*/ 51 w 176"/>
              <a:gd name="T79" fmla="*/ 96 h 176"/>
              <a:gd name="T80" fmla="*/ 57 w 176"/>
              <a:gd name="T81" fmla="*/ 104 h 176"/>
              <a:gd name="T82" fmla="*/ 59 w 176"/>
              <a:gd name="T83" fmla="*/ 95 h 176"/>
              <a:gd name="T84" fmla="*/ 68 w 176"/>
              <a:gd name="T85" fmla="*/ 90 h 176"/>
              <a:gd name="T86" fmla="*/ 79 w 176"/>
              <a:gd name="T87" fmla="*/ 101 h 176"/>
              <a:gd name="T88" fmla="*/ 76 w 176"/>
              <a:gd name="T89" fmla="*/ 109 h 176"/>
              <a:gd name="T90" fmla="*/ 68 w 176"/>
              <a:gd name="T91" fmla="*/ 111 h 176"/>
              <a:gd name="T92" fmla="*/ 64 w 176"/>
              <a:gd name="T93" fmla="*/ 111 h 176"/>
              <a:gd name="T94" fmla="*/ 69 w 176"/>
              <a:gd name="T95" fmla="*/ 117 h 176"/>
              <a:gd name="T96" fmla="*/ 78 w 176"/>
              <a:gd name="T97" fmla="*/ 121 h 176"/>
              <a:gd name="T98" fmla="*/ 82 w 176"/>
              <a:gd name="T99" fmla="*/ 130 h 176"/>
              <a:gd name="T100" fmla="*/ 78 w 176"/>
              <a:gd name="T101" fmla="*/ 13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6" h="176"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116" y="148"/>
                </a:moveTo>
                <a:cubicBezTo>
                  <a:pt x="124" y="148"/>
                  <a:pt x="124" y="148"/>
                  <a:pt x="124" y="148"/>
                </a:cubicBezTo>
                <a:cubicBezTo>
                  <a:pt x="124" y="84"/>
                  <a:pt x="124" y="84"/>
                  <a:pt x="124" y="84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8" y="86"/>
                  <a:pt x="117" y="88"/>
                  <a:pt x="116" y="90"/>
                </a:cubicBezTo>
                <a:cubicBezTo>
                  <a:pt x="115" y="91"/>
                  <a:pt x="113" y="92"/>
                  <a:pt x="112" y="93"/>
                </a:cubicBezTo>
                <a:cubicBezTo>
                  <a:pt x="110" y="94"/>
                  <a:pt x="108" y="95"/>
                  <a:pt x="106" y="95"/>
                </a:cubicBezTo>
                <a:cubicBezTo>
                  <a:pt x="104" y="96"/>
                  <a:pt x="102" y="96"/>
                  <a:pt x="100" y="96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16" y="102"/>
                  <a:pt x="116" y="102"/>
                  <a:pt x="116" y="102"/>
                </a:cubicBezTo>
                <a:lnTo>
                  <a:pt x="116" y="148"/>
                </a:lnTo>
                <a:close/>
                <a:moveTo>
                  <a:pt x="78" y="139"/>
                </a:moveTo>
                <a:cubicBezTo>
                  <a:pt x="77" y="140"/>
                  <a:pt x="75" y="141"/>
                  <a:pt x="74" y="141"/>
                </a:cubicBezTo>
                <a:cubicBezTo>
                  <a:pt x="72" y="142"/>
                  <a:pt x="70" y="142"/>
                  <a:pt x="69" y="142"/>
                </a:cubicBezTo>
                <a:cubicBezTo>
                  <a:pt x="64" y="142"/>
                  <a:pt x="61" y="141"/>
                  <a:pt x="59" y="138"/>
                </a:cubicBezTo>
                <a:cubicBezTo>
                  <a:pt x="57" y="136"/>
                  <a:pt x="55" y="132"/>
                  <a:pt x="55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8" y="131"/>
                  <a:pt x="48" y="134"/>
                  <a:pt x="49" y="137"/>
                </a:cubicBezTo>
                <a:cubicBezTo>
                  <a:pt x="50" y="140"/>
                  <a:pt x="52" y="142"/>
                  <a:pt x="53" y="143"/>
                </a:cubicBezTo>
                <a:cubicBezTo>
                  <a:pt x="55" y="145"/>
                  <a:pt x="57" y="147"/>
                  <a:pt x="60" y="148"/>
                </a:cubicBezTo>
                <a:cubicBezTo>
                  <a:pt x="63" y="148"/>
                  <a:pt x="65" y="149"/>
                  <a:pt x="69" y="149"/>
                </a:cubicBezTo>
                <a:cubicBezTo>
                  <a:pt x="71" y="149"/>
                  <a:pt x="74" y="148"/>
                  <a:pt x="77" y="148"/>
                </a:cubicBezTo>
                <a:cubicBezTo>
                  <a:pt x="79" y="147"/>
                  <a:pt x="82" y="146"/>
                  <a:pt x="84" y="144"/>
                </a:cubicBezTo>
                <a:cubicBezTo>
                  <a:pt x="86" y="142"/>
                  <a:pt x="87" y="140"/>
                  <a:pt x="88" y="138"/>
                </a:cubicBezTo>
                <a:cubicBezTo>
                  <a:pt x="89" y="135"/>
                  <a:pt x="90" y="133"/>
                  <a:pt x="90" y="129"/>
                </a:cubicBezTo>
                <a:cubicBezTo>
                  <a:pt x="90" y="126"/>
                  <a:pt x="89" y="122"/>
                  <a:pt x="87" y="119"/>
                </a:cubicBezTo>
                <a:cubicBezTo>
                  <a:pt x="85" y="117"/>
                  <a:pt x="83" y="115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81" y="112"/>
                  <a:pt x="83" y="111"/>
                  <a:pt x="85" y="109"/>
                </a:cubicBezTo>
                <a:cubicBezTo>
                  <a:pt x="87" y="106"/>
                  <a:pt x="87" y="104"/>
                  <a:pt x="87" y="101"/>
                </a:cubicBezTo>
                <a:cubicBezTo>
                  <a:pt x="87" y="98"/>
                  <a:pt x="87" y="95"/>
                  <a:pt x="86" y="93"/>
                </a:cubicBezTo>
                <a:cubicBezTo>
                  <a:pt x="85" y="91"/>
                  <a:pt x="84" y="89"/>
                  <a:pt x="82" y="88"/>
                </a:cubicBezTo>
                <a:cubicBezTo>
                  <a:pt x="80" y="86"/>
                  <a:pt x="78" y="85"/>
                  <a:pt x="76" y="85"/>
                </a:cubicBezTo>
                <a:cubicBezTo>
                  <a:pt x="74" y="84"/>
                  <a:pt x="71" y="84"/>
                  <a:pt x="68" y="84"/>
                </a:cubicBezTo>
                <a:cubicBezTo>
                  <a:pt x="65" y="84"/>
                  <a:pt x="63" y="84"/>
                  <a:pt x="60" y="85"/>
                </a:cubicBezTo>
                <a:cubicBezTo>
                  <a:pt x="58" y="86"/>
                  <a:pt x="56" y="88"/>
                  <a:pt x="54" y="89"/>
                </a:cubicBezTo>
                <a:cubicBezTo>
                  <a:pt x="53" y="91"/>
                  <a:pt x="51" y="93"/>
                  <a:pt x="51" y="96"/>
                </a:cubicBezTo>
                <a:cubicBezTo>
                  <a:pt x="50" y="98"/>
                  <a:pt x="49" y="101"/>
                  <a:pt x="49" y="104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57" y="103"/>
                  <a:pt x="57" y="101"/>
                  <a:pt x="57" y="99"/>
                </a:cubicBezTo>
                <a:cubicBezTo>
                  <a:pt x="58" y="97"/>
                  <a:pt x="58" y="96"/>
                  <a:pt x="59" y="95"/>
                </a:cubicBezTo>
                <a:cubicBezTo>
                  <a:pt x="60" y="93"/>
                  <a:pt x="62" y="92"/>
                  <a:pt x="63" y="92"/>
                </a:cubicBezTo>
                <a:cubicBezTo>
                  <a:pt x="65" y="91"/>
                  <a:pt x="66" y="90"/>
                  <a:pt x="68" y="90"/>
                </a:cubicBezTo>
                <a:cubicBezTo>
                  <a:pt x="72" y="90"/>
                  <a:pt x="74" y="91"/>
                  <a:pt x="76" y="93"/>
                </a:cubicBezTo>
                <a:cubicBezTo>
                  <a:pt x="78" y="95"/>
                  <a:pt x="79" y="97"/>
                  <a:pt x="79" y="101"/>
                </a:cubicBezTo>
                <a:cubicBezTo>
                  <a:pt x="79" y="102"/>
                  <a:pt x="79" y="104"/>
                  <a:pt x="78" y="105"/>
                </a:cubicBezTo>
                <a:cubicBezTo>
                  <a:pt x="78" y="107"/>
                  <a:pt x="77" y="108"/>
                  <a:pt x="76" y="109"/>
                </a:cubicBezTo>
                <a:cubicBezTo>
                  <a:pt x="75" y="109"/>
                  <a:pt x="74" y="110"/>
                  <a:pt x="72" y="111"/>
                </a:cubicBezTo>
                <a:cubicBezTo>
                  <a:pt x="71" y="111"/>
                  <a:pt x="69" y="111"/>
                  <a:pt x="68" y="111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5" y="111"/>
                  <a:pt x="65" y="111"/>
                  <a:pt x="64" y="111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6" y="118"/>
                  <a:pt x="67" y="117"/>
                  <a:pt x="69" y="117"/>
                </a:cubicBezTo>
                <a:cubicBezTo>
                  <a:pt x="71" y="117"/>
                  <a:pt x="72" y="118"/>
                  <a:pt x="74" y="118"/>
                </a:cubicBezTo>
                <a:cubicBezTo>
                  <a:pt x="76" y="119"/>
                  <a:pt x="77" y="120"/>
                  <a:pt x="78" y="121"/>
                </a:cubicBezTo>
                <a:cubicBezTo>
                  <a:pt x="79" y="122"/>
                  <a:pt x="80" y="123"/>
                  <a:pt x="81" y="124"/>
                </a:cubicBezTo>
                <a:cubicBezTo>
                  <a:pt x="82" y="126"/>
                  <a:pt x="82" y="128"/>
                  <a:pt x="82" y="130"/>
                </a:cubicBezTo>
                <a:cubicBezTo>
                  <a:pt x="82" y="132"/>
                  <a:pt x="82" y="133"/>
                  <a:pt x="81" y="135"/>
                </a:cubicBezTo>
                <a:cubicBezTo>
                  <a:pt x="80" y="137"/>
                  <a:pt x="79" y="138"/>
                  <a:pt x="78" y="139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2"/>
          <p:cNvSpPr>
            <a:spLocks noEditPoints="1"/>
          </p:cNvSpPr>
          <p:nvPr/>
        </p:nvSpPr>
        <p:spPr bwMode="auto">
          <a:xfrm>
            <a:off x="8075613" y="5713413"/>
            <a:ext cx="320675" cy="320675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3"/>
          <p:cNvSpPr>
            <a:spLocks noEditPoints="1"/>
          </p:cNvSpPr>
          <p:nvPr/>
        </p:nvSpPr>
        <p:spPr bwMode="auto">
          <a:xfrm>
            <a:off x="8686800" y="5713413"/>
            <a:ext cx="320675" cy="320675"/>
          </a:xfrm>
          <a:custGeom>
            <a:avLst/>
            <a:gdLst>
              <a:gd name="T0" fmla="*/ 176 w 176"/>
              <a:gd name="T1" fmla="*/ 68 h 176"/>
              <a:gd name="T2" fmla="*/ 174 w 176"/>
              <a:gd name="T3" fmla="*/ 49 h 176"/>
              <a:gd name="T4" fmla="*/ 90 w 176"/>
              <a:gd name="T5" fmla="*/ 1 h 176"/>
              <a:gd name="T6" fmla="*/ 88 w 176"/>
              <a:gd name="T7" fmla="*/ 0 h 176"/>
              <a:gd name="T8" fmla="*/ 86 w 176"/>
              <a:gd name="T9" fmla="*/ 1 h 176"/>
              <a:gd name="T10" fmla="*/ 2 w 176"/>
              <a:gd name="T11" fmla="*/ 49 h 176"/>
              <a:gd name="T12" fmla="*/ 0 w 176"/>
              <a:gd name="T13" fmla="*/ 68 h 176"/>
              <a:gd name="T14" fmla="*/ 16 w 176"/>
              <a:gd name="T15" fmla="*/ 72 h 176"/>
              <a:gd name="T16" fmla="*/ 12 w 176"/>
              <a:gd name="T17" fmla="*/ 144 h 176"/>
              <a:gd name="T18" fmla="*/ 8 w 176"/>
              <a:gd name="T19" fmla="*/ 147 h 176"/>
              <a:gd name="T20" fmla="*/ 0 w 176"/>
              <a:gd name="T21" fmla="*/ 171 h 176"/>
              <a:gd name="T22" fmla="*/ 4 w 176"/>
              <a:gd name="T23" fmla="*/ 176 h 176"/>
              <a:gd name="T24" fmla="*/ 176 w 176"/>
              <a:gd name="T25" fmla="*/ 172 h 176"/>
              <a:gd name="T26" fmla="*/ 176 w 176"/>
              <a:gd name="T27" fmla="*/ 171 h 176"/>
              <a:gd name="T28" fmla="*/ 168 w 176"/>
              <a:gd name="T29" fmla="*/ 147 h 176"/>
              <a:gd name="T30" fmla="*/ 160 w 176"/>
              <a:gd name="T31" fmla="*/ 144 h 176"/>
              <a:gd name="T32" fmla="*/ 172 w 176"/>
              <a:gd name="T33" fmla="*/ 72 h 176"/>
              <a:gd name="T34" fmla="*/ 157 w 176"/>
              <a:gd name="T35" fmla="*/ 48 h 176"/>
              <a:gd name="T36" fmla="*/ 88 w 176"/>
              <a:gd name="T37" fmla="*/ 9 h 176"/>
              <a:gd name="T38" fmla="*/ 166 w 176"/>
              <a:gd name="T39" fmla="*/ 168 h 176"/>
              <a:gd name="T40" fmla="*/ 15 w 176"/>
              <a:gd name="T41" fmla="*/ 152 h 176"/>
              <a:gd name="T42" fmla="*/ 24 w 176"/>
              <a:gd name="T43" fmla="*/ 72 h 176"/>
              <a:gd name="T44" fmla="*/ 40 w 176"/>
              <a:gd name="T45" fmla="*/ 144 h 176"/>
              <a:gd name="T46" fmla="*/ 24 w 176"/>
              <a:gd name="T47" fmla="*/ 72 h 176"/>
              <a:gd name="T48" fmla="*/ 64 w 176"/>
              <a:gd name="T49" fmla="*/ 72 h 176"/>
              <a:gd name="T50" fmla="*/ 48 w 176"/>
              <a:gd name="T51" fmla="*/ 144 h 176"/>
              <a:gd name="T52" fmla="*/ 72 w 176"/>
              <a:gd name="T53" fmla="*/ 72 h 176"/>
              <a:gd name="T54" fmla="*/ 104 w 176"/>
              <a:gd name="T55" fmla="*/ 144 h 176"/>
              <a:gd name="T56" fmla="*/ 72 w 176"/>
              <a:gd name="T57" fmla="*/ 72 h 176"/>
              <a:gd name="T58" fmla="*/ 128 w 176"/>
              <a:gd name="T59" fmla="*/ 72 h 176"/>
              <a:gd name="T60" fmla="*/ 112 w 176"/>
              <a:gd name="T61" fmla="*/ 144 h 176"/>
              <a:gd name="T62" fmla="*/ 136 w 176"/>
              <a:gd name="T63" fmla="*/ 72 h 176"/>
              <a:gd name="T64" fmla="*/ 152 w 176"/>
              <a:gd name="T65" fmla="*/ 144 h 176"/>
              <a:gd name="T66" fmla="*/ 136 w 176"/>
              <a:gd name="T67" fmla="*/ 72 h 176"/>
              <a:gd name="T68" fmla="*/ 168 w 176"/>
              <a:gd name="T69" fmla="*/ 56 h 176"/>
              <a:gd name="T70" fmla="*/ 8 w 176"/>
              <a:gd name="T71" fmla="*/ 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76">
                <a:moveTo>
                  <a:pt x="172" y="72"/>
                </a:moveTo>
                <a:cubicBezTo>
                  <a:pt x="174" y="72"/>
                  <a:pt x="176" y="70"/>
                  <a:pt x="176" y="68"/>
                </a:cubicBezTo>
                <a:cubicBezTo>
                  <a:pt x="176" y="52"/>
                  <a:pt x="176" y="52"/>
                  <a:pt x="176" y="52"/>
                </a:cubicBezTo>
                <a:cubicBezTo>
                  <a:pt x="176" y="51"/>
                  <a:pt x="175" y="49"/>
                  <a:pt x="174" y="49"/>
                </a:cubicBezTo>
                <a:cubicBezTo>
                  <a:pt x="174" y="49"/>
                  <a:pt x="174" y="49"/>
                  <a:pt x="174" y="49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87" y="0"/>
                  <a:pt x="87" y="0"/>
                  <a:pt x="86" y="1"/>
                </a:cubicBezTo>
                <a:cubicBezTo>
                  <a:pt x="86" y="1"/>
                  <a:pt x="86" y="1"/>
                  <a:pt x="86" y="1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49"/>
                  <a:pt x="2" y="49"/>
                  <a:pt x="2" y="49"/>
                </a:cubicBezTo>
                <a:cubicBezTo>
                  <a:pt x="1" y="49"/>
                  <a:pt x="0" y="51"/>
                  <a:pt x="0" y="5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0"/>
                  <a:pt x="2" y="72"/>
                  <a:pt x="4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0" y="144"/>
                  <a:pt x="9" y="145"/>
                  <a:pt x="8" y="147"/>
                </a:cubicBezTo>
                <a:cubicBezTo>
                  <a:pt x="8" y="147"/>
                  <a:pt x="8" y="147"/>
                  <a:pt x="8" y="147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1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2"/>
                  <a:pt x="176" y="171"/>
                  <a:pt x="176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68" y="147"/>
                  <a:pt x="168" y="147"/>
                  <a:pt x="168" y="147"/>
                </a:cubicBezTo>
                <a:cubicBezTo>
                  <a:pt x="168" y="147"/>
                  <a:pt x="168" y="147"/>
                  <a:pt x="168" y="147"/>
                </a:cubicBezTo>
                <a:cubicBezTo>
                  <a:pt x="167" y="145"/>
                  <a:pt x="166" y="144"/>
                  <a:pt x="164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72"/>
                  <a:pt x="160" y="72"/>
                  <a:pt x="160" y="72"/>
                </a:cubicBezTo>
                <a:lnTo>
                  <a:pt x="172" y="72"/>
                </a:lnTo>
                <a:close/>
                <a:moveTo>
                  <a:pt x="88" y="9"/>
                </a:moveTo>
                <a:cubicBezTo>
                  <a:pt x="157" y="48"/>
                  <a:pt x="157" y="48"/>
                  <a:pt x="157" y="48"/>
                </a:cubicBezTo>
                <a:cubicBezTo>
                  <a:pt x="19" y="48"/>
                  <a:pt x="19" y="48"/>
                  <a:pt x="19" y="48"/>
                </a:cubicBezTo>
                <a:lnTo>
                  <a:pt x="88" y="9"/>
                </a:lnTo>
                <a:close/>
                <a:moveTo>
                  <a:pt x="161" y="152"/>
                </a:moveTo>
                <a:cubicBezTo>
                  <a:pt x="166" y="168"/>
                  <a:pt x="166" y="168"/>
                  <a:pt x="166" y="168"/>
                </a:cubicBezTo>
                <a:cubicBezTo>
                  <a:pt x="10" y="168"/>
                  <a:pt x="10" y="168"/>
                  <a:pt x="10" y="168"/>
                </a:cubicBezTo>
                <a:cubicBezTo>
                  <a:pt x="15" y="152"/>
                  <a:pt x="15" y="152"/>
                  <a:pt x="15" y="152"/>
                </a:cubicBezTo>
                <a:lnTo>
                  <a:pt x="161" y="152"/>
                </a:lnTo>
                <a:close/>
                <a:moveTo>
                  <a:pt x="24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24" y="144"/>
                  <a:pt x="24" y="144"/>
                  <a:pt x="24" y="144"/>
                </a:cubicBezTo>
                <a:lnTo>
                  <a:pt x="24" y="72"/>
                </a:lnTo>
                <a:close/>
                <a:moveTo>
                  <a:pt x="48" y="72"/>
                </a:moveTo>
                <a:cubicBezTo>
                  <a:pt x="64" y="72"/>
                  <a:pt x="64" y="72"/>
                  <a:pt x="64" y="72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48" y="144"/>
                  <a:pt x="48" y="144"/>
                  <a:pt x="48" y="144"/>
                </a:cubicBezTo>
                <a:lnTo>
                  <a:pt x="48" y="72"/>
                </a:lnTo>
                <a:close/>
                <a:moveTo>
                  <a:pt x="72" y="72"/>
                </a:moveTo>
                <a:cubicBezTo>
                  <a:pt x="104" y="72"/>
                  <a:pt x="104" y="72"/>
                  <a:pt x="104" y="72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72" y="144"/>
                  <a:pt x="72" y="144"/>
                  <a:pt x="72" y="144"/>
                </a:cubicBezTo>
                <a:lnTo>
                  <a:pt x="72" y="72"/>
                </a:lnTo>
                <a:close/>
                <a:moveTo>
                  <a:pt x="112" y="72"/>
                </a:moveTo>
                <a:cubicBezTo>
                  <a:pt x="128" y="72"/>
                  <a:pt x="128" y="72"/>
                  <a:pt x="128" y="72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12" y="144"/>
                  <a:pt x="112" y="144"/>
                  <a:pt x="112" y="144"/>
                </a:cubicBezTo>
                <a:lnTo>
                  <a:pt x="112" y="72"/>
                </a:lnTo>
                <a:close/>
                <a:moveTo>
                  <a:pt x="136" y="72"/>
                </a:moveTo>
                <a:cubicBezTo>
                  <a:pt x="152" y="72"/>
                  <a:pt x="152" y="72"/>
                  <a:pt x="152" y="72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36" y="144"/>
                  <a:pt x="136" y="144"/>
                  <a:pt x="136" y="144"/>
                </a:cubicBezTo>
                <a:lnTo>
                  <a:pt x="136" y="72"/>
                </a:lnTo>
                <a:close/>
                <a:moveTo>
                  <a:pt x="8" y="56"/>
                </a:moveTo>
                <a:cubicBezTo>
                  <a:pt x="168" y="56"/>
                  <a:pt x="168" y="56"/>
                  <a:pt x="168" y="56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8" y="64"/>
                  <a:pt x="8" y="64"/>
                  <a:pt x="8" y="64"/>
                </a:cubicBezTo>
                <a:lnTo>
                  <a:pt x="8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4"/>
          <p:cNvSpPr>
            <a:spLocks noEditPoints="1"/>
          </p:cNvSpPr>
          <p:nvPr/>
        </p:nvSpPr>
        <p:spPr bwMode="auto">
          <a:xfrm>
            <a:off x="3186113" y="6354763"/>
            <a:ext cx="320675" cy="261938"/>
          </a:xfrm>
          <a:custGeom>
            <a:avLst/>
            <a:gdLst>
              <a:gd name="T0" fmla="*/ 88 w 176"/>
              <a:gd name="T1" fmla="*/ 40 h 144"/>
              <a:gd name="T2" fmla="*/ 80 w 176"/>
              <a:gd name="T3" fmla="*/ 48 h 144"/>
              <a:gd name="T4" fmla="*/ 84 w 176"/>
              <a:gd name="T5" fmla="*/ 92 h 144"/>
              <a:gd name="T6" fmla="*/ 88 w 176"/>
              <a:gd name="T7" fmla="*/ 96 h 144"/>
              <a:gd name="T8" fmla="*/ 92 w 176"/>
              <a:gd name="T9" fmla="*/ 92 h 144"/>
              <a:gd name="T10" fmla="*/ 96 w 176"/>
              <a:gd name="T11" fmla="*/ 48 h 144"/>
              <a:gd name="T12" fmla="*/ 88 w 176"/>
              <a:gd name="T13" fmla="*/ 40 h 144"/>
              <a:gd name="T14" fmla="*/ 88 w 176"/>
              <a:gd name="T15" fmla="*/ 104 h 144"/>
              <a:gd name="T16" fmla="*/ 80 w 176"/>
              <a:gd name="T17" fmla="*/ 112 h 144"/>
              <a:gd name="T18" fmla="*/ 88 w 176"/>
              <a:gd name="T19" fmla="*/ 120 h 144"/>
              <a:gd name="T20" fmla="*/ 96 w 176"/>
              <a:gd name="T21" fmla="*/ 112 h 144"/>
              <a:gd name="T22" fmla="*/ 88 w 176"/>
              <a:gd name="T23" fmla="*/ 104 h 144"/>
              <a:gd name="T24" fmla="*/ 174 w 176"/>
              <a:gd name="T25" fmla="*/ 120 h 144"/>
              <a:gd name="T26" fmla="*/ 102 w 176"/>
              <a:gd name="T27" fmla="*/ 8 h 144"/>
              <a:gd name="T28" fmla="*/ 88 w 176"/>
              <a:gd name="T29" fmla="*/ 0 h 144"/>
              <a:gd name="T30" fmla="*/ 74 w 176"/>
              <a:gd name="T31" fmla="*/ 8 h 144"/>
              <a:gd name="T32" fmla="*/ 2 w 176"/>
              <a:gd name="T33" fmla="*/ 120 h 144"/>
              <a:gd name="T34" fmla="*/ 0 w 176"/>
              <a:gd name="T35" fmla="*/ 128 h 144"/>
              <a:gd name="T36" fmla="*/ 16 w 176"/>
              <a:gd name="T37" fmla="*/ 144 h 144"/>
              <a:gd name="T38" fmla="*/ 160 w 176"/>
              <a:gd name="T39" fmla="*/ 144 h 144"/>
              <a:gd name="T40" fmla="*/ 176 w 176"/>
              <a:gd name="T41" fmla="*/ 128 h 144"/>
              <a:gd name="T42" fmla="*/ 174 w 176"/>
              <a:gd name="T43" fmla="*/ 120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9 w 176"/>
              <a:gd name="T51" fmla="*/ 125 h 144"/>
              <a:gd name="T52" fmla="*/ 9 w 176"/>
              <a:gd name="T53" fmla="*/ 124 h 144"/>
              <a:gd name="T54" fmla="*/ 81 w 176"/>
              <a:gd name="T55" fmla="*/ 12 h 144"/>
              <a:gd name="T56" fmla="*/ 81 w 176"/>
              <a:gd name="T57" fmla="*/ 12 h 144"/>
              <a:gd name="T58" fmla="*/ 88 w 176"/>
              <a:gd name="T59" fmla="*/ 8 h 144"/>
              <a:gd name="T60" fmla="*/ 95 w 176"/>
              <a:gd name="T61" fmla="*/ 11 h 144"/>
              <a:gd name="T62" fmla="*/ 95 w 176"/>
              <a:gd name="T63" fmla="*/ 12 h 144"/>
              <a:gd name="T64" fmla="*/ 167 w 176"/>
              <a:gd name="T65" fmla="*/ 124 h 144"/>
              <a:gd name="T66" fmla="*/ 168 w 176"/>
              <a:gd name="T67" fmla="*/ 125 h 144"/>
              <a:gd name="T68" fmla="*/ 168 w 176"/>
              <a:gd name="T69" fmla="*/ 128 h 144"/>
              <a:gd name="T70" fmla="*/ 160 w 176"/>
              <a:gd name="T71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44">
                <a:moveTo>
                  <a:pt x="88" y="40"/>
                </a:moveTo>
                <a:cubicBezTo>
                  <a:pt x="84" y="40"/>
                  <a:pt x="80" y="44"/>
                  <a:pt x="80" y="48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94"/>
                  <a:pt x="86" y="96"/>
                  <a:pt x="88" y="96"/>
                </a:cubicBezTo>
                <a:cubicBezTo>
                  <a:pt x="90" y="96"/>
                  <a:pt x="92" y="94"/>
                  <a:pt x="92" y="92"/>
                </a:cubicBezTo>
                <a:cubicBezTo>
                  <a:pt x="96" y="48"/>
                  <a:pt x="96" y="48"/>
                  <a:pt x="96" y="48"/>
                </a:cubicBezTo>
                <a:cubicBezTo>
                  <a:pt x="96" y="44"/>
                  <a:pt x="92" y="40"/>
                  <a:pt x="88" y="40"/>
                </a:cubicBezTo>
                <a:moveTo>
                  <a:pt x="88" y="104"/>
                </a:moveTo>
                <a:cubicBezTo>
                  <a:pt x="84" y="104"/>
                  <a:pt x="80" y="108"/>
                  <a:pt x="80" y="112"/>
                </a:cubicBezTo>
                <a:cubicBezTo>
                  <a:pt x="80" y="116"/>
                  <a:pt x="84" y="120"/>
                  <a:pt x="88" y="120"/>
                </a:cubicBezTo>
                <a:cubicBezTo>
                  <a:pt x="92" y="120"/>
                  <a:pt x="96" y="116"/>
                  <a:pt x="96" y="112"/>
                </a:cubicBezTo>
                <a:cubicBezTo>
                  <a:pt x="96" y="108"/>
                  <a:pt x="92" y="104"/>
                  <a:pt x="88" y="104"/>
                </a:cubicBezTo>
                <a:moveTo>
                  <a:pt x="174" y="120"/>
                </a:moveTo>
                <a:cubicBezTo>
                  <a:pt x="102" y="8"/>
                  <a:pt x="102" y="8"/>
                  <a:pt x="102" y="8"/>
                </a:cubicBezTo>
                <a:cubicBezTo>
                  <a:pt x="102" y="8"/>
                  <a:pt x="98" y="0"/>
                  <a:pt x="88" y="0"/>
                </a:cubicBezTo>
                <a:cubicBezTo>
                  <a:pt x="78" y="0"/>
                  <a:pt x="74" y="8"/>
                  <a:pt x="74" y="8"/>
                </a:cubicBezTo>
                <a:cubicBezTo>
                  <a:pt x="2" y="120"/>
                  <a:pt x="2" y="120"/>
                  <a:pt x="2" y="120"/>
                </a:cubicBezTo>
                <a:cubicBezTo>
                  <a:pt x="2" y="120"/>
                  <a:pt x="0" y="123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122"/>
                  <a:pt x="174" y="120"/>
                  <a:pt x="174" y="120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126"/>
                  <a:pt x="8" y="125"/>
                  <a:pt x="9" y="125"/>
                </a:cubicBezTo>
                <a:cubicBezTo>
                  <a:pt x="9" y="125"/>
                  <a:pt x="9" y="125"/>
                  <a:pt x="9" y="124"/>
                </a:cubicBezTo>
                <a:cubicBezTo>
                  <a:pt x="81" y="12"/>
                  <a:pt x="81" y="12"/>
                  <a:pt x="81" y="12"/>
                </a:cubicBezTo>
                <a:cubicBezTo>
                  <a:pt x="81" y="12"/>
                  <a:pt x="81" y="12"/>
                  <a:pt x="81" y="12"/>
                </a:cubicBezTo>
                <a:cubicBezTo>
                  <a:pt x="81" y="12"/>
                  <a:pt x="83" y="8"/>
                  <a:pt x="88" y="8"/>
                </a:cubicBezTo>
                <a:cubicBezTo>
                  <a:pt x="93" y="8"/>
                  <a:pt x="94" y="11"/>
                  <a:pt x="95" y="11"/>
                </a:cubicBezTo>
                <a:cubicBezTo>
                  <a:pt x="95" y="12"/>
                  <a:pt x="95" y="12"/>
                  <a:pt x="95" y="12"/>
                </a:cubicBezTo>
                <a:cubicBezTo>
                  <a:pt x="167" y="124"/>
                  <a:pt x="167" y="124"/>
                  <a:pt x="167" y="124"/>
                </a:cubicBezTo>
                <a:cubicBezTo>
                  <a:pt x="167" y="125"/>
                  <a:pt x="167" y="125"/>
                  <a:pt x="168" y="125"/>
                </a:cubicBezTo>
                <a:cubicBezTo>
                  <a:pt x="168" y="125"/>
                  <a:pt x="168" y="126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5"/>
          <p:cNvSpPr>
            <a:spLocks noEditPoints="1"/>
          </p:cNvSpPr>
          <p:nvPr/>
        </p:nvSpPr>
        <p:spPr bwMode="auto">
          <a:xfrm>
            <a:off x="3827463" y="6326188"/>
            <a:ext cx="261938" cy="319088"/>
          </a:xfrm>
          <a:custGeom>
            <a:avLst/>
            <a:gdLst>
              <a:gd name="T0" fmla="*/ 72 w 144"/>
              <a:gd name="T1" fmla="*/ 152 h 176"/>
              <a:gd name="T2" fmla="*/ 76 w 144"/>
              <a:gd name="T3" fmla="*/ 148 h 176"/>
              <a:gd name="T4" fmla="*/ 76 w 144"/>
              <a:gd name="T5" fmla="*/ 52 h 176"/>
              <a:gd name="T6" fmla="*/ 72 w 144"/>
              <a:gd name="T7" fmla="*/ 48 h 176"/>
              <a:gd name="T8" fmla="*/ 68 w 144"/>
              <a:gd name="T9" fmla="*/ 52 h 176"/>
              <a:gd name="T10" fmla="*/ 68 w 144"/>
              <a:gd name="T11" fmla="*/ 148 h 176"/>
              <a:gd name="T12" fmla="*/ 72 w 144"/>
              <a:gd name="T13" fmla="*/ 152 h 176"/>
              <a:gd name="T14" fmla="*/ 96 w 144"/>
              <a:gd name="T15" fmla="*/ 152 h 176"/>
              <a:gd name="T16" fmla="*/ 100 w 144"/>
              <a:gd name="T17" fmla="*/ 148 h 176"/>
              <a:gd name="T18" fmla="*/ 106 w 144"/>
              <a:gd name="T19" fmla="*/ 52 h 176"/>
              <a:gd name="T20" fmla="*/ 102 w 144"/>
              <a:gd name="T21" fmla="*/ 48 h 176"/>
              <a:gd name="T22" fmla="*/ 98 w 144"/>
              <a:gd name="T23" fmla="*/ 52 h 176"/>
              <a:gd name="T24" fmla="*/ 92 w 144"/>
              <a:gd name="T25" fmla="*/ 148 h 176"/>
              <a:gd name="T26" fmla="*/ 96 w 144"/>
              <a:gd name="T27" fmla="*/ 152 h 176"/>
              <a:gd name="T28" fmla="*/ 140 w 144"/>
              <a:gd name="T29" fmla="*/ 24 h 176"/>
              <a:gd name="T30" fmla="*/ 100 w 144"/>
              <a:gd name="T31" fmla="*/ 24 h 176"/>
              <a:gd name="T32" fmla="*/ 100 w 144"/>
              <a:gd name="T33" fmla="*/ 8 h 176"/>
              <a:gd name="T34" fmla="*/ 92 w 144"/>
              <a:gd name="T35" fmla="*/ 0 h 176"/>
              <a:gd name="T36" fmla="*/ 52 w 144"/>
              <a:gd name="T37" fmla="*/ 0 h 176"/>
              <a:gd name="T38" fmla="*/ 44 w 144"/>
              <a:gd name="T39" fmla="*/ 8 h 176"/>
              <a:gd name="T40" fmla="*/ 44 w 144"/>
              <a:gd name="T41" fmla="*/ 24 h 176"/>
              <a:gd name="T42" fmla="*/ 4 w 144"/>
              <a:gd name="T43" fmla="*/ 24 h 176"/>
              <a:gd name="T44" fmla="*/ 0 w 144"/>
              <a:gd name="T45" fmla="*/ 28 h 176"/>
              <a:gd name="T46" fmla="*/ 4 w 144"/>
              <a:gd name="T47" fmla="*/ 32 h 176"/>
              <a:gd name="T48" fmla="*/ 12 w 144"/>
              <a:gd name="T49" fmla="*/ 32 h 176"/>
              <a:gd name="T50" fmla="*/ 20 w 144"/>
              <a:gd name="T51" fmla="*/ 160 h 176"/>
              <a:gd name="T52" fmla="*/ 36 w 144"/>
              <a:gd name="T53" fmla="*/ 176 h 176"/>
              <a:gd name="T54" fmla="*/ 108 w 144"/>
              <a:gd name="T55" fmla="*/ 176 h 176"/>
              <a:gd name="T56" fmla="*/ 124 w 144"/>
              <a:gd name="T57" fmla="*/ 160 h 176"/>
              <a:gd name="T58" fmla="*/ 132 w 144"/>
              <a:gd name="T59" fmla="*/ 32 h 176"/>
              <a:gd name="T60" fmla="*/ 140 w 144"/>
              <a:gd name="T61" fmla="*/ 32 h 176"/>
              <a:gd name="T62" fmla="*/ 144 w 144"/>
              <a:gd name="T63" fmla="*/ 28 h 176"/>
              <a:gd name="T64" fmla="*/ 140 w 144"/>
              <a:gd name="T65" fmla="*/ 24 h 176"/>
              <a:gd name="T66" fmla="*/ 52 w 144"/>
              <a:gd name="T67" fmla="*/ 8 h 176"/>
              <a:gd name="T68" fmla="*/ 92 w 144"/>
              <a:gd name="T69" fmla="*/ 8 h 176"/>
              <a:gd name="T70" fmla="*/ 92 w 144"/>
              <a:gd name="T71" fmla="*/ 24 h 176"/>
              <a:gd name="T72" fmla="*/ 52 w 144"/>
              <a:gd name="T73" fmla="*/ 24 h 176"/>
              <a:gd name="T74" fmla="*/ 52 w 144"/>
              <a:gd name="T75" fmla="*/ 8 h 176"/>
              <a:gd name="T76" fmla="*/ 116 w 144"/>
              <a:gd name="T77" fmla="*/ 160 h 176"/>
              <a:gd name="T78" fmla="*/ 108 w 144"/>
              <a:gd name="T79" fmla="*/ 168 h 176"/>
              <a:gd name="T80" fmla="*/ 36 w 144"/>
              <a:gd name="T81" fmla="*/ 168 h 176"/>
              <a:gd name="T82" fmla="*/ 28 w 144"/>
              <a:gd name="T83" fmla="*/ 160 h 176"/>
              <a:gd name="T84" fmla="*/ 20 w 144"/>
              <a:gd name="T85" fmla="*/ 32 h 176"/>
              <a:gd name="T86" fmla="*/ 124 w 144"/>
              <a:gd name="T87" fmla="*/ 32 h 176"/>
              <a:gd name="T88" fmla="*/ 116 w 144"/>
              <a:gd name="T89" fmla="*/ 160 h 176"/>
              <a:gd name="T90" fmla="*/ 48 w 144"/>
              <a:gd name="T91" fmla="*/ 152 h 176"/>
              <a:gd name="T92" fmla="*/ 52 w 144"/>
              <a:gd name="T93" fmla="*/ 148 h 176"/>
              <a:gd name="T94" fmla="*/ 46 w 144"/>
              <a:gd name="T95" fmla="*/ 52 h 176"/>
              <a:gd name="T96" fmla="*/ 42 w 144"/>
              <a:gd name="T97" fmla="*/ 48 h 176"/>
              <a:gd name="T98" fmla="*/ 38 w 144"/>
              <a:gd name="T99" fmla="*/ 52 h 176"/>
              <a:gd name="T100" fmla="*/ 44 w 144"/>
              <a:gd name="T101" fmla="*/ 148 h 176"/>
              <a:gd name="T102" fmla="*/ 48 w 144"/>
              <a:gd name="T103" fmla="*/ 15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4" h="176">
                <a:moveTo>
                  <a:pt x="72" y="152"/>
                </a:moveTo>
                <a:cubicBezTo>
                  <a:pt x="74" y="152"/>
                  <a:pt x="76" y="150"/>
                  <a:pt x="76" y="148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0"/>
                  <a:pt x="74" y="48"/>
                  <a:pt x="72" y="48"/>
                </a:cubicBezTo>
                <a:cubicBezTo>
                  <a:pt x="70" y="48"/>
                  <a:pt x="68" y="50"/>
                  <a:pt x="68" y="52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68" y="150"/>
                  <a:pt x="70" y="152"/>
                  <a:pt x="72" y="152"/>
                </a:cubicBezTo>
                <a:moveTo>
                  <a:pt x="96" y="152"/>
                </a:moveTo>
                <a:cubicBezTo>
                  <a:pt x="98" y="152"/>
                  <a:pt x="100" y="150"/>
                  <a:pt x="100" y="148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6" y="50"/>
                  <a:pt x="104" y="48"/>
                  <a:pt x="102" y="48"/>
                </a:cubicBezTo>
                <a:cubicBezTo>
                  <a:pt x="100" y="48"/>
                  <a:pt x="98" y="50"/>
                  <a:pt x="98" y="52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50"/>
                  <a:pt x="94" y="152"/>
                  <a:pt x="96" y="152"/>
                </a:cubicBezTo>
                <a:moveTo>
                  <a:pt x="140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4"/>
                  <a:pt x="96" y="0"/>
                  <a:pt x="9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8" y="0"/>
                  <a:pt x="44" y="4"/>
                  <a:pt x="44" y="8"/>
                </a:cubicBezTo>
                <a:cubicBezTo>
                  <a:pt x="44" y="24"/>
                  <a:pt x="44" y="24"/>
                  <a:pt x="4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6"/>
                  <a:pt x="0" y="28"/>
                </a:cubicBezTo>
                <a:cubicBezTo>
                  <a:pt x="0" y="30"/>
                  <a:pt x="2" y="32"/>
                  <a:pt x="4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1" y="169"/>
                  <a:pt x="27" y="176"/>
                  <a:pt x="36" y="176"/>
                </a:cubicBezTo>
                <a:cubicBezTo>
                  <a:pt x="108" y="176"/>
                  <a:pt x="108" y="176"/>
                  <a:pt x="108" y="176"/>
                </a:cubicBezTo>
                <a:cubicBezTo>
                  <a:pt x="117" y="176"/>
                  <a:pt x="122" y="169"/>
                  <a:pt x="124" y="160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40" y="32"/>
                  <a:pt x="140" y="32"/>
                  <a:pt x="140" y="32"/>
                </a:cubicBezTo>
                <a:cubicBezTo>
                  <a:pt x="142" y="32"/>
                  <a:pt x="144" y="30"/>
                  <a:pt x="144" y="28"/>
                </a:cubicBezTo>
                <a:cubicBezTo>
                  <a:pt x="144" y="26"/>
                  <a:pt x="142" y="24"/>
                  <a:pt x="140" y="24"/>
                </a:cubicBezTo>
                <a:moveTo>
                  <a:pt x="52" y="8"/>
                </a:moveTo>
                <a:cubicBezTo>
                  <a:pt x="92" y="8"/>
                  <a:pt x="92" y="8"/>
                  <a:pt x="92" y="8"/>
                </a:cubicBezTo>
                <a:cubicBezTo>
                  <a:pt x="92" y="24"/>
                  <a:pt x="92" y="24"/>
                  <a:pt x="92" y="24"/>
                </a:cubicBezTo>
                <a:cubicBezTo>
                  <a:pt x="52" y="24"/>
                  <a:pt x="52" y="24"/>
                  <a:pt x="52" y="24"/>
                </a:cubicBezTo>
                <a:lnTo>
                  <a:pt x="52" y="8"/>
                </a:lnTo>
                <a:close/>
                <a:moveTo>
                  <a:pt x="116" y="160"/>
                </a:moveTo>
                <a:cubicBezTo>
                  <a:pt x="115" y="164"/>
                  <a:pt x="112" y="168"/>
                  <a:pt x="108" y="168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32" y="168"/>
                  <a:pt x="29" y="164"/>
                  <a:pt x="28" y="16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4" y="32"/>
                  <a:pt x="124" y="32"/>
                  <a:pt x="124" y="32"/>
                </a:cubicBezTo>
                <a:lnTo>
                  <a:pt x="116" y="160"/>
                </a:lnTo>
                <a:close/>
                <a:moveTo>
                  <a:pt x="48" y="152"/>
                </a:moveTo>
                <a:cubicBezTo>
                  <a:pt x="50" y="152"/>
                  <a:pt x="52" y="150"/>
                  <a:pt x="52" y="148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50"/>
                  <a:pt x="44" y="48"/>
                  <a:pt x="42" y="48"/>
                </a:cubicBezTo>
                <a:cubicBezTo>
                  <a:pt x="40" y="48"/>
                  <a:pt x="38" y="50"/>
                  <a:pt x="38" y="52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4" y="150"/>
                  <a:pt x="46" y="152"/>
                  <a:pt x="48" y="15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06"/>
          <p:cNvSpPr>
            <a:spLocks noEditPoints="1"/>
          </p:cNvSpPr>
          <p:nvPr/>
        </p:nvSpPr>
        <p:spPr bwMode="auto">
          <a:xfrm>
            <a:off x="4459288" y="6326188"/>
            <a:ext cx="219075" cy="319088"/>
          </a:xfrm>
          <a:custGeom>
            <a:avLst/>
            <a:gdLst>
              <a:gd name="T0" fmla="*/ 84 w 120"/>
              <a:gd name="T1" fmla="*/ 152 h 176"/>
              <a:gd name="T2" fmla="*/ 88 w 120"/>
              <a:gd name="T3" fmla="*/ 148 h 176"/>
              <a:gd name="T4" fmla="*/ 94 w 120"/>
              <a:gd name="T5" fmla="*/ 52 h 176"/>
              <a:gd name="T6" fmla="*/ 90 w 120"/>
              <a:gd name="T7" fmla="*/ 48 h 176"/>
              <a:gd name="T8" fmla="*/ 86 w 120"/>
              <a:gd name="T9" fmla="*/ 52 h 176"/>
              <a:gd name="T10" fmla="*/ 80 w 120"/>
              <a:gd name="T11" fmla="*/ 148 h 176"/>
              <a:gd name="T12" fmla="*/ 84 w 120"/>
              <a:gd name="T13" fmla="*/ 152 h 176"/>
              <a:gd name="T14" fmla="*/ 60 w 120"/>
              <a:gd name="T15" fmla="*/ 152 h 176"/>
              <a:gd name="T16" fmla="*/ 64 w 120"/>
              <a:gd name="T17" fmla="*/ 148 h 176"/>
              <a:gd name="T18" fmla="*/ 64 w 120"/>
              <a:gd name="T19" fmla="*/ 52 h 176"/>
              <a:gd name="T20" fmla="*/ 60 w 120"/>
              <a:gd name="T21" fmla="*/ 48 h 176"/>
              <a:gd name="T22" fmla="*/ 56 w 120"/>
              <a:gd name="T23" fmla="*/ 52 h 176"/>
              <a:gd name="T24" fmla="*/ 56 w 120"/>
              <a:gd name="T25" fmla="*/ 148 h 176"/>
              <a:gd name="T26" fmla="*/ 60 w 120"/>
              <a:gd name="T27" fmla="*/ 152 h 176"/>
              <a:gd name="T28" fmla="*/ 36 w 120"/>
              <a:gd name="T29" fmla="*/ 152 h 176"/>
              <a:gd name="T30" fmla="*/ 40 w 120"/>
              <a:gd name="T31" fmla="*/ 148 h 176"/>
              <a:gd name="T32" fmla="*/ 34 w 120"/>
              <a:gd name="T33" fmla="*/ 52 h 176"/>
              <a:gd name="T34" fmla="*/ 30 w 120"/>
              <a:gd name="T35" fmla="*/ 48 h 176"/>
              <a:gd name="T36" fmla="*/ 26 w 120"/>
              <a:gd name="T37" fmla="*/ 52 h 176"/>
              <a:gd name="T38" fmla="*/ 32 w 120"/>
              <a:gd name="T39" fmla="*/ 148 h 176"/>
              <a:gd name="T40" fmla="*/ 36 w 120"/>
              <a:gd name="T41" fmla="*/ 152 h 176"/>
              <a:gd name="T42" fmla="*/ 116 w 120"/>
              <a:gd name="T43" fmla="*/ 24 h 176"/>
              <a:gd name="T44" fmla="*/ 109 w 120"/>
              <a:gd name="T45" fmla="*/ 24 h 176"/>
              <a:gd name="T46" fmla="*/ 102 w 120"/>
              <a:gd name="T47" fmla="*/ 16 h 176"/>
              <a:gd name="T48" fmla="*/ 82 w 120"/>
              <a:gd name="T49" fmla="*/ 4 h 176"/>
              <a:gd name="T50" fmla="*/ 62 w 120"/>
              <a:gd name="T51" fmla="*/ 10 h 176"/>
              <a:gd name="T52" fmla="*/ 59 w 120"/>
              <a:gd name="T53" fmla="*/ 12 h 176"/>
              <a:gd name="T54" fmla="*/ 53 w 120"/>
              <a:gd name="T55" fmla="*/ 9 h 176"/>
              <a:gd name="T56" fmla="*/ 38 w 120"/>
              <a:gd name="T57" fmla="*/ 0 h 176"/>
              <a:gd name="T58" fmla="*/ 23 w 120"/>
              <a:gd name="T59" fmla="*/ 11 h 176"/>
              <a:gd name="T60" fmla="*/ 7 w 120"/>
              <a:gd name="T61" fmla="*/ 24 h 176"/>
              <a:gd name="T62" fmla="*/ 4 w 120"/>
              <a:gd name="T63" fmla="*/ 24 h 176"/>
              <a:gd name="T64" fmla="*/ 0 w 120"/>
              <a:gd name="T65" fmla="*/ 28 h 176"/>
              <a:gd name="T66" fmla="*/ 0 w 120"/>
              <a:gd name="T67" fmla="*/ 28 h 176"/>
              <a:gd name="T68" fmla="*/ 8 w 120"/>
              <a:gd name="T69" fmla="*/ 160 h 176"/>
              <a:gd name="T70" fmla="*/ 24 w 120"/>
              <a:gd name="T71" fmla="*/ 176 h 176"/>
              <a:gd name="T72" fmla="*/ 96 w 120"/>
              <a:gd name="T73" fmla="*/ 176 h 176"/>
              <a:gd name="T74" fmla="*/ 112 w 120"/>
              <a:gd name="T75" fmla="*/ 160 h 176"/>
              <a:gd name="T76" fmla="*/ 120 w 120"/>
              <a:gd name="T77" fmla="*/ 28 h 176"/>
              <a:gd name="T78" fmla="*/ 120 w 120"/>
              <a:gd name="T79" fmla="*/ 28 h 176"/>
              <a:gd name="T80" fmla="*/ 116 w 120"/>
              <a:gd name="T81" fmla="*/ 24 h 176"/>
              <a:gd name="T82" fmla="*/ 25 w 120"/>
              <a:gd name="T83" fmla="*/ 18 h 176"/>
              <a:gd name="T84" fmla="*/ 30 w 120"/>
              <a:gd name="T85" fmla="*/ 13 h 176"/>
              <a:gd name="T86" fmla="*/ 38 w 120"/>
              <a:gd name="T87" fmla="*/ 8 h 176"/>
              <a:gd name="T88" fmla="*/ 46 w 120"/>
              <a:gd name="T89" fmla="*/ 11 h 176"/>
              <a:gd name="T90" fmla="*/ 47 w 120"/>
              <a:gd name="T91" fmla="*/ 14 h 176"/>
              <a:gd name="T92" fmla="*/ 59 w 120"/>
              <a:gd name="T93" fmla="*/ 20 h 176"/>
              <a:gd name="T94" fmla="*/ 68 w 120"/>
              <a:gd name="T95" fmla="*/ 16 h 176"/>
              <a:gd name="T96" fmla="*/ 82 w 120"/>
              <a:gd name="T97" fmla="*/ 12 h 176"/>
              <a:gd name="T98" fmla="*/ 94 w 120"/>
              <a:gd name="T99" fmla="*/ 18 h 176"/>
              <a:gd name="T100" fmla="*/ 98 w 120"/>
              <a:gd name="T101" fmla="*/ 24 h 176"/>
              <a:gd name="T102" fmla="*/ 16 w 120"/>
              <a:gd name="T103" fmla="*/ 24 h 176"/>
              <a:gd name="T104" fmla="*/ 25 w 120"/>
              <a:gd name="T105" fmla="*/ 18 h 176"/>
              <a:gd name="T106" fmla="*/ 104 w 120"/>
              <a:gd name="T107" fmla="*/ 160 h 176"/>
              <a:gd name="T108" fmla="*/ 96 w 120"/>
              <a:gd name="T109" fmla="*/ 168 h 176"/>
              <a:gd name="T110" fmla="*/ 24 w 120"/>
              <a:gd name="T111" fmla="*/ 168 h 176"/>
              <a:gd name="T112" fmla="*/ 16 w 120"/>
              <a:gd name="T113" fmla="*/ 160 h 176"/>
              <a:gd name="T114" fmla="*/ 8 w 120"/>
              <a:gd name="T115" fmla="*/ 32 h 176"/>
              <a:gd name="T116" fmla="*/ 112 w 120"/>
              <a:gd name="T117" fmla="*/ 32 h 176"/>
              <a:gd name="T118" fmla="*/ 104 w 120"/>
              <a:gd name="T119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" h="176">
                <a:moveTo>
                  <a:pt x="84" y="152"/>
                </a:moveTo>
                <a:cubicBezTo>
                  <a:pt x="86" y="152"/>
                  <a:pt x="88" y="150"/>
                  <a:pt x="88" y="148"/>
                </a:cubicBezTo>
                <a:cubicBezTo>
                  <a:pt x="94" y="52"/>
                  <a:pt x="94" y="52"/>
                  <a:pt x="94" y="52"/>
                </a:cubicBezTo>
                <a:cubicBezTo>
                  <a:pt x="94" y="50"/>
                  <a:pt x="92" y="48"/>
                  <a:pt x="90" y="48"/>
                </a:cubicBezTo>
                <a:cubicBezTo>
                  <a:pt x="88" y="48"/>
                  <a:pt x="86" y="50"/>
                  <a:pt x="86" y="52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80" y="150"/>
                  <a:pt x="82" y="152"/>
                  <a:pt x="84" y="152"/>
                </a:cubicBezTo>
                <a:moveTo>
                  <a:pt x="60" y="152"/>
                </a:moveTo>
                <a:cubicBezTo>
                  <a:pt x="62" y="152"/>
                  <a:pt x="64" y="150"/>
                  <a:pt x="64" y="148"/>
                </a:cubicBezTo>
                <a:cubicBezTo>
                  <a:pt x="64" y="52"/>
                  <a:pt x="64" y="52"/>
                  <a:pt x="64" y="52"/>
                </a:cubicBezTo>
                <a:cubicBezTo>
                  <a:pt x="64" y="50"/>
                  <a:pt x="62" y="48"/>
                  <a:pt x="60" y="48"/>
                </a:cubicBezTo>
                <a:cubicBezTo>
                  <a:pt x="58" y="48"/>
                  <a:pt x="56" y="50"/>
                  <a:pt x="56" y="52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50"/>
                  <a:pt x="58" y="152"/>
                  <a:pt x="60" y="152"/>
                </a:cubicBezTo>
                <a:moveTo>
                  <a:pt x="36" y="152"/>
                </a:moveTo>
                <a:cubicBezTo>
                  <a:pt x="38" y="152"/>
                  <a:pt x="40" y="150"/>
                  <a:pt x="40" y="148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0"/>
                  <a:pt x="32" y="48"/>
                  <a:pt x="30" y="48"/>
                </a:cubicBezTo>
                <a:cubicBezTo>
                  <a:pt x="28" y="48"/>
                  <a:pt x="26" y="50"/>
                  <a:pt x="26" y="52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50"/>
                  <a:pt x="34" y="152"/>
                  <a:pt x="36" y="152"/>
                </a:cubicBezTo>
                <a:moveTo>
                  <a:pt x="116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7" y="22"/>
                  <a:pt x="104" y="20"/>
                  <a:pt x="102" y="16"/>
                </a:cubicBezTo>
                <a:cubicBezTo>
                  <a:pt x="99" y="10"/>
                  <a:pt x="93" y="4"/>
                  <a:pt x="82" y="4"/>
                </a:cubicBezTo>
                <a:cubicBezTo>
                  <a:pt x="72" y="4"/>
                  <a:pt x="66" y="6"/>
                  <a:pt x="62" y="10"/>
                </a:cubicBezTo>
                <a:cubicBezTo>
                  <a:pt x="62" y="11"/>
                  <a:pt x="60" y="12"/>
                  <a:pt x="59" y="12"/>
                </a:cubicBezTo>
                <a:cubicBezTo>
                  <a:pt x="57" y="12"/>
                  <a:pt x="55" y="11"/>
                  <a:pt x="53" y="9"/>
                </a:cubicBezTo>
                <a:cubicBezTo>
                  <a:pt x="52" y="3"/>
                  <a:pt x="45" y="0"/>
                  <a:pt x="38" y="0"/>
                </a:cubicBezTo>
                <a:cubicBezTo>
                  <a:pt x="31" y="0"/>
                  <a:pt x="24" y="5"/>
                  <a:pt x="23" y="11"/>
                </a:cubicBezTo>
                <a:cubicBezTo>
                  <a:pt x="15" y="13"/>
                  <a:pt x="9" y="18"/>
                  <a:pt x="7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6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8" y="160"/>
                  <a:pt x="8" y="160"/>
                  <a:pt x="8" y="160"/>
                </a:cubicBezTo>
                <a:cubicBezTo>
                  <a:pt x="9" y="169"/>
                  <a:pt x="15" y="176"/>
                  <a:pt x="24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105" y="176"/>
                  <a:pt x="111" y="169"/>
                  <a:pt x="112" y="160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6"/>
                  <a:pt x="118" y="24"/>
                  <a:pt x="116" y="24"/>
                </a:cubicBezTo>
                <a:moveTo>
                  <a:pt x="25" y="18"/>
                </a:moveTo>
                <a:cubicBezTo>
                  <a:pt x="28" y="17"/>
                  <a:pt x="30" y="15"/>
                  <a:pt x="30" y="13"/>
                </a:cubicBezTo>
                <a:cubicBezTo>
                  <a:pt x="31" y="10"/>
                  <a:pt x="34" y="8"/>
                  <a:pt x="38" y="8"/>
                </a:cubicBezTo>
                <a:cubicBezTo>
                  <a:pt x="42" y="8"/>
                  <a:pt x="45" y="9"/>
                  <a:pt x="46" y="11"/>
                </a:cubicBezTo>
                <a:cubicBezTo>
                  <a:pt x="46" y="12"/>
                  <a:pt x="46" y="13"/>
                  <a:pt x="47" y="14"/>
                </a:cubicBezTo>
                <a:cubicBezTo>
                  <a:pt x="50" y="18"/>
                  <a:pt x="54" y="20"/>
                  <a:pt x="59" y="20"/>
                </a:cubicBezTo>
                <a:cubicBezTo>
                  <a:pt x="62" y="20"/>
                  <a:pt x="66" y="18"/>
                  <a:pt x="68" y="16"/>
                </a:cubicBezTo>
                <a:cubicBezTo>
                  <a:pt x="71" y="13"/>
                  <a:pt x="75" y="12"/>
                  <a:pt x="82" y="12"/>
                </a:cubicBezTo>
                <a:cubicBezTo>
                  <a:pt x="89" y="12"/>
                  <a:pt x="93" y="16"/>
                  <a:pt x="94" y="18"/>
                </a:cubicBezTo>
                <a:cubicBezTo>
                  <a:pt x="95" y="20"/>
                  <a:pt x="97" y="22"/>
                  <a:pt x="98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8" y="22"/>
                  <a:pt x="21" y="20"/>
                  <a:pt x="25" y="18"/>
                </a:cubicBezTo>
                <a:moveTo>
                  <a:pt x="104" y="160"/>
                </a:moveTo>
                <a:cubicBezTo>
                  <a:pt x="103" y="164"/>
                  <a:pt x="100" y="168"/>
                  <a:pt x="9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0" y="168"/>
                  <a:pt x="17" y="164"/>
                  <a:pt x="16" y="160"/>
                </a:cubicBezTo>
                <a:cubicBezTo>
                  <a:pt x="8" y="32"/>
                  <a:pt x="8" y="32"/>
                  <a:pt x="8" y="32"/>
                </a:cubicBezTo>
                <a:cubicBezTo>
                  <a:pt x="112" y="32"/>
                  <a:pt x="112" y="32"/>
                  <a:pt x="112" y="32"/>
                </a:cubicBezTo>
                <a:lnTo>
                  <a:pt x="104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07"/>
          <p:cNvSpPr>
            <a:spLocks noEditPoints="1"/>
          </p:cNvSpPr>
          <p:nvPr/>
        </p:nvSpPr>
        <p:spPr bwMode="auto">
          <a:xfrm>
            <a:off x="5019675" y="6326188"/>
            <a:ext cx="320675" cy="319088"/>
          </a:xfrm>
          <a:custGeom>
            <a:avLst/>
            <a:gdLst>
              <a:gd name="T0" fmla="*/ 176 w 176"/>
              <a:gd name="T1" fmla="*/ 140 h 176"/>
              <a:gd name="T2" fmla="*/ 170 w 176"/>
              <a:gd name="T3" fmla="*/ 130 h 176"/>
              <a:gd name="T4" fmla="*/ 128 w 176"/>
              <a:gd name="T5" fmla="*/ 100 h 176"/>
              <a:gd name="T6" fmla="*/ 111 w 176"/>
              <a:gd name="T7" fmla="*/ 112 h 176"/>
              <a:gd name="T8" fmla="*/ 105 w 176"/>
              <a:gd name="T9" fmla="*/ 115 h 176"/>
              <a:gd name="T10" fmla="*/ 99 w 176"/>
              <a:gd name="T11" fmla="*/ 111 h 176"/>
              <a:gd name="T12" fmla="*/ 65 w 176"/>
              <a:gd name="T13" fmla="*/ 77 h 176"/>
              <a:gd name="T14" fmla="*/ 64 w 176"/>
              <a:gd name="T15" fmla="*/ 65 h 176"/>
              <a:gd name="T16" fmla="*/ 73 w 176"/>
              <a:gd name="T17" fmla="*/ 55 h 176"/>
              <a:gd name="T18" fmla="*/ 72 w 176"/>
              <a:gd name="T19" fmla="*/ 40 h 176"/>
              <a:gd name="T20" fmla="*/ 44 w 176"/>
              <a:gd name="T21" fmla="*/ 4 h 176"/>
              <a:gd name="T22" fmla="*/ 0 w 176"/>
              <a:gd name="T23" fmla="*/ 42 h 176"/>
              <a:gd name="T24" fmla="*/ 4 w 176"/>
              <a:gd name="T25" fmla="*/ 60 h 176"/>
              <a:gd name="T26" fmla="*/ 116 w 176"/>
              <a:gd name="T27" fmla="*/ 172 h 176"/>
              <a:gd name="T28" fmla="*/ 176 w 176"/>
              <a:gd name="T29" fmla="*/ 140 h 176"/>
              <a:gd name="T30" fmla="*/ 134 w 176"/>
              <a:gd name="T31" fmla="*/ 168 h 176"/>
              <a:gd name="T32" fmla="*/ 118 w 176"/>
              <a:gd name="T33" fmla="*/ 164 h 176"/>
              <a:gd name="T34" fmla="*/ 11 w 176"/>
              <a:gd name="T35" fmla="*/ 57 h 176"/>
              <a:gd name="T36" fmla="*/ 36 w 176"/>
              <a:gd name="T37" fmla="*/ 8 h 176"/>
              <a:gd name="T38" fmla="*/ 39 w 176"/>
              <a:gd name="T39" fmla="*/ 10 h 176"/>
              <a:gd name="T40" fmla="*/ 66 w 176"/>
              <a:gd name="T41" fmla="*/ 44 h 176"/>
              <a:gd name="T42" fmla="*/ 68 w 176"/>
              <a:gd name="T43" fmla="*/ 48 h 176"/>
              <a:gd name="T44" fmla="*/ 58 w 176"/>
              <a:gd name="T45" fmla="*/ 59 h 176"/>
              <a:gd name="T46" fmla="*/ 53 w 176"/>
              <a:gd name="T47" fmla="*/ 71 h 176"/>
              <a:gd name="T48" fmla="*/ 58 w 176"/>
              <a:gd name="T49" fmla="*/ 82 h 176"/>
              <a:gd name="T50" fmla="*/ 94 w 176"/>
              <a:gd name="T51" fmla="*/ 118 h 176"/>
              <a:gd name="T52" fmla="*/ 116 w 176"/>
              <a:gd name="T53" fmla="*/ 118 h 176"/>
              <a:gd name="T54" fmla="*/ 126 w 176"/>
              <a:gd name="T55" fmla="*/ 109 h 176"/>
              <a:gd name="T56" fmla="*/ 131 w 176"/>
              <a:gd name="T57" fmla="*/ 109 h 176"/>
              <a:gd name="T58" fmla="*/ 165 w 176"/>
              <a:gd name="T59" fmla="*/ 136 h 176"/>
              <a:gd name="T60" fmla="*/ 167 w 176"/>
              <a:gd name="T61" fmla="*/ 137 h 176"/>
              <a:gd name="T62" fmla="*/ 168 w 176"/>
              <a:gd name="T63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76" y="140"/>
                </a:moveTo>
                <a:cubicBezTo>
                  <a:pt x="176" y="140"/>
                  <a:pt x="176" y="140"/>
                  <a:pt x="176" y="140"/>
                </a:cubicBez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08"/>
          <p:cNvSpPr>
            <a:spLocks noEditPoints="1"/>
          </p:cNvSpPr>
          <p:nvPr/>
        </p:nvSpPr>
        <p:spPr bwMode="auto">
          <a:xfrm>
            <a:off x="5630863" y="6326188"/>
            <a:ext cx="320675" cy="31908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09"/>
          <p:cNvSpPr>
            <a:spLocks noEditPoints="1"/>
          </p:cNvSpPr>
          <p:nvPr/>
        </p:nvSpPr>
        <p:spPr bwMode="auto">
          <a:xfrm>
            <a:off x="6315075" y="6326188"/>
            <a:ext cx="174625" cy="319088"/>
          </a:xfrm>
          <a:custGeom>
            <a:avLst/>
            <a:gdLst>
              <a:gd name="T0" fmla="*/ 96 w 96"/>
              <a:gd name="T1" fmla="*/ 68 h 176"/>
              <a:gd name="T2" fmla="*/ 92 w 96"/>
              <a:gd name="T3" fmla="*/ 64 h 176"/>
              <a:gd name="T4" fmla="*/ 60 w 96"/>
              <a:gd name="T5" fmla="*/ 64 h 176"/>
              <a:gd name="T6" fmla="*/ 80 w 96"/>
              <a:gd name="T7" fmla="*/ 5 h 176"/>
              <a:gd name="T8" fmla="*/ 80 w 96"/>
              <a:gd name="T9" fmla="*/ 5 h 176"/>
              <a:gd name="T10" fmla="*/ 80 w 96"/>
              <a:gd name="T11" fmla="*/ 4 h 176"/>
              <a:gd name="T12" fmla="*/ 76 w 96"/>
              <a:gd name="T13" fmla="*/ 0 h 176"/>
              <a:gd name="T14" fmla="*/ 36 w 96"/>
              <a:gd name="T15" fmla="*/ 0 h 176"/>
              <a:gd name="T16" fmla="*/ 32 w 96"/>
              <a:gd name="T17" fmla="*/ 3 h 176"/>
              <a:gd name="T18" fmla="*/ 32 w 96"/>
              <a:gd name="T19" fmla="*/ 3 h 176"/>
              <a:gd name="T20" fmla="*/ 0 w 96"/>
              <a:gd name="T21" fmla="*/ 99 h 176"/>
              <a:gd name="T22" fmla="*/ 0 w 96"/>
              <a:gd name="T23" fmla="*/ 99 h 176"/>
              <a:gd name="T24" fmla="*/ 0 w 96"/>
              <a:gd name="T25" fmla="*/ 100 h 176"/>
              <a:gd name="T26" fmla="*/ 4 w 96"/>
              <a:gd name="T27" fmla="*/ 104 h 176"/>
              <a:gd name="T28" fmla="*/ 40 w 96"/>
              <a:gd name="T29" fmla="*/ 104 h 176"/>
              <a:gd name="T30" fmla="*/ 32 w 96"/>
              <a:gd name="T31" fmla="*/ 172 h 176"/>
              <a:gd name="T32" fmla="*/ 32 w 96"/>
              <a:gd name="T33" fmla="*/ 172 h 176"/>
              <a:gd name="T34" fmla="*/ 32 w 96"/>
              <a:gd name="T35" fmla="*/ 172 h 176"/>
              <a:gd name="T36" fmla="*/ 36 w 96"/>
              <a:gd name="T37" fmla="*/ 176 h 176"/>
              <a:gd name="T38" fmla="*/ 40 w 96"/>
              <a:gd name="T39" fmla="*/ 174 h 176"/>
              <a:gd name="T40" fmla="*/ 40 w 96"/>
              <a:gd name="T41" fmla="*/ 174 h 176"/>
              <a:gd name="T42" fmla="*/ 96 w 96"/>
              <a:gd name="T43" fmla="*/ 70 h 176"/>
              <a:gd name="T44" fmla="*/ 96 w 96"/>
              <a:gd name="T45" fmla="*/ 70 h 176"/>
              <a:gd name="T46" fmla="*/ 96 w 96"/>
              <a:gd name="T47" fmla="*/ 68 h 176"/>
              <a:gd name="T48" fmla="*/ 42 w 96"/>
              <a:gd name="T49" fmla="*/ 152 h 176"/>
              <a:gd name="T50" fmla="*/ 48 w 96"/>
              <a:gd name="T51" fmla="*/ 100 h 176"/>
              <a:gd name="T52" fmla="*/ 48 w 96"/>
              <a:gd name="T53" fmla="*/ 100 h 176"/>
              <a:gd name="T54" fmla="*/ 48 w 96"/>
              <a:gd name="T55" fmla="*/ 100 h 176"/>
              <a:gd name="T56" fmla="*/ 44 w 96"/>
              <a:gd name="T57" fmla="*/ 96 h 176"/>
              <a:gd name="T58" fmla="*/ 10 w 96"/>
              <a:gd name="T59" fmla="*/ 96 h 176"/>
              <a:gd name="T60" fmla="*/ 39 w 96"/>
              <a:gd name="T61" fmla="*/ 8 h 176"/>
              <a:gd name="T62" fmla="*/ 70 w 96"/>
              <a:gd name="T63" fmla="*/ 8 h 176"/>
              <a:gd name="T64" fmla="*/ 51 w 96"/>
              <a:gd name="T65" fmla="*/ 67 h 176"/>
              <a:gd name="T66" fmla="*/ 51 w 96"/>
              <a:gd name="T67" fmla="*/ 67 h 176"/>
              <a:gd name="T68" fmla="*/ 51 w 96"/>
              <a:gd name="T69" fmla="*/ 68 h 176"/>
              <a:gd name="T70" fmla="*/ 55 w 96"/>
              <a:gd name="T71" fmla="*/ 72 h 176"/>
              <a:gd name="T72" fmla="*/ 85 w 96"/>
              <a:gd name="T73" fmla="*/ 72 h 176"/>
              <a:gd name="T74" fmla="*/ 42 w 96"/>
              <a:gd name="T75" fmla="*/ 15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" h="176">
                <a:moveTo>
                  <a:pt x="96" y="68"/>
                </a:moveTo>
                <a:cubicBezTo>
                  <a:pt x="96" y="66"/>
                  <a:pt x="94" y="64"/>
                  <a:pt x="92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5"/>
                  <a:pt x="80" y="4"/>
                  <a:pt x="80" y="4"/>
                </a:cubicBezTo>
                <a:cubicBezTo>
                  <a:pt x="80" y="2"/>
                  <a:pt x="78" y="0"/>
                  <a:pt x="7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9"/>
                  <a:pt x="0" y="100"/>
                  <a:pt x="0" y="100"/>
                </a:cubicBezTo>
                <a:cubicBezTo>
                  <a:pt x="0" y="102"/>
                  <a:pt x="2" y="104"/>
                  <a:pt x="4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32" y="172"/>
                  <a:pt x="32" y="172"/>
                  <a:pt x="32" y="172"/>
                </a:cubicBezTo>
                <a:cubicBezTo>
                  <a:pt x="32" y="172"/>
                  <a:pt x="32" y="172"/>
                  <a:pt x="32" y="172"/>
                </a:cubicBezTo>
                <a:cubicBezTo>
                  <a:pt x="32" y="172"/>
                  <a:pt x="32" y="172"/>
                  <a:pt x="32" y="172"/>
                </a:cubicBezTo>
                <a:cubicBezTo>
                  <a:pt x="32" y="174"/>
                  <a:pt x="34" y="176"/>
                  <a:pt x="36" y="176"/>
                </a:cubicBezTo>
                <a:cubicBezTo>
                  <a:pt x="38" y="176"/>
                  <a:pt x="39" y="175"/>
                  <a:pt x="40" y="174"/>
                </a:cubicBezTo>
                <a:cubicBezTo>
                  <a:pt x="40" y="174"/>
                  <a:pt x="40" y="174"/>
                  <a:pt x="40" y="174"/>
                </a:cubicBezTo>
                <a:cubicBezTo>
                  <a:pt x="96" y="70"/>
                  <a:pt x="96" y="70"/>
                  <a:pt x="96" y="70"/>
                </a:cubicBezTo>
                <a:cubicBezTo>
                  <a:pt x="96" y="70"/>
                  <a:pt x="96" y="70"/>
                  <a:pt x="96" y="70"/>
                </a:cubicBezTo>
                <a:cubicBezTo>
                  <a:pt x="96" y="69"/>
                  <a:pt x="96" y="69"/>
                  <a:pt x="96" y="68"/>
                </a:cubicBezTo>
                <a:moveTo>
                  <a:pt x="42" y="152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48" y="98"/>
                  <a:pt x="46" y="96"/>
                  <a:pt x="44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39" y="8"/>
                  <a:pt x="39" y="8"/>
                  <a:pt x="39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51" y="67"/>
                  <a:pt x="51" y="67"/>
                  <a:pt x="51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1" y="67"/>
                  <a:pt x="51" y="68"/>
                  <a:pt x="51" y="68"/>
                </a:cubicBezTo>
                <a:cubicBezTo>
                  <a:pt x="51" y="70"/>
                  <a:pt x="52" y="72"/>
                  <a:pt x="55" y="72"/>
                </a:cubicBezTo>
                <a:cubicBezTo>
                  <a:pt x="85" y="72"/>
                  <a:pt x="85" y="72"/>
                  <a:pt x="85" y="72"/>
                </a:cubicBezTo>
                <a:lnTo>
                  <a:pt x="42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0"/>
          <p:cNvSpPr>
            <a:spLocks noEditPoints="1"/>
          </p:cNvSpPr>
          <p:nvPr/>
        </p:nvSpPr>
        <p:spPr bwMode="auto">
          <a:xfrm>
            <a:off x="6853238" y="6354763"/>
            <a:ext cx="320675" cy="261938"/>
          </a:xfrm>
          <a:custGeom>
            <a:avLst/>
            <a:gdLst>
              <a:gd name="T0" fmla="*/ 36 w 176"/>
              <a:gd name="T1" fmla="*/ 88 h 144"/>
              <a:gd name="T2" fmla="*/ 32 w 176"/>
              <a:gd name="T3" fmla="*/ 116 h 144"/>
              <a:gd name="T4" fmla="*/ 60 w 176"/>
              <a:gd name="T5" fmla="*/ 120 h 144"/>
              <a:gd name="T6" fmla="*/ 64 w 176"/>
              <a:gd name="T7" fmla="*/ 92 h 144"/>
              <a:gd name="T8" fmla="*/ 56 w 176"/>
              <a:gd name="T9" fmla="*/ 112 h 144"/>
              <a:gd name="T10" fmla="*/ 40 w 176"/>
              <a:gd name="T11" fmla="*/ 96 h 144"/>
              <a:gd name="T12" fmla="*/ 56 w 176"/>
              <a:gd name="T13" fmla="*/ 112 h 144"/>
              <a:gd name="T14" fmla="*/ 116 w 176"/>
              <a:gd name="T15" fmla="*/ 88 h 144"/>
              <a:gd name="T16" fmla="*/ 112 w 176"/>
              <a:gd name="T17" fmla="*/ 116 h 144"/>
              <a:gd name="T18" fmla="*/ 140 w 176"/>
              <a:gd name="T19" fmla="*/ 120 h 144"/>
              <a:gd name="T20" fmla="*/ 144 w 176"/>
              <a:gd name="T21" fmla="*/ 92 h 144"/>
              <a:gd name="T22" fmla="*/ 136 w 176"/>
              <a:gd name="T23" fmla="*/ 112 h 144"/>
              <a:gd name="T24" fmla="*/ 120 w 176"/>
              <a:gd name="T25" fmla="*/ 96 h 144"/>
              <a:gd name="T26" fmla="*/ 136 w 176"/>
              <a:gd name="T27" fmla="*/ 112 h 144"/>
              <a:gd name="T28" fmla="*/ 168 w 176"/>
              <a:gd name="T29" fmla="*/ 136 h 144"/>
              <a:gd name="T30" fmla="*/ 172 w 176"/>
              <a:gd name="T31" fmla="*/ 32 h 144"/>
              <a:gd name="T32" fmla="*/ 172 w 176"/>
              <a:gd name="T33" fmla="*/ 24 h 144"/>
              <a:gd name="T34" fmla="*/ 168 w 176"/>
              <a:gd name="T35" fmla="*/ 8 h 144"/>
              <a:gd name="T36" fmla="*/ 16 w 176"/>
              <a:gd name="T37" fmla="*/ 0 h 144"/>
              <a:gd name="T38" fmla="*/ 8 w 176"/>
              <a:gd name="T39" fmla="*/ 24 h 144"/>
              <a:gd name="T40" fmla="*/ 0 w 176"/>
              <a:gd name="T41" fmla="*/ 28 h 144"/>
              <a:gd name="T42" fmla="*/ 8 w 176"/>
              <a:gd name="T43" fmla="*/ 32 h 144"/>
              <a:gd name="T44" fmla="*/ 4 w 176"/>
              <a:gd name="T45" fmla="*/ 136 h 144"/>
              <a:gd name="T46" fmla="*/ 4 w 176"/>
              <a:gd name="T47" fmla="*/ 144 h 144"/>
              <a:gd name="T48" fmla="*/ 176 w 176"/>
              <a:gd name="T49" fmla="*/ 140 h 144"/>
              <a:gd name="T50" fmla="*/ 96 w 176"/>
              <a:gd name="T51" fmla="*/ 136 h 144"/>
              <a:gd name="T52" fmla="*/ 80 w 176"/>
              <a:gd name="T53" fmla="*/ 96 h 144"/>
              <a:gd name="T54" fmla="*/ 96 w 176"/>
              <a:gd name="T55" fmla="*/ 136 h 144"/>
              <a:gd name="T56" fmla="*/ 104 w 176"/>
              <a:gd name="T57" fmla="*/ 136 h 144"/>
              <a:gd name="T58" fmla="*/ 100 w 176"/>
              <a:gd name="T59" fmla="*/ 88 h 144"/>
              <a:gd name="T60" fmla="*/ 72 w 176"/>
              <a:gd name="T61" fmla="*/ 92 h 144"/>
              <a:gd name="T62" fmla="*/ 16 w 176"/>
              <a:gd name="T63" fmla="*/ 136 h 144"/>
              <a:gd name="T64" fmla="*/ 28 w 176"/>
              <a:gd name="T65" fmla="*/ 56 h 144"/>
              <a:gd name="T66" fmla="*/ 52 w 176"/>
              <a:gd name="T67" fmla="*/ 56 h 144"/>
              <a:gd name="T68" fmla="*/ 76 w 176"/>
              <a:gd name="T69" fmla="*/ 56 h 144"/>
              <a:gd name="T70" fmla="*/ 100 w 176"/>
              <a:gd name="T71" fmla="*/ 56 h 144"/>
              <a:gd name="T72" fmla="*/ 124 w 176"/>
              <a:gd name="T73" fmla="*/ 56 h 144"/>
              <a:gd name="T74" fmla="*/ 148 w 176"/>
              <a:gd name="T75" fmla="*/ 56 h 144"/>
              <a:gd name="T76" fmla="*/ 160 w 176"/>
              <a:gd name="T77" fmla="*/ 136 h 144"/>
              <a:gd name="T78" fmla="*/ 20 w 176"/>
              <a:gd name="T79" fmla="*/ 32 h 144"/>
              <a:gd name="T80" fmla="*/ 36 w 176"/>
              <a:gd name="T81" fmla="*/ 40 h 144"/>
              <a:gd name="T82" fmla="*/ 20 w 176"/>
              <a:gd name="T83" fmla="*/ 40 h 144"/>
              <a:gd name="T84" fmla="*/ 44 w 176"/>
              <a:gd name="T85" fmla="*/ 32 h 144"/>
              <a:gd name="T86" fmla="*/ 60 w 176"/>
              <a:gd name="T87" fmla="*/ 40 h 144"/>
              <a:gd name="T88" fmla="*/ 44 w 176"/>
              <a:gd name="T89" fmla="*/ 40 h 144"/>
              <a:gd name="T90" fmla="*/ 68 w 176"/>
              <a:gd name="T91" fmla="*/ 32 h 144"/>
              <a:gd name="T92" fmla="*/ 84 w 176"/>
              <a:gd name="T93" fmla="*/ 40 h 144"/>
              <a:gd name="T94" fmla="*/ 68 w 176"/>
              <a:gd name="T95" fmla="*/ 40 h 144"/>
              <a:gd name="T96" fmla="*/ 92 w 176"/>
              <a:gd name="T97" fmla="*/ 32 h 144"/>
              <a:gd name="T98" fmla="*/ 108 w 176"/>
              <a:gd name="T99" fmla="*/ 40 h 144"/>
              <a:gd name="T100" fmla="*/ 92 w 176"/>
              <a:gd name="T101" fmla="*/ 40 h 144"/>
              <a:gd name="T102" fmla="*/ 116 w 176"/>
              <a:gd name="T103" fmla="*/ 32 h 144"/>
              <a:gd name="T104" fmla="*/ 132 w 176"/>
              <a:gd name="T105" fmla="*/ 40 h 144"/>
              <a:gd name="T106" fmla="*/ 116 w 176"/>
              <a:gd name="T107" fmla="*/ 40 h 144"/>
              <a:gd name="T108" fmla="*/ 140 w 176"/>
              <a:gd name="T109" fmla="*/ 32 h 144"/>
              <a:gd name="T110" fmla="*/ 156 w 176"/>
              <a:gd name="T111" fmla="*/ 40 h 144"/>
              <a:gd name="T112" fmla="*/ 140 w 176"/>
              <a:gd name="T113" fmla="*/ 40 h 144"/>
              <a:gd name="T114" fmla="*/ 16 w 176"/>
              <a:gd name="T115" fmla="*/ 24 h 144"/>
              <a:gd name="T116" fmla="*/ 160 w 176"/>
              <a:gd name="T117" fmla="*/ 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44">
                <a:moveTo>
                  <a:pt x="60" y="88"/>
                </a:moveTo>
                <a:cubicBezTo>
                  <a:pt x="36" y="88"/>
                  <a:pt x="36" y="88"/>
                  <a:pt x="36" y="88"/>
                </a:cubicBezTo>
                <a:cubicBezTo>
                  <a:pt x="34" y="88"/>
                  <a:pt x="32" y="90"/>
                  <a:pt x="32" y="92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32" y="118"/>
                  <a:pt x="34" y="120"/>
                  <a:pt x="36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2" y="120"/>
                  <a:pt x="64" y="118"/>
                  <a:pt x="64" y="116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0"/>
                  <a:pt x="62" y="88"/>
                  <a:pt x="60" y="88"/>
                </a:cubicBezTo>
                <a:moveTo>
                  <a:pt x="56" y="112"/>
                </a:moveTo>
                <a:cubicBezTo>
                  <a:pt x="40" y="112"/>
                  <a:pt x="40" y="112"/>
                  <a:pt x="40" y="112"/>
                </a:cubicBezTo>
                <a:cubicBezTo>
                  <a:pt x="40" y="96"/>
                  <a:pt x="40" y="96"/>
                  <a:pt x="40" y="96"/>
                </a:cubicBezTo>
                <a:cubicBezTo>
                  <a:pt x="56" y="96"/>
                  <a:pt x="56" y="96"/>
                  <a:pt x="56" y="96"/>
                </a:cubicBezTo>
                <a:lnTo>
                  <a:pt x="56" y="112"/>
                </a:lnTo>
                <a:close/>
                <a:moveTo>
                  <a:pt x="140" y="88"/>
                </a:moveTo>
                <a:cubicBezTo>
                  <a:pt x="116" y="88"/>
                  <a:pt x="116" y="88"/>
                  <a:pt x="116" y="88"/>
                </a:cubicBezTo>
                <a:cubicBezTo>
                  <a:pt x="114" y="88"/>
                  <a:pt x="112" y="90"/>
                  <a:pt x="112" y="92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2" y="118"/>
                  <a:pt x="114" y="120"/>
                  <a:pt x="116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2" y="120"/>
                  <a:pt x="144" y="118"/>
                  <a:pt x="144" y="116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44" y="90"/>
                  <a:pt x="142" y="88"/>
                  <a:pt x="140" y="88"/>
                </a:cubicBezTo>
                <a:moveTo>
                  <a:pt x="136" y="112"/>
                </a:moveTo>
                <a:cubicBezTo>
                  <a:pt x="120" y="112"/>
                  <a:pt x="120" y="112"/>
                  <a:pt x="120" y="112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36" y="96"/>
                  <a:pt x="136" y="96"/>
                  <a:pt x="136" y="96"/>
                </a:cubicBezTo>
                <a:lnTo>
                  <a:pt x="136" y="112"/>
                </a:lnTo>
                <a:close/>
                <a:moveTo>
                  <a:pt x="172" y="136"/>
                </a:moveTo>
                <a:cubicBezTo>
                  <a:pt x="168" y="136"/>
                  <a:pt x="168" y="136"/>
                  <a:pt x="168" y="136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32"/>
                  <a:pt x="176" y="30"/>
                  <a:pt x="176" y="28"/>
                </a:cubicBezTo>
                <a:cubicBezTo>
                  <a:pt x="176" y="26"/>
                  <a:pt x="174" y="24"/>
                  <a:pt x="172" y="24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4"/>
                  <a:pt x="164" y="0"/>
                  <a:pt x="16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2" y="0"/>
                  <a:pt x="8" y="4"/>
                  <a:pt x="8" y="8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6"/>
                  <a:pt x="0" y="28"/>
                </a:cubicBezTo>
                <a:cubicBezTo>
                  <a:pt x="0" y="30"/>
                  <a:pt x="2" y="32"/>
                  <a:pt x="4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136"/>
                  <a:pt x="8" y="136"/>
                  <a:pt x="8" y="136"/>
                </a:cubicBezTo>
                <a:cubicBezTo>
                  <a:pt x="4" y="136"/>
                  <a:pt x="4" y="136"/>
                  <a:pt x="4" y="136"/>
                </a:cubicBezTo>
                <a:cubicBezTo>
                  <a:pt x="2" y="136"/>
                  <a:pt x="0" y="138"/>
                  <a:pt x="0" y="140"/>
                </a:cubicBezTo>
                <a:cubicBezTo>
                  <a:pt x="0" y="142"/>
                  <a:pt x="2" y="144"/>
                  <a:pt x="4" y="144"/>
                </a:cubicBezTo>
                <a:cubicBezTo>
                  <a:pt x="172" y="144"/>
                  <a:pt x="172" y="144"/>
                  <a:pt x="172" y="144"/>
                </a:cubicBezTo>
                <a:cubicBezTo>
                  <a:pt x="174" y="144"/>
                  <a:pt x="176" y="142"/>
                  <a:pt x="176" y="140"/>
                </a:cubicBezTo>
                <a:cubicBezTo>
                  <a:pt x="176" y="138"/>
                  <a:pt x="174" y="136"/>
                  <a:pt x="172" y="136"/>
                </a:cubicBezTo>
                <a:moveTo>
                  <a:pt x="96" y="136"/>
                </a:moveTo>
                <a:cubicBezTo>
                  <a:pt x="80" y="136"/>
                  <a:pt x="80" y="136"/>
                  <a:pt x="80" y="136"/>
                </a:cubicBezTo>
                <a:cubicBezTo>
                  <a:pt x="80" y="96"/>
                  <a:pt x="80" y="96"/>
                  <a:pt x="80" y="96"/>
                </a:cubicBezTo>
                <a:cubicBezTo>
                  <a:pt x="96" y="96"/>
                  <a:pt x="96" y="96"/>
                  <a:pt x="96" y="96"/>
                </a:cubicBezTo>
                <a:lnTo>
                  <a:pt x="96" y="136"/>
                </a:lnTo>
                <a:close/>
                <a:moveTo>
                  <a:pt x="160" y="136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0"/>
                  <a:pt x="102" y="88"/>
                  <a:pt x="100" y="88"/>
                </a:cubicBezTo>
                <a:cubicBezTo>
                  <a:pt x="76" y="88"/>
                  <a:pt x="76" y="88"/>
                  <a:pt x="76" y="88"/>
                </a:cubicBezTo>
                <a:cubicBezTo>
                  <a:pt x="74" y="88"/>
                  <a:pt x="72" y="90"/>
                  <a:pt x="72" y="92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50"/>
                  <a:pt x="16" y="50"/>
                  <a:pt x="16" y="50"/>
                </a:cubicBezTo>
                <a:cubicBezTo>
                  <a:pt x="19" y="54"/>
                  <a:pt x="23" y="56"/>
                  <a:pt x="28" y="56"/>
                </a:cubicBezTo>
                <a:cubicBezTo>
                  <a:pt x="33" y="56"/>
                  <a:pt x="37" y="54"/>
                  <a:pt x="40" y="50"/>
                </a:cubicBezTo>
                <a:cubicBezTo>
                  <a:pt x="43" y="54"/>
                  <a:pt x="47" y="56"/>
                  <a:pt x="52" y="56"/>
                </a:cubicBezTo>
                <a:cubicBezTo>
                  <a:pt x="57" y="56"/>
                  <a:pt x="61" y="54"/>
                  <a:pt x="64" y="50"/>
                </a:cubicBezTo>
                <a:cubicBezTo>
                  <a:pt x="67" y="54"/>
                  <a:pt x="71" y="56"/>
                  <a:pt x="76" y="56"/>
                </a:cubicBezTo>
                <a:cubicBezTo>
                  <a:pt x="81" y="56"/>
                  <a:pt x="85" y="54"/>
                  <a:pt x="88" y="50"/>
                </a:cubicBezTo>
                <a:cubicBezTo>
                  <a:pt x="91" y="54"/>
                  <a:pt x="95" y="56"/>
                  <a:pt x="100" y="56"/>
                </a:cubicBezTo>
                <a:cubicBezTo>
                  <a:pt x="105" y="56"/>
                  <a:pt x="109" y="54"/>
                  <a:pt x="112" y="50"/>
                </a:cubicBezTo>
                <a:cubicBezTo>
                  <a:pt x="115" y="54"/>
                  <a:pt x="119" y="56"/>
                  <a:pt x="124" y="56"/>
                </a:cubicBezTo>
                <a:cubicBezTo>
                  <a:pt x="129" y="56"/>
                  <a:pt x="133" y="54"/>
                  <a:pt x="136" y="50"/>
                </a:cubicBezTo>
                <a:cubicBezTo>
                  <a:pt x="139" y="54"/>
                  <a:pt x="143" y="56"/>
                  <a:pt x="148" y="56"/>
                </a:cubicBezTo>
                <a:cubicBezTo>
                  <a:pt x="153" y="56"/>
                  <a:pt x="157" y="54"/>
                  <a:pt x="160" y="50"/>
                </a:cubicBezTo>
                <a:lnTo>
                  <a:pt x="160" y="136"/>
                </a:lnTo>
                <a:close/>
                <a:moveTo>
                  <a:pt x="20" y="40"/>
                </a:moveTo>
                <a:cubicBezTo>
                  <a:pt x="20" y="32"/>
                  <a:pt x="20" y="32"/>
                  <a:pt x="20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4"/>
                  <a:pt x="32" y="48"/>
                  <a:pt x="28" y="48"/>
                </a:cubicBezTo>
                <a:cubicBezTo>
                  <a:pt x="24" y="48"/>
                  <a:pt x="20" y="44"/>
                  <a:pt x="20" y="40"/>
                </a:cubicBezTo>
                <a:moveTo>
                  <a:pt x="44" y="40"/>
                </a:moveTo>
                <a:cubicBezTo>
                  <a:pt x="44" y="32"/>
                  <a:pt x="44" y="32"/>
                  <a:pt x="44" y="32"/>
                </a:cubicBezTo>
                <a:cubicBezTo>
                  <a:pt x="60" y="32"/>
                  <a:pt x="60" y="32"/>
                  <a:pt x="60" y="32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4"/>
                  <a:pt x="56" y="48"/>
                  <a:pt x="52" y="48"/>
                </a:cubicBezTo>
                <a:cubicBezTo>
                  <a:pt x="48" y="48"/>
                  <a:pt x="44" y="44"/>
                  <a:pt x="44" y="40"/>
                </a:cubicBezTo>
                <a:moveTo>
                  <a:pt x="68" y="40"/>
                </a:moveTo>
                <a:cubicBezTo>
                  <a:pt x="68" y="32"/>
                  <a:pt x="68" y="32"/>
                  <a:pt x="68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4"/>
                  <a:pt x="80" y="48"/>
                  <a:pt x="76" y="48"/>
                </a:cubicBezTo>
                <a:cubicBezTo>
                  <a:pt x="72" y="48"/>
                  <a:pt x="68" y="44"/>
                  <a:pt x="68" y="40"/>
                </a:cubicBezTo>
                <a:moveTo>
                  <a:pt x="92" y="40"/>
                </a:moveTo>
                <a:cubicBezTo>
                  <a:pt x="92" y="32"/>
                  <a:pt x="92" y="32"/>
                  <a:pt x="92" y="32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8" y="44"/>
                  <a:pt x="104" y="48"/>
                  <a:pt x="100" y="48"/>
                </a:cubicBezTo>
                <a:cubicBezTo>
                  <a:pt x="96" y="48"/>
                  <a:pt x="92" y="44"/>
                  <a:pt x="92" y="40"/>
                </a:cubicBezTo>
                <a:moveTo>
                  <a:pt x="116" y="40"/>
                </a:moveTo>
                <a:cubicBezTo>
                  <a:pt x="116" y="32"/>
                  <a:pt x="116" y="32"/>
                  <a:pt x="116" y="32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2" y="44"/>
                  <a:pt x="128" y="48"/>
                  <a:pt x="124" y="48"/>
                </a:cubicBezTo>
                <a:cubicBezTo>
                  <a:pt x="120" y="48"/>
                  <a:pt x="116" y="44"/>
                  <a:pt x="116" y="40"/>
                </a:cubicBezTo>
                <a:moveTo>
                  <a:pt x="140" y="40"/>
                </a:moveTo>
                <a:cubicBezTo>
                  <a:pt x="140" y="32"/>
                  <a:pt x="140" y="32"/>
                  <a:pt x="140" y="32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56" y="44"/>
                  <a:pt x="152" y="48"/>
                  <a:pt x="148" y="48"/>
                </a:cubicBezTo>
                <a:cubicBezTo>
                  <a:pt x="144" y="48"/>
                  <a:pt x="140" y="44"/>
                  <a:pt x="140" y="40"/>
                </a:cubicBezTo>
                <a:moveTo>
                  <a:pt x="160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6" y="8"/>
                  <a:pt x="16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1"/>
          <p:cNvSpPr>
            <a:spLocks noEditPoints="1"/>
          </p:cNvSpPr>
          <p:nvPr/>
        </p:nvSpPr>
        <p:spPr bwMode="auto">
          <a:xfrm>
            <a:off x="7494588" y="6326188"/>
            <a:ext cx="261938" cy="319088"/>
          </a:xfrm>
          <a:custGeom>
            <a:avLst/>
            <a:gdLst>
              <a:gd name="T0" fmla="*/ 144 w 144"/>
              <a:gd name="T1" fmla="*/ 124 h 176"/>
              <a:gd name="T2" fmla="*/ 112 w 144"/>
              <a:gd name="T3" fmla="*/ 56 h 176"/>
              <a:gd name="T4" fmla="*/ 88 w 144"/>
              <a:gd name="T5" fmla="*/ 19 h 176"/>
              <a:gd name="T6" fmla="*/ 88 w 144"/>
              <a:gd name="T7" fmla="*/ 16 h 176"/>
              <a:gd name="T8" fmla="*/ 72 w 144"/>
              <a:gd name="T9" fmla="*/ 0 h 176"/>
              <a:gd name="T10" fmla="*/ 56 w 144"/>
              <a:gd name="T11" fmla="*/ 16 h 176"/>
              <a:gd name="T12" fmla="*/ 56 w 144"/>
              <a:gd name="T13" fmla="*/ 19 h 176"/>
              <a:gd name="T14" fmla="*/ 32 w 144"/>
              <a:gd name="T15" fmla="*/ 56 h 176"/>
              <a:gd name="T16" fmla="*/ 0 w 144"/>
              <a:gd name="T17" fmla="*/ 124 h 176"/>
              <a:gd name="T18" fmla="*/ 48 w 144"/>
              <a:gd name="T19" fmla="*/ 150 h 176"/>
              <a:gd name="T20" fmla="*/ 48 w 144"/>
              <a:gd name="T21" fmla="*/ 152 h 176"/>
              <a:gd name="T22" fmla="*/ 72 w 144"/>
              <a:gd name="T23" fmla="*/ 176 h 176"/>
              <a:gd name="T24" fmla="*/ 96 w 144"/>
              <a:gd name="T25" fmla="*/ 152 h 176"/>
              <a:gd name="T26" fmla="*/ 96 w 144"/>
              <a:gd name="T27" fmla="*/ 150 h 176"/>
              <a:gd name="T28" fmla="*/ 144 w 144"/>
              <a:gd name="T29" fmla="*/ 124 h 176"/>
              <a:gd name="T30" fmla="*/ 72 w 144"/>
              <a:gd name="T31" fmla="*/ 8 h 176"/>
              <a:gd name="T32" fmla="*/ 80 w 144"/>
              <a:gd name="T33" fmla="*/ 16 h 176"/>
              <a:gd name="T34" fmla="*/ 72 w 144"/>
              <a:gd name="T35" fmla="*/ 24 h 176"/>
              <a:gd name="T36" fmla="*/ 64 w 144"/>
              <a:gd name="T37" fmla="*/ 16 h 176"/>
              <a:gd name="T38" fmla="*/ 72 w 144"/>
              <a:gd name="T39" fmla="*/ 8 h 176"/>
              <a:gd name="T40" fmla="*/ 20 w 144"/>
              <a:gd name="T41" fmla="*/ 102 h 176"/>
              <a:gd name="T42" fmla="*/ 40 w 144"/>
              <a:gd name="T43" fmla="*/ 56 h 176"/>
              <a:gd name="T44" fmla="*/ 60 w 144"/>
              <a:gd name="T45" fmla="*/ 26 h 176"/>
              <a:gd name="T46" fmla="*/ 72 w 144"/>
              <a:gd name="T47" fmla="*/ 32 h 176"/>
              <a:gd name="T48" fmla="*/ 84 w 144"/>
              <a:gd name="T49" fmla="*/ 26 h 176"/>
              <a:gd name="T50" fmla="*/ 104 w 144"/>
              <a:gd name="T51" fmla="*/ 56 h 176"/>
              <a:gd name="T52" fmla="*/ 124 w 144"/>
              <a:gd name="T53" fmla="*/ 102 h 176"/>
              <a:gd name="T54" fmla="*/ 129 w 144"/>
              <a:gd name="T55" fmla="*/ 107 h 176"/>
              <a:gd name="T56" fmla="*/ 72 w 144"/>
              <a:gd name="T57" fmla="*/ 120 h 176"/>
              <a:gd name="T58" fmla="*/ 15 w 144"/>
              <a:gd name="T59" fmla="*/ 107 h 176"/>
              <a:gd name="T60" fmla="*/ 20 w 144"/>
              <a:gd name="T61" fmla="*/ 102 h 176"/>
              <a:gd name="T62" fmla="*/ 72 w 144"/>
              <a:gd name="T63" fmla="*/ 168 h 176"/>
              <a:gd name="T64" fmla="*/ 56 w 144"/>
              <a:gd name="T65" fmla="*/ 152 h 176"/>
              <a:gd name="T66" fmla="*/ 56 w 144"/>
              <a:gd name="T67" fmla="*/ 151 h 176"/>
              <a:gd name="T68" fmla="*/ 72 w 144"/>
              <a:gd name="T69" fmla="*/ 152 h 176"/>
              <a:gd name="T70" fmla="*/ 88 w 144"/>
              <a:gd name="T71" fmla="*/ 151 h 176"/>
              <a:gd name="T72" fmla="*/ 88 w 144"/>
              <a:gd name="T73" fmla="*/ 152 h 176"/>
              <a:gd name="T74" fmla="*/ 72 w 144"/>
              <a:gd name="T75" fmla="*/ 168 h 176"/>
              <a:gd name="T76" fmla="*/ 72 w 144"/>
              <a:gd name="T77" fmla="*/ 144 h 176"/>
              <a:gd name="T78" fmla="*/ 8 w 144"/>
              <a:gd name="T79" fmla="*/ 124 h 176"/>
              <a:gd name="T80" fmla="*/ 11 w 144"/>
              <a:gd name="T81" fmla="*/ 113 h 176"/>
              <a:gd name="T82" fmla="*/ 72 w 144"/>
              <a:gd name="T83" fmla="*/ 128 h 176"/>
              <a:gd name="T84" fmla="*/ 133 w 144"/>
              <a:gd name="T85" fmla="*/ 113 h 176"/>
              <a:gd name="T86" fmla="*/ 136 w 144"/>
              <a:gd name="T87" fmla="*/ 124 h 176"/>
              <a:gd name="T88" fmla="*/ 72 w 144"/>
              <a:gd name="T89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4" h="176">
                <a:moveTo>
                  <a:pt x="144" y="124"/>
                </a:moveTo>
                <a:cubicBezTo>
                  <a:pt x="144" y="96"/>
                  <a:pt x="112" y="96"/>
                  <a:pt x="112" y="56"/>
                </a:cubicBezTo>
                <a:cubicBezTo>
                  <a:pt x="112" y="39"/>
                  <a:pt x="102" y="25"/>
                  <a:pt x="88" y="19"/>
                </a:cubicBezTo>
                <a:cubicBezTo>
                  <a:pt x="88" y="18"/>
                  <a:pt x="88" y="17"/>
                  <a:pt x="88" y="16"/>
                </a:cubicBezTo>
                <a:cubicBezTo>
                  <a:pt x="88" y="7"/>
                  <a:pt x="81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56" y="17"/>
                  <a:pt x="56" y="18"/>
                  <a:pt x="56" y="19"/>
                </a:cubicBezTo>
                <a:cubicBezTo>
                  <a:pt x="42" y="25"/>
                  <a:pt x="32" y="39"/>
                  <a:pt x="32" y="56"/>
                </a:cubicBezTo>
                <a:cubicBezTo>
                  <a:pt x="32" y="96"/>
                  <a:pt x="0" y="96"/>
                  <a:pt x="0" y="124"/>
                </a:cubicBezTo>
                <a:cubicBezTo>
                  <a:pt x="0" y="136"/>
                  <a:pt x="20" y="147"/>
                  <a:pt x="48" y="150"/>
                </a:cubicBezTo>
                <a:cubicBezTo>
                  <a:pt x="48" y="151"/>
                  <a:pt x="48" y="151"/>
                  <a:pt x="48" y="152"/>
                </a:cubicBezTo>
                <a:cubicBezTo>
                  <a:pt x="48" y="165"/>
                  <a:pt x="59" y="176"/>
                  <a:pt x="72" y="176"/>
                </a:cubicBezTo>
                <a:cubicBezTo>
                  <a:pt x="85" y="176"/>
                  <a:pt x="96" y="165"/>
                  <a:pt x="96" y="152"/>
                </a:cubicBezTo>
                <a:cubicBezTo>
                  <a:pt x="96" y="151"/>
                  <a:pt x="96" y="151"/>
                  <a:pt x="96" y="150"/>
                </a:cubicBezTo>
                <a:cubicBezTo>
                  <a:pt x="124" y="147"/>
                  <a:pt x="144" y="136"/>
                  <a:pt x="144" y="124"/>
                </a:cubicBezTo>
                <a:moveTo>
                  <a:pt x="72" y="8"/>
                </a:moveTo>
                <a:cubicBezTo>
                  <a:pt x="76" y="8"/>
                  <a:pt x="80" y="12"/>
                  <a:pt x="80" y="16"/>
                </a:cubicBezTo>
                <a:cubicBezTo>
                  <a:pt x="80" y="20"/>
                  <a:pt x="76" y="24"/>
                  <a:pt x="72" y="24"/>
                </a:cubicBezTo>
                <a:cubicBezTo>
                  <a:pt x="68" y="24"/>
                  <a:pt x="64" y="20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20" y="102"/>
                </a:moveTo>
                <a:cubicBezTo>
                  <a:pt x="29" y="93"/>
                  <a:pt x="40" y="81"/>
                  <a:pt x="40" y="56"/>
                </a:cubicBezTo>
                <a:cubicBezTo>
                  <a:pt x="40" y="43"/>
                  <a:pt x="48" y="31"/>
                  <a:pt x="60" y="26"/>
                </a:cubicBezTo>
                <a:cubicBezTo>
                  <a:pt x="63" y="30"/>
                  <a:pt x="67" y="32"/>
                  <a:pt x="72" y="32"/>
                </a:cubicBezTo>
                <a:cubicBezTo>
                  <a:pt x="77" y="32"/>
                  <a:pt x="81" y="30"/>
                  <a:pt x="84" y="26"/>
                </a:cubicBezTo>
                <a:cubicBezTo>
                  <a:pt x="96" y="31"/>
                  <a:pt x="104" y="43"/>
                  <a:pt x="104" y="56"/>
                </a:cubicBezTo>
                <a:cubicBezTo>
                  <a:pt x="104" y="81"/>
                  <a:pt x="115" y="93"/>
                  <a:pt x="124" y="102"/>
                </a:cubicBezTo>
                <a:cubicBezTo>
                  <a:pt x="126" y="104"/>
                  <a:pt x="128" y="106"/>
                  <a:pt x="129" y="107"/>
                </a:cubicBezTo>
                <a:cubicBezTo>
                  <a:pt x="121" y="115"/>
                  <a:pt x="99" y="120"/>
                  <a:pt x="72" y="120"/>
                </a:cubicBezTo>
                <a:cubicBezTo>
                  <a:pt x="45" y="120"/>
                  <a:pt x="23" y="115"/>
                  <a:pt x="15" y="107"/>
                </a:cubicBezTo>
                <a:cubicBezTo>
                  <a:pt x="16" y="106"/>
                  <a:pt x="18" y="104"/>
                  <a:pt x="20" y="102"/>
                </a:cubicBezTo>
                <a:moveTo>
                  <a:pt x="72" y="168"/>
                </a:moveTo>
                <a:cubicBezTo>
                  <a:pt x="63" y="168"/>
                  <a:pt x="56" y="161"/>
                  <a:pt x="56" y="152"/>
                </a:cubicBezTo>
                <a:cubicBezTo>
                  <a:pt x="56" y="152"/>
                  <a:pt x="56" y="152"/>
                  <a:pt x="56" y="151"/>
                </a:cubicBezTo>
                <a:cubicBezTo>
                  <a:pt x="61" y="152"/>
                  <a:pt x="67" y="152"/>
                  <a:pt x="72" y="152"/>
                </a:cubicBezTo>
                <a:cubicBezTo>
                  <a:pt x="77" y="152"/>
                  <a:pt x="83" y="152"/>
                  <a:pt x="88" y="151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88" y="161"/>
                  <a:pt x="81" y="168"/>
                  <a:pt x="72" y="168"/>
                </a:cubicBezTo>
                <a:moveTo>
                  <a:pt x="72" y="144"/>
                </a:moveTo>
                <a:cubicBezTo>
                  <a:pt x="31" y="144"/>
                  <a:pt x="8" y="131"/>
                  <a:pt x="8" y="124"/>
                </a:cubicBezTo>
                <a:cubicBezTo>
                  <a:pt x="8" y="120"/>
                  <a:pt x="9" y="116"/>
                  <a:pt x="11" y="113"/>
                </a:cubicBezTo>
                <a:cubicBezTo>
                  <a:pt x="22" y="122"/>
                  <a:pt x="45" y="128"/>
                  <a:pt x="72" y="128"/>
                </a:cubicBezTo>
                <a:cubicBezTo>
                  <a:pt x="99" y="128"/>
                  <a:pt x="122" y="122"/>
                  <a:pt x="133" y="113"/>
                </a:cubicBezTo>
                <a:cubicBezTo>
                  <a:pt x="135" y="116"/>
                  <a:pt x="136" y="120"/>
                  <a:pt x="136" y="124"/>
                </a:cubicBezTo>
                <a:cubicBezTo>
                  <a:pt x="136" y="131"/>
                  <a:pt x="113" y="144"/>
                  <a:pt x="72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2"/>
          <p:cNvSpPr>
            <a:spLocks noEditPoints="1"/>
          </p:cNvSpPr>
          <p:nvPr/>
        </p:nvSpPr>
        <p:spPr bwMode="auto">
          <a:xfrm>
            <a:off x="8075613" y="6326188"/>
            <a:ext cx="320675" cy="319088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3"/>
          <p:cNvSpPr>
            <a:spLocks noEditPoints="1"/>
          </p:cNvSpPr>
          <p:nvPr/>
        </p:nvSpPr>
        <p:spPr bwMode="auto">
          <a:xfrm>
            <a:off x="8686800" y="6326188"/>
            <a:ext cx="320675" cy="319088"/>
          </a:xfrm>
          <a:custGeom>
            <a:avLst/>
            <a:gdLst>
              <a:gd name="T0" fmla="*/ 176 w 176"/>
              <a:gd name="T1" fmla="*/ 52 h 176"/>
              <a:gd name="T2" fmla="*/ 124 w 176"/>
              <a:gd name="T3" fmla="*/ 0 h 176"/>
              <a:gd name="T4" fmla="*/ 88 w 176"/>
              <a:gd name="T5" fmla="*/ 15 h 176"/>
              <a:gd name="T6" fmla="*/ 52 w 176"/>
              <a:gd name="T7" fmla="*/ 0 h 176"/>
              <a:gd name="T8" fmla="*/ 0 w 176"/>
              <a:gd name="T9" fmla="*/ 52 h 176"/>
              <a:gd name="T10" fmla="*/ 0 w 176"/>
              <a:gd name="T11" fmla="*/ 58 h 176"/>
              <a:gd name="T12" fmla="*/ 88 w 176"/>
              <a:gd name="T13" fmla="*/ 176 h 176"/>
              <a:gd name="T14" fmla="*/ 176 w 176"/>
              <a:gd name="T15" fmla="*/ 58 h 176"/>
              <a:gd name="T16" fmla="*/ 176 w 176"/>
              <a:gd name="T17" fmla="*/ 52 h 176"/>
              <a:gd name="T18" fmla="*/ 168 w 176"/>
              <a:gd name="T19" fmla="*/ 57 h 176"/>
              <a:gd name="T20" fmla="*/ 88 w 176"/>
              <a:gd name="T21" fmla="*/ 167 h 176"/>
              <a:gd name="T22" fmla="*/ 8 w 176"/>
              <a:gd name="T23" fmla="*/ 57 h 176"/>
              <a:gd name="T24" fmla="*/ 8 w 176"/>
              <a:gd name="T25" fmla="*/ 52 h 176"/>
              <a:gd name="T26" fmla="*/ 52 w 176"/>
              <a:gd name="T27" fmla="*/ 8 h 176"/>
              <a:gd name="T28" fmla="*/ 82 w 176"/>
              <a:gd name="T29" fmla="*/ 20 h 176"/>
              <a:gd name="T30" fmla="*/ 88 w 176"/>
              <a:gd name="T31" fmla="*/ 26 h 176"/>
              <a:gd name="T32" fmla="*/ 94 w 176"/>
              <a:gd name="T33" fmla="*/ 20 h 176"/>
              <a:gd name="T34" fmla="*/ 124 w 176"/>
              <a:gd name="T35" fmla="*/ 8 h 176"/>
              <a:gd name="T36" fmla="*/ 168 w 176"/>
              <a:gd name="T37" fmla="*/ 52 h 176"/>
              <a:gd name="T38" fmla="*/ 168 w 176"/>
              <a:gd name="T39" fmla="*/ 5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23"/>
                  <a:pt x="153" y="0"/>
                  <a:pt x="124" y="0"/>
                </a:cubicBezTo>
                <a:cubicBezTo>
                  <a:pt x="110" y="0"/>
                  <a:pt x="97" y="6"/>
                  <a:pt x="88" y="15"/>
                </a:cubicBezTo>
                <a:cubicBezTo>
                  <a:pt x="79" y="6"/>
                  <a:pt x="66" y="0"/>
                  <a:pt x="52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55"/>
                  <a:pt x="1" y="59"/>
                  <a:pt x="0" y="58"/>
                </a:cubicBezTo>
                <a:cubicBezTo>
                  <a:pt x="6" y="109"/>
                  <a:pt x="80" y="176"/>
                  <a:pt x="88" y="176"/>
                </a:cubicBezTo>
                <a:cubicBezTo>
                  <a:pt x="96" y="176"/>
                  <a:pt x="170" y="109"/>
                  <a:pt x="176" y="58"/>
                </a:cubicBezTo>
                <a:cubicBezTo>
                  <a:pt x="175" y="59"/>
                  <a:pt x="176" y="55"/>
                  <a:pt x="176" y="52"/>
                </a:cubicBezTo>
                <a:moveTo>
                  <a:pt x="168" y="57"/>
                </a:moveTo>
                <a:cubicBezTo>
                  <a:pt x="163" y="100"/>
                  <a:pt x="103" y="158"/>
                  <a:pt x="88" y="167"/>
                </a:cubicBezTo>
                <a:cubicBezTo>
                  <a:pt x="73" y="158"/>
                  <a:pt x="13" y="100"/>
                  <a:pt x="8" y="57"/>
                </a:cubicBezTo>
                <a:cubicBezTo>
                  <a:pt x="8" y="57"/>
                  <a:pt x="8" y="55"/>
                  <a:pt x="8" y="52"/>
                </a:cubicBezTo>
                <a:cubicBezTo>
                  <a:pt x="8" y="28"/>
                  <a:pt x="28" y="8"/>
                  <a:pt x="52" y="8"/>
                </a:cubicBezTo>
                <a:cubicBezTo>
                  <a:pt x="63" y="8"/>
                  <a:pt x="74" y="12"/>
                  <a:pt x="82" y="20"/>
                </a:cubicBezTo>
                <a:cubicBezTo>
                  <a:pt x="88" y="26"/>
                  <a:pt x="88" y="26"/>
                  <a:pt x="88" y="26"/>
                </a:cubicBezTo>
                <a:cubicBezTo>
                  <a:pt x="94" y="20"/>
                  <a:pt x="94" y="20"/>
                  <a:pt x="94" y="20"/>
                </a:cubicBezTo>
                <a:cubicBezTo>
                  <a:pt x="102" y="12"/>
                  <a:pt x="113" y="8"/>
                  <a:pt x="124" y="8"/>
                </a:cubicBezTo>
                <a:cubicBezTo>
                  <a:pt x="148" y="8"/>
                  <a:pt x="168" y="28"/>
                  <a:pt x="168" y="52"/>
                </a:cubicBezTo>
                <a:cubicBezTo>
                  <a:pt x="168" y="55"/>
                  <a:pt x="168" y="57"/>
                  <a:pt x="168" y="5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6272212" y="212726"/>
            <a:ext cx="287338" cy="350837"/>
          </a:xfrm>
          <a:custGeom>
            <a:avLst/>
            <a:gdLst>
              <a:gd name="T0" fmla="*/ 128 w 144"/>
              <a:gd name="T1" fmla="*/ 0 h 176"/>
              <a:gd name="T2" fmla="*/ 16 w 144"/>
              <a:gd name="T3" fmla="*/ 0 h 176"/>
              <a:gd name="T4" fmla="*/ 0 w 144"/>
              <a:gd name="T5" fmla="*/ 16 h 176"/>
              <a:gd name="T6" fmla="*/ 0 w 144"/>
              <a:gd name="T7" fmla="*/ 160 h 176"/>
              <a:gd name="T8" fmla="*/ 16 w 144"/>
              <a:gd name="T9" fmla="*/ 176 h 176"/>
              <a:gd name="T10" fmla="*/ 128 w 144"/>
              <a:gd name="T11" fmla="*/ 176 h 176"/>
              <a:gd name="T12" fmla="*/ 144 w 144"/>
              <a:gd name="T13" fmla="*/ 160 h 176"/>
              <a:gd name="T14" fmla="*/ 144 w 144"/>
              <a:gd name="T15" fmla="*/ 16 h 176"/>
              <a:gd name="T16" fmla="*/ 128 w 144"/>
              <a:gd name="T17" fmla="*/ 0 h 176"/>
              <a:gd name="T18" fmla="*/ 96 w 144"/>
              <a:gd name="T19" fmla="*/ 8 h 176"/>
              <a:gd name="T20" fmla="*/ 112 w 144"/>
              <a:gd name="T21" fmla="*/ 8 h 176"/>
              <a:gd name="T22" fmla="*/ 112 w 144"/>
              <a:gd name="T23" fmla="*/ 36 h 176"/>
              <a:gd name="T24" fmla="*/ 104 w 144"/>
              <a:gd name="T25" fmla="*/ 28 h 176"/>
              <a:gd name="T26" fmla="*/ 96 w 144"/>
              <a:gd name="T27" fmla="*/ 36 h 176"/>
              <a:gd name="T28" fmla="*/ 96 w 144"/>
              <a:gd name="T29" fmla="*/ 8 h 176"/>
              <a:gd name="T30" fmla="*/ 32 w 144"/>
              <a:gd name="T31" fmla="*/ 168 h 176"/>
              <a:gd name="T32" fmla="*/ 16 w 144"/>
              <a:gd name="T33" fmla="*/ 168 h 176"/>
              <a:gd name="T34" fmla="*/ 8 w 144"/>
              <a:gd name="T35" fmla="*/ 160 h 176"/>
              <a:gd name="T36" fmla="*/ 8 w 144"/>
              <a:gd name="T37" fmla="*/ 16 h 176"/>
              <a:gd name="T38" fmla="*/ 16 w 144"/>
              <a:gd name="T39" fmla="*/ 8 h 176"/>
              <a:gd name="T40" fmla="*/ 32 w 144"/>
              <a:gd name="T41" fmla="*/ 8 h 176"/>
              <a:gd name="T42" fmla="*/ 32 w 144"/>
              <a:gd name="T43" fmla="*/ 168 h 176"/>
              <a:gd name="T44" fmla="*/ 136 w 144"/>
              <a:gd name="T45" fmla="*/ 160 h 176"/>
              <a:gd name="T46" fmla="*/ 128 w 144"/>
              <a:gd name="T47" fmla="*/ 168 h 176"/>
              <a:gd name="T48" fmla="*/ 40 w 144"/>
              <a:gd name="T49" fmla="*/ 168 h 176"/>
              <a:gd name="T50" fmla="*/ 40 w 144"/>
              <a:gd name="T51" fmla="*/ 8 h 176"/>
              <a:gd name="T52" fmla="*/ 88 w 144"/>
              <a:gd name="T53" fmla="*/ 8 h 176"/>
              <a:gd name="T54" fmla="*/ 88 w 144"/>
              <a:gd name="T55" fmla="*/ 56 h 176"/>
              <a:gd name="T56" fmla="*/ 104 w 144"/>
              <a:gd name="T57" fmla="*/ 40 h 176"/>
              <a:gd name="T58" fmla="*/ 120 w 144"/>
              <a:gd name="T59" fmla="*/ 56 h 176"/>
              <a:gd name="T60" fmla="*/ 120 w 144"/>
              <a:gd name="T61" fmla="*/ 8 h 176"/>
              <a:gd name="T62" fmla="*/ 128 w 144"/>
              <a:gd name="T63" fmla="*/ 8 h 176"/>
              <a:gd name="T64" fmla="*/ 136 w 144"/>
              <a:gd name="T65" fmla="*/ 16 h 176"/>
              <a:gd name="T66" fmla="*/ 136 w 144"/>
              <a:gd name="T67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4" h="176">
                <a:moveTo>
                  <a:pt x="128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7"/>
                  <a:pt x="137" y="0"/>
                  <a:pt x="128" y="0"/>
                </a:cubicBezTo>
                <a:moveTo>
                  <a:pt x="96" y="8"/>
                </a:moveTo>
                <a:cubicBezTo>
                  <a:pt x="112" y="8"/>
                  <a:pt x="112" y="8"/>
                  <a:pt x="112" y="8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96" y="36"/>
                  <a:pt x="96" y="36"/>
                  <a:pt x="96" y="36"/>
                </a:cubicBezTo>
                <a:lnTo>
                  <a:pt x="96" y="8"/>
                </a:lnTo>
                <a:close/>
                <a:moveTo>
                  <a:pt x="32" y="168"/>
                </a:move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68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40" y="8"/>
                  <a:pt x="40" y="8"/>
                  <a:pt x="40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56"/>
                  <a:pt x="88" y="56"/>
                  <a:pt x="88" y="56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8"/>
                  <a:pt x="120" y="8"/>
                  <a:pt x="120" y="8"/>
                </a:cubicBezTo>
                <a:cubicBezTo>
                  <a:pt x="128" y="8"/>
                  <a:pt x="128" y="8"/>
                  <a:pt x="128" y="8"/>
                </a:cubicBezTo>
                <a:cubicBezTo>
                  <a:pt x="132" y="8"/>
                  <a:pt x="136" y="12"/>
                  <a:pt x="136" y="16"/>
                </a:cubicBezTo>
                <a:lnTo>
                  <a:pt x="136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1227351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874838" y="557213"/>
            <a:ext cx="242887" cy="447675"/>
          </a:xfrm>
          <a:custGeom>
            <a:avLst/>
            <a:gdLst>
              <a:gd name="T0" fmla="*/ 96 w 96"/>
              <a:gd name="T1" fmla="*/ 96 h 176"/>
              <a:gd name="T2" fmla="*/ 96 w 96"/>
              <a:gd name="T3" fmla="*/ 84 h 176"/>
              <a:gd name="T4" fmla="*/ 92 w 96"/>
              <a:gd name="T5" fmla="*/ 80 h 176"/>
              <a:gd name="T6" fmla="*/ 88 w 96"/>
              <a:gd name="T7" fmla="*/ 84 h 176"/>
              <a:gd name="T8" fmla="*/ 88 w 96"/>
              <a:gd name="T9" fmla="*/ 96 h 176"/>
              <a:gd name="T10" fmla="*/ 48 w 96"/>
              <a:gd name="T11" fmla="*/ 136 h 176"/>
              <a:gd name="T12" fmla="*/ 8 w 96"/>
              <a:gd name="T13" fmla="*/ 96 h 176"/>
              <a:gd name="T14" fmla="*/ 8 w 96"/>
              <a:gd name="T15" fmla="*/ 84 h 176"/>
              <a:gd name="T16" fmla="*/ 4 w 96"/>
              <a:gd name="T17" fmla="*/ 80 h 176"/>
              <a:gd name="T18" fmla="*/ 0 w 96"/>
              <a:gd name="T19" fmla="*/ 84 h 176"/>
              <a:gd name="T20" fmla="*/ 0 w 96"/>
              <a:gd name="T21" fmla="*/ 96 h 176"/>
              <a:gd name="T22" fmla="*/ 44 w 96"/>
              <a:gd name="T23" fmla="*/ 144 h 176"/>
              <a:gd name="T24" fmla="*/ 44 w 96"/>
              <a:gd name="T25" fmla="*/ 168 h 176"/>
              <a:gd name="T26" fmla="*/ 16 w 96"/>
              <a:gd name="T27" fmla="*/ 168 h 176"/>
              <a:gd name="T28" fmla="*/ 12 w 96"/>
              <a:gd name="T29" fmla="*/ 172 h 176"/>
              <a:gd name="T30" fmla="*/ 16 w 96"/>
              <a:gd name="T31" fmla="*/ 176 h 176"/>
              <a:gd name="T32" fmla="*/ 80 w 96"/>
              <a:gd name="T33" fmla="*/ 176 h 176"/>
              <a:gd name="T34" fmla="*/ 84 w 96"/>
              <a:gd name="T35" fmla="*/ 172 h 176"/>
              <a:gd name="T36" fmla="*/ 80 w 96"/>
              <a:gd name="T37" fmla="*/ 168 h 176"/>
              <a:gd name="T38" fmla="*/ 52 w 96"/>
              <a:gd name="T39" fmla="*/ 168 h 176"/>
              <a:gd name="T40" fmla="*/ 52 w 96"/>
              <a:gd name="T41" fmla="*/ 144 h 176"/>
              <a:gd name="T42" fmla="*/ 96 w 96"/>
              <a:gd name="T43" fmla="*/ 96 h 176"/>
              <a:gd name="T44" fmla="*/ 48 w 96"/>
              <a:gd name="T45" fmla="*/ 128 h 176"/>
              <a:gd name="T46" fmla="*/ 80 w 96"/>
              <a:gd name="T47" fmla="*/ 96 h 176"/>
              <a:gd name="T48" fmla="*/ 80 w 96"/>
              <a:gd name="T49" fmla="*/ 32 h 176"/>
              <a:gd name="T50" fmla="*/ 48 w 96"/>
              <a:gd name="T51" fmla="*/ 0 h 176"/>
              <a:gd name="T52" fmla="*/ 16 w 96"/>
              <a:gd name="T53" fmla="*/ 32 h 176"/>
              <a:gd name="T54" fmla="*/ 16 w 96"/>
              <a:gd name="T55" fmla="*/ 96 h 176"/>
              <a:gd name="T56" fmla="*/ 48 w 96"/>
              <a:gd name="T57" fmla="*/ 128 h 176"/>
              <a:gd name="T58" fmla="*/ 24 w 96"/>
              <a:gd name="T59" fmla="*/ 32 h 176"/>
              <a:gd name="T60" fmla="*/ 48 w 96"/>
              <a:gd name="T61" fmla="*/ 8 h 176"/>
              <a:gd name="T62" fmla="*/ 72 w 96"/>
              <a:gd name="T63" fmla="*/ 32 h 176"/>
              <a:gd name="T64" fmla="*/ 72 w 96"/>
              <a:gd name="T65" fmla="*/ 64 h 176"/>
              <a:gd name="T66" fmla="*/ 24 w 96"/>
              <a:gd name="T67" fmla="*/ 64 h 176"/>
              <a:gd name="T68" fmla="*/ 24 w 96"/>
              <a:gd name="T69" fmla="*/ 32 h 176"/>
              <a:gd name="T70" fmla="*/ 24 w 96"/>
              <a:gd name="T71" fmla="*/ 72 h 176"/>
              <a:gd name="T72" fmla="*/ 72 w 96"/>
              <a:gd name="T73" fmla="*/ 72 h 176"/>
              <a:gd name="T74" fmla="*/ 72 w 96"/>
              <a:gd name="T75" fmla="*/ 96 h 176"/>
              <a:gd name="T76" fmla="*/ 48 w 96"/>
              <a:gd name="T77" fmla="*/ 120 h 176"/>
              <a:gd name="T78" fmla="*/ 24 w 96"/>
              <a:gd name="T79" fmla="*/ 96 h 176"/>
              <a:gd name="T80" fmla="*/ 24 w 96"/>
              <a:gd name="T81" fmla="*/ 7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6" h="176">
                <a:moveTo>
                  <a:pt x="96" y="96"/>
                </a:moveTo>
                <a:cubicBezTo>
                  <a:pt x="96" y="84"/>
                  <a:pt x="96" y="84"/>
                  <a:pt x="96" y="84"/>
                </a:cubicBezTo>
                <a:cubicBezTo>
                  <a:pt x="96" y="82"/>
                  <a:pt x="94" y="80"/>
                  <a:pt x="92" y="80"/>
                </a:cubicBezTo>
                <a:cubicBezTo>
                  <a:pt x="90" y="80"/>
                  <a:pt x="88" y="82"/>
                  <a:pt x="88" y="84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118"/>
                  <a:pt x="70" y="136"/>
                  <a:pt x="48" y="136"/>
                </a:cubicBezTo>
                <a:cubicBezTo>
                  <a:pt x="26" y="136"/>
                  <a:pt x="8" y="118"/>
                  <a:pt x="8" y="96"/>
                </a:cubicBezTo>
                <a:cubicBezTo>
                  <a:pt x="8" y="84"/>
                  <a:pt x="8" y="84"/>
                  <a:pt x="8" y="84"/>
                </a:cubicBezTo>
                <a:cubicBezTo>
                  <a:pt x="8" y="82"/>
                  <a:pt x="6" y="80"/>
                  <a:pt x="4" y="80"/>
                </a:cubicBezTo>
                <a:cubicBezTo>
                  <a:pt x="2" y="80"/>
                  <a:pt x="0" y="82"/>
                  <a:pt x="0" y="84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21"/>
                  <a:pt x="19" y="142"/>
                  <a:pt x="44" y="144"/>
                </a:cubicBezTo>
                <a:cubicBezTo>
                  <a:pt x="44" y="168"/>
                  <a:pt x="44" y="168"/>
                  <a:pt x="44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4" y="168"/>
                  <a:pt x="12" y="170"/>
                  <a:pt x="12" y="172"/>
                </a:cubicBezTo>
                <a:cubicBezTo>
                  <a:pt x="12" y="174"/>
                  <a:pt x="14" y="176"/>
                  <a:pt x="16" y="176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82" y="176"/>
                  <a:pt x="84" y="174"/>
                  <a:pt x="84" y="172"/>
                </a:cubicBezTo>
                <a:cubicBezTo>
                  <a:pt x="84" y="170"/>
                  <a:pt x="82" y="168"/>
                  <a:pt x="80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77" y="142"/>
                  <a:pt x="96" y="121"/>
                  <a:pt x="96" y="96"/>
                </a:cubicBezTo>
                <a:moveTo>
                  <a:pt x="48" y="128"/>
                </a:moveTo>
                <a:cubicBezTo>
                  <a:pt x="66" y="128"/>
                  <a:pt x="80" y="114"/>
                  <a:pt x="80" y="96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14"/>
                  <a:pt x="66" y="0"/>
                  <a:pt x="48" y="0"/>
                </a:cubicBezTo>
                <a:cubicBezTo>
                  <a:pt x="30" y="0"/>
                  <a:pt x="16" y="14"/>
                  <a:pt x="16" y="32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114"/>
                  <a:pt x="30" y="128"/>
                  <a:pt x="48" y="128"/>
                </a:cubicBezTo>
                <a:moveTo>
                  <a:pt x="24" y="32"/>
                </a:moveTo>
                <a:cubicBezTo>
                  <a:pt x="24" y="19"/>
                  <a:pt x="35" y="8"/>
                  <a:pt x="48" y="8"/>
                </a:cubicBezTo>
                <a:cubicBezTo>
                  <a:pt x="61" y="8"/>
                  <a:pt x="72" y="19"/>
                  <a:pt x="72" y="32"/>
                </a:cubicBezTo>
                <a:cubicBezTo>
                  <a:pt x="72" y="64"/>
                  <a:pt x="72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lnTo>
                  <a:pt x="24" y="32"/>
                </a:lnTo>
                <a:close/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2" y="96"/>
                  <a:pt x="72" y="96"/>
                  <a:pt x="72" y="96"/>
                </a:cubicBezTo>
                <a:cubicBezTo>
                  <a:pt x="72" y="109"/>
                  <a:pt x="61" y="120"/>
                  <a:pt x="48" y="120"/>
                </a:cubicBezTo>
                <a:cubicBezTo>
                  <a:pt x="35" y="120"/>
                  <a:pt x="24" y="109"/>
                  <a:pt x="24" y="96"/>
                </a:cubicBezTo>
                <a:lnTo>
                  <a:pt x="24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2625725" y="547688"/>
            <a:ext cx="457200" cy="457200"/>
          </a:xfrm>
          <a:custGeom>
            <a:avLst/>
            <a:gdLst>
              <a:gd name="T0" fmla="*/ 75 w 180"/>
              <a:gd name="T1" fmla="*/ 100 h 180"/>
              <a:gd name="T2" fmla="*/ 80 w 180"/>
              <a:gd name="T3" fmla="*/ 105 h 180"/>
              <a:gd name="T4" fmla="*/ 106 w 180"/>
              <a:gd name="T5" fmla="*/ 86 h 180"/>
              <a:gd name="T6" fmla="*/ 94 w 180"/>
              <a:gd name="T7" fmla="*/ 74 h 180"/>
              <a:gd name="T8" fmla="*/ 75 w 180"/>
              <a:gd name="T9" fmla="*/ 100 h 180"/>
              <a:gd name="T10" fmla="*/ 164 w 180"/>
              <a:gd name="T11" fmla="*/ 16 h 180"/>
              <a:gd name="T12" fmla="*/ 108 w 180"/>
              <a:gd name="T13" fmla="*/ 16 h 180"/>
              <a:gd name="T14" fmla="*/ 96 w 180"/>
              <a:gd name="T15" fmla="*/ 43 h 180"/>
              <a:gd name="T16" fmla="*/ 35 w 180"/>
              <a:gd name="T17" fmla="*/ 111 h 180"/>
              <a:gd name="T18" fmla="*/ 28 w 180"/>
              <a:gd name="T19" fmla="*/ 128 h 180"/>
              <a:gd name="T20" fmla="*/ 31 w 180"/>
              <a:gd name="T21" fmla="*/ 140 h 180"/>
              <a:gd name="T22" fmla="*/ 20 w 180"/>
              <a:gd name="T23" fmla="*/ 165 h 180"/>
              <a:gd name="T24" fmla="*/ 20 w 180"/>
              <a:gd name="T25" fmla="*/ 168 h 180"/>
              <a:gd name="T26" fmla="*/ 4 w 180"/>
              <a:gd name="T27" fmla="*/ 172 h 180"/>
              <a:gd name="T28" fmla="*/ 4 w 180"/>
              <a:gd name="T29" fmla="*/ 172 h 180"/>
              <a:gd name="T30" fmla="*/ 0 w 180"/>
              <a:gd name="T31" fmla="*/ 176 h 180"/>
              <a:gd name="T32" fmla="*/ 4 w 180"/>
              <a:gd name="T33" fmla="*/ 180 h 180"/>
              <a:gd name="T34" fmla="*/ 4 w 180"/>
              <a:gd name="T35" fmla="*/ 180 h 180"/>
              <a:gd name="T36" fmla="*/ 27 w 180"/>
              <a:gd name="T37" fmla="*/ 172 h 180"/>
              <a:gd name="T38" fmla="*/ 28 w 180"/>
              <a:gd name="T39" fmla="*/ 163 h 180"/>
              <a:gd name="T40" fmla="*/ 37 w 180"/>
              <a:gd name="T41" fmla="*/ 146 h 180"/>
              <a:gd name="T42" fmla="*/ 52 w 180"/>
              <a:gd name="T43" fmla="*/ 152 h 180"/>
              <a:gd name="T44" fmla="*/ 69 w 180"/>
              <a:gd name="T45" fmla="*/ 145 h 180"/>
              <a:gd name="T46" fmla="*/ 137 w 180"/>
              <a:gd name="T47" fmla="*/ 84 h 180"/>
              <a:gd name="T48" fmla="*/ 164 w 180"/>
              <a:gd name="T49" fmla="*/ 72 h 180"/>
              <a:gd name="T50" fmla="*/ 164 w 180"/>
              <a:gd name="T51" fmla="*/ 16 h 180"/>
              <a:gd name="T52" fmla="*/ 63 w 180"/>
              <a:gd name="T53" fmla="*/ 139 h 180"/>
              <a:gd name="T54" fmla="*/ 52 w 180"/>
              <a:gd name="T55" fmla="*/ 144 h 180"/>
              <a:gd name="T56" fmla="*/ 36 w 180"/>
              <a:gd name="T57" fmla="*/ 128 h 180"/>
              <a:gd name="T58" fmla="*/ 41 w 180"/>
              <a:gd name="T59" fmla="*/ 117 h 180"/>
              <a:gd name="T60" fmla="*/ 97 w 180"/>
              <a:gd name="T61" fmla="*/ 54 h 180"/>
              <a:gd name="T62" fmla="*/ 108 w 180"/>
              <a:gd name="T63" fmla="*/ 72 h 180"/>
              <a:gd name="T64" fmla="*/ 126 w 180"/>
              <a:gd name="T65" fmla="*/ 83 h 180"/>
              <a:gd name="T66" fmla="*/ 63 w 180"/>
              <a:gd name="T67" fmla="*/ 139 h 180"/>
              <a:gd name="T68" fmla="*/ 159 w 180"/>
              <a:gd name="T69" fmla="*/ 67 h 180"/>
              <a:gd name="T70" fmla="*/ 113 w 180"/>
              <a:gd name="T71" fmla="*/ 67 h 180"/>
              <a:gd name="T72" fmla="*/ 113 w 180"/>
              <a:gd name="T73" fmla="*/ 21 h 180"/>
              <a:gd name="T74" fmla="*/ 159 w 180"/>
              <a:gd name="T75" fmla="*/ 21 h 180"/>
              <a:gd name="T76" fmla="*/ 159 w 180"/>
              <a:gd name="T77" fmla="*/ 67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0" h="180">
                <a:moveTo>
                  <a:pt x="75" y="100"/>
                </a:moveTo>
                <a:cubicBezTo>
                  <a:pt x="80" y="105"/>
                  <a:pt x="80" y="105"/>
                  <a:pt x="80" y="105"/>
                </a:cubicBezTo>
                <a:cubicBezTo>
                  <a:pt x="106" y="86"/>
                  <a:pt x="106" y="86"/>
                  <a:pt x="106" y="86"/>
                </a:cubicBezTo>
                <a:cubicBezTo>
                  <a:pt x="94" y="74"/>
                  <a:pt x="94" y="74"/>
                  <a:pt x="94" y="74"/>
                </a:cubicBezTo>
                <a:lnTo>
                  <a:pt x="75" y="100"/>
                </a:lnTo>
                <a:close/>
                <a:moveTo>
                  <a:pt x="164" y="16"/>
                </a:moveTo>
                <a:cubicBezTo>
                  <a:pt x="149" y="0"/>
                  <a:pt x="123" y="0"/>
                  <a:pt x="108" y="16"/>
                </a:cubicBezTo>
                <a:cubicBezTo>
                  <a:pt x="100" y="23"/>
                  <a:pt x="96" y="33"/>
                  <a:pt x="96" y="43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31" y="115"/>
                  <a:pt x="28" y="121"/>
                  <a:pt x="28" y="128"/>
                </a:cubicBezTo>
                <a:cubicBezTo>
                  <a:pt x="28" y="132"/>
                  <a:pt x="29" y="137"/>
                  <a:pt x="31" y="140"/>
                </a:cubicBezTo>
                <a:cubicBezTo>
                  <a:pt x="20" y="146"/>
                  <a:pt x="16" y="152"/>
                  <a:pt x="20" y="165"/>
                </a:cubicBezTo>
                <a:cubicBezTo>
                  <a:pt x="21" y="167"/>
                  <a:pt x="20" y="167"/>
                  <a:pt x="20" y="168"/>
                </a:cubicBezTo>
                <a:cubicBezTo>
                  <a:pt x="18" y="171"/>
                  <a:pt x="9" y="172"/>
                  <a:pt x="4" y="172"/>
                </a:cubicBezTo>
                <a:cubicBezTo>
                  <a:pt x="4" y="172"/>
                  <a:pt x="4" y="172"/>
                  <a:pt x="4" y="172"/>
                </a:cubicBezTo>
                <a:cubicBezTo>
                  <a:pt x="2" y="172"/>
                  <a:pt x="0" y="174"/>
                  <a:pt x="0" y="176"/>
                </a:cubicBezTo>
                <a:cubicBezTo>
                  <a:pt x="0" y="178"/>
                  <a:pt x="2" y="180"/>
                  <a:pt x="4" y="180"/>
                </a:cubicBezTo>
                <a:cubicBezTo>
                  <a:pt x="4" y="180"/>
                  <a:pt x="4" y="180"/>
                  <a:pt x="4" y="180"/>
                </a:cubicBezTo>
                <a:cubicBezTo>
                  <a:pt x="7" y="180"/>
                  <a:pt x="21" y="180"/>
                  <a:pt x="27" y="172"/>
                </a:cubicBezTo>
                <a:cubicBezTo>
                  <a:pt x="28" y="171"/>
                  <a:pt x="29" y="167"/>
                  <a:pt x="28" y="163"/>
                </a:cubicBezTo>
                <a:cubicBezTo>
                  <a:pt x="25" y="155"/>
                  <a:pt x="26" y="152"/>
                  <a:pt x="37" y="146"/>
                </a:cubicBezTo>
                <a:cubicBezTo>
                  <a:pt x="41" y="150"/>
                  <a:pt x="46" y="152"/>
                  <a:pt x="52" y="152"/>
                </a:cubicBezTo>
                <a:cubicBezTo>
                  <a:pt x="59" y="152"/>
                  <a:pt x="65" y="149"/>
                  <a:pt x="69" y="145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47" y="84"/>
                  <a:pt x="157" y="80"/>
                  <a:pt x="164" y="72"/>
                </a:cubicBezTo>
                <a:cubicBezTo>
                  <a:pt x="180" y="57"/>
                  <a:pt x="180" y="31"/>
                  <a:pt x="164" y="16"/>
                </a:cubicBezTo>
                <a:moveTo>
                  <a:pt x="63" y="139"/>
                </a:moveTo>
                <a:cubicBezTo>
                  <a:pt x="60" y="142"/>
                  <a:pt x="56" y="144"/>
                  <a:pt x="52" y="144"/>
                </a:cubicBezTo>
                <a:cubicBezTo>
                  <a:pt x="43" y="144"/>
                  <a:pt x="36" y="137"/>
                  <a:pt x="36" y="128"/>
                </a:cubicBezTo>
                <a:cubicBezTo>
                  <a:pt x="36" y="124"/>
                  <a:pt x="38" y="120"/>
                  <a:pt x="41" y="117"/>
                </a:cubicBezTo>
                <a:cubicBezTo>
                  <a:pt x="97" y="54"/>
                  <a:pt x="97" y="54"/>
                  <a:pt x="97" y="54"/>
                </a:cubicBezTo>
                <a:cubicBezTo>
                  <a:pt x="99" y="61"/>
                  <a:pt x="102" y="67"/>
                  <a:pt x="108" y="72"/>
                </a:cubicBezTo>
                <a:cubicBezTo>
                  <a:pt x="113" y="78"/>
                  <a:pt x="119" y="81"/>
                  <a:pt x="126" y="83"/>
                </a:cubicBezTo>
                <a:lnTo>
                  <a:pt x="63" y="139"/>
                </a:lnTo>
                <a:close/>
                <a:moveTo>
                  <a:pt x="159" y="67"/>
                </a:moveTo>
                <a:cubicBezTo>
                  <a:pt x="146" y="79"/>
                  <a:pt x="126" y="79"/>
                  <a:pt x="113" y="67"/>
                </a:cubicBezTo>
                <a:cubicBezTo>
                  <a:pt x="101" y="54"/>
                  <a:pt x="101" y="34"/>
                  <a:pt x="113" y="21"/>
                </a:cubicBezTo>
                <a:cubicBezTo>
                  <a:pt x="126" y="9"/>
                  <a:pt x="146" y="9"/>
                  <a:pt x="159" y="21"/>
                </a:cubicBezTo>
                <a:cubicBezTo>
                  <a:pt x="171" y="34"/>
                  <a:pt x="171" y="54"/>
                  <a:pt x="159" y="6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3479800" y="639763"/>
            <a:ext cx="447675" cy="284163"/>
          </a:xfrm>
          <a:custGeom>
            <a:avLst/>
            <a:gdLst>
              <a:gd name="T0" fmla="*/ 84 w 176"/>
              <a:gd name="T1" fmla="*/ 16 h 112"/>
              <a:gd name="T2" fmla="*/ 72 w 176"/>
              <a:gd name="T3" fmla="*/ 28 h 112"/>
              <a:gd name="T4" fmla="*/ 84 w 176"/>
              <a:gd name="T5" fmla="*/ 40 h 112"/>
              <a:gd name="T6" fmla="*/ 96 w 176"/>
              <a:gd name="T7" fmla="*/ 28 h 112"/>
              <a:gd name="T8" fmla="*/ 84 w 176"/>
              <a:gd name="T9" fmla="*/ 16 h 112"/>
              <a:gd name="T10" fmla="*/ 84 w 176"/>
              <a:gd name="T11" fmla="*/ 32 h 112"/>
              <a:gd name="T12" fmla="*/ 80 w 176"/>
              <a:gd name="T13" fmla="*/ 28 h 112"/>
              <a:gd name="T14" fmla="*/ 84 w 176"/>
              <a:gd name="T15" fmla="*/ 24 h 112"/>
              <a:gd name="T16" fmla="*/ 88 w 176"/>
              <a:gd name="T17" fmla="*/ 28 h 112"/>
              <a:gd name="T18" fmla="*/ 84 w 176"/>
              <a:gd name="T19" fmla="*/ 32 h 112"/>
              <a:gd name="T20" fmla="*/ 172 w 176"/>
              <a:gd name="T21" fmla="*/ 16 h 112"/>
              <a:gd name="T22" fmla="*/ 170 w 176"/>
              <a:gd name="T23" fmla="*/ 16 h 112"/>
              <a:gd name="T24" fmla="*/ 170 w 176"/>
              <a:gd name="T25" fmla="*/ 16 h 112"/>
              <a:gd name="T26" fmla="*/ 128 w 176"/>
              <a:gd name="T27" fmla="*/ 38 h 112"/>
              <a:gd name="T28" fmla="*/ 128 w 176"/>
              <a:gd name="T29" fmla="*/ 16 h 112"/>
              <a:gd name="T30" fmla="*/ 112 w 176"/>
              <a:gd name="T31" fmla="*/ 0 h 112"/>
              <a:gd name="T32" fmla="*/ 16 w 176"/>
              <a:gd name="T33" fmla="*/ 0 h 112"/>
              <a:gd name="T34" fmla="*/ 0 w 176"/>
              <a:gd name="T35" fmla="*/ 16 h 112"/>
              <a:gd name="T36" fmla="*/ 0 w 176"/>
              <a:gd name="T37" fmla="*/ 96 h 112"/>
              <a:gd name="T38" fmla="*/ 16 w 176"/>
              <a:gd name="T39" fmla="*/ 112 h 112"/>
              <a:gd name="T40" fmla="*/ 112 w 176"/>
              <a:gd name="T41" fmla="*/ 112 h 112"/>
              <a:gd name="T42" fmla="*/ 128 w 176"/>
              <a:gd name="T43" fmla="*/ 96 h 112"/>
              <a:gd name="T44" fmla="*/ 128 w 176"/>
              <a:gd name="T45" fmla="*/ 74 h 112"/>
              <a:gd name="T46" fmla="*/ 170 w 176"/>
              <a:gd name="T47" fmla="*/ 96 h 112"/>
              <a:gd name="T48" fmla="*/ 170 w 176"/>
              <a:gd name="T49" fmla="*/ 96 h 112"/>
              <a:gd name="T50" fmla="*/ 172 w 176"/>
              <a:gd name="T51" fmla="*/ 96 h 112"/>
              <a:gd name="T52" fmla="*/ 176 w 176"/>
              <a:gd name="T53" fmla="*/ 92 h 112"/>
              <a:gd name="T54" fmla="*/ 176 w 176"/>
              <a:gd name="T55" fmla="*/ 20 h 112"/>
              <a:gd name="T56" fmla="*/ 172 w 176"/>
              <a:gd name="T57" fmla="*/ 16 h 112"/>
              <a:gd name="T58" fmla="*/ 112 w 176"/>
              <a:gd name="T59" fmla="*/ 104 h 112"/>
              <a:gd name="T60" fmla="*/ 16 w 176"/>
              <a:gd name="T61" fmla="*/ 104 h 112"/>
              <a:gd name="T62" fmla="*/ 8 w 176"/>
              <a:gd name="T63" fmla="*/ 96 h 112"/>
              <a:gd name="T64" fmla="*/ 120 w 176"/>
              <a:gd name="T65" fmla="*/ 96 h 112"/>
              <a:gd name="T66" fmla="*/ 112 w 176"/>
              <a:gd name="T67" fmla="*/ 104 h 112"/>
              <a:gd name="T68" fmla="*/ 120 w 176"/>
              <a:gd name="T69" fmla="*/ 88 h 112"/>
              <a:gd name="T70" fmla="*/ 8 w 176"/>
              <a:gd name="T71" fmla="*/ 88 h 112"/>
              <a:gd name="T72" fmla="*/ 8 w 176"/>
              <a:gd name="T73" fmla="*/ 16 h 112"/>
              <a:gd name="T74" fmla="*/ 16 w 176"/>
              <a:gd name="T75" fmla="*/ 8 h 112"/>
              <a:gd name="T76" fmla="*/ 112 w 176"/>
              <a:gd name="T77" fmla="*/ 8 h 112"/>
              <a:gd name="T78" fmla="*/ 120 w 176"/>
              <a:gd name="T79" fmla="*/ 16 h 112"/>
              <a:gd name="T80" fmla="*/ 120 w 176"/>
              <a:gd name="T81" fmla="*/ 88 h 112"/>
              <a:gd name="T82" fmla="*/ 168 w 176"/>
              <a:gd name="T83" fmla="*/ 86 h 112"/>
              <a:gd name="T84" fmla="*/ 128 w 176"/>
              <a:gd name="T85" fmla="*/ 66 h 112"/>
              <a:gd name="T86" fmla="*/ 128 w 176"/>
              <a:gd name="T87" fmla="*/ 46 h 112"/>
              <a:gd name="T88" fmla="*/ 168 w 176"/>
              <a:gd name="T89" fmla="*/ 26 h 112"/>
              <a:gd name="T90" fmla="*/ 168 w 176"/>
              <a:gd name="T91" fmla="*/ 86 h 112"/>
              <a:gd name="T92" fmla="*/ 108 w 176"/>
              <a:gd name="T93" fmla="*/ 16 h 112"/>
              <a:gd name="T94" fmla="*/ 104 w 176"/>
              <a:gd name="T95" fmla="*/ 20 h 112"/>
              <a:gd name="T96" fmla="*/ 108 w 176"/>
              <a:gd name="T97" fmla="*/ 24 h 112"/>
              <a:gd name="T98" fmla="*/ 112 w 176"/>
              <a:gd name="T99" fmla="*/ 20 h 112"/>
              <a:gd name="T100" fmla="*/ 108 w 176"/>
              <a:gd name="T101" fmla="*/ 1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6" h="112">
                <a:moveTo>
                  <a:pt x="84" y="16"/>
                </a:moveTo>
                <a:cubicBezTo>
                  <a:pt x="77" y="16"/>
                  <a:pt x="72" y="21"/>
                  <a:pt x="72" y="28"/>
                </a:cubicBezTo>
                <a:cubicBezTo>
                  <a:pt x="72" y="35"/>
                  <a:pt x="77" y="40"/>
                  <a:pt x="84" y="40"/>
                </a:cubicBezTo>
                <a:cubicBezTo>
                  <a:pt x="91" y="40"/>
                  <a:pt x="96" y="35"/>
                  <a:pt x="96" y="28"/>
                </a:cubicBezTo>
                <a:cubicBezTo>
                  <a:pt x="96" y="21"/>
                  <a:pt x="91" y="16"/>
                  <a:pt x="84" y="16"/>
                </a:cubicBezTo>
                <a:moveTo>
                  <a:pt x="84" y="32"/>
                </a:moveTo>
                <a:cubicBezTo>
                  <a:pt x="82" y="32"/>
                  <a:pt x="80" y="30"/>
                  <a:pt x="80" y="28"/>
                </a:cubicBezTo>
                <a:cubicBezTo>
                  <a:pt x="80" y="26"/>
                  <a:pt x="82" y="24"/>
                  <a:pt x="84" y="24"/>
                </a:cubicBezTo>
                <a:cubicBezTo>
                  <a:pt x="86" y="24"/>
                  <a:pt x="88" y="26"/>
                  <a:pt x="88" y="28"/>
                </a:cubicBezTo>
                <a:cubicBezTo>
                  <a:pt x="88" y="30"/>
                  <a:pt x="86" y="32"/>
                  <a:pt x="84" y="32"/>
                </a:cubicBezTo>
                <a:moveTo>
                  <a:pt x="172" y="16"/>
                </a:moveTo>
                <a:cubicBezTo>
                  <a:pt x="171" y="16"/>
                  <a:pt x="171" y="16"/>
                  <a:pt x="170" y="16"/>
                </a:cubicBezTo>
                <a:cubicBezTo>
                  <a:pt x="170" y="16"/>
                  <a:pt x="170" y="16"/>
                  <a:pt x="170" y="16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7"/>
                  <a:pt x="121" y="0"/>
                  <a:pt x="11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5"/>
                  <a:pt x="7" y="112"/>
                  <a:pt x="16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21" y="112"/>
                  <a:pt x="128" y="105"/>
                  <a:pt x="128" y="96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70" y="96"/>
                  <a:pt x="170" y="96"/>
                  <a:pt x="170" y="96"/>
                </a:cubicBezTo>
                <a:cubicBezTo>
                  <a:pt x="170" y="96"/>
                  <a:pt x="170" y="96"/>
                  <a:pt x="170" y="96"/>
                </a:cubicBezTo>
                <a:cubicBezTo>
                  <a:pt x="171" y="96"/>
                  <a:pt x="171" y="96"/>
                  <a:pt x="172" y="96"/>
                </a:cubicBezTo>
                <a:cubicBezTo>
                  <a:pt x="174" y="96"/>
                  <a:pt x="176" y="94"/>
                  <a:pt x="176" y="92"/>
                </a:cubicBezTo>
                <a:cubicBezTo>
                  <a:pt x="176" y="20"/>
                  <a:pt x="176" y="20"/>
                  <a:pt x="176" y="20"/>
                </a:cubicBezTo>
                <a:cubicBezTo>
                  <a:pt x="176" y="18"/>
                  <a:pt x="174" y="16"/>
                  <a:pt x="172" y="16"/>
                </a:cubicBezTo>
                <a:moveTo>
                  <a:pt x="112" y="104"/>
                </a:moveTo>
                <a:cubicBezTo>
                  <a:pt x="16" y="104"/>
                  <a:pt x="16" y="104"/>
                  <a:pt x="16" y="104"/>
                </a:cubicBezTo>
                <a:cubicBezTo>
                  <a:pt x="12" y="104"/>
                  <a:pt x="8" y="100"/>
                  <a:pt x="8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0" y="100"/>
                  <a:pt x="116" y="104"/>
                  <a:pt x="112" y="104"/>
                </a:cubicBezTo>
                <a:moveTo>
                  <a:pt x="120" y="88"/>
                </a:moveTo>
                <a:cubicBezTo>
                  <a:pt x="8" y="88"/>
                  <a:pt x="8" y="88"/>
                  <a:pt x="8" y="8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6" y="8"/>
                  <a:pt x="120" y="12"/>
                  <a:pt x="120" y="16"/>
                </a:cubicBezTo>
                <a:lnTo>
                  <a:pt x="120" y="88"/>
                </a:lnTo>
                <a:close/>
                <a:moveTo>
                  <a:pt x="168" y="86"/>
                </a:moveTo>
                <a:cubicBezTo>
                  <a:pt x="128" y="66"/>
                  <a:pt x="128" y="66"/>
                  <a:pt x="128" y="66"/>
                </a:cubicBezTo>
                <a:cubicBezTo>
                  <a:pt x="128" y="46"/>
                  <a:pt x="128" y="46"/>
                  <a:pt x="128" y="46"/>
                </a:cubicBezTo>
                <a:cubicBezTo>
                  <a:pt x="168" y="26"/>
                  <a:pt x="168" y="26"/>
                  <a:pt x="168" y="26"/>
                </a:cubicBezTo>
                <a:lnTo>
                  <a:pt x="168" y="86"/>
                </a:lnTo>
                <a:close/>
                <a:moveTo>
                  <a:pt x="108" y="16"/>
                </a:moveTo>
                <a:cubicBezTo>
                  <a:pt x="106" y="16"/>
                  <a:pt x="104" y="18"/>
                  <a:pt x="104" y="20"/>
                </a:cubicBezTo>
                <a:cubicBezTo>
                  <a:pt x="104" y="22"/>
                  <a:pt x="106" y="24"/>
                  <a:pt x="108" y="24"/>
                </a:cubicBezTo>
                <a:cubicBezTo>
                  <a:pt x="110" y="24"/>
                  <a:pt x="112" y="22"/>
                  <a:pt x="112" y="20"/>
                </a:cubicBezTo>
                <a:cubicBezTo>
                  <a:pt x="112" y="18"/>
                  <a:pt x="110" y="16"/>
                  <a:pt x="108" y="1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4333875" y="639763"/>
            <a:ext cx="447675" cy="284163"/>
          </a:xfrm>
          <a:custGeom>
            <a:avLst/>
            <a:gdLst>
              <a:gd name="T0" fmla="*/ 92 w 176"/>
              <a:gd name="T1" fmla="*/ 88 h 112"/>
              <a:gd name="T2" fmla="*/ 92 w 176"/>
              <a:gd name="T3" fmla="*/ 48 h 112"/>
              <a:gd name="T4" fmla="*/ 76 w 176"/>
              <a:gd name="T5" fmla="*/ 80 h 112"/>
              <a:gd name="T6" fmla="*/ 64 w 176"/>
              <a:gd name="T7" fmla="*/ 68 h 112"/>
              <a:gd name="T8" fmla="*/ 24 w 176"/>
              <a:gd name="T9" fmla="*/ 68 h 112"/>
              <a:gd name="T10" fmla="*/ 92 w 176"/>
              <a:gd name="T11" fmla="*/ 56 h 112"/>
              <a:gd name="T12" fmla="*/ 92 w 176"/>
              <a:gd name="T13" fmla="*/ 80 h 112"/>
              <a:gd name="T14" fmla="*/ 92 w 176"/>
              <a:gd name="T15" fmla="*/ 56 h 112"/>
              <a:gd name="T16" fmla="*/ 56 w 176"/>
              <a:gd name="T17" fmla="*/ 68 h 112"/>
              <a:gd name="T18" fmla="*/ 32 w 176"/>
              <a:gd name="T19" fmla="*/ 68 h 112"/>
              <a:gd name="T20" fmla="*/ 116 w 176"/>
              <a:gd name="T21" fmla="*/ 16 h 112"/>
              <a:gd name="T22" fmla="*/ 116 w 176"/>
              <a:gd name="T23" fmla="*/ 24 h 112"/>
              <a:gd name="T24" fmla="*/ 116 w 176"/>
              <a:gd name="T25" fmla="*/ 16 h 112"/>
              <a:gd name="T26" fmla="*/ 96 w 176"/>
              <a:gd name="T27" fmla="*/ 20 h 112"/>
              <a:gd name="T28" fmla="*/ 104 w 176"/>
              <a:gd name="T29" fmla="*/ 20 h 112"/>
              <a:gd name="T30" fmla="*/ 172 w 176"/>
              <a:gd name="T31" fmla="*/ 16 h 112"/>
              <a:gd name="T32" fmla="*/ 170 w 176"/>
              <a:gd name="T33" fmla="*/ 16 h 112"/>
              <a:gd name="T34" fmla="*/ 136 w 176"/>
              <a:gd name="T35" fmla="*/ 16 h 112"/>
              <a:gd name="T36" fmla="*/ 16 w 176"/>
              <a:gd name="T37" fmla="*/ 0 h 112"/>
              <a:gd name="T38" fmla="*/ 0 w 176"/>
              <a:gd name="T39" fmla="*/ 96 h 112"/>
              <a:gd name="T40" fmla="*/ 120 w 176"/>
              <a:gd name="T41" fmla="*/ 112 h 112"/>
              <a:gd name="T42" fmla="*/ 136 w 176"/>
              <a:gd name="T43" fmla="*/ 78 h 112"/>
              <a:gd name="T44" fmla="*/ 170 w 176"/>
              <a:gd name="T45" fmla="*/ 96 h 112"/>
              <a:gd name="T46" fmla="*/ 176 w 176"/>
              <a:gd name="T47" fmla="*/ 92 h 112"/>
              <a:gd name="T48" fmla="*/ 172 w 176"/>
              <a:gd name="T49" fmla="*/ 16 h 112"/>
              <a:gd name="T50" fmla="*/ 120 w 176"/>
              <a:gd name="T51" fmla="*/ 104 h 112"/>
              <a:gd name="T52" fmla="*/ 8 w 176"/>
              <a:gd name="T53" fmla="*/ 96 h 112"/>
              <a:gd name="T54" fmla="*/ 128 w 176"/>
              <a:gd name="T55" fmla="*/ 40 h 112"/>
              <a:gd name="T56" fmla="*/ 128 w 176"/>
              <a:gd name="T57" fmla="*/ 32 h 112"/>
              <a:gd name="T58" fmla="*/ 8 w 176"/>
              <a:gd name="T59" fmla="*/ 16 h 112"/>
              <a:gd name="T60" fmla="*/ 120 w 176"/>
              <a:gd name="T61" fmla="*/ 8 h 112"/>
              <a:gd name="T62" fmla="*/ 128 w 176"/>
              <a:gd name="T63" fmla="*/ 32 h 112"/>
              <a:gd name="T64" fmla="*/ 136 w 176"/>
              <a:gd name="T65" fmla="*/ 70 h 112"/>
              <a:gd name="T66" fmla="*/ 152 w 176"/>
              <a:gd name="T67" fmla="*/ 34 h 112"/>
              <a:gd name="T68" fmla="*/ 168 w 176"/>
              <a:gd name="T69" fmla="*/ 86 h 112"/>
              <a:gd name="T70" fmla="*/ 160 w 176"/>
              <a:gd name="T71" fmla="*/ 30 h 112"/>
              <a:gd name="T72" fmla="*/ 168 w 176"/>
              <a:gd name="T73" fmla="*/ 8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12">
                <a:moveTo>
                  <a:pt x="44" y="88"/>
                </a:moveTo>
                <a:cubicBezTo>
                  <a:pt x="92" y="88"/>
                  <a:pt x="92" y="88"/>
                  <a:pt x="92" y="88"/>
                </a:cubicBezTo>
                <a:cubicBezTo>
                  <a:pt x="103" y="88"/>
                  <a:pt x="112" y="79"/>
                  <a:pt x="112" y="68"/>
                </a:cubicBezTo>
                <a:cubicBezTo>
                  <a:pt x="112" y="57"/>
                  <a:pt x="103" y="48"/>
                  <a:pt x="92" y="48"/>
                </a:cubicBezTo>
                <a:cubicBezTo>
                  <a:pt x="81" y="48"/>
                  <a:pt x="72" y="57"/>
                  <a:pt x="72" y="68"/>
                </a:cubicBezTo>
                <a:cubicBezTo>
                  <a:pt x="72" y="73"/>
                  <a:pt x="74" y="77"/>
                  <a:pt x="7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2" y="77"/>
                  <a:pt x="64" y="73"/>
                  <a:pt x="64" y="68"/>
                </a:cubicBezTo>
                <a:cubicBezTo>
                  <a:pt x="64" y="57"/>
                  <a:pt x="55" y="48"/>
                  <a:pt x="44" y="48"/>
                </a:cubicBezTo>
                <a:cubicBezTo>
                  <a:pt x="33" y="48"/>
                  <a:pt x="24" y="57"/>
                  <a:pt x="24" y="68"/>
                </a:cubicBezTo>
                <a:cubicBezTo>
                  <a:pt x="24" y="79"/>
                  <a:pt x="33" y="88"/>
                  <a:pt x="44" y="88"/>
                </a:cubicBezTo>
                <a:moveTo>
                  <a:pt x="92" y="56"/>
                </a:moveTo>
                <a:cubicBezTo>
                  <a:pt x="99" y="56"/>
                  <a:pt x="104" y="61"/>
                  <a:pt x="104" y="68"/>
                </a:cubicBezTo>
                <a:cubicBezTo>
                  <a:pt x="104" y="75"/>
                  <a:pt x="99" y="80"/>
                  <a:pt x="92" y="80"/>
                </a:cubicBezTo>
                <a:cubicBezTo>
                  <a:pt x="85" y="80"/>
                  <a:pt x="80" y="75"/>
                  <a:pt x="80" y="68"/>
                </a:cubicBezTo>
                <a:cubicBezTo>
                  <a:pt x="80" y="61"/>
                  <a:pt x="85" y="56"/>
                  <a:pt x="92" y="56"/>
                </a:cubicBezTo>
                <a:moveTo>
                  <a:pt x="44" y="56"/>
                </a:moveTo>
                <a:cubicBezTo>
                  <a:pt x="51" y="56"/>
                  <a:pt x="56" y="61"/>
                  <a:pt x="56" y="68"/>
                </a:cubicBezTo>
                <a:cubicBezTo>
                  <a:pt x="56" y="75"/>
                  <a:pt x="51" y="80"/>
                  <a:pt x="44" y="80"/>
                </a:cubicBezTo>
                <a:cubicBezTo>
                  <a:pt x="37" y="80"/>
                  <a:pt x="32" y="75"/>
                  <a:pt x="32" y="68"/>
                </a:cubicBezTo>
                <a:cubicBezTo>
                  <a:pt x="32" y="61"/>
                  <a:pt x="37" y="56"/>
                  <a:pt x="44" y="56"/>
                </a:cubicBezTo>
                <a:moveTo>
                  <a:pt x="116" y="16"/>
                </a:moveTo>
                <a:cubicBezTo>
                  <a:pt x="114" y="16"/>
                  <a:pt x="112" y="18"/>
                  <a:pt x="112" y="20"/>
                </a:cubicBezTo>
                <a:cubicBezTo>
                  <a:pt x="112" y="22"/>
                  <a:pt x="114" y="24"/>
                  <a:pt x="116" y="24"/>
                </a:cubicBezTo>
                <a:cubicBezTo>
                  <a:pt x="118" y="24"/>
                  <a:pt x="120" y="22"/>
                  <a:pt x="120" y="20"/>
                </a:cubicBezTo>
                <a:cubicBezTo>
                  <a:pt x="120" y="18"/>
                  <a:pt x="118" y="16"/>
                  <a:pt x="116" y="16"/>
                </a:cubicBezTo>
                <a:moveTo>
                  <a:pt x="100" y="16"/>
                </a:moveTo>
                <a:cubicBezTo>
                  <a:pt x="98" y="16"/>
                  <a:pt x="96" y="18"/>
                  <a:pt x="96" y="20"/>
                </a:cubicBezTo>
                <a:cubicBezTo>
                  <a:pt x="96" y="22"/>
                  <a:pt x="98" y="24"/>
                  <a:pt x="100" y="24"/>
                </a:cubicBezTo>
                <a:cubicBezTo>
                  <a:pt x="102" y="24"/>
                  <a:pt x="104" y="22"/>
                  <a:pt x="104" y="20"/>
                </a:cubicBezTo>
                <a:cubicBezTo>
                  <a:pt x="104" y="18"/>
                  <a:pt x="102" y="16"/>
                  <a:pt x="100" y="16"/>
                </a:cubicBezTo>
                <a:moveTo>
                  <a:pt x="172" y="16"/>
                </a:moveTo>
                <a:cubicBezTo>
                  <a:pt x="171" y="16"/>
                  <a:pt x="171" y="16"/>
                  <a:pt x="170" y="16"/>
                </a:cubicBezTo>
                <a:cubicBezTo>
                  <a:pt x="170" y="16"/>
                  <a:pt x="170" y="16"/>
                  <a:pt x="170" y="16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36" y="7"/>
                  <a:pt x="129" y="0"/>
                  <a:pt x="12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5"/>
                  <a:pt x="7" y="112"/>
                  <a:pt x="16" y="112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29" y="112"/>
                  <a:pt x="136" y="105"/>
                  <a:pt x="136" y="96"/>
                </a:cubicBezTo>
                <a:cubicBezTo>
                  <a:pt x="136" y="78"/>
                  <a:pt x="136" y="78"/>
                  <a:pt x="136" y="78"/>
                </a:cubicBezTo>
                <a:cubicBezTo>
                  <a:pt x="170" y="96"/>
                  <a:pt x="170" y="96"/>
                  <a:pt x="170" y="96"/>
                </a:cubicBezTo>
                <a:cubicBezTo>
                  <a:pt x="170" y="96"/>
                  <a:pt x="170" y="96"/>
                  <a:pt x="170" y="96"/>
                </a:cubicBezTo>
                <a:cubicBezTo>
                  <a:pt x="171" y="96"/>
                  <a:pt x="171" y="96"/>
                  <a:pt x="172" y="96"/>
                </a:cubicBezTo>
                <a:cubicBezTo>
                  <a:pt x="174" y="96"/>
                  <a:pt x="176" y="94"/>
                  <a:pt x="176" y="92"/>
                </a:cubicBezTo>
                <a:cubicBezTo>
                  <a:pt x="176" y="20"/>
                  <a:pt x="176" y="20"/>
                  <a:pt x="176" y="20"/>
                </a:cubicBezTo>
                <a:cubicBezTo>
                  <a:pt x="176" y="18"/>
                  <a:pt x="174" y="16"/>
                  <a:pt x="172" y="16"/>
                </a:cubicBezTo>
                <a:moveTo>
                  <a:pt x="128" y="96"/>
                </a:moveTo>
                <a:cubicBezTo>
                  <a:pt x="128" y="100"/>
                  <a:pt x="124" y="104"/>
                  <a:pt x="120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2" y="104"/>
                  <a:pt x="8" y="100"/>
                  <a:pt x="8" y="96"/>
                </a:cubicBezTo>
                <a:cubicBezTo>
                  <a:pt x="8" y="40"/>
                  <a:pt x="8" y="40"/>
                  <a:pt x="8" y="40"/>
                </a:cubicBezTo>
                <a:cubicBezTo>
                  <a:pt x="128" y="40"/>
                  <a:pt x="128" y="40"/>
                  <a:pt x="128" y="40"/>
                </a:cubicBezTo>
                <a:lnTo>
                  <a:pt x="128" y="96"/>
                </a:lnTo>
                <a:close/>
                <a:moveTo>
                  <a:pt x="128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20" y="8"/>
                  <a:pt x="120" y="8"/>
                  <a:pt x="120" y="8"/>
                </a:cubicBezTo>
                <a:cubicBezTo>
                  <a:pt x="124" y="8"/>
                  <a:pt x="128" y="12"/>
                  <a:pt x="128" y="16"/>
                </a:cubicBezTo>
                <a:lnTo>
                  <a:pt x="128" y="32"/>
                </a:lnTo>
                <a:close/>
                <a:moveTo>
                  <a:pt x="152" y="78"/>
                </a:moveTo>
                <a:cubicBezTo>
                  <a:pt x="136" y="70"/>
                  <a:pt x="136" y="70"/>
                  <a:pt x="136" y="70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52" y="34"/>
                  <a:pt x="152" y="34"/>
                  <a:pt x="152" y="34"/>
                </a:cubicBezTo>
                <a:lnTo>
                  <a:pt x="152" y="78"/>
                </a:lnTo>
                <a:close/>
                <a:moveTo>
                  <a:pt x="168" y="86"/>
                </a:moveTo>
                <a:cubicBezTo>
                  <a:pt x="160" y="82"/>
                  <a:pt x="160" y="82"/>
                  <a:pt x="160" y="82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8" y="26"/>
                  <a:pt x="168" y="26"/>
                  <a:pt x="168" y="26"/>
                </a:cubicBezTo>
                <a:lnTo>
                  <a:pt x="168" y="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5187950" y="639763"/>
            <a:ext cx="446087" cy="284163"/>
          </a:xfrm>
          <a:custGeom>
            <a:avLst/>
            <a:gdLst>
              <a:gd name="T0" fmla="*/ 104 w 176"/>
              <a:gd name="T1" fmla="*/ 0 h 112"/>
              <a:gd name="T2" fmla="*/ 16 w 176"/>
              <a:gd name="T3" fmla="*/ 0 h 112"/>
              <a:gd name="T4" fmla="*/ 0 w 176"/>
              <a:gd name="T5" fmla="*/ 16 h 112"/>
              <a:gd name="T6" fmla="*/ 0 w 176"/>
              <a:gd name="T7" fmla="*/ 96 h 112"/>
              <a:gd name="T8" fmla="*/ 16 w 176"/>
              <a:gd name="T9" fmla="*/ 112 h 112"/>
              <a:gd name="T10" fmla="*/ 104 w 176"/>
              <a:gd name="T11" fmla="*/ 112 h 112"/>
              <a:gd name="T12" fmla="*/ 120 w 176"/>
              <a:gd name="T13" fmla="*/ 96 h 112"/>
              <a:gd name="T14" fmla="*/ 120 w 176"/>
              <a:gd name="T15" fmla="*/ 16 h 112"/>
              <a:gd name="T16" fmla="*/ 104 w 176"/>
              <a:gd name="T17" fmla="*/ 0 h 112"/>
              <a:gd name="T18" fmla="*/ 112 w 176"/>
              <a:gd name="T19" fmla="*/ 96 h 112"/>
              <a:gd name="T20" fmla="*/ 104 w 176"/>
              <a:gd name="T21" fmla="*/ 104 h 112"/>
              <a:gd name="T22" fmla="*/ 16 w 176"/>
              <a:gd name="T23" fmla="*/ 104 h 112"/>
              <a:gd name="T24" fmla="*/ 8 w 176"/>
              <a:gd name="T25" fmla="*/ 96 h 112"/>
              <a:gd name="T26" fmla="*/ 8 w 176"/>
              <a:gd name="T27" fmla="*/ 16 h 112"/>
              <a:gd name="T28" fmla="*/ 16 w 176"/>
              <a:gd name="T29" fmla="*/ 8 h 112"/>
              <a:gd name="T30" fmla="*/ 104 w 176"/>
              <a:gd name="T31" fmla="*/ 8 h 112"/>
              <a:gd name="T32" fmla="*/ 112 w 176"/>
              <a:gd name="T33" fmla="*/ 16 h 112"/>
              <a:gd name="T34" fmla="*/ 112 w 176"/>
              <a:gd name="T35" fmla="*/ 96 h 112"/>
              <a:gd name="T36" fmla="*/ 172 w 176"/>
              <a:gd name="T37" fmla="*/ 16 h 112"/>
              <a:gd name="T38" fmla="*/ 170 w 176"/>
              <a:gd name="T39" fmla="*/ 16 h 112"/>
              <a:gd name="T40" fmla="*/ 170 w 176"/>
              <a:gd name="T41" fmla="*/ 16 h 112"/>
              <a:gd name="T42" fmla="*/ 131 w 176"/>
              <a:gd name="T43" fmla="*/ 32 h 112"/>
              <a:gd name="T44" fmla="*/ 130 w 176"/>
              <a:gd name="T45" fmla="*/ 32 h 112"/>
              <a:gd name="T46" fmla="*/ 130 w 176"/>
              <a:gd name="T47" fmla="*/ 32 h 112"/>
              <a:gd name="T48" fmla="*/ 130 w 176"/>
              <a:gd name="T49" fmla="*/ 32 h 112"/>
              <a:gd name="T50" fmla="*/ 128 w 176"/>
              <a:gd name="T51" fmla="*/ 36 h 112"/>
              <a:gd name="T52" fmla="*/ 128 w 176"/>
              <a:gd name="T53" fmla="*/ 76 h 112"/>
              <a:gd name="T54" fmla="*/ 130 w 176"/>
              <a:gd name="T55" fmla="*/ 80 h 112"/>
              <a:gd name="T56" fmla="*/ 130 w 176"/>
              <a:gd name="T57" fmla="*/ 80 h 112"/>
              <a:gd name="T58" fmla="*/ 130 w 176"/>
              <a:gd name="T59" fmla="*/ 80 h 112"/>
              <a:gd name="T60" fmla="*/ 131 w 176"/>
              <a:gd name="T61" fmla="*/ 80 h 112"/>
              <a:gd name="T62" fmla="*/ 170 w 176"/>
              <a:gd name="T63" fmla="*/ 96 h 112"/>
              <a:gd name="T64" fmla="*/ 170 w 176"/>
              <a:gd name="T65" fmla="*/ 96 h 112"/>
              <a:gd name="T66" fmla="*/ 172 w 176"/>
              <a:gd name="T67" fmla="*/ 96 h 112"/>
              <a:gd name="T68" fmla="*/ 176 w 176"/>
              <a:gd name="T69" fmla="*/ 92 h 112"/>
              <a:gd name="T70" fmla="*/ 176 w 176"/>
              <a:gd name="T71" fmla="*/ 20 h 112"/>
              <a:gd name="T72" fmla="*/ 172 w 176"/>
              <a:gd name="T73" fmla="*/ 16 h 112"/>
              <a:gd name="T74" fmla="*/ 168 w 176"/>
              <a:gd name="T75" fmla="*/ 86 h 112"/>
              <a:gd name="T76" fmla="*/ 136 w 176"/>
              <a:gd name="T77" fmla="*/ 73 h 112"/>
              <a:gd name="T78" fmla="*/ 136 w 176"/>
              <a:gd name="T79" fmla="*/ 39 h 112"/>
              <a:gd name="T80" fmla="*/ 168 w 176"/>
              <a:gd name="T81" fmla="*/ 26 h 112"/>
              <a:gd name="T82" fmla="*/ 168 w 176"/>
              <a:gd name="T83" fmla="*/ 8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6" h="112"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5"/>
                  <a:pt x="7" y="112"/>
                  <a:pt x="16" y="112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13" y="112"/>
                  <a:pt x="120" y="105"/>
                  <a:pt x="120" y="96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moveTo>
                  <a:pt x="112" y="96"/>
                </a:moveTo>
                <a:cubicBezTo>
                  <a:pt x="112" y="100"/>
                  <a:pt x="108" y="104"/>
                  <a:pt x="104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2" y="104"/>
                  <a:pt x="8" y="100"/>
                  <a:pt x="8" y="9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lnTo>
                  <a:pt x="112" y="96"/>
                </a:lnTo>
                <a:close/>
                <a:moveTo>
                  <a:pt x="172" y="16"/>
                </a:moveTo>
                <a:cubicBezTo>
                  <a:pt x="171" y="16"/>
                  <a:pt x="171" y="16"/>
                  <a:pt x="170" y="16"/>
                </a:cubicBezTo>
                <a:cubicBezTo>
                  <a:pt x="170" y="16"/>
                  <a:pt x="170" y="16"/>
                  <a:pt x="170" y="16"/>
                </a:cubicBezTo>
                <a:cubicBezTo>
                  <a:pt x="131" y="32"/>
                  <a:pt x="131" y="32"/>
                  <a:pt x="131" y="32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29" y="33"/>
                  <a:pt x="128" y="34"/>
                  <a:pt x="128" y="3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8"/>
                  <a:pt x="129" y="79"/>
                  <a:pt x="130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0" y="80"/>
                  <a:pt x="130" y="80"/>
                  <a:pt x="131" y="80"/>
                </a:cubicBezTo>
                <a:cubicBezTo>
                  <a:pt x="170" y="96"/>
                  <a:pt x="170" y="96"/>
                  <a:pt x="170" y="96"/>
                </a:cubicBezTo>
                <a:cubicBezTo>
                  <a:pt x="170" y="96"/>
                  <a:pt x="170" y="96"/>
                  <a:pt x="170" y="96"/>
                </a:cubicBezTo>
                <a:cubicBezTo>
                  <a:pt x="171" y="96"/>
                  <a:pt x="171" y="96"/>
                  <a:pt x="172" y="96"/>
                </a:cubicBezTo>
                <a:cubicBezTo>
                  <a:pt x="174" y="96"/>
                  <a:pt x="176" y="94"/>
                  <a:pt x="176" y="92"/>
                </a:cubicBezTo>
                <a:cubicBezTo>
                  <a:pt x="176" y="20"/>
                  <a:pt x="176" y="20"/>
                  <a:pt x="176" y="20"/>
                </a:cubicBezTo>
                <a:cubicBezTo>
                  <a:pt x="176" y="18"/>
                  <a:pt x="174" y="16"/>
                  <a:pt x="172" y="16"/>
                </a:cubicBezTo>
                <a:moveTo>
                  <a:pt x="168" y="86"/>
                </a:moveTo>
                <a:cubicBezTo>
                  <a:pt x="136" y="73"/>
                  <a:pt x="136" y="73"/>
                  <a:pt x="136" y="73"/>
                </a:cubicBezTo>
                <a:cubicBezTo>
                  <a:pt x="136" y="39"/>
                  <a:pt x="136" y="39"/>
                  <a:pt x="136" y="39"/>
                </a:cubicBezTo>
                <a:cubicBezTo>
                  <a:pt x="168" y="26"/>
                  <a:pt x="168" y="26"/>
                  <a:pt x="168" y="26"/>
                </a:cubicBezTo>
                <a:lnTo>
                  <a:pt x="168" y="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6040438" y="577851"/>
            <a:ext cx="447675" cy="406400"/>
          </a:xfrm>
          <a:custGeom>
            <a:avLst/>
            <a:gdLst>
              <a:gd name="T0" fmla="*/ 48 w 176"/>
              <a:gd name="T1" fmla="*/ 32 h 160"/>
              <a:gd name="T2" fmla="*/ 32 w 176"/>
              <a:gd name="T3" fmla="*/ 32 h 160"/>
              <a:gd name="T4" fmla="*/ 96 w 176"/>
              <a:gd name="T5" fmla="*/ 40 h 160"/>
              <a:gd name="T6" fmla="*/ 96 w 176"/>
              <a:gd name="T7" fmla="*/ 24 h 160"/>
              <a:gd name="T8" fmla="*/ 96 w 176"/>
              <a:gd name="T9" fmla="*/ 40 h 160"/>
              <a:gd name="T10" fmla="*/ 170 w 176"/>
              <a:gd name="T11" fmla="*/ 72 h 160"/>
              <a:gd name="T12" fmla="*/ 136 w 176"/>
              <a:gd name="T13" fmla="*/ 86 h 160"/>
              <a:gd name="T14" fmla="*/ 120 w 176"/>
              <a:gd name="T15" fmla="*/ 56 h 160"/>
              <a:gd name="T16" fmla="*/ 128 w 176"/>
              <a:gd name="T17" fmla="*/ 32 h 160"/>
              <a:gd name="T18" fmla="*/ 68 w 176"/>
              <a:gd name="T19" fmla="*/ 17 h 160"/>
              <a:gd name="T20" fmla="*/ 8 w 176"/>
              <a:gd name="T21" fmla="*/ 32 h 160"/>
              <a:gd name="T22" fmla="*/ 16 w 176"/>
              <a:gd name="T23" fmla="*/ 56 h 160"/>
              <a:gd name="T24" fmla="*/ 0 w 176"/>
              <a:gd name="T25" fmla="*/ 144 h 160"/>
              <a:gd name="T26" fmla="*/ 120 w 176"/>
              <a:gd name="T27" fmla="*/ 160 h 160"/>
              <a:gd name="T28" fmla="*/ 136 w 176"/>
              <a:gd name="T29" fmla="*/ 130 h 160"/>
              <a:gd name="T30" fmla="*/ 170 w 176"/>
              <a:gd name="T31" fmla="*/ 144 h 160"/>
              <a:gd name="T32" fmla="*/ 176 w 176"/>
              <a:gd name="T33" fmla="*/ 140 h 160"/>
              <a:gd name="T34" fmla="*/ 172 w 176"/>
              <a:gd name="T35" fmla="*/ 72 h 160"/>
              <a:gd name="T36" fmla="*/ 120 w 176"/>
              <a:gd name="T37" fmla="*/ 32 h 160"/>
              <a:gd name="T38" fmla="*/ 72 w 176"/>
              <a:gd name="T39" fmla="*/ 32 h 160"/>
              <a:gd name="T40" fmla="*/ 75 w 176"/>
              <a:gd name="T41" fmla="*/ 56 h 160"/>
              <a:gd name="T42" fmla="*/ 68 w 176"/>
              <a:gd name="T43" fmla="*/ 47 h 160"/>
              <a:gd name="T44" fmla="*/ 16 w 176"/>
              <a:gd name="T45" fmla="*/ 32 h 160"/>
              <a:gd name="T46" fmla="*/ 64 w 176"/>
              <a:gd name="T47" fmla="*/ 32 h 160"/>
              <a:gd name="T48" fmla="*/ 16 w 176"/>
              <a:gd name="T49" fmla="*/ 32 h 160"/>
              <a:gd name="T50" fmla="*/ 120 w 176"/>
              <a:gd name="T51" fmla="*/ 152 h 160"/>
              <a:gd name="T52" fmla="*/ 8 w 176"/>
              <a:gd name="T53" fmla="*/ 144 h 160"/>
              <a:gd name="T54" fmla="*/ 16 w 176"/>
              <a:gd name="T55" fmla="*/ 64 h 160"/>
              <a:gd name="T56" fmla="*/ 128 w 176"/>
              <a:gd name="T57" fmla="*/ 72 h 160"/>
              <a:gd name="T58" fmla="*/ 168 w 176"/>
              <a:gd name="T59" fmla="*/ 134 h 160"/>
              <a:gd name="T60" fmla="*/ 136 w 176"/>
              <a:gd name="T61" fmla="*/ 95 h 160"/>
              <a:gd name="T62" fmla="*/ 168 w 176"/>
              <a:gd name="T63" fmla="*/ 134 h 160"/>
              <a:gd name="T64" fmla="*/ 20 w 176"/>
              <a:gd name="T65" fmla="*/ 136 h 160"/>
              <a:gd name="T66" fmla="*/ 20 w 176"/>
              <a:gd name="T67" fmla="*/ 144 h 160"/>
              <a:gd name="T68" fmla="*/ 120 w 176"/>
              <a:gd name="T69" fmla="*/ 140 h 160"/>
              <a:gd name="T70" fmla="*/ 28 w 176"/>
              <a:gd name="T71" fmla="*/ 96 h 160"/>
              <a:gd name="T72" fmla="*/ 28 w 176"/>
              <a:gd name="T73" fmla="*/ 72 h 160"/>
              <a:gd name="T74" fmla="*/ 28 w 176"/>
              <a:gd name="T75" fmla="*/ 96 h 160"/>
              <a:gd name="T76" fmla="*/ 32 w 176"/>
              <a:gd name="T77" fmla="*/ 84 h 160"/>
              <a:gd name="T78" fmla="*/ 24 w 176"/>
              <a:gd name="T79" fmla="*/ 84 h 160"/>
              <a:gd name="T80" fmla="*/ 52 w 176"/>
              <a:gd name="T81" fmla="*/ 80 h 160"/>
              <a:gd name="T82" fmla="*/ 52 w 176"/>
              <a:gd name="T83" fmla="*/ 72 h 160"/>
              <a:gd name="T84" fmla="*/ 52 w 176"/>
              <a:gd name="T8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6" h="160">
                <a:moveTo>
                  <a:pt x="40" y="40"/>
                </a:moveTo>
                <a:cubicBezTo>
                  <a:pt x="44" y="40"/>
                  <a:pt x="48" y="36"/>
                  <a:pt x="48" y="32"/>
                </a:cubicBezTo>
                <a:cubicBezTo>
                  <a:pt x="48" y="28"/>
                  <a:pt x="44" y="24"/>
                  <a:pt x="40" y="24"/>
                </a:cubicBezTo>
                <a:cubicBezTo>
                  <a:pt x="36" y="24"/>
                  <a:pt x="32" y="28"/>
                  <a:pt x="32" y="32"/>
                </a:cubicBezTo>
                <a:cubicBezTo>
                  <a:pt x="32" y="36"/>
                  <a:pt x="36" y="40"/>
                  <a:pt x="40" y="40"/>
                </a:cubicBezTo>
                <a:moveTo>
                  <a:pt x="96" y="40"/>
                </a:moveTo>
                <a:cubicBezTo>
                  <a:pt x="100" y="40"/>
                  <a:pt x="104" y="36"/>
                  <a:pt x="104" y="32"/>
                </a:cubicBezTo>
                <a:cubicBezTo>
                  <a:pt x="104" y="28"/>
                  <a:pt x="100" y="24"/>
                  <a:pt x="96" y="24"/>
                </a:cubicBezTo>
                <a:cubicBezTo>
                  <a:pt x="92" y="24"/>
                  <a:pt x="88" y="28"/>
                  <a:pt x="88" y="32"/>
                </a:cubicBezTo>
                <a:cubicBezTo>
                  <a:pt x="88" y="36"/>
                  <a:pt x="92" y="40"/>
                  <a:pt x="96" y="40"/>
                </a:cubicBezTo>
                <a:moveTo>
                  <a:pt x="172" y="72"/>
                </a:moveTo>
                <a:cubicBezTo>
                  <a:pt x="171" y="72"/>
                  <a:pt x="171" y="72"/>
                  <a:pt x="170" y="72"/>
                </a:cubicBezTo>
                <a:cubicBezTo>
                  <a:pt x="170" y="72"/>
                  <a:pt x="170" y="72"/>
                  <a:pt x="170" y="72"/>
                </a:cubicBezTo>
                <a:cubicBezTo>
                  <a:pt x="136" y="86"/>
                  <a:pt x="136" y="86"/>
                  <a:pt x="136" y="86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6" y="63"/>
                  <a:pt x="129" y="56"/>
                  <a:pt x="120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24" y="50"/>
                  <a:pt x="128" y="42"/>
                  <a:pt x="128" y="32"/>
                </a:cubicBezTo>
                <a:cubicBezTo>
                  <a:pt x="128" y="14"/>
                  <a:pt x="114" y="0"/>
                  <a:pt x="96" y="0"/>
                </a:cubicBezTo>
                <a:cubicBezTo>
                  <a:pt x="84" y="0"/>
                  <a:pt x="73" y="7"/>
                  <a:pt x="68" y="17"/>
                </a:cubicBezTo>
                <a:cubicBezTo>
                  <a:pt x="63" y="7"/>
                  <a:pt x="52" y="0"/>
                  <a:pt x="40" y="0"/>
                </a:cubicBezTo>
                <a:cubicBezTo>
                  <a:pt x="22" y="0"/>
                  <a:pt x="8" y="14"/>
                  <a:pt x="8" y="32"/>
                </a:cubicBezTo>
                <a:cubicBezTo>
                  <a:pt x="8" y="42"/>
                  <a:pt x="12" y="50"/>
                  <a:pt x="19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7" y="56"/>
                  <a:pt x="0" y="63"/>
                  <a:pt x="0" y="72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9" y="160"/>
                  <a:pt x="136" y="153"/>
                  <a:pt x="136" y="144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70" y="144"/>
                  <a:pt x="170" y="144"/>
                  <a:pt x="170" y="144"/>
                </a:cubicBezTo>
                <a:cubicBezTo>
                  <a:pt x="170" y="144"/>
                  <a:pt x="170" y="144"/>
                  <a:pt x="170" y="144"/>
                </a:cubicBezTo>
                <a:cubicBezTo>
                  <a:pt x="171" y="144"/>
                  <a:pt x="171" y="144"/>
                  <a:pt x="172" y="144"/>
                </a:cubicBezTo>
                <a:cubicBezTo>
                  <a:pt x="174" y="144"/>
                  <a:pt x="176" y="142"/>
                  <a:pt x="176" y="14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moveTo>
                  <a:pt x="96" y="8"/>
                </a:moveTo>
                <a:cubicBezTo>
                  <a:pt x="109" y="8"/>
                  <a:pt x="120" y="19"/>
                  <a:pt x="120" y="32"/>
                </a:cubicBezTo>
                <a:cubicBezTo>
                  <a:pt x="120" y="45"/>
                  <a:pt x="109" y="56"/>
                  <a:pt x="96" y="56"/>
                </a:cubicBezTo>
                <a:cubicBezTo>
                  <a:pt x="83" y="56"/>
                  <a:pt x="72" y="45"/>
                  <a:pt x="72" y="32"/>
                </a:cubicBezTo>
                <a:cubicBezTo>
                  <a:pt x="72" y="19"/>
                  <a:pt x="83" y="8"/>
                  <a:pt x="96" y="8"/>
                </a:cubicBezTo>
                <a:moveTo>
                  <a:pt x="75" y="56"/>
                </a:moveTo>
                <a:cubicBezTo>
                  <a:pt x="61" y="56"/>
                  <a:pt x="61" y="56"/>
                  <a:pt x="61" y="56"/>
                </a:cubicBezTo>
                <a:cubicBezTo>
                  <a:pt x="64" y="54"/>
                  <a:pt x="66" y="51"/>
                  <a:pt x="68" y="47"/>
                </a:cubicBezTo>
                <a:cubicBezTo>
                  <a:pt x="70" y="51"/>
                  <a:pt x="72" y="54"/>
                  <a:pt x="75" y="56"/>
                </a:cubicBezTo>
                <a:moveTo>
                  <a:pt x="16" y="32"/>
                </a:moveTo>
                <a:cubicBezTo>
                  <a:pt x="16" y="19"/>
                  <a:pt x="27" y="8"/>
                  <a:pt x="40" y="8"/>
                </a:cubicBezTo>
                <a:cubicBezTo>
                  <a:pt x="53" y="8"/>
                  <a:pt x="64" y="19"/>
                  <a:pt x="64" y="32"/>
                </a:cubicBezTo>
                <a:cubicBezTo>
                  <a:pt x="64" y="45"/>
                  <a:pt x="53" y="56"/>
                  <a:pt x="40" y="56"/>
                </a:cubicBezTo>
                <a:cubicBezTo>
                  <a:pt x="27" y="56"/>
                  <a:pt x="16" y="45"/>
                  <a:pt x="16" y="32"/>
                </a:cubicBezTo>
                <a:moveTo>
                  <a:pt x="128" y="144"/>
                </a:moveTo>
                <a:cubicBezTo>
                  <a:pt x="128" y="148"/>
                  <a:pt x="124" y="152"/>
                  <a:pt x="120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2" y="152"/>
                  <a:pt x="8" y="148"/>
                  <a:pt x="8" y="144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68"/>
                  <a:pt x="12" y="64"/>
                  <a:pt x="16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4" y="64"/>
                  <a:pt x="128" y="68"/>
                  <a:pt x="128" y="72"/>
                </a:cubicBezTo>
                <a:lnTo>
                  <a:pt x="128" y="144"/>
                </a:lnTo>
                <a:close/>
                <a:moveTo>
                  <a:pt x="168" y="134"/>
                </a:moveTo>
                <a:cubicBezTo>
                  <a:pt x="136" y="121"/>
                  <a:pt x="136" y="121"/>
                  <a:pt x="136" y="121"/>
                </a:cubicBezTo>
                <a:cubicBezTo>
                  <a:pt x="136" y="95"/>
                  <a:pt x="136" y="95"/>
                  <a:pt x="136" y="95"/>
                </a:cubicBezTo>
                <a:cubicBezTo>
                  <a:pt x="168" y="82"/>
                  <a:pt x="168" y="82"/>
                  <a:pt x="168" y="82"/>
                </a:cubicBezTo>
                <a:lnTo>
                  <a:pt x="168" y="134"/>
                </a:lnTo>
                <a:close/>
                <a:moveTo>
                  <a:pt x="11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18" y="136"/>
                  <a:pt x="16" y="138"/>
                  <a:pt x="16" y="140"/>
                </a:cubicBezTo>
                <a:cubicBezTo>
                  <a:pt x="16" y="142"/>
                  <a:pt x="18" y="144"/>
                  <a:pt x="20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18" y="144"/>
                  <a:pt x="120" y="142"/>
                  <a:pt x="120" y="140"/>
                </a:cubicBezTo>
                <a:cubicBezTo>
                  <a:pt x="120" y="138"/>
                  <a:pt x="118" y="136"/>
                  <a:pt x="116" y="136"/>
                </a:cubicBezTo>
                <a:moveTo>
                  <a:pt x="28" y="96"/>
                </a:moveTo>
                <a:cubicBezTo>
                  <a:pt x="35" y="96"/>
                  <a:pt x="40" y="91"/>
                  <a:pt x="40" y="84"/>
                </a:cubicBezTo>
                <a:cubicBezTo>
                  <a:pt x="40" y="77"/>
                  <a:pt x="35" y="72"/>
                  <a:pt x="28" y="72"/>
                </a:cubicBezTo>
                <a:cubicBezTo>
                  <a:pt x="21" y="72"/>
                  <a:pt x="16" y="77"/>
                  <a:pt x="16" y="84"/>
                </a:cubicBezTo>
                <a:cubicBezTo>
                  <a:pt x="16" y="91"/>
                  <a:pt x="21" y="96"/>
                  <a:pt x="28" y="96"/>
                </a:cubicBezTo>
                <a:moveTo>
                  <a:pt x="28" y="80"/>
                </a:moveTo>
                <a:cubicBezTo>
                  <a:pt x="30" y="80"/>
                  <a:pt x="32" y="82"/>
                  <a:pt x="32" y="84"/>
                </a:cubicBezTo>
                <a:cubicBezTo>
                  <a:pt x="32" y="86"/>
                  <a:pt x="30" y="88"/>
                  <a:pt x="28" y="88"/>
                </a:cubicBezTo>
                <a:cubicBezTo>
                  <a:pt x="26" y="88"/>
                  <a:pt x="24" y="86"/>
                  <a:pt x="24" y="84"/>
                </a:cubicBezTo>
                <a:cubicBezTo>
                  <a:pt x="24" y="82"/>
                  <a:pt x="26" y="80"/>
                  <a:pt x="28" y="80"/>
                </a:cubicBezTo>
                <a:moveTo>
                  <a:pt x="52" y="80"/>
                </a:moveTo>
                <a:cubicBezTo>
                  <a:pt x="54" y="80"/>
                  <a:pt x="56" y="78"/>
                  <a:pt x="56" y="76"/>
                </a:cubicBezTo>
                <a:cubicBezTo>
                  <a:pt x="56" y="74"/>
                  <a:pt x="54" y="72"/>
                  <a:pt x="52" y="72"/>
                </a:cubicBezTo>
                <a:cubicBezTo>
                  <a:pt x="50" y="72"/>
                  <a:pt x="48" y="74"/>
                  <a:pt x="48" y="76"/>
                </a:cubicBezTo>
                <a:cubicBezTo>
                  <a:pt x="48" y="78"/>
                  <a:pt x="50" y="80"/>
                  <a:pt x="52" y="8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6996113" y="557213"/>
            <a:ext cx="244475" cy="447675"/>
          </a:xfrm>
          <a:custGeom>
            <a:avLst/>
            <a:gdLst>
              <a:gd name="T0" fmla="*/ 48 w 96"/>
              <a:gd name="T1" fmla="*/ 164 h 176"/>
              <a:gd name="T2" fmla="*/ 52 w 96"/>
              <a:gd name="T3" fmla="*/ 160 h 176"/>
              <a:gd name="T4" fmla="*/ 48 w 96"/>
              <a:gd name="T5" fmla="*/ 156 h 176"/>
              <a:gd name="T6" fmla="*/ 44 w 96"/>
              <a:gd name="T7" fmla="*/ 160 h 176"/>
              <a:gd name="T8" fmla="*/ 48 w 96"/>
              <a:gd name="T9" fmla="*/ 164 h 176"/>
              <a:gd name="T10" fmla="*/ 80 w 96"/>
              <a:gd name="T11" fmla="*/ 0 h 176"/>
              <a:gd name="T12" fmla="*/ 16 w 96"/>
              <a:gd name="T13" fmla="*/ 0 h 176"/>
              <a:gd name="T14" fmla="*/ 0 w 96"/>
              <a:gd name="T15" fmla="*/ 16 h 176"/>
              <a:gd name="T16" fmla="*/ 0 w 96"/>
              <a:gd name="T17" fmla="*/ 160 h 176"/>
              <a:gd name="T18" fmla="*/ 16 w 96"/>
              <a:gd name="T19" fmla="*/ 176 h 176"/>
              <a:gd name="T20" fmla="*/ 80 w 96"/>
              <a:gd name="T21" fmla="*/ 176 h 176"/>
              <a:gd name="T22" fmla="*/ 96 w 96"/>
              <a:gd name="T23" fmla="*/ 160 h 176"/>
              <a:gd name="T24" fmla="*/ 96 w 96"/>
              <a:gd name="T25" fmla="*/ 16 h 176"/>
              <a:gd name="T26" fmla="*/ 80 w 96"/>
              <a:gd name="T27" fmla="*/ 0 h 176"/>
              <a:gd name="T28" fmla="*/ 88 w 96"/>
              <a:gd name="T29" fmla="*/ 160 h 176"/>
              <a:gd name="T30" fmla="*/ 80 w 96"/>
              <a:gd name="T31" fmla="*/ 168 h 176"/>
              <a:gd name="T32" fmla="*/ 16 w 96"/>
              <a:gd name="T33" fmla="*/ 168 h 176"/>
              <a:gd name="T34" fmla="*/ 8 w 96"/>
              <a:gd name="T35" fmla="*/ 160 h 176"/>
              <a:gd name="T36" fmla="*/ 8 w 96"/>
              <a:gd name="T37" fmla="*/ 152 h 176"/>
              <a:gd name="T38" fmla="*/ 88 w 96"/>
              <a:gd name="T39" fmla="*/ 152 h 176"/>
              <a:gd name="T40" fmla="*/ 88 w 96"/>
              <a:gd name="T41" fmla="*/ 160 h 176"/>
              <a:gd name="T42" fmla="*/ 88 w 96"/>
              <a:gd name="T43" fmla="*/ 144 h 176"/>
              <a:gd name="T44" fmla="*/ 8 w 96"/>
              <a:gd name="T45" fmla="*/ 144 h 176"/>
              <a:gd name="T46" fmla="*/ 8 w 96"/>
              <a:gd name="T47" fmla="*/ 32 h 176"/>
              <a:gd name="T48" fmla="*/ 88 w 96"/>
              <a:gd name="T49" fmla="*/ 32 h 176"/>
              <a:gd name="T50" fmla="*/ 88 w 96"/>
              <a:gd name="T51" fmla="*/ 144 h 176"/>
              <a:gd name="T52" fmla="*/ 88 w 96"/>
              <a:gd name="T53" fmla="*/ 24 h 176"/>
              <a:gd name="T54" fmla="*/ 8 w 96"/>
              <a:gd name="T55" fmla="*/ 24 h 176"/>
              <a:gd name="T56" fmla="*/ 8 w 96"/>
              <a:gd name="T57" fmla="*/ 16 h 176"/>
              <a:gd name="T58" fmla="*/ 16 w 96"/>
              <a:gd name="T59" fmla="*/ 8 h 176"/>
              <a:gd name="T60" fmla="*/ 80 w 96"/>
              <a:gd name="T61" fmla="*/ 8 h 176"/>
              <a:gd name="T62" fmla="*/ 88 w 96"/>
              <a:gd name="T63" fmla="*/ 16 h 176"/>
              <a:gd name="T64" fmla="*/ 88 w 96"/>
              <a:gd name="T65" fmla="*/ 24 h 176"/>
              <a:gd name="T66" fmla="*/ 52 w 96"/>
              <a:gd name="T67" fmla="*/ 12 h 176"/>
              <a:gd name="T68" fmla="*/ 44 w 96"/>
              <a:gd name="T69" fmla="*/ 12 h 176"/>
              <a:gd name="T70" fmla="*/ 40 w 96"/>
              <a:gd name="T71" fmla="*/ 16 h 176"/>
              <a:gd name="T72" fmla="*/ 44 w 96"/>
              <a:gd name="T73" fmla="*/ 20 h 176"/>
              <a:gd name="T74" fmla="*/ 52 w 96"/>
              <a:gd name="T75" fmla="*/ 20 h 176"/>
              <a:gd name="T76" fmla="*/ 56 w 96"/>
              <a:gd name="T77" fmla="*/ 16 h 176"/>
              <a:gd name="T78" fmla="*/ 52 w 96"/>
              <a:gd name="T79" fmla="*/ 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6" h="176">
                <a:moveTo>
                  <a:pt x="48" y="164"/>
                </a:moveTo>
                <a:cubicBezTo>
                  <a:pt x="50" y="164"/>
                  <a:pt x="52" y="162"/>
                  <a:pt x="52" y="160"/>
                </a:cubicBezTo>
                <a:cubicBezTo>
                  <a:pt x="52" y="158"/>
                  <a:pt x="50" y="156"/>
                  <a:pt x="48" y="156"/>
                </a:cubicBezTo>
                <a:cubicBezTo>
                  <a:pt x="46" y="156"/>
                  <a:pt x="44" y="158"/>
                  <a:pt x="44" y="160"/>
                </a:cubicBezTo>
                <a:cubicBezTo>
                  <a:pt x="44" y="162"/>
                  <a:pt x="46" y="164"/>
                  <a:pt x="48" y="164"/>
                </a:cubicBezTo>
                <a:moveTo>
                  <a:pt x="8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89" y="176"/>
                  <a:pt x="96" y="169"/>
                  <a:pt x="96" y="160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7"/>
                  <a:pt x="89" y="0"/>
                  <a:pt x="80" y="0"/>
                </a:cubicBezTo>
                <a:moveTo>
                  <a:pt x="88" y="160"/>
                </a:moveTo>
                <a:cubicBezTo>
                  <a:pt x="88" y="164"/>
                  <a:pt x="84" y="168"/>
                  <a:pt x="8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52"/>
                  <a:pt x="8" y="152"/>
                  <a:pt x="8" y="152"/>
                </a:cubicBezTo>
                <a:cubicBezTo>
                  <a:pt x="88" y="152"/>
                  <a:pt x="88" y="152"/>
                  <a:pt x="88" y="152"/>
                </a:cubicBezTo>
                <a:lnTo>
                  <a:pt x="88" y="160"/>
                </a:lnTo>
                <a:close/>
                <a:moveTo>
                  <a:pt x="88" y="144"/>
                </a:moveTo>
                <a:cubicBezTo>
                  <a:pt x="8" y="144"/>
                  <a:pt x="8" y="144"/>
                  <a:pt x="8" y="144"/>
                </a:cubicBezTo>
                <a:cubicBezTo>
                  <a:pt x="8" y="32"/>
                  <a:pt x="8" y="32"/>
                  <a:pt x="8" y="32"/>
                </a:cubicBezTo>
                <a:cubicBezTo>
                  <a:pt x="88" y="32"/>
                  <a:pt x="88" y="32"/>
                  <a:pt x="88" y="32"/>
                </a:cubicBezTo>
                <a:lnTo>
                  <a:pt x="88" y="144"/>
                </a:lnTo>
                <a:close/>
                <a:moveTo>
                  <a:pt x="88" y="24"/>
                </a:moveTo>
                <a:cubicBezTo>
                  <a:pt x="8" y="24"/>
                  <a:pt x="8" y="24"/>
                  <a:pt x="8" y="2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4" y="8"/>
                  <a:pt x="88" y="12"/>
                  <a:pt x="88" y="16"/>
                </a:cubicBezTo>
                <a:lnTo>
                  <a:pt x="88" y="24"/>
                </a:lnTo>
                <a:close/>
                <a:moveTo>
                  <a:pt x="52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2" y="12"/>
                  <a:pt x="40" y="14"/>
                  <a:pt x="40" y="16"/>
                </a:cubicBezTo>
                <a:cubicBezTo>
                  <a:pt x="40" y="18"/>
                  <a:pt x="42" y="20"/>
                  <a:pt x="44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4" y="20"/>
                  <a:pt x="56" y="18"/>
                  <a:pt x="56" y="16"/>
                </a:cubicBezTo>
                <a:cubicBezTo>
                  <a:pt x="56" y="14"/>
                  <a:pt x="54" y="12"/>
                  <a:pt x="52" y="1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7808913" y="557213"/>
            <a:ext cx="325437" cy="447675"/>
          </a:xfrm>
          <a:custGeom>
            <a:avLst/>
            <a:gdLst>
              <a:gd name="T0" fmla="*/ 64 w 128"/>
              <a:gd name="T1" fmla="*/ 156 h 176"/>
              <a:gd name="T2" fmla="*/ 60 w 128"/>
              <a:gd name="T3" fmla="*/ 160 h 176"/>
              <a:gd name="T4" fmla="*/ 64 w 128"/>
              <a:gd name="T5" fmla="*/ 164 h 176"/>
              <a:gd name="T6" fmla="*/ 68 w 128"/>
              <a:gd name="T7" fmla="*/ 160 h 176"/>
              <a:gd name="T8" fmla="*/ 64 w 128"/>
              <a:gd name="T9" fmla="*/ 156 h 176"/>
              <a:gd name="T10" fmla="*/ 60 w 128"/>
              <a:gd name="T11" fmla="*/ 20 h 176"/>
              <a:gd name="T12" fmla="*/ 68 w 128"/>
              <a:gd name="T13" fmla="*/ 20 h 176"/>
              <a:gd name="T14" fmla="*/ 72 w 128"/>
              <a:gd name="T15" fmla="*/ 16 h 176"/>
              <a:gd name="T16" fmla="*/ 68 w 128"/>
              <a:gd name="T17" fmla="*/ 12 h 176"/>
              <a:gd name="T18" fmla="*/ 60 w 128"/>
              <a:gd name="T19" fmla="*/ 12 h 176"/>
              <a:gd name="T20" fmla="*/ 56 w 128"/>
              <a:gd name="T21" fmla="*/ 16 h 176"/>
              <a:gd name="T22" fmla="*/ 60 w 128"/>
              <a:gd name="T23" fmla="*/ 20 h 176"/>
              <a:gd name="T24" fmla="*/ 16 w 128"/>
              <a:gd name="T25" fmla="*/ 152 h 176"/>
              <a:gd name="T26" fmla="*/ 112 w 128"/>
              <a:gd name="T27" fmla="*/ 152 h 176"/>
              <a:gd name="T28" fmla="*/ 112 w 128"/>
              <a:gd name="T29" fmla="*/ 24 h 176"/>
              <a:gd name="T30" fmla="*/ 16 w 128"/>
              <a:gd name="T31" fmla="*/ 24 h 176"/>
              <a:gd name="T32" fmla="*/ 16 w 128"/>
              <a:gd name="T33" fmla="*/ 152 h 176"/>
              <a:gd name="T34" fmla="*/ 24 w 128"/>
              <a:gd name="T35" fmla="*/ 32 h 176"/>
              <a:gd name="T36" fmla="*/ 104 w 128"/>
              <a:gd name="T37" fmla="*/ 32 h 176"/>
              <a:gd name="T38" fmla="*/ 104 w 128"/>
              <a:gd name="T39" fmla="*/ 144 h 176"/>
              <a:gd name="T40" fmla="*/ 24 w 128"/>
              <a:gd name="T41" fmla="*/ 144 h 176"/>
              <a:gd name="T42" fmla="*/ 24 w 128"/>
              <a:gd name="T43" fmla="*/ 32 h 176"/>
              <a:gd name="T44" fmla="*/ 112 w 128"/>
              <a:gd name="T45" fmla="*/ 0 h 176"/>
              <a:gd name="T46" fmla="*/ 16 w 128"/>
              <a:gd name="T47" fmla="*/ 0 h 176"/>
              <a:gd name="T48" fmla="*/ 0 w 128"/>
              <a:gd name="T49" fmla="*/ 16 h 176"/>
              <a:gd name="T50" fmla="*/ 0 w 128"/>
              <a:gd name="T51" fmla="*/ 160 h 176"/>
              <a:gd name="T52" fmla="*/ 16 w 128"/>
              <a:gd name="T53" fmla="*/ 176 h 176"/>
              <a:gd name="T54" fmla="*/ 112 w 128"/>
              <a:gd name="T55" fmla="*/ 176 h 176"/>
              <a:gd name="T56" fmla="*/ 128 w 128"/>
              <a:gd name="T57" fmla="*/ 160 h 176"/>
              <a:gd name="T58" fmla="*/ 128 w 128"/>
              <a:gd name="T59" fmla="*/ 16 h 176"/>
              <a:gd name="T60" fmla="*/ 112 w 128"/>
              <a:gd name="T61" fmla="*/ 0 h 176"/>
              <a:gd name="T62" fmla="*/ 120 w 128"/>
              <a:gd name="T63" fmla="*/ 160 h 176"/>
              <a:gd name="T64" fmla="*/ 112 w 128"/>
              <a:gd name="T65" fmla="*/ 168 h 176"/>
              <a:gd name="T66" fmla="*/ 16 w 128"/>
              <a:gd name="T67" fmla="*/ 168 h 176"/>
              <a:gd name="T68" fmla="*/ 8 w 128"/>
              <a:gd name="T69" fmla="*/ 160 h 176"/>
              <a:gd name="T70" fmla="*/ 8 w 128"/>
              <a:gd name="T71" fmla="*/ 16 h 176"/>
              <a:gd name="T72" fmla="*/ 16 w 128"/>
              <a:gd name="T73" fmla="*/ 8 h 176"/>
              <a:gd name="T74" fmla="*/ 112 w 128"/>
              <a:gd name="T75" fmla="*/ 8 h 176"/>
              <a:gd name="T76" fmla="*/ 120 w 128"/>
              <a:gd name="T77" fmla="*/ 16 h 176"/>
              <a:gd name="T78" fmla="*/ 120 w 128"/>
              <a:gd name="T79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" h="176">
                <a:moveTo>
                  <a:pt x="64" y="156"/>
                </a:moveTo>
                <a:cubicBezTo>
                  <a:pt x="62" y="156"/>
                  <a:pt x="60" y="158"/>
                  <a:pt x="60" y="160"/>
                </a:cubicBezTo>
                <a:cubicBezTo>
                  <a:pt x="60" y="162"/>
                  <a:pt x="62" y="164"/>
                  <a:pt x="64" y="164"/>
                </a:cubicBezTo>
                <a:cubicBezTo>
                  <a:pt x="66" y="164"/>
                  <a:pt x="68" y="162"/>
                  <a:pt x="68" y="160"/>
                </a:cubicBezTo>
                <a:cubicBezTo>
                  <a:pt x="68" y="158"/>
                  <a:pt x="66" y="156"/>
                  <a:pt x="64" y="156"/>
                </a:cubicBezTo>
                <a:moveTo>
                  <a:pt x="60" y="20"/>
                </a:moveTo>
                <a:cubicBezTo>
                  <a:pt x="68" y="20"/>
                  <a:pt x="68" y="20"/>
                  <a:pt x="68" y="20"/>
                </a:cubicBezTo>
                <a:cubicBezTo>
                  <a:pt x="70" y="20"/>
                  <a:pt x="72" y="18"/>
                  <a:pt x="72" y="16"/>
                </a:cubicBezTo>
                <a:cubicBezTo>
                  <a:pt x="72" y="14"/>
                  <a:pt x="70" y="12"/>
                  <a:pt x="68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58" y="12"/>
                  <a:pt x="56" y="14"/>
                  <a:pt x="56" y="16"/>
                </a:cubicBezTo>
                <a:cubicBezTo>
                  <a:pt x="56" y="18"/>
                  <a:pt x="58" y="20"/>
                  <a:pt x="60" y="20"/>
                </a:cubicBezTo>
                <a:moveTo>
                  <a:pt x="16" y="152"/>
                </a:moveTo>
                <a:cubicBezTo>
                  <a:pt x="112" y="152"/>
                  <a:pt x="112" y="152"/>
                  <a:pt x="112" y="152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6" y="24"/>
                  <a:pt x="16" y="24"/>
                  <a:pt x="16" y="24"/>
                </a:cubicBezTo>
                <a:lnTo>
                  <a:pt x="16" y="152"/>
                </a:lnTo>
                <a:close/>
                <a:moveTo>
                  <a:pt x="24" y="32"/>
                </a:moveTo>
                <a:cubicBezTo>
                  <a:pt x="104" y="32"/>
                  <a:pt x="104" y="32"/>
                  <a:pt x="104" y="32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24" y="144"/>
                  <a:pt x="24" y="144"/>
                  <a:pt x="24" y="144"/>
                </a:cubicBezTo>
                <a:lnTo>
                  <a:pt x="24" y="32"/>
                </a:lnTo>
                <a:close/>
                <a:moveTo>
                  <a:pt x="112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12" y="176"/>
                  <a:pt x="112" y="176"/>
                  <a:pt x="112" y="176"/>
                </a:cubicBezTo>
                <a:cubicBezTo>
                  <a:pt x="121" y="176"/>
                  <a:pt x="128" y="169"/>
                  <a:pt x="128" y="160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7"/>
                  <a:pt x="121" y="0"/>
                  <a:pt x="112" y="0"/>
                </a:cubicBezTo>
                <a:moveTo>
                  <a:pt x="120" y="160"/>
                </a:moveTo>
                <a:cubicBezTo>
                  <a:pt x="120" y="164"/>
                  <a:pt x="116" y="168"/>
                  <a:pt x="112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6" y="8"/>
                  <a:pt x="120" y="12"/>
                  <a:pt x="120" y="16"/>
                </a:cubicBezTo>
                <a:lnTo>
                  <a:pt x="120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8602663" y="619126"/>
            <a:ext cx="446087" cy="325438"/>
          </a:xfrm>
          <a:custGeom>
            <a:avLst/>
            <a:gdLst>
              <a:gd name="T0" fmla="*/ 175 w 176"/>
              <a:gd name="T1" fmla="*/ 122 h 128"/>
              <a:gd name="T2" fmla="*/ 175 w 176"/>
              <a:gd name="T3" fmla="*/ 122 h 128"/>
              <a:gd name="T4" fmla="*/ 160 w 176"/>
              <a:gd name="T5" fmla="*/ 98 h 128"/>
              <a:gd name="T6" fmla="*/ 160 w 176"/>
              <a:gd name="T7" fmla="*/ 96 h 128"/>
              <a:gd name="T8" fmla="*/ 160 w 176"/>
              <a:gd name="T9" fmla="*/ 8 h 128"/>
              <a:gd name="T10" fmla="*/ 152 w 176"/>
              <a:gd name="T11" fmla="*/ 0 h 128"/>
              <a:gd name="T12" fmla="*/ 24 w 176"/>
              <a:gd name="T13" fmla="*/ 0 h 128"/>
              <a:gd name="T14" fmla="*/ 16 w 176"/>
              <a:gd name="T15" fmla="*/ 8 h 128"/>
              <a:gd name="T16" fmla="*/ 16 w 176"/>
              <a:gd name="T17" fmla="*/ 96 h 128"/>
              <a:gd name="T18" fmla="*/ 16 w 176"/>
              <a:gd name="T19" fmla="*/ 98 h 128"/>
              <a:gd name="T20" fmla="*/ 1 w 176"/>
              <a:gd name="T21" fmla="*/ 122 h 128"/>
              <a:gd name="T22" fmla="*/ 1 w 176"/>
              <a:gd name="T23" fmla="*/ 122 h 128"/>
              <a:gd name="T24" fmla="*/ 0 w 176"/>
              <a:gd name="T25" fmla="*/ 124 h 128"/>
              <a:gd name="T26" fmla="*/ 4 w 176"/>
              <a:gd name="T27" fmla="*/ 128 h 128"/>
              <a:gd name="T28" fmla="*/ 172 w 176"/>
              <a:gd name="T29" fmla="*/ 128 h 128"/>
              <a:gd name="T30" fmla="*/ 176 w 176"/>
              <a:gd name="T31" fmla="*/ 124 h 128"/>
              <a:gd name="T32" fmla="*/ 175 w 176"/>
              <a:gd name="T33" fmla="*/ 122 h 128"/>
              <a:gd name="T34" fmla="*/ 24 w 176"/>
              <a:gd name="T35" fmla="*/ 8 h 128"/>
              <a:gd name="T36" fmla="*/ 152 w 176"/>
              <a:gd name="T37" fmla="*/ 8 h 128"/>
              <a:gd name="T38" fmla="*/ 152 w 176"/>
              <a:gd name="T39" fmla="*/ 96 h 128"/>
              <a:gd name="T40" fmla="*/ 24 w 176"/>
              <a:gd name="T41" fmla="*/ 96 h 128"/>
              <a:gd name="T42" fmla="*/ 24 w 176"/>
              <a:gd name="T43" fmla="*/ 8 h 128"/>
              <a:gd name="T44" fmla="*/ 11 w 176"/>
              <a:gd name="T45" fmla="*/ 120 h 128"/>
              <a:gd name="T46" fmla="*/ 22 w 176"/>
              <a:gd name="T47" fmla="*/ 104 h 128"/>
              <a:gd name="T48" fmla="*/ 24 w 176"/>
              <a:gd name="T49" fmla="*/ 104 h 128"/>
              <a:gd name="T50" fmla="*/ 152 w 176"/>
              <a:gd name="T51" fmla="*/ 104 h 128"/>
              <a:gd name="T52" fmla="*/ 154 w 176"/>
              <a:gd name="T53" fmla="*/ 104 h 128"/>
              <a:gd name="T54" fmla="*/ 165 w 176"/>
              <a:gd name="T55" fmla="*/ 120 h 128"/>
              <a:gd name="T56" fmla="*/ 11 w 176"/>
              <a:gd name="T57" fmla="*/ 1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6" h="128">
                <a:moveTo>
                  <a:pt x="175" y="122"/>
                </a:moveTo>
                <a:cubicBezTo>
                  <a:pt x="175" y="122"/>
                  <a:pt x="175" y="122"/>
                  <a:pt x="175" y="122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98"/>
                  <a:pt x="160" y="97"/>
                  <a:pt x="160" y="96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4"/>
                  <a:pt x="156" y="0"/>
                  <a:pt x="15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0" y="0"/>
                  <a:pt x="16" y="4"/>
                  <a:pt x="16" y="8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97"/>
                  <a:pt x="16" y="98"/>
                  <a:pt x="16" y="98"/>
                </a:cubicBezTo>
                <a:cubicBezTo>
                  <a:pt x="1" y="122"/>
                  <a:pt x="1" y="122"/>
                  <a:pt x="1" y="122"/>
                </a:cubicBezTo>
                <a:cubicBezTo>
                  <a:pt x="1" y="122"/>
                  <a:pt x="1" y="122"/>
                  <a:pt x="1" y="122"/>
                </a:cubicBezTo>
                <a:cubicBezTo>
                  <a:pt x="0" y="122"/>
                  <a:pt x="0" y="123"/>
                  <a:pt x="0" y="124"/>
                </a:cubicBezTo>
                <a:cubicBezTo>
                  <a:pt x="0" y="126"/>
                  <a:pt x="2" y="128"/>
                  <a:pt x="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4" y="128"/>
                  <a:pt x="176" y="126"/>
                  <a:pt x="176" y="124"/>
                </a:cubicBezTo>
                <a:cubicBezTo>
                  <a:pt x="176" y="123"/>
                  <a:pt x="176" y="122"/>
                  <a:pt x="175" y="122"/>
                </a:cubicBezTo>
                <a:moveTo>
                  <a:pt x="24" y="8"/>
                </a:moveTo>
                <a:cubicBezTo>
                  <a:pt x="152" y="8"/>
                  <a:pt x="152" y="8"/>
                  <a:pt x="152" y="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8"/>
                </a:lnTo>
                <a:close/>
                <a:moveTo>
                  <a:pt x="11" y="120"/>
                </a:moveTo>
                <a:cubicBezTo>
                  <a:pt x="22" y="104"/>
                  <a:pt x="22" y="104"/>
                  <a:pt x="22" y="104"/>
                </a:cubicBezTo>
                <a:cubicBezTo>
                  <a:pt x="23" y="104"/>
                  <a:pt x="23" y="104"/>
                  <a:pt x="24" y="104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53" y="104"/>
                  <a:pt x="153" y="104"/>
                  <a:pt x="154" y="104"/>
                </a:cubicBezTo>
                <a:cubicBezTo>
                  <a:pt x="165" y="120"/>
                  <a:pt x="165" y="120"/>
                  <a:pt x="165" y="120"/>
                </a:cubicBezTo>
                <a:lnTo>
                  <a:pt x="11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4"/>
          <p:cNvSpPr>
            <a:spLocks noEditPoints="1"/>
          </p:cNvSpPr>
          <p:nvPr/>
        </p:nvSpPr>
        <p:spPr bwMode="auto">
          <a:xfrm>
            <a:off x="9455150" y="557213"/>
            <a:ext cx="447675" cy="447675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36 h 176"/>
              <a:gd name="T8" fmla="*/ 16 w 176"/>
              <a:gd name="T9" fmla="*/ 152 h 176"/>
              <a:gd name="T10" fmla="*/ 72 w 176"/>
              <a:gd name="T11" fmla="*/ 152 h 176"/>
              <a:gd name="T12" fmla="*/ 72 w 176"/>
              <a:gd name="T13" fmla="*/ 168 h 176"/>
              <a:gd name="T14" fmla="*/ 60 w 176"/>
              <a:gd name="T15" fmla="*/ 168 h 176"/>
              <a:gd name="T16" fmla="*/ 56 w 176"/>
              <a:gd name="T17" fmla="*/ 172 h 176"/>
              <a:gd name="T18" fmla="*/ 60 w 176"/>
              <a:gd name="T19" fmla="*/ 176 h 176"/>
              <a:gd name="T20" fmla="*/ 116 w 176"/>
              <a:gd name="T21" fmla="*/ 176 h 176"/>
              <a:gd name="T22" fmla="*/ 120 w 176"/>
              <a:gd name="T23" fmla="*/ 172 h 176"/>
              <a:gd name="T24" fmla="*/ 116 w 176"/>
              <a:gd name="T25" fmla="*/ 168 h 176"/>
              <a:gd name="T26" fmla="*/ 104 w 176"/>
              <a:gd name="T27" fmla="*/ 168 h 176"/>
              <a:gd name="T28" fmla="*/ 104 w 176"/>
              <a:gd name="T29" fmla="*/ 152 h 176"/>
              <a:gd name="T30" fmla="*/ 160 w 176"/>
              <a:gd name="T31" fmla="*/ 152 h 176"/>
              <a:gd name="T32" fmla="*/ 176 w 176"/>
              <a:gd name="T33" fmla="*/ 136 h 176"/>
              <a:gd name="T34" fmla="*/ 176 w 176"/>
              <a:gd name="T35" fmla="*/ 16 h 176"/>
              <a:gd name="T36" fmla="*/ 160 w 176"/>
              <a:gd name="T37" fmla="*/ 0 h 176"/>
              <a:gd name="T38" fmla="*/ 96 w 176"/>
              <a:gd name="T39" fmla="*/ 168 h 176"/>
              <a:gd name="T40" fmla="*/ 80 w 176"/>
              <a:gd name="T41" fmla="*/ 168 h 176"/>
              <a:gd name="T42" fmla="*/ 80 w 176"/>
              <a:gd name="T43" fmla="*/ 152 h 176"/>
              <a:gd name="T44" fmla="*/ 96 w 176"/>
              <a:gd name="T45" fmla="*/ 152 h 176"/>
              <a:gd name="T46" fmla="*/ 96 w 176"/>
              <a:gd name="T47" fmla="*/ 168 h 176"/>
              <a:gd name="T48" fmla="*/ 168 w 176"/>
              <a:gd name="T49" fmla="*/ 136 h 176"/>
              <a:gd name="T50" fmla="*/ 160 w 176"/>
              <a:gd name="T51" fmla="*/ 144 h 176"/>
              <a:gd name="T52" fmla="*/ 16 w 176"/>
              <a:gd name="T53" fmla="*/ 144 h 176"/>
              <a:gd name="T54" fmla="*/ 8 w 176"/>
              <a:gd name="T55" fmla="*/ 136 h 176"/>
              <a:gd name="T56" fmla="*/ 8 w 176"/>
              <a:gd name="T57" fmla="*/ 128 h 176"/>
              <a:gd name="T58" fmla="*/ 168 w 176"/>
              <a:gd name="T59" fmla="*/ 128 h 176"/>
              <a:gd name="T60" fmla="*/ 168 w 176"/>
              <a:gd name="T61" fmla="*/ 136 h 176"/>
              <a:gd name="T62" fmla="*/ 168 w 176"/>
              <a:gd name="T63" fmla="*/ 120 h 176"/>
              <a:gd name="T64" fmla="*/ 8 w 176"/>
              <a:gd name="T65" fmla="*/ 120 h 176"/>
              <a:gd name="T66" fmla="*/ 8 w 176"/>
              <a:gd name="T67" fmla="*/ 16 h 176"/>
              <a:gd name="T68" fmla="*/ 16 w 176"/>
              <a:gd name="T69" fmla="*/ 8 h 176"/>
              <a:gd name="T70" fmla="*/ 160 w 176"/>
              <a:gd name="T71" fmla="*/ 8 h 176"/>
              <a:gd name="T72" fmla="*/ 168 w 176"/>
              <a:gd name="T73" fmla="*/ 16 h 176"/>
              <a:gd name="T74" fmla="*/ 168 w 176"/>
              <a:gd name="T75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5"/>
                  <a:pt x="7" y="152"/>
                  <a:pt x="16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58" y="168"/>
                  <a:pt x="56" y="170"/>
                  <a:pt x="56" y="172"/>
                </a:cubicBezTo>
                <a:cubicBezTo>
                  <a:pt x="56" y="174"/>
                  <a:pt x="58" y="176"/>
                  <a:pt x="60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8" y="176"/>
                  <a:pt x="120" y="174"/>
                  <a:pt x="120" y="172"/>
                </a:cubicBezTo>
                <a:cubicBezTo>
                  <a:pt x="120" y="170"/>
                  <a:pt x="118" y="168"/>
                  <a:pt x="116" y="1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9" y="152"/>
                  <a:pt x="176" y="145"/>
                  <a:pt x="176" y="136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96" y="168"/>
                </a:moveTo>
                <a:cubicBezTo>
                  <a:pt x="80" y="168"/>
                  <a:pt x="80" y="168"/>
                  <a:pt x="80" y="168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96" y="152"/>
                  <a:pt x="96" y="152"/>
                  <a:pt x="96" y="152"/>
                </a:cubicBezTo>
                <a:lnTo>
                  <a:pt x="96" y="168"/>
                </a:lnTo>
                <a:close/>
                <a:moveTo>
                  <a:pt x="168" y="136"/>
                </a:moveTo>
                <a:cubicBezTo>
                  <a:pt x="168" y="140"/>
                  <a:pt x="164" y="144"/>
                  <a:pt x="16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8" y="140"/>
                  <a:pt x="8" y="136"/>
                </a:cubicBezTo>
                <a:cubicBezTo>
                  <a:pt x="8" y="128"/>
                  <a:pt x="8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lnTo>
                  <a:pt x="168" y="136"/>
                </a:lnTo>
                <a:close/>
                <a:moveTo>
                  <a:pt x="168" y="120"/>
                </a:moveTo>
                <a:cubicBezTo>
                  <a:pt x="8" y="120"/>
                  <a:pt x="8" y="120"/>
                  <a:pt x="8" y="1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5"/>
          <p:cNvSpPr>
            <a:spLocks noEditPoints="1"/>
          </p:cNvSpPr>
          <p:nvPr/>
        </p:nvSpPr>
        <p:spPr bwMode="auto">
          <a:xfrm>
            <a:off x="1773238" y="1411288"/>
            <a:ext cx="446087" cy="447675"/>
          </a:xfrm>
          <a:custGeom>
            <a:avLst/>
            <a:gdLst>
              <a:gd name="T0" fmla="*/ 103 w 176"/>
              <a:gd name="T1" fmla="*/ 83 h 176"/>
              <a:gd name="T2" fmla="*/ 98 w 176"/>
              <a:gd name="T3" fmla="*/ 42 h 176"/>
              <a:gd name="T4" fmla="*/ 104 w 176"/>
              <a:gd name="T5" fmla="*/ 64 h 176"/>
              <a:gd name="T6" fmla="*/ 100 w 176"/>
              <a:gd name="T7" fmla="*/ 68 h 176"/>
              <a:gd name="T8" fmla="*/ 94 w 176"/>
              <a:gd name="T9" fmla="*/ 64 h 176"/>
              <a:gd name="T10" fmla="*/ 88 w 176"/>
              <a:gd name="T11" fmla="*/ 83 h 176"/>
              <a:gd name="T12" fmla="*/ 88 w 176"/>
              <a:gd name="T13" fmla="*/ 86 h 176"/>
              <a:gd name="T14" fmla="*/ 91 w 176"/>
              <a:gd name="T15" fmla="*/ 88 h 176"/>
              <a:gd name="T16" fmla="*/ 107 w 176"/>
              <a:gd name="T17" fmla="*/ 92 h 176"/>
              <a:gd name="T18" fmla="*/ 112 w 176"/>
              <a:gd name="T19" fmla="*/ 86 h 176"/>
              <a:gd name="T20" fmla="*/ 88 w 176"/>
              <a:gd name="T21" fmla="*/ 42 h 176"/>
              <a:gd name="T22" fmla="*/ 86 w 176"/>
              <a:gd name="T23" fmla="*/ 40 h 176"/>
              <a:gd name="T24" fmla="*/ 69 w 176"/>
              <a:gd name="T25" fmla="*/ 36 h 176"/>
              <a:gd name="T26" fmla="*/ 64 w 176"/>
              <a:gd name="T27" fmla="*/ 42 h 176"/>
              <a:gd name="T28" fmla="*/ 73 w 176"/>
              <a:gd name="T29" fmla="*/ 45 h 176"/>
              <a:gd name="T30" fmla="*/ 79 w 176"/>
              <a:gd name="T31" fmla="*/ 86 h 176"/>
              <a:gd name="T32" fmla="*/ 72 w 176"/>
              <a:gd name="T33" fmla="*/ 64 h 176"/>
              <a:gd name="T34" fmla="*/ 76 w 176"/>
              <a:gd name="T35" fmla="*/ 60 h 176"/>
              <a:gd name="T36" fmla="*/ 82 w 176"/>
              <a:gd name="T37" fmla="*/ 64 h 176"/>
              <a:gd name="T38" fmla="*/ 88 w 176"/>
              <a:gd name="T39" fmla="*/ 45 h 176"/>
              <a:gd name="T40" fmla="*/ 160 w 176"/>
              <a:gd name="T41" fmla="*/ 0 h 176"/>
              <a:gd name="T42" fmla="*/ 0 w 176"/>
              <a:gd name="T43" fmla="*/ 16 h 176"/>
              <a:gd name="T44" fmla="*/ 16 w 176"/>
              <a:gd name="T45" fmla="*/ 152 h 176"/>
              <a:gd name="T46" fmla="*/ 72 w 176"/>
              <a:gd name="T47" fmla="*/ 168 h 176"/>
              <a:gd name="T48" fmla="*/ 56 w 176"/>
              <a:gd name="T49" fmla="*/ 172 h 176"/>
              <a:gd name="T50" fmla="*/ 116 w 176"/>
              <a:gd name="T51" fmla="*/ 176 h 176"/>
              <a:gd name="T52" fmla="*/ 116 w 176"/>
              <a:gd name="T53" fmla="*/ 168 h 176"/>
              <a:gd name="T54" fmla="*/ 104 w 176"/>
              <a:gd name="T55" fmla="*/ 152 h 176"/>
              <a:gd name="T56" fmla="*/ 176 w 176"/>
              <a:gd name="T57" fmla="*/ 136 h 176"/>
              <a:gd name="T58" fmla="*/ 160 w 176"/>
              <a:gd name="T59" fmla="*/ 0 h 176"/>
              <a:gd name="T60" fmla="*/ 80 w 176"/>
              <a:gd name="T61" fmla="*/ 168 h 176"/>
              <a:gd name="T62" fmla="*/ 96 w 176"/>
              <a:gd name="T63" fmla="*/ 152 h 176"/>
              <a:gd name="T64" fmla="*/ 168 w 176"/>
              <a:gd name="T65" fmla="*/ 136 h 176"/>
              <a:gd name="T66" fmla="*/ 16 w 176"/>
              <a:gd name="T67" fmla="*/ 144 h 176"/>
              <a:gd name="T68" fmla="*/ 8 w 176"/>
              <a:gd name="T69" fmla="*/ 128 h 176"/>
              <a:gd name="T70" fmla="*/ 168 w 176"/>
              <a:gd name="T71" fmla="*/ 136 h 176"/>
              <a:gd name="T72" fmla="*/ 8 w 176"/>
              <a:gd name="T73" fmla="*/ 120 h 176"/>
              <a:gd name="T74" fmla="*/ 16 w 176"/>
              <a:gd name="T75" fmla="*/ 8 h 176"/>
              <a:gd name="T76" fmla="*/ 168 w 176"/>
              <a:gd name="T77" fmla="*/ 1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6" h="176">
                <a:moveTo>
                  <a:pt x="109" y="84"/>
                </a:moveTo>
                <a:cubicBezTo>
                  <a:pt x="103" y="83"/>
                  <a:pt x="103" y="83"/>
                  <a:pt x="103" y="83"/>
                </a:cubicBezTo>
                <a:cubicBezTo>
                  <a:pt x="108" y="78"/>
                  <a:pt x="112" y="72"/>
                  <a:pt x="112" y="64"/>
                </a:cubicBezTo>
                <a:cubicBezTo>
                  <a:pt x="112" y="54"/>
                  <a:pt x="106" y="46"/>
                  <a:pt x="98" y="42"/>
                </a:cubicBezTo>
                <a:cubicBezTo>
                  <a:pt x="95" y="50"/>
                  <a:pt x="95" y="50"/>
                  <a:pt x="95" y="50"/>
                </a:cubicBezTo>
                <a:cubicBezTo>
                  <a:pt x="100" y="53"/>
                  <a:pt x="104" y="58"/>
                  <a:pt x="104" y="64"/>
                </a:cubicBezTo>
                <a:cubicBezTo>
                  <a:pt x="104" y="69"/>
                  <a:pt x="102" y="73"/>
                  <a:pt x="98" y="76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67"/>
                  <a:pt x="100" y="66"/>
                  <a:pt x="100" y="65"/>
                </a:cubicBezTo>
                <a:cubicBezTo>
                  <a:pt x="99" y="63"/>
                  <a:pt x="96" y="63"/>
                  <a:pt x="94" y="64"/>
                </a:cubicBezTo>
                <a:cubicBezTo>
                  <a:pt x="93" y="64"/>
                  <a:pt x="93" y="65"/>
                  <a:pt x="92" y="66"/>
                </a:cubicBezTo>
                <a:cubicBezTo>
                  <a:pt x="88" y="83"/>
                  <a:pt x="88" y="83"/>
                  <a:pt x="88" y="83"/>
                </a:cubicBezTo>
                <a:cubicBezTo>
                  <a:pt x="88" y="83"/>
                  <a:pt x="88" y="83"/>
                  <a:pt x="88" y="83"/>
                </a:cubicBezTo>
                <a:cubicBezTo>
                  <a:pt x="88" y="84"/>
                  <a:pt x="88" y="85"/>
                  <a:pt x="88" y="86"/>
                </a:cubicBezTo>
                <a:cubicBezTo>
                  <a:pt x="89" y="87"/>
                  <a:pt x="90" y="87"/>
                  <a:pt x="91" y="88"/>
                </a:cubicBezTo>
                <a:cubicBezTo>
                  <a:pt x="91" y="88"/>
                  <a:pt x="91" y="88"/>
                  <a:pt x="91" y="88"/>
                </a:cubicBezTo>
                <a:cubicBezTo>
                  <a:pt x="91" y="88"/>
                  <a:pt x="91" y="88"/>
                  <a:pt x="91" y="88"/>
                </a:cubicBezTo>
                <a:cubicBezTo>
                  <a:pt x="107" y="92"/>
                  <a:pt x="107" y="92"/>
                  <a:pt x="107" y="92"/>
                </a:cubicBezTo>
                <a:cubicBezTo>
                  <a:pt x="108" y="92"/>
                  <a:pt x="109" y="92"/>
                  <a:pt x="110" y="92"/>
                </a:cubicBezTo>
                <a:cubicBezTo>
                  <a:pt x="112" y="90"/>
                  <a:pt x="113" y="88"/>
                  <a:pt x="112" y="86"/>
                </a:cubicBezTo>
                <a:cubicBezTo>
                  <a:pt x="111" y="85"/>
                  <a:pt x="110" y="85"/>
                  <a:pt x="109" y="84"/>
                </a:cubicBezTo>
                <a:moveTo>
                  <a:pt x="88" y="42"/>
                </a:moveTo>
                <a:cubicBezTo>
                  <a:pt x="87" y="41"/>
                  <a:pt x="86" y="41"/>
                  <a:pt x="86" y="41"/>
                </a:cubicBezTo>
                <a:cubicBezTo>
                  <a:pt x="86" y="40"/>
                  <a:pt x="86" y="40"/>
                  <a:pt x="86" y="40"/>
                </a:cubicBezTo>
                <a:cubicBezTo>
                  <a:pt x="85" y="40"/>
                  <a:pt x="85" y="40"/>
                  <a:pt x="85" y="40"/>
                </a:cubicBezTo>
                <a:cubicBezTo>
                  <a:pt x="69" y="36"/>
                  <a:pt x="69" y="36"/>
                  <a:pt x="69" y="36"/>
                </a:cubicBezTo>
                <a:cubicBezTo>
                  <a:pt x="68" y="36"/>
                  <a:pt x="67" y="36"/>
                  <a:pt x="66" y="37"/>
                </a:cubicBezTo>
                <a:cubicBezTo>
                  <a:pt x="64" y="38"/>
                  <a:pt x="63" y="40"/>
                  <a:pt x="64" y="42"/>
                </a:cubicBezTo>
                <a:cubicBezTo>
                  <a:pt x="65" y="43"/>
                  <a:pt x="66" y="44"/>
                  <a:pt x="67" y="44"/>
                </a:cubicBezTo>
                <a:cubicBezTo>
                  <a:pt x="73" y="45"/>
                  <a:pt x="73" y="45"/>
                  <a:pt x="73" y="45"/>
                </a:cubicBezTo>
                <a:cubicBezTo>
                  <a:pt x="68" y="50"/>
                  <a:pt x="64" y="56"/>
                  <a:pt x="64" y="64"/>
                </a:cubicBezTo>
                <a:cubicBezTo>
                  <a:pt x="64" y="74"/>
                  <a:pt x="70" y="83"/>
                  <a:pt x="79" y="86"/>
                </a:cubicBezTo>
                <a:cubicBezTo>
                  <a:pt x="81" y="78"/>
                  <a:pt x="81" y="78"/>
                  <a:pt x="81" y="78"/>
                </a:cubicBezTo>
                <a:cubicBezTo>
                  <a:pt x="76" y="76"/>
                  <a:pt x="72" y="70"/>
                  <a:pt x="72" y="64"/>
                </a:cubicBezTo>
                <a:cubicBezTo>
                  <a:pt x="72" y="59"/>
                  <a:pt x="74" y="54"/>
                  <a:pt x="78" y="51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1"/>
                  <a:pt x="76" y="62"/>
                  <a:pt x="76" y="63"/>
                </a:cubicBezTo>
                <a:cubicBezTo>
                  <a:pt x="78" y="65"/>
                  <a:pt x="80" y="65"/>
                  <a:pt x="82" y="64"/>
                </a:cubicBezTo>
                <a:cubicBezTo>
                  <a:pt x="83" y="64"/>
                  <a:pt x="84" y="63"/>
                  <a:pt x="84" y="62"/>
                </a:cubicBezTo>
                <a:cubicBezTo>
                  <a:pt x="88" y="45"/>
                  <a:pt x="88" y="45"/>
                  <a:pt x="88" y="45"/>
                </a:cubicBezTo>
                <a:cubicBezTo>
                  <a:pt x="88" y="44"/>
                  <a:pt x="88" y="43"/>
                  <a:pt x="88" y="42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5"/>
                  <a:pt x="7" y="152"/>
                  <a:pt x="16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58" y="168"/>
                  <a:pt x="56" y="170"/>
                  <a:pt x="56" y="172"/>
                </a:cubicBezTo>
                <a:cubicBezTo>
                  <a:pt x="56" y="174"/>
                  <a:pt x="58" y="176"/>
                  <a:pt x="60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8" y="176"/>
                  <a:pt x="120" y="174"/>
                  <a:pt x="120" y="172"/>
                </a:cubicBezTo>
                <a:cubicBezTo>
                  <a:pt x="120" y="170"/>
                  <a:pt x="118" y="168"/>
                  <a:pt x="116" y="1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9" y="152"/>
                  <a:pt x="176" y="145"/>
                  <a:pt x="176" y="136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96" y="168"/>
                </a:moveTo>
                <a:cubicBezTo>
                  <a:pt x="80" y="168"/>
                  <a:pt x="80" y="168"/>
                  <a:pt x="80" y="168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96" y="152"/>
                  <a:pt x="96" y="152"/>
                  <a:pt x="96" y="152"/>
                </a:cubicBezTo>
                <a:lnTo>
                  <a:pt x="96" y="168"/>
                </a:lnTo>
                <a:close/>
                <a:moveTo>
                  <a:pt x="168" y="136"/>
                </a:moveTo>
                <a:cubicBezTo>
                  <a:pt x="168" y="140"/>
                  <a:pt x="164" y="144"/>
                  <a:pt x="16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8" y="140"/>
                  <a:pt x="8" y="136"/>
                </a:cubicBezTo>
                <a:cubicBezTo>
                  <a:pt x="8" y="128"/>
                  <a:pt x="8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lnTo>
                  <a:pt x="168" y="136"/>
                </a:lnTo>
                <a:close/>
                <a:moveTo>
                  <a:pt x="168" y="120"/>
                </a:moveTo>
                <a:cubicBezTo>
                  <a:pt x="8" y="120"/>
                  <a:pt x="8" y="120"/>
                  <a:pt x="8" y="1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2625725" y="1411288"/>
            <a:ext cx="447675" cy="447675"/>
          </a:xfrm>
          <a:custGeom>
            <a:avLst/>
            <a:gdLst>
              <a:gd name="T0" fmla="*/ 104 w 176"/>
              <a:gd name="T1" fmla="*/ 72 h 176"/>
              <a:gd name="T2" fmla="*/ 101 w 176"/>
              <a:gd name="T3" fmla="*/ 73 h 176"/>
              <a:gd name="T4" fmla="*/ 92 w 176"/>
              <a:gd name="T5" fmla="*/ 82 h 176"/>
              <a:gd name="T6" fmla="*/ 92 w 176"/>
              <a:gd name="T7" fmla="*/ 36 h 176"/>
              <a:gd name="T8" fmla="*/ 92 w 176"/>
              <a:gd name="T9" fmla="*/ 36 h 176"/>
              <a:gd name="T10" fmla="*/ 88 w 176"/>
              <a:gd name="T11" fmla="*/ 32 h 176"/>
              <a:gd name="T12" fmla="*/ 84 w 176"/>
              <a:gd name="T13" fmla="*/ 36 h 176"/>
              <a:gd name="T14" fmla="*/ 84 w 176"/>
              <a:gd name="T15" fmla="*/ 82 h 176"/>
              <a:gd name="T16" fmla="*/ 75 w 176"/>
              <a:gd name="T17" fmla="*/ 73 h 176"/>
              <a:gd name="T18" fmla="*/ 72 w 176"/>
              <a:gd name="T19" fmla="*/ 72 h 176"/>
              <a:gd name="T20" fmla="*/ 68 w 176"/>
              <a:gd name="T21" fmla="*/ 76 h 176"/>
              <a:gd name="T22" fmla="*/ 69 w 176"/>
              <a:gd name="T23" fmla="*/ 79 h 176"/>
              <a:gd name="T24" fmla="*/ 85 w 176"/>
              <a:gd name="T25" fmla="*/ 95 h 176"/>
              <a:gd name="T26" fmla="*/ 88 w 176"/>
              <a:gd name="T27" fmla="*/ 96 h 176"/>
              <a:gd name="T28" fmla="*/ 91 w 176"/>
              <a:gd name="T29" fmla="*/ 95 h 176"/>
              <a:gd name="T30" fmla="*/ 107 w 176"/>
              <a:gd name="T31" fmla="*/ 79 h 176"/>
              <a:gd name="T32" fmla="*/ 108 w 176"/>
              <a:gd name="T33" fmla="*/ 76 h 176"/>
              <a:gd name="T34" fmla="*/ 104 w 176"/>
              <a:gd name="T35" fmla="*/ 72 h 176"/>
              <a:gd name="T36" fmla="*/ 160 w 176"/>
              <a:gd name="T37" fmla="*/ 0 h 176"/>
              <a:gd name="T38" fmla="*/ 16 w 176"/>
              <a:gd name="T39" fmla="*/ 0 h 176"/>
              <a:gd name="T40" fmla="*/ 0 w 176"/>
              <a:gd name="T41" fmla="*/ 16 h 176"/>
              <a:gd name="T42" fmla="*/ 0 w 176"/>
              <a:gd name="T43" fmla="*/ 136 h 176"/>
              <a:gd name="T44" fmla="*/ 16 w 176"/>
              <a:gd name="T45" fmla="*/ 152 h 176"/>
              <a:gd name="T46" fmla="*/ 72 w 176"/>
              <a:gd name="T47" fmla="*/ 152 h 176"/>
              <a:gd name="T48" fmla="*/ 72 w 176"/>
              <a:gd name="T49" fmla="*/ 168 h 176"/>
              <a:gd name="T50" fmla="*/ 60 w 176"/>
              <a:gd name="T51" fmla="*/ 168 h 176"/>
              <a:gd name="T52" fmla="*/ 56 w 176"/>
              <a:gd name="T53" fmla="*/ 172 h 176"/>
              <a:gd name="T54" fmla="*/ 60 w 176"/>
              <a:gd name="T55" fmla="*/ 176 h 176"/>
              <a:gd name="T56" fmla="*/ 116 w 176"/>
              <a:gd name="T57" fmla="*/ 176 h 176"/>
              <a:gd name="T58" fmla="*/ 120 w 176"/>
              <a:gd name="T59" fmla="*/ 172 h 176"/>
              <a:gd name="T60" fmla="*/ 116 w 176"/>
              <a:gd name="T61" fmla="*/ 168 h 176"/>
              <a:gd name="T62" fmla="*/ 104 w 176"/>
              <a:gd name="T63" fmla="*/ 168 h 176"/>
              <a:gd name="T64" fmla="*/ 104 w 176"/>
              <a:gd name="T65" fmla="*/ 152 h 176"/>
              <a:gd name="T66" fmla="*/ 160 w 176"/>
              <a:gd name="T67" fmla="*/ 152 h 176"/>
              <a:gd name="T68" fmla="*/ 176 w 176"/>
              <a:gd name="T69" fmla="*/ 136 h 176"/>
              <a:gd name="T70" fmla="*/ 176 w 176"/>
              <a:gd name="T71" fmla="*/ 16 h 176"/>
              <a:gd name="T72" fmla="*/ 160 w 176"/>
              <a:gd name="T73" fmla="*/ 0 h 176"/>
              <a:gd name="T74" fmla="*/ 96 w 176"/>
              <a:gd name="T75" fmla="*/ 168 h 176"/>
              <a:gd name="T76" fmla="*/ 80 w 176"/>
              <a:gd name="T77" fmla="*/ 168 h 176"/>
              <a:gd name="T78" fmla="*/ 80 w 176"/>
              <a:gd name="T79" fmla="*/ 152 h 176"/>
              <a:gd name="T80" fmla="*/ 96 w 176"/>
              <a:gd name="T81" fmla="*/ 152 h 176"/>
              <a:gd name="T82" fmla="*/ 96 w 176"/>
              <a:gd name="T83" fmla="*/ 168 h 176"/>
              <a:gd name="T84" fmla="*/ 168 w 176"/>
              <a:gd name="T85" fmla="*/ 136 h 176"/>
              <a:gd name="T86" fmla="*/ 160 w 176"/>
              <a:gd name="T87" fmla="*/ 144 h 176"/>
              <a:gd name="T88" fmla="*/ 16 w 176"/>
              <a:gd name="T89" fmla="*/ 144 h 176"/>
              <a:gd name="T90" fmla="*/ 8 w 176"/>
              <a:gd name="T91" fmla="*/ 136 h 176"/>
              <a:gd name="T92" fmla="*/ 8 w 176"/>
              <a:gd name="T93" fmla="*/ 128 h 176"/>
              <a:gd name="T94" fmla="*/ 168 w 176"/>
              <a:gd name="T95" fmla="*/ 128 h 176"/>
              <a:gd name="T96" fmla="*/ 168 w 176"/>
              <a:gd name="T97" fmla="*/ 136 h 176"/>
              <a:gd name="T98" fmla="*/ 168 w 176"/>
              <a:gd name="T99" fmla="*/ 120 h 176"/>
              <a:gd name="T100" fmla="*/ 8 w 176"/>
              <a:gd name="T101" fmla="*/ 120 h 176"/>
              <a:gd name="T102" fmla="*/ 8 w 176"/>
              <a:gd name="T103" fmla="*/ 16 h 176"/>
              <a:gd name="T104" fmla="*/ 16 w 176"/>
              <a:gd name="T105" fmla="*/ 8 h 176"/>
              <a:gd name="T106" fmla="*/ 160 w 176"/>
              <a:gd name="T107" fmla="*/ 8 h 176"/>
              <a:gd name="T108" fmla="*/ 168 w 176"/>
              <a:gd name="T109" fmla="*/ 16 h 176"/>
              <a:gd name="T110" fmla="*/ 168 w 176"/>
              <a:gd name="T111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6" h="176">
                <a:moveTo>
                  <a:pt x="104" y="72"/>
                </a:moveTo>
                <a:cubicBezTo>
                  <a:pt x="103" y="72"/>
                  <a:pt x="102" y="72"/>
                  <a:pt x="101" y="73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4"/>
                  <a:pt x="90" y="32"/>
                  <a:pt x="88" y="32"/>
                </a:cubicBezTo>
                <a:cubicBezTo>
                  <a:pt x="86" y="32"/>
                  <a:pt x="84" y="34"/>
                  <a:pt x="84" y="36"/>
                </a:cubicBezTo>
                <a:cubicBezTo>
                  <a:pt x="84" y="82"/>
                  <a:pt x="84" y="82"/>
                  <a:pt x="84" y="82"/>
                </a:cubicBezTo>
                <a:cubicBezTo>
                  <a:pt x="75" y="73"/>
                  <a:pt x="75" y="73"/>
                  <a:pt x="75" y="73"/>
                </a:cubicBezTo>
                <a:cubicBezTo>
                  <a:pt x="74" y="72"/>
                  <a:pt x="73" y="72"/>
                  <a:pt x="72" y="72"/>
                </a:cubicBezTo>
                <a:cubicBezTo>
                  <a:pt x="70" y="72"/>
                  <a:pt x="68" y="74"/>
                  <a:pt x="68" y="76"/>
                </a:cubicBezTo>
                <a:cubicBezTo>
                  <a:pt x="68" y="77"/>
                  <a:pt x="68" y="78"/>
                  <a:pt x="69" y="79"/>
                </a:cubicBezTo>
                <a:cubicBezTo>
                  <a:pt x="85" y="95"/>
                  <a:pt x="85" y="95"/>
                  <a:pt x="85" y="95"/>
                </a:cubicBezTo>
                <a:cubicBezTo>
                  <a:pt x="86" y="96"/>
                  <a:pt x="87" y="96"/>
                  <a:pt x="88" y="96"/>
                </a:cubicBezTo>
                <a:cubicBezTo>
                  <a:pt x="89" y="96"/>
                  <a:pt x="90" y="96"/>
                  <a:pt x="91" y="95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8" y="78"/>
                  <a:pt x="108" y="77"/>
                  <a:pt x="108" y="76"/>
                </a:cubicBezTo>
                <a:cubicBezTo>
                  <a:pt x="108" y="74"/>
                  <a:pt x="106" y="72"/>
                  <a:pt x="104" y="72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5"/>
                  <a:pt x="7" y="152"/>
                  <a:pt x="16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58" y="168"/>
                  <a:pt x="56" y="170"/>
                  <a:pt x="56" y="172"/>
                </a:cubicBezTo>
                <a:cubicBezTo>
                  <a:pt x="56" y="174"/>
                  <a:pt x="58" y="176"/>
                  <a:pt x="60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8" y="176"/>
                  <a:pt x="120" y="174"/>
                  <a:pt x="120" y="172"/>
                </a:cubicBezTo>
                <a:cubicBezTo>
                  <a:pt x="120" y="170"/>
                  <a:pt x="118" y="168"/>
                  <a:pt x="116" y="1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9" y="152"/>
                  <a:pt x="176" y="145"/>
                  <a:pt x="176" y="136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96" y="168"/>
                </a:moveTo>
                <a:cubicBezTo>
                  <a:pt x="80" y="168"/>
                  <a:pt x="80" y="168"/>
                  <a:pt x="80" y="168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96" y="152"/>
                  <a:pt x="96" y="152"/>
                  <a:pt x="96" y="152"/>
                </a:cubicBezTo>
                <a:lnTo>
                  <a:pt x="96" y="168"/>
                </a:lnTo>
                <a:close/>
                <a:moveTo>
                  <a:pt x="168" y="136"/>
                </a:moveTo>
                <a:cubicBezTo>
                  <a:pt x="168" y="140"/>
                  <a:pt x="164" y="144"/>
                  <a:pt x="16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8" y="140"/>
                  <a:pt x="8" y="136"/>
                </a:cubicBezTo>
                <a:cubicBezTo>
                  <a:pt x="8" y="128"/>
                  <a:pt x="8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lnTo>
                  <a:pt x="168" y="136"/>
                </a:lnTo>
                <a:close/>
                <a:moveTo>
                  <a:pt x="168" y="120"/>
                </a:moveTo>
                <a:cubicBezTo>
                  <a:pt x="8" y="120"/>
                  <a:pt x="8" y="120"/>
                  <a:pt x="8" y="1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7"/>
          <p:cNvSpPr>
            <a:spLocks noEditPoints="1"/>
          </p:cNvSpPr>
          <p:nvPr/>
        </p:nvSpPr>
        <p:spPr bwMode="auto">
          <a:xfrm>
            <a:off x="3479800" y="1411288"/>
            <a:ext cx="447675" cy="447675"/>
          </a:xfrm>
          <a:custGeom>
            <a:avLst/>
            <a:gdLst>
              <a:gd name="T0" fmla="*/ 91 w 176"/>
              <a:gd name="T1" fmla="*/ 33 h 176"/>
              <a:gd name="T2" fmla="*/ 88 w 176"/>
              <a:gd name="T3" fmla="*/ 32 h 176"/>
              <a:gd name="T4" fmla="*/ 85 w 176"/>
              <a:gd name="T5" fmla="*/ 33 h 176"/>
              <a:gd name="T6" fmla="*/ 69 w 176"/>
              <a:gd name="T7" fmla="*/ 49 h 176"/>
              <a:gd name="T8" fmla="*/ 68 w 176"/>
              <a:gd name="T9" fmla="*/ 52 h 176"/>
              <a:gd name="T10" fmla="*/ 72 w 176"/>
              <a:gd name="T11" fmla="*/ 56 h 176"/>
              <a:gd name="T12" fmla="*/ 75 w 176"/>
              <a:gd name="T13" fmla="*/ 55 h 176"/>
              <a:gd name="T14" fmla="*/ 84 w 176"/>
              <a:gd name="T15" fmla="*/ 46 h 176"/>
              <a:gd name="T16" fmla="*/ 84 w 176"/>
              <a:gd name="T17" fmla="*/ 92 h 176"/>
              <a:gd name="T18" fmla="*/ 88 w 176"/>
              <a:gd name="T19" fmla="*/ 96 h 176"/>
              <a:gd name="T20" fmla="*/ 92 w 176"/>
              <a:gd name="T21" fmla="*/ 92 h 176"/>
              <a:gd name="T22" fmla="*/ 92 w 176"/>
              <a:gd name="T23" fmla="*/ 46 h 176"/>
              <a:gd name="T24" fmla="*/ 101 w 176"/>
              <a:gd name="T25" fmla="*/ 55 h 176"/>
              <a:gd name="T26" fmla="*/ 104 w 176"/>
              <a:gd name="T27" fmla="*/ 56 h 176"/>
              <a:gd name="T28" fmla="*/ 108 w 176"/>
              <a:gd name="T29" fmla="*/ 52 h 176"/>
              <a:gd name="T30" fmla="*/ 107 w 176"/>
              <a:gd name="T31" fmla="*/ 49 h 176"/>
              <a:gd name="T32" fmla="*/ 91 w 176"/>
              <a:gd name="T33" fmla="*/ 33 h 176"/>
              <a:gd name="T34" fmla="*/ 160 w 176"/>
              <a:gd name="T35" fmla="*/ 0 h 176"/>
              <a:gd name="T36" fmla="*/ 16 w 176"/>
              <a:gd name="T37" fmla="*/ 0 h 176"/>
              <a:gd name="T38" fmla="*/ 0 w 176"/>
              <a:gd name="T39" fmla="*/ 16 h 176"/>
              <a:gd name="T40" fmla="*/ 0 w 176"/>
              <a:gd name="T41" fmla="*/ 136 h 176"/>
              <a:gd name="T42" fmla="*/ 16 w 176"/>
              <a:gd name="T43" fmla="*/ 152 h 176"/>
              <a:gd name="T44" fmla="*/ 72 w 176"/>
              <a:gd name="T45" fmla="*/ 152 h 176"/>
              <a:gd name="T46" fmla="*/ 72 w 176"/>
              <a:gd name="T47" fmla="*/ 168 h 176"/>
              <a:gd name="T48" fmla="*/ 60 w 176"/>
              <a:gd name="T49" fmla="*/ 168 h 176"/>
              <a:gd name="T50" fmla="*/ 56 w 176"/>
              <a:gd name="T51" fmla="*/ 172 h 176"/>
              <a:gd name="T52" fmla="*/ 60 w 176"/>
              <a:gd name="T53" fmla="*/ 176 h 176"/>
              <a:gd name="T54" fmla="*/ 116 w 176"/>
              <a:gd name="T55" fmla="*/ 176 h 176"/>
              <a:gd name="T56" fmla="*/ 120 w 176"/>
              <a:gd name="T57" fmla="*/ 172 h 176"/>
              <a:gd name="T58" fmla="*/ 116 w 176"/>
              <a:gd name="T59" fmla="*/ 168 h 176"/>
              <a:gd name="T60" fmla="*/ 104 w 176"/>
              <a:gd name="T61" fmla="*/ 168 h 176"/>
              <a:gd name="T62" fmla="*/ 104 w 176"/>
              <a:gd name="T63" fmla="*/ 152 h 176"/>
              <a:gd name="T64" fmla="*/ 160 w 176"/>
              <a:gd name="T65" fmla="*/ 152 h 176"/>
              <a:gd name="T66" fmla="*/ 176 w 176"/>
              <a:gd name="T67" fmla="*/ 136 h 176"/>
              <a:gd name="T68" fmla="*/ 176 w 176"/>
              <a:gd name="T69" fmla="*/ 16 h 176"/>
              <a:gd name="T70" fmla="*/ 160 w 176"/>
              <a:gd name="T71" fmla="*/ 0 h 176"/>
              <a:gd name="T72" fmla="*/ 96 w 176"/>
              <a:gd name="T73" fmla="*/ 168 h 176"/>
              <a:gd name="T74" fmla="*/ 80 w 176"/>
              <a:gd name="T75" fmla="*/ 168 h 176"/>
              <a:gd name="T76" fmla="*/ 80 w 176"/>
              <a:gd name="T77" fmla="*/ 152 h 176"/>
              <a:gd name="T78" fmla="*/ 96 w 176"/>
              <a:gd name="T79" fmla="*/ 152 h 176"/>
              <a:gd name="T80" fmla="*/ 96 w 176"/>
              <a:gd name="T81" fmla="*/ 168 h 176"/>
              <a:gd name="T82" fmla="*/ 168 w 176"/>
              <a:gd name="T83" fmla="*/ 136 h 176"/>
              <a:gd name="T84" fmla="*/ 160 w 176"/>
              <a:gd name="T85" fmla="*/ 144 h 176"/>
              <a:gd name="T86" fmla="*/ 16 w 176"/>
              <a:gd name="T87" fmla="*/ 144 h 176"/>
              <a:gd name="T88" fmla="*/ 8 w 176"/>
              <a:gd name="T89" fmla="*/ 136 h 176"/>
              <a:gd name="T90" fmla="*/ 8 w 176"/>
              <a:gd name="T91" fmla="*/ 128 h 176"/>
              <a:gd name="T92" fmla="*/ 168 w 176"/>
              <a:gd name="T93" fmla="*/ 128 h 176"/>
              <a:gd name="T94" fmla="*/ 168 w 176"/>
              <a:gd name="T95" fmla="*/ 136 h 176"/>
              <a:gd name="T96" fmla="*/ 168 w 176"/>
              <a:gd name="T97" fmla="*/ 120 h 176"/>
              <a:gd name="T98" fmla="*/ 8 w 176"/>
              <a:gd name="T99" fmla="*/ 120 h 176"/>
              <a:gd name="T100" fmla="*/ 8 w 176"/>
              <a:gd name="T101" fmla="*/ 16 h 176"/>
              <a:gd name="T102" fmla="*/ 16 w 176"/>
              <a:gd name="T103" fmla="*/ 8 h 176"/>
              <a:gd name="T104" fmla="*/ 160 w 176"/>
              <a:gd name="T105" fmla="*/ 8 h 176"/>
              <a:gd name="T106" fmla="*/ 168 w 176"/>
              <a:gd name="T107" fmla="*/ 16 h 176"/>
              <a:gd name="T108" fmla="*/ 168 w 176"/>
              <a:gd name="T109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76">
                <a:moveTo>
                  <a:pt x="91" y="33"/>
                </a:moveTo>
                <a:cubicBezTo>
                  <a:pt x="90" y="32"/>
                  <a:pt x="89" y="32"/>
                  <a:pt x="88" y="32"/>
                </a:cubicBezTo>
                <a:cubicBezTo>
                  <a:pt x="87" y="32"/>
                  <a:pt x="86" y="32"/>
                  <a:pt x="85" y="33"/>
                </a:cubicBezTo>
                <a:cubicBezTo>
                  <a:pt x="69" y="49"/>
                  <a:pt x="69" y="49"/>
                  <a:pt x="69" y="49"/>
                </a:cubicBezTo>
                <a:cubicBezTo>
                  <a:pt x="68" y="50"/>
                  <a:pt x="68" y="51"/>
                  <a:pt x="68" y="52"/>
                </a:cubicBezTo>
                <a:cubicBezTo>
                  <a:pt x="68" y="54"/>
                  <a:pt x="70" y="56"/>
                  <a:pt x="72" y="56"/>
                </a:cubicBezTo>
                <a:cubicBezTo>
                  <a:pt x="73" y="56"/>
                  <a:pt x="74" y="56"/>
                  <a:pt x="75" y="55"/>
                </a:cubicBezTo>
                <a:cubicBezTo>
                  <a:pt x="84" y="46"/>
                  <a:pt x="84" y="46"/>
                  <a:pt x="84" y="46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94"/>
                  <a:pt x="86" y="96"/>
                  <a:pt x="88" y="96"/>
                </a:cubicBezTo>
                <a:cubicBezTo>
                  <a:pt x="90" y="96"/>
                  <a:pt x="92" y="94"/>
                  <a:pt x="92" y="92"/>
                </a:cubicBezTo>
                <a:cubicBezTo>
                  <a:pt x="92" y="46"/>
                  <a:pt x="92" y="46"/>
                  <a:pt x="92" y="46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2" y="56"/>
                  <a:pt x="103" y="56"/>
                  <a:pt x="104" y="56"/>
                </a:cubicBezTo>
                <a:cubicBezTo>
                  <a:pt x="106" y="56"/>
                  <a:pt x="108" y="54"/>
                  <a:pt x="108" y="52"/>
                </a:cubicBezTo>
                <a:cubicBezTo>
                  <a:pt x="108" y="51"/>
                  <a:pt x="108" y="50"/>
                  <a:pt x="107" y="49"/>
                </a:cubicBezTo>
                <a:lnTo>
                  <a:pt x="91" y="33"/>
                </a:lnTo>
                <a:close/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5"/>
                  <a:pt x="7" y="152"/>
                  <a:pt x="16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58" y="168"/>
                  <a:pt x="56" y="170"/>
                  <a:pt x="56" y="172"/>
                </a:cubicBezTo>
                <a:cubicBezTo>
                  <a:pt x="56" y="174"/>
                  <a:pt x="58" y="176"/>
                  <a:pt x="60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8" y="176"/>
                  <a:pt x="120" y="174"/>
                  <a:pt x="120" y="172"/>
                </a:cubicBezTo>
                <a:cubicBezTo>
                  <a:pt x="120" y="170"/>
                  <a:pt x="118" y="168"/>
                  <a:pt x="116" y="1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9" y="152"/>
                  <a:pt x="176" y="145"/>
                  <a:pt x="176" y="136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96" y="168"/>
                </a:moveTo>
                <a:cubicBezTo>
                  <a:pt x="80" y="168"/>
                  <a:pt x="80" y="168"/>
                  <a:pt x="80" y="168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96" y="152"/>
                  <a:pt x="96" y="152"/>
                  <a:pt x="96" y="152"/>
                </a:cubicBezTo>
                <a:lnTo>
                  <a:pt x="96" y="168"/>
                </a:lnTo>
                <a:close/>
                <a:moveTo>
                  <a:pt x="168" y="136"/>
                </a:moveTo>
                <a:cubicBezTo>
                  <a:pt x="168" y="140"/>
                  <a:pt x="164" y="144"/>
                  <a:pt x="16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8" y="140"/>
                  <a:pt x="8" y="136"/>
                </a:cubicBezTo>
                <a:cubicBezTo>
                  <a:pt x="8" y="128"/>
                  <a:pt x="8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lnTo>
                  <a:pt x="168" y="136"/>
                </a:lnTo>
                <a:close/>
                <a:moveTo>
                  <a:pt x="168" y="120"/>
                </a:moveTo>
                <a:cubicBezTo>
                  <a:pt x="8" y="120"/>
                  <a:pt x="8" y="120"/>
                  <a:pt x="8" y="1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8"/>
          <p:cNvSpPr>
            <a:spLocks noEditPoints="1"/>
          </p:cNvSpPr>
          <p:nvPr/>
        </p:nvSpPr>
        <p:spPr bwMode="auto">
          <a:xfrm>
            <a:off x="4333875" y="1411288"/>
            <a:ext cx="447675" cy="447675"/>
          </a:xfrm>
          <a:custGeom>
            <a:avLst/>
            <a:gdLst>
              <a:gd name="T0" fmla="*/ 116 w 176"/>
              <a:gd name="T1" fmla="*/ 60 h 176"/>
              <a:gd name="T2" fmla="*/ 70 w 176"/>
              <a:gd name="T3" fmla="*/ 60 h 176"/>
              <a:gd name="T4" fmla="*/ 79 w 176"/>
              <a:gd name="T5" fmla="*/ 51 h 176"/>
              <a:gd name="T6" fmla="*/ 80 w 176"/>
              <a:gd name="T7" fmla="*/ 48 h 176"/>
              <a:gd name="T8" fmla="*/ 76 w 176"/>
              <a:gd name="T9" fmla="*/ 44 h 176"/>
              <a:gd name="T10" fmla="*/ 73 w 176"/>
              <a:gd name="T11" fmla="*/ 45 h 176"/>
              <a:gd name="T12" fmla="*/ 57 w 176"/>
              <a:gd name="T13" fmla="*/ 61 h 176"/>
              <a:gd name="T14" fmla="*/ 56 w 176"/>
              <a:gd name="T15" fmla="*/ 64 h 176"/>
              <a:gd name="T16" fmla="*/ 57 w 176"/>
              <a:gd name="T17" fmla="*/ 67 h 176"/>
              <a:gd name="T18" fmla="*/ 73 w 176"/>
              <a:gd name="T19" fmla="*/ 83 h 176"/>
              <a:gd name="T20" fmla="*/ 76 w 176"/>
              <a:gd name="T21" fmla="*/ 84 h 176"/>
              <a:gd name="T22" fmla="*/ 80 w 176"/>
              <a:gd name="T23" fmla="*/ 80 h 176"/>
              <a:gd name="T24" fmla="*/ 79 w 176"/>
              <a:gd name="T25" fmla="*/ 77 h 176"/>
              <a:gd name="T26" fmla="*/ 70 w 176"/>
              <a:gd name="T27" fmla="*/ 68 h 176"/>
              <a:gd name="T28" fmla="*/ 116 w 176"/>
              <a:gd name="T29" fmla="*/ 68 h 176"/>
              <a:gd name="T30" fmla="*/ 120 w 176"/>
              <a:gd name="T31" fmla="*/ 64 h 176"/>
              <a:gd name="T32" fmla="*/ 116 w 176"/>
              <a:gd name="T33" fmla="*/ 60 h 176"/>
              <a:gd name="T34" fmla="*/ 160 w 176"/>
              <a:gd name="T35" fmla="*/ 0 h 176"/>
              <a:gd name="T36" fmla="*/ 16 w 176"/>
              <a:gd name="T37" fmla="*/ 0 h 176"/>
              <a:gd name="T38" fmla="*/ 0 w 176"/>
              <a:gd name="T39" fmla="*/ 16 h 176"/>
              <a:gd name="T40" fmla="*/ 0 w 176"/>
              <a:gd name="T41" fmla="*/ 136 h 176"/>
              <a:gd name="T42" fmla="*/ 16 w 176"/>
              <a:gd name="T43" fmla="*/ 152 h 176"/>
              <a:gd name="T44" fmla="*/ 72 w 176"/>
              <a:gd name="T45" fmla="*/ 152 h 176"/>
              <a:gd name="T46" fmla="*/ 72 w 176"/>
              <a:gd name="T47" fmla="*/ 168 h 176"/>
              <a:gd name="T48" fmla="*/ 60 w 176"/>
              <a:gd name="T49" fmla="*/ 168 h 176"/>
              <a:gd name="T50" fmla="*/ 56 w 176"/>
              <a:gd name="T51" fmla="*/ 172 h 176"/>
              <a:gd name="T52" fmla="*/ 60 w 176"/>
              <a:gd name="T53" fmla="*/ 176 h 176"/>
              <a:gd name="T54" fmla="*/ 116 w 176"/>
              <a:gd name="T55" fmla="*/ 176 h 176"/>
              <a:gd name="T56" fmla="*/ 120 w 176"/>
              <a:gd name="T57" fmla="*/ 172 h 176"/>
              <a:gd name="T58" fmla="*/ 116 w 176"/>
              <a:gd name="T59" fmla="*/ 168 h 176"/>
              <a:gd name="T60" fmla="*/ 104 w 176"/>
              <a:gd name="T61" fmla="*/ 168 h 176"/>
              <a:gd name="T62" fmla="*/ 104 w 176"/>
              <a:gd name="T63" fmla="*/ 152 h 176"/>
              <a:gd name="T64" fmla="*/ 160 w 176"/>
              <a:gd name="T65" fmla="*/ 152 h 176"/>
              <a:gd name="T66" fmla="*/ 176 w 176"/>
              <a:gd name="T67" fmla="*/ 136 h 176"/>
              <a:gd name="T68" fmla="*/ 176 w 176"/>
              <a:gd name="T69" fmla="*/ 16 h 176"/>
              <a:gd name="T70" fmla="*/ 160 w 176"/>
              <a:gd name="T71" fmla="*/ 0 h 176"/>
              <a:gd name="T72" fmla="*/ 96 w 176"/>
              <a:gd name="T73" fmla="*/ 168 h 176"/>
              <a:gd name="T74" fmla="*/ 80 w 176"/>
              <a:gd name="T75" fmla="*/ 168 h 176"/>
              <a:gd name="T76" fmla="*/ 80 w 176"/>
              <a:gd name="T77" fmla="*/ 152 h 176"/>
              <a:gd name="T78" fmla="*/ 96 w 176"/>
              <a:gd name="T79" fmla="*/ 152 h 176"/>
              <a:gd name="T80" fmla="*/ 96 w 176"/>
              <a:gd name="T81" fmla="*/ 168 h 176"/>
              <a:gd name="T82" fmla="*/ 168 w 176"/>
              <a:gd name="T83" fmla="*/ 136 h 176"/>
              <a:gd name="T84" fmla="*/ 160 w 176"/>
              <a:gd name="T85" fmla="*/ 144 h 176"/>
              <a:gd name="T86" fmla="*/ 16 w 176"/>
              <a:gd name="T87" fmla="*/ 144 h 176"/>
              <a:gd name="T88" fmla="*/ 8 w 176"/>
              <a:gd name="T89" fmla="*/ 136 h 176"/>
              <a:gd name="T90" fmla="*/ 8 w 176"/>
              <a:gd name="T91" fmla="*/ 128 h 176"/>
              <a:gd name="T92" fmla="*/ 168 w 176"/>
              <a:gd name="T93" fmla="*/ 128 h 176"/>
              <a:gd name="T94" fmla="*/ 168 w 176"/>
              <a:gd name="T95" fmla="*/ 136 h 176"/>
              <a:gd name="T96" fmla="*/ 168 w 176"/>
              <a:gd name="T97" fmla="*/ 120 h 176"/>
              <a:gd name="T98" fmla="*/ 8 w 176"/>
              <a:gd name="T99" fmla="*/ 120 h 176"/>
              <a:gd name="T100" fmla="*/ 8 w 176"/>
              <a:gd name="T101" fmla="*/ 16 h 176"/>
              <a:gd name="T102" fmla="*/ 16 w 176"/>
              <a:gd name="T103" fmla="*/ 8 h 176"/>
              <a:gd name="T104" fmla="*/ 160 w 176"/>
              <a:gd name="T105" fmla="*/ 8 h 176"/>
              <a:gd name="T106" fmla="*/ 168 w 176"/>
              <a:gd name="T107" fmla="*/ 16 h 176"/>
              <a:gd name="T108" fmla="*/ 168 w 176"/>
              <a:gd name="T109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76">
                <a:moveTo>
                  <a:pt x="116" y="60"/>
                </a:moveTo>
                <a:cubicBezTo>
                  <a:pt x="70" y="60"/>
                  <a:pt x="70" y="60"/>
                  <a:pt x="70" y="60"/>
                </a:cubicBezTo>
                <a:cubicBezTo>
                  <a:pt x="79" y="51"/>
                  <a:pt x="79" y="51"/>
                  <a:pt x="79" y="51"/>
                </a:cubicBezTo>
                <a:cubicBezTo>
                  <a:pt x="80" y="50"/>
                  <a:pt x="80" y="49"/>
                  <a:pt x="80" y="48"/>
                </a:cubicBezTo>
                <a:cubicBezTo>
                  <a:pt x="80" y="46"/>
                  <a:pt x="78" y="44"/>
                  <a:pt x="76" y="44"/>
                </a:cubicBezTo>
                <a:cubicBezTo>
                  <a:pt x="75" y="44"/>
                  <a:pt x="74" y="44"/>
                  <a:pt x="73" y="45"/>
                </a:cubicBezTo>
                <a:cubicBezTo>
                  <a:pt x="57" y="61"/>
                  <a:pt x="57" y="61"/>
                  <a:pt x="57" y="61"/>
                </a:cubicBezTo>
                <a:cubicBezTo>
                  <a:pt x="56" y="62"/>
                  <a:pt x="56" y="63"/>
                  <a:pt x="56" y="64"/>
                </a:cubicBezTo>
                <a:cubicBezTo>
                  <a:pt x="56" y="65"/>
                  <a:pt x="56" y="66"/>
                  <a:pt x="57" y="67"/>
                </a:cubicBezTo>
                <a:cubicBezTo>
                  <a:pt x="73" y="83"/>
                  <a:pt x="73" y="83"/>
                  <a:pt x="73" y="83"/>
                </a:cubicBezTo>
                <a:cubicBezTo>
                  <a:pt x="74" y="84"/>
                  <a:pt x="75" y="84"/>
                  <a:pt x="76" y="84"/>
                </a:cubicBezTo>
                <a:cubicBezTo>
                  <a:pt x="78" y="84"/>
                  <a:pt x="80" y="82"/>
                  <a:pt x="80" y="80"/>
                </a:cubicBezTo>
                <a:cubicBezTo>
                  <a:pt x="80" y="79"/>
                  <a:pt x="80" y="78"/>
                  <a:pt x="79" y="77"/>
                </a:cubicBezTo>
                <a:cubicBezTo>
                  <a:pt x="70" y="68"/>
                  <a:pt x="70" y="68"/>
                  <a:pt x="70" y="68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8" y="68"/>
                  <a:pt x="120" y="66"/>
                  <a:pt x="120" y="64"/>
                </a:cubicBezTo>
                <a:cubicBezTo>
                  <a:pt x="120" y="62"/>
                  <a:pt x="118" y="60"/>
                  <a:pt x="116" y="60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5"/>
                  <a:pt x="7" y="152"/>
                  <a:pt x="16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58" y="168"/>
                  <a:pt x="56" y="170"/>
                  <a:pt x="56" y="172"/>
                </a:cubicBezTo>
                <a:cubicBezTo>
                  <a:pt x="56" y="174"/>
                  <a:pt x="58" y="176"/>
                  <a:pt x="60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8" y="176"/>
                  <a:pt x="120" y="174"/>
                  <a:pt x="120" y="172"/>
                </a:cubicBezTo>
                <a:cubicBezTo>
                  <a:pt x="120" y="170"/>
                  <a:pt x="118" y="168"/>
                  <a:pt x="116" y="1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9" y="152"/>
                  <a:pt x="176" y="145"/>
                  <a:pt x="176" y="136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96" y="168"/>
                </a:moveTo>
                <a:cubicBezTo>
                  <a:pt x="80" y="168"/>
                  <a:pt x="80" y="168"/>
                  <a:pt x="80" y="168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96" y="152"/>
                  <a:pt x="96" y="152"/>
                  <a:pt x="96" y="152"/>
                </a:cubicBezTo>
                <a:lnTo>
                  <a:pt x="96" y="168"/>
                </a:lnTo>
                <a:close/>
                <a:moveTo>
                  <a:pt x="168" y="136"/>
                </a:moveTo>
                <a:cubicBezTo>
                  <a:pt x="168" y="140"/>
                  <a:pt x="164" y="144"/>
                  <a:pt x="16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8" y="140"/>
                  <a:pt x="8" y="136"/>
                </a:cubicBezTo>
                <a:cubicBezTo>
                  <a:pt x="8" y="128"/>
                  <a:pt x="8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lnTo>
                  <a:pt x="168" y="136"/>
                </a:lnTo>
                <a:close/>
                <a:moveTo>
                  <a:pt x="168" y="120"/>
                </a:moveTo>
                <a:cubicBezTo>
                  <a:pt x="8" y="120"/>
                  <a:pt x="8" y="120"/>
                  <a:pt x="8" y="1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9"/>
          <p:cNvSpPr>
            <a:spLocks noEditPoints="1"/>
          </p:cNvSpPr>
          <p:nvPr/>
        </p:nvSpPr>
        <p:spPr bwMode="auto">
          <a:xfrm>
            <a:off x="5187950" y="1411288"/>
            <a:ext cx="446087" cy="447675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36 h 176"/>
              <a:gd name="T8" fmla="*/ 16 w 176"/>
              <a:gd name="T9" fmla="*/ 152 h 176"/>
              <a:gd name="T10" fmla="*/ 72 w 176"/>
              <a:gd name="T11" fmla="*/ 152 h 176"/>
              <a:gd name="T12" fmla="*/ 72 w 176"/>
              <a:gd name="T13" fmla="*/ 168 h 176"/>
              <a:gd name="T14" fmla="*/ 60 w 176"/>
              <a:gd name="T15" fmla="*/ 168 h 176"/>
              <a:gd name="T16" fmla="*/ 56 w 176"/>
              <a:gd name="T17" fmla="*/ 172 h 176"/>
              <a:gd name="T18" fmla="*/ 60 w 176"/>
              <a:gd name="T19" fmla="*/ 176 h 176"/>
              <a:gd name="T20" fmla="*/ 116 w 176"/>
              <a:gd name="T21" fmla="*/ 176 h 176"/>
              <a:gd name="T22" fmla="*/ 120 w 176"/>
              <a:gd name="T23" fmla="*/ 172 h 176"/>
              <a:gd name="T24" fmla="*/ 116 w 176"/>
              <a:gd name="T25" fmla="*/ 168 h 176"/>
              <a:gd name="T26" fmla="*/ 104 w 176"/>
              <a:gd name="T27" fmla="*/ 168 h 176"/>
              <a:gd name="T28" fmla="*/ 104 w 176"/>
              <a:gd name="T29" fmla="*/ 152 h 176"/>
              <a:gd name="T30" fmla="*/ 160 w 176"/>
              <a:gd name="T31" fmla="*/ 152 h 176"/>
              <a:gd name="T32" fmla="*/ 176 w 176"/>
              <a:gd name="T33" fmla="*/ 136 h 176"/>
              <a:gd name="T34" fmla="*/ 176 w 176"/>
              <a:gd name="T35" fmla="*/ 16 h 176"/>
              <a:gd name="T36" fmla="*/ 160 w 176"/>
              <a:gd name="T37" fmla="*/ 0 h 176"/>
              <a:gd name="T38" fmla="*/ 96 w 176"/>
              <a:gd name="T39" fmla="*/ 168 h 176"/>
              <a:gd name="T40" fmla="*/ 80 w 176"/>
              <a:gd name="T41" fmla="*/ 168 h 176"/>
              <a:gd name="T42" fmla="*/ 80 w 176"/>
              <a:gd name="T43" fmla="*/ 152 h 176"/>
              <a:gd name="T44" fmla="*/ 96 w 176"/>
              <a:gd name="T45" fmla="*/ 152 h 176"/>
              <a:gd name="T46" fmla="*/ 96 w 176"/>
              <a:gd name="T47" fmla="*/ 168 h 176"/>
              <a:gd name="T48" fmla="*/ 168 w 176"/>
              <a:gd name="T49" fmla="*/ 136 h 176"/>
              <a:gd name="T50" fmla="*/ 160 w 176"/>
              <a:gd name="T51" fmla="*/ 144 h 176"/>
              <a:gd name="T52" fmla="*/ 16 w 176"/>
              <a:gd name="T53" fmla="*/ 144 h 176"/>
              <a:gd name="T54" fmla="*/ 8 w 176"/>
              <a:gd name="T55" fmla="*/ 136 h 176"/>
              <a:gd name="T56" fmla="*/ 8 w 176"/>
              <a:gd name="T57" fmla="*/ 128 h 176"/>
              <a:gd name="T58" fmla="*/ 168 w 176"/>
              <a:gd name="T59" fmla="*/ 128 h 176"/>
              <a:gd name="T60" fmla="*/ 168 w 176"/>
              <a:gd name="T61" fmla="*/ 136 h 176"/>
              <a:gd name="T62" fmla="*/ 168 w 176"/>
              <a:gd name="T63" fmla="*/ 120 h 176"/>
              <a:gd name="T64" fmla="*/ 8 w 176"/>
              <a:gd name="T65" fmla="*/ 120 h 176"/>
              <a:gd name="T66" fmla="*/ 8 w 176"/>
              <a:gd name="T67" fmla="*/ 16 h 176"/>
              <a:gd name="T68" fmla="*/ 16 w 176"/>
              <a:gd name="T69" fmla="*/ 8 h 176"/>
              <a:gd name="T70" fmla="*/ 160 w 176"/>
              <a:gd name="T71" fmla="*/ 8 h 176"/>
              <a:gd name="T72" fmla="*/ 168 w 176"/>
              <a:gd name="T73" fmla="*/ 16 h 176"/>
              <a:gd name="T74" fmla="*/ 168 w 176"/>
              <a:gd name="T75" fmla="*/ 120 h 176"/>
              <a:gd name="T76" fmla="*/ 119 w 176"/>
              <a:gd name="T77" fmla="*/ 61 h 176"/>
              <a:gd name="T78" fmla="*/ 103 w 176"/>
              <a:gd name="T79" fmla="*/ 45 h 176"/>
              <a:gd name="T80" fmla="*/ 100 w 176"/>
              <a:gd name="T81" fmla="*/ 44 h 176"/>
              <a:gd name="T82" fmla="*/ 96 w 176"/>
              <a:gd name="T83" fmla="*/ 48 h 176"/>
              <a:gd name="T84" fmla="*/ 97 w 176"/>
              <a:gd name="T85" fmla="*/ 51 h 176"/>
              <a:gd name="T86" fmla="*/ 106 w 176"/>
              <a:gd name="T87" fmla="*/ 60 h 176"/>
              <a:gd name="T88" fmla="*/ 60 w 176"/>
              <a:gd name="T89" fmla="*/ 60 h 176"/>
              <a:gd name="T90" fmla="*/ 56 w 176"/>
              <a:gd name="T91" fmla="*/ 64 h 176"/>
              <a:gd name="T92" fmla="*/ 60 w 176"/>
              <a:gd name="T93" fmla="*/ 68 h 176"/>
              <a:gd name="T94" fmla="*/ 106 w 176"/>
              <a:gd name="T95" fmla="*/ 68 h 176"/>
              <a:gd name="T96" fmla="*/ 97 w 176"/>
              <a:gd name="T97" fmla="*/ 77 h 176"/>
              <a:gd name="T98" fmla="*/ 96 w 176"/>
              <a:gd name="T99" fmla="*/ 80 h 176"/>
              <a:gd name="T100" fmla="*/ 100 w 176"/>
              <a:gd name="T101" fmla="*/ 84 h 176"/>
              <a:gd name="T102" fmla="*/ 103 w 176"/>
              <a:gd name="T103" fmla="*/ 83 h 176"/>
              <a:gd name="T104" fmla="*/ 119 w 176"/>
              <a:gd name="T105" fmla="*/ 67 h 176"/>
              <a:gd name="T106" fmla="*/ 120 w 176"/>
              <a:gd name="T107" fmla="*/ 64 h 176"/>
              <a:gd name="T108" fmla="*/ 119 w 176"/>
              <a:gd name="T109" fmla="*/ 6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5"/>
                  <a:pt x="7" y="152"/>
                  <a:pt x="16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58" y="168"/>
                  <a:pt x="56" y="170"/>
                  <a:pt x="56" y="172"/>
                </a:cubicBezTo>
                <a:cubicBezTo>
                  <a:pt x="56" y="174"/>
                  <a:pt x="58" y="176"/>
                  <a:pt x="60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8" y="176"/>
                  <a:pt x="120" y="174"/>
                  <a:pt x="120" y="172"/>
                </a:cubicBezTo>
                <a:cubicBezTo>
                  <a:pt x="120" y="170"/>
                  <a:pt x="118" y="168"/>
                  <a:pt x="116" y="1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9" y="152"/>
                  <a:pt x="176" y="145"/>
                  <a:pt x="176" y="136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96" y="168"/>
                </a:moveTo>
                <a:cubicBezTo>
                  <a:pt x="80" y="168"/>
                  <a:pt x="80" y="168"/>
                  <a:pt x="80" y="168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96" y="152"/>
                  <a:pt x="96" y="152"/>
                  <a:pt x="96" y="152"/>
                </a:cubicBezTo>
                <a:lnTo>
                  <a:pt x="96" y="168"/>
                </a:lnTo>
                <a:close/>
                <a:moveTo>
                  <a:pt x="168" y="136"/>
                </a:moveTo>
                <a:cubicBezTo>
                  <a:pt x="168" y="140"/>
                  <a:pt x="164" y="144"/>
                  <a:pt x="16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8" y="140"/>
                  <a:pt x="8" y="136"/>
                </a:cubicBezTo>
                <a:cubicBezTo>
                  <a:pt x="8" y="128"/>
                  <a:pt x="8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lnTo>
                  <a:pt x="168" y="136"/>
                </a:lnTo>
                <a:close/>
                <a:moveTo>
                  <a:pt x="168" y="120"/>
                </a:moveTo>
                <a:cubicBezTo>
                  <a:pt x="8" y="120"/>
                  <a:pt x="8" y="120"/>
                  <a:pt x="8" y="1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20"/>
                </a:lnTo>
                <a:close/>
                <a:moveTo>
                  <a:pt x="119" y="61"/>
                </a:moveTo>
                <a:cubicBezTo>
                  <a:pt x="103" y="45"/>
                  <a:pt x="103" y="45"/>
                  <a:pt x="103" y="45"/>
                </a:cubicBezTo>
                <a:cubicBezTo>
                  <a:pt x="102" y="44"/>
                  <a:pt x="101" y="44"/>
                  <a:pt x="100" y="44"/>
                </a:cubicBezTo>
                <a:cubicBezTo>
                  <a:pt x="98" y="44"/>
                  <a:pt x="96" y="46"/>
                  <a:pt x="96" y="48"/>
                </a:cubicBezTo>
                <a:cubicBezTo>
                  <a:pt x="96" y="49"/>
                  <a:pt x="96" y="50"/>
                  <a:pt x="97" y="51"/>
                </a:cubicBezTo>
                <a:cubicBezTo>
                  <a:pt x="106" y="60"/>
                  <a:pt x="106" y="60"/>
                  <a:pt x="10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58" y="60"/>
                  <a:pt x="56" y="62"/>
                  <a:pt x="56" y="64"/>
                </a:cubicBezTo>
                <a:cubicBezTo>
                  <a:pt x="56" y="66"/>
                  <a:pt x="58" y="68"/>
                  <a:pt x="60" y="68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97" y="77"/>
                  <a:pt x="97" y="77"/>
                  <a:pt x="97" y="77"/>
                </a:cubicBezTo>
                <a:cubicBezTo>
                  <a:pt x="96" y="78"/>
                  <a:pt x="96" y="79"/>
                  <a:pt x="96" y="80"/>
                </a:cubicBezTo>
                <a:cubicBezTo>
                  <a:pt x="96" y="82"/>
                  <a:pt x="98" y="84"/>
                  <a:pt x="100" y="84"/>
                </a:cubicBezTo>
                <a:cubicBezTo>
                  <a:pt x="101" y="84"/>
                  <a:pt x="102" y="84"/>
                  <a:pt x="103" y="83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20" y="66"/>
                  <a:pt x="120" y="65"/>
                  <a:pt x="120" y="64"/>
                </a:cubicBezTo>
                <a:cubicBezTo>
                  <a:pt x="120" y="63"/>
                  <a:pt x="120" y="62"/>
                  <a:pt x="119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0"/>
          <p:cNvSpPr>
            <a:spLocks noEditPoints="1"/>
          </p:cNvSpPr>
          <p:nvPr/>
        </p:nvSpPr>
        <p:spPr bwMode="auto">
          <a:xfrm>
            <a:off x="6040438" y="1411288"/>
            <a:ext cx="447675" cy="447675"/>
          </a:xfrm>
          <a:custGeom>
            <a:avLst/>
            <a:gdLst>
              <a:gd name="T0" fmla="*/ 16 w 176"/>
              <a:gd name="T1" fmla="*/ 20 h 176"/>
              <a:gd name="T2" fmla="*/ 24 w 176"/>
              <a:gd name="T3" fmla="*/ 20 h 176"/>
              <a:gd name="T4" fmla="*/ 46 w 176"/>
              <a:gd name="T5" fmla="*/ 36 h 176"/>
              <a:gd name="T6" fmla="*/ 104 w 176"/>
              <a:gd name="T7" fmla="*/ 30 h 176"/>
              <a:gd name="T8" fmla="*/ 46 w 176"/>
              <a:gd name="T9" fmla="*/ 24 h 176"/>
              <a:gd name="T10" fmla="*/ 46 w 176"/>
              <a:gd name="T11" fmla="*/ 36 h 176"/>
              <a:gd name="T12" fmla="*/ 16 w 176"/>
              <a:gd name="T13" fmla="*/ 132 h 176"/>
              <a:gd name="T14" fmla="*/ 24 w 176"/>
              <a:gd name="T15" fmla="*/ 132 h 176"/>
              <a:gd name="T16" fmla="*/ 156 w 176"/>
              <a:gd name="T17" fmla="*/ 128 h 176"/>
              <a:gd name="T18" fmla="*/ 156 w 176"/>
              <a:gd name="T19" fmla="*/ 136 h 176"/>
              <a:gd name="T20" fmla="*/ 156 w 176"/>
              <a:gd name="T21" fmla="*/ 128 h 176"/>
              <a:gd name="T22" fmla="*/ 72 w 176"/>
              <a:gd name="T23" fmla="*/ 88 h 176"/>
              <a:gd name="T24" fmla="*/ 104 w 176"/>
              <a:gd name="T25" fmla="*/ 88 h 176"/>
              <a:gd name="T26" fmla="*/ 88 w 176"/>
              <a:gd name="T27" fmla="*/ 92 h 176"/>
              <a:gd name="T28" fmla="*/ 88 w 176"/>
              <a:gd name="T29" fmla="*/ 84 h 176"/>
              <a:gd name="T30" fmla="*/ 88 w 176"/>
              <a:gd name="T31" fmla="*/ 92 h 176"/>
              <a:gd name="T32" fmla="*/ 16 w 176"/>
              <a:gd name="T33" fmla="*/ 0 h 176"/>
              <a:gd name="T34" fmla="*/ 0 w 176"/>
              <a:gd name="T35" fmla="*/ 160 h 176"/>
              <a:gd name="T36" fmla="*/ 160 w 176"/>
              <a:gd name="T37" fmla="*/ 176 h 176"/>
              <a:gd name="T38" fmla="*/ 176 w 176"/>
              <a:gd name="T39" fmla="*/ 16 h 176"/>
              <a:gd name="T40" fmla="*/ 168 w 176"/>
              <a:gd name="T41" fmla="*/ 160 h 176"/>
              <a:gd name="T42" fmla="*/ 16 w 176"/>
              <a:gd name="T43" fmla="*/ 168 h 176"/>
              <a:gd name="T44" fmla="*/ 8 w 176"/>
              <a:gd name="T45" fmla="*/ 150 h 176"/>
              <a:gd name="T46" fmla="*/ 160 w 176"/>
              <a:gd name="T47" fmla="*/ 152 h 176"/>
              <a:gd name="T48" fmla="*/ 168 w 176"/>
              <a:gd name="T49" fmla="*/ 160 h 176"/>
              <a:gd name="T50" fmla="*/ 160 w 176"/>
              <a:gd name="T51" fmla="*/ 144 h 176"/>
              <a:gd name="T52" fmla="*/ 8 w 176"/>
              <a:gd name="T53" fmla="*/ 136 h 176"/>
              <a:gd name="T54" fmla="*/ 16 w 176"/>
              <a:gd name="T55" fmla="*/ 8 h 176"/>
              <a:gd name="T56" fmla="*/ 168 w 176"/>
              <a:gd name="T57" fmla="*/ 16 h 176"/>
              <a:gd name="T58" fmla="*/ 156 w 176"/>
              <a:gd name="T59" fmla="*/ 16 h 176"/>
              <a:gd name="T60" fmla="*/ 156 w 176"/>
              <a:gd name="T61" fmla="*/ 24 h 176"/>
              <a:gd name="T62" fmla="*/ 156 w 176"/>
              <a:gd name="T63" fmla="*/ 16 h 176"/>
              <a:gd name="T64" fmla="*/ 109 w 176"/>
              <a:gd name="T65" fmla="*/ 51 h 176"/>
              <a:gd name="T66" fmla="*/ 32 w 176"/>
              <a:gd name="T67" fmla="*/ 88 h 176"/>
              <a:gd name="T68" fmla="*/ 144 w 176"/>
              <a:gd name="T69" fmla="*/ 88 h 176"/>
              <a:gd name="T70" fmla="*/ 136 w 176"/>
              <a:gd name="T71" fmla="*/ 16 h 176"/>
              <a:gd name="T72" fmla="*/ 40 w 176"/>
              <a:gd name="T73" fmla="*/ 88 h 176"/>
              <a:gd name="T74" fmla="*/ 112 w 176"/>
              <a:gd name="T75" fmla="*/ 60 h 176"/>
              <a:gd name="T76" fmla="*/ 128 w 176"/>
              <a:gd name="T77" fmla="*/ 70 h 176"/>
              <a:gd name="T78" fmla="*/ 88 w 176"/>
              <a:gd name="T79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20" y="16"/>
                </a:moveTo>
                <a:cubicBezTo>
                  <a:pt x="18" y="16"/>
                  <a:pt x="16" y="18"/>
                  <a:pt x="16" y="20"/>
                </a:cubicBezTo>
                <a:cubicBezTo>
                  <a:pt x="16" y="22"/>
                  <a:pt x="18" y="24"/>
                  <a:pt x="20" y="24"/>
                </a:cubicBezTo>
                <a:cubicBezTo>
                  <a:pt x="22" y="24"/>
                  <a:pt x="24" y="22"/>
                  <a:pt x="24" y="20"/>
                </a:cubicBezTo>
                <a:cubicBezTo>
                  <a:pt x="24" y="18"/>
                  <a:pt x="22" y="16"/>
                  <a:pt x="20" y="16"/>
                </a:cubicBezTo>
                <a:moveTo>
                  <a:pt x="46" y="36"/>
                </a:moveTo>
                <a:cubicBezTo>
                  <a:pt x="98" y="36"/>
                  <a:pt x="98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7"/>
                  <a:pt x="101" y="24"/>
                  <a:pt x="98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3" y="24"/>
                  <a:pt x="40" y="27"/>
                  <a:pt x="40" y="30"/>
                </a:cubicBezTo>
                <a:cubicBezTo>
                  <a:pt x="40" y="33"/>
                  <a:pt x="43" y="36"/>
                  <a:pt x="46" y="36"/>
                </a:cubicBezTo>
                <a:moveTo>
                  <a:pt x="20" y="128"/>
                </a:moveTo>
                <a:cubicBezTo>
                  <a:pt x="18" y="128"/>
                  <a:pt x="16" y="130"/>
                  <a:pt x="16" y="132"/>
                </a:cubicBezTo>
                <a:cubicBezTo>
                  <a:pt x="16" y="134"/>
                  <a:pt x="18" y="136"/>
                  <a:pt x="20" y="136"/>
                </a:cubicBezTo>
                <a:cubicBezTo>
                  <a:pt x="22" y="136"/>
                  <a:pt x="24" y="134"/>
                  <a:pt x="24" y="132"/>
                </a:cubicBezTo>
                <a:cubicBezTo>
                  <a:pt x="24" y="130"/>
                  <a:pt x="22" y="128"/>
                  <a:pt x="20" y="128"/>
                </a:cubicBezTo>
                <a:moveTo>
                  <a:pt x="156" y="128"/>
                </a:moveTo>
                <a:cubicBezTo>
                  <a:pt x="154" y="128"/>
                  <a:pt x="152" y="130"/>
                  <a:pt x="152" y="132"/>
                </a:cubicBezTo>
                <a:cubicBezTo>
                  <a:pt x="152" y="134"/>
                  <a:pt x="154" y="136"/>
                  <a:pt x="156" y="136"/>
                </a:cubicBezTo>
                <a:cubicBezTo>
                  <a:pt x="158" y="136"/>
                  <a:pt x="160" y="134"/>
                  <a:pt x="160" y="132"/>
                </a:cubicBezTo>
                <a:cubicBezTo>
                  <a:pt x="160" y="130"/>
                  <a:pt x="158" y="128"/>
                  <a:pt x="156" y="128"/>
                </a:cubicBezTo>
                <a:moveTo>
                  <a:pt x="88" y="76"/>
                </a:moveTo>
                <a:cubicBezTo>
                  <a:pt x="79" y="76"/>
                  <a:pt x="72" y="81"/>
                  <a:pt x="72" y="88"/>
                </a:cubicBezTo>
                <a:cubicBezTo>
                  <a:pt x="72" y="95"/>
                  <a:pt x="79" y="100"/>
                  <a:pt x="88" y="100"/>
                </a:cubicBezTo>
                <a:cubicBezTo>
                  <a:pt x="97" y="100"/>
                  <a:pt x="104" y="95"/>
                  <a:pt x="104" y="88"/>
                </a:cubicBezTo>
                <a:cubicBezTo>
                  <a:pt x="104" y="81"/>
                  <a:pt x="97" y="76"/>
                  <a:pt x="88" y="76"/>
                </a:cubicBezTo>
                <a:moveTo>
                  <a:pt x="88" y="92"/>
                </a:moveTo>
                <a:cubicBezTo>
                  <a:pt x="84" y="92"/>
                  <a:pt x="80" y="90"/>
                  <a:pt x="80" y="88"/>
                </a:cubicBezTo>
                <a:cubicBezTo>
                  <a:pt x="80" y="86"/>
                  <a:pt x="84" y="84"/>
                  <a:pt x="88" y="84"/>
                </a:cubicBezTo>
                <a:cubicBezTo>
                  <a:pt x="92" y="84"/>
                  <a:pt x="96" y="86"/>
                  <a:pt x="96" y="88"/>
                </a:cubicBezTo>
                <a:cubicBezTo>
                  <a:pt x="96" y="90"/>
                  <a:pt x="92" y="92"/>
                  <a:pt x="88" y="92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50"/>
                  <a:pt x="8" y="150"/>
                  <a:pt x="8" y="150"/>
                </a:cubicBezTo>
                <a:cubicBezTo>
                  <a:pt x="10" y="151"/>
                  <a:pt x="13" y="152"/>
                  <a:pt x="16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3" y="152"/>
                  <a:pt x="166" y="151"/>
                  <a:pt x="168" y="150"/>
                </a:cubicBezTo>
                <a:lnTo>
                  <a:pt x="168" y="160"/>
                </a:lnTo>
                <a:close/>
                <a:moveTo>
                  <a:pt x="168" y="136"/>
                </a:moveTo>
                <a:cubicBezTo>
                  <a:pt x="168" y="140"/>
                  <a:pt x="164" y="144"/>
                  <a:pt x="16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8" y="140"/>
                  <a:pt x="8" y="13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36"/>
                </a:lnTo>
                <a:close/>
                <a:moveTo>
                  <a:pt x="156" y="16"/>
                </a:moveTo>
                <a:cubicBezTo>
                  <a:pt x="154" y="16"/>
                  <a:pt x="152" y="18"/>
                  <a:pt x="152" y="20"/>
                </a:cubicBezTo>
                <a:cubicBezTo>
                  <a:pt x="152" y="22"/>
                  <a:pt x="154" y="24"/>
                  <a:pt x="156" y="24"/>
                </a:cubicBezTo>
                <a:cubicBezTo>
                  <a:pt x="158" y="24"/>
                  <a:pt x="160" y="22"/>
                  <a:pt x="160" y="20"/>
                </a:cubicBezTo>
                <a:cubicBezTo>
                  <a:pt x="160" y="18"/>
                  <a:pt x="158" y="16"/>
                  <a:pt x="156" y="16"/>
                </a:cubicBezTo>
                <a:moveTo>
                  <a:pt x="136" y="16"/>
                </a:moveTo>
                <a:cubicBezTo>
                  <a:pt x="109" y="51"/>
                  <a:pt x="109" y="51"/>
                  <a:pt x="109" y="51"/>
                </a:cubicBezTo>
                <a:cubicBezTo>
                  <a:pt x="102" y="49"/>
                  <a:pt x="95" y="48"/>
                  <a:pt x="88" y="48"/>
                </a:cubicBezTo>
                <a:cubicBezTo>
                  <a:pt x="57" y="48"/>
                  <a:pt x="32" y="66"/>
                  <a:pt x="32" y="88"/>
                </a:cubicBezTo>
                <a:cubicBezTo>
                  <a:pt x="32" y="110"/>
                  <a:pt x="57" y="128"/>
                  <a:pt x="88" y="128"/>
                </a:cubicBezTo>
                <a:cubicBezTo>
                  <a:pt x="119" y="128"/>
                  <a:pt x="144" y="110"/>
                  <a:pt x="144" y="88"/>
                </a:cubicBezTo>
                <a:cubicBezTo>
                  <a:pt x="144" y="80"/>
                  <a:pt x="141" y="73"/>
                  <a:pt x="136" y="67"/>
                </a:cubicBezTo>
                <a:lnTo>
                  <a:pt x="136" y="16"/>
                </a:lnTo>
                <a:close/>
                <a:moveTo>
                  <a:pt x="88" y="120"/>
                </a:moveTo>
                <a:cubicBezTo>
                  <a:pt x="61" y="120"/>
                  <a:pt x="40" y="106"/>
                  <a:pt x="40" y="88"/>
                </a:cubicBezTo>
                <a:cubicBezTo>
                  <a:pt x="40" y="70"/>
                  <a:pt x="61" y="56"/>
                  <a:pt x="88" y="56"/>
                </a:cubicBezTo>
                <a:cubicBezTo>
                  <a:pt x="97" y="56"/>
                  <a:pt x="105" y="58"/>
                  <a:pt x="112" y="60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33" y="75"/>
                  <a:pt x="136" y="81"/>
                  <a:pt x="136" y="88"/>
                </a:cubicBezTo>
                <a:cubicBezTo>
                  <a:pt x="136" y="106"/>
                  <a:pt x="115" y="120"/>
                  <a:pt x="88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1"/>
          <p:cNvSpPr>
            <a:spLocks noEditPoints="1"/>
          </p:cNvSpPr>
          <p:nvPr/>
        </p:nvSpPr>
        <p:spPr bwMode="auto">
          <a:xfrm>
            <a:off x="6894513" y="1411288"/>
            <a:ext cx="447675" cy="447675"/>
          </a:xfrm>
          <a:custGeom>
            <a:avLst/>
            <a:gdLst>
              <a:gd name="T0" fmla="*/ 56 w 176"/>
              <a:gd name="T1" fmla="*/ 40 h 176"/>
              <a:gd name="T2" fmla="*/ 80 w 176"/>
              <a:gd name="T3" fmla="*/ 40 h 176"/>
              <a:gd name="T4" fmla="*/ 80 w 176"/>
              <a:gd name="T5" fmla="*/ 32 h 176"/>
              <a:gd name="T6" fmla="*/ 56 w 176"/>
              <a:gd name="T7" fmla="*/ 32 h 176"/>
              <a:gd name="T8" fmla="*/ 56 w 176"/>
              <a:gd name="T9" fmla="*/ 40 h 176"/>
              <a:gd name="T10" fmla="*/ 144 w 176"/>
              <a:gd name="T11" fmla="*/ 0 h 176"/>
              <a:gd name="T12" fmla="*/ 16 w 176"/>
              <a:gd name="T13" fmla="*/ 0 h 176"/>
              <a:gd name="T14" fmla="*/ 0 w 176"/>
              <a:gd name="T15" fmla="*/ 16 h 176"/>
              <a:gd name="T16" fmla="*/ 0 w 176"/>
              <a:gd name="T17" fmla="*/ 160 h 176"/>
              <a:gd name="T18" fmla="*/ 16 w 176"/>
              <a:gd name="T19" fmla="*/ 176 h 176"/>
              <a:gd name="T20" fmla="*/ 160 w 176"/>
              <a:gd name="T21" fmla="*/ 176 h 176"/>
              <a:gd name="T22" fmla="*/ 176 w 176"/>
              <a:gd name="T23" fmla="*/ 160 h 176"/>
              <a:gd name="T24" fmla="*/ 176 w 176"/>
              <a:gd name="T25" fmla="*/ 32 h 176"/>
              <a:gd name="T26" fmla="*/ 144 w 176"/>
              <a:gd name="T27" fmla="*/ 0 h 176"/>
              <a:gd name="T28" fmla="*/ 48 w 176"/>
              <a:gd name="T29" fmla="*/ 8 h 176"/>
              <a:gd name="T30" fmla="*/ 128 w 176"/>
              <a:gd name="T31" fmla="*/ 8 h 176"/>
              <a:gd name="T32" fmla="*/ 128 w 176"/>
              <a:gd name="T33" fmla="*/ 56 h 176"/>
              <a:gd name="T34" fmla="*/ 48 w 176"/>
              <a:gd name="T35" fmla="*/ 56 h 176"/>
              <a:gd name="T36" fmla="*/ 48 w 176"/>
              <a:gd name="T37" fmla="*/ 8 h 176"/>
              <a:gd name="T38" fmla="*/ 144 w 176"/>
              <a:gd name="T39" fmla="*/ 168 h 176"/>
              <a:gd name="T40" fmla="*/ 32 w 176"/>
              <a:gd name="T41" fmla="*/ 168 h 176"/>
              <a:gd name="T42" fmla="*/ 32 w 176"/>
              <a:gd name="T43" fmla="*/ 96 h 176"/>
              <a:gd name="T44" fmla="*/ 144 w 176"/>
              <a:gd name="T45" fmla="*/ 96 h 176"/>
              <a:gd name="T46" fmla="*/ 144 w 176"/>
              <a:gd name="T47" fmla="*/ 168 h 176"/>
              <a:gd name="T48" fmla="*/ 168 w 176"/>
              <a:gd name="T49" fmla="*/ 160 h 176"/>
              <a:gd name="T50" fmla="*/ 160 w 176"/>
              <a:gd name="T51" fmla="*/ 168 h 176"/>
              <a:gd name="T52" fmla="*/ 152 w 176"/>
              <a:gd name="T53" fmla="*/ 168 h 176"/>
              <a:gd name="T54" fmla="*/ 152 w 176"/>
              <a:gd name="T55" fmla="*/ 96 h 176"/>
              <a:gd name="T56" fmla="*/ 144 w 176"/>
              <a:gd name="T57" fmla="*/ 88 h 176"/>
              <a:gd name="T58" fmla="*/ 32 w 176"/>
              <a:gd name="T59" fmla="*/ 88 h 176"/>
              <a:gd name="T60" fmla="*/ 24 w 176"/>
              <a:gd name="T61" fmla="*/ 96 h 176"/>
              <a:gd name="T62" fmla="*/ 24 w 176"/>
              <a:gd name="T63" fmla="*/ 168 h 176"/>
              <a:gd name="T64" fmla="*/ 16 w 176"/>
              <a:gd name="T65" fmla="*/ 168 h 176"/>
              <a:gd name="T66" fmla="*/ 8 w 176"/>
              <a:gd name="T67" fmla="*/ 160 h 176"/>
              <a:gd name="T68" fmla="*/ 8 w 176"/>
              <a:gd name="T69" fmla="*/ 16 h 176"/>
              <a:gd name="T70" fmla="*/ 16 w 176"/>
              <a:gd name="T71" fmla="*/ 8 h 176"/>
              <a:gd name="T72" fmla="*/ 40 w 176"/>
              <a:gd name="T73" fmla="*/ 8 h 176"/>
              <a:gd name="T74" fmla="*/ 40 w 176"/>
              <a:gd name="T75" fmla="*/ 56 h 176"/>
              <a:gd name="T76" fmla="*/ 48 w 176"/>
              <a:gd name="T77" fmla="*/ 64 h 176"/>
              <a:gd name="T78" fmla="*/ 128 w 176"/>
              <a:gd name="T79" fmla="*/ 64 h 176"/>
              <a:gd name="T80" fmla="*/ 136 w 176"/>
              <a:gd name="T81" fmla="*/ 56 h 176"/>
              <a:gd name="T82" fmla="*/ 136 w 176"/>
              <a:gd name="T83" fmla="*/ 8 h 176"/>
              <a:gd name="T84" fmla="*/ 140 w 176"/>
              <a:gd name="T85" fmla="*/ 8 h 176"/>
              <a:gd name="T86" fmla="*/ 168 w 176"/>
              <a:gd name="T87" fmla="*/ 36 h 176"/>
              <a:gd name="T88" fmla="*/ 168 w 176"/>
              <a:gd name="T89" fmla="*/ 160 h 176"/>
              <a:gd name="T90" fmla="*/ 56 w 176"/>
              <a:gd name="T91" fmla="*/ 24 h 176"/>
              <a:gd name="T92" fmla="*/ 88 w 176"/>
              <a:gd name="T93" fmla="*/ 24 h 176"/>
              <a:gd name="T94" fmla="*/ 88 w 176"/>
              <a:gd name="T95" fmla="*/ 16 h 176"/>
              <a:gd name="T96" fmla="*/ 56 w 176"/>
              <a:gd name="T97" fmla="*/ 16 h 176"/>
              <a:gd name="T98" fmla="*/ 56 w 176"/>
              <a:gd name="T99" fmla="*/ 24 h 176"/>
              <a:gd name="T100" fmla="*/ 104 w 176"/>
              <a:gd name="T101" fmla="*/ 48 h 176"/>
              <a:gd name="T102" fmla="*/ 120 w 176"/>
              <a:gd name="T103" fmla="*/ 48 h 176"/>
              <a:gd name="T104" fmla="*/ 120 w 176"/>
              <a:gd name="T105" fmla="*/ 16 h 176"/>
              <a:gd name="T106" fmla="*/ 104 w 176"/>
              <a:gd name="T107" fmla="*/ 16 h 176"/>
              <a:gd name="T108" fmla="*/ 104 w 176"/>
              <a:gd name="T109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76">
                <a:moveTo>
                  <a:pt x="56" y="40"/>
                </a:moveTo>
                <a:cubicBezTo>
                  <a:pt x="80" y="40"/>
                  <a:pt x="80" y="40"/>
                  <a:pt x="80" y="40"/>
                </a:cubicBezTo>
                <a:cubicBezTo>
                  <a:pt x="80" y="32"/>
                  <a:pt x="80" y="32"/>
                  <a:pt x="80" y="32"/>
                </a:cubicBezTo>
                <a:cubicBezTo>
                  <a:pt x="56" y="32"/>
                  <a:pt x="56" y="32"/>
                  <a:pt x="56" y="32"/>
                </a:cubicBezTo>
                <a:lnTo>
                  <a:pt x="56" y="40"/>
                </a:lnTo>
                <a:close/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lnTo>
                  <a:pt x="144" y="0"/>
                </a:lnTo>
                <a:close/>
                <a:moveTo>
                  <a:pt x="48" y="8"/>
                </a:moveTo>
                <a:cubicBezTo>
                  <a:pt x="128" y="8"/>
                  <a:pt x="128" y="8"/>
                  <a:pt x="128" y="8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48" y="56"/>
                  <a:pt x="48" y="56"/>
                  <a:pt x="48" y="56"/>
                </a:cubicBezTo>
                <a:lnTo>
                  <a:pt x="48" y="8"/>
                </a:lnTo>
                <a:close/>
                <a:moveTo>
                  <a:pt x="144" y="168"/>
                </a:moveTo>
                <a:cubicBezTo>
                  <a:pt x="32" y="168"/>
                  <a:pt x="32" y="168"/>
                  <a:pt x="32" y="168"/>
                </a:cubicBezTo>
                <a:cubicBezTo>
                  <a:pt x="32" y="96"/>
                  <a:pt x="32" y="96"/>
                  <a:pt x="32" y="96"/>
                </a:cubicBezTo>
                <a:cubicBezTo>
                  <a:pt x="144" y="96"/>
                  <a:pt x="144" y="96"/>
                  <a:pt x="144" y="96"/>
                </a:cubicBezTo>
                <a:lnTo>
                  <a:pt x="144" y="168"/>
                </a:lnTo>
                <a:close/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52" y="92"/>
                  <a:pt x="148" y="88"/>
                  <a:pt x="144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28" y="88"/>
                  <a:pt x="24" y="92"/>
                  <a:pt x="24" y="96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60"/>
                  <a:pt x="44" y="64"/>
                  <a:pt x="48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2" y="64"/>
                  <a:pt x="136" y="60"/>
                  <a:pt x="136" y="56"/>
                </a:cubicBezTo>
                <a:cubicBezTo>
                  <a:pt x="136" y="8"/>
                  <a:pt x="136" y="8"/>
                  <a:pt x="136" y="8"/>
                </a:cubicBezTo>
                <a:cubicBezTo>
                  <a:pt x="140" y="8"/>
                  <a:pt x="140" y="8"/>
                  <a:pt x="140" y="8"/>
                </a:cubicBezTo>
                <a:cubicBezTo>
                  <a:pt x="168" y="36"/>
                  <a:pt x="168" y="36"/>
                  <a:pt x="168" y="36"/>
                </a:cubicBezTo>
                <a:lnTo>
                  <a:pt x="168" y="160"/>
                </a:lnTo>
                <a:close/>
                <a:moveTo>
                  <a:pt x="56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8" y="16"/>
                  <a:pt x="88" y="16"/>
                  <a:pt x="88" y="16"/>
                </a:cubicBezTo>
                <a:cubicBezTo>
                  <a:pt x="56" y="16"/>
                  <a:pt x="56" y="16"/>
                  <a:pt x="56" y="16"/>
                </a:cubicBezTo>
                <a:lnTo>
                  <a:pt x="56" y="24"/>
                </a:lnTo>
                <a:close/>
                <a:moveTo>
                  <a:pt x="104" y="48"/>
                </a:moveTo>
                <a:cubicBezTo>
                  <a:pt x="120" y="48"/>
                  <a:pt x="120" y="48"/>
                  <a:pt x="120" y="4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04" y="16"/>
                  <a:pt x="104" y="16"/>
                  <a:pt x="104" y="16"/>
                </a:cubicBezTo>
                <a:lnTo>
                  <a:pt x="104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2"/>
          <p:cNvSpPr>
            <a:spLocks noEditPoints="1"/>
          </p:cNvSpPr>
          <p:nvPr/>
        </p:nvSpPr>
        <p:spPr bwMode="auto">
          <a:xfrm>
            <a:off x="7748588" y="1411288"/>
            <a:ext cx="446087" cy="447675"/>
          </a:xfrm>
          <a:custGeom>
            <a:avLst/>
            <a:gdLst>
              <a:gd name="T0" fmla="*/ 104 w 176"/>
              <a:gd name="T1" fmla="*/ 48 h 176"/>
              <a:gd name="T2" fmla="*/ 120 w 176"/>
              <a:gd name="T3" fmla="*/ 48 h 176"/>
              <a:gd name="T4" fmla="*/ 120 w 176"/>
              <a:gd name="T5" fmla="*/ 16 h 176"/>
              <a:gd name="T6" fmla="*/ 104 w 176"/>
              <a:gd name="T7" fmla="*/ 16 h 176"/>
              <a:gd name="T8" fmla="*/ 104 w 176"/>
              <a:gd name="T9" fmla="*/ 48 h 176"/>
              <a:gd name="T10" fmla="*/ 144 w 176"/>
              <a:gd name="T11" fmla="*/ 0 h 176"/>
              <a:gd name="T12" fmla="*/ 16 w 176"/>
              <a:gd name="T13" fmla="*/ 0 h 176"/>
              <a:gd name="T14" fmla="*/ 0 w 176"/>
              <a:gd name="T15" fmla="*/ 16 h 176"/>
              <a:gd name="T16" fmla="*/ 0 w 176"/>
              <a:gd name="T17" fmla="*/ 160 h 176"/>
              <a:gd name="T18" fmla="*/ 16 w 176"/>
              <a:gd name="T19" fmla="*/ 176 h 176"/>
              <a:gd name="T20" fmla="*/ 160 w 176"/>
              <a:gd name="T21" fmla="*/ 176 h 176"/>
              <a:gd name="T22" fmla="*/ 176 w 176"/>
              <a:gd name="T23" fmla="*/ 160 h 176"/>
              <a:gd name="T24" fmla="*/ 176 w 176"/>
              <a:gd name="T25" fmla="*/ 32 h 176"/>
              <a:gd name="T26" fmla="*/ 144 w 176"/>
              <a:gd name="T27" fmla="*/ 0 h 176"/>
              <a:gd name="T28" fmla="*/ 48 w 176"/>
              <a:gd name="T29" fmla="*/ 8 h 176"/>
              <a:gd name="T30" fmla="*/ 128 w 176"/>
              <a:gd name="T31" fmla="*/ 8 h 176"/>
              <a:gd name="T32" fmla="*/ 128 w 176"/>
              <a:gd name="T33" fmla="*/ 56 h 176"/>
              <a:gd name="T34" fmla="*/ 48 w 176"/>
              <a:gd name="T35" fmla="*/ 56 h 176"/>
              <a:gd name="T36" fmla="*/ 48 w 176"/>
              <a:gd name="T37" fmla="*/ 8 h 176"/>
              <a:gd name="T38" fmla="*/ 144 w 176"/>
              <a:gd name="T39" fmla="*/ 168 h 176"/>
              <a:gd name="T40" fmla="*/ 32 w 176"/>
              <a:gd name="T41" fmla="*/ 168 h 176"/>
              <a:gd name="T42" fmla="*/ 32 w 176"/>
              <a:gd name="T43" fmla="*/ 96 h 176"/>
              <a:gd name="T44" fmla="*/ 144 w 176"/>
              <a:gd name="T45" fmla="*/ 96 h 176"/>
              <a:gd name="T46" fmla="*/ 144 w 176"/>
              <a:gd name="T47" fmla="*/ 168 h 176"/>
              <a:gd name="T48" fmla="*/ 168 w 176"/>
              <a:gd name="T49" fmla="*/ 160 h 176"/>
              <a:gd name="T50" fmla="*/ 160 w 176"/>
              <a:gd name="T51" fmla="*/ 168 h 176"/>
              <a:gd name="T52" fmla="*/ 152 w 176"/>
              <a:gd name="T53" fmla="*/ 168 h 176"/>
              <a:gd name="T54" fmla="*/ 152 w 176"/>
              <a:gd name="T55" fmla="*/ 96 h 176"/>
              <a:gd name="T56" fmla="*/ 144 w 176"/>
              <a:gd name="T57" fmla="*/ 88 h 176"/>
              <a:gd name="T58" fmla="*/ 32 w 176"/>
              <a:gd name="T59" fmla="*/ 88 h 176"/>
              <a:gd name="T60" fmla="*/ 24 w 176"/>
              <a:gd name="T61" fmla="*/ 96 h 176"/>
              <a:gd name="T62" fmla="*/ 24 w 176"/>
              <a:gd name="T63" fmla="*/ 168 h 176"/>
              <a:gd name="T64" fmla="*/ 16 w 176"/>
              <a:gd name="T65" fmla="*/ 168 h 176"/>
              <a:gd name="T66" fmla="*/ 8 w 176"/>
              <a:gd name="T67" fmla="*/ 160 h 176"/>
              <a:gd name="T68" fmla="*/ 8 w 176"/>
              <a:gd name="T69" fmla="*/ 16 h 176"/>
              <a:gd name="T70" fmla="*/ 16 w 176"/>
              <a:gd name="T71" fmla="*/ 8 h 176"/>
              <a:gd name="T72" fmla="*/ 40 w 176"/>
              <a:gd name="T73" fmla="*/ 8 h 176"/>
              <a:gd name="T74" fmla="*/ 40 w 176"/>
              <a:gd name="T75" fmla="*/ 56 h 176"/>
              <a:gd name="T76" fmla="*/ 48 w 176"/>
              <a:gd name="T77" fmla="*/ 64 h 176"/>
              <a:gd name="T78" fmla="*/ 128 w 176"/>
              <a:gd name="T79" fmla="*/ 64 h 176"/>
              <a:gd name="T80" fmla="*/ 136 w 176"/>
              <a:gd name="T81" fmla="*/ 56 h 176"/>
              <a:gd name="T82" fmla="*/ 136 w 176"/>
              <a:gd name="T83" fmla="*/ 8 h 176"/>
              <a:gd name="T84" fmla="*/ 140 w 176"/>
              <a:gd name="T85" fmla="*/ 8 h 176"/>
              <a:gd name="T86" fmla="*/ 168 w 176"/>
              <a:gd name="T87" fmla="*/ 36 h 176"/>
              <a:gd name="T88" fmla="*/ 168 w 176"/>
              <a:gd name="T89" fmla="*/ 160 h 176"/>
              <a:gd name="T90" fmla="*/ 96 w 176"/>
              <a:gd name="T91" fmla="*/ 112 h 176"/>
              <a:gd name="T92" fmla="*/ 48 w 176"/>
              <a:gd name="T93" fmla="*/ 112 h 176"/>
              <a:gd name="T94" fmla="*/ 48 w 176"/>
              <a:gd name="T95" fmla="*/ 120 h 176"/>
              <a:gd name="T96" fmla="*/ 96 w 176"/>
              <a:gd name="T97" fmla="*/ 120 h 176"/>
              <a:gd name="T98" fmla="*/ 96 w 176"/>
              <a:gd name="T99" fmla="*/ 112 h 176"/>
              <a:gd name="T100" fmla="*/ 128 w 176"/>
              <a:gd name="T101" fmla="*/ 144 h 176"/>
              <a:gd name="T102" fmla="*/ 48 w 176"/>
              <a:gd name="T103" fmla="*/ 144 h 176"/>
              <a:gd name="T104" fmla="*/ 48 w 176"/>
              <a:gd name="T105" fmla="*/ 152 h 176"/>
              <a:gd name="T106" fmla="*/ 128 w 176"/>
              <a:gd name="T107" fmla="*/ 152 h 176"/>
              <a:gd name="T108" fmla="*/ 128 w 176"/>
              <a:gd name="T109" fmla="*/ 144 h 176"/>
              <a:gd name="T110" fmla="*/ 128 w 176"/>
              <a:gd name="T111" fmla="*/ 128 h 176"/>
              <a:gd name="T112" fmla="*/ 48 w 176"/>
              <a:gd name="T113" fmla="*/ 128 h 176"/>
              <a:gd name="T114" fmla="*/ 48 w 176"/>
              <a:gd name="T115" fmla="*/ 136 h 176"/>
              <a:gd name="T116" fmla="*/ 128 w 176"/>
              <a:gd name="T117" fmla="*/ 136 h 176"/>
              <a:gd name="T118" fmla="*/ 128 w 176"/>
              <a:gd name="T119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" h="176">
                <a:moveTo>
                  <a:pt x="104" y="48"/>
                </a:moveTo>
                <a:cubicBezTo>
                  <a:pt x="120" y="48"/>
                  <a:pt x="120" y="48"/>
                  <a:pt x="120" y="4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04" y="16"/>
                  <a:pt x="104" y="16"/>
                  <a:pt x="104" y="16"/>
                </a:cubicBezTo>
                <a:lnTo>
                  <a:pt x="104" y="48"/>
                </a:lnTo>
                <a:close/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lnTo>
                  <a:pt x="144" y="0"/>
                </a:lnTo>
                <a:close/>
                <a:moveTo>
                  <a:pt x="48" y="8"/>
                </a:moveTo>
                <a:cubicBezTo>
                  <a:pt x="128" y="8"/>
                  <a:pt x="128" y="8"/>
                  <a:pt x="128" y="8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48" y="56"/>
                  <a:pt x="48" y="56"/>
                  <a:pt x="48" y="56"/>
                </a:cubicBezTo>
                <a:lnTo>
                  <a:pt x="48" y="8"/>
                </a:lnTo>
                <a:close/>
                <a:moveTo>
                  <a:pt x="144" y="168"/>
                </a:moveTo>
                <a:cubicBezTo>
                  <a:pt x="32" y="168"/>
                  <a:pt x="32" y="168"/>
                  <a:pt x="32" y="168"/>
                </a:cubicBezTo>
                <a:cubicBezTo>
                  <a:pt x="32" y="96"/>
                  <a:pt x="32" y="96"/>
                  <a:pt x="32" y="96"/>
                </a:cubicBezTo>
                <a:cubicBezTo>
                  <a:pt x="144" y="96"/>
                  <a:pt x="144" y="96"/>
                  <a:pt x="144" y="96"/>
                </a:cubicBezTo>
                <a:lnTo>
                  <a:pt x="144" y="168"/>
                </a:lnTo>
                <a:close/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52" y="92"/>
                  <a:pt x="148" y="88"/>
                  <a:pt x="144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28" y="88"/>
                  <a:pt x="24" y="92"/>
                  <a:pt x="24" y="96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60"/>
                  <a:pt x="44" y="64"/>
                  <a:pt x="48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2" y="64"/>
                  <a:pt x="136" y="60"/>
                  <a:pt x="136" y="56"/>
                </a:cubicBezTo>
                <a:cubicBezTo>
                  <a:pt x="136" y="8"/>
                  <a:pt x="136" y="8"/>
                  <a:pt x="136" y="8"/>
                </a:cubicBezTo>
                <a:cubicBezTo>
                  <a:pt x="140" y="8"/>
                  <a:pt x="140" y="8"/>
                  <a:pt x="140" y="8"/>
                </a:cubicBezTo>
                <a:cubicBezTo>
                  <a:pt x="168" y="36"/>
                  <a:pt x="168" y="36"/>
                  <a:pt x="168" y="36"/>
                </a:cubicBezTo>
                <a:lnTo>
                  <a:pt x="168" y="160"/>
                </a:lnTo>
                <a:close/>
                <a:moveTo>
                  <a:pt x="96" y="112"/>
                </a:moveTo>
                <a:cubicBezTo>
                  <a:pt x="48" y="112"/>
                  <a:pt x="48" y="112"/>
                  <a:pt x="48" y="112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lnTo>
                  <a:pt x="96" y="112"/>
                </a:lnTo>
                <a:close/>
                <a:moveTo>
                  <a:pt x="128" y="144"/>
                </a:moveTo>
                <a:cubicBezTo>
                  <a:pt x="48" y="144"/>
                  <a:pt x="48" y="144"/>
                  <a:pt x="48" y="14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128" y="152"/>
                  <a:pt x="128" y="152"/>
                  <a:pt x="128" y="152"/>
                </a:cubicBezTo>
                <a:lnTo>
                  <a:pt x="128" y="144"/>
                </a:lnTo>
                <a:close/>
                <a:moveTo>
                  <a:pt x="128" y="128"/>
                </a:moveTo>
                <a:cubicBezTo>
                  <a:pt x="48" y="128"/>
                  <a:pt x="48" y="128"/>
                  <a:pt x="48" y="128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128" y="136"/>
                  <a:pt x="128" y="136"/>
                  <a:pt x="128" y="136"/>
                </a:cubicBezTo>
                <a:lnTo>
                  <a:pt x="128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3"/>
          <p:cNvSpPr>
            <a:spLocks noEditPoints="1"/>
          </p:cNvSpPr>
          <p:nvPr/>
        </p:nvSpPr>
        <p:spPr bwMode="auto">
          <a:xfrm>
            <a:off x="8602663" y="1452563"/>
            <a:ext cx="446087" cy="365125"/>
          </a:xfrm>
          <a:custGeom>
            <a:avLst/>
            <a:gdLst>
              <a:gd name="T0" fmla="*/ 108 w 176"/>
              <a:gd name="T1" fmla="*/ 24 h 144"/>
              <a:gd name="T2" fmla="*/ 108 w 176"/>
              <a:gd name="T3" fmla="*/ 16 h 144"/>
              <a:gd name="T4" fmla="*/ 64 w 176"/>
              <a:gd name="T5" fmla="*/ 20 h 144"/>
              <a:gd name="T6" fmla="*/ 88 w 176"/>
              <a:gd name="T7" fmla="*/ 56 h 144"/>
              <a:gd name="T8" fmla="*/ 88 w 176"/>
              <a:gd name="T9" fmla="*/ 104 h 144"/>
              <a:gd name="T10" fmla="*/ 88 w 176"/>
              <a:gd name="T11" fmla="*/ 56 h 144"/>
              <a:gd name="T12" fmla="*/ 72 w 176"/>
              <a:gd name="T13" fmla="*/ 80 h 144"/>
              <a:gd name="T14" fmla="*/ 104 w 176"/>
              <a:gd name="T15" fmla="*/ 80 h 144"/>
              <a:gd name="T16" fmla="*/ 88 w 176"/>
              <a:gd name="T17" fmla="*/ 40 h 144"/>
              <a:gd name="T18" fmla="*/ 88 w 176"/>
              <a:gd name="T19" fmla="*/ 120 h 144"/>
              <a:gd name="T20" fmla="*/ 88 w 176"/>
              <a:gd name="T21" fmla="*/ 40 h 144"/>
              <a:gd name="T22" fmla="*/ 56 w 176"/>
              <a:gd name="T23" fmla="*/ 80 h 144"/>
              <a:gd name="T24" fmla="*/ 120 w 176"/>
              <a:gd name="T25" fmla="*/ 80 h 144"/>
              <a:gd name="T26" fmla="*/ 148 w 176"/>
              <a:gd name="T27" fmla="*/ 64 h 144"/>
              <a:gd name="T28" fmla="*/ 148 w 176"/>
              <a:gd name="T29" fmla="*/ 72 h 144"/>
              <a:gd name="T30" fmla="*/ 148 w 176"/>
              <a:gd name="T31" fmla="*/ 64 h 144"/>
              <a:gd name="T32" fmla="*/ 136 w 176"/>
              <a:gd name="T33" fmla="*/ 44 h 144"/>
              <a:gd name="T34" fmla="*/ 160 w 176"/>
              <a:gd name="T35" fmla="*/ 44 h 144"/>
              <a:gd name="T36" fmla="*/ 148 w 176"/>
              <a:gd name="T37" fmla="*/ 48 h 144"/>
              <a:gd name="T38" fmla="*/ 148 w 176"/>
              <a:gd name="T39" fmla="*/ 40 h 144"/>
              <a:gd name="T40" fmla="*/ 148 w 176"/>
              <a:gd name="T41" fmla="*/ 48 h 144"/>
              <a:gd name="T42" fmla="*/ 144 w 176"/>
              <a:gd name="T43" fmla="*/ 16 h 144"/>
              <a:gd name="T44" fmla="*/ 88 w 176"/>
              <a:gd name="T45" fmla="*/ 0 h 144"/>
              <a:gd name="T46" fmla="*/ 32 w 176"/>
              <a:gd name="T47" fmla="*/ 16 h 144"/>
              <a:gd name="T48" fmla="*/ 0 w 176"/>
              <a:gd name="T49" fmla="*/ 32 h 144"/>
              <a:gd name="T50" fmla="*/ 16 w 176"/>
              <a:gd name="T51" fmla="*/ 144 h 144"/>
              <a:gd name="T52" fmla="*/ 176 w 176"/>
              <a:gd name="T53" fmla="*/ 128 h 144"/>
              <a:gd name="T54" fmla="*/ 160 w 176"/>
              <a:gd name="T55" fmla="*/ 16 h 144"/>
              <a:gd name="T56" fmla="*/ 133 w 176"/>
              <a:gd name="T57" fmla="*/ 96 h 144"/>
              <a:gd name="T58" fmla="*/ 168 w 176"/>
              <a:gd name="T59" fmla="*/ 104 h 144"/>
              <a:gd name="T60" fmla="*/ 160 w 176"/>
              <a:gd name="T61" fmla="*/ 136 h 144"/>
              <a:gd name="T62" fmla="*/ 8 w 176"/>
              <a:gd name="T63" fmla="*/ 128 h 144"/>
              <a:gd name="T64" fmla="*/ 46 w 176"/>
              <a:gd name="T65" fmla="*/ 104 h 144"/>
              <a:gd name="T66" fmla="*/ 8 w 176"/>
              <a:gd name="T67" fmla="*/ 96 h 144"/>
              <a:gd name="T68" fmla="*/ 16 w 176"/>
              <a:gd name="T69" fmla="*/ 24 h 144"/>
              <a:gd name="T70" fmla="*/ 60 w 176"/>
              <a:gd name="T71" fmla="*/ 8 h 144"/>
              <a:gd name="T72" fmla="*/ 116 w 176"/>
              <a:gd name="T73" fmla="*/ 8 h 144"/>
              <a:gd name="T74" fmla="*/ 160 w 176"/>
              <a:gd name="T75" fmla="*/ 24 h 144"/>
              <a:gd name="T76" fmla="*/ 168 w 176"/>
              <a:gd name="T77" fmla="*/ 9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6" h="144">
                <a:moveTo>
                  <a:pt x="6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10" y="24"/>
                  <a:pt x="112" y="22"/>
                  <a:pt x="112" y="20"/>
                </a:cubicBezTo>
                <a:cubicBezTo>
                  <a:pt x="112" y="18"/>
                  <a:pt x="110" y="16"/>
                  <a:pt x="10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6" y="16"/>
                  <a:pt x="64" y="18"/>
                  <a:pt x="64" y="20"/>
                </a:cubicBezTo>
                <a:cubicBezTo>
                  <a:pt x="64" y="22"/>
                  <a:pt x="66" y="24"/>
                  <a:pt x="68" y="24"/>
                </a:cubicBezTo>
                <a:moveTo>
                  <a:pt x="88" y="56"/>
                </a:moveTo>
                <a:cubicBezTo>
                  <a:pt x="75" y="56"/>
                  <a:pt x="64" y="67"/>
                  <a:pt x="64" y="80"/>
                </a:cubicBezTo>
                <a:cubicBezTo>
                  <a:pt x="64" y="93"/>
                  <a:pt x="75" y="104"/>
                  <a:pt x="88" y="104"/>
                </a:cubicBezTo>
                <a:cubicBezTo>
                  <a:pt x="101" y="104"/>
                  <a:pt x="112" y="93"/>
                  <a:pt x="112" y="80"/>
                </a:cubicBezTo>
                <a:cubicBezTo>
                  <a:pt x="112" y="67"/>
                  <a:pt x="101" y="56"/>
                  <a:pt x="88" y="56"/>
                </a:cubicBezTo>
                <a:moveTo>
                  <a:pt x="88" y="96"/>
                </a:moveTo>
                <a:cubicBezTo>
                  <a:pt x="79" y="96"/>
                  <a:pt x="72" y="89"/>
                  <a:pt x="72" y="80"/>
                </a:cubicBezTo>
                <a:cubicBezTo>
                  <a:pt x="72" y="71"/>
                  <a:pt x="79" y="64"/>
                  <a:pt x="88" y="64"/>
                </a:cubicBezTo>
                <a:cubicBezTo>
                  <a:pt x="97" y="64"/>
                  <a:pt x="104" y="71"/>
                  <a:pt x="104" y="80"/>
                </a:cubicBezTo>
                <a:cubicBezTo>
                  <a:pt x="104" y="89"/>
                  <a:pt x="97" y="96"/>
                  <a:pt x="88" y="96"/>
                </a:cubicBezTo>
                <a:moveTo>
                  <a:pt x="88" y="40"/>
                </a:moveTo>
                <a:cubicBezTo>
                  <a:pt x="66" y="40"/>
                  <a:pt x="48" y="58"/>
                  <a:pt x="48" y="80"/>
                </a:cubicBezTo>
                <a:cubicBezTo>
                  <a:pt x="48" y="102"/>
                  <a:pt x="66" y="120"/>
                  <a:pt x="88" y="120"/>
                </a:cubicBezTo>
                <a:cubicBezTo>
                  <a:pt x="110" y="120"/>
                  <a:pt x="128" y="102"/>
                  <a:pt x="128" y="80"/>
                </a:cubicBezTo>
                <a:cubicBezTo>
                  <a:pt x="128" y="58"/>
                  <a:pt x="110" y="40"/>
                  <a:pt x="88" y="40"/>
                </a:cubicBezTo>
                <a:moveTo>
                  <a:pt x="88" y="112"/>
                </a:moveTo>
                <a:cubicBezTo>
                  <a:pt x="70" y="112"/>
                  <a:pt x="56" y="98"/>
                  <a:pt x="56" y="80"/>
                </a:cubicBezTo>
                <a:cubicBezTo>
                  <a:pt x="56" y="62"/>
                  <a:pt x="70" y="48"/>
                  <a:pt x="88" y="48"/>
                </a:cubicBezTo>
                <a:cubicBezTo>
                  <a:pt x="106" y="48"/>
                  <a:pt x="120" y="62"/>
                  <a:pt x="120" y="80"/>
                </a:cubicBezTo>
                <a:cubicBezTo>
                  <a:pt x="120" y="98"/>
                  <a:pt x="106" y="112"/>
                  <a:pt x="88" y="112"/>
                </a:cubicBezTo>
                <a:moveTo>
                  <a:pt x="148" y="64"/>
                </a:moveTo>
                <a:cubicBezTo>
                  <a:pt x="146" y="64"/>
                  <a:pt x="144" y="66"/>
                  <a:pt x="144" y="68"/>
                </a:cubicBezTo>
                <a:cubicBezTo>
                  <a:pt x="144" y="70"/>
                  <a:pt x="146" y="72"/>
                  <a:pt x="148" y="72"/>
                </a:cubicBezTo>
                <a:cubicBezTo>
                  <a:pt x="150" y="72"/>
                  <a:pt x="152" y="70"/>
                  <a:pt x="152" y="68"/>
                </a:cubicBezTo>
                <a:cubicBezTo>
                  <a:pt x="152" y="66"/>
                  <a:pt x="150" y="64"/>
                  <a:pt x="148" y="64"/>
                </a:cubicBezTo>
                <a:moveTo>
                  <a:pt x="148" y="32"/>
                </a:moveTo>
                <a:cubicBezTo>
                  <a:pt x="141" y="32"/>
                  <a:pt x="136" y="37"/>
                  <a:pt x="136" y="44"/>
                </a:cubicBezTo>
                <a:cubicBezTo>
                  <a:pt x="136" y="51"/>
                  <a:pt x="141" y="56"/>
                  <a:pt x="148" y="56"/>
                </a:cubicBezTo>
                <a:cubicBezTo>
                  <a:pt x="155" y="56"/>
                  <a:pt x="160" y="51"/>
                  <a:pt x="160" y="44"/>
                </a:cubicBezTo>
                <a:cubicBezTo>
                  <a:pt x="160" y="37"/>
                  <a:pt x="155" y="32"/>
                  <a:pt x="148" y="32"/>
                </a:cubicBezTo>
                <a:moveTo>
                  <a:pt x="148" y="48"/>
                </a:moveTo>
                <a:cubicBezTo>
                  <a:pt x="146" y="48"/>
                  <a:pt x="144" y="46"/>
                  <a:pt x="144" y="44"/>
                </a:cubicBezTo>
                <a:cubicBezTo>
                  <a:pt x="144" y="42"/>
                  <a:pt x="146" y="40"/>
                  <a:pt x="148" y="40"/>
                </a:cubicBezTo>
                <a:cubicBezTo>
                  <a:pt x="150" y="40"/>
                  <a:pt x="152" y="42"/>
                  <a:pt x="152" y="44"/>
                </a:cubicBezTo>
                <a:cubicBezTo>
                  <a:pt x="152" y="46"/>
                  <a:pt x="150" y="48"/>
                  <a:pt x="148" y="48"/>
                </a:cubicBezTo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32" y="16"/>
                  <a:pt x="132" y="0"/>
                  <a:pt x="116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4" y="0"/>
                  <a:pt x="44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96"/>
                </a:moveTo>
                <a:cubicBezTo>
                  <a:pt x="133" y="96"/>
                  <a:pt x="133" y="96"/>
                  <a:pt x="133" y="96"/>
                </a:cubicBezTo>
                <a:cubicBezTo>
                  <a:pt x="132" y="99"/>
                  <a:pt x="131" y="101"/>
                  <a:pt x="130" y="104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104"/>
                  <a:pt x="8" y="104"/>
                  <a:pt x="8" y="104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5" y="101"/>
                  <a:pt x="44" y="99"/>
                  <a:pt x="43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48" y="24"/>
                  <a:pt x="48" y="8"/>
                  <a:pt x="60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28" y="8"/>
                  <a:pt x="128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4"/>
          <p:cNvSpPr>
            <a:spLocks noEditPoints="1"/>
          </p:cNvSpPr>
          <p:nvPr/>
        </p:nvSpPr>
        <p:spPr bwMode="auto">
          <a:xfrm>
            <a:off x="9455150" y="1411288"/>
            <a:ext cx="447675" cy="447675"/>
          </a:xfrm>
          <a:custGeom>
            <a:avLst/>
            <a:gdLst>
              <a:gd name="T0" fmla="*/ 56 w 176"/>
              <a:gd name="T1" fmla="*/ 120 h 176"/>
              <a:gd name="T2" fmla="*/ 88 w 176"/>
              <a:gd name="T3" fmla="*/ 120 h 176"/>
              <a:gd name="T4" fmla="*/ 72 w 176"/>
              <a:gd name="T5" fmla="*/ 128 h 176"/>
              <a:gd name="T6" fmla="*/ 72 w 176"/>
              <a:gd name="T7" fmla="*/ 112 h 176"/>
              <a:gd name="T8" fmla="*/ 72 w 176"/>
              <a:gd name="T9" fmla="*/ 128 h 176"/>
              <a:gd name="T10" fmla="*/ 40 w 176"/>
              <a:gd name="T11" fmla="*/ 120 h 176"/>
              <a:gd name="T12" fmla="*/ 104 w 176"/>
              <a:gd name="T13" fmla="*/ 120 h 176"/>
              <a:gd name="T14" fmla="*/ 72 w 176"/>
              <a:gd name="T15" fmla="*/ 144 h 176"/>
              <a:gd name="T16" fmla="*/ 72 w 176"/>
              <a:gd name="T17" fmla="*/ 96 h 176"/>
              <a:gd name="T18" fmla="*/ 72 w 176"/>
              <a:gd name="T19" fmla="*/ 144 h 176"/>
              <a:gd name="T20" fmla="*/ 112 w 176"/>
              <a:gd name="T21" fmla="*/ 72 h 176"/>
              <a:gd name="T22" fmla="*/ 60 w 176"/>
              <a:gd name="T23" fmla="*/ 56 h 176"/>
              <a:gd name="T24" fmla="*/ 16 w 176"/>
              <a:gd name="T25" fmla="*/ 72 h 176"/>
              <a:gd name="T26" fmla="*/ 0 w 176"/>
              <a:gd name="T27" fmla="*/ 160 h 176"/>
              <a:gd name="T28" fmla="*/ 128 w 176"/>
              <a:gd name="T29" fmla="*/ 176 h 176"/>
              <a:gd name="T30" fmla="*/ 144 w 176"/>
              <a:gd name="T31" fmla="*/ 88 h 176"/>
              <a:gd name="T32" fmla="*/ 136 w 176"/>
              <a:gd name="T33" fmla="*/ 160 h 176"/>
              <a:gd name="T34" fmla="*/ 16 w 176"/>
              <a:gd name="T35" fmla="*/ 168 h 176"/>
              <a:gd name="T36" fmla="*/ 8 w 176"/>
              <a:gd name="T37" fmla="*/ 88 h 176"/>
              <a:gd name="T38" fmla="*/ 32 w 176"/>
              <a:gd name="T39" fmla="*/ 80 h 176"/>
              <a:gd name="T40" fmla="*/ 72 w 176"/>
              <a:gd name="T41" fmla="*/ 64 h 176"/>
              <a:gd name="T42" fmla="*/ 112 w 176"/>
              <a:gd name="T43" fmla="*/ 80 h 176"/>
              <a:gd name="T44" fmla="*/ 136 w 176"/>
              <a:gd name="T45" fmla="*/ 88 h 176"/>
              <a:gd name="T46" fmla="*/ 120 w 176"/>
              <a:gd name="T47" fmla="*/ 112 h 176"/>
              <a:gd name="T48" fmla="*/ 120 w 176"/>
              <a:gd name="T49" fmla="*/ 120 h 176"/>
              <a:gd name="T50" fmla="*/ 120 w 176"/>
              <a:gd name="T51" fmla="*/ 112 h 176"/>
              <a:gd name="T52" fmla="*/ 40 w 176"/>
              <a:gd name="T53" fmla="*/ 0 h 176"/>
              <a:gd name="T54" fmla="*/ 32 w 176"/>
              <a:gd name="T55" fmla="*/ 48 h 176"/>
              <a:gd name="T56" fmla="*/ 40 w 176"/>
              <a:gd name="T57" fmla="*/ 48 h 176"/>
              <a:gd name="T58" fmla="*/ 168 w 176"/>
              <a:gd name="T59" fmla="*/ 8 h 176"/>
              <a:gd name="T60" fmla="*/ 156 w 176"/>
              <a:gd name="T61" fmla="*/ 104 h 176"/>
              <a:gd name="T62" fmla="*/ 156 w 176"/>
              <a:gd name="T63" fmla="*/ 112 h 176"/>
              <a:gd name="T64" fmla="*/ 168 w 176"/>
              <a:gd name="T65" fmla="*/ 136 h 176"/>
              <a:gd name="T66" fmla="*/ 152 w 176"/>
              <a:gd name="T67" fmla="*/ 140 h 176"/>
              <a:gd name="T68" fmla="*/ 168 w 176"/>
              <a:gd name="T69" fmla="*/ 144 h 176"/>
              <a:gd name="T70" fmla="*/ 176 w 176"/>
              <a:gd name="T71" fmla="*/ 8 h 176"/>
              <a:gd name="T72" fmla="*/ 120 w 176"/>
              <a:gd name="T73" fmla="*/ 88 h 176"/>
              <a:gd name="T74" fmla="*/ 120 w 176"/>
              <a:gd name="T75" fmla="*/ 104 h 176"/>
              <a:gd name="T76" fmla="*/ 120 w 176"/>
              <a:gd name="T77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6" h="176">
                <a:moveTo>
                  <a:pt x="72" y="104"/>
                </a:moveTo>
                <a:cubicBezTo>
                  <a:pt x="63" y="104"/>
                  <a:pt x="56" y="111"/>
                  <a:pt x="56" y="120"/>
                </a:cubicBezTo>
                <a:cubicBezTo>
                  <a:pt x="56" y="129"/>
                  <a:pt x="63" y="136"/>
                  <a:pt x="72" y="136"/>
                </a:cubicBezTo>
                <a:cubicBezTo>
                  <a:pt x="81" y="136"/>
                  <a:pt x="88" y="129"/>
                  <a:pt x="88" y="120"/>
                </a:cubicBezTo>
                <a:cubicBezTo>
                  <a:pt x="88" y="111"/>
                  <a:pt x="81" y="104"/>
                  <a:pt x="72" y="104"/>
                </a:cubicBezTo>
                <a:moveTo>
                  <a:pt x="72" y="128"/>
                </a:moveTo>
                <a:cubicBezTo>
                  <a:pt x="68" y="128"/>
                  <a:pt x="64" y="124"/>
                  <a:pt x="64" y="120"/>
                </a:cubicBezTo>
                <a:cubicBezTo>
                  <a:pt x="64" y="116"/>
                  <a:pt x="68" y="112"/>
                  <a:pt x="72" y="112"/>
                </a:cubicBezTo>
                <a:cubicBezTo>
                  <a:pt x="76" y="112"/>
                  <a:pt x="80" y="116"/>
                  <a:pt x="80" y="120"/>
                </a:cubicBezTo>
                <a:cubicBezTo>
                  <a:pt x="80" y="124"/>
                  <a:pt x="76" y="128"/>
                  <a:pt x="72" y="128"/>
                </a:cubicBezTo>
                <a:moveTo>
                  <a:pt x="72" y="88"/>
                </a:moveTo>
                <a:cubicBezTo>
                  <a:pt x="54" y="88"/>
                  <a:pt x="40" y="102"/>
                  <a:pt x="40" y="120"/>
                </a:cubicBezTo>
                <a:cubicBezTo>
                  <a:pt x="40" y="138"/>
                  <a:pt x="54" y="152"/>
                  <a:pt x="72" y="152"/>
                </a:cubicBezTo>
                <a:cubicBezTo>
                  <a:pt x="90" y="152"/>
                  <a:pt x="104" y="138"/>
                  <a:pt x="104" y="120"/>
                </a:cubicBezTo>
                <a:cubicBezTo>
                  <a:pt x="104" y="102"/>
                  <a:pt x="90" y="88"/>
                  <a:pt x="72" y="88"/>
                </a:cubicBezTo>
                <a:moveTo>
                  <a:pt x="72" y="144"/>
                </a:moveTo>
                <a:cubicBezTo>
                  <a:pt x="59" y="144"/>
                  <a:pt x="48" y="133"/>
                  <a:pt x="48" y="120"/>
                </a:cubicBezTo>
                <a:cubicBezTo>
                  <a:pt x="48" y="107"/>
                  <a:pt x="59" y="96"/>
                  <a:pt x="72" y="96"/>
                </a:cubicBezTo>
                <a:cubicBezTo>
                  <a:pt x="85" y="96"/>
                  <a:pt x="96" y="107"/>
                  <a:pt x="96" y="120"/>
                </a:cubicBezTo>
                <a:cubicBezTo>
                  <a:pt x="96" y="133"/>
                  <a:pt x="85" y="144"/>
                  <a:pt x="72" y="144"/>
                </a:cubicBezTo>
                <a:moveTo>
                  <a:pt x="128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00" y="72"/>
                  <a:pt x="100" y="56"/>
                  <a:pt x="84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44" y="56"/>
                  <a:pt x="44" y="72"/>
                  <a:pt x="32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7" y="72"/>
                  <a:pt x="0" y="79"/>
                  <a:pt x="0" y="88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44" y="79"/>
                  <a:pt x="137" y="72"/>
                  <a:pt x="128" y="72"/>
                </a:cubicBezTo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4"/>
                  <a:pt x="12" y="80"/>
                  <a:pt x="16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48" y="80"/>
                  <a:pt x="48" y="64"/>
                  <a:pt x="60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96" y="64"/>
                  <a:pt x="96" y="80"/>
                  <a:pt x="112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32" y="80"/>
                  <a:pt x="136" y="84"/>
                  <a:pt x="136" y="88"/>
                </a:cubicBezTo>
                <a:lnTo>
                  <a:pt x="136" y="160"/>
                </a:lnTo>
                <a:close/>
                <a:moveTo>
                  <a:pt x="120" y="112"/>
                </a:moveTo>
                <a:cubicBezTo>
                  <a:pt x="118" y="112"/>
                  <a:pt x="116" y="114"/>
                  <a:pt x="116" y="116"/>
                </a:cubicBezTo>
                <a:cubicBezTo>
                  <a:pt x="116" y="118"/>
                  <a:pt x="118" y="120"/>
                  <a:pt x="120" y="120"/>
                </a:cubicBezTo>
                <a:cubicBezTo>
                  <a:pt x="122" y="120"/>
                  <a:pt x="124" y="118"/>
                  <a:pt x="124" y="116"/>
                </a:cubicBezTo>
                <a:cubicBezTo>
                  <a:pt x="124" y="114"/>
                  <a:pt x="122" y="112"/>
                  <a:pt x="120" y="112"/>
                </a:cubicBezTo>
                <a:moveTo>
                  <a:pt x="168" y="0"/>
                </a:move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50"/>
                  <a:pt x="34" y="52"/>
                  <a:pt x="36" y="52"/>
                </a:cubicBezTo>
                <a:cubicBezTo>
                  <a:pt x="38" y="52"/>
                  <a:pt x="40" y="50"/>
                  <a:pt x="40" y="48"/>
                </a:cubicBezTo>
                <a:cubicBezTo>
                  <a:pt x="40" y="8"/>
                  <a:pt x="40" y="8"/>
                  <a:pt x="40" y="8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56" y="104"/>
                  <a:pt x="156" y="104"/>
                  <a:pt x="156" y="104"/>
                </a:cubicBezTo>
                <a:cubicBezTo>
                  <a:pt x="154" y="104"/>
                  <a:pt x="152" y="106"/>
                  <a:pt x="152" y="108"/>
                </a:cubicBezTo>
                <a:cubicBezTo>
                  <a:pt x="152" y="110"/>
                  <a:pt x="154" y="112"/>
                  <a:pt x="156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4" y="136"/>
                  <a:pt x="152" y="138"/>
                  <a:pt x="152" y="140"/>
                </a:cubicBezTo>
                <a:cubicBezTo>
                  <a:pt x="152" y="142"/>
                  <a:pt x="154" y="144"/>
                  <a:pt x="156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2" y="144"/>
                  <a:pt x="176" y="140"/>
                  <a:pt x="176" y="136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20" y="88"/>
                </a:moveTo>
                <a:cubicBezTo>
                  <a:pt x="116" y="88"/>
                  <a:pt x="112" y="92"/>
                  <a:pt x="112" y="96"/>
                </a:cubicBezTo>
                <a:cubicBezTo>
                  <a:pt x="112" y="100"/>
                  <a:pt x="116" y="104"/>
                  <a:pt x="120" y="104"/>
                </a:cubicBezTo>
                <a:cubicBezTo>
                  <a:pt x="124" y="104"/>
                  <a:pt x="128" y="100"/>
                  <a:pt x="128" y="96"/>
                </a:cubicBezTo>
                <a:cubicBezTo>
                  <a:pt x="128" y="92"/>
                  <a:pt x="124" y="88"/>
                  <a:pt x="120" y="8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5"/>
          <p:cNvSpPr>
            <a:spLocks noEditPoints="1"/>
          </p:cNvSpPr>
          <p:nvPr/>
        </p:nvSpPr>
        <p:spPr bwMode="auto">
          <a:xfrm>
            <a:off x="1773238" y="2265363"/>
            <a:ext cx="446087" cy="447675"/>
          </a:xfrm>
          <a:custGeom>
            <a:avLst/>
            <a:gdLst>
              <a:gd name="T0" fmla="*/ 120 w 176"/>
              <a:gd name="T1" fmla="*/ 120 h 176"/>
              <a:gd name="T2" fmla="*/ 120 w 176"/>
              <a:gd name="T3" fmla="*/ 88 h 176"/>
              <a:gd name="T4" fmla="*/ 128 w 176"/>
              <a:gd name="T5" fmla="*/ 96 h 176"/>
              <a:gd name="T6" fmla="*/ 112 w 176"/>
              <a:gd name="T7" fmla="*/ 72 h 176"/>
              <a:gd name="T8" fmla="*/ 32 w 176"/>
              <a:gd name="T9" fmla="*/ 72 h 176"/>
              <a:gd name="T10" fmla="*/ 0 w 176"/>
              <a:gd name="T11" fmla="*/ 160 h 176"/>
              <a:gd name="T12" fmla="*/ 144 w 176"/>
              <a:gd name="T13" fmla="*/ 160 h 176"/>
              <a:gd name="T14" fmla="*/ 136 w 176"/>
              <a:gd name="T15" fmla="*/ 160 h 176"/>
              <a:gd name="T16" fmla="*/ 8 w 176"/>
              <a:gd name="T17" fmla="*/ 160 h 176"/>
              <a:gd name="T18" fmla="*/ 32 w 176"/>
              <a:gd name="T19" fmla="*/ 80 h 176"/>
              <a:gd name="T20" fmla="*/ 84 w 176"/>
              <a:gd name="T21" fmla="*/ 64 h 176"/>
              <a:gd name="T22" fmla="*/ 136 w 176"/>
              <a:gd name="T23" fmla="*/ 88 h 176"/>
              <a:gd name="T24" fmla="*/ 56 w 176"/>
              <a:gd name="T25" fmla="*/ 120 h 176"/>
              <a:gd name="T26" fmla="*/ 72 w 176"/>
              <a:gd name="T27" fmla="*/ 104 h 176"/>
              <a:gd name="T28" fmla="*/ 72 w 176"/>
              <a:gd name="T29" fmla="*/ 112 h 176"/>
              <a:gd name="T30" fmla="*/ 72 w 176"/>
              <a:gd name="T31" fmla="*/ 88 h 176"/>
              <a:gd name="T32" fmla="*/ 104 w 176"/>
              <a:gd name="T33" fmla="*/ 120 h 176"/>
              <a:gd name="T34" fmla="*/ 48 w 176"/>
              <a:gd name="T35" fmla="*/ 120 h 176"/>
              <a:gd name="T36" fmla="*/ 72 w 176"/>
              <a:gd name="T37" fmla="*/ 144 h 176"/>
              <a:gd name="T38" fmla="*/ 160 w 176"/>
              <a:gd name="T39" fmla="*/ 32 h 176"/>
              <a:gd name="T40" fmla="*/ 160 w 176"/>
              <a:gd name="T41" fmla="*/ 16 h 176"/>
              <a:gd name="T42" fmla="*/ 160 w 176"/>
              <a:gd name="T43" fmla="*/ 24 h 176"/>
              <a:gd name="T44" fmla="*/ 160 w 176"/>
              <a:gd name="T45" fmla="*/ 128 h 176"/>
              <a:gd name="T46" fmla="*/ 152 w 176"/>
              <a:gd name="T47" fmla="*/ 128 h 176"/>
              <a:gd name="T48" fmla="*/ 160 w 176"/>
              <a:gd name="T49" fmla="*/ 48 h 176"/>
              <a:gd name="T50" fmla="*/ 160 w 176"/>
              <a:gd name="T51" fmla="*/ 88 h 176"/>
              <a:gd name="T52" fmla="*/ 160 w 176"/>
              <a:gd name="T53" fmla="*/ 96 h 176"/>
              <a:gd name="T54" fmla="*/ 40 w 176"/>
              <a:gd name="T55" fmla="*/ 0 h 176"/>
              <a:gd name="T56" fmla="*/ 36 w 176"/>
              <a:gd name="T57" fmla="*/ 52 h 176"/>
              <a:gd name="T58" fmla="*/ 48 w 176"/>
              <a:gd name="T59" fmla="*/ 8 h 176"/>
              <a:gd name="T60" fmla="*/ 68 w 176"/>
              <a:gd name="T61" fmla="*/ 48 h 176"/>
              <a:gd name="T62" fmla="*/ 136 w 176"/>
              <a:gd name="T63" fmla="*/ 8 h 176"/>
              <a:gd name="T64" fmla="*/ 144 w 176"/>
              <a:gd name="T65" fmla="*/ 60 h 176"/>
              <a:gd name="T66" fmla="*/ 168 w 176"/>
              <a:gd name="T67" fmla="*/ 16 h 176"/>
              <a:gd name="T68" fmla="*/ 152 w 176"/>
              <a:gd name="T69" fmla="*/ 72 h 176"/>
              <a:gd name="T70" fmla="*/ 168 w 176"/>
              <a:gd name="T71" fmla="*/ 128 h 176"/>
              <a:gd name="T72" fmla="*/ 152 w 176"/>
              <a:gd name="T73" fmla="*/ 140 h 176"/>
              <a:gd name="T74" fmla="*/ 160 w 176"/>
              <a:gd name="T75" fmla="*/ 144 h 176"/>
              <a:gd name="T76" fmla="*/ 176 w 176"/>
              <a:gd name="T77" fmla="*/ 136 h 176"/>
              <a:gd name="T78" fmla="*/ 56 w 176"/>
              <a:gd name="T79" fmla="*/ 16 h 176"/>
              <a:gd name="T80" fmla="*/ 56 w 176"/>
              <a:gd name="T81" fmla="*/ 24 h 176"/>
              <a:gd name="T82" fmla="*/ 160 w 176"/>
              <a:gd name="T83" fmla="*/ 112 h 176"/>
              <a:gd name="T84" fmla="*/ 152 w 176"/>
              <a:gd name="T85" fmla="*/ 112 h 176"/>
              <a:gd name="T86" fmla="*/ 56 w 176"/>
              <a:gd name="T87" fmla="*/ 3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76">
                <a:moveTo>
                  <a:pt x="120" y="112"/>
                </a:moveTo>
                <a:cubicBezTo>
                  <a:pt x="118" y="112"/>
                  <a:pt x="116" y="114"/>
                  <a:pt x="116" y="116"/>
                </a:cubicBezTo>
                <a:cubicBezTo>
                  <a:pt x="116" y="118"/>
                  <a:pt x="118" y="120"/>
                  <a:pt x="120" y="120"/>
                </a:cubicBezTo>
                <a:cubicBezTo>
                  <a:pt x="122" y="120"/>
                  <a:pt x="124" y="118"/>
                  <a:pt x="124" y="116"/>
                </a:cubicBezTo>
                <a:cubicBezTo>
                  <a:pt x="124" y="114"/>
                  <a:pt x="122" y="112"/>
                  <a:pt x="120" y="112"/>
                </a:cubicBezTo>
                <a:moveTo>
                  <a:pt x="120" y="88"/>
                </a:moveTo>
                <a:cubicBezTo>
                  <a:pt x="116" y="88"/>
                  <a:pt x="112" y="92"/>
                  <a:pt x="112" y="96"/>
                </a:cubicBezTo>
                <a:cubicBezTo>
                  <a:pt x="112" y="100"/>
                  <a:pt x="116" y="104"/>
                  <a:pt x="120" y="104"/>
                </a:cubicBezTo>
                <a:cubicBezTo>
                  <a:pt x="124" y="104"/>
                  <a:pt x="128" y="100"/>
                  <a:pt x="128" y="96"/>
                </a:cubicBezTo>
                <a:cubicBezTo>
                  <a:pt x="128" y="92"/>
                  <a:pt x="124" y="88"/>
                  <a:pt x="120" y="88"/>
                </a:cubicBezTo>
                <a:moveTo>
                  <a:pt x="128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00" y="72"/>
                  <a:pt x="100" y="56"/>
                  <a:pt x="84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44" y="56"/>
                  <a:pt x="44" y="72"/>
                  <a:pt x="32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7" y="72"/>
                  <a:pt x="0" y="79"/>
                  <a:pt x="0" y="88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44" y="79"/>
                  <a:pt x="137" y="72"/>
                  <a:pt x="128" y="72"/>
                </a:cubicBezTo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4"/>
                  <a:pt x="12" y="80"/>
                  <a:pt x="16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48" y="80"/>
                  <a:pt x="48" y="64"/>
                  <a:pt x="60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96" y="64"/>
                  <a:pt x="96" y="80"/>
                  <a:pt x="112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32" y="80"/>
                  <a:pt x="136" y="84"/>
                  <a:pt x="136" y="88"/>
                </a:cubicBezTo>
                <a:lnTo>
                  <a:pt x="136" y="160"/>
                </a:lnTo>
                <a:close/>
                <a:moveTo>
                  <a:pt x="72" y="104"/>
                </a:moveTo>
                <a:cubicBezTo>
                  <a:pt x="63" y="104"/>
                  <a:pt x="56" y="111"/>
                  <a:pt x="56" y="120"/>
                </a:cubicBezTo>
                <a:cubicBezTo>
                  <a:pt x="56" y="129"/>
                  <a:pt x="63" y="136"/>
                  <a:pt x="72" y="136"/>
                </a:cubicBezTo>
                <a:cubicBezTo>
                  <a:pt x="81" y="136"/>
                  <a:pt x="88" y="129"/>
                  <a:pt x="88" y="120"/>
                </a:cubicBezTo>
                <a:cubicBezTo>
                  <a:pt x="88" y="111"/>
                  <a:pt x="81" y="104"/>
                  <a:pt x="72" y="104"/>
                </a:cubicBezTo>
                <a:moveTo>
                  <a:pt x="72" y="128"/>
                </a:moveTo>
                <a:cubicBezTo>
                  <a:pt x="68" y="128"/>
                  <a:pt x="64" y="124"/>
                  <a:pt x="64" y="120"/>
                </a:cubicBezTo>
                <a:cubicBezTo>
                  <a:pt x="64" y="116"/>
                  <a:pt x="68" y="112"/>
                  <a:pt x="72" y="112"/>
                </a:cubicBezTo>
                <a:cubicBezTo>
                  <a:pt x="76" y="112"/>
                  <a:pt x="80" y="116"/>
                  <a:pt x="80" y="120"/>
                </a:cubicBezTo>
                <a:cubicBezTo>
                  <a:pt x="80" y="124"/>
                  <a:pt x="76" y="128"/>
                  <a:pt x="72" y="128"/>
                </a:cubicBezTo>
                <a:moveTo>
                  <a:pt x="72" y="88"/>
                </a:moveTo>
                <a:cubicBezTo>
                  <a:pt x="54" y="88"/>
                  <a:pt x="40" y="102"/>
                  <a:pt x="40" y="120"/>
                </a:cubicBezTo>
                <a:cubicBezTo>
                  <a:pt x="40" y="138"/>
                  <a:pt x="54" y="152"/>
                  <a:pt x="72" y="152"/>
                </a:cubicBezTo>
                <a:cubicBezTo>
                  <a:pt x="90" y="152"/>
                  <a:pt x="104" y="138"/>
                  <a:pt x="104" y="120"/>
                </a:cubicBezTo>
                <a:cubicBezTo>
                  <a:pt x="104" y="102"/>
                  <a:pt x="90" y="88"/>
                  <a:pt x="72" y="88"/>
                </a:cubicBezTo>
                <a:moveTo>
                  <a:pt x="72" y="144"/>
                </a:moveTo>
                <a:cubicBezTo>
                  <a:pt x="59" y="144"/>
                  <a:pt x="48" y="133"/>
                  <a:pt x="48" y="120"/>
                </a:cubicBezTo>
                <a:cubicBezTo>
                  <a:pt x="48" y="107"/>
                  <a:pt x="59" y="96"/>
                  <a:pt x="72" y="96"/>
                </a:cubicBezTo>
                <a:cubicBezTo>
                  <a:pt x="85" y="96"/>
                  <a:pt x="96" y="107"/>
                  <a:pt x="96" y="120"/>
                </a:cubicBezTo>
                <a:cubicBezTo>
                  <a:pt x="96" y="133"/>
                  <a:pt x="85" y="144"/>
                  <a:pt x="72" y="144"/>
                </a:cubicBezTo>
                <a:moveTo>
                  <a:pt x="152" y="40"/>
                </a:moveTo>
                <a:cubicBezTo>
                  <a:pt x="160" y="40"/>
                  <a:pt x="160" y="40"/>
                  <a:pt x="160" y="40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52" y="32"/>
                  <a:pt x="152" y="32"/>
                  <a:pt x="152" y="32"/>
                </a:cubicBezTo>
                <a:lnTo>
                  <a:pt x="152" y="40"/>
                </a:lnTo>
                <a:close/>
                <a:moveTo>
                  <a:pt x="160" y="16"/>
                </a:moveTo>
                <a:cubicBezTo>
                  <a:pt x="152" y="16"/>
                  <a:pt x="152" y="16"/>
                  <a:pt x="152" y="16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60" y="24"/>
                  <a:pt x="160" y="24"/>
                  <a:pt x="160" y="24"/>
                </a:cubicBezTo>
                <a:lnTo>
                  <a:pt x="160" y="16"/>
                </a:lnTo>
                <a:close/>
                <a:moveTo>
                  <a:pt x="152" y="128"/>
                </a:moveTo>
                <a:cubicBezTo>
                  <a:pt x="160" y="128"/>
                  <a:pt x="160" y="128"/>
                  <a:pt x="160" y="128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52" y="120"/>
                  <a:pt x="152" y="120"/>
                  <a:pt x="152" y="120"/>
                </a:cubicBezTo>
                <a:lnTo>
                  <a:pt x="152" y="128"/>
                </a:lnTo>
                <a:close/>
                <a:moveTo>
                  <a:pt x="152" y="56"/>
                </a:moveTo>
                <a:cubicBezTo>
                  <a:pt x="160" y="56"/>
                  <a:pt x="160" y="56"/>
                  <a:pt x="160" y="5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2" y="48"/>
                  <a:pt x="152" y="48"/>
                  <a:pt x="152" y="48"/>
                </a:cubicBezTo>
                <a:lnTo>
                  <a:pt x="152" y="56"/>
                </a:lnTo>
                <a:close/>
                <a:moveTo>
                  <a:pt x="160" y="88"/>
                </a:moveTo>
                <a:cubicBezTo>
                  <a:pt x="152" y="88"/>
                  <a:pt x="152" y="88"/>
                  <a:pt x="152" y="8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60" y="96"/>
                  <a:pt x="160" y="96"/>
                  <a:pt x="160" y="96"/>
                </a:cubicBezTo>
                <a:lnTo>
                  <a:pt x="160" y="88"/>
                </a:lnTo>
                <a:close/>
                <a:moveTo>
                  <a:pt x="168" y="0"/>
                </a:move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50"/>
                  <a:pt x="34" y="52"/>
                  <a:pt x="36" y="52"/>
                </a:cubicBezTo>
                <a:cubicBezTo>
                  <a:pt x="38" y="52"/>
                  <a:pt x="40" y="50"/>
                  <a:pt x="40" y="48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2"/>
                  <a:pt x="44" y="8"/>
                  <a:pt x="48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46"/>
                  <a:pt x="66" y="48"/>
                  <a:pt x="68" y="48"/>
                </a:cubicBezTo>
                <a:cubicBezTo>
                  <a:pt x="70" y="48"/>
                  <a:pt x="72" y="46"/>
                  <a:pt x="72" y="44"/>
                </a:cubicBezTo>
                <a:cubicBezTo>
                  <a:pt x="72" y="8"/>
                  <a:pt x="72" y="8"/>
                  <a:pt x="72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2"/>
                  <a:pt x="138" y="64"/>
                  <a:pt x="140" y="64"/>
                </a:cubicBezTo>
                <a:cubicBezTo>
                  <a:pt x="142" y="64"/>
                  <a:pt x="144" y="62"/>
                  <a:pt x="144" y="60"/>
                </a:cubicBezTo>
                <a:cubicBezTo>
                  <a:pt x="144" y="8"/>
                  <a:pt x="144" y="8"/>
                  <a:pt x="144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56" y="68"/>
                  <a:pt x="156" y="68"/>
                  <a:pt x="156" y="68"/>
                </a:cubicBezTo>
                <a:cubicBezTo>
                  <a:pt x="154" y="68"/>
                  <a:pt x="152" y="70"/>
                  <a:pt x="152" y="72"/>
                </a:cubicBezTo>
                <a:cubicBezTo>
                  <a:pt x="152" y="74"/>
                  <a:pt x="154" y="76"/>
                  <a:pt x="156" y="76"/>
                </a:cubicBezTo>
                <a:cubicBezTo>
                  <a:pt x="168" y="76"/>
                  <a:pt x="168" y="76"/>
                  <a:pt x="168" y="76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4" y="136"/>
                  <a:pt x="152" y="138"/>
                  <a:pt x="152" y="140"/>
                </a:cubicBezTo>
                <a:cubicBezTo>
                  <a:pt x="152" y="142"/>
                  <a:pt x="154" y="144"/>
                  <a:pt x="156" y="144"/>
                </a:cubicBezTo>
                <a:cubicBezTo>
                  <a:pt x="156" y="144"/>
                  <a:pt x="156" y="144"/>
                  <a:pt x="15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2" y="144"/>
                  <a:pt x="176" y="140"/>
                  <a:pt x="176" y="136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56" y="16"/>
                </a:moveTo>
                <a:cubicBezTo>
                  <a:pt x="48" y="16"/>
                  <a:pt x="48" y="16"/>
                  <a:pt x="48" y="16"/>
                </a:cubicBezTo>
                <a:cubicBezTo>
                  <a:pt x="48" y="24"/>
                  <a:pt x="48" y="24"/>
                  <a:pt x="48" y="24"/>
                </a:cubicBezTo>
                <a:cubicBezTo>
                  <a:pt x="56" y="24"/>
                  <a:pt x="56" y="24"/>
                  <a:pt x="56" y="24"/>
                </a:cubicBezTo>
                <a:lnTo>
                  <a:pt x="56" y="16"/>
                </a:lnTo>
                <a:close/>
                <a:moveTo>
                  <a:pt x="152" y="112"/>
                </a:moveTo>
                <a:cubicBezTo>
                  <a:pt x="160" y="112"/>
                  <a:pt x="160" y="112"/>
                  <a:pt x="160" y="112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52" y="104"/>
                  <a:pt x="152" y="104"/>
                  <a:pt x="152" y="104"/>
                </a:cubicBezTo>
                <a:lnTo>
                  <a:pt x="152" y="112"/>
                </a:lnTo>
                <a:close/>
                <a:moveTo>
                  <a:pt x="48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56" y="32"/>
                  <a:pt x="56" y="32"/>
                  <a:pt x="56" y="32"/>
                </a:cubicBezTo>
                <a:cubicBezTo>
                  <a:pt x="48" y="32"/>
                  <a:pt x="48" y="32"/>
                  <a:pt x="48" y="32"/>
                </a:cubicBezTo>
                <a:lnTo>
                  <a:pt x="48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6"/>
          <p:cNvSpPr>
            <a:spLocks noEditPoints="1"/>
          </p:cNvSpPr>
          <p:nvPr/>
        </p:nvSpPr>
        <p:spPr bwMode="auto">
          <a:xfrm>
            <a:off x="2625725" y="2265363"/>
            <a:ext cx="447675" cy="447675"/>
          </a:xfrm>
          <a:custGeom>
            <a:avLst/>
            <a:gdLst>
              <a:gd name="T0" fmla="*/ 56 w 176"/>
              <a:gd name="T1" fmla="*/ 120 h 176"/>
              <a:gd name="T2" fmla="*/ 120 w 176"/>
              <a:gd name="T3" fmla="*/ 120 h 176"/>
              <a:gd name="T4" fmla="*/ 88 w 176"/>
              <a:gd name="T5" fmla="*/ 144 h 176"/>
              <a:gd name="T6" fmla="*/ 88 w 176"/>
              <a:gd name="T7" fmla="*/ 96 h 176"/>
              <a:gd name="T8" fmla="*/ 88 w 176"/>
              <a:gd name="T9" fmla="*/ 144 h 176"/>
              <a:gd name="T10" fmla="*/ 8 w 176"/>
              <a:gd name="T11" fmla="*/ 0 h 176"/>
              <a:gd name="T12" fmla="*/ 0 w 176"/>
              <a:gd name="T13" fmla="*/ 128 h 176"/>
              <a:gd name="T14" fmla="*/ 16 w 176"/>
              <a:gd name="T15" fmla="*/ 136 h 176"/>
              <a:gd name="T16" fmla="*/ 32 w 176"/>
              <a:gd name="T17" fmla="*/ 176 h 176"/>
              <a:gd name="T18" fmla="*/ 160 w 176"/>
              <a:gd name="T19" fmla="*/ 160 h 176"/>
              <a:gd name="T20" fmla="*/ 168 w 176"/>
              <a:gd name="T21" fmla="*/ 136 h 176"/>
              <a:gd name="T22" fmla="*/ 176 w 176"/>
              <a:gd name="T23" fmla="*/ 8 h 176"/>
              <a:gd name="T24" fmla="*/ 152 w 176"/>
              <a:gd name="T25" fmla="*/ 160 h 176"/>
              <a:gd name="T26" fmla="*/ 32 w 176"/>
              <a:gd name="T27" fmla="*/ 168 h 176"/>
              <a:gd name="T28" fmla="*/ 24 w 176"/>
              <a:gd name="T29" fmla="*/ 88 h 176"/>
              <a:gd name="T30" fmla="*/ 48 w 176"/>
              <a:gd name="T31" fmla="*/ 80 h 176"/>
              <a:gd name="T32" fmla="*/ 88 w 176"/>
              <a:gd name="T33" fmla="*/ 64 h 176"/>
              <a:gd name="T34" fmla="*/ 128 w 176"/>
              <a:gd name="T35" fmla="*/ 80 h 176"/>
              <a:gd name="T36" fmla="*/ 152 w 176"/>
              <a:gd name="T37" fmla="*/ 88 h 176"/>
              <a:gd name="T38" fmla="*/ 168 w 176"/>
              <a:gd name="T39" fmla="*/ 128 h 176"/>
              <a:gd name="T40" fmla="*/ 160 w 176"/>
              <a:gd name="T41" fmla="*/ 88 h 176"/>
              <a:gd name="T42" fmla="*/ 128 w 176"/>
              <a:gd name="T43" fmla="*/ 72 h 176"/>
              <a:gd name="T44" fmla="*/ 76 w 176"/>
              <a:gd name="T45" fmla="*/ 56 h 176"/>
              <a:gd name="T46" fmla="*/ 32 w 176"/>
              <a:gd name="T47" fmla="*/ 72 h 176"/>
              <a:gd name="T48" fmla="*/ 16 w 176"/>
              <a:gd name="T49" fmla="*/ 128 h 176"/>
              <a:gd name="T50" fmla="*/ 8 w 176"/>
              <a:gd name="T51" fmla="*/ 8 h 176"/>
              <a:gd name="T52" fmla="*/ 168 w 176"/>
              <a:gd name="T53" fmla="*/ 128 h 176"/>
              <a:gd name="T54" fmla="*/ 36 w 176"/>
              <a:gd name="T55" fmla="*/ 64 h 176"/>
              <a:gd name="T56" fmla="*/ 39 w 176"/>
              <a:gd name="T57" fmla="*/ 57 h 176"/>
              <a:gd name="T58" fmla="*/ 60 w 176"/>
              <a:gd name="T59" fmla="*/ 48 h 176"/>
              <a:gd name="T60" fmla="*/ 60 w 176"/>
              <a:gd name="T61" fmla="*/ 40 h 176"/>
              <a:gd name="T62" fmla="*/ 39 w 176"/>
              <a:gd name="T63" fmla="*/ 31 h 176"/>
              <a:gd name="T64" fmla="*/ 36 w 176"/>
              <a:gd name="T65" fmla="*/ 24 h 176"/>
              <a:gd name="T66" fmla="*/ 17 w 176"/>
              <a:gd name="T67" fmla="*/ 41 h 176"/>
              <a:gd name="T68" fmla="*/ 17 w 176"/>
              <a:gd name="T69" fmla="*/ 47 h 176"/>
              <a:gd name="T70" fmla="*/ 88 w 176"/>
              <a:gd name="T71" fmla="*/ 104 h 176"/>
              <a:gd name="T72" fmla="*/ 88 w 176"/>
              <a:gd name="T73" fmla="*/ 136 h 176"/>
              <a:gd name="T74" fmla="*/ 88 w 176"/>
              <a:gd name="T75" fmla="*/ 104 h 176"/>
              <a:gd name="T76" fmla="*/ 80 w 176"/>
              <a:gd name="T77" fmla="*/ 120 h 176"/>
              <a:gd name="T78" fmla="*/ 96 w 176"/>
              <a:gd name="T79" fmla="*/ 120 h 176"/>
              <a:gd name="T80" fmla="*/ 116 w 176"/>
              <a:gd name="T81" fmla="*/ 48 h 176"/>
              <a:gd name="T82" fmla="*/ 137 w 176"/>
              <a:gd name="T83" fmla="*/ 57 h 176"/>
              <a:gd name="T84" fmla="*/ 140 w 176"/>
              <a:gd name="T85" fmla="*/ 64 h 176"/>
              <a:gd name="T86" fmla="*/ 159 w 176"/>
              <a:gd name="T87" fmla="*/ 47 h 176"/>
              <a:gd name="T88" fmla="*/ 159 w 176"/>
              <a:gd name="T89" fmla="*/ 41 h 176"/>
              <a:gd name="T90" fmla="*/ 140 w 176"/>
              <a:gd name="T91" fmla="*/ 24 h 176"/>
              <a:gd name="T92" fmla="*/ 137 w 176"/>
              <a:gd name="T93" fmla="*/ 31 h 176"/>
              <a:gd name="T94" fmla="*/ 116 w 176"/>
              <a:gd name="T95" fmla="*/ 40 h 176"/>
              <a:gd name="T96" fmla="*/ 116 w 176"/>
              <a:gd name="T97" fmla="*/ 48 h 176"/>
              <a:gd name="T98" fmla="*/ 128 w 176"/>
              <a:gd name="T99" fmla="*/ 96 h 176"/>
              <a:gd name="T100" fmla="*/ 144 w 176"/>
              <a:gd name="T101" fmla="*/ 96 h 176"/>
              <a:gd name="T102" fmla="*/ 136 w 176"/>
              <a:gd name="T103" fmla="*/ 112 h 176"/>
              <a:gd name="T104" fmla="*/ 136 w 176"/>
              <a:gd name="T105" fmla="*/ 120 h 176"/>
              <a:gd name="T106" fmla="*/ 136 w 176"/>
              <a:gd name="T107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176">
                <a:moveTo>
                  <a:pt x="88" y="88"/>
                </a:moveTo>
                <a:cubicBezTo>
                  <a:pt x="70" y="88"/>
                  <a:pt x="56" y="102"/>
                  <a:pt x="56" y="120"/>
                </a:cubicBezTo>
                <a:cubicBezTo>
                  <a:pt x="56" y="138"/>
                  <a:pt x="70" y="152"/>
                  <a:pt x="88" y="152"/>
                </a:cubicBezTo>
                <a:cubicBezTo>
                  <a:pt x="106" y="152"/>
                  <a:pt x="120" y="138"/>
                  <a:pt x="120" y="120"/>
                </a:cubicBezTo>
                <a:cubicBezTo>
                  <a:pt x="120" y="102"/>
                  <a:pt x="106" y="88"/>
                  <a:pt x="88" y="88"/>
                </a:cubicBezTo>
                <a:moveTo>
                  <a:pt x="88" y="144"/>
                </a:moveTo>
                <a:cubicBezTo>
                  <a:pt x="75" y="144"/>
                  <a:pt x="64" y="133"/>
                  <a:pt x="64" y="120"/>
                </a:cubicBezTo>
                <a:cubicBezTo>
                  <a:pt x="64" y="107"/>
                  <a:pt x="75" y="96"/>
                  <a:pt x="88" y="96"/>
                </a:cubicBezTo>
                <a:cubicBezTo>
                  <a:pt x="101" y="96"/>
                  <a:pt x="112" y="107"/>
                  <a:pt x="112" y="120"/>
                </a:cubicBezTo>
                <a:cubicBezTo>
                  <a:pt x="112" y="133"/>
                  <a:pt x="101" y="144"/>
                  <a:pt x="88" y="144"/>
                </a:cubicBezTo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2"/>
                  <a:pt x="4" y="136"/>
                  <a:pt x="8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6" y="169"/>
                  <a:pt x="23" y="176"/>
                  <a:pt x="32" y="176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72" y="136"/>
                  <a:pt x="176" y="132"/>
                  <a:pt x="176" y="12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52" y="160"/>
                </a:moveTo>
                <a:cubicBezTo>
                  <a:pt x="152" y="164"/>
                  <a:pt x="148" y="168"/>
                  <a:pt x="144" y="168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28" y="168"/>
                  <a:pt x="24" y="164"/>
                  <a:pt x="24" y="160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84"/>
                  <a:pt x="28" y="80"/>
                  <a:pt x="32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64" y="80"/>
                  <a:pt x="64" y="64"/>
                  <a:pt x="76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100" y="64"/>
                  <a:pt x="100" y="64"/>
                  <a:pt x="100" y="64"/>
                </a:cubicBezTo>
                <a:cubicBezTo>
                  <a:pt x="112" y="64"/>
                  <a:pt x="112" y="80"/>
                  <a:pt x="128" y="80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8" y="80"/>
                  <a:pt x="152" y="84"/>
                  <a:pt x="152" y="88"/>
                </a:cubicBezTo>
                <a:lnTo>
                  <a:pt x="152" y="160"/>
                </a:lnTo>
                <a:close/>
                <a:moveTo>
                  <a:pt x="168" y="128"/>
                </a:moveTo>
                <a:cubicBezTo>
                  <a:pt x="160" y="128"/>
                  <a:pt x="160" y="128"/>
                  <a:pt x="160" y="12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79"/>
                  <a:pt x="153" y="72"/>
                  <a:pt x="144" y="72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16" y="72"/>
                  <a:pt x="116" y="56"/>
                  <a:pt x="100" y="56"/>
                </a:cubicBezTo>
                <a:cubicBezTo>
                  <a:pt x="76" y="56"/>
                  <a:pt x="76" y="56"/>
                  <a:pt x="76" y="56"/>
                </a:cubicBezTo>
                <a:cubicBezTo>
                  <a:pt x="60" y="56"/>
                  <a:pt x="60" y="72"/>
                  <a:pt x="48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23" y="72"/>
                  <a:pt x="16" y="79"/>
                  <a:pt x="16" y="8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8" y="8"/>
                  <a:pt x="8" y="8"/>
                  <a:pt x="8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128"/>
                </a:lnTo>
                <a:close/>
                <a:moveTo>
                  <a:pt x="33" y="63"/>
                </a:moveTo>
                <a:cubicBezTo>
                  <a:pt x="34" y="64"/>
                  <a:pt x="35" y="64"/>
                  <a:pt x="36" y="64"/>
                </a:cubicBezTo>
                <a:cubicBezTo>
                  <a:pt x="38" y="64"/>
                  <a:pt x="40" y="62"/>
                  <a:pt x="40" y="60"/>
                </a:cubicBezTo>
                <a:cubicBezTo>
                  <a:pt x="40" y="59"/>
                  <a:pt x="40" y="58"/>
                  <a:pt x="39" y="57"/>
                </a:cubicBezTo>
                <a:cubicBezTo>
                  <a:pt x="30" y="48"/>
                  <a:pt x="30" y="48"/>
                  <a:pt x="30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2" y="48"/>
                  <a:pt x="64" y="46"/>
                  <a:pt x="64" y="44"/>
                </a:cubicBezTo>
                <a:cubicBezTo>
                  <a:pt x="64" y="42"/>
                  <a:pt x="62" y="40"/>
                  <a:pt x="60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9" y="31"/>
                  <a:pt x="39" y="31"/>
                  <a:pt x="39" y="31"/>
                </a:cubicBezTo>
                <a:cubicBezTo>
                  <a:pt x="40" y="30"/>
                  <a:pt x="40" y="29"/>
                  <a:pt x="40" y="28"/>
                </a:cubicBezTo>
                <a:cubicBezTo>
                  <a:pt x="40" y="26"/>
                  <a:pt x="38" y="24"/>
                  <a:pt x="36" y="24"/>
                </a:cubicBezTo>
                <a:cubicBezTo>
                  <a:pt x="35" y="24"/>
                  <a:pt x="34" y="24"/>
                  <a:pt x="33" y="25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6" y="43"/>
                  <a:pt x="16" y="44"/>
                </a:cubicBezTo>
                <a:cubicBezTo>
                  <a:pt x="16" y="45"/>
                  <a:pt x="16" y="46"/>
                  <a:pt x="17" y="47"/>
                </a:cubicBezTo>
                <a:lnTo>
                  <a:pt x="33" y="63"/>
                </a:lnTo>
                <a:close/>
                <a:moveTo>
                  <a:pt x="88" y="104"/>
                </a:moveTo>
                <a:cubicBezTo>
                  <a:pt x="79" y="104"/>
                  <a:pt x="72" y="111"/>
                  <a:pt x="72" y="120"/>
                </a:cubicBezTo>
                <a:cubicBezTo>
                  <a:pt x="72" y="129"/>
                  <a:pt x="79" y="136"/>
                  <a:pt x="88" y="136"/>
                </a:cubicBezTo>
                <a:cubicBezTo>
                  <a:pt x="97" y="136"/>
                  <a:pt x="104" y="129"/>
                  <a:pt x="104" y="120"/>
                </a:cubicBezTo>
                <a:cubicBezTo>
                  <a:pt x="104" y="111"/>
                  <a:pt x="97" y="104"/>
                  <a:pt x="88" y="104"/>
                </a:cubicBezTo>
                <a:moveTo>
                  <a:pt x="88" y="128"/>
                </a:moveTo>
                <a:cubicBezTo>
                  <a:pt x="84" y="128"/>
                  <a:pt x="80" y="124"/>
                  <a:pt x="80" y="120"/>
                </a:cubicBezTo>
                <a:cubicBezTo>
                  <a:pt x="80" y="116"/>
                  <a:pt x="84" y="112"/>
                  <a:pt x="88" y="112"/>
                </a:cubicBezTo>
                <a:cubicBezTo>
                  <a:pt x="92" y="112"/>
                  <a:pt x="96" y="116"/>
                  <a:pt x="96" y="120"/>
                </a:cubicBezTo>
                <a:cubicBezTo>
                  <a:pt x="96" y="124"/>
                  <a:pt x="92" y="128"/>
                  <a:pt x="88" y="128"/>
                </a:cubicBezTo>
                <a:moveTo>
                  <a:pt x="116" y="48"/>
                </a:moveTo>
                <a:cubicBezTo>
                  <a:pt x="146" y="48"/>
                  <a:pt x="146" y="48"/>
                  <a:pt x="146" y="48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6" y="58"/>
                  <a:pt x="136" y="59"/>
                  <a:pt x="136" y="60"/>
                </a:cubicBezTo>
                <a:cubicBezTo>
                  <a:pt x="136" y="62"/>
                  <a:pt x="138" y="64"/>
                  <a:pt x="140" y="64"/>
                </a:cubicBezTo>
                <a:cubicBezTo>
                  <a:pt x="141" y="64"/>
                  <a:pt x="142" y="64"/>
                  <a:pt x="143" y="63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6"/>
                  <a:pt x="160" y="45"/>
                  <a:pt x="160" y="44"/>
                </a:cubicBezTo>
                <a:cubicBezTo>
                  <a:pt x="160" y="43"/>
                  <a:pt x="160" y="42"/>
                  <a:pt x="159" y="41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42" y="24"/>
                  <a:pt x="141" y="24"/>
                  <a:pt x="140" y="24"/>
                </a:cubicBezTo>
                <a:cubicBezTo>
                  <a:pt x="138" y="24"/>
                  <a:pt x="136" y="26"/>
                  <a:pt x="136" y="28"/>
                </a:cubicBezTo>
                <a:cubicBezTo>
                  <a:pt x="136" y="29"/>
                  <a:pt x="136" y="30"/>
                  <a:pt x="137" y="31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4" y="40"/>
                  <a:pt x="112" y="42"/>
                  <a:pt x="112" y="44"/>
                </a:cubicBezTo>
                <a:cubicBezTo>
                  <a:pt x="112" y="46"/>
                  <a:pt x="114" y="48"/>
                  <a:pt x="116" y="48"/>
                </a:cubicBezTo>
                <a:moveTo>
                  <a:pt x="136" y="88"/>
                </a:moveTo>
                <a:cubicBezTo>
                  <a:pt x="132" y="88"/>
                  <a:pt x="128" y="92"/>
                  <a:pt x="128" y="96"/>
                </a:cubicBezTo>
                <a:cubicBezTo>
                  <a:pt x="128" y="100"/>
                  <a:pt x="132" y="104"/>
                  <a:pt x="136" y="104"/>
                </a:cubicBezTo>
                <a:cubicBezTo>
                  <a:pt x="140" y="104"/>
                  <a:pt x="144" y="100"/>
                  <a:pt x="144" y="96"/>
                </a:cubicBezTo>
                <a:cubicBezTo>
                  <a:pt x="144" y="92"/>
                  <a:pt x="140" y="88"/>
                  <a:pt x="136" y="88"/>
                </a:cubicBezTo>
                <a:moveTo>
                  <a:pt x="136" y="112"/>
                </a:moveTo>
                <a:cubicBezTo>
                  <a:pt x="134" y="112"/>
                  <a:pt x="132" y="114"/>
                  <a:pt x="132" y="116"/>
                </a:cubicBezTo>
                <a:cubicBezTo>
                  <a:pt x="132" y="118"/>
                  <a:pt x="134" y="120"/>
                  <a:pt x="136" y="120"/>
                </a:cubicBezTo>
                <a:cubicBezTo>
                  <a:pt x="138" y="120"/>
                  <a:pt x="140" y="118"/>
                  <a:pt x="140" y="116"/>
                </a:cubicBezTo>
                <a:cubicBezTo>
                  <a:pt x="140" y="114"/>
                  <a:pt x="138" y="112"/>
                  <a:pt x="136" y="11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7"/>
          <p:cNvSpPr>
            <a:spLocks noEditPoints="1"/>
          </p:cNvSpPr>
          <p:nvPr/>
        </p:nvSpPr>
        <p:spPr bwMode="auto">
          <a:xfrm>
            <a:off x="3479800" y="2265363"/>
            <a:ext cx="447675" cy="447675"/>
          </a:xfrm>
          <a:custGeom>
            <a:avLst/>
            <a:gdLst>
              <a:gd name="T0" fmla="*/ 40 w 176"/>
              <a:gd name="T1" fmla="*/ 120 h 176"/>
              <a:gd name="T2" fmla="*/ 104 w 176"/>
              <a:gd name="T3" fmla="*/ 120 h 176"/>
              <a:gd name="T4" fmla="*/ 72 w 176"/>
              <a:gd name="T5" fmla="*/ 144 h 176"/>
              <a:gd name="T6" fmla="*/ 72 w 176"/>
              <a:gd name="T7" fmla="*/ 96 h 176"/>
              <a:gd name="T8" fmla="*/ 72 w 176"/>
              <a:gd name="T9" fmla="*/ 144 h 176"/>
              <a:gd name="T10" fmla="*/ 116 w 176"/>
              <a:gd name="T11" fmla="*/ 116 h 176"/>
              <a:gd name="T12" fmla="*/ 124 w 176"/>
              <a:gd name="T13" fmla="*/ 116 h 176"/>
              <a:gd name="T14" fmla="*/ 120 w 176"/>
              <a:gd name="T15" fmla="*/ 88 h 176"/>
              <a:gd name="T16" fmla="*/ 120 w 176"/>
              <a:gd name="T17" fmla="*/ 104 h 176"/>
              <a:gd name="T18" fmla="*/ 120 w 176"/>
              <a:gd name="T19" fmla="*/ 88 h 176"/>
              <a:gd name="T20" fmla="*/ 56 w 176"/>
              <a:gd name="T21" fmla="*/ 120 h 176"/>
              <a:gd name="T22" fmla="*/ 88 w 176"/>
              <a:gd name="T23" fmla="*/ 120 h 176"/>
              <a:gd name="T24" fmla="*/ 72 w 176"/>
              <a:gd name="T25" fmla="*/ 128 h 176"/>
              <a:gd name="T26" fmla="*/ 72 w 176"/>
              <a:gd name="T27" fmla="*/ 112 h 176"/>
              <a:gd name="T28" fmla="*/ 72 w 176"/>
              <a:gd name="T29" fmla="*/ 128 h 176"/>
              <a:gd name="T30" fmla="*/ 152 w 176"/>
              <a:gd name="T31" fmla="*/ 56 h 176"/>
              <a:gd name="T32" fmla="*/ 152 w 176"/>
              <a:gd name="T33" fmla="*/ 64 h 176"/>
              <a:gd name="T34" fmla="*/ 160 w 176"/>
              <a:gd name="T35" fmla="*/ 40 h 176"/>
              <a:gd name="T36" fmla="*/ 144 w 176"/>
              <a:gd name="T37" fmla="*/ 40 h 176"/>
              <a:gd name="T38" fmla="*/ 160 w 176"/>
              <a:gd name="T39" fmla="*/ 40 h 176"/>
              <a:gd name="T40" fmla="*/ 112 w 176"/>
              <a:gd name="T41" fmla="*/ 72 h 176"/>
              <a:gd name="T42" fmla="*/ 60 w 176"/>
              <a:gd name="T43" fmla="*/ 56 h 176"/>
              <a:gd name="T44" fmla="*/ 16 w 176"/>
              <a:gd name="T45" fmla="*/ 72 h 176"/>
              <a:gd name="T46" fmla="*/ 0 w 176"/>
              <a:gd name="T47" fmla="*/ 160 h 176"/>
              <a:gd name="T48" fmla="*/ 128 w 176"/>
              <a:gd name="T49" fmla="*/ 176 h 176"/>
              <a:gd name="T50" fmla="*/ 144 w 176"/>
              <a:gd name="T51" fmla="*/ 88 h 176"/>
              <a:gd name="T52" fmla="*/ 136 w 176"/>
              <a:gd name="T53" fmla="*/ 160 h 176"/>
              <a:gd name="T54" fmla="*/ 16 w 176"/>
              <a:gd name="T55" fmla="*/ 168 h 176"/>
              <a:gd name="T56" fmla="*/ 8 w 176"/>
              <a:gd name="T57" fmla="*/ 88 h 176"/>
              <a:gd name="T58" fmla="*/ 32 w 176"/>
              <a:gd name="T59" fmla="*/ 80 h 176"/>
              <a:gd name="T60" fmla="*/ 72 w 176"/>
              <a:gd name="T61" fmla="*/ 64 h 176"/>
              <a:gd name="T62" fmla="*/ 112 w 176"/>
              <a:gd name="T63" fmla="*/ 80 h 176"/>
              <a:gd name="T64" fmla="*/ 136 w 176"/>
              <a:gd name="T65" fmla="*/ 88 h 176"/>
              <a:gd name="T66" fmla="*/ 160 w 176"/>
              <a:gd name="T67" fmla="*/ 16 h 176"/>
              <a:gd name="T68" fmla="*/ 116 w 176"/>
              <a:gd name="T69" fmla="*/ 0 h 176"/>
              <a:gd name="T70" fmla="*/ 64 w 176"/>
              <a:gd name="T71" fmla="*/ 16 h 176"/>
              <a:gd name="T72" fmla="*/ 32 w 176"/>
              <a:gd name="T73" fmla="*/ 32 h 176"/>
              <a:gd name="T74" fmla="*/ 38 w 176"/>
              <a:gd name="T75" fmla="*/ 60 h 176"/>
              <a:gd name="T76" fmla="*/ 40 w 176"/>
              <a:gd name="T77" fmla="*/ 32 h 176"/>
              <a:gd name="T78" fmla="*/ 64 w 176"/>
              <a:gd name="T79" fmla="*/ 24 h 176"/>
              <a:gd name="T80" fmla="*/ 104 w 176"/>
              <a:gd name="T81" fmla="*/ 8 h 176"/>
              <a:gd name="T82" fmla="*/ 144 w 176"/>
              <a:gd name="T83" fmla="*/ 24 h 176"/>
              <a:gd name="T84" fmla="*/ 168 w 176"/>
              <a:gd name="T85" fmla="*/ 32 h 176"/>
              <a:gd name="T86" fmla="*/ 160 w 176"/>
              <a:gd name="T87" fmla="*/ 112 h 176"/>
              <a:gd name="T88" fmla="*/ 152 w 176"/>
              <a:gd name="T89" fmla="*/ 120 h 176"/>
              <a:gd name="T90" fmla="*/ 176 w 176"/>
              <a:gd name="T91" fmla="*/ 104 h 176"/>
              <a:gd name="T92" fmla="*/ 160 w 176"/>
              <a:gd name="T93" fmla="*/ 16 h 176"/>
              <a:gd name="T94" fmla="*/ 103 w 176"/>
              <a:gd name="T95" fmla="*/ 56 h 176"/>
              <a:gd name="T96" fmla="*/ 112 w 176"/>
              <a:gd name="T97" fmla="*/ 64 h 176"/>
              <a:gd name="T98" fmla="*/ 104 w 176"/>
              <a:gd name="T99" fmla="*/ 48 h 176"/>
              <a:gd name="T100" fmla="*/ 128 w 176"/>
              <a:gd name="T101" fmla="*/ 64 h 176"/>
              <a:gd name="T102" fmla="*/ 136 w 176"/>
              <a:gd name="T103" fmla="*/ 64 h 176"/>
              <a:gd name="T104" fmla="*/ 76 w 176"/>
              <a:gd name="T105" fmla="*/ 48 h 176"/>
              <a:gd name="T106" fmla="*/ 86 w 176"/>
              <a:gd name="T107" fmla="*/ 48 h 176"/>
              <a:gd name="T108" fmla="*/ 128 w 176"/>
              <a:gd name="T109" fmla="*/ 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76">
                <a:moveTo>
                  <a:pt x="72" y="88"/>
                </a:moveTo>
                <a:cubicBezTo>
                  <a:pt x="54" y="88"/>
                  <a:pt x="40" y="102"/>
                  <a:pt x="40" y="120"/>
                </a:cubicBezTo>
                <a:cubicBezTo>
                  <a:pt x="40" y="138"/>
                  <a:pt x="54" y="152"/>
                  <a:pt x="72" y="152"/>
                </a:cubicBezTo>
                <a:cubicBezTo>
                  <a:pt x="90" y="152"/>
                  <a:pt x="104" y="138"/>
                  <a:pt x="104" y="120"/>
                </a:cubicBezTo>
                <a:cubicBezTo>
                  <a:pt x="104" y="102"/>
                  <a:pt x="90" y="88"/>
                  <a:pt x="72" y="88"/>
                </a:cubicBezTo>
                <a:moveTo>
                  <a:pt x="72" y="144"/>
                </a:moveTo>
                <a:cubicBezTo>
                  <a:pt x="59" y="144"/>
                  <a:pt x="48" y="133"/>
                  <a:pt x="48" y="120"/>
                </a:cubicBezTo>
                <a:cubicBezTo>
                  <a:pt x="48" y="107"/>
                  <a:pt x="59" y="96"/>
                  <a:pt x="72" y="96"/>
                </a:cubicBezTo>
                <a:cubicBezTo>
                  <a:pt x="85" y="96"/>
                  <a:pt x="96" y="107"/>
                  <a:pt x="96" y="120"/>
                </a:cubicBezTo>
                <a:cubicBezTo>
                  <a:pt x="96" y="133"/>
                  <a:pt x="85" y="144"/>
                  <a:pt x="72" y="144"/>
                </a:cubicBezTo>
                <a:moveTo>
                  <a:pt x="120" y="112"/>
                </a:moveTo>
                <a:cubicBezTo>
                  <a:pt x="118" y="112"/>
                  <a:pt x="116" y="114"/>
                  <a:pt x="116" y="116"/>
                </a:cubicBezTo>
                <a:cubicBezTo>
                  <a:pt x="116" y="118"/>
                  <a:pt x="118" y="120"/>
                  <a:pt x="120" y="120"/>
                </a:cubicBezTo>
                <a:cubicBezTo>
                  <a:pt x="122" y="120"/>
                  <a:pt x="124" y="118"/>
                  <a:pt x="124" y="116"/>
                </a:cubicBezTo>
                <a:cubicBezTo>
                  <a:pt x="124" y="114"/>
                  <a:pt x="122" y="112"/>
                  <a:pt x="120" y="112"/>
                </a:cubicBezTo>
                <a:moveTo>
                  <a:pt x="120" y="88"/>
                </a:moveTo>
                <a:cubicBezTo>
                  <a:pt x="116" y="88"/>
                  <a:pt x="112" y="92"/>
                  <a:pt x="112" y="96"/>
                </a:cubicBezTo>
                <a:cubicBezTo>
                  <a:pt x="112" y="100"/>
                  <a:pt x="116" y="104"/>
                  <a:pt x="120" y="104"/>
                </a:cubicBezTo>
                <a:cubicBezTo>
                  <a:pt x="124" y="104"/>
                  <a:pt x="128" y="100"/>
                  <a:pt x="128" y="96"/>
                </a:cubicBezTo>
                <a:cubicBezTo>
                  <a:pt x="128" y="92"/>
                  <a:pt x="124" y="88"/>
                  <a:pt x="120" y="88"/>
                </a:cubicBezTo>
                <a:moveTo>
                  <a:pt x="72" y="104"/>
                </a:moveTo>
                <a:cubicBezTo>
                  <a:pt x="63" y="104"/>
                  <a:pt x="56" y="111"/>
                  <a:pt x="56" y="120"/>
                </a:cubicBezTo>
                <a:cubicBezTo>
                  <a:pt x="56" y="129"/>
                  <a:pt x="63" y="136"/>
                  <a:pt x="72" y="136"/>
                </a:cubicBezTo>
                <a:cubicBezTo>
                  <a:pt x="81" y="136"/>
                  <a:pt x="88" y="129"/>
                  <a:pt x="88" y="120"/>
                </a:cubicBezTo>
                <a:cubicBezTo>
                  <a:pt x="88" y="111"/>
                  <a:pt x="81" y="104"/>
                  <a:pt x="72" y="104"/>
                </a:cubicBezTo>
                <a:moveTo>
                  <a:pt x="72" y="128"/>
                </a:moveTo>
                <a:cubicBezTo>
                  <a:pt x="68" y="128"/>
                  <a:pt x="64" y="124"/>
                  <a:pt x="64" y="120"/>
                </a:cubicBezTo>
                <a:cubicBezTo>
                  <a:pt x="64" y="116"/>
                  <a:pt x="68" y="112"/>
                  <a:pt x="72" y="112"/>
                </a:cubicBezTo>
                <a:cubicBezTo>
                  <a:pt x="76" y="112"/>
                  <a:pt x="80" y="116"/>
                  <a:pt x="80" y="120"/>
                </a:cubicBezTo>
                <a:cubicBezTo>
                  <a:pt x="80" y="124"/>
                  <a:pt x="76" y="128"/>
                  <a:pt x="72" y="128"/>
                </a:cubicBezTo>
                <a:moveTo>
                  <a:pt x="156" y="60"/>
                </a:moveTo>
                <a:cubicBezTo>
                  <a:pt x="156" y="58"/>
                  <a:pt x="154" y="56"/>
                  <a:pt x="152" y="56"/>
                </a:cubicBezTo>
                <a:cubicBezTo>
                  <a:pt x="150" y="56"/>
                  <a:pt x="148" y="58"/>
                  <a:pt x="148" y="60"/>
                </a:cubicBezTo>
                <a:cubicBezTo>
                  <a:pt x="148" y="62"/>
                  <a:pt x="150" y="64"/>
                  <a:pt x="152" y="64"/>
                </a:cubicBezTo>
                <a:cubicBezTo>
                  <a:pt x="154" y="64"/>
                  <a:pt x="156" y="62"/>
                  <a:pt x="156" y="60"/>
                </a:cubicBezTo>
                <a:moveTo>
                  <a:pt x="160" y="40"/>
                </a:moveTo>
                <a:cubicBezTo>
                  <a:pt x="160" y="36"/>
                  <a:pt x="156" y="32"/>
                  <a:pt x="152" y="32"/>
                </a:cubicBezTo>
                <a:cubicBezTo>
                  <a:pt x="148" y="32"/>
                  <a:pt x="144" y="36"/>
                  <a:pt x="144" y="40"/>
                </a:cubicBezTo>
                <a:cubicBezTo>
                  <a:pt x="144" y="44"/>
                  <a:pt x="148" y="48"/>
                  <a:pt x="152" y="48"/>
                </a:cubicBezTo>
                <a:cubicBezTo>
                  <a:pt x="156" y="48"/>
                  <a:pt x="160" y="44"/>
                  <a:pt x="160" y="40"/>
                </a:cubicBezTo>
                <a:moveTo>
                  <a:pt x="128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00" y="72"/>
                  <a:pt x="100" y="56"/>
                  <a:pt x="84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44" y="56"/>
                  <a:pt x="44" y="72"/>
                  <a:pt x="32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7" y="72"/>
                  <a:pt x="0" y="79"/>
                  <a:pt x="0" y="88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44" y="79"/>
                  <a:pt x="137" y="72"/>
                  <a:pt x="128" y="72"/>
                </a:cubicBezTo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4"/>
                  <a:pt x="12" y="80"/>
                  <a:pt x="16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48" y="80"/>
                  <a:pt x="48" y="64"/>
                  <a:pt x="60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96" y="64"/>
                  <a:pt x="96" y="80"/>
                  <a:pt x="112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32" y="80"/>
                  <a:pt x="136" y="84"/>
                  <a:pt x="136" y="88"/>
                </a:cubicBezTo>
                <a:lnTo>
                  <a:pt x="136" y="16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32" y="16"/>
                  <a:pt x="132" y="0"/>
                  <a:pt x="116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76" y="0"/>
                  <a:pt x="76" y="16"/>
                  <a:pt x="64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39" y="16"/>
                  <a:pt x="32" y="23"/>
                  <a:pt x="32" y="32"/>
                </a:cubicBezTo>
                <a:cubicBezTo>
                  <a:pt x="32" y="64"/>
                  <a:pt x="32" y="64"/>
                  <a:pt x="32" y="64"/>
                </a:cubicBezTo>
                <a:cubicBezTo>
                  <a:pt x="34" y="64"/>
                  <a:pt x="35" y="63"/>
                  <a:pt x="38" y="60"/>
                </a:cubicBezTo>
                <a:cubicBezTo>
                  <a:pt x="38" y="59"/>
                  <a:pt x="39" y="58"/>
                  <a:pt x="40" y="57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28"/>
                  <a:pt x="44" y="24"/>
                  <a:pt x="48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80" y="24"/>
                  <a:pt x="80" y="8"/>
                  <a:pt x="92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28" y="8"/>
                  <a:pt x="128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68" y="108"/>
                  <a:pt x="164" y="112"/>
                  <a:pt x="160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9" y="120"/>
                  <a:pt x="176" y="113"/>
                  <a:pt x="176" y="104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95" y="51"/>
                </a:moveTo>
                <a:cubicBezTo>
                  <a:pt x="99" y="52"/>
                  <a:pt x="101" y="54"/>
                  <a:pt x="103" y="56"/>
                </a:cubicBezTo>
                <a:cubicBezTo>
                  <a:pt x="103" y="56"/>
                  <a:pt x="104" y="56"/>
                  <a:pt x="104" y="56"/>
                </a:cubicBezTo>
                <a:cubicBezTo>
                  <a:pt x="108" y="56"/>
                  <a:pt x="112" y="60"/>
                  <a:pt x="112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0" y="55"/>
                  <a:pt x="113" y="48"/>
                  <a:pt x="104" y="48"/>
                </a:cubicBezTo>
                <a:cubicBezTo>
                  <a:pt x="101" y="48"/>
                  <a:pt x="98" y="49"/>
                  <a:pt x="95" y="51"/>
                </a:cubicBezTo>
                <a:moveTo>
                  <a:pt x="128" y="64"/>
                </a:moveTo>
                <a:cubicBezTo>
                  <a:pt x="131" y="64"/>
                  <a:pt x="133" y="65"/>
                  <a:pt x="136" y="65"/>
                </a:cubicBezTo>
                <a:cubicBezTo>
                  <a:pt x="136" y="65"/>
                  <a:pt x="136" y="64"/>
                  <a:pt x="136" y="64"/>
                </a:cubicBezTo>
                <a:cubicBezTo>
                  <a:pt x="136" y="46"/>
                  <a:pt x="122" y="32"/>
                  <a:pt x="104" y="32"/>
                </a:cubicBezTo>
                <a:cubicBezTo>
                  <a:pt x="92" y="32"/>
                  <a:pt x="82" y="38"/>
                  <a:pt x="76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6" y="48"/>
                </a:cubicBezTo>
                <a:cubicBezTo>
                  <a:pt x="91" y="43"/>
                  <a:pt x="97" y="40"/>
                  <a:pt x="104" y="40"/>
                </a:cubicBezTo>
                <a:cubicBezTo>
                  <a:pt x="117" y="40"/>
                  <a:pt x="128" y="51"/>
                  <a:pt x="128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8"/>
          <p:cNvSpPr>
            <a:spLocks noEditPoints="1"/>
          </p:cNvSpPr>
          <p:nvPr/>
        </p:nvSpPr>
        <p:spPr bwMode="auto">
          <a:xfrm>
            <a:off x="4333875" y="2265363"/>
            <a:ext cx="447675" cy="447675"/>
          </a:xfrm>
          <a:custGeom>
            <a:avLst/>
            <a:gdLst>
              <a:gd name="T0" fmla="*/ 160 w 176"/>
              <a:gd name="T1" fmla="*/ 32 h 176"/>
              <a:gd name="T2" fmla="*/ 102 w 176"/>
              <a:gd name="T3" fmla="*/ 32 h 176"/>
              <a:gd name="T4" fmla="*/ 118 w 176"/>
              <a:gd name="T5" fmla="*/ 16 h 176"/>
              <a:gd name="T6" fmla="*/ 120 w 176"/>
              <a:gd name="T7" fmla="*/ 16 h 176"/>
              <a:gd name="T8" fmla="*/ 128 w 176"/>
              <a:gd name="T9" fmla="*/ 8 h 176"/>
              <a:gd name="T10" fmla="*/ 120 w 176"/>
              <a:gd name="T11" fmla="*/ 0 h 176"/>
              <a:gd name="T12" fmla="*/ 112 w 176"/>
              <a:gd name="T13" fmla="*/ 8 h 176"/>
              <a:gd name="T14" fmla="*/ 112 w 176"/>
              <a:gd name="T15" fmla="*/ 10 h 176"/>
              <a:gd name="T16" fmla="*/ 90 w 176"/>
              <a:gd name="T17" fmla="*/ 32 h 176"/>
              <a:gd name="T18" fmla="*/ 86 w 176"/>
              <a:gd name="T19" fmla="*/ 32 h 176"/>
              <a:gd name="T20" fmla="*/ 64 w 176"/>
              <a:gd name="T21" fmla="*/ 10 h 176"/>
              <a:gd name="T22" fmla="*/ 64 w 176"/>
              <a:gd name="T23" fmla="*/ 8 h 176"/>
              <a:gd name="T24" fmla="*/ 56 w 176"/>
              <a:gd name="T25" fmla="*/ 0 h 176"/>
              <a:gd name="T26" fmla="*/ 48 w 176"/>
              <a:gd name="T27" fmla="*/ 8 h 176"/>
              <a:gd name="T28" fmla="*/ 56 w 176"/>
              <a:gd name="T29" fmla="*/ 16 h 176"/>
              <a:gd name="T30" fmla="*/ 58 w 176"/>
              <a:gd name="T31" fmla="*/ 16 h 176"/>
              <a:gd name="T32" fmla="*/ 74 w 176"/>
              <a:gd name="T33" fmla="*/ 32 h 176"/>
              <a:gd name="T34" fmla="*/ 16 w 176"/>
              <a:gd name="T35" fmla="*/ 32 h 176"/>
              <a:gd name="T36" fmla="*/ 0 w 176"/>
              <a:gd name="T37" fmla="*/ 48 h 176"/>
              <a:gd name="T38" fmla="*/ 0 w 176"/>
              <a:gd name="T39" fmla="*/ 144 h 176"/>
              <a:gd name="T40" fmla="*/ 16 w 176"/>
              <a:gd name="T41" fmla="*/ 160 h 176"/>
              <a:gd name="T42" fmla="*/ 32 w 176"/>
              <a:gd name="T43" fmla="*/ 160 h 176"/>
              <a:gd name="T44" fmla="*/ 32 w 176"/>
              <a:gd name="T45" fmla="*/ 172 h 176"/>
              <a:gd name="T46" fmla="*/ 36 w 176"/>
              <a:gd name="T47" fmla="*/ 176 h 176"/>
              <a:gd name="T48" fmla="*/ 40 w 176"/>
              <a:gd name="T49" fmla="*/ 172 h 176"/>
              <a:gd name="T50" fmla="*/ 40 w 176"/>
              <a:gd name="T51" fmla="*/ 168 h 176"/>
              <a:gd name="T52" fmla="*/ 136 w 176"/>
              <a:gd name="T53" fmla="*/ 168 h 176"/>
              <a:gd name="T54" fmla="*/ 136 w 176"/>
              <a:gd name="T55" fmla="*/ 172 h 176"/>
              <a:gd name="T56" fmla="*/ 140 w 176"/>
              <a:gd name="T57" fmla="*/ 176 h 176"/>
              <a:gd name="T58" fmla="*/ 144 w 176"/>
              <a:gd name="T59" fmla="*/ 172 h 176"/>
              <a:gd name="T60" fmla="*/ 144 w 176"/>
              <a:gd name="T61" fmla="*/ 160 h 176"/>
              <a:gd name="T62" fmla="*/ 160 w 176"/>
              <a:gd name="T63" fmla="*/ 160 h 176"/>
              <a:gd name="T64" fmla="*/ 176 w 176"/>
              <a:gd name="T65" fmla="*/ 144 h 176"/>
              <a:gd name="T66" fmla="*/ 176 w 176"/>
              <a:gd name="T67" fmla="*/ 48 h 176"/>
              <a:gd name="T68" fmla="*/ 160 w 176"/>
              <a:gd name="T69" fmla="*/ 32 h 176"/>
              <a:gd name="T70" fmla="*/ 168 w 176"/>
              <a:gd name="T71" fmla="*/ 144 h 176"/>
              <a:gd name="T72" fmla="*/ 160 w 176"/>
              <a:gd name="T73" fmla="*/ 152 h 176"/>
              <a:gd name="T74" fmla="*/ 16 w 176"/>
              <a:gd name="T75" fmla="*/ 152 h 176"/>
              <a:gd name="T76" fmla="*/ 8 w 176"/>
              <a:gd name="T77" fmla="*/ 144 h 176"/>
              <a:gd name="T78" fmla="*/ 8 w 176"/>
              <a:gd name="T79" fmla="*/ 48 h 176"/>
              <a:gd name="T80" fmla="*/ 16 w 176"/>
              <a:gd name="T81" fmla="*/ 40 h 176"/>
              <a:gd name="T82" fmla="*/ 160 w 176"/>
              <a:gd name="T83" fmla="*/ 40 h 176"/>
              <a:gd name="T84" fmla="*/ 168 w 176"/>
              <a:gd name="T85" fmla="*/ 48 h 176"/>
              <a:gd name="T86" fmla="*/ 168 w 176"/>
              <a:gd name="T87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76">
                <a:moveTo>
                  <a:pt x="160" y="32"/>
                </a:moveTo>
                <a:cubicBezTo>
                  <a:pt x="102" y="32"/>
                  <a:pt x="102" y="32"/>
                  <a:pt x="102" y="32"/>
                </a:cubicBezTo>
                <a:cubicBezTo>
                  <a:pt x="118" y="16"/>
                  <a:pt x="118" y="16"/>
                  <a:pt x="118" y="16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4" y="16"/>
                  <a:pt x="128" y="12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116" y="0"/>
                  <a:pt x="112" y="4"/>
                  <a:pt x="112" y="8"/>
                </a:cubicBezTo>
                <a:cubicBezTo>
                  <a:pt x="112" y="9"/>
                  <a:pt x="112" y="9"/>
                  <a:pt x="112" y="10"/>
                </a:cubicBezTo>
                <a:cubicBezTo>
                  <a:pt x="90" y="32"/>
                  <a:pt x="90" y="32"/>
                  <a:pt x="90" y="32"/>
                </a:cubicBezTo>
                <a:cubicBezTo>
                  <a:pt x="86" y="32"/>
                  <a:pt x="86" y="32"/>
                  <a:pt x="86" y="3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9"/>
                  <a:pt x="64" y="9"/>
                  <a:pt x="64" y="8"/>
                </a:cubicBezTo>
                <a:cubicBezTo>
                  <a:pt x="64" y="4"/>
                  <a:pt x="60" y="0"/>
                  <a:pt x="56" y="0"/>
                </a:cubicBezTo>
                <a:cubicBezTo>
                  <a:pt x="52" y="0"/>
                  <a:pt x="48" y="4"/>
                  <a:pt x="48" y="8"/>
                </a:cubicBezTo>
                <a:cubicBezTo>
                  <a:pt x="48" y="12"/>
                  <a:pt x="52" y="16"/>
                  <a:pt x="56" y="16"/>
                </a:cubicBezTo>
                <a:cubicBezTo>
                  <a:pt x="57" y="16"/>
                  <a:pt x="57" y="16"/>
                  <a:pt x="58" y="16"/>
                </a:cubicBezTo>
                <a:cubicBezTo>
                  <a:pt x="74" y="32"/>
                  <a:pt x="74" y="32"/>
                  <a:pt x="74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72"/>
                  <a:pt x="32" y="172"/>
                  <a:pt x="32" y="172"/>
                </a:cubicBezTo>
                <a:cubicBezTo>
                  <a:pt x="32" y="174"/>
                  <a:pt x="34" y="176"/>
                  <a:pt x="36" y="176"/>
                </a:cubicBezTo>
                <a:cubicBezTo>
                  <a:pt x="38" y="176"/>
                  <a:pt x="40" y="174"/>
                  <a:pt x="40" y="17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36" y="168"/>
                  <a:pt x="136" y="168"/>
                  <a:pt x="136" y="168"/>
                </a:cubicBezTo>
                <a:cubicBezTo>
                  <a:pt x="136" y="172"/>
                  <a:pt x="136" y="172"/>
                  <a:pt x="136" y="172"/>
                </a:cubicBezTo>
                <a:cubicBezTo>
                  <a:pt x="136" y="174"/>
                  <a:pt x="138" y="176"/>
                  <a:pt x="140" y="176"/>
                </a:cubicBezTo>
                <a:cubicBezTo>
                  <a:pt x="142" y="176"/>
                  <a:pt x="144" y="174"/>
                  <a:pt x="144" y="172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9" y="160"/>
                  <a:pt x="176" y="153"/>
                  <a:pt x="176" y="144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39"/>
                  <a:pt x="169" y="32"/>
                  <a:pt x="160" y="32"/>
                </a:cubicBezTo>
                <a:moveTo>
                  <a:pt x="168" y="144"/>
                </a:moveTo>
                <a:cubicBezTo>
                  <a:pt x="168" y="148"/>
                  <a:pt x="164" y="152"/>
                  <a:pt x="160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2" y="152"/>
                  <a:pt x="8" y="148"/>
                  <a:pt x="8" y="144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12" y="40"/>
                  <a:pt x="16" y="4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4" y="40"/>
                  <a:pt x="168" y="44"/>
                  <a:pt x="168" y="48"/>
                </a:cubicBezTo>
                <a:lnTo>
                  <a:pt x="168" y="1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5187950" y="2265363"/>
            <a:ext cx="446087" cy="447675"/>
          </a:xfrm>
          <a:custGeom>
            <a:avLst/>
            <a:gdLst>
              <a:gd name="T0" fmla="*/ 112 w 176"/>
              <a:gd name="T1" fmla="*/ 64 h 176"/>
              <a:gd name="T2" fmla="*/ 160 w 176"/>
              <a:gd name="T3" fmla="*/ 112 h 176"/>
              <a:gd name="T4" fmla="*/ 160 w 176"/>
              <a:gd name="T5" fmla="*/ 128 h 176"/>
              <a:gd name="T6" fmla="*/ 144 w 176"/>
              <a:gd name="T7" fmla="*/ 80 h 176"/>
              <a:gd name="T8" fmla="*/ 160 w 176"/>
              <a:gd name="T9" fmla="*/ 80 h 176"/>
              <a:gd name="T10" fmla="*/ 80 w 176"/>
              <a:gd name="T11" fmla="*/ 96 h 176"/>
              <a:gd name="T12" fmla="*/ 128 w 176"/>
              <a:gd name="T13" fmla="*/ 144 h 176"/>
              <a:gd name="T14" fmla="*/ 128 w 176"/>
              <a:gd name="T15" fmla="*/ 128 h 176"/>
              <a:gd name="T16" fmla="*/ 112 w 176"/>
              <a:gd name="T17" fmla="*/ 144 h 176"/>
              <a:gd name="T18" fmla="*/ 96 w 176"/>
              <a:gd name="T19" fmla="*/ 144 h 176"/>
              <a:gd name="T20" fmla="*/ 80 w 176"/>
              <a:gd name="T21" fmla="*/ 128 h 176"/>
              <a:gd name="T22" fmla="*/ 16 w 176"/>
              <a:gd name="T23" fmla="*/ 96 h 176"/>
              <a:gd name="T24" fmla="*/ 16 w 176"/>
              <a:gd name="T25" fmla="*/ 80 h 176"/>
              <a:gd name="T26" fmla="*/ 32 w 176"/>
              <a:gd name="T27" fmla="*/ 128 h 176"/>
              <a:gd name="T28" fmla="*/ 16 w 176"/>
              <a:gd name="T29" fmla="*/ 128 h 176"/>
              <a:gd name="T30" fmla="*/ 48 w 176"/>
              <a:gd name="T31" fmla="*/ 64 h 176"/>
              <a:gd name="T32" fmla="*/ 96 w 176"/>
              <a:gd name="T33" fmla="*/ 48 h 176"/>
              <a:gd name="T34" fmla="*/ 96 w 176"/>
              <a:gd name="T35" fmla="*/ 64 h 176"/>
              <a:gd name="T36" fmla="*/ 48 w 176"/>
              <a:gd name="T37" fmla="*/ 144 h 176"/>
              <a:gd name="T38" fmla="*/ 32 w 176"/>
              <a:gd name="T39" fmla="*/ 144 h 176"/>
              <a:gd name="T40" fmla="*/ 32 w 176"/>
              <a:gd name="T41" fmla="*/ 48 h 176"/>
              <a:gd name="T42" fmla="*/ 128 w 176"/>
              <a:gd name="T43" fmla="*/ 112 h 176"/>
              <a:gd name="T44" fmla="*/ 128 w 176"/>
              <a:gd name="T45" fmla="*/ 96 h 176"/>
              <a:gd name="T46" fmla="*/ 48 w 176"/>
              <a:gd name="T47" fmla="*/ 80 h 176"/>
              <a:gd name="T48" fmla="*/ 64 w 176"/>
              <a:gd name="T49" fmla="*/ 80 h 176"/>
              <a:gd name="T50" fmla="*/ 96 w 176"/>
              <a:gd name="T51" fmla="*/ 112 h 176"/>
              <a:gd name="T52" fmla="*/ 48 w 176"/>
              <a:gd name="T53" fmla="*/ 128 h 176"/>
              <a:gd name="T54" fmla="*/ 48 w 176"/>
              <a:gd name="T55" fmla="*/ 112 h 176"/>
              <a:gd name="T56" fmla="*/ 102 w 176"/>
              <a:gd name="T57" fmla="*/ 32 h 176"/>
              <a:gd name="T58" fmla="*/ 128 w 176"/>
              <a:gd name="T59" fmla="*/ 8 h 176"/>
              <a:gd name="T60" fmla="*/ 112 w 176"/>
              <a:gd name="T61" fmla="*/ 10 h 176"/>
              <a:gd name="T62" fmla="*/ 64 w 176"/>
              <a:gd name="T63" fmla="*/ 10 h 176"/>
              <a:gd name="T64" fmla="*/ 48 w 176"/>
              <a:gd name="T65" fmla="*/ 8 h 176"/>
              <a:gd name="T66" fmla="*/ 74 w 176"/>
              <a:gd name="T67" fmla="*/ 32 h 176"/>
              <a:gd name="T68" fmla="*/ 0 w 176"/>
              <a:gd name="T69" fmla="*/ 144 h 176"/>
              <a:gd name="T70" fmla="*/ 32 w 176"/>
              <a:gd name="T71" fmla="*/ 172 h 176"/>
              <a:gd name="T72" fmla="*/ 40 w 176"/>
              <a:gd name="T73" fmla="*/ 168 h 176"/>
              <a:gd name="T74" fmla="*/ 140 w 176"/>
              <a:gd name="T75" fmla="*/ 176 h 176"/>
              <a:gd name="T76" fmla="*/ 160 w 176"/>
              <a:gd name="T77" fmla="*/ 160 h 176"/>
              <a:gd name="T78" fmla="*/ 160 w 176"/>
              <a:gd name="T79" fmla="*/ 32 h 176"/>
              <a:gd name="T80" fmla="*/ 16 w 176"/>
              <a:gd name="T81" fmla="*/ 152 h 176"/>
              <a:gd name="T82" fmla="*/ 16 w 176"/>
              <a:gd name="T83" fmla="*/ 40 h 176"/>
              <a:gd name="T84" fmla="*/ 168 w 176"/>
              <a:gd name="T85" fmla="*/ 144 h 176"/>
              <a:gd name="T86" fmla="*/ 144 w 176"/>
              <a:gd name="T87" fmla="*/ 64 h 176"/>
              <a:gd name="T88" fmla="*/ 144 w 176"/>
              <a:gd name="T89" fmla="*/ 64 h 176"/>
              <a:gd name="T90" fmla="*/ 144 w 176"/>
              <a:gd name="T91" fmla="*/ 48 h 176"/>
              <a:gd name="T92" fmla="*/ 128 w 176"/>
              <a:gd name="T93" fmla="*/ 128 h 176"/>
              <a:gd name="T94" fmla="*/ 112 w 176"/>
              <a:gd name="T95" fmla="*/ 128 h 176"/>
              <a:gd name="T96" fmla="*/ 112 w 176"/>
              <a:gd name="T97" fmla="*/ 96 h 176"/>
              <a:gd name="T98" fmla="*/ 48 w 176"/>
              <a:gd name="T99" fmla="*/ 96 h 176"/>
              <a:gd name="T100" fmla="*/ 48 w 176"/>
              <a:gd name="T101" fmla="*/ 112 h 176"/>
              <a:gd name="T102" fmla="*/ 128 w 176"/>
              <a:gd name="T103" fmla="*/ 96 h 176"/>
              <a:gd name="T104" fmla="*/ 112 w 176"/>
              <a:gd name="T105" fmla="*/ 96 h 176"/>
              <a:gd name="T106" fmla="*/ 80 w 176"/>
              <a:gd name="T107" fmla="*/ 96 h 176"/>
              <a:gd name="T108" fmla="*/ 112 w 176"/>
              <a:gd name="T109" fmla="*/ 64 h 176"/>
              <a:gd name="T110" fmla="*/ 112 w 176"/>
              <a:gd name="T111" fmla="*/ 80 h 176"/>
              <a:gd name="T112" fmla="*/ 32 w 176"/>
              <a:gd name="T113" fmla="*/ 64 h 176"/>
              <a:gd name="T114" fmla="*/ 48 w 176"/>
              <a:gd name="T115" fmla="*/ 64 h 176"/>
              <a:gd name="T116" fmla="*/ 64 w 176"/>
              <a:gd name="T117" fmla="*/ 8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76">
                <a:moveTo>
                  <a:pt x="128" y="48"/>
                </a:moveTo>
                <a:cubicBezTo>
                  <a:pt x="112" y="48"/>
                  <a:pt x="112" y="48"/>
                  <a:pt x="112" y="48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28" y="64"/>
                  <a:pt x="128" y="64"/>
                  <a:pt x="128" y="64"/>
                </a:cubicBezTo>
                <a:lnTo>
                  <a:pt x="128" y="48"/>
                </a:lnTo>
                <a:close/>
                <a:moveTo>
                  <a:pt x="160" y="112"/>
                </a:moveTo>
                <a:cubicBezTo>
                  <a:pt x="144" y="112"/>
                  <a:pt x="144" y="112"/>
                  <a:pt x="144" y="112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60" y="128"/>
                  <a:pt x="160" y="128"/>
                  <a:pt x="160" y="128"/>
                </a:cubicBezTo>
                <a:lnTo>
                  <a:pt x="160" y="112"/>
                </a:lnTo>
                <a:close/>
                <a:moveTo>
                  <a:pt x="160" y="80"/>
                </a:moveTo>
                <a:cubicBezTo>
                  <a:pt x="144" y="80"/>
                  <a:pt x="144" y="80"/>
                  <a:pt x="144" y="80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60" y="96"/>
                  <a:pt x="160" y="96"/>
                  <a:pt x="160" y="96"/>
                </a:cubicBezTo>
                <a:lnTo>
                  <a:pt x="160" y="80"/>
                </a:lnTo>
                <a:close/>
                <a:moveTo>
                  <a:pt x="96" y="80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96"/>
                  <a:pt x="80" y="96"/>
                  <a:pt x="80" y="96"/>
                </a:cubicBezTo>
                <a:cubicBezTo>
                  <a:pt x="96" y="96"/>
                  <a:pt x="96" y="96"/>
                  <a:pt x="96" y="96"/>
                </a:cubicBezTo>
                <a:lnTo>
                  <a:pt x="96" y="80"/>
                </a:lnTo>
                <a:close/>
                <a:moveTo>
                  <a:pt x="128" y="144"/>
                </a:moveTo>
                <a:cubicBezTo>
                  <a:pt x="144" y="144"/>
                  <a:pt x="144" y="144"/>
                  <a:pt x="144" y="144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28" y="128"/>
                  <a:pt x="128" y="128"/>
                  <a:pt x="128" y="128"/>
                </a:cubicBezTo>
                <a:lnTo>
                  <a:pt x="128" y="144"/>
                </a:lnTo>
                <a:close/>
                <a:moveTo>
                  <a:pt x="96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96" y="128"/>
                  <a:pt x="96" y="128"/>
                  <a:pt x="96" y="128"/>
                </a:cubicBezTo>
                <a:lnTo>
                  <a:pt x="96" y="144"/>
                </a:lnTo>
                <a:close/>
                <a:moveTo>
                  <a:pt x="64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64" y="128"/>
                  <a:pt x="64" y="128"/>
                  <a:pt x="64" y="128"/>
                </a:cubicBezTo>
                <a:lnTo>
                  <a:pt x="64" y="144"/>
                </a:lnTo>
                <a:close/>
                <a:moveTo>
                  <a:pt x="16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32" y="80"/>
                  <a:pt x="32" y="80"/>
                  <a:pt x="32" y="80"/>
                </a:cubicBezTo>
                <a:cubicBezTo>
                  <a:pt x="16" y="80"/>
                  <a:pt x="16" y="80"/>
                  <a:pt x="16" y="80"/>
                </a:cubicBezTo>
                <a:lnTo>
                  <a:pt x="16" y="96"/>
                </a:lnTo>
                <a:close/>
                <a:moveTo>
                  <a:pt x="16" y="128"/>
                </a:moveTo>
                <a:cubicBezTo>
                  <a:pt x="32" y="128"/>
                  <a:pt x="32" y="128"/>
                  <a:pt x="32" y="128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16" y="112"/>
                  <a:pt x="16" y="112"/>
                  <a:pt x="16" y="112"/>
                </a:cubicBezTo>
                <a:lnTo>
                  <a:pt x="16" y="128"/>
                </a:lnTo>
                <a:close/>
                <a:moveTo>
                  <a:pt x="64" y="48"/>
                </a:moveTo>
                <a:cubicBezTo>
                  <a:pt x="48" y="48"/>
                  <a:pt x="48" y="48"/>
                  <a:pt x="48" y="48"/>
                </a:cubicBezTo>
                <a:cubicBezTo>
                  <a:pt x="48" y="64"/>
                  <a:pt x="48" y="64"/>
                  <a:pt x="48" y="64"/>
                </a:cubicBezTo>
                <a:cubicBezTo>
                  <a:pt x="64" y="64"/>
                  <a:pt x="64" y="64"/>
                  <a:pt x="64" y="64"/>
                </a:cubicBezTo>
                <a:lnTo>
                  <a:pt x="64" y="48"/>
                </a:lnTo>
                <a:close/>
                <a:moveTo>
                  <a:pt x="96" y="48"/>
                </a:moveTo>
                <a:cubicBezTo>
                  <a:pt x="80" y="48"/>
                  <a:pt x="80" y="48"/>
                  <a:pt x="80" y="48"/>
                </a:cubicBezTo>
                <a:cubicBezTo>
                  <a:pt x="80" y="64"/>
                  <a:pt x="80" y="64"/>
                  <a:pt x="80" y="64"/>
                </a:cubicBezTo>
                <a:cubicBezTo>
                  <a:pt x="96" y="64"/>
                  <a:pt x="96" y="64"/>
                  <a:pt x="96" y="64"/>
                </a:cubicBezTo>
                <a:lnTo>
                  <a:pt x="96" y="48"/>
                </a:lnTo>
                <a:close/>
                <a:moveTo>
                  <a:pt x="32" y="144"/>
                </a:moveTo>
                <a:cubicBezTo>
                  <a:pt x="48" y="144"/>
                  <a:pt x="48" y="144"/>
                  <a:pt x="48" y="144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32" y="128"/>
                  <a:pt x="32" y="128"/>
                  <a:pt x="32" y="128"/>
                </a:cubicBezTo>
                <a:lnTo>
                  <a:pt x="32" y="144"/>
                </a:lnTo>
                <a:close/>
                <a:moveTo>
                  <a:pt x="16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32" y="48"/>
                  <a:pt x="32" y="48"/>
                  <a:pt x="32" y="48"/>
                </a:cubicBezTo>
                <a:cubicBezTo>
                  <a:pt x="16" y="48"/>
                  <a:pt x="16" y="48"/>
                  <a:pt x="16" y="48"/>
                </a:cubicBezTo>
                <a:lnTo>
                  <a:pt x="16" y="64"/>
                </a:lnTo>
                <a:close/>
                <a:moveTo>
                  <a:pt x="128" y="112"/>
                </a:moveTo>
                <a:cubicBezTo>
                  <a:pt x="144" y="112"/>
                  <a:pt x="144" y="112"/>
                  <a:pt x="144" y="112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28" y="96"/>
                  <a:pt x="128" y="96"/>
                  <a:pt x="128" y="96"/>
                </a:cubicBezTo>
                <a:lnTo>
                  <a:pt x="128" y="112"/>
                </a:lnTo>
                <a:close/>
                <a:moveTo>
                  <a:pt x="64" y="80"/>
                </a:moveTo>
                <a:cubicBezTo>
                  <a:pt x="48" y="80"/>
                  <a:pt x="48" y="80"/>
                  <a:pt x="48" y="80"/>
                </a:cubicBezTo>
                <a:cubicBezTo>
                  <a:pt x="48" y="96"/>
                  <a:pt x="48" y="96"/>
                  <a:pt x="48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80"/>
                </a:lnTo>
                <a:close/>
                <a:moveTo>
                  <a:pt x="80" y="128"/>
                </a:moveTo>
                <a:cubicBezTo>
                  <a:pt x="96" y="128"/>
                  <a:pt x="96" y="128"/>
                  <a:pt x="96" y="12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80" y="112"/>
                  <a:pt x="80" y="112"/>
                  <a:pt x="80" y="112"/>
                </a:cubicBezTo>
                <a:lnTo>
                  <a:pt x="80" y="128"/>
                </a:lnTo>
                <a:close/>
                <a:moveTo>
                  <a:pt x="48" y="128"/>
                </a:moveTo>
                <a:cubicBezTo>
                  <a:pt x="64" y="128"/>
                  <a:pt x="64" y="128"/>
                  <a:pt x="64" y="128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48" y="112"/>
                  <a:pt x="48" y="112"/>
                  <a:pt x="48" y="112"/>
                </a:cubicBezTo>
                <a:lnTo>
                  <a:pt x="48" y="128"/>
                </a:lnTo>
                <a:close/>
                <a:moveTo>
                  <a:pt x="160" y="32"/>
                </a:moveTo>
                <a:cubicBezTo>
                  <a:pt x="102" y="32"/>
                  <a:pt x="102" y="32"/>
                  <a:pt x="102" y="32"/>
                </a:cubicBezTo>
                <a:cubicBezTo>
                  <a:pt x="118" y="16"/>
                  <a:pt x="118" y="16"/>
                  <a:pt x="118" y="16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4" y="16"/>
                  <a:pt x="128" y="12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116" y="0"/>
                  <a:pt x="112" y="4"/>
                  <a:pt x="112" y="8"/>
                </a:cubicBezTo>
                <a:cubicBezTo>
                  <a:pt x="112" y="9"/>
                  <a:pt x="112" y="9"/>
                  <a:pt x="112" y="10"/>
                </a:cubicBezTo>
                <a:cubicBezTo>
                  <a:pt x="90" y="32"/>
                  <a:pt x="90" y="32"/>
                  <a:pt x="90" y="32"/>
                </a:cubicBezTo>
                <a:cubicBezTo>
                  <a:pt x="86" y="32"/>
                  <a:pt x="86" y="32"/>
                  <a:pt x="86" y="3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9"/>
                  <a:pt x="64" y="9"/>
                  <a:pt x="64" y="8"/>
                </a:cubicBezTo>
                <a:cubicBezTo>
                  <a:pt x="64" y="4"/>
                  <a:pt x="60" y="0"/>
                  <a:pt x="56" y="0"/>
                </a:cubicBezTo>
                <a:cubicBezTo>
                  <a:pt x="52" y="0"/>
                  <a:pt x="48" y="4"/>
                  <a:pt x="48" y="8"/>
                </a:cubicBezTo>
                <a:cubicBezTo>
                  <a:pt x="48" y="12"/>
                  <a:pt x="52" y="16"/>
                  <a:pt x="56" y="16"/>
                </a:cubicBezTo>
                <a:cubicBezTo>
                  <a:pt x="57" y="16"/>
                  <a:pt x="57" y="16"/>
                  <a:pt x="58" y="16"/>
                </a:cubicBezTo>
                <a:cubicBezTo>
                  <a:pt x="74" y="32"/>
                  <a:pt x="74" y="32"/>
                  <a:pt x="74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72"/>
                  <a:pt x="32" y="172"/>
                  <a:pt x="32" y="172"/>
                </a:cubicBezTo>
                <a:cubicBezTo>
                  <a:pt x="32" y="174"/>
                  <a:pt x="34" y="176"/>
                  <a:pt x="36" y="176"/>
                </a:cubicBezTo>
                <a:cubicBezTo>
                  <a:pt x="38" y="176"/>
                  <a:pt x="40" y="174"/>
                  <a:pt x="40" y="17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36" y="168"/>
                  <a:pt x="136" y="168"/>
                  <a:pt x="136" y="168"/>
                </a:cubicBezTo>
                <a:cubicBezTo>
                  <a:pt x="136" y="172"/>
                  <a:pt x="136" y="172"/>
                  <a:pt x="136" y="172"/>
                </a:cubicBezTo>
                <a:cubicBezTo>
                  <a:pt x="136" y="174"/>
                  <a:pt x="138" y="176"/>
                  <a:pt x="140" y="176"/>
                </a:cubicBezTo>
                <a:cubicBezTo>
                  <a:pt x="142" y="176"/>
                  <a:pt x="144" y="174"/>
                  <a:pt x="144" y="172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9" y="160"/>
                  <a:pt x="176" y="153"/>
                  <a:pt x="176" y="144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39"/>
                  <a:pt x="169" y="32"/>
                  <a:pt x="160" y="32"/>
                </a:cubicBezTo>
                <a:moveTo>
                  <a:pt x="168" y="144"/>
                </a:moveTo>
                <a:cubicBezTo>
                  <a:pt x="168" y="148"/>
                  <a:pt x="164" y="152"/>
                  <a:pt x="160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2" y="152"/>
                  <a:pt x="8" y="148"/>
                  <a:pt x="8" y="144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12" y="40"/>
                  <a:pt x="16" y="4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4" y="40"/>
                  <a:pt x="168" y="44"/>
                  <a:pt x="168" y="48"/>
                </a:cubicBezTo>
                <a:lnTo>
                  <a:pt x="168" y="144"/>
                </a:lnTo>
                <a:close/>
                <a:moveTo>
                  <a:pt x="128" y="80"/>
                </a:moveTo>
                <a:cubicBezTo>
                  <a:pt x="144" y="80"/>
                  <a:pt x="144" y="80"/>
                  <a:pt x="144" y="80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28" y="64"/>
                  <a:pt x="128" y="64"/>
                  <a:pt x="128" y="64"/>
                </a:cubicBezTo>
                <a:lnTo>
                  <a:pt x="128" y="80"/>
                </a:lnTo>
                <a:close/>
                <a:moveTo>
                  <a:pt x="144" y="64"/>
                </a:moveTo>
                <a:cubicBezTo>
                  <a:pt x="160" y="64"/>
                  <a:pt x="160" y="64"/>
                  <a:pt x="160" y="64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44" y="48"/>
                  <a:pt x="144" y="48"/>
                  <a:pt x="144" y="48"/>
                </a:cubicBezTo>
                <a:lnTo>
                  <a:pt x="144" y="64"/>
                </a:lnTo>
                <a:close/>
                <a:moveTo>
                  <a:pt x="112" y="128"/>
                </a:moveTo>
                <a:cubicBezTo>
                  <a:pt x="128" y="128"/>
                  <a:pt x="128" y="128"/>
                  <a:pt x="128" y="128"/>
                </a:cubicBezTo>
                <a:cubicBezTo>
                  <a:pt x="128" y="112"/>
                  <a:pt x="128" y="112"/>
                  <a:pt x="128" y="112"/>
                </a:cubicBezTo>
                <a:cubicBezTo>
                  <a:pt x="112" y="112"/>
                  <a:pt x="112" y="112"/>
                  <a:pt x="112" y="112"/>
                </a:cubicBezTo>
                <a:lnTo>
                  <a:pt x="112" y="128"/>
                </a:lnTo>
                <a:close/>
                <a:moveTo>
                  <a:pt x="96" y="112"/>
                </a:moveTo>
                <a:cubicBezTo>
                  <a:pt x="112" y="112"/>
                  <a:pt x="112" y="112"/>
                  <a:pt x="112" y="112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96" y="96"/>
                  <a:pt x="96" y="96"/>
                  <a:pt x="96" y="96"/>
                </a:cubicBezTo>
                <a:lnTo>
                  <a:pt x="96" y="112"/>
                </a:lnTo>
                <a:close/>
                <a:moveTo>
                  <a:pt x="48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48" y="112"/>
                  <a:pt x="48" y="112"/>
                  <a:pt x="48" y="112"/>
                </a:cubicBezTo>
                <a:lnTo>
                  <a:pt x="48" y="96"/>
                </a:lnTo>
                <a:close/>
                <a:moveTo>
                  <a:pt x="112" y="96"/>
                </a:moveTo>
                <a:cubicBezTo>
                  <a:pt x="128" y="96"/>
                  <a:pt x="128" y="96"/>
                  <a:pt x="128" y="96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12" y="80"/>
                  <a:pt x="112" y="80"/>
                  <a:pt x="112" y="80"/>
                </a:cubicBezTo>
                <a:lnTo>
                  <a:pt x="112" y="96"/>
                </a:lnTo>
                <a:close/>
                <a:moveTo>
                  <a:pt x="64" y="112"/>
                </a:moveTo>
                <a:cubicBezTo>
                  <a:pt x="80" y="112"/>
                  <a:pt x="80" y="112"/>
                  <a:pt x="80" y="112"/>
                </a:cubicBezTo>
                <a:cubicBezTo>
                  <a:pt x="80" y="96"/>
                  <a:pt x="80" y="96"/>
                  <a:pt x="80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112"/>
                </a:lnTo>
                <a:close/>
                <a:moveTo>
                  <a:pt x="112" y="64"/>
                </a:moveTo>
                <a:cubicBezTo>
                  <a:pt x="96" y="64"/>
                  <a:pt x="96" y="64"/>
                  <a:pt x="96" y="64"/>
                </a:cubicBezTo>
                <a:cubicBezTo>
                  <a:pt x="96" y="80"/>
                  <a:pt x="96" y="80"/>
                  <a:pt x="96" y="80"/>
                </a:cubicBezTo>
                <a:cubicBezTo>
                  <a:pt x="112" y="80"/>
                  <a:pt x="112" y="80"/>
                  <a:pt x="112" y="80"/>
                </a:cubicBezTo>
                <a:lnTo>
                  <a:pt x="112" y="64"/>
                </a:lnTo>
                <a:close/>
                <a:moveTo>
                  <a:pt x="48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32" y="80"/>
                  <a:pt x="32" y="80"/>
                  <a:pt x="32" y="80"/>
                </a:cubicBezTo>
                <a:cubicBezTo>
                  <a:pt x="48" y="80"/>
                  <a:pt x="48" y="80"/>
                  <a:pt x="48" y="80"/>
                </a:cubicBezTo>
                <a:lnTo>
                  <a:pt x="48" y="64"/>
                </a:lnTo>
                <a:close/>
                <a:moveTo>
                  <a:pt x="80" y="64"/>
                </a:moveTo>
                <a:cubicBezTo>
                  <a:pt x="64" y="64"/>
                  <a:pt x="64" y="64"/>
                  <a:pt x="64" y="64"/>
                </a:cubicBezTo>
                <a:cubicBezTo>
                  <a:pt x="64" y="80"/>
                  <a:pt x="64" y="80"/>
                  <a:pt x="64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6040438" y="2265363"/>
            <a:ext cx="447675" cy="447675"/>
          </a:xfrm>
          <a:custGeom>
            <a:avLst/>
            <a:gdLst>
              <a:gd name="T0" fmla="*/ 144 w 176"/>
              <a:gd name="T1" fmla="*/ 80 h 176"/>
              <a:gd name="T2" fmla="*/ 160 w 176"/>
              <a:gd name="T3" fmla="*/ 80 h 176"/>
              <a:gd name="T4" fmla="*/ 112 w 176"/>
              <a:gd name="T5" fmla="*/ 72 h 176"/>
              <a:gd name="T6" fmla="*/ 24 w 176"/>
              <a:gd name="T7" fmla="*/ 152 h 176"/>
              <a:gd name="T8" fmla="*/ 112 w 176"/>
              <a:gd name="T9" fmla="*/ 72 h 176"/>
              <a:gd name="T10" fmla="*/ 32 w 176"/>
              <a:gd name="T11" fmla="*/ 144 h 176"/>
              <a:gd name="T12" fmla="*/ 104 w 176"/>
              <a:gd name="T13" fmla="*/ 80 h 176"/>
              <a:gd name="T14" fmla="*/ 160 w 176"/>
              <a:gd name="T15" fmla="*/ 48 h 176"/>
              <a:gd name="T16" fmla="*/ 99 w 176"/>
              <a:gd name="T17" fmla="*/ 35 h 176"/>
              <a:gd name="T18" fmla="*/ 120 w 176"/>
              <a:gd name="T19" fmla="*/ 16 h 176"/>
              <a:gd name="T20" fmla="*/ 120 w 176"/>
              <a:gd name="T21" fmla="*/ 0 h 176"/>
              <a:gd name="T22" fmla="*/ 112 w 176"/>
              <a:gd name="T23" fmla="*/ 10 h 176"/>
              <a:gd name="T24" fmla="*/ 88 w 176"/>
              <a:gd name="T25" fmla="*/ 32 h 176"/>
              <a:gd name="T26" fmla="*/ 64 w 176"/>
              <a:gd name="T27" fmla="*/ 10 h 176"/>
              <a:gd name="T28" fmla="*/ 56 w 176"/>
              <a:gd name="T29" fmla="*/ 0 h 176"/>
              <a:gd name="T30" fmla="*/ 56 w 176"/>
              <a:gd name="T31" fmla="*/ 16 h 176"/>
              <a:gd name="T32" fmla="*/ 77 w 176"/>
              <a:gd name="T33" fmla="*/ 35 h 176"/>
              <a:gd name="T34" fmla="*/ 16 w 176"/>
              <a:gd name="T35" fmla="*/ 48 h 176"/>
              <a:gd name="T36" fmla="*/ 0 w 176"/>
              <a:gd name="T37" fmla="*/ 160 h 176"/>
              <a:gd name="T38" fmla="*/ 160 w 176"/>
              <a:gd name="T39" fmla="*/ 176 h 176"/>
              <a:gd name="T40" fmla="*/ 176 w 176"/>
              <a:gd name="T41" fmla="*/ 64 h 176"/>
              <a:gd name="T42" fmla="*/ 128 w 176"/>
              <a:gd name="T43" fmla="*/ 168 h 176"/>
              <a:gd name="T44" fmla="*/ 8 w 176"/>
              <a:gd name="T45" fmla="*/ 160 h 176"/>
              <a:gd name="T46" fmla="*/ 16 w 176"/>
              <a:gd name="T47" fmla="*/ 56 h 176"/>
              <a:gd name="T48" fmla="*/ 128 w 176"/>
              <a:gd name="T49" fmla="*/ 168 h 176"/>
              <a:gd name="T50" fmla="*/ 160 w 176"/>
              <a:gd name="T51" fmla="*/ 168 h 176"/>
              <a:gd name="T52" fmla="*/ 136 w 176"/>
              <a:gd name="T53" fmla="*/ 56 h 176"/>
              <a:gd name="T54" fmla="*/ 168 w 176"/>
              <a:gd name="T55" fmla="*/ 64 h 176"/>
              <a:gd name="T56" fmla="*/ 152 w 176"/>
              <a:gd name="T57" fmla="*/ 112 h 176"/>
              <a:gd name="T58" fmla="*/ 152 w 176"/>
              <a:gd name="T59" fmla="*/ 120 h 176"/>
              <a:gd name="T60" fmla="*/ 152 w 176"/>
              <a:gd name="T61" fmla="*/ 112 h 176"/>
              <a:gd name="T62" fmla="*/ 148 w 176"/>
              <a:gd name="T63" fmla="*/ 100 h 176"/>
              <a:gd name="T64" fmla="*/ 156 w 176"/>
              <a:gd name="T65" fmla="*/ 10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52" y="72"/>
                </a:moveTo>
                <a:cubicBezTo>
                  <a:pt x="148" y="72"/>
                  <a:pt x="144" y="76"/>
                  <a:pt x="144" y="80"/>
                </a:cubicBezTo>
                <a:cubicBezTo>
                  <a:pt x="144" y="84"/>
                  <a:pt x="148" y="88"/>
                  <a:pt x="152" y="88"/>
                </a:cubicBezTo>
                <a:cubicBezTo>
                  <a:pt x="156" y="88"/>
                  <a:pt x="160" y="84"/>
                  <a:pt x="160" y="80"/>
                </a:cubicBezTo>
                <a:cubicBezTo>
                  <a:pt x="160" y="76"/>
                  <a:pt x="156" y="72"/>
                  <a:pt x="152" y="72"/>
                </a:cubicBezTo>
                <a:moveTo>
                  <a:pt x="112" y="72"/>
                </a:moveTo>
                <a:cubicBezTo>
                  <a:pt x="24" y="72"/>
                  <a:pt x="24" y="72"/>
                  <a:pt x="24" y="7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112" y="152"/>
                  <a:pt x="112" y="152"/>
                  <a:pt x="112" y="152"/>
                </a:cubicBezTo>
                <a:lnTo>
                  <a:pt x="112" y="72"/>
                </a:lnTo>
                <a:close/>
                <a:moveTo>
                  <a:pt x="104" y="144"/>
                </a:moveTo>
                <a:cubicBezTo>
                  <a:pt x="32" y="144"/>
                  <a:pt x="32" y="144"/>
                  <a:pt x="32" y="144"/>
                </a:cubicBezTo>
                <a:cubicBezTo>
                  <a:pt x="32" y="80"/>
                  <a:pt x="32" y="80"/>
                  <a:pt x="32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144"/>
                </a:lnTo>
                <a:close/>
                <a:moveTo>
                  <a:pt x="160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06" y="43"/>
                  <a:pt x="103" y="38"/>
                  <a:pt x="99" y="35"/>
                </a:cubicBezTo>
                <a:cubicBezTo>
                  <a:pt x="118" y="16"/>
                  <a:pt x="118" y="16"/>
                  <a:pt x="118" y="16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4" y="16"/>
                  <a:pt x="128" y="12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116" y="0"/>
                  <a:pt x="112" y="4"/>
                  <a:pt x="112" y="8"/>
                </a:cubicBezTo>
                <a:cubicBezTo>
                  <a:pt x="112" y="9"/>
                  <a:pt x="112" y="9"/>
                  <a:pt x="112" y="10"/>
                </a:cubicBezTo>
                <a:cubicBezTo>
                  <a:pt x="90" y="32"/>
                  <a:pt x="90" y="32"/>
                  <a:pt x="90" y="32"/>
                </a:cubicBezTo>
                <a:cubicBezTo>
                  <a:pt x="89" y="32"/>
                  <a:pt x="89" y="32"/>
                  <a:pt x="88" y="32"/>
                </a:cubicBezTo>
                <a:cubicBezTo>
                  <a:pt x="87" y="32"/>
                  <a:pt x="87" y="32"/>
                  <a:pt x="86" y="3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9"/>
                  <a:pt x="64" y="9"/>
                  <a:pt x="64" y="8"/>
                </a:cubicBezTo>
                <a:cubicBezTo>
                  <a:pt x="64" y="4"/>
                  <a:pt x="60" y="0"/>
                  <a:pt x="56" y="0"/>
                </a:cubicBezTo>
                <a:cubicBezTo>
                  <a:pt x="52" y="0"/>
                  <a:pt x="48" y="4"/>
                  <a:pt x="48" y="8"/>
                </a:cubicBezTo>
                <a:cubicBezTo>
                  <a:pt x="48" y="12"/>
                  <a:pt x="52" y="16"/>
                  <a:pt x="56" y="16"/>
                </a:cubicBezTo>
                <a:cubicBezTo>
                  <a:pt x="57" y="16"/>
                  <a:pt x="57" y="16"/>
                  <a:pt x="58" y="16"/>
                </a:cubicBezTo>
                <a:cubicBezTo>
                  <a:pt x="77" y="35"/>
                  <a:pt x="77" y="35"/>
                  <a:pt x="77" y="35"/>
                </a:cubicBezTo>
                <a:cubicBezTo>
                  <a:pt x="73" y="38"/>
                  <a:pt x="70" y="43"/>
                  <a:pt x="68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7" y="48"/>
                  <a:pt x="0" y="55"/>
                  <a:pt x="0" y="64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76" y="55"/>
                  <a:pt x="169" y="48"/>
                  <a:pt x="160" y="48"/>
                </a:cubicBezTo>
                <a:moveTo>
                  <a:pt x="128" y="168"/>
                </a:move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60"/>
                  <a:pt x="12" y="56"/>
                  <a:pt x="16" y="56"/>
                </a:cubicBezTo>
                <a:cubicBezTo>
                  <a:pt x="128" y="56"/>
                  <a:pt x="128" y="56"/>
                  <a:pt x="128" y="56"/>
                </a:cubicBezTo>
                <a:lnTo>
                  <a:pt x="128" y="168"/>
                </a:lnTo>
                <a:close/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36" y="168"/>
                  <a:pt x="136" y="168"/>
                  <a:pt x="136" y="168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4" y="56"/>
                  <a:pt x="168" y="60"/>
                  <a:pt x="168" y="64"/>
                </a:cubicBezTo>
                <a:lnTo>
                  <a:pt x="168" y="160"/>
                </a:lnTo>
                <a:close/>
                <a:moveTo>
                  <a:pt x="152" y="112"/>
                </a:moveTo>
                <a:cubicBezTo>
                  <a:pt x="150" y="112"/>
                  <a:pt x="148" y="114"/>
                  <a:pt x="148" y="116"/>
                </a:cubicBezTo>
                <a:cubicBezTo>
                  <a:pt x="148" y="118"/>
                  <a:pt x="150" y="120"/>
                  <a:pt x="152" y="120"/>
                </a:cubicBezTo>
                <a:cubicBezTo>
                  <a:pt x="154" y="120"/>
                  <a:pt x="156" y="118"/>
                  <a:pt x="156" y="116"/>
                </a:cubicBezTo>
                <a:cubicBezTo>
                  <a:pt x="156" y="114"/>
                  <a:pt x="154" y="112"/>
                  <a:pt x="152" y="112"/>
                </a:cubicBezTo>
                <a:moveTo>
                  <a:pt x="152" y="96"/>
                </a:moveTo>
                <a:cubicBezTo>
                  <a:pt x="150" y="96"/>
                  <a:pt x="148" y="98"/>
                  <a:pt x="148" y="100"/>
                </a:cubicBezTo>
                <a:cubicBezTo>
                  <a:pt x="148" y="102"/>
                  <a:pt x="150" y="104"/>
                  <a:pt x="152" y="104"/>
                </a:cubicBezTo>
                <a:cubicBezTo>
                  <a:pt x="154" y="104"/>
                  <a:pt x="156" y="102"/>
                  <a:pt x="156" y="100"/>
                </a:cubicBezTo>
                <a:cubicBezTo>
                  <a:pt x="156" y="98"/>
                  <a:pt x="154" y="96"/>
                  <a:pt x="152" y="9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1"/>
          <p:cNvSpPr>
            <a:spLocks noEditPoints="1"/>
          </p:cNvSpPr>
          <p:nvPr/>
        </p:nvSpPr>
        <p:spPr bwMode="auto">
          <a:xfrm>
            <a:off x="6894513" y="2366963"/>
            <a:ext cx="447675" cy="244475"/>
          </a:xfrm>
          <a:custGeom>
            <a:avLst/>
            <a:gdLst>
              <a:gd name="T0" fmla="*/ 88 w 176"/>
              <a:gd name="T1" fmla="*/ 24 h 96"/>
              <a:gd name="T2" fmla="*/ 32 w 176"/>
              <a:gd name="T3" fmla="*/ 48 h 96"/>
              <a:gd name="T4" fmla="*/ 72 w 176"/>
              <a:gd name="T5" fmla="*/ 48 h 96"/>
              <a:gd name="T6" fmla="*/ 80 w 176"/>
              <a:gd name="T7" fmla="*/ 72 h 96"/>
              <a:gd name="T8" fmla="*/ 136 w 176"/>
              <a:gd name="T9" fmla="*/ 48 h 96"/>
              <a:gd name="T10" fmla="*/ 96 w 176"/>
              <a:gd name="T11" fmla="*/ 48 h 96"/>
              <a:gd name="T12" fmla="*/ 88 w 176"/>
              <a:gd name="T13" fmla="*/ 24 h 96"/>
              <a:gd name="T14" fmla="*/ 168 w 176"/>
              <a:gd name="T15" fmla="*/ 32 h 96"/>
              <a:gd name="T16" fmla="*/ 168 w 176"/>
              <a:gd name="T17" fmla="*/ 16 h 96"/>
              <a:gd name="T18" fmla="*/ 152 w 176"/>
              <a:gd name="T19" fmla="*/ 0 h 96"/>
              <a:gd name="T20" fmla="*/ 16 w 176"/>
              <a:gd name="T21" fmla="*/ 0 h 96"/>
              <a:gd name="T22" fmla="*/ 0 w 176"/>
              <a:gd name="T23" fmla="*/ 16 h 96"/>
              <a:gd name="T24" fmla="*/ 0 w 176"/>
              <a:gd name="T25" fmla="*/ 80 h 96"/>
              <a:gd name="T26" fmla="*/ 16 w 176"/>
              <a:gd name="T27" fmla="*/ 96 h 96"/>
              <a:gd name="T28" fmla="*/ 152 w 176"/>
              <a:gd name="T29" fmla="*/ 96 h 96"/>
              <a:gd name="T30" fmla="*/ 168 w 176"/>
              <a:gd name="T31" fmla="*/ 80 h 96"/>
              <a:gd name="T32" fmla="*/ 168 w 176"/>
              <a:gd name="T33" fmla="*/ 64 h 96"/>
              <a:gd name="T34" fmla="*/ 176 w 176"/>
              <a:gd name="T35" fmla="*/ 56 h 96"/>
              <a:gd name="T36" fmla="*/ 176 w 176"/>
              <a:gd name="T37" fmla="*/ 40 h 96"/>
              <a:gd name="T38" fmla="*/ 168 w 176"/>
              <a:gd name="T39" fmla="*/ 32 h 96"/>
              <a:gd name="T40" fmla="*/ 160 w 176"/>
              <a:gd name="T41" fmla="*/ 80 h 96"/>
              <a:gd name="T42" fmla="*/ 152 w 176"/>
              <a:gd name="T43" fmla="*/ 88 h 96"/>
              <a:gd name="T44" fmla="*/ 16 w 176"/>
              <a:gd name="T45" fmla="*/ 88 h 96"/>
              <a:gd name="T46" fmla="*/ 8 w 176"/>
              <a:gd name="T47" fmla="*/ 80 h 96"/>
              <a:gd name="T48" fmla="*/ 8 w 176"/>
              <a:gd name="T49" fmla="*/ 16 h 96"/>
              <a:gd name="T50" fmla="*/ 16 w 176"/>
              <a:gd name="T51" fmla="*/ 8 h 96"/>
              <a:gd name="T52" fmla="*/ 152 w 176"/>
              <a:gd name="T53" fmla="*/ 8 h 96"/>
              <a:gd name="T54" fmla="*/ 160 w 176"/>
              <a:gd name="T55" fmla="*/ 16 h 96"/>
              <a:gd name="T56" fmla="*/ 160 w 176"/>
              <a:gd name="T57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6" h="96">
                <a:moveTo>
                  <a:pt x="88" y="24"/>
                </a:moveTo>
                <a:cubicBezTo>
                  <a:pt x="32" y="48"/>
                  <a:pt x="32" y="48"/>
                  <a:pt x="32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80" y="72"/>
                  <a:pt x="80" y="72"/>
                  <a:pt x="80" y="72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96" y="48"/>
                  <a:pt x="96" y="48"/>
                  <a:pt x="96" y="48"/>
                </a:cubicBezTo>
                <a:lnTo>
                  <a:pt x="88" y="24"/>
                </a:lnTo>
                <a:close/>
                <a:moveTo>
                  <a:pt x="168" y="32"/>
                </a:moveTo>
                <a:cubicBezTo>
                  <a:pt x="168" y="16"/>
                  <a:pt x="168" y="16"/>
                  <a:pt x="168" y="16"/>
                </a:cubicBezTo>
                <a:cubicBezTo>
                  <a:pt x="168" y="7"/>
                  <a:pt x="161" y="0"/>
                  <a:pt x="15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7" y="96"/>
                  <a:pt x="16" y="96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61" y="96"/>
                  <a:pt x="168" y="89"/>
                  <a:pt x="168" y="80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72" y="64"/>
                  <a:pt x="176" y="60"/>
                  <a:pt x="176" y="5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0" y="80"/>
                </a:moveTo>
                <a:cubicBezTo>
                  <a:pt x="160" y="84"/>
                  <a:pt x="156" y="88"/>
                  <a:pt x="15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2" y="88"/>
                  <a:pt x="8" y="84"/>
                  <a:pt x="8" y="8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6" y="8"/>
                  <a:pt x="160" y="12"/>
                  <a:pt x="160" y="16"/>
                </a:cubicBezTo>
                <a:lnTo>
                  <a:pt x="16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2"/>
          <p:cNvSpPr>
            <a:spLocks noEditPoints="1"/>
          </p:cNvSpPr>
          <p:nvPr/>
        </p:nvSpPr>
        <p:spPr bwMode="auto">
          <a:xfrm>
            <a:off x="7748588" y="2366963"/>
            <a:ext cx="446087" cy="244475"/>
          </a:xfrm>
          <a:custGeom>
            <a:avLst/>
            <a:gdLst>
              <a:gd name="T0" fmla="*/ 168 w 176"/>
              <a:gd name="T1" fmla="*/ 32 h 96"/>
              <a:gd name="T2" fmla="*/ 168 w 176"/>
              <a:gd name="T3" fmla="*/ 16 h 96"/>
              <a:gd name="T4" fmla="*/ 152 w 176"/>
              <a:gd name="T5" fmla="*/ 0 h 96"/>
              <a:gd name="T6" fmla="*/ 16 w 176"/>
              <a:gd name="T7" fmla="*/ 0 h 96"/>
              <a:gd name="T8" fmla="*/ 0 w 176"/>
              <a:gd name="T9" fmla="*/ 16 h 96"/>
              <a:gd name="T10" fmla="*/ 0 w 176"/>
              <a:gd name="T11" fmla="*/ 80 h 96"/>
              <a:gd name="T12" fmla="*/ 16 w 176"/>
              <a:gd name="T13" fmla="*/ 96 h 96"/>
              <a:gd name="T14" fmla="*/ 152 w 176"/>
              <a:gd name="T15" fmla="*/ 96 h 96"/>
              <a:gd name="T16" fmla="*/ 168 w 176"/>
              <a:gd name="T17" fmla="*/ 80 h 96"/>
              <a:gd name="T18" fmla="*/ 168 w 176"/>
              <a:gd name="T19" fmla="*/ 64 h 96"/>
              <a:gd name="T20" fmla="*/ 176 w 176"/>
              <a:gd name="T21" fmla="*/ 56 h 96"/>
              <a:gd name="T22" fmla="*/ 176 w 176"/>
              <a:gd name="T23" fmla="*/ 40 h 96"/>
              <a:gd name="T24" fmla="*/ 168 w 176"/>
              <a:gd name="T25" fmla="*/ 32 h 96"/>
              <a:gd name="T26" fmla="*/ 160 w 176"/>
              <a:gd name="T27" fmla="*/ 80 h 96"/>
              <a:gd name="T28" fmla="*/ 152 w 176"/>
              <a:gd name="T29" fmla="*/ 88 h 96"/>
              <a:gd name="T30" fmla="*/ 16 w 176"/>
              <a:gd name="T31" fmla="*/ 88 h 96"/>
              <a:gd name="T32" fmla="*/ 8 w 176"/>
              <a:gd name="T33" fmla="*/ 80 h 96"/>
              <a:gd name="T34" fmla="*/ 8 w 176"/>
              <a:gd name="T35" fmla="*/ 16 h 96"/>
              <a:gd name="T36" fmla="*/ 16 w 176"/>
              <a:gd name="T37" fmla="*/ 8 h 96"/>
              <a:gd name="T38" fmla="*/ 152 w 176"/>
              <a:gd name="T39" fmla="*/ 8 h 96"/>
              <a:gd name="T40" fmla="*/ 160 w 176"/>
              <a:gd name="T41" fmla="*/ 16 h 96"/>
              <a:gd name="T42" fmla="*/ 160 w 176"/>
              <a:gd name="T43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6" h="96">
                <a:moveTo>
                  <a:pt x="168" y="32"/>
                </a:moveTo>
                <a:cubicBezTo>
                  <a:pt x="168" y="16"/>
                  <a:pt x="168" y="16"/>
                  <a:pt x="168" y="16"/>
                </a:cubicBezTo>
                <a:cubicBezTo>
                  <a:pt x="168" y="7"/>
                  <a:pt x="161" y="0"/>
                  <a:pt x="15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7" y="96"/>
                  <a:pt x="16" y="96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61" y="96"/>
                  <a:pt x="168" y="89"/>
                  <a:pt x="168" y="80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72" y="64"/>
                  <a:pt x="176" y="60"/>
                  <a:pt x="176" y="5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0" y="80"/>
                </a:moveTo>
                <a:cubicBezTo>
                  <a:pt x="160" y="84"/>
                  <a:pt x="156" y="88"/>
                  <a:pt x="15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2" y="88"/>
                  <a:pt x="8" y="84"/>
                  <a:pt x="8" y="8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6" y="8"/>
                  <a:pt x="160" y="12"/>
                  <a:pt x="160" y="16"/>
                </a:cubicBezTo>
                <a:lnTo>
                  <a:pt x="16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3"/>
          <p:cNvSpPr>
            <a:spLocks noEditPoints="1"/>
          </p:cNvSpPr>
          <p:nvPr/>
        </p:nvSpPr>
        <p:spPr bwMode="auto">
          <a:xfrm>
            <a:off x="8602663" y="2366963"/>
            <a:ext cx="446087" cy="244475"/>
          </a:xfrm>
          <a:custGeom>
            <a:avLst/>
            <a:gdLst>
              <a:gd name="T0" fmla="*/ 16 w 176"/>
              <a:gd name="T1" fmla="*/ 80 h 96"/>
              <a:gd name="T2" fmla="*/ 56 w 176"/>
              <a:gd name="T3" fmla="*/ 80 h 96"/>
              <a:gd name="T4" fmla="*/ 56 w 176"/>
              <a:gd name="T5" fmla="*/ 16 h 96"/>
              <a:gd name="T6" fmla="*/ 16 w 176"/>
              <a:gd name="T7" fmla="*/ 16 h 96"/>
              <a:gd name="T8" fmla="*/ 16 w 176"/>
              <a:gd name="T9" fmla="*/ 80 h 96"/>
              <a:gd name="T10" fmla="*/ 168 w 176"/>
              <a:gd name="T11" fmla="*/ 32 h 96"/>
              <a:gd name="T12" fmla="*/ 168 w 176"/>
              <a:gd name="T13" fmla="*/ 16 h 96"/>
              <a:gd name="T14" fmla="*/ 152 w 176"/>
              <a:gd name="T15" fmla="*/ 0 h 96"/>
              <a:gd name="T16" fmla="*/ 16 w 176"/>
              <a:gd name="T17" fmla="*/ 0 h 96"/>
              <a:gd name="T18" fmla="*/ 0 w 176"/>
              <a:gd name="T19" fmla="*/ 16 h 96"/>
              <a:gd name="T20" fmla="*/ 0 w 176"/>
              <a:gd name="T21" fmla="*/ 80 h 96"/>
              <a:gd name="T22" fmla="*/ 16 w 176"/>
              <a:gd name="T23" fmla="*/ 96 h 96"/>
              <a:gd name="T24" fmla="*/ 152 w 176"/>
              <a:gd name="T25" fmla="*/ 96 h 96"/>
              <a:gd name="T26" fmla="*/ 168 w 176"/>
              <a:gd name="T27" fmla="*/ 80 h 96"/>
              <a:gd name="T28" fmla="*/ 168 w 176"/>
              <a:gd name="T29" fmla="*/ 64 h 96"/>
              <a:gd name="T30" fmla="*/ 176 w 176"/>
              <a:gd name="T31" fmla="*/ 56 h 96"/>
              <a:gd name="T32" fmla="*/ 176 w 176"/>
              <a:gd name="T33" fmla="*/ 40 h 96"/>
              <a:gd name="T34" fmla="*/ 168 w 176"/>
              <a:gd name="T35" fmla="*/ 32 h 96"/>
              <a:gd name="T36" fmla="*/ 160 w 176"/>
              <a:gd name="T37" fmla="*/ 80 h 96"/>
              <a:gd name="T38" fmla="*/ 152 w 176"/>
              <a:gd name="T39" fmla="*/ 88 h 96"/>
              <a:gd name="T40" fmla="*/ 16 w 176"/>
              <a:gd name="T41" fmla="*/ 88 h 96"/>
              <a:gd name="T42" fmla="*/ 8 w 176"/>
              <a:gd name="T43" fmla="*/ 80 h 96"/>
              <a:gd name="T44" fmla="*/ 8 w 176"/>
              <a:gd name="T45" fmla="*/ 16 h 96"/>
              <a:gd name="T46" fmla="*/ 16 w 176"/>
              <a:gd name="T47" fmla="*/ 8 h 96"/>
              <a:gd name="T48" fmla="*/ 152 w 176"/>
              <a:gd name="T49" fmla="*/ 8 h 96"/>
              <a:gd name="T50" fmla="*/ 160 w 176"/>
              <a:gd name="T51" fmla="*/ 16 h 96"/>
              <a:gd name="T52" fmla="*/ 160 w 176"/>
              <a:gd name="T53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96">
                <a:moveTo>
                  <a:pt x="16" y="80"/>
                </a:moveTo>
                <a:cubicBezTo>
                  <a:pt x="56" y="80"/>
                  <a:pt x="56" y="80"/>
                  <a:pt x="56" y="80"/>
                </a:cubicBezTo>
                <a:cubicBezTo>
                  <a:pt x="56" y="16"/>
                  <a:pt x="56" y="16"/>
                  <a:pt x="56" y="16"/>
                </a:cubicBezTo>
                <a:cubicBezTo>
                  <a:pt x="16" y="16"/>
                  <a:pt x="16" y="16"/>
                  <a:pt x="16" y="16"/>
                </a:cubicBezTo>
                <a:lnTo>
                  <a:pt x="16" y="80"/>
                </a:lnTo>
                <a:close/>
                <a:moveTo>
                  <a:pt x="168" y="32"/>
                </a:moveTo>
                <a:cubicBezTo>
                  <a:pt x="168" y="16"/>
                  <a:pt x="168" y="16"/>
                  <a:pt x="168" y="16"/>
                </a:cubicBezTo>
                <a:cubicBezTo>
                  <a:pt x="168" y="7"/>
                  <a:pt x="161" y="0"/>
                  <a:pt x="15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7" y="96"/>
                  <a:pt x="16" y="96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61" y="96"/>
                  <a:pt x="168" y="89"/>
                  <a:pt x="168" y="80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72" y="64"/>
                  <a:pt x="176" y="60"/>
                  <a:pt x="176" y="5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0" y="80"/>
                </a:moveTo>
                <a:cubicBezTo>
                  <a:pt x="160" y="84"/>
                  <a:pt x="156" y="88"/>
                  <a:pt x="15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2" y="88"/>
                  <a:pt x="8" y="84"/>
                  <a:pt x="8" y="8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6" y="8"/>
                  <a:pt x="160" y="12"/>
                  <a:pt x="160" y="16"/>
                </a:cubicBezTo>
                <a:lnTo>
                  <a:pt x="16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4"/>
          <p:cNvSpPr>
            <a:spLocks noEditPoints="1"/>
          </p:cNvSpPr>
          <p:nvPr/>
        </p:nvSpPr>
        <p:spPr bwMode="auto">
          <a:xfrm>
            <a:off x="9455150" y="2366963"/>
            <a:ext cx="447675" cy="244475"/>
          </a:xfrm>
          <a:custGeom>
            <a:avLst/>
            <a:gdLst>
              <a:gd name="T0" fmla="*/ 16 w 176"/>
              <a:gd name="T1" fmla="*/ 80 h 96"/>
              <a:gd name="T2" fmla="*/ 88 w 176"/>
              <a:gd name="T3" fmla="*/ 80 h 96"/>
              <a:gd name="T4" fmla="*/ 88 w 176"/>
              <a:gd name="T5" fmla="*/ 16 h 96"/>
              <a:gd name="T6" fmla="*/ 16 w 176"/>
              <a:gd name="T7" fmla="*/ 16 h 96"/>
              <a:gd name="T8" fmla="*/ 16 w 176"/>
              <a:gd name="T9" fmla="*/ 80 h 96"/>
              <a:gd name="T10" fmla="*/ 168 w 176"/>
              <a:gd name="T11" fmla="*/ 32 h 96"/>
              <a:gd name="T12" fmla="*/ 168 w 176"/>
              <a:gd name="T13" fmla="*/ 16 h 96"/>
              <a:gd name="T14" fmla="*/ 152 w 176"/>
              <a:gd name="T15" fmla="*/ 0 h 96"/>
              <a:gd name="T16" fmla="*/ 16 w 176"/>
              <a:gd name="T17" fmla="*/ 0 h 96"/>
              <a:gd name="T18" fmla="*/ 0 w 176"/>
              <a:gd name="T19" fmla="*/ 16 h 96"/>
              <a:gd name="T20" fmla="*/ 0 w 176"/>
              <a:gd name="T21" fmla="*/ 80 h 96"/>
              <a:gd name="T22" fmla="*/ 16 w 176"/>
              <a:gd name="T23" fmla="*/ 96 h 96"/>
              <a:gd name="T24" fmla="*/ 152 w 176"/>
              <a:gd name="T25" fmla="*/ 96 h 96"/>
              <a:gd name="T26" fmla="*/ 168 w 176"/>
              <a:gd name="T27" fmla="*/ 80 h 96"/>
              <a:gd name="T28" fmla="*/ 168 w 176"/>
              <a:gd name="T29" fmla="*/ 64 h 96"/>
              <a:gd name="T30" fmla="*/ 176 w 176"/>
              <a:gd name="T31" fmla="*/ 56 h 96"/>
              <a:gd name="T32" fmla="*/ 176 w 176"/>
              <a:gd name="T33" fmla="*/ 40 h 96"/>
              <a:gd name="T34" fmla="*/ 168 w 176"/>
              <a:gd name="T35" fmla="*/ 32 h 96"/>
              <a:gd name="T36" fmla="*/ 160 w 176"/>
              <a:gd name="T37" fmla="*/ 80 h 96"/>
              <a:gd name="T38" fmla="*/ 152 w 176"/>
              <a:gd name="T39" fmla="*/ 88 h 96"/>
              <a:gd name="T40" fmla="*/ 16 w 176"/>
              <a:gd name="T41" fmla="*/ 88 h 96"/>
              <a:gd name="T42" fmla="*/ 8 w 176"/>
              <a:gd name="T43" fmla="*/ 80 h 96"/>
              <a:gd name="T44" fmla="*/ 8 w 176"/>
              <a:gd name="T45" fmla="*/ 16 h 96"/>
              <a:gd name="T46" fmla="*/ 16 w 176"/>
              <a:gd name="T47" fmla="*/ 8 h 96"/>
              <a:gd name="T48" fmla="*/ 152 w 176"/>
              <a:gd name="T49" fmla="*/ 8 h 96"/>
              <a:gd name="T50" fmla="*/ 160 w 176"/>
              <a:gd name="T51" fmla="*/ 16 h 96"/>
              <a:gd name="T52" fmla="*/ 160 w 176"/>
              <a:gd name="T53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96">
                <a:moveTo>
                  <a:pt x="16" y="80"/>
                </a:moveTo>
                <a:cubicBezTo>
                  <a:pt x="88" y="80"/>
                  <a:pt x="88" y="80"/>
                  <a:pt x="88" y="80"/>
                </a:cubicBezTo>
                <a:cubicBezTo>
                  <a:pt x="88" y="16"/>
                  <a:pt x="88" y="16"/>
                  <a:pt x="88" y="16"/>
                </a:cubicBezTo>
                <a:cubicBezTo>
                  <a:pt x="16" y="16"/>
                  <a:pt x="16" y="16"/>
                  <a:pt x="16" y="16"/>
                </a:cubicBezTo>
                <a:lnTo>
                  <a:pt x="16" y="80"/>
                </a:lnTo>
                <a:close/>
                <a:moveTo>
                  <a:pt x="168" y="32"/>
                </a:moveTo>
                <a:cubicBezTo>
                  <a:pt x="168" y="16"/>
                  <a:pt x="168" y="16"/>
                  <a:pt x="168" y="16"/>
                </a:cubicBezTo>
                <a:cubicBezTo>
                  <a:pt x="168" y="7"/>
                  <a:pt x="161" y="0"/>
                  <a:pt x="15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7" y="96"/>
                  <a:pt x="16" y="96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61" y="96"/>
                  <a:pt x="168" y="89"/>
                  <a:pt x="168" y="80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72" y="64"/>
                  <a:pt x="176" y="60"/>
                  <a:pt x="176" y="5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0" y="80"/>
                </a:moveTo>
                <a:cubicBezTo>
                  <a:pt x="160" y="84"/>
                  <a:pt x="156" y="88"/>
                  <a:pt x="15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2" y="88"/>
                  <a:pt x="8" y="84"/>
                  <a:pt x="8" y="8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6" y="8"/>
                  <a:pt x="160" y="12"/>
                  <a:pt x="160" y="16"/>
                </a:cubicBezTo>
                <a:lnTo>
                  <a:pt x="16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"/>
          <p:cNvSpPr>
            <a:spLocks noEditPoints="1"/>
          </p:cNvSpPr>
          <p:nvPr/>
        </p:nvSpPr>
        <p:spPr bwMode="auto">
          <a:xfrm>
            <a:off x="1773238" y="3221038"/>
            <a:ext cx="446087" cy="244475"/>
          </a:xfrm>
          <a:custGeom>
            <a:avLst/>
            <a:gdLst>
              <a:gd name="T0" fmla="*/ 168 w 176"/>
              <a:gd name="T1" fmla="*/ 32 h 96"/>
              <a:gd name="T2" fmla="*/ 168 w 176"/>
              <a:gd name="T3" fmla="*/ 16 h 96"/>
              <a:gd name="T4" fmla="*/ 152 w 176"/>
              <a:gd name="T5" fmla="*/ 0 h 96"/>
              <a:gd name="T6" fmla="*/ 16 w 176"/>
              <a:gd name="T7" fmla="*/ 0 h 96"/>
              <a:gd name="T8" fmla="*/ 0 w 176"/>
              <a:gd name="T9" fmla="*/ 16 h 96"/>
              <a:gd name="T10" fmla="*/ 0 w 176"/>
              <a:gd name="T11" fmla="*/ 80 h 96"/>
              <a:gd name="T12" fmla="*/ 16 w 176"/>
              <a:gd name="T13" fmla="*/ 96 h 96"/>
              <a:gd name="T14" fmla="*/ 152 w 176"/>
              <a:gd name="T15" fmla="*/ 96 h 96"/>
              <a:gd name="T16" fmla="*/ 168 w 176"/>
              <a:gd name="T17" fmla="*/ 80 h 96"/>
              <a:gd name="T18" fmla="*/ 168 w 176"/>
              <a:gd name="T19" fmla="*/ 64 h 96"/>
              <a:gd name="T20" fmla="*/ 176 w 176"/>
              <a:gd name="T21" fmla="*/ 56 h 96"/>
              <a:gd name="T22" fmla="*/ 176 w 176"/>
              <a:gd name="T23" fmla="*/ 40 h 96"/>
              <a:gd name="T24" fmla="*/ 168 w 176"/>
              <a:gd name="T25" fmla="*/ 32 h 96"/>
              <a:gd name="T26" fmla="*/ 160 w 176"/>
              <a:gd name="T27" fmla="*/ 80 h 96"/>
              <a:gd name="T28" fmla="*/ 152 w 176"/>
              <a:gd name="T29" fmla="*/ 88 h 96"/>
              <a:gd name="T30" fmla="*/ 16 w 176"/>
              <a:gd name="T31" fmla="*/ 88 h 96"/>
              <a:gd name="T32" fmla="*/ 8 w 176"/>
              <a:gd name="T33" fmla="*/ 80 h 96"/>
              <a:gd name="T34" fmla="*/ 8 w 176"/>
              <a:gd name="T35" fmla="*/ 16 h 96"/>
              <a:gd name="T36" fmla="*/ 16 w 176"/>
              <a:gd name="T37" fmla="*/ 8 h 96"/>
              <a:gd name="T38" fmla="*/ 152 w 176"/>
              <a:gd name="T39" fmla="*/ 8 h 96"/>
              <a:gd name="T40" fmla="*/ 160 w 176"/>
              <a:gd name="T41" fmla="*/ 16 h 96"/>
              <a:gd name="T42" fmla="*/ 160 w 176"/>
              <a:gd name="T43" fmla="*/ 80 h 96"/>
              <a:gd name="T44" fmla="*/ 16 w 176"/>
              <a:gd name="T45" fmla="*/ 80 h 96"/>
              <a:gd name="T46" fmla="*/ 120 w 176"/>
              <a:gd name="T47" fmla="*/ 80 h 96"/>
              <a:gd name="T48" fmla="*/ 120 w 176"/>
              <a:gd name="T49" fmla="*/ 16 h 96"/>
              <a:gd name="T50" fmla="*/ 16 w 176"/>
              <a:gd name="T51" fmla="*/ 16 h 96"/>
              <a:gd name="T52" fmla="*/ 16 w 176"/>
              <a:gd name="T53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96">
                <a:moveTo>
                  <a:pt x="168" y="32"/>
                </a:moveTo>
                <a:cubicBezTo>
                  <a:pt x="168" y="16"/>
                  <a:pt x="168" y="16"/>
                  <a:pt x="168" y="16"/>
                </a:cubicBezTo>
                <a:cubicBezTo>
                  <a:pt x="168" y="7"/>
                  <a:pt x="161" y="0"/>
                  <a:pt x="15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7" y="96"/>
                  <a:pt x="16" y="96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61" y="96"/>
                  <a:pt x="168" y="89"/>
                  <a:pt x="168" y="80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72" y="64"/>
                  <a:pt x="176" y="60"/>
                  <a:pt x="176" y="5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0" y="80"/>
                </a:moveTo>
                <a:cubicBezTo>
                  <a:pt x="160" y="84"/>
                  <a:pt x="156" y="88"/>
                  <a:pt x="15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2" y="88"/>
                  <a:pt x="8" y="84"/>
                  <a:pt x="8" y="8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6" y="8"/>
                  <a:pt x="160" y="12"/>
                  <a:pt x="160" y="16"/>
                </a:cubicBezTo>
                <a:lnTo>
                  <a:pt x="160" y="80"/>
                </a:lnTo>
                <a:close/>
                <a:moveTo>
                  <a:pt x="16" y="80"/>
                </a:moveTo>
                <a:cubicBezTo>
                  <a:pt x="120" y="80"/>
                  <a:pt x="120" y="80"/>
                  <a:pt x="120" y="80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6" y="16"/>
                  <a:pt x="16" y="16"/>
                  <a:pt x="16" y="16"/>
                </a:cubicBezTo>
                <a:lnTo>
                  <a:pt x="16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6"/>
          <p:cNvSpPr>
            <a:spLocks noEditPoints="1"/>
          </p:cNvSpPr>
          <p:nvPr/>
        </p:nvSpPr>
        <p:spPr bwMode="auto">
          <a:xfrm>
            <a:off x="2625725" y="3221038"/>
            <a:ext cx="447675" cy="244475"/>
          </a:xfrm>
          <a:custGeom>
            <a:avLst/>
            <a:gdLst>
              <a:gd name="T0" fmla="*/ 168 w 176"/>
              <a:gd name="T1" fmla="*/ 32 h 96"/>
              <a:gd name="T2" fmla="*/ 168 w 176"/>
              <a:gd name="T3" fmla="*/ 16 h 96"/>
              <a:gd name="T4" fmla="*/ 152 w 176"/>
              <a:gd name="T5" fmla="*/ 0 h 96"/>
              <a:gd name="T6" fmla="*/ 16 w 176"/>
              <a:gd name="T7" fmla="*/ 0 h 96"/>
              <a:gd name="T8" fmla="*/ 0 w 176"/>
              <a:gd name="T9" fmla="*/ 16 h 96"/>
              <a:gd name="T10" fmla="*/ 0 w 176"/>
              <a:gd name="T11" fmla="*/ 80 h 96"/>
              <a:gd name="T12" fmla="*/ 16 w 176"/>
              <a:gd name="T13" fmla="*/ 96 h 96"/>
              <a:gd name="T14" fmla="*/ 152 w 176"/>
              <a:gd name="T15" fmla="*/ 96 h 96"/>
              <a:gd name="T16" fmla="*/ 168 w 176"/>
              <a:gd name="T17" fmla="*/ 80 h 96"/>
              <a:gd name="T18" fmla="*/ 168 w 176"/>
              <a:gd name="T19" fmla="*/ 64 h 96"/>
              <a:gd name="T20" fmla="*/ 176 w 176"/>
              <a:gd name="T21" fmla="*/ 56 h 96"/>
              <a:gd name="T22" fmla="*/ 176 w 176"/>
              <a:gd name="T23" fmla="*/ 40 h 96"/>
              <a:gd name="T24" fmla="*/ 168 w 176"/>
              <a:gd name="T25" fmla="*/ 32 h 96"/>
              <a:gd name="T26" fmla="*/ 160 w 176"/>
              <a:gd name="T27" fmla="*/ 80 h 96"/>
              <a:gd name="T28" fmla="*/ 152 w 176"/>
              <a:gd name="T29" fmla="*/ 88 h 96"/>
              <a:gd name="T30" fmla="*/ 16 w 176"/>
              <a:gd name="T31" fmla="*/ 88 h 96"/>
              <a:gd name="T32" fmla="*/ 8 w 176"/>
              <a:gd name="T33" fmla="*/ 80 h 96"/>
              <a:gd name="T34" fmla="*/ 8 w 176"/>
              <a:gd name="T35" fmla="*/ 16 h 96"/>
              <a:gd name="T36" fmla="*/ 16 w 176"/>
              <a:gd name="T37" fmla="*/ 8 h 96"/>
              <a:gd name="T38" fmla="*/ 152 w 176"/>
              <a:gd name="T39" fmla="*/ 8 h 96"/>
              <a:gd name="T40" fmla="*/ 160 w 176"/>
              <a:gd name="T41" fmla="*/ 16 h 96"/>
              <a:gd name="T42" fmla="*/ 160 w 176"/>
              <a:gd name="T43" fmla="*/ 80 h 96"/>
              <a:gd name="T44" fmla="*/ 16 w 176"/>
              <a:gd name="T45" fmla="*/ 80 h 96"/>
              <a:gd name="T46" fmla="*/ 152 w 176"/>
              <a:gd name="T47" fmla="*/ 80 h 96"/>
              <a:gd name="T48" fmla="*/ 152 w 176"/>
              <a:gd name="T49" fmla="*/ 16 h 96"/>
              <a:gd name="T50" fmla="*/ 16 w 176"/>
              <a:gd name="T51" fmla="*/ 16 h 96"/>
              <a:gd name="T52" fmla="*/ 16 w 176"/>
              <a:gd name="T53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96">
                <a:moveTo>
                  <a:pt x="168" y="32"/>
                </a:moveTo>
                <a:cubicBezTo>
                  <a:pt x="168" y="16"/>
                  <a:pt x="168" y="16"/>
                  <a:pt x="168" y="16"/>
                </a:cubicBezTo>
                <a:cubicBezTo>
                  <a:pt x="168" y="7"/>
                  <a:pt x="161" y="0"/>
                  <a:pt x="15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7" y="96"/>
                  <a:pt x="16" y="96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61" y="96"/>
                  <a:pt x="168" y="89"/>
                  <a:pt x="168" y="80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72" y="64"/>
                  <a:pt x="176" y="60"/>
                  <a:pt x="176" y="5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60" y="80"/>
                </a:moveTo>
                <a:cubicBezTo>
                  <a:pt x="160" y="84"/>
                  <a:pt x="156" y="88"/>
                  <a:pt x="15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2" y="88"/>
                  <a:pt x="8" y="84"/>
                  <a:pt x="8" y="8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6" y="8"/>
                  <a:pt x="160" y="12"/>
                  <a:pt x="160" y="16"/>
                </a:cubicBezTo>
                <a:lnTo>
                  <a:pt x="160" y="80"/>
                </a:lnTo>
                <a:close/>
                <a:moveTo>
                  <a:pt x="16" y="80"/>
                </a:moveTo>
                <a:cubicBezTo>
                  <a:pt x="152" y="80"/>
                  <a:pt x="152" y="80"/>
                  <a:pt x="152" y="80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6" y="16"/>
                  <a:pt x="16" y="16"/>
                  <a:pt x="16" y="16"/>
                </a:cubicBezTo>
                <a:lnTo>
                  <a:pt x="16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7"/>
          <p:cNvSpPr>
            <a:spLocks noEditPoints="1"/>
          </p:cNvSpPr>
          <p:nvPr/>
        </p:nvSpPr>
        <p:spPr bwMode="auto">
          <a:xfrm>
            <a:off x="3500438" y="3119438"/>
            <a:ext cx="406400" cy="447675"/>
          </a:xfrm>
          <a:custGeom>
            <a:avLst/>
            <a:gdLst>
              <a:gd name="T0" fmla="*/ 80 w 160"/>
              <a:gd name="T1" fmla="*/ 104 h 176"/>
              <a:gd name="T2" fmla="*/ 84 w 160"/>
              <a:gd name="T3" fmla="*/ 100 h 176"/>
              <a:gd name="T4" fmla="*/ 84 w 160"/>
              <a:gd name="T5" fmla="*/ 4 h 176"/>
              <a:gd name="T6" fmla="*/ 80 w 160"/>
              <a:gd name="T7" fmla="*/ 0 h 176"/>
              <a:gd name="T8" fmla="*/ 76 w 160"/>
              <a:gd name="T9" fmla="*/ 4 h 176"/>
              <a:gd name="T10" fmla="*/ 76 w 160"/>
              <a:gd name="T11" fmla="*/ 100 h 176"/>
              <a:gd name="T12" fmla="*/ 80 w 160"/>
              <a:gd name="T13" fmla="*/ 104 h 176"/>
              <a:gd name="T14" fmla="*/ 96 w 160"/>
              <a:gd name="T15" fmla="*/ 18 h 176"/>
              <a:gd name="T16" fmla="*/ 96 w 160"/>
              <a:gd name="T17" fmla="*/ 18 h 176"/>
              <a:gd name="T18" fmla="*/ 92 w 160"/>
              <a:gd name="T19" fmla="*/ 22 h 176"/>
              <a:gd name="T20" fmla="*/ 96 w 160"/>
              <a:gd name="T21" fmla="*/ 26 h 176"/>
              <a:gd name="T22" fmla="*/ 96 w 160"/>
              <a:gd name="T23" fmla="*/ 26 h 176"/>
              <a:gd name="T24" fmla="*/ 152 w 160"/>
              <a:gd name="T25" fmla="*/ 96 h 176"/>
              <a:gd name="T26" fmla="*/ 80 w 160"/>
              <a:gd name="T27" fmla="*/ 168 h 176"/>
              <a:gd name="T28" fmla="*/ 8 w 160"/>
              <a:gd name="T29" fmla="*/ 96 h 176"/>
              <a:gd name="T30" fmla="*/ 64 w 160"/>
              <a:gd name="T31" fmla="*/ 26 h 176"/>
              <a:gd name="T32" fmla="*/ 64 w 160"/>
              <a:gd name="T33" fmla="*/ 26 h 176"/>
              <a:gd name="T34" fmla="*/ 68 w 160"/>
              <a:gd name="T35" fmla="*/ 22 h 176"/>
              <a:gd name="T36" fmla="*/ 64 w 160"/>
              <a:gd name="T37" fmla="*/ 18 h 176"/>
              <a:gd name="T38" fmla="*/ 64 w 160"/>
              <a:gd name="T39" fmla="*/ 18 h 176"/>
              <a:gd name="T40" fmla="*/ 0 w 160"/>
              <a:gd name="T41" fmla="*/ 96 h 176"/>
              <a:gd name="T42" fmla="*/ 80 w 160"/>
              <a:gd name="T43" fmla="*/ 176 h 176"/>
              <a:gd name="T44" fmla="*/ 160 w 160"/>
              <a:gd name="T45" fmla="*/ 96 h 176"/>
              <a:gd name="T46" fmla="*/ 96 w 160"/>
              <a:gd name="T47" fmla="*/ 1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76">
                <a:moveTo>
                  <a:pt x="80" y="104"/>
                </a:moveTo>
                <a:cubicBezTo>
                  <a:pt x="82" y="104"/>
                  <a:pt x="84" y="102"/>
                  <a:pt x="84" y="100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6" y="102"/>
                  <a:pt x="78" y="104"/>
                  <a:pt x="80" y="104"/>
                </a:cubicBezTo>
                <a:moveTo>
                  <a:pt x="96" y="18"/>
                </a:moveTo>
                <a:cubicBezTo>
                  <a:pt x="96" y="18"/>
                  <a:pt x="96" y="18"/>
                  <a:pt x="96" y="18"/>
                </a:cubicBezTo>
                <a:cubicBezTo>
                  <a:pt x="94" y="18"/>
                  <a:pt x="92" y="20"/>
                  <a:pt x="92" y="22"/>
                </a:cubicBezTo>
                <a:cubicBezTo>
                  <a:pt x="92" y="24"/>
                  <a:pt x="94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128" y="33"/>
                  <a:pt x="152" y="62"/>
                  <a:pt x="152" y="96"/>
                </a:cubicBezTo>
                <a:cubicBezTo>
                  <a:pt x="152" y="136"/>
                  <a:pt x="120" y="168"/>
                  <a:pt x="80" y="168"/>
                </a:cubicBezTo>
                <a:cubicBezTo>
                  <a:pt x="40" y="168"/>
                  <a:pt x="8" y="136"/>
                  <a:pt x="8" y="96"/>
                </a:cubicBezTo>
                <a:cubicBezTo>
                  <a:pt x="8" y="62"/>
                  <a:pt x="32" y="33"/>
                  <a:pt x="64" y="26"/>
                </a:cubicBezTo>
                <a:cubicBezTo>
                  <a:pt x="64" y="26"/>
                  <a:pt x="64" y="26"/>
                  <a:pt x="64" y="26"/>
                </a:cubicBezTo>
                <a:cubicBezTo>
                  <a:pt x="66" y="26"/>
                  <a:pt x="68" y="24"/>
                  <a:pt x="68" y="22"/>
                </a:cubicBezTo>
                <a:cubicBezTo>
                  <a:pt x="68" y="20"/>
                  <a:pt x="66" y="18"/>
                  <a:pt x="64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27" y="25"/>
                  <a:pt x="0" y="57"/>
                  <a:pt x="0" y="96"/>
                </a:cubicBezTo>
                <a:cubicBezTo>
                  <a:pt x="0" y="140"/>
                  <a:pt x="36" y="176"/>
                  <a:pt x="80" y="176"/>
                </a:cubicBezTo>
                <a:cubicBezTo>
                  <a:pt x="124" y="176"/>
                  <a:pt x="160" y="140"/>
                  <a:pt x="160" y="96"/>
                </a:cubicBezTo>
                <a:cubicBezTo>
                  <a:pt x="160" y="57"/>
                  <a:pt x="133" y="25"/>
                  <a:pt x="96" y="1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8"/>
          <p:cNvSpPr>
            <a:spLocks noEditPoints="1"/>
          </p:cNvSpPr>
          <p:nvPr/>
        </p:nvSpPr>
        <p:spPr bwMode="auto">
          <a:xfrm>
            <a:off x="4333875" y="3181351"/>
            <a:ext cx="447675" cy="323850"/>
          </a:xfrm>
          <a:custGeom>
            <a:avLst/>
            <a:gdLst>
              <a:gd name="T0" fmla="*/ 84 w 176"/>
              <a:gd name="T1" fmla="*/ 128 h 128"/>
              <a:gd name="T2" fmla="*/ 92 w 176"/>
              <a:gd name="T3" fmla="*/ 128 h 128"/>
              <a:gd name="T4" fmla="*/ 92 w 176"/>
              <a:gd name="T5" fmla="*/ 0 h 128"/>
              <a:gd name="T6" fmla="*/ 84 w 176"/>
              <a:gd name="T7" fmla="*/ 0 h 128"/>
              <a:gd name="T8" fmla="*/ 84 w 176"/>
              <a:gd name="T9" fmla="*/ 128 h 128"/>
              <a:gd name="T10" fmla="*/ 56 w 176"/>
              <a:gd name="T11" fmla="*/ 128 h 128"/>
              <a:gd name="T12" fmla="*/ 76 w 176"/>
              <a:gd name="T13" fmla="*/ 128 h 128"/>
              <a:gd name="T14" fmla="*/ 76 w 176"/>
              <a:gd name="T15" fmla="*/ 0 h 128"/>
              <a:gd name="T16" fmla="*/ 56 w 176"/>
              <a:gd name="T17" fmla="*/ 0 h 128"/>
              <a:gd name="T18" fmla="*/ 56 w 176"/>
              <a:gd name="T19" fmla="*/ 128 h 128"/>
              <a:gd name="T20" fmla="*/ 16 w 176"/>
              <a:gd name="T21" fmla="*/ 128 h 128"/>
              <a:gd name="T22" fmla="*/ 32 w 176"/>
              <a:gd name="T23" fmla="*/ 128 h 128"/>
              <a:gd name="T24" fmla="*/ 32 w 176"/>
              <a:gd name="T25" fmla="*/ 0 h 128"/>
              <a:gd name="T26" fmla="*/ 16 w 176"/>
              <a:gd name="T27" fmla="*/ 0 h 128"/>
              <a:gd name="T28" fmla="*/ 16 w 176"/>
              <a:gd name="T29" fmla="*/ 128 h 128"/>
              <a:gd name="T30" fmla="*/ 0 w 176"/>
              <a:gd name="T31" fmla="*/ 8 h 128"/>
              <a:gd name="T32" fmla="*/ 0 w 176"/>
              <a:gd name="T33" fmla="*/ 120 h 128"/>
              <a:gd name="T34" fmla="*/ 8 w 176"/>
              <a:gd name="T35" fmla="*/ 128 h 128"/>
              <a:gd name="T36" fmla="*/ 8 w 176"/>
              <a:gd name="T37" fmla="*/ 0 h 128"/>
              <a:gd name="T38" fmla="*/ 0 w 176"/>
              <a:gd name="T39" fmla="*/ 8 h 128"/>
              <a:gd name="T40" fmla="*/ 40 w 176"/>
              <a:gd name="T41" fmla="*/ 128 h 128"/>
              <a:gd name="T42" fmla="*/ 48 w 176"/>
              <a:gd name="T43" fmla="*/ 128 h 128"/>
              <a:gd name="T44" fmla="*/ 48 w 176"/>
              <a:gd name="T45" fmla="*/ 0 h 128"/>
              <a:gd name="T46" fmla="*/ 40 w 176"/>
              <a:gd name="T47" fmla="*/ 0 h 128"/>
              <a:gd name="T48" fmla="*/ 40 w 176"/>
              <a:gd name="T49" fmla="*/ 128 h 128"/>
              <a:gd name="T50" fmla="*/ 168 w 176"/>
              <a:gd name="T51" fmla="*/ 0 h 128"/>
              <a:gd name="T52" fmla="*/ 160 w 176"/>
              <a:gd name="T53" fmla="*/ 0 h 128"/>
              <a:gd name="T54" fmla="*/ 160 w 176"/>
              <a:gd name="T55" fmla="*/ 128 h 128"/>
              <a:gd name="T56" fmla="*/ 168 w 176"/>
              <a:gd name="T57" fmla="*/ 128 h 128"/>
              <a:gd name="T58" fmla="*/ 176 w 176"/>
              <a:gd name="T59" fmla="*/ 120 h 128"/>
              <a:gd name="T60" fmla="*/ 176 w 176"/>
              <a:gd name="T61" fmla="*/ 8 h 128"/>
              <a:gd name="T62" fmla="*/ 168 w 176"/>
              <a:gd name="T63" fmla="*/ 0 h 128"/>
              <a:gd name="T64" fmla="*/ 144 w 176"/>
              <a:gd name="T65" fmla="*/ 128 h 128"/>
              <a:gd name="T66" fmla="*/ 152 w 176"/>
              <a:gd name="T67" fmla="*/ 128 h 128"/>
              <a:gd name="T68" fmla="*/ 152 w 176"/>
              <a:gd name="T69" fmla="*/ 0 h 128"/>
              <a:gd name="T70" fmla="*/ 144 w 176"/>
              <a:gd name="T71" fmla="*/ 0 h 128"/>
              <a:gd name="T72" fmla="*/ 144 w 176"/>
              <a:gd name="T73" fmla="*/ 128 h 128"/>
              <a:gd name="T74" fmla="*/ 116 w 176"/>
              <a:gd name="T75" fmla="*/ 128 h 128"/>
              <a:gd name="T76" fmla="*/ 136 w 176"/>
              <a:gd name="T77" fmla="*/ 128 h 128"/>
              <a:gd name="T78" fmla="*/ 136 w 176"/>
              <a:gd name="T79" fmla="*/ 0 h 128"/>
              <a:gd name="T80" fmla="*/ 116 w 176"/>
              <a:gd name="T81" fmla="*/ 0 h 128"/>
              <a:gd name="T82" fmla="*/ 116 w 176"/>
              <a:gd name="T83" fmla="*/ 128 h 128"/>
              <a:gd name="T84" fmla="*/ 100 w 176"/>
              <a:gd name="T85" fmla="*/ 128 h 128"/>
              <a:gd name="T86" fmla="*/ 108 w 176"/>
              <a:gd name="T87" fmla="*/ 128 h 128"/>
              <a:gd name="T88" fmla="*/ 108 w 176"/>
              <a:gd name="T89" fmla="*/ 0 h 128"/>
              <a:gd name="T90" fmla="*/ 100 w 176"/>
              <a:gd name="T91" fmla="*/ 0 h 128"/>
              <a:gd name="T92" fmla="*/ 100 w 176"/>
              <a:gd name="T93" fmla="*/ 1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28">
                <a:moveTo>
                  <a:pt x="84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0"/>
                  <a:pt x="92" y="0"/>
                  <a:pt x="92" y="0"/>
                </a:cubicBezTo>
                <a:cubicBezTo>
                  <a:pt x="84" y="0"/>
                  <a:pt x="84" y="0"/>
                  <a:pt x="84" y="0"/>
                </a:cubicBezTo>
                <a:lnTo>
                  <a:pt x="84" y="128"/>
                </a:lnTo>
                <a:close/>
                <a:moveTo>
                  <a:pt x="56" y="128"/>
                </a:moveTo>
                <a:cubicBezTo>
                  <a:pt x="76" y="128"/>
                  <a:pt x="76" y="128"/>
                  <a:pt x="76" y="128"/>
                </a:cubicBezTo>
                <a:cubicBezTo>
                  <a:pt x="76" y="0"/>
                  <a:pt x="76" y="0"/>
                  <a:pt x="76" y="0"/>
                </a:cubicBezTo>
                <a:cubicBezTo>
                  <a:pt x="56" y="0"/>
                  <a:pt x="56" y="0"/>
                  <a:pt x="56" y="0"/>
                </a:cubicBezTo>
                <a:lnTo>
                  <a:pt x="56" y="128"/>
                </a:lnTo>
                <a:close/>
                <a:moveTo>
                  <a:pt x="16" y="128"/>
                </a:moveTo>
                <a:cubicBezTo>
                  <a:pt x="32" y="128"/>
                  <a:pt x="32" y="128"/>
                  <a:pt x="32" y="128"/>
                </a:cubicBezTo>
                <a:cubicBezTo>
                  <a:pt x="32" y="0"/>
                  <a:pt x="32" y="0"/>
                  <a:pt x="32" y="0"/>
                </a:cubicBezTo>
                <a:cubicBezTo>
                  <a:pt x="16" y="0"/>
                  <a:pt x="16" y="0"/>
                  <a:pt x="16" y="0"/>
                </a:cubicBezTo>
                <a:lnTo>
                  <a:pt x="16" y="128"/>
                </a:lnTo>
                <a:close/>
                <a:moveTo>
                  <a:pt x="0" y="8"/>
                </a:moveTo>
                <a:cubicBezTo>
                  <a:pt x="0" y="120"/>
                  <a:pt x="0" y="120"/>
                  <a:pt x="0" y="120"/>
                </a:cubicBezTo>
                <a:cubicBezTo>
                  <a:pt x="0" y="124"/>
                  <a:pt x="4" y="128"/>
                  <a:pt x="8" y="128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moveTo>
                  <a:pt x="40" y="128"/>
                </a:moveTo>
                <a:cubicBezTo>
                  <a:pt x="48" y="128"/>
                  <a:pt x="48" y="128"/>
                  <a:pt x="48" y="128"/>
                </a:cubicBezTo>
                <a:cubicBezTo>
                  <a:pt x="48" y="0"/>
                  <a:pt x="48" y="0"/>
                  <a:pt x="48" y="0"/>
                </a:cubicBezTo>
                <a:cubicBezTo>
                  <a:pt x="40" y="0"/>
                  <a:pt x="40" y="0"/>
                  <a:pt x="40" y="0"/>
                </a:cubicBezTo>
                <a:lnTo>
                  <a:pt x="40" y="128"/>
                </a:lnTo>
                <a:close/>
                <a:moveTo>
                  <a:pt x="168" y="0"/>
                </a:moveTo>
                <a:cubicBezTo>
                  <a:pt x="160" y="0"/>
                  <a:pt x="160" y="0"/>
                  <a:pt x="160" y="0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72" y="128"/>
                  <a:pt x="176" y="124"/>
                  <a:pt x="176" y="120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44" y="128"/>
                </a:moveTo>
                <a:cubicBezTo>
                  <a:pt x="152" y="128"/>
                  <a:pt x="152" y="128"/>
                  <a:pt x="152" y="128"/>
                </a:cubicBezTo>
                <a:cubicBezTo>
                  <a:pt x="152" y="0"/>
                  <a:pt x="152" y="0"/>
                  <a:pt x="152" y="0"/>
                </a:cubicBezTo>
                <a:cubicBezTo>
                  <a:pt x="144" y="0"/>
                  <a:pt x="144" y="0"/>
                  <a:pt x="144" y="0"/>
                </a:cubicBezTo>
                <a:lnTo>
                  <a:pt x="144" y="128"/>
                </a:lnTo>
                <a:close/>
                <a:moveTo>
                  <a:pt x="116" y="128"/>
                </a:moveTo>
                <a:cubicBezTo>
                  <a:pt x="136" y="128"/>
                  <a:pt x="136" y="128"/>
                  <a:pt x="136" y="128"/>
                </a:cubicBezTo>
                <a:cubicBezTo>
                  <a:pt x="136" y="0"/>
                  <a:pt x="136" y="0"/>
                  <a:pt x="136" y="0"/>
                </a:cubicBezTo>
                <a:cubicBezTo>
                  <a:pt x="116" y="0"/>
                  <a:pt x="116" y="0"/>
                  <a:pt x="116" y="0"/>
                </a:cubicBezTo>
                <a:lnTo>
                  <a:pt x="116" y="128"/>
                </a:lnTo>
                <a:close/>
                <a:moveTo>
                  <a:pt x="100" y="128"/>
                </a:moveTo>
                <a:cubicBezTo>
                  <a:pt x="108" y="128"/>
                  <a:pt x="108" y="128"/>
                  <a:pt x="108" y="12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0" y="0"/>
                  <a:pt x="100" y="0"/>
                  <a:pt x="100" y="0"/>
                </a:cubicBezTo>
                <a:lnTo>
                  <a:pt x="100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9"/>
          <p:cNvSpPr>
            <a:spLocks noEditPoints="1"/>
          </p:cNvSpPr>
          <p:nvPr/>
        </p:nvSpPr>
        <p:spPr bwMode="auto">
          <a:xfrm>
            <a:off x="5187950" y="3119438"/>
            <a:ext cx="446087" cy="447675"/>
          </a:xfrm>
          <a:custGeom>
            <a:avLst/>
            <a:gdLst>
              <a:gd name="T0" fmla="*/ 32 w 176"/>
              <a:gd name="T1" fmla="*/ 0 h 176"/>
              <a:gd name="T2" fmla="*/ 16 w 176"/>
              <a:gd name="T3" fmla="*/ 65 h 176"/>
              <a:gd name="T4" fmla="*/ 0 w 176"/>
              <a:gd name="T5" fmla="*/ 8 h 176"/>
              <a:gd name="T6" fmla="*/ 8 w 176"/>
              <a:gd name="T7" fmla="*/ 128 h 176"/>
              <a:gd name="T8" fmla="*/ 0 w 176"/>
              <a:gd name="T9" fmla="*/ 8 h 176"/>
              <a:gd name="T10" fmla="*/ 40 w 176"/>
              <a:gd name="T11" fmla="*/ 0 h 176"/>
              <a:gd name="T12" fmla="*/ 48 w 176"/>
              <a:gd name="T13" fmla="*/ 37 h 176"/>
              <a:gd name="T14" fmla="*/ 76 w 176"/>
              <a:gd name="T15" fmla="*/ 32 h 176"/>
              <a:gd name="T16" fmla="*/ 56 w 176"/>
              <a:gd name="T17" fmla="*/ 0 h 176"/>
              <a:gd name="T18" fmla="*/ 72 w 176"/>
              <a:gd name="T19" fmla="*/ 32 h 176"/>
              <a:gd name="T20" fmla="*/ 108 w 176"/>
              <a:gd name="T21" fmla="*/ 0 h 176"/>
              <a:gd name="T22" fmla="*/ 100 w 176"/>
              <a:gd name="T23" fmla="*/ 39 h 176"/>
              <a:gd name="T24" fmla="*/ 108 w 176"/>
              <a:gd name="T25" fmla="*/ 0 h 176"/>
              <a:gd name="T26" fmla="*/ 17 w 176"/>
              <a:gd name="T27" fmla="*/ 128 h 176"/>
              <a:gd name="T28" fmla="*/ 16 w 176"/>
              <a:gd name="T29" fmla="*/ 128 h 176"/>
              <a:gd name="T30" fmla="*/ 84 w 176"/>
              <a:gd name="T31" fmla="*/ 0 h 176"/>
              <a:gd name="T32" fmla="*/ 92 w 176"/>
              <a:gd name="T33" fmla="*/ 35 h 176"/>
              <a:gd name="T34" fmla="*/ 136 w 176"/>
              <a:gd name="T35" fmla="*/ 0 h 176"/>
              <a:gd name="T36" fmla="*/ 116 w 176"/>
              <a:gd name="T37" fmla="*/ 50 h 176"/>
              <a:gd name="T38" fmla="*/ 136 w 176"/>
              <a:gd name="T39" fmla="*/ 0 h 176"/>
              <a:gd name="T40" fmla="*/ 136 w 176"/>
              <a:gd name="T41" fmla="*/ 96 h 176"/>
              <a:gd name="T42" fmla="*/ 136 w 176"/>
              <a:gd name="T43" fmla="*/ 128 h 176"/>
              <a:gd name="T44" fmla="*/ 152 w 176"/>
              <a:gd name="T45" fmla="*/ 128 h 176"/>
              <a:gd name="T46" fmla="*/ 144 w 176"/>
              <a:gd name="T47" fmla="*/ 0 h 176"/>
              <a:gd name="T48" fmla="*/ 114 w 176"/>
              <a:gd name="T49" fmla="*/ 133 h 176"/>
              <a:gd name="T50" fmla="*/ 72 w 176"/>
              <a:gd name="T51" fmla="*/ 40 h 176"/>
              <a:gd name="T52" fmla="*/ 72 w 176"/>
              <a:gd name="T53" fmla="*/ 152 h 176"/>
              <a:gd name="T54" fmla="*/ 145 w 176"/>
              <a:gd name="T55" fmla="*/ 175 h 176"/>
              <a:gd name="T56" fmla="*/ 152 w 176"/>
              <a:gd name="T57" fmla="*/ 172 h 176"/>
              <a:gd name="T58" fmla="*/ 114 w 176"/>
              <a:gd name="T59" fmla="*/ 133 h 176"/>
              <a:gd name="T60" fmla="*/ 24 w 176"/>
              <a:gd name="T61" fmla="*/ 96 h 176"/>
              <a:gd name="T62" fmla="*/ 120 w 176"/>
              <a:gd name="T63" fmla="*/ 96 h 176"/>
              <a:gd name="T64" fmla="*/ 168 w 176"/>
              <a:gd name="T65" fmla="*/ 0 h 176"/>
              <a:gd name="T66" fmla="*/ 160 w 176"/>
              <a:gd name="T67" fmla="*/ 128 h 176"/>
              <a:gd name="T68" fmla="*/ 176 w 176"/>
              <a:gd name="T69" fmla="*/ 120 h 176"/>
              <a:gd name="T70" fmla="*/ 168 w 176"/>
              <a:gd name="T71" fmla="*/ 0 h 176"/>
              <a:gd name="T72" fmla="*/ 56 w 176"/>
              <a:gd name="T73" fmla="*/ 124 h 176"/>
              <a:gd name="T74" fmla="*/ 76 w 176"/>
              <a:gd name="T75" fmla="*/ 128 h 176"/>
              <a:gd name="T76" fmla="*/ 72 w 176"/>
              <a:gd name="T77" fmla="*/ 64 h 176"/>
              <a:gd name="T78" fmla="*/ 48 w 176"/>
              <a:gd name="T79" fmla="*/ 117 h 176"/>
              <a:gd name="T80" fmla="*/ 40 w 176"/>
              <a:gd name="T81" fmla="*/ 96 h 176"/>
              <a:gd name="T82" fmla="*/ 100 w 176"/>
              <a:gd name="T83" fmla="*/ 111 h 176"/>
              <a:gd name="T84" fmla="*/ 100 w 176"/>
              <a:gd name="T85" fmla="*/ 81 h 176"/>
              <a:gd name="T86" fmla="*/ 84 w 176"/>
              <a:gd name="T87" fmla="*/ 126 h 176"/>
              <a:gd name="T88" fmla="*/ 92 w 176"/>
              <a:gd name="T89" fmla="*/ 71 h 176"/>
              <a:gd name="T90" fmla="*/ 84 w 176"/>
              <a:gd name="T91" fmla="*/ 12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6" h="176">
                <a:moveTo>
                  <a:pt x="32" y="46"/>
                </a:moveTo>
                <a:cubicBezTo>
                  <a:pt x="32" y="0"/>
                  <a:pt x="32" y="0"/>
                  <a:pt x="3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65"/>
                  <a:pt x="16" y="65"/>
                  <a:pt x="16" y="65"/>
                </a:cubicBezTo>
                <a:cubicBezTo>
                  <a:pt x="20" y="58"/>
                  <a:pt x="26" y="51"/>
                  <a:pt x="32" y="46"/>
                </a:cubicBezTo>
                <a:moveTo>
                  <a:pt x="0" y="8"/>
                </a:moveTo>
                <a:cubicBezTo>
                  <a:pt x="0" y="120"/>
                  <a:pt x="0" y="120"/>
                  <a:pt x="0" y="120"/>
                </a:cubicBezTo>
                <a:cubicBezTo>
                  <a:pt x="0" y="124"/>
                  <a:pt x="4" y="128"/>
                  <a:pt x="8" y="128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moveTo>
                  <a:pt x="48" y="0"/>
                </a:moveTo>
                <a:cubicBezTo>
                  <a:pt x="40" y="0"/>
                  <a:pt x="40" y="0"/>
                  <a:pt x="40" y="0"/>
                </a:cubicBezTo>
                <a:cubicBezTo>
                  <a:pt x="40" y="41"/>
                  <a:pt x="40" y="41"/>
                  <a:pt x="40" y="41"/>
                </a:cubicBezTo>
                <a:cubicBezTo>
                  <a:pt x="43" y="39"/>
                  <a:pt x="45" y="38"/>
                  <a:pt x="48" y="37"/>
                </a:cubicBezTo>
                <a:lnTo>
                  <a:pt x="48" y="0"/>
                </a:lnTo>
                <a:close/>
                <a:moveTo>
                  <a:pt x="76" y="32"/>
                </a:moveTo>
                <a:cubicBezTo>
                  <a:pt x="76" y="0"/>
                  <a:pt x="76" y="0"/>
                  <a:pt x="7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34"/>
                  <a:pt x="56" y="34"/>
                  <a:pt x="56" y="34"/>
                </a:cubicBezTo>
                <a:cubicBezTo>
                  <a:pt x="61" y="33"/>
                  <a:pt x="66" y="32"/>
                  <a:pt x="72" y="32"/>
                </a:cubicBezTo>
                <a:cubicBezTo>
                  <a:pt x="73" y="32"/>
                  <a:pt x="75" y="32"/>
                  <a:pt x="76" y="32"/>
                </a:cubicBezTo>
                <a:moveTo>
                  <a:pt x="108" y="0"/>
                </a:moveTo>
                <a:cubicBezTo>
                  <a:pt x="100" y="0"/>
                  <a:pt x="100" y="0"/>
                  <a:pt x="100" y="0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3" y="40"/>
                  <a:pt x="105" y="41"/>
                  <a:pt x="108" y="43"/>
                </a:cubicBezTo>
                <a:lnTo>
                  <a:pt x="108" y="0"/>
                </a:lnTo>
                <a:close/>
                <a:moveTo>
                  <a:pt x="16" y="128"/>
                </a:moveTo>
                <a:cubicBezTo>
                  <a:pt x="17" y="128"/>
                  <a:pt x="17" y="128"/>
                  <a:pt x="17" y="128"/>
                </a:cubicBezTo>
                <a:cubicBezTo>
                  <a:pt x="16" y="128"/>
                  <a:pt x="16" y="127"/>
                  <a:pt x="16" y="127"/>
                </a:cubicBezTo>
                <a:lnTo>
                  <a:pt x="16" y="128"/>
                </a:lnTo>
                <a:close/>
                <a:moveTo>
                  <a:pt x="92" y="0"/>
                </a:moveTo>
                <a:cubicBezTo>
                  <a:pt x="84" y="0"/>
                  <a:pt x="84" y="0"/>
                  <a:pt x="84" y="0"/>
                </a:cubicBezTo>
                <a:cubicBezTo>
                  <a:pt x="84" y="33"/>
                  <a:pt x="84" y="33"/>
                  <a:pt x="84" y="33"/>
                </a:cubicBezTo>
                <a:cubicBezTo>
                  <a:pt x="87" y="34"/>
                  <a:pt x="89" y="34"/>
                  <a:pt x="92" y="35"/>
                </a:cubicBezTo>
                <a:lnTo>
                  <a:pt x="92" y="0"/>
                </a:lnTo>
                <a:close/>
                <a:moveTo>
                  <a:pt x="136" y="0"/>
                </a:moveTo>
                <a:cubicBezTo>
                  <a:pt x="116" y="0"/>
                  <a:pt x="116" y="0"/>
                  <a:pt x="116" y="0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8" y="61"/>
                  <a:pt x="136" y="78"/>
                  <a:pt x="136" y="96"/>
                </a:cubicBezTo>
                <a:lnTo>
                  <a:pt x="136" y="0"/>
                </a:lnTo>
                <a:close/>
                <a:moveTo>
                  <a:pt x="136" y="128"/>
                </a:moveTo>
                <a:cubicBezTo>
                  <a:pt x="136" y="96"/>
                  <a:pt x="136" y="96"/>
                  <a:pt x="136" y="96"/>
                </a:cubicBezTo>
                <a:cubicBezTo>
                  <a:pt x="136" y="108"/>
                  <a:pt x="133" y="119"/>
                  <a:pt x="127" y="128"/>
                </a:cubicBezTo>
                <a:lnTo>
                  <a:pt x="136" y="128"/>
                </a:lnTo>
                <a:close/>
                <a:moveTo>
                  <a:pt x="144" y="128"/>
                </a:moveTo>
                <a:cubicBezTo>
                  <a:pt x="152" y="128"/>
                  <a:pt x="152" y="128"/>
                  <a:pt x="152" y="128"/>
                </a:cubicBezTo>
                <a:cubicBezTo>
                  <a:pt x="152" y="0"/>
                  <a:pt x="152" y="0"/>
                  <a:pt x="152" y="0"/>
                </a:cubicBezTo>
                <a:cubicBezTo>
                  <a:pt x="144" y="0"/>
                  <a:pt x="144" y="0"/>
                  <a:pt x="144" y="0"/>
                </a:cubicBezTo>
                <a:lnTo>
                  <a:pt x="144" y="128"/>
                </a:lnTo>
                <a:close/>
                <a:moveTo>
                  <a:pt x="114" y="133"/>
                </a:moveTo>
                <a:cubicBezTo>
                  <a:pt x="123" y="123"/>
                  <a:pt x="128" y="110"/>
                  <a:pt x="128" y="96"/>
                </a:cubicBezTo>
                <a:cubicBezTo>
                  <a:pt x="128" y="65"/>
                  <a:pt x="103" y="40"/>
                  <a:pt x="72" y="40"/>
                </a:cubicBezTo>
                <a:cubicBezTo>
                  <a:pt x="41" y="40"/>
                  <a:pt x="16" y="65"/>
                  <a:pt x="16" y="96"/>
                </a:cubicBezTo>
                <a:cubicBezTo>
                  <a:pt x="16" y="127"/>
                  <a:pt x="41" y="152"/>
                  <a:pt x="72" y="152"/>
                </a:cubicBezTo>
                <a:cubicBezTo>
                  <a:pt x="86" y="152"/>
                  <a:pt x="99" y="147"/>
                  <a:pt x="109" y="138"/>
                </a:cubicBezTo>
                <a:cubicBezTo>
                  <a:pt x="145" y="175"/>
                  <a:pt x="145" y="175"/>
                  <a:pt x="145" y="175"/>
                </a:cubicBezTo>
                <a:cubicBezTo>
                  <a:pt x="146" y="176"/>
                  <a:pt x="147" y="176"/>
                  <a:pt x="148" y="176"/>
                </a:cubicBezTo>
                <a:cubicBezTo>
                  <a:pt x="150" y="176"/>
                  <a:pt x="152" y="174"/>
                  <a:pt x="152" y="172"/>
                </a:cubicBezTo>
                <a:cubicBezTo>
                  <a:pt x="152" y="171"/>
                  <a:pt x="152" y="170"/>
                  <a:pt x="151" y="169"/>
                </a:cubicBezTo>
                <a:lnTo>
                  <a:pt x="114" y="133"/>
                </a:lnTo>
                <a:close/>
                <a:moveTo>
                  <a:pt x="72" y="144"/>
                </a:moveTo>
                <a:cubicBezTo>
                  <a:pt x="45" y="144"/>
                  <a:pt x="24" y="123"/>
                  <a:pt x="24" y="96"/>
                </a:cubicBezTo>
                <a:cubicBezTo>
                  <a:pt x="24" y="69"/>
                  <a:pt x="45" y="48"/>
                  <a:pt x="72" y="48"/>
                </a:cubicBezTo>
                <a:cubicBezTo>
                  <a:pt x="99" y="48"/>
                  <a:pt x="120" y="69"/>
                  <a:pt x="120" y="96"/>
                </a:cubicBezTo>
                <a:cubicBezTo>
                  <a:pt x="120" y="123"/>
                  <a:pt x="99" y="144"/>
                  <a:pt x="72" y="144"/>
                </a:cubicBezTo>
                <a:moveTo>
                  <a:pt x="168" y="0"/>
                </a:moveTo>
                <a:cubicBezTo>
                  <a:pt x="160" y="0"/>
                  <a:pt x="160" y="0"/>
                  <a:pt x="160" y="0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72" y="128"/>
                  <a:pt x="176" y="124"/>
                  <a:pt x="176" y="120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56" y="68"/>
                </a:moveTo>
                <a:cubicBezTo>
                  <a:pt x="56" y="124"/>
                  <a:pt x="56" y="124"/>
                  <a:pt x="56" y="124"/>
                </a:cubicBezTo>
                <a:cubicBezTo>
                  <a:pt x="61" y="126"/>
                  <a:pt x="66" y="128"/>
                  <a:pt x="72" y="128"/>
                </a:cubicBezTo>
                <a:cubicBezTo>
                  <a:pt x="73" y="128"/>
                  <a:pt x="75" y="128"/>
                  <a:pt x="76" y="128"/>
                </a:cubicBezTo>
                <a:cubicBezTo>
                  <a:pt x="76" y="64"/>
                  <a:pt x="76" y="64"/>
                  <a:pt x="76" y="64"/>
                </a:cubicBezTo>
                <a:cubicBezTo>
                  <a:pt x="75" y="64"/>
                  <a:pt x="73" y="64"/>
                  <a:pt x="72" y="64"/>
                </a:cubicBezTo>
                <a:cubicBezTo>
                  <a:pt x="66" y="64"/>
                  <a:pt x="61" y="66"/>
                  <a:pt x="56" y="68"/>
                </a:cubicBezTo>
                <a:moveTo>
                  <a:pt x="48" y="117"/>
                </a:moveTo>
                <a:cubicBezTo>
                  <a:pt x="48" y="75"/>
                  <a:pt x="48" y="75"/>
                  <a:pt x="48" y="75"/>
                </a:cubicBezTo>
                <a:cubicBezTo>
                  <a:pt x="43" y="81"/>
                  <a:pt x="40" y="88"/>
                  <a:pt x="40" y="96"/>
                </a:cubicBezTo>
                <a:cubicBezTo>
                  <a:pt x="40" y="104"/>
                  <a:pt x="43" y="111"/>
                  <a:pt x="48" y="117"/>
                </a:cubicBezTo>
                <a:moveTo>
                  <a:pt x="100" y="111"/>
                </a:moveTo>
                <a:cubicBezTo>
                  <a:pt x="103" y="107"/>
                  <a:pt x="104" y="102"/>
                  <a:pt x="104" y="96"/>
                </a:cubicBezTo>
                <a:cubicBezTo>
                  <a:pt x="104" y="90"/>
                  <a:pt x="103" y="85"/>
                  <a:pt x="100" y="81"/>
                </a:cubicBezTo>
                <a:lnTo>
                  <a:pt x="100" y="111"/>
                </a:lnTo>
                <a:close/>
                <a:moveTo>
                  <a:pt x="84" y="126"/>
                </a:moveTo>
                <a:cubicBezTo>
                  <a:pt x="87" y="124"/>
                  <a:pt x="90" y="123"/>
                  <a:pt x="92" y="121"/>
                </a:cubicBezTo>
                <a:cubicBezTo>
                  <a:pt x="92" y="71"/>
                  <a:pt x="92" y="71"/>
                  <a:pt x="92" y="71"/>
                </a:cubicBezTo>
                <a:cubicBezTo>
                  <a:pt x="90" y="69"/>
                  <a:pt x="87" y="68"/>
                  <a:pt x="84" y="66"/>
                </a:cubicBezTo>
                <a:lnTo>
                  <a:pt x="84" y="1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0"/>
          <p:cNvSpPr>
            <a:spLocks noEditPoints="1"/>
          </p:cNvSpPr>
          <p:nvPr/>
        </p:nvSpPr>
        <p:spPr bwMode="auto">
          <a:xfrm>
            <a:off x="6040438" y="3181351"/>
            <a:ext cx="447675" cy="323850"/>
          </a:xfrm>
          <a:custGeom>
            <a:avLst/>
            <a:gdLst>
              <a:gd name="T0" fmla="*/ 80 w 176"/>
              <a:gd name="T1" fmla="*/ 0 h 128"/>
              <a:gd name="T2" fmla="*/ 96 w 176"/>
              <a:gd name="T3" fmla="*/ 64 h 128"/>
              <a:gd name="T4" fmla="*/ 72 w 176"/>
              <a:gd name="T5" fmla="*/ 0 h 128"/>
              <a:gd name="T6" fmla="*/ 64 w 176"/>
              <a:gd name="T7" fmla="*/ 64 h 128"/>
              <a:gd name="T8" fmla="*/ 72 w 176"/>
              <a:gd name="T9" fmla="*/ 0 h 128"/>
              <a:gd name="T10" fmla="*/ 40 w 176"/>
              <a:gd name="T11" fmla="*/ 0 h 128"/>
              <a:gd name="T12" fmla="*/ 56 w 176"/>
              <a:gd name="T13" fmla="*/ 64 h 128"/>
              <a:gd name="T14" fmla="*/ 32 w 176"/>
              <a:gd name="T15" fmla="*/ 0 h 128"/>
              <a:gd name="T16" fmla="*/ 24 w 176"/>
              <a:gd name="T17" fmla="*/ 64 h 128"/>
              <a:gd name="T18" fmla="*/ 32 w 176"/>
              <a:gd name="T19" fmla="*/ 0 h 128"/>
              <a:gd name="T20" fmla="*/ 8 w 176"/>
              <a:gd name="T21" fmla="*/ 8 h 128"/>
              <a:gd name="T22" fmla="*/ 16 w 176"/>
              <a:gd name="T23" fmla="*/ 64 h 128"/>
              <a:gd name="T24" fmla="*/ 144 w 176"/>
              <a:gd name="T25" fmla="*/ 0 h 128"/>
              <a:gd name="T26" fmla="*/ 136 w 176"/>
              <a:gd name="T27" fmla="*/ 64 h 128"/>
              <a:gd name="T28" fmla="*/ 144 w 176"/>
              <a:gd name="T29" fmla="*/ 0 h 128"/>
              <a:gd name="T30" fmla="*/ 104 w 176"/>
              <a:gd name="T31" fmla="*/ 0 h 128"/>
              <a:gd name="T32" fmla="*/ 112 w 176"/>
              <a:gd name="T33" fmla="*/ 64 h 128"/>
              <a:gd name="T34" fmla="*/ 168 w 176"/>
              <a:gd name="T35" fmla="*/ 8 h 128"/>
              <a:gd name="T36" fmla="*/ 152 w 176"/>
              <a:gd name="T37" fmla="*/ 0 h 128"/>
              <a:gd name="T38" fmla="*/ 168 w 176"/>
              <a:gd name="T39" fmla="*/ 64 h 128"/>
              <a:gd name="T40" fmla="*/ 128 w 176"/>
              <a:gd name="T41" fmla="*/ 0 h 128"/>
              <a:gd name="T42" fmla="*/ 120 w 176"/>
              <a:gd name="T43" fmla="*/ 64 h 128"/>
              <a:gd name="T44" fmla="*/ 128 w 176"/>
              <a:gd name="T45" fmla="*/ 0 h 128"/>
              <a:gd name="T46" fmla="*/ 160 w 176"/>
              <a:gd name="T47" fmla="*/ 128 h 128"/>
              <a:gd name="T48" fmla="*/ 168 w 176"/>
              <a:gd name="T49" fmla="*/ 104 h 128"/>
              <a:gd name="T50" fmla="*/ 152 w 176"/>
              <a:gd name="T51" fmla="*/ 128 h 128"/>
              <a:gd name="T52" fmla="*/ 128 w 176"/>
              <a:gd name="T53" fmla="*/ 128 h 128"/>
              <a:gd name="T54" fmla="*/ 120 w 176"/>
              <a:gd name="T55" fmla="*/ 104 h 128"/>
              <a:gd name="T56" fmla="*/ 136 w 176"/>
              <a:gd name="T57" fmla="*/ 128 h 128"/>
              <a:gd name="T58" fmla="*/ 144 w 176"/>
              <a:gd name="T59" fmla="*/ 104 h 128"/>
              <a:gd name="T60" fmla="*/ 136 w 176"/>
              <a:gd name="T61" fmla="*/ 128 h 128"/>
              <a:gd name="T62" fmla="*/ 16 w 176"/>
              <a:gd name="T63" fmla="*/ 128 h 128"/>
              <a:gd name="T64" fmla="*/ 8 w 176"/>
              <a:gd name="T65" fmla="*/ 104 h 128"/>
              <a:gd name="T66" fmla="*/ 168 w 176"/>
              <a:gd name="T67" fmla="*/ 72 h 128"/>
              <a:gd name="T68" fmla="*/ 0 w 176"/>
              <a:gd name="T69" fmla="*/ 80 h 128"/>
              <a:gd name="T70" fmla="*/ 8 w 176"/>
              <a:gd name="T71" fmla="*/ 96 h 128"/>
              <a:gd name="T72" fmla="*/ 176 w 176"/>
              <a:gd name="T73" fmla="*/ 88 h 128"/>
              <a:gd name="T74" fmla="*/ 168 w 176"/>
              <a:gd name="T75" fmla="*/ 72 h 128"/>
              <a:gd name="T76" fmla="*/ 8 w 176"/>
              <a:gd name="T77" fmla="*/ 88 h 128"/>
              <a:gd name="T78" fmla="*/ 168 w 176"/>
              <a:gd name="T79" fmla="*/ 80 h 128"/>
              <a:gd name="T80" fmla="*/ 104 w 176"/>
              <a:gd name="T81" fmla="*/ 128 h 128"/>
              <a:gd name="T82" fmla="*/ 112 w 176"/>
              <a:gd name="T83" fmla="*/ 104 h 128"/>
              <a:gd name="T84" fmla="*/ 104 w 176"/>
              <a:gd name="T85" fmla="*/ 128 h 128"/>
              <a:gd name="T86" fmla="*/ 56 w 176"/>
              <a:gd name="T87" fmla="*/ 128 h 128"/>
              <a:gd name="T88" fmla="*/ 40 w 176"/>
              <a:gd name="T89" fmla="*/ 104 h 128"/>
              <a:gd name="T90" fmla="*/ 24 w 176"/>
              <a:gd name="T91" fmla="*/ 128 h 128"/>
              <a:gd name="T92" fmla="*/ 32 w 176"/>
              <a:gd name="T93" fmla="*/ 104 h 128"/>
              <a:gd name="T94" fmla="*/ 24 w 176"/>
              <a:gd name="T95" fmla="*/ 128 h 128"/>
              <a:gd name="T96" fmla="*/ 72 w 176"/>
              <a:gd name="T97" fmla="*/ 128 h 128"/>
              <a:gd name="T98" fmla="*/ 64 w 176"/>
              <a:gd name="T99" fmla="*/ 104 h 128"/>
              <a:gd name="T100" fmla="*/ 80 w 176"/>
              <a:gd name="T101" fmla="*/ 128 h 128"/>
              <a:gd name="T102" fmla="*/ 96 w 176"/>
              <a:gd name="T103" fmla="*/ 104 h 128"/>
              <a:gd name="T104" fmla="*/ 80 w 176"/>
              <a:gd name="T105" fmla="*/ 1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28">
                <a:moveTo>
                  <a:pt x="96" y="0"/>
                </a:moveTo>
                <a:cubicBezTo>
                  <a:pt x="80" y="0"/>
                  <a:pt x="80" y="0"/>
                  <a:pt x="80" y="0"/>
                </a:cubicBezTo>
                <a:cubicBezTo>
                  <a:pt x="80" y="64"/>
                  <a:pt x="80" y="64"/>
                  <a:pt x="80" y="64"/>
                </a:cubicBezTo>
                <a:cubicBezTo>
                  <a:pt x="96" y="64"/>
                  <a:pt x="96" y="64"/>
                  <a:pt x="96" y="64"/>
                </a:cubicBezTo>
                <a:lnTo>
                  <a:pt x="96" y="0"/>
                </a:lnTo>
                <a:close/>
                <a:moveTo>
                  <a:pt x="72" y="0"/>
                </a:moveTo>
                <a:cubicBezTo>
                  <a:pt x="64" y="0"/>
                  <a:pt x="64" y="0"/>
                  <a:pt x="64" y="0"/>
                </a:cubicBezTo>
                <a:cubicBezTo>
                  <a:pt x="64" y="64"/>
                  <a:pt x="64" y="64"/>
                  <a:pt x="64" y="64"/>
                </a:cubicBezTo>
                <a:cubicBezTo>
                  <a:pt x="72" y="64"/>
                  <a:pt x="72" y="64"/>
                  <a:pt x="72" y="64"/>
                </a:cubicBezTo>
                <a:lnTo>
                  <a:pt x="72" y="0"/>
                </a:lnTo>
                <a:close/>
                <a:moveTo>
                  <a:pt x="56" y="0"/>
                </a:moveTo>
                <a:cubicBezTo>
                  <a:pt x="40" y="0"/>
                  <a:pt x="40" y="0"/>
                  <a:pt x="40" y="0"/>
                </a:cubicBezTo>
                <a:cubicBezTo>
                  <a:pt x="40" y="64"/>
                  <a:pt x="40" y="64"/>
                  <a:pt x="40" y="64"/>
                </a:cubicBezTo>
                <a:cubicBezTo>
                  <a:pt x="56" y="64"/>
                  <a:pt x="56" y="64"/>
                  <a:pt x="56" y="64"/>
                </a:cubicBezTo>
                <a:lnTo>
                  <a:pt x="56" y="0"/>
                </a:lnTo>
                <a:close/>
                <a:moveTo>
                  <a:pt x="32" y="0"/>
                </a:moveTo>
                <a:cubicBezTo>
                  <a:pt x="24" y="0"/>
                  <a:pt x="24" y="0"/>
                  <a:pt x="24" y="0"/>
                </a:cubicBezTo>
                <a:cubicBezTo>
                  <a:pt x="24" y="64"/>
                  <a:pt x="24" y="64"/>
                  <a:pt x="24" y="64"/>
                </a:cubicBezTo>
                <a:cubicBezTo>
                  <a:pt x="32" y="64"/>
                  <a:pt x="32" y="64"/>
                  <a:pt x="32" y="64"/>
                </a:cubicBezTo>
                <a:lnTo>
                  <a:pt x="32" y="0"/>
                </a:lnTo>
                <a:close/>
                <a:moveTo>
                  <a:pt x="16" y="0"/>
                </a:moveTo>
                <a:cubicBezTo>
                  <a:pt x="12" y="0"/>
                  <a:pt x="8" y="4"/>
                  <a:pt x="8" y="8"/>
                </a:cubicBezTo>
                <a:cubicBezTo>
                  <a:pt x="8" y="64"/>
                  <a:pt x="8" y="64"/>
                  <a:pt x="8" y="64"/>
                </a:cubicBezTo>
                <a:cubicBezTo>
                  <a:pt x="16" y="64"/>
                  <a:pt x="16" y="64"/>
                  <a:pt x="16" y="64"/>
                </a:cubicBezTo>
                <a:lnTo>
                  <a:pt x="16" y="0"/>
                </a:lnTo>
                <a:close/>
                <a:moveTo>
                  <a:pt x="144" y="0"/>
                </a:moveTo>
                <a:cubicBezTo>
                  <a:pt x="136" y="0"/>
                  <a:pt x="136" y="0"/>
                  <a:pt x="136" y="0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44" y="64"/>
                  <a:pt x="144" y="64"/>
                  <a:pt x="144" y="64"/>
                </a:cubicBezTo>
                <a:lnTo>
                  <a:pt x="144" y="0"/>
                </a:lnTo>
                <a:close/>
                <a:moveTo>
                  <a:pt x="112" y="0"/>
                </a:moveTo>
                <a:cubicBezTo>
                  <a:pt x="104" y="0"/>
                  <a:pt x="104" y="0"/>
                  <a:pt x="104" y="0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12" y="64"/>
                  <a:pt x="112" y="64"/>
                  <a:pt x="112" y="64"/>
                </a:cubicBezTo>
                <a:lnTo>
                  <a:pt x="112" y="0"/>
                </a:lnTo>
                <a:close/>
                <a:moveTo>
                  <a:pt x="168" y="8"/>
                </a:moveTo>
                <a:cubicBezTo>
                  <a:pt x="168" y="4"/>
                  <a:pt x="164" y="0"/>
                  <a:pt x="160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8"/>
                </a:lnTo>
                <a:close/>
                <a:moveTo>
                  <a:pt x="128" y="0"/>
                </a:moveTo>
                <a:cubicBezTo>
                  <a:pt x="120" y="0"/>
                  <a:pt x="120" y="0"/>
                  <a:pt x="120" y="0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8" y="64"/>
                  <a:pt x="128" y="64"/>
                  <a:pt x="128" y="64"/>
                </a:cubicBezTo>
                <a:lnTo>
                  <a:pt x="128" y="0"/>
                </a:lnTo>
                <a:close/>
                <a:moveTo>
                  <a:pt x="152" y="128"/>
                </a:moveTo>
                <a:cubicBezTo>
                  <a:pt x="160" y="128"/>
                  <a:pt x="160" y="128"/>
                  <a:pt x="160" y="128"/>
                </a:cubicBezTo>
                <a:cubicBezTo>
                  <a:pt x="164" y="128"/>
                  <a:pt x="168" y="124"/>
                  <a:pt x="168" y="120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52" y="104"/>
                  <a:pt x="152" y="104"/>
                  <a:pt x="152" y="104"/>
                </a:cubicBezTo>
                <a:lnTo>
                  <a:pt x="152" y="128"/>
                </a:lnTo>
                <a:close/>
                <a:moveTo>
                  <a:pt x="120" y="128"/>
                </a:moveTo>
                <a:cubicBezTo>
                  <a:pt x="128" y="128"/>
                  <a:pt x="128" y="128"/>
                  <a:pt x="128" y="128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20" y="104"/>
                  <a:pt x="120" y="104"/>
                  <a:pt x="120" y="104"/>
                </a:cubicBezTo>
                <a:lnTo>
                  <a:pt x="120" y="128"/>
                </a:lnTo>
                <a:close/>
                <a:moveTo>
                  <a:pt x="136" y="128"/>
                </a:moveTo>
                <a:cubicBezTo>
                  <a:pt x="144" y="128"/>
                  <a:pt x="144" y="128"/>
                  <a:pt x="144" y="128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36" y="104"/>
                  <a:pt x="136" y="104"/>
                  <a:pt x="136" y="104"/>
                </a:cubicBezTo>
                <a:lnTo>
                  <a:pt x="136" y="128"/>
                </a:lnTo>
                <a:close/>
                <a:moveTo>
                  <a:pt x="8" y="120"/>
                </a:moveTo>
                <a:cubicBezTo>
                  <a:pt x="8" y="124"/>
                  <a:pt x="12" y="128"/>
                  <a:pt x="16" y="128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8" y="104"/>
                  <a:pt x="8" y="104"/>
                  <a:pt x="8" y="104"/>
                </a:cubicBezTo>
                <a:lnTo>
                  <a:pt x="8" y="120"/>
                </a:lnTo>
                <a:close/>
                <a:moveTo>
                  <a:pt x="168" y="72"/>
                </a:moveTo>
                <a:cubicBezTo>
                  <a:pt x="8" y="72"/>
                  <a:pt x="8" y="72"/>
                  <a:pt x="8" y="72"/>
                </a:cubicBezTo>
                <a:cubicBezTo>
                  <a:pt x="4" y="72"/>
                  <a:pt x="0" y="76"/>
                  <a:pt x="0" y="80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2"/>
                  <a:pt x="4" y="96"/>
                  <a:pt x="8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2" y="96"/>
                  <a:pt x="176" y="92"/>
                  <a:pt x="176" y="88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76" y="76"/>
                  <a:pt x="172" y="72"/>
                  <a:pt x="168" y="72"/>
                </a:cubicBezTo>
                <a:moveTo>
                  <a:pt x="168" y="88"/>
                </a:moveTo>
                <a:cubicBezTo>
                  <a:pt x="8" y="88"/>
                  <a:pt x="8" y="88"/>
                  <a:pt x="8" y="88"/>
                </a:cubicBezTo>
                <a:cubicBezTo>
                  <a:pt x="8" y="80"/>
                  <a:pt x="8" y="80"/>
                  <a:pt x="8" y="80"/>
                </a:cubicBezTo>
                <a:cubicBezTo>
                  <a:pt x="168" y="80"/>
                  <a:pt x="168" y="80"/>
                  <a:pt x="168" y="80"/>
                </a:cubicBezTo>
                <a:lnTo>
                  <a:pt x="168" y="88"/>
                </a:lnTo>
                <a:close/>
                <a:moveTo>
                  <a:pt x="104" y="128"/>
                </a:moveTo>
                <a:cubicBezTo>
                  <a:pt x="112" y="128"/>
                  <a:pt x="112" y="128"/>
                  <a:pt x="112" y="128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8"/>
                </a:lnTo>
                <a:close/>
                <a:moveTo>
                  <a:pt x="40" y="128"/>
                </a:moveTo>
                <a:cubicBezTo>
                  <a:pt x="56" y="128"/>
                  <a:pt x="56" y="128"/>
                  <a:pt x="56" y="128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40" y="104"/>
                  <a:pt x="40" y="104"/>
                  <a:pt x="40" y="104"/>
                </a:cubicBezTo>
                <a:lnTo>
                  <a:pt x="40" y="128"/>
                </a:lnTo>
                <a:close/>
                <a:moveTo>
                  <a:pt x="24" y="128"/>
                </a:moveTo>
                <a:cubicBezTo>
                  <a:pt x="32" y="128"/>
                  <a:pt x="32" y="128"/>
                  <a:pt x="32" y="128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24" y="104"/>
                  <a:pt x="24" y="104"/>
                  <a:pt x="24" y="104"/>
                </a:cubicBezTo>
                <a:lnTo>
                  <a:pt x="24" y="128"/>
                </a:lnTo>
                <a:close/>
                <a:moveTo>
                  <a:pt x="64" y="128"/>
                </a:moveTo>
                <a:cubicBezTo>
                  <a:pt x="72" y="128"/>
                  <a:pt x="72" y="128"/>
                  <a:pt x="72" y="128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64" y="104"/>
                  <a:pt x="64" y="104"/>
                  <a:pt x="64" y="104"/>
                </a:cubicBezTo>
                <a:lnTo>
                  <a:pt x="64" y="128"/>
                </a:lnTo>
                <a:close/>
                <a:moveTo>
                  <a:pt x="80" y="128"/>
                </a:moveTo>
                <a:cubicBezTo>
                  <a:pt x="96" y="128"/>
                  <a:pt x="96" y="128"/>
                  <a:pt x="96" y="128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80" y="104"/>
                  <a:pt x="80" y="104"/>
                  <a:pt x="80" y="104"/>
                </a:cubicBezTo>
                <a:lnTo>
                  <a:pt x="80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1"/>
          <p:cNvSpPr>
            <a:spLocks noEditPoints="1"/>
          </p:cNvSpPr>
          <p:nvPr/>
        </p:nvSpPr>
        <p:spPr bwMode="auto">
          <a:xfrm>
            <a:off x="6894513" y="3119438"/>
            <a:ext cx="447675" cy="447675"/>
          </a:xfrm>
          <a:custGeom>
            <a:avLst/>
            <a:gdLst>
              <a:gd name="T0" fmla="*/ 44 w 176"/>
              <a:gd name="T1" fmla="*/ 32 h 176"/>
              <a:gd name="T2" fmla="*/ 44 w 176"/>
              <a:gd name="T3" fmla="*/ 40 h 176"/>
              <a:gd name="T4" fmla="*/ 104 w 176"/>
              <a:gd name="T5" fmla="*/ 36 h 176"/>
              <a:gd name="T6" fmla="*/ 36 w 176"/>
              <a:gd name="T7" fmla="*/ 84 h 176"/>
              <a:gd name="T8" fmla="*/ 36 w 176"/>
              <a:gd name="T9" fmla="*/ 76 h 176"/>
              <a:gd name="T10" fmla="*/ 36 w 176"/>
              <a:gd name="T11" fmla="*/ 84 h 176"/>
              <a:gd name="T12" fmla="*/ 160 w 176"/>
              <a:gd name="T13" fmla="*/ 56 h 176"/>
              <a:gd name="T14" fmla="*/ 128 w 176"/>
              <a:gd name="T15" fmla="*/ 0 h 176"/>
              <a:gd name="T16" fmla="*/ 16 w 176"/>
              <a:gd name="T17" fmla="*/ 8 h 176"/>
              <a:gd name="T18" fmla="*/ 8 w 176"/>
              <a:gd name="T19" fmla="*/ 56 h 176"/>
              <a:gd name="T20" fmla="*/ 0 w 176"/>
              <a:gd name="T21" fmla="*/ 96 h 176"/>
              <a:gd name="T22" fmla="*/ 16 w 176"/>
              <a:gd name="T23" fmla="*/ 104 h 176"/>
              <a:gd name="T24" fmla="*/ 20 w 176"/>
              <a:gd name="T25" fmla="*/ 176 h 176"/>
              <a:gd name="T26" fmla="*/ 24 w 176"/>
              <a:gd name="T27" fmla="*/ 104 h 176"/>
              <a:gd name="T28" fmla="*/ 32 w 176"/>
              <a:gd name="T29" fmla="*/ 148 h 176"/>
              <a:gd name="T30" fmla="*/ 40 w 176"/>
              <a:gd name="T31" fmla="*/ 148 h 176"/>
              <a:gd name="T32" fmla="*/ 48 w 176"/>
              <a:gd name="T33" fmla="*/ 104 h 176"/>
              <a:gd name="T34" fmla="*/ 52 w 176"/>
              <a:gd name="T35" fmla="*/ 128 h 176"/>
              <a:gd name="T36" fmla="*/ 56 w 176"/>
              <a:gd name="T37" fmla="*/ 104 h 176"/>
              <a:gd name="T38" fmla="*/ 64 w 176"/>
              <a:gd name="T39" fmla="*/ 164 h 176"/>
              <a:gd name="T40" fmla="*/ 72 w 176"/>
              <a:gd name="T41" fmla="*/ 164 h 176"/>
              <a:gd name="T42" fmla="*/ 84 w 176"/>
              <a:gd name="T43" fmla="*/ 104 h 176"/>
              <a:gd name="T44" fmla="*/ 88 w 176"/>
              <a:gd name="T45" fmla="*/ 160 h 176"/>
              <a:gd name="T46" fmla="*/ 92 w 176"/>
              <a:gd name="T47" fmla="*/ 104 h 176"/>
              <a:gd name="T48" fmla="*/ 104 w 176"/>
              <a:gd name="T49" fmla="*/ 132 h 176"/>
              <a:gd name="T50" fmla="*/ 112 w 176"/>
              <a:gd name="T51" fmla="*/ 132 h 176"/>
              <a:gd name="T52" fmla="*/ 120 w 176"/>
              <a:gd name="T53" fmla="*/ 104 h 176"/>
              <a:gd name="T54" fmla="*/ 124 w 176"/>
              <a:gd name="T55" fmla="*/ 144 h 176"/>
              <a:gd name="T56" fmla="*/ 128 w 176"/>
              <a:gd name="T57" fmla="*/ 104 h 176"/>
              <a:gd name="T58" fmla="*/ 136 w 176"/>
              <a:gd name="T59" fmla="*/ 164 h 176"/>
              <a:gd name="T60" fmla="*/ 144 w 176"/>
              <a:gd name="T61" fmla="*/ 164 h 176"/>
              <a:gd name="T62" fmla="*/ 152 w 176"/>
              <a:gd name="T63" fmla="*/ 104 h 176"/>
              <a:gd name="T64" fmla="*/ 156 w 176"/>
              <a:gd name="T65" fmla="*/ 160 h 176"/>
              <a:gd name="T66" fmla="*/ 160 w 176"/>
              <a:gd name="T67" fmla="*/ 104 h 176"/>
              <a:gd name="T68" fmla="*/ 176 w 176"/>
              <a:gd name="T69" fmla="*/ 96 h 176"/>
              <a:gd name="T70" fmla="*/ 168 w 176"/>
              <a:gd name="T71" fmla="*/ 56 h 176"/>
              <a:gd name="T72" fmla="*/ 148 w 176"/>
              <a:gd name="T73" fmla="*/ 32 h 176"/>
              <a:gd name="T74" fmla="*/ 128 w 176"/>
              <a:gd name="T75" fmla="*/ 12 h 176"/>
              <a:gd name="T76" fmla="*/ 120 w 176"/>
              <a:gd name="T77" fmla="*/ 8 h 176"/>
              <a:gd name="T78" fmla="*/ 124 w 176"/>
              <a:gd name="T79" fmla="*/ 40 h 176"/>
              <a:gd name="T80" fmla="*/ 152 w 176"/>
              <a:gd name="T81" fmla="*/ 56 h 176"/>
              <a:gd name="T82" fmla="*/ 24 w 176"/>
              <a:gd name="T83" fmla="*/ 8 h 176"/>
              <a:gd name="T84" fmla="*/ 8 w 176"/>
              <a:gd name="T85" fmla="*/ 96 h 176"/>
              <a:gd name="T86" fmla="*/ 168 w 176"/>
              <a:gd name="T87" fmla="*/ 64 h 176"/>
              <a:gd name="T88" fmla="*/ 20 w 176"/>
              <a:gd name="T89" fmla="*/ 84 h 176"/>
              <a:gd name="T90" fmla="*/ 20 w 176"/>
              <a:gd name="T91" fmla="*/ 76 h 176"/>
              <a:gd name="T92" fmla="*/ 20 w 176"/>
              <a:gd name="T93" fmla="*/ 8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76">
                <a:moveTo>
                  <a:pt x="100" y="32"/>
                </a:moveTo>
                <a:cubicBezTo>
                  <a:pt x="44" y="32"/>
                  <a:pt x="44" y="32"/>
                  <a:pt x="44" y="32"/>
                </a:cubicBezTo>
                <a:cubicBezTo>
                  <a:pt x="42" y="32"/>
                  <a:pt x="40" y="34"/>
                  <a:pt x="40" y="36"/>
                </a:cubicBezTo>
                <a:cubicBezTo>
                  <a:pt x="40" y="38"/>
                  <a:pt x="42" y="40"/>
                  <a:pt x="44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2" y="40"/>
                  <a:pt x="104" y="38"/>
                  <a:pt x="104" y="36"/>
                </a:cubicBezTo>
                <a:cubicBezTo>
                  <a:pt x="104" y="34"/>
                  <a:pt x="102" y="32"/>
                  <a:pt x="100" y="32"/>
                </a:cubicBezTo>
                <a:moveTo>
                  <a:pt x="36" y="84"/>
                </a:moveTo>
                <a:cubicBezTo>
                  <a:pt x="38" y="84"/>
                  <a:pt x="40" y="82"/>
                  <a:pt x="40" y="80"/>
                </a:cubicBezTo>
                <a:cubicBezTo>
                  <a:pt x="40" y="78"/>
                  <a:pt x="38" y="76"/>
                  <a:pt x="36" y="76"/>
                </a:cubicBezTo>
                <a:cubicBezTo>
                  <a:pt x="34" y="76"/>
                  <a:pt x="32" y="78"/>
                  <a:pt x="32" y="80"/>
                </a:cubicBezTo>
                <a:cubicBezTo>
                  <a:pt x="32" y="82"/>
                  <a:pt x="34" y="84"/>
                  <a:pt x="36" y="84"/>
                </a:cubicBezTo>
                <a:moveTo>
                  <a:pt x="168" y="56"/>
                </a:moveTo>
                <a:cubicBezTo>
                  <a:pt x="160" y="56"/>
                  <a:pt x="160" y="56"/>
                  <a:pt x="160" y="5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28" y="0"/>
                  <a:pt x="128" y="0"/>
                  <a:pt x="128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0" y="0"/>
                  <a:pt x="16" y="4"/>
                  <a:pt x="16" y="8"/>
                </a:cubicBezTo>
                <a:cubicBezTo>
                  <a:pt x="16" y="56"/>
                  <a:pt x="16" y="56"/>
                  <a:pt x="16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4" y="56"/>
                  <a:pt x="0" y="60"/>
                  <a:pt x="0" y="64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0"/>
                  <a:pt x="4" y="104"/>
                  <a:pt x="8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72"/>
                  <a:pt x="16" y="172"/>
                  <a:pt x="16" y="172"/>
                </a:cubicBezTo>
                <a:cubicBezTo>
                  <a:pt x="16" y="174"/>
                  <a:pt x="18" y="176"/>
                  <a:pt x="20" y="176"/>
                </a:cubicBezTo>
                <a:cubicBezTo>
                  <a:pt x="22" y="176"/>
                  <a:pt x="24" y="174"/>
                  <a:pt x="24" y="172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50"/>
                  <a:pt x="34" y="152"/>
                  <a:pt x="36" y="152"/>
                </a:cubicBezTo>
                <a:cubicBezTo>
                  <a:pt x="38" y="152"/>
                  <a:pt x="40" y="150"/>
                  <a:pt x="40" y="148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6"/>
                  <a:pt x="50" y="128"/>
                  <a:pt x="52" y="128"/>
                </a:cubicBezTo>
                <a:cubicBezTo>
                  <a:pt x="54" y="128"/>
                  <a:pt x="56" y="126"/>
                  <a:pt x="56" y="12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6"/>
                  <a:pt x="66" y="168"/>
                  <a:pt x="68" y="168"/>
                </a:cubicBezTo>
                <a:cubicBezTo>
                  <a:pt x="70" y="168"/>
                  <a:pt x="72" y="166"/>
                  <a:pt x="72" y="164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84" y="158"/>
                  <a:pt x="86" y="160"/>
                  <a:pt x="88" y="160"/>
                </a:cubicBezTo>
                <a:cubicBezTo>
                  <a:pt x="90" y="160"/>
                  <a:pt x="92" y="158"/>
                  <a:pt x="92" y="156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4" y="132"/>
                  <a:pt x="104" y="132"/>
                  <a:pt x="104" y="132"/>
                </a:cubicBezTo>
                <a:cubicBezTo>
                  <a:pt x="104" y="134"/>
                  <a:pt x="106" y="136"/>
                  <a:pt x="108" y="136"/>
                </a:cubicBezTo>
                <a:cubicBezTo>
                  <a:pt x="110" y="136"/>
                  <a:pt x="112" y="134"/>
                  <a:pt x="112" y="132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2"/>
                  <a:pt x="122" y="144"/>
                  <a:pt x="124" y="144"/>
                </a:cubicBezTo>
                <a:cubicBezTo>
                  <a:pt x="126" y="144"/>
                  <a:pt x="128" y="142"/>
                  <a:pt x="128" y="140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36" y="166"/>
                  <a:pt x="138" y="168"/>
                  <a:pt x="140" y="168"/>
                </a:cubicBezTo>
                <a:cubicBezTo>
                  <a:pt x="142" y="168"/>
                  <a:pt x="144" y="166"/>
                  <a:pt x="144" y="16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2" y="158"/>
                  <a:pt x="154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72" y="104"/>
                  <a:pt x="176" y="100"/>
                  <a:pt x="176" y="96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76" y="60"/>
                  <a:pt x="172" y="56"/>
                  <a:pt x="168" y="56"/>
                </a:cubicBezTo>
                <a:moveTo>
                  <a:pt x="128" y="12"/>
                </a:moveTo>
                <a:cubicBezTo>
                  <a:pt x="148" y="32"/>
                  <a:pt x="148" y="32"/>
                  <a:pt x="148" y="32"/>
                </a:cubicBezTo>
                <a:cubicBezTo>
                  <a:pt x="128" y="32"/>
                  <a:pt x="128" y="32"/>
                  <a:pt x="128" y="32"/>
                </a:cubicBezTo>
                <a:lnTo>
                  <a:pt x="128" y="12"/>
                </a:lnTo>
                <a:close/>
                <a:moveTo>
                  <a:pt x="24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0" y="38"/>
                  <a:pt x="122" y="40"/>
                  <a:pt x="124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24" y="56"/>
                  <a:pt x="24" y="56"/>
                  <a:pt x="24" y="56"/>
                </a:cubicBezTo>
                <a:lnTo>
                  <a:pt x="24" y="8"/>
                </a:lnTo>
                <a:close/>
                <a:moveTo>
                  <a:pt x="168" y="96"/>
                </a:moveTo>
                <a:cubicBezTo>
                  <a:pt x="8" y="96"/>
                  <a:pt x="8" y="96"/>
                  <a:pt x="8" y="96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96"/>
                </a:lnTo>
                <a:close/>
                <a:moveTo>
                  <a:pt x="20" y="84"/>
                </a:moveTo>
                <a:cubicBezTo>
                  <a:pt x="22" y="84"/>
                  <a:pt x="24" y="82"/>
                  <a:pt x="24" y="80"/>
                </a:cubicBezTo>
                <a:cubicBezTo>
                  <a:pt x="24" y="78"/>
                  <a:pt x="22" y="76"/>
                  <a:pt x="20" y="76"/>
                </a:cubicBezTo>
                <a:cubicBezTo>
                  <a:pt x="18" y="76"/>
                  <a:pt x="16" y="78"/>
                  <a:pt x="16" y="80"/>
                </a:cubicBezTo>
                <a:cubicBezTo>
                  <a:pt x="16" y="82"/>
                  <a:pt x="18" y="84"/>
                  <a:pt x="20" y="8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2"/>
          <p:cNvSpPr>
            <a:spLocks noEditPoints="1"/>
          </p:cNvSpPr>
          <p:nvPr/>
        </p:nvSpPr>
        <p:spPr bwMode="auto">
          <a:xfrm>
            <a:off x="7769225" y="3119438"/>
            <a:ext cx="406400" cy="447675"/>
          </a:xfrm>
          <a:custGeom>
            <a:avLst/>
            <a:gdLst>
              <a:gd name="T0" fmla="*/ 142 w 160"/>
              <a:gd name="T1" fmla="*/ 88 h 176"/>
              <a:gd name="T2" fmla="*/ 159 w 160"/>
              <a:gd name="T3" fmla="*/ 71 h 176"/>
              <a:gd name="T4" fmla="*/ 160 w 160"/>
              <a:gd name="T5" fmla="*/ 68 h 176"/>
              <a:gd name="T6" fmla="*/ 156 w 160"/>
              <a:gd name="T7" fmla="*/ 64 h 176"/>
              <a:gd name="T8" fmla="*/ 153 w 160"/>
              <a:gd name="T9" fmla="*/ 65 h 176"/>
              <a:gd name="T10" fmla="*/ 136 w 160"/>
              <a:gd name="T11" fmla="*/ 82 h 176"/>
              <a:gd name="T12" fmla="*/ 119 w 160"/>
              <a:gd name="T13" fmla="*/ 65 h 176"/>
              <a:gd name="T14" fmla="*/ 116 w 160"/>
              <a:gd name="T15" fmla="*/ 64 h 176"/>
              <a:gd name="T16" fmla="*/ 112 w 160"/>
              <a:gd name="T17" fmla="*/ 68 h 176"/>
              <a:gd name="T18" fmla="*/ 113 w 160"/>
              <a:gd name="T19" fmla="*/ 71 h 176"/>
              <a:gd name="T20" fmla="*/ 130 w 160"/>
              <a:gd name="T21" fmla="*/ 88 h 176"/>
              <a:gd name="T22" fmla="*/ 113 w 160"/>
              <a:gd name="T23" fmla="*/ 105 h 176"/>
              <a:gd name="T24" fmla="*/ 112 w 160"/>
              <a:gd name="T25" fmla="*/ 108 h 176"/>
              <a:gd name="T26" fmla="*/ 116 w 160"/>
              <a:gd name="T27" fmla="*/ 112 h 176"/>
              <a:gd name="T28" fmla="*/ 119 w 160"/>
              <a:gd name="T29" fmla="*/ 111 h 176"/>
              <a:gd name="T30" fmla="*/ 136 w 160"/>
              <a:gd name="T31" fmla="*/ 94 h 176"/>
              <a:gd name="T32" fmla="*/ 153 w 160"/>
              <a:gd name="T33" fmla="*/ 111 h 176"/>
              <a:gd name="T34" fmla="*/ 156 w 160"/>
              <a:gd name="T35" fmla="*/ 112 h 176"/>
              <a:gd name="T36" fmla="*/ 160 w 160"/>
              <a:gd name="T37" fmla="*/ 108 h 176"/>
              <a:gd name="T38" fmla="*/ 159 w 160"/>
              <a:gd name="T39" fmla="*/ 105 h 176"/>
              <a:gd name="T40" fmla="*/ 142 w 160"/>
              <a:gd name="T41" fmla="*/ 88 h 176"/>
              <a:gd name="T42" fmla="*/ 96 w 160"/>
              <a:gd name="T43" fmla="*/ 12 h 176"/>
              <a:gd name="T44" fmla="*/ 84 w 160"/>
              <a:gd name="T45" fmla="*/ 0 h 176"/>
              <a:gd name="T46" fmla="*/ 75 w 160"/>
              <a:gd name="T47" fmla="*/ 4 h 176"/>
              <a:gd name="T48" fmla="*/ 26 w 160"/>
              <a:gd name="T49" fmla="*/ 48 h 176"/>
              <a:gd name="T50" fmla="*/ 0 w 160"/>
              <a:gd name="T51" fmla="*/ 88 h 176"/>
              <a:gd name="T52" fmla="*/ 27 w 160"/>
              <a:gd name="T53" fmla="*/ 128 h 176"/>
              <a:gd name="T54" fmla="*/ 75 w 160"/>
              <a:gd name="T55" fmla="*/ 172 h 176"/>
              <a:gd name="T56" fmla="*/ 84 w 160"/>
              <a:gd name="T57" fmla="*/ 176 h 176"/>
              <a:gd name="T58" fmla="*/ 96 w 160"/>
              <a:gd name="T59" fmla="*/ 164 h 176"/>
              <a:gd name="T60" fmla="*/ 96 w 160"/>
              <a:gd name="T61" fmla="*/ 164 h 176"/>
              <a:gd name="T62" fmla="*/ 96 w 160"/>
              <a:gd name="T63" fmla="*/ 12 h 176"/>
              <a:gd name="T64" fmla="*/ 96 w 160"/>
              <a:gd name="T65" fmla="*/ 12 h 176"/>
              <a:gd name="T66" fmla="*/ 24 w 160"/>
              <a:gd name="T67" fmla="*/ 119 h 176"/>
              <a:gd name="T68" fmla="*/ 8 w 160"/>
              <a:gd name="T69" fmla="*/ 88 h 176"/>
              <a:gd name="T70" fmla="*/ 24 w 160"/>
              <a:gd name="T71" fmla="*/ 57 h 176"/>
              <a:gd name="T72" fmla="*/ 24 w 160"/>
              <a:gd name="T73" fmla="*/ 119 h 176"/>
              <a:gd name="T74" fmla="*/ 72 w 160"/>
              <a:gd name="T75" fmla="*/ 158 h 176"/>
              <a:gd name="T76" fmla="*/ 32 w 160"/>
              <a:gd name="T77" fmla="*/ 122 h 176"/>
              <a:gd name="T78" fmla="*/ 32 w 160"/>
              <a:gd name="T79" fmla="*/ 54 h 176"/>
              <a:gd name="T80" fmla="*/ 34 w 160"/>
              <a:gd name="T81" fmla="*/ 52 h 176"/>
              <a:gd name="T82" fmla="*/ 34 w 160"/>
              <a:gd name="T83" fmla="*/ 52 h 176"/>
              <a:gd name="T84" fmla="*/ 72 w 160"/>
              <a:gd name="T85" fmla="*/ 17 h 176"/>
              <a:gd name="T86" fmla="*/ 72 w 160"/>
              <a:gd name="T87" fmla="*/ 158 h 176"/>
              <a:gd name="T88" fmla="*/ 88 w 160"/>
              <a:gd name="T89" fmla="*/ 164 h 176"/>
              <a:gd name="T90" fmla="*/ 84 w 160"/>
              <a:gd name="T91" fmla="*/ 168 h 176"/>
              <a:gd name="T92" fmla="*/ 81 w 160"/>
              <a:gd name="T93" fmla="*/ 167 h 176"/>
              <a:gd name="T94" fmla="*/ 81 w 160"/>
              <a:gd name="T95" fmla="*/ 167 h 176"/>
              <a:gd name="T96" fmla="*/ 80 w 160"/>
              <a:gd name="T97" fmla="*/ 166 h 176"/>
              <a:gd name="T98" fmla="*/ 80 w 160"/>
              <a:gd name="T99" fmla="*/ 10 h 176"/>
              <a:gd name="T100" fmla="*/ 81 w 160"/>
              <a:gd name="T101" fmla="*/ 9 h 176"/>
              <a:gd name="T102" fmla="*/ 81 w 160"/>
              <a:gd name="T103" fmla="*/ 9 h 176"/>
              <a:gd name="T104" fmla="*/ 84 w 160"/>
              <a:gd name="T105" fmla="*/ 8 h 176"/>
              <a:gd name="T106" fmla="*/ 88 w 160"/>
              <a:gd name="T107" fmla="*/ 12 h 176"/>
              <a:gd name="T108" fmla="*/ 88 w 160"/>
              <a:gd name="T109" fmla="*/ 1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76">
                <a:moveTo>
                  <a:pt x="142" y="88"/>
                </a:moveTo>
                <a:cubicBezTo>
                  <a:pt x="159" y="71"/>
                  <a:pt x="159" y="71"/>
                  <a:pt x="159" y="71"/>
                </a:cubicBezTo>
                <a:cubicBezTo>
                  <a:pt x="160" y="70"/>
                  <a:pt x="160" y="69"/>
                  <a:pt x="160" y="68"/>
                </a:cubicBezTo>
                <a:cubicBezTo>
                  <a:pt x="160" y="66"/>
                  <a:pt x="158" y="64"/>
                  <a:pt x="156" y="64"/>
                </a:cubicBezTo>
                <a:cubicBezTo>
                  <a:pt x="155" y="64"/>
                  <a:pt x="154" y="64"/>
                  <a:pt x="153" y="65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19" y="65"/>
                  <a:pt x="119" y="65"/>
                  <a:pt x="119" y="65"/>
                </a:cubicBezTo>
                <a:cubicBezTo>
                  <a:pt x="118" y="64"/>
                  <a:pt x="117" y="64"/>
                  <a:pt x="116" y="64"/>
                </a:cubicBezTo>
                <a:cubicBezTo>
                  <a:pt x="114" y="64"/>
                  <a:pt x="112" y="66"/>
                  <a:pt x="112" y="68"/>
                </a:cubicBezTo>
                <a:cubicBezTo>
                  <a:pt x="112" y="69"/>
                  <a:pt x="112" y="70"/>
                  <a:pt x="113" y="71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112" y="106"/>
                  <a:pt x="112" y="107"/>
                  <a:pt x="112" y="108"/>
                </a:cubicBezTo>
                <a:cubicBezTo>
                  <a:pt x="112" y="110"/>
                  <a:pt x="114" y="112"/>
                  <a:pt x="116" y="112"/>
                </a:cubicBezTo>
                <a:cubicBezTo>
                  <a:pt x="117" y="112"/>
                  <a:pt x="118" y="112"/>
                  <a:pt x="119" y="111"/>
                </a:cubicBezTo>
                <a:cubicBezTo>
                  <a:pt x="136" y="94"/>
                  <a:pt x="136" y="94"/>
                  <a:pt x="136" y="94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4" y="112"/>
                  <a:pt x="155" y="112"/>
                  <a:pt x="156" y="112"/>
                </a:cubicBezTo>
                <a:cubicBezTo>
                  <a:pt x="158" y="112"/>
                  <a:pt x="160" y="110"/>
                  <a:pt x="160" y="108"/>
                </a:cubicBezTo>
                <a:cubicBezTo>
                  <a:pt x="160" y="107"/>
                  <a:pt x="160" y="106"/>
                  <a:pt x="159" y="105"/>
                </a:cubicBezTo>
                <a:lnTo>
                  <a:pt x="142" y="88"/>
                </a:lnTo>
                <a:close/>
                <a:moveTo>
                  <a:pt x="96" y="12"/>
                </a:moveTo>
                <a:cubicBezTo>
                  <a:pt x="96" y="5"/>
                  <a:pt x="91" y="0"/>
                  <a:pt x="84" y="0"/>
                </a:cubicBezTo>
                <a:cubicBezTo>
                  <a:pt x="81" y="0"/>
                  <a:pt x="78" y="1"/>
                  <a:pt x="75" y="4"/>
                </a:cubicBezTo>
                <a:cubicBezTo>
                  <a:pt x="26" y="48"/>
                  <a:pt x="26" y="48"/>
                  <a:pt x="26" y="48"/>
                </a:cubicBezTo>
                <a:cubicBezTo>
                  <a:pt x="12" y="49"/>
                  <a:pt x="0" y="67"/>
                  <a:pt x="0" y="88"/>
                </a:cubicBezTo>
                <a:cubicBezTo>
                  <a:pt x="0" y="109"/>
                  <a:pt x="12" y="127"/>
                  <a:pt x="27" y="128"/>
                </a:cubicBezTo>
                <a:cubicBezTo>
                  <a:pt x="75" y="172"/>
                  <a:pt x="75" y="172"/>
                  <a:pt x="75" y="172"/>
                </a:cubicBezTo>
                <a:cubicBezTo>
                  <a:pt x="78" y="175"/>
                  <a:pt x="81" y="176"/>
                  <a:pt x="84" y="176"/>
                </a:cubicBezTo>
                <a:cubicBezTo>
                  <a:pt x="91" y="176"/>
                  <a:pt x="96" y="171"/>
                  <a:pt x="96" y="164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96" y="12"/>
                  <a:pt x="96" y="12"/>
                </a:cubicBezTo>
                <a:moveTo>
                  <a:pt x="24" y="119"/>
                </a:moveTo>
                <a:cubicBezTo>
                  <a:pt x="15" y="116"/>
                  <a:pt x="8" y="103"/>
                  <a:pt x="8" y="88"/>
                </a:cubicBezTo>
                <a:cubicBezTo>
                  <a:pt x="8" y="73"/>
                  <a:pt x="15" y="60"/>
                  <a:pt x="24" y="57"/>
                </a:cubicBezTo>
                <a:lnTo>
                  <a:pt x="24" y="119"/>
                </a:lnTo>
                <a:close/>
                <a:moveTo>
                  <a:pt x="72" y="158"/>
                </a:moveTo>
                <a:cubicBezTo>
                  <a:pt x="32" y="122"/>
                  <a:pt x="32" y="122"/>
                  <a:pt x="32" y="122"/>
                </a:cubicBezTo>
                <a:cubicBezTo>
                  <a:pt x="32" y="54"/>
                  <a:pt x="32" y="54"/>
                  <a:pt x="32" y="54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72" y="17"/>
                  <a:pt x="72" y="17"/>
                  <a:pt x="72" y="17"/>
                </a:cubicBezTo>
                <a:lnTo>
                  <a:pt x="72" y="158"/>
                </a:lnTo>
                <a:close/>
                <a:moveTo>
                  <a:pt x="88" y="164"/>
                </a:moveTo>
                <a:cubicBezTo>
                  <a:pt x="88" y="166"/>
                  <a:pt x="86" y="168"/>
                  <a:pt x="84" y="168"/>
                </a:cubicBezTo>
                <a:cubicBezTo>
                  <a:pt x="83" y="168"/>
                  <a:pt x="82" y="167"/>
                  <a:pt x="81" y="167"/>
                </a:cubicBezTo>
                <a:cubicBezTo>
                  <a:pt x="81" y="167"/>
                  <a:pt x="81" y="167"/>
                  <a:pt x="81" y="167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0" y="10"/>
                  <a:pt x="80" y="10"/>
                  <a:pt x="80" y="10"/>
                </a:cubicBezTo>
                <a:cubicBezTo>
                  <a:pt x="81" y="9"/>
                  <a:pt x="81" y="9"/>
                  <a:pt x="81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2" y="8"/>
                  <a:pt x="83" y="8"/>
                  <a:pt x="84" y="8"/>
                </a:cubicBezTo>
                <a:cubicBezTo>
                  <a:pt x="86" y="8"/>
                  <a:pt x="88" y="10"/>
                  <a:pt x="88" y="12"/>
                </a:cubicBezTo>
                <a:lnTo>
                  <a:pt x="88" y="1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3"/>
          <p:cNvSpPr>
            <a:spLocks noEditPoints="1"/>
          </p:cNvSpPr>
          <p:nvPr/>
        </p:nvSpPr>
        <p:spPr bwMode="auto">
          <a:xfrm>
            <a:off x="8704263" y="3119438"/>
            <a:ext cx="242887" cy="447675"/>
          </a:xfrm>
          <a:custGeom>
            <a:avLst/>
            <a:gdLst>
              <a:gd name="T0" fmla="*/ 96 w 96"/>
              <a:gd name="T1" fmla="*/ 12 h 176"/>
              <a:gd name="T2" fmla="*/ 96 w 96"/>
              <a:gd name="T3" fmla="*/ 12 h 176"/>
              <a:gd name="T4" fmla="*/ 84 w 96"/>
              <a:gd name="T5" fmla="*/ 0 h 176"/>
              <a:gd name="T6" fmla="*/ 75 w 96"/>
              <a:gd name="T7" fmla="*/ 4 h 176"/>
              <a:gd name="T8" fmla="*/ 26 w 96"/>
              <a:gd name="T9" fmla="*/ 48 h 176"/>
              <a:gd name="T10" fmla="*/ 0 w 96"/>
              <a:gd name="T11" fmla="*/ 88 h 176"/>
              <a:gd name="T12" fmla="*/ 27 w 96"/>
              <a:gd name="T13" fmla="*/ 128 h 176"/>
              <a:gd name="T14" fmla="*/ 75 w 96"/>
              <a:gd name="T15" fmla="*/ 172 h 176"/>
              <a:gd name="T16" fmla="*/ 84 w 96"/>
              <a:gd name="T17" fmla="*/ 176 h 176"/>
              <a:gd name="T18" fmla="*/ 96 w 96"/>
              <a:gd name="T19" fmla="*/ 164 h 176"/>
              <a:gd name="T20" fmla="*/ 96 w 96"/>
              <a:gd name="T21" fmla="*/ 164 h 176"/>
              <a:gd name="T22" fmla="*/ 96 w 96"/>
              <a:gd name="T23" fmla="*/ 12 h 176"/>
              <a:gd name="T24" fmla="*/ 24 w 96"/>
              <a:gd name="T25" fmla="*/ 119 h 176"/>
              <a:gd name="T26" fmla="*/ 8 w 96"/>
              <a:gd name="T27" fmla="*/ 88 h 176"/>
              <a:gd name="T28" fmla="*/ 24 w 96"/>
              <a:gd name="T29" fmla="*/ 57 h 176"/>
              <a:gd name="T30" fmla="*/ 24 w 96"/>
              <a:gd name="T31" fmla="*/ 119 h 176"/>
              <a:gd name="T32" fmla="*/ 72 w 96"/>
              <a:gd name="T33" fmla="*/ 158 h 176"/>
              <a:gd name="T34" fmla="*/ 32 w 96"/>
              <a:gd name="T35" fmla="*/ 122 h 176"/>
              <a:gd name="T36" fmla="*/ 32 w 96"/>
              <a:gd name="T37" fmla="*/ 54 h 176"/>
              <a:gd name="T38" fmla="*/ 34 w 96"/>
              <a:gd name="T39" fmla="*/ 52 h 176"/>
              <a:gd name="T40" fmla="*/ 34 w 96"/>
              <a:gd name="T41" fmla="*/ 52 h 176"/>
              <a:gd name="T42" fmla="*/ 72 w 96"/>
              <a:gd name="T43" fmla="*/ 17 h 176"/>
              <a:gd name="T44" fmla="*/ 72 w 96"/>
              <a:gd name="T45" fmla="*/ 158 h 176"/>
              <a:gd name="T46" fmla="*/ 88 w 96"/>
              <a:gd name="T47" fmla="*/ 164 h 176"/>
              <a:gd name="T48" fmla="*/ 84 w 96"/>
              <a:gd name="T49" fmla="*/ 168 h 176"/>
              <a:gd name="T50" fmla="*/ 81 w 96"/>
              <a:gd name="T51" fmla="*/ 167 h 176"/>
              <a:gd name="T52" fmla="*/ 81 w 96"/>
              <a:gd name="T53" fmla="*/ 167 h 176"/>
              <a:gd name="T54" fmla="*/ 80 w 96"/>
              <a:gd name="T55" fmla="*/ 166 h 176"/>
              <a:gd name="T56" fmla="*/ 80 w 96"/>
              <a:gd name="T57" fmla="*/ 10 h 176"/>
              <a:gd name="T58" fmla="*/ 81 w 96"/>
              <a:gd name="T59" fmla="*/ 9 h 176"/>
              <a:gd name="T60" fmla="*/ 81 w 96"/>
              <a:gd name="T61" fmla="*/ 9 h 176"/>
              <a:gd name="T62" fmla="*/ 84 w 96"/>
              <a:gd name="T63" fmla="*/ 8 h 176"/>
              <a:gd name="T64" fmla="*/ 88 w 96"/>
              <a:gd name="T65" fmla="*/ 12 h 176"/>
              <a:gd name="T66" fmla="*/ 88 w 96"/>
              <a:gd name="T67" fmla="*/ 1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76">
                <a:moveTo>
                  <a:pt x="96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cubicBezTo>
                  <a:pt x="81" y="0"/>
                  <a:pt x="78" y="1"/>
                  <a:pt x="75" y="4"/>
                </a:cubicBezTo>
                <a:cubicBezTo>
                  <a:pt x="26" y="48"/>
                  <a:pt x="26" y="48"/>
                  <a:pt x="26" y="48"/>
                </a:cubicBezTo>
                <a:cubicBezTo>
                  <a:pt x="12" y="49"/>
                  <a:pt x="0" y="67"/>
                  <a:pt x="0" y="88"/>
                </a:cubicBezTo>
                <a:cubicBezTo>
                  <a:pt x="0" y="109"/>
                  <a:pt x="12" y="127"/>
                  <a:pt x="27" y="128"/>
                </a:cubicBezTo>
                <a:cubicBezTo>
                  <a:pt x="75" y="172"/>
                  <a:pt x="75" y="172"/>
                  <a:pt x="75" y="172"/>
                </a:cubicBezTo>
                <a:cubicBezTo>
                  <a:pt x="78" y="175"/>
                  <a:pt x="81" y="176"/>
                  <a:pt x="84" y="176"/>
                </a:cubicBezTo>
                <a:cubicBezTo>
                  <a:pt x="91" y="176"/>
                  <a:pt x="96" y="171"/>
                  <a:pt x="96" y="164"/>
                </a:cubicBezTo>
                <a:cubicBezTo>
                  <a:pt x="96" y="164"/>
                  <a:pt x="96" y="164"/>
                  <a:pt x="96" y="164"/>
                </a:cubicBezTo>
                <a:lnTo>
                  <a:pt x="96" y="12"/>
                </a:lnTo>
                <a:close/>
                <a:moveTo>
                  <a:pt x="24" y="119"/>
                </a:moveTo>
                <a:cubicBezTo>
                  <a:pt x="15" y="116"/>
                  <a:pt x="8" y="103"/>
                  <a:pt x="8" y="88"/>
                </a:cubicBezTo>
                <a:cubicBezTo>
                  <a:pt x="8" y="73"/>
                  <a:pt x="15" y="60"/>
                  <a:pt x="24" y="57"/>
                </a:cubicBezTo>
                <a:lnTo>
                  <a:pt x="24" y="119"/>
                </a:lnTo>
                <a:close/>
                <a:moveTo>
                  <a:pt x="72" y="158"/>
                </a:moveTo>
                <a:cubicBezTo>
                  <a:pt x="32" y="122"/>
                  <a:pt x="32" y="122"/>
                  <a:pt x="32" y="122"/>
                </a:cubicBezTo>
                <a:cubicBezTo>
                  <a:pt x="32" y="54"/>
                  <a:pt x="32" y="54"/>
                  <a:pt x="32" y="54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72" y="17"/>
                  <a:pt x="72" y="17"/>
                  <a:pt x="72" y="17"/>
                </a:cubicBezTo>
                <a:lnTo>
                  <a:pt x="72" y="158"/>
                </a:lnTo>
                <a:close/>
                <a:moveTo>
                  <a:pt x="88" y="164"/>
                </a:moveTo>
                <a:cubicBezTo>
                  <a:pt x="88" y="166"/>
                  <a:pt x="86" y="168"/>
                  <a:pt x="84" y="168"/>
                </a:cubicBezTo>
                <a:cubicBezTo>
                  <a:pt x="83" y="168"/>
                  <a:pt x="82" y="167"/>
                  <a:pt x="81" y="167"/>
                </a:cubicBezTo>
                <a:cubicBezTo>
                  <a:pt x="81" y="167"/>
                  <a:pt x="81" y="167"/>
                  <a:pt x="81" y="167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0" y="10"/>
                  <a:pt x="80" y="10"/>
                  <a:pt x="80" y="10"/>
                </a:cubicBezTo>
                <a:cubicBezTo>
                  <a:pt x="81" y="9"/>
                  <a:pt x="81" y="9"/>
                  <a:pt x="81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2" y="8"/>
                  <a:pt x="83" y="8"/>
                  <a:pt x="84" y="8"/>
                </a:cubicBezTo>
                <a:cubicBezTo>
                  <a:pt x="86" y="8"/>
                  <a:pt x="88" y="10"/>
                  <a:pt x="88" y="12"/>
                </a:cubicBezTo>
                <a:lnTo>
                  <a:pt x="88" y="1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4"/>
          <p:cNvSpPr>
            <a:spLocks noEditPoints="1"/>
          </p:cNvSpPr>
          <p:nvPr/>
        </p:nvSpPr>
        <p:spPr bwMode="auto">
          <a:xfrm>
            <a:off x="9517063" y="3119438"/>
            <a:ext cx="325437" cy="447675"/>
          </a:xfrm>
          <a:custGeom>
            <a:avLst/>
            <a:gdLst>
              <a:gd name="T0" fmla="*/ 108 w 128"/>
              <a:gd name="T1" fmla="*/ 64 h 176"/>
              <a:gd name="T2" fmla="*/ 104 w 128"/>
              <a:gd name="T3" fmla="*/ 68 h 176"/>
              <a:gd name="T4" fmla="*/ 108 w 128"/>
              <a:gd name="T5" fmla="*/ 72 h 176"/>
              <a:gd name="T6" fmla="*/ 120 w 128"/>
              <a:gd name="T7" fmla="*/ 88 h 176"/>
              <a:gd name="T8" fmla="*/ 108 w 128"/>
              <a:gd name="T9" fmla="*/ 104 h 176"/>
              <a:gd name="T10" fmla="*/ 104 w 128"/>
              <a:gd name="T11" fmla="*/ 108 h 176"/>
              <a:gd name="T12" fmla="*/ 108 w 128"/>
              <a:gd name="T13" fmla="*/ 112 h 176"/>
              <a:gd name="T14" fmla="*/ 128 w 128"/>
              <a:gd name="T15" fmla="*/ 88 h 176"/>
              <a:gd name="T16" fmla="*/ 108 w 128"/>
              <a:gd name="T17" fmla="*/ 64 h 176"/>
              <a:gd name="T18" fmla="*/ 96 w 128"/>
              <a:gd name="T19" fmla="*/ 12 h 176"/>
              <a:gd name="T20" fmla="*/ 84 w 128"/>
              <a:gd name="T21" fmla="*/ 0 h 176"/>
              <a:gd name="T22" fmla="*/ 75 w 128"/>
              <a:gd name="T23" fmla="*/ 4 h 176"/>
              <a:gd name="T24" fmla="*/ 26 w 128"/>
              <a:gd name="T25" fmla="*/ 48 h 176"/>
              <a:gd name="T26" fmla="*/ 0 w 128"/>
              <a:gd name="T27" fmla="*/ 88 h 176"/>
              <a:gd name="T28" fmla="*/ 27 w 128"/>
              <a:gd name="T29" fmla="*/ 128 h 176"/>
              <a:gd name="T30" fmla="*/ 75 w 128"/>
              <a:gd name="T31" fmla="*/ 172 h 176"/>
              <a:gd name="T32" fmla="*/ 84 w 128"/>
              <a:gd name="T33" fmla="*/ 176 h 176"/>
              <a:gd name="T34" fmla="*/ 96 w 128"/>
              <a:gd name="T35" fmla="*/ 164 h 176"/>
              <a:gd name="T36" fmla="*/ 96 w 128"/>
              <a:gd name="T37" fmla="*/ 164 h 176"/>
              <a:gd name="T38" fmla="*/ 96 w 128"/>
              <a:gd name="T39" fmla="*/ 12 h 176"/>
              <a:gd name="T40" fmla="*/ 96 w 128"/>
              <a:gd name="T41" fmla="*/ 12 h 176"/>
              <a:gd name="T42" fmla="*/ 24 w 128"/>
              <a:gd name="T43" fmla="*/ 119 h 176"/>
              <a:gd name="T44" fmla="*/ 8 w 128"/>
              <a:gd name="T45" fmla="*/ 88 h 176"/>
              <a:gd name="T46" fmla="*/ 24 w 128"/>
              <a:gd name="T47" fmla="*/ 57 h 176"/>
              <a:gd name="T48" fmla="*/ 24 w 128"/>
              <a:gd name="T49" fmla="*/ 119 h 176"/>
              <a:gd name="T50" fmla="*/ 72 w 128"/>
              <a:gd name="T51" fmla="*/ 158 h 176"/>
              <a:gd name="T52" fmla="*/ 32 w 128"/>
              <a:gd name="T53" fmla="*/ 122 h 176"/>
              <a:gd name="T54" fmla="*/ 32 w 128"/>
              <a:gd name="T55" fmla="*/ 54 h 176"/>
              <a:gd name="T56" fmla="*/ 34 w 128"/>
              <a:gd name="T57" fmla="*/ 52 h 176"/>
              <a:gd name="T58" fmla="*/ 34 w 128"/>
              <a:gd name="T59" fmla="*/ 52 h 176"/>
              <a:gd name="T60" fmla="*/ 72 w 128"/>
              <a:gd name="T61" fmla="*/ 17 h 176"/>
              <a:gd name="T62" fmla="*/ 72 w 128"/>
              <a:gd name="T63" fmla="*/ 158 h 176"/>
              <a:gd name="T64" fmla="*/ 88 w 128"/>
              <a:gd name="T65" fmla="*/ 164 h 176"/>
              <a:gd name="T66" fmla="*/ 84 w 128"/>
              <a:gd name="T67" fmla="*/ 168 h 176"/>
              <a:gd name="T68" fmla="*/ 81 w 128"/>
              <a:gd name="T69" fmla="*/ 167 h 176"/>
              <a:gd name="T70" fmla="*/ 81 w 128"/>
              <a:gd name="T71" fmla="*/ 167 h 176"/>
              <a:gd name="T72" fmla="*/ 80 w 128"/>
              <a:gd name="T73" fmla="*/ 166 h 176"/>
              <a:gd name="T74" fmla="*/ 80 w 128"/>
              <a:gd name="T75" fmla="*/ 10 h 176"/>
              <a:gd name="T76" fmla="*/ 81 w 128"/>
              <a:gd name="T77" fmla="*/ 9 h 176"/>
              <a:gd name="T78" fmla="*/ 81 w 128"/>
              <a:gd name="T79" fmla="*/ 9 h 176"/>
              <a:gd name="T80" fmla="*/ 84 w 128"/>
              <a:gd name="T81" fmla="*/ 8 h 176"/>
              <a:gd name="T82" fmla="*/ 88 w 128"/>
              <a:gd name="T83" fmla="*/ 12 h 176"/>
              <a:gd name="T84" fmla="*/ 88 w 128"/>
              <a:gd name="T85" fmla="*/ 1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8" h="176">
                <a:moveTo>
                  <a:pt x="108" y="64"/>
                </a:moveTo>
                <a:cubicBezTo>
                  <a:pt x="106" y="64"/>
                  <a:pt x="104" y="66"/>
                  <a:pt x="104" y="68"/>
                </a:cubicBezTo>
                <a:cubicBezTo>
                  <a:pt x="104" y="70"/>
                  <a:pt x="106" y="72"/>
                  <a:pt x="108" y="72"/>
                </a:cubicBezTo>
                <a:cubicBezTo>
                  <a:pt x="115" y="72"/>
                  <a:pt x="120" y="79"/>
                  <a:pt x="120" y="88"/>
                </a:cubicBezTo>
                <a:cubicBezTo>
                  <a:pt x="120" y="97"/>
                  <a:pt x="115" y="104"/>
                  <a:pt x="108" y="104"/>
                </a:cubicBezTo>
                <a:cubicBezTo>
                  <a:pt x="106" y="104"/>
                  <a:pt x="104" y="106"/>
                  <a:pt x="104" y="108"/>
                </a:cubicBezTo>
                <a:cubicBezTo>
                  <a:pt x="104" y="110"/>
                  <a:pt x="106" y="112"/>
                  <a:pt x="108" y="112"/>
                </a:cubicBezTo>
                <a:cubicBezTo>
                  <a:pt x="119" y="112"/>
                  <a:pt x="128" y="101"/>
                  <a:pt x="128" y="88"/>
                </a:cubicBezTo>
                <a:cubicBezTo>
                  <a:pt x="128" y="75"/>
                  <a:pt x="119" y="64"/>
                  <a:pt x="108" y="64"/>
                </a:cubicBezTo>
                <a:moveTo>
                  <a:pt x="96" y="12"/>
                </a:moveTo>
                <a:cubicBezTo>
                  <a:pt x="96" y="5"/>
                  <a:pt x="91" y="0"/>
                  <a:pt x="84" y="0"/>
                </a:cubicBezTo>
                <a:cubicBezTo>
                  <a:pt x="81" y="0"/>
                  <a:pt x="78" y="1"/>
                  <a:pt x="75" y="4"/>
                </a:cubicBezTo>
                <a:cubicBezTo>
                  <a:pt x="26" y="48"/>
                  <a:pt x="26" y="48"/>
                  <a:pt x="26" y="48"/>
                </a:cubicBezTo>
                <a:cubicBezTo>
                  <a:pt x="12" y="49"/>
                  <a:pt x="0" y="67"/>
                  <a:pt x="0" y="88"/>
                </a:cubicBezTo>
                <a:cubicBezTo>
                  <a:pt x="0" y="109"/>
                  <a:pt x="12" y="127"/>
                  <a:pt x="27" y="128"/>
                </a:cubicBezTo>
                <a:cubicBezTo>
                  <a:pt x="75" y="172"/>
                  <a:pt x="75" y="172"/>
                  <a:pt x="75" y="172"/>
                </a:cubicBezTo>
                <a:cubicBezTo>
                  <a:pt x="78" y="175"/>
                  <a:pt x="81" y="176"/>
                  <a:pt x="84" y="176"/>
                </a:cubicBezTo>
                <a:cubicBezTo>
                  <a:pt x="91" y="176"/>
                  <a:pt x="96" y="171"/>
                  <a:pt x="96" y="164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96" y="12"/>
                  <a:pt x="96" y="12"/>
                </a:cubicBezTo>
                <a:moveTo>
                  <a:pt x="24" y="119"/>
                </a:moveTo>
                <a:cubicBezTo>
                  <a:pt x="15" y="116"/>
                  <a:pt x="8" y="103"/>
                  <a:pt x="8" y="88"/>
                </a:cubicBezTo>
                <a:cubicBezTo>
                  <a:pt x="8" y="73"/>
                  <a:pt x="15" y="60"/>
                  <a:pt x="24" y="57"/>
                </a:cubicBezTo>
                <a:lnTo>
                  <a:pt x="24" y="119"/>
                </a:lnTo>
                <a:close/>
                <a:moveTo>
                  <a:pt x="72" y="158"/>
                </a:moveTo>
                <a:cubicBezTo>
                  <a:pt x="32" y="122"/>
                  <a:pt x="32" y="122"/>
                  <a:pt x="32" y="122"/>
                </a:cubicBezTo>
                <a:cubicBezTo>
                  <a:pt x="32" y="54"/>
                  <a:pt x="32" y="54"/>
                  <a:pt x="32" y="54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72" y="17"/>
                  <a:pt x="72" y="17"/>
                  <a:pt x="72" y="17"/>
                </a:cubicBezTo>
                <a:lnTo>
                  <a:pt x="72" y="158"/>
                </a:lnTo>
                <a:close/>
                <a:moveTo>
                  <a:pt x="88" y="164"/>
                </a:moveTo>
                <a:cubicBezTo>
                  <a:pt x="88" y="166"/>
                  <a:pt x="86" y="168"/>
                  <a:pt x="84" y="168"/>
                </a:cubicBezTo>
                <a:cubicBezTo>
                  <a:pt x="83" y="168"/>
                  <a:pt x="82" y="167"/>
                  <a:pt x="81" y="167"/>
                </a:cubicBezTo>
                <a:cubicBezTo>
                  <a:pt x="81" y="167"/>
                  <a:pt x="81" y="167"/>
                  <a:pt x="81" y="167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0" y="10"/>
                  <a:pt x="80" y="10"/>
                  <a:pt x="80" y="10"/>
                </a:cubicBezTo>
                <a:cubicBezTo>
                  <a:pt x="81" y="9"/>
                  <a:pt x="81" y="9"/>
                  <a:pt x="81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2" y="8"/>
                  <a:pt x="83" y="8"/>
                  <a:pt x="84" y="8"/>
                </a:cubicBezTo>
                <a:cubicBezTo>
                  <a:pt x="86" y="8"/>
                  <a:pt x="88" y="10"/>
                  <a:pt x="88" y="12"/>
                </a:cubicBezTo>
                <a:lnTo>
                  <a:pt x="88" y="1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5"/>
          <p:cNvSpPr>
            <a:spLocks noEditPoints="1"/>
          </p:cNvSpPr>
          <p:nvPr/>
        </p:nvSpPr>
        <p:spPr bwMode="auto">
          <a:xfrm>
            <a:off x="1792288" y="3973513"/>
            <a:ext cx="406400" cy="447675"/>
          </a:xfrm>
          <a:custGeom>
            <a:avLst/>
            <a:gdLst>
              <a:gd name="T0" fmla="*/ 96 w 160"/>
              <a:gd name="T1" fmla="*/ 12 h 176"/>
              <a:gd name="T2" fmla="*/ 84 w 160"/>
              <a:gd name="T3" fmla="*/ 0 h 176"/>
              <a:gd name="T4" fmla="*/ 75 w 160"/>
              <a:gd name="T5" fmla="*/ 4 h 176"/>
              <a:gd name="T6" fmla="*/ 26 w 160"/>
              <a:gd name="T7" fmla="*/ 48 h 176"/>
              <a:gd name="T8" fmla="*/ 0 w 160"/>
              <a:gd name="T9" fmla="*/ 88 h 176"/>
              <a:gd name="T10" fmla="*/ 27 w 160"/>
              <a:gd name="T11" fmla="*/ 128 h 176"/>
              <a:gd name="T12" fmla="*/ 75 w 160"/>
              <a:gd name="T13" fmla="*/ 172 h 176"/>
              <a:gd name="T14" fmla="*/ 84 w 160"/>
              <a:gd name="T15" fmla="*/ 176 h 176"/>
              <a:gd name="T16" fmla="*/ 96 w 160"/>
              <a:gd name="T17" fmla="*/ 164 h 176"/>
              <a:gd name="T18" fmla="*/ 96 w 160"/>
              <a:gd name="T19" fmla="*/ 164 h 176"/>
              <a:gd name="T20" fmla="*/ 96 w 160"/>
              <a:gd name="T21" fmla="*/ 12 h 176"/>
              <a:gd name="T22" fmla="*/ 96 w 160"/>
              <a:gd name="T23" fmla="*/ 12 h 176"/>
              <a:gd name="T24" fmla="*/ 24 w 160"/>
              <a:gd name="T25" fmla="*/ 119 h 176"/>
              <a:gd name="T26" fmla="*/ 8 w 160"/>
              <a:gd name="T27" fmla="*/ 88 h 176"/>
              <a:gd name="T28" fmla="*/ 24 w 160"/>
              <a:gd name="T29" fmla="*/ 57 h 176"/>
              <a:gd name="T30" fmla="*/ 24 w 160"/>
              <a:gd name="T31" fmla="*/ 119 h 176"/>
              <a:gd name="T32" fmla="*/ 72 w 160"/>
              <a:gd name="T33" fmla="*/ 158 h 176"/>
              <a:gd name="T34" fmla="*/ 32 w 160"/>
              <a:gd name="T35" fmla="*/ 122 h 176"/>
              <a:gd name="T36" fmla="*/ 32 w 160"/>
              <a:gd name="T37" fmla="*/ 54 h 176"/>
              <a:gd name="T38" fmla="*/ 34 w 160"/>
              <a:gd name="T39" fmla="*/ 52 h 176"/>
              <a:gd name="T40" fmla="*/ 34 w 160"/>
              <a:gd name="T41" fmla="*/ 52 h 176"/>
              <a:gd name="T42" fmla="*/ 72 w 160"/>
              <a:gd name="T43" fmla="*/ 17 h 176"/>
              <a:gd name="T44" fmla="*/ 72 w 160"/>
              <a:gd name="T45" fmla="*/ 158 h 176"/>
              <a:gd name="T46" fmla="*/ 88 w 160"/>
              <a:gd name="T47" fmla="*/ 164 h 176"/>
              <a:gd name="T48" fmla="*/ 84 w 160"/>
              <a:gd name="T49" fmla="*/ 168 h 176"/>
              <a:gd name="T50" fmla="*/ 81 w 160"/>
              <a:gd name="T51" fmla="*/ 167 h 176"/>
              <a:gd name="T52" fmla="*/ 81 w 160"/>
              <a:gd name="T53" fmla="*/ 167 h 176"/>
              <a:gd name="T54" fmla="*/ 80 w 160"/>
              <a:gd name="T55" fmla="*/ 166 h 176"/>
              <a:gd name="T56" fmla="*/ 80 w 160"/>
              <a:gd name="T57" fmla="*/ 10 h 176"/>
              <a:gd name="T58" fmla="*/ 81 w 160"/>
              <a:gd name="T59" fmla="*/ 9 h 176"/>
              <a:gd name="T60" fmla="*/ 81 w 160"/>
              <a:gd name="T61" fmla="*/ 9 h 176"/>
              <a:gd name="T62" fmla="*/ 84 w 160"/>
              <a:gd name="T63" fmla="*/ 8 h 176"/>
              <a:gd name="T64" fmla="*/ 88 w 160"/>
              <a:gd name="T65" fmla="*/ 12 h 176"/>
              <a:gd name="T66" fmla="*/ 88 w 160"/>
              <a:gd name="T67" fmla="*/ 164 h 176"/>
              <a:gd name="T68" fmla="*/ 137 w 160"/>
              <a:gd name="T69" fmla="*/ 46 h 176"/>
              <a:gd name="T70" fmla="*/ 137 w 160"/>
              <a:gd name="T71" fmla="*/ 46 h 176"/>
              <a:gd name="T72" fmla="*/ 135 w 160"/>
              <a:gd name="T73" fmla="*/ 45 h 176"/>
              <a:gd name="T74" fmla="*/ 131 w 160"/>
              <a:gd name="T75" fmla="*/ 49 h 176"/>
              <a:gd name="T76" fmla="*/ 133 w 160"/>
              <a:gd name="T77" fmla="*/ 53 h 176"/>
              <a:gd name="T78" fmla="*/ 133 w 160"/>
              <a:gd name="T79" fmla="*/ 53 h 176"/>
              <a:gd name="T80" fmla="*/ 152 w 160"/>
              <a:gd name="T81" fmla="*/ 88 h 176"/>
              <a:gd name="T82" fmla="*/ 133 w 160"/>
              <a:gd name="T83" fmla="*/ 123 h 176"/>
              <a:gd name="T84" fmla="*/ 133 w 160"/>
              <a:gd name="T85" fmla="*/ 123 h 176"/>
              <a:gd name="T86" fmla="*/ 131 w 160"/>
              <a:gd name="T87" fmla="*/ 127 h 176"/>
              <a:gd name="T88" fmla="*/ 135 w 160"/>
              <a:gd name="T89" fmla="*/ 131 h 176"/>
              <a:gd name="T90" fmla="*/ 137 w 160"/>
              <a:gd name="T91" fmla="*/ 130 h 176"/>
              <a:gd name="T92" fmla="*/ 137 w 160"/>
              <a:gd name="T93" fmla="*/ 130 h 176"/>
              <a:gd name="T94" fmla="*/ 160 w 160"/>
              <a:gd name="T95" fmla="*/ 88 h 176"/>
              <a:gd name="T96" fmla="*/ 137 w 160"/>
              <a:gd name="T97" fmla="*/ 46 h 176"/>
              <a:gd name="T98" fmla="*/ 116 w 160"/>
              <a:gd name="T99" fmla="*/ 64 h 176"/>
              <a:gd name="T100" fmla="*/ 112 w 160"/>
              <a:gd name="T101" fmla="*/ 68 h 176"/>
              <a:gd name="T102" fmla="*/ 116 w 160"/>
              <a:gd name="T103" fmla="*/ 72 h 176"/>
              <a:gd name="T104" fmla="*/ 128 w 160"/>
              <a:gd name="T105" fmla="*/ 88 h 176"/>
              <a:gd name="T106" fmla="*/ 116 w 160"/>
              <a:gd name="T107" fmla="*/ 104 h 176"/>
              <a:gd name="T108" fmla="*/ 112 w 160"/>
              <a:gd name="T109" fmla="*/ 108 h 176"/>
              <a:gd name="T110" fmla="*/ 116 w 160"/>
              <a:gd name="T111" fmla="*/ 112 h 176"/>
              <a:gd name="T112" fmla="*/ 136 w 160"/>
              <a:gd name="T113" fmla="*/ 88 h 176"/>
              <a:gd name="T114" fmla="*/ 116 w 160"/>
              <a:gd name="T115" fmla="*/ 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76">
                <a:moveTo>
                  <a:pt x="96" y="12"/>
                </a:moveTo>
                <a:cubicBezTo>
                  <a:pt x="96" y="5"/>
                  <a:pt x="91" y="0"/>
                  <a:pt x="84" y="0"/>
                </a:cubicBezTo>
                <a:cubicBezTo>
                  <a:pt x="81" y="0"/>
                  <a:pt x="78" y="1"/>
                  <a:pt x="75" y="4"/>
                </a:cubicBezTo>
                <a:cubicBezTo>
                  <a:pt x="26" y="48"/>
                  <a:pt x="26" y="48"/>
                  <a:pt x="26" y="48"/>
                </a:cubicBezTo>
                <a:cubicBezTo>
                  <a:pt x="12" y="49"/>
                  <a:pt x="0" y="67"/>
                  <a:pt x="0" y="88"/>
                </a:cubicBezTo>
                <a:cubicBezTo>
                  <a:pt x="0" y="109"/>
                  <a:pt x="12" y="127"/>
                  <a:pt x="27" y="128"/>
                </a:cubicBezTo>
                <a:cubicBezTo>
                  <a:pt x="75" y="172"/>
                  <a:pt x="75" y="172"/>
                  <a:pt x="75" y="172"/>
                </a:cubicBezTo>
                <a:cubicBezTo>
                  <a:pt x="78" y="175"/>
                  <a:pt x="81" y="176"/>
                  <a:pt x="84" y="176"/>
                </a:cubicBezTo>
                <a:cubicBezTo>
                  <a:pt x="91" y="176"/>
                  <a:pt x="96" y="171"/>
                  <a:pt x="96" y="164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96" y="12"/>
                  <a:pt x="96" y="12"/>
                </a:cubicBezTo>
                <a:moveTo>
                  <a:pt x="24" y="119"/>
                </a:moveTo>
                <a:cubicBezTo>
                  <a:pt x="15" y="116"/>
                  <a:pt x="8" y="103"/>
                  <a:pt x="8" y="88"/>
                </a:cubicBezTo>
                <a:cubicBezTo>
                  <a:pt x="8" y="73"/>
                  <a:pt x="15" y="60"/>
                  <a:pt x="24" y="57"/>
                </a:cubicBezTo>
                <a:lnTo>
                  <a:pt x="24" y="119"/>
                </a:lnTo>
                <a:close/>
                <a:moveTo>
                  <a:pt x="72" y="158"/>
                </a:moveTo>
                <a:cubicBezTo>
                  <a:pt x="32" y="122"/>
                  <a:pt x="32" y="122"/>
                  <a:pt x="32" y="122"/>
                </a:cubicBezTo>
                <a:cubicBezTo>
                  <a:pt x="32" y="54"/>
                  <a:pt x="32" y="54"/>
                  <a:pt x="32" y="54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72" y="17"/>
                  <a:pt x="72" y="17"/>
                  <a:pt x="72" y="17"/>
                </a:cubicBezTo>
                <a:lnTo>
                  <a:pt x="72" y="158"/>
                </a:lnTo>
                <a:close/>
                <a:moveTo>
                  <a:pt x="88" y="164"/>
                </a:moveTo>
                <a:cubicBezTo>
                  <a:pt x="88" y="166"/>
                  <a:pt x="86" y="168"/>
                  <a:pt x="84" y="168"/>
                </a:cubicBezTo>
                <a:cubicBezTo>
                  <a:pt x="83" y="168"/>
                  <a:pt x="82" y="167"/>
                  <a:pt x="81" y="167"/>
                </a:cubicBezTo>
                <a:cubicBezTo>
                  <a:pt x="81" y="167"/>
                  <a:pt x="81" y="167"/>
                  <a:pt x="81" y="167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0" y="10"/>
                  <a:pt x="80" y="10"/>
                  <a:pt x="80" y="10"/>
                </a:cubicBezTo>
                <a:cubicBezTo>
                  <a:pt x="81" y="9"/>
                  <a:pt x="81" y="9"/>
                  <a:pt x="81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2" y="8"/>
                  <a:pt x="83" y="8"/>
                  <a:pt x="84" y="8"/>
                </a:cubicBezTo>
                <a:cubicBezTo>
                  <a:pt x="86" y="8"/>
                  <a:pt x="88" y="10"/>
                  <a:pt x="88" y="12"/>
                </a:cubicBezTo>
                <a:lnTo>
                  <a:pt x="88" y="164"/>
                </a:lnTo>
                <a:close/>
                <a:moveTo>
                  <a:pt x="137" y="46"/>
                </a:moveTo>
                <a:cubicBezTo>
                  <a:pt x="137" y="46"/>
                  <a:pt x="137" y="46"/>
                  <a:pt x="137" y="46"/>
                </a:cubicBezTo>
                <a:cubicBezTo>
                  <a:pt x="136" y="45"/>
                  <a:pt x="136" y="45"/>
                  <a:pt x="135" y="45"/>
                </a:cubicBezTo>
                <a:cubicBezTo>
                  <a:pt x="133" y="45"/>
                  <a:pt x="131" y="47"/>
                  <a:pt x="131" y="49"/>
                </a:cubicBezTo>
                <a:cubicBezTo>
                  <a:pt x="131" y="51"/>
                  <a:pt x="132" y="52"/>
                  <a:pt x="133" y="53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44" y="59"/>
                  <a:pt x="152" y="73"/>
                  <a:pt x="152" y="88"/>
                </a:cubicBezTo>
                <a:cubicBezTo>
                  <a:pt x="152" y="103"/>
                  <a:pt x="144" y="117"/>
                  <a:pt x="133" y="123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2" y="124"/>
                  <a:pt x="131" y="125"/>
                  <a:pt x="131" y="127"/>
                </a:cubicBezTo>
                <a:cubicBezTo>
                  <a:pt x="131" y="129"/>
                  <a:pt x="133" y="131"/>
                  <a:pt x="135" y="131"/>
                </a:cubicBezTo>
                <a:cubicBezTo>
                  <a:pt x="136" y="131"/>
                  <a:pt x="136" y="131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51" y="122"/>
                  <a:pt x="160" y="106"/>
                  <a:pt x="160" y="88"/>
                </a:cubicBezTo>
                <a:cubicBezTo>
                  <a:pt x="160" y="70"/>
                  <a:pt x="151" y="54"/>
                  <a:pt x="137" y="46"/>
                </a:cubicBezTo>
                <a:moveTo>
                  <a:pt x="116" y="64"/>
                </a:moveTo>
                <a:cubicBezTo>
                  <a:pt x="114" y="64"/>
                  <a:pt x="112" y="66"/>
                  <a:pt x="112" y="68"/>
                </a:cubicBezTo>
                <a:cubicBezTo>
                  <a:pt x="112" y="70"/>
                  <a:pt x="114" y="72"/>
                  <a:pt x="116" y="72"/>
                </a:cubicBezTo>
                <a:cubicBezTo>
                  <a:pt x="123" y="72"/>
                  <a:pt x="128" y="79"/>
                  <a:pt x="128" y="88"/>
                </a:cubicBezTo>
                <a:cubicBezTo>
                  <a:pt x="128" y="97"/>
                  <a:pt x="123" y="104"/>
                  <a:pt x="116" y="104"/>
                </a:cubicBezTo>
                <a:cubicBezTo>
                  <a:pt x="114" y="104"/>
                  <a:pt x="112" y="106"/>
                  <a:pt x="112" y="108"/>
                </a:cubicBezTo>
                <a:cubicBezTo>
                  <a:pt x="112" y="110"/>
                  <a:pt x="114" y="112"/>
                  <a:pt x="116" y="112"/>
                </a:cubicBezTo>
                <a:cubicBezTo>
                  <a:pt x="127" y="112"/>
                  <a:pt x="136" y="101"/>
                  <a:pt x="136" y="88"/>
                </a:cubicBezTo>
                <a:cubicBezTo>
                  <a:pt x="136" y="75"/>
                  <a:pt x="127" y="64"/>
                  <a:pt x="116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6"/>
          <p:cNvSpPr>
            <a:spLocks noEditPoints="1"/>
          </p:cNvSpPr>
          <p:nvPr/>
        </p:nvSpPr>
        <p:spPr bwMode="auto">
          <a:xfrm>
            <a:off x="2625725" y="3973513"/>
            <a:ext cx="447675" cy="447675"/>
          </a:xfrm>
          <a:custGeom>
            <a:avLst/>
            <a:gdLst>
              <a:gd name="T0" fmla="*/ 129 w 176"/>
              <a:gd name="T1" fmla="*/ 46 h 176"/>
              <a:gd name="T2" fmla="*/ 123 w 176"/>
              <a:gd name="T3" fmla="*/ 49 h 176"/>
              <a:gd name="T4" fmla="*/ 125 w 176"/>
              <a:gd name="T5" fmla="*/ 53 h 176"/>
              <a:gd name="T6" fmla="*/ 125 w 176"/>
              <a:gd name="T7" fmla="*/ 123 h 176"/>
              <a:gd name="T8" fmla="*/ 123 w 176"/>
              <a:gd name="T9" fmla="*/ 127 h 176"/>
              <a:gd name="T10" fmla="*/ 129 w 176"/>
              <a:gd name="T11" fmla="*/ 130 h 176"/>
              <a:gd name="T12" fmla="*/ 152 w 176"/>
              <a:gd name="T13" fmla="*/ 88 h 176"/>
              <a:gd name="T14" fmla="*/ 146 w 176"/>
              <a:gd name="T15" fmla="*/ 28 h 176"/>
              <a:gd name="T16" fmla="*/ 144 w 176"/>
              <a:gd name="T17" fmla="*/ 28 h 176"/>
              <a:gd name="T18" fmla="*/ 142 w 176"/>
              <a:gd name="T19" fmla="*/ 35 h 176"/>
              <a:gd name="T20" fmla="*/ 142 w 176"/>
              <a:gd name="T21" fmla="*/ 141 h 176"/>
              <a:gd name="T22" fmla="*/ 140 w 176"/>
              <a:gd name="T23" fmla="*/ 144 h 176"/>
              <a:gd name="T24" fmla="*/ 146 w 176"/>
              <a:gd name="T25" fmla="*/ 147 h 176"/>
              <a:gd name="T26" fmla="*/ 147 w 176"/>
              <a:gd name="T27" fmla="*/ 147 h 176"/>
              <a:gd name="T28" fmla="*/ 176 w 176"/>
              <a:gd name="T29" fmla="*/ 88 h 176"/>
              <a:gd name="T30" fmla="*/ 108 w 176"/>
              <a:gd name="T31" fmla="*/ 64 h 176"/>
              <a:gd name="T32" fmla="*/ 108 w 176"/>
              <a:gd name="T33" fmla="*/ 72 h 176"/>
              <a:gd name="T34" fmla="*/ 108 w 176"/>
              <a:gd name="T35" fmla="*/ 104 h 176"/>
              <a:gd name="T36" fmla="*/ 108 w 176"/>
              <a:gd name="T37" fmla="*/ 112 h 176"/>
              <a:gd name="T38" fmla="*/ 108 w 176"/>
              <a:gd name="T39" fmla="*/ 64 h 176"/>
              <a:gd name="T40" fmla="*/ 84 w 176"/>
              <a:gd name="T41" fmla="*/ 0 h 176"/>
              <a:gd name="T42" fmla="*/ 26 w 176"/>
              <a:gd name="T43" fmla="*/ 48 h 176"/>
              <a:gd name="T44" fmla="*/ 27 w 176"/>
              <a:gd name="T45" fmla="*/ 128 h 176"/>
              <a:gd name="T46" fmla="*/ 84 w 176"/>
              <a:gd name="T47" fmla="*/ 176 h 176"/>
              <a:gd name="T48" fmla="*/ 96 w 176"/>
              <a:gd name="T49" fmla="*/ 164 h 176"/>
              <a:gd name="T50" fmla="*/ 96 w 176"/>
              <a:gd name="T51" fmla="*/ 12 h 176"/>
              <a:gd name="T52" fmla="*/ 8 w 176"/>
              <a:gd name="T53" fmla="*/ 88 h 176"/>
              <a:gd name="T54" fmla="*/ 24 w 176"/>
              <a:gd name="T55" fmla="*/ 119 h 176"/>
              <a:gd name="T56" fmla="*/ 32 w 176"/>
              <a:gd name="T57" fmla="*/ 122 h 176"/>
              <a:gd name="T58" fmla="*/ 34 w 176"/>
              <a:gd name="T59" fmla="*/ 52 h 176"/>
              <a:gd name="T60" fmla="*/ 72 w 176"/>
              <a:gd name="T61" fmla="*/ 17 h 176"/>
              <a:gd name="T62" fmla="*/ 88 w 176"/>
              <a:gd name="T63" fmla="*/ 164 h 176"/>
              <a:gd name="T64" fmla="*/ 81 w 176"/>
              <a:gd name="T65" fmla="*/ 167 h 176"/>
              <a:gd name="T66" fmla="*/ 80 w 176"/>
              <a:gd name="T67" fmla="*/ 166 h 176"/>
              <a:gd name="T68" fmla="*/ 81 w 176"/>
              <a:gd name="T69" fmla="*/ 9 h 176"/>
              <a:gd name="T70" fmla="*/ 84 w 176"/>
              <a:gd name="T71" fmla="*/ 8 h 176"/>
              <a:gd name="T72" fmla="*/ 88 w 176"/>
              <a:gd name="T73" fmla="*/ 1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6">
                <a:moveTo>
                  <a:pt x="129" y="46"/>
                </a:moveTo>
                <a:cubicBezTo>
                  <a:pt x="129" y="46"/>
                  <a:pt x="129" y="46"/>
                  <a:pt x="129" y="46"/>
                </a:cubicBezTo>
                <a:cubicBezTo>
                  <a:pt x="128" y="46"/>
                  <a:pt x="128" y="45"/>
                  <a:pt x="127" y="45"/>
                </a:cubicBezTo>
                <a:cubicBezTo>
                  <a:pt x="125" y="45"/>
                  <a:pt x="123" y="47"/>
                  <a:pt x="123" y="49"/>
                </a:cubicBezTo>
                <a:cubicBezTo>
                  <a:pt x="123" y="51"/>
                  <a:pt x="124" y="52"/>
                  <a:pt x="125" y="53"/>
                </a:cubicBezTo>
                <a:cubicBezTo>
                  <a:pt x="125" y="53"/>
                  <a:pt x="125" y="53"/>
                  <a:pt x="125" y="53"/>
                </a:cubicBezTo>
                <a:cubicBezTo>
                  <a:pt x="136" y="59"/>
                  <a:pt x="144" y="73"/>
                  <a:pt x="144" y="88"/>
                </a:cubicBezTo>
                <a:cubicBezTo>
                  <a:pt x="144" y="103"/>
                  <a:pt x="136" y="117"/>
                  <a:pt x="125" y="123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24" y="124"/>
                  <a:pt x="123" y="125"/>
                  <a:pt x="123" y="127"/>
                </a:cubicBezTo>
                <a:cubicBezTo>
                  <a:pt x="123" y="129"/>
                  <a:pt x="125" y="131"/>
                  <a:pt x="127" y="131"/>
                </a:cubicBezTo>
                <a:cubicBezTo>
                  <a:pt x="128" y="131"/>
                  <a:pt x="128" y="131"/>
                  <a:pt x="12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43" y="122"/>
                  <a:pt x="152" y="106"/>
                  <a:pt x="152" y="88"/>
                </a:cubicBezTo>
                <a:cubicBezTo>
                  <a:pt x="152" y="70"/>
                  <a:pt x="143" y="54"/>
                  <a:pt x="129" y="46"/>
                </a:cubicBezTo>
                <a:moveTo>
                  <a:pt x="146" y="28"/>
                </a:moveTo>
                <a:cubicBezTo>
                  <a:pt x="146" y="29"/>
                  <a:pt x="146" y="29"/>
                  <a:pt x="146" y="29"/>
                </a:cubicBezTo>
                <a:cubicBezTo>
                  <a:pt x="146" y="28"/>
                  <a:pt x="145" y="28"/>
                  <a:pt x="144" y="28"/>
                </a:cubicBezTo>
                <a:cubicBezTo>
                  <a:pt x="142" y="28"/>
                  <a:pt x="140" y="30"/>
                  <a:pt x="140" y="32"/>
                </a:cubicBezTo>
                <a:cubicBezTo>
                  <a:pt x="140" y="33"/>
                  <a:pt x="141" y="34"/>
                  <a:pt x="142" y="35"/>
                </a:cubicBezTo>
                <a:cubicBezTo>
                  <a:pt x="158" y="47"/>
                  <a:pt x="168" y="66"/>
                  <a:pt x="168" y="88"/>
                </a:cubicBezTo>
                <a:cubicBezTo>
                  <a:pt x="168" y="110"/>
                  <a:pt x="158" y="129"/>
                  <a:pt x="142" y="141"/>
                </a:cubicBezTo>
                <a:cubicBezTo>
                  <a:pt x="142" y="141"/>
                  <a:pt x="142" y="141"/>
                  <a:pt x="142" y="141"/>
                </a:cubicBezTo>
                <a:cubicBezTo>
                  <a:pt x="141" y="142"/>
                  <a:pt x="140" y="143"/>
                  <a:pt x="140" y="144"/>
                </a:cubicBezTo>
                <a:cubicBezTo>
                  <a:pt x="140" y="146"/>
                  <a:pt x="142" y="148"/>
                  <a:pt x="144" y="148"/>
                </a:cubicBezTo>
                <a:cubicBezTo>
                  <a:pt x="145" y="148"/>
                  <a:pt x="146" y="148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65" y="134"/>
                  <a:pt x="176" y="112"/>
                  <a:pt x="176" y="88"/>
                </a:cubicBezTo>
                <a:cubicBezTo>
                  <a:pt x="176" y="63"/>
                  <a:pt x="164" y="41"/>
                  <a:pt x="146" y="28"/>
                </a:cubicBezTo>
                <a:moveTo>
                  <a:pt x="108" y="64"/>
                </a:moveTo>
                <a:cubicBezTo>
                  <a:pt x="106" y="64"/>
                  <a:pt x="104" y="66"/>
                  <a:pt x="104" y="68"/>
                </a:cubicBezTo>
                <a:cubicBezTo>
                  <a:pt x="104" y="70"/>
                  <a:pt x="106" y="72"/>
                  <a:pt x="108" y="72"/>
                </a:cubicBezTo>
                <a:cubicBezTo>
                  <a:pt x="115" y="72"/>
                  <a:pt x="120" y="79"/>
                  <a:pt x="120" y="88"/>
                </a:cubicBezTo>
                <a:cubicBezTo>
                  <a:pt x="120" y="97"/>
                  <a:pt x="115" y="104"/>
                  <a:pt x="108" y="104"/>
                </a:cubicBezTo>
                <a:cubicBezTo>
                  <a:pt x="106" y="104"/>
                  <a:pt x="104" y="106"/>
                  <a:pt x="104" y="108"/>
                </a:cubicBezTo>
                <a:cubicBezTo>
                  <a:pt x="104" y="110"/>
                  <a:pt x="106" y="112"/>
                  <a:pt x="108" y="112"/>
                </a:cubicBezTo>
                <a:cubicBezTo>
                  <a:pt x="119" y="112"/>
                  <a:pt x="128" y="101"/>
                  <a:pt x="128" y="88"/>
                </a:cubicBezTo>
                <a:cubicBezTo>
                  <a:pt x="128" y="75"/>
                  <a:pt x="119" y="64"/>
                  <a:pt x="108" y="64"/>
                </a:cubicBezTo>
                <a:moveTo>
                  <a:pt x="96" y="12"/>
                </a:moveTo>
                <a:cubicBezTo>
                  <a:pt x="96" y="5"/>
                  <a:pt x="91" y="0"/>
                  <a:pt x="84" y="0"/>
                </a:cubicBezTo>
                <a:cubicBezTo>
                  <a:pt x="81" y="0"/>
                  <a:pt x="78" y="1"/>
                  <a:pt x="75" y="4"/>
                </a:cubicBezTo>
                <a:cubicBezTo>
                  <a:pt x="26" y="48"/>
                  <a:pt x="26" y="48"/>
                  <a:pt x="26" y="48"/>
                </a:cubicBezTo>
                <a:cubicBezTo>
                  <a:pt x="12" y="49"/>
                  <a:pt x="0" y="67"/>
                  <a:pt x="0" y="88"/>
                </a:cubicBezTo>
                <a:cubicBezTo>
                  <a:pt x="0" y="109"/>
                  <a:pt x="12" y="127"/>
                  <a:pt x="27" y="128"/>
                </a:cubicBezTo>
                <a:cubicBezTo>
                  <a:pt x="75" y="172"/>
                  <a:pt x="75" y="172"/>
                  <a:pt x="75" y="172"/>
                </a:cubicBezTo>
                <a:cubicBezTo>
                  <a:pt x="78" y="175"/>
                  <a:pt x="81" y="176"/>
                  <a:pt x="84" y="176"/>
                </a:cubicBezTo>
                <a:cubicBezTo>
                  <a:pt x="91" y="176"/>
                  <a:pt x="96" y="171"/>
                  <a:pt x="96" y="164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96" y="12"/>
                  <a:pt x="96" y="12"/>
                </a:cubicBezTo>
                <a:moveTo>
                  <a:pt x="24" y="119"/>
                </a:moveTo>
                <a:cubicBezTo>
                  <a:pt x="15" y="116"/>
                  <a:pt x="8" y="103"/>
                  <a:pt x="8" y="88"/>
                </a:cubicBezTo>
                <a:cubicBezTo>
                  <a:pt x="8" y="73"/>
                  <a:pt x="15" y="60"/>
                  <a:pt x="24" y="57"/>
                </a:cubicBezTo>
                <a:lnTo>
                  <a:pt x="24" y="119"/>
                </a:lnTo>
                <a:close/>
                <a:moveTo>
                  <a:pt x="72" y="158"/>
                </a:moveTo>
                <a:cubicBezTo>
                  <a:pt x="32" y="122"/>
                  <a:pt x="32" y="122"/>
                  <a:pt x="32" y="122"/>
                </a:cubicBezTo>
                <a:cubicBezTo>
                  <a:pt x="32" y="54"/>
                  <a:pt x="32" y="54"/>
                  <a:pt x="32" y="54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72" y="17"/>
                  <a:pt x="72" y="17"/>
                  <a:pt x="72" y="17"/>
                </a:cubicBezTo>
                <a:lnTo>
                  <a:pt x="72" y="158"/>
                </a:lnTo>
                <a:close/>
                <a:moveTo>
                  <a:pt x="88" y="164"/>
                </a:moveTo>
                <a:cubicBezTo>
                  <a:pt x="88" y="166"/>
                  <a:pt x="86" y="168"/>
                  <a:pt x="84" y="168"/>
                </a:cubicBezTo>
                <a:cubicBezTo>
                  <a:pt x="83" y="168"/>
                  <a:pt x="82" y="167"/>
                  <a:pt x="81" y="167"/>
                </a:cubicBezTo>
                <a:cubicBezTo>
                  <a:pt x="81" y="167"/>
                  <a:pt x="81" y="167"/>
                  <a:pt x="81" y="167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0" y="10"/>
                  <a:pt x="80" y="10"/>
                  <a:pt x="80" y="10"/>
                </a:cubicBezTo>
                <a:cubicBezTo>
                  <a:pt x="81" y="9"/>
                  <a:pt x="81" y="9"/>
                  <a:pt x="81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2" y="8"/>
                  <a:pt x="83" y="8"/>
                  <a:pt x="84" y="8"/>
                </a:cubicBezTo>
                <a:cubicBezTo>
                  <a:pt x="86" y="8"/>
                  <a:pt x="88" y="10"/>
                  <a:pt x="88" y="12"/>
                </a:cubicBezTo>
                <a:lnTo>
                  <a:pt x="88" y="1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7"/>
          <p:cNvSpPr>
            <a:spLocks noEditPoints="1"/>
          </p:cNvSpPr>
          <p:nvPr/>
        </p:nvSpPr>
        <p:spPr bwMode="auto">
          <a:xfrm>
            <a:off x="3479800" y="3990976"/>
            <a:ext cx="447675" cy="409575"/>
          </a:xfrm>
          <a:custGeom>
            <a:avLst/>
            <a:gdLst>
              <a:gd name="T0" fmla="*/ 72 w 176"/>
              <a:gd name="T1" fmla="*/ 97 h 161"/>
              <a:gd name="T2" fmla="*/ 80 w 176"/>
              <a:gd name="T3" fmla="*/ 97 h 161"/>
              <a:gd name="T4" fmla="*/ 100 w 176"/>
              <a:gd name="T5" fmla="*/ 93 h 161"/>
              <a:gd name="T6" fmla="*/ 100 w 176"/>
              <a:gd name="T7" fmla="*/ 101 h 161"/>
              <a:gd name="T8" fmla="*/ 100 w 176"/>
              <a:gd name="T9" fmla="*/ 93 h 161"/>
              <a:gd name="T10" fmla="*/ 48 w 176"/>
              <a:gd name="T11" fmla="*/ 113 h 161"/>
              <a:gd name="T12" fmla="*/ 44 w 176"/>
              <a:gd name="T13" fmla="*/ 101 h 161"/>
              <a:gd name="T14" fmla="*/ 40 w 176"/>
              <a:gd name="T15" fmla="*/ 113 h 161"/>
              <a:gd name="T16" fmla="*/ 28 w 176"/>
              <a:gd name="T17" fmla="*/ 117 h 161"/>
              <a:gd name="T18" fmla="*/ 40 w 176"/>
              <a:gd name="T19" fmla="*/ 121 h 161"/>
              <a:gd name="T20" fmla="*/ 44 w 176"/>
              <a:gd name="T21" fmla="*/ 133 h 161"/>
              <a:gd name="T22" fmla="*/ 48 w 176"/>
              <a:gd name="T23" fmla="*/ 121 h 161"/>
              <a:gd name="T24" fmla="*/ 60 w 176"/>
              <a:gd name="T25" fmla="*/ 117 h 161"/>
              <a:gd name="T26" fmla="*/ 132 w 176"/>
              <a:gd name="T27" fmla="*/ 73 h 161"/>
              <a:gd name="T28" fmla="*/ 97 w 176"/>
              <a:gd name="T29" fmla="*/ 56 h 161"/>
              <a:gd name="T30" fmla="*/ 82 w 176"/>
              <a:gd name="T31" fmla="*/ 1 h 161"/>
              <a:gd name="T32" fmla="*/ 78 w 176"/>
              <a:gd name="T33" fmla="*/ 9 h 161"/>
              <a:gd name="T34" fmla="*/ 92 w 176"/>
              <a:gd name="T35" fmla="*/ 51 h 161"/>
              <a:gd name="T36" fmla="*/ 44 w 176"/>
              <a:gd name="T37" fmla="*/ 73 h 161"/>
              <a:gd name="T38" fmla="*/ 44 w 176"/>
              <a:gd name="T39" fmla="*/ 161 h 161"/>
              <a:gd name="T40" fmla="*/ 98 w 176"/>
              <a:gd name="T41" fmla="*/ 145 h 161"/>
              <a:gd name="T42" fmla="*/ 176 w 176"/>
              <a:gd name="T43" fmla="*/ 117 h 161"/>
              <a:gd name="T44" fmla="*/ 132 w 176"/>
              <a:gd name="T45" fmla="*/ 153 h 161"/>
              <a:gd name="T46" fmla="*/ 74 w 176"/>
              <a:gd name="T47" fmla="*/ 137 h 161"/>
              <a:gd name="T48" fmla="*/ 8 w 176"/>
              <a:gd name="T49" fmla="*/ 117 h 161"/>
              <a:gd name="T50" fmla="*/ 132 w 176"/>
              <a:gd name="T51" fmla="*/ 81 h 161"/>
              <a:gd name="T52" fmla="*/ 132 w 176"/>
              <a:gd name="T53" fmla="*/ 153 h 161"/>
              <a:gd name="T54" fmla="*/ 116 w 176"/>
              <a:gd name="T55" fmla="*/ 125 h 161"/>
              <a:gd name="T56" fmla="*/ 132 w 176"/>
              <a:gd name="T57" fmla="*/ 125 h 161"/>
              <a:gd name="T58" fmla="*/ 140 w 176"/>
              <a:gd name="T59" fmla="*/ 101 h 161"/>
              <a:gd name="T60" fmla="*/ 140 w 176"/>
              <a:gd name="T61" fmla="*/ 117 h 161"/>
              <a:gd name="T62" fmla="*/ 140 w 176"/>
              <a:gd name="T63" fmla="*/ 10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61">
                <a:moveTo>
                  <a:pt x="76" y="93"/>
                </a:moveTo>
                <a:cubicBezTo>
                  <a:pt x="74" y="93"/>
                  <a:pt x="72" y="95"/>
                  <a:pt x="72" y="97"/>
                </a:cubicBezTo>
                <a:cubicBezTo>
                  <a:pt x="72" y="99"/>
                  <a:pt x="74" y="101"/>
                  <a:pt x="76" y="101"/>
                </a:cubicBezTo>
                <a:cubicBezTo>
                  <a:pt x="78" y="101"/>
                  <a:pt x="80" y="99"/>
                  <a:pt x="80" y="97"/>
                </a:cubicBezTo>
                <a:cubicBezTo>
                  <a:pt x="80" y="95"/>
                  <a:pt x="78" y="93"/>
                  <a:pt x="76" y="93"/>
                </a:cubicBezTo>
                <a:moveTo>
                  <a:pt x="100" y="93"/>
                </a:moveTo>
                <a:cubicBezTo>
                  <a:pt x="98" y="93"/>
                  <a:pt x="96" y="95"/>
                  <a:pt x="96" y="97"/>
                </a:cubicBezTo>
                <a:cubicBezTo>
                  <a:pt x="96" y="99"/>
                  <a:pt x="98" y="101"/>
                  <a:pt x="100" y="101"/>
                </a:cubicBezTo>
                <a:cubicBezTo>
                  <a:pt x="102" y="101"/>
                  <a:pt x="104" y="99"/>
                  <a:pt x="104" y="97"/>
                </a:cubicBezTo>
                <a:cubicBezTo>
                  <a:pt x="104" y="95"/>
                  <a:pt x="102" y="93"/>
                  <a:pt x="100" y="93"/>
                </a:cubicBezTo>
                <a:moveTo>
                  <a:pt x="56" y="113"/>
                </a:moveTo>
                <a:cubicBezTo>
                  <a:pt x="48" y="113"/>
                  <a:pt x="48" y="113"/>
                  <a:pt x="48" y="113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8" y="103"/>
                  <a:pt x="46" y="101"/>
                  <a:pt x="44" y="101"/>
                </a:cubicBezTo>
                <a:cubicBezTo>
                  <a:pt x="42" y="101"/>
                  <a:pt x="40" y="103"/>
                  <a:pt x="40" y="105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0" y="113"/>
                  <a:pt x="28" y="115"/>
                  <a:pt x="28" y="117"/>
                </a:cubicBezTo>
                <a:cubicBezTo>
                  <a:pt x="28" y="119"/>
                  <a:pt x="30" y="121"/>
                  <a:pt x="32" y="121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40" y="129"/>
                  <a:pt x="40" y="129"/>
                  <a:pt x="40" y="129"/>
                </a:cubicBezTo>
                <a:cubicBezTo>
                  <a:pt x="40" y="131"/>
                  <a:pt x="42" y="133"/>
                  <a:pt x="44" y="133"/>
                </a:cubicBezTo>
                <a:cubicBezTo>
                  <a:pt x="46" y="133"/>
                  <a:pt x="48" y="131"/>
                  <a:pt x="48" y="129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58" y="121"/>
                  <a:pt x="60" y="119"/>
                  <a:pt x="60" y="117"/>
                </a:cubicBezTo>
                <a:cubicBezTo>
                  <a:pt x="60" y="115"/>
                  <a:pt x="58" y="113"/>
                  <a:pt x="56" y="113"/>
                </a:cubicBezTo>
                <a:moveTo>
                  <a:pt x="132" y="73"/>
                </a:moveTo>
                <a:cubicBezTo>
                  <a:pt x="92" y="73"/>
                  <a:pt x="92" y="73"/>
                  <a:pt x="92" y="73"/>
                </a:cubicBezTo>
                <a:cubicBezTo>
                  <a:pt x="88" y="66"/>
                  <a:pt x="91" y="62"/>
                  <a:pt x="97" y="56"/>
                </a:cubicBezTo>
                <a:cubicBezTo>
                  <a:pt x="102" y="52"/>
                  <a:pt x="108" y="46"/>
                  <a:pt x="108" y="37"/>
                </a:cubicBezTo>
                <a:cubicBezTo>
                  <a:pt x="108" y="15"/>
                  <a:pt x="83" y="2"/>
                  <a:pt x="82" y="1"/>
                </a:cubicBezTo>
                <a:cubicBezTo>
                  <a:pt x="80" y="0"/>
                  <a:pt x="77" y="1"/>
                  <a:pt x="76" y="3"/>
                </a:cubicBezTo>
                <a:cubicBezTo>
                  <a:pt x="75" y="5"/>
                  <a:pt x="76" y="8"/>
                  <a:pt x="78" y="9"/>
                </a:cubicBezTo>
                <a:cubicBezTo>
                  <a:pt x="78" y="9"/>
                  <a:pt x="100" y="20"/>
                  <a:pt x="100" y="37"/>
                </a:cubicBezTo>
                <a:cubicBezTo>
                  <a:pt x="100" y="43"/>
                  <a:pt x="96" y="46"/>
                  <a:pt x="92" y="51"/>
                </a:cubicBezTo>
                <a:cubicBezTo>
                  <a:pt x="86" y="56"/>
                  <a:pt x="80" y="63"/>
                  <a:pt x="84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20" y="73"/>
                  <a:pt x="0" y="93"/>
                  <a:pt x="0" y="117"/>
                </a:cubicBezTo>
                <a:cubicBezTo>
                  <a:pt x="0" y="141"/>
                  <a:pt x="20" y="161"/>
                  <a:pt x="44" y="161"/>
                </a:cubicBezTo>
                <a:cubicBezTo>
                  <a:pt x="58" y="161"/>
                  <a:pt x="70" y="155"/>
                  <a:pt x="78" y="145"/>
                </a:cubicBezTo>
                <a:cubicBezTo>
                  <a:pt x="98" y="145"/>
                  <a:pt x="98" y="145"/>
                  <a:pt x="98" y="145"/>
                </a:cubicBezTo>
                <a:cubicBezTo>
                  <a:pt x="106" y="155"/>
                  <a:pt x="118" y="161"/>
                  <a:pt x="132" y="161"/>
                </a:cubicBezTo>
                <a:cubicBezTo>
                  <a:pt x="156" y="161"/>
                  <a:pt x="176" y="141"/>
                  <a:pt x="176" y="117"/>
                </a:cubicBezTo>
                <a:cubicBezTo>
                  <a:pt x="176" y="93"/>
                  <a:pt x="156" y="73"/>
                  <a:pt x="132" y="73"/>
                </a:cubicBezTo>
                <a:moveTo>
                  <a:pt x="132" y="153"/>
                </a:moveTo>
                <a:cubicBezTo>
                  <a:pt x="120" y="153"/>
                  <a:pt x="109" y="147"/>
                  <a:pt x="102" y="137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67" y="147"/>
                  <a:pt x="56" y="153"/>
                  <a:pt x="44" y="153"/>
                </a:cubicBezTo>
                <a:cubicBezTo>
                  <a:pt x="24" y="153"/>
                  <a:pt x="8" y="137"/>
                  <a:pt x="8" y="117"/>
                </a:cubicBezTo>
                <a:cubicBezTo>
                  <a:pt x="8" y="97"/>
                  <a:pt x="24" y="81"/>
                  <a:pt x="44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52" y="81"/>
                  <a:pt x="168" y="97"/>
                  <a:pt x="168" y="117"/>
                </a:cubicBezTo>
                <a:cubicBezTo>
                  <a:pt x="168" y="137"/>
                  <a:pt x="152" y="153"/>
                  <a:pt x="132" y="153"/>
                </a:cubicBezTo>
                <a:moveTo>
                  <a:pt x="124" y="117"/>
                </a:moveTo>
                <a:cubicBezTo>
                  <a:pt x="120" y="117"/>
                  <a:pt x="116" y="121"/>
                  <a:pt x="116" y="125"/>
                </a:cubicBezTo>
                <a:cubicBezTo>
                  <a:pt x="116" y="129"/>
                  <a:pt x="120" y="133"/>
                  <a:pt x="124" y="133"/>
                </a:cubicBezTo>
                <a:cubicBezTo>
                  <a:pt x="128" y="133"/>
                  <a:pt x="132" y="129"/>
                  <a:pt x="132" y="125"/>
                </a:cubicBezTo>
                <a:cubicBezTo>
                  <a:pt x="132" y="121"/>
                  <a:pt x="128" y="117"/>
                  <a:pt x="124" y="117"/>
                </a:cubicBezTo>
                <a:moveTo>
                  <a:pt x="140" y="101"/>
                </a:moveTo>
                <a:cubicBezTo>
                  <a:pt x="136" y="101"/>
                  <a:pt x="132" y="105"/>
                  <a:pt x="132" y="109"/>
                </a:cubicBezTo>
                <a:cubicBezTo>
                  <a:pt x="132" y="113"/>
                  <a:pt x="136" y="117"/>
                  <a:pt x="140" y="117"/>
                </a:cubicBezTo>
                <a:cubicBezTo>
                  <a:pt x="144" y="117"/>
                  <a:pt x="148" y="113"/>
                  <a:pt x="148" y="109"/>
                </a:cubicBezTo>
                <a:cubicBezTo>
                  <a:pt x="148" y="105"/>
                  <a:pt x="144" y="101"/>
                  <a:pt x="140" y="10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8"/>
          <p:cNvSpPr>
            <a:spLocks noEditPoints="1"/>
          </p:cNvSpPr>
          <p:nvPr/>
        </p:nvSpPr>
        <p:spPr bwMode="auto">
          <a:xfrm>
            <a:off x="4333875" y="3973513"/>
            <a:ext cx="447675" cy="447675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60 h 176"/>
              <a:gd name="T8" fmla="*/ 16 w 176"/>
              <a:gd name="T9" fmla="*/ 176 h 176"/>
              <a:gd name="T10" fmla="*/ 160 w 176"/>
              <a:gd name="T11" fmla="*/ 176 h 176"/>
              <a:gd name="T12" fmla="*/ 176 w 176"/>
              <a:gd name="T13" fmla="*/ 160 h 176"/>
              <a:gd name="T14" fmla="*/ 176 w 176"/>
              <a:gd name="T15" fmla="*/ 16 h 176"/>
              <a:gd name="T16" fmla="*/ 160 w 176"/>
              <a:gd name="T17" fmla="*/ 0 h 176"/>
              <a:gd name="T18" fmla="*/ 168 w 176"/>
              <a:gd name="T19" fmla="*/ 160 h 176"/>
              <a:gd name="T20" fmla="*/ 160 w 176"/>
              <a:gd name="T21" fmla="*/ 168 h 176"/>
              <a:gd name="T22" fmla="*/ 16 w 176"/>
              <a:gd name="T23" fmla="*/ 168 h 176"/>
              <a:gd name="T24" fmla="*/ 8 w 176"/>
              <a:gd name="T25" fmla="*/ 160 h 176"/>
              <a:gd name="T26" fmla="*/ 8 w 176"/>
              <a:gd name="T27" fmla="*/ 16 h 176"/>
              <a:gd name="T28" fmla="*/ 16 w 176"/>
              <a:gd name="T29" fmla="*/ 8 h 176"/>
              <a:gd name="T30" fmla="*/ 160 w 176"/>
              <a:gd name="T31" fmla="*/ 8 h 176"/>
              <a:gd name="T32" fmla="*/ 168 w 176"/>
              <a:gd name="T33" fmla="*/ 16 h 176"/>
              <a:gd name="T34" fmla="*/ 168 w 176"/>
              <a:gd name="T35" fmla="*/ 160 h 176"/>
              <a:gd name="T36" fmla="*/ 80 w 176"/>
              <a:gd name="T37" fmla="*/ 100 h 176"/>
              <a:gd name="T38" fmla="*/ 78 w 176"/>
              <a:gd name="T39" fmla="*/ 97 h 176"/>
              <a:gd name="T40" fmla="*/ 78 w 176"/>
              <a:gd name="T41" fmla="*/ 97 h 176"/>
              <a:gd name="T42" fmla="*/ 46 w 176"/>
              <a:gd name="T43" fmla="*/ 73 h 176"/>
              <a:gd name="T44" fmla="*/ 46 w 176"/>
              <a:gd name="T45" fmla="*/ 73 h 176"/>
              <a:gd name="T46" fmla="*/ 44 w 176"/>
              <a:gd name="T47" fmla="*/ 72 h 176"/>
              <a:gd name="T48" fmla="*/ 40 w 176"/>
              <a:gd name="T49" fmla="*/ 76 h 176"/>
              <a:gd name="T50" fmla="*/ 42 w 176"/>
              <a:gd name="T51" fmla="*/ 79 h 176"/>
              <a:gd name="T52" fmla="*/ 42 w 176"/>
              <a:gd name="T53" fmla="*/ 79 h 176"/>
              <a:gd name="T54" fmla="*/ 69 w 176"/>
              <a:gd name="T55" fmla="*/ 100 h 176"/>
              <a:gd name="T56" fmla="*/ 42 w 176"/>
              <a:gd name="T57" fmla="*/ 121 h 176"/>
              <a:gd name="T58" fmla="*/ 42 w 176"/>
              <a:gd name="T59" fmla="*/ 121 h 176"/>
              <a:gd name="T60" fmla="*/ 40 w 176"/>
              <a:gd name="T61" fmla="*/ 124 h 176"/>
              <a:gd name="T62" fmla="*/ 44 w 176"/>
              <a:gd name="T63" fmla="*/ 128 h 176"/>
              <a:gd name="T64" fmla="*/ 46 w 176"/>
              <a:gd name="T65" fmla="*/ 127 h 176"/>
              <a:gd name="T66" fmla="*/ 46 w 176"/>
              <a:gd name="T67" fmla="*/ 127 h 176"/>
              <a:gd name="T68" fmla="*/ 78 w 176"/>
              <a:gd name="T69" fmla="*/ 103 h 176"/>
              <a:gd name="T70" fmla="*/ 78 w 176"/>
              <a:gd name="T71" fmla="*/ 103 h 176"/>
              <a:gd name="T72" fmla="*/ 80 w 176"/>
              <a:gd name="T73" fmla="*/ 100 h 176"/>
              <a:gd name="T74" fmla="*/ 108 w 176"/>
              <a:gd name="T75" fmla="*/ 128 h 176"/>
              <a:gd name="T76" fmla="*/ 84 w 176"/>
              <a:gd name="T77" fmla="*/ 128 h 176"/>
              <a:gd name="T78" fmla="*/ 80 w 176"/>
              <a:gd name="T79" fmla="*/ 132 h 176"/>
              <a:gd name="T80" fmla="*/ 84 w 176"/>
              <a:gd name="T81" fmla="*/ 136 h 176"/>
              <a:gd name="T82" fmla="*/ 108 w 176"/>
              <a:gd name="T83" fmla="*/ 136 h 176"/>
              <a:gd name="T84" fmla="*/ 112 w 176"/>
              <a:gd name="T85" fmla="*/ 132 h 176"/>
              <a:gd name="T86" fmla="*/ 108 w 176"/>
              <a:gd name="T87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80" y="100"/>
                </a:moveTo>
                <a:cubicBezTo>
                  <a:pt x="80" y="99"/>
                  <a:pt x="79" y="98"/>
                  <a:pt x="78" y="97"/>
                </a:cubicBezTo>
                <a:cubicBezTo>
                  <a:pt x="78" y="97"/>
                  <a:pt x="78" y="97"/>
                  <a:pt x="78" y="97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2"/>
                  <a:pt x="45" y="72"/>
                  <a:pt x="44" y="72"/>
                </a:cubicBezTo>
                <a:cubicBezTo>
                  <a:pt x="42" y="72"/>
                  <a:pt x="40" y="74"/>
                  <a:pt x="40" y="76"/>
                </a:cubicBezTo>
                <a:cubicBezTo>
                  <a:pt x="40" y="77"/>
                  <a:pt x="41" y="78"/>
                  <a:pt x="42" y="79"/>
                </a:cubicBezTo>
                <a:cubicBezTo>
                  <a:pt x="42" y="79"/>
                  <a:pt x="42" y="79"/>
                  <a:pt x="42" y="79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1" y="122"/>
                  <a:pt x="40" y="123"/>
                  <a:pt x="40" y="124"/>
                </a:cubicBezTo>
                <a:cubicBezTo>
                  <a:pt x="40" y="126"/>
                  <a:pt x="42" y="128"/>
                  <a:pt x="44" y="128"/>
                </a:cubicBezTo>
                <a:cubicBezTo>
                  <a:pt x="45" y="128"/>
                  <a:pt x="46" y="128"/>
                  <a:pt x="46" y="127"/>
                </a:cubicBezTo>
                <a:cubicBezTo>
                  <a:pt x="46" y="127"/>
                  <a:pt x="46" y="127"/>
                  <a:pt x="46" y="127"/>
                </a:cubicBezTo>
                <a:cubicBezTo>
                  <a:pt x="78" y="103"/>
                  <a:pt x="78" y="103"/>
                  <a:pt x="78" y="103"/>
                </a:cubicBezTo>
                <a:cubicBezTo>
                  <a:pt x="78" y="103"/>
                  <a:pt x="78" y="103"/>
                  <a:pt x="78" y="103"/>
                </a:cubicBezTo>
                <a:cubicBezTo>
                  <a:pt x="79" y="102"/>
                  <a:pt x="80" y="101"/>
                  <a:pt x="80" y="100"/>
                </a:cubicBezTo>
                <a:moveTo>
                  <a:pt x="108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2" y="128"/>
                  <a:pt x="80" y="130"/>
                  <a:pt x="80" y="132"/>
                </a:cubicBezTo>
                <a:cubicBezTo>
                  <a:pt x="80" y="134"/>
                  <a:pt x="82" y="136"/>
                  <a:pt x="84" y="136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10" y="136"/>
                  <a:pt x="112" y="134"/>
                  <a:pt x="112" y="132"/>
                </a:cubicBezTo>
                <a:cubicBezTo>
                  <a:pt x="112" y="130"/>
                  <a:pt x="110" y="128"/>
                  <a:pt x="108" y="12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9"/>
          <p:cNvSpPr>
            <a:spLocks noEditPoints="1"/>
          </p:cNvSpPr>
          <p:nvPr/>
        </p:nvSpPr>
        <p:spPr bwMode="auto">
          <a:xfrm>
            <a:off x="5187950" y="3973513"/>
            <a:ext cx="446087" cy="447675"/>
          </a:xfrm>
          <a:custGeom>
            <a:avLst/>
            <a:gdLst>
              <a:gd name="T0" fmla="*/ 109 w 176"/>
              <a:gd name="T1" fmla="*/ 17 h 176"/>
              <a:gd name="T2" fmla="*/ 88 w 176"/>
              <a:gd name="T3" fmla="*/ 0 h 176"/>
              <a:gd name="T4" fmla="*/ 66 w 176"/>
              <a:gd name="T5" fmla="*/ 18 h 176"/>
              <a:gd name="T6" fmla="*/ 84 w 176"/>
              <a:gd name="T7" fmla="*/ 36 h 176"/>
              <a:gd name="T8" fmla="*/ 92 w 176"/>
              <a:gd name="T9" fmla="*/ 36 h 176"/>
              <a:gd name="T10" fmla="*/ 84 w 176"/>
              <a:gd name="T11" fmla="*/ 36 h 176"/>
              <a:gd name="T12" fmla="*/ 103 w 176"/>
              <a:gd name="T13" fmla="*/ 23 h 176"/>
              <a:gd name="T14" fmla="*/ 72 w 176"/>
              <a:gd name="T15" fmla="*/ 24 h 176"/>
              <a:gd name="T16" fmla="*/ 88 w 176"/>
              <a:gd name="T17" fmla="*/ 24 h 176"/>
              <a:gd name="T18" fmla="*/ 20 w 176"/>
              <a:gd name="T19" fmla="*/ 160 h 176"/>
              <a:gd name="T20" fmla="*/ 20 w 176"/>
              <a:gd name="T21" fmla="*/ 152 h 176"/>
              <a:gd name="T22" fmla="*/ 20 w 176"/>
              <a:gd name="T23" fmla="*/ 160 h 176"/>
              <a:gd name="T24" fmla="*/ 40 w 176"/>
              <a:gd name="T25" fmla="*/ 156 h 176"/>
              <a:gd name="T26" fmla="*/ 32 w 176"/>
              <a:gd name="T27" fmla="*/ 156 h 176"/>
              <a:gd name="T28" fmla="*/ 176 w 176"/>
              <a:gd name="T29" fmla="*/ 140 h 176"/>
              <a:gd name="T30" fmla="*/ 176 w 176"/>
              <a:gd name="T31" fmla="*/ 139 h 176"/>
              <a:gd name="T32" fmla="*/ 160 w 176"/>
              <a:gd name="T33" fmla="*/ 83 h 176"/>
              <a:gd name="T34" fmla="*/ 148 w 176"/>
              <a:gd name="T35" fmla="*/ 80 h 176"/>
              <a:gd name="T36" fmla="*/ 144 w 176"/>
              <a:gd name="T37" fmla="*/ 28 h 176"/>
              <a:gd name="T38" fmla="*/ 140 w 176"/>
              <a:gd name="T39" fmla="*/ 80 h 176"/>
              <a:gd name="T40" fmla="*/ 36 w 176"/>
              <a:gd name="T41" fmla="*/ 32 h 176"/>
              <a:gd name="T42" fmla="*/ 28 w 176"/>
              <a:gd name="T43" fmla="*/ 32 h 176"/>
              <a:gd name="T44" fmla="*/ 20 w 176"/>
              <a:gd name="T45" fmla="*/ 80 h 176"/>
              <a:gd name="T46" fmla="*/ 16 w 176"/>
              <a:gd name="T47" fmla="*/ 83 h 176"/>
              <a:gd name="T48" fmla="*/ 0 w 176"/>
              <a:gd name="T49" fmla="*/ 139 h 176"/>
              <a:gd name="T50" fmla="*/ 0 w 176"/>
              <a:gd name="T51" fmla="*/ 148 h 176"/>
              <a:gd name="T52" fmla="*/ 0 w 176"/>
              <a:gd name="T53" fmla="*/ 152 h 176"/>
              <a:gd name="T54" fmla="*/ 16 w 176"/>
              <a:gd name="T55" fmla="*/ 176 h 176"/>
              <a:gd name="T56" fmla="*/ 176 w 176"/>
              <a:gd name="T57" fmla="*/ 160 h 176"/>
              <a:gd name="T58" fmla="*/ 175 w 176"/>
              <a:gd name="T59" fmla="*/ 148 h 176"/>
              <a:gd name="T60" fmla="*/ 176 w 176"/>
              <a:gd name="T61" fmla="*/ 140 h 176"/>
              <a:gd name="T62" fmla="*/ 153 w 176"/>
              <a:gd name="T63" fmla="*/ 88 h 176"/>
              <a:gd name="T64" fmla="*/ 9 w 176"/>
              <a:gd name="T65" fmla="*/ 136 h 176"/>
              <a:gd name="T66" fmla="*/ 168 w 176"/>
              <a:gd name="T67" fmla="*/ 160 h 176"/>
              <a:gd name="T68" fmla="*/ 16 w 176"/>
              <a:gd name="T69" fmla="*/ 168 h 176"/>
              <a:gd name="T70" fmla="*/ 8 w 176"/>
              <a:gd name="T71" fmla="*/ 144 h 176"/>
              <a:gd name="T72" fmla="*/ 168 w 176"/>
              <a:gd name="T73" fmla="*/ 160 h 176"/>
              <a:gd name="T74" fmla="*/ 92 w 176"/>
              <a:gd name="T75" fmla="*/ 160 h 176"/>
              <a:gd name="T76" fmla="*/ 92 w 176"/>
              <a:gd name="T77" fmla="*/ 152 h 176"/>
              <a:gd name="T78" fmla="*/ 48 w 176"/>
              <a:gd name="T79" fmla="*/ 1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8"/>
                </a:moveTo>
                <a:cubicBezTo>
                  <a:pt x="96" y="8"/>
                  <a:pt x="103" y="12"/>
                  <a:pt x="109" y="17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07" y="4"/>
                  <a:pt x="98" y="0"/>
                  <a:pt x="88" y="0"/>
                </a:cubicBezTo>
                <a:cubicBezTo>
                  <a:pt x="77" y="0"/>
                  <a:pt x="67" y="5"/>
                  <a:pt x="61" y="13"/>
                </a:cubicBezTo>
                <a:cubicBezTo>
                  <a:pt x="66" y="18"/>
                  <a:pt x="66" y="18"/>
                  <a:pt x="66" y="18"/>
                </a:cubicBezTo>
                <a:cubicBezTo>
                  <a:pt x="71" y="12"/>
                  <a:pt x="79" y="8"/>
                  <a:pt x="88" y="8"/>
                </a:cubicBezTo>
                <a:moveTo>
                  <a:pt x="84" y="36"/>
                </a:moveTo>
                <a:cubicBezTo>
                  <a:pt x="84" y="38"/>
                  <a:pt x="86" y="40"/>
                  <a:pt x="88" y="40"/>
                </a:cubicBezTo>
                <a:cubicBezTo>
                  <a:pt x="90" y="40"/>
                  <a:pt x="92" y="38"/>
                  <a:pt x="92" y="36"/>
                </a:cubicBezTo>
                <a:cubicBezTo>
                  <a:pt x="92" y="34"/>
                  <a:pt x="90" y="32"/>
                  <a:pt x="88" y="32"/>
                </a:cubicBezTo>
                <a:cubicBezTo>
                  <a:pt x="86" y="32"/>
                  <a:pt x="84" y="34"/>
                  <a:pt x="84" y="36"/>
                </a:cubicBezTo>
                <a:moveTo>
                  <a:pt x="98" y="29"/>
                </a:moveTo>
                <a:cubicBezTo>
                  <a:pt x="103" y="23"/>
                  <a:pt x="103" y="23"/>
                  <a:pt x="103" y="23"/>
                </a:cubicBezTo>
                <a:cubicBezTo>
                  <a:pt x="100" y="19"/>
                  <a:pt x="94" y="16"/>
                  <a:pt x="88" y="16"/>
                </a:cubicBezTo>
                <a:cubicBezTo>
                  <a:pt x="81" y="16"/>
                  <a:pt x="76" y="19"/>
                  <a:pt x="72" y="24"/>
                </a:cubicBezTo>
                <a:cubicBezTo>
                  <a:pt x="78" y="30"/>
                  <a:pt x="78" y="30"/>
                  <a:pt x="78" y="30"/>
                </a:cubicBezTo>
                <a:cubicBezTo>
                  <a:pt x="80" y="26"/>
                  <a:pt x="84" y="24"/>
                  <a:pt x="88" y="24"/>
                </a:cubicBezTo>
                <a:cubicBezTo>
                  <a:pt x="92" y="24"/>
                  <a:pt x="96" y="26"/>
                  <a:pt x="98" y="29"/>
                </a:cubicBezTo>
                <a:moveTo>
                  <a:pt x="20" y="160"/>
                </a:moveTo>
                <a:cubicBezTo>
                  <a:pt x="22" y="160"/>
                  <a:pt x="24" y="158"/>
                  <a:pt x="24" y="156"/>
                </a:cubicBezTo>
                <a:cubicBezTo>
                  <a:pt x="24" y="154"/>
                  <a:pt x="22" y="152"/>
                  <a:pt x="20" y="152"/>
                </a:cubicBezTo>
                <a:cubicBezTo>
                  <a:pt x="18" y="152"/>
                  <a:pt x="16" y="154"/>
                  <a:pt x="16" y="156"/>
                </a:cubicBezTo>
                <a:cubicBezTo>
                  <a:pt x="16" y="158"/>
                  <a:pt x="18" y="160"/>
                  <a:pt x="20" y="160"/>
                </a:cubicBezTo>
                <a:moveTo>
                  <a:pt x="36" y="160"/>
                </a:moveTo>
                <a:cubicBezTo>
                  <a:pt x="38" y="160"/>
                  <a:pt x="40" y="158"/>
                  <a:pt x="40" y="156"/>
                </a:cubicBezTo>
                <a:cubicBezTo>
                  <a:pt x="40" y="154"/>
                  <a:pt x="38" y="152"/>
                  <a:pt x="36" y="152"/>
                </a:cubicBezTo>
                <a:cubicBezTo>
                  <a:pt x="34" y="152"/>
                  <a:pt x="32" y="154"/>
                  <a:pt x="32" y="156"/>
                </a:cubicBezTo>
                <a:cubicBezTo>
                  <a:pt x="32" y="158"/>
                  <a:pt x="34" y="160"/>
                  <a:pt x="36" y="160"/>
                </a:cubicBezTo>
                <a:moveTo>
                  <a:pt x="176" y="140"/>
                </a:moveTo>
                <a:cubicBezTo>
                  <a:pt x="176" y="139"/>
                  <a:pt x="176" y="139"/>
                  <a:pt x="176" y="139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59" y="81"/>
                  <a:pt x="158" y="80"/>
                  <a:pt x="156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30"/>
                  <a:pt x="146" y="28"/>
                  <a:pt x="144" y="28"/>
                </a:cubicBezTo>
                <a:cubicBezTo>
                  <a:pt x="142" y="28"/>
                  <a:pt x="140" y="30"/>
                  <a:pt x="140" y="32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0"/>
                  <a:pt x="34" y="28"/>
                  <a:pt x="32" y="28"/>
                </a:cubicBezTo>
                <a:cubicBezTo>
                  <a:pt x="30" y="28"/>
                  <a:pt x="28" y="30"/>
                  <a:pt x="28" y="32"/>
                </a:cubicBezTo>
                <a:cubicBezTo>
                  <a:pt x="28" y="80"/>
                  <a:pt x="28" y="80"/>
                  <a:pt x="28" y="80"/>
                </a:cubicBezTo>
                <a:cubicBezTo>
                  <a:pt x="20" y="80"/>
                  <a:pt x="20" y="80"/>
                  <a:pt x="20" y="80"/>
                </a:cubicBezTo>
                <a:cubicBezTo>
                  <a:pt x="18" y="80"/>
                  <a:pt x="17" y="81"/>
                  <a:pt x="16" y="83"/>
                </a:cubicBezTo>
                <a:cubicBezTo>
                  <a:pt x="16" y="83"/>
                  <a:pt x="16" y="83"/>
                  <a:pt x="16" y="83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40"/>
                </a:cubicBezTo>
                <a:cubicBezTo>
                  <a:pt x="0" y="148"/>
                  <a:pt x="0" y="148"/>
                  <a:pt x="0" y="148"/>
                </a:cubicBezTo>
                <a:cubicBezTo>
                  <a:pt x="1" y="148"/>
                  <a:pt x="1" y="148"/>
                  <a:pt x="1" y="148"/>
                </a:cubicBezTo>
                <a:cubicBezTo>
                  <a:pt x="0" y="149"/>
                  <a:pt x="0" y="151"/>
                  <a:pt x="0" y="15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176" y="151"/>
                  <a:pt x="176" y="149"/>
                  <a:pt x="175" y="148"/>
                </a:cubicBezTo>
                <a:cubicBezTo>
                  <a:pt x="176" y="148"/>
                  <a:pt x="176" y="148"/>
                  <a:pt x="176" y="148"/>
                </a:cubicBezTo>
                <a:lnTo>
                  <a:pt x="176" y="140"/>
                </a:lnTo>
                <a:close/>
                <a:moveTo>
                  <a:pt x="23" y="88"/>
                </a:moveTo>
                <a:cubicBezTo>
                  <a:pt x="153" y="88"/>
                  <a:pt x="153" y="88"/>
                  <a:pt x="153" y="88"/>
                </a:cubicBezTo>
                <a:cubicBezTo>
                  <a:pt x="167" y="136"/>
                  <a:pt x="167" y="136"/>
                  <a:pt x="167" y="136"/>
                </a:cubicBezTo>
                <a:cubicBezTo>
                  <a:pt x="9" y="136"/>
                  <a:pt x="9" y="136"/>
                  <a:pt x="9" y="136"/>
                </a:cubicBezTo>
                <a:lnTo>
                  <a:pt x="23" y="88"/>
                </a:lnTo>
                <a:close/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44"/>
                  <a:pt x="8" y="144"/>
                  <a:pt x="8" y="144"/>
                </a:cubicBezTo>
                <a:cubicBezTo>
                  <a:pt x="168" y="144"/>
                  <a:pt x="168" y="144"/>
                  <a:pt x="168" y="144"/>
                </a:cubicBezTo>
                <a:lnTo>
                  <a:pt x="168" y="160"/>
                </a:lnTo>
                <a:close/>
                <a:moveTo>
                  <a:pt x="52" y="160"/>
                </a:moveTo>
                <a:cubicBezTo>
                  <a:pt x="92" y="160"/>
                  <a:pt x="92" y="160"/>
                  <a:pt x="92" y="160"/>
                </a:cubicBezTo>
                <a:cubicBezTo>
                  <a:pt x="94" y="160"/>
                  <a:pt x="96" y="158"/>
                  <a:pt x="96" y="156"/>
                </a:cubicBezTo>
                <a:cubicBezTo>
                  <a:pt x="96" y="154"/>
                  <a:pt x="94" y="152"/>
                  <a:pt x="92" y="15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0" y="152"/>
                  <a:pt x="48" y="154"/>
                  <a:pt x="48" y="156"/>
                </a:cubicBezTo>
                <a:cubicBezTo>
                  <a:pt x="48" y="158"/>
                  <a:pt x="50" y="160"/>
                  <a:pt x="52" y="16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0"/>
          <p:cNvSpPr>
            <a:spLocks noEditPoints="1"/>
          </p:cNvSpPr>
          <p:nvPr/>
        </p:nvSpPr>
        <p:spPr bwMode="auto">
          <a:xfrm>
            <a:off x="6040438" y="3973513"/>
            <a:ext cx="447675" cy="447675"/>
          </a:xfrm>
          <a:custGeom>
            <a:avLst/>
            <a:gdLst>
              <a:gd name="T0" fmla="*/ 116 w 176"/>
              <a:gd name="T1" fmla="*/ 152 h 176"/>
              <a:gd name="T2" fmla="*/ 116 w 176"/>
              <a:gd name="T3" fmla="*/ 144 h 176"/>
              <a:gd name="T4" fmla="*/ 56 w 176"/>
              <a:gd name="T5" fmla="*/ 148 h 176"/>
              <a:gd name="T6" fmla="*/ 60 w 176"/>
              <a:gd name="T7" fmla="*/ 136 h 176"/>
              <a:gd name="T8" fmla="*/ 104 w 176"/>
              <a:gd name="T9" fmla="*/ 132 h 176"/>
              <a:gd name="T10" fmla="*/ 60 w 176"/>
              <a:gd name="T11" fmla="*/ 128 h 176"/>
              <a:gd name="T12" fmla="*/ 60 w 176"/>
              <a:gd name="T13" fmla="*/ 136 h 176"/>
              <a:gd name="T14" fmla="*/ 112 w 176"/>
              <a:gd name="T15" fmla="*/ 80 h 176"/>
              <a:gd name="T16" fmla="*/ 128 w 176"/>
              <a:gd name="T17" fmla="*/ 80 h 176"/>
              <a:gd name="T18" fmla="*/ 144 w 176"/>
              <a:gd name="T19" fmla="*/ 72 h 176"/>
              <a:gd name="T20" fmla="*/ 144 w 176"/>
              <a:gd name="T21" fmla="*/ 88 h 176"/>
              <a:gd name="T22" fmla="*/ 144 w 176"/>
              <a:gd name="T23" fmla="*/ 72 h 176"/>
              <a:gd name="T24" fmla="*/ 144 w 176"/>
              <a:gd name="T25" fmla="*/ 48 h 176"/>
              <a:gd name="T26" fmla="*/ 136 w 176"/>
              <a:gd name="T27" fmla="*/ 0 h 176"/>
              <a:gd name="T28" fmla="*/ 32 w 176"/>
              <a:gd name="T29" fmla="*/ 8 h 176"/>
              <a:gd name="T30" fmla="*/ 24 w 176"/>
              <a:gd name="T31" fmla="*/ 48 h 176"/>
              <a:gd name="T32" fmla="*/ 0 w 176"/>
              <a:gd name="T33" fmla="*/ 136 h 176"/>
              <a:gd name="T34" fmla="*/ 32 w 176"/>
              <a:gd name="T35" fmla="*/ 160 h 176"/>
              <a:gd name="T36" fmla="*/ 40 w 176"/>
              <a:gd name="T37" fmla="*/ 176 h 176"/>
              <a:gd name="T38" fmla="*/ 144 w 176"/>
              <a:gd name="T39" fmla="*/ 168 h 176"/>
              <a:gd name="T40" fmla="*/ 152 w 176"/>
              <a:gd name="T41" fmla="*/ 160 h 176"/>
              <a:gd name="T42" fmla="*/ 176 w 176"/>
              <a:gd name="T43" fmla="*/ 72 h 176"/>
              <a:gd name="T44" fmla="*/ 40 w 176"/>
              <a:gd name="T45" fmla="*/ 8 h 176"/>
              <a:gd name="T46" fmla="*/ 136 w 176"/>
              <a:gd name="T47" fmla="*/ 48 h 176"/>
              <a:gd name="T48" fmla="*/ 40 w 176"/>
              <a:gd name="T49" fmla="*/ 8 h 176"/>
              <a:gd name="T50" fmla="*/ 40 w 176"/>
              <a:gd name="T51" fmla="*/ 168 h 176"/>
              <a:gd name="T52" fmla="*/ 136 w 176"/>
              <a:gd name="T53" fmla="*/ 120 h 176"/>
              <a:gd name="T54" fmla="*/ 168 w 176"/>
              <a:gd name="T55" fmla="*/ 136 h 176"/>
              <a:gd name="T56" fmla="*/ 144 w 176"/>
              <a:gd name="T57" fmla="*/ 152 h 176"/>
              <a:gd name="T58" fmla="*/ 136 w 176"/>
              <a:gd name="T59" fmla="*/ 112 h 176"/>
              <a:gd name="T60" fmla="*/ 32 w 176"/>
              <a:gd name="T61" fmla="*/ 120 h 176"/>
              <a:gd name="T62" fmla="*/ 24 w 176"/>
              <a:gd name="T63" fmla="*/ 152 h 176"/>
              <a:gd name="T64" fmla="*/ 8 w 176"/>
              <a:gd name="T65" fmla="*/ 72 h 176"/>
              <a:gd name="T66" fmla="*/ 152 w 176"/>
              <a:gd name="T67" fmla="*/ 56 h 176"/>
              <a:gd name="T68" fmla="*/ 168 w 176"/>
              <a:gd name="T69" fmla="*/ 13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76">
                <a:moveTo>
                  <a:pt x="60" y="152"/>
                </a:moveTo>
                <a:cubicBezTo>
                  <a:pt x="116" y="152"/>
                  <a:pt x="116" y="152"/>
                  <a:pt x="116" y="152"/>
                </a:cubicBezTo>
                <a:cubicBezTo>
                  <a:pt x="118" y="152"/>
                  <a:pt x="120" y="150"/>
                  <a:pt x="120" y="148"/>
                </a:cubicBezTo>
                <a:cubicBezTo>
                  <a:pt x="120" y="146"/>
                  <a:pt x="118" y="144"/>
                  <a:pt x="116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58" y="144"/>
                  <a:pt x="56" y="146"/>
                  <a:pt x="56" y="148"/>
                </a:cubicBezTo>
                <a:cubicBezTo>
                  <a:pt x="56" y="150"/>
                  <a:pt x="58" y="152"/>
                  <a:pt x="60" y="152"/>
                </a:cubicBezTo>
                <a:moveTo>
                  <a:pt x="60" y="136"/>
                </a:moveTo>
                <a:cubicBezTo>
                  <a:pt x="100" y="136"/>
                  <a:pt x="100" y="136"/>
                  <a:pt x="100" y="136"/>
                </a:cubicBezTo>
                <a:cubicBezTo>
                  <a:pt x="102" y="136"/>
                  <a:pt x="104" y="134"/>
                  <a:pt x="104" y="132"/>
                </a:cubicBezTo>
                <a:cubicBezTo>
                  <a:pt x="104" y="130"/>
                  <a:pt x="102" y="128"/>
                  <a:pt x="10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8" y="128"/>
                  <a:pt x="56" y="130"/>
                  <a:pt x="56" y="132"/>
                </a:cubicBezTo>
                <a:cubicBezTo>
                  <a:pt x="56" y="134"/>
                  <a:pt x="58" y="136"/>
                  <a:pt x="60" y="136"/>
                </a:cubicBezTo>
                <a:moveTo>
                  <a:pt x="120" y="72"/>
                </a:moveTo>
                <a:cubicBezTo>
                  <a:pt x="116" y="72"/>
                  <a:pt x="112" y="76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24" y="88"/>
                  <a:pt x="128" y="84"/>
                  <a:pt x="128" y="80"/>
                </a:cubicBezTo>
                <a:cubicBezTo>
                  <a:pt x="128" y="76"/>
                  <a:pt x="124" y="72"/>
                  <a:pt x="120" y="72"/>
                </a:cubicBezTo>
                <a:moveTo>
                  <a:pt x="144" y="72"/>
                </a:moveTo>
                <a:cubicBezTo>
                  <a:pt x="140" y="72"/>
                  <a:pt x="136" y="76"/>
                  <a:pt x="136" y="80"/>
                </a:cubicBezTo>
                <a:cubicBezTo>
                  <a:pt x="136" y="84"/>
                  <a:pt x="140" y="88"/>
                  <a:pt x="144" y="88"/>
                </a:cubicBezTo>
                <a:cubicBezTo>
                  <a:pt x="148" y="88"/>
                  <a:pt x="152" y="84"/>
                  <a:pt x="152" y="80"/>
                </a:cubicBezTo>
                <a:cubicBezTo>
                  <a:pt x="152" y="76"/>
                  <a:pt x="148" y="72"/>
                  <a:pt x="144" y="72"/>
                </a:cubicBezTo>
                <a:moveTo>
                  <a:pt x="152" y="48"/>
                </a:moveTo>
                <a:cubicBezTo>
                  <a:pt x="144" y="48"/>
                  <a:pt x="144" y="48"/>
                  <a:pt x="144" y="4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4"/>
                  <a:pt x="140" y="0"/>
                  <a:pt x="136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48"/>
                  <a:pt x="32" y="48"/>
                  <a:pt x="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1" y="48"/>
                  <a:pt x="0" y="59"/>
                  <a:pt x="0" y="7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9"/>
                  <a:pt x="11" y="160"/>
                  <a:pt x="24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32" y="172"/>
                  <a:pt x="36" y="176"/>
                  <a:pt x="40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65" y="160"/>
                  <a:pt x="176" y="149"/>
                  <a:pt x="176" y="136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59"/>
                  <a:pt x="165" y="48"/>
                  <a:pt x="152" y="48"/>
                </a:cubicBezTo>
                <a:moveTo>
                  <a:pt x="40" y="8"/>
                </a:moveTo>
                <a:cubicBezTo>
                  <a:pt x="136" y="8"/>
                  <a:pt x="136" y="8"/>
                  <a:pt x="136" y="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40" y="48"/>
                  <a:pt x="40" y="48"/>
                  <a:pt x="40" y="48"/>
                </a:cubicBezTo>
                <a:lnTo>
                  <a:pt x="40" y="8"/>
                </a:lnTo>
                <a:close/>
                <a:moveTo>
                  <a:pt x="136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136" y="120"/>
                  <a:pt x="136" y="120"/>
                  <a:pt x="136" y="120"/>
                </a:cubicBezTo>
                <a:lnTo>
                  <a:pt x="136" y="168"/>
                </a:lnTo>
                <a:close/>
                <a:moveTo>
                  <a:pt x="168" y="136"/>
                </a:moveTo>
                <a:cubicBezTo>
                  <a:pt x="168" y="145"/>
                  <a:pt x="161" y="152"/>
                  <a:pt x="152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116"/>
                  <a:pt x="140" y="112"/>
                  <a:pt x="136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6" y="112"/>
                  <a:pt x="32" y="116"/>
                  <a:pt x="32" y="120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5"/>
                  <a:pt x="8" y="136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63"/>
                  <a:pt x="15" y="56"/>
                  <a:pt x="24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61" y="56"/>
                  <a:pt x="168" y="63"/>
                  <a:pt x="168" y="72"/>
                </a:cubicBezTo>
                <a:lnTo>
                  <a:pt x="168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1"/>
          <p:cNvSpPr>
            <a:spLocks noEditPoints="1"/>
          </p:cNvSpPr>
          <p:nvPr/>
        </p:nvSpPr>
        <p:spPr bwMode="auto">
          <a:xfrm>
            <a:off x="6954838" y="3970338"/>
            <a:ext cx="328612" cy="450850"/>
          </a:xfrm>
          <a:custGeom>
            <a:avLst/>
            <a:gdLst>
              <a:gd name="T0" fmla="*/ 44 w 129"/>
              <a:gd name="T1" fmla="*/ 153 h 177"/>
              <a:gd name="T2" fmla="*/ 52 w 129"/>
              <a:gd name="T3" fmla="*/ 145 h 177"/>
              <a:gd name="T4" fmla="*/ 44 w 129"/>
              <a:gd name="T5" fmla="*/ 137 h 177"/>
              <a:gd name="T6" fmla="*/ 36 w 129"/>
              <a:gd name="T7" fmla="*/ 145 h 177"/>
              <a:gd name="T8" fmla="*/ 44 w 129"/>
              <a:gd name="T9" fmla="*/ 153 h 177"/>
              <a:gd name="T10" fmla="*/ 126 w 129"/>
              <a:gd name="T11" fmla="*/ 1 h 177"/>
              <a:gd name="T12" fmla="*/ 120 w 129"/>
              <a:gd name="T13" fmla="*/ 3 h 177"/>
              <a:gd name="T14" fmla="*/ 78 w 129"/>
              <a:gd name="T15" fmla="*/ 17 h 177"/>
              <a:gd name="T16" fmla="*/ 51 w 129"/>
              <a:gd name="T17" fmla="*/ 16 h 177"/>
              <a:gd name="T18" fmla="*/ 40 w 129"/>
              <a:gd name="T19" fmla="*/ 33 h 177"/>
              <a:gd name="T20" fmla="*/ 0 w 129"/>
              <a:gd name="T21" fmla="*/ 77 h 177"/>
              <a:gd name="T22" fmla="*/ 0 w 129"/>
              <a:gd name="T23" fmla="*/ 133 h 177"/>
              <a:gd name="T24" fmla="*/ 44 w 129"/>
              <a:gd name="T25" fmla="*/ 177 h 177"/>
              <a:gd name="T26" fmla="*/ 88 w 129"/>
              <a:gd name="T27" fmla="*/ 133 h 177"/>
              <a:gd name="T28" fmla="*/ 88 w 129"/>
              <a:gd name="T29" fmla="*/ 77 h 177"/>
              <a:gd name="T30" fmla="*/ 48 w 129"/>
              <a:gd name="T31" fmla="*/ 33 h 177"/>
              <a:gd name="T32" fmla="*/ 56 w 129"/>
              <a:gd name="T33" fmla="*/ 23 h 177"/>
              <a:gd name="T34" fmla="*/ 74 w 129"/>
              <a:gd name="T35" fmla="*/ 25 h 177"/>
              <a:gd name="T36" fmla="*/ 107 w 129"/>
              <a:gd name="T37" fmla="*/ 27 h 177"/>
              <a:gd name="T38" fmla="*/ 128 w 129"/>
              <a:gd name="T39" fmla="*/ 7 h 177"/>
              <a:gd name="T40" fmla="*/ 126 w 129"/>
              <a:gd name="T41" fmla="*/ 1 h 177"/>
              <a:gd name="T42" fmla="*/ 80 w 129"/>
              <a:gd name="T43" fmla="*/ 133 h 177"/>
              <a:gd name="T44" fmla="*/ 44 w 129"/>
              <a:gd name="T45" fmla="*/ 169 h 177"/>
              <a:gd name="T46" fmla="*/ 8 w 129"/>
              <a:gd name="T47" fmla="*/ 133 h 177"/>
              <a:gd name="T48" fmla="*/ 8 w 129"/>
              <a:gd name="T49" fmla="*/ 89 h 177"/>
              <a:gd name="T50" fmla="*/ 80 w 129"/>
              <a:gd name="T51" fmla="*/ 89 h 177"/>
              <a:gd name="T52" fmla="*/ 80 w 129"/>
              <a:gd name="T53" fmla="*/ 133 h 177"/>
              <a:gd name="T54" fmla="*/ 80 w 129"/>
              <a:gd name="T55" fmla="*/ 77 h 177"/>
              <a:gd name="T56" fmla="*/ 80 w 129"/>
              <a:gd name="T57" fmla="*/ 81 h 177"/>
              <a:gd name="T58" fmla="*/ 8 w 129"/>
              <a:gd name="T59" fmla="*/ 81 h 177"/>
              <a:gd name="T60" fmla="*/ 8 w 129"/>
              <a:gd name="T61" fmla="*/ 77 h 177"/>
              <a:gd name="T62" fmla="*/ 40 w 129"/>
              <a:gd name="T63" fmla="*/ 41 h 177"/>
              <a:gd name="T64" fmla="*/ 40 w 129"/>
              <a:gd name="T65" fmla="*/ 81 h 177"/>
              <a:gd name="T66" fmla="*/ 48 w 129"/>
              <a:gd name="T67" fmla="*/ 81 h 177"/>
              <a:gd name="T68" fmla="*/ 48 w 129"/>
              <a:gd name="T69" fmla="*/ 41 h 177"/>
              <a:gd name="T70" fmla="*/ 80 w 129"/>
              <a:gd name="T71" fmla="*/ 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9" h="177">
                <a:moveTo>
                  <a:pt x="44" y="153"/>
                </a:moveTo>
                <a:cubicBezTo>
                  <a:pt x="48" y="153"/>
                  <a:pt x="52" y="149"/>
                  <a:pt x="52" y="145"/>
                </a:cubicBezTo>
                <a:cubicBezTo>
                  <a:pt x="52" y="141"/>
                  <a:pt x="48" y="137"/>
                  <a:pt x="44" y="137"/>
                </a:cubicBezTo>
                <a:cubicBezTo>
                  <a:pt x="40" y="137"/>
                  <a:pt x="36" y="141"/>
                  <a:pt x="36" y="145"/>
                </a:cubicBezTo>
                <a:cubicBezTo>
                  <a:pt x="36" y="149"/>
                  <a:pt x="40" y="153"/>
                  <a:pt x="44" y="153"/>
                </a:cubicBezTo>
                <a:moveTo>
                  <a:pt x="126" y="1"/>
                </a:moveTo>
                <a:cubicBezTo>
                  <a:pt x="124" y="0"/>
                  <a:pt x="122" y="1"/>
                  <a:pt x="120" y="3"/>
                </a:cubicBezTo>
                <a:cubicBezTo>
                  <a:pt x="111" y="17"/>
                  <a:pt x="99" y="30"/>
                  <a:pt x="78" y="17"/>
                </a:cubicBezTo>
                <a:cubicBezTo>
                  <a:pt x="65" y="10"/>
                  <a:pt x="57" y="13"/>
                  <a:pt x="51" y="16"/>
                </a:cubicBezTo>
                <a:cubicBezTo>
                  <a:pt x="46" y="20"/>
                  <a:pt x="41" y="26"/>
                  <a:pt x="40" y="33"/>
                </a:cubicBezTo>
                <a:cubicBezTo>
                  <a:pt x="18" y="35"/>
                  <a:pt x="0" y="54"/>
                  <a:pt x="0" y="77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57"/>
                  <a:pt x="20" y="177"/>
                  <a:pt x="44" y="177"/>
                </a:cubicBezTo>
                <a:cubicBezTo>
                  <a:pt x="68" y="177"/>
                  <a:pt x="88" y="157"/>
                  <a:pt x="88" y="133"/>
                </a:cubicBezTo>
                <a:cubicBezTo>
                  <a:pt x="88" y="77"/>
                  <a:pt x="88" y="77"/>
                  <a:pt x="88" y="77"/>
                </a:cubicBezTo>
                <a:cubicBezTo>
                  <a:pt x="88" y="54"/>
                  <a:pt x="71" y="35"/>
                  <a:pt x="48" y="33"/>
                </a:cubicBezTo>
                <a:cubicBezTo>
                  <a:pt x="49" y="29"/>
                  <a:pt x="52" y="25"/>
                  <a:pt x="56" y="23"/>
                </a:cubicBezTo>
                <a:cubicBezTo>
                  <a:pt x="61" y="20"/>
                  <a:pt x="65" y="20"/>
                  <a:pt x="74" y="25"/>
                </a:cubicBezTo>
                <a:cubicBezTo>
                  <a:pt x="89" y="32"/>
                  <a:pt x="99" y="30"/>
                  <a:pt x="107" y="27"/>
                </a:cubicBezTo>
                <a:cubicBezTo>
                  <a:pt x="116" y="24"/>
                  <a:pt x="123" y="16"/>
                  <a:pt x="128" y="7"/>
                </a:cubicBezTo>
                <a:cubicBezTo>
                  <a:pt x="129" y="5"/>
                  <a:pt x="128" y="2"/>
                  <a:pt x="126" y="1"/>
                </a:cubicBezTo>
                <a:moveTo>
                  <a:pt x="80" y="133"/>
                </a:moveTo>
                <a:cubicBezTo>
                  <a:pt x="80" y="153"/>
                  <a:pt x="64" y="169"/>
                  <a:pt x="44" y="169"/>
                </a:cubicBezTo>
                <a:cubicBezTo>
                  <a:pt x="24" y="169"/>
                  <a:pt x="8" y="153"/>
                  <a:pt x="8" y="133"/>
                </a:cubicBezTo>
                <a:cubicBezTo>
                  <a:pt x="8" y="89"/>
                  <a:pt x="8" y="89"/>
                  <a:pt x="8" y="89"/>
                </a:cubicBezTo>
                <a:cubicBezTo>
                  <a:pt x="80" y="89"/>
                  <a:pt x="80" y="89"/>
                  <a:pt x="80" y="89"/>
                </a:cubicBezTo>
                <a:lnTo>
                  <a:pt x="80" y="133"/>
                </a:lnTo>
                <a:close/>
                <a:moveTo>
                  <a:pt x="80" y="77"/>
                </a:moveTo>
                <a:cubicBezTo>
                  <a:pt x="80" y="81"/>
                  <a:pt x="80" y="81"/>
                  <a:pt x="80" y="81"/>
                </a:cubicBezTo>
                <a:cubicBezTo>
                  <a:pt x="8" y="81"/>
                  <a:pt x="8" y="81"/>
                  <a:pt x="8" y="81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58"/>
                  <a:pt x="22" y="43"/>
                  <a:pt x="40" y="41"/>
                </a:cubicBezTo>
                <a:cubicBezTo>
                  <a:pt x="40" y="81"/>
                  <a:pt x="40" y="81"/>
                  <a:pt x="40" y="81"/>
                </a:cubicBezTo>
                <a:cubicBezTo>
                  <a:pt x="48" y="81"/>
                  <a:pt x="48" y="81"/>
                  <a:pt x="48" y="81"/>
                </a:cubicBezTo>
                <a:cubicBezTo>
                  <a:pt x="48" y="41"/>
                  <a:pt x="48" y="41"/>
                  <a:pt x="48" y="41"/>
                </a:cubicBezTo>
                <a:cubicBezTo>
                  <a:pt x="66" y="43"/>
                  <a:pt x="80" y="58"/>
                  <a:pt x="80" y="7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2"/>
          <p:cNvSpPr>
            <a:spLocks noEditPoints="1"/>
          </p:cNvSpPr>
          <p:nvPr/>
        </p:nvSpPr>
        <p:spPr bwMode="auto">
          <a:xfrm>
            <a:off x="7748588" y="3970338"/>
            <a:ext cx="446087" cy="450850"/>
          </a:xfrm>
          <a:custGeom>
            <a:avLst/>
            <a:gdLst>
              <a:gd name="T0" fmla="*/ 84 w 176"/>
              <a:gd name="T1" fmla="*/ 133 h 177"/>
              <a:gd name="T2" fmla="*/ 92 w 176"/>
              <a:gd name="T3" fmla="*/ 141 h 177"/>
              <a:gd name="T4" fmla="*/ 92 w 176"/>
              <a:gd name="T5" fmla="*/ 133 h 177"/>
              <a:gd name="T6" fmla="*/ 68 w 176"/>
              <a:gd name="T7" fmla="*/ 101 h 177"/>
              <a:gd name="T8" fmla="*/ 76 w 176"/>
              <a:gd name="T9" fmla="*/ 101 h 177"/>
              <a:gd name="T10" fmla="*/ 84 w 176"/>
              <a:gd name="T11" fmla="*/ 125 h 177"/>
              <a:gd name="T12" fmla="*/ 76 w 176"/>
              <a:gd name="T13" fmla="*/ 117 h 177"/>
              <a:gd name="T14" fmla="*/ 76 w 176"/>
              <a:gd name="T15" fmla="*/ 125 h 177"/>
              <a:gd name="T16" fmla="*/ 52 w 176"/>
              <a:gd name="T17" fmla="*/ 101 h 177"/>
              <a:gd name="T18" fmla="*/ 60 w 176"/>
              <a:gd name="T19" fmla="*/ 101 h 177"/>
              <a:gd name="T20" fmla="*/ 52 w 176"/>
              <a:gd name="T21" fmla="*/ 125 h 177"/>
              <a:gd name="T22" fmla="*/ 60 w 176"/>
              <a:gd name="T23" fmla="*/ 141 h 177"/>
              <a:gd name="T24" fmla="*/ 60 w 176"/>
              <a:gd name="T25" fmla="*/ 133 h 177"/>
              <a:gd name="T26" fmla="*/ 36 w 176"/>
              <a:gd name="T27" fmla="*/ 101 h 177"/>
              <a:gd name="T28" fmla="*/ 44 w 176"/>
              <a:gd name="T29" fmla="*/ 101 h 177"/>
              <a:gd name="T30" fmla="*/ 84 w 176"/>
              <a:gd name="T31" fmla="*/ 109 h 177"/>
              <a:gd name="T32" fmla="*/ 140 w 176"/>
              <a:gd name="T33" fmla="*/ 101 h 177"/>
              <a:gd name="T34" fmla="*/ 140 w 176"/>
              <a:gd name="T35" fmla="*/ 109 h 177"/>
              <a:gd name="T36" fmla="*/ 116 w 176"/>
              <a:gd name="T37" fmla="*/ 101 h 177"/>
              <a:gd name="T38" fmla="*/ 124 w 176"/>
              <a:gd name="T39" fmla="*/ 101 h 177"/>
              <a:gd name="T40" fmla="*/ 132 w 176"/>
              <a:gd name="T41" fmla="*/ 125 h 177"/>
              <a:gd name="T42" fmla="*/ 124 w 176"/>
              <a:gd name="T43" fmla="*/ 117 h 177"/>
              <a:gd name="T44" fmla="*/ 124 w 176"/>
              <a:gd name="T45" fmla="*/ 125 h 177"/>
              <a:gd name="T46" fmla="*/ 100 w 176"/>
              <a:gd name="T47" fmla="*/ 117 h 177"/>
              <a:gd name="T48" fmla="*/ 108 w 176"/>
              <a:gd name="T49" fmla="*/ 117 h 177"/>
              <a:gd name="T50" fmla="*/ 100 w 176"/>
              <a:gd name="T51" fmla="*/ 109 h 177"/>
              <a:gd name="T52" fmla="*/ 148 w 176"/>
              <a:gd name="T53" fmla="*/ 109 h 177"/>
              <a:gd name="T54" fmla="*/ 148 w 176"/>
              <a:gd name="T55" fmla="*/ 101 h 177"/>
              <a:gd name="T56" fmla="*/ 124 w 176"/>
              <a:gd name="T57" fmla="*/ 133 h 177"/>
              <a:gd name="T58" fmla="*/ 132 w 176"/>
              <a:gd name="T59" fmla="*/ 133 h 177"/>
              <a:gd name="T60" fmla="*/ 156 w 176"/>
              <a:gd name="T61" fmla="*/ 149 h 177"/>
              <a:gd name="T62" fmla="*/ 132 w 176"/>
              <a:gd name="T63" fmla="*/ 157 h 177"/>
              <a:gd name="T64" fmla="*/ 132 w 176"/>
              <a:gd name="T65" fmla="*/ 149 h 177"/>
              <a:gd name="T66" fmla="*/ 124 w 176"/>
              <a:gd name="T67" fmla="*/ 157 h 177"/>
              <a:gd name="T68" fmla="*/ 116 w 176"/>
              <a:gd name="T69" fmla="*/ 157 h 177"/>
              <a:gd name="T70" fmla="*/ 156 w 176"/>
              <a:gd name="T71" fmla="*/ 133 h 177"/>
              <a:gd name="T72" fmla="*/ 160 w 176"/>
              <a:gd name="T73" fmla="*/ 81 h 177"/>
              <a:gd name="T74" fmla="*/ 106 w 176"/>
              <a:gd name="T75" fmla="*/ 57 h 177"/>
              <a:gd name="T76" fmla="*/ 129 w 176"/>
              <a:gd name="T77" fmla="*/ 1 h 177"/>
              <a:gd name="T78" fmla="*/ 81 w 176"/>
              <a:gd name="T79" fmla="*/ 70 h 177"/>
              <a:gd name="T80" fmla="*/ 0 w 176"/>
              <a:gd name="T81" fmla="*/ 97 h 177"/>
              <a:gd name="T82" fmla="*/ 160 w 176"/>
              <a:gd name="T83" fmla="*/ 177 h 177"/>
              <a:gd name="T84" fmla="*/ 160 w 176"/>
              <a:gd name="T85" fmla="*/ 81 h 177"/>
              <a:gd name="T86" fmla="*/ 16 w 176"/>
              <a:gd name="T87" fmla="*/ 169 h 177"/>
              <a:gd name="T88" fmla="*/ 16 w 176"/>
              <a:gd name="T89" fmla="*/ 89 h 177"/>
              <a:gd name="T90" fmla="*/ 168 w 176"/>
              <a:gd name="T91" fmla="*/ 161 h 177"/>
              <a:gd name="T92" fmla="*/ 108 w 176"/>
              <a:gd name="T93" fmla="*/ 141 h 177"/>
              <a:gd name="T94" fmla="*/ 44 w 176"/>
              <a:gd name="T95" fmla="*/ 117 h 177"/>
              <a:gd name="T96" fmla="*/ 44 w 176"/>
              <a:gd name="T97" fmla="*/ 125 h 177"/>
              <a:gd name="T98" fmla="*/ 156 w 176"/>
              <a:gd name="T99" fmla="*/ 125 h 177"/>
              <a:gd name="T100" fmla="*/ 148 w 176"/>
              <a:gd name="T101" fmla="*/ 125 h 177"/>
              <a:gd name="T102" fmla="*/ 108 w 176"/>
              <a:gd name="T103" fmla="*/ 149 h 177"/>
              <a:gd name="T104" fmla="*/ 28 w 176"/>
              <a:gd name="T105" fmla="*/ 117 h 177"/>
              <a:gd name="T106" fmla="*/ 28 w 176"/>
              <a:gd name="T107" fmla="*/ 125 h 177"/>
              <a:gd name="T108" fmla="*/ 20 w 176"/>
              <a:gd name="T109" fmla="*/ 101 h 177"/>
              <a:gd name="T110" fmla="*/ 28 w 176"/>
              <a:gd name="T111" fmla="*/ 101 h 177"/>
              <a:gd name="T112" fmla="*/ 20 w 176"/>
              <a:gd name="T113" fmla="*/ 141 h 177"/>
              <a:gd name="T114" fmla="*/ 20 w 176"/>
              <a:gd name="T115" fmla="*/ 157 h 177"/>
              <a:gd name="T116" fmla="*/ 20 w 176"/>
              <a:gd name="T117" fmla="*/ 149 h 177"/>
              <a:gd name="T118" fmla="*/ 44 w 176"/>
              <a:gd name="T119" fmla="*/ 133 h 177"/>
              <a:gd name="T120" fmla="*/ 52 w 176"/>
              <a:gd name="T121" fmla="*/ 133 h 177"/>
              <a:gd name="T122" fmla="*/ 44 w 176"/>
              <a:gd name="T123" fmla="*/ 149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6" h="177">
                <a:moveTo>
                  <a:pt x="76" y="141"/>
                </a:moveTo>
                <a:cubicBezTo>
                  <a:pt x="84" y="141"/>
                  <a:pt x="84" y="141"/>
                  <a:pt x="84" y="141"/>
                </a:cubicBezTo>
                <a:cubicBezTo>
                  <a:pt x="84" y="133"/>
                  <a:pt x="84" y="133"/>
                  <a:pt x="84" y="133"/>
                </a:cubicBezTo>
                <a:cubicBezTo>
                  <a:pt x="76" y="133"/>
                  <a:pt x="76" y="133"/>
                  <a:pt x="76" y="133"/>
                </a:cubicBezTo>
                <a:lnTo>
                  <a:pt x="76" y="141"/>
                </a:lnTo>
                <a:close/>
                <a:moveTo>
                  <a:pt x="92" y="141"/>
                </a:moveTo>
                <a:cubicBezTo>
                  <a:pt x="100" y="141"/>
                  <a:pt x="100" y="141"/>
                  <a:pt x="100" y="141"/>
                </a:cubicBezTo>
                <a:cubicBezTo>
                  <a:pt x="100" y="133"/>
                  <a:pt x="100" y="133"/>
                  <a:pt x="100" y="133"/>
                </a:cubicBezTo>
                <a:cubicBezTo>
                  <a:pt x="92" y="133"/>
                  <a:pt x="92" y="133"/>
                  <a:pt x="92" y="133"/>
                </a:cubicBezTo>
                <a:lnTo>
                  <a:pt x="92" y="141"/>
                </a:lnTo>
                <a:close/>
                <a:moveTo>
                  <a:pt x="76" y="101"/>
                </a:moveTo>
                <a:cubicBezTo>
                  <a:pt x="68" y="101"/>
                  <a:pt x="68" y="101"/>
                  <a:pt x="68" y="101"/>
                </a:cubicBezTo>
                <a:cubicBezTo>
                  <a:pt x="68" y="109"/>
                  <a:pt x="68" y="109"/>
                  <a:pt x="68" y="109"/>
                </a:cubicBezTo>
                <a:cubicBezTo>
                  <a:pt x="76" y="109"/>
                  <a:pt x="76" y="109"/>
                  <a:pt x="76" y="109"/>
                </a:cubicBezTo>
                <a:lnTo>
                  <a:pt x="76" y="101"/>
                </a:lnTo>
                <a:close/>
                <a:moveTo>
                  <a:pt x="92" y="117"/>
                </a:moveTo>
                <a:cubicBezTo>
                  <a:pt x="84" y="117"/>
                  <a:pt x="84" y="117"/>
                  <a:pt x="84" y="117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92" y="125"/>
                  <a:pt x="92" y="125"/>
                  <a:pt x="92" y="125"/>
                </a:cubicBezTo>
                <a:lnTo>
                  <a:pt x="92" y="117"/>
                </a:lnTo>
                <a:close/>
                <a:moveTo>
                  <a:pt x="76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76" y="125"/>
                  <a:pt x="76" y="125"/>
                  <a:pt x="76" y="125"/>
                </a:cubicBezTo>
                <a:lnTo>
                  <a:pt x="76" y="117"/>
                </a:lnTo>
                <a:close/>
                <a:moveTo>
                  <a:pt x="60" y="101"/>
                </a:moveTo>
                <a:cubicBezTo>
                  <a:pt x="52" y="101"/>
                  <a:pt x="52" y="101"/>
                  <a:pt x="52" y="101"/>
                </a:cubicBezTo>
                <a:cubicBezTo>
                  <a:pt x="52" y="109"/>
                  <a:pt x="52" y="109"/>
                  <a:pt x="52" y="109"/>
                </a:cubicBezTo>
                <a:cubicBezTo>
                  <a:pt x="60" y="109"/>
                  <a:pt x="60" y="109"/>
                  <a:pt x="60" y="109"/>
                </a:cubicBezTo>
                <a:lnTo>
                  <a:pt x="60" y="101"/>
                </a:lnTo>
                <a:close/>
                <a:moveTo>
                  <a:pt x="60" y="117"/>
                </a:moveTo>
                <a:cubicBezTo>
                  <a:pt x="52" y="117"/>
                  <a:pt x="52" y="117"/>
                  <a:pt x="52" y="117"/>
                </a:cubicBezTo>
                <a:cubicBezTo>
                  <a:pt x="52" y="125"/>
                  <a:pt x="52" y="125"/>
                  <a:pt x="52" y="125"/>
                </a:cubicBezTo>
                <a:cubicBezTo>
                  <a:pt x="60" y="125"/>
                  <a:pt x="60" y="125"/>
                  <a:pt x="60" y="125"/>
                </a:cubicBezTo>
                <a:lnTo>
                  <a:pt x="60" y="117"/>
                </a:lnTo>
                <a:close/>
                <a:moveTo>
                  <a:pt x="60" y="141"/>
                </a:moveTo>
                <a:cubicBezTo>
                  <a:pt x="68" y="141"/>
                  <a:pt x="68" y="141"/>
                  <a:pt x="68" y="141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60" y="133"/>
                  <a:pt x="60" y="133"/>
                  <a:pt x="60" y="133"/>
                </a:cubicBezTo>
                <a:lnTo>
                  <a:pt x="60" y="141"/>
                </a:lnTo>
                <a:close/>
                <a:moveTo>
                  <a:pt x="44" y="101"/>
                </a:moveTo>
                <a:cubicBezTo>
                  <a:pt x="36" y="101"/>
                  <a:pt x="36" y="101"/>
                  <a:pt x="36" y="101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44" y="109"/>
                  <a:pt x="44" y="109"/>
                  <a:pt x="44" y="109"/>
                </a:cubicBezTo>
                <a:lnTo>
                  <a:pt x="44" y="101"/>
                </a:lnTo>
                <a:close/>
                <a:moveTo>
                  <a:pt x="92" y="101"/>
                </a:moveTo>
                <a:cubicBezTo>
                  <a:pt x="84" y="101"/>
                  <a:pt x="84" y="101"/>
                  <a:pt x="84" y="101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92" y="109"/>
                  <a:pt x="92" y="109"/>
                  <a:pt x="92" y="109"/>
                </a:cubicBezTo>
                <a:lnTo>
                  <a:pt x="92" y="101"/>
                </a:lnTo>
                <a:close/>
                <a:moveTo>
                  <a:pt x="140" y="101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40" y="109"/>
                  <a:pt x="140" y="109"/>
                  <a:pt x="140" y="109"/>
                </a:cubicBezTo>
                <a:lnTo>
                  <a:pt x="140" y="101"/>
                </a:lnTo>
                <a:close/>
                <a:moveTo>
                  <a:pt x="124" y="101"/>
                </a:moveTo>
                <a:cubicBezTo>
                  <a:pt x="116" y="101"/>
                  <a:pt x="116" y="101"/>
                  <a:pt x="116" y="101"/>
                </a:cubicBezTo>
                <a:cubicBezTo>
                  <a:pt x="116" y="109"/>
                  <a:pt x="116" y="109"/>
                  <a:pt x="116" y="109"/>
                </a:cubicBezTo>
                <a:cubicBezTo>
                  <a:pt x="124" y="109"/>
                  <a:pt x="124" y="109"/>
                  <a:pt x="124" y="109"/>
                </a:cubicBezTo>
                <a:lnTo>
                  <a:pt x="124" y="101"/>
                </a:lnTo>
                <a:close/>
                <a:moveTo>
                  <a:pt x="140" y="117"/>
                </a:moveTo>
                <a:cubicBezTo>
                  <a:pt x="132" y="117"/>
                  <a:pt x="132" y="117"/>
                  <a:pt x="132" y="117"/>
                </a:cubicBezTo>
                <a:cubicBezTo>
                  <a:pt x="132" y="125"/>
                  <a:pt x="132" y="125"/>
                  <a:pt x="132" y="125"/>
                </a:cubicBezTo>
                <a:cubicBezTo>
                  <a:pt x="140" y="125"/>
                  <a:pt x="140" y="125"/>
                  <a:pt x="140" y="125"/>
                </a:cubicBezTo>
                <a:lnTo>
                  <a:pt x="140" y="117"/>
                </a:lnTo>
                <a:close/>
                <a:moveTo>
                  <a:pt x="124" y="117"/>
                </a:moveTo>
                <a:cubicBezTo>
                  <a:pt x="116" y="117"/>
                  <a:pt x="116" y="117"/>
                  <a:pt x="116" y="117"/>
                </a:cubicBezTo>
                <a:cubicBezTo>
                  <a:pt x="116" y="125"/>
                  <a:pt x="116" y="125"/>
                  <a:pt x="116" y="125"/>
                </a:cubicBezTo>
                <a:cubicBezTo>
                  <a:pt x="124" y="125"/>
                  <a:pt x="124" y="125"/>
                  <a:pt x="124" y="125"/>
                </a:cubicBezTo>
                <a:lnTo>
                  <a:pt x="124" y="117"/>
                </a:lnTo>
                <a:close/>
                <a:moveTo>
                  <a:pt x="108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8" y="125"/>
                  <a:pt x="108" y="125"/>
                  <a:pt x="108" y="125"/>
                </a:cubicBezTo>
                <a:lnTo>
                  <a:pt x="108" y="117"/>
                </a:lnTo>
                <a:close/>
                <a:moveTo>
                  <a:pt x="108" y="101"/>
                </a:moveTo>
                <a:cubicBezTo>
                  <a:pt x="100" y="101"/>
                  <a:pt x="100" y="101"/>
                  <a:pt x="100" y="101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108" y="109"/>
                  <a:pt x="108" y="109"/>
                  <a:pt x="108" y="109"/>
                </a:cubicBezTo>
                <a:lnTo>
                  <a:pt x="108" y="101"/>
                </a:lnTo>
                <a:close/>
                <a:moveTo>
                  <a:pt x="148" y="109"/>
                </a:moveTo>
                <a:cubicBezTo>
                  <a:pt x="156" y="109"/>
                  <a:pt x="156" y="109"/>
                  <a:pt x="156" y="109"/>
                </a:cubicBezTo>
                <a:cubicBezTo>
                  <a:pt x="156" y="101"/>
                  <a:pt x="156" y="101"/>
                  <a:pt x="156" y="101"/>
                </a:cubicBezTo>
                <a:cubicBezTo>
                  <a:pt x="148" y="101"/>
                  <a:pt x="148" y="101"/>
                  <a:pt x="148" y="101"/>
                </a:cubicBezTo>
                <a:lnTo>
                  <a:pt x="148" y="109"/>
                </a:lnTo>
                <a:close/>
                <a:moveTo>
                  <a:pt x="132" y="133"/>
                </a:moveTo>
                <a:cubicBezTo>
                  <a:pt x="124" y="133"/>
                  <a:pt x="124" y="133"/>
                  <a:pt x="124" y="133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2" y="141"/>
                  <a:pt x="132" y="141"/>
                  <a:pt x="132" y="141"/>
                </a:cubicBezTo>
                <a:lnTo>
                  <a:pt x="132" y="133"/>
                </a:lnTo>
                <a:close/>
                <a:moveTo>
                  <a:pt x="148" y="157"/>
                </a:moveTo>
                <a:cubicBezTo>
                  <a:pt x="156" y="157"/>
                  <a:pt x="156" y="157"/>
                  <a:pt x="156" y="157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48" y="149"/>
                  <a:pt x="148" y="149"/>
                  <a:pt x="148" y="149"/>
                </a:cubicBezTo>
                <a:lnTo>
                  <a:pt x="148" y="157"/>
                </a:lnTo>
                <a:close/>
                <a:moveTo>
                  <a:pt x="132" y="157"/>
                </a:moveTo>
                <a:cubicBezTo>
                  <a:pt x="140" y="157"/>
                  <a:pt x="140" y="157"/>
                  <a:pt x="140" y="157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32" y="149"/>
                  <a:pt x="132" y="149"/>
                  <a:pt x="132" y="149"/>
                </a:cubicBezTo>
                <a:lnTo>
                  <a:pt x="132" y="157"/>
                </a:lnTo>
                <a:close/>
                <a:moveTo>
                  <a:pt x="116" y="157"/>
                </a:moveTo>
                <a:cubicBezTo>
                  <a:pt x="124" y="157"/>
                  <a:pt x="124" y="157"/>
                  <a:pt x="124" y="157"/>
                </a:cubicBezTo>
                <a:cubicBezTo>
                  <a:pt x="124" y="149"/>
                  <a:pt x="124" y="149"/>
                  <a:pt x="124" y="149"/>
                </a:cubicBezTo>
                <a:cubicBezTo>
                  <a:pt x="116" y="149"/>
                  <a:pt x="116" y="149"/>
                  <a:pt x="116" y="149"/>
                </a:cubicBezTo>
                <a:lnTo>
                  <a:pt x="116" y="157"/>
                </a:lnTo>
                <a:close/>
                <a:moveTo>
                  <a:pt x="140" y="141"/>
                </a:moveTo>
                <a:cubicBezTo>
                  <a:pt x="156" y="141"/>
                  <a:pt x="156" y="141"/>
                  <a:pt x="156" y="141"/>
                </a:cubicBezTo>
                <a:cubicBezTo>
                  <a:pt x="156" y="133"/>
                  <a:pt x="156" y="133"/>
                  <a:pt x="156" y="133"/>
                </a:cubicBezTo>
                <a:cubicBezTo>
                  <a:pt x="140" y="133"/>
                  <a:pt x="140" y="133"/>
                  <a:pt x="140" y="133"/>
                </a:cubicBezTo>
                <a:lnTo>
                  <a:pt x="140" y="141"/>
                </a:lnTo>
                <a:close/>
                <a:moveTo>
                  <a:pt x="160" y="81"/>
                </a:moveTo>
                <a:cubicBezTo>
                  <a:pt x="89" y="81"/>
                  <a:pt x="89" y="81"/>
                  <a:pt x="89" y="81"/>
                </a:cubicBezTo>
                <a:cubicBezTo>
                  <a:pt x="88" y="78"/>
                  <a:pt x="88" y="75"/>
                  <a:pt x="89" y="72"/>
                </a:cubicBezTo>
                <a:cubicBezTo>
                  <a:pt x="90" y="65"/>
                  <a:pt x="96" y="60"/>
                  <a:pt x="106" y="57"/>
                </a:cubicBezTo>
                <a:cubicBezTo>
                  <a:pt x="122" y="51"/>
                  <a:pt x="129" y="41"/>
                  <a:pt x="132" y="34"/>
                </a:cubicBezTo>
                <a:cubicBezTo>
                  <a:pt x="136" y="24"/>
                  <a:pt x="137" y="13"/>
                  <a:pt x="134" y="4"/>
                </a:cubicBezTo>
                <a:cubicBezTo>
                  <a:pt x="133" y="1"/>
                  <a:pt x="131" y="0"/>
                  <a:pt x="129" y="1"/>
                </a:cubicBezTo>
                <a:cubicBezTo>
                  <a:pt x="126" y="2"/>
                  <a:pt x="125" y="4"/>
                  <a:pt x="126" y="6"/>
                </a:cubicBezTo>
                <a:cubicBezTo>
                  <a:pt x="131" y="21"/>
                  <a:pt x="126" y="41"/>
                  <a:pt x="103" y="49"/>
                </a:cubicBezTo>
                <a:cubicBezTo>
                  <a:pt x="87" y="54"/>
                  <a:pt x="82" y="63"/>
                  <a:pt x="81" y="70"/>
                </a:cubicBezTo>
                <a:cubicBezTo>
                  <a:pt x="80" y="73"/>
                  <a:pt x="80" y="77"/>
                  <a:pt x="81" y="81"/>
                </a:cubicBezTo>
                <a:cubicBezTo>
                  <a:pt x="16" y="81"/>
                  <a:pt x="16" y="81"/>
                  <a:pt x="16" y="81"/>
                </a:cubicBezTo>
                <a:cubicBezTo>
                  <a:pt x="7" y="81"/>
                  <a:pt x="0" y="88"/>
                  <a:pt x="0" y="97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7" y="177"/>
                  <a:pt x="16" y="177"/>
                </a:cubicBezTo>
                <a:cubicBezTo>
                  <a:pt x="160" y="177"/>
                  <a:pt x="160" y="177"/>
                  <a:pt x="160" y="177"/>
                </a:cubicBezTo>
                <a:cubicBezTo>
                  <a:pt x="169" y="177"/>
                  <a:pt x="176" y="170"/>
                  <a:pt x="176" y="161"/>
                </a:cubicBezTo>
                <a:cubicBezTo>
                  <a:pt x="176" y="97"/>
                  <a:pt x="176" y="97"/>
                  <a:pt x="176" y="97"/>
                </a:cubicBezTo>
                <a:cubicBezTo>
                  <a:pt x="176" y="88"/>
                  <a:pt x="169" y="81"/>
                  <a:pt x="160" y="81"/>
                </a:cubicBezTo>
                <a:moveTo>
                  <a:pt x="168" y="161"/>
                </a:moveTo>
                <a:cubicBezTo>
                  <a:pt x="168" y="165"/>
                  <a:pt x="164" y="169"/>
                  <a:pt x="16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2" y="169"/>
                  <a:pt x="8" y="165"/>
                  <a:pt x="8" y="161"/>
                </a:cubicBezTo>
                <a:cubicBezTo>
                  <a:pt x="8" y="97"/>
                  <a:pt x="8" y="97"/>
                  <a:pt x="8" y="97"/>
                </a:cubicBezTo>
                <a:cubicBezTo>
                  <a:pt x="8" y="93"/>
                  <a:pt x="12" y="89"/>
                  <a:pt x="16" y="89"/>
                </a:cubicBezTo>
                <a:cubicBezTo>
                  <a:pt x="160" y="89"/>
                  <a:pt x="160" y="89"/>
                  <a:pt x="160" y="89"/>
                </a:cubicBezTo>
                <a:cubicBezTo>
                  <a:pt x="164" y="89"/>
                  <a:pt x="168" y="93"/>
                  <a:pt x="168" y="97"/>
                </a:cubicBezTo>
                <a:lnTo>
                  <a:pt x="168" y="161"/>
                </a:lnTo>
                <a:close/>
                <a:moveTo>
                  <a:pt x="116" y="133"/>
                </a:moveTo>
                <a:cubicBezTo>
                  <a:pt x="108" y="133"/>
                  <a:pt x="108" y="133"/>
                  <a:pt x="108" y="133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16" y="141"/>
                  <a:pt x="116" y="141"/>
                  <a:pt x="116" y="141"/>
                </a:cubicBezTo>
                <a:lnTo>
                  <a:pt x="116" y="133"/>
                </a:lnTo>
                <a:close/>
                <a:moveTo>
                  <a:pt x="44" y="117"/>
                </a:moveTo>
                <a:cubicBezTo>
                  <a:pt x="36" y="117"/>
                  <a:pt x="36" y="117"/>
                  <a:pt x="36" y="117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44" y="125"/>
                  <a:pt x="44" y="125"/>
                  <a:pt x="44" y="125"/>
                </a:cubicBezTo>
                <a:lnTo>
                  <a:pt x="44" y="117"/>
                </a:lnTo>
                <a:close/>
                <a:moveTo>
                  <a:pt x="148" y="125"/>
                </a:moveTo>
                <a:cubicBezTo>
                  <a:pt x="156" y="125"/>
                  <a:pt x="156" y="125"/>
                  <a:pt x="156" y="125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48" y="117"/>
                  <a:pt x="148" y="117"/>
                  <a:pt x="148" y="117"/>
                </a:cubicBezTo>
                <a:lnTo>
                  <a:pt x="148" y="125"/>
                </a:lnTo>
                <a:close/>
                <a:moveTo>
                  <a:pt x="52" y="157"/>
                </a:moveTo>
                <a:cubicBezTo>
                  <a:pt x="108" y="157"/>
                  <a:pt x="108" y="157"/>
                  <a:pt x="108" y="157"/>
                </a:cubicBezTo>
                <a:cubicBezTo>
                  <a:pt x="108" y="149"/>
                  <a:pt x="108" y="149"/>
                  <a:pt x="108" y="149"/>
                </a:cubicBezTo>
                <a:cubicBezTo>
                  <a:pt x="52" y="149"/>
                  <a:pt x="52" y="149"/>
                  <a:pt x="52" y="149"/>
                </a:cubicBezTo>
                <a:lnTo>
                  <a:pt x="52" y="157"/>
                </a:lnTo>
                <a:close/>
                <a:moveTo>
                  <a:pt x="28" y="117"/>
                </a:moveTo>
                <a:cubicBezTo>
                  <a:pt x="20" y="117"/>
                  <a:pt x="20" y="117"/>
                  <a:pt x="20" y="117"/>
                </a:cubicBezTo>
                <a:cubicBezTo>
                  <a:pt x="20" y="125"/>
                  <a:pt x="20" y="125"/>
                  <a:pt x="20" y="125"/>
                </a:cubicBezTo>
                <a:cubicBezTo>
                  <a:pt x="28" y="125"/>
                  <a:pt x="28" y="125"/>
                  <a:pt x="28" y="125"/>
                </a:cubicBezTo>
                <a:lnTo>
                  <a:pt x="28" y="117"/>
                </a:lnTo>
                <a:close/>
                <a:moveTo>
                  <a:pt x="28" y="101"/>
                </a:moveTo>
                <a:cubicBezTo>
                  <a:pt x="20" y="101"/>
                  <a:pt x="20" y="101"/>
                  <a:pt x="20" y="101"/>
                </a:cubicBezTo>
                <a:cubicBezTo>
                  <a:pt x="20" y="109"/>
                  <a:pt x="20" y="109"/>
                  <a:pt x="20" y="109"/>
                </a:cubicBezTo>
                <a:cubicBezTo>
                  <a:pt x="28" y="109"/>
                  <a:pt x="28" y="109"/>
                  <a:pt x="28" y="109"/>
                </a:cubicBezTo>
                <a:lnTo>
                  <a:pt x="28" y="101"/>
                </a:lnTo>
                <a:close/>
                <a:moveTo>
                  <a:pt x="36" y="133"/>
                </a:moveTo>
                <a:cubicBezTo>
                  <a:pt x="20" y="133"/>
                  <a:pt x="20" y="133"/>
                  <a:pt x="20" y="133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36" y="141"/>
                  <a:pt x="36" y="141"/>
                  <a:pt x="36" y="141"/>
                </a:cubicBezTo>
                <a:lnTo>
                  <a:pt x="36" y="133"/>
                </a:lnTo>
                <a:close/>
                <a:moveTo>
                  <a:pt x="20" y="157"/>
                </a:moveTo>
                <a:cubicBezTo>
                  <a:pt x="28" y="157"/>
                  <a:pt x="28" y="157"/>
                  <a:pt x="28" y="157"/>
                </a:cubicBezTo>
                <a:cubicBezTo>
                  <a:pt x="28" y="149"/>
                  <a:pt x="28" y="149"/>
                  <a:pt x="28" y="149"/>
                </a:cubicBezTo>
                <a:cubicBezTo>
                  <a:pt x="20" y="149"/>
                  <a:pt x="20" y="149"/>
                  <a:pt x="20" y="149"/>
                </a:cubicBezTo>
                <a:lnTo>
                  <a:pt x="20" y="157"/>
                </a:lnTo>
                <a:close/>
                <a:moveTo>
                  <a:pt x="52" y="133"/>
                </a:moveTo>
                <a:cubicBezTo>
                  <a:pt x="44" y="133"/>
                  <a:pt x="44" y="133"/>
                  <a:pt x="44" y="133"/>
                </a:cubicBezTo>
                <a:cubicBezTo>
                  <a:pt x="44" y="141"/>
                  <a:pt x="44" y="141"/>
                  <a:pt x="44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33"/>
                </a:lnTo>
                <a:close/>
                <a:moveTo>
                  <a:pt x="36" y="157"/>
                </a:moveTo>
                <a:cubicBezTo>
                  <a:pt x="44" y="157"/>
                  <a:pt x="44" y="157"/>
                  <a:pt x="44" y="157"/>
                </a:cubicBezTo>
                <a:cubicBezTo>
                  <a:pt x="44" y="149"/>
                  <a:pt x="44" y="149"/>
                  <a:pt x="44" y="149"/>
                </a:cubicBezTo>
                <a:cubicBezTo>
                  <a:pt x="36" y="149"/>
                  <a:pt x="36" y="149"/>
                  <a:pt x="36" y="149"/>
                </a:cubicBezTo>
                <a:lnTo>
                  <a:pt x="36" y="1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3"/>
          <p:cNvSpPr>
            <a:spLocks noEditPoints="1"/>
          </p:cNvSpPr>
          <p:nvPr/>
        </p:nvSpPr>
        <p:spPr bwMode="auto">
          <a:xfrm>
            <a:off x="8602663" y="3973513"/>
            <a:ext cx="446087" cy="447675"/>
          </a:xfrm>
          <a:custGeom>
            <a:avLst/>
            <a:gdLst>
              <a:gd name="T0" fmla="*/ 160 w 176"/>
              <a:gd name="T1" fmla="*/ 96 h 176"/>
              <a:gd name="T2" fmla="*/ 160 w 176"/>
              <a:gd name="T3" fmla="*/ 48 h 176"/>
              <a:gd name="T4" fmla="*/ 112 w 176"/>
              <a:gd name="T5" fmla="*/ 0 h 176"/>
              <a:gd name="T6" fmla="*/ 64 w 176"/>
              <a:gd name="T7" fmla="*/ 0 h 176"/>
              <a:gd name="T8" fmla="*/ 16 w 176"/>
              <a:gd name="T9" fmla="*/ 48 h 176"/>
              <a:gd name="T10" fmla="*/ 16 w 176"/>
              <a:gd name="T11" fmla="*/ 96 h 176"/>
              <a:gd name="T12" fmla="*/ 0 w 176"/>
              <a:gd name="T13" fmla="*/ 116 h 176"/>
              <a:gd name="T14" fmla="*/ 0 w 176"/>
              <a:gd name="T15" fmla="*/ 156 h 176"/>
              <a:gd name="T16" fmla="*/ 20 w 176"/>
              <a:gd name="T17" fmla="*/ 176 h 176"/>
              <a:gd name="T18" fmla="*/ 40 w 176"/>
              <a:gd name="T19" fmla="*/ 156 h 176"/>
              <a:gd name="T20" fmla="*/ 40 w 176"/>
              <a:gd name="T21" fmla="*/ 116 h 176"/>
              <a:gd name="T22" fmla="*/ 24 w 176"/>
              <a:gd name="T23" fmla="*/ 96 h 176"/>
              <a:gd name="T24" fmla="*/ 24 w 176"/>
              <a:gd name="T25" fmla="*/ 48 h 176"/>
              <a:gd name="T26" fmla="*/ 64 w 176"/>
              <a:gd name="T27" fmla="*/ 8 h 176"/>
              <a:gd name="T28" fmla="*/ 112 w 176"/>
              <a:gd name="T29" fmla="*/ 8 h 176"/>
              <a:gd name="T30" fmla="*/ 152 w 176"/>
              <a:gd name="T31" fmla="*/ 48 h 176"/>
              <a:gd name="T32" fmla="*/ 152 w 176"/>
              <a:gd name="T33" fmla="*/ 96 h 176"/>
              <a:gd name="T34" fmla="*/ 136 w 176"/>
              <a:gd name="T35" fmla="*/ 116 h 176"/>
              <a:gd name="T36" fmla="*/ 136 w 176"/>
              <a:gd name="T37" fmla="*/ 156 h 176"/>
              <a:gd name="T38" fmla="*/ 156 w 176"/>
              <a:gd name="T39" fmla="*/ 176 h 176"/>
              <a:gd name="T40" fmla="*/ 176 w 176"/>
              <a:gd name="T41" fmla="*/ 156 h 176"/>
              <a:gd name="T42" fmla="*/ 176 w 176"/>
              <a:gd name="T43" fmla="*/ 116 h 176"/>
              <a:gd name="T44" fmla="*/ 160 w 176"/>
              <a:gd name="T45" fmla="*/ 96 h 176"/>
              <a:gd name="T46" fmla="*/ 32 w 176"/>
              <a:gd name="T47" fmla="*/ 116 h 176"/>
              <a:gd name="T48" fmla="*/ 32 w 176"/>
              <a:gd name="T49" fmla="*/ 156 h 176"/>
              <a:gd name="T50" fmla="*/ 20 w 176"/>
              <a:gd name="T51" fmla="*/ 168 h 176"/>
              <a:gd name="T52" fmla="*/ 8 w 176"/>
              <a:gd name="T53" fmla="*/ 156 h 176"/>
              <a:gd name="T54" fmla="*/ 8 w 176"/>
              <a:gd name="T55" fmla="*/ 116 h 176"/>
              <a:gd name="T56" fmla="*/ 20 w 176"/>
              <a:gd name="T57" fmla="*/ 104 h 176"/>
              <a:gd name="T58" fmla="*/ 32 w 176"/>
              <a:gd name="T59" fmla="*/ 116 h 176"/>
              <a:gd name="T60" fmla="*/ 168 w 176"/>
              <a:gd name="T61" fmla="*/ 156 h 176"/>
              <a:gd name="T62" fmla="*/ 156 w 176"/>
              <a:gd name="T63" fmla="*/ 168 h 176"/>
              <a:gd name="T64" fmla="*/ 144 w 176"/>
              <a:gd name="T65" fmla="*/ 156 h 176"/>
              <a:gd name="T66" fmla="*/ 144 w 176"/>
              <a:gd name="T67" fmla="*/ 116 h 176"/>
              <a:gd name="T68" fmla="*/ 156 w 176"/>
              <a:gd name="T69" fmla="*/ 104 h 176"/>
              <a:gd name="T70" fmla="*/ 168 w 176"/>
              <a:gd name="T71" fmla="*/ 116 h 176"/>
              <a:gd name="T72" fmla="*/ 168 w 176"/>
              <a:gd name="T73" fmla="*/ 1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6">
                <a:moveTo>
                  <a:pt x="160" y="96"/>
                </a:moveTo>
                <a:cubicBezTo>
                  <a:pt x="160" y="48"/>
                  <a:pt x="160" y="48"/>
                  <a:pt x="160" y="48"/>
                </a:cubicBezTo>
                <a:cubicBezTo>
                  <a:pt x="160" y="21"/>
                  <a:pt x="139" y="0"/>
                  <a:pt x="112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37" y="0"/>
                  <a:pt x="16" y="21"/>
                  <a:pt x="16" y="48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8"/>
                  <a:pt x="0" y="106"/>
                  <a:pt x="0" y="11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7"/>
                  <a:pt x="9" y="176"/>
                  <a:pt x="20" y="176"/>
                </a:cubicBezTo>
                <a:cubicBezTo>
                  <a:pt x="31" y="176"/>
                  <a:pt x="40" y="167"/>
                  <a:pt x="40" y="15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106"/>
                  <a:pt x="33" y="98"/>
                  <a:pt x="24" y="96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26"/>
                  <a:pt x="42" y="8"/>
                  <a:pt x="6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34" y="8"/>
                  <a:pt x="152" y="26"/>
                  <a:pt x="152" y="4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43" y="98"/>
                  <a:pt x="136" y="106"/>
                  <a:pt x="136" y="11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67"/>
                  <a:pt x="145" y="176"/>
                  <a:pt x="156" y="176"/>
                </a:cubicBezTo>
                <a:cubicBezTo>
                  <a:pt x="167" y="176"/>
                  <a:pt x="176" y="167"/>
                  <a:pt x="176" y="156"/>
                </a:cubicBezTo>
                <a:cubicBezTo>
                  <a:pt x="176" y="116"/>
                  <a:pt x="176" y="116"/>
                  <a:pt x="176" y="116"/>
                </a:cubicBezTo>
                <a:cubicBezTo>
                  <a:pt x="176" y="106"/>
                  <a:pt x="169" y="98"/>
                  <a:pt x="160" y="96"/>
                </a:cubicBezTo>
                <a:moveTo>
                  <a:pt x="32" y="116"/>
                </a:moveTo>
                <a:cubicBezTo>
                  <a:pt x="32" y="156"/>
                  <a:pt x="32" y="156"/>
                  <a:pt x="32" y="156"/>
                </a:cubicBezTo>
                <a:cubicBezTo>
                  <a:pt x="32" y="163"/>
                  <a:pt x="27" y="168"/>
                  <a:pt x="20" y="168"/>
                </a:cubicBezTo>
                <a:cubicBezTo>
                  <a:pt x="13" y="168"/>
                  <a:pt x="8" y="163"/>
                  <a:pt x="8" y="156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09"/>
                  <a:pt x="13" y="104"/>
                  <a:pt x="20" y="104"/>
                </a:cubicBezTo>
                <a:cubicBezTo>
                  <a:pt x="27" y="104"/>
                  <a:pt x="32" y="109"/>
                  <a:pt x="32" y="116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49" y="168"/>
                  <a:pt x="144" y="163"/>
                  <a:pt x="144" y="156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44" y="109"/>
                  <a:pt x="149" y="104"/>
                  <a:pt x="156" y="104"/>
                </a:cubicBezTo>
                <a:cubicBezTo>
                  <a:pt x="163" y="104"/>
                  <a:pt x="168" y="109"/>
                  <a:pt x="168" y="116"/>
                </a:cubicBezTo>
                <a:lnTo>
                  <a:pt x="168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4"/>
          <p:cNvSpPr>
            <a:spLocks noEditPoints="1"/>
          </p:cNvSpPr>
          <p:nvPr/>
        </p:nvSpPr>
        <p:spPr bwMode="auto">
          <a:xfrm>
            <a:off x="9455150" y="3973513"/>
            <a:ext cx="447675" cy="447675"/>
          </a:xfrm>
          <a:custGeom>
            <a:avLst/>
            <a:gdLst>
              <a:gd name="T0" fmla="*/ 160 w 176"/>
              <a:gd name="T1" fmla="*/ 112 h 176"/>
              <a:gd name="T2" fmla="*/ 160 w 176"/>
              <a:gd name="T3" fmla="*/ 48 h 176"/>
              <a:gd name="T4" fmla="*/ 112 w 176"/>
              <a:gd name="T5" fmla="*/ 0 h 176"/>
              <a:gd name="T6" fmla="*/ 64 w 176"/>
              <a:gd name="T7" fmla="*/ 0 h 176"/>
              <a:gd name="T8" fmla="*/ 16 w 176"/>
              <a:gd name="T9" fmla="*/ 48 h 176"/>
              <a:gd name="T10" fmla="*/ 16 w 176"/>
              <a:gd name="T11" fmla="*/ 112 h 176"/>
              <a:gd name="T12" fmla="*/ 0 w 176"/>
              <a:gd name="T13" fmla="*/ 128 h 176"/>
              <a:gd name="T14" fmla="*/ 0 w 176"/>
              <a:gd name="T15" fmla="*/ 144 h 176"/>
              <a:gd name="T16" fmla="*/ 16 w 176"/>
              <a:gd name="T17" fmla="*/ 160 h 176"/>
              <a:gd name="T18" fmla="*/ 16 w 176"/>
              <a:gd name="T19" fmla="*/ 160 h 176"/>
              <a:gd name="T20" fmla="*/ 36 w 176"/>
              <a:gd name="T21" fmla="*/ 176 h 176"/>
              <a:gd name="T22" fmla="*/ 56 w 176"/>
              <a:gd name="T23" fmla="*/ 156 h 176"/>
              <a:gd name="T24" fmla="*/ 56 w 176"/>
              <a:gd name="T25" fmla="*/ 116 h 176"/>
              <a:gd name="T26" fmla="*/ 36 w 176"/>
              <a:gd name="T27" fmla="*/ 96 h 176"/>
              <a:gd name="T28" fmla="*/ 24 w 176"/>
              <a:gd name="T29" fmla="*/ 100 h 176"/>
              <a:gd name="T30" fmla="*/ 24 w 176"/>
              <a:gd name="T31" fmla="*/ 48 h 176"/>
              <a:gd name="T32" fmla="*/ 64 w 176"/>
              <a:gd name="T33" fmla="*/ 8 h 176"/>
              <a:gd name="T34" fmla="*/ 112 w 176"/>
              <a:gd name="T35" fmla="*/ 8 h 176"/>
              <a:gd name="T36" fmla="*/ 152 w 176"/>
              <a:gd name="T37" fmla="*/ 48 h 176"/>
              <a:gd name="T38" fmla="*/ 152 w 176"/>
              <a:gd name="T39" fmla="*/ 100 h 176"/>
              <a:gd name="T40" fmla="*/ 140 w 176"/>
              <a:gd name="T41" fmla="*/ 96 h 176"/>
              <a:gd name="T42" fmla="*/ 120 w 176"/>
              <a:gd name="T43" fmla="*/ 116 h 176"/>
              <a:gd name="T44" fmla="*/ 120 w 176"/>
              <a:gd name="T45" fmla="*/ 156 h 176"/>
              <a:gd name="T46" fmla="*/ 140 w 176"/>
              <a:gd name="T47" fmla="*/ 176 h 176"/>
              <a:gd name="T48" fmla="*/ 160 w 176"/>
              <a:gd name="T49" fmla="*/ 160 h 176"/>
              <a:gd name="T50" fmla="*/ 160 w 176"/>
              <a:gd name="T51" fmla="*/ 160 h 176"/>
              <a:gd name="T52" fmla="*/ 176 w 176"/>
              <a:gd name="T53" fmla="*/ 144 h 176"/>
              <a:gd name="T54" fmla="*/ 176 w 176"/>
              <a:gd name="T55" fmla="*/ 128 h 176"/>
              <a:gd name="T56" fmla="*/ 160 w 176"/>
              <a:gd name="T57" fmla="*/ 112 h 176"/>
              <a:gd name="T58" fmla="*/ 16 w 176"/>
              <a:gd name="T59" fmla="*/ 152 h 176"/>
              <a:gd name="T60" fmla="*/ 8 w 176"/>
              <a:gd name="T61" fmla="*/ 144 h 176"/>
              <a:gd name="T62" fmla="*/ 8 w 176"/>
              <a:gd name="T63" fmla="*/ 128 h 176"/>
              <a:gd name="T64" fmla="*/ 16 w 176"/>
              <a:gd name="T65" fmla="*/ 120 h 176"/>
              <a:gd name="T66" fmla="*/ 16 w 176"/>
              <a:gd name="T67" fmla="*/ 152 h 176"/>
              <a:gd name="T68" fmla="*/ 36 w 176"/>
              <a:gd name="T69" fmla="*/ 104 h 176"/>
              <a:gd name="T70" fmla="*/ 48 w 176"/>
              <a:gd name="T71" fmla="*/ 116 h 176"/>
              <a:gd name="T72" fmla="*/ 48 w 176"/>
              <a:gd name="T73" fmla="*/ 156 h 176"/>
              <a:gd name="T74" fmla="*/ 36 w 176"/>
              <a:gd name="T75" fmla="*/ 168 h 176"/>
              <a:gd name="T76" fmla="*/ 24 w 176"/>
              <a:gd name="T77" fmla="*/ 156 h 176"/>
              <a:gd name="T78" fmla="*/ 24 w 176"/>
              <a:gd name="T79" fmla="*/ 116 h 176"/>
              <a:gd name="T80" fmla="*/ 36 w 176"/>
              <a:gd name="T81" fmla="*/ 104 h 176"/>
              <a:gd name="T82" fmla="*/ 152 w 176"/>
              <a:gd name="T83" fmla="*/ 156 h 176"/>
              <a:gd name="T84" fmla="*/ 140 w 176"/>
              <a:gd name="T85" fmla="*/ 168 h 176"/>
              <a:gd name="T86" fmla="*/ 128 w 176"/>
              <a:gd name="T87" fmla="*/ 156 h 176"/>
              <a:gd name="T88" fmla="*/ 128 w 176"/>
              <a:gd name="T89" fmla="*/ 116 h 176"/>
              <a:gd name="T90" fmla="*/ 140 w 176"/>
              <a:gd name="T91" fmla="*/ 104 h 176"/>
              <a:gd name="T92" fmla="*/ 152 w 176"/>
              <a:gd name="T93" fmla="*/ 116 h 176"/>
              <a:gd name="T94" fmla="*/ 152 w 176"/>
              <a:gd name="T95" fmla="*/ 156 h 176"/>
              <a:gd name="T96" fmla="*/ 168 w 176"/>
              <a:gd name="T97" fmla="*/ 144 h 176"/>
              <a:gd name="T98" fmla="*/ 160 w 176"/>
              <a:gd name="T99" fmla="*/ 152 h 176"/>
              <a:gd name="T100" fmla="*/ 160 w 176"/>
              <a:gd name="T101" fmla="*/ 120 h 176"/>
              <a:gd name="T102" fmla="*/ 168 w 176"/>
              <a:gd name="T103" fmla="*/ 128 h 176"/>
              <a:gd name="T104" fmla="*/ 168 w 176"/>
              <a:gd name="T10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60" y="112"/>
                </a:moveTo>
                <a:cubicBezTo>
                  <a:pt x="160" y="48"/>
                  <a:pt x="160" y="48"/>
                  <a:pt x="160" y="48"/>
                </a:cubicBezTo>
                <a:cubicBezTo>
                  <a:pt x="160" y="21"/>
                  <a:pt x="139" y="0"/>
                  <a:pt x="112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37" y="0"/>
                  <a:pt x="16" y="21"/>
                  <a:pt x="16" y="48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7" y="112"/>
                  <a:pt x="0" y="119"/>
                  <a:pt x="0" y="128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8" y="169"/>
                  <a:pt x="26" y="176"/>
                  <a:pt x="36" y="176"/>
                </a:cubicBezTo>
                <a:cubicBezTo>
                  <a:pt x="47" y="176"/>
                  <a:pt x="56" y="167"/>
                  <a:pt x="56" y="15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05"/>
                  <a:pt x="47" y="96"/>
                  <a:pt x="36" y="96"/>
                </a:cubicBezTo>
                <a:cubicBezTo>
                  <a:pt x="31" y="96"/>
                  <a:pt x="27" y="98"/>
                  <a:pt x="24" y="100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26"/>
                  <a:pt x="42" y="8"/>
                  <a:pt x="6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34" y="8"/>
                  <a:pt x="152" y="26"/>
                  <a:pt x="152" y="48"/>
                </a:cubicBezTo>
                <a:cubicBezTo>
                  <a:pt x="152" y="100"/>
                  <a:pt x="152" y="100"/>
                  <a:pt x="152" y="100"/>
                </a:cubicBezTo>
                <a:cubicBezTo>
                  <a:pt x="149" y="98"/>
                  <a:pt x="145" y="96"/>
                  <a:pt x="140" y="96"/>
                </a:cubicBezTo>
                <a:cubicBezTo>
                  <a:pt x="129" y="96"/>
                  <a:pt x="120" y="105"/>
                  <a:pt x="120" y="116"/>
                </a:cubicBezTo>
                <a:cubicBezTo>
                  <a:pt x="120" y="156"/>
                  <a:pt x="120" y="156"/>
                  <a:pt x="120" y="156"/>
                </a:cubicBezTo>
                <a:cubicBezTo>
                  <a:pt x="120" y="167"/>
                  <a:pt x="129" y="176"/>
                  <a:pt x="140" y="176"/>
                </a:cubicBezTo>
                <a:cubicBezTo>
                  <a:pt x="150" y="176"/>
                  <a:pt x="158" y="169"/>
                  <a:pt x="16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9" y="160"/>
                  <a:pt x="176" y="153"/>
                  <a:pt x="176" y="144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76" y="119"/>
                  <a:pt x="169" y="112"/>
                  <a:pt x="160" y="112"/>
                </a:cubicBezTo>
                <a:moveTo>
                  <a:pt x="16" y="152"/>
                </a:moveTo>
                <a:cubicBezTo>
                  <a:pt x="12" y="152"/>
                  <a:pt x="8" y="148"/>
                  <a:pt x="8" y="144"/>
                </a:cubicBezTo>
                <a:cubicBezTo>
                  <a:pt x="8" y="128"/>
                  <a:pt x="8" y="128"/>
                  <a:pt x="8" y="128"/>
                </a:cubicBezTo>
                <a:cubicBezTo>
                  <a:pt x="8" y="124"/>
                  <a:pt x="12" y="120"/>
                  <a:pt x="16" y="120"/>
                </a:cubicBezTo>
                <a:lnTo>
                  <a:pt x="16" y="152"/>
                </a:lnTo>
                <a:close/>
                <a:moveTo>
                  <a:pt x="36" y="104"/>
                </a:moveTo>
                <a:cubicBezTo>
                  <a:pt x="43" y="104"/>
                  <a:pt x="48" y="109"/>
                  <a:pt x="48" y="11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48" y="163"/>
                  <a:pt x="43" y="168"/>
                  <a:pt x="36" y="168"/>
                </a:cubicBezTo>
                <a:cubicBezTo>
                  <a:pt x="29" y="168"/>
                  <a:pt x="24" y="163"/>
                  <a:pt x="24" y="15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09"/>
                  <a:pt x="29" y="104"/>
                  <a:pt x="36" y="104"/>
                </a:cubicBezTo>
                <a:moveTo>
                  <a:pt x="152" y="156"/>
                </a:moveTo>
                <a:cubicBezTo>
                  <a:pt x="152" y="163"/>
                  <a:pt x="147" y="168"/>
                  <a:pt x="140" y="168"/>
                </a:cubicBezTo>
                <a:cubicBezTo>
                  <a:pt x="133" y="168"/>
                  <a:pt x="128" y="163"/>
                  <a:pt x="128" y="156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09"/>
                  <a:pt x="133" y="104"/>
                  <a:pt x="140" y="104"/>
                </a:cubicBezTo>
                <a:cubicBezTo>
                  <a:pt x="147" y="104"/>
                  <a:pt x="152" y="109"/>
                  <a:pt x="152" y="116"/>
                </a:cubicBezTo>
                <a:lnTo>
                  <a:pt x="152" y="156"/>
                </a:lnTo>
                <a:close/>
                <a:moveTo>
                  <a:pt x="168" y="144"/>
                </a:moveTo>
                <a:cubicBezTo>
                  <a:pt x="168" y="148"/>
                  <a:pt x="164" y="152"/>
                  <a:pt x="160" y="152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4" y="120"/>
                  <a:pt x="168" y="124"/>
                  <a:pt x="168" y="128"/>
                </a:cubicBezTo>
                <a:lnTo>
                  <a:pt x="168" y="1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5"/>
          <p:cNvSpPr>
            <a:spLocks noEditPoints="1"/>
          </p:cNvSpPr>
          <p:nvPr/>
        </p:nvSpPr>
        <p:spPr bwMode="auto">
          <a:xfrm>
            <a:off x="1773238" y="4827588"/>
            <a:ext cx="446087" cy="447675"/>
          </a:xfrm>
          <a:custGeom>
            <a:avLst/>
            <a:gdLst>
              <a:gd name="T0" fmla="*/ 160 w 176"/>
              <a:gd name="T1" fmla="*/ 112 h 176"/>
              <a:gd name="T2" fmla="*/ 160 w 176"/>
              <a:gd name="T3" fmla="*/ 72 h 176"/>
              <a:gd name="T4" fmla="*/ 88 w 176"/>
              <a:gd name="T5" fmla="*/ 0 h 176"/>
              <a:gd name="T6" fmla="*/ 16 w 176"/>
              <a:gd name="T7" fmla="*/ 72 h 176"/>
              <a:gd name="T8" fmla="*/ 16 w 176"/>
              <a:gd name="T9" fmla="*/ 112 h 176"/>
              <a:gd name="T10" fmla="*/ 0 w 176"/>
              <a:gd name="T11" fmla="*/ 128 h 176"/>
              <a:gd name="T12" fmla="*/ 0 w 176"/>
              <a:gd name="T13" fmla="*/ 144 h 176"/>
              <a:gd name="T14" fmla="*/ 16 w 176"/>
              <a:gd name="T15" fmla="*/ 160 h 176"/>
              <a:gd name="T16" fmla="*/ 16 w 176"/>
              <a:gd name="T17" fmla="*/ 160 h 176"/>
              <a:gd name="T18" fmla="*/ 36 w 176"/>
              <a:gd name="T19" fmla="*/ 176 h 176"/>
              <a:gd name="T20" fmla="*/ 56 w 176"/>
              <a:gd name="T21" fmla="*/ 156 h 176"/>
              <a:gd name="T22" fmla="*/ 56 w 176"/>
              <a:gd name="T23" fmla="*/ 116 h 176"/>
              <a:gd name="T24" fmla="*/ 36 w 176"/>
              <a:gd name="T25" fmla="*/ 96 h 176"/>
              <a:gd name="T26" fmla="*/ 24 w 176"/>
              <a:gd name="T27" fmla="*/ 100 h 176"/>
              <a:gd name="T28" fmla="*/ 24 w 176"/>
              <a:gd name="T29" fmla="*/ 72 h 176"/>
              <a:gd name="T30" fmla="*/ 88 w 176"/>
              <a:gd name="T31" fmla="*/ 8 h 176"/>
              <a:gd name="T32" fmla="*/ 152 w 176"/>
              <a:gd name="T33" fmla="*/ 72 h 176"/>
              <a:gd name="T34" fmla="*/ 152 w 176"/>
              <a:gd name="T35" fmla="*/ 100 h 176"/>
              <a:gd name="T36" fmla="*/ 140 w 176"/>
              <a:gd name="T37" fmla="*/ 96 h 176"/>
              <a:gd name="T38" fmla="*/ 120 w 176"/>
              <a:gd name="T39" fmla="*/ 116 h 176"/>
              <a:gd name="T40" fmla="*/ 120 w 176"/>
              <a:gd name="T41" fmla="*/ 156 h 176"/>
              <a:gd name="T42" fmla="*/ 140 w 176"/>
              <a:gd name="T43" fmla="*/ 176 h 176"/>
              <a:gd name="T44" fmla="*/ 160 w 176"/>
              <a:gd name="T45" fmla="*/ 160 h 176"/>
              <a:gd name="T46" fmla="*/ 160 w 176"/>
              <a:gd name="T47" fmla="*/ 160 h 176"/>
              <a:gd name="T48" fmla="*/ 176 w 176"/>
              <a:gd name="T49" fmla="*/ 144 h 176"/>
              <a:gd name="T50" fmla="*/ 176 w 176"/>
              <a:gd name="T51" fmla="*/ 128 h 176"/>
              <a:gd name="T52" fmla="*/ 160 w 176"/>
              <a:gd name="T53" fmla="*/ 112 h 176"/>
              <a:gd name="T54" fmla="*/ 36 w 176"/>
              <a:gd name="T55" fmla="*/ 168 h 176"/>
              <a:gd name="T56" fmla="*/ 25 w 176"/>
              <a:gd name="T57" fmla="*/ 160 h 176"/>
              <a:gd name="T58" fmla="*/ 47 w 176"/>
              <a:gd name="T59" fmla="*/ 160 h 176"/>
              <a:gd name="T60" fmla="*/ 36 w 176"/>
              <a:gd name="T61" fmla="*/ 168 h 176"/>
              <a:gd name="T62" fmla="*/ 48 w 176"/>
              <a:gd name="T63" fmla="*/ 152 h 176"/>
              <a:gd name="T64" fmla="*/ 24 w 176"/>
              <a:gd name="T65" fmla="*/ 152 h 176"/>
              <a:gd name="T66" fmla="*/ 24 w 176"/>
              <a:gd name="T67" fmla="*/ 140 h 176"/>
              <a:gd name="T68" fmla="*/ 48 w 176"/>
              <a:gd name="T69" fmla="*/ 140 h 176"/>
              <a:gd name="T70" fmla="*/ 48 w 176"/>
              <a:gd name="T71" fmla="*/ 152 h 176"/>
              <a:gd name="T72" fmla="*/ 36 w 176"/>
              <a:gd name="T73" fmla="*/ 104 h 176"/>
              <a:gd name="T74" fmla="*/ 47 w 176"/>
              <a:gd name="T75" fmla="*/ 112 h 176"/>
              <a:gd name="T76" fmla="*/ 25 w 176"/>
              <a:gd name="T77" fmla="*/ 112 h 176"/>
              <a:gd name="T78" fmla="*/ 36 w 176"/>
              <a:gd name="T79" fmla="*/ 104 h 176"/>
              <a:gd name="T80" fmla="*/ 48 w 176"/>
              <a:gd name="T81" fmla="*/ 132 h 176"/>
              <a:gd name="T82" fmla="*/ 24 w 176"/>
              <a:gd name="T83" fmla="*/ 132 h 176"/>
              <a:gd name="T84" fmla="*/ 24 w 176"/>
              <a:gd name="T85" fmla="*/ 120 h 176"/>
              <a:gd name="T86" fmla="*/ 48 w 176"/>
              <a:gd name="T87" fmla="*/ 120 h 176"/>
              <a:gd name="T88" fmla="*/ 48 w 176"/>
              <a:gd name="T89" fmla="*/ 132 h 176"/>
              <a:gd name="T90" fmla="*/ 140 w 176"/>
              <a:gd name="T91" fmla="*/ 104 h 176"/>
              <a:gd name="T92" fmla="*/ 151 w 176"/>
              <a:gd name="T93" fmla="*/ 112 h 176"/>
              <a:gd name="T94" fmla="*/ 129 w 176"/>
              <a:gd name="T95" fmla="*/ 112 h 176"/>
              <a:gd name="T96" fmla="*/ 140 w 176"/>
              <a:gd name="T97" fmla="*/ 104 h 176"/>
              <a:gd name="T98" fmla="*/ 140 w 176"/>
              <a:gd name="T99" fmla="*/ 168 h 176"/>
              <a:gd name="T100" fmla="*/ 129 w 176"/>
              <a:gd name="T101" fmla="*/ 160 h 176"/>
              <a:gd name="T102" fmla="*/ 151 w 176"/>
              <a:gd name="T103" fmla="*/ 160 h 176"/>
              <a:gd name="T104" fmla="*/ 140 w 176"/>
              <a:gd name="T105" fmla="*/ 168 h 176"/>
              <a:gd name="T106" fmla="*/ 152 w 176"/>
              <a:gd name="T107" fmla="*/ 152 h 176"/>
              <a:gd name="T108" fmla="*/ 128 w 176"/>
              <a:gd name="T109" fmla="*/ 152 h 176"/>
              <a:gd name="T110" fmla="*/ 128 w 176"/>
              <a:gd name="T111" fmla="*/ 140 h 176"/>
              <a:gd name="T112" fmla="*/ 152 w 176"/>
              <a:gd name="T113" fmla="*/ 140 h 176"/>
              <a:gd name="T114" fmla="*/ 152 w 176"/>
              <a:gd name="T115" fmla="*/ 152 h 176"/>
              <a:gd name="T116" fmla="*/ 152 w 176"/>
              <a:gd name="T117" fmla="*/ 132 h 176"/>
              <a:gd name="T118" fmla="*/ 128 w 176"/>
              <a:gd name="T119" fmla="*/ 132 h 176"/>
              <a:gd name="T120" fmla="*/ 128 w 176"/>
              <a:gd name="T121" fmla="*/ 120 h 176"/>
              <a:gd name="T122" fmla="*/ 152 w 176"/>
              <a:gd name="T123" fmla="*/ 120 h 176"/>
              <a:gd name="T124" fmla="*/ 152 w 176"/>
              <a:gd name="T125" fmla="*/ 13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6" h="176">
                <a:moveTo>
                  <a:pt x="160" y="112"/>
                </a:moveTo>
                <a:cubicBezTo>
                  <a:pt x="160" y="72"/>
                  <a:pt x="160" y="72"/>
                  <a:pt x="160" y="72"/>
                </a:cubicBezTo>
                <a:cubicBezTo>
                  <a:pt x="160" y="32"/>
                  <a:pt x="128" y="0"/>
                  <a:pt x="88" y="0"/>
                </a:cubicBezTo>
                <a:cubicBezTo>
                  <a:pt x="48" y="0"/>
                  <a:pt x="16" y="32"/>
                  <a:pt x="16" y="7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7" y="112"/>
                  <a:pt x="0" y="119"/>
                  <a:pt x="0" y="128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8" y="169"/>
                  <a:pt x="26" y="176"/>
                  <a:pt x="36" y="176"/>
                </a:cubicBezTo>
                <a:cubicBezTo>
                  <a:pt x="47" y="176"/>
                  <a:pt x="56" y="167"/>
                  <a:pt x="56" y="15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05"/>
                  <a:pt x="47" y="96"/>
                  <a:pt x="36" y="96"/>
                </a:cubicBezTo>
                <a:cubicBezTo>
                  <a:pt x="31" y="96"/>
                  <a:pt x="27" y="98"/>
                  <a:pt x="24" y="100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37"/>
                  <a:pt x="53" y="8"/>
                  <a:pt x="88" y="8"/>
                </a:cubicBezTo>
                <a:cubicBezTo>
                  <a:pt x="123" y="8"/>
                  <a:pt x="152" y="37"/>
                  <a:pt x="152" y="72"/>
                </a:cubicBezTo>
                <a:cubicBezTo>
                  <a:pt x="152" y="100"/>
                  <a:pt x="152" y="100"/>
                  <a:pt x="152" y="100"/>
                </a:cubicBezTo>
                <a:cubicBezTo>
                  <a:pt x="149" y="98"/>
                  <a:pt x="145" y="96"/>
                  <a:pt x="140" y="96"/>
                </a:cubicBezTo>
                <a:cubicBezTo>
                  <a:pt x="129" y="96"/>
                  <a:pt x="120" y="105"/>
                  <a:pt x="120" y="116"/>
                </a:cubicBezTo>
                <a:cubicBezTo>
                  <a:pt x="120" y="156"/>
                  <a:pt x="120" y="156"/>
                  <a:pt x="120" y="156"/>
                </a:cubicBezTo>
                <a:cubicBezTo>
                  <a:pt x="120" y="167"/>
                  <a:pt x="129" y="176"/>
                  <a:pt x="140" y="176"/>
                </a:cubicBezTo>
                <a:cubicBezTo>
                  <a:pt x="150" y="176"/>
                  <a:pt x="158" y="169"/>
                  <a:pt x="16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9" y="160"/>
                  <a:pt x="176" y="153"/>
                  <a:pt x="176" y="144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76" y="119"/>
                  <a:pt x="169" y="112"/>
                  <a:pt x="160" y="112"/>
                </a:cubicBezTo>
                <a:moveTo>
                  <a:pt x="36" y="168"/>
                </a:moveTo>
                <a:cubicBezTo>
                  <a:pt x="31" y="168"/>
                  <a:pt x="26" y="165"/>
                  <a:pt x="25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6" y="165"/>
                  <a:pt x="41" y="168"/>
                  <a:pt x="36" y="168"/>
                </a:cubicBezTo>
                <a:moveTo>
                  <a:pt x="48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48" y="140"/>
                  <a:pt x="48" y="140"/>
                  <a:pt x="48" y="140"/>
                </a:cubicBezTo>
                <a:lnTo>
                  <a:pt x="48" y="152"/>
                </a:lnTo>
                <a:close/>
                <a:moveTo>
                  <a:pt x="36" y="104"/>
                </a:moveTo>
                <a:cubicBezTo>
                  <a:pt x="41" y="104"/>
                  <a:pt x="46" y="107"/>
                  <a:pt x="47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6" y="107"/>
                  <a:pt x="31" y="104"/>
                  <a:pt x="36" y="104"/>
                </a:cubicBezTo>
                <a:moveTo>
                  <a:pt x="48" y="132"/>
                </a:moveTo>
                <a:cubicBezTo>
                  <a:pt x="24" y="132"/>
                  <a:pt x="24" y="132"/>
                  <a:pt x="24" y="132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48" y="120"/>
                  <a:pt x="48" y="120"/>
                  <a:pt x="48" y="120"/>
                </a:cubicBezTo>
                <a:lnTo>
                  <a:pt x="48" y="132"/>
                </a:lnTo>
                <a:close/>
                <a:moveTo>
                  <a:pt x="140" y="104"/>
                </a:moveTo>
                <a:cubicBezTo>
                  <a:pt x="145" y="104"/>
                  <a:pt x="150" y="107"/>
                  <a:pt x="151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07"/>
                  <a:pt x="135" y="104"/>
                  <a:pt x="140" y="104"/>
                </a:cubicBezTo>
                <a:moveTo>
                  <a:pt x="140" y="168"/>
                </a:moveTo>
                <a:cubicBezTo>
                  <a:pt x="135" y="168"/>
                  <a:pt x="130" y="165"/>
                  <a:pt x="129" y="160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0" y="165"/>
                  <a:pt x="145" y="168"/>
                  <a:pt x="140" y="168"/>
                </a:cubicBezTo>
                <a:moveTo>
                  <a:pt x="152" y="152"/>
                </a:moveTo>
                <a:cubicBezTo>
                  <a:pt x="128" y="152"/>
                  <a:pt x="128" y="152"/>
                  <a:pt x="128" y="152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52" y="140"/>
                  <a:pt x="152" y="140"/>
                  <a:pt x="152" y="140"/>
                </a:cubicBezTo>
                <a:lnTo>
                  <a:pt x="152" y="152"/>
                </a:lnTo>
                <a:close/>
                <a:moveTo>
                  <a:pt x="152" y="132"/>
                </a:moveTo>
                <a:cubicBezTo>
                  <a:pt x="128" y="132"/>
                  <a:pt x="128" y="132"/>
                  <a:pt x="128" y="132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52" y="120"/>
                  <a:pt x="152" y="120"/>
                  <a:pt x="152" y="120"/>
                </a:cubicBezTo>
                <a:lnTo>
                  <a:pt x="152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6"/>
          <p:cNvSpPr>
            <a:spLocks noEditPoints="1"/>
          </p:cNvSpPr>
          <p:nvPr/>
        </p:nvSpPr>
        <p:spPr bwMode="auto">
          <a:xfrm>
            <a:off x="2625725" y="4827588"/>
            <a:ext cx="447675" cy="447675"/>
          </a:xfrm>
          <a:custGeom>
            <a:avLst/>
            <a:gdLst>
              <a:gd name="T0" fmla="*/ 160 w 176"/>
              <a:gd name="T1" fmla="*/ 52 h 176"/>
              <a:gd name="T2" fmla="*/ 160 w 176"/>
              <a:gd name="T3" fmla="*/ 12 h 176"/>
              <a:gd name="T4" fmla="*/ 148 w 176"/>
              <a:gd name="T5" fmla="*/ 0 h 176"/>
              <a:gd name="T6" fmla="*/ 136 w 176"/>
              <a:gd name="T7" fmla="*/ 12 h 176"/>
              <a:gd name="T8" fmla="*/ 136 w 176"/>
              <a:gd name="T9" fmla="*/ 15 h 176"/>
              <a:gd name="T10" fmla="*/ 20 w 176"/>
              <a:gd name="T11" fmla="*/ 49 h 176"/>
              <a:gd name="T12" fmla="*/ 16 w 176"/>
              <a:gd name="T13" fmla="*/ 48 h 176"/>
              <a:gd name="T14" fmla="*/ 8 w 176"/>
              <a:gd name="T15" fmla="*/ 48 h 176"/>
              <a:gd name="T16" fmla="*/ 0 w 176"/>
              <a:gd name="T17" fmla="*/ 56 h 176"/>
              <a:gd name="T18" fmla="*/ 0 w 176"/>
              <a:gd name="T19" fmla="*/ 96 h 176"/>
              <a:gd name="T20" fmla="*/ 8 w 176"/>
              <a:gd name="T21" fmla="*/ 104 h 176"/>
              <a:gd name="T22" fmla="*/ 16 w 176"/>
              <a:gd name="T23" fmla="*/ 104 h 176"/>
              <a:gd name="T24" fmla="*/ 20 w 176"/>
              <a:gd name="T25" fmla="*/ 103 h 176"/>
              <a:gd name="T26" fmla="*/ 25 w 176"/>
              <a:gd name="T27" fmla="*/ 104 h 176"/>
              <a:gd name="T28" fmla="*/ 40 w 176"/>
              <a:gd name="T29" fmla="*/ 173 h 176"/>
              <a:gd name="T30" fmla="*/ 40 w 176"/>
              <a:gd name="T31" fmla="*/ 173 h 176"/>
              <a:gd name="T32" fmla="*/ 44 w 176"/>
              <a:gd name="T33" fmla="*/ 176 h 176"/>
              <a:gd name="T34" fmla="*/ 76 w 176"/>
              <a:gd name="T35" fmla="*/ 176 h 176"/>
              <a:gd name="T36" fmla="*/ 80 w 176"/>
              <a:gd name="T37" fmla="*/ 172 h 176"/>
              <a:gd name="T38" fmla="*/ 80 w 176"/>
              <a:gd name="T39" fmla="*/ 171 h 176"/>
              <a:gd name="T40" fmla="*/ 80 w 176"/>
              <a:gd name="T41" fmla="*/ 171 h 176"/>
              <a:gd name="T42" fmla="*/ 67 w 176"/>
              <a:gd name="T43" fmla="*/ 117 h 176"/>
              <a:gd name="T44" fmla="*/ 136 w 176"/>
              <a:gd name="T45" fmla="*/ 137 h 176"/>
              <a:gd name="T46" fmla="*/ 136 w 176"/>
              <a:gd name="T47" fmla="*/ 140 h 176"/>
              <a:gd name="T48" fmla="*/ 148 w 176"/>
              <a:gd name="T49" fmla="*/ 152 h 176"/>
              <a:gd name="T50" fmla="*/ 160 w 176"/>
              <a:gd name="T51" fmla="*/ 140 h 176"/>
              <a:gd name="T52" fmla="*/ 160 w 176"/>
              <a:gd name="T53" fmla="*/ 100 h 176"/>
              <a:gd name="T54" fmla="*/ 176 w 176"/>
              <a:gd name="T55" fmla="*/ 84 h 176"/>
              <a:gd name="T56" fmla="*/ 176 w 176"/>
              <a:gd name="T57" fmla="*/ 68 h 176"/>
              <a:gd name="T58" fmla="*/ 160 w 176"/>
              <a:gd name="T59" fmla="*/ 52 h 176"/>
              <a:gd name="T60" fmla="*/ 16 w 176"/>
              <a:gd name="T61" fmla="*/ 96 h 176"/>
              <a:gd name="T62" fmla="*/ 8 w 176"/>
              <a:gd name="T63" fmla="*/ 96 h 176"/>
              <a:gd name="T64" fmla="*/ 8 w 176"/>
              <a:gd name="T65" fmla="*/ 56 h 176"/>
              <a:gd name="T66" fmla="*/ 16 w 176"/>
              <a:gd name="T67" fmla="*/ 56 h 176"/>
              <a:gd name="T68" fmla="*/ 16 w 176"/>
              <a:gd name="T69" fmla="*/ 96 h 176"/>
              <a:gd name="T70" fmla="*/ 71 w 176"/>
              <a:gd name="T71" fmla="*/ 168 h 176"/>
              <a:gd name="T72" fmla="*/ 47 w 176"/>
              <a:gd name="T73" fmla="*/ 168 h 176"/>
              <a:gd name="T74" fmla="*/ 45 w 176"/>
              <a:gd name="T75" fmla="*/ 160 h 176"/>
              <a:gd name="T76" fmla="*/ 69 w 176"/>
              <a:gd name="T77" fmla="*/ 160 h 176"/>
              <a:gd name="T78" fmla="*/ 71 w 176"/>
              <a:gd name="T79" fmla="*/ 168 h 176"/>
              <a:gd name="T80" fmla="*/ 67 w 176"/>
              <a:gd name="T81" fmla="*/ 152 h 176"/>
              <a:gd name="T82" fmla="*/ 44 w 176"/>
              <a:gd name="T83" fmla="*/ 152 h 176"/>
              <a:gd name="T84" fmla="*/ 34 w 176"/>
              <a:gd name="T85" fmla="*/ 107 h 176"/>
              <a:gd name="T86" fmla="*/ 58 w 176"/>
              <a:gd name="T87" fmla="*/ 114 h 176"/>
              <a:gd name="T88" fmla="*/ 67 w 176"/>
              <a:gd name="T89" fmla="*/ 152 h 176"/>
              <a:gd name="T90" fmla="*/ 136 w 176"/>
              <a:gd name="T91" fmla="*/ 129 h 176"/>
              <a:gd name="T92" fmla="*/ 24 w 176"/>
              <a:gd name="T93" fmla="*/ 96 h 176"/>
              <a:gd name="T94" fmla="*/ 24 w 176"/>
              <a:gd name="T95" fmla="*/ 56 h 176"/>
              <a:gd name="T96" fmla="*/ 136 w 176"/>
              <a:gd name="T97" fmla="*/ 23 h 176"/>
              <a:gd name="T98" fmla="*/ 136 w 176"/>
              <a:gd name="T99" fmla="*/ 129 h 176"/>
              <a:gd name="T100" fmla="*/ 152 w 176"/>
              <a:gd name="T101" fmla="*/ 140 h 176"/>
              <a:gd name="T102" fmla="*/ 148 w 176"/>
              <a:gd name="T103" fmla="*/ 144 h 176"/>
              <a:gd name="T104" fmla="*/ 144 w 176"/>
              <a:gd name="T105" fmla="*/ 140 h 176"/>
              <a:gd name="T106" fmla="*/ 144 w 176"/>
              <a:gd name="T107" fmla="*/ 12 h 176"/>
              <a:gd name="T108" fmla="*/ 148 w 176"/>
              <a:gd name="T109" fmla="*/ 8 h 176"/>
              <a:gd name="T110" fmla="*/ 152 w 176"/>
              <a:gd name="T111" fmla="*/ 12 h 176"/>
              <a:gd name="T112" fmla="*/ 152 w 176"/>
              <a:gd name="T113" fmla="*/ 140 h 176"/>
              <a:gd name="T114" fmla="*/ 168 w 176"/>
              <a:gd name="T115" fmla="*/ 84 h 176"/>
              <a:gd name="T116" fmla="*/ 160 w 176"/>
              <a:gd name="T117" fmla="*/ 92 h 176"/>
              <a:gd name="T118" fmla="*/ 160 w 176"/>
              <a:gd name="T119" fmla="*/ 60 h 176"/>
              <a:gd name="T120" fmla="*/ 168 w 176"/>
              <a:gd name="T121" fmla="*/ 68 h 176"/>
              <a:gd name="T122" fmla="*/ 168 w 176"/>
              <a:gd name="T123" fmla="*/ 8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6" h="176">
                <a:moveTo>
                  <a:pt x="160" y="52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ubicBezTo>
                  <a:pt x="141" y="0"/>
                  <a:pt x="136" y="5"/>
                  <a:pt x="136" y="12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8"/>
                  <a:pt x="17" y="48"/>
                  <a:pt x="16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4" y="48"/>
                  <a:pt x="0" y="52"/>
                  <a:pt x="0" y="5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0"/>
                  <a:pt x="4" y="104"/>
                  <a:pt x="8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7" y="104"/>
                  <a:pt x="19" y="104"/>
                  <a:pt x="20" y="103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1" y="175"/>
                  <a:pt x="42" y="176"/>
                  <a:pt x="44" y="176"/>
                </a:cubicBezTo>
                <a:cubicBezTo>
                  <a:pt x="76" y="176"/>
                  <a:pt x="76" y="176"/>
                  <a:pt x="76" y="176"/>
                </a:cubicBezTo>
                <a:cubicBezTo>
                  <a:pt x="78" y="176"/>
                  <a:pt x="80" y="174"/>
                  <a:pt x="80" y="172"/>
                </a:cubicBezTo>
                <a:cubicBezTo>
                  <a:pt x="80" y="172"/>
                  <a:pt x="80" y="171"/>
                  <a:pt x="80" y="171"/>
                </a:cubicBezTo>
                <a:cubicBezTo>
                  <a:pt x="80" y="171"/>
                  <a:pt x="80" y="171"/>
                  <a:pt x="80" y="171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6" y="147"/>
                  <a:pt x="141" y="152"/>
                  <a:pt x="148" y="152"/>
                </a:cubicBezTo>
                <a:cubicBezTo>
                  <a:pt x="155" y="152"/>
                  <a:pt x="160" y="147"/>
                  <a:pt x="160" y="14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9" y="100"/>
                  <a:pt x="176" y="93"/>
                  <a:pt x="176" y="8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59"/>
                  <a:pt x="169" y="52"/>
                  <a:pt x="160" y="52"/>
                </a:cubicBezTo>
                <a:moveTo>
                  <a:pt x="16" y="96"/>
                </a:moveTo>
                <a:cubicBezTo>
                  <a:pt x="8" y="96"/>
                  <a:pt x="8" y="96"/>
                  <a:pt x="8" y="96"/>
                </a:cubicBezTo>
                <a:cubicBezTo>
                  <a:pt x="8" y="56"/>
                  <a:pt x="8" y="56"/>
                  <a:pt x="8" y="56"/>
                </a:cubicBezTo>
                <a:cubicBezTo>
                  <a:pt x="16" y="56"/>
                  <a:pt x="16" y="56"/>
                  <a:pt x="16" y="56"/>
                </a:cubicBezTo>
                <a:lnTo>
                  <a:pt x="16" y="96"/>
                </a:lnTo>
                <a:close/>
                <a:moveTo>
                  <a:pt x="71" y="168"/>
                </a:moveTo>
                <a:cubicBezTo>
                  <a:pt x="47" y="168"/>
                  <a:pt x="47" y="168"/>
                  <a:pt x="47" y="168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69" y="160"/>
                  <a:pt x="69" y="160"/>
                  <a:pt x="69" y="160"/>
                </a:cubicBezTo>
                <a:lnTo>
                  <a:pt x="71" y="168"/>
                </a:lnTo>
                <a:close/>
                <a:moveTo>
                  <a:pt x="67" y="152"/>
                </a:moveTo>
                <a:cubicBezTo>
                  <a:pt x="44" y="152"/>
                  <a:pt x="44" y="152"/>
                  <a:pt x="44" y="152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58" y="114"/>
                  <a:pt x="58" y="114"/>
                  <a:pt x="58" y="114"/>
                </a:cubicBezTo>
                <a:lnTo>
                  <a:pt x="67" y="152"/>
                </a:lnTo>
                <a:close/>
                <a:moveTo>
                  <a:pt x="136" y="129"/>
                </a:moveTo>
                <a:cubicBezTo>
                  <a:pt x="24" y="96"/>
                  <a:pt x="24" y="96"/>
                  <a:pt x="24" y="96"/>
                </a:cubicBezTo>
                <a:cubicBezTo>
                  <a:pt x="24" y="56"/>
                  <a:pt x="24" y="56"/>
                  <a:pt x="24" y="56"/>
                </a:cubicBezTo>
                <a:cubicBezTo>
                  <a:pt x="136" y="23"/>
                  <a:pt x="136" y="23"/>
                  <a:pt x="136" y="23"/>
                </a:cubicBezTo>
                <a:lnTo>
                  <a:pt x="136" y="129"/>
                </a:lnTo>
                <a:close/>
                <a:moveTo>
                  <a:pt x="152" y="140"/>
                </a:moveTo>
                <a:cubicBezTo>
                  <a:pt x="152" y="142"/>
                  <a:pt x="150" y="144"/>
                  <a:pt x="148" y="144"/>
                </a:cubicBezTo>
                <a:cubicBezTo>
                  <a:pt x="146" y="144"/>
                  <a:pt x="144" y="142"/>
                  <a:pt x="144" y="14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10"/>
                  <a:pt x="146" y="8"/>
                  <a:pt x="148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140"/>
                </a:lnTo>
                <a:close/>
                <a:moveTo>
                  <a:pt x="168" y="84"/>
                </a:moveTo>
                <a:cubicBezTo>
                  <a:pt x="168" y="88"/>
                  <a:pt x="164" y="92"/>
                  <a:pt x="160" y="9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4" y="60"/>
                  <a:pt x="168" y="64"/>
                  <a:pt x="168" y="68"/>
                </a:cubicBezTo>
                <a:lnTo>
                  <a:pt x="168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7"/>
          <p:cNvSpPr>
            <a:spLocks noEditPoints="1"/>
          </p:cNvSpPr>
          <p:nvPr/>
        </p:nvSpPr>
        <p:spPr bwMode="auto">
          <a:xfrm>
            <a:off x="3479800" y="4827588"/>
            <a:ext cx="447675" cy="447675"/>
          </a:xfrm>
          <a:custGeom>
            <a:avLst/>
            <a:gdLst>
              <a:gd name="T0" fmla="*/ 152 w 176"/>
              <a:gd name="T1" fmla="*/ 12 h 176"/>
              <a:gd name="T2" fmla="*/ 128 w 176"/>
              <a:gd name="T3" fmla="*/ 12 h 176"/>
              <a:gd name="T4" fmla="*/ 67 w 176"/>
              <a:gd name="T5" fmla="*/ 33 h 176"/>
              <a:gd name="T6" fmla="*/ 0 w 176"/>
              <a:gd name="T7" fmla="*/ 48 h 176"/>
              <a:gd name="T8" fmla="*/ 8 w 176"/>
              <a:gd name="T9" fmla="*/ 112 h 176"/>
              <a:gd name="T10" fmla="*/ 48 w 176"/>
              <a:gd name="T11" fmla="*/ 173 h 176"/>
              <a:gd name="T12" fmla="*/ 52 w 176"/>
              <a:gd name="T13" fmla="*/ 176 h 176"/>
              <a:gd name="T14" fmla="*/ 88 w 176"/>
              <a:gd name="T15" fmla="*/ 172 h 176"/>
              <a:gd name="T16" fmla="*/ 88 w 176"/>
              <a:gd name="T17" fmla="*/ 171 h 176"/>
              <a:gd name="T18" fmla="*/ 128 w 176"/>
              <a:gd name="T19" fmla="*/ 137 h 176"/>
              <a:gd name="T20" fmla="*/ 140 w 176"/>
              <a:gd name="T21" fmla="*/ 152 h 176"/>
              <a:gd name="T22" fmla="*/ 152 w 176"/>
              <a:gd name="T23" fmla="*/ 100 h 176"/>
              <a:gd name="T24" fmla="*/ 152 w 176"/>
              <a:gd name="T25" fmla="*/ 52 h 176"/>
              <a:gd name="T26" fmla="*/ 8 w 176"/>
              <a:gd name="T27" fmla="*/ 88 h 176"/>
              <a:gd name="T28" fmla="*/ 32 w 176"/>
              <a:gd name="T29" fmla="*/ 84 h 176"/>
              <a:gd name="T30" fmla="*/ 8 w 176"/>
              <a:gd name="T31" fmla="*/ 80 h 176"/>
              <a:gd name="T32" fmla="*/ 20 w 176"/>
              <a:gd name="T33" fmla="*/ 72 h 176"/>
              <a:gd name="T34" fmla="*/ 20 w 176"/>
              <a:gd name="T35" fmla="*/ 64 h 176"/>
              <a:gd name="T36" fmla="*/ 8 w 176"/>
              <a:gd name="T37" fmla="*/ 48 h 176"/>
              <a:gd name="T38" fmla="*/ 64 w 176"/>
              <a:gd name="T39" fmla="*/ 110 h 176"/>
              <a:gd name="T40" fmla="*/ 52 w 176"/>
              <a:gd name="T41" fmla="*/ 152 h 176"/>
              <a:gd name="T42" fmla="*/ 67 w 176"/>
              <a:gd name="T43" fmla="*/ 119 h 176"/>
              <a:gd name="T44" fmla="*/ 75 w 176"/>
              <a:gd name="T45" fmla="*/ 152 h 176"/>
              <a:gd name="T46" fmla="*/ 77 w 176"/>
              <a:gd name="T47" fmla="*/ 160 h 176"/>
              <a:gd name="T48" fmla="*/ 55 w 176"/>
              <a:gd name="T49" fmla="*/ 168 h 176"/>
              <a:gd name="T50" fmla="*/ 77 w 176"/>
              <a:gd name="T51" fmla="*/ 160 h 176"/>
              <a:gd name="T52" fmla="*/ 72 w 176"/>
              <a:gd name="T53" fmla="*/ 112 h 176"/>
              <a:gd name="T54" fmla="*/ 128 w 176"/>
              <a:gd name="T55" fmla="*/ 23 h 176"/>
              <a:gd name="T56" fmla="*/ 144 w 176"/>
              <a:gd name="T57" fmla="*/ 140 h 176"/>
              <a:gd name="T58" fmla="*/ 136 w 176"/>
              <a:gd name="T59" fmla="*/ 140 h 176"/>
              <a:gd name="T60" fmla="*/ 140 w 176"/>
              <a:gd name="T61" fmla="*/ 8 h 176"/>
              <a:gd name="T62" fmla="*/ 144 w 176"/>
              <a:gd name="T63" fmla="*/ 140 h 176"/>
              <a:gd name="T64" fmla="*/ 152 w 176"/>
              <a:gd name="T65" fmla="*/ 60 h 176"/>
              <a:gd name="T66" fmla="*/ 152 w 176"/>
              <a:gd name="T67" fmla="*/ 9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176">
                <a:moveTo>
                  <a:pt x="152" y="52"/>
                </a:moveTo>
                <a:cubicBezTo>
                  <a:pt x="152" y="12"/>
                  <a:pt x="152" y="12"/>
                  <a:pt x="152" y="12"/>
                </a:cubicBezTo>
                <a:cubicBezTo>
                  <a:pt x="152" y="5"/>
                  <a:pt x="147" y="0"/>
                  <a:pt x="140" y="0"/>
                </a:cubicBezTo>
                <a:cubicBezTo>
                  <a:pt x="133" y="0"/>
                  <a:pt x="128" y="5"/>
                  <a:pt x="128" y="12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67" y="33"/>
                  <a:pt x="67" y="33"/>
                  <a:pt x="67" y="33"/>
                </a:cubicBez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4" y="112"/>
                  <a:pt x="8" y="112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49" y="175"/>
                  <a:pt x="50" y="176"/>
                  <a:pt x="52" y="176"/>
                </a:cubicBezTo>
                <a:cubicBezTo>
                  <a:pt x="84" y="176"/>
                  <a:pt x="84" y="176"/>
                  <a:pt x="84" y="176"/>
                </a:cubicBezTo>
                <a:cubicBezTo>
                  <a:pt x="86" y="176"/>
                  <a:pt x="88" y="174"/>
                  <a:pt x="88" y="172"/>
                </a:cubicBezTo>
                <a:cubicBezTo>
                  <a:pt x="88" y="172"/>
                  <a:pt x="88" y="171"/>
                  <a:pt x="88" y="171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47"/>
                  <a:pt x="133" y="152"/>
                  <a:pt x="140" y="152"/>
                </a:cubicBezTo>
                <a:cubicBezTo>
                  <a:pt x="147" y="152"/>
                  <a:pt x="152" y="147"/>
                  <a:pt x="152" y="140"/>
                </a:cubicBezTo>
                <a:cubicBezTo>
                  <a:pt x="152" y="100"/>
                  <a:pt x="152" y="100"/>
                  <a:pt x="152" y="100"/>
                </a:cubicBezTo>
                <a:cubicBezTo>
                  <a:pt x="165" y="100"/>
                  <a:pt x="176" y="89"/>
                  <a:pt x="176" y="76"/>
                </a:cubicBezTo>
                <a:cubicBezTo>
                  <a:pt x="176" y="63"/>
                  <a:pt x="165" y="52"/>
                  <a:pt x="152" y="52"/>
                </a:cubicBezTo>
                <a:moveTo>
                  <a:pt x="8" y="104"/>
                </a:moveTo>
                <a:cubicBezTo>
                  <a:pt x="8" y="88"/>
                  <a:pt x="8" y="88"/>
                  <a:pt x="8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30" y="88"/>
                  <a:pt x="32" y="86"/>
                  <a:pt x="32" y="84"/>
                </a:cubicBezTo>
                <a:cubicBezTo>
                  <a:pt x="32" y="82"/>
                  <a:pt x="30" y="80"/>
                  <a:pt x="28" y="80"/>
                </a:cubicBezTo>
                <a:cubicBezTo>
                  <a:pt x="8" y="80"/>
                  <a:pt x="8" y="80"/>
                  <a:pt x="8" y="80"/>
                </a:cubicBezTo>
                <a:cubicBezTo>
                  <a:pt x="8" y="72"/>
                  <a:pt x="8" y="72"/>
                  <a:pt x="8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22" y="72"/>
                  <a:pt x="24" y="70"/>
                  <a:pt x="24" y="68"/>
                </a:cubicBezTo>
                <a:cubicBezTo>
                  <a:pt x="24" y="66"/>
                  <a:pt x="22" y="64"/>
                  <a:pt x="20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48"/>
                  <a:pt x="8" y="48"/>
                  <a:pt x="8" y="48"/>
                </a:cubicBezTo>
                <a:cubicBezTo>
                  <a:pt x="64" y="42"/>
                  <a:pt x="64" y="42"/>
                  <a:pt x="64" y="42"/>
                </a:cubicBezTo>
                <a:cubicBezTo>
                  <a:pt x="64" y="110"/>
                  <a:pt x="64" y="110"/>
                  <a:pt x="64" y="110"/>
                </a:cubicBezTo>
                <a:lnTo>
                  <a:pt x="8" y="104"/>
                </a:lnTo>
                <a:close/>
                <a:moveTo>
                  <a:pt x="52" y="152"/>
                </a:moveTo>
                <a:cubicBezTo>
                  <a:pt x="44" y="116"/>
                  <a:pt x="44" y="116"/>
                  <a:pt x="44" y="116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75" y="152"/>
                  <a:pt x="75" y="152"/>
                  <a:pt x="75" y="152"/>
                </a:cubicBezTo>
                <a:lnTo>
                  <a:pt x="52" y="152"/>
                </a:lnTo>
                <a:close/>
                <a:moveTo>
                  <a:pt x="77" y="160"/>
                </a:moveTo>
                <a:cubicBezTo>
                  <a:pt x="79" y="168"/>
                  <a:pt x="79" y="168"/>
                  <a:pt x="79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3" y="160"/>
                  <a:pt x="53" y="160"/>
                  <a:pt x="53" y="160"/>
                </a:cubicBezTo>
                <a:lnTo>
                  <a:pt x="77" y="160"/>
                </a:lnTo>
                <a:close/>
                <a:moveTo>
                  <a:pt x="128" y="129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40"/>
                  <a:pt x="72" y="40"/>
                  <a:pt x="72" y="40"/>
                </a:cubicBezTo>
                <a:cubicBezTo>
                  <a:pt x="128" y="23"/>
                  <a:pt x="128" y="23"/>
                  <a:pt x="128" y="23"/>
                </a:cubicBezTo>
                <a:lnTo>
                  <a:pt x="128" y="129"/>
                </a:lnTo>
                <a:close/>
                <a:moveTo>
                  <a:pt x="144" y="140"/>
                </a:moveTo>
                <a:cubicBezTo>
                  <a:pt x="144" y="142"/>
                  <a:pt x="142" y="144"/>
                  <a:pt x="140" y="144"/>
                </a:cubicBezTo>
                <a:cubicBezTo>
                  <a:pt x="138" y="144"/>
                  <a:pt x="136" y="142"/>
                  <a:pt x="136" y="140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0"/>
                  <a:pt x="138" y="8"/>
                  <a:pt x="140" y="8"/>
                </a:cubicBezTo>
                <a:cubicBezTo>
                  <a:pt x="142" y="8"/>
                  <a:pt x="144" y="10"/>
                  <a:pt x="144" y="12"/>
                </a:cubicBezTo>
                <a:lnTo>
                  <a:pt x="144" y="140"/>
                </a:lnTo>
                <a:close/>
                <a:moveTo>
                  <a:pt x="152" y="92"/>
                </a:moveTo>
                <a:cubicBezTo>
                  <a:pt x="152" y="60"/>
                  <a:pt x="152" y="60"/>
                  <a:pt x="152" y="60"/>
                </a:cubicBezTo>
                <a:cubicBezTo>
                  <a:pt x="161" y="60"/>
                  <a:pt x="168" y="67"/>
                  <a:pt x="168" y="76"/>
                </a:cubicBezTo>
                <a:cubicBezTo>
                  <a:pt x="168" y="85"/>
                  <a:pt x="161" y="92"/>
                  <a:pt x="152" y="9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8"/>
          <p:cNvSpPr>
            <a:spLocks noEditPoints="1"/>
          </p:cNvSpPr>
          <p:nvPr/>
        </p:nvSpPr>
        <p:spPr bwMode="auto">
          <a:xfrm>
            <a:off x="4333875" y="4848226"/>
            <a:ext cx="447675" cy="406400"/>
          </a:xfrm>
          <a:custGeom>
            <a:avLst/>
            <a:gdLst>
              <a:gd name="T0" fmla="*/ 160 w 176"/>
              <a:gd name="T1" fmla="*/ 56 h 160"/>
              <a:gd name="T2" fmla="*/ 160 w 176"/>
              <a:gd name="T3" fmla="*/ 12 h 160"/>
              <a:gd name="T4" fmla="*/ 148 w 176"/>
              <a:gd name="T5" fmla="*/ 0 h 160"/>
              <a:gd name="T6" fmla="*/ 136 w 176"/>
              <a:gd name="T7" fmla="*/ 12 h 160"/>
              <a:gd name="T8" fmla="*/ 136 w 176"/>
              <a:gd name="T9" fmla="*/ 15 h 160"/>
              <a:gd name="T10" fmla="*/ 20 w 176"/>
              <a:gd name="T11" fmla="*/ 53 h 160"/>
              <a:gd name="T12" fmla="*/ 16 w 176"/>
              <a:gd name="T13" fmla="*/ 52 h 160"/>
              <a:gd name="T14" fmla="*/ 8 w 176"/>
              <a:gd name="T15" fmla="*/ 52 h 160"/>
              <a:gd name="T16" fmla="*/ 0 w 176"/>
              <a:gd name="T17" fmla="*/ 60 h 160"/>
              <a:gd name="T18" fmla="*/ 0 w 176"/>
              <a:gd name="T19" fmla="*/ 100 h 160"/>
              <a:gd name="T20" fmla="*/ 8 w 176"/>
              <a:gd name="T21" fmla="*/ 108 h 160"/>
              <a:gd name="T22" fmla="*/ 16 w 176"/>
              <a:gd name="T23" fmla="*/ 108 h 160"/>
              <a:gd name="T24" fmla="*/ 20 w 176"/>
              <a:gd name="T25" fmla="*/ 107 h 160"/>
              <a:gd name="T26" fmla="*/ 38 w 176"/>
              <a:gd name="T27" fmla="*/ 113 h 160"/>
              <a:gd name="T28" fmla="*/ 37 w 176"/>
              <a:gd name="T29" fmla="*/ 118 h 160"/>
              <a:gd name="T30" fmla="*/ 47 w 176"/>
              <a:gd name="T31" fmla="*/ 138 h 160"/>
              <a:gd name="T32" fmla="*/ 89 w 176"/>
              <a:gd name="T33" fmla="*/ 152 h 160"/>
              <a:gd name="T34" fmla="*/ 109 w 176"/>
              <a:gd name="T35" fmla="*/ 141 h 160"/>
              <a:gd name="T36" fmla="*/ 111 w 176"/>
              <a:gd name="T37" fmla="*/ 137 h 160"/>
              <a:gd name="T38" fmla="*/ 136 w 176"/>
              <a:gd name="T39" fmla="*/ 145 h 160"/>
              <a:gd name="T40" fmla="*/ 136 w 176"/>
              <a:gd name="T41" fmla="*/ 148 h 160"/>
              <a:gd name="T42" fmla="*/ 148 w 176"/>
              <a:gd name="T43" fmla="*/ 160 h 160"/>
              <a:gd name="T44" fmla="*/ 160 w 176"/>
              <a:gd name="T45" fmla="*/ 148 h 160"/>
              <a:gd name="T46" fmla="*/ 160 w 176"/>
              <a:gd name="T47" fmla="*/ 104 h 160"/>
              <a:gd name="T48" fmla="*/ 176 w 176"/>
              <a:gd name="T49" fmla="*/ 88 h 160"/>
              <a:gd name="T50" fmla="*/ 176 w 176"/>
              <a:gd name="T51" fmla="*/ 72 h 160"/>
              <a:gd name="T52" fmla="*/ 160 w 176"/>
              <a:gd name="T53" fmla="*/ 56 h 160"/>
              <a:gd name="T54" fmla="*/ 16 w 176"/>
              <a:gd name="T55" fmla="*/ 100 h 160"/>
              <a:gd name="T56" fmla="*/ 8 w 176"/>
              <a:gd name="T57" fmla="*/ 100 h 160"/>
              <a:gd name="T58" fmla="*/ 8 w 176"/>
              <a:gd name="T59" fmla="*/ 60 h 160"/>
              <a:gd name="T60" fmla="*/ 16 w 176"/>
              <a:gd name="T61" fmla="*/ 60 h 160"/>
              <a:gd name="T62" fmla="*/ 16 w 176"/>
              <a:gd name="T63" fmla="*/ 100 h 160"/>
              <a:gd name="T64" fmla="*/ 102 w 176"/>
              <a:gd name="T65" fmla="*/ 139 h 160"/>
              <a:gd name="T66" fmla="*/ 92 w 176"/>
              <a:gd name="T67" fmla="*/ 144 h 160"/>
              <a:gd name="T68" fmla="*/ 50 w 176"/>
              <a:gd name="T69" fmla="*/ 131 h 160"/>
              <a:gd name="T70" fmla="*/ 45 w 176"/>
              <a:gd name="T71" fmla="*/ 121 h 160"/>
              <a:gd name="T72" fmla="*/ 46 w 176"/>
              <a:gd name="T73" fmla="*/ 116 h 160"/>
              <a:gd name="T74" fmla="*/ 103 w 176"/>
              <a:gd name="T75" fmla="*/ 134 h 160"/>
              <a:gd name="T76" fmla="*/ 102 w 176"/>
              <a:gd name="T77" fmla="*/ 139 h 160"/>
              <a:gd name="T78" fmla="*/ 136 w 176"/>
              <a:gd name="T79" fmla="*/ 136 h 160"/>
              <a:gd name="T80" fmla="*/ 24 w 176"/>
              <a:gd name="T81" fmla="*/ 100 h 160"/>
              <a:gd name="T82" fmla="*/ 24 w 176"/>
              <a:gd name="T83" fmla="*/ 100 h 160"/>
              <a:gd name="T84" fmla="*/ 24 w 176"/>
              <a:gd name="T85" fmla="*/ 60 h 160"/>
              <a:gd name="T86" fmla="*/ 24 w 176"/>
              <a:gd name="T87" fmla="*/ 60 h 160"/>
              <a:gd name="T88" fmla="*/ 136 w 176"/>
              <a:gd name="T89" fmla="*/ 24 h 160"/>
              <a:gd name="T90" fmla="*/ 136 w 176"/>
              <a:gd name="T91" fmla="*/ 136 h 160"/>
              <a:gd name="T92" fmla="*/ 152 w 176"/>
              <a:gd name="T93" fmla="*/ 148 h 160"/>
              <a:gd name="T94" fmla="*/ 148 w 176"/>
              <a:gd name="T95" fmla="*/ 152 h 160"/>
              <a:gd name="T96" fmla="*/ 144 w 176"/>
              <a:gd name="T97" fmla="*/ 148 h 160"/>
              <a:gd name="T98" fmla="*/ 144 w 176"/>
              <a:gd name="T99" fmla="*/ 12 h 160"/>
              <a:gd name="T100" fmla="*/ 148 w 176"/>
              <a:gd name="T101" fmla="*/ 8 h 160"/>
              <a:gd name="T102" fmla="*/ 152 w 176"/>
              <a:gd name="T103" fmla="*/ 12 h 160"/>
              <a:gd name="T104" fmla="*/ 152 w 176"/>
              <a:gd name="T105" fmla="*/ 148 h 160"/>
              <a:gd name="T106" fmla="*/ 168 w 176"/>
              <a:gd name="T107" fmla="*/ 88 h 160"/>
              <a:gd name="T108" fmla="*/ 160 w 176"/>
              <a:gd name="T109" fmla="*/ 96 h 160"/>
              <a:gd name="T110" fmla="*/ 160 w 176"/>
              <a:gd name="T111" fmla="*/ 64 h 160"/>
              <a:gd name="T112" fmla="*/ 168 w 176"/>
              <a:gd name="T113" fmla="*/ 72 h 160"/>
              <a:gd name="T114" fmla="*/ 168 w 176"/>
              <a:gd name="T115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6" h="160">
                <a:moveTo>
                  <a:pt x="160" y="56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ubicBezTo>
                  <a:pt x="141" y="0"/>
                  <a:pt x="136" y="5"/>
                  <a:pt x="136" y="12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20" y="53"/>
                  <a:pt x="20" y="53"/>
                  <a:pt x="20" y="53"/>
                </a:cubicBezTo>
                <a:cubicBezTo>
                  <a:pt x="19" y="52"/>
                  <a:pt x="17" y="52"/>
                  <a:pt x="16" y="52"/>
                </a:cubicBezTo>
                <a:cubicBezTo>
                  <a:pt x="8" y="52"/>
                  <a:pt x="8" y="52"/>
                  <a:pt x="8" y="52"/>
                </a:cubicBezTo>
                <a:cubicBezTo>
                  <a:pt x="4" y="52"/>
                  <a:pt x="0" y="56"/>
                  <a:pt x="0" y="6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4"/>
                  <a:pt x="4" y="108"/>
                  <a:pt x="8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7" y="108"/>
                  <a:pt x="19" y="108"/>
                  <a:pt x="20" y="107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7" y="118"/>
                  <a:pt x="37" y="118"/>
                  <a:pt x="37" y="118"/>
                </a:cubicBezTo>
                <a:cubicBezTo>
                  <a:pt x="34" y="126"/>
                  <a:pt x="39" y="135"/>
                  <a:pt x="47" y="138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98" y="154"/>
                  <a:pt x="107" y="150"/>
                  <a:pt x="109" y="141"/>
                </a:cubicBezTo>
                <a:cubicBezTo>
                  <a:pt x="111" y="137"/>
                  <a:pt x="111" y="137"/>
                  <a:pt x="111" y="137"/>
                </a:cubicBezTo>
                <a:cubicBezTo>
                  <a:pt x="136" y="145"/>
                  <a:pt x="136" y="145"/>
                  <a:pt x="136" y="145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6" y="155"/>
                  <a:pt x="141" y="160"/>
                  <a:pt x="148" y="160"/>
                </a:cubicBezTo>
                <a:cubicBezTo>
                  <a:pt x="155" y="160"/>
                  <a:pt x="160" y="155"/>
                  <a:pt x="160" y="148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9" y="104"/>
                  <a:pt x="176" y="97"/>
                  <a:pt x="176" y="8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3"/>
                  <a:pt x="169" y="56"/>
                  <a:pt x="160" y="56"/>
                </a:cubicBezTo>
                <a:moveTo>
                  <a:pt x="16" y="100"/>
                </a:moveTo>
                <a:cubicBezTo>
                  <a:pt x="8" y="100"/>
                  <a:pt x="8" y="100"/>
                  <a:pt x="8" y="100"/>
                </a:cubicBezTo>
                <a:cubicBezTo>
                  <a:pt x="8" y="60"/>
                  <a:pt x="8" y="60"/>
                  <a:pt x="8" y="60"/>
                </a:cubicBezTo>
                <a:cubicBezTo>
                  <a:pt x="16" y="60"/>
                  <a:pt x="16" y="60"/>
                  <a:pt x="16" y="60"/>
                </a:cubicBezTo>
                <a:lnTo>
                  <a:pt x="16" y="100"/>
                </a:lnTo>
                <a:close/>
                <a:moveTo>
                  <a:pt x="102" y="139"/>
                </a:moveTo>
                <a:cubicBezTo>
                  <a:pt x="100" y="143"/>
                  <a:pt x="96" y="145"/>
                  <a:pt x="92" y="144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46" y="129"/>
                  <a:pt x="43" y="125"/>
                  <a:pt x="45" y="121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103" y="134"/>
                  <a:pt x="103" y="134"/>
                  <a:pt x="103" y="134"/>
                </a:cubicBezTo>
                <a:lnTo>
                  <a:pt x="102" y="139"/>
                </a:lnTo>
                <a:close/>
                <a:moveTo>
                  <a:pt x="136" y="136"/>
                </a:moveTo>
                <a:cubicBezTo>
                  <a:pt x="24" y="100"/>
                  <a:pt x="24" y="100"/>
                  <a:pt x="24" y="100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0"/>
                  <a:pt x="24" y="60"/>
                  <a:pt x="24" y="60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36"/>
                </a:lnTo>
                <a:close/>
                <a:moveTo>
                  <a:pt x="152" y="148"/>
                </a:moveTo>
                <a:cubicBezTo>
                  <a:pt x="152" y="150"/>
                  <a:pt x="150" y="152"/>
                  <a:pt x="148" y="152"/>
                </a:cubicBezTo>
                <a:cubicBezTo>
                  <a:pt x="146" y="152"/>
                  <a:pt x="144" y="150"/>
                  <a:pt x="144" y="14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10"/>
                  <a:pt x="146" y="8"/>
                  <a:pt x="148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148"/>
                </a:lnTo>
                <a:close/>
                <a:moveTo>
                  <a:pt x="168" y="88"/>
                </a:moveTo>
                <a:cubicBezTo>
                  <a:pt x="168" y="92"/>
                  <a:pt x="164" y="96"/>
                  <a:pt x="160" y="96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4" y="64"/>
                  <a:pt x="168" y="68"/>
                  <a:pt x="168" y="72"/>
                </a:cubicBezTo>
                <a:lnTo>
                  <a:pt x="168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9"/>
          <p:cNvSpPr>
            <a:spLocks noEditPoints="1"/>
          </p:cNvSpPr>
          <p:nvPr/>
        </p:nvSpPr>
        <p:spPr bwMode="auto">
          <a:xfrm>
            <a:off x="5289550" y="4827588"/>
            <a:ext cx="242887" cy="447675"/>
          </a:xfrm>
          <a:custGeom>
            <a:avLst/>
            <a:gdLst>
              <a:gd name="T0" fmla="*/ 95 w 96"/>
              <a:gd name="T1" fmla="*/ 129 h 176"/>
              <a:gd name="T2" fmla="*/ 95 w 96"/>
              <a:gd name="T3" fmla="*/ 129 h 176"/>
              <a:gd name="T4" fmla="*/ 95 w 96"/>
              <a:gd name="T5" fmla="*/ 129 h 176"/>
              <a:gd name="T6" fmla="*/ 56 w 96"/>
              <a:gd name="T7" fmla="*/ 90 h 176"/>
              <a:gd name="T8" fmla="*/ 56 w 96"/>
              <a:gd name="T9" fmla="*/ 86 h 176"/>
              <a:gd name="T10" fmla="*/ 95 w 96"/>
              <a:gd name="T11" fmla="*/ 47 h 176"/>
              <a:gd name="T12" fmla="*/ 95 w 96"/>
              <a:gd name="T13" fmla="*/ 47 h 176"/>
              <a:gd name="T14" fmla="*/ 95 w 96"/>
              <a:gd name="T15" fmla="*/ 47 h 176"/>
              <a:gd name="T16" fmla="*/ 95 w 96"/>
              <a:gd name="T17" fmla="*/ 47 h 176"/>
              <a:gd name="T18" fmla="*/ 96 w 96"/>
              <a:gd name="T19" fmla="*/ 44 h 176"/>
              <a:gd name="T20" fmla="*/ 95 w 96"/>
              <a:gd name="T21" fmla="*/ 41 h 176"/>
              <a:gd name="T22" fmla="*/ 55 w 96"/>
              <a:gd name="T23" fmla="*/ 1 h 176"/>
              <a:gd name="T24" fmla="*/ 52 w 96"/>
              <a:gd name="T25" fmla="*/ 0 h 176"/>
              <a:gd name="T26" fmla="*/ 48 w 96"/>
              <a:gd name="T27" fmla="*/ 4 h 176"/>
              <a:gd name="T28" fmla="*/ 48 w 96"/>
              <a:gd name="T29" fmla="*/ 82 h 176"/>
              <a:gd name="T30" fmla="*/ 7 w 96"/>
              <a:gd name="T31" fmla="*/ 41 h 176"/>
              <a:gd name="T32" fmla="*/ 7 w 96"/>
              <a:gd name="T33" fmla="*/ 41 h 176"/>
              <a:gd name="T34" fmla="*/ 4 w 96"/>
              <a:gd name="T35" fmla="*/ 40 h 176"/>
              <a:gd name="T36" fmla="*/ 0 w 96"/>
              <a:gd name="T37" fmla="*/ 44 h 176"/>
              <a:gd name="T38" fmla="*/ 1 w 96"/>
              <a:gd name="T39" fmla="*/ 47 h 176"/>
              <a:gd name="T40" fmla="*/ 1 w 96"/>
              <a:gd name="T41" fmla="*/ 47 h 176"/>
              <a:gd name="T42" fmla="*/ 1 w 96"/>
              <a:gd name="T43" fmla="*/ 47 h 176"/>
              <a:gd name="T44" fmla="*/ 1 w 96"/>
              <a:gd name="T45" fmla="*/ 47 h 176"/>
              <a:gd name="T46" fmla="*/ 42 w 96"/>
              <a:gd name="T47" fmla="*/ 88 h 176"/>
              <a:gd name="T48" fmla="*/ 1 w 96"/>
              <a:gd name="T49" fmla="*/ 129 h 176"/>
              <a:gd name="T50" fmla="*/ 1 w 96"/>
              <a:gd name="T51" fmla="*/ 129 h 176"/>
              <a:gd name="T52" fmla="*/ 1 w 96"/>
              <a:gd name="T53" fmla="*/ 129 h 176"/>
              <a:gd name="T54" fmla="*/ 1 w 96"/>
              <a:gd name="T55" fmla="*/ 129 h 176"/>
              <a:gd name="T56" fmla="*/ 0 w 96"/>
              <a:gd name="T57" fmla="*/ 132 h 176"/>
              <a:gd name="T58" fmla="*/ 4 w 96"/>
              <a:gd name="T59" fmla="*/ 136 h 176"/>
              <a:gd name="T60" fmla="*/ 7 w 96"/>
              <a:gd name="T61" fmla="*/ 135 h 176"/>
              <a:gd name="T62" fmla="*/ 7 w 96"/>
              <a:gd name="T63" fmla="*/ 135 h 176"/>
              <a:gd name="T64" fmla="*/ 48 w 96"/>
              <a:gd name="T65" fmla="*/ 94 h 176"/>
              <a:gd name="T66" fmla="*/ 48 w 96"/>
              <a:gd name="T67" fmla="*/ 172 h 176"/>
              <a:gd name="T68" fmla="*/ 52 w 96"/>
              <a:gd name="T69" fmla="*/ 176 h 176"/>
              <a:gd name="T70" fmla="*/ 55 w 96"/>
              <a:gd name="T71" fmla="*/ 175 h 176"/>
              <a:gd name="T72" fmla="*/ 95 w 96"/>
              <a:gd name="T73" fmla="*/ 135 h 176"/>
              <a:gd name="T74" fmla="*/ 96 w 96"/>
              <a:gd name="T75" fmla="*/ 132 h 176"/>
              <a:gd name="T76" fmla="*/ 95 w 96"/>
              <a:gd name="T77" fmla="*/ 129 h 176"/>
              <a:gd name="T78" fmla="*/ 56 w 96"/>
              <a:gd name="T79" fmla="*/ 14 h 176"/>
              <a:gd name="T80" fmla="*/ 86 w 96"/>
              <a:gd name="T81" fmla="*/ 44 h 176"/>
              <a:gd name="T82" fmla="*/ 56 w 96"/>
              <a:gd name="T83" fmla="*/ 74 h 176"/>
              <a:gd name="T84" fmla="*/ 56 w 96"/>
              <a:gd name="T85" fmla="*/ 14 h 176"/>
              <a:gd name="T86" fmla="*/ 56 w 96"/>
              <a:gd name="T87" fmla="*/ 162 h 176"/>
              <a:gd name="T88" fmla="*/ 56 w 96"/>
              <a:gd name="T89" fmla="*/ 102 h 176"/>
              <a:gd name="T90" fmla="*/ 86 w 96"/>
              <a:gd name="T91" fmla="*/ 132 h 176"/>
              <a:gd name="T92" fmla="*/ 56 w 96"/>
              <a:gd name="T93" fmla="*/ 16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6" h="176">
                <a:moveTo>
                  <a:pt x="95" y="129"/>
                </a:moveTo>
                <a:cubicBezTo>
                  <a:pt x="95" y="129"/>
                  <a:pt x="95" y="129"/>
                  <a:pt x="95" y="129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86"/>
                  <a:pt x="56" y="86"/>
                  <a:pt x="56" y="86"/>
                </a:cubicBez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ubicBezTo>
                  <a:pt x="96" y="46"/>
                  <a:pt x="96" y="45"/>
                  <a:pt x="96" y="44"/>
                </a:cubicBezTo>
                <a:cubicBezTo>
                  <a:pt x="96" y="43"/>
                  <a:pt x="96" y="42"/>
                  <a:pt x="95" y="41"/>
                </a:cubicBezTo>
                <a:cubicBezTo>
                  <a:pt x="55" y="1"/>
                  <a:pt x="55" y="1"/>
                  <a:pt x="55" y="1"/>
                </a:cubicBezTo>
                <a:cubicBezTo>
                  <a:pt x="54" y="0"/>
                  <a:pt x="53" y="0"/>
                  <a:pt x="52" y="0"/>
                </a:cubicBezTo>
                <a:cubicBezTo>
                  <a:pt x="50" y="0"/>
                  <a:pt x="48" y="2"/>
                  <a:pt x="48" y="4"/>
                </a:cubicBezTo>
                <a:cubicBezTo>
                  <a:pt x="48" y="82"/>
                  <a:pt x="48" y="82"/>
                  <a:pt x="48" y="82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6" y="40"/>
                  <a:pt x="5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5"/>
                  <a:pt x="0" y="46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42" y="88"/>
                  <a:pt x="42" y="88"/>
                  <a:pt x="42" y="88"/>
                </a:cubicBezTo>
                <a:cubicBezTo>
                  <a:pt x="1" y="129"/>
                  <a:pt x="1" y="129"/>
                  <a:pt x="1" y="129"/>
                </a:cubicBezTo>
                <a:cubicBezTo>
                  <a:pt x="1" y="129"/>
                  <a:pt x="1" y="129"/>
                  <a:pt x="1" y="129"/>
                </a:cubicBezTo>
                <a:cubicBezTo>
                  <a:pt x="1" y="129"/>
                  <a:pt x="1" y="129"/>
                  <a:pt x="1" y="129"/>
                </a:cubicBezTo>
                <a:cubicBezTo>
                  <a:pt x="1" y="129"/>
                  <a:pt x="1" y="129"/>
                  <a:pt x="1" y="129"/>
                </a:cubicBezTo>
                <a:cubicBezTo>
                  <a:pt x="0" y="130"/>
                  <a:pt x="0" y="131"/>
                  <a:pt x="0" y="132"/>
                </a:cubicBezTo>
                <a:cubicBezTo>
                  <a:pt x="0" y="134"/>
                  <a:pt x="2" y="136"/>
                  <a:pt x="4" y="136"/>
                </a:cubicBezTo>
                <a:cubicBezTo>
                  <a:pt x="5" y="136"/>
                  <a:pt x="6" y="136"/>
                  <a:pt x="7" y="135"/>
                </a:cubicBezTo>
                <a:cubicBezTo>
                  <a:pt x="7" y="135"/>
                  <a:pt x="7" y="135"/>
                  <a:pt x="7" y="135"/>
                </a:cubicBezTo>
                <a:cubicBezTo>
                  <a:pt x="48" y="94"/>
                  <a:pt x="48" y="94"/>
                  <a:pt x="48" y="94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48" y="174"/>
                  <a:pt x="50" y="176"/>
                  <a:pt x="52" y="176"/>
                </a:cubicBezTo>
                <a:cubicBezTo>
                  <a:pt x="53" y="176"/>
                  <a:pt x="54" y="176"/>
                  <a:pt x="55" y="175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6" y="134"/>
                  <a:pt x="96" y="133"/>
                  <a:pt x="96" y="132"/>
                </a:cubicBezTo>
                <a:cubicBezTo>
                  <a:pt x="96" y="131"/>
                  <a:pt x="96" y="130"/>
                  <a:pt x="95" y="129"/>
                </a:cubicBezTo>
                <a:close/>
                <a:moveTo>
                  <a:pt x="56" y="14"/>
                </a:moveTo>
                <a:cubicBezTo>
                  <a:pt x="86" y="44"/>
                  <a:pt x="86" y="44"/>
                  <a:pt x="86" y="4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4"/>
                </a:lnTo>
                <a:close/>
                <a:moveTo>
                  <a:pt x="56" y="162"/>
                </a:moveTo>
                <a:cubicBezTo>
                  <a:pt x="56" y="102"/>
                  <a:pt x="56" y="102"/>
                  <a:pt x="56" y="102"/>
                </a:cubicBezTo>
                <a:cubicBezTo>
                  <a:pt x="86" y="132"/>
                  <a:pt x="86" y="132"/>
                  <a:pt x="86" y="132"/>
                </a:cubicBezTo>
                <a:lnTo>
                  <a:pt x="56" y="1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0"/>
          <p:cNvSpPr>
            <a:spLocks noEditPoints="1"/>
          </p:cNvSpPr>
          <p:nvPr/>
        </p:nvSpPr>
        <p:spPr bwMode="auto">
          <a:xfrm>
            <a:off x="6081713" y="4827588"/>
            <a:ext cx="365125" cy="447675"/>
          </a:xfrm>
          <a:custGeom>
            <a:avLst/>
            <a:gdLst>
              <a:gd name="T0" fmla="*/ 56 w 144"/>
              <a:gd name="T1" fmla="*/ 88 h 176"/>
              <a:gd name="T2" fmla="*/ 40 w 144"/>
              <a:gd name="T3" fmla="*/ 72 h 176"/>
              <a:gd name="T4" fmla="*/ 40 w 144"/>
              <a:gd name="T5" fmla="*/ 112 h 176"/>
              <a:gd name="T6" fmla="*/ 56 w 144"/>
              <a:gd name="T7" fmla="*/ 96 h 176"/>
              <a:gd name="T8" fmla="*/ 40 w 144"/>
              <a:gd name="T9" fmla="*/ 112 h 176"/>
              <a:gd name="T10" fmla="*/ 56 w 144"/>
              <a:gd name="T11" fmla="*/ 136 h 176"/>
              <a:gd name="T12" fmla="*/ 40 w 144"/>
              <a:gd name="T13" fmla="*/ 120 h 176"/>
              <a:gd name="T14" fmla="*/ 64 w 144"/>
              <a:gd name="T15" fmla="*/ 160 h 176"/>
              <a:gd name="T16" fmla="*/ 80 w 144"/>
              <a:gd name="T17" fmla="*/ 144 h 176"/>
              <a:gd name="T18" fmla="*/ 64 w 144"/>
              <a:gd name="T19" fmla="*/ 160 h 176"/>
              <a:gd name="T20" fmla="*/ 56 w 144"/>
              <a:gd name="T21" fmla="*/ 160 h 176"/>
              <a:gd name="T22" fmla="*/ 40 w 144"/>
              <a:gd name="T23" fmla="*/ 144 h 176"/>
              <a:gd name="T24" fmla="*/ 64 w 144"/>
              <a:gd name="T25" fmla="*/ 136 h 176"/>
              <a:gd name="T26" fmla="*/ 80 w 144"/>
              <a:gd name="T27" fmla="*/ 120 h 176"/>
              <a:gd name="T28" fmla="*/ 64 w 144"/>
              <a:gd name="T29" fmla="*/ 136 h 176"/>
              <a:gd name="T30" fmla="*/ 32 w 144"/>
              <a:gd name="T31" fmla="*/ 112 h 176"/>
              <a:gd name="T32" fmla="*/ 16 w 144"/>
              <a:gd name="T33" fmla="*/ 96 h 176"/>
              <a:gd name="T34" fmla="*/ 16 w 144"/>
              <a:gd name="T35" fmla="*/ 160 h 176"/>
              <a:gd name="T36" fmla="*/ 32 w 144"/>
              <a:gd name="T37" fmla="*/ 144 h 176"/>
              <a:gd name="T38" fmla="*/ 16 w 144"/>
              <a:gd name="T39" fmla="*/ 160 h 176"/>
              <a:gd name="T40" fmla="*/ 32 w 144"/>
              <a:gd name="T41" fmla="*/ 88 h 176"/>
              <a:gd name="T42" fmla="*/ 16 w 144"/>
              <a:gd name="T43" fmla="*/ 72 h 176"/>
              <a:gd name="T44" fmla="*/ 16 w 144"/>
              <a:gd name="T45" fmla="*/ 136 h 176"/>
              <a:gd name="T46" fmla="*/ 32 w 144"/>
              <a:gd name="T47" fmla="*/ 120 h 176"/>
              <a:gd name="T48" fmla="*/ 16 w 144"/>
              <a:gd name="T49" fmla="*/ 136 h 176"/>
              <a:gd name="T50" fmla="*/ 128 w 144"/>
              <a:gd name="T51" fmla="*/ 160 h 176"/>
              <a:gd name="T52" fmla="*/ 112 w 144"/>
              <a:gd name="T53" fmla="*/ 96 h 176"/>
              <a:gd name="T54" fmla="*/ 64 w 144"/>
              <a:gd name="T55" fmla="*/ 112 h 176"/>
              <a:gd name="T56" fmla="*/ 80 w 144"/>
              <a:gd name="T57" fmla="*/ 96 h 176"/>
              <a:gd name="T58" fmla="*/ 64 w 144"/>
              <a:gd name="T59" fmla="*/ 112 h 176"/>
              <a:gd name="T60" fmla="*/ 128 w 144"/>
              <a:gd name="T61" fmla="*/ 64 h 176"/>
              <a:gd name="T62" fmla="*/ 16 w 144"/>
              <a:gd name="T63" fmla="*/ 16 h 176"/>
              <a:gd name="T64" fmla="*/ 24 w 144"/>
              <a:gd name="T65" fmla="*/ 24 h 176"/>
              <a:gd name="T66" fmla="*/ 120 w 144"/>
              <a:gd name="T67" fmla="*/ 56 h 176"/>
              <a:gd name="T68" fmla="*/ 24 w 144"/>
              <a:gd name="T69" fmla="*/ 24 h 176"/>
              <a:gd name="T70" fmla="*/ 104 w 144"/>
              <a:gd name="T71" fmla="*/ 88 h 176"/>
              <a:gd name="T72" fmla="*/ 88 w 144"/>
              <a:gd name="T73" fmla="*/ 72 h 176"/>
              <a:gd name="T74" fmla="*/ 128 w 144"/>
              <a:gd name="T75" fmla="*/ 0 h 176"/>
              <a:gd name="T76" fmla="*/ 0 w 144"/>
              <a:gd name="T77" fmla="*/ 16 h 176"/>
              <a:gd name="T78" fmla="*/ 16 w 144"/>
              <a:gd name="T79" fmla="*/ 176 h 176"/>
              <a:gd name="T80" fmla="*/ 144 w 144"/>
              <a:gd name="T81" fmla="*/ 160 h 176"/>
              <a:gd name="T82" fmla="*/ 128 w 144"/>
              <a:gd name="T83" fmla="*/ 0 h 176"/>
              <a:gd name="T84" fmla="*/ 128 w 144"/>
              <a:gd name="T85" fmla="*/ 168 h 176"/>
              <a:gd name="T86" fmla="*/ 8 w 144"/>
              <a:gd name="T87" fmla="*/ 160 h 176"/>
              <a:gd name="T88" fmla="*/ 16 w 144"/>
              <a:gd name="T89" fmla="*/ 8 h 176"/>
              <a:gd name="T90" fmla="*/ 136 w 144"/>
              <a:gd name="T91" fmla="*/ 16 h 176"/>
              <a:gd name="T92" fmla="*/ 112 w 144"/>
              <a:gd name="T93" fmla="*/ 88 h 176"/>
              <a:gd name="T94" fmla="*/ 128 w 144"/>
              <a:gd name="T95" fmla="*/ 72 h 176"/>
              <a:gd name="T96" fmla="*/ 112 w 144"/>
              <a:gd name="T97" fmla="*/ 88 h 176"/>
              <a:gd name="T98" fmla="*/ 104 w 144"/>
              <a:gd name="T99" fmla="*/ 112 h 176"/>
              <a:gd name="T100" fmla="*/ 88 w 144"/>
              <a:gd name="T101" fmla="*/ 96 h 176"/>
              <a:gd name="T102" fmla="*/ 88 w 144"/>
              <a:gd name="T103" fmla="*/ 160 h 176"/>
              <a:gd name="T104" fmla="*/ 104 w 144"/>
              <a:gd name="T105" fmla="*/ 144 h 176"/>
              <a:gd name="T106" fmla="*/ 88 w 144"/>
              <a:gd name="T107" fmla="*/ 160 h 176"/>
              <a:gd name="T108" fmla="*/ 80 w 144"/>
              <a:gd name="T109" fmla="*/ 88 h 176"/>
              <a:gd name="T110" fmla="*/ 64 w 144"/>
              <a:gd name="T111" fmla="*/ 72 h 176"/>
              <a:gd name="T112" fmla="*/ 88 w 144"/>
              <a:gd name="T113" fmla="*/ 136 h 176"/>
              <a:gd name="T114" fmla="*/ 104 w 144"/>
              <a:gd name="T115" fmla="*/ 120 h 176"/>
              <a:gd name="T116" fmla="*/ 88 w 144"/>
              <a:gd name="T117" fmla="*/ 13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4" h="176">
                <a:moveTo>
                  <a:pt x="40" y="88"/>
                </a:moveTo>
                <a:cubicBezTo>
                  <a:pt x="56" y="88"/>
                  <a:pt x="56" y="88"/>
                  <a:pt x="56" y="88"/>
                </a:cubicBezTo>
                <a:cubicBezTo>
                  <a:pt x="56" y="72"/>
                  <a:pt x="56" y="72"/>
                  <a:pt x="56" y="72"/>
                </a:cubicBezTo>
                <a:cubicBezTo>
                  <a:pt x="40" y="72"/>
                  <a:pt x="40" y="72"/>
                  <a:pt x="40" y="72"/>
                </a:cubicBezTo>
                <a:lnTo>
                  <a:pt x="40" y="88"/>
                </a:lnTo>
                <a:close/>
                <a:moveTo>
                  <a:pt x="4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56" y="96"/>
                  <a:pt x="56" y="96"/>
                  <a:pt x="56" y="96"/>
                </a:cubicBezTo>
                <a:cubicBezTo>
                  <a:pt x="40" y="96"/>
                  <a:pt x="40" y="96"/>
                  <a:pt x="40" y="96"/>
                </a:cubicBezTo>
                <a:lnTo>
                  <a:pt x="40" y="112"/>
                </a:lnTo>
                <a:close/>
                <a:moveTo>
                  <a:pt x="40" y="136"/>
                </a:moveTo>
                <a:cubicBezTo>
                  <a:pt x="56" y="136"/>
                  <a:pt x="56" y="136"/>
                  <a:pt x="56" y="136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40" y="120"/>
                  <a:pt x="40" y="120"/>
                  <a:pt x="40" y="120"/>
                </a:cubicBezTo>
                <a:lnTo>
                  <a:pt x="40" y="136"/>
                </a:lnTo>
                <a:close/>
                <a:moveTo>
                  <a:pt x="64" y="160"/>
                </a:moveTo>
                <a:cubicBezTo>
                  <a:pt x="80" y="160"/>
                  <a:pt x="80" y="160"/>
                  <a:pt x="80" y="160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4" y="144"/>
                  <a:pt x="64" y="144"/>
                  <a:pt x="64" y="144"/>
                </a:cubicBezTo>
                <a:lnTo>
                  <a:pt x="64" y="160"/>
                </a:lnTo>
                <a:close/>
                <a:moveTo>
                  <a:pt x="40" y="160"/>
                </a:moveTo>
                <a:cubicBezTo>
                  <a:pt x="56" y="160"/>
                  <a:pt x="56" y="160"/>
                  <a:pt x="56" y="160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40" y="144"/>
                  <a:pt x="40" y="144"/>
                  <a:pt x="40" y="144"/>
                </a:cubicBezTo>
                <a:lnTo>
                  <a:pt x="40" y="160"/>
                </a:lnTo>
                <a:close/>
                <a:moveTo>
                  <a:pt x="64" y="136"/>
                </a:moveTo>
                <a:cubicBezTo>
                  <a:pt x="80" y="136"/>
                  <a:pt x="80" y="136"/>
                  <a:pt x="80" y="136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64" y="120"/>
                  <a:pt x="64" y="120"/>
                  <a:pt x="64" y="120"/>
                </a:cubicBezTo>
                <a:lnTo>
                  <a:pt x="64" y="136"/>
                </a:lnTo>
                <a:close/>
                <a:moveTo>
                  <a:pt x="16" y="112"/>
                </a:moveTo>
                <a:cubicBezTo>
                  <a:pt x="32" y="112"/>
                  <a:pt x="32" y="112"/>
                  <a:pt x="32" y="112"/>
                </a:cubicBezTo>
                <a:cubicBezTo>
                  <a:pt x="32" y="96"/>
                  <a:pt x="32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lnTo>
                  <a:pt x="16" y="112"/>
                </a:lnTo>
                <a:close/>
                <a:moveTo>
                  <a:pt x="16" y="160"/>
                </a:moveTo>
                <a:cubicBezTo>
                  <a:pt x="32" y="160"/>
                  <a:pt x="32" y="160"/>
                  <a:pt x="32" y="160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16" y="144"/>
                  <a:pt x="16" y="144"/>
                  <a:pt x="16" y="144"/>
                </a:cubicBezTo>
                <a:lnTo>
                  <a:pt x="16" y="160"/>
                </a:lnTo>
                <a:close/>
                <a:moveTo>
                  <a:pt x="16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72"/>
                  <a:pt x="32" y="72"/>
                  <a:pt x="32" y="72"/>
                </a:cubicBezTo>
                <a:cubicBezTo>
                  <a:pt x="16" y="72"/>
                  <a:pt x="16" y="72"/>
                  <a:pt x="16" y="72"/>
                </a:cubicBezTo>
                <a:lnTo>
                  <a:pt x="16" y="88"/>
                </a:lnTo>
                <a:close/>
                <a:moveTo>
                  <a:pt x="16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16" y="120"/>
                  <a:pt x="16" y="120"/>
                  <a:pt x="16" y="120"/>
                </a:cubicBezTo>
                <a:lnTo>
                  <a:pt x="16" y="136"/>
                </a:lnTo>
                <a:close/>
                <a:moveTo>
                  <a:pt x="112" y="160"/>
                </a:moveTo>
                <a:cubicBezTo>
                  <a:pt x="128" y="160"/>
                  <a:pt x="128" y="160"/>
                  <a:pt x="128" y="160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12" y="96"/>
                  <a:pt x="112" y="96"/>
                  <a:pt x="112" y="96"/>
                </a:cubicBezTo>
                <a:lnTo>
                  <a:pt x="112" y="160"/>
                </a:lnTo>
                <a:close/>
                <a:moveTo>
                  <a:pt x="64" y="112"/>
                </a:moveTo>
                <a:cubicBezTo>
                  <a:pt x="80" y="112"/>
                  <a:pt x="80" y="112"/>
                  <a:pt x="80" y="112"/>
                </a:cubicBezTo>
                <a:cubicBezTo>
                  <a:pt x="80" y="96"/>
                  <a:pt x="80" y="96"/>
                  <a:pt x="80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112"/>
                </a:lnTo>
                <a:close/>
                <a:moveTo>
                  <a:pt x="16" y="64"/>
                </a:moveTo>
                <a:cubicBezTo>
                  <a:pt x="128" y="64"/>
                  <a:pt x="128" y="64"/>
                  <a:pt x="128" y="64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6" y="16"/>
                  <a:pt x="16" y="16"/>
                  <a:pt x="16" y="16"/>
                </a:cubicBezTo>
                <a:lnTo>
                  <a:pt x="16" y="64"/>
                </a:lnTo>
                <a:close/>
                <a:moveTo>
                  <a:pt x="24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24" y="56"/>
                  <a:pt x="24" y="56"/>
                  <a:pt x="24" y="56"/>
                </a:cubicBezTo>
                <a:lnTo>
                  <a:pt x="24" y="24"/>
                </a:lnTo>
                <a:close/>
                <a:moveTo>
                  <a:pt x="88" y="88"/>
                </a:moveTo>
                <a:cubicBezTo>
                  <a:pt x="104" y="88"/>
                  <a:pt x="104" y="88"/>
                  <a:pt x="104" y="88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88" y="72"/>
                  <a:pt x="88" y="72"/>
                  <a:pt x="88" y="72"/>
                </a:cubicBezTo>
                <a:lnTo>
                  <a:pt x="88" y="88"/>
                </a:lnTo>
                <a:close/>
                <a:moveTo>
                  <a:pt x="128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7"/>
                  <a:pt x="137" y="0"/>
                  <a:pt x="128" y="0"/>
                </a:cubicBezTo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28" y="8"/>
                  <a:pt x="128" y="8"/>
                  <a:pt x="128" y="8"/>
                </a:cubicBezTo>
                <a:cubicBezTo>
                  <a:pt x="132" y="8"/>
                  <a:pt x="136" y="12"/>
                  <a:pt x="136" y="16"/>
                </a:cubicBezTo>
                <a:lnTo>
                  <a:pt x="136" y="160"/>
                </a:lnTo>
                <a:close/>
                <a:moveTo>
                  <a:pt x="112" y="88"/>
                </a:moveTo>
                <a:cubicBezTo>
                  <a:pt x="128" y="88"/>
                  <a:pt x="128" y="88"/>
                  <a:pt x="128" y="88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12" y="72"/>
                  <a:pt x="112" y="72"/>
                  <a:pt x="112" y="72"/>
                </a:cubicBezTo>
                <a:lnTo>
                  <a:pt x="112" y="88"/>
                </a:lnTo>
                <a:close/>
                <a:moveTo>
                  <a:pt x="88" y="112"/>
                </a:moveTo>
                <a:cubicBezTo>
                  <a:pt x="104" y="112"/>
                  <a:pt x="104" y="112"/>
                  <a:pt x="104" y="112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88" y="96"/>
                  <a:pt x="88" y="96"/>
                  <a:pt x="88" y="96"/>
                </a:cubicBezTo>
                <a:lnTo>
                  <a:pt x="88" y="112"/>
                </a:lnTo>
                <a:close/>
                <a:moveTo>
                  <a:pt x="88" y="160"/>
                </a:moveTo>
                <a:cubicBezTo>
                  <a:pt x="104" y="160"/>
                  <a:pt x="104" y="160"/>
                  <a:pt x="104" y="160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88" y="144"/>
                  <a:pt x="88" y="144"/>
                  <a:pt x="88" y="144"/>
                </a:cubicBezTo>
                <a:lnTo>
                  <a:pt x="88" y="160"/>
                </a:lnTo>
                <a:close/>
                <a:moveTo>
                  <a:pt x="64" y="88"/>
                </a:moveTo>
                <a:cubicBezTo>
                  <a:pt x="80" y="88"/>
                  <a:pt x="80" y="88"/>
                  <a:pt x="80" y="88"/>
                </a:cubicBezTo>
                <a:cubicBezTo>
                  <a:pt x="80" y="72"/>
                  <a:pt x="80" y="72"/>
                  <a:pt x="80" y="72"/>
                </a:cubicBezTo>
                <a:cubicBezTo>
                  <a:pt x="64" y="72"/>
                  <a:pt x="64" y="72"/>
                  <a:pt x="64" y="72"/>
                </a:cubicBezTo>
                <a:lnTo>
                  <a:pt x="64" y="88"/>
                </a:lnTo>
                <a:close/>
                <a:moveTo>
                  <a:pt x="88" y="136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88" y="120"/>
                  <a:pt x="88" y="120"/>
                  <a:pt x="88" y="120"/>
                </a:cubicBezTo>
                <a:lnTo>
                  <a:pt x="88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1"/>
          <p:cNvSpPr>
            <a:spLocks noEditPoints="1"/>
          </p:cNvSpPr>
          <p:nvPr/>
        </p:nvSpPr>
        <p:spPr bwMode="auto">
          <a:xfrm>
            <a:off x="6894513" y="4827588"/>
            <a:ext cx="447675" cy="447675"/>
          </a:xfrm>
          <a:custGeom>
            <a:avLst/>
            <a:gdLst>
              <a:gd name="T0" fmla="*/ 72 w 176"/>
              <a:gd name="T1" fmla="*/ 72 h 176"/>
              <a:gd name="T2" fmla="*/ 72 w 176"/>
              <a:gd name="T3" fmla="*/ 80 h 176"/>
              <a:gd name="T4" fmla="*/ 88 w 176"/>
              <a:gd name="T5" fmla="*/ 80 h 176"/>
              <a:gd name="T6" fmla="*/ 88 w 176"/>
              <a:gd name="T7" fmla="*/ 72 h 176"/>
              <a:gd name="T8" fmla="*/ 88 w 176"/>
              <a:gd name="T9" fmla="*/ 80 h 176"/>
              <a:gd name="T10" fmla="*/ 160 w 176"/>
              <a:gd name="T11" fmla="*/ 23 h 176"/>
              <a:gd name="T12" fmla="*/ 156 w 176"/>
              <a:gd name="T13" fmla="*/ 0 h 176"/>
              <a:gd name="T14" fmla="*/ 152 w 176"/>
              <a:gd name="T15" fmla="*/ 23 h 176"/>
              <a:gd name="T16" fmla="*/ 136 w 176"/>
              <a:gd name="T17" fmla="*/ 48 h 176"/>
              <a:gd name="T18" fmla="*/ 128 w 176"/>
              <a:gd name="T19" fmla="*/ 32 h 176"/>
              <a:gd name="T20" fmla="*/ 40 w 176"/>
              <a:gd name="T21" fmla="*/ 40 h 176"/>
              <a:gd name="T22" fmla="*/ 16 w 176"/>
              <a:gd name="T23" fmla="*/ 48 h 176"/>
              <a:gd name="T24" fmla="*/ 0 w 176"/>
              <a:gd name="T25" fmla="*/ 160 h 176"/>
              <a:gd name="T26" fmla="*/ 160 w 176"/>
              <a:gd name="T27" fmla="*/ 176 h 176"/>
              <a:gd name="T28" fmla="*/ 176 w 176"/>
              <a:gd name="T29" fmla="*/ 64 h 176"/>
              <a:gd name="T30" fmla="*/ 48 w 176"/>
              <a:gd name="T31" fmla="*/ 40 h 176"/>
              <a:gd name="T32" fmla="*/ 128 w 176"/>
              <a:gd name="T33" fmla="*/ 48 h 176"/>
              <a:gd name="T34" fmla="*/ 48 w 176"/>
              <a:gd name="T35" fmla="*/ 40 h 176"/>
              <a:gd name="T36" fmla="*/ 16 w 176"/>
              <a:gd name="T37" fmla="*/ 168 h 176"/>
              <a:gd name="T38" fmla="*/ 168 w 176"/>
              <a:gd name="T39" fmla="*/ 160 h 176"/>
              <a:gd name="T40" fmla="*/ 168 w 176"/>
              <a:gd name="T41" fmla="*/ 72 h 176"/>
              <a:gd name="T42" fmla="*/ 152 w 176"/>
              <a:gd name="T43" fmla="*/ 76 h 176"/>
              <a:gd name="T44" fmla="*/ 168 w 176"/>
              <a:gd name="T45" fmla="*/ 80 h 176"/>
              <a:gd name="T46" fmla="*/ 152 w 176"/>
              <a:gd name="T47" fmla="*/ 100 h 176"/>
              <a:gd name="T48" fmla="*/ 104 w 176"/>
              <a:gd name="T49" fmla="*/ 104 h 176"/>
              <a:gd name="T50" fmla="*/ 152 w 176"/>
              <a:gd name="T51" fmla="*/ 108 h 176"/>
              <a:gd name="T52" fmla="*/ 168 w 176"/>
              <a:gd name="T53" fmla="*/ 152 h 176"/>
              <a:gd name="T54" fmla="*/ 8 w 176"/>
              <a:gd name="T55" fmla="*/ 108 h 176"/>
              <a:gd name="T56" fmla="*/ 48 w 176"/>
              <a:gd name="T57" fmla="*/ 128 h 176"/>
              <a:gd name="T58" fmla="*/ 48 w 176"/>
              <a:gd name="T59" fmla="*/ 80 h 176"/>
              <a:gd name="T60" fmla="*/ 8 w 176"/>
              <a:gd name="T61" fmla="*/ 100 h 176"/>
              <a:gd name="T62" fmla="*/ 20 w 176"/>
              <a:gd name="T63" fmla="*/ 80 h 176"/>
              <a:gd name="T64" fmla="*/ 20 w 176"/>
              <a:gd name="T65" fmla="*/ 72 h 176"/>
              <a:gd name="T66" fmla="*/ 8 w 176"/>
              <a:gd name="T67" fmla="*/ 64 h 176"/>
              <a:gd name="T68" fmla="*/ 160 w 176"/>
              <a:gd name="T69" fmla="*/ 56 h 176"/>
              <a:gd name="T70" fmla="*/ 168 w 176"/>
              <a:gd name="T71" fmla="*/ 72 h 176"/>
              <a:gd name="T72" fmla="*/ 128 w 176"/>
              <a:gd name="T73" fmla="*/ 120 h 176"/>
              <a:gd name="T74" fmla="*/ 128 w 176"/>
              <a:gd name="T75" fmla="*/ 88 h 176"/>
              <a:gd name="T76" fmla="*/ 32 w 176"/>
              <a:gd name="T77" fmla="*/ 104 h 176"/>
              <a:gd name="T78" fmla="*/ 64 w 176"/>
              <a:gd name="T79" fmla="*/ 104 h 176"/>
              <a:gd name="T80" fmla="*/ 32 w 176"/>
              <a:gd name="T81" fmla="*/ 104 h 176"/>
              <a:gd name="T82" fmla="*/ 100 w 176"/>
              <a:gd name="T83" fmla="*/ 76 h 176"/>
              <a:gd name="T84" fmla="*/ 108 w 176"/>
              <a:gd name="T85" fmla="*/ 76 h 176"/>
              <a:gd name="T86" fmla="*/ 96 w 176"/>
              <a:gd name="T87" fmla="*/ 144 h 176"/>
              <a:gd name="T88" fmla="*/ 112 w 176"/>
              <a:gd name="T89" fmla="*/ 136 h 176"/>
              <a:gd name="T90" fmla="*/ 96 w 176"/>
              <a:gd name="T91" fmla="*/ 144 h 176"/>
              <a:gd name="T92" fmla="*/ 80 w 176"/>
              <a:gd name="T93" fmla="*/ 144 h 176"/>
              <a:gd name="T94" fmla="*/ 64 w 176"/>
              <a:gd name="T95" fmla="*/ 136 h 176"/>
              <a:gd name="T96" fmla="*/ 96 w 176"/>
              <a:gd name="T97" fmla="*/ 96 h 176"/>
              <a:gd name="T98" fmla="*/ 80 w 176"/>
              <a:gd name="T99" fmla="*/ 112 h 176"/>
              <a:gd name="T100" fmla="*/ 96 w 176"/>
              <a:gd name="T101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6" h="176">
                <a:moveTo>
                  <a:pt x="76" y="76"/>
                </a:moveTo>
                <a:cubicBezTo>
                  <a:pt x="76" y="74"/>
                  <a:pt x="74" y="72"/>
                  <a:pt x="72" y="72"/>
                </a:cubicBezTo>
                <a:cubicBezTo>
                  <a:pt x="70" y="72"/>
                  <a:pt x="68" y="74"/>
                  <a:pt x="68" y="76"/>
                </a:cubicBezTo>
                <a:cubicBezTo>
                  <a:pt x="68" y="78"/>
                  <a:pt x="70" y="80"/>
                  <a:pt x="72" y="80"/>
                </a:cubicBezTo>
                <a:cubicBezTo>
                  <a:pt x="74" y="80"/>
                  <a:pt x="76" y="78"/>
                  <a:pt x="76" y="76"/>
                </a:cubicBezTo>
                <a:moveTo>
                  <a:pt x="88" y="80"/>
                </a:moveTo>
                <a:cubicBezTo>
                  <a:pt x="90" y="80"/>
                  <a:pt x="92" y="78"/>
                  <a:pt x="92" y="76"/>
                </a:cubicBezTo>
                <a:cubicBezTo>
                  <a:pt x="92" y="74"/>
                  <a:pt x="90" y="72"/>
                  <a:pt x="88" y="72"/>
                </a:cubicBezTo>
                <a:cubicBezTo>
                  <a:pt x="86" y="72"/>
                  <a:pt x="84" y="74"/>
                  <a:pt x="84" y="76"/>
                </a:cubicBezTo>
                <a:cubicBezTo>
                  <a:pt x="84" y="78"/>
                  <a:pt x="86" y="80"/>
                  <a:pt x="88" y="80"/>
                </a:cubicBezTo>
                <a:moveTo>
                  <a:pt x="160" y="48"/>
                </a:moveTo>
                <a:cubicBezTo>
                  <a:pt x="160" y="23"/>
                  <a:pt x="160" y="23"/>
                  <a:pt x="160" y="23"/>
                </a:cubicBezTo>
                <a:cubicBezTo>
                  <a:pt x="165" y="22"/>
                  <a:pt x="168" y="17"/>
                  <a:pt x="168" y="12"/>
                </a:cubicBezTo>
                <a:cubicBezTo>
                  <a:pt x="168" y="5"/>
                  <a:pt x="163" y="0"/>
                  <a:pt x="156" y="0"/>
                </a:cubicBezTo>
                <a:cubicBezTo>
                  <a:pt x="149" y="0"/>
                  <a:pt x="144" y="5"/>
                  <a:pt x="144" y="12"/>
                </a:cubicBezTo>
                <a:cubicBezTo>
                  <a:pt x="144" y="17"/>
                  <a:pt x="147" y="22"/>
                  <a:pt x="152" y="23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36"/>
                  <a:pt x="132" y="32"/>
                  <a:pt x="12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4" y="32"/>
                  <a:pt x="40" y="36"/>
                  <a:pt x="40" y="40"/>
                </a:cubicBezTo>
                <a:cubicBezTo>
                  <a:pt x="40" y="48"/>
                  <a:pt x="40" y="48"/>
                  <a:pt x="40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7" y="48"/>
                  <a:pt x="0" y="55"/>
                  <a:pt x="0" y="64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76" y="55"/>
                  <a:pt x="169" y="48"/>
                  <a:pt x="160" y="48"/>
                </a:cubicBezTo>
                <a:moveTo>
                  <a:pt x="48" y="40"/>
                </a:moveTo>
                <a:cubicBezTo>
                  <a:pt x="128" y="40"/>
                  <a:pt x="128" y="40"/>
                  <a:pt x="128" y="40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48" y="48"/>
                  <a:pt x="48" y="48"/>
                  <a:pt x="48" y="48"/>
                </a:cubicBezTo>
                <a:lnTo>
                  <a:pt x="48" y="40"/>
                </a:lnTo>
                <a:close/>
                <a:moveTo>
                  <a:pt x="160" y="168"/>
                </a:move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168" y="164"/>
                  <a:pt x="164" y="168"/>
                  <a:pt x="160" y="168"/>
                </a:cubicBezTo>
                <a:moveTo>
                  <a:pt x="168" y="72"/>
                </a:moveTo>
                <a:cubicBezTo>
                  <a:pt x="156" y="72"/>
                  <a:pt x="156" y="72"/>
                  <a:pt x="156" y="72"/>
                </a:cubicBezTo>
                <a:cubicBezTo>
                  <a:pt x="154" y="72"/>
                  <a:pt x="152" y="74"/>
                  <a:pt x="152" y="76"/>
                </a:cubicBezTo>
                <a:cubicBezTo>
                  <a:pt x="152" y="78"/>
                  <a:pt x="154" y="80"/>
                  <a:pt x="156" y="80"/>
                </a:cubicBezTo>
                <a:cubicBezTo>
                  <a:pt x="168" y="80"/>
                  <a:pt x="168" y="80"/>
                  <a:pt x="168" y="80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2" y="100"/>
                  <a:pt x="152" y="100"/>
                  <a:pt x="152" y="100"/>
                </a:cubicBezTo>
                <a:cubicBezTo>
                  <a:pt x="150" y="89"/>
                  <a:pt x="140" y="80"/>
                  <a:pt x="128" y="80"/>
                </a:cubicBezTo>
                <a:cubicBezTo>
                  <a:pt x="115" y="80"/>
                  <a:pt x="104" y="91"/>
                  <a:pt x="104" y="104"/>
                </a:cubicBezTo>
                <a:cubicBezTo>
                  <a:pt x="104" y="117"/>
                  <a:pt x="115" y="128"/>
                  <a:pt x="128" y="128"/>
                </a:cubicBezTo>
                <a:cubicBezTo>
                  <a:pt x="140" y="128"/>
                  <a:pt x="150" y="119"/>
                  <a:pt x="152" y="108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168" y="152"/>
                  <a:pt x="168" y="152"/>
                  <a:pt x="168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08"/>
                  <a:pt x="8" y="108"/>
                  <a:pt x="8" y="108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26" y="119"/>
                  <a:pt x="36" y="128"/>
                  <a:pt x="48" y="128"/>
                </a:cubicBezTo>
                <a:cubicBezTo>
                  <a:pt x="61" y="128"/>
                  <a:pt x="72" y="117"/>
                  <a:pt x="72" y="104"/>
                </a:cubicBezTo>
                <a:cubicBezTo>
                  <a:pt x="72" y="91"/>
                  <a:pt x="61" y="80"/>
                  <a:pt x="48" y="80"/>
                </a:cubicBezTo>
                <a:cubicBezTo>
                  <a:pt x="36" y="80"/>
                  <a:pt x="26" y="89"/>
                  <a:pt x="24" y="100"/>
                </a:cubicBezTo>
                <a:cubicBezTo>
                  <a:pt x="8" y="100"/>
                  <a:pt x="8" y="100"/>
                  <a:pt x="8" y="100"/>
                </a:cubicBezTo>
                <a:cubicBezTo>
                  <a:pt x="8" y="80"/>
                  <a:pt x="8" y="80"/>
                  <a:pt x="8" y="80"/>
                </a:cubicBezTo>
                <a:cubicBezTo>
                  <a:pt x="20" y="80"/>
                  <a:pt x="20" y="80"/>
                  <a:pt x="20" y="80"/>
                </a:cubicBezTo>
                <a:cubicBezTo>
                  <a:pt x="22" y="80"/>
                  <a:pt x="24" y="78"/>
                  <a:pt x="24" y="76"/>
                </a:cubicBezTo>
                <a:cubicBezTo>
                  <a:pt x="24" y="74"/>
                  <a:pt x="22" y="72"/>
                  <a:pt x="20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60"/>
                  <a:pt x="12" y="56"/>
                  <a:pt x="16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4" y="56"/>
                  <a:pt x="168" y="60"/>
                  <a:pt x="168" y="64"/>
                </a:cubicBezTo>
                <a:lnTo>
                  <a:pt x="168" y="72"/>
                </a:lnTo>
                <a:close/>
                <a:moveTo>
                  <a:pt x="144" y="104"/>
                </a:moveTo>
                <a:cubicBezTo>
                  <a:pt x="144" y="113"/>
                  <a:pt x="137" y="120"/>
                  <a:pt x="128" y="120"/>
                </a:cubicBezTo>
                <a:cubicBezTo>
                  <a:pt x="119" y="120"/>
                  <a:pt x="112" y="113"/>
                  <a:pt x="112" y="104"/>
                </a:cubicBezTo>
                <a:cubicBezTo>
                  <a:pt x="112" y="95"/>
                  <a:pt x="119" y="88"/>
                  <a:pt x="128" y="88"/>
                </a:cubicBezTo>
                <a:cubicBezTo>
                  <a:pt x="137" y="88"/>
                  <a:pt x="144" y="95"/>
                  <a:pt x="144" y="104"/>
                </a:cubicBezTo>
                <a:moveTo>
                  <a:pt x="32" y="104"/>
                </a:moveTo>
                <a:cubicBezTo>
                  <a:pt x="32" y="95"/>
                  <a:pt x="39" y="88"/>
                  <a:pt x="48" y="88"/>
                </a:cubicBezTo>
                <a:cubicBezTo>
                  <a:pt x="57" y="88"/>
                  <a:pt x="64" y="95"/>
                  <a:pt x="64" y="104"/>
                </a:cubicBezTo>
                <a:cubicBezTo>
                  <a:pt x="64" y="113"/>
                  <a:pt x="57" y="120"/>
                  <a:pt x="48" y="120"/>
                </a:cubicBezTo>
                <a:cubicBezTo>
                  <a:pt x="39" y="120"/>
                  <a:pt x="32" y="113"/>
                  <a:pt x="32" y="104"/>
                </a:cubicBezTo>
                <a:moveTo>
                  <a:pt x="104" y="72"/>
                </a:moveTo>
                <a:cubicBezTo>
                  <a:pt x="102" y="72"/>
                  <a:pt x="100" y="74"/>
                  <a:pt x="100" y="76"/>
                </a:cubicBezTo>
                <a:cubicBezTo>
                  <a:pt x="100" y="78"/>
                  <a:pt x="102" y="80"/>
                  <a:pt x="104" y="80"/>
                </a:cubicBezTo>
                <a:cubicBezTo>
                  <a:pt x="106" y="80"/>
                  <a:pt x="108" y="78"/>
                  <a:pt x="108" y="76"/>
                </a:cubicBezTo>
                <a:cubicBezTo>
                  <a:pt x="108" y="74"/>
                  <a:pt x="106" y="72"/>
                  <a:pt x="104" y="72"/>
                </a:cubicBezTo>
                <a:moveTo>
                  <a:pt x="96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96" y="136"/>
                  <a:pt x="96" y="136"/>
                  <a:pt x="96" y="136"/>
                </a:cubicBezTo>
                <a:lnTo>
                  <a:pt x="96" y="144"/>
                </a:lnTo>
                <a:close/>
                <a:moveTo>
                  <a:pt x="64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64" y="136"/>
                  <a:pt x="64" y="136"/>
                  <a:pt x="64" y="136"/>
                </a:cubicBezTo>
                <a:lnTo>
                  <a:pt x="64" y="144"/>
                </a:lnTo>
                <a:close/>
                <a:moveTo>
                  <a:pt x="96" y="96"/>
                </a:moveTo>
                <a:cubicBezTo>
                  <a:pt x="80" y="96"/>
                  <a:pt x="80" y="96"/>
                  <a:pt x="80" y="96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96" y="112"/>
                  <a:pt x="96" y="112"/>
                  <a:pt x="96" y="112"/>
                </a:cubicBezTo>
                <a:lnTo>
                  <a:pt x="96" y="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2"/>
          <p:cNvSpPr>
            <a:spLocks noEditPoints="1"/>
          </p:cNvSpPr>
          <p:nvPr/>
        </p:nvSpPr>
        <p:spPr bwMode="auto">
          <a:xfrm>
            <a:off x="7748588" y="4827588"/>
            <a:ext cx="446087" cy="447675"/>
          </a:xfrm>
          <a:custGeom>
            <a:avLst/>
            <a:gdLst>
              <a:gd name="T0" fmla="*/ 26 w 176"/>
              <a:gd name="T1" fmla="*/ 96 h 176"/>
              <a:gd name="T2" fmla="*/ 112 w 176"/>
              <a:gd name="T3" fmla="*/ 104 h 176"/>
              <a:gd name="T4" fmla="*/ 102 w 176"/>
              <a:gd name="T5" fmla="*/ 80 h 176"/>
              <a:gd name="T6" fmla="*/ 29 w 176"/>
              <a:gd name="T7" fmla="*/ 88 h 176"/>
              <a:gd name="T8" fmla="*/ 102 w 176"/>
              <a:gd name="T9" fmla="*/ 80 h 176"/>
              <a:gd name="T10" fmla="*/ 93 w 176"/>
              <a:gd name="T11" fmla="*/ 144 h 176"/>
              <a:gd name="T12" fmla="*/ 68 w 176"/>
              <a:gd name="T13" fmla="*/ 152 h 176"/>
              <a:gd name="T14" fmla="*/ 43 w 176"/>
              <a:gd name="T15" fmla="*/ 72 h 176"/>
              <a:gd name="T16" fmla="*/ 68 w 176"/>
              <a:gd name="T17" fmla="*/ 64 h 176"/>
              <a:gd name="T18" fmla="*/ 102 w 176"/>
              <a:gd name="T19" fmla="*/ 136 h 176"/>
              <a:gd name="T20" fmla="*/ 29 w 176"/>
              <a:gd name="T21" fmla="*/ 128 h 176"/>
              <a:gd name="T22" fmla="*/ 152 w 176"/>
              <a:gd name="T23" fmla="*/ 128 h 176"/>
              <a:gd name="T24" fmla="*/ 152 w 176"/>
              <a:gd name="T25" fmla="*/ 136 h 176"/>
              <a:gd name="T26" fmla="*/ 152 w 176"/>
              <a:gd name="T27" fmla="*/ 128 h 176"/>
              <a:gd name="T28" fmla="*/ 40 w 176"/>
              <a:gd name="T29" fmla="*/ 40 h 176"/>
              <a:gd name="T30" fmla="*/ 48 w 176"/>
              <a:gd name="T31" fmla="*/ 12 h 176"/>
              <a:gd name="T32" fmla="*/ 24 w 176"/>
              <a:gd name="T33" fmla="*/ 12 h 176"/>
              <a:gd name="T34" fmla="*/ 32 w 176"/>
              <a:gd name="T35" fmla="*/ 40 h 176"/>
              <a:gd name="T36" fmla="*/ 0 w 176"/>
              <a:gd name="T37" fmla="*/ 56 h 176"/>
              <a:gd name="T38" fmla="*/ 16 w 176"/>
              <a:gd name="T39" fmla="*/ 176 h 176"/>
              <a:gd name="T40" fmla="*/ 176 w 176"/>
              <a:gd name="T41" fmla="*/ 160 h 176"/>
              <a:gd name="T42" fmla="*/ 160 w 176"/>
              <a:gd name="T43" fmla="*/ 40 h 176"/>
              <a:gd name="T44" fmla="*/ 16 w 176"/>
              <a:gd name="T45" fmla="*/ 168 h 176"/>
              <a:gd name="T46" fmla="*/ 8 w 176"/>
              <a:gd name="T47" fmla="*/ 56 h 176"/>
              <a:gd name="T48" fmla="*/ 128 w 176"/>
              <a:gd name="T49" fmla="*/ 48 h 176"/>
              <a:gd name="T50" fmla="*/ 168 w 176"/>
              <a:gd name="T51" fmla="*/ 160 h 176"/>
              <a:gd name="T52" fmla="*/ 136 w 176"/>
              <a:gd name="T53" fmla="*/ 168 h 176"/>
              <a:gd name="T54" fmla="*/ 160 w 176"/>
              <a:gd name="T55" fmla="*/ 48 h 176"/>
              <a:gd name="T56" fmla="*/ 168 w 176"/>
              <a:gd name="T57" fmla="*/ 160 h 176"/>
              <a:gd name="T58" fmla="*/ 144 w 176"/>
              <a:gd name="T59" fmla="*/ 80 h 176"/>
              <a:gd name="T60" fmla="*/ 160 w 176"/>
              <a:gd name="T61" fmla="*/ 80 h 176"/>
              <a:gd name="T62" fmla="*/ 152 w 176"/>
              <a:gd name="T63" fmla="*/ 104 h 176"/>
              <a:gd name="T64" fmla="*/ 152 w 176"/>
              <a:gd name="T65" fmla="*/ 112 h 176"/>
              <a:gd name="T66" fmla="*/ 152 w 176"/>
              <a:gd name="T67" fmla="*/ 104 h 176"/>
              <a:gd name="T68" fmla="*/ 112 w 176"/>
              <a:gd name="T69" fmla="*/ 112 h 176"/>
              <a:gd name="T70" fmla="*/ 26 w 176"/>
              <a:gd name="T71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76">
                <a:moveTo>
                  <a:pt x="110" y="96"/>
                </a:moveTo>
                <a:cubicBezTo>
                  <a:pt x="26" y="96"/>
                  <a:pt x="26" y="96"/>
                  <a:pt x="26" y="96"/>
                </a:cubicBezTo>
                <a:cubicBezTo>
                  <a:pt x="25" y="99"/>
                  <a:pt x="24" y="101"/>
                  <a:pt x="24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101"/>
                  <a:pt x="111" y="99"/>
                  <a:pt x="110" y="96"/>
                </a:cubicBezTo>
                <a:moveTo>
                  <a:pt x="102" y="80"/>
                </a:moveTo>
                <a:cubicBezTo>
                  <a:pt x="34" y="80"/>
                  <a:pt x="34" y="80"/>
                  <a:pt x="34" y="80"/>
                </a:cubicBezTo>
                <a:cubicBezTo>
                  <a:pt x="32" y="82"/>
                  <a:pt x="30" y="85"/>
                  <a:pt x="29" y="88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6" y="85"/>
                  <a:pt x="104" y="82"/>
                  <a:pt x="102" y="80"/>
                </a:cubicBezTo>
                <a:moveTo>
                  <a:pt x="68" y="152"/>
                </a:moveTo>
                <a:cubicBezTo>
                  <a:pt x="77" y="152"/>
                  <a:pt x="86" y="149"/>
                  <a:pt x="93" y="144"/>
                </a:cubicBezTo>
                <a:cubicBezTo>
                  <a:pt x="43" y="144"/>
                  <a:pt x="43" y="144"/>
                  <a:pt x="43" y="144"/>
                </a:cubicBezTo>
                <a:cubicBezTo>
                  <a:pt x="50" y="149"/>
                  <a:pt x="59" y="152"/>
                  <a:pt x="68" y="152"/>
                </a:cubicBezTo>
                <a:moveTo>
                  <a:pt x="68" y="64"/>
                </a:moveTo>
                <a:cubicBezTo>
                  <a:pt x="59" y="64"/>
                  <a:pt x="50" y="67"/>
                  <a:pt x="43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86" y="67"/>
                  <a:pt x="77" y="64"/>
                  <a:pt x="68" y="64"/>
                </a:cubicBezTo>
                <a:moveTo>
                  <a:pt x="34" y="136"/>
                </a:moveTo>
                <a:cubicBezTo>
                  <a:pt x="102" y="136"/>
                  <a:pt x="102" y="136"/>
                  <a:pt x="102" y="136"/>
                </a:cubicBezTo>
                <a:cubicBezTo>
                  <a:pt x="104" y="134"/>
                  <a:pt x="106" y="131"/>
                  <a:pt x="107" y="128"/>
                </a:cubicBezTo>
                <a:cubicBezTo>
                  <a:pt x="29" y="128"/>
                  <a:pt x="29" y="128"/>
                  <a:pt x="29" y="128"/>
                </a:cubicBezTo>
                <a:cubicBezTo>
                  <a:pt x="30" y="131"/>
                  <a:pt x="32" y="134"/>
                  <a:pt x="34" y="136"/>
                </a:cubicBezTo>
                <a:moveTo>
                  <a:pt x="152" y="128"/>
                </a:moveTo>
                <a:cubicBezTo>
                  <a:pt x="150" y="128"/>
                  <a:pt x="148" y="130"/>
                  <a:pt x="148" y="132"/>
                </a:cubicBezTo>
                <a:cubicBezTo>
                  <a:pt x="148" y="134"/>
                  <a:pt x="150" y="136"/>
                  <a:pt x="152" y="136"/>
                </a:cubicBezTo>
                <a:cubicBezTo>
                  <a:pt x="154" y="136"/>
                  <a:pt x="156" y="134"/>
                  <a:pt x="156" y="132"/>
                </a:cubicBezTo>
                <a:cubicBezTo>
                  <a:pt x="156" y="130"/>
                  <a:pt x="154" y="128"/>
                  <a:pt x="152" y="128"/>
                </a:cubicBezTo>
                <a:moveTo>
                  <a:pt x="160" y="40"/>
                </a:moveTo>
                <a:cubicBezTo>
                  <a:pt x="40" y="40"/>
                  <a:pt x="40" y="40"/>
                  <a:pt x="40" y="40"/>
                </a:cubicBezTo>
                <a:cubicBezTo>
                  <a:pt x="40" y="23"/>
                  <a:pt x="40" y="23"/>
                  <a:pt x="40" y="23"/>
                </a:cubicBezTo>
                <a:cubicBezTo>
                  <a:pt x="45" y="22"/>
                  <a:pt x="48" y="17"/>
                  <a:pt x="48" y="12"/>
                </a:cubicBezTo>
                <a:cubicBezTo>
                  <a:pt x="48" y="5"/>
                  <a:pt x="43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24" y="17"/>
                  <a:pt x="27" y="22"/>
                  <a:pt x="32" y="23"/>
                </a:cubicBezTo>
                <a:cubicBezTo>
                  <a:pt x="32" y="40"/>
                  <a:pt x="32" y="40"/>
                  <a:pt x="32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7" y="40"/>
                  <a:pt x="0" y="47"/>
                  <a:pt x="0" y="5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6" y="47"/>
                  <a:pt x="169" y="40"/>
                  <a:pt x="160" y="40"/>
                </a:cubicBezTo>
                <a:moveTo>
                  <a:pt x="128" y="168"/>
                </a:move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2"/>
                  <a:pt x="12" y="48"/>
                  <a:pt x="16" y="48"/>
                </a:cubicBezTo>
                <a:cubicBezTo>
                  <a:pt x="128" y="48"/>
                  <a:pt x="128" y="48"/>
                  <a:pt x="128" y="48"/>
                </a:cubicBezTo>
                <a:lnTo>
                  <a:pt x="128" y="168"/>
                </a:lnTo>
                <a:close/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36" y="168"/>
                  <a:pt x="136" y="168"/>
                  <a:pt x="136" y="16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4" y="48"/>
                  <a:pt x="168" y="52"/>
                  <a:pt x="168" y="56"/>
                </a:cubicBezTo>
                <a:lnTo>
                  <a:pt x="168" y="160"/>
                </a:lnTo>
                <a:close/>
                <a:moveTo>
                  <a:pt x="152" y="72"/>
                </a:moveTo>
                <a:cubicBezTo>
                  <a:pt x="148" y="72"/>
                  <a:pt x="144" y="76"/>
                  <a:pt x="144" y="80"/>
                </a:cubicBezTo>
                <a:cubicBezTo>
                  <a:pt x="144" y="84"/>
                  <a:pt x="148" y="88"/>
                  <a:pt x="152" y="88"/>
                </a:cubicBezTo>
                <a:cubicBezTo>
                  <a:pt x="156" y="88"/>
                  <a:pt x="160" y="84"/>
                  <a:pt x="160" y="80"/>
                </a:cubicBezTo>
                <a:cubicBezTo>
                  <a:pt x="160" y="76"/>
                  <a:pt x="156" y="72"/>
                  <a:pt x="152" y="72"/>
                </a:cubicBezTo>
                <a:moveTo>
                  <a:pt x="152" y="104"/>
                </a:moveTo>
                <a:cubicBezTo>
                  <a:pt x="150" y="104"/>
                  <a:pt x="148" y="106"/>
                  <a:pt x="148" y="108"/>
                </a:cubicBezTo>
                <a:cubicBezTo>
                  <a:pt x="148" y="110"/>
                  <a:pt x="150" y="112"/>
                  <a:pt x="152" y="112"/>
                </a:cubicBezTo>
                <a:cubicBezTo>
                  <a:pt x="154" y="112"/>
                  <a:pt x="156" y="110"/>
                  <a:pt x="156" y="108"/>
                </a:cubicBezTo>
                <a:cubicBezTo>
                  <a:pt x="156" y="106"/>
                  <a:pt x="154" y="104"/>
                  <a:pt x="152" y="104"/>
                </a:cubicBezTo>
                <a:moveTo>
                  <a:pt x="110" y="120"/>
                </a:moveTo>
                <a:cubicBezTo>
                  <a:pt x="111" y="117"/>
                  <a:pt x="112" y="115"/>
                  <a:pt x="112" y="11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4" y="115"/>
                  <a:pt x="25" y="117"/>
                  <a:pt x="26" y="120"/>
                </a:cubicBezTo>
                <a:lnTo>
                  <a:pt x="110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3"/>
          <p:cNvSpPr>
            <a:spLocks noEditPoints="1"/>
          </p:cNvSpPr>
          <p:nvPr/>
        </p:nvSpPr>
        <p:spPr bwMode="auto">
          <a:xfrm>
            <a:off x="8602663" y="4827588"/>
            <a:ext cx="446087" cy="447675"/>
          </a:xfrm>
          <a:custGeom>
            <a:avLst/>
            <a:gdLst>
              <a:gd name="T0" fmla="*/ 16 w 176"/>
              <a:gd name="T1" fmla="*/ 0 h 176"/>
              <a:gd name="T2" fmla="*/ 0 w 176"/>
              <a:gd name="T3" fmla="*/ 160 h 176"/>
              <a:gd name="T4" fmla="*/ 160 w 176"/>
              <a:gd name="T5" fmla="*/ 176 h 176"/>
              <a:gd name="T6" fmla="*/ 176 w 176"/>
              <a:gd name="T7" fmla="*/ 16 h 176"/>
              <a:gd name="T8" fmla="*/ 168 w 176"/>
              <a:gd name="T9" fmla="*/ 160 h 176"/>
              <a:gd name="T10" fmla="*/ 16 w 176"/>
              <a:gd name="T11" fmla="*/ 168 h 176"/>
              <a:gd name="T12" fmla="*/ 8 w 176"/>
              <a:gd name="T13" fmla="*/ 112 h 176"/>
              <a:gd name="T14" fmla="*/ 72 w 176"/>
              <a:gd name="T15" fmla="*/ 152 h 176"/>
              <a:gd name="T16" fmla="*/ 144 w 176"/>
              <a:gd name="T17" fmla="*/ 144 h 176"/>
              <a:gd name="T18" fmla="*/ 168 w 176"/>
              <a:gd name="T19" fmla="*/ 112 h 176"/>
              <a:gd name="T20" fmla="*/ 120 w 176"/>
              <a:gd name="T21" fmla="*/ 48 h 176"/>
              <a:gd name="T22" fmla="*/ 113 w 176"/>
              <a:gd name="T23" fmla="*/ 60 h 176"/>
              <a:gd name="T24" fmla="*/ 72 w 176"/>
              <a:gd name="T25" fmla="*/ 56 h 176"/>
              <a:gd name="T26" fmla="*/ 40 w 176"/>
              <a:gd name="T27" fmla="*/ 40 h 176"/>
              <a:gd name="T28" fmla="*/ 136 w 176"/>
              <a:gd name="T29" fmla="*/ 136 h 176"/>
              <a:gd name="T30" fmla="*/ 120 w 176"/>
              <a:gd name="T31" fmla="*/ 104 h 176"/>
              <a:gd name="T32" fmla="*/ 120 w 176"/>
              <a:gd name="T33" fmla="*/ 64 h 176"/>
              <a:gd name="T34" fmla="*/ 120 w 176"/>
              <a:gd name="T35" fmla="*/ 48 h 176"/>
              <a:gd name="T36" fmla="*/ 102 w 176"/>
              <a:gd name="T37" fmla="*/ 77 h 176"/>
              <a:gd name="T38" fmla="*/ 84 w 176"/>
              <a:gd name="T39" fmla="*/ 104 h 176"/>
              <a:gd name="T40" fmla="*/ 60 w 176"/>
              <a:gd name="T41" fmla="*/ 104 h 176"/>
              <a:gd name="T42" fmla="*/ 77 w 176"/>
              <a:gd name="T43" fmla="*/ 115 h 176"/>
              <a:gd name="T44" fmla="*/ 70 w 176"/>
              <a:gd name="T45" fmla="*/ 120 h 176"/>
              <a:gd name="T46" fmla="*/ 69 w 176"/>
              <a:gd name="T47" fmla="*/ 139 h 176"/>
              <a:gd name="T48" fmla="*/ 82 w 176"/>
              <a:gd name="T49" fmla="*/ 138 h 176"/>
              <a:gd name="T50" fmla="*/ 82 w 176"/>
              <a:gd name="T51" fmla="*/ 128 h 176"/>
              <a:gd name="T52" fmla="*/ 79 w 176"/>
              <a:gd name="T53" fmla="*/ 126 h 176"/>
              <a:gd name="T54" fmla="*/ 112 w 176"/>
              <a:gd name="T55" fmla="*/ 104 h 176"/>
              <a:gd name="T56" fmla="*/ 32 w 176"/>
              <a:gd name="T57" fmla="*/ 104 h 176"/>
              <a:gd name="T58" fmla="*/ 76 w 176"/>
              <a:gd name="T59" fmla="*/ 104 h 176"/>
              <a:gd name="T60" fmla="*/ 68 w 176"/>
              <a:gd name="T61" fmla="*/ 104 h 176"/>
              <a:gd name="T62" fmla="*/ 76 w 176"/>
              <a:gd name="T63" fmla="*/ 104 h 176"/>
              <a:gd name="T64" fmla="*/ 144 w 176"/>
              <a:gd name="T65" fmla="*/ 104 h 176"/>
              <a:gd name="T66" fmla="*/ 32 w 176"/>
              <a:gd name="T67" fmla="*/ 32 h 176"/>
              <a:gd name="T68" fmla="*/ 24 w 176"/>
              <a:gd name="T69" fmla="*/ 104 h 176"/>
              <a:gd name="T70" fmla="*/ 8 w 176"/>
              <a:gd name="T71" fmla="*/ 16 h 176"/>
              <a:gd name="T72" fmla="*/ 160 w 176"/>
              <a:gd name="T73" fmla="*/ 8 h 176"/>
              <a:gd name="T74" fmla="*/ 168 w 176"/>
              <a:gd name="T75" fmla="*/ 104 h 176"/>
              <a:gd name="T76" fmla="*/ 124 w 176"/>
              <a:gd name="T77" fmla="*/ 128 h 176"/>
              <a:gd name="T78" fmla="*/ 124 w 176"/>
              <a:gd name="T79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12"/>
                  <a:pt x="8" y="112"/>
                  <a:pt x="8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9" y="135"/>
                  <a:pt x="48" y="152"/>
                  <a:pt x="72" y="152"/>
                </a:cubicBezTo>
                <a:cubicBezTo>
                  <a:pt x="82" y="152"/>
                  <a:pt x="91" y="149"/>
                  <a:pt x="99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68" y="112"/>
                  <a:pt x="168" y="112"/>
                  <a:pt x="168" y="112"/>
                </a:cubicBezTo>
                <a:lnTo>
                  <a:pt x="168" y="160"/>
                </a:lnTo>
                <a:close/>
                <a:moveTo>
                  <a:pt x="120" y="48"/>
                </a:moveTo>
                <a:cubicBezTo>
                  <a:pt x="116" y="48"/>
                  <a:pt x="112" y="52"/>
                  <a:pt x="112" y="56"/>
                </a:cubicBezTo>
                <a:cubicBezTo>
                  <a:pt x="112" y="58"/>
                  <a:pt x="112" y="59"/>
                  <a:pt x="113" y="60"/>
                </a:cubicBezTo>
                <a:cubicBezTo>
                  <a:pt x="106" y="71"/>
                  <a:pt x="106" y="71"/>
                  <a:pt x="106" y="71"/>
                </a:cubicBezTo>
                <a:cubicBezTo>
                  <a:pt x="98" y="62"/>
                  <a:pt x="85" y="56"/>
                  <a:pt x="72" y="56"/>
                </a:cubicBezTo>
                <a:cubicBezTo>
                  <a:pt x="60" y="56"/>
                  <a:pt x="48" y="61"/>
                  <a:pt x="40" y="68"/>
                </a:cubicBezTo>
                <a:cubicBezTo>
                  <a:pt x="40" y="40"/>
                  <a:pt x="40" y="40"/>
                  <a:pt x="40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15" y="128"/>
                  <a:pt x="120" y="116"/>
                  <a:pt x="120" y="104"/>
                </a:cubicBezTo>
                <a:cubicBezTo>
                  <a:pt x="120" y="94"/>
                  <a:pt x="117" y="85"/>
                  <a:pt x="112" y="77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5" y="64"/>
                  <a:pt x="128" y="60"/>
                  <a:pt x="128" y="56"/>
                </a:cubicBezTo>
                <a:cubicBezTo>
                  <a:pt x="128" y="52"/>
                  <a:pt x="124" y="48"/>
                  <a:pt x="120" y="48"/>
                </a:cubicBezTo>
                <a:moveTo>
                  <a:pt x="72" y="64"/>
                </a:moveTo>
                <a:cubicBezTo>
                  <a:pt x="84" y="64"/>
                  <a:pt x="95" y="69"/>
                  <a:pt x="102" y="77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84" y="97"/>
                  <a:pt x="79" y="92"/>
                  <a:pt x="72" y="92"/>
                </a:cubicBezTo>
                <a:cubicBezTo>
                  <a:pt x="65" y="92"/>
                  <a:pt x="60" y="97"/>
                  <a:pt x="60" y="104"/>
                </a:cubicBezTo>
                <a:cubicBezTo>
                  <a:pt x="60" y="111"/>
                  <a:pt x="65" y="116"/>
                  <a:pt x="72" y="116"/>
                </a:cubicBezTo>
                <a:cubicBezTo>
                  <a:pt x="74" y="116"/>
                  <a:pt x="76" y="116"/>
                  <a:pt x="77" y="115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9" y="126"/>
                  <a:pt x="79" y="126"/>
                  <a:pt x="79" y="126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10" y="90"/>
                  <a:pt x="112" y="97"/>
                  <a:pt x="112" y="104"/>
                </a:cubicBezTo>
                <a:cubicBezTo>
                  <a:pt x="112" y="126"/>
                  <a:pt x="94" y="144"/>
                  <a:pt x="72" y="144"/>
                </a:cubicBezTo>
                <a:cubicBezTo>
                  <a:pt x="50" y="144"/>
                  <a:pt x="32" y="126"/>
                  <a:pt x="32" y="104"/>
                </a:cubicBezTo>
                <a:cubicBezTo>
                  <a:pt x="32" y="82"/>
                  <a:pt x="50" y="64"/>
                  <a:pt x="72" y="64"/>
                </a:cubicBezTo>
                <a:moveTo>
                  <a:pt x="76" y="104"/>
                </a:moveTo>
                <a:cubicBezTo>
                  <a:pt x="76" y="106"/>
                  <a:pt x="74" y="108"/>
                  <a:pt x="72" y="108"/>
                </a:cubicBezTo>
                <a:cubicBezTo>
                  <a:pt x="70" y="108"/>
                  <a:pt x="68" y="106"/>
                  <a:pt x="68" y="104"/>
                </a:cubicBezTo>
                <a:cubicBezTo>
                  <a:pt x="68" y="102"/>
                  <a:pt x="70" y="100"/>
                  <a:pt x="72" y="100"/>
                </a:cubicBezTo>
                <a:cubicBezTo>
                  <a:pt x="74" y="100"/>
                  <a:pt x="76" y="102"/>
                  <a:pt x="76" y="104"/>
                </a:cubicBezTo>
                <a:moveTo>
                  <a:pt x="168" y="104"/>
                </a:moveTo>
                <a:cubicBezTo>
                  <a:pt x="144" y="104"/>
                  <a:pt x="144" y="104"/>
                  <a:pt x="144" y="104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85"/>
                  <a:pt x="24" y="94"/>
                  <a:pt x="24" y="104"/>
                </a:cubicBezTo>
                <a:cubicBezTo>
                  <a:pt x="8" y="104"/>
                  <a:pt x="8" y="104"/>
                  <a:pt x="8" y="10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04"/>
                </a:lnTo>
                <a:close/>
                <a:moveTo>
                  <a:pt x="120" y="124"/>
                </a:moveTo>
                <a:cubicBezTo>
                  <a:pt x="120" y="126"/>
                  <a:pt x="122" y="128"/>
                  <a:pt x="124" y="128"/>
                </a:cubicBezTo>
                <a:cubicBezTo>
                  <a:pt x="126" y="128"/>
                  <a:pt x="128" y="126"/>
                  <a:pt x="128" y="124"/>
                </a:cubicBezTo>
                <a:cubicBezTo>
                  <a:pt x="128" y="122"/>
                  <a:pt x="126" y="120"/>
                  <a:pt x="124" y="120"/>
                </a:cubicBezTo>
                <a:cubicBezTo>
                  <a:pt x="122" y="120"/>
                  <a:pt x="120" y="122"/>
                  <a:pt x="120" y="12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4"/>
          <p:cNvSpPr>
            <a:spLocks noEditPoints="1"/>
          </p:cNvSpPr>
          <p:nvPr/>
        </p:nvSpPr>
        <p:spPr bwMode="auto">
          <a:xfrm>
            <a:off x="9455150" y="4827588"/>
            <a:ext cx="447675" cy="447675"/>
          </a:xfrm>
          <a:custGeom>
            <a:avLst/>
            <a:gdLst>
              <a:gd name="T0" fmla="*/ 96 w 176"/>
              <a:gd name="T1" fmla="*/ 48 h 176"/>
              <a:gd name="T2" fmla="*/ 112 w 176"/>
              <a:gd name="T3" fmla="*/ 16 h 176"/>
              <a:gd name="T4" fmla="*/ 80 w 176"/>
              <a:gd name="T5" fmla="*/ 0 h 176"/>
              <a:gd name="T6" fmla="*/ 64 w 176"/>
              <a:gd name="T7" fmla="*/ 32 h 176"/>
              <a:gd name="T8" fmla="*/ 72 w 176"/>
              <a:gd name="T9" fmla="*/ 16 h 176"/>
              <a:gd name="T10" fmla="*/ 96 w 176"/>
              <a:gd name="T11" fmla="*/ 8 h 176"/>
              <a:gd name="T12" fmla="*/ 104 w 176"/>
              <a:gd name="T13" fmla="*/ 32 h 176"/>
              <a:gd name="T14" fmla="*/ 80 w 176"/>
              <a:gd name="T15" fmla="*/ 40 h 176"/>
              <a:gd name="T16" fmla="*/ 72 w 176"/>
              <a:gd name="T17" fmla="*/ 16 h 176"/>
              <a:gd name="T18" fmla="*/ 28 w 176"/>
              <a:gd name="T19" fmla="*/ 116 h 176"/>
              <a:gd name="T20" fmla="*/ 84 w 176"/>
              <a:gd name="T21" fmla="*/ 88 h 176"/>
              <a:gd name="T22" fmla="*/ 88 w 176"/>
              <a:gd name="T23" fmla="*/ 120 h 176"/>
              <a:gd name="T24" fmla="*/ 92 w 176"/>
              <a:gd name="T25" fmla="*/ 88 h 176"/>
              <a:gd name="T26" fmla="*/ 148 w 176"/>
              <a:gd name="T27" fmla="*/ 116 h 176"/>
              <a:gd name="T28" fmla="*/ 156 w 176"/>
              <a:gd name="T29" fmla="*/ 116 h 176"/>
              <a:gd name="T30" fmla="*/ 152 w 176"/>
              <a:gd name="T31" fmla="*/ 80 h 176"/>
              <a:gd name="T32" fmla="*/ 92 w 176"/>
              <a:gd name="T33" fmla="*/ 60 h 176"/>
              <a:gd name="T34" fmla="*/ 84 w 176"/>
              <a:gd name="T35" fmla="*/ 60 h 176"/>
              <a:gd name="T36" fmla="*/ 24 w 176"/>
              <a:gd name="T37" fmla="*/ 80 h 176"/>
              <a:gd name="T38" fmla="*/ 20 w 176"/>
              <a:gd name="T39" fmla="*/ 116 h 176"/>
              <a:gd name="T40" fmla="*/ 32 w 176"/>
              <a:gd name="T41" fmla="*/ 128 h 176"/>
              <a:gd name="T42" fmla="*/ 0 w 176"/>
              <a:gd name="T43" fmla="*/ 144 h 176"/>
              <a:gd name="T44" fmla="*/ 16 w 176"/>
              <a:gd name="T45" fmla="*/ 176 h 176"/>
              <a:gd name="T46" fmla="*/ 48 w 176"/>
              <a:gd name="T47" fmla="*/ 160 h 176"/>
              <a:gd name="T48" fmla="*/ 32 w 176"/>
              <a:gd name="T49" fmla="*/ 128 h 176"/>
              <a:gd name="T50" fmla="*/ 32 w 176"/>
              <a:gd name="T51" fmla="*/ 168 h 176"/>
              <a:gd name="T52" fmla="*/ 8 w 176"/>
              <a:gd name="T53" fmla="*/ 160 h 176"/>
              <a:gd name="T54" fmla="*/ 16 w 176"/>
              <a:gd name="T55" fmla="*/ 136 h 176"/>
              <a:gd name="T56" fmla="*/ 40 w 176"/>
              <a:gd name="T57" fmla="*/ 144 h 176"/>
              <a:gd name="T58" fmla="*/ 160 w 176"/>
              <a:gd name="T59" fmla="*/ 128 h 176"/>
              <a:gd name="T60" fmla="*/ 128 w 176"/>
              <a:gd name="T61" fmla="*/ 144 h 176"/>
              <a:gd name="T62" fmla="*/ 144 w 176"/>
              <a:gd name="T63" fmla="*/ 176 h 176"/>
              <a:gd name="T64" fmla="*/ 176 w 176"/>
              <a:gd name="T65" fmla="*/ 160 h 176"/>
              <a:gd name="T66" fmla="*/ 160 w 176"/>
              <a:gd name="T67" fmla="*/ 128 h 176"/>
              <a:gd name="T68" fmla="*/ 160 w 176"/>
              <a:gd name="T69" fmla="*/ 168 h 176"/>
              <a:gd name="T70" fmla="*/ 136 w 176"/>
              <a:gd name="T71" fmla="*/ 160 h 176"/>
              <a:gd name="T72" fmla="*/ 144 w 176"/>
              <a:gd name="T73" fmla="*/ 136 h 176"/>
              <a:gd name="T74" fmla="*/ 168 w 176"/>
              <a:gd name="T75" fmla="*/ 144 h 176"/>
              <a:gd name="T76" fmla="*/ 96 w 176"/>
              <a:gd name="T77" fmla="*/ 128 h 176"/>
              <a:gd name="T78" fmla="*/ 64 w 176"/>
              <a:gd name="T79" fmla="*/ 144 h 176"/>
              <a:gd name="T80" fmla="*/ 80 w 176"/>
              <a:gd name="T81" fmla="*/ 176 h 176"/>
              <a:gd name="T82" fmla="*/ 112 w 176"/>
              <a:gd name="T83" fmla="*/ 160 h 176"/>
              <a:gd name="T84" fmla="*/ 96 w 176"/>
              <a:gd name="T85" fmla="*/ 128 h 176"/>
              <a:gd name="T86" fmla="*/ 96 w 176"/>
              <a:gd name="T87" fmla="*/ 168 h 176"/>
              <a:gd name="T88" fmla="*/ 72 w 176"/>
              <a:gd name="T89" fmla="*/ 160 h 176"/>
              <a:gd name="T90" fmla="*/ 80 w 176"/>
              <a:gd name="T91" fmla="*/ 136 h 176"/>
              <a:gd name="T92" fmla="*/ 104 w 176"/>
              <a:gd name="T93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76">
                <a:moveTo>
                  <a:pt x="8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105" y="48"/>
                  <a:pt x="112" y="41"/>
                  <a:pt x="112" y="32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7"/>
                  <a:pt x="105" y="0"/>
                  <a:pt x="96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1" y="0"/>
                  <a:pt x="64" y="7"/>
                  <a:pt x="64" y="16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1"/>
                  <a:pt x="71" y="48"/>
                  <a:pt x="80" y="48"/>
                </a:cubicBezTo>
                <a:moveTo>
                  <a:pt x="72" y="16"/>
                </a:moveTo>
                <a:cubicBezTo>
                  <a:pt x="72" y="12"/>
                  <a:pt x="76" y="8"/>
                  <a:pt x="80" y="8"/>
                </a:cubicBezTo>
                <a:cubicBezTo>
                  <a:pt x="96" y="8"/>
                  <a:pt x="96" y="8"/>
                  <a:pt x="96" y="8"/>
                </a:cubicBezTo>
                <a:cubicBezTo>
                  <a:pt x="100" y="8"/>
                  <a:pt x="104" y="12"/>
                  <a:pt x="104" y="16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36"/>
                  <a:pt x="100" y="40"/>
                  <a:pt x="96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6" y="40"/>
                  <a:pt x="72" y="36"/>
                  <a:pt x="72" y="32"/>
                </a:cubicBezTo>
                <a:lnTo>
                  <a:pt x="72" y="16"/>
                </a:lnTo>
                <a:close/>
                <a:moveTo>
                  <a:pt x="24" y="120"/>
                </a:moveTo>
                <a:cubicBezTo>
                  <a:pt x="26" y="120"/>
                  <a:pt x="28" y="118"/>
                  <a:pt x="28" y="116"/>
                </a:cubicBezTo>
                <a:cubicBezTo>
                  <a:pt x="28" y="88"/>
                  <a:pt x="28" y="88"/>
                  <a:pt x="28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84" y="118"/>
                  <a:pt x="86" y="120"/>
                  <a:pt x="88" y="120"/>
                </a:cubicBezTo>
                <a:cubicBezTo>
                  <a:pt x="90" y="120"/>
                  <a:pt x="92" y="118"/>
                  <a:pt x="92" y="116"/>
                </a:cubicBezTo>
                <a:cubicBezTo>
                  <a:pt x="92" y="88"/>
                  <a:pt x="92" y="88"/>
                  <a:pt x="92" y="88"/>
                </a:cubicBezTo>
                <a:cubicBezTo>
                  <a:pt x="148" y="88"/>
                  <a:pt x="148" y="88"/>
                  <a:pt x="148" y="88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48" y="118"/>
                  <a:pt x="150" y="120"/>
                  <a:pt x="152" y="120"/>
                </a:cubicBezTo>
                <a:cubicBezTo>
                  <a:pt x="154" y="120"/>
                  <a:pt x="156" y="118"/>
                  <a:pt x="156" y="116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6" y="82"/>
                  <a:pt x="154" y="80"/>
                  <a:pt x="152" y="80"/>
                </a:cubicBezTo>
                <a:cubicBezTo>
                  <a:pt x="92" y="80"/>
                  <a:pt x="92" y="80"/>
                  <a:pt x="92" y="80"/>
                </a:cubicBezTo>
                <a:cubicBezTo>
                  <a:pt x="92" y="60"/>
                  <a:pt x="92" y="60"/>
                  <a:pt x="92" y="60"/>
                </a:cubicBezTo>
                <a:cubicBezTo>
                  <a:pt x="92" y="58"/>
                  <a:pt x="90" y="56"/>
                  <a:pt x="88" y="56"/>
                </a:cubicBezTo>
                <a:cubicBezTo>
                  <a:pt x="86" y="56"/>
                  <a:pt x="84" y="58"/>
                  <a:pt x="84" y="60"/>
                </a:cubicBezTo>
                <a:cubicBezTo>
                  <a:pt x="84" y="80"/>
                  <a:pt x="84" y="80"/>
                  <a:pt x="84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2" y="80"/>
                  <a:pt x="20" y="82"/>
                  <a:pt x="20" y="84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moveTo>
                  <a:pt x="32" y="128"/>
                </a:moveTo>
                <a:cubicBezTo>
                  <a:pt x="16" y="128"/>
                  <a:pt x="16" y="128"/>
                  <a:pt x="16" y="128"/>
                </a:cubicBezTo>
                <a:cubicBezTo>
                  <a:pt x="7" y="128"/>
                  <a:pt x="0" y="135"/>
                  <a:pt x="0" y="144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32" y="176"/>
                  <a:pt x="32" y="176"/>
                  <a:pt x="32" y="176"/>
                </a:cubicBezTo>
                <a:cubicBezTo>
                  <a:pt x="41" y="176"/>
                  <a:pt x="48" y="169"/>
                  <a:pt x="48" y="160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8" y="135"/>
                  <a:pt x="41" y="128"/>
                  <a:pt x="32" y="128"/>
                </a:cubicBezTo>
                <a:moveTo>
                  <a:pt x="40" y="160"/>
                </a:moveTo>
                <a:cubicBezTo>
                  <a:pt x="40" y="164"/>
                  <a:pt x="36" y="168"/>
                  <a:pt x="32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140"/>
                  <a:pt x="12" y="136"/>
                  <a:pt x="16" y="136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6" y="136"/>
                  <a:pt x="40" y="140"/>
                  <a:pt x="40" y="144"/>
                </a:cubicBezTo>
                <a:lnTo>
                  <a:pt x="40" y="160"/>
                </a:lnTo>
                <a:close/>
                <a:moveTo>
                  <a:pt x="160" y="128"/>
                </a:moveTo>
                <a:cubicBezTo>
                  <a:pt x="144" y="128"/>
                  <a:pt x="144" y="128"/>
                  <a:pt x="144" y="128"/>
                </a:cubicBezTo>
                <a:cubicBezTo>
                  <a:pt x="135" y="128"/>
                  <a:pt x="128" y="135"/>
                  <a:pt x="128" y="144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5"/>
                  <a:pt x="169" y="128"/>
                  <a:pt x="160" y="128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140" y="168"/>
                  <a:pt x="136" y="164"/>
                  <a:pt x="136" y="16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36" y="140"/>
                  <a:pt x="140" y="136"/>
                  <a:pt x="144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4" y="136"/>
                  <a:pt x="168" y="140"/>
                  <a:pt x="168" y="144"/>
                </a:cubicBezTo>
                <a:lnTo>
                  <a:pt x="168" y="160"/>
                </a:lnTo>
                <a:close/>
                <a:moveTo>
                  <a:pt x="96" y="128"/>
                </a:moveTo>
                <a:cubicBezTo>
                  <a:pt x="80" y="128"/>
                  <a:pt x="80" y="128"/>
                  <a:pt x="80" y="128"/>
                </a:cubicBezTo>
                <a:cubicBezTo>
                  <a:pt x="71" y="128"/>
                  <a:pt x="64" y="135"/>
                  <a:pt x="64" y="144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4" y="169"/>
                  <a:pt x="71" y="176"/>
                  <a:pt x="80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105" y="176"/>
                  <a:pt x="112" y="169"/>
                  <a:pt x="112" y="160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112" y="135"/>
                  <a:pt x="105" y="128"/>
                  <a:pt x="96" y="128"/>
                </a:cubicBezTo>
                <a:moveTo>
                  <a:pt x="104" y="160"/>
                </a:moveTo>
                <a:cubicBezTo>
                  <a:pt x="104" y="164"/>
                  <a:pt x="100" y="168"/>
                  <a:pt x="96" y="168"/>
                </a:cubicBezTo>
                <a:cubicBezTo>
                  <a:pt x="80" y="168"/>
                  <a:pt x="80" y="168"/>
                  <a:pt x="80" y="168"/>
                </a:cubicBezTo>
                <a:cubicBezTo>
                  <a:pt x="76" y="168"/>
                  <a:pt x="72" y="164"/>
                  <a:pt x="72" y="160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40"/>
                  <a:pt x="76" y="136"/>
                  <a:pt x="80" y="136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100" y="136"/>
                  <a:pt x="104" y="140"/>
                  <a:pt x="104" y="144"/>
                </a:cubicBezTo>
                <a:lnTo>
                  <a:pt x="104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5"/>
          <p:cNvSpPr>
            <a:spLocks noEditPoints="1"/>
          </p:cNvSpPr>
          <p:nvPr/>
        </p:nvSpPr>
        <p:spPr bwMode="auto">
          <a:xfrm>
            <a:off x="1792288" y="5681663"/>
            <a:ext cx="406400" cy="447675"/>
          </a:xfrm>
          <a:custGeom>
            <a:avLst/>
            <a:gdLst>
              <a:gd name="T0" fmla="*/ 76 w 160"/>
              <a:gd name="T1" fmla="*/ 128 h 176"/>
              <a:gd name="T2" fmla="*/ 60 w 160"/>
              <a:gd name="T3" fmla="*/ 112 h 176"/>
              <a:gd name="T4" fmla="*/ 88 w 160"/>
              <a:gd name="T5" fmla="*/ 88 h 176"/>
              <a:gd name="T6" fmla="*/ 72 w 160"/>
              <a:gd name="T7" fmla="*/ 104 h 176"/>
              <a:gd name="T8" fmla="*/ 88 w 160"/>
              <a:gd name="T9" fmla="*/ 88 h 176"/>
              <a:gd name="T10" fmla="*/ 96 w 160"/>
              <a:gd name="T11" fmla="*/ 88 h 176"/>
              <a:gd name="T12" fmla="*/ 112 w 160"/>
              <a:gd name="T13" fmla="*/ 104 h 176"/>
              <a:gd name="T14" fmla="*/ 84 w 160"/>
              <a:gd name="T15" fmla="*/ 128 h 176"/>
              <a:gd name="T16" fmla="*/ 100 w 160"/>
              <a:gd name="T17" fmla="*/ 112 h 176"/>
              <a:gd name="T18" fmla="*/ 84 w 160"/>
              <a:gd name="T19" fmla="*/ 128 h 176"/>
              <a:gd name="T20" fmla="*/ 48 w 160"/>
              <a:gd name="T21" fmla="*/ 88 h 176"/>
              <a:gd name="T22" fmla="*/ 64 w 160"/>
              <a:gd name="T23" fmla="*/ 104 h 176"/>
              <a:gd name="T24" fmla="*/ 80 w 160"/>
              <a:gd name="T25" fmla="*/ 0 h 176"/>
              <a:gd name="T26" fmla="*/ 112 w 160"/>
              <a:gd name="T27" fmla="*/ 32 h 176"/>
              <a:gd name="T28" fmla="*/ 108 w 160"/>
              <a:gd name="T29" fmla="*/ 128 h 176"/>
              <a:gd name="T30" fmla="*/ 124 w 160"/>
              <a:gd name="T31" fmla="*/ 112 h 176"/>
              <a:gd name="T32" fmla="*/ 108 w 160"/>
              <a:gd name="T33" fmla="*/ 128 h 176"/>
              <a:gd name="T34" fmla="*/ 136 w 160"/>
              <a:gd name="T35" fmla="*/ 104 h 176"/>
              <a:gd name="T36" fmla="*/ 120 w 160"/>
              <a:gd name="T37" fmla="*/ 88 h 176"/>
              <a:gd name="T38" fmla="*/ 144 w 160"/>
              <a:gd name="T39" fmla="*/ 64 h 176"/>
              <a:gd name="T40" fmla="*/ 0 w 160"/>
              <a:gd name="T41" fmla="*/ 80 h 176"/>
              <a:gd name="T42" fmla="*/ 16 w 160"/>
              <a:gd name="T43" fmla="*/ 176 h 176"/>
              <a:gd name="T44" fmla="*/ 160 w 160"/>
              <a:gd name="T45" fmla="*/ 160 h 176"/>
              <a:gd name="T46" fmla="*/ 144 w 160"/>
              <a:gd name="T47" fmla="*/ 64 h 176"/>
              <a:gd name="T48" fmla="*/ 144 w 160"/>
              <a:gd name="T49" fmla="*/ 168 h 176"/>
              <a:gd name="T50" fmla="*/ 8 w 160"/>
              <a:gd name="T51" fmla="*/ 160 h 176"/>
              <a:gd name="T52" fmla="*/ 16 w 160"/>
              <a:gd name="T53" fmla="*/ 72 h 176"/>
              <a:gd name="T54" fmla="*/ 152 w 160"/>
              <a:gd name="T55" fmla="*/ 80 h 176"/>
              <a:gd name="T56" fmla="*/ 44 w 160"/>
              <a:gd name="T57" fmla="*/ 152 h 176"/>
              <a:gd name="T58" fmla="*/ 116 w 160"/>
              <a:gd name="T59" fmla="*/ 136 h 176"/>
              <a:gd name="T60" fmla="*/ 44 w 160"/>
              <a:gd name="T61" fmla="*/ 152 h 176"/>
              <a:gd name="T62" fmla="*/ 24 w 160"/>
              <a:gd name="T63" fmla="*/ 88 h 176"/>
              <a:gd name="T64" fmla="*/ 40 w 160"/>
              <a:gd name="T65" fmla="*/ 104 h 176"/>
              <a:gd name="T66" fmla="*/ 52 w 160"/>
              <a:gd name="T67" fmla="*/ 112 h 176"/>
              <a:gd name="T68" fmla="*/ 36 w 160"/>
              <a:gd name="T69" fmla="*/ 128 h 176"/>
              <a:gd name="T70" fmla="*/ 52 w 160"/>
              <a:gd name="T71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76">
                <a:moveTo>
                  <a:pt x="60" y="128"/>
                </a:moveTo>
                <a:cubicBezTo>
                  <a:pt x="76" y="128"/>
                  <a:pt x="76" y="128"/>
                  <a:pt x="76" y="128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60" y="112"/>
                  <a:pt x="60" y="112"/>
                  <a:pt x="60" y="112"/>
                </a:cubicBezTo>
                <a:lnTo>
                  <a:pt x="60" y="128"/>
                </a:lnTo>
                <a:close/>
                <a:moveTo>
                  <a:pt x="88" y="88"/>
                </a:moveTo>
                <a:cubicBezTo>
                  <a:pt x="72" y="88"/>
                  <a:pt x="72" y="88"/>
                  <a:pt x="72" y="88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88" y="104"/>
                  <a:pt x="88" y="104"/>
                  <a:pt x="88" y="104"/>
                </a:cubicBezTo>
                <a:lnTo>
                  <a:pt x="88" y="88"/>
                </a:lnTo>
                <a:close/>
                <a:moveTo>
                  <a:pt x="112" y="88"/>
                </a:moveTo>
                <a:cubicBezTo>
                  <a:pt x="96" y="88"/>
                  <a:pt x="96" y="88"/>
                  <a:pt x="96" y="88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112" y="104"/>
                  <a:pt x="112" y="104"/>
                  <a:pt x="112" y="104"/>
                </a:cubicBezTo>
                <a:lnTo>
                  <a:pt x="112" y="88"/>
                </a:lnTo>
                <a:close/>
                <a:moveTo>
                  <a:pt x="84" y="128"/>
                </a:moveTo>
                <a:cubicBezTo>
                  <a:pt x="100" y="128"/>
                  <a:pt x="100" y="128"/>
                  <a:pt x="100" y="128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84" y="112"/>
                  <a:pt x="84" y="112"/>
                  <a:pt x="84" y="112"/>
                </a:cubicBezTo>
                <a:lnTo>
                  <a:pt x="84" y="128"/>
                </a:lnTo>
                <a:close/>
                <a:moveTo>
                  <a:pt x="64" y="88"/>
                </a:moveTo>
                <a:cubicBezTo>
                  <a:pt x="48" y="88"/>
                  <a:pt x="48" y="88"/>
                  <a:pt x="48" y="88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64" y="104"/>
                  <a:pt x="64" y="104"/>
                  <a:pt x="64" y="104"/>
                </a:cubicBezTo>
                <a:lnTo>
                  <a:pt x="64" y="88"/>
                </a:lnTo>
                <a:close/>
                <a:moveTo>
                  <a:pt x="80" y="0"/>
                </a:moveTo>
                <a:cubicBezTo>
                  <a:pt x="48" y="32"/>
                  <a:pt x="48" y="32"/>
                  <a:pt x="48" y="32"/>
                </a:cubicBezTo>
                <a:cubicBezTo>
                  <a:pt x="112" y="32"/>
                  <a:pt x="112" y="32"/>
                  <a:pt x="112" y="32"/>
                </a:cubicBezTo>
                <a:lnTo>
                  <a:pt x="80" y="0"/>
                </a:lnTo>
                <a:close/>
                <a:moveTo>
                  <a:pt x="108" y="128"/>
                </a:moveTo>
                <a:cubicBezTo>
                  <a:pt x="124" y="128"/>
                  <a:pt x="124" y="128"/>
                  <a:pt x="124" y="128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08" y="112"/>
                  <a:pt x="108" y="112"/>
                  <a:pt x="108" y="112"/>
                </a:cubicBezTo>
                <a:lnTo>
                  <a:pt x="108" y="128"/>
                </a:lnTo>
                <a:close/>
                <a:moveTo>
                  <a:pt x="120" y="104"/>
                </a:moveTo>
                <a:cubicBezTo>
                  <a:pt x="136" y="104"/>
                  <a:pt x="136" y="104"/>
                  <a:pt x="136" y="104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20" y="88"/>
                  <a:pt x="120" y="88"/>
                  <a:pt x="120" y="88"/>
                </a:cubicBezTo>
                <a:lnTo>
                  <a:pt x="120" y="104"/>
                </a:lnTo>
                <a:close/>
                <a:moveTo>
                  <a:pt x="144" y="64"/>
                </a:moveTo>
                <a:cubicBezTo>
                  <a:pt x="16" y="64"/>
                  <a:pt x="16" y="64"/>
                  <a:pt x="16" y="64"/>
                </a:cubicBezTo>
                <a:cubicBezTo>
                  <a:pt x="7" y="64"/>
                  <a:pt x="0" y="71"/>
                  <a:pt x="0" y="8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71"/>
                  <a:pt x="153" y="64"/>
                  <a:pt x="144" y="64"/>
                </a:cubicBezTo>
                <a:moveTo>
                  <a:pt x="152" y="160"/>
                </a:moveTo>
                <a:cubicBezTo>
                  <a:pt x="152" y="164"/>
                  <a:pt x="148" y="168"/>
                  <a:pt x="144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80"/>
                  <a:pt x="8" y="80"/>
                  <a:pt x="8" y="80"/>
                </a:cubicBezTo>
                <a:cubicBezTo>
                  <a:pt x="8" y="76"/>
                  <a:pt x="12" y="72"/>
                  <a:pt x="16" y="72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8" y="72"/>
                  <a:pt x="152" y="76"/>
                  <a:pt x="152" y="80"/>
                </a:cubicBezTo>
                <a:lnTo>
                  <a:pt x="152" y="160"/>
                </a:lnTo>
                <a:close/>
                <a:moveTo>
                  <a:pt x="44" y="152"/>
                </a:moveTo>
                <a:cubicBezTo>
                  <a:pt x="116" y="152"/>
                  <a:pt x="116" y="152"/>
                  <a:pt x="116" y="152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44" y="136"/>
                  <a:pt x="44" y="136"/>
                  <a:pt x="44" y="136"/>
                </a:cubicBezTo>
                <a:lnTo>
                  <a:pt x="44" y="152"/>
                </a:lnTo>
                <a:close/>
                <a:moveTo>
                  <a:pt x="40" y="88"/>
                </a:moveTo>
                <a:cubicBezTo>
                  <a:pt x="24" y="88"/>
                  <a:pt x="24" y="88"/>
                  <a:pt x="24" y="88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40" y="104"/>
                  <a:pt x="40" y="104"/>
                  <a:pt x="40" y="104"/>
                </a:cubicBezTo>
                <a:lnTo>
                  <a:pt x="40" y="88"/>
                </a:lnTo>
                <a:close/>
                <a:moveTo>
                  <a:pt x="52" y="112"/>
                </a:moveTo>
                <a:cubicBezTo>
                  <a:pt x="36" y="112"/>
                  <a:pt x="36" y="112"/>
                  <a:pt x="36" y="112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52" y="128"/>
                  <a:pt x="52" y="128"/>
                  <a:pt x="52" y="128"/>
                </a:cubicBezTo>
                <a:lnTo>
                  <a:pt x="52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6"/>
          <p:cNvSpPr>
            <a:spLocks noEditPoints="1"/>
          </p:cNvSpPr>
          <p:nvPr/>
        </p:nvSpPr>
        <p:spPr bwMode="auto">
          <a:xfrm>
            <a:off x="2646363" y="5681663"/>
            <a:ext cx="406400" cy="447675"/>
          </a:xfrm>
          <a:custGeom>
            <a:avLst/>
            <a:gdLst>
              <a:gd name="T0" fmla="*/ 72 w 160"/>
              <a:gd name="T1" fmla="*/ 24 h 176"/>
              <a:gd name="T2" fmla="*/ 88 w 160"/>
              <a:gd name="T3" fmla="*/ 40 h 176"/>
              <a:gd name="T4" fmla="*/ 60 w 160"/>
              <a:gd name="T5" fmla="*/ 64 h 176"/>
              <a:gd name="T6" fmla="*/ 76 w 160"/>
              <a:gd name="T7" fmla="*/ 48 h 176"/>
              <a:gd name="T8" fmla="*/ 60 w 160"/>
              <a:gd name="T9" fmla="*/ 64 h 176"/>
              <a:gd name="T10" fmla="*/ 96 w 160"/>
              <a:gd name="T11" fmla="*/ 24 h 176"/>
              <a:gd name="T12" fmla="*/ 112 w 160"/>
              <a:gd name="T13" fmla="*/ 40 h 176"/>
              <a:gd name="T14" fmla="*/ 80 w 160"/>
              <a:gd name="T15" fmla="*/ 176 h 176"/>
              <a:gd name="T16" fmla="*/ 48 w 160"/>
              <a:gd name="T17" fmla="*/ 144 h 176"/>
              <a:gd name="T18" fmla="*/ 84 w 160"/>
              <a:gd name="T19" fmla="*/ 64 h 176"/>
              <a:gd name="T20" fmla="*/ 100 w 160"/>
              <a:gd name="T21" fmla="*/ 48 h 176"/>
              <a:gd name="T22" fmla="*/ 84 w 160"/>
              <a:gd name="T23" fmla="*/ 64 h 176"/>
              <a:gd name="T24" fmla="*/ 48 w 160"/>
              <a:gd name="T25" fmla="*/ 24 h 176"/>
              <a:gd name="T26" fmla="*/ 64 w 160"/>
              <a:gd name="T27" fmla="*/ 40 h 176"/>
              <a:gd name="T28" fmla="*/ 120 w 160"/>
              <a:gd name="T29" fmla="*/ 40 h 176"/>
              <a:gd name="T30" fmla="*/ 136 w 160"/>
              <a:gd name="T31" fmla="*/ 24 h 176"/>
              <a:gd name="T32" fmla="*/ 120 w 160"/>
              <a:gd name="T33" fmla="*/ 40 h 176"/>
              <a:gd name="T34" fmla="*/ 16 w 160"/>
              <a:gd name="T35" fmla="*/ 0 h 176"/>
              <a:gd name="T36" fmla="*/ 0 w 160"/>
              <a:gd name="T37" fmla="*/ 96 h 176"/>
              <a:gd name="T38" fmla="*/ 144 w 160"/>
              <a:gd name="T39" fmla="*/ 112 h 176"/>
              <a:gd name="T40" fmla="*/ 160 w 160"/>
              <a:gd name="T41" fmla="*/ 16 h 176"/>
              <a:gd name="T42" fmla="*/ 152 w 160"/>
              <a:gd name="T43" fmla="*/ 96 h 176"/>
              <a:gd name="T44" fmla="*/ 16 w 160"/>
              <a:gd name="T45" fmla="*/ 104 h 176"/>
              <a:gd name="T46" fmla="*/ 8 w 160"/>
              <a:gd name="T47" fmla="*/ 16 h 176"/>
              <a:gd name="T48" fmla="*/ 144 w 160"/>
              <a:gd name="T49" fmla="*/ 8 h 176"/>
              <a:gd name="T50" fmla="*/ 152 w 160"/>
              <a:gd name="T51" fmla="*/ 96 h 176"/>
              <a:gd name="T52" fmla="*/ 124 w 160"/>
              <a:gd name="T53" fmla="*/ 64 h 176"/>
              <a:gd name="T54" fmla="*/ 108 w 160"/>
              <a:gd name="T55" fmla="*/ 48 h 176"/>
              <a:gd name="T56" fmla="*/ 52 w 160"/>
              <a:gd name="T57" fmla="*/ 48 h 176"/>
              <a:gd name="T58" fmla="*/ 36 w 160"/>
              <a:gd name="T59" fmla="*/ 64 h 176"/>
              <a:gd name="T60" fmla="*/ 52 w 160"/>
              <a:gd name="T61" fmla="*/ 48 h 176"/>
              <a:gd name="T62" fmla="*/ 24 w 160"/>
              <a:gd name="T63" fmla="*/ 24 h 176"/>
              <a:gd name="T64" fmla="*/ 40 w 160"/>
              <a:gd name="T65" fmla="*/ 40 h 176"/>
              <a:gd name="T66" fmla="*/ 44 w 160"/>
              <a:gd name="T67" fmla="*/ 88 h 176"/>
              <a:gd name="T68" fmla="*/ 116 w 160"/>
              <a:gd name="T69" fmla="*/ 72 h 176"/>
              <a:gd name="T70" fmla="*/ 44 w 160"/>
              <a:gd name="T71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76">
                <a:moveTo>
                  <a:pt x="88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72" y="40"/>
                  <a:pt x="72" y="40"/>
                  <a:pt x="72" y="40"/>
                </a:cubicBezTo>
                <a:cubicBezTo>
                  <a:pt x="88" y="40"/>
                  <a:pt x="88" y="40"/>
                  <a:pt x="88" y="40"/>
                </a:cubicBezTo>
                <a:lnTo>
                  <a:pt x="88" y="24"/>
                </a:lnTo>
                <a:close/>
                <a:moveTo>
                  <a:pt x="60" y="64"/>
                </a:moveTo>
                <a:cubicBezTo>
                  <a:pt x="76" y="64"/>
                  <a:pt x="76" y="64"/>
                  <a:pt x="76" y="64"/>
                </a:cubicBezTo>
                <a:cubicBezTo>
                  <a:pt x="76" y="48"/>
                  <a:pt x="76" y="48"/>
                  <a:pt x="76" y="48"/>
                </a:cubicBezTo>
                <a:cubicBezTo>
                  <a:pt x="60" y="48"/>
                  <a:pt x="60" y="48"/>
                  <a:pt x="60" y="48"/>
                </a:cubicBezTo>
                <a:lnTo>
                  <a:pt x="60" y="64"/>
                </a:lnTo>
                <a:close/>
                <a:moveTo>
                  <a:pt x="112" y="24"/>
                </a:moveTo>
                <a:cubicBezTo>
                  <a:pt x="96" y="24"/>
                  <a:pt x="96" y="24"/>
                  <a:pt x="96" y="24"/>
                </a:cubicBezTo>
                <a:cubicBezTo>
                  <a:pt x="96" y="40"/>
                  <a:pt x="96" y="40"/>
                  <a:pt x="96" y="40"/>
                </a:cubicBezTo>
                <a:cubicBezTo>
                  <a:pt x="112" y="40"/>
                  <a:pt x="112" y="40"/>
                  <a:pt x="112" y="40"/>
                </a:cubicBezTo>
                <a:lnTo>
                  <a:pt x="112" y="24"/>
                </a:lnTo>
                <a:close/>
                <a:moveTo>
                  <a:pt x="80" y="176"/>
                </a:moveTo>
                <a:cubicBezTo>
                  <a:pt x="112" y="144"/>
                  <a:pt x="112" y="144"/>
                  <a:pt x="112" y="144"/>
                </a:cubicBezTo>
                <a:cubicBezTo>
                  <a:pt x="48" y="144"/>
                  <a:pt x="48" y="144"/>
                  <a:pt x="48" y="144"/>
                </a:cubicBezTo>
                <a:lnTo>
                  <a:pt x="80" y="176"/>
                </a:lnTo>
                <a:close/>
                <a:moveTo>
                  <a:pt x="84" y="64"/>
                </a:moveTo>
                <a:cubicBezTo>
                  <a:pt x="100" y="64"/>
                  <a:pt x="100" y="64"/>
                  <a:pt x="100" y="64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84" y="48"/>
                  <a:pt x="84" y="48"/>
                  <a:pt x="84" y="48"/>
                </a:cubicBezTo>
                <a:lnTo>
                  <a:pt x="84" y="64"/>
                </a:lnTo>
                <a:close/>
                <a:moveTo>
                  <a:pt x="64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8" y="40"/>
                  <a:pt x="48" y="40"/>
                  <a:pt x="48" y="40"/>
                </a:cubicBezTo>
                <a:cubicBezTo>
                  <a:pt x="64" y="40"/>
                  <a:pt x="64" y="40"/>
                  <a:pt x="64" y="40"/>
                </a:cubicBezTo>
                <a:lnTo>
                  <a:pt x="64" y="24"/>
                </a:lnTo>
                <a:close/>
                <a:moveTo>
                  <a:pt x="120" y="40"/>
                </a:moveTo>
                <a:cubicBezTo>
                  <a:pt x="136" y="40"/>
                  <a:pt x="136" y="40"/>
                  <a:pt x="136" y="40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20" y="24"/>
                  <a:pt x="120" y="24"/>
                  <a:pt x="120" y="24"/>
                </a:cubicBezTo>
                <a:lnTo>
                  <a:pt x="120" y="40"/>
                </a:lnTo>
                <a:close/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5"/>
                  <a:pt x="7" y="112"/>
                  <a:pt x="16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53" y="112"/>
                  <a:pt x="160" y="105"/>
                  <a:pt x="160" y="9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moveTo>
                  <a:pt x="152" y="96"/>
                </a:moveTo>
                <a:cubicBezTo>
                  <a:pt x="152" y="100"/>
                  <a:pt x="148" y="104"/>
                  <a:pt x="144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2" y="104"/>
                  <a:pt x="8" y="100"/>
                  <a:pt x="8" y="9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8" y="8"/>
                  <a:pt x="152" y="12"/>
                  <a:pt x="152" y="16"/>
                </a:cubicBezTo>
                <a:lnTo>
                  <a:pt x="152" y="96"/>
                </a:lnTo>
                <a:close/>
                <a:moveTo>
                  <a:pt x="108" y="64"/>
                </a:moveTo>
                <a:cubicBezTo>
                  <a:pt x="124" y="64"/>
                  <a:pt x="124" y="64"/>
                  <a:pt x="124" y="64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08" y="48"/>
                  <a:pt x="108" y="48"/>
                  <a:pt x="108" y="48"/>
                </a:cubicBezTo>
                <a:lnTo>
                  <a:pt x="108" y="64"/>
                </a:lnTo>
                <a:close/>
                <a:moveTo>
                  <a:pt x="52" y="48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64"/>
                  <a:pt x="36" y="64"/>
                  <a:pt x="36" y="64"/>
                </a:cubicBezTo>
                <a:cubicBezTo>
                  <a:pt x="52" y="64"/>
                  <a:pt x="52" y="64"/>
                  <a:pt x="52" y="64"/>
                </a:cubicBezTo>
                <a:lnTo>
                  <a:pt x="52" y="48"/>
                </a:lnTo>
                <a:close/>
                <a:moveTo>
                  <a:pt x="4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40"/>
                  <a:pt x="24" y="40"/>
                  <a:pt x="24" y="40"/>
                </a:cubicBezTo>
                <a:cubicBezTo>
                  <a:pt x="40" y="40"/>
                  <a:pt x="40" y="40"/>
                  <a:pt x="40" y="40"/>
                </a:cubicBezTo>
                <a:lnTo>
                  <a:pt x="40" y="24"/>
                </a:lnTo>
                <a:close/>
                <a:moveTo>
                  <a:pt x="44" y="88"/>
                </a:moveTo>
                <a:cubicBezTo>
                  <a:pt x="116" y="88"/>
                  <a:pt x="116" y="88"/>
                  <a:pt x="116" y="88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44" y="72"/>
                  <a:pt x="44" y="72"/>
                  <a:pt x="44" y="72"/>
                </a:cubicBezTo>
                <a:lnTo>
                  <a:pt x="44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7"/>
          <p:cNvSpPr>
            <a:spLocks noEditPoints="1"/>
          </p:cNvSpPr>
          <p:nvPr/>
        </p:nvSpPr>
        <p:spPr bwMode="auto">
          <a:xfrm>
            <a:off x="3479800" y="5722938"/>
            <a:ext cx="447675" cy="365125"/>
          </a:xfrm>
          <a:custGeom>
            <a:avLst/>
            <a:gdLst>
              <a:gd name="T0" fmla="*/ 172 w 176"/>
              <a:gd name="T1" fmla="*/ 0 h 144"/>
              <a:gd name="T2" fmla="*/ 4 w 176"/>
              <a:gd name="T3" fmla="*/ 0 h 144"/>
              <a:gd name="T4" fmla="*/ 0 w 176"/>
              <a:gd name="T5" fmla="*/ 4 h 144"/>
              <a:gd name="T6" fmla="*/ 0 w 176"/>
              <a:gd name="T7" fmla="*/ 116 h 144"/>
              <a:gd name="T8" fmla="*/ 4 w 176"/>
              <a:gd name="T9" fmla="*/ 120 h 144"/>
              <a:gd name="T10" fmla="*/ 36 w 176"/>
              <a:gd name="T11" fmla="*/ 120 h 144"/>
              <a:gd name="T12" fmla="*/ 40 w 176"/>
              <a:gd name="T13" fmla="*/ 116 h 144"/>
              <a:gd name="T14" fmla="*/ 36 w 176"/>
              <a:gd name="T15" fmla="*/ 112 h 144"/>
              <a:gd name="T16" fmla="*/ 8 w 176"/>
              <a:gd name="T17" fmla="*/ 112 h 144"/>
              <a:gd name="T18" fmla="*/ 8 w 176"/>
              <a:gd name="T19" fmla="*/ 8 h 144"/>
              <a:gd name="T20" fmla="*/ 168 w 176"/>
              <a:gd name="T21" fmla="*/ 8 h 144"/>
              <a:gd name="T22" fmla="*/ 168 w 176"/>
              <a:gd name="T23" fmla="*/ 112 h 144"/>
              <a:gd name="T24" fmla="*/ 140 w 176"/>
              <a:gd name="T25" fmla="*/ 112 h 144"/>
              <a:gd name="T26" fmla="*/ 136 w 176"/>
              <a:gd name="T27" fmla="*/ 116 h 144"/>
              <a:gd name="T28" fmla="*/ 140 w 176"/>
              <a:gd name="T29" fmla="*/ 120 h 144"/>
              <a:gd name="T30" fmla="*/ 172 w 176"/>
              <a:gd name="T31" fmla="*/ 120 h 144"/>
              <a:gd name="T32" fmla="*/ 176 w 176"/>
              <a:gd name="T33" fmla="*/ 116 h 144"/>
              <a:gd name="T34" fmla="*/ 176 w 176"/>
              <a:gd name="T35" fmla="*/ 4 h 144"/>
              <a:gd name="T36" fmla="*/ 172 w 176"/>
              <a:gd name="T37" fmla="*/ 0 h 144"/>
              <a:gd name="T38" fmla="*/ 139 w 176"/>
              <a:gd name="T39" fmla="*/ 137 h 144"/>
              <a:gd name="T40" fmla="*/ 91 w 176"/>
              <a:gd name="T41" fmla="*/ 81 h 144"/>
              <a:gd name="T42" fmla="*/ 91 w 176"/>
              <a:gd name="T43" fmla="*/ 81 h 144"/>
              <a:gd name="T44" fmla="*/ 88 w 176"/>
              <a:gd name="T45" fmla="*/ 80 h 144"/>
              <a:gd name="T46" fmla="*/ 85 w 176"/>
              <a:gd name="T47" fmla="*/ 81 h 144"/>
              <a:gd name="T48" fmla="*/ 85 w 176"/>
              <a:gd name="T49" fmla="*/ 81 h 144"/>
              <a:gd name="T50" fmla="*/ 37 w 176"/>
              <a:gd name="T51" fmla="*/ 137 h 144"/>
              <a:gd name="T52" fmla="*/ 37 w 176"/>
              <a:gd name="T53" fmla="*/ 137 h 144"/>
              <a:gd name="T54" fmla="*/ 36 w 176"/>
              <a:gd name="T55" fmla="*/ 140 h 144"/>
              <a:gd name="T56" fmla="*/ 40 w 176"/>
              <a:gd name="T57" fmla="*/ 144 h 144"/>
              <a:gd name="T58" fmla="*/ 136 w 176"/>
              <a:gd name="T59" fmla="*/ 144 h 144"/>
              <a:gd name="T60" fmla="*/ 140 w 176"/>
              <a:gd name="T61" fmla="*/ 140 h 144"/>
              <a:gd name="T62" fmla="*/ 139 w 176"/>
              <a:gd name="T63" fmla="*/ 137 h 144"/>
              <a:gd name="T64" fmla="*/ 49 w 176"/>
              <a:gd name="T65" fmla="*/ 136 h 144"/>
              <a:gd name="T66" fmla="*/ 88 w 176"/>
              <a:gd name="T67" fmla="*/ 90 h 144"/>
              <a:gd name="T68" fmla="*/ 127 w 176"/>
              <a:gd name="T69" fmla="*/ 136 h 144"/>
              <a:gd name="T70" fmla="*/ 49 w 176"/>
              <a:gd name="T71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44">
                <a:moveTo>
                  <a:pt x="17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8"/>
                  <a:pt x="2" y="120"/>
                  <a:pt x="4" y="12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8" y="120"/>
                  <a:pt x="40" y="118"/>
                  <a:pt x="40" y="116"/>
                </a:cubicBezTo>
                <a:cubicBezTo>
                  <a:pt x="40" y="114"/>
                  <a:pt x="38" y="112"/>
                  <a:pt x="36" y="112"/>
                </a:cubicBezTo>
                <a:cubicBezTo>
                  <a:pt x="8" y="112"/>
                  <a:pt x="8" y="112"/>
                  <a:pt x="8" y="112"/>
                </a:cubicBezTo>
                <a:cubicBezTo>
                  <a:pt x="8" y="8"/>
                  <a:pt x="8" y="8"/>
                  <a:pt x="8" y="8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8" y="112"/>
                  <a:pt x="136" y="114"/>
                  <a:pt x="136" y="116"/>
                </a:cubicBezTo>
                <a:cubicBezTo>
                  <a:pt x="136" y="118"/>
                  <a:pt x="138" y="120"/>
                  <a:pt x="140" y="120"/>
                </a:cubicBezTo>
                <a:cubicBezTo>
                  <a:pt x="172" y="120"/>
                  <a:pt x="172" y="120"/>
                  <a:pt x="172" y="120"/>
                </a:cubicBezTo>
                <a:cubicBezTo>
                  <a:pt x="174" y="120"/>
                  <a:pt x="176" y="118"/>
                  <a:pt x="176" y="116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2"/>
                  <a:pt x="174" y="0"/>
                  <a:pt x="172" y="0"/>
                </a:cubicBezTo>
                <a:moveTo>
                  <a:pt x="139" y="137"/>
                </a:moveTo>
                <a:cubicBezTo>
                  <a:pt x="91" y="81"/>
                  <a:pt x="91" y="81"/>
                  <a:pt x="91" y="81"/>
                </a:cubicBezTo>
                <a:cubicBezTo>
                  <a:pt x="91" y="81"/>
                  <a:pt x="91" y="81"/>
                  <a:pt x="91" y="81"/>
                </a:cubicBezTo>
                <a:cubicBezTo>
                  <a:pt x="90" y="81"/>
                  <a:pt x="89" y="80"/>
                  <a:pt x="88" y="80"/>
                </a:cubicBezTo>
                <a:cubicBezTo>
                  <a:pt x="87" y="80"/>
                  <a:pt x="86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37" y="137"/>
                  <a:pt x="37" y="137"/>
                  <a:pt x="37" y="137"/>
                </a:cubicBezTo>
                <a:cubicBezTo>
                  <a:pt x="37" y="137"/>
                  <a:pt x="37" y="137"/>
                  <a:pt x="37" y="137"/>
                </a:cubicBezTo>
                <a:cubicBezTo>
                  <a:pt x="36" y="138"/>
                  <a:pt x="36" y="139"/>
                  <a:pt x="36" y="140"/>
                </a:cubicBezTo>
                <a:cubicBezTo>
                  <a:pt x="36" y="142"/>
                  <a:pt x="38" y="144"/>
                  <a:pt x="40" y="144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38" y="144"/>
                  <a:pt x="140" y="142"/>
                  <a:pt x="140" y="140"/>
                </a:cubicBezTo>
                <a:cubicBezTo>
                  <a:pt x="140" y="139"/>
                  <a:pt x="140" y="138"/>
                  <a:pt x="139" y="137"/>
                </a:cubicBezTo>
                <a:close/>
                <a:moveTo>
                  <a:pt x="49" y="136"/>
                </a:moveTo>
                <a:cubicBezTo>
                  <a:pt x="88" y="90"/>
                  <a:pt x="88" y="90"/>
                  <a:pt x="88" y="90"/>
                </a:cubicBezTo>
                <a:cubicBezTo>
                  <a:pt x="127" y="136"/>
                  <a:pt x="127" y="136"/>
                  <a:pt x="127" y="136"/>
                </a:cubicBezTo>
                <a:lnTo>
                  <a:pt x="49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8"/>
          <p:cNvSpPr>
            <a:spLocks noEditPoints="1"/>
          </p:cNvSpPr>
          <p:nvPr/>
        </p:nvSpPr>
        <p:spPr bwMode="auto">
          <a:xfrm>
            <a:off x="4333875" y="5681663"/>
            <a:ext cx="447675" cy="447675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8 h 176"/>
              <a:gd name="T12" fmla="*/ 157 w 176"/>
              <a:gd name="T13" fmla="*/ 48 h 176"/>
              <a:gd name="T14" fmla="*/ 88 w 176"/>
              <a:gd name="T15" fmla="*/ 48 h 176"/>
              <a:gd name="T16" fmla="*/ 48 w 176"/>
              <a:gd name="T17" fmla="*/ 83 h 176"/>
              <a:gd name="T18" fmla="*/ 24 w 176"/>
              <a:gd name="T19" fmla="*/ 41 h 176"/>
              <a:gd name="T20" fmla="*/ 88 w 176"/>
              <a:gd name="T21" fmla="*/ 8 h 176"/>
              <a:gd name="T22" fmla="*/ 60 w 176"/>
              <a:gd name="T23" fmla="*/ 103 h 176"/>
              <a:gd name="T24" fmla="*/ 56 w 176"/>
              <a:gd name="T25" fmla="*/ 88 h 176"/>
              <a:gd name="T26" fmla="*/ 88 w 176"/>
              <a:gd name="T27" fmla="*/ 56 h 176"/>
              <a:gd name="T28" fmla="*/ 120 w 176"/>
              <a:gd name="T29" fmla="*/ 88 h 176"/>
              <a:gd name="T30" fmla="*/ 88 w 176"/>
              <a:gd name="T31" fmla="*/ 120 h 176"/>
              <a:gd name="T32" fmla="*/ 60 w 176"/>
              <a:gd name="T33" fmla="*/ 103 h 176"/>
              <a:gd name="T34" fmla="*/ 60 w 176"/>
              <a:gd name="T35" fmla="*/ 103 h 176"/>
              <a:gd name="T36" fmla="*/ 79 w 176"/>
              <a:gd name="T37" fmla="*/ 167 h 176"/>
              <a:gd name="T38" fmla="*/ 8 w 176"/>
              <a:gd name="T39" fmla="*/ 88 h 176"/>
              <a:gd name="T40" fmla="*/ 19 w 176"/>
              <a:gd name="T41" fmla="*/ 48 h 176"/>
              <a:gd name="T42" fmla="*/ 53 w 176"/>
              <a:gd name="T43" fmla="*/ 107 h 176"/>
              <a:gd name="T44" fmla="*/ 88 w 176"/>
              <a:gd name="T45" fmla="*/ 128 h 176"/>
              <a:gd name="T46" fmla="*/ 104 w 176"/>
              <a:gd name="T47" fmla="*/ 125 h 176"/>
              <a:gd name="T48" fmla="*/ 79 w 176"/>
              <a:gd name="T49" fmla="*/ 167 h 176"/>
              <a:gd name="T50" fmla="*/ 88 w 176"/>
              <a:gd name="T51" fmla="*/ 168 h 176"/>
              <a:gd name="T52" fmla="*/ 123 w 176"/>
              <a:gd name="T53" fmla="*/ 108 h 176"/>
              <a:gd name="T54" fmla="*/ 123 w 176"/>
              <a:gd name="T55" fmla="*/ 108 h 176"/>
              <a:gd name="T56" fmla="*/ 128 w 176"/>
              <a:gd name="T57" fmla="*/ 88 h 176"/>
              <a:gd name="T58" fmla="*/ 112 w 176"/>
              <a:gd name="T59" fmla="*/ 56 h 176"/>
              <a:gd name="T60" fmla="*/ 161 w 176"/>
              <a:gd name="T61" fmla="*/ 56 h 176"/>
              <a:gd name="T62" fmla="*/ 168 w 176"/>
              <a:gd name="T63" fmla="*/ 88 h 176"/>
              <a:gd name="T64" fmla="*/ 88 w 176"/>
              <a:gd name="T6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8"/>
                </a:moveTo>
                <a:cubicBezTo>
                  <a:pt x="118" y="8"/>
                  <a:pt x="143" y="24"/>
                  <a:pt x="157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68" y="48"/>
                  <a:pt x="51" y="63"/>
                  <a:pt x="48" y="83"/>
                </a:cubicBezTo>
                <a:cubicBezTo>
                  <a:pt x="24" y="41"/>
                  <a:pt x="24" y="41"/>
                  <a:pt x="24" y="41"/>
                </a:cubicBezTo>
                <a:cubicBezTo>
                  <a:pt x="38" y="21"/>
                  <a:pt x="62" y="8"/>
                  <a:pt x="88" y="8"/>
                </a:cubicBezTo>
                <a:moveTo>
                  <a:pt x="60" y="103"/>
                </a:moveTo>
                <a:cubicBezTo>
                  <a:pt x="57" y="98"/>
                  <a:pt x="56" y="93"/>
                  <a:pt x="56" y="88"/>
                </a:cubicBezTo>
                <a:cubicBezTo>
                  <a:pt x="56" y="70"/>
                  <a:pt x="70" y="56"/>
                  <a:pt x="88" y="56"/>
                </a:cubicBezTo>
                <a:cubicBezTo>
                  <a:pt x="106" y="56"/>
                  <a:pt x="120" y="70"/>
                  <a:pt x="120" y="88"/>
                </a:cubicBezTo>
                <a:cubicBezTo>
                  <a:pt x="120" y="106"/>
                  <a:pt x="106" y="120"/>
                  <a:pt x="88" y="120"/>
                </a:cubicBezTo>
                <a:cubicBezTo>
                  <a:pt x="76" y="120"/>
                  <a:pt x="65" y="113"/>
                  <a:pt x="60" y="103"/>
                </a:cubicBezTo>
                <a:cubicBezTo>
                  <a:pt x="60" y="103"/>
                  <a:pt x="60" y="103"/>
                  <a:pt x="60" y="103"/>
                </a:cubicBezTo>
                <a:close/>
                <a:moveTo>
                  <a:pt x="79" y="167"/>
                </a:moveTo>
                <a:cubicBezTo>
                  <a:pt x="39" y="163"/>
                  <a:pt x="8" y="129"/>
                  <a:pt x="8" y="88"/>
                </a:cubicBezTo>
                <a:cubicBezTo>
                  <a:pt x="8" y="73"/>
                  <a:pt x="12" y="60"/>
                  <a:pt x="19" y="48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9" y="119"/>
                  <a:pt x="73" y="128"/>
                  <a:pt x="88" y="128"/>
                </a:cubicBezTo>
                <a:cubicBezTo>
                  <a:pt x="94" y="128"/>
                  <a:pt x="99" y="127"/>
                  <a:pt x="104" y="125"/>
                </a:cubicBezTo>
                <a:lnTo>
                  <a:pt x="79" y="167"/>
                </a:lnTo>
                <a:close/>
                <a:moveTo>
                  <a:pt x="88" y="168"/>
                </a:moveTo>
                <a:cubicBezTo>
                  <a:pt x="123" y="108"/>
                  <a:pt x="123" y="108"/>
                  <a:pt x="123" y="108"/>
                </a:cubicBezTo>
                <a:cubicBezTo>
                  <a:pt x="123" y="108"/>
                  <a:pt x="123" y="108"/>
                  <a:pt x="123" y="108"/>
                </a:cubicBezTo>
                <a:cubicBezTo>
                  <a:pt x="126" y="102"/>
                  <a:pt x="128" y="95"/>
                  <a:pt x="128" y="88"/>
                </a:cubicBezTo>
                <a:cubicBezTo>
                  <a:pt x="128" y="75"/>
                  <a:pt x="122" y="63"/>
                  <a:pt x="112" y="56"/>
                </a:cubicBezTo>
                <a:cubicBezTo>
                  <a:pt x="161" y="56"/>
                  <a:pt x="161" y="56"/>
                  <a:pt x="161" y="56"/>
                </a:cubicBezTo>
                <a:cubicBezTo>
                  <a:pt x="166" y="66"/>
                  <a:pt x="168" y="77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69"/>
          <p:cNvSpPr>
            <a:spLocks noEditPoints="1"/>
          </p:cNvSpPr>
          <p:nvPr/>
        </p:nvSpPr>
        <p:spPr bwMode="auto">
          <a:xfrm>
            <a:off x="5187950" y="5792788"/>
            <a:ext cx="446087" cy="203200"/>
          </a:xfrm>
          <a:custGeom>
            <a:avLst/>
            <a:gdLst>
              <a:gd name="T0" fmla="*/ 136 w 176"/>
              <a:gd name="T1" fmla="*/ 26 h 80"/>
              <a:gd name="T2" fmla="*/ 143 w 176"/>
              <a:gd name="T3" fmla="*/ 26 h 80"/>
              <a:gd name="T4" fmla="*/ 144 w 176"/>
              <a:gd name="T5" fmla="*/ 0 h 80"/>
              <a:gd name="T6" fmla="*/ 0 w 176"/>
              <a:gd name="T7" fmla="*/ 32 h 80"/>
              <a:gd name="T8" fmla="*/ 32 w 176"/>
              <a:gd name="T9" fmla="*/ 80 h 80"/>
              <a:gd name="T10" fmla="*/ 176 w 176"/>
              <a:gd name="T11" fmla="*/ 48 h 80"/>
              <a:gd name="T12" fmla="*/ 144 w 176"/>
              <a:gd name="T13" fmla="*/ 0 h 80"/>
              <a:gd name="T14" fmla="*/ 73 w 176"/>
              <a:gd name="T15" fmla="*/ 26 h 80"/>
              <a:gd name="T16" fmla="*/ 66 w 176"/>
              <a:gd name="T17" fmla="*/ 26 h 80"/>
              <a:gd name="T18" fmla="*/ 73 w 176"/>
              <a:gd name="T19" fmla="*/ 56 h 80"/>
              <a:gd name="T20" fmla="*/ 66 w 176"/>
              <a:gd name="T21" fmla="*/ 33 h 80"/>
              <a:gd name="T22" fmla="*/ 73 w 176"/>
              <a:gd name="T23" fmla="*/ 56 h 80"/>
              <a:gd name="T24" fmla="*/ 46 w 176"/>
              <a:gd name="T25" fmla="*/ 56 h 80"/>
              <a:gd name="T26" fmla="*/ 42 w 176"/>
              <a:gd name="T27" fmla="*/ 32 h 80"/>
              <a:gd name="T28" fmla="*/ 40 w 176"/>
              <a:gd name="T29" fmla="*/ 42 h 80"/>
              <a:gd name="T30" fmla="*/ 30 w 176"/>
              <a:gd name="T31" fmla="*/ 56 h 80"/>
              <a:gd name="T32" fmla="*/ 30 w 176"/>
              <a:gd name="T33" fmla="*/ 24 h 80"/>
              <a:gd name="T34" fmla="*/ 34 w 176"/>
              <a:gd name="T35" fmla="*/ 48 h 80"/>
              <a:gd name="T36" fmla="*/ 36 w 176"/>
              <a:gd name="T37" fmla="*/ 37 h 80"/>
              <a:gd name="T38" fmla="*/ 46 w 176"/>
              <a:gd name="T39" fmla="*/ 24 h 80"/>
              <a:gd name="T40" fmla="*/ 50 w 176"/>
              <a:gd name="T41" fmla="*/ 48 h 80"/>
              <a:gd name="T42" fmla="*/ 52 w 176"/>
              <a:gd name="T43" fmla="*/ 37 h 80"/>
              <a:gd name="T44" fmla="*/ 62 w 176"/>
              <a:gd name="T45" fmla="*/ 24 h 80"/>
              <a:gd name="T46" fmla="*/ 168 w 176"/>
              <a:gd name="T47" fmla="*/ 48 h 80"/>
              <a:gd name="T48" fmla="*/ 64 w 176"/>
              <a:gd name="T49" fmla="*/ 72 h 80"/>
              <a:gd name="T50" fmla="*/ 88 w 176"/>
              <a:gd name="T51" fmla="*/ 32 h 80"/>
              <a:gd name="T52" fmla="*/ 144 w 176"/>
              <a:gd name="T53" fmla="*/ 8 h 80"/>
              <a:gd name="T54" fmla="*/ 168 w 176"/>
              <a:gd name="T55" fmla="*/ 48 h 80"/>
              <a:gd name="T56" fmla="*/ 116 w 176"/>
              <a:gd name="T57" fmla="*/ 56 h 80"/>
              <a:gd name="T58" fmla="*/ 127 w 176"/>
              <a:gd name="T59" fmla="*/ 43 h 80"/>
              <a:gd name="T60" fmla="*/ 116 w 176"/>
              <a:gd name="T61" fmla="*/ 37 h 80"/>
              <a:gd name="T62" fmla="*/ 128 w 176"/>
              <a:gd name="T63" fmla="*/ 30 h 80"/>
              <a:gd name="T64" fmla="*/ 109 w 176"/>
              <a:gd name="T65" fmla="*/ 24 h 80"/>
              <a:gd name="T66" fmla="*/ 136 w 176"/>
              <a:gd name="T67" fmla="*/ 56 h 80"/>
              <a:gd name="T68" fmla="*/ 143 w 176"/>
              <a:gd name="T69" fmla="*/ 33 h 80"/>
              <a:gd name="T70" fmla="*/ 136 w 176"/>
              <a:gd name="T71" fmla="*/ 5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80">
                <a:moveTo>
                  <a:pt x="140" y="23"/>
                </a:moveTo>
                <a:cubicBezTo>
                  <a:pt x="138" y="23"/>
                  <a:pt x="136" y="24"/>
                  <a:pt x="136" y="26"/>
                </a:cubicBezTo>
                <a:cubicBezTo>
                  <a:pt x="136" y="28"/>
                  <a:pt x="138" y="30"/>
                  <a:pt x="140" y="30"/>
                </a:cubicBezTo>
                <a:cubicBezTo>
                  <a:pt x="142" y="30"/>
                  <a:pt x="143" y="28"/>
                  <a:pt x="143" y="26"/>
                </a:cubicBezTo>
                <a:cubicBezTo>
                  <a:pt x="143" y="24"/>
                  <a:pt x="142" y="23"/>
                  <a:pt x="140" y="23"/>
                </a:cubicBezTo>
                <a:moveTo>
                  <a:pt x="144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66"/>
                  <a:pt x="14" y="80"/>
                  <a:pt x="32" y="80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62" y="80"/>
                  <a:pt x="176" y="66"/>
                  <a:pt x="176" y="4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14"/>
                  <a:pt x="162" y="0"/>
                  <a:pt x="144" y="0"/>
                </a:cubicBezTo>
                <a:moveTo>
                  <a:pt x="69" y="23"/>
                </a:moveTo>
                <a:cubicBezTo>
                  <a:pt x="72" y="23"/>
                  <a:pt x="73" y="24"/>
                  <a:pt x="73" y="26"/>
                </a:cubicBezTo>
                <a:cubicBezTo>
                  <a:pt x="73" y="28"/>
                  <a:pt x="72" y="30"/>
                  <a:pt x="69" y="30"/>
                </a:cubicBezTo>
                <a:cubicBezTo>
                  <a:pt x="67" y="30"/>
                  <a:pt x="66" y="28"/>
                  <a:pt x="66" y="26"/>
                </a:cubicBezTo>
                <a:cubicBezTo>
                  <a:pt x="66" y="24"/>
                  <a:pt x="67" y="23"/>
                  <a:pt x="69" y="23"/>
                </a:cubicBezTo>
                <a:moveTo>
                  <a:pt x="73" y="56"/>
                </a:moveTo>
                <a:cubicBezTo>
                  <a:pt x="66" y="56"/>
                  <a:pt x="66" y="56"/>
                  <a:pt x="66" y="56"/>
                </a:cubicBezTo>
                <a:cubicBezTo>
                  <a:pt x="66" y="33"/>
                  <a:pt x="66" y="33"/>
                  <a:pt x="66" y="33"/>
                </a:cubicBezTo>
                <a:cubicBezTo>
                  <a:pt x="73" y="33"/>
                  <a:pt x="73" y="33"/>
                  <a:pt x="73" y="33"/>
                </a:cubicBezTo>
                <a:lnTo>
                  <a:pt x="73" y="56"/>
                </a:lnTo>
                <a:close/>
                <a:moveTo>
                  <a:pt x="54" y="56"/>
                </a:moveTo>
                <a:cubicBezTo>
                  <a:pt x="46" y="56"/>
                  <a:pt x="46" y="56"/>
                  <a:pt x="46" y="56"/>
                </a:cubicBezTo>
                <a:cubicBezTo>
                  <a:pt x="44" y="42"/>
                  <a:pt x="44" y="42"/>
                  <a:pt x="44" y="42"/>
                </a:cubicBezTo>
                <a:cubicBezTo>
                  <a:pt x="43" y="39"/>
                  <a:pt x="42" y="36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6"/>
                  <a:pt x="41" y="39"/>
                  <a:pt x="40" y="42"/>
                </a:cubicBezTo>
                <a:cubicBezTo>
                  <a:pt x="37" y="56"/>
                  <a:pt x="37" y="56"/>
                  <a:pt x="37" y="56"/>
                </a:cubicBezTo>
                <a:cubicBezTo>
                  <a:pt x="30" y="56"/>
                  <a:pt x="30" y="56"/>
                  <a:pt x="30" y="56"/>
                </a:cubicBezTo>
                <a:cubicBezTo>
                  <a:pt x="22" y="24"/>
                  <a:pt x="22" y="24"/>
                  <a:pt x="22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2" y="37"/>
                  <a:pt x="32" y="37"/>
                  <a:pt x="32" y="37"/>
                </a:cubicBezTo>
                <a:cubicBezTo>
                  <a:pt x="33" y="41"/>
                  <a:pt x="33" y="45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5"/>
                  <a:pt x="35" y="41"/>
                  <a:pt x="36" y="37"/>
                </a:cubicBezTo>
                <a:cubicBezTo>
                  <a:pt x="39" y="24"/>
                  <a:pt x="39" y="24"/>
                  <a:pt x="39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9" y="37"/>
                  <a:pt x="49" y="37"/>
                  <a:pt x="49" y="37"/>
                </a:cubicBezTo>
                <a:cubicBezTo>
                  <a:pt x="49" y="41"/>
                  <a:pt x="50" y="45"/>
                  <a:pt x="50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5"/>
                  <a:pt x="52" y="41"/>
                  <a:pt x="52" y="37"/>
                </a:cubicBezTo>
                <a:cubicBezTo>
                  <a:pt x="55" y="24"/>
                  <a:pt x="55" y="24"/>
                  <a:pt x="55" y="24"/>
                </a:cubicBezTo>
                <a:cubicBezTo>
                  <a:pt x="62" y="24"/>
                  <a:pt x="62" y="24"/>
                  <a:pt x="62" y="24"/>
                </a:cubicBezTo>
                <a:lnTo>
                  <a:pt x="54" y="56"/>
                </a:lnTo>
                <a:close/>
                <a:moveTo>
                  <a:pt x="168" y="48"/>
                </a:moveTo>
                <a:cubicBezTo>
                  <a:pt x="168" y="61"/>
                  <a:pt x="157" y="72"/>
                  <a:pt x="144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77" y="72"/>
                  <a:pt x="88" y="61"/>
                  <a:pt x="88" y="48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19"/>
                  <a:pt x="99" y="8"/>
                  <a:pt x="112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57" y="8"/>
                  <a:pt x="168" y="19"/>
                  <a:pt x="168" y="32"/>
                </a:cubicBezTo>
                <a:lnTo>
                  <a:pt x="168" y="48"/>
                </a:lnTo>
                <a:close/>
                <a:moveTo>
                  <a:pt x="109" y="56"/>
                </a:moveTo>
                <a:cubicBezTo>
                  <a:pt x="116" y="56"/>
                  <a:pt x="116" y="56"/>
                  <a:pt x="116" y="5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28" y="30"/>
                  <a:pt x="128" y="30"/>
                  <a:pt x="128" y="30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09" y="24"/>
                  <a:pt x="109" y="24"/>
                  <a:pt x="109" y="24"/>
                </a:cubicBezTo>
                <a:lnTo>
                  <a:pt x="109" y="56"/>
                </a:lnTo>
                <a:close/>
                <a:moveTo>
                  <a:pt x="136" y="56"/>
                </a:moveTo>
                <a:cubicBezTo>
                  <a:pt x="143" y="56"/>
                  <a:pt x="143" y="56"/>
                  <a:pt x="143" y="56"/>
                </a:cubicBezTo>
                <a:cubicBezTo>
                  <a:pt x="143" y="33"/>
                  <a:pt x="143" y="33"/>
                  <a:pt x="143" y="33"/>
                </a:cubicBezTo>
                <a:cubicBezTo>
                  <a:pt x="136" y="33"/>
                  <a:pt x="136" y="33"/>
                  <a:pt x="136" y="33"/>
                </a:cubicBezTo>
                <a:lnTo>
                  <a:pt x="136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0"/>
          <p:cNvSpPr>
            <a:spLocks noEditPoints="1"/>
          </p:cNvSpPr>
          <p:nvPr/>
        </p:nvSpPr>
        <p:spPr bwMode="auto">
          <a:xfrm>
            <a:off x="6040438" y="5702301"/>
            <a:ext cx="447675" cy="406400"/>
          </a:xfrm>
          <a:custGeom>
            <a:avLst/>
            <a:gdLst>
              <a:gd name="T0" fmla="*/ 88 w 176"/>
              <a:gd name="T1" fmla="*/ 0 h 160"/>
              <a:gd name="T2" fmla="*/ 0 w 176"/>
              <a:gd name="T3" fmla="*/ 80 h 160"/>
              <a:gd name="T4" fmla="*/ 88 w 176"/>
              <a:gd name="T5" fmla="*/ 160 h 160"/>
              <a:gd name="T6" fmla="*/ 176 w 176"/>
              <a:gd name="T7" fmla="*/ 80 h 160"/>
              <a:gd name="T8" fmla="*/ 88 w 176"/>
              <a:gd name="T9" fmla="*/ 0 h 160"/>
              <a:gd name="T10" fmla="*/ 88 w 176"/>
              <a:gd name="T11" fmla="*/ 152 h 160"/>
              <a:gd name="T12" fmla="*/ 21 w 176"/>
              <a:gd name="T13" fmla="*/ 120 h 160"/>
              <a:gd name="T14" fmla="*/ 81 w 176"/>
              <a:gd name="T15" fmla="*/ 120 h 160"/>
              <a:gd name="T16" fmla="*/ 110 w 176"/>
              <a:gd name="T17" fmla="*/ 140 h 160"/>
              <a:gd name="T18" fmla="*/ 132 w 176"/>
              <a:gd name="T19" fmla="*/ 116 h 160"/>
              <a:gd name="T20" fmla="*/ 110 w 176"/>
              <a:gd name="T21" fmla="*/ 92 h 160"/>
              <a:gd name="T22" fmla="*/ 81 w 176"/>
              <a:gd name="T23" fmla="*/ 112 h 160"/>
              <a:gd name="T24" fmla="*/ 16 w 176"/>
              <a:gd name="T25" fmla="*/ 112 h 160"/>
              <a:gd name="T26" fmla="*/ 8 w 176"/>
              <a:gd name="T27" fmla="*/ 80 h 160"/>
              <a:gd name="T28" fmla="*/ 16 w 176"/>
              <a:gd name="T29" fmla="*/ 48 h 160"/>
              <a:gd name="T30" fmla="*/ 81 w 176"/>
              <a:gd name="T31" fmla="*/ 48 h 160"/>
              <a:gd name="T32" fmla="*/ 110 w 176"/>
              <a:gd name="T33" fmla="*/ 68 h 160"/>
              <a:gd name="T34" fmla="*/ 132 w 176"/>
              <a:gd name="T35" fmla="*/ 44 h 160"/>
              <a:gd name="T36" fmla="*/ 110 w 176"/>
              <a:gd name="T37" fmla="*/ 20 h 160"/>
              <a:gd name="T38" fmla="*/ 81 w 176"/>
              <a:gd name="T39" fmla="*/ 40 h 160"/>
              <a:gd name="T40" fmla="*/ 21 w 176"/>
              <a:gd name="T41" fmla="*/ 40 h 160"/>
              <a:gd name="T42" fmla="*/ 88 w 176"/>
              <a:gd name="T43" fmla="*/ 8 h 160"/>
              <a:gd name="T44" fmla="*/ 168 w 176"/>
              <a:gd name="T45" fmla="*/ 76 h 160"/>
              <a:gd name="T46" fmla="*/ 87 w 176"/>
              <a:gd name="T47" fmla="*/ 76 h 160"/>
              <a:gd name="T48" fmla="*/ 58 w 176"/>
              <a:gd name="T49" fmla="*/ 56 h 160"/>
              <a:gd name="T50" fmla="*/ 36 w 176"/>
              <a:gd name="T51" fmla="*/ 80 h 160"/>
              <a:gd name="T52" fmla="*/ 58 w 176"/>
              <a:gd name="T53" fmla="*/ 104 h 160"/>
              <a:gd name="T54" fmla="*/ 87 w 176"/>
              <a:gd name="T55" fmla="*/ 84 h 160"/>
              <a:gd name="T56" fmla="*/ 168 w 176"/>
              <a:gd name="T57" fmla="*/ 84 h 160"/>
              <a:gd name="T58" fmla="*/ 88 w 176"/>
              <a:gd name="T59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6" h="160">
                <a:moveTo>
                  <a:pt x="88" y="0"/>
                </a:moveTo>
                <a:cubicBezTo>
                  <a:pt x="39" y="0"/>
                  <a:pt x="0" y="36"/>
                  <a:pt x="0" y="80"/>
                </a:cubicBezTo>
                <a:cubicBezTo>
                  <a:pt x="0" y="124"/>
                  <a:pt x="39" y="160"/>
                  <a:pt x="88" y="160"/>
                </a:cubicBezTo>
                <a:cubicBezTo>
                  <a:pt x="137" y="160"/>
                  <a:pt x="176" y="124"/>
                  <a:pt x="176" y="80"/>
                </a:cubicBezTo>
                <a:cubicBezTo>
                  <a:pt x="176" y="36"/>
                  <a:pt x="137" y="0"/>
                  <a:pt x="88" y="0"/>
                </a:cubicBezTo>
                <a:moveTo>
                  <a:pt x="88" y="152"/>
                </a:moveTo>
                <a:cubicBezTo>
                  <a:pt x="60" y="152"/>
                  <a:pt x="36" y="139"/>
                  <a:pt x="2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5" y="128"/>
                  <a:pt x="100" y="140"/>
                  <a:pt x="110" y="140"/>
                </a:cubicBezTo>
                <a:cubicBezTo>
                  <a:pt x="122" y="140"/>
                  <a:pt x="132" y="132"/>
                  <a:pt x="132" y="116"/>
                </a:cubicBezTo>
                <a:cubicBezTo>
                  <a:pt x="132" y="100"/>
                  <a:pt x="122" y="92"/>
                  <a:pt x="110" y="92"/>
                </a:cubicBezTo>
                <a:cubicBezTo>
                  <a:pt x="100" y="92"/>
                  <a:pt x="85" y="104"/>
                  <a:pt x="81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1" y="102"/>
                  <a:pt x="8" y="92"/>
                  <a:pt x="8" y="80"/>
                </a:cubicBezTo>
                <a:cubicBezTo>
                  <a:pt x="8" y="68"/>
                  <a:pt x="11" y="58"/>
                  <a:pt x="16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5" y="56"/>
                  <a:pt x="100" y="68"/>
                  <a:pt x="110" y="68"/>
                </a:cubicBezTo>
                <a:cubicBezTo>
                  <a:pt x="122" y="68"/>
                  <a:pt x="132" y="60"/>
                  <a:pt x="132" y="44"/>
                </a:cubicBezTo>
                <a:cubicBezTo>
                  <a:pt x="132" y="28"/>
                  <a:pt x="122" y="20"/>
                  <a:pt x="110" y="20"/>
                </a:cubicBezTo>
                <a:cubicBezTo>
                  <a:pt x="100" y="20"/>
                  <a:pt x="85" y="32"/>
                  <a:pt x="81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36" y="21"/>
                  <a:pt x="60" y="8"/>
                  <a:pt x="88" y="8"/>
                </a:cubicBezTo>
                <a:cubicBezTo>
                  <a:pt x="131" y="8"/>
                  <a:pt x="165" y="38"/>
                  <a:pt x="168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68"/>
                  <a:pt x="68" y="56"/>
                  <a:pt x="58" y="56"/>
                </a:cubicBezTo>
                <a:cubicBezTo>
                  <a:pt x="46" y="56"/>
                  <a:pt x="36" y="64"/>
                  <a:pt x="36" y="80"/>
                </a:cubicBezTo>
                <a:cubicBezTo>
                  <a:pt x="36" y="96"/>
                  <a:pt x="46" y="104"/>
                  <a:pt x="58" y="104"/>
                </a:cubicBezTo>
                <a:cubicBezTo>
                  <a:pt x="68" y="104"/>
                  <a:pt x="83" y="92"/>
                  <a:pt x="87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5" y="122"/>
                  <a:pt x="131" y="152"/>
                  <a:pt x="88" y="15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1"/>
          <p:cNvSpPr>
            <a:spLocks noEditPoints="1"/>
          </p:cNvSpPr>
          <p:nvPr/>
        </p:nvSpPr>
        <p:spPr bwMode="auto">
          <a:xfrm>
            <a:off x="6915150" y="5681663"/>
            <a:ext cx="406400" cy="447675"/>
          </a:xfrm>
          <a:custGeom>
            <a:avLst/>
            <a:gdLst>
              <a:gd name="T0" fmla="*/ 44 w 160"/>
              <a:gd name="T1" fmla="*/ 72 h 176"/>
              <a:gd name="T2" fmla="*/ 48 w 160"/>
              <a:gd name="T3" fmla="*/ 68 h 176"/>
              <a:gd name="T4" fmla="*/ 48 w 160"/>
              <a:gd name="T5" fmla="*/ 52 h 176"/>
              <a:gd name="T6" fmla="*/ 44 w 160"/>
              <a:gd name="T7" fmla="*/ 48 h 176"/>
              <a:gd name="T8" fmla="*/ 40 w 160"/>
              <a:gd name="T9" fmla="*/ 52 h 176"/>
              <a:gd name="T10" fmla="*/ 40 w 160"/>
              <a:gd name="T11" fmla="*/ 68 h 176"/>
              <a:gd name="T12" fmla="*/ 44 w 160"/>
              <a:gd name="T13" fmla="*/ 72 h 176"/>
              <a:gd name="T14" fmla="*/ 152 w 160"/>
              <a:gd name="T15" fmla="*/ 24 h 176"/>
              <a:gd name="T16" fmla="*/ 93 w 160"/>
              <a:gd name="T17" fmla="*/ 24 h 176"/>
              <a:gd name="T18" fmla="*/ 106 w 160"/>
              <a:gd name="T19" fmla="*/ 5 h 176"/>
              <a:gd name="T20" fmla="*/ 100 w 160"/>
              <a:gd name="T21" fmla="*/ 0 h 176"/>
              <a:gd name="T22" fmla="*/ 83 w 160"/>
              <a:gd name="T23" fmla="*/ 24 h 176"/>
              <a:gd name="T24" fmla="*/ 8 w 160"/>
              <a:gd name="T25" fmla="*/ 24 h 176"/>
              <a:gd name="T26" fmla="*/ 0 w 160"/>
              <a:gd name="T27" fmla="*/ 32 h 176"/>
              <a:gd name="T28" fmla="*/ 0 w 160"/>
              <a:gd name="T29" fmla="*/ 144 h 176"/>
              <a:gd name="T30" fmla="*/ 8 w 160"/>
              <a:gd name="T31" fmla="*/ 152 h 176"/>
              <a:gd name="T32" fmla="*/ 90 w 160"/>
              <a:gd name="T33" fmla="*/ 152 h 176"/>
              <a:gd name="T34" fmla="*/ 100 w 160"/>
              <a:gd name="T35" fmla="*/ 176 h 176"/>
              <a:gd name="T36" fmla="*/ 107 w 160"/>
              <a:gd name="T37" fmla="*/ 172 h 176"/>
              <a:gd name="T38" fmla="*/ 98 w 160"/>
              <a:gd name="T39" fmla="*/ 152 h 176"/>
              <a:gd name="T40" fmla="*/ 152 w 160"/>
              <a:gd name="T41" fmla="*/ 152 h 176"/>
              <a:gd name="T42" fmla="*/ 160 w 160"/>
              <a:gd name="T43" fmla="*/ 144 h 176"/>
              <a:gd name="T44" fmla="*/ 160 w 160"/>
              <a:gd name="T45" fmla="*/ 32 h 176"/>
              <a:gd name="T46" fmla="*/ 152 w 160"/>
              <a:gd name="T47" fmla="*/ 24 h 176"/>
              <a:gd name="T48" fmla="*/ 80 w 160"/>
              <a:gd name="T49" fmla="*/ 128 h 176"/>
              <a:gd name="T50" fmla="*/ 87 w 160"/>
              <a:gd name="T51" fmla="*/ 128 h 176"/>
              <a:gd name="T52" fmla="*/ 88 w 160"/>
              <a:gd name="T53" fmla="*/ 144 h 176"/>
              <a:gd name="T54" fmla="*/ 8 w 160"/>
              <a:gd name="T55" fmla="*/ 144 h 176"/>
              <a:gd name="T56" fmla="*/ 8 w 160"/>
              <a:gd name="T57" fmla="*/ 32 h 176"/>
              <a:gd name="T58" fmla="*/ 79 w 160"/>
              <a:gd name="T59" fmla="*/ 32 h 176"/>
              <a:gd name="T60" fmla="*/ 60 w 160"/>
              <a:gd name="T61" fmla="*/ 96 h 176"/>
              <a:gd name="T62" fmla="*/ 60 w 160"/>
              <a:gd name="T63" fmla="*/ 100 h 176"/>
              <a:gd name="T64" fmla="*/ 89 w 160"/>
              <a:gd name="T65" fmla="*/ 100 h 176"/>
              <a:gd name="T66" fmla="*/ 87 w 160"/>
              <a:gd name="T67" fmla="*/ 120 h 176"/>
              <a:gd name="T68" fmla="*/ 80 w 160"/>
              <a:gd name="T69" fmla="*/ 120 h 176"/>
              <a:gd name="T70" fmla="*/ 26 w 160"/>
              <a:gd name="T71" fmla="*/ 108 h 176"/>
              <a:gd name="T72" fmla="*/ 22 w 160"/>
              <a:gd name="T73" fmla="*/ 115 h 176"/>
              <a:gd name="T74" fmla="*/ 80 w 160"/>
              <a:gd name="T75" fmla="*/ 128 h 176"/>
              <a:gd name="T76" fmla="*/ 152 w 160"/>
              <a:gd name="T77" fmla="*/ 144 h 176"/>
              <a:gd name="T78" fmla="*/ 97 w 160"/>
              <a:gd name="T79" fmla="*/ 144 h 176"/>
              <a:gd name="T80" fmla="*/ 95 w 160"/>
              <a:gd name="T81" fmla="*/ 127 h 176"/>
              <a:gd name="T82" fmla="*/ 138 w 160"/>
              <a:gd name="T83" fmla="*/ 115 h 176"/>
              <a:gd name="T84" fmla="*/ 134 w 160"/>
              <a:gd name="T85" fmla="*/ 108 h 176"/>
              <a:gd name="T86" fmla="*/ 95 w 160"/>
              <a:gd name="T87" fmla="*/ 119 h 176"/>
              <a:gd name="T88" fmla="*/ 98 w 160"/>
              <a:gd name="T89" fmla="*/ 97 h 176"/>
              <a:gd name="T90" fmla="*/ 99 w 160"/>
              <a:gd name="T91" fmla="*/ 92 h 176"/>
              <a:gd name="T92" fmla="*/ 69 w 160"/>
              <a:gd name="T93" fmla="*/ 92 h 176"/>
              <a:gd name="T94" fmla="*/ 88 w 160"/>
              <a:gd name="T95" fmla="*/ 32 h 176"/>
              <a:gd name="T96" fmla="*/ 152 w 160"/>
              <a:gd name="T97" fmla="*/ 32 h 176"/>
              <a:gd name="T98" fmla="*/ 152 w 160"/>
              <a:gd name="T99" fmla="*/ 144 h 176"/>
              <a:gd name="T100" fmla="*/ 116 w 160"/>
              <a:gd name="T101" fmla="*/ 72 h 176"/>
              <a:gd name="T102" fmla="*/ 120 w 160"/>
              <a:gd name="T103" fmla="*/ 68 h 176"/>
              <a:gd name="T104" fmla="*/ 120 w 160"/>
              <a:gd name="T105" fmla="*/ 52 h 176"/>
              <a:gd name="T106" fmla="*/ 116 w 160"/>
              <a:gd name="T107" fmla="*/ 48 h 176"/>
              <a:gd name="T108" fmla="*/ 112 w 160"/>
              <a:gd name="T109" fmla="*/ 52 h 176"/>
              <a:gd name="T110" fmla="*/ 112 w 160"/>
              <a:gd name="T111" fmla="*/ 68 h 176"/>
              <a:gd name="T112" fmla="*/ 116 w 160"/>
              <a:gd name="T113" fmla="*/ 7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76">
                <a:moveTo>
                  <a:pt x="44" y="72"/>
                </a:moveTo>
                <a:cubicBezTo>
                  <a:pt x="46" y="72"/>
                  <a:pt x="48" y="70"/>
                  <a:pt x="48" y="68"/>
                </a:cubicBez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46" y="48"/>
                  <a:pt x="44" y="48"/>
                </a:cubicBezTo>
                <a:cubicBezTo>
                  <a:pt x="42" y="48"/>
                  <a:pt x="40" y="50"/>
                  <a:pt x="40" y="52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70"/>
                  <a:pt x="42" y="72"/>
                  <a:pt x="44" y="72"/>
                </a:cubicBezTo>
                <a:moveTo>
                  <a:pt x="152" y="24"/>
                </a:moveTo>
                <a:cubicBezTo>
                  <a:pt x="93" y="24"/>
                  <a:pt x="93" y="24"/>
                  <a:pt x="93" y="24"/>
                </a:cubicBezTo>
                <a:cubicBezTo>
                  <a:pt x="100" y="12"/>
                  <a:pt x="106" y="5"/>
                  <a:pt x="106" y="5"/>
                </a:cubicBezTo>
                <a:cubicBezTo>
                  <a:pt x="100" y="0"/>
                  <a:pt x="100" y="0"/>
                  <a:pt x="100" y="0"/>
                </a:cubicBezTo>
                <a:cubicBezTo>
                  <a:pt x="99" y="1"/>
                  <a:pt x="92" y="9"/>
                  <a:pt x="83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8"/>
                  <a:pt x="4" y="152"/>
                  <a:pt x="8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2" y="160"/>
                  <a:pt x="95" y="168"/>
                  <a:pt x="100" y="176"/>
                </a:cubicBezTo>
                <a:cubicBezTo>
                  <a:pt x="107" y="172"/>
                  <a:pt x="107" y="172"/>
                  <a:pt x="107" y="172"/>
                </a:cubicBezTo>
                <a:cubicBezTo>
                  <a:pt x="103" y="166"/>
                  <a:pt x="100" y="159"/>
                  <a:pt x="98" y="152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6" y="152"/>
                  <a:pt x="160" y="148"/>
                  <a:pt x="160" y="144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8"/>
                  <a:pt x="156" y="24"/>
                  <a:pt x="152" y="24"/>
                </a:cubicBezTo>
                <a:moveTo>
                  <a:pt x="80" y="128"/>
                </a:moveTo>
                <a:cubicBezTo>
                  <a:pt x="82" y="128"/>
                  <a:pt x="85" y="128"/>
                  <a:pt x="87" y="128"/>
                </a:cubicBezTo>
                <a:cubicBezTo>
                  <a:pt x="87" y="133"/>
                  <a:pt x="87" y="138"/>
                  <a:pt x="88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32"/>
                  <a:pt x="8" y="32"/>
                  <a:pt x="8" y="32"/>
                </a:cubicBezTo>
                <a:cubicBezTo>
                  <a:pt x="79" y="32"/>
                  <a:pt x="79" y="32"/>
                  <a:pt x="79" y="32"/>
                </a:cubicBezTo>
                <a:cubicBezTo>
                  <a:pt x="71" y="48"/>
                  <a:pt x="63" y="70"/>
                  <a:pt x="60" y="96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89" y="100"/>
                  <a:pt x="89" y="100"/>
                  <a:pt x="89" y="100"/>
                </a:cubicBezTo>
                <a:cubicBezTo>
                  <a:pt x="88" y="104"/>
                  <a:pt x="87" y="111"/>
                  <a:pt x="87" y="120"/>
                </a:cubicBezTo>
                <a:cubicBezTo>
                  <a:pt x="85" y="120"/>
                  <a:pt x="82" y="120"/>
                  <a:pt x="80" y="120"/>
                </a:cubicBezTo>
                <a:cubicBezTo>
                  <a:pt x="49" y="120"/>
                  <a:pt x="26" y="108"/>
                  <a:pt x="26" y="108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23" y="116"/>
                  <a:pt x="47" y="128"/>
                  <a:pt x="80" y="128"/>
                </a:cubicBezTo>
                <a:moveTo>
                  <a:pt x="152" y="144"/>
                </a:moveTo>
                <a:cubicBezTo>
                  <a:pt x="97" y="144"/>
                  <a:pt x="97" y="144"/>
                  <a:pt x="97" y="144"/>
                </a:cubicBezTo>
                <a:cubicBezTo>
                  <a:pt x="96" y="138"/>
                  <a:pt x="95" y="132"/>
                  <a:pt x="95" y="127"/>
                </a:cubicBezTo>
                <a:cubicBezTo>
                  <a:pt x="120" y="124"/>
                  <a:pt x="137" y="116"/>
                  <a:pt x="138" y="115"/>
                </a:cubicBezTo>
                <a:cubicBezTo>
                  <a:pt x="134" y="108"/>
                  <a:pt x="134" y="108"/>
                  <a:pt x="134" y="108"/>
                </a:cubicBezTo>
                <a:cubicBezTo>
                  <a:pt x="134" y="108"/>
                  <a:pt x="118" y="116"/>
                  <a:pt x="95" y="119"/>
                </a:cubicBezTo>
                <a:cubicBezTo>
                  <a:pt x="96" y="106"/>
                  <a:pt x="98" y="97"/>
                  <a:pt x="98" y="97"/>
                </a:cubicBezTo>
                <a:cubicBezTo>
                  <a:pt x="99" y="92"/>
                  <a:pt x="99" y="92"/>
                  <a:pt x="99" y="92"/>
                </a:cubicBezTo>
                <a:cubicBezTo>
                  <a:pt x="69" y="92"/>
                  <a:pt x="69" y="92"/>
                  <a:pt x="69" y="92"/>
                </a:cubicBezTo>
                <a:cubicBezTo>
                  <a:pt x="72" y="68"/>
                  <a:pt x="80" y="47"/>
                  <a:pt x="88" y="32"/>
                </a:cubicBezTo>
                <a:cubicBezTo>
                  <a:pt x="152" y="32"/>
                  <a:pt x="152" y="32"/>
                  <a:pt x="152" y="32"/>
                </a:cubicBezTo>
                <a:lnTo>
                  <a:pt x="152" y="144"/>
                </a:lnTo>
                <a:close/>
                <a:moveTo>
                  <a:pt x="116" y="72"/>
                </a:moveTo>
                <a:cubicBezTo>
                  <a:pt x="118" y="72"/>
                  <a:pt x="120" y="70"/>
                  <a:pt x="120" y="68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50"/>
                  <a:pt x="118" y="48"/>
                  <a:pt x="116" y="48"/>
                </a:cubicBezTo>
                <a:cubicBezTo>
                  <a:pt x="114" y="48"/>
                  <a:pt x="112" y="50"/>
                  <a:pt x="112" y="52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70"/>
                  <a:pt x="114" y="72"/>
                  <a:pt x="116" y="7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2"/>
          <p:cNvSpPr>
            <a:spLocks noEditPoints="1"/>
          </p:cNvSpPr>
          <p:nvPr/>
        </p:nvSpPr>
        <p:spPr bwMode="auto">
          <a:xfrm>
            <a:off x="7748588" y="5681663"/>
            <a:ext cx="446087" cy="447675"/>
          </a:xfrm>
          <a:custGeom>
            <a:avLst/>
            <a:gdLst>
              <a:gd name="T0" fmla="*/ 127 w 176"/>
              <a:gd name="T1" fmla="*/ 40 h 176"/>
              <a:gd name="T2" fmla="*/ 117 w 176"/>
              <a:gd name="T3" fmla="*/ 40 h 176"/>
              <a:gd name="T4" fmla="*/ 88 w 176"/>
              <a:gd name="T5" fmla="*/ 80 h 176"/>
              <a:gd name="T6" fmla="*/ 60 w 176"/>
              <a:gd name="T7" fmla="*/ 40 h 176"/>
              <a:gd name="T8" fmla="*/ 49 w 176"/>
              <a:gd name="T9" fmla="*/ 40 h 176"/>
              <a:gd name="T10" fmla="*/ 82 w 176"/>
              <a:gd name="T11" fmla="*/ 87 h 176"/>
              <a:gd name="T12" fmla="*/ 47 w 176"/>
              <a:gd name="T13" fmla="*/ 136 h 176"/>
              <a:gd name="T14" fmla="*/ 57 w 176"/>
              <a:gd name="T15" fmla="*/ 136 h 176"/>
              <a:gd name="T16" fmla="*/ 88 w 176"/>
              <a:gd name="T17" fmla="*/ 94 h 176"/>
              <a:gd name="T18" fmla="*/ 118 w 176"/>
              <a:gd name="T19" fmla="*/ 136 h 176"/>
              <a:gd name="T20" fmla="*/ 129 w 176"/>
              <a:gd name="T21" fmla="*/ 136 h 176"/>
              <a:gd name="T22" fmla="*/ 93 w 176"/>
              <a:gd name="T23" fmla="*/ 87 h 176"/>
              <a:gd name="T24" fmla="*/ 127 w 176"/>
              <a:gd name="T25" fmla="*/ 40 h 176"/>
              <a:gd name="T26" fmla="*/ 88 w 176"/>
              <a:gd name="T27" fmla="*/ 0 h 176"/>
              <a:gd name="T28" fmla="*/ 0 w 176"/>
              <a:gd name="T29" fmla="*/ 88 h 176"/>
              <a:gd name="T30" fmla="*/ 88 w 176"/>
              <a:gd name="T31" fmla="*/ 176 h 176"/>
              <a:gd name="T32" fmla="*/ 176 w 176"/>
              <a:gd name="T33" fmla="*/ 88 h 176"/>
              <a:gd name="T34" fmla="*/ 88 w 176"/>
              <a:gd name="T35" fmla="*/ 0 h 176"/>
              <a:gd name="T36" fmla="*/ 88 w 176"/>
              <a:gd name="T37" fmla="*/ 168 h 176"/>
              <a:gd name="T38" fmla="*/ 8 w 176"/>
              <a:gd name="T39" fmla="*/ 88 h 176"/>
              <a:gd name="T40" fmla="*/ 88 w 176"/>
              <a:gd name="T41" fmla="*/ 8 h 176"/>
              <a:gd name="T42" fmla="*/ 168 w 176"/>
              <a:gd name="T43" fmla="*/ 88 h 176"/>
              <a:gd name="T44" fmla="*/ 88 w 176"/>
              <a:gd name="T4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176">
                <a:moveTo>
                  <a:pt x="127" y="40"/>
                </a:moveTo>
                <a:cubicBezTo>
                  <a:pt x="117" y="40"/>
                  <a:pt x="117" y="40"/>
                  <a:pt x="117" y="40"/>
                </a:cubicBezTo>
                <a:cubicBezTo>
                  <a:pt x="88" y="80"/>
                  <a:pt x="88" y="80"/>
                  <a:pt x="88" y="80"/>
                </a:cubicBezTo>
                <a:cubicBezTo>
                  <a:pt x="60" y="40"/>
                  <a:pt x="60" y="40"/>
                  <a:pt x="60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82" y="87"/>
                  <a:pt x="82" y="87"/>
                  <a:pt x="82" y="87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88" y="94"/>
                  <a:pt x="88" y="94"/>
                  <a:pt x="88" y="94"/>
                </a:cubicBezTo>
                <a:cubicBezTo>
                  <a:pt x="118" y="136"/>
                  <a:pt x="118" y="136"/>
                  <a:pt x="118" y="13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93" y="87"/>
                  <a:pt x="93" y="87"/>
                  <a:pt x="93" y="87"/>
                </a:cubicBezTo>
                <a:lnTo>
                  <a:pt x="127" y="40"/>
                </a:lnTo>
                <a:close/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3"/>
          <p:cNvSpPr>
            <a:spLocks noEditPoints="1"/>
          </p:cNvSpPr>
          <p:nvPr/>
        </p:nvSpPr>
        <p:spPr bwMode="auto">
          <a:xfrm>
            <a:off x="8602663" y="5681663"/>
            <a:ext cx="446087" cy="447675"/>
          </a:xfrm>
          <a:custGeom>
            <a:avLst/>
            <a:gdLst>
              <a:gd name="T0" fmla="*/ 140 w 281"/>
              <a:gd name="T1" fmla="*/ 262 h 282"/>
              <a:gd name="T2" fmla="*/ 281 w 281"/>
              <a:gd name="T3" fmla="*/ 282 h 282"/>
              <a:gd name="T4" fmla="*/ 281 w 281"/>
              <a:gd name="T5" fmla="*/ 154 h 282"/>
              <a:gd name="T6" fmla="*/ 140 w 281"/>
              <a:gd name="T7" fmla="*/ 154 h 282"/>
              <a:gd name="T8" fmla="*/ 140 w 281"/>
              <a:gd name="T9" fmla="*/ 262 h 282"/>
              <a:gd name="T10" fmla="*/ 153 w 281"/>
              <a:gd name="T11" fmla="*/ 166 h 282"/>
              <a:gd name="T12" fmla="*/ 268 w 281"/>
              <a:gd name="T13" fmla="*/ 166 h 282"/>
              <a:gd name="T14" fmla="*/ 268 w 281"/>
              <a:gd name="T15" fmla="*/ 267 h 282"/>
              <a:gd name="T16" fmla="*/ 153 w 281"/>
              <a:gd name="T17" fmla="*/ 251 h 282"/>
              <a:gd name="T18" fmla="*/ 153 w 281"/>
              <a:gd name="T19" fmla="*/ 166 h 282"/>
              <a:gd name="T20" fmla="*/ 0 w 281"/>
              <a:gd name="T21" fmla="*/ 243 h 282"/>
              <a:gd name="T22" fmla="*/ 115 w 281"/>
              <a:gd name="T23" fmla="*/ 259 h 282"/>
              <a:gd name="T24" fmla="*/ 115 w 281"/>
              <a:gd name="T25" fmla="*/ 154 h 282"/>
              <a:gd name="T26" fmla="*/ 0 w 281"/>
              <a:gd name="T27" fmla="*/ 154 h 282"/>
              <a:gd name="T28" fmla="*/ 0 w 281"/>
              <a:gd name="T29" fmla="*/ 243 h 282"/>
              <a:gd name="T30" fmla="*/ 12 w 281"/>
              <a:gd name="T31" fmla="*/ 166 h 282"/>
              <a:gd name="T32" fmla="*/ 102 w 281"/>
              <a:gd name="T33" fmla="*/ 166 h 282"/>
              <a:gd name="T34" fmla="*/ 102 w 281"/>
              <a:gd name="T35" fmla="*/ 245 h 282"/>
              <a:gd name="T36" fmla="*/ 12 w 281"/>
              <a:gd name="T37" fmla="*/ 232 h 282"/>
              <a:gd name="T38" fmla="*/ 12 w 281"/>
              <a:gd name="T39" fmla="*/ 166 h 282"/>
              <a:gd name="T40" fmla="*/ 140 w 281"/>
              <a:gd name="T41" fmla="*/ 19 h 282"/>
              <a:gd name="T42" fmla="*/ 140 w 281"/>
              <a:gd name="T43" fmla="*/ 128 h 282"/>
              <a:gd name="T44" fmla="*/ 281 w 281"/>
              <a:gd name="T45" fmla="*/ 128 h 282"/>
              <a:gd name="T46" fmla="*/ 281 w 281"/>
              <a:gd name="T47" fmla="*/ 0 h 282"/>
              <a:gd name="T48" fmla="*/ 140 w 281"/>
              <a:gd name="T49" fmla="*/ 19 h 282"/>
              <a:gd name="T50" fmla="*/ 268 w 281"/>
              <a:gd name="T51" fmla="*/ 115 h 282"/>
              <a:gd name="T52" fmla="*/ 153 w 281"/>
              <a:gd name="T53" fmla="*/ 115 h 282"/>
              <a:gd name="T54" fmla="*/ 153 w 281"/>
              <a:gd name="T55" fmla="*/ 30 h 282"/>
              <a:gd name="T56" fmla="*/ 268 w 281"/>
              <a:gd name="T57" fmla="*/ 14 h 282"/>
              <a:gd name="T58" fmla="*/ 268 w 281"/>
              <a:gd name="T59" fmla="*/ 115 h 282"/>
              <a:gd name="T60" fmla="*/ 0 w 281"/>
              <a:gd name="T61" fmla="*/ 128 h 282"/>
              <a:gd name="T62" fmla="*/ 115 w 281"/>
              <a:gd name="T63" fmla="*/ 128 h 282"/>
              <a:gd name="T64" fmla="*/ 115 w 281"/>
              <a:gd name="T65" fmla="*/ 22 h 282"/>
              <a:gd name="T66" fmla="*/ 0 w 281"/>
              <a:gd name="T67" fmla="*/ 38 h 282"/>
              <a:gd name="T68" fmla="*/ 0 w 281"/>
              <a:gd name="T69" fmla="*/ 128 h 282"/>
              <a:gd name="T70" fmla="*/ 12 w 281"/>
              <a:gd name="T71" fmla="*/ 50 h 282"/>
              <a:gd name="T72" fmla="*/ 102 w 281"/>
              <a:gd name="T73" fmla="*/ 37 h 282"/>
              <a:gd name="T74" fmla="*/ 102 w 281"/>
              <a:gd name="T75" fmla="*/ 115 h 282"/>
              <a:gd name="T76" fmla="*/ 12 w 281"/>
              <a:gd name="T77" fmla="*/ 115 h 282"/>
              <a:gd name="T78" fmla="*/ 12 w 281"/>
              <a:gd name="T79" fmla="*/ 5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1" h="282">
                <a:moveTo>
                  <a:pt x="140" y="262"/>
                </a:moveTo>
                <a:lnTo>
                  <a:pt x="281" y="282"/>
                </a:lnTo>
                <a:lnTo>
                  <a:pt x="281" y="154"/>
                </a:lnTo>
                <a:lnTo>
                  <a:pt x="140" y="154"/>
                </a:lnTo>
                <a:lnTo>
                  <a:pt x="140" y="262"/>
                </a:lnTo>
                <a:close/>
                <a:moveTo>
                  <a:pt x="153" y="166"/>
                </a:moveTo>
                <a:lnTo>
                  <a:pt x="268" y="166"/>
                </a:lnTo>
                <a:lnTo>
                  <a:pt x="268" y="267"/>
                </a:lnTo>
                <a:lnTo>
                  <a:pt x="153" y="251"/>
                </a:lnTo>
                <a:lnTo>
                  <a:pt x="153" y="166"/>
                </a:lnTo>
                <a:close/>
                <a:moveTo>
                  <a:pt x="0" y="243"/>
                </a:moveTo>
                <a:lnTo>
                  <a:pt x="115" y="259"/>
                </a:lnTo>
                <a:lnTo>
                  <a:pt x="115" y="154"/>
                </a:lnTo>
                <a:lnTo>
                  <a:pt x="0" y="154"/>
                </a:lnTo>
                <a:lnTo>
                  <a:pt x="0" y="243"/>
                </a:lnTo>
                <a:close/>
                <a:moveTo>
                  <a:pt x="12" y="166"/>
                </a:moveTo>
                <a:lnTo>
                  <a:pt x="102" y="166"/>
                </a:lnTo>
                <a:lnTo>
                  <a:pt x="102" y="245"/>
                </a:lnTo>
                <a:lnTo>
                  <a:pt x="12" y="232"/>
                </a:lnTo>
                <a:lnTo>
                  <a:pt x="12" y="166"/>
                </a:lnTo>
                <a:close/>
                <a:moveTo>
                  <a:pt x="140" y="19"/>
                </a:moveTo>
                <a:lnTo>
                  <a:pt x="140" y="128"/>
                </a:lnTo>
                <a:lnTo>
                  <a:pt x="281" y="128"/>
                </a:lnTo>
                <a:lnTo>
                  <a:pt x="281" y="0"/>
                </a:lnTo>
                <a:lnTo>
                  <a:pt x="140" y="19"/>
                </a:lnTo>
                <a:close/>
                <a:moveTo>
                  <a:pt x="268" y="115"/>
                </a:moveTo>
                <a:lnTo>
                  <a:pt x="153" y="115"/>
                </a:lnTo>
                <a:lnTo>
                  <a:pt x="153" y="30"/>
                </a:lnTo>
                <a:lnTo>
                  <a:pt x="268" y="14"/>
                </a:lnTo>
                <a:lnTo>
                  <a:pt x="268" y="115"/>
                </a:lnTo>
                <a:close/>
                <a:moveTo>
                  <a:pt x="0" y="128"/>
                </a:moveTo>
                <a:lnTo>
                  <a:pt x="115" y="128"/>
                </a:lnTo>
                <a:lnTo>
                  <a:pt x="115" y="22"/>
                </a:lnTo>
                <a:lnTo>
                  <a:pt x="0" y="38"/>
                </a:lnTo>
                <a:lnTo>
                  <a:pt x="0" y="128"/>
                </a:lnTo>
                <a:close/>
                <a:moveTo>
                  <a:pt x="12" y="50"/>
                </a:moveTo>
                <a:lnTo>
                  <a:pt x="102" y="37"/>
                </a:lnTo>
                <a:lnTo>
                  <a:pt x="102" y="115"/>
                </a:lnTo>
                <a:lnTo>
                  <a:pt x="12" y="115"/>
                </a:lnTo>
                <a:lnTo>
                  <a:pt x="12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4"/>
          <p:cNvSpPr>
            <a:spLocks noEditPoints="1"/>
          </p:cNvSpPr>
          <p:nvPr/>
        </p:nvSpPr>
        <p:spPr bwMode="auto">
          <a:xfrm>
            <a:off x="9517063" y="5681663"/>
            <a:ext cx="325437" cy="447675"/>
          </a:xfrm>
          <a:custGeom>
            <a:avLst/>
            <a:gdLst>
              <a:gd name="T0" fmla="*/ 48 w 128"/>
              <a:gd name="T1" fmla="*/ 32 h 176"/>
              <a:gd name="T2" fmla="*/ 56 w 128"/>
              <a:gd name="T3" fmla="*/ 32 h 176"/>
              <a:gd name="T4" fmla="*/ 76 w 128"/>
              <a:gd name="T5" fmla="*/ 28 h 176"/>
              <a:gd name="T6" fmla="*/ 76 w 128"/>
              <a:gd name="T7" fmla="*/ 36 h 176"/>
              <a:gd name="T8" fmla="*/ 76 w 128"/>
              <a:gd name="T9" fmla="*/ 28 h 176"/>
              <a:gd name="T10" fmla="*/ 112 w 128"/>
              <a:gd name="T11" fmla="*/ 45 h 176"/>
              <a:gd name="T12" fmla="*/ 112 w 128"/>
              <a:gd name="T13" fmla="*/ 44 h 176"/>
              <a:gd name="T14" fmla="*/ 95 w 128"/>
              <a:gd name="T15" fmla="*/ 6 h 176"/>
              <a:gd name="T16" fmla="*/ 96 w 128"/>
              <a:gd name="T17" fmla="*/ 4 h 176"/>
              <a:gd name="T18" fmla="*/ 89 w 128"/>
              <a:gd name="T19" fmla="*/ 2 h 176"/>
              <a:gd name="T20" fmla="*/ 82 w 128"/>
              <a:gd name="T21" fmla="*/ 11 h 176"/>
              <a:gd name="T22" fmla="*/ 46 w 128"/>
              <a:gd name="T23" fmla="*/ 11 h 176"/>
              <a:gd name="T24" fmla="*/ 39 w 128"/>
              <a:gd name="T25" fmla="*/ 2 h 176"/>
              <a:gd name="T26" fmla="*/ 32 w 128"/>
              <a:gd name="T27" fmla="*/ 4 h 176"/>
              <a:gd name="T28" fmla="*/ 33 w 128"/>
              <a:gd name="T29" fmla="*/ 6 h 176"/>
              <a:gd name="T30" fmla="*/ 16 w 128"/>
              <a:gd name="T31" fmla="*/ 44 h 176"/>
              <a:gd name="T32" fmla="*/ 16 w 128"/>
              <a:gd name="T33" fmla="*/ 45 h 176"/>
              <a:gd name="T34" fmla="*/ 0 w 128"/>
              <a:gd name="T35" fmla="*/ 56 h 176"/>
              <a:gd name="T36" fmla="*/ 12 w 128"/>
              <a:gd name="T37" fmla="*/ 124 h 176"/>
              <a:gd name="T38" fmla="*/ 16 w 128"/>
              <a:gd name="T39" fmla="*/ 136 h 176"/>
              <a:gd name="T40" fmla="*/ 32 w 128"/>
              <a:gd name="T41" fmla="*/ 144 h 176"/>
              <a:gd name="T42" fmla="*/ 44 w 128"/>
              <a:gd name="T43" fmla="*/ 176 h 176"/>
              <a:gd name="T44" fmla="*/ 56 w 128"/>
              <a:gd name="T45" fmla="*/ 144 h 176"/>
              <a:gd name="T46" fmla="*/ 72 w 128"/>
              <a:gd name="T47" fmla="*/ 164 h 176"/>
              <a:gd name="T48" fmla="*/ 96 w 128"/>
              <a:gd name="T49" fmla="*/ 164 h 176"/>
              <a:gd name="T50" fmla="*/ 104 w 128"/>
              <a:gd name="T51" fmla="*/ 144 h 176"/>
              <a:gd name="T52" fmla="*/ 112 w 128"/>
              <a:gd name="T53" fmla="*/ 123 h 176"/>
              <a:gd name="T54" fmla="*/ 128 w 128"/>
              <a:gd name="T55" fmla="*/ 112 h 176"/>
              <a:gd name="T56" fmla="*/ 116 w 128"/>
              <a:gd name="T57" fmla="*/ 44 h 176"/>
              <a:gd name="T58" fmla="*/ 12 w 128"/>
              <a:gd name="T59" fmla="*/ 116 h 176"/>
              <a:gd name="T60" fmla="*/ 8 w 128"/>
              <a:gd name="T61" fmla="*/ 56 h 176"/>
              <a:gd name="T62" fmla="*/ 16 w 128"/>
              <a:gd name="T63" fmla="*/ 56 h 176"/>
              <a:gd name="T64" fmla="*/ 64 w 128"/>
              <a:gd name="T65" fmla="*/ 16 h 176"/>
              <a:gd name="T66" fmla="*/ 24 w 128"/>
              <a:gd name="T67" fmla="*/ 44 h 176"/>
              <a:gd name="T68" fmla="*/ 48 w 128"/>
              <a:gd name="T69" fmla="*/ 164 h 176"/>
              <a:gd name="T70" fmla="*/ 40 w 128"/>
              <a:gd name="T71" fmla="*/ 164 h 176"/>
              <a:gd name="T72" fmla="*/ 48 w 128"/>
              <a:gd name="T73" fmla="*/ 144 h 176"/>
              <a:gd name="T74" fmla="*/ 88 w 128"/>
              <a:gd name="T75" fmla="*/ 164 h 176"/>
              <a:gd name="T76" fmla="*/ 80 w 128"/>
              <a:gd name="T77" fmla="*/ 164 h 176"/>
              <a:gd name="T78" fmla="*/ 88 w 128"/>
              <a:gd name="T79" fmla="*/ 144 h 176"/>
              <a:gd name="T80" fmla="*/ 104 w 128"/>
              <a:gd name="T81" fmla="*/ 136 h 176"/>
              <a:gd name="T82" fmla="*/ 24 w 128"/>
              <a:gd name="T83" fmla="*/ 52 h 176"/>
              <a:gd name="T84" fmla="*/ 104 w 128"/>
              <a:gd name="T85" fmla="*/ 136 h 176"/>
              <a:gd name="T86" fmla="*/ 116 w 128"/>
              <a:gd name="T87" fmla="*/ 116 h 176"/>
              <a:gd name="T88" fmla="*/ 112 w 128"/>
              <a:gd name="T89" fmla="*/ 56 h 176"/>
              <a:gd name="T90" fmla="*/ 120 w 128"/>
              <a:gd name="T9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" h="176">
                <a:moveTo>
                  <a:pt x="52" y="28"/>
                </a:moveTo>
                <a:cubicBezTo>
                  <a:pt x="50" y="28"/>
                  <a:pt x="48" y="30"/>
                  <a:pt x="48" y="32"/>
                </a:cubicBezTo>
                <a:cubicBezTo>
                  <a:pt x="48" y="34"/>
                  <a:pt x="50" y="36"/>
                  <a:pt x="52" y="36"/>
                </a:cubicBezTo>
                <a:cubicBezTo>
                  <a:pt x="54" y="36"/>
                  <a:pt x="56" y="34"/>
                  <a:pt x="56" y="32"/>
                </a:cubicBezTo>
                <a:cubicBezTo>
                  <a:pt x="56" y="30"/>
                  <a:pt x="54" y="28"/>
                  <a:pt x="52" y="28"/>
                </a:cubicBezTo>
                <a:moveTo>
                  <a:pt x="76" y="28"/>
                </a:moveTo>
                <a:cubicBezTo>
                  <a:pt x="74" y="28"/>
                  <a:pt x="72" y="30"/>
                  <a:pt x="72" y="32"/>
                </a:cubicBezTo>
                <a:cubicBezTo>
                  <a:pt x="72" y="34"/>
                  <a:pt x="74" y="36"/>
                  <a:pt x="76" y="36"/>
                </a:cubicBezTo>
                <a:cubicBezTo>
                  <a:pt x="78" y="36"/>
                  <a:pt x="80" y="34"/>
                  <a:pt x="80" y="32"/>
                </a:cubicBezTo>
                <a:cubicBezTo>
                  <a:pt x="80" y="30"/>
                  <a:pt x="78" y="28"/>
                  <a:pt x="76" y="28"/>
                </a:cubicBezTo>
                <a:moveTo>
                  <a:pt x="116" y="44"/>
                </a:moveTo>
                <a:cubicBezTo>
                  <a:pt x="115" y="44"/>
                  <a:pt x="113" y="44"/>
                  <a:pt x="112" y="45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0" y="32"/>
                  <a:pt x="102" y="21"/>
                  <a:pt x="90" y="14"/>
                </a:cubicBezTo>
                <a:cubicBezTo>
                  <a:pt x="95" y="6"/>
                  <a:pt x="95" y="6"/>
                  <a:pt x="95" y="6"/>
                </a:cubicBezTo>
                <a:cubicBezTo>
                  <a:pt x="95" y="6"/>
                  <a:pt x="95" y="6"/>
                  <a:pt x="95" y="6"/>
                </a:cubicBezTo>
                <a:cubicBezTo>
                  <a:pt x="96" y="6"/>
                  <a:pt x="96" y="5"/>
                  <a:pt x="96" y="4"/>
                </a:cubicBezTo>
                <a:cubicBezTo>
                  <a:pt x="96" y="2"/>
                  <a:pt x="94" y="0"/>
                  <a:pt x="92" y="0"/>
                </a:cubicBezTo>
                <a:cubicBezTo>
                  <a:pt x="91" y="0"/>
                  <a:pt x="89" y="1"/>
                  <a:pt x="89" y="2"/>
                </a:cubicBezTo>
                <a:cubicBezTo>
                  <a:pt x="89" y="2"/>
                  <a:pt x="89" y="2"/>
                  <a:pt x="89" y="2"/>
                </a:cubicBezTo>
                <a:cubicBezTo>
                  <a:pt x="82" y="11"/>
                  <a:pt x="82" y="11"/>
                  <a:pt x="82" y="11"/>
                </a:cubicBezTo>
                <a:cubicBezTo>
                  <a:pt x="77" y="9"/>
                  <a:pt x="71" y="8"/>
                  <a:pt x="64" y="8"/>
                </a:cubicBezTo>
                <a:cubicBezTo>
                  <a:pt x="57" y="8"/>
                  <a:pt x="51" y="9"/>
                  <a:pt x="46" y="11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37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5"/>
                  <a:pt x="32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14"/>
                  <a:pt x="38" y="14"/>
                  <a:pt x="38" y="14"/>
                </a:cubicBezTo>
                <a:cubicBezTo>
                  <a:pt x="26" y="21"/>
                  <a:pt x="18" y="32"/>
                  <a:pt x="1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5"/>
                  <a:pt x="16" y="45"/>
                  <a:pt x="16" y="45"/>
                </a:cubicBezTo>
                <a:cubicBezTo>
                  <a:pt x="15" y="44"/>
                  <a:pt x="13" y="44"/>
                  <a:pt x="12" y="44"/>
                </a:cubicBezTo>
                <a:cubicBezTo>
                  <a:pt x="5" y="44"/>
                  <a:pt x="0" y="49"/>
                  <a:pt x="0" y="56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9"/>
                  <a:pt x="5" y="124"/>
                  <a:pt x="12" y="124"/>
                </a:cubicBezTo>
                <a:cubicBezTo>
                  <a:pt x="13" y="124"/>
                  <a:pt x="15" y="124"/>
                  <a:pt x="16" y="1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0"/>
                  <a:pt x="20" y="144"/>
                  <a:pt x="24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71"/>
                  <a:pt x="37" y="176"/>
                  <a:pt x="44" y="176"/>
                </a:cubicBezTo>
                <a:cubicBezTo>
                  <a:pt x="51" y="176"/>
                  <a:pt x="56" y="171"/>
                  <a:pt x="56" y="16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64"/>
                  <a:pt x="72" y="164"/>
                  <a:pt x="72" y="164"/>
                </a:cubicBezTo>
                <a:cubicBezTo>
                  <a:pt x="72" y="171"/>
                  <a:pt x="77" y="176"/>
                  <a:pt x="84" y="176"/>
                </a:cubicBezTo>
                <a:cubicBezTo>
                  <a:pt x="91" y="176"/>
                  <a:pt x="96" y="171"/>
                  <a:pt x="96" y="16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8" y="144"/>
                  <a:pt x="112" y="140"/>
                  <a:pt x="112" y="136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3" y="124"/>
                  <a:pt x="115" y="124"/>
                  <a:pt x="116" y="124"/>
                </a:cubicBezTo>
                <a:cubicBezTo>
                  <a:pt x="123" y="124"/>
                  <a:pt x="128" y="119"/>
                  <a:pt x="128" y="112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28" y="49"/>
                  <a:pt x="123" y="44"/>
                  <a:pt x="116" y="44"/>
                </a:cubicBezTo>
                <a:moveTo>
                  <a:pt x="16" y="112"/>
                </a:moveTo>
                <a:cubicBezTo>
                  <a:pt x="16" y="114"/>
                  <a:pt x="14" y="116"/>
                  <a:pt x="12" y="116"/>
                </a:cubicBezTo>
                <a:cubicBezTo>
                  <a:pt x="10" y="116"/>
                  <a:pt x="8" y="114"/>
                  <a:pt x="8" y="112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4"/>
                  <a:pt x="10" y="52"/>
                  <a:pt x="12" y="52"/>
                </a:cubicBezTo>
                <a:cubicBezTo>
                  <a:pt x="14" y="52"/>
                  <a:pt x="16" y="54"/>
                  <a:pt x="16" y="56"/>
                </a:cubicBezTo>
                <a:lnTo>
                  <a:pt x="16" y="112"/>
                </a:lnTo>
                <a:close/>
                <a:moveTo>
                  <a:pt x="64" y="16"/>
                </a:moveTo>
                <a:cubicBezTo>
                  <a:pt x="84" y="16"/>
                  <a:pt x="101" y="28"/>
                  <a:pt x="104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7" y="28"/>
                  <a:pt x="44" y="16"/>
                  <a:pt x="64" y="16"/>
                </a:cubicBezTo>
                <a:moveTo>
                  <a:pt x="48" y="164"/>
                </a:moveTo>
                <a:cubicBezTo>
                  <a:pt x="48" y="166"/>
                  <a:pt x="46" y="168"/>
                  <a:pt x="44" y="168"/>
                </a:cubicBezTo>
                <a:cubicBezTo>
                  <a:pt x="42" y="168"/>
                  <a:pt x="40" y="166"/>
                  <a:pt x="40" y="16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8" y="144"/>
                  <a:pt x="48" y="144"/>
                  <a:pt x="48" y="144"/>
                </a:cubicBezTo>
                <a:lnTo>
                  <a:pt x="48" y="164"/>
                </a:lnTo>
                <a:close/>
                <a:moveTo>
                  <a:pt x="88" y="164"/>
                </a:moveTo>
                <a:cubicBezTo>
                  <a:pt x="88" y="166"/>
                  <a:pt x="86" y="168"/>
                  <a:pt x="84" y="168"/>
                </a:cubicBezTo>
                <a:cubicBezTo>
                  <a:pt x="82" y="168"/>
                  <a:pt x="80" y="166"/>
                  <a:pt x="80" y="164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88" y="144"/>
                  <a:pt x="88" y="144"/>
                  <a:pt x="88" y="144"/>
                </a:cubicBezTo>
                <a:lnTo>
                  <a:pt x="88" y="164"/>
                </a:lnTo>
                <a:close/>
                <a:moveTo>
                  <a:pt x="104" y="136"/>
                </a:moveTo>
                <a:cubicBezTo>
                  <a:pt x="24" y="136"/>
                  <a:pt x="24" y="136"/>
                  <a:pt x="24" y="136"/>
                </a:cubicBezTo>
                <a:cubicBezTo>
                  <a:pt x="24" y="52"/>
                  <a:pt x="24" y="52"/>
                  <a:pt x="24" y="52"/>
                </a:cubicBezTo>
                <a:cubicBezTo>
                  <a:pt x="104" y="52"/>
                  <a:pt x="104" y="52"/>
                  <a:pt x="104" y="52"/>
                </a:cubicBezTo>
                <a:lnTo>
                  <a:pt x="104" y="136"/>
                </a:lnTo>
                <a:close/>
                <a:moveTo>
                  <a:pt x="120" y="112"/>
                </a:moveTo>
                <a:cubicBezTo>
                  <a:pt x="120" y="114"/>
                  <a:pt x="118" y="116"/>
                  <a:pt x="116" y="116"/>
                </a:cubicBezTo>
                <a:cubicBezTo>
                  <a:pt x="114" y="116"/>
                  <a:pt x="112" y="114"/>
                  <a:pt x="112" y="112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4"/>
                  <a:pt x="114" y="52"/>
                  <a:pt x="116" y="52"/>
                </a:cubicBezTo>
                <a:cubicBezTo>
                  <a:pt x="118" y="52"/>
                  <a:pt x="120" y="54"/>
                  <a:pt x="120" y="56"/>
                </a:cubicBezTo>
                <a:lnTo>
                  <a:pt x="120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00326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 noEditPoints="1"/>
          </p:cNvSpPr>
          <p:nvPr/>
        </p:nvSpPr>
        <p:spPr bwMode="auto">
          <a:xfrm>
            <a:off x="371475" y="1620838"/>
            <a:ext cx="617538" cy="449263"/>
          </a:xfrm>
          <a:custGeom>
            <a:avLst/>
            <a:gdLst>
              <a:gd name="T0" fmla="*/ 132 w 176"/>
              <a:gd name="T1" fmla="*/ 104 h 128"/>
              <a:gd name="T2" fmla="*/ 148 w 176"/>
              <a:gd name="T3" fmla="*/ 104 h 128"/>
              <a:gd name="T4" fmla="*/ 152 w 176"/>
              <a:gd name="T5" fmla="*/ 100 h 128"/>
              <a:gd name="T6" fmla="*/ 152 w 176"/>
              <a:gd name="T7" fmla="*/ 84 h 128"/>
              <a:gd name="T8" fmla="*/ 148 w 176"/>
              <a:gd name="T9" fmla="*/ 80 h 128"/>
              <a:gd name="T10" fmla="*/ 132 w 176"/>
              <a:gd name="T11" fmla="*/ 80 h 128"/>
              <a:gd name="T12" fmla="*/ 128 w 176"/>
              <a:gd name="T13" fmla="*/ 84 h 128"/>
              <a:gd name="T14" fmla="*/ 128 w 176"/>
              <a:gd name="T15" fmla="*/ 100 h 128"/>
              <a:gd name="T16" fmla="*/ 132 w 176"/>
              <a:gd name="T17" fmla="*/ 104 h 128"/>
              <a:gd name="T18" fmla="*/ 168 w 176"/>
              <a:gd name="T19" fmla="*/ 0 h 128"/>
              <a:gd name="T20" fmla="*/ 8 w 176"/>
              <a:gd name="T21" fmla="*/ 0 h 128"/>
              <a:gd name="T22" fmla="*/ 0 w 176"/>
              <a:gd name="T23" fmla="*/ 8 h 128"/>
              <a:gd name="T24" fmla="*/ 0 w 176"/>
              <a:gd name="T25" fmla="*/ 120 h 128"/>
              <a:gd name="T26" fmla="*/ 8 w 176"/>
              <a:gd name="T27" fmla="*/ 128 h 128"/>
              <a:gd name="T28" fmla="*/ 168 w 176"/>
              <a:gd name="T29" fmla="*/ 128 h 128"/>
              <a:gd name="T30" fmla="*/ 176 w 176"/>
              <a:gd name="T31" fmla="*/ 120 h 128"/>
              <a:gd name="T32" fmla="*/ 176 w 176"/>
              <a:gd name="T33" fmla="*/ 8 h 128"/>
              <a:gd name="T34" fmla="*/ 168 w 176"/>
              <a:gd name="T35" fmla="*/ 0 h 128"/>
              <a:gd name="T36" fmla="*/ 168 w 176"/>
              <a:gd name="T37" fmla="*/ 120 h 128"/>
              <a:gd name="T38" fmla="*/ 8 w 176"/>
              <a:gd name="T39" fmla="*/ 120 h 128"/>
              <a:gd name="T40" fmla="*/ 8 w 176"/>
              <a:gd name="T41" fmla="*/ 56 h 128"/>
              <a:gd name="T42" fmla="*/ 168 w 176"/>
              <a:gd name="T43" fmla="*/ 56 h 128"/>
              <a:gd name="T44" fmla="*/ 168 w 176"/>
              <a:gd name="T45" fmla="*/ 120 h 128"/>
              <a:gd name="T46" fmla="*/ 168 w 176"/>
              <a:gd name="T47" fmla="*/ 24 h 128"/>
              <a:gd name="T48" fmla="*/ 8 w 176"/>
              <a:gd name="T49" fmla="*/ 24 h 128"/>
              <a:gd name="T50" fmla="*/ 8 w 176"/>
              <a:gd name="T51" fmla="*/ 8 h 128"/>
              <a:gd name="T52" fmla="*/ 168 w 176"/>
              <a:gd name="T53" fmla="*/ 8 h 128"/>
              <a:gd name="T54" fmla="*/ 168 w 176"/>
              <a:gd name="T55" fmla="*/ 24 h 128"/>
              <a:gd name="T56" fmla="*/ 28 w 176"/>
              <a:gd name="T57" fmla="*/ 88 h 128"/>
              <a:gd name="T58" fmla="*/ 100 w 176"/>
              <a:gd name="T59" fmla="*/ 88 h 128"/>
              <a:gd name="T60" fmla="*/ 104 w 176"/>
              <a:gd name="T61" fmla="*/ 84 h 128"/>
              <a:gd name="T62" fmla="*/ 100 w 176"/>
              <a:gd name="T63" fmla="*/ 80 h 128"/>
              <a:gd name="T64" fmla="*/ 28 w 176"/>
              <a:gd name="T65" fmla="*/ 80 h 128"/>
              <a:gd name="T66" fmla="*/ 24 w 176"/>
              <a:gd name="T67" fmla="*/ 84 h 128"/>
              <a:gd name="T68" fmla="*/ 28 w 176"/>
              <a:gd name="T69" fmla="*/ 88 h 128"/>
              <a:gd name="T70" fmla="*/ 28 w 176"/>
              <a:gd name="T71" fmla="*/ 104 h 128"/>
              <a:gd name="T72" fmla="*/ 84 w 176"/>
              <a:gd name="T73" fmla="*/ 104 h 128"/>
              <a:gd name="T74" fmla="*/ 88 w 176"/>
              <a:gd name="T75" fmla="*/ 100 h 128"/>
              <a:gd name="T76" fmla="*/ 84 w 176"/>
              <a:gd name="T77" fmla="*/ 96 h 128"/>
              <a:gd name="T78" fmla="*/ 28 w 176"/>
              <a:gd name="T79" fmla="*/ 96 h 128"/>
              <a:gd name="T80" fmla="*/ 24 w 176"/>
              <a:gd name="T81" fmla="*/ 100 h 128"/>
              <a:gd name="T82" fmla="*/ 28 w 176"/>
              <a:gd name="T83" fmla="*/ 10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6" h="128">
                <a:moveTo>
                  <a:pt x="132" y="104"/>
                </a:moveTo>
                <a:cubicBezTo>
                  <a:pt x="148" y="104"/>
                  <a:pt x="148" y="104"/>
                  <a:pt x="148" y="104"/>
                </a:cubicBezTo>
                <a:cubicBezTo>
                  <a:pt x="150" y="104"/>
                  <a:pt x="152" y="102"/>
                  <a:pt x="152" y="100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52" y="82"/>
                  <a:pt x="150" y="80"/>
                  <a:pt x="148" y="80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0" y="80"/>
                  <a:pt x="128" y="82"/>
                  <a:pt x="128" y="84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8" y="102"/>
                  <a:pt x="130" y="104"/>
                  <a:pt x="132" y="104"/>
                </a:cubicBezTo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4"/>
                  <a:pt x="4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72" y="128"/>
                  <a:pt x="176" y="124"/>
                  <a:pt x="176" y="120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68" y="120"/>
                </a:moveTo>
                <a:cubicBezTo>
                  <a:pt x="8" y="120"/>
                  <a:pt x="8" y="120"/>
                  <a:pt x="8" y="120"/>
                </a:cubicBezTo>
                <a:cubicBezTo>
                  <a:pt x="8" y="56"/>
                  <a:pt x="8" y="56"/>
                  <a:pt x="8" y="56"/>
                </a:cubicBezTo>
                <a:cubicBezTo>
                  <a:pt x="168" y="56"/>
                  <a:pt x="168" y="56"/>
                  <a:pt x="168" y="56"/>
                </a:cubicBezTo>
                <a:lnTo>
                  <a:pt x="168" y="120"/>
                </a:lnTo>
                <a:close/>
                <a:moveTo>
                  <a:pt x="168" y="24"/>
                </a:moveTo>
                <a:cubicBezTo>
                  <a:pt x="8" y="24"/>
                  <a:pt x="8" y="24"/>
                  <a:pt x="8" y="24"/>
                </a:cubicBezTo>
                <a:cubicBezTo>
                  <a:pt x="8" y="8"/>
                  <a:pt x="8" y="8"/>
                  <a:pt x="8" y="8"/>
                </a:cubicBezTo>
                <a:cubicBezTo>
                  <a:pt x="168" y="8"/>
                  <a:pt x="168" y="8"/>
                  <a:pt x="168" y="8"/>
                </a:cubicBezTo>
                <a:lnTo>
                  <a:pt x="168" y="24"/>
                </a:lnTo>
                <a:close/>
                <a:moveTo>
                  <a:pt x="28" y="88"/>
                </a:moveTo>
                <a:cubicBezTo>
                  <a:pt x="100" y="88"/>
                  <a:pt x="100" y="88"/>
                  <a:pt x="100" y="88"/>
                </a:cubicBezTo>
                <a:cubicBezTo>
                  <a:pt x="102" y="88"/>
                  <a:pt x="104" y="86"/>
                  <a:pt x="104" y="84"/>
                </a:cubicBezTo>
                <a:cubicBezTo>
                  <a:pt x="104" y="82"/>
                  <a:pt x="102" y="80"/>
                  <a:pt x="100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6" y="80"/>
                  <a:pt x="24" y="82"/>
                  <a:pt x="24" y="84"/>
                </a:cubicBezTo>
                <a:cubicBezTo>
                  <a:pt x="24" y="86"/>
                  <a:pt x="26" y="88"/>
                  <a:pt x="28" y="88"/>
                </a:cubicBezTo>
                <a:moveTo>
                  <a:pt x="28" y="104"/>
                </a:moveTo>
                <a:cubicBezTo>
                  <a:pt x="84" y="104"/>
                  <a:pt x="84" y="104"/>
                  <a:pt x="84" y="104"/>
                </a:cubicBezTo>
                <a:cubicBezTo>
                  <a:pt x="86" y="104"/>
                  <a:pt x="88" y="102"/>
                  <a:pt x="88" y="100"/>
                </a:cubicBezTo>
                <a:cubicBezTo>
                  <a:pt x="88" y="98"/>
                  <a:pt x="86" y="96"/>
                  <a:pt x="84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6" y="96"/>
                  <a:pt x="24" y="98"/>
                  <a:pt x="24" y="100"/>
                </a:cubicBezTo>
                <a:cubicBezTo>
                  <a:pt x="24" y="102"/>
                  <a:pt x="26" y="104"/>
                  <a:pt x="28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/>
          <p:cNvSpPr>
            <a:spLocks noEditPoints="1"/>
          </p:cNvSpPr>
          <p:nvPr/>
        </p:nvSpPr>
        <p:spPr bwMode="auto">
          <a:xfrm>
            <a:off x="1550988" y="1592263"/>
            <a:ext cx="617538" cy="506413"/>
          </a:xfrm>
          <a:custGeom>
            <a:avLst/>
            <a:gdLst>
              <a:gd name="T0" fmla="*/ 100 w 176"/>
              <a:gd name="T1" fmla="*/ 120 h 144"/>
              <a:gd name="T2" fmla="*/ 116 w 176"/>
              <a:gd name="T3" fmla="*/ 120 h 144"/>
              <a:gd name="T4" fmla="*/ 120 w 176"/>
              <a:gd name="T5" fmla="*/ 116 h 144"/>
              <a:gd name="T6" fmla="*/ 120 w 176"/>
              <a:gd name="T7" fmla="*/ 100 h 144"/>
              <a:gd name="T8" fmla="*/ 116 w 176"/>
              <a:gd name="T9" fmla="*/ 96 h 144"/>
              <a:gd name="T10" fmla="*/ 100 w 176"/>
              <a:gd name="T11" fmla="*/ 96 h 144"/>
              <a:gd name="T12" fmla="*/ 96 w 176"/>
              <a:gd name="T13" fmla="*/ 100 h 144"/>
              <a:gd name="T14" fmla="*/ 96 w 176"/>
              <a:gd name="T15" fmla="*/ 116 h 144"/>
              <a:gd name="T16" fmla="*/ 100 w 176"/>
              <a:gd name="T17" fmla="*/ 120 h 144"/>
              <a:gd name="T18" fmla="*/ 28 w 176"/>
              <a:gd name="T19" fmla="*/ 104 h 144"/>
              <a:gd name="T20" fmla="*/ 76 w 176"/>
              <a:gd name="T21" fmla="*/ 104 h 144"/>
              <a:gd name="T22" fmla="*/ 80 w 176"/>
              <a:gd name="T23" fmla="*/ 100 h 144"/>
              <a:gd name="T24" fmla="*/ 76 w 176"/>
              <a:gd name="T25" fmla="*/ 96 h 144"/>
              <a:gd name="T26" fmla="*/ 28 w 176"/>
              <a:gd name="T27" fmla="*/ 96 h 144"/>
              <a:gd name="T28" fmla="*/ 24 w 176"/>
              <a:gd name="T29" fmla="*/ 100 h 144"/>
              <a:gd name="T30" fmla="*/ 28 w 176"/>
              <a:gd name="T31" fmla="*/ 104 h 144"/>
              <a:gd name="T32" fmla="*/ 28 w 176"/>
              <a:gd name="T33" fmla="*/ 120 h 144"/>
              <a:gd name="T34" fmla="*/ 60 w 176"/>
              <a:gd name="T35" fmla="*/ 120 h 144"/>
              <a:gd name="T36" fmla="*/ 64 w 176"/>
              <a:gd name="T37" fmla="*/ 116 h 144"/>
              <a:gd name="T38" fmla="*/ 60 w 176"/>
              <a:gd name="T39" fmla="*/ 112 h 144"/>
              <a:gd name="T40" fmla="*/ 28 w 176"/>
              <a:gd name="T41" fmla="*/ 112 h 144"/>
              <a:gd name="T42" fmla="*/ 24 w 176"/>
              <a:gd name="T43" fmla="*/ 116 h 144"/>
              <a:gd name="T44" fmla="*/ 28 w 176"/>
              <a:gd name="T45" fmla="*/ 120 h 144"/>
              <a:gd name="T46" fmla="*/ 136 w 176"/>
              <a:gd name="T47" fmla="*/ 32 h 144"/>
              <a:gd name="T48" fmla="*/ 8 w 176"/>
              <a:gd name="T49" fmla="*/ 32 h 144"/>
              <a:gd name="T50" fmla="*/ 0 w 176"/>
              <a:gd name="T51" fmla="*/ 40 h 144"/>
              <a:gd name="T52" fmla="*/ 0 w 176"/>
              <a:gd name="T53" fmla="*/ 136 h 144"/>
              <a:gd name="T54" fmla="*/ 8 w 176"/>
              <a:gd name="T55" fmla="*/ 144 h 144"/>
              <a:gd name="T56" fmla="*/ 136 w 176"/>
              <a:gd name="T57" fmla="*/ 144 h 144"/>
              <a:gd name="T58" fmla="*/ 144 w 176"/>
              <a:gd name="T59" fmla="*/ 136 h 144"/>
              <a:gd name="T60" fmla="*/ 144 w 176"/>
              <a:gd name="T61" fmla="*/ 40 h 144"/>
              <a:gd name="T62" fmla="*/ 136 w 176"/>
              <a:gd name="T63" fmla="*/ 32 h 144"/>
              <a:gd name="T64" fmla="*/ 136 w 176"/>
              <a:gd name="T65" fmla="*/ 136 h 144"/>
              <a:gd name="T66" fmla="*/ 8 w 176"/>
              <a:gd name="T67" fmla="*/ 136 h 144"/>
              <a:gd name="T68" fmla="*/ 8 w 176"/>
              <a:gd name="T69" fmla="*/ 80 h 144"/>
              <a:gd name="T70" fmla="*/ 136 w 176"/>
              <a:gd name="T71" fmla="*/ 80 h 144"/>
              <a:gd name="T72" fmla="*/ 136 w 176"/>
              <a:gd name="T73" fmla="*/ 136 h 144"/>
              <a:gd name="T74" fmla="*/ 136 w 176"/>
              <a:gd name="T75" fmla="*/ 56 h 144"/>
              <a:gd name="T76" fmla="*/ 8 w 176"/>
              <a:gd name="T77" fmla="*/ 56 h 144"/>
              <a:gd name="T78" fmla="*/ 8 w 176"/>
              <a:gd name="T79" fmla="*/ 40 h 144"/>
              <a:gd name="T80" fmla="*/ 136 w 176"/>
              <a:gd name="T81" fmla="*/ 40 h 144"/>
              <a:gd name="T82" fmla="*/ 136 w 176"/>
              <a:gd name="T83" fmla="*/ 56 h 144"/>
              <a:gd name="T84" fmla="*/ 168 w 176"/>
              <a:gd name="T85" fmla="*/ 0 h 144"/>
              <a:gd name="T86" fmla="*/ 40 w 176"/>
              <a:gd name="T87" fmla="*/ 0 h 144"/>
              <a:gd name="T88" fmla="*/ 32 w 176"/>
              <a:gd name="T89" fmla="*/ 8 h 144"/>
              <a:gd name="T90" fmla="*/ 32 w 176"/>
              <a:gd name="T91" fmla="*/ 20 h 144"/>
              <a:gd name="T92" fmla="*/ 36 w 176"/>
              <a:gd name="T93" fmla="*/ 24 h 144"/>
              <a:gd name="T94" fmla="*/ 40 w 176"/>
              <a:gd name="T95" fmla="*/ 20 h 144"/>
              <a:gd name="T96" fmla="*/ 40 w 176"/>
              <a:gd name="T97" fmla="*/ 8 h 144"/>
              <a:gd name="T98" fmla="*/ 168 w 176"/>
              <a:gd name="T99" fmla="*/ 8 h 144"/>
              <a:gd name="T100" fmla="*/ 168 w 176"/>
              <a:gd name="T101" fmla="*/ 104 h 144"/>
              <a:gd name="T102" fmla="*/ 156 w 176"/>
              <a:gd name="T103" fmla="*/ 104 h 144"/>
              <a:gd name="T104" fmla="*/ 152 w 176"/>
              <a:gd name="T105" fmla="*/ 108 h 144"/>
              <a:gd name="T106" fmla="*/ 156 w 176"/>
              <a:gd name="T107" fmla="*/ 112 h 144"/>
              <a:gd name="T108" fmla="*/ 168 w 176"/>
              <a:gd name="T109" fmla="*/ 112 h 144"/>
              <a:gd name="T110" fmla="*/ 176 w 176"/>
              <a:gd name="T111" fmla="*/ 104 h 144"/>
              <a:gd name="T112" fmla="*/ 176 w 176"/>
              <a:gd name="T113" fmla="*/ 8 h 144"/>
              <a:gd name="T114" fmla="*/ 168 w 176"/>
              <a:gd name="T115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6" h="144">
                <a:moveTo>
                  <a:pt x="100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8" y="120"/>
                  <a:pt x="120" y="118"/>
                  <a:pt x="120" y="116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98"/>
                  <a:pt x="118" y="96"/>
                  <a:pt x="116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8" y="96"/>
                  <a:pt x="96" y="98"/>
                  <a:pt x="96" y="100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18"/>
                  <a:pt x="98" y="120"/>
                  <a:pt x="100" y="120"/>
                </a:cubicBezTo>
                <a:moveTo>
                  <a:pt x="28" y="104"/>
                </a:moveTo>
                <a:cubicBezTo>
                  <a:pt x="76" y="104"/>
                  <a:pt x="76" y="104"/>
                  <a:pt x="76" y="104"/>
                </a:cubicBezTo>
                <a:cubicBezTo>
                  <a:pt x="78" y="104"/>
                  <a:pt x="80" y="102"/>
                  <a:pt x="80" y="100"/>
                </a:cubicBezTo>
                <a:cubicBezTo>
                  <a:pt x="80" y="98"/>
                  <a:pt x="78" y="96"/>
                  <a:pt x="76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6" y="96"/>
                  <a:pt x="24" y="98"/>
                  <a:pt x="24" y="100"/>
                </a:cubicBezTo>
                <a:cubicBezTo>
                  <a:pt x="24" y="102"/>
                  <a:pt x="26" y="104"/>
                  <a:pt x="28" y="104"/>
                </a:cubicBezTo>
                <a:moveTo>
                  <a:pt x="28" y="120"/>
                </a:moveTo>
                <a:cubicBezTo>
                  <a:pt x="60" y="120"/>
                  <a:pt x="60" y="120"/>
                  <a:pt x="60" y="120"/>
                </a:cubicBezTo>
                <a:cubicBezTo>
                  <a:pt x="62" y="120"/>
                  <a:pt x="64" y="118"/>
                  <a:pt x="64" y="116"/>
                </a:cubicBezTo>
                <a:cubicBezTo>
                  <a:pt x="64" y="114"/>
                  <a:pt x="62" y="112"/>
                  <a:pt x="60" y="112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6" y="112"/>
                  <a:pt x="24" y="114"/>
                  <a:pt x="24" y="116"/>
                </a:cubicBezTo>
                <a:cubicBezTo>
                  <a:pt x="24" y="118"/>
                  <a:pt x="26" y="120"/>
                  <a:pt x="28" y="120"/>
                </a:cubicBezTo>
                <a:moveTo>
                  <a:pt x="136" y="32"/>
                </a:moveTo>
                <a:cubicBezTo>
                  <a:pt x="8" y="32"/>
                  <a:pt x="8" y="32"/>
                  <a:pt x="8" y="32"/>
                </a:cubicBezTo>
                <a:cubicBezTo>
                  <a:pt x="4" y="32"/>
                  <a:pt x="0" y="36"/>
                  <a:pt x="0" y="40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0"/>
                  <a:pt x="4" y="144"/>
                  <a:pt x="8" y="144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0" y="144"/>
                  <a:pt x="144" y="140"/>
                  <a:pt x="144" y="136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36"/>
                  <a:pt x="140" y="32"/>
                  <a:pt x="136" y="32"/>
                </a:cubicBezTo>
                <a:moveTo>
                  <a:pt x="136" y="136"/>
                </a:moveTo>
                <a:cubicBezTo>
                  <a:pt x="8" y="136"/>
                  <a:pt x="8" y="136"/>
                  <a:pt x="8" y="136"/>
                </a:cubicBezTo>
                <a:cubicBezTo>
                  <a:pt x="8" y="80"/>
                  <a:pt x="8" y="80"/>
                  <a:pt x="8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6" y="136"/>
                </a:lnTo>
                <a:close/>
                <a:moveTo>
                  <a:pt x="136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40"/>
                  <a:pt x="8" y="40"/>
                  <a:pt x="8" y="40"/>
                </a:cubicBezTo>
                <a:cubicBezTo>
                  <a:pt x="136" y="40"/>
                  <a:pt x="136" y="40"/>
                  <a:pt x="136" y="40"/>
                </a:cubicBezTo>
                <a:lnTo>
                  <a:pt x="136" y="56"/>
                </a:lnTo>
                <a:close/>
                <a:moveTo>
                  <a:pt x="168" y="0"/>
                </a:move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38" y="24"/>
                  <a:pt x="40" y="22"/>
                  <a:pt x="40" y="20"/>
                </a:cubicBezTo>
                <a:cubicBezTo>
                  <a:pt x="40" y="8"/>
                  <a:pt x="40" y="8"/>
                  <a:pt x="40" y="8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56" y="104"/>
                  <a:pt x="156" y="104"/>
                  <a:pt x="156" y="104"/>
                </a:cubicBezTo>
                <a:cubicBezTo>
                  <a:pt x="154" y="104"/>
                  <a:pt x="152" y="106"/>
                  <a:pt x="152" y="108"/>
                </a:cubicBezTo>
                <a:cubicBezTo>
                  <a:pt x="152" y="110"/>
                  <a:pt x="154" y="112"/>
                  <a:pt x="156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2" y="112"/>
                  <a:pt x="176" y="108"/>
                  <a:pt x="176" y="104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/>
          <p:cNvSpPr>
            <a:spLocks noEditPoints="1"/>
          </p:cNvSpPr>
          <p:nvPr/>
        </p:nvSpPr>
        <p:spPr bwMode="auto">
          <a:xfrm>
            <a:off x="2730500" y="1536700"/>
            <a:ext cx="617538" cy="617538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8"/>
          <p:cNvSpPr>
            <a:spLocks noEditPoints="1"/>
          </p:cNvSpPr>
          <p:nvPr/>
        </p:nvSpPr>
        <p:spPr bwMode="auto">
          <a:xfrm>
            <a:off x="3908425" y="1536700"/>
            <a:ext cx="617538" cy="617538"/>
          </a:xfrm>
          <a:custGeom>
            <a:avLst/>
            <a:gdLst>
              <a:gd name="T0" fmla="*/ 0 w 176"/>
              <a:gd name="T1" fmla="*/ 104 h 176"/>
              <a:gd name="T2" fmla="*/ 144 w 176"/>
              <a:gd name="T3" fmla="*/ 104 h 176"/>
              <a:gd name="T4" fmla="*/ 72 w 176"/>
              <a:gd name="T5" fmla="*/ 168 h 176"/>
              <a:gd name="T6" fmla="*/ 72 w 176"/>
              <a:gd name="T7" fmla="*/ 40 h 176"/>
              <a:gd name="T8" fmla="*/ 72 w 176"/>
              <a:gd name="T9" fmla="*/ 168 h 176"/>
              <a:gd name="T10" fmla="*/ 47 w 176"/>
              <a:gd name="T11" fmla="*/ 28 h 176"/>
              <a:gd name="T12" fmla="*/ 104 w 176"/>
              <a:gd name="T13" fmla="*/ 8 h 176"/>
              <a:gd name="T14" fmla="*/ 151 w 176"/>
              <a:gd name="T15" fmla="*/ 115 h 176"/>
              <a:gd name="T16" fmla="*/ 176 w 176"/>
              <a:gd name="T17" fmla="*/ 72 h 176"/>
              <a:gd name="T18" fmla="*/ 84 w 176"/>
              <a:gd name="T19" fmla="*/ 104 h 176"/>
              <a:gd name="T20" fmla="*/ 74 w 176"/>
              <a:gd name="T21" fmla="*/ 99 h 176"/>
              <a:gd name="T22" fmla="*/ 78 w 176"/>
              <a:gd name="T23" fmla="*/ 88 h 176"/>
              <a:gd name="T24" fmla="*/ 87 w 176"/>
              <a:gd name="T25" fmla="*/ 93 h 176"/>
              <a:gd name="T26" fmla="*/ 83 w 176"/>
              <a:gd name="T27" fmla="*/ 83 h 176"/>
              <a:gd name="T28" fmla="*/ 74 w 176"/>
              <a:gd name="T29" fmla="*/ 80 h 176"/>
              <a:gd name="T30" fmla="*/ 70 w 176"/>
              <a:gd name="T31" fmla="*/ 76 h 176"/>
              <a:gd name="T32" fmla="*/ 66 w 176"/>
              <a:gd name="T33" fmla="*/ 81 h 176"/>
              <a:gd name="T34" fmla="*/ 58 w 176"/>
              <a:gd name="T35" fmla="*/ 87 h 176"/>
              <a:gd name="T36" fmla="*/ 58 w 176"/>
              <a:gd name="T37" fmla="*/ 98 h 176"/>
              <a:gd name="T38" fmla="*/ 66 w 176"/>
              <a:gd name="T39" fmla="*/ 105 h 176"/>
              <a:gd name="T40" fmla="*/ 70 w 176"/>
              <a:gd name="T41" fmla="*/ 122 h 176"/>
              <a:gd name="T42" fmla="*/ 63 w 176"/>
              <a:gd name="T43" fmla="*/ 113 h 176"/>
              <a:gd name="T44" fmla="*/ 57 w 176"/>
              <a:gd name="T45" fmla="*/ 119 h 176"/>
              <a:gd name="T46" fmla="*/ 65 w 176"/>
              <a:gd name="T47" fmla="*/ 127 h 176"/>
              <a:gd name="T48" fmla="*/ 70 w 176"/>
              <a:gd name="T49" fmla="*/ 132 h 176"/>
              <a:gd name="T50" fmla="*/ 74 w 176"/>
              <a:gd name="T51" fmla="*/ 128 h 176"/>
              <a:gd name="T52" fmla="*/ 84 w 176"/>
              <a:gd name="T53" fmla="*/ 124 h 176"/>
              <a:gd name="T54" fmla="*/ 88 w 176"/>
              <a:gd name="T55" fmla="*/ 113 h 176"/>
              <a:gd name="T56" fmla="*/ 84 w 176"/>
              <a:gd name="T57" fmla="*/ 104 h 176"/>
              <a:gd name="T58" fmla="*/ 68 w 176"/>
              <a:gd name="T59" fmla="*/ 98 h 176"/>
              <a:gd name="T60" fmla="*/ 65 w 176"/>
              <a:gd name="T61" fmla="*/ 95 h 176"/>
              <a:gd name="T62" fmla="*/ 66 w 176"/>
              <a:gd name="T63" fmla="*/ 87 h 176"/>
              <a:gd name="T64" fmla="*/ 70 w 176"/>
              <a:gd name="T65" fmla="*/ 99 h 176"/>
              <a:gd name="T66" fmla="*/ 74 w 176"/>
              <a:gd name="T67" fmla="*/ 122 h 176"/>
              <a:gd name="T68" fmla="*/ 76 w 176"/>
              <a:gd name="T69" fmla="*/ 108 h 176"/>
              <a:gd name="T70" fmla="*/ 80 w 176"/>
              <a:gd name="T71" fmla="*/ 111 h 176"/>
              <a:gd name="T72" fmla="*/ 79 w 176"/>
              <a:gd name="T7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6">
                <a:moveTo>
                  <a:pt x="72" y="32"/>
                </a:moveTo>
                <a:cubicBezTo>
                  <a:pt x="32" y="32"/>
                  <a:pt x="0" y="64"/>
                  <a:pt x="0" y="104"/>
                </a:cubicBezTo>
                <a:cubicBezTo>
                  <a:pt x="0" y="144"/>
                  <a:pt x="32" y="176"/>
                  <a:pt x="72" y="176"/>
                </a:cubicBezTo>
                <a:cubicBezTo>
                  <a:pt x="112" y="176"/>
                  <a:pt x="144" y="144"/>
                  <a:pt x="144" y="104"/>
                </a:cubicBezTo>
                <a:cubicBezTo>
                  <a:pt x="144" y="64"/>
                  <a:pt x="112" y="32"/>
                  <a:pt x="72" y="32"/>
                </a:cubicBezTo>
                <a:moveTo>
                  <a:pt x="72" y="168"/>
                </a:moveTo>
                <a:cubicBezTo>
                  <a:pt x="37" y="168"/>
                  <a:pt x="8" y="139"/>
                  <a:pt x="8" y="104"/>
                </a:cubicBezTo>
                <a:cubicBezTo>
                  <a:pt x="8" y="69"/>
                  <a:pt x="37" y="40"/>
                  <a:pt x="72" y="40"/>
                </a:cubicBezTo>
                <a:cubicBezTo>
                  <a:pt x="107" y="40"/>
                  <a:pt x="136" y="69"/>
                  <a:pt x="136" y="104"/>
                </a:cubicBezTo>
                <a:cubicBezTo>
                  <a:pt x="136" y="139"/>
                  <a:pt x="107" y="168"/>
                  <a:pt x="72" y="168"/>
                </a:cubicBezTo>
                <a:moveTo>
                  <a:pt x="104" y="0"/>
                </a:moveTo>
                <a:cubicBezTo>
                  <a:pt x="81" y="0"/>
                  <a:pt x="60" y="11"/>
                  <a:pt x="47" y="28"/>
                </a:cubicBezTo>
                <a:cubicBezTo>
                  <a:pt x="52" y="27"/>
                  <a:pt x="56" y="26"/>
                  <a:pt x="61" y="25"/>
                </a:cubicBezTo>
                <a:cubicBezTo>
                  <a:pt x="72" y="14"/>
                  <a:pt x="87" y="8"/>
                  <a:pt x="104" y="8"/>
                </a:cubicBezTo>
                <a:cubicBezTo>
                  <a:pt x="139" y="8"/>
                  <a:pt x="168" y="37"/>
                  <a:pt x="168" y="72"/>
                </a:cubicBezTo>
                <a:cubicBezTo>
                  <a:pt x="168" y="89"/>
                  <a:pt x="162" y="104"/>
                  <a:pt x="151" y="115"/>
                </a:cubicBezTo>
                <a:cubicBezTo>
                  <a:pt x="150" y="120"/>
                  <a:pt x="149" y="124"/>
                  <a:pt x="148" y="129"/>
                </a:cubicBezTo>
                <a:cubicBezTo>
                  <a:pt x="165" y="116"/>
                  <a:pt x="176" y="95"/>
                  <a:pt x="176" y="72"/>
                </a:cubicBezTo>
                <a:cubicBezTo>
                  <a:pt x="176" y="32"/>
                  <a:pt x="144" y="0"/>
                  <a:pt x="104" y="0"/>
                </a:cubicBezTo>
                <a:moveTo>
                  <a:pt x="84" y="104"/>
                </a:moveTo>
                <a:cubicBezTo>
                  <a:pt x="82" y="103"/>
                  <a:pt x="81" y="102"/>
                  <a:pt x="79" y="101"/>
                </a:cubicBezTo>
                <a:cubicBezTo>
                  <a:pt x="77" y="100"/>
                  <a:pt x="76" y="100"/>
                  <a:pt x="74" y="99"/>
                </a:cubicBezTo>
                <a:cubicBezTo>
                  <a:pt x="74" y="86"/>
                  <a:pt x="74" y="86"/>
                  <a:pt x="74" y="86"/>
                </a:cubicBezTo>
                <a:cubicBezTo>
                  <a:pt x="76" y="86"/>
                  <a:pt x="77" y="86"/>
                  <a:pt x="78" y="88"/>
                </a:cubicBezTo>
                <a:cubicBezTo>
                  <a:pt x="79" y="89"/>
                  <a:pt x="80" y="90"/>
                  <a:pt x="80" y="93"/>
                </a:cubicBezTo>
                <a:cubicBezTo>
                  <a:pt x="87" y="93"/>
                  <a:pt x="87" y="93"/>
                  <a:pt x="87" y="93"/>
                </a:cubicBezTo>
                <a:cubicBezTo>
                  <a:pt x="87" y="90"/>
                  <a:pt x="87" y="89"/>
                  <a:pt x="86" y="87"/>
                </a:cubicBezTo>
                <a:cubicBezTo>
                  <a:pt x="85" y="86"/>
                  <a:pt x="84" y="84"/>
                  <a:pt x="83" y="83"/>
                </a:cubicBezTo>
                <a:cubicBezTo>
                  <a:pt x="82" y="82"/>
                  <a:pt x="80" y="81"/>
                  <a:pt x="79" y="81"/>
                </a:cubicBezTo>
                <a:cubicBezTo>
                  <a:pt x="77" y="80"/>
                  <a:pt x="76" y="80"/>
                  <a:pt x="74" y="80"/>
                </a:cubicBezTo>
                <a:cubicBezTo>
                  <a:pt x="74" y="76"/>
                  <a:pt x="74" y="76"/>
                  <a:pt x="74" y="76"/>
                </a:cubicBezTo>
                <a:cubicBezTo>
                  <a:pt x="70" y="76"/>
                  <a:pt x="70" y="76"/>
                  <a:pt x="70" y="76"/>
                </a:cubicBezTo>
                <a:cubicBezTo>
                  <a:pt x="70" y="80"/>
                  <a:pt x="70" y="80"/>
                  <a:pt x="70" y="80"/>
                </a:cubicBezTo>
                <a:cubicBezTo>
                  <a:pt x="68" y="80"/>
                  <a:pt x="67" y="80"/>
                  <a:pt x="66" y="81"/>
                </a:cubicBezTo>
                <a:cubicBezTo>
                  <a:pt x="64" y="82"/>
                  <a:pt x="62" y="82"/>
                  <a:pt x="61" y="83"/>
                </a:cubicBezTo>
                <a:cubicBezTo>
                  <a:pt x="60" y="84"/>
                  <a:pt x="59" y="86"/>
                  <a:pt x="58" y="87"/>
                </a:cubicBezTo>
                <a:cubicBezTo>
                  <a:pt x="57" y="89"/>
                  <a:pt x="57" y="91"/>
                  <a:pt x="57" y="93"/>
                </a:cubicBezTo>
                <a:cubicBezTo>
                  <a:pt x="57" y="95"/>
                  <a:pt x="57" y="97"/>
                  <a:pt x="58" y="98"/>
                </a:cubicBezTo>
                <a:cubicBezTo>
                  <a:pt x="59" y="100"/>
                  <a:pt x="60" y="101"/>
                  <a:pt x="61" y="102"/>
                </a:cubicBezTo>
                <a:cubicBezTo>
                  <a:pt x="63" y="103"/>
                  <a:pt x="64" y="104"/>
                  <a:pt x="66" y="105"/>
                </a:cubicBezTo>
                <a:cubicBezTo>
                  <a:pt x="68" y="106"/>
                  <a:pt x="69" y="106"/>
                  <a:pt x="70" y="107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68" y="122"/>
                  <a:pt x="66" y="121"/>
                  <a:pt x="65" y="119"/>
                </a:cubicBezTo>
                <a:cubicBezTo>
                  <a:pt x="64" y="118"/>
                  <a:pt x="63" y="116"/>
                  <a:pt x="63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5"/>
                  <a:pt x="56" y="117"/>
                  <a:pt x="57" y="119"/>
                </a:cubicBezTo>
                <a:cubicBezTo>
                  <a:pt x="58" y="121"/>
                  <a:pt x="59" y="122"/>
                  <a:pt x="60" y="124"/>
                </a:cubicBezTo>
                <a:cubicBezTo>
                  <a:pt x="61" y="125"/>
                  <a:pt x="63" y="126"/>
                  <a:pt x="65" y="127"/>
                </a:cubicBezTo>
                <a:cubicBezTo>
                  <a:pt x="67" y="127"/>
                  <a:pt x="68" y="128"/>
                  <a:pt x="70" y="128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6" y="128"/>
                  <a:pt x="77" y="127"/>
                  <a:pt x="79" y="127"/>
                </a:cubicBezTo>
                <a:cubicBezTo>
                  <a:pt x="81" y="126"/>
                  <a:pt x="82" y="125"/>
                  <a:pt x="84" y="124"/>
                </a:cubicBezTo>
                <a:cubicBezTo>
                  <a:pt x="85" y="123"/>
                  <a:pt x="86" y="121"/>
                  <a:pt x="87" y="120"/>
                </a:cubicBezTo>
                <a:cubicBezTo>
                  <a:pt x="88" y="118"/>
                  <a:pt x="88" y="116"/>
                  <a:pt x="88" y="113"/>
                </a:cubicBezTo>
                <a:cubicBezTo>
                  <a:pt x="88" y="111"/>
                  <a:pt x="88" y="109"/>
                  <a:pt x="87" y="108"/>
                </a:cubicBezTo>
                <a:cubicBezTo>
                  <a:pt x="86" y="106"/>
                  <a:pt x="85" y="105"/>
                  <a:pt x="84" y="104"/>
                </a:cubicBezTo>
                <a:moveTo>
                  <a:pt x="70" y="99"/>
                </a:moveTo>
                <a:cubicBezTo>
                  <a:pt x="69" y="98"/>
                  <a:pt x="69" y="98"/>
                  <a:pt x="68" y="98"/>
                </a:cubicBezTo>
                <a:cubicBezTo>
                  <a:pt x="67" y="97"/>
                  <a:pt x="67" y="97"/>
                  <a:pt x="66" y="97"/>
                </a:cubicBezTo>
                <a:cubicBezTo>
                  <a:pt x="65" y="96"/>
                  <a:pt x="65" y="95"/>
                  <a:pt x="65" y="95"/>
                </a:cubicBezTo>
                <a:cubicBezTo>
                  <a:pt x="64" y="94"/>
                  <a:pt x="64" y="93"/>
                  <a:pt x="64" y="92"/>
                </a:cubicBezTo>
                <a:cubicBezTo>
                  <a:pt x="64" y="90"/>
                  <a:pt x="65" y="88"/>
                  <a:pt x="66" y="87"/>
                </a:cubicBezTo>
                <a:cubicBezTo>
                  <a:pt x="67" y="86"/>
                  <a:pt x="68" y="86"/>
                  <a:pt x="70" y="86"/>
                </a:cubicBezTo>
                <a:lnTo>
                  <a:pt x="70" y="99"/>
                </a:lnTo>
                <a:close/>
                <a:moveTo>
                  <a:pt x="79" y="120"/>
                </a:moveTo>
                <a:cubicBezTo>
                  <a:pt x="78" y="121"/>
                  <a:pt x="76" y="122"/>
                  <a:pt x="74" y="122"/>
                </a:cubicBezTo>
                <a:cubicBezTo>
                  <a:pt x="74" y="107"/>
                  <a:pt x="74" y="107"/>
                  <a:pt x="74" y="107"/>
                </a:cubicBezTo>
                <a:cubicBezTo>
                  <a:pt x="75" y="107"/>
                  <a:pt x="75" y="108"/>
                  <a:pt x="76" y="108"/>
                </a:cubicBezTo>
                <a:cubicBezTo>
                  <a:pt x="77" y="108"/>
                  <a:pt x="78" y="109"/>
                  <a:pt x="79" y="109"/>
                </a:cubicBezTo>
                <a:cubicBezTo>
                  <a:pt x="79" y="110"/>
                  <a:pt x="80" y="111"/>
                  <a:pt x="80" y="111"/>
                </a:cubicBezTo>
                <a:cubicBezTo>
                  <a:pt x="81" y="112"/>
                  <a:pt x="81" y="113"/>
                  <a:pt x="81" y="114"/>
                </a:cubicBezTo>
                <a:cubicBezTo>
                  <a:pt x="81" y="117"/>
                  <a:pt x="80" y="119"/>
                  <a:pt x="79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9"/>
          <p:cNvSpPr>
            <a:spLocks noEditPoints="1"/>
          </p:cNvSpPr>
          <p:nvPr/>
        </p:nvSpPr>
        <p:spPr bwMode="auto">
          <a:xfrm>
            <a:off x="5087938" y="1536700"/>
            <a:ext cx="617538" cy="617538"/>
          </a:xfrm>
          <a:custGeom>
            <a:avLst/>
            <a:gdLst>
              <a:gd name="T0" fmla="*/ 94 w 176"/>
              <a:gd name="T1" fmla="*/ 63 h 176"/>
              <a:gd name="T2" fmla="*/ 106 w 176"/>
              <a:gd name="T3" fmla="*/ 69 h 176"/>
              <a:gd name="T4" fmla="*/ 110 w 176"/>
              <a:gd name="T5" fmla="*/ 60 h 176"/>
              <a:gd name="T6" fmla="*/ 95 w 176"/>
              <a:gd name="T7" fmla="*/ 55 h 176"/>
              <a:gd name="T8" fmla="*/ 77 w 176"/>
              <a:gd name="T9" fmla="*/ 62 h 176"/>
              <a:gd name="T10" fmla="*/ 69 w 176"/>
              <a:gd name="T11" fmla="*/ 78 h 176"/>
              <a:gd name="T12" fmla="*/ 65 w 176"/>
              <a:gd name="T13" fmla="*/ 78 h 176"/>
              <a:gd name="T14" fmla="*/ 62 w 176"/>
              <a:gd name="T15" fmla="*/ 84 h 176"/>
              <a:gd name="T16" fmla="*/ 69 w 176"/>
              <a:gd name="T17" fmla="*/ 84 h 176"/>
              <a:gd name="T18" fmla="*/ 69 w 176"/>
              <a:gd name="T19" fmla="*/ 86 h 176"/>
              <a:gd name="T20" fmla="*/ 69 w 176"/>
              <a:gd name="T21" fmla="*/ 87 h 176"/>
              <a:gd name="T22" fmla="*/ 69 w 176"/>
              <a:gd name="T23" fmla="*/ 89 h 176"/>
              <a:gd name="T24" fmla="*/ 69 w 176"/>
              <a:gd name="T25" fmla="*/ 90 h 176"/>
              <a:gd name="T26" fmla="*/ 65 w 176"/>
              <a:gd name="T27" fmla="*/ 90 h 176"/>
              <a:gd name="T28" fmla="*/ 62 w 176"/>
              <a:gd name="T29" fmla="*/ 96 h 176"/>
              <a:gd name="T30" fmla="*/ 69 w 176"/>
              <a:gd name="T31" fmla="*/ 96 h 176"/>
              <a:gd name="T32" fmla="*/ 76 w 176"/>
              <a:gd name="T33" fmla="*/ 113 h 176"/>
              <a:gd name="T34" fmla="*/ 95 w 176"/>
              <a:gd name="T35" fmla="*/ 121 h 176"/>
              <a:gd name="T36" fmla="*/ 108 w 176"/>
              <a:gd name="T37" fmla="*/ 117 h 176"/>
              <a:gd name="T38" fmla="*/ 108 w 176"/>
              <a:gd name="T39" fmla="*/ 107 h 176"/>
              <a:gd name="T40" fmla="*/ 102 w 176"/>
              <a:gd name="T41" fmla="*/ 111 h 176"/>
              <a:gd name="T42" fmla="*/ 95 w 176"/>
              <a:gd name="T43" fmla="*/ 113 h 176"/>
              <a:gd name="T44" fmla="*/ 84 w 176"/>
              <a:gd name="T45" fmla="*/ 108 h 176"/>
              <a:gd name="T46" fmla="*/ 79 w 176"/>
              <a:gd name="T47" fmla="*/ 96 h 176"/>
              <a:gd name="T48" fmla="*/ 97 w 176"/>
              <a:gd name="T49" fmla="*/ 96 h 176"/>
              <a:gd name="T50" fmla="*/ 99 w 176"/>
              <a:gd name="T51" fmla="*/ 90 h 176"/>
              <a:gd name="T52" fmla="*/ 79 w 176"/>
              <a:gd name="T53" fmla="*/ 90 h 176"/>
              <a:gd name="T54" fmla="*/ 79 w 176"/>
              <a:gd name="T55" fmla="*/ 87 h 176"/>
              <a:gd name="T56" fmla="*/ 79 w 176"/>
              <a:gd name="T57" fmla="*/ 85 h 176"/>
              <a:gd name="T58" fmla="*/ 79 w 176"/>
              <a:gd name="T59" fmla="*/ 84 h 176"/>
              <a:gd name="T60" fmla="*/ 101 w 176"/>
              <a:gd name="T61" fmla="*/ 84 h 176"/>
              <a:gd name="T62" fmla="*/ 103 w 176"/>
              <a:gd name="T63" fmla="*/ 78 h 176"/>
              <a:gd name="T64" fmla="*/ 80 w 176"/>
              <a:gd name="T65" fmla="*/ 78 h 176"/>
              <a:gd name="T66" fmla="*/ 84 w 176"/>
              <a:gd name="T67" fmla="*/ 68 h 176"/>
              <a:gd name="T68" fmla="*/ 94 w 176"/>
              <a:gd name="T69" fmla="*/ 63 h 176"/>
              <a:gd name="T70" fmla="*/ 88 w 176"/>
              <a:gd name="T71" fmla="*/ 0 h 176"/>
              <a:gd name="T72" fmla="*/ 0 w 176"/>
              <a:gd name="T73" fmla="*/ 88 h 176"/>
              <a:gd name="T74" fmla="*/ 88 w 176"/>
              <a:gd name="T75" fmla="*/ 176 h 176"/>
              <a:gd name="T76" fmla="*/ 176 w 176"/>
              <a:gd name="T77" fmla="*/ 88 h 176"/>
              <a:gd name="T78" fmla="*/ 88 w 176"/>
              <a:gd name="T79" fmla="*/ 0 h 176"/>
              <a:gd name="T80" fmla="*/ 88 w 176"/>
              <a:gd name="T81" fmla="*/ 168 h 176"/>
              <a:gd name="T82" fmla="*/ 8 w 176"/>
              <a:gd name="T83" fmla="*/ 88 h 176"/>
              <a:gd name="T84" fmla="*/ 88 w 176"/>
              <a:gd name="T85" fmla="*/ 8 h 176"/>
              <a:gd name="T86" fmla="*/ 168 w 176"/>
              <a:gd name="T87" fmla="*/ 88 h 176"/>
              <a:gd name="T88" fmla="*/ 88 w 176"/>
              <a:gd name="T89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" h="176">
                <a:moveTo>
                  <a:pt x="94" y="63"/>
                </a:moveTo>
                <a:cubicBezTo>
                  <a:pt x="98" y="63"/>
                  <a:pt x="103" y="65"/>
                  <a:pt x="106" y="69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05" y="57"/>
                  <a:pt x="100" y="55"/>
                  <a:pt x="95" y="55"/>
                </a:cubicBezTo>
                <a:cubicBezTo>
                  <a:pt x="88" y="55"/>
                  <a:pt x="82" y="57"/>
                  <a:pt x="77" y="62"/>
                </a:cubicBezTo>
                <a:cubicBezTo>
                  <a:pt x="73" y="66"/>
                  <a:pt x="71" y="71"/>
                  <a:pt x="69" y="78"/>
                </a:cubicBezTo>
                <a:cubicBezTo>
                  <a:pt x="65" y="78"/>
                  <a:pt x="65" y="78"/>
                  <a:pt x="65" y="78"/>
                </a:cubicBezTo>
                <a:cubicBezTo>
                  <a:pt x="62" y="84"/>
                  <a:pt x="62" y="84"/>
                  <a:pt x="62" y="84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5"/>
                  <a:pt x="69" y="85"/>
                  <a:pt x="69" y="86"/>
                </a:cubicBezTo>
                <a:cubicBezTo>
                  <a:pt x="69" y="86"/>
                  <a:pt x="69" y="87"/>
                  <a:pt x="69" y="87"/>
                </a:cubicBezTo>
                <a:cubicBezTo>
                  <a:pt x="69" y="88"/>
                  <a:pt x="69" y="88"/>
                  <a:pt x="69" y="89"/>
                </a:cubicBezTo>
                <a:cubicBezTo>
                  <a:pt x="69" y="89"/>
                  <a:pt x="69" y="90"/>
                  <a:pt x="69" y="90"/>
                </a:cubicBezTo>
                <a:cubicBezTo>
                  <a:pt x="65" y="90"/>
                  <a:pt x="65" y="90"/>
                  <a:pt x="65" y="90"/>
                </a:cubicBezTo>
                <a:cubicBezTo>
                  <a:pt x="62" y="96"/>
                  <a:pt x="62" y="96"/>
                  <a:pt x="62" y="96"/>
                </a:cubicBezTo>
                <a:cubicBezTo>
                  <a:pt x="69" y="96"/>
                  <a:pt x="69" y="96"/>
                  <a:pt x="69" y="96"/>
                </a:cubicBezTo>
                <a:cubicBezTo>
                  <a:pt x="70" y="103"/>
                  <a:pt x="72" y="109"/>
                  <a:pt x="76" y="113"/>
                </a:cubicBezTo>
                <a:cubicBezTo>
                  <a:pt x="81" y="118"/>
                  <a:pt x="87" y="121"/>
                  <a:pt x="95" y="121"/>
                </a:cubicBezTo>
                <a:cubicBezTo>
                  <a:pt x="100" y="121"/>
                  <a:pt x="104" y="119"/>
                  <a:pt x="108" y="11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06" y="109"/>
                  <a:pt x="104" y="110"/>
                  <a:pt x="102" y="111"/>
                </a:cubicBezTo>
                <a:cubicBezTo>
                  <a:pt x="100" y="112"/>
                  <a:pt x="98" y="113"/>
                  <a:pt x="95" y="113"/>
                </a:cubicBezTo>
                <a:cubicBezTo>
                  <a:pt x="90" y="113"/>
                  <a:pt x="87" y="111"/>
                  <a:pt x="84" y="108"/>
                </a:cubicBezTo>
                <a:cubicBezTo>
                  <a:pt x="82" y="105"/>
                  <a:pt x="80" y="101"/>
                  <a:pt x="79" y="96"/>
                </a:cubicBezTo>
                <a:cubicBezTo>
                  <a:pt x="97" y="96"/>
                  <a:pt x="97" y="96"/>
                  <a:pt x="97" y="96"/>
                </a:cubicBezTo>
                <a:cubicBezTo>
                  <a:pt x="99" y="90"/>
                  <a:pt x="99" y="90"/>
                  <a:pt x="99" y="90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90"/>
                  <a:pt x="79" y="89"/>
                  <a:pt x="79" y="87"/>
                </a:cubicBezTo>
                <a:cubicBezTo>
                  <a:pt x="79" y="85"/>
                  <a:pt x="79" y="85"/>
                  <a:pt x="79" y="85"/>
                </a:cubicBezTo>
                <a:cubicBezTo>
                  <a:pt x="79" y="85"/>
                  <a:pt x="79" y="84"/>
                  <a:pt x="79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78"/>
                  <a:pt x="103" y="78"/>
                  <a:pt x="103" y="78"/>
                </a:cubicBezTo>
                <a:cubicBezTo>
                  <a:pt x="80" y="78"/>
                  <a:pt x="80" y="78"/>
                  <a:pt x="80" y="78"/>
                </a:cubicBezTo>
                <a:cubicBezTo>
                  <a:pt x="80" y="74"/>
                  <a:pt x="82" y="71"/>
                  <a:pt x="84" y="68"/>
                </a:cubicBezTo>
                <a:cubicBezTo>
                  <a:pt x="87" y="65"/>
                  <a:pt x="90" y="63"/>
                  <a:pt x="94" y="63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0"/>
          <p:cNvSpPr>
            <a:spLocks noEditPoints="1"/>
          </p:cNvSpPr>
          <p:nvPr/>
        </p:nvSpPr>
        <p:spPr bwMode="auto">
          <a:xfrm>
            <a:off x="6265863" y="1536700"/>
            <a:ext cx="617538" cy="617538"/>
          </a:xfrm>
          <a:custGeom>
            <a:avLst/>
            <a:gdLst>
              <a:gd name="T0" fmla="*/ 76 w 176"/>
              <a:gd name="T1" fmla="*/ 86 h 176"/>
              <a:gd name="T2" fmla="*/ 85 w 176"/>
              <a:gd name="T3" fmla="*/ 90 h 176"/>
              <a:gd name="T4" fmla="*/ 88 w 176"/>
              <a:gd name="T5" fmla="*/ 84 h 176"/>
              <a:gd name="T6" fmla="*/ 76 w 176"/>
              <a:gd name="T7" fmla="*/ 80 h 176"/>
              <a:gd name="T8" fmla="*/ 63 w 176"/>
              <a:gd name="T9" fmla="*/ 85 h 176"/>
              <a:gd name="T10" fmla="*/ 57 w 176"/>
              <a:gd name="T11" fmla="*/ 97 h 176"/>
              <a:gd name="T12" fmla="*/ 54 w 176"/>
              <a:gd name="T13" fmla="*/ 97 h 176"/>
              <a:gd name="T14" fmla="*/ 52 w 176"/>
              <a:gd name="T15" fmla="*/ 101 h 176"/>
              <a:gd name="T16" fmla="*/ 57 w 176"/>
              <a:gd name="T17" fmla="*/ 101 h 176"/>
              <a:gd name="T18" fmla="*/ 57 w 176"/>
              <a:gd name="T19" fmla="*/ 103 h 176"/>
              <a:gd name="T20" fmla="*/ 57 w 176"/>
              <a:gd name="T21" fmla="*/ 104 h 176"/>
              <a:gd name="T22" fmla="*/ 57 w 176"/>
              <a:gd name="T23" fmla="*/ 105 h 176"/>
              <a:gd name="T24" fmla="*/ 57 w 176"/>
              <a:gd name="T25" fmla="*/ 106 h 176"/>
              <a:gd name="T26" fmla="*/ 54 w 176"/>
              <a:gd name="T27" fmla="*/ 106 h 176"/>
              <a:gd name="T28" fmla="*/ 52 w 176"/>
              <a:gd name="T29" fmla="*/ 110 h 176"/>
              <a:gd name="T30" fmla="*/ 57 w 176"/>
              <a:gd name="T31" fmla="*/ 110 h 176"/>
              <a:gd name="T32" fmla="*/ 62 w 176"/>
              <a:gd name="T33" fmla="*/ 123 h 176"/>
              <a:gd name="T34" fmla="*/ 76 w 176"/>
              <a:gd name="T35" fmla="*/ 128 h 176"/>
              <a:gd name="T36" fmla="*/ 86 w 176"/>
              <a:gd name="T37" fmla="*/ 125 h 176"/>
              <a:gd name="T38" fmla="*/ 86 w 176"/>
              <a:gd name="T39" fmla="*/ 118 h 176"/>
              <a:gd name="T40" fmla="*/ 82 w 176"/>
              <a:gd name="T41" fmla="*/ 121 h 176"/>
              <a:gd name="T42" fmla="*/ 76 w 176"/>
              <a:gd name="T43" fmla="*/ 122 h 176"/>
              <a:gd name="T44" fmla="*/ 68 w 176"/>
              <a:gd name="T45" fmla="*/ 118 h 176"/>
              <a:gd name="T46" fmla="*/ 65 w 176"/>
              <a:gd name="T47" fmla="*/ 110 h 176"/>
              <a:gd name="T48" fmla="*/ 78 w 176"/>
              <a:gd name="T49" fmla="*/ 110 h 176"/>
              <a:gd name="T50" fmla="*/ 80 w 176"/>
              <a:gd name="T51" fmla="*/ 106 h 176"/>
              <a:gd name="T52" fmla="*/ 64 w 176"/>
              <a:gd name="T53" fmla="*/ 106 h 176"/>
              <a:gd name="T54" fmla="*/ 64 w 176"/>
              <a:gd name="T55" fmla="*/ 104 h 176"/>
              <a:gd name="T56" fmla="*/ 64 w 176"/>
              <a:gd name="T57" fmla="*/ 102 h 176"/>
              <a:gd name="T58" fmla="*/ 64 w 176"/>
              <a:gd name="T59" fmla="*/ 101 h 176"/>
              <a:gd name="T60" fmla="*/ 81 w 176"/>
              <a:gd name="T61" fmla="*/ 101 h 176"/>
              <a:gd name="T62" fmla="*/ 82 w 176"/>
              <a:gd name="T63" fmla="*/ 97 h 176"/>
              <a:gd name="T64" fmla="*/ 65 w 176"/>
              <a:gd name="T65" fmla="*/ 97 h 176"/>
              <a:gd name="T66" fmla="*/ 68 w 176"/>
              <a:gd name="T67" fmla="*/ 89 h 176"/>
              <a:gd name="T68" fmla="*/ 76 w 176"/>
              <a:gd name="T69" fmla="*/ 86 h 176"/>
              <a:gd name="T70" fmla="*/ 104 w 176"/>
              <a:gd name="T71" fmla="*/ 0 h 176"/>
              <a:gd name="T72" fmla="*/ 47 w 176"/>
              <a:gd name="T73" fmla="*/ 28 h 176"/>
              <a:gd name="T74" fmla="*/ 61 w 176"/>
              <a:gd name="T75" fmla="*/ 25 h 176"/>
              <a:gd name="T76" fmla="*/ 104 w 176"/>
              <a:gd name="T77" fmla="*/ 8 h 176"/>
              <a:gd name="T78" fmla="*/ 168 w 176"/>
              <a:gd name="T79" fmla="*/ 72 h 176"/>
              <a:gd name="T80" fmla="*/ 151 w 176"/>
              <a:gd name="T81" fmla="*/ 115 h 176"/>
              <a:gd name="T82" fmla="*/ 148 w 176"/>
              <a:gd name="T83" fmla="*/ 129 h 176"/>
              <a:gd name="T84" fmla="*/ 176 w 176"/>
              <a:gd name="T85" fmla="*/ 72 h 176"/>
              <a:gd name="T86" fmla="*/ 104 w 176"/>
              <a:gd name="T87" fmla="*/ 0 h 176"/>
              <a:gd name="T88" fmla="*/ 72 w 176"/>
              <a:gd name="T89" fmla="*/ 32 h 176"/>
              <a:gd name="T90" fmla="*/ 0 w 176"/>
              <a:gd name="T91" fmla="*/ 104 h 176"/>
              <a:gd name="T92" fmla="*/ 72 w 176"/>
              <a:gd name="T93" fmla="*/ 176 h 176"/>
              <a:gd name="T94" fmla="*/ 144 w 176"/>
              <a:gd name="T95" fmla="*/ 104 h 176"/>
              <a:gd name="T96" fmla="*/ 72 w 176"/>
              <a:gd name="T97" fmla="*/ 32 h 176"/>
              <a:gd name="T98" fmla="*/ 72 w 176"/>
              <a:gd name="T99" fmla="*/ 168 h 176"/>
              <a:gd name="T100" fmla="*/ 8 w 176"/>
              <a:gd name="T101" fmla="*/ 104 h 176"/>
              <a:gd name="T102" fmla="*/ 72 w 176"/>
              <a:gd name="T103" fmla="*/ 40 h 176"/>
              <a:gd name="T104" fmla="*/ 136 w 176"/>
              <a:gd name="T105" fmla="*/ 104 h 176"/>
              <a:gd name="T106" fmla="*/ 72 w 176"/>
              <a:gd name="T107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176">
                <a:moveTo>
                  <a:pt x="76" y="86"/>
                </a:moveTo>
                <a:cubicBezTo>
                  <a:pt x="79" y="86"/>
                  <a:pt x="82" y="87"/>
                  <a:pt x="85" y="90"/>
                </a:cubicBezTo>
                <a:cubicBezTo>
                  <a:pt x="88" y="84"/>
                  <a:pt x="88" y="84"/>
                  <a:pt x="88" y="84"/>
                </a:cubicBezTo>
                <a:cubicBezTo>
                  <a:pt x="84" y="81"/>
                  <a:pt x="80" y="80"/>
                  <a:pt x="76" y="80"/>
                </a:cubicBezTo>
                <a:cubicBezTo>
                  <a:pt x="71" y="80"/>
                  <a:pt x="67" y="82"/>
                  <a:pt x="63" y="85"/>
                </a:cubicBezTo>
                <a:cubicBezTo>
                  <a:pt x="60" y="88"/>
                  <a:pt x="58" y="92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7" y="102"/>
                  <a:pt x="57" y="103"/>
                </a:cubicBezTo>
                <a:cubicBezTo>
                  <a:pt x="57" y="103"/>
                  <a:pt x="57" y="103"/>
                  <a:pt x="57" y="104"/>
                </a:cubicBezTo>
                <a:cubicBezTo>
                  <a:pt x="57" y="104"/>
                  <a:pt x="57" y="104"/>
                  <a:pt x="57" y="105"/>
                </a:cubicBezTo>
                <a:cubicBezTo>
                  <a:pt x="57" y="105"/>
                  <a:pt x="57" y="106"/>
                  <a:pt x="57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7" y="110"/>
                  <a:pt x="57" y="110"/>
                  <a:pt x="57" y="110"/>
                </a:cubicBezTo>
                <a:cubicBezTo>
                  <a:pt x="58" y="115"/>
                  <a:pt x="60" y="119"/>
                  <a:pt x="62" y="123"/>
                </a:cubicBezTo>
                <a:cubicBezTo>
                  <a:pt x="66" y="126"/>
                  <a:pt x="70" y="128"/>
                  <a:pt x="76" y="128"/>
                </a:cubicBezTo>
                <a:cubicBezTo>
                  <a:pt x="80" y="128"/>
                  <a:pt x="83" y="127"/>
                  <a:pt x="86" y="125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5" y="119"/>
                  <a:pt x="83" y="120"/>
                  <a:pt x="82" y="121"/>
                </a:cubicBezTo>
                <a:cubicBezTo>
                  <a:pt x="80" y="122"/>
                  <a:pt x="78" y="122"/>
                  <a:pt x="76" y="122"/>
                </a:cubicBezTo>
                <a:cubicBezTo>
                  <a:pt x="73" y="122"/>
                  <a:pt x="70" y="121"/>
                  <a:pt x="68" y="118"/>
                </a:cubicBezTo>
                <a:cubicBezTo>
                  <a:pt x="66" y="116"/>
                  <a:pt x="65" y="114"/>
                  <a:pt x="65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80" y="106"/>
                  <a:pt x="80" y="106"/>
                  <a:pt x="80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4" y="106"/>
                  <a:pt x="64" y="105"/>
                  <a:pt x="64" y="104"/>
                </a:cubicBezTo>
                <a:cubicBezTo>
                  <a:pt x="64" y="102"/>
                  <a:pt x="64" y="102"/>
                  <a:pt x="64" y="102"/>
                </a:cubicBezTo>
                <a:cubicBezTo>
                  <a:pt x="64" y="102"/>
                  <a:pt x="64" y="102"/>
                  <a:pt x="64" y="101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2" y="97"/>
                  <a:pt x="82" y="97"/>
                  <a:pt x="82" y="97"/>
                </a:cubicBezTo>
                <a:cubicBezTo>
                  <a:pt x="65" y="97"/>
                  <a:pt x="65" y="97"/>
                  <a:pt x="65" y="97"/>
                </a:cubicBezTo>
                <a:cubicBezTo>
                  <a:pt x="66" y="94"/>
                  <a:pt x="67" y="91"/>
                  <a:pt x="68" y="89"/>
                </a:cubicBezTo>
                <a:cubicBezTo>
                  <a:pt x="70" y="87"/>
                  <a:pt x="73" y="86"/>
                  <a:pt x="76" y="86"/>
                </a:cubicBezTo>
                <a:moveTo>
                  <a:pt x="104" y="0"/>
                </a:moveTo>
                <a:cubicBezTo>
                  <a:pt x="81" y="0"/>
                  <a:pt x="60" y="11"/>
                  <a:pt x="47" y="28"/>
                </a:cubicBezTo>
                <a:cubicBezTo>
                  <a:pt x="52" y="27"/>
                  <a:pt x="56" y="26"/>
                  <a:pt x="61" y="25"/>
                </a:cubicBezTo>
                <a:cubicBezTo>
                  <a:pt x="72" y="14"/>
                  <a:pt x="87" y="8"/>
                  <a:pt x="104" y="8"/>
                </a:cubicBezTo>
                <a:cubicBezTo>
                  <a:pt x="139" y="8"/>
                  <a:pt x="168" y="37"/>
                  <a:pt x="168" y="72"/>
                </a:cubicBezTo>
                <a:cubicBezTo>
                  <a:pt x="168" y="89"/>
                  <a:pt x="162" y="104"/>
                  <a:pt x="151" y="115"/>
                </a:cubicBezTo>
                <a:cubicBezTo>
                  <a:pt x="150" y="120"/>
                  <a:pt x="149" y="124"/>
                  <a:pt x="148" y="129"/>
                </a:cubicBezTo>
                <a:cubicBezTo>
                  <a:pt x="165" y="116"/>
                  <a:pt x="176" y="95"/>
                  <a:pt x="176" y="72"/>
                </a:cubicBezTo>
                <a:cubicBezTo>
                  <a:pt x="176" y="32"/>
                  <a:pt x="144" y="0"/>
                  <a:pt x="104" y="0"/>
                </a:cubicBezTo>
                <a:moveTo>
                  <a:pt x="72" y="32"/>
                </a:moveTo>
                <a:cubicBezTo>
                  <a:pt x="32" y="32"/>
                  <a:pt x="0" y="64"/>
                  <a:pt x="0" y="104"/>
                </a:cubicBezTo>
                <a:cubicBezTo>
                  <a:pt x="0" y="144"/>
                  <a:pt x="32" y="176"/>
                  <a:pt x="72" y="176"/>
                </a:cubicBezTo>
                <a:cubicBezTo>
                  <a:pt x="112" y="176"/>
                  <a:pt x="144" y="144"/>
                  <a:pt x="144" y="104"/>
                </a:cubicBezTo>
                <a:cubicBezTo>
                  <a:pt x="144" y="64"/>
                  <a:pt x="112" y="32"/>
                  <a:pt x="72" y="32"/>
                </a:cubicBezTo>
                <a:moveTo>
                  <a:pt x="72" y="168"/>
                </a:moveTo>
                <a:cubicBezTo>
                  <a:pt x="37" y="168"/>
                  <a:pt x="8" y="139"/>
                  <a:pt x="8" y="104"/>
                </a:cubicBezTo>
                <a:cubicBezTo>
                  <a:pt x="8" y="69"/>
                  <a:pt x="37" y="40"/>
                  <a:pt x="72" y="40"/>
                </a:cubicBezTo>
                <a:cubicBezTo>
                  <a:pt x="107" y="40"/>
                  <a:pt x="136" y="69"/>
                  <a:pt x="136" y="104"/>
                </a:cubicBezTo>
                <a:cubicBezTo>
                  <a:pt x="136" y="139"/>
                  <a:pt x="107" y="168"/>
                  <a:pt x="72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1"/>
          <p:cNvSpPr>
            <a:spLocks noEditPoints="1"/>
          </p:cNvSpPr>
          <p:nvPr/>
        </p:nvSpPr>
        <p:spPr bwMode="auto">
          <a:xfrm>
            <a:off x="7445375" y="1536700"/>
            <a:ext cx="617538" cy="617538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3 w 176"/>
              <a:gd name="T21" fmla="*/ 67 h 176"/>
              <a:gd name="T22" fmla="*/ 106 w 176"/>
              <a:gd name="T23" fmla="*/ 56 h 176"/>
              <a:gd name="T24" fmla="*/ 99 w 176"/>
              <a:gd name="T25" fmla="*/ 55 h 176"/>
              <a:gd name="T26" fmla="*/ 97 w 176"/>
              <a:gd name="T27" fmla="*/ 65 h 176"/>
              <a:gd name="T28" fmla="*/ 91 w 176"/>
              <a:gd name="T29" fmla="*/ 64 h 176"/>
              <a:gd name="T30" fmla="*/ 94 w 176"/>
              <a:gd name="T31" fmla="*/ 54 h 176"/>
              <a:gd name="T32" fmla="*/ 88 w 176"/>
              <a:gd name="T33" fmla="*/ 52 h 176"/>
              <a:gd name="T34" fmla="*/ 85 w 176"/>
              <a:gd name="T35" fmla="*/ 62 h 176"/>
              <a:gd name="T36" fmla="*/ 81 w 176"/>
              <a:gd name="T37" fmla="*/ 61 h 176"/>
              <a:gd name="T38" fmla="*/ 81 w 176"/>
              <a:gd name="T39" fmla="*/ 61 h 176"/>
              <a:gd name="T40" fmla="*/ 72 w 176"/>
              <a:gd name="T41" fmla="*/ 59 h 176"/>
              <a:gd name="T42" fmla="*/ 70 w 176"/>
              <a:gd name="T43" fmla="*/ 66 h 176"/>
              <a:gd name="T44" fmla="*/ 75 w 176"/>
              <a:gd name="T45" fmla="*/ 67 h 176"/>
              <a:gd name="T46" fmla="*/ 78 w 176"/>
              <a:gd name="T47" fmla="*/ 71 h 176"/>
              <a:gd name="T48" fmla="*/ 75 w 176"/>
              <a:gd name="T49" fmla="*/ 82 h 176"/>
              <a:gd name="T50" fmla="*/ 76 w 176"/>
              <a:gd name="T51" fmla="*/ 82 h 176"/>
              <a:gd name="T52" fmla="*/ 75 w 176"/>
              <a:gd name="T53" fmla="*/ 82 h 176"/>
              <a:gd name="T54" fmla="*/ 71 w 176"/>
              <a:gd name="T55" fmla="*/ 99 h 176"/>
              <a:gd name="T56" fmla="*/ 68 w 176"/>
              <a:gd name="T57" fmla="*/ 100 h 176"/>
              <a:gd name="T58" fmla="*/ 63 w 176"/>
              <a:gd name="T59" fmla="*/ 99 h 176"/>
              <a:gd name="T60" fmla="*/ 60 w 176"/>
              <a:gd name="T61" fmla="*/ 106 h 176"/>
              <a:gd name="T62" fmla="*/ 68 w 176"/>
              <a:gd name="T63" fmla="*/ 108 h 176"/>
              <a:gd name="T64" fmla="*/ 73 w 176"/>
              <a:gd name="T65" fmla="*/ 109 h 176"/>
              <a:gd name="T66" fmla="*/ 70 w 176"/>
              <a:gd name="T67" fmla="*/ 120 h 176"/>
              <a:gd name="T68" fmla="*/ 77 w 176"/>
              <a:gd name="T69" fmla="*/ 121 h 176"/>
              <a:gd name="T70" fmla="*/ 79 w 176"/>
              <a:gd name="T71" fmla="*/ 111 h 176"/>
              <a:gd name="T72" fmla="*/ 84 w 176"/>
              <a:gd name="T73" fmla="*/ 112 h 176"/>
              <a:gd name="T74" fmla="*/ 82 w 176"/>
              <a:gd name="T75" fmla="*/ 122 h 176"/>
              <a:gd name="T76" fmla="*/ 88 w 176"/>
              <a:gd name="T77" fmla="*/ 124 h 176"/>
              <a:gd name="T78" fmla="*/ 91 w 176"/>
              <a:gd name="T79" fmla="*/ 114 h 176"/>
              <a:gd name="T80" fmla="*/ 114 w 176"/>
              <a:gd name="T81" fmla="*/ 105 h 176"/>
              <a:gd name="T82" fmla="*/ 108 w 176"/>
              <a:gd name="T83" fmla="*/ 90 h 176"/>
              <a:gd name="T84" fmla="*/ 116 w 176"/>
              <a:gd name="T85" fmla="*/ 81 h 176"/>
              <a:gd name="T86" fmla="*/ 103 w 176"/>
              <a:gd name="T87" fmla="*/ 67 h 176"/>
              <a:gd name="T88" fmla="*/ 101 w 176"/>
              <a:gd name="T89" fmla="*/ 101 h 176"/>
              <a:gd name="T90" fmla="*/ 81 w 176"/>
              <a:gd name="T91" fmla="*/ 103 h 176"/>
              <a:gd name="T92" fmla="*/ 85 w 176"/>
              <a:gd name="T93" fmla="*/ 90 h 176"/>
              <a:gd name="T94" fmla="*/ 101 w 176"/>
              <a:gd name="T95" fmla="*/ 101 h 176"/>
              <a:gd name="T96" fmla="*/ 103 w 176"/>
              <a:gd name="T97" fmla="*/ 81 h 176"/>
              <a:gd name="T98" fmla="*/ 87 w 176"/>
              <a:gd name="T99" fmla="*/ 83 h 176"/>
              <a:gd name="T100" fmla="*/ 90 w 176"/>
              <a:gd name="T101" fmla="*/ 71 h 176"/>
              <a:gd name="T102" fmla="*/ 103 w 176"/>
              <a:gd name="T103" fmla="*/ 8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3" y="67"/>
                </a:moveTo>
                <a:cubicBezTo>
                  <a:pt x="106" y="56"/>
                  <a:pt x="106" y="56"/>
                  <a:pt x="106" y="56"/>
                </a:cubicBezTo>
                <a:cubicBezTo>
                  <a:pt x="99" y="55"/>
                  <a:pt x="99" y="55"/>
                  <a:pt x="99" y="55"/>
                </a:cubicBezTo>
                <a:cubicBezTo>
                  <a:pt x="97" y="65"/>
                  <a:pt x="97" y="65"/>
                  <a:pt x="97" y="65"/>
                </a:cubicBezTo>
                <a:cubicBezTo>
                  <a:pt x="95" y="64"/>
                  <a:pt x="93" y="64"/>
                  <a:pt x="91" y="64"/>
                </a:cubicBezTo>
                <a:cubicBezTo>
                  <a:pt x="94" y="54"/>
                  <a:pt x="94" y="54"/>
                  <a:pt x="94" y="54"/>
                </a:cubicBezTo>
                <a:cubicBezTo>
                  <a:pt x="88" y="52"/>
                  <a:pt x="88" y="52"/>
                  <a:pt x="88" y="52"/>
                </a:cubicBezTo>
                <a:cubicBezTo>
                  <a:pt x="85" y="62"/>
                  <a:pt x="85" y="62"/>
                  <a:pt x="85" y="62"/>
                </a:cubicBezTo>
                <a:cubicBezTo>
                  <a:pt x="84" y="62"/>
                  <a:pt x="82" y="62"/>
                  <a:pt x="81" y="61"/>
                </a:cubicBezTo>
                <a:cubicBezTo>
                  <a:pt x="81" y="61"/>
                  <a:pt x="81" y="61"/>
                  <a:pt x="81" y="61"/>
                </a:cubicBezTo>
                <a:cubicBezTo>
                  <a:pt x="72" y="59"/>
                  <a:pt x="72" y="59"/>
                  <a:pt x="7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5" y="67"/>
                  <a:pt x="75" y="67"/>
                </a:cubicBezTo>
                <a:cubicBezTo>
                  <a:pt x="78" y="68"/>
                  <a:pt x="78" y="69"/>
                  <a:pt x="78" y="71"/>
                </a:cubicBezTo>
                <a:cubicBezTo>
                  <a:pt x="75" y="82"/>
                  <a:pt x="75" y="82"/>
                  <a:pt x="75" y="82"/>
                </a:cubicBezTo>
                <a:cubicBezTo>
                  <a:pt x="75" y="82"/>
                  <a:pt x="75" y="82"/>
                  <a:pt x="76" y="82"/>
                </a:cubicBezTo>
                <a:cubicBezTo>
                  <a:pt x="75" y="82"/>
                  <a:pt x="75" y="82"/>
                  <a:pt x="75" y="82"/>
                </a:cubicBezTo>
                <a:cubicBezTo>
                  <a:pt x="71" y="99"/>
                  <a:pt x="71" y="99"/>
                  <a:pt x="71" y="99"/>
                </a:cubicBezTo>
                <a:cubicBezTo>
                  <a:pt x="70" y="99"/>
                  <a:pt x="70" y="101"/>
                  <a:pt x="68" y="100"/>
                </a:cubicBezTo>
                <a:cubicBezTo>
                  <a:pt x="68" y="100"/>
                  <a:pt x="63" y="99"/>
                  <a:pt x="63" y="99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70" y="109"/>
                  <a:pt x="71" y="109"/>
                  <a:pt x="73" y="109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1" y="111"/>
                  <a:pt x="83" y="112"/>
                  <a:pt x="84" y="11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102" y="116"/>
                  <a:pt x="110" y="115"/>
                  <a:pt x="114" y="105"/>
                </a:cubicBezTo>
                <a:cubicBezTo>
                  <a:pt x="116" y="97"/>
                  <a:pt x="113" y="93"/>
                  <a:pt x="108" y="90"/>
                </a:cubicBezTo>
                <a:cubicBezTo>
                  <a:pt x="112" y="89"/>
                  <a:pt x="115" y="86"/>
                  <a:pt x="116" y="81"/>
                </a:cubicBezTo>
                <a:cubicBezTo>
                  <a:pt x="117" y="73"/>
                  <a:pt x="111" y="69"/>
                  <a:pt x="103" y="67"/>
                </a:cubicBezTo>
                <a:moveTo>
                  <a:pt x="101" y="101"/>
                </a:moveTo>
                <a:cubicBezTo>
                  <a:pt x="99" y="109"/>
                  <a:pt x="86" y="104"/>
                  <a:pt x="81" y="103"/>
                </a:cubicBezTo>
                <a:cubicBezTo>
                  <a:pt x="85" y="90"/>
                  <a:pt x="85" y="90"/>
                  <a:pt x="85" y="90"/>
                </a:cubicBezTo>
                <a:cubicBezTo>
                  <a:pt x="89" y="91"/>
                  <a:pt x="103" y="93"/>
                  <a:pt x="101" y="101"/>
                </a:cubicBezTo>
                <a:moveTo>
                  <a:pt x="103" y="81"/>
                </a:moveTo>
                <a:cubicBezTo>
                  <a:pt x="101" y="88"/>
                  <a:pt x="90" y="84"/>
                  <a:pt x="87" y="83"/>
                </a:cubicBezTo>
                <a:cubicBezTo>
                  <a:pt x="90" y="71"/>
                  <a:pt x="90" y="71"/>
                  <a:pt x="90" y="71"/>
                </a:cubicBezTo>
                <a:cubicBezTo>
                  <a:pt x="93" y="72"/>
                  <a:pt x="105" y="73"/>
                  <a:pt x="103" y="8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2"/>
          <p:cNvSpPr>
            <a:spLocks noEditPoints="1"/>
          </p:cNvSpPr>
          <p:nvPr/>
        </p:nvSpPr>
        <p:spPr bwMode="auto">
          <a:xfrm>
            <a:off x="8624888" y="1536700"/>
            <a:ext cx="617538" cy="617538"/>
          </a:xfrm>
          <a:custGeom>
            <a:avLst/>
            <a:gdLst>
              <a:gd name="T0" fmla="*/ 104 w 176"/>
              <a:gd name="T1" fmla="*/ 0 h 176"/>
              <a:gd name="T2" fmla="*/ 47 w 176"/>
              <a:gd name="T3" fmla="*/ 28 h 176"/>
              <a:gd name="T4" fmla="*/ 61 w 176"/>
              <a:gd name="T5" fmla="*/ 25 h 176"/>
              <a:gd name="T6" fmla="*/ 104 w 176"/>
              <a:gd name="T7" fmla="*/ 8 h 176"/>
              <a:gd name="T8" fmla="*/ 168 w 176"/>
              <a:gd name="T9" fmla="*/ 72 h 176"/>
              <a:gd name="T10" fmla="*/ 151 w 176"/>
              <a:gd name="T11" fmla="*/ 115 h 176"/>
              <a:gd name="T12" fmla="*/ 148 w 176"/>
              <a:gd name="T13" fmla="*/ 129 h 176"/>
              <a:gd name="T14" fmla="*/ 176 w 176"/>
              <a:gd name="T15" fmla="*/ 72 h 176"/>
              <a:gd name="T16" fmla="*/ 104 w 176"/>
              <a:gd name="T17" fmla="*/ 0 h 176"/>
              <a:gd name="T18" fmla="*/ 72 w 176"/>
              <a:gd name="T19" fmla="*/ 32 h 176"/>
              <a:gd name="T20" fmla="*/ 0 w 176"/>
              <a:gd name="T21" fmla="*/ 104 h 176"/>
              <a:gd name="T22" fmla="*/ 72 w 176"/>
              <a:gd name="T23" fmla="*/ 176 h 176"/>
              <a:gd name="T24" fmla="*/ 144 w 176"/>
              <a:gd name="T25" fmla="*/ 104 h 176"/>
              <a:gd name="T26" fmla="*/ 72 w 176"/>
              <a:gd name="T27" fmla="*/ 32 h 176"/>
              <a:gd name="T28" fmla="*/ 72 w 176"/>
              <a:gd name="T29" fmla="*/ 168 h 176"/>
              <a:gd name="T30" fmla="*/ 8 w 176"/>
              <a:gd name="T31" fmla="*/ 104 h 176"/>
              <a:gd name="T32" fmla="*/ 72 w 176"/>
              <a:gd name="T33" fmla="*/ 40 h 176"/>
              <a:gd name="T34" fmla="*/ 136 w 176"/>
              <a:gd name="T35" fmla="*/ 104 h 176"/>
              <a:gd name="T36" fmla="*/ 72 w 176"/>
              <a:gd name="T37" fmla="*/ 168 h 176"/>
              <a:gd name="T38" fmla="*/ 82 w 176"/>
              <a:gd name="T39" fmla="*/ 87 h 176"/>
              <a:gd name="T40" fmla="*/ 84 w 176"/>
              <a:gd name="T41" fmla="*/ 79 h 176"/>
              <a:gd name="T42" fmla="*/ 79 w 176"/>
              <a:gd name="T43" fmla="*/ 78 h 176"/>
              <a:gd name="T44" fmla="*/ 77 w 176"/>
              <a:gd name="T45" fmla="*/ 86 h 176"/>
              <a:gd name="T46" fmla="*/ 73 w 176"/>
              <a:gd name="T47" fmla="*/ 85 h 176"/>
              <a:gd name="T48" fmla="*/ 75 w 176"/>
              <a:gd name="T49" fmla="*/ 77 h 176"/>
              <a:gd name="T50" fmla="*/ 70 w 176"/>
              <a:gd name="T51" fmla="*/ 76 h 176"/>
              <a:gd name="T52" fmla="*/ 68 w 176"/>
              <a:gd name="T53" fmla="*/ 84 h 176"/>
              <a:gd name="T54" fmla="*/ 64 w 176"/>
              <a:gd name="T55" fmla="*/ 83 h 176"/>
              <a:gd name="T56" fmla="*/ 64 w 176"/>
              <a:gd name="T57" fmla="*/ 83 h 176"/>
              <a:gd name="T58" fmla="*/ 57 w 176"/>
              <a:gd name="T59" fmla="*/ 82 h 176"/>
              <a:gd name="T60" fmla="*/ 56 w 176"/>
              <a:gd name="T61" fmla="*/ 87 h 176"/>
              <a:gd name="T62" fmla="*/ 60 w 176"/>
              <a:gd name="T63" fmla="*/ 88 h 176"/>
              <a:gd name="T64" fmla="*/ 62 w 176"/>
              <a:gd name="T65" fmla="*/ 90 h 176"/>
              <a:gd name="T66" fmla="*/ 60 w 176"/>
              <a:gd name="T67" fmla="*/ 100 h 176"/>
              <a:gd name="T68" fmla="*/ 60 w 176"/>
              <a:gd name="T69" fmla="*/ 100 h 176"/>
              <a:gd name="T70" fmla="*/ 60 w 176"/>
              <a:gd name="T71" fmla="*/ 100 h 176"/>
              <a:gd name="T72" fmla="*/ 56 w 176"/>
              <a:gd name="T73" fmla="*/ 112 h 176"/>
              <a:gd name="T74" fmla="*/ 54 w 176"/>
              <a:gd name="T75" fmla="*/ 113 h 176"/>
              <a:gd name="T76" fmla="*/ 50 w 176"/>
              <a:gd name="T77" fmla="*/ 113 h 176"/>
              <a:gd name="T78" fmla="*/ 48 w 176"/>
              <a:gd name="T79" fmla="*/ 118 h 176"/>
              <a:gd name="T80" fmla="*/ 55 w 176"/>
              <a:gd name="T81" fmla="*/ 120 h 176"/>
              <a:gd name="T82" fmla="*/ 58 w 176"/>
              <a:gd name="T83" fmla="*/ 121 h 176"/>
              <a:gd name="T84" fmla="*/ 56 w 176"/>
              <a:gd name="T85" fmla="*/ 129 h 176"/>
              <a:gd name="T86" fmla="*/ 61 w 176"/>
              <a:gd name="T87" fmla="*/ 130 h 176"/>
              <a:gd name="T88" fmla="*/ 63 w 176"/>
              <a:gd name="T89" fmla="*/ 122 h 176"/>
              <a:gd name="T90" fmla="*/ 67 w 176"/>
              <a:gd name="T91" fmla="*/ 123 h 176"/>
              <a:gd name="T92" fmla="*/ 65 w 176"/>
              <a:gd name="T93" fmla="*/ 131 h 176"/>
              <a:gd name="T94" fmla="*/ 70 w 176"/>
              <a:gd name="T95" fmla="*/ 132 h 176"/>
              <a:gd name="T96" fmla="*/ 72 w 176"/>
              <a:gd name="T97" fmla="*/ 124 h 176"/>
              <a:gd name="T98" fmla="*/ 90 w 176"/>
              <a:gd name="T99" fmla="*/ 117 h 176"/>
              <a:gd name="T100" fmla="*/ 85 w 176"/>
              <a:gd name="T101" fmla="*/ 106 h 176"/>
              <a:gd name="T102" fmla="*/ 92 w 176"/>
              <a:gd name="T103" fmla="*/ 99 h 176"/>
              <a:gd name="T104" fmla="*/ 82 w 176"/>
              <a:gd name="T105" fmla="*/ 87 h 176"/>
              <a:gd name="T106" fmla="*/ 80 w 176"/>
              <a:gd name="T107" fmla="*/ 114 h 176"/>
              <a:gd name="T108" fmla="*/ 65 w 176"/>
              <a:gd name="T109" fmla="*/ 116 h 176"/>
              <a:gd name="T110" fmla="*/ 68 w 176"/>
              <a:gd name="T111" fmla="*/ 105 h 176"/>
              <a:gd name="T112" fmla="*/ 80 w 176"/>
              <a:gd name="T113" fmla="*/ 114 h 176"/>
              <a:gd name="T114" fmla="*/ 82 w 176"/>
              <a:gd name="T115" fmla="*/ 98 h 176"/>
              <a:gd name="T116" fmla="*/ 69 w 176"/>
              <a:gd name="T117" fmla="*/ 100 h 176"/>
              <a:gd name="T118" fmla="*/ 71 w 176"/>
              <a:gd name="T119" fmla="*/ 91 h 176"/>
              <a:gd name="T120" fmla="*/ 82 w 176"/>
              <a:gd name="T121" fmla="*/ 9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4" y="0"/>
                </a:moveTo>
                <a:cubicBezTo>
                  <a:pt x="81" y="0"/>
                  <a:pt x="60" y="11"/>
                  <a:pt x="47" y="28"/>
                </a:cubicBezTo>
                <a:cubicBezTo>
                  <a:pt x="52" y="27"/>
                  <a:pt x="56" y="26"/>
                  <a:pt x="61" y="25"/>
                </a:cubicBezTo>
                <a:cubicBezTo>
                  <a:pt x="72" y="14"/>
                  <a:pt x="87" y="8"/>
                  <a:pt x="104" y="8"/>
                </a:cubicBezTo>
                <a:cubicBezTo>
                  <a:pt x="139" y="8"/>
                  <a:pt x="168" y="37"/>
                  <a:pt x="168" y="72"/>
                </a:cubicBezTo>
                <a:cubicBezTo>
                  <a:pt x="168" y="89"/>
                  <a:pt x="162" y="104"/>
                  <a:pt x="151" y="115"/>
                </a:cubicBezTo>
                <a:cubicBezTo>
                  <a:pt x="150" y="120"/>
                  <a:pt x="149" y="124"/>
                  <a:pt x="148" y="129"/>
                </a:cubicBezTo>
                <a:cubicBezTo>
                  <a:pt x="165" y="116"/>
                  <a:pt x="176" y="95"/>
                  <a:pt x="176" y="72"/>
                </a:cubicBezTo>
                <a:cubicBezTo>
                  <a:pt x="176" y="32"/>
                  <a:pt x="144" y="0"/>
                  <a:pt x="104" y="0"/>
                </a:cubicBezTo>
                <a:moveTo>
                  <a:pt x="72" y="32"/>
                </a:moveTo>
                <a:cubicBezTo>
                  <a:pt x="32" y="32"/>
                  <a:pt x="0" y="64"/>
                  <a:pt x="0" y="104"/>
                </a:cubicBezTo>
                <a:cubicBezTo>
                  <a:pt x="0" y="144"/>
                  <a:pt x="32" y="176"/>
                  <a:pt x="72" y="176"/>
                </a:cubicBezTo>
                <a:cubicBezTo>
                  <a:pt x="112" y="176"/>
                  <a:pt x="144" y="144"/>
                  <a:pt x="144" y="104"/>
                </a:cubicBezTo>
                <a:cubicBezTo>
                  <a:pt x="144" y="64"/>
                  <a:pt x="112" y="32"/>
                  <a:pt x="72" y="32"/>
                </a:cubicBezTo>
                <a:moveTo>
                  <a:pt x="72" y="168"/>
                </a:moveTo>
                <a:cubicBezTo>
                  <a:pt x="37" y="168"/>
                  <a:pt x="8" y="139"/>
                  <a:pt x="8" y="104"/>
                </a:cubicBezTo>
                <a:cubicBezTo>
                  <a:pt x="8" y="69"/>
                  <a:pt x="37" y="40"/>
                  <a:pt x="72" y="40"/>
                </a:cubicBezTo>
                <a:cubicBezTo>
                  <a:pt x="107" y="40"/>
                  <a:pt x="136" y="69"/>
                  <a:pt x="136" y="104"/>
                </a:cubicBezTo>
                <a:cubicBezTo>
                  <a:pt x="136" y="139"/>
                  <a:pt x="107" y="168"/>
                  <a:pt x="72" y="168"/>
                </a:cubicBezTo>
                <a:moveTo>
                  <a:pt x="82" y="87"/>
                </a:moveTo>
                <a:cubicBezTo>
                  <a:pt x="84" y="79"/>
                  <a:pt x="84" y="79"/>
                  <a:pt x="84" y="79"/>
                </a:cubicBezTo>
                <a:cubicBezTo>
                  <a:pt x="79" y="78"/>
                  <a:pt x="79" y="78"/>
                  <a:pt x="79" y="78"/>
                </a:cubicBezTo>
                <a:cubicBezTo>
                  <a:pt x="77" y="86"/>
                  <a:pt x="77" y="86"/>
                  <a:pt x="77" y="86"/>
                </a:cubicBezTo>
                <a:cubicBezTo>
                  <a:pt x="75" y="86"/>
                  <a:pt x="74" y="85"/>
                  <a:pt x="73" y="85"/>
                </a:cubicBezTo>
                <a:cubicBezTo>
                  <a:pt x="75" y="77"/>
                  <a:pt x="75" y="77"/>
                  <a:pt x="75" y="77"/>
                </a:cubicBezTo>
                <a:cubicBezTo>
                  <a:pt x="70" y="76"/>
                  <a:pt x="70" y="76"/>
                  <a:pt x="70" y="76"/>
                </a:cubicBezTo>
                <a:cubicBezTo>
                  <a:pt x="68" y="84"/>
                  <a:pt x="68" y="84"/>
                  <a:pt x="68" y="84"/>
                </a:cubicBezTo>
                <a:cubicBezTo>
                  <a:pt x="67" y="84"/>
                  <a:pt x="65" y="83"/>
                  <a:pt x="64" y="83"/>
                </a:cubicBezTo>
                <a:cubicBezTo>
                  <a:pt x="64" y="83"/>
                  <a:pt x="64" y="83"/>
                  <a:pt x="64" y="83"/>
                </a:cubicBezTo>
                <a:cubicBezTo>
                  <a:pt x="57" y="82"/>
                  <a:pt x="57" y="82"/>
                  <a:pt x="57" y="82"/>
                </a:cubicBezTo>
                <a:cubicBezTo>
                  <a:pt x="56" y="87"/>
                  <a:pt x="56" y="87"/>
                  <a:pt x="56" y="87"/>
                </a:cubicBezTo>
                <a:cubicBezTo>
                  <a:pt x="56" y="87"/>
                  <a:pt x="60" y="88"/>
                  <a:pt x="60" y="88"/>
                </a:cubicBezTo>
                <a:cubicBezTo>
                  <a:pt x="62" y="88"/>
                  <a:pt x="62" y="89"/>
                  <a:pt x="62" y="9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56" y="113"/>
                  <a:pt x="56" y="114"/>
                  <a:pt x="54" y="113"/>
                </a:cubicBezTo>
                <a:cubicBezTo>
                  <a:pt x="54" y="113"/>
                  <a:pt x="50" y="113"/>
                  <a:pt x="50" y="113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6" y="120"/>
                  <a:pt x="57" y="120"/>
                  <a:pt x="58" y="121"/>
                </a:cubicBezTo>
                <a:cubicBezTo>
                  <a:pt x="56" y="129"/>
                  <a:pt x="56" y="129"/>
                  <a:pt x="56" y="129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5" y="122"/>
                  <a:pt x="66" y="123"/>
                  <a:pt x="67" y="123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81" y="126"/>
                  <a:pt x="87" y="125"/>
                  <a:pt x="90" y="117"/>
                </a:cubicBezTo>
                <a:cubicBezTo>
                  <a:pt x="92" y="111"/>
                  <a:pt x="90" y="108"/>
                  <a:pt x="85" y="106"/>
                </a:cubicBezTo>
                <a:cubicBezTo>
                  <a:pt x="89" y="105"/>
                  <a:pt x="91" y="103"/>
                  <a:pt x="92" y="99"/>
                </a:cubicBezTo>
                <a:cubicBezTo>
                  <a:pt x="93" y="93"/>
                  <a:pt x="88" y="89"/>
                  <a:pt x="82" y="87"/>
                </a:cubicBezTo>
                <a:moveTo>
                  <a:pt x="80" y="114"/>
                </a:moveTo>
                <a:cubicBezTo>
                  <a:pt x="79" y="120"/>
                  <a:pt x="68" y="117"/>
                  <a:pt x="65" y="116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71" y="106"/>
                  <a:pt x="82" y="108"/>
                  <a:pt x="80" y="114"/>
                </a:cubicBezTo>
                <a:moveTo>
                  <a:pt x="82" y="98"/>
                </a:moveTo>
                <a:cubicBezTo>
                  <a:pt x="80" y="104"/>
                  <a:pt x="72" y="101"/>
                  <a:pt x="69" y="100"/>
                </a:cubicBezTo>
                <a:cubicBezTo>
                  <a:pt x="71" y="91"/>
                  <a:pt x="71" y="91"/>
                  <a:pt x="71" y="91"/>
                </a:cubicBezTo>
                <a:cubicBezTo>
                  <a:pt x="74" y="91"/>
                  <a:pt x="83" y="93"/>
                  <a:pt x="82" y="9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9802813" y="1676400"/>
            <a:ext cx="617538" cy="338138"/>
          </a:xfrm>
          <a:custGeom>
            <a:avLst/>
            <a:gdLst>
              <a:gd name="T0" fmla="*/ 36 w 176"/>
              <a:gd name="T1" fmla="*/ 16 h 96"/>
              <a:gd name="T2" fmla="*/ 36 w 176"/>
              <a:gd name="T3" fmla="*/ 24 h 96"/>
              <a:gd name="T4" fmla="*/ 48 w 176"/>
              <a:gd name="T5" fmla="*/ 20 h 96"/>
              <a:gd name="T6" fmla="*/ 88 w 176"/>
              <a:gd name="T7" fmla="*/ 16 h 96"/>
              <a:gd name="T8" fmla="*/ 88 w 176"/>
              <a:gd name="T9" fmla="*/ 80 h 96"/>
              <a:gd name="T10" fmla="*/ 88 w 176"/>
              <a:gd name="T11" fmla="*/ 16 h 96"/>
              <a:gd name="T12" fmla="*/ 98 w 176"/>
              <a:gd name="T13" fmla="*/ 65 h 96"/>
              <a:gd name="T14" fmla="*/ 90 w 176"/>
              <a:gd name="T15" fmla="*/ 68 h 96"/>
              <a:gd name="T16" fmla="*/ 86 w 176"/>
              <a:gd name="T17" fmla="*/ 72 h 96"/>
              <a:gd name="T18" fmla="*/ 82 w 176"/>
              <a:gd name="T19" fmla="*/ 67 h 96"/>
              <a:gd name="T20" fmla="*/ 75 w 176"/>
              <a:gd name="T21" fmla="*/ 61 h 96"/>
              <a:gd name="T22" fmla="*/ 80 w 176"/>
              <a:gd name="T23" fmla="*/ 56 h 96"/>
              <a:gd name="T24" fmla="*/ 86 w 176"/>
              <a:gd name="T25" fmla="*/ 63 h 96"/>
              <a:gd name="T26" fmla="*/ 82 w 176"/>
              <a:gd name="T27" fmla="*/ 49 h 96"/>
              <a:gd name="T28" fmla="*/ 76 w 176"/>
              <a:gd name="T29" fmla="*/ 43 h 96"/>
              <a:gd name="T30" fmla="*/ 76 w 176"/>
              <a:gd name="T31" fmla="*/ 34 h 96"/>
              <a:gd name="T32" fmla="*/ 82 w 176"/>
              <a:gd name="T33" fmla="*/ 28 h 96"/>
              <a:gd name="T34" fmla="*/ 86 w 176"/>
              <a:gd name="T35" fmla="*/ 24 h 96"/>
              <a:gd name="T36" fmla="*/ 90 w 176"/>
              <a:gd name="T37" fmla="*/ 28 h 96"/>
              <a:gd name="T38" fmla="*/ 97 w 176"/>
              <a:gd name="T39" fmla="*/ 30 h 96"/>
              <a:gd name="T40" fmla="*/ 101 w 176"/>
              <a:gd name="T41" fmla="*/ 38 h 96"/>
              <a:gd name="T42" fmla="*/ 93 w 176"/>
              <a:gd name="T43" fmla="*/ 34 h 96"/>
              <a:gd name="T44" fmla="*/ 90 w 176"/>
              <a:gd name="T45" fmla="*/ 44 h 96"/>
              <a:gd name="T46" fmla="*/ 98 w 176"/>
              <a:gd name="T47" fmla="*/ 48 h 96"/>
              <a:gd name="T48" fmla="*/ 102 w 176"/>
              <a:gd name="T49" fmla="*/ 56 h 96"/>
              <a:gd name="T50" fmla="*/ 168 w 176"/>
              <a:gd name="T51" fmla="*/ 0 h 96"/>
              <a:gd name="T52" fmla="*/ 0 w 176"/>
              <a:gd name="T53" fmla="*/ 8 h 96"/>
              <a:gd name="T54" fmla="*/ 8 w 176"/>
              <a:gd name="T55" fmla="*/ 96 h 96"/>
              <a:gd name="T56" fmla="*/ 176 w 176"/>
              <a:gd name="T57" fmla="*/ 88 h 96"/>
              <a:gd name="T58" fmla="*/ 168 w 176"/>
              <a:gd name="T59" fmla="*/ 0 h 96"/>
              <a:gd name="T60" fmla="*/ 16 w 176"/>
              <a:gd name="T61" fmla="*/ 12 h 96"/>
              <a:gd name="T62" fmla="*/ 8 w 176"/>
              <a:gd name="T63" fmla="*/ 12 h 96"/>
              <a:gd name="T64" fmla="*/ 12 w 176"/>
              <a:gd name="T65" fmla="*/ 88 h 96"/>
              <a:gd name="T66" fmla="*/ 12 w 176"/>
              <a:gd name="T67" fmla="*/ 80 h 96"/>
              <a:gd name="T68" fmla="*/ 12 w 176"/>
              <a:gd name="T69" fmla="*/ 88 h 96"/>
              <a:gd name="T70" fmla="*/ 160 w 176"/>
              <a:gd name="T71" fmla="*/ 84 h 96"/>
              <a:gd name="T72" fmla="*/ 168 w 176"/>
              <a:gd name="T73" fmla="*/ 84 h 96"/>
              <a:gd name="T74" fmla="*/ 168 w 176"/>
              <a:gd name="T75" fmla="*/ 73 h 96"/>
              <a:gd name="T76" fmla="*/ 152 w 176"/>
              <a:gd name="T77" fmla="*/ 84 h 96"/>
              <a:gd name="T78" fmla="*/ 23 w 176"/>
              <a:gd name="T79" fmla="*/ 88 h 96"/>
              <a:gd name="T80" fmla="*/ 12 w 176"/>
              <a:gd name="T81" fmla="*/ 72 h 96"/>
              <a:gd name="T82" fmla="*/ 8 w 176"/>
              <a:gd name="T83" fmla="*/ 23 h 96"/>
              <a:gd name="T84" fmla="*/ 24 w 176"/>
              <a:gd name="T85" fmla="*/ 12 h 96"/>
              <a:gd name="T86" fmla="*/ 153 w 176"/>
              <a:gd name="T87" fmla="*/ 8 h 96"/>
              <a:gd name="T88" fmla="*/ 164 w 176"/>
              <a:gd name="T89" fmla="*/ 24 h 96"/>
              <a:gd name="T90" fmla="*/ 168 w 176"/>
              <a:gd name="T91" fmla="*/ 73 h 96"/>
              <a:gd name="T92" fmla="*/ 160 w 176"/>
              <a:gd name="T93" fmla="*/ 12 h 96"/>
              <a:gd name="T94" fmla="*/ 168 w 176"/>
              <a:gd name="T95" fmla="*/ 12 h 96"/>
              <a:gd name="T96" fmla="*/ 81 w 176"/>
              <a:gd name="T97" fmla="*/ 38 h 96"/>
              <a:gd name="T98" fmla="*/ 83 w 176"/>
              <a:gd name="T99" fmla="*/ 42 h 96"/>
              <a:gd name="T100" fmla="*/ 86 w 176"/>
              <a:gd name="T101" fmla="*/ 43 h 96"/>
              <a:gd name="T102" fmla="*/ 82 w 176"/>
              <a:gd name="T103" fmla="*/ 34 h 96"/>
              <a:gd name="T104" fmla="*/ 140 w 176"/>
              <a:gd name="T105" fmla="*/ 72 h 96"/>
              <a:gd name="T106" fmla="*/ 128 w 176"/>
              <a:gd name="T107" fmla="*/ 76 h 96"/>
              <a:gd name="T108" fmla="*/ 140 w 176"/>
              <a:gd name="T109" fmla="*/ 80 h 96"/>
              <a:gd name="T110" fmla="*/ 140 w 176"/>
              <a:gd name="T111" fmla="*/ 72 h 96"/>
              <a:gd name="T112" fmla="*/ 92 w 176"/>
              <a:gd name="T113" fmla="*/ 51 h 96"/>
              <a:gd name="T114" fmla="*/ 90 w 176"/>
              <a:gd name="T115" fmla="*/ 63 h 96"/>
              <a:gd name="T116" fmla="*/ 96 w 176"/>
              <a:gd name="T117" fmla="*/ 57 h 96"/>
              <a:gd name="T118" fmla="*/ 94 w 176"/>
              <a:gd name="T119" fmla="*/ 53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" h="96">
                <a:moveTo>
                  <a:pt x="44" y="16"/>
                </a:moveTo>
                <a:cubicBezTo>
                  <a:pt x="36" y="16"/>
                  <a:pt x="36" y="16"/>
                  <a:pt x="36" y="16"/>
                </a:cubicBezTo>
                <a:cubicBezTo>
                  <a:pt x="34" y="16"/>
                  <a:pt x="32" y="18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8" y="22"/>
                  <a:pt x="48" y="20"/>
                </a:cubicBezTo>
                <a:cubicBezTo>
                  <a:pt x="48" y="18"/>
                  <a:pt x="46" y="16"/>
                  <a:pt x="44" y="16"/>
                </a:cubicBezTo>
                <a:moveTo>
                  <a:pt x="88" y="16"/>
                </a:moveTo>
                <a:cubicBezTo>
                  <a:pt x="70" y="16"/>
                  <a:pt x="56" y="30"/>
                  <a:pt x="56" y="48"/>
                </a:cubicBezTo>
                <a:cubicBezTo>
                  <a:pt x="56" y="66"/>
                  <a:pt x="70" y="80"/>
                  <a:pt x="88" y="80"/>
                </a:cubicBezTo>
                <a:cubicBezTo>
                  <a:pt x="106" y="80"/>
                  <a:pt x="120" y="66"/>
                  <a:pt x="120" y="48"/>
                </a:cubicBezTo>
                <a:cubicBezTo>
                  <a:pt x="120" y="30"/>
                  <a:pt x="106" y="16"/>
                  <a:pt x="88" y="16"/>
                </a:cubicBezTo>
                <a:moveTo>
                  <a:pt x="101" y="61"/>
                </a:moveTo>
                <a:cubicBezTo>
                  <a:pt x="100" y="63"/>
                  <a:pt x="99" y="64"/>
                  <a:pt x="98" y="65"/>
                </a:cubicBezTo>
                <a:cubicBezTo>
                  <a:pt x="97" y="66"/>
                  <a:pt x="96" y="67"/>
                  <a:pt x="94" y="67"/>
                </a:cubicBezTo>
                <a:cubicBezTo>
                  <a:pt x="93" y="68"/>
                  <a:pt x="91" y="68"/>
                  <a:pt x="90" y="68"/>
                </a:cubicBezTo>
                <a:cubicBezTo>
                  <a:pt x="90" y="72"/>
                  <a:pt x="90" y="72"/>
                  <a:pt x="90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68"/>
                  <a:pt x="86" y="68"/>
                  <a:pt x="86" y="68"/>
                </a:cubicBezTo>
                <a:cubicBezTo>
                  <a:pt x="84" y="68"/>
                  <a:pt x="83" y="68"/>
                  <a:pt x="82" y="67"/>
                </a:cubicBezTo>
                <a:cubicBezTo>
                  <a:pt x="80" y="67"/>
                  <a:pt x="79" y="66"/>
                  <a:pt x="77" y="65"/>
                </a:cubicBezTo>
                <a:cubicBezTo>
                  <a:pt x="76" y="64"/>
                  <a:pt x="75" y="62"/>
                  <a:pt x="75" y="61"/>
                </a:cubicBezTo>
                <a:cubicBezTo>
                  <a:pt x="74" y="59"/>
                  <a:pt x="74" y="58"/>
                  <a:pt x="74" y="56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58"/>
                  <a:pt x="80" y="60"/>
                  <a:pt x="82" y="61"/>
                </a:cubicBezTo>
                <a:cubicBezTo>
                  <a:pt x="83" y="63"/>
                  <a:pt x="84" y="63"/>
                  <a:pt x="86" y="63"/>
                </a:cubicBezTo>
                <a:cubicBezTo>
                  <a:pt x="86" y="50"/>
                  <a:pt x="86" y="50"/>
                  <a:pt x="86" y="50"/>
                </a:cubicBezTo>
                <a:cubicBezTo>
                  <a:pt x="85" y="50"/>
                  <a:pt x="84" y="49"/>
                  <a:pt x="82" y="49"/>
                </a:cubicBezTo>
                <a:cubicBezTo>
                  <a:pt x="81" y="48"/>
                  <a:pt x="80" y="47"/>
                  <a:pt x="79" y="47"/>
                </a:cubicBezTo>
                <a:cubicBezTo>
                  <a:pt x="77" y="46"/>
                  <a:pt x="76" y="45"/>
                  <a:pt x="76" y="43"/>
                </a:cubicBezTo>
                <a:cubicBezTo>
                  <a:pt x="75" y="42"/>
                  <a:pt x="75" y="40"/>
                  <a:pt x="75" y="38"/>
                </a:cubicBezTo>
                <a:cubicBezTo>
                  <a:pt x="75" y="37"/>
                  <a:pt x="75" y="35"/>
                  <a:pt x="76" y="34"/>
                </a:cubicBezTo>
                <a:cubicBezTo>
                  <a:pt x="76" y="32"/>
                  <a:pt x="77" y="31"/>
                  <a:pt x="78" y="30"/>
                </a:cubicBezTo>
                <a:cubicBezTo>
                  <a:pt x="79" y="29"/>
                  <a:pt x="81" y="29"/>
                  <a:pt x="82" y="28"/>
                </a:cubicBezTo>
                <a:cubicBezTo>
                  <a:pt x="84" y="28"/>
                  <a:pt x="85" y="28"/>
                  <a:pt x="86" y="28"/>
                </a:cubicBezTo>
                <a:cubicBezTo>
                  <a:pt x="86" y="24"/>
                  <a:pt x="86" y="24"/>
                  <a:pt x="86" y="24"/>
                </a:cubicBezTo>
                <a:cubicBezTo>
                  <a:pt x="90" y="24"/>
                  <a:pt x="90" y="24"/>
                  <a:pt x="90" y="24"/>
                </a:cubicBezTo>
                <a:cubicBezTo>
                  <a:pt x="90" y="28"/>
                  <a:pt x="90" y="28"/>
                  <a:pt x="90" y="28"/>
                </a:cubicBezTo>
                <a:cubicBezTo>
                  <a:pt x="91" y="28"/>
                  <a:pt x="92" y="28"/>
                  <a:pt x="94" y="28"/>
                </a:cubicBezTo>
                <a:cubicBezTo>
                  <a:pt x="95" y="29"/>
                  <a:pt x="96" y="29"/>
                  <a:pt x="97" y="30"/>
                </a:cubicBezTo>
                <a:cubicBezTo>
                  <a:pt x="99" y="31"/>
                  <a:pt x="99" y="32"/>
                  <a:pt x="100" y="34"/>
                </a:cubicBezTo>
                <a:cubicBezTo>
                  <a:pt x="101" y="35"/>
                  <a:pt x="101" y="36"/>
                  <a:pt x="101" y="38"/>
                </a:cubicBezTo>
                <a:cubicBezTo>
                  <a:pt x="95" y="38"/>
                  <a:pt x="95" y="38"/>
                  <a:pt x="95" y="38"/>
                </a:cubicBezTo>
                <a:cubicBezTo>
                  <a:pt x="95" y="36"/>
                  <a:pt x="94" y="35"/>
                  <a:pt x="93" y="34"/>
                </a:cubicBezTo>
                <a:cubicBezTo>
                  <a:pt x="93" y="33"/>
                  <a:pt x="92" y="32"/>
                  <a:pt x="90" y="32"/>
                </a:cubicBezTo>
                <a:cubicBezTo>
                  <a:pt x="90" y="44"/>
                  <a:pt x="90" y="44"/>
                  <a:pt x="90" y="44"/>
                </a:cubicBezTo>
                <a:cubicBezTo>
                  <a:pt x="91" y="44"/>
                  <a:pt x="92" y="45"/>
                  <a:pt x="94" y="45"/>
                </a:cubicBezTo>
                <a:cubicBezTo>
                  <a:pt x="95" y="46"/>
                  <a:pt x="97" y="47"/>
                  <a:pt x="98" y="48"/>
                </a:cubicBezTo>
                <a:cubicBezTo>
                  <a:pt x="99" y="49"/>
                  <a:pt x="100" y="50"/>
                  <a:pt x="101" y="51"/>
                </a:cubicBezTo>
                <a:cubicBezTo>
                  <a:pt x="102" y="52"/>
                  <a:pt x="102" y="54"/>
                  <a:pt x="102" y="56"/>
                </a:cubicBezTo>
                <a:cubicBezTo>
                  <a:pt x="102" y="58"/>
                  <a:pt x="102" y="60"/>
                  <a:pt x="101" y="61"/>
                </a:cubicBezTo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2"/>
                  <a:pt x="4" y="96"/>
                  <a:pt x="8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2" y="96"/>
                  <a:pt x="176" y="92"/>
                  <a:pt x="176" y="8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2" y="8"/>
                </a:moveTo>
                <a:cubicBezTo>
                  <a:pt x="14" y="8"/>
                  <a:pt x="16" y="10"/>
                  <a:pt x="16" y="12"/>
                </a:cubicBezTo>
                <a:cubicBezTo>
                  <a:pt x="16" y="14"/>
                  <a:pt x="14" y="16"/>
                  <a:pt x="12" y="16"/>
                </a:cubicBezTo>
                <a:cubicBezTo>
                  <a:pt x="10" y="16"/>
                  <a:pt x="8" y="14"/>
                  <a:pt x="8" y="12"/>
                </a:cubicBezTo>
                <a:cubicBezTo>
                  <a:pt x="8" y="10"/>
                  <a:pt x="10" y="8"/>
                  <a:pt x="12" y="8"/>
                </a:cubicBezTo>
                <a:moveTo>
                  <a:pt x="12" y="88"/>
                </a:moveTo>
                <a:cubicBezTo>
                  <a:pt x="10" y="88"/>
                  <a:pt x="8" y="86"/>
                  <a:pt x="8" y="84"/>
                </a:cubicBezTo>
                <a:cubicBezTo>
                  <a:pt x="8" y="82"/>
                  <a:pt x="10" y="80"/>
                  <a:pt x="12" y="80"/>
                </a:cubicBezTo>
                <a:cubicBezTo>
                  <a:pt x="14" y="80"/>
                  <a:pt x="16" y="82"/>
                  <a:pt x="16" y="84"/>
                </a:cubicBezTo>
                <a:cubicBezTo>
                  <a:pt x="16" y="86"/>
                  <a:pt x="14" y="88"/>
                  <a:pt x="12" y="88"/>
                </a:cubicBezTo>
                <a:moveTo>
                  <a:pt x="164" y="88"/>
                </a:moveTo>
                <a:cubicBezTo>
                  <a:pt x="162" y="88"/>
                  <a:pt x="160" y="86"/>
                  <a:pt x="160" y="84"/>
                </a:cubicBezTo>
                <a:cubicBezTo>
                  <a:pt x="160" y="82"/>
                  <a:pt x="162" y="80"/>
                  <a:pt x="164" y="80"/>
                </a:cubicBezTo>
                <a:cubicBezTo>
                  <a:pt x="166" y="80"/>
                  <a:pt x="168" y="82"/>
                  <a:pt x="168" y="84"/>
                </a:cubicBezTo>
                <a:cubicBezTo>
                  <a:pt x="168" y="86"/>
                  <a:pt x="166" y="88"/>
                  <a:pt x="164" y="88"/>
                </a:cubicBezTo>
                <a:moveTo>
                  <a:pt x="168" y="73"/>
                </a:moveTo>
                <a:cubicBezTo>
                  <a:pt x="167" y="72"/>
                  <a:pt x="165" y="72"/>
                  <a:pt x="164" y="72"/>
                </a:cubicBezTo>
                <a:cubicBezTo>
                  <a:pt x="157" y="72"/>
                  <a:pt x="152" y="77"/>
                  <a:pt x="152" y="84"/>
                </a:cubicBezTo>
                <a:cubicBezTo>
                  <a:pt x="152" y="85"/>
                  <a:pt x="152" y="87"/>
                  <a:pt x="153" y="88"/>
                </a:cubicBezTo>
                <a:cubicBezTo>
                  <a:pt x="23" y="88"/>
                  <a:pt x="23" y="88"/>
                  <a:pt x="23" y="88"/>
                </a:cubicBezTo>
                <a:cubicBezTo>
                  <a:pt x="24" y="87"/>
                  <a:pt x="24" y="85"/>
                  <a:pt x="24" y="84"/>
                </a:cubicBezTo>
                <a:cubicBezTo>
                  <a:pt x="24" y="77"/>
                  <a:pt x="19" y="72"/>
                  <a:pt x="12" y="72"/>
                </a:cubicBezTo>
                <a:cubicBezTo>
                  <a:pt x="11" y="72"/>
                  <a:pt x="9" y="72"/>
                  <a:pt x="8" y="73"/>
                </a:cubicBezTo>
                <a:cubicBezTo>
                  <a:pt x="8" y="23"/>
                  <a:pt x="8" y="23"/>
                  <a:pt x="8" y="23"/>
                </a:cubicBezTo>
                <a:cubicBezTo>
                  <a:pt x="9" y="24"/>
                  <a:pt x="11" y="24"/>
                  <a:pt x="12" y="24"/>
                </a:cubicBezTo>
                <a:cubicBezTo>
                  <a:pt x="19" y="24"/>
                  <a:pt x="24" y="19"/>
                  <a:pt x="24" y="12"/>
                </a:cubicBezTo>
                <a:cubicBezTo>
                  <a:pt x="24" y="11"/>
                  <a:pt x="24" y="9"/>
                  <a:pt x="23" y="8"/>
                </a:cubicBezTo>
                <a:cubicBezTo>
                  <a:pt x="153" y="8"/>
                  <a:pt x="153" y="8"/>
                  <a:pt x="153" y="8"/>
                </a:cubicBezTo>
                <a:cubicBezTo>
                  <a:pt x="152" y="9"/>
                  <a:pt x="152" y="11"/>
                  <a:pt x="152" y="12"/>
                </a:cubicBezTo>
                <a:cubicBezTo>
                  <a:pt x="152" y="19"/>
                  <a:pt x="157" y="24"/>
                  <a:pt x="164" y="24"/>
                </a:cubicBezTo>
                <a:cubicBezTo>
                  <a:pt x="165" y="24"/>
                  <a:pt x="167" y="24"/>
                  <a:pt x="168" y="23"/>
                </a:cubicBezTo>
                <a:lnTo>
                  <a:pt x="168" y="73"/>
                </a:lnTo>
                <a:close/>
                <a:moveTo>
                  <a:pt x="164" y="16"/>
                </a:moveTo>
                <a:cubicBezTo>
                  <a:pt x="162" y="16"/>
                  <a:pt x="160" y="14"/>
                  <a:pt x="160" y="12"/>
                </a:cubicBezTo>
                <a:cubicBezTo>
                  <a:pt x="160" y="10"/>
                  <a:pt x="162" y="8"/>
                  <a:pt x="164" y="8"/>
                </a:cubicBezTo>
                <a:cubicBezTo>
                  <a:pt x="166" y="8"/>
                  <a:pt x="168" y="10"/>
                  <a:pt x="168" y="12"/>
                </a:cubicBezTo>
                <a:cubicBezTo>
                  <a:pt x="168" y="14"/>
                  <a:pt x="166" y="16"/>
                  <a:pt x="164" y="16"/>
                </a:cubicBezTo>
                <a:moveTo>
                  <a:pt x="81" y="38"/>
                </a:moveTo>
                <a:cubicBezTo>
                  <a:pt x="81" y="39"/>
                  <a:pt x="81" y="39"/>
                  <a:pt x="81" y="40"/>
                </a:cubicBezTo>
                <a:cubicBezTo>
                  <a:pt x="82" y="41"/>
                  <a:pt x="82" y="41"/>
                  <a:pt x="83" y="42"/>
                </a:cubicBezTo>
                <a:cubicBezTo>
                  <a:pt x="83" y="42"/>
                  <a:pt x="84" y="42"/>
                  <a:pt x="85" y="43"/>
                </a:cubicBezTo>
                <a:cubicBezTo>
                  <a:pt x="85" y="43"/>
                  <a:pt x="86" y="43"/>
                  <a:pt x="86" y="43"/>
                </a:cubicBezTo>
                <a:cubicBezTo>
                  <a:pt x="86" y="32"/>
                  <a:pt x="86" y="32"/>
                  <a:pt x="86" y="32"/>
                </a:cubicBezTo>
                <a:cubicBezTo>
                  <a:pt x="84" y="32"/>
                  <a:pt x="83" y="33"/>
                  <a:pt x="82" y="34"/>
                </a:cubicBezTo>
                <a:cubicBezTo>
                  <a:pt x="81" y="35"/>
                  <a:pt x="81" y="36"/>
                  <a:pt x="81" y="38"/>
                </a:cubicBezTo>
                <a:moveTo>
                  <a:pt x="140" y="72"/>
                </a:moveTo>
                <a:cubicBezTo>
                  <a:pt x="132" y="72"/>
                  <a:pt x="132" y="72"/>
                  <a:pt x="132" y="72"/>
                </a:cubicBezTo>
                <a:cubicBezTo>
                  <a:pt x="130" y="72"/>
                  <a:pt x="128" y="74"/>
                  <a:pt x="128" y="76"/>
                </a:cubicBezTo>
                <a:cubicBezTo>
                  <a:pt x="128" y="78"/>
                  <a:pt x="130" y="80"/>
                  <a:pt x="132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2" y="80"/>
                  <a:pt x="144" y="78"/>
                  <a:pt x="144" y="76"/>
                </a:cubicBezTo>
                <a:cubicBezTo>
                  <a:pt x="144" y="74"/>
                  <a:pt x="142" y="72"/>
                  <a:pt x="140" y="72"/>
                </a:cubicBezTo>
                <a:moveTo>
                  <a:pt x="94" y="53"/>
                </a:moveTo>
                <a:cubicBezTo>
                  <a:pt x="93" y="52"/>
                  <a:pt x="92" y="52"/>
                  <a:pt x="92" y="51"/>
                </a:cubicBezTo>
                <a:cubicBezTo>
                  <a:pt x="91" y="51"/>
                  <a:pt x="90" y="51"/>
                  <a:pt x="90" y="51"/>
                </a:cubicBezTo>
                <a:cubicBezTo>
                  <a:pt x="90" y="63"/>
                  <a:pt x="90" y="63"/>
                  <a:pt x="90" y="63"/>
                </a:cubicBezTo>
                <a:cubicBezTo>
                  <a:pt x="92" y="63"/>
                  <a:pt x="93" y="63"/>
                  <a:pt x="94" y="62"/>
                </a:cubicBezTo>
                <a:cubicBezTo>
                  <a:pt x="95" y="61"/>
                  <a:pt x="96" y="59"/>
                  <a:pt x="96" y="57"/>
                </a:cubicBezTo>
                <a:cubicBezTo>
                  <a:pt x="96" y="56"/>
                  <a:pt x="96" y="55"/>
                  <a:pt x="95" y="54"/>
                </a:cubicBezTo>
                <a:cubicBezTo>
                  <a:pt x="95" y="54"/>
                  <a:pt x="94" y="53"/>
                  <a:pt x="94" y="53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4"/>
          <p:cNvSpPr>
            <a:spLocks noEditPoints="1"/>
          </p:cNvSpPr>
          <p:nvPr/>
        </p:nvSpPr>
        <p:spPr bwMode="auto">
          <a:xfrm>
            <a:off x="10982325" y="1620838"/>
            <a:ext cx="617538" cy="449263"/>
          </a:xfrm>
          <a:custGeom>
            <a:avLst/>
            <a:gdLst>
              <a:gd name="T0" fmla="*/ 32 w 176"/>
              <a:gd name="T1" fmla="*/ 52 h 128"/>
              <a:gd name="T2" fmla="*/ 48 w 176"/>
              <a:gd name="T3" fmla="*/ 52 h 128"/>
              <a:gd name="T4" fmla="*/ 140 w 176"/>
              <a:gd name="T5" fmla="*/ 8 h 128"/>
              <a:gd name="T6" fmla="*/ 36 w 176"/>
              <a:gd name="T7" fmla="*/ 0 h 128"/>
              <a:gd name="T8" fmla="*/ 20 w 176"/>
              <a:gd name="T9" fmla="*/ 24 h 128"/>
              <a:gd name="T10" fmla="*/ 156 w 176"/>
              <a:gd name="T11" fmla="*/ 16 h 128"/>
              <a:gd name="T12" fmla="*/ 20 w 176"/>
              <a:gd name="T13" fmla="*/ 24 h 128"/>
              <a:gd name="T14" fmla="*/ 0 w 176"/>
              <a:gd name="T15" fmla="*/ 40 h 128"/>
              <a:gd name="T16" fmla="*/ 168 w 176"/>
              <a:gd name="T17" fmla="*/ 128 h 128"/>
              <a:gd name="T18" fmla="*/ 168 w 176"/>
              <a:gd name="T19" fmla="*/ 32 h 128"/>
              <a:gd name="T20" fmla="*/ 12 w 176"/>
              <a:gd name="T21" fmla="*/ 48 h 128"/>
              <a:gd name="T22" fmla="*/ 12 w 176"/>
              <a:gd name="T23" fmla="*/ 120 h 128"/>
              <a:gd name="T24" fmla="*/ 16 w 176"/>
              <a:gd name="T25" fmla="*/ 116 h 128"/>
              <a:gd name="T26" fmla="*/ 160 w 176"/>
              <a:gd name="T27" fmla="*/ 116 h 128"/>
              <a:gd name="T28" fmla="*/ 164 w 176"/>
              <a:gd name="T29" fmla="*/ 120 h 128"/>
              <a:gd name="T30" fmla="*/ 152 w 176"/>
              <a:gd name="T31" fmla="*/ 116 h 128"/>
              <a:gd name="T32" fmla="*/ 24 w 176"/>
              <a:gd name="T33" fmla="*/ 116 h 128"/>
              <a:gd name="T34" fmla="*/ 8 w 176"/>
              <a:gd name="T35" fmla="*/ 55 h 128"/>
              <a:gd name="T36" fmla="*/ 23 w 176"/>
              <a:gd name="T37" fmla="*/ 40 h 128"/>
              <a:gd name="T38" fmla="*/ 164 w 176"/>
              <a:gd name="T39" fmla="*/ 56 h 128"/>
              <a:gd name="T40" fmla="*/ 164 w 176"/>
              <a:gd name="T41" fmla="*/ 48 h 128"/>
              <a:gd name="T42" fmla="*/ 168 w 176"/>
              <a:gd name="T43" fmla="*/ 44 h 128"/>
              <a:gd name="T44" fmla="*/ 132 w 176"/>
              <a:gd name="T45" fmla="*/ 104 h 128"/>
              <a:gd name="T46" fmla="*/ 140 w 176"/>
              <a:gd name="T47" fmla="*/ 112 h 128"/>
              <a:gd name="T48" fmla="*/ 88 w 176"/>
              <a:gd name="T49" fmla="*/ 48 h 128"/>
              <a:gd name="T50" fmla="*/ 120 w 176"/>
              <a:gd name="T51" fmla="*/ 80 h 128"/>
              <a:gd name="T52" fmla="*/ 98 w 176"/>
              <a:gd name="T53" fmla="*/ 97 h 128"/>
              <a:gd name="T54" fmla="*/ 90 w 176"/>
              <a:gd name="T55" fmla="*/ 104 h 128"/>
              <a:gd name="T56" fmla="*/ 82 w 176"/>
              <a:gd name="T57" fmla="*/ 99 h 128"/>
              <a:gd name="T58" fmla="*/ 74 w 176"/>
              <a:gd name="T59" fmla="*/ 88 h 128"/>
              <a:gd name="T60" fmla="*/ 86 w 176"/>
              <a:gd name="T61" fmla="*/ 95 h 128"/>
              <a:gd name="T62" fmla="*/ 79 w 176"/>
              <a:gd name="T63" fmla="*/ 79 h 128"/>
              <a:gd name="T64" fmla="*/ 76 w 176"/>
              <a:gd name="T65" fmla="*/ 66 h 128"/>
              <a:gd name="T66" fmla="*/ 86 w 176"/>
              <a:gd name="T67" fmla="*/ 60 h 128"/>
              <a:gd name="T68" fmla="*/ 90 w 176"/>
              <a:gd name="T69" fmla="*/ 60 h 128"/>
              <a:gd name="T70" fmla="*/ 100 w 176"/>
              <a:gd name="T71" fmla="*/ 66 h 128"/>
              <a:gd name="T72" fmla="*/ 93 w 176"/>
              <a:gd name="T73" fmla="*/ 66 h 128"/>
              <a:gd name="T74" fmla="*/ 94 w 176"/>
              <a:gd name="T75" fmla="*/ 77 h 128"/>
              <a:gd name="T76" fmla="*/ 102 w 176"/>
              <a:gd name="T77" fmla="*/ 88 h 128"/>
              <a:gd name="T78" fmla="*/ 92 w 176"/>
              <a:gd name="T79" fmla="*/ 83 h 128"/>
              <a:gd name="T80" fmla="*/ 94 w 176"/>
              <a:gd name="T81" fmla="*/ 94 h 128"/>
              <a:gd name="T82" fmla="*/ 94 w 176"/>
              <a:gd name="T83" fmla="*/ 85 h 128"/>
              <a:gd name="T84" fmla="*/ 83 w 176"/>
              <a:gd name="T85" fmla="*/ 74 h 128"/>
              <a:gd name="T86" fmla="*/ 86 w 176"/>
              <a:gd name="T87" fmla="*/ 6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28">
                <a:moveTo>
                  <a:pt x="44" y="48"/>
                </a:moveTo>
                <a:cubicBezTo>
                  <a:pt x="36" y="48"/>
                  <a:pt x="36" y="48"/>
                  <a:pt x="36" y="48"/>
                </a:cubicBezTo>
                <a:cubicBezTo>
                  <a:pt x="34" y="48"/>
                  <a:pt x="32" y="50"/>
                  <a:pt x="32" y="52"/>
                </a:cubicBezTo>
                <a:cubicBezTo>
                  <a:pt x="32" y="54"/>
                  <a:pt x="34" y="56"/>
                  <a:pt x="36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6" y="56"/>
                  <a:pt x="48" y="54"/>
                  <a:pt x="48" y="52"/>
                </a:cubicBezTo>
                <a:cubicBezTo>
                  <a:pt x="48" y="50"/>
                  <a:pt x="46" y="48"/>
                  <a:pt x="44" y="48"/>
                </a:cubicBezTo>
                <a:moveTo>
                  <a:pt x="36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2" y="8"/>
                  <a:pt x="144" y="6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6"/>
                  <a:pt x="34" y="8"/>
                  <a:pt x="36" y="8"/>
                </a:cubicBezTo>
                <a:moveTo>
                  <a:pt x="20" y="24"/>
                </a:moveTo>
                <a:cubicBezTo>
                  <a:pt x="156" y="24"/>
                  <a:pt x="156" y="24"/>
                  <a:pt x="156" y="24"/>
                </a:cubicBezTo>
                <a:cubicBezTo>
                  <a:pt x="158" y="24"/>
                  <a:pt x="160" y="22"/>
                  <a:pt x="160" y="20"/>
                </a:cubicBezTo>
                <a:cubicBezTo>
                  <a:pt x="160" y="18"/>
                  <a:pt x="158" y="16"/>
                  <a:pt x="156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18" y="16"/>
                  <a:pt x="16" y="18"/>
                  <a:pt x="16" y="20"/>
                </a:cubicBezTo>
                <a:cubicBezTo>
                  <a:pt x="16" y="22"/>
                  <a:pt x="18" y="24"/>
                  <a:pt x="20" y="24"/>
                </a:cubicBezTo>
                <a:moveTo>
                  <a:pt x="168" y="32"/>
                </a:moveTo>
                <a:cubicBezTo>
                  <a:pt x="8" y="32"/>
                  <a:pt x="8" y="32"/>
                  <a:pt x="8" y="32"/>
                </a:cubicBezTo>
                <a:cubicBezTo>
                  <a:pt x="4" y="32"/>
                  <a:pt x="0" y="36"/>
                  <a:pt x="0" y="4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4"/>
                  <a:pt x="4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72" y="128"/>
                  <a:pt x="176" y="124"/>
                  <a:pt x="176" y="120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2" y="40"/>
                </a:moveTo>
                <a:cubicBezTo>
                  <a:pt x="14" y="40"/>
                  <a:pt x="16" y="42"/>
                  <a:pt x="16" y="44"/>
                </a:cubicBezTo>
                <a:cubicBezTo>
                  <a:pt x="16" y="46"/>
                  <a:pt x="14" y="48"/>
                  <a:pt x="12" y="48"/>
                </a:cubicBezTo>
                <a:cubicBezTo>
                  <a:pt x="10" y="48"/>
                  <a:pt x="8" y="46"/>
                  <a:pt x="8" y="44"/>
                </a:cubicBezTo>
                <a:cubicBezTo>
                  <a:pt x="8" y="42"/>
                  <a:pt x="10" y="40"/>
                  <a:pt x="12" y="40"/>
                </a:cubicBezTo>
                <a:moveTo>
                  <a:pt x="12" y="120"/>
                </a:moveTo>
                <a:cubicBezTo>
                  <a:pt x="10" y="120"/>
                  <a:pt x="8" y="118"/>
                  <a:pt x="8" y="116"/>
                </a:cubicBezTo>
                <a:cubicBezTo>
                  <a:pt x="8" y="114"/>
                  <a:pt x="10" y="112"/>
                  <a:pt x="12" y="112"/>
                </a:cubicBezTo>
                <a:cubicBezTo>
                  <a:pt x="14" y="112"/>
                  <a:pt x="16" y="114"/>
                  <a:pt x="16" y="116"/>
                </a:cubicBezTo>
                <a:cubicBezTo>
                  <a:pt x="16" y="118"/>
                  <a:pt x="14" y="120"/>
                  <a:pt x="12" y="120"/>
                </a:cubicBezTo>
                <a:moveTo>
                  <a:pt x="164" y="120"/>
                </a:moveTo>
                <a:cubicBezTo>
                  <a:pt x="162" y="120"/>
                  <a:pt x="160" y="118"/>
                  <a:pt x="160" y="116"/>
                </a:cubicBezTo>
                <a:cubicBezTo>
                  <a:pt x="160" y="114"/>
                  <a:pt x="162" y="112"/>
                  <a:pt x="164" y="112"/>
                </a:cubicBezTo>
                <a:cubicBezTo>
                  <a:pt x="166" y="112"/>
                  <a:pt x="168" y="114"/>
                  <a:pt x="168" y="116"/>
                </a:cubicBezTo>
                <a:cubicBezTo>
                  <a:pt x="168" y="118"/>
                  <a:pt x="166" y="120"/>
                  <a:pt x="164" y="120"/>
                </a:cubicBezTo>
                <a:moveTo>
                  <a:pt x="168" y="105"/>
                </a:moveTo>
                <a:cubicBezTo>
                  <a:pt x="167" y="104"/>
                  <a:pt x="165" y="104"/>
                  <a:pt x="164" y="104"/>
                </a:cubicBezTo>
                <a:cubicBezTo>
                  <a:pt x="157" y="104"/>
                  <a:pt x="152" y="109"/>
                  <a:pt x="152" y="116"/>
                </a:cubicBezTo>
                <a:cubicBezTo>
                  <a:pt x="152" y="117"/>
                  <a:pt x="152" y="119"/>
                  <a:pt x="153" y="120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4" y="119"/>
                  <a:pt x="24" y="117"/>
                  <a:pt x="24" y="116"/>
                </a:cubicBezTo>
                <a:cubicBezTo>
                  <a:pt x="24" y="109"/>
                  <a:pt x="19" y="104"/>
                  <a:pt x="12" y="104"/>
                </a:cubicBezTo>
                <a:cubicBezTo>
                  <a:pt x="11" y="104"/>
                  <a:pt x="9" y="104"/>
                  <a:pt x="8" y="105"/>
                </a:cubicBezTo>
                <a:cubicBezTo>
                  <a:pt x="8" y="55"/>
                  <a:pt x="8" y="55"/>
                  <a:pt x="8" y="55"/>
                </a:cubicBezTo>
                <a:cubicBezTo>
                  <a:pt x="9" y="56"/>
                  <a:pt x="11" y="56"/>
                  <a:pt x="12" y="56"/>
                </a:cubicBezTo>
                <a:cubicBezTo>
                  <a:pt x="19" y="56"/>
                  <a:pt x="24" y="51"/>
                  <a:pt x="24" y="44"/>
                </a:cubicBezTo>
                <a:cubicBezTo>
                  <a:pt x="24" y="43"/>
                  <a:pt x="24" y="41"/>
                  <a:pt x="23" y="40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2" y="41"/>
                  <a:pt x="152" y="43"/>
                  <a:pt x="152" y="44"/>
                </a:cubicBezTo>
                <a:cubicBezTo>
                  <a:pt x="152" y="51"/>
                  <a:pt x="157" y="56"/>
                  <a:pt x="164" y="56"/>
                </a:cubicBezTo>
                <a:cubicBezTo>
                  <a:pt x="165" y="56"/>
                  <a:pt x="167" y="56"/>
                  <a:pt x="168" y="55"/>
                </a:cubicBezTo>
                <a:lnTo>
                  <a:pt x="168" y="105"/>
                </a:lnTo>
                <a:close/>
                <a:moveTo>
                  <a:pt x="164" y="48"/>
                </a:moveTo>
                <a:cubicBezTo>
                  <a:pt x="162" y="48"/>
                  <a:pt x="160" y="46"/>
                  <a:pt x="160" y="44"/>
                </a:cubicBezTo>
                <a:cubicBezTo>
                  <a:pt x="160" y="42"/>
                  <a:pt x="162" y="40"/>
                  <a:pt x="164" y="40"/>
                </a:cubicBezTo>
                <a:cubicBezTo>
                  <a:pt x="166" y="40"/>
                  <a:pt x="168" y="42"/>
                  <a:pt x="168" y="44"/>
                </a:cubicBezTo>
                <a:cubicBezTo>
                  <a:pt x="168" y="46"/>
                  <a:pt x="166" y="48"/>
                  <a:pt x="164" y="48"/>
                </a:cubicBezTo>
                <a:moveTo>
                  <a:pt x="140" y="104"/>
                </a:moveTo>
                <a:cubicBezTo>
                  <a:pt x="132" y="104"/>
                  <a:pt x="132" y="104"/>
                  <a:pt x="132" y="104"/>
                </a:cubicBezTo>
                <a:cubicBezTo>
                  <a:pt x="130" y="104"/>
                  <a:pt x="128" y="106"/>
                  <a:pt x="128" y="108"/>
                </a:cubicBezTo>
                <a:cubicBezTo>
                  <a:pt x="128" y="110"/>
                  <a:pt x="130" y="112"/>
                  <a:pt x="132" y="112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42" y="112"/>
                  <a:pt x="144" y="110"/>
                  <a:pt x="144" y="108"/>
                </a:cubicBezTo>
                <a:cubicBezTo>
                  <a:pt x="144" y="106"/>
                  <a:pt x="142" y="104"/>
                  <a:pt x="140" y="104"/>
                </a:cubicBezTo>
                <a:moveTo>
                  <a:pt x="88" y="48"/>
                </a:moveTo>
                <a:cubicBezTo>
                  <a:pt x="70" y="48"/>
                  <a:pt x="56" y="62"/>
                  <a:pt x="56" y="80"/>
                </a:cubicBezTo>
                <a:cubicBezTo>
                  <a:pt x="56" y="98"/>
                  <a:pt x="70" y="112"/>
                  <a:pt x="88" y="112"/>
                </a:cubicBezTo>
                <a:cubicBezTo>
                  <a:pt x="106" y="112"/>
                  <a:pt x="120" y="98"/>
                  <a:pt x="120" y="80"/>
                </a:cubicBezTo>
                <a:cubicBezTo>
                  <a:pt x="120" y="62"/>
                  <a:pt x="106" y="48"/>
                  <a:pt x="88" y="48"/>
                </a:cubicBezTo>
                <a:moveTo>
                  <a:pt x="101" y="93"/>
                </a:moveTo>
                <a:cubicBezTo>
                  <a:pt x="100" y="95"/>
                  <a:pt x="99" y="96"/>
                  <a:pt x="98" y="97"/>
                </a:cubicBezTo>
                <a:cubicBezTo>
                  <a:pt x="97" y="98"/>
                  <a:pt x="96" y="99"/>
                  <a:pt x="94" y="99"/>
                </a:cubicBezTo>
                <a:cubicBezTo>
                  <a:pt x="93" y="100"/>
                  <a:pt x="91" y="100"/>
                  <a:pt x="90" y="100"/>
                </a:cubicBezTo>
                <a:cubicBezTo>
                  <a:pt x="90" y="104"/>
                  <a:pt x="90" y="104"/>
                  <a:pt x="90" y="104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4" y="100"/>
                  <a:pt x="83" y="100"/>
                  <a:pt x="82" y="99"/>
                </a:cubicBezTo>
                <a:cubicBezTo>
                  <a:pt x="80" y="99"/>
                  <a:pt x="79" y="98"/>
                  <a:pt x="77" y="97"/>
                </a:cubicBezTo>
                <a:cubicBezTo>
                  <a:pt x="76" y="96"/>
                  <a:pt x="75" y="94"/>
                  <a:pt x="75" y="93"/>
                </a:cubicBezTo>
                <a:cubicBezTo>
                  <a:pt x="74" y="91"/>
                  <a:pt x="74" y="90"/>
                  <a:pt x="74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90"/>
                  <a:pt x="80" y="92"/>
                  <a:pt x="82" y="93"/>
                </a:cubicBezTo>
                <a:cubicBezTo>
                  <a:pt x="83" y="95"/>
                  <a:pt x="84" y="95"/>
                  <a:pt x="86" y="95"/>
                </a:cubicBezTo>
                <a:cubicBezTo>
                  <a:pt x="86" y="82"/>
                  <a:pt x="86" y="82"/>
                  <a:pt x="86" y="82"/>
                </a:cubicBezTo>
                <a:cubicBezTo>
                  <a:pt x="85" y="82"/>
                  <a:pt x="84" y="81"/>
                  <a:pt x="82" y="81"/>
                </a:cubicBezTo>
                <a:cubicBezTo>
                  <a:pt x="81" y="80"/>
                  <a:pt x="80" y="79"/>
                  <a:pt x="79" y="79"/>
                </a:cubicBezTo>
                <a:cubicBezTo>
                  <a:pt x="77" y="78"/>
                  <a:pt x="76" y="77"/>
                  <a:pt x="76" y="75"/>
                </a:cubicBezTo>
                <a:cubicBezTo>
                  <a:pt x="75" y="74"/>
                  <a:pt x="75" y="72"/>
                  <a:pt x="75" y="70"/>
                </a:cubicBezTo>
                <a:cubicBezTo>
                  <a:pt x="75" y="69"/>
                  <a:pt x="75" y="67"/>
                  <a:pt x="76" y="66"/>
                </a:cubicBezTo>
                <a:cubicBezTo>
                  <a:pt x="76" y="64"/>
                  <a:pt x="77" y="63"/>
                  <a:pt x="78" y="62"/>
                </a:cubicBezTo>
                <a:cubicBezTo>
                  <a:pt x="79" y="61"/>
                  <a:pt x="81" y="61"/>
                  <a:pt x="82" y="60"/>
                </a:cubicBezTo>
                <a:cubicBezTo>
                  <a:pt x="84" y="60"/>
                  <a:pt x="85" y="60"/>
                  <a:pt x="86" y="60"/>
                </a:cubicBezTo>
                <a:cubicBezTo>
                  <a:pt x="86" y="56"/>
                  <a:pt x="86" y="56"/>
                  <a:pt x="86" y="56"/>
                </a:cubicBezTo>
                <a:cubicBezTo>
                  <a:pt x="90" y="56"/>
                  <a:pt x="90" y="56"/>
                  <a:pt x="90" y="56"/>
                </a:cubicBezTo>
                <a:cubicBezTo>
                  <a:pt x="90" y="60"/>
                  <a:pt x="90" y="60"/>
                  <a:pt x="90" y="60"/>
                </a:cubicBezTo>
                <a:cubicBezTo>
                  <a:pt x="91" y="60"/>
                  <a:pt x="92" y="60"/>
                  <a:pt x="94" y="60"/>
                </a:cubicBezTo>
                <a:cubicBezTo>
                  <a:pt x="95" y="61"/>
                  <a:pt x="96" y="61"/>
                  <a:pt x="97" y="62"/>
                </a:cubicBezTo>
                <a:cubicBezTo>
                  <a:pt x="99" y="63"/>
                  <a:pt x="99" y="64"/>
                  <a:pt x="100" y="66"/>
                </a:cubicBezTo>
                <a:cubicBezTo>
                  <a:pt x="101" y="67"/>
                  <a:pt x="101" y="68"/>
                  <a:pt x="101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5" y="68"/>
                  <a:pt x="94" y="67"/>
                  <a:pt x="93" y="66"/>
                </a:cubicBezTo>
                <a:cubicBezTo>
                  <a:pt x="93" y="65"/>
                  <a:pt x="92" y="64"/>
                  <a:pt x="90" y="64"/>
                </a:cubicBezTo>
                <a:cubicBezTo>
                  <a:pt x="90" y="76"/>
                  <a:pt x="90" y="76"/>
                  <a:pt x="90" y="76"/>
                </a:cubicBezTo>
                <a:cubicBezTo>
                  <a:pt x="91" y="76"/>
                  <a:pt x="92" y="77"/>
                  <a:pt x="94" y="77"/>
                </a:cubicBezTo>
                <a:cubicBezTo>
                  <a:pt x="95" y="78"/>
                  <a:pt x="97" y="79"/>
                  <a:pt x="98" y="80"/>
                </a:cubicBezTo>
                <a:cubicBezTo>
                  <a:pt x="99" y="81"/>
                  <a:pt x="100" y="82"/>
                  <a:pt x="101" y="83"/>
                </a:cubicBezTo>
                <a:cubicBezTo>
                  <a:pt x="102" y="84"/>
                  <a:pt x="102" y="86"/>
                  <a:pt x="102" y="88"/>
                </a:cubicBezTo>
                <a:cubicBezTo>
                  <a:pt x="102" y="90"/>
                  <a:pt x="102" y="92"/>
                  <a:pt x="101" y="93"/>
                </a:cubicBezTo>
                <a:moveTo>
                  <a:pt x="94" y="85"/>
                </a:moveTo>
                <a:cubicBezTo>
                  <a:pt x="93" y="84"/>
                  <a:pt x="92" y="84"/>
                  <a:pt x="92" y="83"/>
                </a:cubicBezTo>
                <a:cubicBezTo>
                  <a:pt x="91" y="83"/>
                  <a:pt x="90" y="83"/>
                  <a:pt x="90" y="83"/>
                </a:cubicBezTo>
                <a:cubicBezTo>
                  <a:pt x="90" y="95"/>
                  <a:pt x="90" y="95"/>
                  <a:pt x="90" y="95"/>
                </a:cubicBezTo>
                <a:cubicBezTo>
                  <a:pt x="92" y="95"/>
                  <a:pt x="93" y="95"/>
                  <a:pt x="94" y="94"/>
                </a:cubicBezTo>
                <a:cubicBezTo>
                  <a:pt x="95" y="93"/>
                  <a:pt x="96" y="91"/>
                  <a:pt x="96" y="89"/>
                </a:cubicBezTo>
                <a:cubicBezTo>
                  <a:pt x="96" y="88"/>
                  <a:pt x="96" y="87"/>
                  <a:pt x="95" y="86"/>
                </a:cubicBezTo>
                <a:cubicBezTo>
                  <a:pt x="95" y="86"/>
                  <a:pt x="94" y="85"/>
                  <a:pt x="94" y="85"/>
                </a:cubicBezTo>
                <a:moveTo>
                  <a:pt x="81" y="70"/>
                </a:moveTo>
                <a:cubicBezTo>
                  <a:pt x="81" y="71"/>
                  <a:pt x="81" y="71"/>
                  <a:pt x="81" y="72"/>
                </a:cubicBezTo>
                <a:cubicBezTo>
                  <a:pt x="82" y="73"/>
                  <a:pt x="82" y="73"/>
                  <a:pt x="83" y="74"/>
                </a:cubicBezTo>
                <a:cubicBezTo>
                  <a:pt x="83" y="74"/>
                  <a:pt x="84" y="74"/>
                  <a:pt x="85" y="75"/>
                </a:cubicBezTo>
                <a:cubicBezTo>
                  <a:pt x="85" y="75"/>
                  <a:pt x="86" y="75"/>
                  <a:pt x="86" y="75"/>
                </a:cubicBezTo>
                <a:cubicBezTo>
                  <a:pt x="86" y="64"/>
                  <a:pt x="86" y="64"/>
                  <a:pt x="86" y="64"/>
                </a:cubicBezTo>
                <a:cubicBezTo>
                  <a:pt x="84" y="64"/>
                  <a:pt x="83" y="65"/>
                  <a:pt x="82" y="66"/>
                </a:cubicBezTo>
                <a:cubicBezTo>
                  <a:pt x="81" y="67"/>
                  <a:pt x="81" y="68"/>
                  <a:pt x="81" y="7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5"/>
          <p:cNvSpPr>
            <a:spLocks noEditPoints="1"/>
          </p:cNvSpPr>
          <p:nvPr/>
        </p:nvSpPr>
        <p:spPr bwMode="auto">
          <a:xfrm>
            <a:off x="371475" y="2828925"/>
            <a:ext cx="617538" cy="393700"/>
          </a:xfrm>
          <a:custGeom>
            <a:avLst/>
            <a:gdLst>
              <a:gd name="T0" fmla="*/ 36 w 176"/>
              <a:gd name="T1" fmla="*/ 48 h 112"/>
              <a:gd name="T2" fmla="*/ 66 w 176"/>
              <a:gd name="T3" fmla="*/ 60 h 112"/>
              <a:gd name="T4" fmla="*/ 69 w 176"/>
              <a:gd name="T5" fmla="*/ 64 h 112"/>
              <a:gd name="T6" fmla="*/ 67 w 176"/>
              <a:gd name="T7" fmla="*/ 56 h 112"/>
              <a:gd name="T8" fmla="*/ 8 w 176"/>
              <a:gd name="T9" fmla="*/ 24 h 112"/>
              <a:gd name="T10" fmla="*/ 8 w 176"/>
              <a:gd name="T11" fmla="*/ 112 h 112"/>
              <a:gd name="T12" fmla="*/ 144 w 176"/>
              <a:gd name="T13" fmla="*/ 32 h 112"/>
              <a:gd name="T14" fmla="*/ 16 w 176"/>
              <a:gd name="T15" fmla="*/ 36 h 112"/>
              <a:gd name="T16" fmla="*/ 12 w 176"/>
              <a:gd name="T17" fmla="*/ 32 h 112"/>
              <a:gd name="T18" fmla="*/ 12 w 176"/>
              <a:gd name="T19" fmla="*/ 96 h 112"/>
              <a:gd name="T20" fmla="*/ 132 w 176"/>
              <a:gd name="T21" fmla="*/ 104 h 112"/>
              <a:gd name="T22" fmla="*/ 136 w 176"/>
              <a:gd name="T23" fmla="*/ 100 h 112"/>
              <a:gd name="T24" fmla="*/ 132 w 176"/>
              <a:gd name="T25" fmla="*/ 88 h 112"/>
              <a:gd name="T26" fmla="*/ 23 w 176"/>
              <a:gd name="T27" fmla="*/ 104 h 112"/>
              <a:gd name="T28" fmla="*/ 8 w 176"/>
              <a:gd name="T29" fmla="*/ 89 h 112"/>
              <a:gd name="T30" fmla="*/ 24 w 176"/>
              <a:gd name="T31" fmla="*/ 36 h 112"/>
              <a:gd name="T32" fmla="*/ 120 w 176"/>
              <a:gd name="T33" fmla="*/ 36 h 112"/>
              <a:gd name="T34" fmla="*/ 136 w 176"/>
              <a:gd name="T35" fmla="*/ 89 h 112"/>
              <a:gd name="T36" fmla="*/ 132 w 176"/>
              <a:gd name="T37" fmla="*/ 32 h 112"/>
              <a:gd name="T38" fmla="*/ 108 w 176"/>
              <a:gd name="T39" fmla="*/ 88 h 112"/>
              <a:gd name="T40" fmla="*/ 112 w 176"/>
              <a:gd name="T41" fmla="*/ 92 h 112"/>
              <a:gd name="T42" fmla="*/ 75 w 176"/>
              <a:gd name="T43" fmla="*/ 71 h 112"/>
              <a:gd name="T44" fmla="*/ 77 w 176"/>
              <a:gd name="T45" fmla="*/ 79 h 112"/>
              <a:gd name="T46" fmla="*/ 77 w 176"/>
              <a:gd name="T47" fmla="*/ 72 h 112"/>
              <a:gd name="T48" fmla="*/ 32 w 176"/>
              <a:gd name="T49" fmla="*/ 8 h 112"/>
              <a:gd name="T50" fmla="*/ 40 w 176"/>
              <a:gd name="T51" fmla="*/ 12 h 112"/>
              <a:gd name="T52" fmla="*/ 168 w 176"/>
              <a:gd name="T53" fmla="*/ 80 h 112"/>
              <a:gd name="T54" fmla="*/ 156 w 176"/>
              <a:gd name="T55" fmla="*/ 88 h 112"/>
              <a:gd name="T56" fmla="*/ 176 w 176"/>
              <a:gd name="T57" fmla="*/ 8 h 112"/>
              <a:gd name="T58" fmla="*/ 44 w 176"/>
              <a:gd name="T59" fmla="*/ 68 h 112"/>
              <a:gd name="T60" fmla="*/ 72 w 176"/>
              <a:gd name="T61" fmla="*/ 40 h 112"/>
              <a:gd name="T62" fmla="*/ 77 w 176"/>
              <a:gd name="T63" fmla="*/ 84 h 112"/>
              <a:gd name="T64" fmla="*/ 70 w 176"/>
              <a:gd name="T65" fmla="*/ 88 h 112"/>
              <a:gd name="T66" fmla="*/ 63 w 176"/>
              <a:gd name="T67" fmla="*/ 82 h 112"/>
              <a:gd name="T68" fmla="*/ 65 w 176"/>
              <a:gd name="T69" fmla="*/ 74 h 112"/>
              <a:gd name="T70" fmla="*/ 70 w 176"/>
              <a:gd name="T71" fmla="*/ 70 h 112"/>
              <a:gd name="T72" fmla="*/ 62 w 176"/>
              <a:gd name="T73" fmla="*/ 64 h 112"/>
              <a:gd name="T74" fmla="*/ 64 w 176"/>
              <a:gd name="T75" fmla="*/ 53 h 112"/>
              <a:gd name="T76" fmla="*/ 70 w 176"/>
              <a:gd name="T77" fmla="*/ 48 h 112"/>
              <a:gd name="T78" fmla="*/ 77 w 176"/>
              <a:gd name="T79" fmla="*/ 52 h 112"/>
              <a:gd name="T80" fmla="*/ 83 w 176"/>
              <a:gd name="T81" fmla="*/ 60 h 112"/>
              <a:gd name="T82" fmla="*/ 74 w 176"/>
              <a:gd name="T83" fmla="*/ 55 h 112"/>
              <a:gd name="T84" fmla="*/ 81 w 176"/>
              <a:gd name="T85" fmla="*/ 68 h 112"/>
              <a:gd name="T86" fmla="*/ 83 w 176"/>
              <a:gd name="T87" fmla="*/ 7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12">
                <a:moveTo>
                  <a:pt x="36" y="40"/>
                </a:moveTo>
                <a:cubicBezTo>
                  <a:pt x="34" y="40"/>
                  <a:pt x="32" y="42"/>
                  <a:pt x="32" y="44"/>
                </a:cubicBezTo>
                <a:cubicBezTo>
                  <a:pt x="32" y="46"/>
                  <a:pt x="34" y="48"/>
                  <a:pt x="36" y="48"/>
                </a:cubicBezTo>
                <a:cubicBezTo>
                  <a:pt x="38" y="48"/>
                  <a:pt x="40" y="46"/>
                  <a:pt x="40" y="44"/>
                </a:cubicBezTo>
                <a:cubicBezTo>
                  <a:pt x="40" y="42"/>
                  <a:pt x="38" y="40"/>
                  <a:pt x="36" y="40"/>
                </a:cubicBezTo>
                <a:moveTo>
                  <a:pt x="66" y="60"/>
                </a:moveTo>
                <a:cubicBezTo>
                  <a:pt x="66" y="60"/>
                  <a:pt x="66" y="61"/>
                  <a:pt x="66" y="61"/>
                </a:cubicBezTo>
                <a:cubicBezTo>
                  <a:pt x="67" y="62"/>
                  <a:pt x="67" y="62"/>
                  <a:pt x="68" y="63"/>
                </a:cubicBezTo>
                <a:cubicBezTo>
                  <a:pt x="68" y="63"/>
                  <a:pt x="69" y="63"/>
                  <a:pt x="69" y="64"/>
                </a:cubicBezTo>
                <a:cubicBezTo>
                  <a:pt x="70" y="64"/>
                  <a:pt x="70" y="64"/>
                  <a:pt x="70" y="64"/>
                </a:cubicBezTo>
                <a:cubicBezTo>
                  <a:pt x="70" y="55"/>
                  <a:pt x="70" y="55"/>
                  <a:pt x="70" y="55"/>
                </a:cubicBezTo>
                <a:cubicBezTo>
                  <a:pt x="69" y="55"/>
                  <a:pt x="68" y="56"/>
                  <a:pt x="67" y="56"/>
                </a:cubicBezTo>
                <a:cubicBezTo>
                  <a:pt x="66" y="57"/>
                  <a:pt x="66" y="58"/>
                  <a:pt x="66" y="60"/>
                </a:cubicBezTo>
                <a:moveTo>
                  <a:pt x="136" y="24"/>
                </a:move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4" y="112"/>
                  <a:pt x="8" y="112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40" y="112"/>
                  <a:pt x="144" y="108"/>
                  <a:pt x="144" y="104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28"/>
                  <a:pt x="140" y="24"/>
                  <a:pt x="136" y="24"/>
                </a:cubicBezTo>
                <a:moveTo>
                  <a:pt x="12" y="32"/>
                </a:moveTo>
                <a:cubicBezTo>
                  <a:pt x="14" y="32"/>
                  <a:pt x="16" y="34"/>
                  <a:pt x="16" y="36"/>
                </a:cubicBezTo>
                <a:cubicBezTo>
                  <a:pt x="16" y="38"/>
                  <a:pt x="14" y="40"/>
                  <a:pt x="12" y="40"/>
                </a:cubicBezTo>
                <a:cubicBezTo>
                  <a:pt x="10" y="40"/>
                  <a:pt x="8" y="38"/>
                  <a:pt x="8" y="36"/>
                </a:cubicBezTo>
                <a:cubicBezTo>
                  <a:pt x="8" y="34"/>
                  <a:pt x="10" y="32"/>
                  <a:pt x="12" y="32"/>
                </a:cubicBezTo>
                <a:moveTo>
                  <a:pt x="12" y="104"/>
                </a:moveTo>
                <a:cubicBezTo>
                  <a:pt x="10" y="104"/>
                  <a:pt x="8" y="102"/>
                  <a:pt x="8" y="100"/>
                </a:cubicBezTo>
                <a:cubicBezTo>
                  <a:pt x="8" y="98"/>
                  <a:pt x="10" y="96"/>
                  <a:pt x="12" y="96"/>
                </a:cubicBezTo>
                <a:cubicBezTo>
                  <a:pt x="14" y="96"/>
                  <a:pt x="16" y="98"/>
                  <a:pt x="16" y="100"/>
                </a:cubicBezTo>
                <a:cubicBezTo>
                  <a:pt x="16" y="102"/>
                  <a:pt x="14" y="104"/>
                  <a:pt x="12" y="104"/>
                </a:cubicBezTo>
                <a:moveTo>
                  <a:pt x="132" y="104"/>
                </a:moveTo>
                <a:cubicBezTo>
                  <a:pt x="130" y="104"/>
                  <a:pt x="128" y="102"/>
                  <a:pt x="128" y="100"/>
                </a:cubicBezTo>
                <a:cubicBezTo>
                  <a:pt x="128" y="98"/>
                  <a:pt x="130" y="96"/>
                  <a:pt x="132" y="96"/>
                </a:cubicBezTo>
                <a:cubicBezTo>
                  <a:pt x="134" y="96"/>
                  <a:pt x="136" y="98"/>
                  <a:pt x="136" y="100"/>
                </a:cubicBezTo>
                <a:cubicBezTo>
                  <a:pt x="136" y="102"/>
                  <a:pt x="134" y="104"/>
                  <a:pt x="132" y="104"/>
                </a:cubicBezTo>
                <a:moveTo>
                  <a:pt x="136" y="89"/>
                </a:moveTo>
                <a:cubicBezTo>
                  <a:pt x="135" y="88"/>
                  <a:pt x="133" y="88"/>
                  <a:pt x="132" y="88"/>
                </a:cubicBezTo>
                <a:cubicBezTo>
                  <a:pt x="125" y="88"/>
                  <a:pt x="120" y="93"/>
                  <a:pt x="120" y="100"/>
                </a:cubicBezTo>
                <a:cubicBezTo>
                  <a:pt x="120" y="101"/>
                  <a:pt x="120" y="103"/>
                  <a:pt x="121" y="104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4" y="103"/>
                  <a:pt x="24" y="101"/>
                  <a:pt x="24" y="100"/>
                </a:cubicBezTo>
                <a:cubicBezTo>
                  <a:pt x="24" y="93"/>
                  <a:pt x="19" y="88"/>
                  <a:pt x="12" y="88"/>
                </a:cubicBezTo>
                <a:cubicBezTo>
                  <a:pt x="11" y="88"/>
                  <a:pt x="9" y="88"/>
                  <a:pt x="8" y="89"/>
                </a:cubicBezTo>
                <a:cubicBezTo>
                  <a:pt x="8" y="47"/>
                  <a:pt x="8" y="47"/>
                  <a:pt x="8" y="47"/>
                </a:cubicBezTo>
                <a:cubicBezTo>
                  <a:pt x="9" y="48"/>
                  <a:pt x="11" y="48"/>
                  <a:pt x="12" y="48"/>
                </a:cubicBezTo>
                <a:cubicBezTo>
                  <a:pt x="19" y="48"/>
                  <a:pt x="24" y="43"/>
                  <a:pt x="24" y="36"/>
                </a:cubicBezTo>
                <a:cubicBezTo>
                  <a:pt x="24" y="35"/>
                  <a:pt x="24" y="33"/>
                  <a:pt x="23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0" y="33"/>
                  <a:pt x="120" y="35"/>
                  <a:pt x="120" y="36"/>
                </a:cubicBezTo>
                <a:cubicBezTo>
                  <a:pt x="120" y="43"/>
                  <a:pt x="125" y="48"/>
                  <a:pt x="132" y="48"/>
                </a:cubicBezTo>
                <a:cubicBezTo>
                  <a:pt x="133" y="48"/>
                  <a:pt x="135" y="48"/>
                  <a:pt x="136" y="47"/>
                </a:cubicBezTo>
                <a:lnTo>
                  <a:pt x="136" y="89"/>
                </a:lnTo>
                <a:close/>
                <a:moveTo>
                  <a:pt x="132" y="40"/>
                </a:moveTo>
                <a:cubicBezTo>
                  <a:pt x="130" y="40"/>
                  <a:pt x="128" y="38"/>
                  <a:pt x="128" y="36"/>
                </a:cubicBezTo>
                <a:cubicBezTo>
                  <a:pt x="128" y="34"/>
                  <a:pt x="130" y="32"/>
                  <a:pt x="132" y="32"/>
                </a:cubicBezTo>
                <a:cubicBezTo>
                  <a:pt x="134" y="32"/>
                  <a:pt x="136" y="34"/>
                  <a:pt x="136" y="36"/>
                </a:cubicBezTo>
                <a:cubicBezTo>
                  <a:pt x="136" y="38"/>
                  <a:pt x="134" y="40"/>
                  <a:pt x="132" y="40"/>
                </a:cubicBezTo>
                <a:moveTo>
                  <a:pt x="108" y="88"/>
                </a:moveTo>
                <a:cubicBezTo>
                  <a:pt x="106" y="88"/>
                  <a:pt x="104" y="90"/>
                  <a:pt x="104" y="92"/>
                </a:cubicBezTo>
                <a:cubicBezTo>
                  <a:pt x="104" y="94"/>
                  <a:pt x="106" y="96"/>
                  <a:pt x="108" y="96"/>
                </a:cubicBezTo>
                <a:cubicBezTo>
                  <a:pt x="110" y="96"/>
                  <a:pt x="112" y="94"/>
                  <a:pt x="112" y="92"/>
                </a:cubicBezTo>
                <a:cubicBezTo>
                  <a:pt x="112" y="90"/>
                  <a:pt x="110" y="88"/>
                  <a:pt x="108" y="88"/>
                </a:cubicBezTo>
                <a:moveTo>
                  <a:pt x="77" y="72"/>
                </a:moveTo>
                <a:cubicBezTo>
                  <a:pt x="76" y="71"/>
                  <a:pt x="76" y="71"/>
                  <a:pt x="75" y="71"/>
                </a:cubicBezTo>
                <a:cubicBezTo>
                  <a:pt x="75" y="71"/>
                  <a:pt x="74" y="71"/>
                  <a:pt x="74" y="70"/>
                </a:cubicBezTo>
                <a:cubicBezTo>
                  <a:pt x="74" y="81"/>
                  <a:pt x="74" y="81"/>
                  <a:pt x="74" y="81"/>
                </a:cubicBezTo>
                <a:cubicBezTo>
                  <a:pt x="75" y="80"/>
                  <a:pt x="76" y="80"/>
                  <a:pt x="77" y="79"/>
                </a:cubicBezTo>
                <a:cubicBezTo>
                  <a:pt x="78" y="79"/>
                  <a:pt x="79" y="77"/>
                  <a:pt x="79" y="75"/>
                </a:cubicBezTo>
                <a:cubicBezTo>
                  <a:pt x="79" y="75"/>
                  <a:pt x="79" y="74"/>
                  <a:pt x="78" y="73"/>
                </a:cubicBezTo>
                <a:cubicBezTo>
                  <a:pt x="78" y="73"/>
                  <a:pt x="78" y="72"/>
                  <a:pt x="77" y="72"/>
                </a:cubicBezTo>
                <a:moveTo>
                  <a:pt x="168" y="0"/>
                </a:move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4"/>
                  <a:pt x="34" y="16"/>
                  <a:pt x="36" y="16"/>
                </a:cubicBezTo>
                <a:cubicBezTo>
                  <a:pt x="38" y="16"/>
                  <a:pt x="40" y="14"/>
                  <a:pt x="40" y="12"/>
                </a:cubicBezTo>
                <a:cubicBezTo>
                  <a:pt x="40" y="8"/>
                  <a:pt x="40" y="8"/>
                  <a:pt x="40" y="8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80"/>
                  <a:pt x="168" y="80"/>
                  <a:pt x="168" y="8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4" y="80"/>
                  <a:pt x="152" y="82"/>
                  <a:pt x="152" y="84"/>
                </a:cubicBezTo>
                <a:cubicBezTo>
                  <a:pt x="152" y="86"/>
                  <a:pt x="154" y="88"/>
                  <a:pt x="15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6" y="84"/>
                  <a:pt x="176" y="80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72" y="40"/>
                </a:moveTo>
                <a:cubicBezTo>
                  <a:pt x="57" y="40"/>
                  <a:pt x="44" y="53"/>
                  <a:pt x="44" y="68"/>
                </a:cubicBezTo>
                <a:cubicBezTo>
                  <a:pt x="44" y="83"/>
                  <a:pt x="57" y="96"/>
                  <a:pt x="72" y="96"/>
                </a:cubicBezTo>
                <a:cubicBezTo>
                  <a:pt x="87" y="96"/>
                  <a:pt x="100" y="83"/>
                  <a:pt x="100" y="68"/>
                </a:cubicBezTo>
                <a:cubicBezTo>
                  <a:pt x="100" y="53"/>
                  <a:pt x="87" y="40"/>
                  <a:pt x="72" y="40"/>
                </a:cubicBezTo>
                <a:moveTo>
                  <a:pt x="83" y="79"/>
                </a:moveTo>
                <a:cubicBezTo>
                  <a:pt x="83" y="80"/>
                  <a:pt x="82" y="81"/>
                  <a:pt x="81" y="82"/>
                </a:cubicBezTo>
                <a:cubicBezTo>
                  <a:pt x="80" y="83"/>
                  <a:pt x="79" y="84"/>
                  <a:pt x="77" y="84"/>
                </a:cubicBezTo>
                <a:cubicBezTo>
                  <a:pt x="76" y="85"/>
                  <a:pt x="75" y="85"/>
                  <a:pt x="74" y="85"/>
                </a:cubicBezTo>
                <a:cubicBezTo>
                  <a:pt x="74" y="88"/>
                  <a:pt x="74" y="88"/>
                  <a:pt x="74" y="88"/>
                </a:cubicBezTo>
                <a:cubicBezTo>
                  <a:pt x="70" y="88"/>
                  <a:pt x="70" y="88"/>
                  <a:pt x="70" y="88"/>
                </a:cubicBezTo>
                <a:cubicBezTo>
                  <a:pt x="70" y="85"/>
                  <a:pt x="70" y="85"/>
                  <a:pt x="70" y="85"/>
                </a:cubicBezTo>
                <a:cubicBezTo>
                  <a:pt x="69" y="85"/>
                  <a:pt x="68" y="85"/>
                  <a:pt x="67" y="84"/>
                </a:cubicBezTo>
                <a:cubicBezTo>
                  <a:pt x="65" y="84"/>
                  <a:pt x="64" y="83"/>
                  <a:pt x="63" y="82"/>
                </a:cubicBezTo>
                <a:cubicBezTo>
                  <a:pt x="62" y="81"/>
                  <a:pt x="61" y="80"/>
                  <a:pt x="61" y="79"/>
                </a:cubicBezTo>
                <a:cubicBezTo>
                  <a:pt x="60" y="77"/>
                  <a:pt x="60" y="76"/>
                  <a:pt x="60" y="74"/>
                </a:cubicBezTo>
                <a:cubicBezTo>
                  <a:pt x="65" y="74"/>
                  <a:pt x="65" y="74"/>
                  <a:pt x="65" y="74"/>
                </a:cubicBezTo>
                <a:cubicBezTo>
                  <a:pt x="65" y="76"/>
                  <a:pt x="66" y="78"/>
                  <a:pt x="67" y="79"/>
                </a:cubicBezTo>
                <a:cubicBezTo>
                  <a:pt x="67" y="80"/>
                  <a:pt x="68" y="81"/>
                  <a:pt x="70" y="81"/>
                </a:cubicBezTo>
                <a:cubicBezTo>
                  <a:pt x="70" y="70"/>
                  <a:pt x="70" y="70"/>
                  <a:pt x="70" y="70"/>
                </a:cubicBezTo>
                <a:cubicBezTo>
                  <a:pt x="69" y="69"/>
                  <a:pt x="68" y="69"/>
                  <a:pt x="67" y="69"/>
                </a:cubicBezTo>
                <a:cubicBezTo>
                  <a:pt x="66" y="68"/>
                  <a:pt x="65" y="68"/>
                  <a:pt x="64" y="67"/>
                </a:cubicBezTo>
                <a:cubicBezTo>
                  <a:pt x="63" y="66"/>
                  <a:pt x="62" y="65"/>
                  <a:pt x="62" y="64"/>
                </a:cubicBezTo>
                <a:cubicBezTo>
                  <a:pt x="61" y="63"/>
                  <a:pt x="61" y="62"/>
                  <a:pt x="61" y="60"/>
                </a:cubicBezTo>
                <a:cubicBezTo>
                  <a:pt x="61" y="58"/>
                  <a:pt x="61" y="57"/>
                  <a:pt x="62" y="56"/>
                </a:cubicBezTo>
                <a:cubicBezTo>
                  <a:pt x="62" y="55"/>
                  <a:pt x="63" y="54"/>
                  <a:pt x="64" y="53"/>
                </a:cubicBezTo>
                <a:cubicBezTo>
                  <a:pt x="65" y="53"/>
                  <a:pt x="66" y="52"/>
                  <a:pt x="67" y="52"/>
                </a:cubicBezTo>
                <a:cubicBezTo>
                  <a:pt x="68" y="51"/>
                  <a:pt x="69" y="51"/>
                  <a:pt x="70" y="51"/>
                </a:cubicBezTo>
                <a:cubicBezTo>
                  <a:pt x="70" y="48"/>
                  <a:pt x="70" y="48"/>
                  <a:pt x="70" y="48"/>
                </a:cubicBezTo>
                <a:cubicBezTo>
                  <a:pt x="74" y="48"/>
                  <a:pt x="74" y="48"/>
                  <a:pt x="74" y="48"/>
                </a:cubicBezTo>
                <a:cubicBezTo>
                  <a:pt x="74" y="51"/>
                  <a:pt x="74" y="51"/>
                  <a:pt x="74" y="51"/>
                </a:cubicBezTo>
                <a:cubicBezTo>
                  <a:pt x="75" y="51"/>
                  <a:pt x="76" y="51"/>
                  <a:pt x="77" y="52"/>
                </a:cubicBezTo>
                <a:cubicBezTo>
                  <a:pt x="78" y="52"/>
                  <a:pt x="79" y="52"/>
                  <a:pt x="80" y="53"/>
                </a:cubicBezTo>
                <a:cubicBezTo>
                  <a:pt x="81" y="54"/>
                  <a:pt x="82" y="55"/>
                  <a:pt x="82" y="56"/>
                </a:cubicBezTo>
                <a:cubicBezTo>
                  <a:pt x="83" y="57"/>
                  <a:pt x="83" y="58"/>
                  <a:pt x="83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58"/>
                  <a:pt x="77" y="57"/>
                  <a:pt x="77" y="56"/>
                </a:cubicBezTo>
                <a:cubicBezTo>
                  <a:pt x="76" y="56"/>
                  <a:pt x="75" y="55"/>
                  <a:pt x="74" y="55"/>
                </a:cubicBezTo>
                <a:cubicBezTo>
                  <a:pt x="74" y="65"/>
                  <a:pt x="74" y="65"/>
                  <a:pt x="74" y="65"/>
                </a:cubicBezTo>
                <a:cubicBezTo>
                  <a:pt x="75" y="65"/>
                  <a:pt x="76" y="66"/>
                  <a:pt x="77" y="66"/>
                </a:cubicBezTo>
                <a:cubicBezTo>
                  <a:pt x="78" y="66"/>
                  <a:pt x="80" y="67"/>
                  <a:pt x="81" y="68"/>
                </a:cubicBezTo>
                <a:cubicBezTo>
                  <a:pt x="82" y="69"/>
                  <a:pt x="82" y="69"/>
                  <a:pt x="83" y="71"/>
                </a:cubicBezTo>
                <a:cubicBezTo>
                  <a:pt x="84" y="72"/>
                  <a:pt x="84" y="73"/>
                  <a:pt x="84" y="75"/>
                </a:cubicBezTo>
                <a:cubicBezTo>
                  <a:pt x="84" y="76"/>
                  <a:pt x="84" y="78"/>
                  <a:pt x="83" y="79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6"/>
          <p:cNvSpPr>
            <a:spLocks noEditPoints="1"/>
          </p:cNvSpPr>
          <p:nvPr/>
        </p:nvSpPr>
        <p:spPr bwMode="auto">
          <a:xfrm>
            <a:off x="1550988" y="2857500"/>
            <a:ext cx="617538" cy="336550"/>
          </a:xfrm>
          <a:custGeom>
            <a:avLst/>
            <a:gdLst>
              <a:gd name="T0" fmla="*/ 8 w 176"/>
              <a:gd name="T1" fmla="*/ 0 h 96"/>
              <a:gd name="T2" fmla="*/ 0 w 176"/>
              <a:gd name="T3" fmla="*/ 88 h 96"/>
              <a:gd name="T4" fmla="*/ 168 w 176"/>
              <a:gd name="T5" fmla="*/ 96 h 96"/>
              <a:gd name="T6" fmla="*/ 176 w 176"/>
              <a:gd name="T7" fmla="*/ 8 h 96"/>
              <a:gd name="T8" fmla="*/ 12 w 176"/>
              <a:gd name="T9" fmla="*/ 8 h 96"/>
              <a:gd name="T10" fmla="*/ 12 w 176"/>
              <a:gd name="T11" fmla="*/ 16 h 96"/>
              <a:gd name="T12" fmla="*/ 12 w 176"/>
              <a:gd name="T13" fmla="*/ 8 h 96"/>
              <a:gd name="T14" fmla="*/ 8 w 176"/>
              <a:gd name="T15" fmla="*/ 84 h 96"/>
              <a:gd name="T16" fmla="*/ 16 w 176"/>
              <a:gd name="T17" fmla="*/ 84 h 96"/>
              <a:gd name="T18" fmla="*/ 164 w 176"/>
              <a:gd name="T19" fmla="*/ 88 h 96"/>
              <a:gd name="T20" fmla="*/ 164 w 176"/>
              <a:gd name="T21" fmla="*/ 80 h 96"/>
              <a:gd name="T22" fmla="*/ 164 w 176"/>
              <a:gd name="T23" fmla="*/ 88 h 96"/>
              <a:gd name="T24" fmla="*/ 164 w 176"/>
              <a:gd name="T25" fmla="*/ 72 h 96"/>
              <a:gd name="T26" fmla="*/ 153 w 176"/>
              <a:gd name="T27" fmla="*/ 88 h 96"/>
              <a:gd name="T28" fmla="*/ 24 w 176"/>
              <a:gd name="T29" fmla="*/ 84 h 96"/>
              <a:gd name="T30" fmla="*/ 8 w 176"/>
              <a:gd name="T31" fmla="*/ 73 h 96"/>
              <a:gd name="T32" fmla="*/ 12 w 176"/>
              <a:gd name="T33" fmla="*/ 24 h 96"/>
              <a:gd name="T34" fmla="*/ 23 w 176"/>
              <a:gd name="T35" fmla="*/ 8 h 96"/>
              <a:gd name="T36" fmla="*/ 152 w 176"/>
              <a:gd name="T37" fmla="*/ 12 h 96"/>
              <a:gd name="T38" fmla="*/ 168 w 176"/>
              <a:gd name="T39" fmla="*/ 23 h 96"/>
              <a:gd name="T40" fmla="*/ 164 w 176"/>
              <a:gd name="T41" fmla="*/ 16 h 96"/>
              <a:gd name="T42" fmla="*/ 164 w 176"/>
              <a:gd name="T43" fmla="*/ 8 h 96"/>
              <a:gd name="T44" fmla="*/ 164 w 176"/>
              <a:gd name="T45" fmla="*/ 16 h 96"/>
              <a:gd name="T46" fmla="*/ 132 w 176"/>
              <a:gd name="T47" fmla="*/ 72 h 96"/>
              <a:gd name="T48" fmla="*/ 132 w 176"/>
              <a:gd name="T49" fmla="*/ 80 h 96"/>
              <a:gd name="T50" fmla="*/ 144 w 176"/>
              <a:gd name="T51" fmla="*/ 76 h 96"/>
              <a:gd name="T52" fmla="*/ 44 w 176"/>
              <a:gd name="T53" fmla="*/ 16 h 96"/>
              <a:gd name="T54" fmla="*/ 32 w 176"/>
              <a:gd name="T55" fmla="*/ 20 h 96"/>
              <a:gd name="T56" fmla="*/ 44 w 176"/>
              <a:gd name="T57" fmla="*/ 24 h 96"/>
              <a:gd name="T58" fmla="*/ 44 w 176"/>
              <a:gd name="T59" fmla="*/ 16 h 96"/>
              <a:gd name="T60" fmla="*/ 56 w 176"/>
              <a:gd name="T61" fmla="*/ 48 h 96"/>
              <a:gd name="T62" fmla="*/ 120 w 176"/>
              <a:gd name="T63" fmla="*/ 48 h 96"/>
              <a:gd name="T64" fmla="*/ 97 w 176"/>
              <a:gd name="T65" fmla="*/ 42 h 96"/>
              <a:gd name="T66" fmla="*/ 81 w 176"/>
              <a:gd name="T67" fmla="*/ 46 h 96"/>
              <a:gd name="T68" fmla="*/ 81 w 176"/>
              <a:gd name="T69" fmla="*/ 48 h 96"/>
              <a:gd name="T70" fmla="*/ 94 w 176"/>
              <a:gd name="T71" fmla="*/ 50 h 96"/>
              <a:gd name="T72" fmla="*/ 81 w 176"/>
              <a:gd name="T73" fmla="*/ 53 h 96"/>
              <a:gd name="T74" fmla="*/ 91 w 176"/>
              <a:gd name="T75" fmla="*/ 63 h 96"/>
              <a:gd name="T76" fmla="*/ 100 w 176"/>
              <a:gd name="T77" fmla="*/ 59 h 96"/>
              <a:gd name="T78" fmla="*/ 91 w 176"/>
              <a:gd name="T79" fmla="*/ 68 h 96"/>
              <a:gd name="T80" fmla="*/ 74 w 176"/>
              <a:gd name="T81" fmla="*/ 53 h 96"/>
              <a:gd name="T82" fmla="*/ 71 w 176"/>
              <a:gd name="T83" fmla="*/ 50 h 96"/>
              <a:gd name="T84" fmla="*/ 74 w 176"/>
              <a:gd name="T85" fmla="*/ 49 h 96"/>
              <a:gd name="T86" fmla="*/ 74 w 176"/>
              <a:gd name="T87" fmla="*/ 47 h 96"/>
              <a:gd name="T88" fmla="*/ 70 w 176"/>
              <a:gd name="T89" fmla="*/ 46 h 96"/>
              <a:gd name="T90" fmla="*/ 74 w 176"/>
              <a:gd name="T91" fmla="*/ 42 h 96"/>
              <a:gd name="T92" fmla="*/ 91 w 176"/>
              <a:gd name="T93" fmla="*/ 28 h 96"/>
              <a:gd name="T94" fmla="*/ 99 w 176"/>
              <a:gd name="T95" fmla="*/ 36 h 96"/>
              <a:gd name="T96" fmla="*/ 84 w 176"/>
              <a:gd name="T97" fmla="*/ 36 h 96"/>
              <a:gd name="T98" fmla="*/ 97 w 176"/>
              <a:gd name="T9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96"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2"/>
                  <a:pt x="4" y="96"/>
                  <a:pt x="8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2" y="96"/>
                  <a:pt x="176" y="92"/>
                  <a:pt x="176" y="8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2" y="8"/>
                </a:moveTo>
                <a:cubicBezTo>
                  <a:pt x="14" y="8"/>
                  <a:pt x="16" y="10"/>
                  <a:pt x="16" y="12"/>
                </a:cubicBezTo>
                <a:cubicBezTo>
                  <a:pt x="16" y="14"/>
                  <a:pt x="14" y="16"/>
                  <a:pt x="12" y="16"/>
                </a:cubicBezTo>
                <a:cubicBezTo>
                  <a:pt x="10" y="16"/>
                  <a:pt x="8" y="14"/>
                  <a:pt x="8" y="12"/>
                </a:cubicBezTo>
                <a:cubicBezTo>
                  <a:pt x="8" y="10"/>
                  <a:pt x="10" y="8"/>
                  <a:pt x="12" y="8"/>
                </a:cubicBezTo>
                <a:moveTo>
                  <a:pt x="12" y="88"/>
                </a:moveTo>
                <a:cubicBezTo>
                  <a:pt x="10" y="88"/>
                  <a:pt x="8" y="86"/>
                  <a:pt x="8" y="84"/>
                </a:cubicBezTo>
                <a:cubicBezTo>
                  <a:pt x="8" y="82"/>
                  <a:pt x="10" y="80"/>
                  <a:pt x="12" y="80"/>
                </a:cubicBezTo>
                <a:cubicBezTo>
                  <a:pt x="14" y="80"/>
                  <a:pt x="16" y="82"/>
                  <a:pt x="16" y="84"/>
                </a:cubicBezTo>
                <a:cubicBezTo>
                  <a:pt x="16" y="86"/>
                  <a:pt x="14" y="88"/>
                  <a:pt x="12" y="88"/>
                </a:cubicBezTo>
                <a:moveTo>
                  <a:pt x="164" y="88"/>
                </a:moveTo>
                <a:cubicBezTo>
                  <a:pt x="162" y="88"/>
                  <a:pt x="160" y="86"/>
                  <a:pt x="160" y="84"/>
                </a:cubicBezTo>
                <a:cubicBezTo>
                  <a:pt x="160" y="82"/>
                  <a:pt x="162" y="80"/>
                  <a:pt x="164" y="80"/>
                </a:cubicBezTo>
                <a:cubicBezTo>
                  <a:pt x="166" y="80"/>
                  <a:pt x="168" y="82"/>
                  <a:pt x="168" y="84"/>
                </a:cubicBezTo>
                <a:cubicBezTo>
                  <a:pt x="168" y="86"/>
                  <a:pt x="166" y="88"/>
                  <a:pt x="164" y="88"/>
                </a:cubicBezTo>
                <a:moveTo>
                  <a:pt x="168" y="73"/>
                </a:moveTo>
                <a:cubicBezTo>
                  <a:pt x="167" y="72"/>
                  <a:pt x="165" y="72"/>
                  <a:pt x="164" y="72"/>
                </a:cubicBezTo>
                <a:cubicBezTo>
                  <a:pt x="157" y="72"/>
                  <a:pt x="152" y="77"/>
                  <a:pt x="152" y="84"/>
                </a:cubicBezTo>
                <a:cubicBezTo>
                  <a:pt x="152" y="85"/>
                  <a:pt x="152" y="87"/>
                  <a:pt x="153" y="88"/>
                </a:cubicBezTo>
                <a:cubicBezTo>
                  <a:pt x="23" y="88"/>
                  <a:pt x="23" y="88"/>
                  <a:pt x="23" y="88"/>
                </a:cubicBezTo>
                <a:cubicBezTo>
                  <a:pt x="24" y="87"/>
                  <a:pt x="24" y="85"/>
                  <a:pt x="24" y="84"/>
                </a:cubicBezTo>
                <a:cubicBezTo>
                  <a:pt x="24" y="77"/>
                  <a:pt x="19" y="72"/>
                  <a:pt x="12" y="72"/>
                </a:cubicBezTo>
                <a:cubicBezTo>
                  <a:pt x="11" y="72"/>
                  <a:pt x="9" y="72"/>
                  <a:pt x="8" y="73"/>
                </a:cubicBezTo>
                <a:cubicBezTo>
                  <a:pt x="8" y="23"/>
                  <a:pt x="8" y="23"/>
                  <a:pt x="8" y="23"/>
                </a:cubicBezTo>
                <a:cubicBezTo>
                  <a:pt x="9" y="24"/>
                  <a:pt x="11" y="24"/>
                  <a:pt x="12" y="24"/>
                </a:cubicBezTo>
                <a:cubicBezTo>
                  <a:pt x="19" y="24"/>
                  <a:pt x="24" y="19"/>
                  <a:pt x="24" y="12"/>
                </a:cubicBezTo>
                <a:cubicBezTo>
                  <a:pt x="24" y="11"/>
                  <a:pt x="24" y="9"/>
                  <a:pt x="23" y="8"/>
                </a:cubicBezTo>
                <a:cubicBezTo>
                  <a:pt x="153" y="8"/>
                  <a:pt x="153" y="8"/>
                  <a:pt x="153" y="8"/>
                </a:cubicBezTo>
                <a:cubicBezTo>
                  <a:pt x="152" y="9"/>
                  <a:pt x="152" y="11"/>
                  <a:pt x="152" y="12"/>
                </a:cubicBezTo>
                <a:cubicBezTo>
                  <a:pt x="152" y="19"/>
                  <a:pt x="157" y="24"/>
                  <a:pt x="164" y="24"/>
                </a:cubicBezTo>
                <a:cubicBezTo>
                  <a:pt x="165" y="24"/>
                  <a:pt x="167" y="24"/>
                  <a:pt x="168" y="23"/>
                </a:cubicBezTo>
                <a:lnTo>
                  <a:pt x="168" y="73"/>
                </a:lnTo>
                <a:close/>
                <a:moveTo>
                  <a:pt x="164" y="16"/>
                </a:moveTo>
                <a:cubicBezTo>
                  <a:pt x="162" y="16"/>
                  <a:pt x="160" y="14"/>
                  <a:pt x="160" y="12"/>
                </a:cubicBezTo>
                <a:cubicBezTo>
                  <a:pt x="160" y="10"/>
                  <a:pt x="162" y="8"/>
                  <a:pt x="164" y="8"/>
                </a:cubicBezTo>
                <a:cubicBezTo>
                  <a:pt x="166" y="8"/>
                  <a:pt x="168" y="10"/>
                  <a:pt x="168" y="12"/>
                </a:cubicBezTo>
                <a:cubicBezTo>
                  <a:pt x="168" y="14"/>
                  <a:pt x="166" y="16"/>
                  <a:pt x="164" y="16"/>
                </a:cubicBezTo>
                <a:moveTo>
                  <a:pt x="140" y="72"/>
                </a:moveTo>
                <a:cubicBezTo>
                  <a:pt x="132" y="72"/>
                  <a:pt x="132" y="72"/>
                  <a:pt x="132" y="72"/>
                </a:cubicBezTo>
                <a:cubicBezTo>
                  <a:pt x="130" y="72"/>
                  <a:pt x="128" y="74"/>
                  <a:pt x="128" y="76"/>
                </a:cubicBezTo>
                <a:cubicBezTo>
                  <a:pt x="128" y="78"/>
                  <a:pt x="130" y="80"/>
                  <a:pt x="132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2" y="80"/>
                  <a:pt x="144" y="78"/>
                  <a:pt x="144" y="76"/>
                </a:cubicBezTo>
                <a:cubicBezTo>
                  <a:pt x="144" y="74"/>
                  <a:pt x="142" y="72"/>
                  <a:pt x="140" y="72"/>
                </a:cubicBezTo>
                <a:moveTo>
                  <a:pt x="44" y="16"/>
                </a:moveTo>
                <a:cubicBezTo>
                  <a:pt x="36" y="16"/>
                  <a:pt x="36" y="16"/>
                  <a:pt x="36" y="16"/>
                </a:cubicBezTo>
                <a:cubicBezTo>
                  <a:pt x="34" y="16"/>
                  <a:pt x="32" y="18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8" y="22"/>
                  <a:pt x="48" y="20"/>
                </a:cubicBezTo>
                <a:cubicBezTo>
                  <a:pt x="48" y="18"/>
                  <a:pt x="46" y="16"/>
                  <a:pt x="44" y="16"/>
                </a:cubicBezTo>
                <a:moveTo>
                  <a:pt x="88" y="16"/>
                </a:moveTo>
                <a:cubicBezTo>
                  <a:pt x="70" y="16"/>
                  <a:pt x="56" y="30"/>
                  <a:pt x="56" y="48"/>
                </a:cubicBezTo>
                <a:cubicBezTo>
                  <a:pt x="56" y="66"/>
                  <a:pt x="70" y="80"/>
                  <a:pt x="88" y="80"/>
                </a:cubicBezTo>
                <a:cubicBezTo>
                  <a:pt x="106" y="80"/>
                  <a:pt x="120" y="66"/>
                  <a:pt x="120" y="48"/>
                </a:cubicBezTo>
                <a:cubicBezTo>
                  <a:pt x="120" y="30"/>
                  <a:pt x="106" y="16"/>
                  <a:pt x="88" y="16"/>
                </a:cubicBezTo>
                <a:moveTo>
                  <a:pt x="97" y="42"/>
                </a:moveTo>
                <a:cubicBezTo>
                  <a:pt x="95" y="46"/>
                  <a:pt x="95" y="46"/>
                  <a:pt x="95" y="46"/>
                </a:cubicBezTo>
                <a:cubicBezTo>
                  <a:pt x="81" y="46"/>
                  <a:pt x="81" y="46"/>
                  <a:pt x="81" y="46"/>
                </a:cubicBezTo>
                <a:cubicBezTo>
                  <a:pt x="81" y="46"/>
                  <a:pt x="81" y="46"/>
                  <a:pt x="81" y="47"/>
                </a:cubicBezTo>
                <a:cubicBezTo>
                  <a:pt x="81" y="48"/>
                  <a:pt x="81" y="48"/>
                  <a:pt x="81" y="48"/>
                </a:cubicBezTo>
                <a:cubicBezTo>
                  <a:pt x="81" y="49"/>
                  <a:pt x="81" y="49"/>
                  <a:pt x="81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53"/>
                  <a:pt x="93" y="53"/>
                  <a:pt x="93" y="53"/>
                </a:cubicBezTo>
                <a:cubicBezTo>
                  <a:pt x="81" y="53"/>
                  <a:pt x="81" y="53"/>
                  <a:pt x="81" y="53"/>
                </a:cubicBezTo>
                <a:cubicBezTo>
                  <a:pt x="81" y="56"/>
                  <a:pt x="82" y="58"/>
                  <a:pt x="84" y="60"/>
                </a:cubicBezTo>
                <a:cubicBezTo>
                  <a:pt x="86" y="62"/>
                  <a:pt x="88" y="63"/>
                  <a:pt x="91" y="63"/>
                </a:cubicBezTo>
                <a:cubicBezTo>
                  <a:pt x="93" y="63"/>
                  <a:pt x="95" y="63"/>
                  <a:pt x="96" y="62"/>
                </a:cubicBezTo>
                <a:cubicBezTo>
                  <a:pt x="97" y="62"/>
                  <a:pt x="99" y="61"/>
                  <a:pt x="100" y="59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7" y="67"/>
                  <a:pt x="94" y="68"/>
                  <a:pt x="91" y="68"/>
                </a:cubicBezTo>
                <a:cubicBezTo>
                  <a:pt x="86" y="68"/>
                  <a:pt x="82" y="67"/>
                  <a:pt x="79" y="63"/>
                </a:cubicBezTo>
                <a:cubicBezTo>
                  <a:pt x="76" y="61"/>
                  <a:pt x="75" y="57"/>
                  <a:pt x="74" y="53"/>
                </a:cubicBezTo>
                <a:cubicBezTo>
                  <a:pt x="70" y="53"/>
                  <a:pt x="70" y="53"/>
                  <a:pt x="70" y="53"/>
                </a:cubicBezTo>
                <a:cubicBezTo>
                  <a:pt x="71" y="50"/>
                  <a:pt x="71" y="50"/>
                  <a:pt x="71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49"/>
                  <a:pt x="74" y="49"/>
                  <a:pt x="74" y="49"/>
                </a:cubicBezTo>
                <a:cubicBezTo>
                  <a:pt x="74" y="48"/>
                  <a:pt x="74" y="48"/>
                  <a:pt x="74" y="48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7"/>
                  <a:pt x="74" y="46"/>
                  <a:pt x="74" y="46"/>
                </a:cubicBezTo>
                <a:cubicBezTo>
                  <a:pt x="70" y="46"/>
                  <a:pt x="70" y="46"/>
                  <a:pt x="70" y="46"/>
                </a:cubicBezTo>
                <a:cubicBezTo>
                  <a:pt x="71" y="42"/>
                  <a:pt x="71" y="42"/>
                  <a:pt x="71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5" y="38"/>
                  <a:pt x="77" y="35"/>
                  <a:pt x="80" y="32"/>
                </a:cubicBezTo>
                <a:cubicBezTo>
                  <a:pt x="83" y="29"/>
                  <a:pt x="86" y="28"/>
                  <a:pt x="91" y="28"/>
                </a:cubicBezTo>
                <a:cubicBezTo>
                  <a:pt x="95" y="28"/>
                  <a:pt x="98" y="29"/>
                  <a:pt x="102" y="31"/>
                </a:cubicBezTo>
                <a:cubicBezTo>
                  <a:pt x="99" y="36"/>
                  <a:pt x="99" y="36"/>
                  <a:pt x="99" y="36"/>
                </a:cubicBezTo>
                <a:cubicBezTo>
                  <a:pt x="96" y="34"/>
                  <a:pt x="94" y="33"/>
                  <a:pt x="91" y="33"/>
                </a:cubicBezTo>
                <a:cubicBezTo>
                  <a:pt x="88" y="33"/>
                  <a:pt x="86" y="34"/>
                  <a:pt x="84" y="36"/>
                </a:cubicBezTo>
                <a:cubicBezTo>
                  <a:pt x="83" y="38"/>
                  <a:pt x="82" y="40"/>
                  <a:pt x="81" y="42"/>
                </a:cubicBezTo>
                <a:lnTo>
                  <a:pt x="97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7"/>
          <p:cNvSpPr>
            <a:spLocks noEditPoints="1"/>
          </p:cNvSpPr>
          <p:nvPr/>
        </p:nvSpPr>
        <p:spPr bwMode="auto">
          <a:xfrm>
            <a:off x="2730500" y="2801938"/>
            <a:ext cx="617538" cy="449263"/>
          </a:xfrm>
          <a:custGeom>
            <a:avLst/>
            <a:gdLst>
              <a:gd name="T0" fmla="*/ 156 w 176"/>
              <a:gd name="T1" fmla="*/ 24 h 128"/>
              <a:gd name="T2" fmla="*/ 156 w 176"/>
              <a:gd name="T3" fmla="*/ 16 h 128"/>
              <a:gd name="T4" fmla="*/ 16 w 176"/>
              <a:gd name="T5" fmla="*/ 20 h 128"/>
              <a:gd name="T6" fmla="*/ 36 w 176"/>
              <a:gd name="T7" fmla="*/ 8 h 128"/>
              <a:gd name="T8" fmla="*/ 144 w 176"/>
              <a:gd name="T9" fmla="*/ 4 h 128"/>
              <a:gd name="T10" fmla="*/ 36 w 176"/>
              <a:gd name="T11" fmla="*/ 0 h 128"/>
              <a:gd name="T12" fmla="*/ 36 w 176"/>
              <a:gd name="T13" fmla="*/ 8 h 128"/>
              <a:gd name="T14" fmla="*/ 132 w 176"/>
              <a:gd name="T15" fmla="*/ 104 h 128"/>
              <a:gd name="T16" fmla="*/ 132 w 176"/>
              <a:gd name="T17" fmla="*/ 112 h 128"/>
              <a:gd name="T18" fmla="*/ 144 w 176"/>
              <a:gd name="T19" fmla="*/ 108 h 128"/>
              <a:gd name="T20" fmla="*/ 168 w 176"/>
              <a:gd name="T21" fmla="*/ 32 h 128"/>
              <a:gd name="T22" fmla="*/ 0 w 176"/>
              <a:gd name="T23" fmla="*/ 40 h 128"/>
              <a:gd name="T24" fmla="*/ 8 w 176"/>
              <a:gd name="T25" fmla="*/ 128 h 128"/>
              <a:gd name="T26" fmla="*/ 176 w 176"/>
              <a:gd name="T27" fmla="*/ 120 h 128"/>
              <a:gd name="T28" fmla="*/ 168 w 176"/>
              <a:gd name="T29" fmla="*/ 32 h 128"/>
              <a:gd name="T30" fmla="*/ 16 w 176"/>
              <a:gd name="T31" fmla="*/ 44 h 128"/>
              <a:gd name="T32" fmla="*/ 8 w 176"/>
              <a:gd name="T33" fmla="*/ 44 h 128"/>
              <a:gd name="T34" fmla="*/ 12 w 176"/>
              <a:gd name="T35" fmla="*/ 120 h 128"/>
              <a:gd name="T36" fmla="*/ 12 w 176"/>
              <a:gd name="T37" fmla="*/ 112 h 128"/>
              <a:gd name="T38" fmla="*/ 12 w 176"/>
              <a:gd name="T39" fmla="*/ 120 h 128"/>
              <a:gd name="T40" fmla="*/ 160 w 176"/>
              <a:gd name="T41" fmla="*/ 116 h 128"/>
              <a:gd name="T42" fmla="*/ 168 w 176"/>
              <a:gd name="T43" fmla="*/ 116 h 128"/>
              <a:gd name="T44" fmla="*/ 168 w 176"/>
              <a:gd name="T45" fmla="*/ 105 h 128"/>
              <a:gd name="T46" fmla="*/ 152 w 176"/>
              <a:gd name="T47" fmla="*/ 116 h 128"/>
              <a:gd name="T48" fmla="*/ 23 w 176"/>
              <a:gd name="T49" fmla="*/ 120 h 128"/>
              <a:gd name="T50" fmla="*/ 12 w 176"/>
              <a:gd name="T51" fmla="*/ 104 h 128"/>
              <a:gd name="T52" fmla="*/ 8 w 176"/>
              <a:gd name="T53" fmla="*/ 55 h 128"/>
              <a:gd name="T54" fmla="*/ 24 w 176"/>
              <a:gd name="T55" fmla="*/ 44 h 128"/>
              <a:gd name="T56" fmla="*/ 153 w 176"/>
              <a:gd name="T57" fmla="*/ 40 h 128"/>
              <a:gd name="T58" fmla="*/ 164 w 176"/>
              <a:gd name="T59" fmla="*/ 56 h 128"/>
              <a:gd name="T60" fmla="*/ 168 w 176"/>
              <a:gd name="T61" fmla="*/ 105 h 128"/>
              <a:gd name="T62" fmla="*/ 160 w 176"/>
              <a:gd name="T63" fmla="*/ 44 h 128"/>
              <a:gd name="T64" fmla="*/ 168 w 176"/>
              <a:gd name="T65" fmla="*/ 44 h 128"/>
              <a:gd name="T66" fmla="*/ 88 w 176"/>
              <a:gd name="T67" fmla="*/ 48 h 128"/>
              <a:gd name="T68" fmla="*/ 88 w 176"/>
              <a:gd name="T69" fmla="*/ 112 h 128"/>
              <a:gd name="T70" fmla="*/ 88 w 176"/>
              <a:gd name="T71" fmla="*/ 48 h 128"/>
              <a:gd name="T72" fmla="*/ 95 w 176"/>
              <a:gd name="T73" fmla="*/ 78 h 128"/>
              <a:gd name="T74" fmla="*/ 81 w 176"/>
              <a:gd name="T75" fmla="*/ 79 h 128"/>
              <a:gd name="T76" fmla="*/ 81 w 176"/>
              <a:gd name="T77" fmla="*/ 82 h 128"/>
              <a:gd name="T78" fmla="*/ 93 w 176"/>
              <a:gd name="T79" fmla="*/ 85 h 128"/>
              <a:gd name="T80" fmla="*/ 84 w 176"/>
              <a:gd name="T81" fmla="*/ 92 h 128"/>
              <a:gd name="T82" fmla="*/ 96 w 176"/>
              <a:gd name="T83" fmla="*/ 94 h 128"/>
              <a:gd name="T84" fmla="*/ 100 w 176"/>
              <a:gd name="T85" fmla="*/ 98 h 128"/>
              <a:gd name="T86" fmla="*/ 79 w 176"/>
              <a:gd name="T87" fmla="*/ 95 h 128"/>
              <a:gd name="T88" fmla="*/ 70 w 176"/>
              <a:gd name="T89" fmla="*/ 85 h 128"/>
              <a:gd name="T90" fmla="*/ 74 w 176"/>
              <a:gd name="T91" fmla="*/ 82 h 128"/>
              <a:gd name="T92" fmla="*/ 74 w 176"/>
              <a:gd name="T93" fmla="*/ 80 h 128"/>
              <a:gd name="T94" fmla="*/ 74 w 176"/>
              <a:gd name="T95" fmla="*/ 78 h 128"/>
              <a:gd name="T96" fmla="*/ 71 w 176"/>
              <a:gd name="T97" fmla="*/ 74 h 128"/>
              <a:gd name="T98" fmla="*/ 80 w 176"/>
              <a:gd name="T99" fmla="*/ 64 h 128"/>
              <a:gd name="T100" fmla="*/ 102 w 176"/>
              <a:gd name="T101" fmla="*/ 63 h 128"/>
              <a:gd name="T102" fmla="*/ 91 w 176"/>
              <a:gd name="T103" fmla="*/ 65 h 128"/>
              <a:gd name="T104" fmla="*/ 81 w 176"/>
              <a:gd name="T105" fmla="*/ 74 h 128"/>
              <a:gd name="T106" fmla="*/ 44 w 176"/>
              <a:gd name="T107" fmla="*/ 48 h 128"/>
              <a:gd name="T108" fmla="*/ 32 w 176"/>
              <a:gd name="T109" fmla="*/ 52 h 128"/>
              <a:gd name="T110" fmla="*/ 44 w 176"/>
              <a:gd name="T111" fmla="*/ 56 h 128"/>
              <a:gd name="T112" fmla="*/ 44 w 176"/>
              <a:gd name="T113" fmla="*/ 4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28">
                <a:moveTo>
                  <a:pt x="20" y="24"/>
                </a:moveTo>
                <a:cubicBezTo>
                  <a:pt x="156" y="24"/>
                  <a:pt x="156" y="24"/>
                  <a:pt x="156" y="24"/>
                </a:cubicBezTo>
                <a:cubicBezTo>
                  <a:pt x="158" y="24"/>
                  <a:pt x="160" y="22"/>
                  <a:pt x="160" y="20"/>
                </a:cubicBezTo>
                <a:cubicBezTo>
                  <a:pt x="160" y="18"/>
                  <a:pt x="158" y="16"/>
                  <a:pt x="156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18" y="16"/>
                  <a:pt x="16" y="18"/>
                  <a:pt x="16" y="20"/>
                </a:cubicBezTo>
                <a:cubicBezTo>
                  <a:pt x="16" y="22"/>
                  <a:pt x="18" y="24"/>
                  <a:pt x="20" y="24"/>
                </a:cubicBezTo>
                <a:moveTo>
                  <a:pt x="36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2" y="8"/>
                  <a:pt x="144" y="6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6"/>
                  <a:pt x="34" y="8"/>
                  <a:pt x="36" y="8"/>
                </a:cubicBezTo>
                <a:moveTo>
                  <a:pt x="140" y="104"/>
                </a:moveTo>
                <a:cubicBezTo>
                  <a:pt x="132" y="104"/>
                  <a:pt x="132" y="104"/>
                  <a:pt x="132" y="104"/>
                </a:cubicBezTo>
                <a:cubicBezTo>
                  <a:pt x="130" y="104"/>
                  <a:pt x="128" y="106"/>
                  <a:pt x="128" y="108"/>
                </a:cubicBezTo>
                <a:cubicBezTo>
                  <a:pt x="128" y="110"/>
                  <a:pt x="130" y="112"/>
                  <a:pt x="132" y="112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42" y="112"/>
                  <a:pt x="144" y="110"/>
                  <a:pt x="144" y="108"/>
                </a:cubicBezTo>
                <a:cubicBezTo>
                  <a:pt x="144" y="106"/>
                  <a:pt x="142" y="104"/>
                  <a:pt x="140" y="104"/>
                </a:cubicBezTo>
                <a:moveTo>
                  <a:pt x="168" y="32"/>
                </a:moveTo>
                <a:cubicBezTo>
                  <a:pt x="8" y="32"/>
                  <a:pt x="8" y="32"/>
                  <a:pt x="8" y="32"/>
                </a:cubicBezTo>
                <a:cubicBezTo>
                  <a:pt x="4" y="32"/>
                  <a:pt x="0" y="36"/>
                  <a:pt x="0" y="4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4"/>
                  <a:pt x="4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72" y="128"/>
                  <a:pt x="176" y="124"/>
                  <a:pt x="176" y="120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2" y="40"/>
                </a:moveTo>
                <a:cubicBezTo>
                  <a:pt x="14" y="40"/>
                  <a:pt x="16" y="42"/>
                  <a:pt x="16" y="44"/>
                </a:cubicBezTo>
                <a:cubicBezTo>
                  <a:pt x="16" y="46"/>
                  <a:pt x="14" y="48"/>
                  <a:pt x="12" y="48"/>
                </a:cubicBezTo>
                <a:cubicBezTo>
                  <a:pt x="10" y="48"/>
                  <a:pt x="8" y="46"/>
                  <a:pt x="8" y="44"/>
                </a:cubicBezTo>
                <a:cubicBezTo>
                  <a:pt x="8" y="42"/>
                  <a:pt x="10" y="40"/>
                  <a:pt x="12" y="40"/>
                </a:cubicBezTo>
                <a:moveTo>
                  <a:pt x="12" y="120"/>
                </a:moveTo>
                <a:cubicBezTo>
                  <a:pt x="10" y="120"/>
                  <a:pt x="8" y="118"/>
                  <a:pt x="8" y="116"/>
                </a:cubicBezTo>
                <a:cubicBezTo>
                  <a:pt x="8" y="114"/>
                  <a:pt x="10" y="112"/>
                  <a:pt x="12" y="112"/>
                </a:cubicBezTo>
                <a:cubicBezTo>
                  <a:pt x="14" y="112"/>
                  <a:pt x="16" y="114"/>
                  <a:pt x="16" y="116"/>
                </a:cubicBezTo>
                <a:cubicBezTo>
                  <a:pt x="16" y="118"/>
                  <a:pt x="14" y="120"/>
                  <a:pt x="12" y="120"/>
                </a:cubicBezTo>
                <a:moveTo>
                  <a:pt x="164" y="120"/>
                </a:moveTo>
                <a:cubicBezTo>
                  <a:pt x="162" y="120"/>
                  <a:pt x="160" y="118"/>
                  <a:pt x="160" y="116"/>
                </a:cubicBezTo>
                <a:cubicBezTo>
                  <a:pt x="160" y="114"/>
                  <a:pt x="162" y="112"/>
                  <a:pt x="164" y="112"/>
                </a:cubicBezTo>
                <a:cubicBezTo>
                  <a:pt x="166" y="112"/>
                  <a:pt x="168" y="114"/>
                  <a:pt x="168" y="116"/>
                </a:cubicBezTo>
                <a:cubicBezTo>
                  <a:pt x="168" y="118"/>
                  <a:pt x="166" y="120"/>
                  <a:pt x="164" y="120"/>
                </a:cubicBezTo>
                <a:moveTo>
                  <a:pt x="168" y="105"/>
                </a:moveTo>
                <a:cubicBezTo>
                  <a:pt x="167" y="104"/>
                  <a:pt x="165" y="104"/>
                  <a:pt x="164" y="104"/>
                </a:cubicBezTo>
                <a:cubicBezTo>
                  <a:pt x="157" y="104"/>
                  <a:pt x="152" y="109"/>
                  <a:pt x="152" y="116"/>
                </a:cubicBezTo>
                <a:cubicBezTo>
                  <a:pt x="152" y="117"/>
                  <a:pt x="152" y="119"/>
                  <a:pt x="153" y="120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4" y="119"/>
                  <a:pt x="24" y="117"/>
                  <a:pt x="24" y="116"/>
                </a:cubicBezTo>
                <a:cubicBezTo>
                  <a:pt x="24" y="109"/>
                  <a:pt x="19" y="104"/>
                  <a:pt x="12" y="104"/>
                </a:cubicBezTo>
                <a:cubicBezTo>
                  <a:pt x="11" y="104"/>
                  <a:pt x="9" y="104"/>
                  <a:pt x="8" y="105"/>
                </a:cubicBezTo>
                <a:cubicBezTo>
                  <a:pt x="8" y="55"/>
                  <a:pt x="8" y="55"/>
                  <a:pt x="8" y="55"/>
                </a:cubicBezTo>
                <a:cubicBezTo>
                  <a:pt x="9" y="56"/>
                  <a:pt x="11" y="56"/>
                  <a:pt x="12" y="56"/>
                </a:cubicBezTo>
                <a:cubicBezTo>
                  <a:pt x="19" y="56"/>
                  <a:pt x="24" y="51"/>
                  <a:pt x="24" y="44"/>
                </a:cubicBezTo>
                <a:cubicBezTo>
                  <a:pt x="24" y="43"/>
                  <a:pt x="24" y="41"/>
                  <a:pt x="23" y="40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2" y="41"/>
                  <a:pt x="152" y="43"/>
                  <a:pt x="152" y="44"/>
                </a:cubicBezTo>
                <a:cubicBezTo>
                  <a:pt x="152" y="51"/>
                  <a:pt x="157" y="56"/>
                  <a:pt x="164" y="56"/>
                </a:cubicBezTo>
                <a:cubicBezTo>
                  <a:pt x="165" y="56"/>
                  <a:pt x="167" y="56"/>
                  <a:pt x="168" y="55"/>
                </a:cubicBezTo>
                <a:lnTo>
                  <a:pt x="168" y="105"/>
                </a:lnTo>
                <a:close/>
                <a:moveTo>
                  <a:pt x="164" y="48"/>
                </a:moveTo>
                <a:cubicBezTo>
                  <a:pt x="162" y="48"/>
                  <a:pt x="160" y="46"/>
                  <a:pt x="160" y="44"/>
                </a:cubicBezTo>
                <a:cubicBezTo>
                  <a:pt x="160" y="42"/>
                  <a:pt x="162" y="40"/>
                  <a:pt x="164" y="40"/>
                </a:cubicBezTo>
                <a:cubicBezTo>
                  <a:pt x="166" y="40"/>
                  <a:pt x="168" y="42"/>
                  <a:pt x="168" y="44"/>
                </a:cubicBezTo>
                <a:cubicBezTo>
                  <a:pt x="168" y="46"/>
                  <a:pt x="166" y="48"/>
                  <a:pt x="164" y="48"/>
                </a:cubicBezTo>
                <a:moveTo>
                  <a:pt x="88" y="48"/>
                </a:moveTo>
                <a:cubicBezTo>
                  <a:pt x="70" y="48"/>
                  <a:pt x="56" y="62"/>
                  <a:pt x="56" y="80"/>
                </a:cubicBezTo>
                <a:cubicBezTo>
                  <a:pt x="56" y="98"/>
                  <a:pt x="70" y="112"/>
                  <a:pt x="88" y="112"/>
                </a:cubicBezTo>
                <a:cubicBezTo>
                  <a:pt x="106" y="112"/>
                  <a:pt x="120" y="98"/>
                  <a:pt x="120" y="80"/>
                </a:cubicBezTo>
                <a:cubicBezTo>
                  <a:pt x="120" y="62"/>
                  <a:pt x="106" y="48"/>
                  <a:pt x="88" y="48"/>
                </a:cubicBezTo>
                <a:moveTo>
                  <a:pt x="97" y="74"/>
                </a:moveTo>
                <a:cubicBezTo>
                  <a:pt x="95" y="78"/>
                  <a:pt x="95" y="78"/>
                  <a:pt x="95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1" y="78"/>
                  <a:pt x="81" y="78"/>
                  <a:pt x="81" y="79"/>
                </a:cubicBezTo>
                <a:cubicBezTo>
                  <a:pt x="81" y="80"/>
                  <a:pt x="81" y="80"/>
                  <a:pt x="81" y="80"/>
                </a:cubicBezTo>
                <a:cubicBezTo>
                  <a:pt x="81" y="81"/>
                  <a:pt x="81" y="81"/>
                  <a:pt x="81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3" y="85"/>
                  <a:pt x="93" y="85"/>
                  <a:pt x="93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8"/>
                  <a:pt x="82" y="90"/>
                  <a:pt x="84" y="92"/>
                </a:cubicBezTo>
                <a:cubicBezTo>
                  <a:pt x="86" y="94"/>
                  <a:pt x="88" y="95"/>
                  <a:pt x="91" y="95"/>
                </a:cubicBezTo>
                <a:cubicBezTo>
                  <a:pt x="93" y="95"/>
                  <a:pt x="95" y="95"/>
                  <a:pt x="96" y="94"/>
                </a:cubicBezTo>
                <a:cubicBezTo>
                  <a:pt x="97" y="94"/>
                  <a:pt x="99" y="93"/>
                  <a:pt x="100" y="9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97" y="99"/>
                  <a:pt x="94" y="100"/>
                  <a:pt x="91" y="100"/>
                </a:cubicBezTo>
                <a:cubicBezTo>
                  <a:pt x="86" y="100"/>
                  <a:pt x="82" y="99"/>
                  <a:pt x="79" y="95"/>
                </a:cubicBezTo>
                <a:cubicBezTo>
                  <a:pt x="76" y="93"/>
                  <a:pt x="75" y="89"/>
                  <a:pt x="74" y="85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2"/>
                  <a:pt x="71" y="82"/>
                  <a:pt x="71" y="82"/>
                </a:cubicBezTo>
                <a:cubicBezTo>
                  <a:pt x="74" y="82"/>
                  <a:pt x="74" y="82"/>
                  <a:pt x="74" y="82"/>
                </a:cubicBezTo>
                <a:cubicBezTo>
                  <a:pt x="74" y="81"/>
                  <a:pt x="74" y="81"/>
                  <a:pt x="74" y="81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79"/>
                  <a:pt x="74" y="79"/>
                  <a:pt x="74" y="79"/>
                </a:cubicBezTo>
                <a:cubicBezTo>
                  <a:pt x="74" y="79"/>
                  <a:pt x="74" y="78"/>
                  <a:pt x="74" y="78"/>
                </a:cubicBezTo>
                <a:cubicBezTo>
                  <a:pt x="70" y="78"/>
                  <a:pt x="70" y="78"/>
                  <a:pt x="70" y="78"/>
                </a:cubicBezTo>
                <a:cubicBezTo>
                  <a:pt x="71" y="74"/>
                  <a:pt x="71" y="74"/>
                  <a:pt x="71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5" y="70"/>
                  <a:pt x="77" y="67"/>
                  <a:pt x="80" y="64"/>
                </a:cubicBezTo>
                <a:cubicBezTo>
                  <a:pt x="83" y="61"/>
                  <a:pt x="86" y="60"/>
                  <a:pt x="91" y="60"/>
                </a:cubicBezTo>
                <a:cubicBezTo>
                  <a:pt x="95" y="60"/>
                  <a:pt x="98" y="61"/>
                  <a:pt x="102" y="63"/>
                </a:cubicBezTo>
                <a:cubicBezTo>
                  <a:pt x="99" y="68"/>
                  <a:pt x="99" y="68"/>
                  <a:pt x="99" y="68"/>
                </a:cubicBezTo>
                <a:cubicBezTo>
                  <a:pt x="96" y="66"/>
                  <a:pt x="94" y="65"/>
                  <a:pt x="91" y="65"/>
                </a:cubicBezTo>
                <a:cubicBezTo>
                  <a:pt x="88" y="65"/>
                  <a:pt x="86" y="66"/>
                  <a:pt x="84" y="68"/>
                </a:cubicBezTo>
                <a:cubicBezTo>
                  <a:pt x="83" y="70"/>
                  <a:pt x="82" y="72"/>
                  <a:pt x="81" y="74"/>
                </a:cubicBezTo>
                <a:lnTo>
                  <a:pt x="97" y="74"/>
                </a:lnTo>
                <a:close/>
                <a:moveTo>
                  <a:pt x="44" y="48"/>
                </a:moveTo>
                <a:cubicBezTo>
                  <a:pt x="36" y="48"/>
                  <a:pt x="36" y="48"/>
                  <a:pt x="36" y="48"/>
                </a:cubicBezTo>
                <a:cubicBezTo>
                  <a:pt x="34" y="48"/>
                  <a:pt x="32" y="50"/>
                  <a:pt x="32" y="52"/>
                </a:cubicBezTo>
                <a:cubicBezTo>
                  <a:pt x="32" y="54"/>
                  <a:pt x="34" y="56"/>
                  <a:pt x="36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6" y="56"/>
                  <a:pt x="48" y="54"/>
                  <a:pt x="48" y="52"/>
                </a:cubicBezTo>
                <a:cubicBezTo>
                  <a:pt x="48" y="50"/>
                  <a:pt x="46" y="48"/>
                  <a:pt x="44" y="4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8"/>
          <p:cNvSpPr>
            <a:spLocks noEditPoints="1"/>
          </p:cNvSpPr>
          <p:nvPr/>
        </p:nvSpPr>
        <p:spPr bwMode="auto">
          <a:xfrm>
            <a:off x="3908425" y="2828925"/>
            <a:ext cx="617538" cy="393700"/>
          </a:xfrm>
          <a:custGeom>
            <a:avLst/>
            <a:gdLst>
              <a:gd name="T0" fmla="*/ 104 w 176"/>
              <a:gd name="T1" fmla="*/ 92 h 112"/>
              <a:gd name="T2" fmla="*/ 112 w 176"/>
              <a:gd name="T3" fmla="*/ 92 h 112"/>
              <a:gd name="T4" fmla="*/ 168 w 176"/>
              <a:gd name="T5" fmla="*/ 0 h 112"/>
              <a:gd name="T6" fmla="*/ 32 w 176"/>
              <a:gd name="T7" fmla="*/ 8 h 112"/>
              <a:gd name="T8" fmla="*/ 36 w 176"/>
              <a:gd name="T9" fmla="*/ 16 h 112"/>
              <a:gd name="T10" fmla="*/ 40 w 176"/>
              <a:gd name="T11" fmla="*/ 8 h 112"/>
              <a:gd name="T12" fmla="*/ 168 w 176"/>
              <a:gd name="T13" fmla="*/ 80 h 112"/>
              <a:gd name="T14" fmla="*/ 152 w 176"/>
              <a:gd name="T15" fmla="*/ 84 h 112"/>
              <a:gd name="T16" fmla="*/ 168 w 176"/>
              <a:gd name="T17" fmla="*/ 88 h 112"/>
              <a:gd name="T18" fmla="*/ 176 w 176"/>
              <a:gd name="T19" fmla="*/ 8 h 112"/>
              <a:gd name="T20" fmla="*/ 136 w 176"/>
              <a:gd name="T21" fmla="*/ 24 h 112"/>
              <a:gd name="T22" fmla="*/ 0 w 176"/>
              <a:gd name="T23" fmla="*/ 32 h 112"/>
              <a:gd name="T24" fmla="*/ 8 w 176"/>
              <a:gd name="T25" fmla="*/ 112 h 112"/>
              <a:gd name="T26" fmla="*/ 144 w 176"/>
              <a:gd name="T27" fmla="*/ 104 h 112"/>
              <a:gd name="T28" fmla="*/ 136 w 176"/>
              <a:gd name="T29" fmla="*/ 24 h 112"/>
              <a:gd name="T30" fmla="*/ 16 w 176"/>
              <a:gd name="T31" fmla="*/ 36 h 112"/>
              <a:gd name="T32" fmla="*/ 8 w 176"/>
              <a:gd name="T33" fmla="*/ 36 h 112"/>
              <a:gd name="T34" fmla="*/ 12 w 176"/>
              <a:gd name="T35" fmla="*/ 104 h 112"/>
              <a:gd name="T36" fmla="*/ 12 w 176"/>
              <a:gd name="T37" fmla="*/ 96 h 112"/>
              <a:gd name="T38" fmla="*/ 12 w 176"/>
              <a:gd name="T39" fmla="*/ 104 h 112"/>
              <a:gd name="T40" fmla="*/ 128 w 176"/>
              <a:gd name="T41" fmla="*/ 100 h 112"/>
              <a:gd name="T42" fmla="*/ 136 w 176"/>
              <a:gd name="T43" fmla="*/ 100 h 112"/>
              <a:gd name="T44" fmla="*/ 136 w 176"/>
              <a:gd name="T45" fmla="*/ 89 h 112"/>
              <a:gd name="T46" fmla="*/ 120 w 176"/>
              <a:gd name="T47" fmla="*/ 100 h 112"/>
              <a:gd name="T48" fmla="*/ 23 w 176"/>
              <a:gd name="T49" fmla="*/ 104 h 112"/>
              <a:gd name="T50" fmla="*/ 12 w 176"/>
              <a:gd name="T51" fmla="*/ 88 h 112"/>
              <a:gd name="T52" fmla="*/ 8 w 176"/>
              <a:gd name="T53" fmla="*/ 47 h 112"/>
              <a:gd name="T54" fmla="*/ 24 w 176"/>
              <a:gd name="T55" fmla="*/ 36 h 112"/>
              <a:gd name="T56" fmla="*/ 121 w 176"/>
              <a:gd name="T57" fmla="*/ 32 h 112"/>
              <a:gd name="T58" fmla="*/ 132 w 176"/>
              <a:gd name="T59" fmla="*/ 48 h 112"/>
              <a:gd name="T60" fmla="*/ 136 w 176"/>
              <a:gd name="T61" fmla="*/ 89 h 112"/>
              <a:gd name="T62" fmla="*/ 128 w 176"/>
              <a:gd name="T63" fmla="*/ 36 h 112"/>
              <a:gd name="T64" fmla="*/ 136 w 176"/>
              <a:gd name="T65" fmla="*/ 36 h 112"/>
              <a:gd name="T66" fmla="*/ 36 w 176"/>
              <a:gd name="T67" fmla="*/ 40 h 112"/>
              <a:gd name="T68" fmla="*/ 36 w 176"/>
              <a:gd name="T69" fmla="*/ 48 h 112"/>
              <a:gd name="T70" fmla="*/ 36 w 176"/>
              <a:gd name="T71" fmla="*/ 40 h 112"/>
              <a:gd name="T72" fmla="*/ 44 w 176"/>
              <a:gd name="T73" fmla="*/ 68 h 112"/>
              <a:gd name="T74" fmla="*/ 100 w 176"/>
              <a:gd name="T75" fmla="*/ 68 h 112"/>
              <a:gd name="T76" fmla="*/ 79 w 176"/>
              <a:gd name="T77" fmla="*/ 63 h 112"/>
              <a:gd name="T78" fmla="*/ 67 w 176"/>
              <a:gd name="T79" fmla="*/ 66 h 112"/>
              <a:gd name="T80" fmla="*/ 67 w 176"/>
              <a:gd name="T81" fmla="*/ 68 h 112"/>
              <a:gd name="T82" fmla="*/ 77 w 176"/>
              <a:gd name="T83" fmla="*/ 69 h 112"/>
              <a:gd name="T84" fmla="*/ 67 w 176"/>
              <a:gd name="T85" fmla="*/ 72 h 112"/>
              <a:gd name="T86" fmla="*/ 74 w 176"/>
              <a:gd name="T87" fmla="*/ 80 h 112"/>
              <a:gd name="T88" fmla="*/ 81 w 176"/>
              <a:gd name="T89" fmla="*/ 77 h 112"/>
              <a:gd name="T90" fmla="*/ 74 w 176"/>
              <a:gd name="T91" fmla="*/ 84 h 112"/>
              <a:gd name="T92" fmla="*/ 62 w 176"/>
              <a:gd name="T93" fmla="*/ 72 h 112"/>
              <a:gd name="T94" fmla="*/ 59 w 176"/>
              <a:gd name="T95" fmla="*/ 69 h 112"/>
              <a:gd name="T96" fmla="*/ 61 w 176"/>
              <a:gd name="T97" fmla="*/ 69 h 112"/>
              <a:gd name="T98" fmla="*/ 61 w 176"/>
              <a:gd name="T99" fmla="*/ 67 h 112"/>
              <a:gd name="T100" fmla="*/ 58 w 176"/>
              <a:gd name="T101" fmla="*/ 66 h 112"/>
              <a:gd name="T102" fmla="*/ 62 w 176"/>
              <a:gd name="T103" fmla="*/ 63 h 112"/>
              <a:gd name="T104" fmla="*/ 74 w 176"/>
              <a:gd name="T105" fmla="*/ 52 h 112"/>
              <a:gd name="T106" fmla="*/ 80 w 176"/>
              <a:gd name="T107" fmla="*/ 59 h 112"/>
              <a:gd name="T108" fmla="*/ 69 w 176"/>
              <a:gd name="T109" fmla="*/ 58 h 112"/>
              <a:gd name="T110" fmla="*/ 79 w 176"/>
              <a:gd name="T111" fmla="*/ 6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6" h="112">
                <a:moveTo>
                  <a:pt x="108" y="88"/>
                </a:moveTo>
                <a:cubicBezTo>
                  <a:pt x="106" y="88"/>
                  <a:pt x="104" y="90"/>
                  <a:pt x="104" y="92"/>
                </a:cubicBezTo>
                <a:cubicBezTo>
                  <a:pt x="104" y="94"/>
                  <a:pt x="106" y="96"/>
                  <a:pt x="108" y="96"/>
                </a:cubicBezTo>
                <a:cubicBezTo>
                  <a:pt x="110" y="96"/>
                  <a:pt x="112" y="94"/>
                  <a:pt x="112" y="92"/>
                </a:cubicBezTo>
                <a:cubicBezTo>
                  <a:pt x="112" y="90"/>
                  <a:pt x="110" y="88"/>
                  <a:pt x="108" y="88"/>
                </a:cubicBezTo>
                <a:moveTo>
                  <a:pt x="168" y="0"/>
                </a:move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4"/>
                  <a:pt x="34" y="16"/>
                  <a:pt x="36" y="16"/>
                </a:cubicBezTo>
                <a:cubicBezTo>
                  <a:pt x="38" y="16"/>
                  <a:pt x="40" y="14"/>
                  <a:pt x="40" y="12"/>
                </a:cubicBezTo>
                <a:cubicBezTo>
                  <a:pt x="40" y="8"/>
                  <a:pt x="40" y="8"/>
                  <a:pt x="40" y="8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80"/>
                  <a:pt x="168" y="80"/>
                  <a:pt x="168" y="8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4" y="80"/>
                  <a:pt x="152" y="82"/>
                  <a:pt x="152" y="84"/>
                </a:cubicBezTo>
                <a:cubicBezTo>
                  <a:pt x="152" y="86"/>
                  <a:pt x="154" y="88"/>
                  <a:pt x="15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6" y="84"/>
                  <a:pt x="176" y="80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36" y="24"/>
                </a:move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4" y="112"/>
                  <a:pt x="8" y="112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40" y="112"/>
                  <a:pt x="144" y="108"/>
                  <a:pt x="144" y="104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28"/>
                  <a:pt x="140" y="24"/>
                  <a:pt x="136" y="24"/>
                </a:cubicBezTo>
                <a:moveTo>
                  <a:pt x="12" y="32"/>
                </a:moveTo>
                <a:cubicBezTo>
                  <a:pt x="14" y="32"/>
                  <a:pt x="16" y="34"/>
                  <a:pt x="16" y="36"/>
                </a:cubicBezTo>
                <a:cubicBezTo>
                  <a:pt x="16" y="38"/>
                  <a:pt x="14" y="40"/>
                  <a:pt x="12" y="40"/>
                </a:cubicBezTo>
                <a:cubicBezTo>
                  <a:pt x="10" y="40"/>
                  <a:pt x="8" y="38"/>
                  <a:pt x="8" y="36"/>
                </a:cubicBezTo>
                <a:cubicBezTo>
                  <a:pt x="8" y="34"/>
                  <a:pt x="10" y="32"/>
                  <a:pt x="12" y="32"/>
                </a:cubicBezTo>
                <a:moveTo>
                  <a:pt x="12" y="104"/>
                </a:moveTo>
                <a:cubicBezTo>
                  <a:pt x="10" y="104"/>
                  <a:pt x="8" y="102"/>
                  <a:pt x="8" y="100"/>
                </a:cubicBezTo>
                <a:cubicBezTo>
                  <a:pt x="8" y="98"/>
                  <a:pt x="10" y="96"/>
                  <a:pt x="12" y="96"/>
                </a:cubicBezTo>
                <a:cubicBezTo>
                  <a:pt x="14" y="96"/>
                  <a:pt x="16" y="98"/>
                  <a:pt x="16" y="100"/>
                </a:cubicBezTo>
                <a:cubicBezTo>
                  <a:pt x="16" y="102"/>
                  <a:pt x="14" y="104"/>
                  <a:pt x="12" y="104"/>
                </a:cubicBezTo>
                <a:moveTo>
                  <a:pt x="132" y="104"/>
                </a:moveTo>
                <a:cubicBezTo>
                  <a:pt x="130" y="104"/>
                  <a:pt x="128" y="102"/>
                  <a:pt x="128" y="100"/>
                </a:cubicBezTo>
                <a:cubicBezTo>
                  <a:pt x="128" y="98"/>
                  <a:pt x="130" y="96"/>
                  <a:pt x="132" y="96"/>
                </a:cubicBezTo>
                <a:cubicBezTo>
                  <a:pt x="134" y="96"/>
                  <a:pt x="136" y="98"/>
                  <a:pt x="136" y="100"/>
                </a:cubicBezTo>
                <a:cubicBezTo>
                  <a:pt x="136" y="102"/>
                  <a:pt x="134" y="104"/>
                  <a:pt x="132" y="104"/>
                </a:cubicBezTo>
                <a:moveTo>
                  <a:pt x="136" y="89"/>
                </a:moveTo>
                <a:cubicBezTo>
                  <a:pt x="135" y="88"/>
                  <a:pt x="133" y="88"/>
                  <a:pt x="132" y="88"/>
                </a:cubicBezTo>
                <a:cubicBezTo>
                  <a:pt x="125" y="88"/>
                  <a:pt x="120" y="93"/>
                  <a:pt x="120" y="100"/>
                </a:cubicBezTo>
                <a:cubicBezTo>
                  <a:pt x="120" y="101"/>
                  <a:pt x="120" y="103"/>
                  <a:pt x="121" y="104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4" y="103"/>
                  <a:pt x="24" y="101"/>
                  <a:pt x="24" y="100"/>
                </a:cubicBezTo>
                <a:cubicBezTo>
                  <a:pt x="24" y="93"/>
                  <a:pt x="19" y="88"/>
                  <a:pt x="12" y="88"/>
                </a:cubicBezTo>
                <a:cubicBezTo>
                  <a:pt x="11" y="88"/>
                  <a:pt x="9" y="88"/>
                  <a:pt x="8" y="89"/>
                </a:cubicBezTo>
                <a:cubicBezTo>
                  <a:pt x="8" y="47"/>
                  <a:pt x="8" y="47"/>
                  <a:pt x="8" y="47"/>
                </a:cubicBezTo>
                <a:cubicBezTo>
                  <a:pt x="9" y="48"/>
                  <a:pt x="11" y="48"/>
                  <a:pt x="12" y="48"/>
                </a:cubicBezTo>
                <a:cubicBezTo>
                  <a:pt x="19" y="48"/>
                  <a:pt x="24" y="43"/>
                  <a:pt x="24" y="36"/>
                </a:cubicBezTo>
                <a:cubicBezTo>
                  <a:pt x="24" y="35"/>
                  <a:pt x="24" y="33"/>
                  <a:pt x="23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0" y="33"/>
                  <a:pt x="120" y="35"/>
                  <a:pt x="120" y="36"/>
                </a:cubicBezTo>
                <a:cubicBezTo>
                  <a:pt x="120" y="43"/>
                  <a:pt x="125" y="48"/>
                  <a:pt x="132" y="48"/>
                </a:cubicBezTo>
                <a:cubicBezTo>
                  <a:pt x="133" y="48"/>
                  <a:pt x="135" y="48"/>
                  <a:pt x="136" y="47"/>
                </a:cubicBezTo>
                <a:lnTo>
                  <a:pt x="136" y="89"/>
                </a:lnTo>
                <a:close/>
                <a:moveTo>
                  <a:pt x="132" y="40"/>
                </a:moveTo>
                <a:cubicBezTo>
                  <a:pt x="130" y="40"/>
                  <a:pt x="128" y="38"/>
                  <a:pt x="128" y="36"/>
                </a:cubicBezTo>
                <a:cubicBezTo>
                  <a:pt x="128" y="34"/>
                  <a:pt x="130" y="32"/>
                  <a:pt x="132" y="32"/>
                </a:cubicBezTo>
                <a:cubicBezTo>
                  <a:pt x="134" y="32"/>
                  <a:pt x="136" y="34"/>
                  <a:pt x="136" y="36"/>
                </a:cubicBezTo>
                <a:cubicBezTo>
                  <a:pt x="136" y="38"/>
                  <a:pt x="134" y="40"/>
                  <a:pt x="132" y="40"/>
                </a:cubicBezTo>
                <a:moveTo>
                  <a:pt x="36" y="40"/>
                </a:moveTo>
                <a:cubicBezTo>
                  <a:pt x="34" y="40"/>
                  <a:pt x="32" y="42"/>
                  <a:pt x="32" y="44"/>
                </a:cubicBezTo>
                <a:cubicBezTo>
                  <a:pt x="32" y="46"/>
                  <a:pt x="34" y="48"/>
                  <a:pt x="36" y="48"/>
                </a:cubicBezTo>
                <a:cubicBezTo>
                  <a:pt x="38" y="48"/>
                  <a:pt x="40" y="46"/>
                  <a:pt x="40" y="44"/>
                </a:cubicBezTo>
                <a:cubicBezTo>
                  <a:pt x="40" y="42"/>
                  <a:pt x="38" y="40"/>
                  <a:pt x="36" y="40"/>
                </a:cubicBezTo>
                <a:moveTo>
                  <a:pt x="72" y="40"/>
                </a:moveTo>
                <a:cubicBezTo>
                  <a:pt x="57" y="40"/>
                  <a:pt x="44" y="53"/>
                  <a:pt x="44" y="68"/>
                </a:cubicBezTo>
                <a:cubicBezTo>
                  <a:pt x="44" y="83"/>
                  <a:pt x="57" y="96"/>
                  <a:pt x="72" y="96"/>
                </a:cubicBezTo>
                <a:cubicBezTo>
                  <a:pt x="87" y="96"/>
                  <a:pt x="100" y="83"/>
                  <a:pt x="100" y="68"/>
                </a:cubicBezTo>
                <a:cubicBezTo>
                  <a:pt x="100" y="53"/>
                  <a:pt x="87" y="40"/>
                  <a:pt x="72" y="40"/>
                </a:cubicBezTo>
                <a:moveTo>
                  <a:pt x="79" y="63"/>
                </a:moveTo>
                <a:cubicBezTo>
                  <a:pt x="77" y="66"/>
                  <a:pt x="77" y="66"/>
                  <a:pt x="77" y="66"/>
                </a:cubicBezTo>
                <a:cubicBezTo>
                  <a:pt x="67" y="66"/>
                  <a:pt x="67" y="66"/>
                  <a:pt x="67" y="66"/>
                </a:cubicBezTo>
                <a:cubicBezTo>
                  <a:pt x="67" y="66"/>
                  <a:pt x="67" y="67"/>
                  <a:pt x="67" y="67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9"/>
                  <a:pt x="67" y="69"/>
                  <a:pt x="6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72"/>
                  <a:pt x="76" y="72"/>
                  <a:pt x="7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4"/>
                  <a:pt x="68" y="76"/>
                  <a:pt x="69" y="78"/>
                </a:cubicBezTo>
                <a:cubicBezTo>
                  <a:pt x="70" y="79"/>
                  <a:pt x="72" y="80"/>
                  <a:pt x="74" y="80"/>
                </a:cubicBezTo>
                <a:cubicBezTo>
                  <a:pt x="76" y="80"/>
                  <a:pt x="77" y="80"/>
                  <a:pt x="78" y="79"/>
                </a:cubicBezTo>
                <a:cubicBezTo>
                  <a:pt x="79" y="79"/>
                  <a:pt x="80" y="78"/>
                  <a:pt x="81" y="77"/>
                </a:cubicBezTo>
                <a:cubicBezTo>
                  <a:pt x="81" y="82"/>
                  <a:pt x="81" y="82"/>
                  <a:pt x="81" y="82"/>
                </a:cubicBezTo>
                <a:cubicBezTo>
                  <a:pt x="79" y="83"/>
                  <a:pt x="77" y="84"/>
                  <a:pt x="74" y="84"/>
                </a:cubicBezTo>
                <a:cubicBezTo>
                  <a:pt x="70" y="84"/>
                  <a:pt x="67" y="83"/>
                  <a:pt x="65" y="80"/>
                </a:cubicBezTo>
                <a:cubicBezTo>
                  <a:pt x="63" y="78"/>
                  <a:pt x="62" y="76"/>
                  <a:pt x="62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9" y="69"/>
                  <a:pt x="59" y="69"/>
                  <a:pt x="59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1" y="68"/>
                  <a:pt x="61" y="68"/>
                  <a:pt x="61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7"/>
                  <a:pt x="61" y="67"/>
                  <a:pt x="61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59" y="63"/>
                  <a:pt x="59" y="63"/>
                  <a:pt x="59" y="63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0"/>
                  <a:pt x="64" y="57"/>
                  <a:pt x="66" y="55"/>
                </a:cubicBezTo>
                <a:cubicBezTo>
                  <a:pt x="68" y="53"/>
                  <a:pt x="71" y="52"/>
                  <a:pt x="74" y="52"/>
                </a:cubicBezTo>
                <a:cubicBezTo>
                  <a:pt x="77" y="52"/>
                  <a:pt x="80" y="53"/>
                  <a:pt x="82" y="55"/>
                </a:cubicBezTo>
                <a:cubicBezTo>
                  <a:pt x="80" y="59"/>
                  <a:pt x="80" y="59"/>
                  <a:pt x="80" y="59"/>
                </a:cubicBezTo>
                <a:cubicBezTo>
                  <a:pt x="78" y="57"/>
                  <a:pt x="76" y="56"/>
                  <a:pt x="74" y="56"/>
                </a:cubicBezTo>
                <a:cubicBezTo>
                  <a:pt x="72" y="56"/>
                  <a:pt x="70" y="57"/>
                  <a:pt x="69" y="58"/>
                </a:cubicBezTo>
                <a:cubicBezTo>
                  <a:pt x="68" y="60"/>
                  <a:pt x="67" y="61"/>
                  <a:pt x="67" y="63"/>
                </a:cubicBezTo>
                <a:lnTo>
                  <a:pt x="79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9"/>
          <p:cNvSpPr>
            <a:spLocks noEditPoints="1"/>
          </p:cNvSpPr>
          <p:nvPr/>
        </p:nvSpPr>
        <p:spPr bwMode="auto">
          <a:xfrm>
            <a:off x="5087938" y="2857500"/>
            <a:ext cx="617538" cy="336550"/>
          </a:xfrm>
          <a:custGeom>
            <a:avLst/>
            <a:gdLst>
              <a:gd name="T0" fmla="*/ 8 w 176"/>
              <a:gd name="T1" fmla="*/ 0 h 96"/>
              <a:gd name="T2" fmla="*/ 0 w 176"/>
              <a:gd name="T3" fmla="*/ 88 h 96"/>
              <a:gd name="T4" fmla="*/ 168 w 176"/>
              <a:gd name="T5" fmla="*/ 96 h 96"/>
              <a:gd name="T6" fmla="*/ 176 w 176"/>
              <a:gd name="T7" fmla="*/ 8 h 96"/>
              <a:gd name="T8" fmla="*/ 12 w 176"/>
              <a:gd name="T9" fmla="*/ 8 h 96"/>
              <a:gd name="T10" fmla="*/ 12 w 176"/>
              <a:gd name="T11" fmla="*/ 16 h 96"/>
              <a:gd name="T12" fmla="*/ 12 w 176"/>
              <a:gd name="T13" fmla="*/ 8 h 96"/>
              <a:gd name="T14" fmla="*/ 8 w 176"/>
              <a:gd name="T15" fmla="*/ 84 h 96"/>
              <a:gd name="T16" fmla="*/ 16 w 176"/>
              <a:gd name="T17" fmla="*/ 84 h 96"/>
              <a:gd name="T18" fmla="*/ 164 w 176"/>
              <a:gd name="T19" fmla="*/ 88 h 96"/>
              <a:gd name="T20" fmla="*/ 164 w 176"/>
              <a:gd name="T21" fmla="*/ 80 h 96"/>
              <a:gd name="T22" fmla="*/ 164 w 176"/>
              <a:gd name="T23" fmla="*/ 88 h 96"/>
              <a:gd name="T24" fmla="*/ 164 w 176"/>
              <a:gd name="T25" fmla="*/ 72 h 96"/>
              <a:gd name="T26" fmla="*/ 153 w 176"/>
              <a:gd name="T27" fmla="*/ 88 h 96"/>
              <a:gd name="T28" fmla="*/ 24 w 176"/>
              <a:gd name="T29" fmla="*/ 84 h 96"/>
              <a:gd name="T30" fmla="*/ 8 w 176"/>
              <a:gd name="T31" fmla="*/ 73 h 96"/>
              <a:gd name="T32" fmla="*/ 12 w 176"/>
              <a:gd name="T33" fmla="*/ 24 h 96"/>
              <a:gd name="T34" fmla="*/ 23 w 176"/>
              <a:gd name="T35" fmla="*/ 8 h 96"/>
              <a:gd name="T36" fmla="*/ 152 w 176"/>
              <a:gd name="T37" fmla="*/ 12 h 96"/>
              <a:gd name="T38" fmla="*/ 168 w 176"/>
              <a:gd name="T39" fmla="*/ 23 h 96"/>
              <a:gd name="T40" fmla="*/ 164 w 176"/>
              <a:gd name="T41" fmla="*/ 16 h 96"/>
              <a:gd name="T42" fmla="*/ 164 w 176"/>
              <a:gd name="T43" fmla="*/ 8 h 96"/>
              <a:gd name="T44" fmla="*/ 164 w 176"/>
              <a:gd name="T45" fmla="*/ 16 h 96"/>
              <a:gd name="T46" fmla="*/ 36 w 176"/>
              <a:gd name="T47" fmla="*/ 16 h 96"/>
              <a:gd name="T48" fmla="*/ 36 w 176"/>
              <a:gd name="T49" fmla="*/ 24 h 96"/>
              <a:gd name="T50" fmla="*/ 48 w 176"/>
              <a:gd name="T51" fmla="*/ 20 h 96"/>
              <a:gd name="T52" fmla="*/ 140 w 176"/>
              <a:gd name="T53" fmla="*/ 72 h 96"/>
              <a:gd name="T54" fmla="*/ 128 w 176"/>
              <a:gd name="T55" fmla="*/ 76 h 96"/>
              <a:gd name="T56" fmla="*/ 140 w 176"/>
              <a:gd name="T57" fmla="*/ 80 h 96"/>
              <a:gd name="T58" fmla="*/ 140 w 176"/>
              <a:gd name="T59" fmla="*/ 72 h 96"/>
              <a:gd name="T60" fmla="*/ 56 w 176"/>
              <a:gd name="T61" fmla="*/ 48 h 96"/>
              <a:gd name="T62" fmla="*/ 120 w 176"/>
              <a:gd name="T63" fmla="*/ 48 h 96"/>
              <a:gd name="T64" fmla="*/ 105 w 176"/>
              <a:gd name="T65" fmla="*/ 43 h 96"/>
              <a:gd name="T66" fmla="*/ 103 w 176"/>
              <a:gd name="T67" fmla="*/ 59 h 96"/>
              <a:gd name="T68" fmla="*/ 87 w 176"/>
              <a:gd name="T69" fmla="*/ 72 h 96"/>
              <a:gd name="T70" fmla="*/ 84 w 176"/>
              <a:gd name="T71" fmla="*/ 64 h 96"/>
              <a:gd name="T72" fmla="*/ 79 w 176"/>
              <a:gd name="T73" fmla="*/ 70 h 96"/>
              <a:gd name="T74" fmla="*/ 77 w 176"/>
              <a:gd name="T75" fmla="*/ 62 h 96"/>
              <a:gd name="T76" fmla="*/ 69 w 176"/>
              <a:gd name="T77" fmla="*/ 60 h 96"/>
              <a:gd name="T78" fmla="*/ 74 w 176"/>
              <a:gd name="T79" fmla="*/ 56 h 96"/>
              <a:gd name="T80" fmla="*/ 78 w 176"/>
              <a:gd name="T81" fmla="*/ 44 h 96"/>
              <a:gd name="T82" fmla="*/ 78 w 176"/>
              <a:gd name="T83" fmla="*/ 44 h 96"/>
              <a:gd name="T84" fmla="*/ 78 w 176"/>
              <a:gd name="T85" fmla="*/ 34 h 96"/>
              <a:gd name="T86" fmla="*/ 76 w 176"/>
              <a:gd name="T87" fmla="*/ 29 h 96"/>
              <a:gd name="T88" fmla="*/ 82 w 176"/>
              <a:gd name="T89" fmla="*/ 30 h 96"/>
              <a:gd name="T90" fmla="*/ 86 w 176"/>
              <a:gd name="T91" fmla="*/ 24 h 96"/>
              <a:gd name="T92" fmla="*/ 89 w 176"/>
              <a:gd name="T93" fmla="*/ 32 h 96"/>
              <a:gd name="T94" fmla="*/ 94 w 176"/>
              <a:gd name="T95" fmla="*/ 26 h 96"/>
              <a:gd name="T96" fmla="*/ 96 w 176"/>
              <a:gd name="T97" fmla="*/ 34 h 96"/>
              <a:gd name="T98" fmla="*/ 88 w 176"/>
              <a:gd name="T99" fmla="*/ 37 h 96"/>
              <a:gd name="T100" fmla="*/ 96 w 176"/>
              <a:gd name="T101" fmla="*/ 43 h 96"/>
              <a:gd name="T102" fmla="*/ 85 w 176"/>
              <a:gd name="T103" fmla="*/ 49 h 96"/>
              <a:gd name="T104" fmla="*/ 95 w 176"/>
              <a:gd name="T105" fmla="*/ 5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96"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2"/>
                  <a:pt x="4" y="96"/>
                  <a:pt x="8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2" y="96"/>
                  <a:pt x="176" y="92"/>
                  <a:pt x="176" y="8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12" y="8"/>
                </a:moveTo>
                <a:cubicBezTo>
                  <a:pt x="14" y="8"/>
                  <a:pt x="16" y="10"/>
                  <a:pt x="16" y="12"/>
                </a:cubicBezTo>
                <a:cubicBezTo>
                  <a:pt x="16" y="14"/>
                  <a:pt x="14" y="16"/>
                  <a:pt x="12" y="16"/>
                </a:cubicBezTo>
                <a:cubicBezTo>
                  <a:pt x="10" y="16"/>
                  <a:pt x="8" y="14"/>
                  <a:pt x="8" y="12"/>
                </a:cubicBezTo>
                <a:cubicBezTo>
                  <a:pt x="8" y="10"/>
                  <a:pt x="10" y="8"/>
                  <a:pt x="12" y="8"/>
                </a:cubicBezTo>
                <a:moveTo>
                  <a:pt x="12" y="88"/>
                </a:moveTo>
                <a:cubicBezTo>
                  <a:pt x="10" y="88"/>
                  <a:pt x="8" y="86"/>
                  <a:pt x="8" y="84"/>
                </a:cubicBezTo>
                <a:cubicBezTo>
                  <a:pt x="8" y="82"/>
                  <a:pt x="10" y="80"/>
                  <a:pt x="12" y="80"/>
                </a:cubicBezTo>
                <a:cubicBezTo>
                  <a:pt x="14" y="80"/>
                  <a:pt x="16" y="82"/>
                  <a:pt x="16" y="84"/>
                </a:cubicBezTo>
                <a:cubicBezTo>
                  <a:pt x="16" y="86"/>
                  <a:pt x="14" y="88"/>
                  <a:pt x="12" y="88"/>
                </a:cubicBezTo>
                <a:moveTo>
                  <a:pt x="164" y="88"/>
                </a:moveTo>
                <a:cubicBezTo>
                  <a:pt x="162" y="88"/>
                  <a:pt x="160" y="86"/>
                  <a:pt x="160" y="84"/>
                </a:cubicBezTo>
                <a:cubicBezTo>
                  <a:pt x="160" y="82"/>
                  <a:pt x="162" y="80"/>
                  <a:pt x="164" y="80"/>
                </a:cubicBezTo>
                <a:cubicBezTo>
                  <a:pt x="166" y="80"/>
                  <a:pt x="168" y="82"/>
                  <a:pt x="168" y="84"/>
                </a:cubicBezTo>
                <a:cubicBezTo>
                  <a:pt x="168" y="86"/>
                  <a:pt x="166" y="88"/>
                  <a:pt x="164" y="88"/>
                </a:cubicBezTo>
                <a:moveTo>
                  <a:pt x="168" y="73"/>
                </a:moveTo>
                <a:cubicBezTo>
                  <a:pt x="167" y="72"/>
                  <a:pt x="165" y="72"/>
                  <a:pt x="164" y="72"/>
                </a:cubicBezTo>
                <a:cubicBezTo>
                  <a:pt x="157" y="72"/>
                  <a:pt x="152" y="77"/>
                  <a:pt x="152" y="84"/>
                </a:cubicBezTo>
                <a:cubicBezTo>
                  <a:pt x="152" y="85"/>
                  <a:pt x="152" y="87"/>
                  <a:pt x="153" y="88"/>
                </a:cubicBezTo>
                <a:cubicBezTo>
                  <a:pt x="23" y="88"/>
                  <a:pt x="23" y="88"/>
                  <a:pt x="23" y="88"/>
                </a:cubicBezTo>
                <a:cubicBezTo>
                  <a:pt x="24" y="87"/>
                  <a:pt x="24" y="85"/>
                  <a:pt x="24" y="84"/>
                </a:cubicBezTo>
                <a:cubicBezTo>
                  <a:pt x="24" y="77"/>
                  <a:pt x="19" y="72"/>
                  <a:pt x="12" y="72"/>
                </a:cubicBezTo>
                <a:cubicBezTo>
                  <a:pt x="11" y="72"/>
                  <a:pt x="9" y="72"/>
                  <a:pt x="8" y="73"/>
                </a:cubicBezTo>
                <a:cubicBezTo>
                  <a:pt x="8" y="23"/>
                  <a:pt x="8" y="23"/>
                  <a:pt x="8" y="23"/>
                </a:cubicBezTo>
                <a:cubicBezTo>
                  <a:pt x="9" y="24"/>
                  <a:pt x="11" y="24"/>
                  <a:pt x="12" y="24"/>
                </a:cubicBezTo>
                <a:cubicBezTo>
                  <a:pt x="19" y="24"/>
                  <a:pt x="24" y="19"/>
                  <a:pt x="24" y="12"/>
                </a:cubicBezTo>
                <a:cubicBezTo>
                  <a:pt x="24" y="11"/>
                  <a:pt x="24" y="9"/>
                  <a:pt x="23" y="8"/>
                </a:cubicBezTo>
                <a:cubicBezTo>
                  <a:pt x="153" y="8"/>
                  <a:pt x="153" y="8"/>
                  <a:pt x="153" y="8"/>
                </a:cubicBezTo>
                <a:cubicBezTo>
                  <a:pt x="152" y="9"/>
                  <a:pt x="152" y="11"/>
                  <a:pt x="152" y="12"/>
                </a:cubicBezTo>
                <a:cubicBezTo>
                  <a:pt x="152" y="19"/>
                  <a:pt x="157" y="24"/>
                  <a:pt x="164" y="24"/>
                </a:cubicBezTo>
                <a:cubicBezTo>
                  <a:pt x="165" y="24"/>
                  <a:pt x="167" y="24"/>
                  <a:pt x="168" y="23"/>
                </a:cubicBezTo>
                <a:lnTo>
                  <a:pt x="168" y="73"/>
                </a:lnTo>
                <a:close/>
                <a:moveTo>
                  <a:pt x="164" y="16"/>
                </a:moveTo>
                <a:cubicBezTo>
                  <a:pt x="162" y="16"/>
                  <a:pt x="160" y="14"/>
                  <a:pt x="160" y="12"/>
                </a:cubicBezTo>
                <a:cubicBezTo>
                  <a:pt x="160" y="10"/>
                  <a:pt x="162" y="8"/>
                  <a:pt x="164" y="8"/>
                </a:cubicBezTo>
                <a:cubicBezTo>
                  <a:pt x="166" y="8"/>
                  <a:pt x="168" y="10"/>
                  <a:pt x="168" y="12"/>
                </a:cubicBezTo>
                <a:cubicBezTo>
                  <a:pt x="168" y="14"/>
                  <a:pt x="166" y="16"/>
                  <a:pt x="164" y="16"/>
                </a:cubicBezTo>
                <a:moveTo>
                  <a:pt x="44" y="16"/>
                </a:moveTo>
                <a:cubicBezTo>
                  <a:pt x="36" y="16"/>
                  <a:pt x="36" y="16"/>
                  <a:pt x="36" y="16"/>
                </a:cubicBezTo>
                <a:cubicBezTo>
                  <a:pt x="34" y="16"/>
                  <a:pt x="32" y="18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8" y="22"/>
                  <a:pt x="48" y="20"/>
                </a:cubicBezTo>
                <a:cubicBezTo>
                  <a:pt x="48" y="18"/>
                  <a:pt x="46" y="16"/>
                  <a:pt x="44" y="16"/>
                </a:cubicBezTo>
                <a:moveTo>
                  <a:pt x="140" y="72"/>
                </a:moveTo>
                <a:cubicBezTo>
                  <a:pt x="132" y="72"/>
                  <a:pt x="132" y="72"/>
                  <a:pt x="132" y="72"/>
                </a:cubicBezTo>
                <a:cubicBezTo>
                  <a:pt x="130" y="72"/>
                  <a:pt x="128" y="74"/>
                  <a:pt x="128" y="76"/>
                </a:cubicBezTo>
                <a:cubicBezTo>
                  <a:pt x="128" y="78"/>
                  <a:pt x="130" y="80"/>
                  <a:pt x="132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2" y="80"/>
                  <a:pt x="144" y="78"/>
                  <a:pt x="144" y="76"/>
                </a:cubicBezTo>
                <a:cubicBezTo>
                  <a:pt x="144" y="74"/>
                  <a:pt x="142" y="72"/>
                  <a:pt x="140" y="72"/>
                </a:cubicBezTo>
                <a:moveTo>
                  <a:pt x="88" y="16"/>
                </a:moveTo>
                <a:cubicBezTo>
                  <a:pt x="70" y="16"/>
                  <a:pt x="56" y="30"/>
                  <a:pt x="56" y="48"/>
                </a:cubicBezTo>
                <a:cubicBezTo>
                  <a:pt x="56" y="66"/>
                  <a:pt x="70" y="80"/>
                  <a:pt x="88" y="80"/>
                </a:cubicBezTo>
                <a:cubicBezTo>
                  <a:pt x="106" y="80"/>
                  <a:pt x="120" y="66"/>
                  <a:pt x="120" y="48"/>
                </a:cubicBezTo>
                <a:cubicBezTo>
                  <a:pt x="120" y="30"/>
                  <a:pt x="106" y="16"/>
                  <a:pt x="88" y="16"/>
                </a:cubicBezTo>
                <a:moveTo>
                  <a:pt x="105" y="43"/>
                </a:moveTo>
                <a:cubicBezTo>
                  <a:pt x="104" y="47"/>
                  <a:pt x="102" y="49"/>
                  <a:pt x="99" y="49"/>
                </a:cubicBezTo>
                <a:cubicBezTo>
                  <a:pt x="103" y="51"/>
                  <a:pt x="105" y="54"/>
                  <a:pt x="103" y="59"/>
                </a:cubicBezTo>
                <a:cubicBezTo>
                  <a:pt x="101" y="66"/>
                  <a:pt x="96" y="66"/>
                  <a:pt x="89" y="65"/>
                </a:cubicBezTo>
                <a:cubicBezTo>
                  <a:pt x="87" y="72"/>
                  <a:pt x="87" y="72"/>
                  <a:pt x="87" y="72"/>
                </a:cubicBezTo>
                <a:cubicBezTo>
                  <a:pt x="83" y="71"/>
                  <a:pt x="83" y="71"/>
                  <a:pt x="83" y="71"/>
                </a:cubicBezTo>
                <a:cubicBezTo>
                  <a:pt x="84" y="64"/>
                  <a:pt x="84" y="64"/>
                  <a:pt x="84" y="64"/>
                </a:cubicBezTo>
                <a:cubicBezTo>
                  <a:pt x="83" y="64"/>
                  <a:pt x="82" y="64"/>
                  <a:pt x="81" y="63"/>
                </a:cubicBezTo>
                <a:cubicBezTo>
                  <a:pt x="79" y="70"/>
                  <a:pt x="79" y="70"/>
                  <a:pt x="79" y="70"/>
                </a:cubicBezTo>
                <a:cubicBezTo>
                  <a:pt x="75" y="69"/>
                  <a:pt x="75" y="69"/>
                  <a:pt x="75" y="69"/>
                </a:cubicBezTo>
                <a:cubicBezTo>
                  <a:pt x="77" y="62"/>
                  <a:pt x="77" y="62"/>
                  <a:pt x="77" y="62"/>
                </a:cubicBezTo>
                <a:cubicBezTo>
                  <a:pt x="76" y="62"/>
                  <a:pt x="75" y="62"/>
                  <a:pt x="74" y="61"/>
                </a:cubicBezTo>
                <a:cubicBezTo>
                  <a:pt x="69" y="60"/>
                  <a:pt x="69" y="60"/>
                  <a:pt x="69" y="60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4" y="56"/>
                  <a:pt x="74" y="56"/>
                </a:cubicBezTo>
                <a:cubicBezTo>
                  <a:pt x="75" y="56"/>
                  <a:pt x="75" y="56"/>
                  <a:pt x="76" y="55"/>
                </a:cubicBezTo>
                <a:cubicBezTo>
                  <a:pt x="78" y="44"/>
                  <a:pt x="78" y="44"/>
                  <a:pt x="78" y="44"/>
                </a:cubicBezTo>
                <a:cubicBezTo>
                  <a:pt x="78" y="44"/>
                  <a:pt x="79" y="44"/>
                  <a:pt x="79" y="44"/>
                </a:cubicBezTo>
                <a:cubicBezTo>
                  <a:pt x="79" y="44"/>
                  <a:pt x="78" y="44"/>
                  <a:pt x="78" y="44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35"/>
                  <a:pt x="80" y="34"/>
                  <a:pt x="78" y="34"/>
                </a:cubicBezTo>
                <a:cubicBezTo>
                  <a:pt x="78" y="34"/>
                  <a:pt x="75" y="33"/>
                  <a:pt x="75" y="33"/>
                </a:cubicBezTo>
                <a:cubicBezTo>
                  <a:pt x="76" y="29"/>
                  <a:pt x="76" y="29"/>
                  <a:pt x="76" y="29"/>
                </a:cubicBezTo>
                <a:cubicBezTo>
                  <a:pt x="82" y="30"/>
                  <a:pt x="82" y="30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30"/>
                  <a:pt x="84" y="31"/>
                  <a:pt x="85" y="31"/>
                </a:cubicBezTo>
                <a:cubicBezTo>
                  <a:pt x="86" y="24"/>
                  <a:pt x="86" y="24"/>
                  <a:pt x="86" y="24"/>
                </a:cubicBezTo>
                <a:cubicBezTo>
                  <a:pt x="91" y="25"/>
                  <a:pt x="91" y="25"/>
                  <a:pt x="91" y="25"/>
                </a:cubicBezTo>
                <a:cubicBezTo>
                  <a:pt x="89" y="32"/>
                  <a:pt x="89" y="32"/>
                  <a:pt x="89" y="32"/>
                </a:cubicBezTo>
                <a:cubicBezTo>
                  <a:pt x="90" y="32"/>
                  <a:pt x="91" y="32"/>
                  <a:pt x="92" y="33"/>
                </a:cubicBezTo>
                <a:cubicBezTo>
                  <a:pt x="94" y="26"/>
                  <a:pt x="94" y="26"/>
                  <a:pt x="94" y="26"/>
                </a:cubicBezTo>
                <a:cubicBezTo>
                  <a:pt x="98" y="27"/>
                  <a:pt x="98" y="27"/>
                  <a:pt x="98" y="27"/>
                </a:cubicBezTo>
                <a:cubicBezTo>
                  <a:pt x="96" y="34"/>
                  <a:pt x="96" y="34"/>
                  <a:pt x="96" y="34"/>
                </a:cubicBezTo>
                <a:cubicBezTo>
                  <a:pt x="102" y="36"/>
                  <a:pt x="105" y="38"/>
                  <a:pt x="105" y="43"/>
                </a:cubicBezTo>
                <a:moveTo>
                  <a:pt x="88" y="37"/>
                </a:moveTo>
                <a:cubicBezTo>
                  <a:pt x="86" y="45"/>
                  <a:pt x="86" y="45"/>
                  <a:pt x="86" y="45"/>
                </a:cubicBezTo>
                <a:cubicBezTo>
                  <a:pt x="88" y="46"/>
                  <a:pt x="95" y="48"/>
                  <a:pt x="96" y="43"/>
                </a:cubicBezTo>
                <a:cubicBezTo>
                  <a:pt x="98" y="38"/>
                  <a:pt x="90" y="37"/>
                  <a:pt x="88" y="37"/>
                </a:cubicBezTo>
                <a:moveTo>
                  <a:pt x="85" y="49"/>
                </a:moveTo>
                <a:cubicBezTo>
                  <a:pt x="82" y="58"/>
                  <a:pt x="82" y="58"/>
                  <a:pt x="82" y="58"/>
                </a:cubicBezTo>
                <a:cubicBezTo>
                  <a:pt x="85" y="59"/>
                  <a:pt x="94" y="62"/>
                  <a:pt x="95" y="57"/>
                </a:cubicBezTo>
                <a:cubicBezTo>
                  <a:pt x="96" y="51"/>
                  <a:pt x="87" y="50"/>
                  <a:pt x="85" y="49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0"/>
          <p:cNvSpPr>
            <a:spLocks noEditPoints="1"/>
          </p:cNvSpPr>
          <p:nvPr/>
        </p:nvSpPr>
        <p:spPr bwMode="auto">
          <a:xfrm>
            <a:off x="6265863" y="2801938"/>
            <a:ext cx="617538" cy="449263"/>
          </a:xfrm>
          <a:custGeom>
            <a:avLst/>
            <a:gdLst>
              <a:gd name="T0" fmla="*/ 140 w 176"/>
              <a:gd name="T1" fmla="*/ 8 h 128"/>
              <a:gd name="T2" fmla="*/ 140 w 176"/>
              <a:gd name="T3" fmla="*/ 0 h 128"/>
              <a:gd name="T4" fmla="*/ 32 w 176"/>
              <a:gd name="T5" fmla="*/ 4 h 128"/>
              <a:gd name="T6" fmla="*/ 20 w 176"/>
              <a:gd name="T7" fmla="*/ 24 h 128"/>
              <a:gd name="T8" fmla="*/ 160 w 176"/>
              <a:gd name="T9" fmla="*/ 20 h 128"/>
              <a:gd name="T10" fmla="*/ 20 w 176"/>
              <a:gd name="T11" fmla="*/ 16 h 128"/>
              <a:gd name="T12" fmla="*/ 20 w 176"/>
              <a:gd name="T13" fmla="*/ 24 h 128"/>
              <a:gd name="T14" fmla="*/ 86 w 176"/>
              <a:gd name="T15" fmla="*/ 77 h 128"/>
              <a:gd name="T16" fmla="*/ 88 w 176"/>
              <a:gd name="T17" fmla="*/ 69 h 128"/>
              <a:gd name="T18" fmla="*/ 8 w 176"/>
              <a:gd name="T19" fmla="*/ 32 h 128"/>
              <a:gd name="T20" fmla="*/ 0 w 176"/>
              <a:gd name="T21" fmla="*/ 120 h 128"/>
              <a:gd name="T22" fmla="*/ 168 w 176"/>
              <a:gd name="T23" fmla="*/ 128 h 128"/>
              <a:gd name="T24" fmla="*/ 176 w 176"/>
              <a:gd name="T25" fmla="*/ 40 h 128"/>
              <a:gd name="T26" fmla="*/ 12 w 176"/>
              <a:gd name="T27" fmla="*/ 40 h 128"/>
              <a:gd name="T28" fmla="*/ 12 w 176"/>
              <a:gd name="T29" fmla="*/ 48 h 128"/>
              <a:gd name="T30" fmla="*/ 12 w 176"/>
              <a:gd name="T31" fmla="*/ 40 h 128"/>
              <a:gd name="T32" fmla="*/ 8 w 176"/>
              <a:gd name="T33" fmla="*/ 116 h 128"/>
              <a:gd name="T34" fmla="*/ 16 w 176"/>
              <a:gd name="T35" fmla="*/ 116 h 128"/>
              <a:gd name="T36" fmla="*/ 164 w 176"/>
              <a:gd name="T37" fmla="*/ 120 h 128"/>
              <a:gd name="T38" fmla="*/ 164 w 176"/>
              <a:gd name="T39" fmla="*/ 112 h 128"/>
              <a:gd name="T40" fmla="*/ 164 w 176"/>
              <a:gd name="T41" fmla="*/ 120 h 128"/>
              <a:gd name="T42" fmla="*/ 164 w 176"/>
              <a:gd name="T43" fmla="*/ 104 h 128"/>
              <a:gd name="T44" fmla="*/ 153 w 176"/>
              <a:gd name="T45" fmla="*/ 120 h 128"/>
              <a:gd name="T46" fmla="*/ 24 w 176"/>
              <a:gd name="T47" fmla="*/ 116 h 128"/>
              <a:gd name="T48" fmla="*/ 8 w 176"/>
              <a:gd name="T49" fmla="*/ 105 h 128"/>
              <a:gd name="T50" fmla="*/ 12 w 176"/>
              <a:gd name="T51" fmla="*/ 56 h 128"/>
              <a:gd name="T52" fmla="*/ 23 w 176"/>
              <a:gd name="T53" fmla="*/ 40 h 128"/>
              <a:gd name="T54" fmla="*/ 152 w 176"/>
              <a:gd name="T55" fmla="*/ 44 h 128"/>
              <a:gd name="T56" fmla="*/ 168 w 176"/>
              <a:gd name="T57" fmla="*/ 55 h 128"/>
              <a:gd name="T58" fmla="*/ 164 w 176"/>
              <a:gd name="T59" fmla="*/ 48 h 128"/>
              <a:gd name="T60" fmla="*/ 164 w 176"/>
              <a:gd name="T61" fmla="*/ 40 h 128"/>
              <a:gd name="T62" fmla="*/ 164 w 176"/>
              <a:gd name="T63" fmla="*/ 48 h 128"/>
              <a:gd name="T64" fmla="*/ 132 w 176"/>
              <a:gd name="T65" fmla="*/ 104 h 128"/>
              <a:gd name="T66" fmla="*/ 132 w 176"/>
              <a:gd name="T67" fmla="*/ 112 h 128"/>
              <a:gd name="T68" fmla="*/ 144 w 176"/>
              <a:gd name="T69" fmla="*/ 108 h 128"/>
              <a:gd name="T70" fmla="*/ 44 w 176"/>
              <a:gd name="T71" fmla="*/ 48 h 128"/>
              <a:gd name="T72" fmla="*/ 32 w 176"/>
              <a:gd name="T73" fmla="*/ 52 h 128"/>
              <a:gd name="T74" fmla="*/ 44 w 176"/>
              <a:gd name="T75" fmla="*/ 56 h 128"/>
              <a:gd name="T76" fmla="*/ 44 w 176"/>
              <a:gd name="T77" fmla="*/ 48 h 128"/>
              <a:gd name="T78" fmla="*/ 56 w 176"/>
              <a:gd name="T79" fmla="*/ 80 h 128"/>
              <a:gd name="T80" fmla="*/ 120 w 176"/>
              <a:gd name="T81" fmla="*/ 80 h 128"/>
              <a:gd name="T82" fmla="*/ 105 w 176"/>
              <a:gd name="T83" fmla="*/ 75 h 128"/>
              <a:gd name="T84" fmla="*/ 103 w 176"/>
              <a:gd name="T85" fmla="*/ 91 h 128"/>
              <a:gd name="T86" fmla="*/ 87 w 176"/>
              <a:gd name="T87" fmla="*/ 104 h 128"/>
              <a:gd name="T88" fmla="*/ 84 w 176"/>
              <a:gd name="T89" fmla="*/ 96 h 128"/>
              <a:gd name="T90" fmla="*/ 79 w 176"/>
              <a:gd name="T91" fmla="*/ 102 h 128"/>
              <a:gd name="T92" fmla="*/ 77 w 176"/>
              <a:gd name="T93" fmla="*/ 94 h 128"/>
              <a:gd name="T94" fmla="*/ 69 w 176"/>
              <a:gd name="T95" fmla="*/ 92 h 128"/>
              <a:gd name="T96" fmla="*/ 74 w 176"/>
              <a:gd name="T97" fmla="*/ 88 h 128"/>
              <a:gd name="T98" fmla="*/ 78 w 176"/>
              <a:gd name="T99" fmla="*/ 76 h 128"/>
              <a:gd name="T100" fmla="*/ 78 w 176"/>
              <a:gd name="T101" fmla="*/ 76 h 128"/>
              <a:gd name="T102" fmla="*/ 78 w 176"/>
              <a:gd name="T103" fmla="*/ 66 h 128"/>
              <a:gd name="T104" fmla="*/ 76 w 176"/>
              <a:gd name="T105" fmla="*/ 61 h 128"/>
              <a:gd name="T106" fmla="*/ 82 w 176"/>
              <a:gd name="T107" fmla="*/ 62 h 128"/>
              <a:gd name="T108" fmla="*/ 86 w 176"/>
              <a:gd name="T109" fmla="*/ 56 h 128"/>
              <a:gd name="T110" fmla="*/ 89 w 176"/>
              <a:gd name="T111" fmla="*/ 64 h 128"/>
              <a:gd name="T112" fmla="*/ 94 w 176"/>
              <a:gd name="T113" fmla="*/ 58 h 128"/>
              <a:gd name="T114" fmla="*/ 96 w 176"/>
              <a:gd name="T115" fmla="*/ 66 h 128"/>
              <a:gd name="T116" fmla="*/ 85 w 176"/>
              <a:gd name="T117" fmla="*/ 81 h 128"/>
              <a:gd name="T118" fmla="*/ 95 w 176"/>
              <a:gd name="T119" fmla="*/ 8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" h="128">
                <a:moveTo>
                  <a:pt x="36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2" y="8"/>
                  <a:pt x="144" y="6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6"/>
                  <a:pt x="34" y="8"/>
                  <a:pt x="36" y="8"/>
                </a:cubicBezTo>
                <a:moveTo>
                  <a:pt x="20" y="24"/>
                </a:moveTo>
                <a:cubicBezTo>
                  <a:pt x="156" y="24"/>
                  <a:pt x="156" y="24"/>
                  <a:pt x="156" y="24"/>
                </a:cubicBezTo>
                <a:cubicBezTo>
                  <a:pt x="158" y="24"/>
                  <a:pt x="160" y="22"/>
                  <a:pt x="160" y="20"/>
                </a:cubicBezTo>
                <a:cubicBezTo>
                  <a:pt x="160" y="18"/>
                  <a:pt x="158" y="16"/>
                  <a:pt x="156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18" y="16"/>
                  <a:pt x="16" y="18"/>
                  <a:pt x="16" y="20"/>
                </a:cubicBezTo>
                <a:cubicBezTo>
                  <a:pt x="16" y="22"/>
                  <a:pt x="18" y="24"/>
                  <a:pt x="20" y="24"/>
                </a:cubicBezTo>
                <a:moveTo>
                  <a:pt x="88" y="69"/>
                </a:moveTo>
                <a:cubicBezTo>
                  <a:pt x="86" y="77"/>
                  <a:pt x="86" y="77"/>
                  <a:pt x="86" y="77"/>
                </a:cubicBezTo>
                <a:cubicBezTo>
                  <a:pt x="88" y="78"/>
                  <a:pt x="95" y="80"/>
                  <a:pt x="96" y="75"/>
                </a:cubicBezTo>
                <a:cubicBezTo>
                  <a:pt x="98" y="70"/>
                  <a:pt x="90" y="69"/>
                  <a:pt x="88" y="69"/>
                </a:cubicBezTo>
                <a:moveTo>
                  <a:pt x="168" y="32"/>
                </a:moveTo>
                <a:cubicBezTo>
                  <a:pt x="8" y="32"/>
                  <a:pt x="8" y="32"/>
                  <a:pt x="8" y="32"/>
                </a:cubicBezTo>
                <a:cubicBezTo>
                  <a:pt x="4" y="32"/>
                  <a:pt x="0" y="36"/>
                  <a:pt x="0" y="4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4"/>
                  <a:pt x="4" y="128"/>
                  <a:pt x="8" y="12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72" y="128"/>
                  <a:pt x="176" y="124"/>
                  <a:pt x="176" y="120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36"/>
                  <a:pt x="172" y="32"/>
                  <a:pt x="168" y="32"/>
                </a:cubicBezTo>
                <a:moveTo>
                  <a:pt x="12" y="40"/>
                </a:moveTo>
                <a:cubicBezTo>
                  <a:pt x="14" y="40"/>
                  <a:pt x="16" y="42"/>
                  <a:pt x="16" y="44"/>
                </a:cubicBezTo>
                <a:cubicBezTo>
                  <a:pt x="16" y="46"/>
                  <a:pt x="14" y="48"/>
                  <a:pt x="12" y="48"/>
                </a:cubicBezTo>
                <a:cubicBezTo>
                  <a:pt x="10" y="48"/>
                  <a:pt x="8" y="46"/>
                  <a:pt x="8" y="44"/>
                </a:cubicBezTo>
                <a:cubicBezTo>
                  <a:pt x="8" y="42"/>
                  <a:pt x="10" y="40"/>
                  <a:pt x="12" y="40"/>
                </a:cubicBezTo>
                <a:moveTo>
                  <a:pt x="12" y="120"/>
                </a:moveTo>
                <a:cubicBezTo>
                  <a:pt x="10" y="120"/>
                  <a:pt x="8" y="118"/>
                  <a:pt x="8" y="116"/>
                </a:cubicBezTo>
                <a:cubicBezTo>
                  <a:pt x="8" y="114"/>
                  <a:pt x="10" y="112"/>
                  <a:pt x="12" y="112"/>
                </a:cubicBezTo>
                <a:cubicBezTo>
                  <a:pt x="14" y="112"/>
                  <a:pt x="16" y="114"/>
                  <a:pt x="16" y="116"/>
                </a:cubicBezTo>
                <a:cubicBezTo>
                  <a:pt x="16" y="118"/>
                  <a:pt x="14" y="120"/>
                  <a:pt x="12" y="120"/>
                </a:cubicBezTo>
                <a:moveTo>
                  <a:pt x="164" y="120"/>
                </a:moveTo>
                <a:cubicBezTo>
                  <a:pt x="162" y="120"/>
                  <a:pt x="160" y="118"/>
                  <a:pt x="160" y="116"/>
                </a:cubicBezTo>
                <a:cubicBezTo>
                  <a:pt x="160" y="114"/>
                  <a:pt x="162" y="112"/>
                  <a:pt x="164" y="112"/>
                </a:cubicBezTo>
                <a:cubicBezTo>
                  <a:pt x="166" y="112"/>
                  <a:pt x="168" y="114"/>
                  <a:pt x="168" y="116"/>
                </a:cubicBezTo>
                <a:cubicBezTo>
                  <a:pt x="168" y="118"/>
                  <a:pt x="166" y="120"/>
                  <a:pt x="164" y="120"/>
                </a:cubicBezTo>
                <a:moveTo>
                  <a:pt x="168" y="105"/>
                </a:moveTo>
                <a:cubicBezTo>
                  <a:pt x="167" y="104"/>
                  <a:pt x="165" y="104"/>
                  <a:pt x="164" y="104"/>
                </a:cubicBezTo>
                <a:cubicBezTo>
                  <a:pt x="157" y="104"/>
                  <a:pt x="152" y="109"/>
                  <a:pt x="152" y="116"/>
                </a:cubicBezTo>
                <a:cubicBezTo>
                  <a:pt x="152" y="117"/>
                  <a:pt x="152" y="119"/>
                  <a:pt x="153" y="120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4" y="119"/>
                  <a:pt x="24" y="117"/>
                  <a:pt x="24" y="116"/>
                </a:cubicBezTo>
                <a:cubicBezTo>
                  <a:pt x="24" y="109"/>
                  <a:pt x="19" y="104"/>
                  <a:pt x="12" y="104"/>
                </a:cubicBezTo>
                <a:cubicBezTo>
                  <a:pt x="11" y="104"/>
                  <a:pt x="9" y="104"/>
                  <a:pt x="8" y="105"/>
                </a:cubicBezTo>
                <a:cubicBezTo>
                  <a:pt x="8" y="55"/>
                  <a:pt x="8" y="55"/>
                  <a:pt x="8" y="55"/>
                </a:cubicBezTo>
                <a:cubicBezTo>
                  <a:pt x="9" y="56"/>
                  <a:pt x="11" y="56"/>
                  <a:pt x="12" y="56"/>
                </a:cubicBezTo>
                <a:cubicBezTo>
                  <a:pt x="19" y="56"/>
                  <a:pt x="24" y="51"/>
                  <a:pt x="24" y="44"/>
                </a:cubicBezTo>
                <a:cubicBezTo>
                  <a:pt x="24" y="43"/>
                  <a:pt x="24" y="41"/>
                  <a:pt x="23" y="40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2" y="41"/>
                  <a:pt x="152" y="43"/>
                  <a:pt x="152" y="44"/>
                </a:cubicBezTo>
                <a:cubicBezTo>
                  <a:pt x="152" y="51"/>
                  <a:pt x="157" y="56"/>
                  <a:pt x="164" y="56"/>
                </a:cubicBezTo>
                <a:cubicBezTo>
                  <a:pt x="165" y="56"/>
                  <a:pt x="167" y="56"/>
                  <a:pt x="168" y="55"/>
                </a:cubicBezTo>
                <a:lnTo>
                  <a:pt x="168" y="105"/>
                </a:lnTo>
                <a:close/>
                <a:moveTo>
                  <a:pt x="164" y="48"/>
                </a:moveTo>
                <a:cubicBezTo>
                  <a:pt x="162" y="48"/>
                  <a:pt x="160" y="46"/>
                  <a:pt x="160" y="44"/>
                </a:cubicBezTo>
                <a:cubicBezTo>
                  <a:pt x="160" y="42"/>
                  <a:pt x="162" y="40"/>
                  <a:pt x="164" y="40"/>
                </a:cubicBezTo>
                <a:cubicBezTo>
                  <a:pt x="166" y="40"/>
                  <a:pt x="168" y="42"/>
                  <a:pt x="168" y="44"/>
                </a:cubicBezTo>
                <a:cubicBezTo>
                  <a:pt x="168" y="46"/>
                  <a:pt x="166" y="48"/>
                  <a:pt x="164" y="48"/>
                </a:cubicBezTo>
                <a:moveTo>
                  <a:pt x="140" y="104"/>
                </a:moveTo>
                <a:cubicBezTo>
                  <a:pt x="132" y="104"/>
                  <a:pt x="132" y="104"/>
                  <a:pt x="132" y="104"/>
                </a:cubicBezTo>
                <a:cubicBezTo>
                  <a:pt x="130" y="104"/>
                  <a:pt x="128" y="106"/>
                  <a:pt x="128" y="108"/>
                </a:cubicBezTo>
                <a:cubicBezTo>
                  <a:pt x="128" y="110"/>
                  <a:pt x="130" y="112"/>
                  <a:pt x="132" y="112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42" y="112"/>
                  <a:pt x="144" y="110"/>
                  <a:pt x="144" y="108"/>
                </a:cubicBezTo>
                <a:cubicBezTo>
                  <a:pt x="144" y="106"/>
                  <a:pt x="142" y="104"/>
                  <a:pt x="140" y="104"/>
                </a:cubicBezTo>
                <a:moveTo>
                  <a:pt x="44" y="48"/>
                </a:moveTo>
                <a:cubicBezTo>
                  <a:pt x="36" y="48"/>
                  <a:pt x="36" y="48"/>
                  <a:pt x="36" y="48"/>
                </a:cubicBezTo>
                <a:cubicBezTo>
                  <a:pt x="34" y="48"/>
                  <a:pt x="32" y="50"/>
                  <a:pt x="32" y="52"/>
                </a:cubicBezTo>
                <a:cubicBezTo>
                  <a:pt x="32" y="54"/>
                  <a:pt x="34" y="56"/>
                  <a:pt x="36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6" y="56"/>
                  <a:pt x="48" y="54"/>
                  <a:pt x="48" y="52"/>
                </a:cubicBezTo>
                <a:cubicBezTo>
                  <a:pt x="48" y="50"/>
                  <a:pt x="46" y="48"/>
                  <a:pt x="44" y="48"/>
                </a:cubicBezTo>
                <a:moveTo>
                  <a:pt x="88" y="48"/>
                </a:moveTo>
                <a:cubicBezTo>
                  <a:pt x="70" y="48"/>
                  <a:pt x="56" y="62"/>
                  <a:pt x="56" y="80"/>
                </a:cubicBezTo>
                <a:cubicBezTo>
                  <a:pt x="56" y="98"/>
                  <a:pt x="70" y="112"/>
                  <a:pt x="88" y="112"/>
                </a:cubicBezTo>
                <a:cubicBezTo>
                  <a:pt x="106" y="112"/>
                  <a:pt x="120" y="98"/>
                  <a:pt x="120" y="80"/>
                </a:cubicBezTo>
                <a:cubicBezTo>
                  <a:pt x="120" y="62"/>
                  <a:pt x="106" y="48"/>
                  <a:pt x="88" y="48"/>
                </a:cubicBezTo>
                <a:moveTo>
                  <a:pt x="105" y="75"/>
                </a:moveTo>
                <a:cubicBezTo>
                  <a:pt x="104" y="79"/>
                  <a:pt x="102" y="81"/>
                  <a:pt x="99" y="81"/>
                </a:cubicBezTo>
                <a:cubicBezTo>
                  <a:pt x="103" y="83"/>
                  <a:pt x="105" y="86"/>
                  <a:pt x="103" y="91"/>
                </a:cubicBezTo>
                <a:cubicBezTo>
                  <a:pt x="101" y="98"/>
                  <a:pt x="96" y="98"/>
                  <a:pt x="89" y="97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4" y="96"/>
                  <a:pt x="84" y="96"/>
                  <a:pt x="84" y="96"/>
                </a:cubicBezTo>
                <a:cubicBezTo>
                  <a:pt x="83" y="96"/>
                  <a:pt x="82" y="96"/>
                  <a:pt x="81" y="95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5" y="101"/>
                  <a:pt x="75" y="101"/>
                  <a:pt x="75" y="101"/>
                </a:cubicBezTo>
                <a:cubicBezTo>
                  <a:pt x="77" y="94"/>
                  <a:pt x="77" y="94"/>
                  <a:pt x="77" y="94"/>
                </a:cubicBezTo>
                <a:cubicBezTo>
                  <a:pt x="76" y="94"/>
                  <a:pt x="75" y="94"/>
                  <a:pt x="74" y="93"/>
                </a:cubicBezTo>
                <a:cubicBezTo>
                  <a:pt x="69" y="92"/>
                  <a:pt x="69" y="92"/>
                  <a:pt x="69" y="92"/>
                </a:cubicBezTo>
                <a:cubicBezTo>
                  <a:pt x="71" y="87"/>
                  <a:pt x="71" y="87"/>
                  <a:pt x="71" y="87"/>
                </a:cubicBezTo>
                <a:cubicBezTo>
                  <a:pt x="71" y="87"/>
                  <a:pt x="74" y="88"/>
                  <a:pt x="74" y="88"/>
                </a:cubicBezTo>
                <a:cubicBezTo>
                  <a:pt x="75" y="88"/>
                  <a:pt x="75" y="88"/>
                  <a:pt x="76" y="87"/>
                </a:cubicBezTo>
                <a:cubicBezTo>
                  <a:pt x="78" y="76"/>
                  <a:pt x="78" y="76"/>
                  <a:pt x="78" y="76"/>
                </a:cubicBezTo>
                <a:cubicBezTo>
                  <a:pt x="78" y="76"/>
                  <a:pt x="79" y="76"/>
                  <a:pt x="79" y="76"/>
                </a:cubicBezTo>
                <a:cubicBezTo>
                  <a:pt x="79" y="76"/>
                  <a:pt x="78" y="76"/>
                  <a:pt x="78" y="76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7"/>
                  <a:pt x="80" y="66"/>
                  <a:pt x="78" y="66"/>
                </a:cubicBezTo>
                <a:cubicBezTo>
                  <a:pt x="78" y="66"/>
                  <a:pt x="75" y="65"/>
                  <a:pt x="75" y="65"/>
                </a:cubicBezTo>
                <a:cubicBezTo>
                  <a:pt x="76" y="61"/>
                  <a:pt x="76" y="61"/>
                  <a:pt x="76" y="61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3" y="62"/>
                  <a:pt x="84" y="63"/>
                  <a:pt x="85" y="63"/>
                </a:cubicBezTo>
                <a:cubicBezTo>
                  <a:pt x="86" y="56"/>
                  <a:pt x="86" y="56"/>
                  <a:pt x="86" y="56"/>
                </a:cubicBezTo>
                <a:cubicBezTo>
                  <a:pt x="91" y="57"/>
                  <a:pt x="91" y="57"/>
                  <a:pt x="91" y="57"/>
                </a:cubicBezTo>
                <a:cubicBezTo>
                  <a:pt x="89" y="64"/>
                  <a:pt x="89" y="64"/>
                  <a:pt x="89" y="64"/>
                </a:cubicBezTo>
                <a:cubicBezTo>
                  <a:pt x="90" y="64"/>
                  <a:pt x="91" y="64"/>
                  <a:pt x="92" y="65"/>
                </a:cubicBezTo>
                <a:cubicBezTo>
                  <a:pt x="94" y="58"/>
                  <a:pt x="94" y="58"/>
                  <a:pt x="94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6" y="66"/>
                  <a:pt x="96" y="66"/>
                  <a:pt x="96" y="66"/>
                </a:cubicBezTo>
                <a:cubicBezTo>
                  <a:pt x="102" y="68"/>
                  <a:pt x="105" y="70"/>
                  <a:pt x="105" y="75"/>
                </a:cubicBezTo>
                <a:moveTo>
                  <a:pt x="85" y="81"/>
                </a:moveTo>
                <a:cubicBezTo>
                  <a:pt x="82" y="90"/>
                  <a:pt x="82" y="90"/>
                  <a:pt x="82" y="90"/>
                </a:cubicBezTo>
                <a:cubicBezTo>
                  <a:pt x="85" y="91"/>
                  <a:pt x="94" y="94"/>
                  <a:pt x="95" y="89"/>
                </a:cubicBezTo>
                <a:cubicBezTo>
                  <a:pt x="96" y="83"/>
                  <a:pt x="87" y="82"/>
                  <a:pt x="85" y="8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1"/>
          <p:cNvSpPr>
            <a:spLocks noEditPoints="1"/>
          </p:cNvSpPr>
          <p:nvPr/>
        </p:nvSpPr>
        <p:spPr bwMode="auto">
          <a:xfrm>
            <a:off x="7445375" y="2828925"/>
            <a:ext cx="617538" cy="393700"/>
          </a:xfrm>
          <a:custGeom>
            <a:avLst/>
            <a:gdLst>
              <a:gd name="T0" fmla="*/ 32 w 176"/>
              <a:gd name="T1" fmla="*/ 44 h 112"/>
              <a:gd name="T2" fmla="*/ 40 w 176"/>
              <a:gd name="T3" fmla="*/ 44 h 112"/>
              <a:gd name="T4" fmla="*/ 70 w 176"/>
              <a:gd name="T5" fmla="*/ 69 h 112"/>
              <a:gd name="T6" fmla="*/ 78 w 176"/>
              <a:gd name="T7" fmla="*/ 75 h 112"/>
              <a:gd name="T8" fmla="*/ 136 w 176"/>
              <a:gd name="T9" fmla="*/ 24 h 112"/>
              <a:gd name="T10" fmla="*/ 0 w 176"/>
              <a:gd name="T11" fmla="*/ 32 h 112"/>
              <a:gd name="T12" fmla="*/ 8 w 176"/>
              <a:gd name="T13" fmla="*/ 112 h 112"/>
              <a:gd name="T14" fmla="*/ 144 w 176"/>
              <a:gd name="T15" fmla="*/ 104 h 112"/>
              <a:gd name="T16" fmla="*/ 136 w 176"/>
              <a:gd name="T17" fmla="*/ 24 h 112"/>
              <a:gd name="T18" fmla="*/ 16 w 176"/>
              <a:gd name="T19" fmla="*/ 36 h 112"/>
              <a:gd name="T20" fmla="*/ 8 w 176"/>
              <a:gd name="T21" fmla="*/ 36 h 112"/>
              <a:gd name="T22" fmla="*/ 12 w 176"/>
              <a:gd name="T23" fmla="*/ 104 h 112"/>
              <a:gd name="T24" fmla="*/ 12 w 176"/>
              <a:gd name="T25" fmla="*/ 96 h 112"/>
              <a:gd name="T26" fmla="*/ 12 w 176"/>
              <a:gd name="T27" fmla="*/ 104 h 112"/>
              <a:gd name="T28" fmla="*/ 128 w 176"/>
              <a:gd name="T29" fmla="*/ 100 h 112"/>
              <a:gd name="T30" fmla="*/ 136 w 176"/>
              <a:gd name="T31" fmla="*/ 100 h 112"/>
              <a:gd name="T32" fmla="*/ 136 w 176"/>
              <a:gd name="T33" fmla="*/ 89 h 112"/>
              <a:gd name="T34" fmla="*/ 120 w 176"/>
              <a:gd name="T35" fmla="*/ 100 h 112"/>
              <a:gd name="T36" fmla="*/ 23 w 176"/>
              <a:gd name="T37" fmla="*/ 104 h 112"/>
              <a:gd name="T38" fmla="*/ 12 w 176"/>
              <a:gd name="T39" fmla="*/ 88 h 112"/>
              <a:gd name="T40" fmla="*/ 8 w 176"/>
              <a:gd name="T41" fmla="*/ 47 h 112"/>
              <a:gd name="T42" fmla="*/ 24 w 176"/>
              <a:gd name="T43" fmla="*/ 36 h 112"/>
              <a:gd name="T44" fmla="*/ 121 w 176"/>
              <a:gd name="T45" fmla="*/ 32 h 112"/>
              <a:gd name="T46" fmla="*/ 132 w 176"/>
              <a:gd name="T47" fmla="*/ 48 h 112"/>
              <a:gd name="T48" fmla="*/ 136 w 176"/>
              <a:gd name="T49" fmla="*/ 89 h 112"/>
              <a:gd name="T50" fmla="*/ 128 w 176"/>
              <a:gd name="T51" fmla="*/ 36 h 112"/>
              <a:gd name="T52" fmla="*/ 136 w 176"/>
              <a:gd name="T53" fmla="*/ 36 h 112"/>
              <a:gd name="T54" fmla="*/ 168 w 176"/>
              <a:gd name="T55" fmla="*/ 0 h 112"/>
              <a:gd name="T56" fmla="*/ 32 w 176"/>
              <a:gd name="T57" fmla="*/ 8 h 112"/>
              <a:gd name="T58" fmla="*/ 36 w 176"/>
              <a:gd name="T59" fmla="*/ 16 h 112"/>
              <a:gd name="T60" fmla="*/ 40 w 176"/>
              <a:gd name="T61" fmla="*/ 8 h 112"/>
              <a:gd name="T62" fmla="*/ 168 w 176"/>
              <a:gd name="T63" fmla="*/ 80 h 112"/>
              <a:gd name="T64" fmla="*/ 152 w 176"/>
              <a:gd name="T65" fmla="*/ 84 h 112"/>
              <a:gd name="T66" fmla="*/ 168 w 176"/>
              <a:gd name="T67" fmla="*/ 88 h 112"/>
              <a:gd name="T68" fmla="*/ 176 w 176"/>
              <a:gd name="T69" fmla="*/ 8 h 112"/>
              <a:gd name="T70" fmla="*/ 72 w 176"/>
              <a:gd name="T71" fmla="*/ 59 h 112"/>
              <a:gd name="T72" fmla="*/ 79 w 176"/>
              <a:gd name="T73" fmla="*/ 64 h 112"/>
              <a:gd name="T74" fmla="*/ 108 w 176"/>
              <a:gd name="T75" fmla="*/ 88 h 112"/>
              <a:gd name="T76" fmla="*/ 108 w 176"/>
              <a:gd name="T77" fmla="*/ 96 h 112"/>
              <a:gd name="T78" fmla="*/ 108 w 176"/>
              <a:gd name="T79" fmla="*/ 88 h 112"/>
              <a:gd name="T80" fmla="*/ 44 w 176"/>
              <a:gd name="T81" fmla="*/ 68 h 112"/>
              <a:gd name="T82" fmla="*/ 100 w 176"/>
              <a:gd name="T83" fmla="*/ 68 h 112"/>
              <a:gd name="T84" fmla="*/ 85 w 176"/>
              <a:gd name="T85" fmla="*/ 64 h 112"/>
              <a:gd name="T86" fmla="*/ 84 w 176"/>
              <a:gd name="T87" fmla="*/ 78 h 112"/>
              <a:gd name="T88" fmla="*/ 71 w 176"/>
              <a:gd name="T89" fmla="*/ 88 h 112"/>
              <a:gd name="T90" fmla="*/ 69 w 176"/>
              <a:gd name="T91" fmla="*/ 81 h 112"/>
              <a:gd name="T92" fmla="*/ 65 w 176"/>
              <a:gd name="T93" fmla="*/ 86 h 112"/>
              <a:gd name="T94" fmla="*/ 64 w 176"/>
              <a:gd name="T95" fmla="*/ 80 h 112"/>
              <a:gd name="T96" fmla="*/ 57 w 176"/>
              <a:gd name="T97" fmla="*/ 78 h 112"/>
              <a:gd name="T98" fmla="*/ 61 w 176"/>
              <a:gd name="T99" fmla="*/ 75 h 112"/>
              <a:gd name="T100" fmla="*/ 65 w 176"/>
              <a:gd name="T101" fmla="*/ 65 h 112"/>
              <a:gd name="T102" fmla="*/ 65 w 176"/>
              <a:gd name="T103" fmla="*/ 65 h 112"/>
              <a:gd name="T104" fmla="*/ 65 w 176"/>
              <a:gd name="T105" fmla="*/ 56 h 112"/>
              <a:gd name="T106" fmla="*/ 63 w 176"/>
              <a:gd name="T107" fmla="*/ 52 h 112"/>
              <a:gd name="T108" fmla="*/ 68 w 176"/>
              <a:gd name="T109" fmla="*/ 53 h 112"/>
              <a:gd name="T110" fmla="*/ 71 w 176"/>
              <a:gd name="T111" fmla="*/ 48 h 112"/>
              <a:gd name="T112" fmla="*/ 73 w 176"/>
              <a:gd name="T113" fmla="*/ 54 h 112"/>
              <a:gd name="T114" fmla="*/ 77 w 176"/>
              <a:gd name="T115" fmla="*/ 50 h 112"/>
              <a:gd name="T116" fmla="*/ 79 w 176"/>
              <a:gd name="T117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12">
                <a:moveTo>
                  <a:pt x="36" y="40"/>
                </a:moveTo>
                <a:cubicBezTo>
                  <a:pt x="34" y="40"/>
                  <a:pt x="32" y="42"/>
                  <a:pt x="32" y="44"/>
                </a:cubicBezTo>
                <a:cubicBezTo>
                  <a:pt x="32" y="46"/>
                  <a:pt x="34" y="48"/>
                  <a:pt x="36" y="48"/>
                </a:cubicBezTo>
                <a:cubicBezTo>
                  <a:pt x="38" y="48"/>
                  <a:pt x="40" y="46"/>
                  <a:pt x="40" y="44"/>
                </a:cubicBezTo>
                <a:cubicBezTo>
                  <a:pt x="40" y="42"/>
                  <a:pt x="38" y="40"/>
                  <a:pt x="36" y="40"/>
                </a:cubicBezTo>
                <a:moveTo>
                  <a:pt x="70" y="69"/>
                </a:moveTo>
                <a:cubicBezTo>
                  <a:pt x="68" y="77"/>
                  <a:pt x="68" y="77"/>
                  <a:pt x="68" y="77"/>
                </a:cubicBezTo>
                <a:cubicBezTo>
                  <a:pt x="70" y="77"/>
                  <a:pt x="77" y="79"/>
                  <a:pt x="78" y="75"/>
                </a:cubicBezTo>
                <a:cubicBezTo>
                  <a:pt x="79" y="71"/>
                  <a:pt x="72" y="70"/>
                  <a:pt x="70" y="69"/>
                </a:cubicBezTo>
                <a:moveTo>
                  <a:pt x="136" y="24"/>
                </a:move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4" y="112"/>
                  <a:pt x="8" y="112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40" y="112"/>
                  <a:pt x="144" y="108"/>
                  <a:pt x="144" y="104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28"/>
                  <a:pt x="140" y="24"/>
                  <a:pt x="136" y="24"/>
                </a:cubicBezTo>
                <a:moveTo>
                  <a:pt x="12" y="32"/>
                </a:moveTo>
                <a:cubicBezTo>
                  <a:pt x="14" y="32"/>
                  <a:pt x="16" y="34"/>
                  <a:pt x="16" y="36"/>
                </a:cubicBezTo>
                <a:cubicBezTo>
                  <a:pt x="16" y="38"/>
                  <a:pt x="14" y="40"/>
                  <a:pt x="12" y="40"/>
                </a:cubicBezTo>
                <a:cubicBezTo>
                  <a:pt x="10" y="40"/>
                  <a:pt x="8" y="38"/>
                  <a:pt x="8" y="36"/>
                </a:cubicBezTo>
                <a:cubicBezTo>
                  <a:pt x="8" y="34"/>
                  <a:pt x="10" y="32"/>
                  <a:pt x="12" y="32"/>
                </a:cubicBezTo>
                <a:moveTo>
                  <a:pt x="12" y="104"/>
                </a:moveTo>
                <a:cubicBezTo>
                  <a:pt x="10" y="104"/>
                  <a:pt x="8" y="102"/>
                  <a:pt x="8" y="100"/>
                </a:cubicBezTo>
                <a:cubicBezTo>
                  <a:pt x="8" y="98"/>
                  <a:pt x="10" y="96"/>
                  <a:pt x="12" y="96"/>
                </a:cubicBezTo>
                <a:cubicBezTo>
                  <a:pt x="14" y="96"/>
                  <a:pt x="16" y="98"/>
                  <a:pt x="16" y="100"/>
                </a:cubicBezTo>
                <a:cubicBezTo>
                  <a:pt x="16" y="102"/>
                  <a:pt x="14" y="104"/>
                  <a:pt x="12" y="104"/>
                </a:cubicBezTo>
                <a:moveTo>
                  <a:pt x="132" y="104"/>
                </a:moveTo>
                <a:cubicBezTo>
                  <a:pt x="130" y="104"/>
                  <a:pt x="128" y="102"/>
                  <a:pt x="128" y="100"/>
                </a:cubicBezTo>
                <a:cubicBezTo>
                  <a:pt x="128" y="98"/>
                  <a:pt x="130" y="96"/>
                  <a:pt x="132" y="96"/>
                </a:cubicBezTo>
                <a:cubicBezTo>
                  <a:pt x="134" y="96"/>
                  <a:pt x="136" y="98"/>
                  <a:pt x="136" y="100"/>
                </a:cubicBezTo>
                <a:cubicBezTo>
                  <a:pt x="136" y="102"/>
                  <a:pt x="134" y="104"/>
                  <a:pt x="132" y="104"/>
                </a:cubicBezTo>
                <a:moveTo>
                  <a:pt x="136" y="89"/>
                </a:moveTo>
                <a:cubicBezTo>
                  <a:pt x="135" y="88"/>
                  <a:pt x="133" y="88"/>
                  <a:pt x="132" y="88"/>
                </a:cubicBezTo>
                <a:cubicBezTo>
                  <a:pt x="125" y="88"/>
                  <a:pt x="120" y="93"/>
                  <a:pt x="120" y="100"/>
                </a:cubicBezTo>
                <a:cubicBezTo>
                  <a:pt x="120" y="101"/>
                  <a:pt x="120" y="103"/>
                  <a:pt x="121" y="104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4" y="103"/>
                  <a:pt x="24" y="101"/>
                  <a:pt x="24" y="100"/>
                </a:cubicBezTo>
                <a:cubicBezTo>
                  <a:pt x="24" y="93"/>
                  <a:pt x="19" y="88"/>
                  <a:pt x="12" y="88"/>
                </a:cubicBezTo>
                <a:cubicBezTo>
                  <a:pt x="11" y="88"/>
                  <a:pt x="9" y="88"/>
                  <a:pt x="8" y="89"/>
                </a:cubicBezTo>
                <a:cubicBezTo>
                  <a:pt x="8" y="47"/>
                  <a:pt x="8" y="47"/>
                  <a:pt x="8" y="47"/>
                </a:cubicBezTo>
                <a:cubicBezTo>
                  <a:pt x="9" y="48"/>
                  <a:pt x="11" y="48"/>
                  <a:pt x="12" y="48"/>
                </a:cubicBezTo>
                <a:cubicBezTo>
                  <a:pt x="19" y="48"/>
                  <a:pt x="24" y="43"/>
                  <a:pt x="24" y="36"/>
                </a:cubicBezTo>
                <a:cubicBezTo>
                  <a:pt x="24" y="35"/>
                  <a:pt x="24" y="33"/>
                  <a:pt x="23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0" y="33"/>
                  <a:pt x="120" y="35"/>
                  <a:pt x="120" y="36"/>
                </a:cubicBezTo>
                <a:cubicBezTo>
                  <a:pt x="120" y="43"/>
                  <a:pt x="125" y="48"/>
                  <a:pt x="132" y="48"/>
                </a:cubicBezTo>
                <a:cubicBezTo>
                  <a:pt x="133" y="48"/>
                  <a:pt x="135" y="48"/>
                  <a:pt x="136" y="47"/>
                </a:cubicBezTo>
                <a:lnTo>
                  <a:pt x="136" y="89"/>
                </a:lnTo>
                <a:close/>
                <a:moveTo>
                  <a:pt x="132" y="40"/>
                </a:moveTo>
                <a:cubicBezTo>
                  <a:pt x="130" y="40"/>
                  <a:pt x="128" y="38"/>
                  <a:pt x="128" y="36"/>
                </a:cubicBezTo>
                <a:cubicBezTo>
                  <a:pt x="128" y="34"/>
                  <a:pt x="130" y="32"/>
                  <a:pt x="132" y="32"/>
                </a:cubicBezTo>
                <a:cubicBezTo>
                  <a:pt x="134" y="32"/>
                  <a:pt x="136" y="34"/>
                  <a:pt x="136" y="36"/>
                </a:cubicBezTo>
                <a:cubicBezTo>
                  <a:pt x="136" y="38"/>
                  <a:pt x="134" y="40"/>
                  <a:pt x="132" y="40"/>
                </a:cubicBezTo>
                <a:moveTo>
                  <a:pt x="168" y="0"/>
                </a:move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4"/>
                  <a:pt x="34" y="16"/>
                  <a:pt x="36" y="16"/>
                </a:cubicBezTo>
                <a:cubicBezTo>
                  <a:pt x="38" y="16"/>
                  <a:pt x="40" y="14"/>
                  <a:pt x="40" y="12"/>
                </a:cubicBezTo>
                <a:cubicBezTo>
                  <a:pt x="40" y="8"/>
                  <a:pt x="40" y="8"/>
                  <a:pt x="40" y="8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80"/>
                  <a:pt x="168" y="80"/>
                  <a:pt x="168" y="8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4" y="80"/>
                  <a:pt x="152" y="82"/>
                  <a:pt x="152" y="84"/>
                </a:cubicBezTo>
                <a:cubicBezTo>
                  <a:pt x="152" y="86"/>
                  <a:pt x="154" y="88"/>
                  <a:pt x="15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6" y="84"/>
                  <a:pt x="176" y="80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moveTo>
                  <a:pt x="72" y="59"/>
                </a:moveTo>
                <a:cubicBezTo>
                  <a:pt x="70" y="65"/>
                  <a:pt x="70" y="65"/>
                  <a:pt x="70" y="65"/>
                </a:cubicBezTo>
                <a:cubicBezTo>
                  <a:pt x="72" y="66"/>
                  <a:pt x="78" y="68"/>
                  <a:pt x="79" y="64"/>
                </a:cubicBezTo>
                <a:cubicBezTo>
                  <a:pt x="80" y="60"/>
                  <a:pt x="74" y="59"/>
                  <a:pt x="72" y="59"/>
                </a:cubicBezTo>
                <a:moveTo>
                  <a:pt x="108" y="88"/>
                </a:moveTo>
                <a:cubicBezTo>
                  <a:pt x="106" y="88"/>
                  <a:pt x="104" y="90"/>
                  <a:pt x="104" y="92"/>
                </a:cubicBezTo>
                <a:cubicBezTo>
                  <a:pt x="104" y="94"/>
                  <a:pt x="106" y="96"/>
                  <a:pt x="108" y="96"/>
                </a:cubicBezTo>
                <a:cubicBezTo>
                  <a:pt x="110" y="96"/>
                  <a:pt x="112" y="94"/>
                  <a:pt x="112" y="92"/>
                </a:cubicBezTo>
                <a:cubicBezTo>
                  <a:pt x="112" y="90"/>
                  <a:pt x="110" y="88"/>
                  <a:pt x="108" y="88"/>
                </a:cubicBezTo>
                <a:moveTo>
                  <a:pt x="72" y="40"/>
                </a:moveTo>
                <a:cubicBezTo>
                  <a:pt x="57" y="40"/>
                  <a:pt x="44" y="53"/>
                  <a:pt x="44" y="68"/>
                </a:cubicBezTo>
                <a:cubicBezTo>
                  <a:pt x="44" y="83"/>
                  <a:pt x="57" y="96"/>
                  <a:pt x="72" y="96"/>
                </a:cubicBezTo>
                <a:cubicBezTo>
                  <a:pt x="87" y="96"/>
                  <a:pt x="100" y="83"/>
                  <a:pt x="100" y="68"/>
                </a:cubicBezTo>
                <a:cubicBezTo>
                  <a:pt x="100" y="53"/>
                  <a:pt x="87" y="40"/>
                  <a:pt x="72" y="40"/>
                </a:cubicBezTo>
                <a:moveTo>
                  <a:pt x="85" y="64"/>
                </a:moveTo>
                <a:cubicBezTo>
                  <a:pt x="85" y="67"/>
                  <a:pt x="83" y="69"/>
                  <a:pt x="81" y="69"/>
                </a:cubicBezTo>
                <a:cubicBezTo>
                  <a:pt x="84" y="71"/>
                  <a:pt x="85" y="73"/>
                  <a:pt x="84" y="78"/>
                </a:cubicBezTo>
                <a:cubicBezTo>
                  <a:pt x="82" y="83"/>
                  <a:pt x="78" y="83"/>
                  <a:pt x="73" y="82"/>
                </a:cubicBezTo>
                <a:cubicBezTo>
                  <a:pt x="71" y="88"/>
                  <a:pt x="71" y="88"/>
                  <a:pt x="71" y="88"/>
                </a:cubicBezTo>
                <a:cubicBezTo>
                  <a:pt x="68" y="87"/>
                  <a:pt x="68" y="87"/>
                  <a:pt x="68" y="87"/>
                </a:cubicBez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8" y="81"/>
                  <a:pt x="67" y="81"/>
                </a:cubicBezTo>
                <a:cubicBezTo>
                  <a:pt x="65" y="86"/>
                  <a:pt x="65" y="86"/>
                  <a:pt x="65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4" y="80"/>
                  <a:pt x="64" y="80"/>
                  <a:pt x="64" y="80"/>
                </a:cubicBezTo>
                <a:cubicBezTo>
                  <a:pt x="63" y="80"/>
                  <a:pt x="62" y="79"/>
                  <a:pt x="61" y="79"/>
                </a:cubicBezTo>
                <a:cubicBezTo>
                  <a:pt x="57" y="78"/>
                  <a:pt x="57" y="78"/>
                  <a:pt x="57" y="78"/>
                </a:cubicBezTo>
                <a:cubicBezTo>
                  <a:pt x="59" y="74"/>
                  <a:pt x="59" y="74"/>
                  <a:pt x="59" y="74"/>
                </a:cubicBezTo>
                <a:cubicBezTo>
                  <a:pt x="59" y="74"/>
                  <a:pt x="61" y="75"/>
                  <a:pt x="61" y="75"/>
                </a:cubicBezTo>
                <a:cubicBezTo>
                  <a:pt x="62" y="75"/>
                  <a:pt x="62" y="74"/>
                  <a:pt x="63" y="74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6" y="57"/>
                  <a:pt x="65" y="56"/>
                </a:cubicBezTo>
                <a:cubicBezTo>
                  <a:pt x="65" y="56"/>
                  <a:pt x="62" y="56"/>
                  <a:pt x="62" y="56"/>
                </a:cubicBezTo>
                <a:cubicBezTo>
                  <a:pt x="63" y="52"/>
                  <a:pt x="63" y="52"/>
                  <a:pt x="63" y="52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53"/>
                  <a:pt x="69" y="54"/>
                  <a:pt x="70" y="54"/>
                </a:cubicBezTo>
                <a:cubicBezTo>
                  <a:pt x="71" y="48"/>
                  <a:pt x="71" y="48"/>
                  <a:pt x="71" y="48"/>
                </a:cubicBezTo>
                <a:cubicBezTo>
                  <a:pt x="74" y="49"/>
                  <a:pt x="74" y="49"/>
                  <a:pt x="74" y="49"/>
                </a:cubicBezTo>
                <a:cubicBezTo>
                  <a:pt x="73" y="54"/>
                  <a:pt x="73" y="54"/>
                  <a:pt x="73" y="54"/>
                </a:cubicBezTo>
                <a:cubicBezTo>
                  <a:pt x="74" y="55"/>
                  <a:pt x="75" y="55"/>
                  <a:pt x="75" y="55"/>
                </a:cubicBezTo>
                <a:cubicBezTo>
                  <a:pt x="77" y="50"/>
                  <a:pt x="77" y="50"/>
                  <a:pt x="77" y="50"/>
                </a:cubicBezTo>
                <a:cubicBezTo>
                  <a:pt x="80" y="50"/>
                  <a:pt x="80" y="50"/>
                  <a:pt x="80" y="50"/>
                </a:cubicBezTo>
                <a:cubicBezTo>
                  <a:pt x="79" y="56"/>
                  <a:pt x="79" y="56"/>
                  <a:pt x="79" y="56"/>
                </a:cubicBezTo>
                <a:cubicBezTo>
                  <a:pt x="83" y="58"/>
                  <a:pt x="86" y="60"/>
                  <a:pt x="85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2"/>
          <p:cNvSpPr>
            <a:spLocks noEditPoints="1"/>
          </p:cNvSpPr>
          <p:nvPr/>
        </p:nvSpPr>
        <p:spPr bwMode="auto">
          <a:xfrm>
            <a:off x="8624888" y="2801938"/>
            <a:ext cx="617538" cy="449263"/>
          </a:xfrm>
          <a:custGeom>
            <a:avLst/>
            <a:gdLst>
              <a:gd name="T0" fmla="*/ 160 w 176"/>
              <a:gd name="T1" fmla="*/ 101 h 128"/>
              <a:gd name="T2" fmla="*/ 176 w 176"/>
              <a:gd name="T3" fmla="*/ 29 h 128"/>
              <a:gd name="T4" fmla="*/ 172 w 176"/>
              <a:gd name="T5" fmla="*/ 24 h 128"/>
              <a:gd name="T6" fmla="*/ 38 w 176"/>
              <a:gd name="T7" fmla="*/ 3 h 128"/>
              <a:gd name="T8" fmla="*/ 34 w 176"/>
              <a:gd name="T9" fmla="*/ 0 h 128"/>
              <a:gd name="T10" fmla="*/ 0 w 176"/>
              <a:gd name="T11" fmla="*/ 4 h 128"/>
              <a:gd name="T12" fmla="*/ 31 w 176"/>
              <a:gd name="T13" fmla="*/ 8 h 128"/>
              <a:gd name="T14" fmla="*/ 56 w 176"/>
              <a:gd name="T15" fmla="*/ 101 h 128"/>
              <a:gd name="T16" fmla="*/ 56 w 176"/>
              <a:gd name="T17" fmla="*/ 112 h 128"/>
              <a:gd name="T18" fmla="*/ 88 w 176"/>
              <a:gd name="T19" fmla="*/ 112 h 128"/>
              <a:gd name="T20" fmla="*/ 130 w 176"/>
              <a:gd name="T21" fmla="*/ 104 h 128"/>
              <a:gd name="T22" fmla="*/ 144 w 176"/>
              <a:gd name="T23" fmla="*/ 128 h 128"/>
              <a:gd name="T24" fmla="*/ 158 w 176"/>
              <a:gd name="T25" fmla="*/ 104 h 128"/>
              <a:gd name="T26" fmla="*/ 144 w 176"/>
              <a:gd name="T27" fmla="*/ 32 h 128"/>
              <a:gd name="T28" fmla="*/ 163 w 176"/>
              <a:gd name="T29" fmla="*/ 48 h 128"/>
              <a:gd name="T30" fmla="*/ 144 w 176"/>
              <a:gd name="T31" fmla="*/ 32 h 128"/>
              <a:gd name="T32" fmla="*/ 72 w 176"/>
              <a:gd name="T33" fmla="*/ 32 h 128"/>
              <a:gd name="T34" fmla="*/ 50 w 176"/>
              <a:gd name="T35" fmla="*/ 48 h 128"/>
              <a:gd name="T36" fmla="*/ 57 w 176"/>
              <a:gd name="T37" fmla="*/ 72 h 128"/>
              <a:gd name="T38" fmla="*/ 75 w 176"/>
              <a:gd name="T39" fmla="*/ 56 h 128"/>
              <a:gd name="T40" fmla="*/ 57 w 176"/>
              <a:gd name="T41" fmla="*/ 72 h 128"/>
              <a:gd name="T42" fmla="*/ 78 w 176"/>
              <a:gd name="T43" fmla="*/ 80 h 128"/>
              <a:gd name="T44" fmla="*/ 63 w 176"/>
              <a:gd name="T45" fmla="*/ 96 h 128"/>
              <a:gd name="T46" fmla="*/ 72 w 176"/>
              <a:gd name="T47" fmla="*/ 120 h 128"/>
              <a:gd name="T48" fmla="*/ 72 w 176"/>
              <a:gd name="T49" fmla="*/ 104 h 128"/>
              <a:gd name="T50" fmla="*/ 72 w 176"/>
              <a:gd name="T51" fmla="*/ 120 h 128"/>
              <a:gd name="T52" fmla="*/ 88 w 176"/>
              <a:gd name="T53" fmla="*/ 96 h 128"/>
              <a:gd name="T54" fmla="*/ 104 w 176"/>
              <a:gd name="T55" fmla="*/ 80 h 128"/>
              <a:gd name="T56" fmla="*/ 104 w 176"/>
              <a:gd name="T57" fmla="*/ 72 h 128"/>
              <a:gd name="T58" fmla="*/ 83 w 176"/>
              <a:gd name="T59" fmla="*/ 56 h 128"/>
              <a:gd name="T60" fmla="*/ 104 w 176"/>
              <a:gd name="T61" fmla="*/ 72 h 128"/>
              <a:gd name="T62" fmla="*/ 82 w 176"/>
              <a:gd name="T63" fmla="*/ 48 h 128"/>
              <a:gd name="T64" fmla="*/ 104 w 176"/>
              <a:gd name="T65" fmla="*/ 32 h 128"/>
              <a:gd name="T66" fmla="*/ 128 w 176"/>
              <a:gd name="T67" fmla="*/ 96 h 128"/>
              <a:gd name="T68" fmla="*/ 112 w 176"/>
              <a:gd name="T69" fmla="*/ 80 h 128"/>
              <a:gd name="T70" fmla="*/ 128 w 176"/>
              <a:gd name="T71" fmla="*/ 96 h 128"/>
              <a:gd name="T72" fmla="*/ 112 w 176"/>
              <a:gd name="T73" fmla="*/ 72 h 128"/>
              <a:gd name="T74" fmla="*/ 133 w 176"/>
              <a:gd name="T75" fmla="*/ 56 h 128"/>
              <a:gd name="T76" fmla="*/ 134 w 176"/>
              <a:gd name="T77" fmla="*/ 48 h 128"/>
              <a:gd name="T78" fmla="*/ 112 w 176"/>
              <a:gd name="T79" fmla="*/ 32 h 128"/>
              <a:gd name="T80" fmla="*/ 134 w 176"/>
              <a:gd name="T81" fmla="*/ 48 h 128"/>
              <a:gd name="T82" fmla="*/ 136 w 176"/>
              <a:gd name="T83" fmla="*/ 112 h 128"/>
              <a:gd name="T84" fmla="*/ 152 w 176"/>
              <a:gd name="T85" fmla="*/ 112 h 128"/>
              <a:gd name="T86" fmla="*/ 153 w 176"/>
              <a:gd name="T87" fmla="*/ 96 h 128"/>
              <a:gd name="T88" fmla="*/ 138 w 176"/>
              <a:gd name="T89" fmla="*/ 80 h 128"/>
              <a:gd name="T90" fmla="*/ 153 w 176"/>
              <a:gd name="T91" fmla="*/ 96 h 128"/>
              <a:gd name="T92" fmla="*/ 141 w 176"/>
              <a:gd name="T93" fmla="*/ 56 h 128"/>
              <a:gd name="T94" fmla="*/ 158 w 176"/>
              <a:gd name="T95" fmla="*/ 7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28">
                <a:moveTo>
                  <a:pt x="160" y="101"/>
                </a:moveTo>
                <a:cubicBezTo>
                  <a:pt x="160" y="101"/>
                  <a:pt x="160" y="101"/>
                  <a:pt x="160" y="101"/>
                </a:cubicBezTo>
                <a:cubicBezTo>
                  <a:pt x="176" y="29"/>
                  <a:pt x="176" y="29"/>
                  <a:pt x="176" y="29"/>
                </a:cubicBezTo>
                <a:cubicBezTo>
                  <a:pt x="176" y="29"/>
                  <a:pt x="176" y="29"/>
                  <a:pt x="176" y="29"/>
                </a:cubicBezTo>
                <a:cubicBezTo>
                  <a:pt x="176" y="29"/>
                  <a:pt x="176" y="28"/>
                  <a:pt x="176" y="28"/>
                </a:cubicBezTo>
                <a:cubicBezTo>
                  <a:pt x="176" y="26"/>
                  <a:pt x="174" y="24"/>
                  <a:pt x="172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1"/>
                  <a:pt x="36" y="0"/>
                  <a:pt x="3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57" y="102"/>
                  <a:pt x="57" y="103"/>
                  <a:pt x="58" y="104"/>
                </a:cubicBezTo>
                <a:cubicBezTo>
                  <a:pt x="57" y="106"/>
                  <a:pt x="56" y="109"/>
                  <a:pt x="56" y="112"/>
                </a:cubicBezTo>
                <a:cubicBezTo>
                  <a:pt x="56" y="121"/>
                  <a:pt x="63" y="128"/>
                  <a:pt x="72" y="128"/>
                </a:cubicBezTo>
                <a:cubicBezTo>
                  <a:pt x="81" y="128"/>
                  <a:pt x="88" y="121"/>
                  <a:pt x="88" y="112"/>
                </a:cubicBezTo>
                <a:cubicBezTo>
                  <a:pt x="88" y="109"/>
                  <a:pt x="87" y="106"/>
                  <a:pt x="86" y="104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6"/>
                  <a:pt x="128" y="109"/>
                  <a:pt x="128" y="112"/>
                </a:cubicBezTo>
                <a:cubicBezTo>
                  <a:pt x="128" y="121"/>
                  <a:pt x="135" y="128"/>
                  <a:pt x="144" y="128"/>
                </a:cubicBezTo>
                <a:cubicBezTo>
                  <a:pt x="153" y="128"/>
                  <a:pt x="160" y="121"/>
                  <a:pt x="160" y="112"/>
                </a:cubicBezTo>
                <a:cubicBezTo>
                  <a:pt x="160" y="109"/>
                  <a:pt x="159" y="106"/>
                  <a:pt x="158" y="104"/>
                </a:cubicBezTo>
                <a:cubicBezTo>
                  <a:pt x="159" y="103"/>
                  <a:pt x="160" y="102"/>
                  <a:pt x="160" y="101"/>
                </a:cubicBezTo>
                <a:moveTo>
                  <a:pt x="144" y="32"/>
                </a:moveTo>
                <a:cubicBezTo>
                  <a:pt x="167" y="32"/>
                  <a:pt x="167" y="32"/>
                  <a:pt x="167" y="32"/>
                </a:cubicBezTo>
                <a:cubicBezTo>
                  <a:pt x="163" y="48"/>
                  <a:pt x="163" y="48"/>
                  <a:pt x="163" y="48"/>
                </a:cubicBezTo>
                <a:cubicBezTo>
                  <a:pt x="142" y="48"/>
                  <a:pt x="142" y="48"/>
                  <a:pt x="142" y="48"/>
                </a:cubicBezTo>
                <a:lnTo>
                  <a:pt x="144" y="32"/>
                </a:lnTo>
                <a:close/>
                <a:moveTo>
                  <a:pt x="46" y="32"/>
                </a:moveTo>
                <a:cubicBezTo>
                  <a:pt x="72" y="32"/>
                  <a:pt x="72" y="32"/>
                  <a:pt x="72" y="32"/>
                </a:cubicBezTo>
                <a:cubicBezTo>
                  <a:pt x="74" y="48"/>
                  <a:pt x="74" y="48"/>
                  <a:pt x="74" y="48"/>
                </a:cubicBezTo>
                <a:cubicBezTo>
                  <a:pt x="50" y="48"/>
                  <a:pt x="50" y="48"/>
                  <a:pt x="50" y="48"/>
                </a:cubicBezTo>
                <a:lnTo>
                  <a:pt x="46" y="32"/>
                </a:lnTo>
                <a:close/>
                <a:moveTo>
                  <a:pt x="57" y="72"/>
                </a:moveTo>
                <a:cubicBezTo>
                  <a:pt x="52" y="56"/>
                  <a:pt x="52" y="56"/>
                  <a:pt x="52" y="56"/>
                </a:cubicBezTo>
                <a:cubicBezTo>
                  <a:pt x="75" y="56"/>
                  <a:pt x="75" y="56"/>
                  <a:pt x="75" y="56"/>
                </a:cubicBezTo>
                <a:cubicBezTo>
                  <a:pt x="77" y="72"/>
                  <a:pt x="77" y="72"/>
                  <a:pt x="77" y="72"/>
                </a:cubicBezTo>
                <a:lnTo>
                  <a:pt x="57" y="72"/>
                </a:lnTo>
                <a:close/>
                <a:moveTo>
                  <a:pt x="59" y="80"/>
                </a:moveTo>
                <a:cubicBezTo>
                  <a:pt x="78" y="80"/>
                  <a:pt x="78" y="80"/>
                  <a:pt x="78" y="80"/>
                </a:cubicBezTo>
                <a:cubicBezTo>
                  <a:pt x="80" y="96"/>
                  <a:pt x="80" y="96"/>
                  <a:pt x="80" y="96"/>
                </a:cubicBezTo>
                <a:cubicBezTo>
                  <a:pt x="63" y="96"/>
                  <a:pt x="63" y="96"/>
                  <a:pt x="63" y="96"/>
                </a:cubicBezTo>
                <a:lnTo>
                  <a:pt x="59" y="80"/>
                </a:lnTo>
                <a:close/>
                <a:moveTo>
                  <a:pt x="72" y="120"/>
                </a:moveTo>
                <a:cubicBezTo>
                  <a:pt x="68" y="120"/>
                  <a:pt x="64" y="116"/>
                  <a:pt x="64" y="112"/>
                </a:cubicBezTo>
                <a:cubicBezTo>
                  <a:pt x="64" y="108"/>
                  <a:pt x="68" y="104"/>
                  <a:pt x="72" y="104"/>
                </a:cubicBezTo>
                <a:cubicBezTo>
                  <a:pt x="76" y="104"/>
                  <a:pt x="80" y="108"/>
                  <a:pt x="80" y="112"/>
                </a:cubicBezTo>
                <a:cubicBezTo>
                  <a:pt x="80" y="116"/>
                  <a:pt x="76" y="120"/>
                  <a:pt x="72" y="120"/>
                </a:cubicBezTo>
                <a:moveTo>
                  <a:pt x="104" y="96"/>
                </a:moveTo>
                <a:cubicBezTo>
                  <a:pt x="88" y="96"/>
                  <a:pt x="88" y="96"/>
                  <a:pt x="88" y="96"/>
                </a:cubicBezTo>
                <a:cubicBezTo>
                  <a:pt x="86" y="80"/>
                  <a:pt x="86" y="80"/>
                  <a:pt x="86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04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3" y="56"/>
                  <a:pt x="83" y="56"/>
                  <a:pt x="83" y="56"/>
                </a:cubicBezTo>
                <a:cubicBezTo>
                  <a:pt x="104" y="56"/>
                  <a:pt x="104" y="56"/>
                  <a:pt x="104" y="56"/>
                </a:cubicBezTo>
                <a:lnTo>
                  <a:pt x="104" y="72"/>
                </a:lnTo>
                <a:close/>
                <a:moveTo>
                  <a:pt x="104" y="48"/>
                </a:moveTo>
                <a:cubicBezTo>
                  <a:pt x="82" y="48"/>
                  <a:pt x="82" y="48"/>
                  <a:pt x="82" y="48"/>
                </a:cubicBezTo>
                <a:cubicBezTo>
                  <a:pt x="80" y="32"/>
                  <a:pt x="80" y="32"/>
                  <a:pt x="80" y="32"/>
                </a:cubicBezTo>
                <a:cubicBezTo>
                  <a:pt x="104" y="32"/>
                  <a:pt x="104" y="32"/>
                  <a:pt x="104" y="32"/>
                </a:cubicBezTo>
                <a:lnTo>
                  <a:pt x="104" y="48"/>
                </a:lnTo>
                <a:close/>
                <a:moveTo>
                  <a:pt x="128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0" y="80"/>
                  <a:pt x="130" y="80"/>
                  <a:pt x="130" y="80"/>
                </a:cubicBezTo>
                <a:lnTo>
                  <a:pt x="128" y="96"/>
                </a:lnTo>
                <a:close/>
                <a:moveTo>
                  <a:pt x="131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33" y="56"/>
                  <a:pt x="133" y="56"/>
                  <a:pt x="133" y="56"/>
                </a:cubicBezTo>
                <a:lnTo>
                  <a:pt x="131" y="72"/>
                </a:lnTo>
                <a:close/>
                <a:moveTo>
                  <a:pt x="134" y="48"/>
                </a:moveTo>
                <a:cubicBezTo>
                  <a:pt x="112" y="48"/>
                  <a:pt x="112" y="48"/>
                  <a:pt x="112" y="48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36" y="32"/>
                  <a:pt x="136" y="32"/>
                  <a:pt x="136" y="32"/>
                </a:cubicBezTo>
                <a:lnTo>
                  <a:pt x="134" y="48"/>
                </a:lnTo>
                <a:close/>
                <a:moveTo>
                  <a:pt x="144" y="120"/>
                </a:moveTo>
                <a:cubicBezTo>
                  <a:pt x="140" y="120"/>
                  <a:pt x="136" y="116"/>
                  <a:pt x="136" y="112"/>
                </a:cubicBezTo>
                <a:cubicBezTo>
                  <a:pt x="136" y="108"/>
                  <a:pt x="140" y="104"/>
                  <a:pt x="144" y="104"/>
                </a:cubicBezTo>
                <a:cubicBezTo>
                  <a:pt x="148" y="104"/>
                  <a:pt x="152" y="108"/>
                  <a:pt x="152" y="112"/>
                </a:cubicBezTo>
                <a:cubicBezTo>
                  <a:pt x="152" y="116"/>
                  <a:pt x="148" y="120"/>
                  <a:pt x="144" y="120"/>
                </a:cubicBezTo>
                <a:moveTo>
                  <a:pt x="153" y="96"/>
                </a:moveTo>
                <a:cubicBezTo>
                  <a:pt x="136" y="96"/>
                  <a:pt x="136" y="96"/>
                  <a:pt x="136" y="96"/>
                </a:cubicBezTo>
                <a:cubicBezTo>
                  <a:pt x="138" y="80"/>
                  <a:pt x="138" y="80"/>
                  <a:pt x="138" y="80"/>
                </a:cubicBezTo>
                <a:cubicBezTo>
                  <a:pt x="156" y="80"/>
                  <a:pt x="156" y="80"/>
                  <a:pt x="156" y="80"/>
                </a:cubicBezTo>
                <a:lnTo>
                  <a:pt x="153" y="96"/>
                </a:lnTo>
                <a:close/>
                <a:moveTo>
                  <a:pt x="139" y="72"/>
                </a:moveTo>
                <a:cubicBezTo>
                  <a:pt x="141" y="56"/>
                  <a:pt x="141" y="56"/>
                  <a:pt x="141" y="56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58" y="72"/>
                  <a:pt x="158" y="72"/>
                  <a:pt x="158" y="72"/>
                </a:cubicBezTo>
                <a:lnTo>
                  <a:pt x="139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3"/>
          <p:cNvSpPr>
            <a:spLocks noEditPoints="1"/>
          </p:cNvSpPr>
          <p:nvPr/>
        </p:nvSpPr>
        <p:spPr bwMode="auto">
          <a:xfrm>
            <a:off x="9802813" y="2716213"/>
            <a:ext cx="617538" cy="619125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4"/>
          <p:cNvSpPr>
            <a:spLocks noEditPoints="1"/>
          </p:cNvSpPr>
          <p:nvPr/>
        </p:nvSpPr>
        <p:spPr bwMode="auto">
          <a:xfrm>
            <a:off x="10982325" y="2716213"/>
            <a:ext cx="617538" cy="619125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5"/>
          <p:cNvSpPr>
            <a:spLocks noEditPoints="1"/>
          </p:cNvSpPr>
          <p:nvPr/>
        </p:nvSpPr>
        <p:spPr bwMode="auto">
          <a:xfrm>
            <a:off x="371475" y="3925888"/>
            <a:ext cx="617538" cy="561975"/>
          </a:xfrm>
          <a:custGeom>
            <a:avLst/>
            <a:gdLst>
              <a:gd name="T0" fmla="*/ 122 w 176"/>
              <a:gd name="T1" fmla="*/ 24 h 160"/>
              <a:gd name="T2" fmla="*/ 112 w 176"/>
              <a:gd name="T3" fmla="*/ 36 h 160"/>
              <a:gd name="T4" fmla="*/ 119 w 176"/>
              <a:gd name="T5" fmla="*/ 39 h 160"/>
              <a:gd name="T6" fmla="*/ 136 w 176"/>
              <a:gd name="T7" fmla="*/ 20 h 160"/>
              <a:gd name="T8" fmla="*/ 119 w 176"/>
              <a:gd name="T9" fmla="*/ 1 h 160"/>
              <a:gd name="T10" fmla="*/ 112 w 176"/>
              <a:gd name="T11" fmla="*/ 4 h 160"/>
              <a:gd name="T12" fmla="*/ 122 w 176"/>
              <a:gd name="T13" fmla="*/ 16 h 160"/>
              <a:gd name="T14" fmla="*/ 72 w 176"/>
              <a:gd name="T15" fmla="*/ 20 h 160"/>
              <a:gd name="T16" fmla="*/ 160 w 176"/>
              <a:gd name="T17" fmla="*/ 133 h 160"/>
              <a:gd name="T18" fmla="*/ 176 w 176"/>
              <a:gd name="T19" fmla="*/ 61 h 160"/>
              <a:gd name="T20" fmla="*/ 176 w 176"/>
              <a:gd name="T21" fmla="*/ 60 h 160"/>
              <a:gd name="T22" fmla="*/ 44 w 176"/>
              <a:gd name="T23" fmla="*/ 56 h 160"/>
              <a:gd name="T24" fmla="*/ 38 w 176"/>
              <a:gd name="T25" fmla="*/ 35 h 160"/>
              <a:gd name="T26" fmla="*/ 4 w 176"/>
              <a:gd name="T27" fmla="*/ 32 h 160"/>
              <a:gd name="T28" fmla="*/ 4 w 176"/>
              <a:gd name="T29" fmla="*/ 40 h 160"/>
              <a:gd name="T30" fmla="*/ 56 w 176"/>
              <a:gd name="T31" fmla="*/ 133 h 160"/>
              <a:gd name="T32" fmla="*/ 58 w 176"/>
              <a:gd name="T33" fmla="*/ 136 h 160"/>
              <a:gd name="T34" fmla="*/ 72 w 176"/>
              <a:gd name="T35" fmla="*/ 160 h 160"/>
              <a:gd name="T36" fmla="*/ 86 w 176"/>
              <a:gd name="T37" fmla="*/ 136 h 160"/>
              <a:gd name="T38" fmla="*/ 128 w 176"/>
              <a:gd name="T39" fmla="*/ 144 h 160"/>
              <a:gd name="T40" fmla="*/ 160 w 176"/>
              <a:gd name="T41" fmla="*/ 144 h 160"/>
              <a:gd name="T42" fmla="*/ 160 w 176"/>
              <a:gd name="T43" fmla="*/ 133 h 160"/>
              <a:gd name="T44" fmla="*/ 167 w 176"/>
              <a:gd name="T45" fmla="*/ 64 h 160"/>
              <a:gd name="T46" fmla="*/ 142 w 176"/>
              <a:gd name="T47" fmla="*/ 80 h 160"/>
              <a:gd name="T48" fmla="*/ 46 w 176"/>
              <a:gd name="T49" fmla="*/ 64 h 160"/>
              <a:gd name="T50" fmla="*/ 74 w 176"/>
              <a:gd name="T51" fmla="*/ 80 h 160"/>
              <a:gd name="T52" fmla="*/ 46 w 176"/>
              <a:gd name="T53" fmla="*/ 64 h 160"/>
              <a:gd name="T54" fmla="*/ 52 w 176"/>
              <a:gd name="T55" fmla="*/ 88 h 160"/>
              <a:gd name="T56" fmla="*/ 77 w 176"/>
              <a:gd name="T57" fmla="*/ 104 h 160"/>
              <a:gd name="T58" fmla="*/ 59 w 176"/>
              <a:gd name="T59" fmla="*/ 112 h 160"/>
              <a:gd name="T60" fmla="*/ 80 w 176"/>
              <a:gd name="T61" fmla="*/ 128 h 160"/>
              <a:gd name="T62" fmla="*/ 59 w 176"/>
              <a:gd name="T63" fmla="*/ 112 h 160"/>
              <a:gd name="T64" fmla="*/ 64 w 176"/>
              <a:gd name="T65" fmla="*/ 144 h 160"/>
              <a:gd name="T66" fmla="*/ 80 w 176"/>
              <a:gd name="T67" fmla="*/ 144 h 160"/>
              <a:gd name="T68" fmla="*/ 104 w 176"/>
              <a:gd name="T69" fmla="*/ 128 h 160"/>
              <a:gd name="T70" fmla="*/ 86 w 176"/>
              <a:gd name="T71" fmla="*/ 112 h 160"/>
              <a:gd name="T72" fmla="*/ 104 w 176"/>
              <a:gd name="T73" fmla="*/ 128 h 160"/>
              <a:gd name="T74" fmla="*/ 85 w 176"/>
              <a:gd name="T75" fmla="*/ 104 h 160"/>
              <a:gd name="T76" fmla="*/ 104 w 176"/>
              <a:gd name="T77" fmla="*/ 88 h 160"/>
              <a:gd name="T78" fmla="*/ 104 w 176"/>
              <a:gd name="T79" fmla="*/ 80 h 160"/>
              <a:gd name="T80" fmla="*/ 80 w 176"/>
              <a:gd name="T81" fmla="*/ 64 h 160"/>
              <a:gd name="T82" fmla="*/ 104 w 176"/>
              <a:gd name="T83" fmla="*/ 80 h 160"/>
              <a:gd name="T84" fmla="*/ 112 w 176"/>
              <a:gd name="T85" fmla="*/ 128 h 160"/>
              <a:gd name="T86" fmla="*/ 130 w 176"/>
              <a:gd name="T87" fmla="*/ 112 h 160"/>
              <a:gd name="T88" fmla="*/ 131 w 176"/>
              <a:gd name="T89" fmla="*/ 104 h 160"/>
              <a:gd name="T90" fmla="*/ 112 w 176"/>
              <a:gd name="T91" fmla="*/ 88 h 160"/>
              <a:gd name="T92" fmla="*/ 131 w 176"/>
              <a:gd name="T93" fmla="*/ 104 h 160"/>
              <a:gd name="T94" fmla="*/ 112 w 176"/>
              <a:gd name="T95" fmla="*/ 80 h 160"/>
              <a:gd name="T96" fmla="*/ 136 w 176"/>
              <a:gd name="T97" fmla="*/ 64 h 160"/>
              <a:gd name="T98" fmla="*/ 144 w 176"/>
              <a:gd name="T99" fmla="*/ 152 h 160"/>
              <a:gd name="T100" fmla="*/ 144 w 176"/>
              <a:gd name="T101" fmla="*/ 136 h 160"/>
              <a:gd name="T102" fmla="*/ 144 w 176"/>
              <a:gd name="T103" fmla="*/ 152 h 160"/>
              <a:gd name="T104" fmla="*/ 136 w 176"/>
              <a:gd name="T105" fmla="*/ 128 h 160"/>
              <a:gd name="T106" fmla="*/ 156 w 176"/>
              <a:gd name="T107" fmla="*/ 112 h 160"/>
              <a:gd name="T108" fmla="*/ 139 w 176"/>
              <a:gd name="T109" fmla="*/ 104 h 160"/>
              <a:gd name="T110" fmla="*/ 162 w 176"/>
              <a:gd name="T111" fmla="*/ 88 h 160"/>
              <a:gd name="T112" fmla="*/ 139 w 176"/>
              <a:gd name="T113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60">
                <a:moveTo>
                  <a:pt x="76" y="24"/>
                </a:moveTo>
                <a:cubicBezTo>
                  <a:pt x="122" y="24"/>
                  <a:pt x="122" y="24"/>
                  <a:pt x="122" y="24"/>
                </a:cubicBezTo>
                <a:cubicBezTo>
                  <a:pt x="113" y="33"/>
                  <a:pt x="113" y="33"/>
                  <a:pt x="113" y="33"/>
                </a:cubicBezTo>
                <a:cubicBezTo>
                  <a:pt x="112" y="34"/>
                  <a:pt x="112" y="35"/>
                  <a:pt x="112" y="36"/>
                </a:cubicBezTo>
                <a:cubicBezTo>
                  <a:pt x="112" y="38"/>
                  <a:pt x="114" y="40"/>
                  <a:pt x="116" y="40"/>
                </a:cubicBezTo>
                <a:cubicBezTo>
                  <a:pt x="117" y="40"/>
                  <a:pt x="118" y="40"/>
                  <a:pt x="119" y="39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36" y="22"/>
                  <a:pt x="136" y="21"/>
                  <a:pt x="136" y="20"/>
                </a:cubicBezTo>
                <a:cubicBezTo>
                  <a:pt x="136" y="19"/>
                  <a:pt x="136" y="18"/>
                  <a:pt x="135" y="17"/>
                </a:cubicBezTo>
                <a:cubicBezTo>
                  <a:pt x="119" y="1"/>
                  <a:pt x="119" y="1"/>
                  <a:pt x="119" y="1"/>
                </a:cubicBezTo>
                <a:cubicBezTo>
                  <a:pt x="118" y="0"/>
                  <a:pt x="117" y="0"/>
                  <a:pt x="116" y="0"/>
                </a:cubicBezTo>
                <a:cubicBezTo>
                  <a:pt x="114" y="0"/>
                  <a:pt x="112" y="2"/>
                  <a:pt x="112" y="4"/>
                </a:cubicBezTo>
                <a:cubicBezTo>
                  <a:pt x="112" y="5"/>
                  <a:pt x="112" y="6"/>
                  <a:pt x="113" y="7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4" y="16"/>
                  <a:pt x="72" y="18"/>
                  <a:pt x="72" y="20"/>
                </a:cubicBezTo>
                <a:cubicBezTo>
                  <a:pt x="72" y="22"/>
                  <a:pt x="74" y="24"/>
                  <a:pt x="76" y="24"/>
                </a:cubicBezTo>
                <a:moveTo>
                  <a:pt x="160" y="133"/>
                </a:moveTo>
                <a:cubicBezTo>
                  <a:pt x="160" y="133"/>
                  <a:pt x="160" y="133"/>
                  <a:pt x="160" y="133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1"/>
                  <a:pt x="176" y="60"/>
                  <a:pt x="176" y="60"/>
                </a:cubicBezTo>
                <a:cubicBezTo>
                  <a:pt x="176" y="58"/>
                  <a:pt x="174" y="56"/>
                  <a:pt x="172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3"/>
                  <a:pt x="36" y="32"/>
                  <a:pt x="3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0" y="34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7" y="134"/>
                  <a:pt x="57" y="135"/>
                  <a:pt x="58" y="136"/>
                </a:cubicBezTo>
                <a:cubicBezTo>
                  <a:pt x="57" y="138"/>
                  <a:pt x="56" y="141"/>
                  <a:pt x="56" y="144"/>
                </a:cubicBezTo>
                <a:cubicBezTo>
                  <a:pt x="56" y="153"/>
                  <a:pt x="63" y="160"/>
                  <a:pt x="72" y="160"/>
                </a:cubicBezTo>
                <a:cubicBezTo>
                  <a:pt x="81" y="160"/>
                  <a:pt x="88" y="153"/>
                  <a:pt x="88" y="144"/>
                </a:cubicBezTo>
                <a:cubicBezTo>
                  <a:pt x="88" y="141"/>
                  <a:pt x="87" y="138"/>
                  <a:pt x="86" y="136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29" y="138"/>
                  <a:pt x="128" y="141"/>
                  <a:pt x="128" y="144"/>
                </a:cubicBezTo>
                <a:cubicBezTo>
                  <a:pt x="128" y="153"/>
                  <a:pt x="135" y="160"/>
                  <a:pt x="144" y="160"/>
                </a:cubicBezTo>
                <a:cubicBezTo>
                  <a:pt x="153" y="160"/>
                  <a:pt x="160" y="153"/>
                  <a:pt x="160" y="144"/>
                </a:cubicBezTo>
                <a:cubicBezTo>
                  <a:pt x="160" y="141"/>
                  <a:pt x="159" y="138"/>
                  <a:pt x="158" y="136"/>
                </a:cubicBezTo>
                <a:cubicBezTo>
                  <a:pt x="159" y="135"/>
                  <a:pt x="160" y="134"/>
                  <a:pt x="160" y="133"/>
                </a:cubicBezTo>
                <a:moveTo>
                  <a:pt x="144" y="64"/>
                </a:moveTo>
                <a:cubicBezTo>
                  <a:pt x="167" y="64"/>
                  <a:pt x="167" y="64"/>
                  <a:pt x="167" y="64"/>
                </a:cubicBezTo>
                <a:cubicBezTo>
                  <a:pt x="163" y="80"/>
                  <a:pt x="163" y="80"/>
                  <a:pt x="163" y="80"/>
                </a:cubicBezTo>
                <a:cubicBezTo>
                  <a:pt x="142" y="80"/>
                  <a:pt x="142" y="80"/>
                  <a:pt x="142" y="80"/>
                </a:cubicBezTo>
                <a:lnTo>
                  <a:pt x="144" y="64"/>
                </a:lnTo>
                <a:close/>
                <a:moveTo>
                  <a:pt x="46" y="64"/>
                </a:moveTo>
                <a:cubicBezTo>
                  <a:pt x="72" y="64"/>
                  <a:pt x="72" y="64"/>
                  <a:pt x="72" y="64"/>
                </a:cubicBezTo>
                <a:cubicBezTo>
                  <a:pt x="74" y="80"/>
                  <a:pt x="74" y="80"/>
                  <a:pt x="74" y="80"/>
                </a:cubicBezTo>
                <a:cubicBezTo>
                  <a:pt x="50" y="80"/>
                  <a:pt x="50" y="80"/>
                  <a:pt x="50" y="80"/>
                </a:cubicBezTo>
                <a:lnTo>
                  <a:pt x="46" y="64"/>
                </a:lnTo>
                <a:close/>
                <a:moveTo>
                  <a:pt x="57" y="104"/>
                </a:moveTo>
                <a:cubicBezTo>
                  <a:pt x="52" y="88"/>
                  <a:pt x="52" y="88"/>
                  <a:pt x="52" y="88"/>
                </a:cubicBezTo>
                <a:cubicBezTo>
                  <a:pt x="75" y="88"/>
                  <a:pt x="75" y="88"/>
                  <a:pt x="75" y="88"/>
                </a:cubicBezTo>
                <a:cubicBezTo>
                  <a:pt x="77" y="104"/>
                  <a:pt x="77" y="104"/>
                  <a:pt x="77" y="104"/>
                </a:cubicBezTo>
                <a:lnTo>
                  <a:pt x="57" y="104"/>
                </a:lnTo>
                <a:close/>
                <a:moveTo>
                  <a:pt x="59" y="112"/>
                </a:moveTo>
                <a:cubicBezTo>
                  <a:pt x="78" y="112"/>
                  <a:pt x="78" y="112"/>
                  <a:pt x="78" y="11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63" y="128"/>
                  <a:pt x="63" y="128"/>
                  <a:pt x="63" y="128"/>
                </a:cubicBezTo>
                <a:lnTo>
                  <a:pt x="59" y="112"/>
                </a:lnTo>
                <a:close/>
                <a:moveTo>
                  <a:pt x="72" y="152"/>
                </a:moveTo>
                <a:cubicBezTo>
                  <a:pt x="68" y="152"/>
                  <a:pt x="64" y="148"/>
                  <a:pt x="64" y="144"/>
                </a:cubicBezTo>
                <a:cubicBezTo>
                  <a:pt x="64" y="140"/>
                  <a:pt x="68" y="136"/>
                  <a:pt x="72" y="136"/>
                </a:cubicBezTo>
                <a:cubicBezTo>
                  <a:pt x="76" y="136"/>
                  <a:pt x="80" y="140"/>
                  <a:pt x="80" y="144"/>
                </a:cubicBezTo>
                <a:cubicBezTo>
                  <a:pt x="80" y="148"/>
                  <a:pt x="76" y="152"/>
                  <a:pt x="72" y="152"/>
                </a:cubicBezTo>
                <a:moveTo>
                  <a:pt x="104" y="128"/>
                </a:moveTo>
                <a:cubicBezTo>
                  <a:pt x="88" y="128"/>
                  <a:pt x="88" y="128"/>
                  <a:pt x="88" y="128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104" y="112"/>
                  <a:pt x="104" y="112"/>
                  <a:pt x="104" y="112"/>
                </a:cubicBezTo>
                <a:lnTo>
                  <a:pt x="104" y="128"/>
                </a:lnTo>
                <a:close/>
                <a:moveTo>
                  <a:pt x="104" y="104"/>
                </a:moveTo>
                <a:cubicBezTo>
                  <a:pt x="85" y="104"/>
                  <a:pt x="85" y="104"/>
                  <a:pt x="85" y="104"/>
                </a:cubicBezTo>
                <a:cubicBezTo>
                  <a:pt x="83" y="88"/>
                  <a:pt x="83" y="88"/>
                  <a:pt x="83" y="88"/>
                </a:cubicBezTo>
                <a:cubicBezTo>
                  <a:pt x="104" y="88"/>
                  <a:pt x="104" y="88"/>
                  <a:pt x="104" y="88"/>
                </a:cubicBezTo>
                <a:lnTo>
                  <a:pt x="104" y="104"/>
                </a:lnTo>
                <a:close/>
                <a:moveTo>
                  <a:pt x="104" y="80"/>
                </a:moveTo>
                <a:cubicBezTo>
                  <a:pt x="82" y="80"/>
                  <a:pt x="82" y="80"/>
                  <a:pt x="82" y="80"/>
                </a:cubicBezTo>
                <a:cubicBezTo>
                  <a:pt x="80" y="64"/>
                  <a:pt x="80" y="64"/>
                  <a:pt x="80" y="64"/>
                </a:cubicBezTo>
                <a:cubicBezTo>
                  <a:pt x="104" y="64"/>
                  <a:pt x="104" y="64"/>
                  <a:pt x="104" y="64"/>
                </a:cubicBezTo>
                <a:lnTo>
                  <a:pt x="104" y="80"/>
                </a:lnTo>
                <a:close/>
                <a:moveTo>
                  <a:pt x="128" y="128"/>
                </a:moveTo>
                <a:cubicBezTo>
                  <a:pt x="112" y="128"/>
                  <a:pt x="112" y="128"/>
                  <a:pt x="112" y="128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30" y="112"/>
                  <a:pt x="130" y="112"/>
                  <a:pt x="130" y="112"/>
                </a:cubicBezTo>
                <a:lnTo>
                  <a:pt x="128" y="128"/>
                </a:lnTo>
                <a:close/>
                <a:moveTo>
                  <a:pt x="131" y="104"/>
                </a:moveTo>
                <a:cubicBezTo>
                  <a:pt x="112" y="104"/>
                  <a:pt x="112" y="104"/>
                  <a:pt x="112" y="104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33" y="88"/>
                  <a:pt x="133" y="88"/>
                  <a:pt x="133" y="88"/>
                </a:cubicBezTo>
                <a:lnTo>
                  <a:pt x="131" y="104"/>
                </a:lnTo>
                <a:close/>
                <a:moveTo>
                  <a:pt x="134" y="80"/>
                </a:moveTo>
                <a:cubicBezTo>
                  <a:pt x="112" y="80"/>
                  <a:pt x="112" y="80"/>
                  <a:pt x="112" y="80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36" y="64"/>
                  <a:pt x="136" y="64"/>
                  <a:pt x="136" y="64"/>
                </a:cubicBezTo>
                <a:lnTo>
                  <a:pt x="134" y="80"/>
                </a:lnTo>
                <a:close/>
                <a:moveTo>
                  <a:pt x="144" y="152"/>
                </a:moveTo>
                <a:cubicBezTo>
                  <a:pt x="140" y="152"/>
                  <a:pt x="136" y="148"/>
                  <a:pt x="136" y="144"/>
                </a:cubicBezTo>
                <a:cubicBezTo>
                  <a:pt x="136" y="140"/>
                  <a:pt x="140" y="136"/>
                  <a:pt x="144" y="136"/>
                </a:cubicBezTo>
                <a:cubicBezTo>
                  <a:pt x="148" y="136"/>
                  <a:pt x="152" y="140"/>
                  <a:pt x="152" y="144"/>
                </a:cubicBezTo>
                <a:cubicBezTo>
                  <a:pt x="152" y="148"/>
                  <a:pt x="148" y="152"/>
                  <a:pt x="144" y="152"/>
                </a:cubicBezTo>
                <a:moveTo>
                  <a:pt x="153" y="128"/>
                </a:moveTo>
                <a:cubicBezTo>
                  <a:pt x="136" y="128"/>
                  <a:pt x="136" y="128"/>
                  <a:pt x="136" y="128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56" y="112"/>
                  <a:pt x="156" y="112"/>
                  <a:pt x="156" y="112"/>
                </a:cubicBezTo>
                <a:lnTo>
                  <a:pt x="153" y="128"/>
                </a:lnTo>
                <a:close/>
                <a:moveTo>
                  <a:pt x="139" y="104"/>
                </a:moveTo>
                <a:cubicBezTo>
                  <a:pt x="141" y="88"/>
                  <a:pt x="141" y="88"/>
                  <a:pt x="141" y="88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58" y="104"/>
                  <a:pt x="158" y="104"/>
                  <a:pt x="158" y="104"/>
                </a:cubicBezTo>
                <a:lnTo>
                  <a:pt x="139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6"/>
          <p:cNvSpPr>
            <a:spLocks noEditPoints="1"/>
          </p:cNvSpPr>
          <p:nvPr/>
        </p:nvSpPr>
        <p:spPr bwMode="auto">
          <a:xfrm>
            <a:off x="1550988" y="3925888"/>
            <a:ext cx="617538" cy="561975"/>
          </a:xfrm>
          <a:custGeom>
            <a:avLst/>
            <a:gdLst>
              <a:gd name="T0" fmla="*/ 92 w 176"/>
              <a:gd name="T1" fmla="*/ 40 h 160"/>
              <a:gd name="T2" fmla="*/ 95 w 176"/>
              <a:gd name="T3" fmla="*/ 33 h 160"/>
              <a:gd name="T4" fmla="*/ 132 w 176"/>
              <a:gd name="T5" fmla="*/ 24 h 160"/>
              <a:gd name="T6" fmla="*/ 132 w 176"/>
              <a:gd name="T7" fmla="*/ 16 h 160"/>
              <a:gd name="T8" fmla="*/ 95 w 176"/>
              <a:gd name="T9" fmla="*/ 7 h 160"/>
              <a:gd name="T10" fmla="*/ 92 w 176"/>
              <a:gd name="T11" fmla="*/ 0 h 160"/>
              <a:gd name="T12" fmla="*/ 73 w 176"/>
              <a:gd name="T13" fmla="*/ 17 h 160"/>
              <a:gd name="T14" fmla="*/ 73 w 176"/>
              <a:gd name="T15" fmla="*/ 23 h 160"/>
              <a:gd name="T16" fmla="*/ 160 w 176"/>
              <a:gd name="T17" fmla="*/ 133 h 160"/>
              <a:gd name="T18" fmla="*/ 176 w 176"/>
              <a:gd name="T19" fmla="*/ 61 h 160"/>
              <a:gd name="T20" fmla="*/ 176 w 176"/>
              <a:gd name="T21" fmla="*/ 60 h 160"/>
              <a:gd name="T22" fmla="*/ 44 w 176"/>
              <a:gd name="T23" fmla="*/ 56 h 160"/>
              <a:gd name="T24" fmla="*/ 38 w 176"/>
              <a:gd name="T25" fmla="*/ 35 h 160"/>
              <a:gd name="T26" fmla="*/ 4 w 176"/>
              <a:gd name="T27" fmla="*/ 32 h 160"/>
              <a:gd name="T28" fmla="*/ 4 w 176"/>
              <a:gd name="T29" fmla="*/ 40 h 160"/>
              <a:gd name="T30" fmla="*/ 56 w 176"/>
              <a:gd name="T31" fmla="*/ 133 h 160"/>
              <a:gd name="T32" fmla="*/ 58 w 176"/>
              <a:gd name="T33" fmla="*/ 136 h 160"/>
              <a:gd name="T34" fmla="*/ 72 w 176"/>
              <a:gd name="T35" fmla="*/ 160 h 160"/>
              <a:gd name="T36" fmla="*/ 86 w 176"/>
              <a:gd name="T37" fmla="*/ 136 h 160"/>
              <a:gd name="T38" fmla="*/ 128 w 176"/>
              <a:gd name="T39" fmla="*/ 144 h 160"/>
              <a:gd name="T40" fmla="*/ 160 w 176"/>
              <a:gd name="T41" fmla="*/ 144 h 160"/>
              <a:gd name="T42" fmla="*/ 160 w 176"/>
              <a:gd name="T43" fmla="*/ 133 h 160"/>
              <a:gd name="T44" fmla="*/ 167 w 176"/>
              <a:gd name="T45" fmla="*/ 64 h 160"/>
              <a:gd name="T46" fmla="*/ 142 w 176"/>
              <a:gd name="T47" fmla="*/ 80 h 160"/>
              <a:gd name="T48" fmla="*/ 46 w 176"/>
              <a:gd name="T49" fmla="*/ 64 h 160"/>
              <a:gd name="T50" fmla="*/ 74 w 176"/>
              <a:gd name="T51" fmla="*/ 80 h 160"/>
              <a:gd name="T52" fmla="*/ 46 w 176"/>
              <a:gd name="T53" fmla="*/ 64 h 160"/>
              <a:gd name="T54" fmla="*/ 52 w 176"/>
              <a:gd name="T55" fmla="*/ 88 h 160"/>
              <a:gd name="T56" fmla="*/ 77 w 176"/>
              <a:gd name="T57" fmla="*/ 104 h 160"/>
              <a:gd name="T58" fmla="*/ 59 w 176"/>
              <a:gd name="T59" fmla="*/ 112 h 160"/>
              <a:gd name="T60" fmla="*/ 80 w 176"/>
              <a:gd name="T61" fmla="*/ 128 h 160"/>
              <a:gd name="T62" fmla="*/ 59 w 176"/>
              <a:gd name="T63" fmla="*/ 112 h 160"/>
              <a:gd name="T64" fmla="*/ 64 w 176"/>
              <a:gd name="T65" fmla="*/ 144 h 160"/>
              <a:gd name="T66" fmla="*/ 80 w 176"/>
              <a:gd name="T67" fmla="*/ 144 h 160"/>
              <a:gd name="T68" fmla="*/ 104 w 176"/>
              <a:gd name="T69" fmla="*/ 128 h 160"/>
              <a:gd name="T70" fmla="*/ 86 w 176"/>
              <a:gd name="T71" fmla="*/ 112 h 160"/>
              <a:gd name="T72" fmla="*/ 104 w 176"/>
              <a:gd name="T73" fmla="*/ 128 h 160"/>
              <a:gd name="T74" fmla="*/ 85 w 176"/>
              <a:gd name="T75" fmla="*/ 104 h 160"/>
              <a:gd name="T76" fmla="*/ 104 w 176"/>
              <a:gd name="T77" fmla="*/ 88 h 160"/>
              <a:gd name="T78" fmla="*/ 104 w 176"/>
              <a:gd name="T79" fmla="*/ 80 h 160"/>
              <a:gd name="T80" fmla="*/ 80 w 176"/>
              <a:gd name="T81" fmla="*/ 64 h 160"/>
              <a:gd name="T82" fmla="*/ 104 w 176"/>
              <a:gd name="T83" fmla="*/ 80 h 160"/>
              <a:gd name="T84" fmla="*/ 112 w 176"/>
              <a:gd name="T85" fmla="*/ 128 h 160"/>
              <a:gd name="T86" fmla="*/ 130 w 176"/>
              <a:gd name="T87" fmla="*/ 112 h 160"/>
              <a:gd name="T88" fmla="*/ 131 w 176"/>
              <a:gd name="T89" fmla="*/ 104 h 160"/>
              <a:gd name="T90" fmla="*/ 112 w 176"/>
              <a:gd name="T91" fmla="*/ 88 h 160"/>
              <a:gd name="T92" fmla="*/ 131 w 176"/>
              <a:gd name="T93" fmla="*/ 104 h 160"/>
              <a:gd name="T94" fmla="*/ 112 w 176"/>
              <a:gd name="T95" fmla="*/ 80 h 160"/>
              <a:gd name="T96" fmla="*/ 136 w 176"/>
              <a:gd name="T97" fmla="*/ 64 h 160"/>
              <a:gd name="T98" fmla="*/ 144 w 176"/>
              <a:gd name="T99" fmla="*/ 152 h 160"/>
              <a:gd name="T100" fmla="*/ 144 w 176"/>
              <a:gd name="T101" fmla="*/ 136 h 160"/>
              <a:gd name="T102" fmla="*/ 144 w 176"/>
              <a:gd name="T103" fmla="*/ 152 h 160"/>
              <a:gd name="T104" fmla="*/ 136 w 176"/>
              <a:gd name="T105" fmla="*/ 128 h 160"/>
              <a:gd name="T106" fmla="*/ 156 w 176"/>
              <a:gd name="T107" fmla="*/ 112 h 160"/>
              <a:gd name="T108" fmla="*/ 139 w 176"/>
              <a:gd name="T109" fmla="*/ 104 h 160"/>
              <a:gd name="T110" fmla="*/ 162 w 176"/>
              <a:gd name="T111" fmla="*/ 88 h 160"/>
              <a:gd name="T112" fmla="*/ 139 w 176"/>
              <a:gd name="T113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60">
                <a:moveTo>
                  <a:pt x="89" y="39"/>
                </a:moveTo>
                <a:cubicBezTo>
                  <a:pt x="90" y="40"/>
                  <a:pt x="91" y="40"/>
                  <a:pt x="92" y="40"/>
                </a:cubicBezTo>
                <a:cubicBezTo>
                  <a:pt x="94" y="40"/>
                  <a:pt x="96" y="38"/>
                  <a:pt x="96" y="36"/>
                </a:cubicBezTo>
                <a:cubicBezTo>
                  <a:pt x="96" y="35"/>
                  <a:pt x="96" y="34"/>
                  <a:pt x="95" y="33"/>
                </a:cubicBezTo>
                <a:cubicBezTo>
                  <a:pt x="86" y="24"/>
                  <a:pt x="86" y="24"/>
                  <a:pt x="86" y="24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4" y="24"/>
                  <a:pt x="136" y="22"/>
                  <a:pt x="136" y="20"/>
                </a:cubicBezTo>
                <a:cubicBezTo>
                  <a:pt x="136" y="18"/>
                  <a:pt x="134" y="16"/>
                  <a:pt x="132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95" y="7"/>
                  <a:pt x="95" y="7"/>
                  <a:pt x="95" y="7"/>
                </a:cubicBezTo>
                <a:cubicBezTo>
                  <a:pt x="96" y="6"/>
                  <a:pt x="96" y="5"/>
                  <a:pt x="96" y="4"/>
                </a:cubicBezTo>
                <a:cubicBezTo>
                  <a:pt x="96" y="2"/>
                  <a:pt x="94" y="0"/>
                  <a:pt x="92" y="0"/>
                </a:cubicBezTo>
                <a:cubicBezTo>
                  <a:pt x="91" y="0"/>
                  <a:pt x="90" y="0"/>
                  <a:pt x="89" y="1"/>
                </a:cubicBezTo>
                <a:cubicBezTo>
                  <a:pt x="73" y="17"/>
                  <a:pt x="73" y="17"/>
                  <a:pt x="73" y="17"/>
                </a:cubicBezTo>
                <a:cubicBezTo>
                  <a:pt x="72" y="18"/>
                  <a:pt x="72" y="19"/>
                  <a:pt x="72" y="20"/>
                </a:cubicBezTo>
                <a:cubicBezTo>
                  <a:pt x="72" y="21"/>
                  <a:pt x="72" y="22"/>
                  <a:pt x="73" y="23"/>
                </a:cubicBezTo>
                <a:lnTo>
                  <a:pt x="89" y="39"/>
                </a:lnTo>
                <a:close/>
                <a:moveTo>
                  <a:pt x="160" y="133"/>
                </a:moveTo>
                <a:cubicBezTo>
                  <a:pt x="160" y="133"/>
                  <a:pt x="160" y="133"/>
                  <a:pt x="160" y="133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1"/>
                  <a:pt x="176" y="60"/>
                  <a:pt x="176" y="60"/>
                </a:cubicBezTo>
                <a:cubicBezTo>
                  <a:pt x="176" y="58"/>
                  <a:pt x="174" y="56"/>
                  <a:pt x="172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3"/>
                  <a:pt x="36" y="32"/>
                  <a:pt x="3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0" y="34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7" y="134"/>
                  <a:pt x="57" y="135"/>
                  <a:pt x="58" y="136"/>
                </a:cubicBezTo>
                <a:cubicBezTo>
                  <a:pt x="57" y="138"/>
                  <a:pt x="56" y="141"/>
                  <a:pt x="56" y="144"/>
                </a:cubicBezTo>
                <a:cubicBezTo>
                  <a:pt x="56" y="153"/>
                  <a:pt x="63" y="160"/>
                  <a:pt x="72" y="160"/>
                </a:cubicBezTo>
                <a:cubicBezTo>
                  <a:pt x="81" y="160"/>
                  <a:pt x="88" y="153"/>
                  <a:pt x="88" y="144"/>
                </a:cubicBezTo>
                <a:cubicBezTo>
                  <a:pt x="88" y="141"/>
                  <a:pt x="87" y="138"/>
                  <a:pt x="86" y="136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29" y="138"/>
                  <a:pt x="128" y="141"/>
                  <a:pt x="128" y="144"/>
                </a:cubicBezTo>
                <a:cubicBezTo>
                  <a:pt x="128" y="153"/>
                  <a:pt x="135" y="160"/>
                  <a:pt x="144" y="160"/>
                </a:cubicBezTo>
                <a:cubicBezTo>
                  <a:pt x="153" y="160"/>
                  <a:pt x="160" y="153"/>
                  <a:pt x="160" y="144"/>
                </a:cubicBezTo>
                <a:cubicBezTo>
                  <a:pt x="160" y="141"/>
                  <a:pt x="159" y="138"/>
                  <a:pt x="158" y="136"/>
                </a:cubicBezTo>
                <a:cubicBezTo>
                  <a:pt x="159" y="135"/>
                  <a:pt x="160" y="134"/>
                  <a:pt x="160" y="133"/>
                </a:cubicBezTo>
                <a:moveTo>
                  <a:pt x="144" y="64"/>
                </a:moveTo>
                <a:cubicBezTo>
                  <a:pt x="167" y="64"/>
                  <a:pt x="167" y="64"/>
                  <a:pt x="167" y="64"/>
                </a:cubicBezTo>
                <a:cubicBezTo>
                  <a:pt x="163" y="80"/>
                  <a:pt x="163" y="80"/>
                  <a:pt x="163" y="80"/>
                </a:cubicBezTo>
                <a:cubicBezTo>
                  <a:pt x="142" y="80"/>
                  <a:pt x="142" y="80"/>
                  <a:pt x="142" y="80"/>
                </a:cubicBezTo>
                <a:lnTo>
                  <a:pt x="144" y="64"/>
                </a:lnTo>
                <a:close/>
                <a:moveTo>
                  <a:pt x="46" y="64"/>
                </a:moveTo>
                <a:cubicBezTo>
                  <a:pt x="72" y="64"/>
                  <a:pt x="72" y="64"/>
                  <a:pt x="72" y="64"/>
                </a:cubicBezTo>
                <a:cubicBezTo>
                  <a:pt x="74" y="80"/>
                  <a:pt x="74" y="80"/>
                  <a:pt x="74" y="80"/>
                </a:cubicBezTo>
                <a:cubicBezTo>
                  <a:pt x="50" y="80"/>
                  <a:pt x="50" y="80"/>
                  <a:pt x="50" y="80"/>
                </a:cubicBezTo>
                <a:lnTo>
                  <a:pt x="46" y="64"/>
                </a:lnTo>
                <a:close/>
                <a:moveTo>
                  <a:pt x="57" y="104"/>
                </a:moveTo>
                <a:cubicBezTo>
                  <a:pt x="52" y="88"/>
                  <a:pt x="52" y="88"/>
                  <a:pt x="52" y="88"/>
                </a:cubicBezTo>
                <a:cubicBezTo>
                  <a:pt x="75" y="88"/>
                  <a:pt x="75" y="88"/>
                  <a:pt x="75" y="88"/>
                </a:cubicBezTo>
                <a:cubicBezTo>
                  <a:pt x="77" y="104"/>
                  <a:pt x="77" y="104"/>
                  <a:pt x="77" y="104"/>
                </a:cubicBezTo>
                <a:lnTo>
                  <a:pt x="57" y="104"/>
                </a:lnTo>
                <a:close/>
                <a:moveTo>
                  <a:pt x="59" y="112"/>
                </a:moveTo>
                <a:cubicBezTo>
                  <a:pt x="78" y="112"/>
                  <a:pt x="78" y="112"/>
                  <a:pt x="78" y="11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63" y="128"/>
                  <a:pt x="63" y="128"/>
                  <a:pt x="63" y="128"/>
                </a:cubicBezTo>
                <a:lnTo>
                  <a:pt x="59" y="112"/>
                </a:lnTo>
                <a:close/>
                <a:moveTo>
                  <a:pt x="72" y="152"/>
                </a:moveTo>
                <a:cubicBezTo>
                  <a:pt x="68" y="152"/>
                  <a:pt x="64" y="148"/>
                  <a:pt x="64" y="144"/>
                </a:cubicBezTo>
                <a:cubicBezTo>
                  <a:pt x="64" y="140"/>
                  <a:pt x="68" y="136"/>
                  <a:pt x="72" y="136"/>
                </a:cubicBezTo>
                <a:cubicBezTo>
                  <a:pt x="76" y="136"/>
                  <a:pt x="80" y="140"/>
                  <a:pt x="80" y="144"/>
                </a:cubicBezTo>
                <a:cubicBezTo>
                  <a:pt x="80" y="148"/>
                  <a:pt x="76" y="152"/>
                  <a:pt x="72" y="152"/>
                </a:cubicBezTo>
                <a:moveTo>
                  <a:pt x="104" y="128"/>
                </a:moveTo>
                <a:cubicBezTo>
                  <a:pt x="88" y="128"/>
                  <a:pt x="88" y="128"/>
                  <a:pt x="88" y="128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104" y="112"/>
                  <a:pt x="104" y="112"/>
                  <a:pt x="104" y="112"/>
                </a:cubicBezTo>
                <a:lnTo>
                  <a:pt x="104" y="128"/>
                </a:lnTo>
                <a:close/>
                <a:moveTo>
                  <a:pt x="104" y="104"/>
                </a:moveTo>
                <a:cubicBezTo>
                  <a:pt x="85" y="104"/>
                  <a:pt x="85" y="104"/>
                  <a:pt x="85" y="104"/>
                </a:cubicBezTo>
                <a:cubicBezTo>
                  <a:pt x="83" y="88"/>
                  <a:pt x="83" y="88"/>
                  <a:pt x="83" y="88"/>
                </a:cubicBezTo>
                <a:cubicBezTo>
                  <a:pt x="104" y="88"/>
                  <a:pt x="104" y="88"/>
                  <a:pt x="104" y="88"/>
                </a:cubicBezTo>
                <a:lnTo>
                  <a:pt x="104" y="104"/>
                </a:lnTo>
                <a:close/>
                <a:moveTo>
                  <a:pt x="104" y="80"/>
                </a:moveTo>
                <a:cubicBezTo>
                  <a:pt x="82" y="80"/>
                  <a:pt x="82" y="80"/>
                  <a:pt x="82" y="80"/>
                </a:cubicBezTo>
                <a:cubicBezTo>
                  <a:pt x="80" y="64"/>
                  <a:pt x="80" y="64"/>
                  <a:pt x="80" y="64"/>
                </a:cubicBezTo>
                <a:cubicBezTo>
                  <a:pt x="104" y="64"/>
                  <a:pt x="104" y="64"/>
                  <a:pt x="104" y="64"/>
                </a:cubicBezTo>
                <a:lnTo>
                  <a:pt x="104" y="80"/>
                </a:lnTo>
                <a:close/>
                <a:moveTo>
                  <a:pt x="128" y="128"/>
                </a:moveTo>
                <a:cubicBezTo>
                  <a:pt x="112" y="128"/>
                  <a:pt x="112" y="128"/>
                  <a:pt x="112" y="128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30" y="112"/>
                  <a:pt x="130" y="112"/>
                  <a:pt x="130" y="112"/>
                </a:cubicBezTo>
                <a:lnTo>
                  <a:pt x="128" y="128"/>
                </a:lnTo>
                <a:close/>
                <a:moveTo>
                  <a:pt x="131" y="104"/>
                </a:moveTo>
                <a:cubicBezTo>
                  <a:pt x="112" y="104"/>
                  <a:pt x="112" y="104"/>
                  <a:pt x="112" y="104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33" y="88"/>
                  <a:pt x="133" y="88"/>
                  <a:pt x="133" y="88"/>
                </a:cubicBezTo>
                <a:lnTo>
                  <a:pt x="131" y="104"/>
                </a:lnTo>
                <a:close/>
                <a:moveTo>
                  <a:pt x="134" y="80"/>
                </a:moveTo>
                <a:cubicBezTo>
                  <a:pt x="112" y="80"/>
                  <a:pt x="112" y="80"/>
                  <a:pt x="112" y="80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36" y="64"/>
                  <a:pt x="136" y="64"/>
                  <a:pt x="136" y="64"/>
                </a:cubicBezTo>
                <a:lnTo>
                  <a:pt x="134" y="80"/>
                </a:lnTo>
                <a:close/>
                <a:moveTo>
                  <a:pt x="144" y="152"/>
                </a:moveTo>
                <a:cubicBezTo>
                  <a:pt x="140" y="152"/>
                  <a:pt x="136" y="148"/>
                  <a:pt x="136" y="144"/>
                </a:cubicBezTo>
                <a:cubicBezTo>
                  <a:pt x="136" y="140"/>
                  <a:pt x="140" y="136"/>
                  <a:pt x="144" y="136"/>
                </a:cubicBezTo>
                <a:cubicBezTo>
                  <a:pt x="148" y="136"/>
                  <a:pt x="152" y="140"/>
                  <a:pt x="152" y="144"/>
                </a:cubicBezTo>
                <a:cubicBezTo>
                  <a:pt x="152" y="148"/>
                  <a:pt x="148" y="152"/>
                  <a:pt x="144" y="152"/>
                </a:cubicBezTo>
                <a:moveTo>
                  <a:pt x="153" y="128"/>
                </a:moveTo>
                <a:cubicBezTo>
                  <a:pt x="136" y="128"/>
                  <a:pt x="136" y="128"/>
                  <a:pt x="136" y="128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56" y="112"/>
                  <a:pt x="156" y="112"/>
                  <a:pt x="156" y="112"/>
                </a:cubicBezTo>
                <a:lnTo>
                  <a:pt x="153" y="128"/>
                </a:lnTo>
                <a:close/>
                <a:moveTo>
                  <a:pt x="139" y="104"/>
                </a:moveTo>
                <a:cubicBezTo>
                  <a:pt x="141" y="88"/>
                  <a:pt x="141" y="88"/>
                  <a:pt x="141" y="88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58" y="104"/>
                  <a:pt x="158" y="104"/>
                  <a:pt x="158" y="104"/>
                </a:cubicBezTo>
                <a:lnTo>
                  <a:pt x="139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7"/>
          <p:cNvSpPr>
            <a:spLocks noEditPoints="1"/>
          </p:cNvSpPr>
          <p:nvPr/>
        </p:nvSpPr>
        <p:spPr bwMode="auto">
          <a:xfrm>
            <a:off x="2730500" y="3925888"/>
            <a:ext cx="617538" cy="561975"/>
          </a:xfrm>
          <a:custGeom>
            <a:avLst/>
            <a:gdLst>
              <a:gd name="T0" fmla="*/ 104 w 176"/>
              <a:gd name="T1" fmla="*/ 28 h 160"/>
              <a:gd name="T2" fmla="*/ 108 w 176"/>
              <a:gd name="T3" fmla="*/ 48 h 160"/>
              <a:gd name="T4" fmla="*/ 112 w 176"/>
              <a:gd name="T5" fmla="*/ 28 h 160"/>
              <a:gd name="T6" fmla="*/ 132 w 176"/>
              <a:gd name="T7" fmla="*/ 24 h 160"/>
              <a:gd name="T8" fmla="*/ 112 w 176"/>
              <a:gd name="T9" fmla="*/ 20 h 160"/>
              <a:gd name="T10" fmla="*/ 108 w 176"/>
              <a:gd name="T11" fmla="*/ 0 h 160"/>
              <a:gd name="T12" fmla="*/ 104 w 176"/>
              <a:gd name="T13" fmla="*/ 20 h 160"/>
              <a:gd name="T14" fmla="*/ 84 w 176"/>
              <a:gd name="T15" fmla="*/ 24 h 160"/>
              <a:gd name="T16" fmla="*/ 160 w 176"/>
              <a:gd name="T17" fmla="*/ 133 h 160"/>
              <a:gd name="T18" fmla="*/ 176 w 176"/>
              <a:gd name="T19" fmla="*/ 61 h 160"/>
              <a:gd name="T20" fmla="*/ 176 w 176"/>
              <a:gd name="T21" fmla="*/ 60 h 160"/>
              <a:gd name="T22" fmla="*/ 44 w 176"/>
              <a:gd name="T23" fmla="*/ 56 h 160"/>
              <a:gd name="T24" fmla="*/ 38 w 176"/>
              <a:gd name="T25" fmla="*/ 35 h 160"/>
              <a:gd name="T26" fmla="*/ 4 w 176"/>
              <a:gd name="T27" fmla="*/ 32 h 160"/>
              <a:gd name="T28" fmla="*/ 4 w 176"/>
              <a:gd name="T29" fmla="*/ 40 h 160"/>
              <a:gd name="T30" fmla="*/ 56 w 176"/>
              <a:gd name="T31" fmla="*/ 133 h 160"/>
              <a:gd name="T32" fmla="*/ 58 w 176"/>
              <a:gd name="T33" fmla="*/ 136 h 160"/>
              <a:gd name="T34" fmla="*/ 72 w 176"/>
              <a:gd name="T35" fmla="*/ 160 h 160"/>
              <a:gd name="T36" fmla="*/ 86 w 176"/>
              <a:gd name="T37" fmla="*/ 136 h 160"/>
              <a:gd name="T38" fmla="*/ 128 w 176"/>
              <a:gd name="T39" fmla="*/ 144 h 160"/>
              <a:gd name="T40" fmla="*/ 160 w 176"/>
              <a:gd name="T41" fmla="*/ 144 h 160"/>
              <a:gd name="T42" fmla="*/ 160 w 176"/>
              <a:gd name="T43" fmla="*/ 133 h 160"/>
              <a:gd name="T44" fmla="*/ 167 w 176"/>
              <a:gd name="T45" fmla="*/ 64 h 160"/>
              <a:gd name="T46" fmla="*/ 142 w 176"/>
              <a:gd name="T47" fmla="*/ 80 h 160"/>
              <a:gd name="T48" fmla="*/ 46 w 176"/>
              <a:gd name="T49" fmla="*/ 64 h 160"/>
              <a:gd name="T50" fmla="*/ 74 w 176"/>
              <a:gd name="T51" fmla="*/ 80 h 160"/>
              <a:gd name="T52" fmla="*/ 46 w 176"/>
              <a:gd name="T53" fmla="*/ 64 h 160"/>
              <a:gd name="T54" fmla="*/ 52 w 176"/>
              <a:gd name="T55" fmla="*/ 88 h 160"/>
              <a:gd name="T56" fmla="*/ 77 w 176"/>
              <a:gd name="T57" fmla="*/ 104 h 160"/>
              <a:gd name="T58" fmla="*/ 59 w 176"/>
              <a:gd name="T59" fmla="*/ 112 h 160"/>
              <a:gd name="T60" fmla="*/ 80 w 176"/>
              <a:gd name="T61" fmla="*/ 128 h 160"/>
              <a:gd name="T62" fmla="*/ 59 w 176"/>
              <a:gd name="T63" fmla="*/ 112 h 160"/>
              <a:gd name="T64" fmla="*/ 64 w 176"/>
              <a:gd name="T65" fmla="*/ 144 h 160"/>
              <a:gd name="T66" fmla="*/ 80 w 176"/>
              <a:gd name="T67" fmla="*/ 144 h 160"/>
              <a:gd name="T68" fmla="*/ 104 w 176"/>
              <a:gd name="T69" fmla="*/ 128 h 160"/>
              <a:gd name="T70" fmla="*/ 86 w 176"/>
              <a:gd name="T71" fmla="*/ 112 h 160"/>
              <a:gd name="T72" fmla="*/ 104 w 176"/>
              <a:gd name="T73" fmla="*/ 128 h 160"/>
              <a:gd name="T74" fmla="*/ 85 w 176"/>
              <a:gd name="T75" fmla="*/ 104 h 160"/>
              <a:gd name="T76" fmla="*/ 104 w 176"/>
              <a:gd name="T77" fmla="*/ 88 h 160"/>
              <a:gd name="T78" fmla="*/ 104 w 176"/>
              <a:gd name="T79" fmla="*/ 80 h 160"/>
              <a:gd name="T80" fmla="*/ 80 w 176"/>
              <a:gd name="T81" fmla="*/ 64 h 160"/>
              <a:gd name="T82" fmla="*/ 104 w 176"/>
              <a:gd name="T83" fmla="*/ 80 h 160"/>
              <a:gd name="T84" fmla="*/ 112 w 176"/>
              <a:gd name="T85" fmla="*/ 128 h 160"/>
              <a:gd name="T86" fmla="*/ 130 w 176"/>
              <a:gd name="T87" fmla="*/ 112 h 160"/>
              <a:gd name="T88" fmla="*/ 131 w 176"/>
              <a:gd name="T89" fmla="*/ 104 h 160"/>
              <a:gd name="T90" fmla="*/ 112 w 176"/>
              <a:gd name="T91" fmla="*/ 88 h 160"/>
              <a:gd name="T92" fmla="*/ 131 w 176"/>
              <a:gd name="T93" fmla="*/ 104 h 160"/>
              <a:gd name="T94" fmla="*/ 112 w 176"/>
              <a:gd name="T95" fmla="*/ 80 h 160"/>
              <a:gd name="T96" fmla="*/ 136 w 176"/>
              <a:gd name="T97" fmla="*/ 64 h 160"/>
              <a:gd name="T98" fmla="*/ 144 w 176"/>
              <a:gd name="T99" fmla="*/ 152 h 160"/>
              <a:gd name="T100" fmla="*/ 144 w 176"/>
              <a:gd name="T101" fmla="*/ 136 h 160"/>
              <a:gd name="T102" fmla="*/ 144 w 176"/>
              <a:gd name="T103" fmla="*/ 152 h 160"/>
              <a:gd name="T104" fmla="*/ 136 w 176"/>
              <a:gd name="T105" fmla="*/ 128 h 160"/>
              <a:gd name="T106" fmla="*/ 156 w 176"/>
              <a:gd name="T107" fmla="*/ 112 h 160"/>
              <a:gd name="T108" fmla="*/ 139 w 176"/>
              <a:gd name="T109" fmla="*/ 104 h 160"/>
              <a:gd name="T110" fmla="*/ 162 w 176"/>
              <a:gd name="T111" fmla="*/ 88 h 160"/>
              <a:gd name="T112" fmla="*/ 139 w 176"/>
              <a:gd name="T113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60">
                <a:moveTo>
                  <a:pt x="88" y="28"/>
                </a:moveTo>
                <a:cubicBezTo>
                  <a:pt x="104" y="28"/>
                  <a:pt x="104" y="28"/>
                  <a:pt x="104" y="28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46"/>
                  <a:pt x="106" y="48"/>
                  <a:pt x="108" y="48"/>
                </a:cubicBezTo>
                <a:cubicBezTo>
                  <a:pt x="110" y="48"/>
                  <a:pt x="112" y="46"/>
                  <a:pt x="112" y="44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30" y="28"/>
                  <a:pt x="132" y="26"/>
                  <a:pt x="132" y="24"/>
                </a:cubicBezTo>
                <a:cubicBezTo>
                  <a:pt x="132" y="22"/>
                  <a:pt x="130" y="20"/>
                  <a:pt x="128" y="20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6" y="20"/>
                  <a:pt x="84" y="22"/>
                  <a:pt x="84" y="24"/>
                </a:cubicBezTo>
                <a:cubicBezTo>
                  <a:pt x="84" y="26"/>
                  <a:pt x="86" y="28"/>
                  <a:pt x="88" y="28"/>
                </a:cubicBezTo>
                <a:moveTo>
                  <a:pt x="160" y="133"/>
                </a:moveTo>
                <a:cubicBezTo>
                  <a:pt x="160" y="133"/>
                  <a:pt x="160" y="133"/>
                  <a:pt x="160" y="133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1"/>
                  <a:pt x="176" y="60"/>
                  <a:pt x="176" y="60"/>
                </a:cubicBezTo>
                <a:cubicBezTo>
                  <a:pt x="176" y="58"/>
                  <a:pt x="174" y="56"/>
                  <a:pt x="172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3"/>
                  <a:pt x="36" y="32"/>
                  <a:pt x="3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0" y="34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7" y="134"/>
                  <a:pt x="57" y="135"/>
                  <a:pt x="58" y="136"/>
                </a:cubicBezTo>
                <a:cubicBezTo>
                  <a:pt x="57" y="138"/>
                  <a:pt x="56" y="141"/>
                  <a:pt x="56" y="144"/>
                </a:cubicBezTo>
                <a:cubicBezTo>
                  <a:pt x="56" y="153"/>
                  <a:pt x="63" y="160"/>
                  <a:pt x="72" y="160"/>
                </a:cubicBezTo>
                <a:cubicBezTo>
                  <a:pt x="81" y="160"/>
                  <a:pt x="88" y="153"/>
                  <a:pt x="88" y="144"/>
                </a:cubicBezTo>
                <a:cubicBezTo>
                  <a:pt x="88" y="141"/>
                  <a:pt x="87" y="138"/>
                  <a:pt x="86" y="136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29" y="138"/>
                  <a:pt x="128" y="141"/>
                  <a:pt x="128" y="144"/>
                </a:cubicBezTo>
                <a:cubicBezTo>
                  <a:pt x="128" y="153"/>
                  <a:pt x="135" y="160"/>
                  <a:pt x="144" y="160"/>
                </a:cubicBezTo>
                <a:cubicBezTo>
                  <a:pt x="153" y="160"/>
                  <a:pt x="160" y="153"/>
                  <a:pt x="160" y="144"/>
                </a:cubicBezTo>
                <a:cubicBezTo>
                  <a:pt x="160" y="141"/>
                  <a:pt x="159" y="138"/>
                  <a:pt x="158" y="136"/>
                </a:cubicBezTo>
                <a:cubicBezTo>
                  <a:pt x="159" y="135"/>
                  <a:pt x="160" y="134"/>
                  <a:pt x="160" y="133"/>
                </a:cubicBezTo>
                <a:moveTo>
                  <a:pt x="144" y="64"/>
                </a:moveTo>
                <a:cubicBezTo>
                  <a:pt x="167" y="64"/>
                  <a:pt x="167" y="64"/>
                  <a:pt x="167" y="64"/>
                </a:cubicBezTo>
                <a:cubicBezTo>
                  <a:pt x="163" y="80"/>
                  <a:pt x="163" y="80"/>
                  <a:pt x="163" y="80"/>
                </a:cubicBezTo>
                <a:cubicBezTo>
                  <a:pt x="142" y="80"/>
                  <a:pt x="142" y="80"/>
                  <a:pt x="142" y="80"/>
                </a:cubicBezTo>
                <a:lnTo>
                  <a:pt x="144" y="64"/>
                </a:lnTo>
                <a:close/>
                <a:moveTo>
                  <a:pt x="46" y="64"/>
                </a:moveTo>
                <a:cubicBezTo>
                  <a:pt x="72" y="64"/>
                  <a:pt x="72" y="64"/>
                  <a:pt x="72" y="64"/>
                </a:cubicBezTo>
                <a:cubicBezTo>
                  <a:pt x="74" y="80"/>
                  <a:pt x="74" y="80"/>
                  <a:pt x="74" y="80"/>
                </a:cubicBezTo>
                <a:cubicBezTo>
                  <a:pt x="50" y="80"/>
                  <a:pt x="50" y="80"/>
                  <a:pt x="50" y="80"/>
                </a:cubicBezTo>
                <a:lnTo>
                  <a:pt x="46" y="64"/>
                </a:lnTo>
                <a:close/>
                <a:moveTo>
                  <a:pt x="57" y="104"/>
                </a:moveTo>
                <a:cubicBezTo>
                  <a:pt x="52" y="88"/>
                  <a:pt x="52" y="88"/>
                  <a:pt x="52" y="88"/>
                </a:cubicBezTo>
                <a:cubicBezTo>
                  <a:pt x="75" y="88"/>
                  <a:pt x="75" y="88"/>
                  <a:pt x="75" y="88"/>
                </a:cubicBezTo>
                <a:cubicBezTo>
                  <a:pt x="77" y="104"/>
                  <a:pt x="77" y="104"/>
                  <a:pt x="77" y="104"/>
                </a:cubicBezTo>
                <a:lnTo>
                  <a:pt x="57" y="104"/>
                </a:lnTo>
                <a:close/>
                <a:moveTo>
                  <a:pt x="59" y="112"/>
                </a:moveTo>
                <a:cubicBezTo>
                  <a:pt x="78" y="112"/>
                  <a:pt x="78" y="112"/>
                  <a:pt x="78" y="11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63" y="128"/>
                  <a:pt x="63" y="128"/>
                  <a:pt x="63" y="128"/>
                </a:cubicBezTo>
                <a:lnTo>
                  <a:pt x="59" y="112"/>
                </a:lnTo>
                <a:close/>
                <a:moveTo>
                  <a:pt x="72" y="152"/>
                </a:moveTo>
                <a:cubicBezTo>
                  <a:pt x="68" y="152"/>
                  <a:pt x="64" y="148"/>
                  <a:pt x="64" y="144"/>
                </a:cubicBezTo>
                <a:cubicBezTo>
                  <a:pt x="64" y="140"/>
                  <a:pt x="68" y="136"/>
                  <a:pt x="72" y="136"/>
                </a:cubicBezTo>
                <a:cubicBezTo>
                  <a:pt x="76" y="136"/>
                  <a:pt x="80" y="140"/>
                  <a:pt x="80" y="144"/>
                </a:cubicBezTo>
                <a:cubicBezTo>
                  <a:pt x="80" y="148"/>
                  <a:pt x="76" y="152"/>
                  <a:pt x="72" y="152"/>
                </a:cubicBezTo>
                <a:moveTo>
                  <a:pt x="104" y="128"/>
                </a:moveTo>
                <a:cubicBezTo>
                  <a:pt x="88" y="128"/>
                  <a:pt x="88" y="128"/>
                  <a:pt x="88" y="128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104" y="112"/>
                  <a:pt x="104" y="112"/>
                  <a:pt x="104" y="112"/>
                </a:cubicBezTo>
                <a:lnTo>
                  <a:pt x="104" y="128"/>
                </a:lnTo>
                <a:close/>
                <a:moveTo>
                  <a:pt x="104" y="104"/>
                </a:moveTo>
                <a:cubicBezTo>
                  <a:pt x="85" y="104"/>
                  <a:pt x="85" y="104"/>
                  <a:pt x="85" y="104"/>
                </a:cubicBezTo>
                <a:cubicBezTo>
                  <a:pt x="83" y="88"/>
                  <a:pt x="83" y="88"/>
                  <a:pt x="83" y="88"/>
                </a:cubicBezTo>
                <a:cubicBezTo>
                  <a:pt x="104" y="88"/>
                  <a:pt x="104" y="88"/>
                  <a:pt x="104" y="88"/>
                </a:cubicBezTo>
                <a:lnTo>
                  <a:pt x="104" y="104"/>
                </a:lnTo>
                <a:close/>
                <a:moveTo>
                  <a:pt x="104" y="80"/>
                </a:moveTo>
                <a:cubicBezTo>
                  <a:pt x="82" y="80"/>
                  <a:pt x="82" y="80"/>
                  <a:pt x="82" y="80"/>
                </a:cubicBezTo>
                <a:cubicBezTo>
                  <a:pt x="80" y="64"/>
                  <a:pt x="80" y="64"/>
                  <a:pt x="80" y="64"/>
                </a:cubicBezTo>
                <a:cubicBezTo>
                  <a:pt x="104" y="64"/>
                  <a:pt x="104" y="64"/>
                  <a:pt x="104" y="64"/>
                </a:cubicBezTo>
                <a:lnTo>
                  <a:pt x="104" y="80"/>
                </a:lnTo>
                <a:close/>
                <a:moveTo>
                  <a:pt x="128" y="128"/>
                </a:moveTo>
                <a:cubicBezTo>
                  <a:pt x="112" y="128"/>
                  <a:pt x="112" y="128"/>
                  <a:pt x="112" y="128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30" y="112"/>
                  <a:pt x="130" y="112"/>
                  <a:pt x="130" y="112"/>
                </a:cubicBezTo>
                <a:lnTo>
                  <a:pt x="128" y="128"/>
                </a:lnTo>
                <a:close/>
                <a:moveTo>
                  <a:pt x="131" y="104"/>
                </a:moveTo>
                <a:cubicBezTo>
                  <a:pt x="112" y="104"/>
                  <a:pt x="112" y="104"/>
                  <a:pt x="112" y="104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33" y="88"/>
                  <a:pt x="133" y="88"/>
                  <a:pt x="133" y="88"/>
                </a:cubicBezTo>
                <a:lnTo>
                  <a:pt x="131" y="104"/>
                </a:lnTo>
                <a:close/>
                <a:moveTo>
                  <a:pt x="134" y="80"/>
                </a:moveTo>
                <a:cubicBezTo>
                  <a:pt x="112" y="80"/>
                  <a:pt x="112" y="80"/>
                  <a:pt x="112" y="80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36" y="64"/>
                  <a:pt x="136" y="64"/>
                  <a:pt x="136" y="64"/>
                </a:cubicBezTo>
                <a:lnTo>
                  <a:pt x="134" y="80"/>
                </a:lnTo>
                <a:close/>
                <a:moveTo>
                  <a:pt x="144" y="152"/>
                </a:moveTo>
                <a:cubicBezTo>
                  <a:pt x="140" y="152"/>
                  <a:pt x="136" y="148"/>
                  <a:pt x="136" y="144"/>
                </a:cubicBezTo>
                <a:cubicBezTo>
                  <a:pt x="136" y="140"/>
                  <a:pt x="140" y="136"/>
                  <a:pt x="144" y="136"/>
                </a:cubicBezTo>
                <a:cubicBezTo>
                  <a:pt x="148" y="136"/>
                  <a:pt x="152" y="140"/>
                  <a:pt x="152" y="144"/>
                </a:cubicBezTo>
                <a:cubicBezTo>
                  <a:pt x="152" y="148"/>
                  <a:pt x="148" y="152"/>
                  <a:pt x="144" y="152"/>
                </a:cubicBezTo>
                <a:moveTo>
                  <a:pt x="153" y="128"/>
                </a:moveTo>
                <a:cubicBezTo>
                  <a:pt x="136" y="128"/>
                  <a:pt x="136" y="128"/>
                  <a:pt x="136" y="128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56" y="112"/>
                  <a:pt x="156" y="112"/>
                  <a:pt x="156" y="112"/>
                </a:cubicBezTo>
                <a:lnTo>
                  <a:pt x="153" y="128"/>
                </a:lnTo>
                <a:close/>
                <a:moveTo>
                  <a:pt x="139" y="104"/>
                </a:moveTo>
                <a:cubicBezTo>
                  <a:pt x="141" y="88"/>
                  <a:pt x="141" y="88"/>
                  <a:pt x="141" y="88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58" y="104"/>
                  <a:pt x="158" y="104"/>
                  <a:pt x="158" y="104"/>
                </a:cubicBezTo>
                <a:lnTo>
                  <a:pt x="139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8"/>
          <p:cNvSpPr>
            <a:spLocks noEditPoints="1"/>
          </p:cNvSpPr>
          <p:nvPr/>
        </p:nvSpPr>
        <p:spPr bwMode="auto">
          <a:xfrm>
            <a:off x="3908425" y="3967163"/>
            <a:ext cx="617538" cy="492125"/>
          </a:xfrm>
          <a:custGeom>
            <a:avLst/>
            <a:gdLst>
              <a:gd name="T0" fmla="*/ 128 w 176"/>
              <a:gd name="T1" fmla="*/ 8 h 140"/>
              <a:gd name="T2" fmla="*/ 128 w 176"/>
              <a:gd name="T3" fmla="*/ 0 h 140"/>
              <a:gd name="T4" fmla="*/ 84 w 176"/>
              <a:gd name="T5" fmla="*/ 4 h 140"/>
              <a:gd name="T6" fmla="*/ 160 w 176"/>
              <a:gd name="T7" fmla="*/ 113 h 140"/>
              <a:gd name="T8" fmla="*/ 176 w 176"/>
              <a:gd name="T9" fmla="*/ 41 h 140"/>
              <a:gd name="T10" fmla="*/ 176 w 176"/>
              <a:gd name="T11" fmla="*/ 40 h 140"/>
              <a:gd name="T12" fmla="*/ 44 w 176"/>
              <a:gd name="T13" fmla="*/ 36 h 140"/>
              <a:gd name="T14" fmla="*/ 38 w 176"/>
              <a:gd name="T15" fmla="*/ 15 h 140"/>
              <a:gd name="T16" fmla="*/ 4 w 176"/>
              <a:gd name="T17" fmla="*/ 12 h 140"/>
              <a:gd name="T18" fmla="*/ 4 w 176"/>
              <a:gd name="T19" fmla="*/ 20 h 140"/>
              <a:gd name="T20" fmla="*/ 56 w 176"/>
              <a:gd name="T21" fmla="*/ 113 h 140"/>
              <a:gd name="T22" fmla="*/ 58 w 176"/>
              <a:gd name="T23" fmla="*/ 116 h 140"/>
              <a:gd name="T24" fmla="*/ 72 w 176"/>
              <a:gd name="T25" fmla="*/ 140 h 140"/>
              <a:gd name="T26" fmla="*/ 86 w 176"/>
              <a:gd name="T27" fmla="*/ 116 h 140"/>
              <a:gd name="T28" fmla="*/ 128 w 176"/>
              <a:gd name="T29" fmla="*/ 124 h 140"/>
              <a:gd name="T30" fmla="*/ 160 w 176"/>
              <a:gd name="T31" fmla="*/ 124 h 140"/>
              <a:gd name="T32" fmla="*/ 160 w 176"/>
              <a:gd name="T33" fmla="*/ 113 h 140"/>
              <a:gd name="T34" fmla="*/ 167 w 176"/>
              <a:gd name="T35" fmla="*/ 44 h 140"/>
              <a:gd name="T36" fmla="*/ 142 w 176"/>
              <a:gd name="T37" fmla="*/ 60 h 140"/>
              <a:gd name="T38" fmla="*/ 46 w 176"/>
              <a:gd name="T39" fmla="*/ 44 h 140"/>
              <a:gd name="T40" fmla="*/ 74 w 176"/>
              <a:gd name="T41" fmla="*/ 60 h 140"/>
              <a:gd name="T42" fmla="*/ 46 w 176"/>
              <a:gd name="T43" fmla="*/ 44 h 140"/>
              <a:gd name="T44" fmla="*/ 52 w 176"/>
              <a:gd name="T45" fmla="*/ 68 h 140"/>
              <a:gd name="T46" fmla="*/ 77 w 176"/>
              <a:gd name="T47" fmla="*/ 84 h 140"/>
              <a:gd name="T48" fmla="*/ 59 w 176"/>
              <a:gd name="T49" fmla="*/ 92 h 140"/>
              <a:gd name="T50" fmla="*/ 80 w 176"/>
              <a:gd name="T51" fmla="*/ 108 h 140"/>
              <a:gd name="T52" fmla="*/ 59 w 176"/>
              <a:gd name="T53" fmla="*/ 92 h 140"/>
              <a:gd name="T54" fmla="*/ 64 w 176"/>
              <a:gd name="T55" fmla="*/ 124 h 140"/>
              <a:gd name="T56" fmla="*/ 80 w 176"/>
              <a:gd name="T57" fmla="*/ 124 h 140"/>
              <a:gd name="T58" fmla="*/ 104 w 176"/>
              <a:gd name="T59" fmla="*/ 108 h 140"/>
              <a:gd name="T60" fmla="*/ 86 w 176"/>
              <a:gd name="T61" fmla="*/ 92 h 140"/>
              <a:gd name="T62" fmla="*/ 104 w 176"/>
              <a:gd name="T63" fmla="*/ 108 h 140"/>
              <a:gd name="T64" fmla="*/ 85 w 176"/>
              <a:gd name="T65" fmla="*/ 84 h 140"/>
              <a:gd name="T66" fmla="*/ 104 w 176"/>
              <a:gd name="T67" fmla="*/ 68 h 140"/>
              <a:gd name="T68" fmla="*/ 104 w 176"/>
              <a:gd name="T69" fmla="*/ 60 h 140"/>
              <a:gd name="T70" fmla="*/ 80 w 176"/>
              <a:gd name="T71" fmla="*/ 44 h 140"/>
              <a:gd name="T72" fmla="*/ 104 w 176"/>
              <a:gd name="T73" fmla="*/ 60 h 140"/>
              <a:gd name="T74" fmla="*/ 112 w 176"/>
              <a:gd name="T75" fmla="*/ 108 h 140"/>
              <a:gd name="T76" fmla="*/ 130 w 176"/>
              <a:gd name="T77" fmla="*/ 92 h 140"/>
              <a:gd name="T78" fmla="*/ 131 w 176"/>
              <a:gd name="T79" fmla="*/ 84 h 140"/>
              <a:gd name="T80" fmla="*/ 112 w 176"/>
              <a:gd name="T81" fmla="*/ 68 h 140"/>
              <a:gd name="T82" fmla="*/ 131 w 176"/>
              <a:gd name="T83" fmla="*/ 84 h 140"/>
              <a:gd name="T84" fmla="*/ 112 w 176"/>
              <a:gd name="T85" fmla="*/ 60 h 140"/>
              <a:gd name="T86" fmla="*/ 136 w 176"/>
              <a:gd name="T87" fmla="*/ 44 h 140"/>
              <a:gd name="T88" fmla="*/ 144 w 176"/>
              <a:gd name="T89" fmla="*/ 132 h 140"/>
              <a:gd name="T90" fmla="*/ 144 w 176"/>
              <a:gd name="T91" fmla="*/ 116 h 140"/>
              <a:gd name="T92" fmla="*/ 144 w 176"/>
              <a:gd name="T93" fmla="*/ 132 h 140"/>
              <a:gd name="T94" fmla="*/ 136 w 176"/>
              <a:gd name="T95" fmla="*/ 108 h 140"/>
              <a:gd name="T96" fmla="*/ 156 w 176"/>
              <a:gd name="T97" fmla="*/ 92 h 140"/>
              <a:gd name="T98" fmla="*/ 139 w 176"/>
              <a:gd name="T99" fmla="*/ 84 h 140"/>
              <a:gd name="T100" fmla="*/ 162 w 176"/>
              <a:gd name="T101" fmla="*/ 68 h 140"/>
              <a:gd name="T102" fmla="*/ 139 w 176"/>
              <a:gd name="T103" fmla="*/ 8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76" h="140">
                <a:moveTo>
                  <a:pt x="88" y="8"/>
                </a:moveTo>
                <a:cubicBezTo>
                  <a:pt x="128" y="8"/>
                  <a:pt x="128" y="8"/>
                  <a:pt x="128" y="8"/>
                </a:cubicBezTo>
                <a:cubicBezTo>
                  <a:pt x="130" y="8"/>
                  <a:pt x="132" y="6"/>
                  <a:pt x="132" y="4"/>
                </a:cubicBezTo>
                <a:cubicBezTo>
                  <a:pt x="132" y="2"/>
                  <a:pt x="130" y="0"/>
                  <a:pt x="12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6" y="0"/>
                  <a:pt x="84" y="2"/>
                  <a:pt x="84" y="4"/>
                </a:cubicBezTo>
                <a:cubicBezTo>
                  <a:pt x="84" y="6"/>
                  <a:pt x="86" y="8"/>
                  <a:pt x="88" y="8"/>
                </a:cubicBezTo>
                <a:moveTo>
                  <a:pt x="160" y="113"/>
                </a:moveTo>
                <a:cubicBezTo>
                  <a:pt x="160" y="113"/>
                  <a:pt x="160" y="113"/>
                  <a:pt x="160" y="113"/>
                </a:cubicBezTo>
                <a:cubicBezTo>
                  <a:pt x="176" y="41"/>
                  <a:pt x="176" y="41"/>
                  <a:pt x="176" y="41"/>
                </a:cubicBezTo>
                <a:cubicBezTo>
                  <a:pt x="176" y="41"/>
                  <a:pt x="176" y="41"/>
                  <a:pt x="176" y="41"/>
                </a:cubicBezTo>
                <a:cubicBezTo>
                  <a:pt x="176" y="41"/>
                  <a:pt x="176" y="40"/>
                  <a:pt x="176" y="40"/>
                </a:cubicBezTo>
                <a:cubicBezTo>
                  <a:pt x="176" y="38"/>
                  <a:pt x="174" y="36"/>
                  <a:pt x="172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3"/>
                  <a:pt x="36" y="12"/>
                  <a:pt x="3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2" y="12"/>
                  <a:pt x="0" y="14"/>
                  <a:pt x="0" y="16"/>
                </a:cubicBezTo>
                <a:cubicBezTo>
                  <a:pt x="0" y="18"/>
                  <a:pt x="2" y="20"/>
                  <a:pt x="4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7" y="114"/>
                  <a:pt x="57" y="115"/>
                  <a:pt x="58" y="116"/>
                </a:cubicBezTo>
                <a:cubicBezTo>
                  <a:pt x="57" y="118"/>
                  <a:pt x="56" y="121"/>
                  <a:pt x="56" y="124"/>
                </a:cubicBezTo>
                <a:cubicBezTo>
                  <a:pt x="56" y="133"/>
                  <a:pt x="63" y="140"/>
                  <a:pt x="72" y="140"/>
                </a:cubicBezTo>
                <a:cubicBezTo>
                  <a:pt x="81" y="140"/>
                  <a:pt x="88" y="133"/>
                  <a:pt x="88" y="124"/>
                </a:cubicBezTo>
                <a:cubicBezTo>
                  <a:pt x="88" y="121"/>
                  <a:pt x="87" y="118"/>
                  <a:pt x="86" y="116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29" y="118"/>
                  <a:pt x="128" y="121"/>
                  <a:pt x="128" y="124"/>
                </a:cubicBezTo>
                <a:cubicBezTo>
                  <a:pt x="128" y="133"/>
                  <a:pt x="135" y="140"/>
                  <a:pt x="144" y="140"/>
                </a:cubicBezTo>
                <a:cubicBezTo>
                  <a:pt x="153" y="140"/>
                  <a:pt x="160" y="133"/>
                  <a:pt x="160" y="124"/>
                </a:cubicBezTo>
                <a:cubicBezTo>
                  <a:pt x="160" y="121"/>
                  <a:pt x="159" y="118"/>
                  <a:pt x="158" y="116"/>
                </a:cubicBezTo>
                <a:cubicBezTo>
                  <a:pt x="159" y="115"/>
                  <a:pt x="160" y="114"/>
                  <a:pt x="160" y="113"/>
                </a:cubicBezTo>
                <a:moveTo>
                  <a:pt x="144" y="44"/>
                </a:moveTo>
                <a:cubicBezTo>
                  <a:pt x="167" y="44"/>
                  <a:pt x="167" y="44"/>
                  <a:pt x="167" y="44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42" y="60"/>
                  <a:pt x="142" y="60"/>
                  <a:pt x="142" y="60"/>
                </a:cubicBezTo>
                <a:lnTo>
                  <a:pt x="144" y="44"/>
                </a:lnTo>
                <a:close/>
                <a:moveTo>
                  <a:pt x="46" y="44"/>
                </a:moveTo>
                <a:cubicBezTo>
                  <a:pt x="72" y="44"/>
                  <a:pt x="72" y="44"/>
                  <a:pt x="72" y="44"/>
                </a:cubicBezTo>
                <a:cubicBezTo>
                  <a:pt x="74" y="60"/>
                  <a:pt x="74" y="60"/>
                  <a:pt x="74" y="60"/>
                </a:cubicBezTo>
                <a:cubicBezTo>
                  <a:pt x="50" y="60"/>
                  <a:pt x="50" y="60"/>
                  <a:pt x="50" y="60"/>
                </a:cubicBezTo>
                <a:lnTo>
                  <a:pt x="46" y="44"/>
                </a:lnTo>
                <a:close/>
                <a:moveTo>
                  <a:pt x="57" y="84"/>
                </a:moveTo>
                <a:cubicBezTo>
                  <a:pt x="52" y="68"/>
                  <a:pt x="52" y="68"/>
                  <a:pt x="52" y="68"/>
                </a:cubicBezTo>
                <a:cubicBezTo>
                  <a:pt x="75" y="68"/>
                  <a:pt x="75" y="68"/>
                  <a:pt x="75" y="68"/>
                </a:cubicBezTo>
                <a:cubicBezTo>
                  <a:pt x="77" y="84"/>
                  <a:pt x="77" y="84"/>
                  <a:pt x="77" y="84"/>
                </a:cubicBezTo>
                <a:lnTo>
                  <a:pt x="57" y="84"/>
                </a:lnTo>
                <a:close/>
                <a:moveTo>
                  <a:pt x="59" y="92"/>
                </a:moveTo>
                <a:cubicBezTo>
                  <a:pt x="78" y="92"/>
                  <a:pt x="78" y="92"/>
                  <a:pt x="78" y="92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63" y="108"/>
                  <a:pt x="63" y="108"/>
                  <a:pt x="63" y="108"/>
                </a:cubicBezTo>
                <a:lnTo>
                  <a:pt x="59" y="92"/>
                </a:lnTo>
                <a:close/>
                <a:moveTo>
                  <a:pt x="72" y="132"/>
                </a:moveTo>
                <a:cubicBezTo>
                  <a:pt x="68" y="132"/>
                  <a:pt x="64" y="128"/>
                  <a:pt x="64" y="124"/>
                </a:cubicBezTo>
                <a:cubicBezTo>
                  <a:pt x="64" y="120"/>
                  <a:pt x="68" y="116"/>
                  <a:pt x="72" y="116"/>
                </a:cubicBezTo>
                <a:cubicBezTo>
                  <a:pt x="76" y="116"/>
                  <a:pt x="80" y="120"/>
                  <a:pt x="80" y="124"/>
                </a:cubicBezTo>
                <a:cubicBezTo>
                  <a:pt x="80" y="128"/>
                  <a:pt x="76" y="132"/>
                  <a:pt x="72" y="132"/>
                </a:cubicBezTo>
                <a:moveTo>
                  <a:pt x="104" y="108"/>
                </a:moveTo>
                <a:cubicBezTo>
                  <a:pt x="88" y="108"/>
                  <a:pt x="88" y="108"/>
                  <a:pt x="88" y="108"/>
                </a:cubicBezTo>
                <a:cubicBezTo>
                  <a:pt x="86" y="92"/>
                  <a:pt x="86" y="92"/>
                  <a:pt x="86" y="92"/>
                </a:cubicBezTo>
                <a:cubicBezTo>
                  <a:pt x="104" y="92"/>
                  <a:pt x="104" y="92"/>
                  <a:pt x="104" y="92"/>
                </a:cubicBezTo>
                <a:lnTo>
                  <a:pt x="104" y="108"/>
                </a:lnTo>
                <a:close/>
                <a:moveTo>
                  <a:pt x="104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68"/>
                  <a:pt x="83" y="68"/>
                  <a:pt x="83" y="68"/>
                </a:cubicBezTo>
                <a:cubicBezTo>
                  <a:pt x="104" y="68"/>
                  <a:pt x="104" y="68"/>
                  <a:pt x="104" y="68"/>
                </a:cubicBezTo>
                <a:lnTo>
                  <a:pt x="104" y="84"/>
                </a:lnTo>
                <a:close/>
                <a:moveTo>
                  <a:pt x="104" y="60"/>
                </a:moveTo>
                <a:cubicBezTo>
                  <a:pt x="82" y="60"/>
                  <a:pt x="82" y="60"/>
                  <a:pt x="82" y="60"/>
                </a:cubicBezTo>
                <a:cubicBezTo>
                  <a:pt x="80" y="44"/>
                  <a:pt x="80" y="44"/>
                  <a:pt x="80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04" y="60"/>
                </a:lnTo>
                <a:close/>
                <a:moveTo>
                  <a:pt x="128" y="108"/>
                </a:moveTo>
                <a:cubicBezTo>
                  <a:pt x="112" y="108"/>
                  <a:pt x="112" y="108"/>
                  <a:pt x="112" y="108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130" y="92"/>
                  <a:pt x="130" y="92"/>
                  <a:pt x="130" y="92"/>
                </a:cubicBezTo>
                <a:lnTo>
                  <a:pt x="128" y="108"/>
                </a:lnTo>
                <a:close/>
                <a:moveTo>
                  <a:pt x="131" y="84"/>
                </a:moveTo>
                <a:cubicBezTo>
                  <a:pt x="112" y="84"/>
                  <a:pt x="112" y="84"/>
                  <a:pt x="112" y="84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33" y="68"/>
                  <a:pt x="133" y="68"/>
                  <a:pt x="133" y="68"/>
                </a:cubicBezTo>
                <a:lnTo>
                  <a:pt x="131" y="84"/>
                </a:lnTo>
                <a:close/>
                <a:moveTo>
                  <a:pt x="134" y="60"/>
                </a:moveTo>
                <a:cubicBezTo>
                  <a:pt x="112" y="60"/>
                  <a:pt x="112" y="60"/>
                  <a:pt x="112" y="60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36" y="44"/>
                  <a:pt x="136" y="44"/>
                  <a:pt x="136" y="44"/>
                </a:cubicBezTo>
                <a:lnTo>
                  <a:pt x="134" y="60"/>
                </a:lnTo>
                <a:close/>
                <a:moveTo>
                  <a:pt x="144" y="132"/>
                </a:moveTo>
                <a:cubicBezTo>
                  <a:pt x="140" y="132"/>
                  <a:pt x="136" y="128"/>
                  <a:pt x="136" y="124"/>
                </a:cubicBezTo>
                <a:cubicBezTo>
                  <a:pt x="136" y="120"/>
                  <a:pt x="140" y="116"/>
                  <a:pt x="144" y="116"/>
                </a:cubicBezTo>
                <a:cubicBezTo>
                  <a:pt x="148" y="116"/>
                  <a:pt x="152" y="120"/>
                  <a:pt x="152" y="124"/>
                </a:cubicBezTo>
                <a:cubicBezTo>
                  <a:pt x="152" y="128"/>
                  <a:pt x="148" y="132"/>
                  <a:pt x="144" y="132"/>
                </a:cubicBezTo>
                <a:moveTo>
                  <a:pt x="153" y="108"/>
                </a:moveTo>
                <a:cubicBezTo>
                  <a:pt x="136" y="108"/>
                  <a:pt x="136" y="108"/>
                  <a:pt x="136" y="108"/>
                </a:cubicBezTo>
                <a:cubicBezTo>
                  <a:pt x="138" y="92"/>
                  <a:pt x="138" y="92"/>
                  <a:pt x="138" y="92"/>
                </a:cubicBezTo>
                <a:cubicBezTo>
                  <a:pt x="156" y="92"/>
                  <a:pt x="156" y="92"/>
                  <a:pt x="156" y="92"/>
                </a:cubicBezTo>
                <a:lnTo>
                  <a:pt x="153" y="108"/>
                </a:lnTo>
                <a:close/>
                <a:moveTo>
                  <a:pt x="139" y="84"/>
                </a:moveTo>
                <a:cubicBezTo>
                  <a:pt x="141" y="68"/>
                  <a:pt x="141" y="68"/>
                  <a:pt x="141" y="68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58" y="84"/>
                  <a:pt x="158" y="84"/>
                  <a:pt x="158" y="84"/>
                </a:cubicBezTo>
                <a:lnTo>
                  <a:pt x="139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9"/>
          <p:cNvSpPr>
            <a:spLocks noEditPoints="1"/>
          </p:cNvSpPr>
          <p:nvPr/>
        </p:nvSpPr>
        <p:spPr bwMode="auto">
          <a:xfrm>
            <a:off x="5143500" y="3897313"/>
            <a:ext cx="504825" cy="619125"/>
          </a:xfrm>
          <a:custGeom>
            <a:avLst/>
            <a:gdLst>
              <a:gd name="T0" fmla="*/ 16 w 144"/>
              <a:gd name="T1" fmla="*/ 112 h 176"/>
              <a:gd name="T2" fmla="*/ 72 w 144"/>
              <a:gd name="T3" fmla="*/ 104 h 176"/>
              <a:gd name="T4" fmla="*/ 72 w 144"/>
              <a:gd name="T5" fmla="*/ 64 h 176"/>
              <a:gd name="T6" fmla="*/ 88 w 144"/>
              <a:gd name="T7" fmla="*/ 104 h 176"/>
              <a:gd name="T8" fmla="*/ 96 w 144"/>
              <a:gd name="T9" fmla="*/ 104 h 176"/>
              <a:gd name="T10" fmla="*/ 56 w 144"/>
              <a:gd name="T11" fmla="*/ 120 h 176"/>
              <a:gd name="T12" fmla="*/ 60 w 144"/>
              <a:gd name="T13" fmla="*/ 160 h 176"/>
              <a:gd name="T14" fmla="*/ 84 w 144"/>
              <a:gd name="T15" fmla="*/ 152 h 176"/>
              <a:gd name="T16" fmla="*/ 60 w 144"/>
              <a:gd name="T17" fmla="*/ 160 h 176"/>
              <a:gd name="T18" fmla="*/ 40 w 144"/>
              <a:gd name="T19" fmla="*/ 120 h 176"/>
              <a:gd name="T20" fmla="*/ 24 w 144"/>
              <a:gd name="T21" fmla="*/ 120 h 176"/>
              <a:gd name="T22" fmla="*/ 24 w 144"/>
              <a:gd name="T23" fmla="*/ 128 h 176"/>
              <a:gd name="T24" fmla="*/ 108 w 144"/>
              <a:gd name="T25" fmla="*/ 40 h 176"/>
              <a:gd name="T26" fmla="*/ 128 w 144"/>
              <a:gd name="T27" fmla="*/ 16 h 176"/>
              <a:gd name="T28" fmla="*/ 72 w 144"/>
              <a:gd name="T29" fmla="*/ 0 h 176"/>
              <a:gd name="T30" fmla="*/ 72 w 144"/>
              <a:gd name="T31" fmla="*/ 24 h 176"/>
              <a:gd name="T32" fmla="*/ 8 w 144"/>
              <a:gd name="T33" fmla="*/ 40 h 176"/>
              <a:gd name="T34" fmla="*/ 8 w 144"/>
              <a:gd name="T35" fmla="*/ 176 h 176"/>
              <a:gd name="T36" fmla="*/ 144 w 144"/>
              <a:gd name="T37" fmla="*/ 48 h 176"/>
              <a:gd name="T38" fmla="*/ 72 w 144"/>
              <a:gd name="T39" fmla="*/ 16 h 176"/>
              <a:gd name="T40" fmla="*/ 80 w 144"/>
              <a:gd name="T41" fmla="*/ 16 h 176"/>
              <a:gd name="T42" fmla="*/ 120 w 144"/>
              <a:gd name="T43" fmla="*/ 16 h 176"/>
              <a:gd name="T44" fmla="*/ 100 w 144"/>
              <a:gd name="T45" fmla="*/ 40 h 176"/>
              <a:gd name="T46" fmla="*/ 100 w 144"/>
              <a:gd name="T47" fmla="*/ 24 h 176"/>
              <a:gd name="T48" fmla="*/ 8 w 144"/>
              <a:gd name="T49" fmla="*/ 168 h 176"/>
              <a:gd name="T50" fmla="*/ 136 w 144"/>
              <a:gd name="T51" fmla="*/ 168 h 176"/>
              <a:gd name="T52" fmla="*/ 8 w 144"/>
              <a:gd name="T53" fmla="*/ 48 h 176"/>
              <a:gd name="T54" fmla="*/ 120 w 144"/>
              <a:gd name="T55" fmla="*/ 112 h 176"/>
              <a:gd name="T56" fmla="*/ 120 w 144"/>
              <a:gd name="T57" fmla="*/ 104 h 176"/>
              <a:gd name="T58" fmla="*/ 112 w 144"/>
              <a:gd name="T59" fmla="*/ 112 h 176"/>
              <a:gd name="T60" fmla="*/ 104 w 144"/>
              <a:gd name="T61" fmla="*/ 112 h 176"/>
              <a:gd name="T62" fmla="*/ 128 w 144"/>
              <a:gd name="T63" fmla="*/ 88 h 176"/>
              <a:gd name="T64" fmla="*/ 120 w 144"/>
              <a:gd name="T65" fmla="*/ 80 h 176"/>
              <a:gd name="T66" fmla="*/ 120 w 144"/>
              <a:gd name="T67" fmla="*/ 72 h 176"/>
              <a:gd name="T68" fmla="*/ 88 w 144"/>
              <a:gd name="T69" fmla="*/ 56 h 176"/>
              <a:gd name="T70" fmla="*/ 128 w 144"/>
              <a:gd name="T71" fmla="*/ 56 h 176"/>
              <a:gd name="T72" fmla="*/ 104 w 144"/>
              <a:gd name="T73" fmla="*/ 80 h 176"/>
              <a:gd name="T74" fmla="*/ 96 w 144"/>
              <a:gd name="T75" fmla="*/ 72 h 176"/>
              <a:gd name="T76" fmla="*/ 96 w 144"/>
              <a:gd name="T77" fmla="*/ 80 h 176"/>
              <a:gd name="T78" fmla="*/ 128 w 144"/>
              <a:gd name="T79" fmla="*/ 128 h 176"/>
              <a:gd name="T80" fmla="*/ 104 w 144"/>
              <a:gd name="T81" fmla="*/ 128 h 176"/>
              <a:gd name="T82" fmla="*/ 112 w 144"/>
              <a:gd name="T83" fmla="*/ 88 h 176"/>
              <a:gd name="T84" fmla="*/ 96 w 144"/>
              <a:gd name="T85" fmla="*/ 88 h 176"/>
              <a:gd name="T86" fmla="*/ 96 w 144"/>
              <a:gd name="T87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4" h="176">
                <a:moveTo>
                  <a:pt x="80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80" y="112"/>
                  <a:pt x="80" y="112"/>
                  <a:pt x="80" y="112"/>
                </a:cubicBezTo>
                <a:lnTo>
                  <a:pt x="80" y="56"/>
                </a:lnTo>
                <a:close/>
                <a:moveTo>
                  <a:pt x="72" y="104"/>
                </a:moveTo>
                <a:cubicBezTo>
                  <a:pt x="24" y="104"/>
                  <a:pt x="24" y="104"/>
                  <a:pt x="24" y="104"/>
                </a:cubicBezTo>
                <a:cubicBezTo>
                  <a:pt x="24" y="64"/>
                  <a:pt x="24" y="64"/>
                  <a:pt x="24" y="64"/>
                </a:cubicBezTo>
                <a:cubicBezTo>
                  <a:pt x="72" y="64"/>
                  <a:pt x="72" y="64"/>
                  <a:pt x="72" y="64"/>
                </a:cubicBezTo>
                <a:lnTo>
                  <a:pt x="72" y="104"/>
                </a:lnTo>
                <a:close/>
                <a:moveTo>
                  <a:pt x="96" y="104"/>
                </a:moveTo>
                <a:cubicBezTo>
                  <a:pt x="88" y="104"/>
                  <a:pt x="88" y="104"/>
                  <a:pt x="88" y="104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6" y="112"/>
                  <a:pt x="96" y="112"/>
                  <a:pt x="96" y="112"/>
                </a:cubicBezTo>
                <a:lnTo>
                  <a:pt x="96" y="104"/>
                </a:lnTo>
                <a:close/>
                <a:moveTo>
                  <a:pt x="48" y="128"/>
                </a:moveTo>
                <a:cubicBezTo>
                  <a:pt x="56" y="128"/>
                  <a:pt x="56" y="128"/>
                  <a:pt x="56" y="128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48" y="120"/>
                  <a:pt x="48" y="120"/>
                  <a:pt x="48" y="120"/>
                </a:cubicBezTo>
                <a:lnTo>
                  <a:pt x="48" y="128"/>
                </a:lnTo>
                <a:close/>
                <a:moveTo>
                  <a:pt x="60" y="160"/>
                </a:moveTo>
                <a:cubicBezTo>
                  <a:pt x="84" y="160"/>
                  <a:pt x="84" y="160"/>
                  <a:pt x="84" y="160"/>
                </a:cubicBezTo>
                <a:cubicBezTo>
                  <a:pt x="86" y="160"/>
                  <a:pt x="88" y="158"/>
                  <a:pt x="88" y="156"/>
                </a:cubicBezTo>
                <a:cubicBezTo>
                  <a:pt x="88" y="154"/>
                  <a:pt x="86" y="152"/>
                  <a:pt x="84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8" y="152"/>
                  <a:pt x="56" y="154"/>
                  <a:pt x="56" y="156"/>
                </a:cubicBezTo>
                <a:cubicBezTo>
                  <a:pt x="56" y="158"/>
                  <a:pt x="58" y="160"/>
                  <a:pt x="60" y="160"/>
                </a:cubicBezTo>
                <a:moveTo>
                  <a:pt x="32" y="128"/>
                </a:moveTo>
                <a:cubicBezTo>
                  <a:pt x="40" y="128"/>
                  <a:pt x="40" y="128"/>
                  <a:pt x="40" y="128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32" y="120"/>
                  <a:pt x="32" y="120"/>
                  <a:pt x="32" y="120"/>
                </a:cubicBezTo>
                <a:lnTo>
                  <a:pt x="32" y="128"/>
                </a:lnTo>
                <a:close/>
                <a:moveTo>
                  <a:pt x="24" y="120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24" y="128"/>
                  <a:pt x="24" y="128"/>
                  <a:pt x="24" y="128"/>
                </a:cubicBezTo>
                <a:lnTo>
                  <a:pt x="24" y="120"/>
                </a:lnTo>
                <a:close/>
                <a:moveTo>
                  <a:pt x="136" y="40"/>
                </a:moveTo>
                <a:cubicBezTo>
                  <a:pt x="108" y="40"/>
                  <a:pt x="108" y="40"/>
                  <a:pt x="108" y="4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8" y="0"/>
                  <a:pt x="64" y="4"/>
                  <a:pt x="64" y="8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20"/>
                  <a:pt x="68" y="24"/>
                  <a:pt x="72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4" y="40"/>
                  <a:pt x="84" y="40"/>
                  <a:pt x="84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4"/>
                  <a:pt x="140" y="40"/>
                  <a:pt x="136" y="40"/>
                </a:cubicBezTo>
                <a:moveTo>
                  <a:pt x="80" y="16"/>
                </a:moveTo>
                <a:cubicBezTo>
                  <a:pt x="72" y="16"/>
                  <a:pt x="72" y="16"/>
                  <a:pt x="72" y="16"/>
                </a:cubicBezTo>
                <a:cubicBezTo>
                  <a:pt x="72" y="8"/>
                  <a:pt x="72" y="8"/>
                  <a:pt x="72" y="8"/>
                </a:cubicBezTo>
                <a:cubicBezTo>
                  <a:pt x="80" y="8"/>
                  <a:pt x="80" y="8"/>
                  <a:pt x="80" y="8"/>
                </a:cubicBezTo>
                <a:lnTo>
                  <a:pt x="80" y="16"/>
                </a:lnTo>
                <a:close/>
                <a:moveTo>
                  <a:pt x="88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88" y="16"/>
                  <a:pt x="88" y="16"/>
                  <a:pt x="88" y="16"/>
                </a:cubicBezTo>
                <a:lnTo>
                  <a:pt x="88" y="8"/>
                </a:lnTo>
                <a:close/>
                <a:moveTo>
                  <a:pt x="100" y="40"/>
                </a:moveTo>
                <a:cubicBezTo>
                  <a:pt x="92" y="40"/>
                  <a:pt x="92" y="40"/>
                  <a:pt x="92" y="40"/>
                </a:cubicBezTo>
                <a:cubicBezTo>
                  <a:pt x="92" y="24"/>
                  <a:pt x="92" y="24"/>
                  <a:pt x="92" y="24"/>
                </a:cubicBezTo>
                <a:cubicBezTo>
                  <a:pt x="100" y="24"/>
                  <a:pt x="100" y="24"/>
                  <a:pt x="100" y="24"/>
                </a:cubicBezTo>
                <a:lnTo>
                  <a:pt x="100" y="40"/>
                </a:lnTo>
                <a:close/>
                <a:moveTo>
                  <a:pt x="136" y="168"/>
                </a:moveTo>
                <a:cubicBezTo>
                  <a:pt x="8" y="168"/>
                  <a:pt x="8" y="168"/>
                  <a:pt x="8" y="168"/>
                </a:cubicBezTo>
                <a:cubicBezTo>
                  <a:pt x="8" y="144"/>
                  <a:pt x="8" y="144"/>
                  <a:pt x="8" y="144"/>
                </a:cubicBezTo>
                <a:cubicBezTo>
                  <a:pt x="136" y="144"/>
                  <a:pt x="136" y="144"/>
                  <a:pt x="136" y="144"/>
                </a:cubicBezTo>
                <a:lnTo>
                  <a:pt x="136" y="168"/>
                </a:lnTo>
                <a:close/>
                <a:moveTo>
                  <a:pt x="136" y="136"/>
                </a:moveTo>
                <a:cubicBezTo>
                  <a:pt x="8" y="136"/>
                  <a:pt x="8" y="136"/>
                  <a:pt x="8" y="136"/>
                </a:cubicBezTo>
                <a:cubicBezTo>
                  <a:pt x="8" y="48"/>
                  <a:pt x="8" y="48"/>
                  <a:pt x="8" y="48"/>
                </a:cubicBezTo>
                <a:cubicBezTo>
                  <a:pt x="136" y="48"/>
                  <a:pt x="136" y="48"/>
                  <a:pt x="136" y="48"/>
                </a:cubicBezTo>
                <a:lnTo>
                  <a:pt x="136" y="136"/>
                </a:lnTo>
                <a:close/>
                <a:moveTo>
                  <a:pt x="120" y="112"/>
                </a:moveTo>
                <a:cubicBezTo>
                  <a:pt x="128" y="112"/>
                  <a:pt x="128" y="112"/>
                  <a:pt x="128" y="112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20" y="104"/>
                  <a:pt x="120" y="104"/>
                  <a:pt x="120" y="104"/>
                </a:cubicBezTo>
                <a:lnTo>
                  <a:pt x="120" y="112"/>
                </a:lnTo>
                <a:close/>
                <a:moveTo>
                  <a:pt x="104" y="112"/>
                </a:moveTo>
                <a:cubicBezTo>
                  <a:pt x="112" y="112"/>
                  <a:pt x="112" y="112"/>
                  <a:pt x="112" y="112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12"/>
                </a:lnTo>
                <a:close/>
                <a:moveTo>
                  <a:pt x="120" y="96"/>
                </a:moveTo>
                <a:cubicBezTo>
                  <a:pt x="128" y="96"/>
                  <a:pt x="128" y="96"/>
                  <a:pt x="128" y="96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0" y="88"/>
                  <a:pt x="120" y="88"/>
                  <a:pt x="120" y="88"/>
                </a:cubicBezTo>
                <a:lnTo>
                  <a:pt x="120" y="96"/>
                </a:lnTo>
                <a:close/>
                <a:moveTo>
                  <a:pt x="120" y="80"/>
                </a:moveTo>
                <a:cubicBezTo>
                  <a:pt x="128" y="80"/>
                  <a:pt x="128" y="80"/>
                  <a:pt x="128" y="80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80"/>
                </a:lnTo>
                <a:close/>
                <a:moveTo>
                  <a:pt x="128" y="56"/>
                </a:moveTo>
                <a:cubicBezTo>
                  <a:pt x="88" y="56"/>
                  <a:pt x="88" y="56"/>
                  <a:pt x="88" y="56"/>
                </a:cubicBezTo>
                <a:cubicBezTo>
                  <a:pt x="88" y="64"/>
                  <a:pt x="88" y="64"/>
                  <a:pt x="88" y="64"/>
                </a:cubicBezTo>
                <a:cubicBezTo>
                  <a:pt x="128" y="64"/>
                  <a:pt x="128" y="64"/>
                  <a:pt x="128" y="64"/>
                </a:cubicBezTo>
                <a:lnTo>
                  <a:pt x="128" y="56"/>
                </a:lnTo>
                <a:close/>
                <a:moveTo>
                  <a:pt x="112" y="72"/>
                </a:moveTo>
                <a:cubicBezTo>
                  <a:pt x="104" y="72"/>
                  <a:pt x="104" y="72"/>
                  <a:pt x="104" y="72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2" y="80"/>
                  <a:pt x="112" y="80"/>
                  <a:pt x="112" y="80"/>
                </a:cubicBezTo>
                <a:lnTo>
                  <a:pt x="112" y="72"/>
                </a:lnTo>
                <a:close/>
                <a:moveTo>
                  <a:pt x="96" y="72"/>
                </a:moveTo>
                <a:cubicBezTo>
                  <a:pt x="88" y="72"/>
                  <a:pt x="88" y="72"/>
                  <a:pt x="88" y="72"/>
                </a:cubicBezTo>
                <a:cubicBezTo>
                  <a:pt x="88" y="80"/>
                  <a:pt x="88" y="80"/>
                  <a:pt x="88" y="80"/>
                </a:cubicBezTo>
                <a:cubicBezTo>
                  <a:pt x="96" y="80"/>
                  <a:pt x="96" y="80"/>
                  <a:pt x="96" y="80"/>
                </a:cubicBezTo>
                <a:lnTo>
                  <a:pt x="96" y="72"/>
                </a:lnTo>
                <a:close/>
                <a:moveTo>
                  <a:pt x="104" y="128"/>
                </a:moveTo>
                <a:cubicBezTo>
                  <a:pt x="128" y="128"/>
                  <a:pt x="128" y="128"/>
                  <a:pt x="128" y="128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04" y="120"/>
                  <a:pt x="104" y="120"/>
                  <a:pt x="104" y="120"/>
                </a:cubicBezTo>
                <a:lnTo>
                  <a:pt x="104" y="128"/>
                </a:lnTo>
                <a:close/>
                <a:moveTo>
                  <a:pt x="10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04" y="88"/>
                  <a:pt x="104" y="88"/>
                  <a:pt x="104" y="88"/>
                </a:cubicBezTo>
                <a:lnTo>
                  <a:pt x="104" y="96"/>
                </a:lnTo>
                <a:close/>
                <a:moveTo>
                  <a:pt x="96" y="88"/>
                </a:moveTo>
                <a:cubicBezTo>
                  <a:pt x="88" y="88"/>
                  <a:pt x="88" y="88"/>
                  <a:pt x="88" y="88"/>
                </a:cubicBezTo>
                <a:cubicBezTo>
                  <a:pt x="88" y="96"/>
                  <a:pt x="88" y="96"/>
                  <a:pt x="88" y="96"/>
                </a:cubicBezTo>
                <a:cubicBezTo>
                  <a:pt x="96" y="96"/>
                  <a:pt x="96" y="96"/>
                  <a:pt x="96" y="96"/>
                </a:cubicBezTo>
                <a:lnTo>
                  <a:pt x="96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6294438" y="3897313"/>
            <a:ext cx="561975" cy="619125"/>
          </a:xfrm>
          <a:custGeom>
            <a:avLst/>
            <a:gdLst>
              <a:gd name="T0" fmla="*/ 160 w 160"/>
              <a:gd name="T1" fmla="*/ 171 h 176"/>
              <a:gd name="T2" fmla="*/ 160 w 160"/>
              <a:gd name="T3" fmla="*/ 171 h 176"/>
              <a:gd name="T4" fmla="*/ 144 w 160"/>
              <a:gd name="T5" fmla="*/ 51 h 176"/>
              <a:gd name="T6" fmla="*/ 144 w 160"/>
              <a:gd name="T7" fmla="*/ 51 h 176"/>
              <a:gd name="T8" fmla="*/ 140 w 160"/>
              <a:gd name="T9" fmla="*/ 48 h 176"/>
              <a:gd name="T10" fmla="*/ 112 w 160"/>
              <a:gd name="T11" fmla="*/ 48 h 176"/>
              <a:gd name="T12" fmla="*/ 112 w 160"/>
              <a:gd name="T13" fmla="*/ 32 h 176"/>
              <a:gd name="T14" fmla="*/ 80 w 160"/>
              <a:gd name="T15" fmla="*/ 0 h 176"/>
              <a:gd name="T16" fmla="*/ 48 w 160"/>
              <a:gd name="T17" fmla="*/ 32 h 176"/>
              <a:gd name="T18" fmla="*/ 48 w 160"/>
              <a:gd name="T19" fmla="*/ 48 h 176"/>
              <a:gd name="T20" fmla="*/ 20 w 160"/>
              <a:gd name="T21" fmla="*/ 48 h 176"/>
              <a:gd name="T22" fmla="*/ 16 w 160"/>
              <a:gd name="T23" fmla="*/ 51 h 176"/>
              <a:gd name="T24" fmla="*/ 16 w 160"/>
              <a:gd name="T25" fmla="*/ 51 h 176"/>
              <a:gd name="T26" fmla="*/ 0 w 160"/>
              <a:gd name="T27" fmla="*/ 171 h 176"/>
              <a:gd name="T28" fmla="*/ 0 w 160"/>
              <a:gd name="T29" fmla="*/ 171 h 176"/>
              <a:gd name="T30" fmla="*/ 0 w 160"/>
              <a:gd name="T31" fmla="*/ 172 h 176"/>
              <a:gd name="T32" fmla="*/ 4 w 160"/>
              <a:gd name="T33" fmla="*/ 176 h 176"/>
              <a:gd name="T34" fmla="*/ 156 w 160"/>
              <a:gd name="T35" fmla="*/ 176 h 176"/>
              <a:gd name="T36" fmla="*/ 160 w 160"/>
              <a:gd name="T37" fmla="*/ 172 h 176"/>
              <a:gd name="T38" fmla="*/ 160 w 160"/>
              <a:gd name="T39" fmla="*/ 171 h 176"/>
              <a:gd name="T40" fmla="*/ 56 w 160"/>
              <a:gd name="T41" fmla="*/ 32 h 176"/>
              <a:gd name="T42" fmla="*/ 80 w 160"/>
              <a:gd name="T43" fmla="*/ 8 h 176"/>
              <a:gd name="T44" fmla="*/ 104 w 160"/>
              <a:gd name="T45" fmla="*/ 32 h 176"/>
              <a:gd name="T46" fmla="*/ 104 w 160"/>
              <a:gd name="T47" fmla="*/ 48 h 176"/>
              <a:gd name="T48" fmla="*/ 56 w 160"/>
              <a:gd name="T49" fmla="*/ 48 h 176"/>
              <a:gd name="T50" fmla="*/ 56 w 160"/>
              <a:gd name="T51" fmla="*/ 32 h 176"/>
              <a:gd name="T52" fmla="*/ 24 w 160"/>
              <a:gd name="T53" fmla="*/ 56 h 176"/>
              <a:gd name="T54" fmla="*/ 48 w 160"/>
              <a:gd name="T55" fmla="*/ 56 h 176"/>
              <a:gd name="T56" fmla="*/ 48 w 160"/>
              <a:gd name="T57" fmla="*/ 73 h 176"/>
              <a:gd name="T58" fmla="*/ 44 w 160"/>
              <a:gd name="T59" fmla="*/ 80 h 176"/>
              <a:gd name="T60" fmla="*/ 52 w 160"/>
              <a:gd name="T61" fmla="*/ 88 h 176"/>
              <a:gd name="T62" fmla="*/ 60 w 160"/>
              <a:gd name="T63" fmla="*/ 80 h 176"/>
              <a:gd name="T64" fmla="*/ 56 w 160"/>
              <a:gd name="T65" fmla="*/ 73 h 176"/>
              <a:gd name="T66" fmla="*/ 56 w 160"/>
              <a:gd name="T67" fmla="*/ 56 h 176"/>
              <a:gd name="T68" fmla="*/ 104 w 160"/>
              <a:gd name="T69" fmla="*/ 56 h 176"/>
              <a:gd name="T70" fmla="*/ 104 w 160"/>
              <a:gd name="T71" fmla="*/ 73 h 176"/>
              <a:gd name="T72" fmla="*/ 100 w 160"/>
              <a:gd name="T73" fmla="*/ 80 h 176"/>
              <a:gd name="T74" fmla="*/ 108 w 160"/>
              <a:gd name="T75" fmla="*/ 88 h 176"/>
              <a:gd name="T76" fmla="*/ 116 w 160"/>
              <a:gd name="T77" fmla="*/ 80 h 176"/>
              <a:gd name="T78" fmla="*/ 112 w 160"/>
              <a:gd name="T79" fmla="*/ 73 h 176"/>
              <a:gd name="T80" fmla="*/ 112 w 160"/>
              <a:gd name="T81" fmla="*/ 56 h 176"/>
              <a:gd name="T82" fmla="*/ 137 w 160"/>
              <a:gd name="T83" fmla="*/ 56 h 176"/>
              <a:gd name="T84" fmla="*/ 149 w 160"/>
              <a:gd name="T85" fmla="*/ 152 h 176"/>
              <a:gd name="T86" fmla="*/ 11 w 160"/>
              <a:gd name="T87" fmla="*/ 152 h 176"/>
              <a:gd name="T88" fmla="*/ 24 w 160"/>
              <a:gd name="T89" fmla="*/ 56 h 176"/>
              <a:gd name="T90" fmla="*/ 9 w 160"/>
              <a:gd name="T91" fmla="*/ 168 h 176"/>
              <a:gd name="T92" fmla="*/ 10 w 160"/>
              <a:gd name="T93" fmla="*/ 160 h 176"/>
              <a:gd name="T94" fmla="*/ 150 w 160"/>
              <a:gd name="T95" fmla="*/ 160 h 176"/>
              <a:gd name="T96" fmla="*/ 151 w 160"/>
              <a:gd name="T97" fmla="*/ 168 h 176"/>
              <a:gd name="T98" fmla="*/ 9 w 160"/>
              <a:gd name="T99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76">
                <a:moveTo>
                  <a:pt x="160" y="171"/>
                </a:moveTo>
                <a:cubicBezTo>
                  <a:pt x="160" y="171"/>
                  <a:pt x="160" y="171"/>
                  <a:pt x="160" y="171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44" y="50"/>
                  <a:pt x="142" y="48"/>
                  <a:pt x="140" y="48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14"/>
                  <a:pt x="98" y="0"/>
                  <a:pt x="80" y="0"/>
                </a:cubicBezTo>
                <a:cubicBezTo>
                  <a:pt x="62" y="0"/>
                  <a:pt x="48" y="14"/>
                  <a:pt x="48" y="32"/>
                </a:cubicBezTo>
                <a:cubicBezTo>
                  <a:pt x="48" y="48"/>
                  <a:pt x="48" y="48"/>
                  <a:pt x="48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8" y="48"/>
                  <a:pt x="16" y="50"/>
                  <a:pt x="16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56" y="176"/>
                  <a:pt x="156" y="176"/>
                  <a:pt x="156" y="176"/>
                </a:cubicBezTo>
                <a:cubicBezTo>
                  <a:pt x="158" y="176"/>
                  <a:pt x="160" y="174"/>
                  <a:pt x="160" y="172"/>
                </a:cubicBezTo>
                <a:cubicBezTo>
                  <a:pt x="160" y="172"/>
                  <a:pt x="160" y="172"/>
                  <a:pt x="160" y="171"/>
                </a:cubicBezTo>
                <a:moveTo>
                  <a:pt x="56" y="32"/>
                </a:moveTo>
                <a:cubicBezTo>
                  <a:pt x="56" y="19"/>
                  <a:pt x="67" y="8"/>
                  <a:pt x="80" y="8"/>
                </a:cubicBezTo>
                <a:cubicBezTo>
                  <a:pt x="93" y="8"/>
                  <a:pt x="104" y="19"/>
                  <a:pt x="104" y="3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56" y="48"/>
                  <a:pt x="56" y="48"/>
                  <a:pt x="56" y="48"/>
                </a:cubicBezTo>
                <a:lnTo>
                  <a:pt x="56" y="32"/>
                </a:lnTo>
                <a:close/>
                <a:moveTo>
                  <a:pt x="24" y="56"/>
                </a:moveTo>
                <a:cubicBezTo>
                  <a:pt x="48" y="56"/>
                  <a:pt x="48" y="56"/>
                  <a:pt x="48" y="56"/>
                </a:cubicBezTo>
                <a:cubicBezTo>
                  <a:pt x="48" y="73"/>
                  <a:pt x="48" y="73"/>
                  <a:pt x="48" y="73"/>
                </a:cubicBezTo>
                <a:cubicBezTo>
                  <a:pt x="46" y="74"/>
                  <a:pt x="44" y="77"/>
                  <a:pt x="44" y="80"/>
                </a:cubicBezTo>
                <a:cubicBezTo>
                  <a:pt x="44" y="84"/>
                  <a:pt x="48" y="88"/>
                  <a:pt x="52" y="88"/>
                </a:cubicBezTo>
                <a:cubicBezTo>
                  <a:pt x="56" y="88"/>
                  <a:pt x="60" y="84"/>
                  <a:pt x="60" y="80"/>
                </a:cubicBezTo>
                <a:cubicBezTo>
                  <a:pt x="60" y="77"/>
                  <a:pt x="58" y="74"/>
                  <a:pt x="56" y="73"/>
                </a:cubicBezTo>
                <a:cubicBezTo>
                  <a:pt x="56" y="56"/>
                  <a:pt x="56" y="56"/>
                  <a:pt x="56" y="56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04" y="73"/>
                  <a:pt x="104" y="73"/>
                  <a:pt x="104" y="73"/>
                </a:cubicBezTo>
                <a:cubicBezTo>
                  <a:pt x="102" y="74"/>
                  <a:pt x="100" y="77"/>
                  <a:pt x="100" y="80"/>
                </a:cubicBezTo>
                <a:cubicBezTo>
                  <a:pt x="100" y="84"/>
                  <a:pt x="104" y="88"/>
                  <a:pt x="108" y="88"/>
                </a:cubicBezTo>
                <a:cubicBezTo>
                  <a:pt x="112" y="88"/>
                  <a:pt x="116" y="84"/>
                  <a:pt x="116" y="80"/>
                </a:cubicBezTo>
                <a:cubicBezTo>
                  <a:pt x="116" y="77"/>
                  <a:pt x="114" y="74"/>
                  <a:pt x="112" y="73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37" y="56"/>
                  <a:pt x="137" y="56"/>
                  <a:pt x="137" y="56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1" y="152"/>
                  <a:pt x="11" y="152"/>
                  <a:pt x="11" y="152"/>
                </a:cubicBezTo>
                <a:lnTo>
                  <a:pt x="24" y="56"/>
                </a:lnTo>
                <a:close/>
                <a:moveTo>
                  <a:pt x="9" y="168"/>
                </a:moveTo>
                <a:cubicBezTo>
                  <a:pt x="10" y="160"/>
                  <a:pt x="10" y="160"/>
                  <a:pt x="10" y="160"/>
                </a:cubicBezTo>
                <a:cubicBezTo>
                  <a:pt x="150" y="160"/>
                  <a:pt x="150" y="160"/>
                  <a:pt x="150" y="160"/>
                </a:cubicBezTo>
                <a:cubicBezTo>
                  <a:pt x="151" y="168"/>
                  <a:pt x="151" y="168"/>
                  <a:pt x="151" y="168"/>
                </a:cubicBezTo>
                <a:lnTo>
                  <a:pt x="9" y="1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1"/>
          <p:cNvSpPr>
            <a:spLocks noEditPoints="1"/>
          </p:cNvSpPr>
          <p:nvPr/>
        </p:nvSpPr>
        <p:spPr bwMode="auto">
          <a:xfrm>
            <a:off x="7431088" y="3897313"/>
            <a:ext cx="617538" cy="619125"/>
          </a:xfrm>
          <a:custGeom>
            <a:avLst/>
            <a:gdLst>
              <a:gd name="T0" fmla="*/ 136 w 176"/>
              <a:gd name="T1" fmla="*/ 67 h 176"/>
              <a:gd name="T2" fmla="*/ 132 w 176"/>
              <a:gd name="T3" fmla="*/ 64 h 176"/>
              <a:gd name="T4" fmla="*/ 104 w 176"/>
              <a:gd name="T5" fmla="*/ 56 h 176"/>
              <a:gd name="T6" fmla="*/ 40 w 176"/>
              <a:gd name="T7" fmla="*/ 56 h 176"/>
              <a:gd name="T8" fmla="*/ 12 w 176"/>
              <a:gd name="T9" fmla="*/ 64 h 176"/>
              <a:gd name="T10" fmla="*/ 8 w 176"/>
              <a:gd name="T11" fmla="*/ 67 h 176"/>
              <a:gd name="T12" fmla="*/ 0 w 176"/>
              <a:gd name="T13" fmla="*/ 171 h 176"/>
              <a:gd name="T14" fmla="*/ 4 w 176"/>
              <a:gd name="T15" fmla="*/ 176 h 176"/>
              <a:gd name="T16" fmla="*/ 144 w 176"/>
              <a:gd name="T17" fmla="*/ 172 h 176"/>
              <a:gd name="T18" fmla="*/ 48 w 176"/>
              <a:gd name="T19" fmla="*/ 56 h 176"/>
              <a:gd name="T20" fmla="*/ 96 w 176"/>
              <a:gd name="T21" fmla="*/ 56 h 176"/>
              <a:gd name="T22" fmla="*/ 48 w 176"/>
              <a:gd name="T23" fmla="*/ 64 h 176"/>
              <a:gd name="T24" fmla="*/ 16 w 176"/>
              <a:gd name="T25" fmla="*/ 72 h 176"/>
              <a:gd name="T26" fmla="*/ 40 w 176"/>
              <a:gd name="T27" fmla="*/ 89 h 176"/>
              <a:gd name="T28" fmla="*/ 44 w 176"/>
              <a:gd name="T29" fmla="*/ 104 h 176"/>
              <a:gd name="T30" fmla="*/ 48 w 176"/>
              <a:gd name="T31" fmla="*/ 89 h 176"/>
              <a:gd name="T32" fmla="*/ 96 w 176"/>
              <a:gd name="T33" fmla="*/ 72 h 176"/>
              <a:gd name="T34" fmla="*/ 92 w 176"/>
              <a:gd name="T35" fmla="*/ 96 h 176"/>
              <a:gd name="T36" fmla="*/ 108 w 176"/>
              <a:gd name="T37" fmla="*/ 96 h 176"/>
              <a:gd name="T38" fmla="*/ 104 w 176"/>
              <a:gd name="T39" fmla="*/ 72 h 176"/>
              <a:gd name="T40" fmla="*/ 134 w 176"/>
              <a:gd name="T41" fmla="*/ 152 h 176"/>
              <a:gd name="T42" fmla="*/ 16 w 176"/>
              <a:gd name="T43" fmla="*/ 72 h 176"/>
              <a:gd name="T44" fmla="*/ 9 w 176"/>
              <a:gd name="T45" fmla="*/ 160 h 176"/>
              <a:gd name="T46" fmla="*/ 136 w 176"/>
              <a:gd name="T47" fmla="*/ 168 h 176"/>
              <a:gd name="T48" fmla="*/ 176 w 176"/>
              <a:gd name="T49" fmla="*/ 147 h 176"/>
              <a:gd name="T50" fmla="*/ 168 w 176"/>
              <a:gd name="T51" fmla="*/ 43 h 176"/>
              <a:gd name="T52" fmla="*/ 164 w 176"/>
              <a:gd name="T53" fmla="*/ 40 h 176"/>
              <a:gd name="T54" fmla="*/ 136 w 176"/>
              <a:gd name="T55" fmla="*/ 32 h 176"/>
              <a:gd name="T56" fmla="*/ 76 w 176"/>
              <a:gd name="T57" fmla="*/ 16 h 176"/>
              <a:gd name="T58" fmla="*/ 104 w 176"/>
              <a:gd name="T59" fmla="*/ 8 h 176"/>
              <a:gd name="T60" fmla="*/ 128 w 176"/>
              <a:gd name="T61" fmla="*/ 40 h 176"/>
              <a:gd name="T62" fmla="*/ 111 w 176"/>
              <a:gd name="T63" fmla="*/ 48 h 176"/>
              <a:gd name="T64" fmla="*/ 128 w 176"/>
              <a:gd name="T65" fmla="*/ 56 h 176"/>
              <a:gd name="T66" fmla="*/ 136 w 176"/>
              <a:gd name="T67" fmla="*/ 57 h 176"/>
              <a:gd name="T68" fmla="*/ 160 w 176"/>
              <a:gd name="T69" fmla="*/ 48 h 176"/>
              <a:gd name="T70" fmla="*/ 149 w 176"/>
              <a:gd name="T71" fmla="*/ 128 h 176"/>
              <a:gd name="T72" fmla="*/ 167 w 176"/>
              <a:gd name="T73" fmla="*/ 136 h 176"/>
              <a:gd name="T74" fmla="*/ 150 w 176"/>
              <a:gd name="T75" fmla="*/ 144 h 176"/>
              <a:gd name="T76" fmla="*/ 172 w 176"/>
              <a:gd name="T77" fmla="*/ 152 h 176"/>
              <a:gd name="T78" fmla="*/ 176 w 176"/>
              <a:gd name="T79" fmla="*/ 14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144" y="171"/>
                </a:moveTo>
                <a:cubicBezTo>
                  <a:pt x="136" y="67"/>
                  <a:pt x="136" y="67"/>
                  <a:pt x="136" y="67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36" y="66"/>
                  <a:pt x="134" y="64"/>
                  <a:pt x="132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04" y="38"/>
                  <a:pt x="90" y="24"/>
                  <a:pt x="72" y="24"/>
                </a:cubicBezTo>
                <a:cubicBezTo>
                  <a:pt x="54" y="24"/>
                  <a:pt x="40" y="38"/>
                  <a:pt x="40" y="56"/>
                </a:cubicBezTo>
                <a:cubicBezTo>
                  <a:pt x="40" y="64"/>
                  <a:pt x="40" y="64"/>
                  <a:pt x="40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0" y="64"/>
                  <a:pt x="8" y="66"/>
                  <a:pt x="8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2" y="176"/>
                  <a:pt x="144" y="174"/>
                  <a:pt x="144" y="172"/>
                </a:cubicBezTo>
                <a:cubicBezTo>
                  <a:pt x="144" y="172"/>
                  <a:pt x="144" y="172"/>
                  <a:pt x="144" y="171"/>
                </a:cubicBezTo>
                <a:close/>
                <a:moveTo>
                  <a:pt x="48" y="56"/>
                </a:moveTo>
                <a:cubicBezTo>
                  <a:pt x="48" y="43"/>
                  <a:pt x="59" y="32"/>
                  <a:pt x="72" y="32"/>
                </a:cubicBezTo>
                <a:cubicBezTo>
                  <a:pt x="85" y="32"/>
                  <a:pt x="96" y="43"/>
                  <a:pt x="96" y="56"/>
                </a:cubicBezTo>
                <a:cubicBezTo>
                  <a:pt x="96" y="64"/>
                  <a:pt x="96" y="64"/>
                  <a:pt x="9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56"/>
                </a:lnTo>
                <a:close/>
                <a:moveTo>
                  <a:pt x="16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89"/>
                  <a:pt x="40" y="89"/>
                  <a:pt x="40" y="89"/>
                </a:cubicBezTo>
                <a:cubicBezTo>
                  <a:pt x="38" y="90"/>
                  <a:pt x="36" y="93"/>
                  <a:pt x="36" y="96"/>
                </a:cubicBezTo>
                <a:cubicBezTo>
                  <a:pt x="36" y="100"/>
                  <a:pt x="40" y="104"/>
                  <a:pt x="44" y="104"/>
                </a:cubicBezTo>
                <a:cubicBezTo>
                  <a:pt x="48" y="104"/>
                  <a:pt x="52" y="100"/>
                  <a:pt x="52" y="96"/>
                </a:cubicBezTo>
                <a:cubicBezTo>
                  <a:pt x="52" y="93"/>
                  <a:pt x="50" y="90"/>
                  <a:pt x="48" y="89"/>
                </a:cubicBezTo>
                <a:cubicBezTo>
                  <a:pt x="48" y="72"/>
                  <a:pt x="48" y="72"/>
                  <a:pt x="48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89"/>
                  <a:pt x="96" y="89"/>
                  <a:pt x="96" y="89"/>
                </a:cubicBezTo>
                <a:cubicBezTo>
                  <a:pt x="94" y="90"/>
                  <a:pt x="92" y="93"/>
                  <a:pt x="92" y="96"/>
                </a:cubicBezTo>
                <a:cubicBezTo>
                  <a:pt x="92" y="100"/>
                  <a:pt x="96" y="104"/>
                  <a:pt x="100" y="104"/>
                </a:cubicBezTo>
                <a:cubicBezTo>
                  <a:pt x="104" y="104"/>
                  <a:pt x="108" y="100"/>
                  <a:pt x="108" y="96"/>
                </a:cubicBezTo>
                <a:cubicBezTo>
                  <a:pt x="108" y="93"/>
                  <a:pt x="106" y="90"/>
                  <a:pt x="104" y="89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10" y="152"/>
                  <a:pt x="10" y="152"/>
                  <a:pt x="10" y="152"/>
                </a:cubicBezTo>
                <a:lnTo>
                  <a:pt x="16" y="72"/>
                </a:lnTo>
                <a:close/>
                <a:moveTo>
                  <a:pt x="8" y="168"/>
                </a:moveTo>
                <a:cubicBezTo>
                  <a:pt x="9" y="160"/>
                  <a:pt x="9" y="160"/>
                  <a:pt x="9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6" y="168"/>
                  <a:pt x="136" y="168"/>
                  <a:pt x="136" y="168"/>
                </a:cubicBezTo>
                <a:lnTo>
                  <a:pt x="8" y="168"/>
                </a:lnTo>
                <a:close/>
                <a:moveTo>
                  <a:pt x="176" y="147"/>
                </a:moveTo>
                <a:cubicBezTo>
                  <a:pt x="176" y="147"/>
                  <a:pt x="176" y="147"/>
                  <a:pt x="176" y="147"/>
                </a:cubicBezTo>
                <a:cubicBezTo>
                  <a:pt x="168" y="43"/>
                  <a:pt x="168" y="43"/>
                  <a:pt x="168" y="43"/>
                </a:cubicBezTo>
                <a:cubicBezTo>
                  <a:pt x="168" y="43"/>
                  <a:pt x="168" y="43"/>
                  <a:pt x="168" y="43"/>
                </a:cubicBezTo>
                <a:cubicBezTo>
                  <a:pt x="168" y="42"/>
                  <a:pt x="166" y="40"/>
                  <a:pt x="164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14"/>
                  <a:pt x="122" y="0"/>
                  <a:pt x="104" y="0"/>
                </a:cubicBezTo>
                <a:cubicBezTo>
                  <a:pt x="92" y="0"/>
                  <a:pt x="82" y="7"/>
                  <a:pt x="76" y="16"/>
                </a:cubicBezTo>
                <a:cubicBezTo>
                  <a:pt x="79" y="17"/>
                  <a:pt x="82" y="17"/>
                  <a:pt x="85" y="18"/>
                </a:cubicBezTo>
                <a:cubicBezTo>
                  <a:pt x="89" y="12"/>
                  <a:pt x="96" y="8"/>
                  <a:pt x="104" y="8"/>
                </a:cubicBezTo>
                <a:cubicBezTo>
                  <a:pt x="117" y="8"/>
                  <a:pt x="128" y="19"/>
                  <a:pt x="128" y="32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10" y="43"/>
                  <a:pt x="111" y="45"/>
                  <a:pt x="111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3" y="56"/>
                  <a:pt x="135" y="56"/>
                  <a:pt x="136" y="57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6" y="128"/>
                  <a:pt x="166" y="128"/>
                  <a:pt x="166" y="128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9" y="136"/>
                  <a:pt x="149" y="136"/>
                  <a:pt x="149" y="136"/>
                </a:cubicBezTo>
                <a:cubicBezTo>
                  <a:pt x="167" y="136"/>
                  <a:pt x="167" y="136"/>
                  <a:pt x="167" y="136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51" y="152"/>
                  <a:pt x="151" y="152"/>
                  <a:pt x="151" y="152"/>
                </a:cubicBezTo>
                <a:cubicBezTo>
                  <a:pt x="172" y="152"/>
                  <a:pt x="172" y="152"/>
                  <a:pt x="172" y="152"/>
                </a:cubicBezTo>
                <a:cubicBezTo>
                  <a:pt x="174" y="152"/>
                  <a:pt x="176" y="150"/>
                  <a:pt x="176" y="148"/>
                </a:cubicBezTo>
                <a:cubicBezTo>
                  <a:pt x="176" y="148"/>
                  <a:pt x="176" y="148"/>
                  <a:pt x="176" y="14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2"/>
          <p:cNvSpPr>
            <a:spLocks noEditPoints="1"/>
          </p:cNvSpPr>
          <p:nvPr/>
        </p:nvSpPr>
        <p:spPr bwMode="auto">
          <a:xfrm>
            <a:off x="8624888" y="3954463"/>
            <a:ext cx="617538" cy="504825"/>
          </a:xfrm>
          <a:custGeom>
            <a:avLst/>
            <a:gdLst>
              <a:gd name="T0" fmla="*/ 157 w 176"/>
              <a:gd name="T1" fmla="*/ 48 h 144"/>
              <a:gd name="T2" fmla="*/ 91 w 176"/>
              <a:gd name="T3" fmla="*/ 1 h 144"/>
              <a:gd name="T4" fmla="*/ 85 w 176"/>
              <a:gd name="T5" fmla="*/ 1 h 144"/>
              <a:gd name="T6" fmla="*/ 19 w 176"/>
              <a:gd name="T7" fmla="*/ 48 h 144"/>
              <a:gd name="T8" fmla="*/ 0 w 176"/>
              <a:gd name="T9" fmla="*/ 56 h 144"/>
              <a:gd name="T10" fmla="*/ 8 w 176"/>
              <a:gd name="T11" fmla="*/ 72 h 144"/>
              <a:gd name="T12" fmla="*/ 24 w 176"/>
              <a:gd name="T13" fmla="*/ 141 h 144"/>
              <a:gd name="T14" fmla="*/ 28 w 176"/>
              <a:gd name="T15" fmla="*/ 144 h 144"/>
              <a:gd name="T16" fmla="*/ 152 w 176"/>
              <a:gd name="T17" fmla="*/ 141 h 144"/>
              <a:gd name="T18" fmla="*/ 166 w 176"/>
              <a:gd name="T19" fmla="*/ 72 h 144"/>
              <a:gd name="T20" fmla="*/ 176 w 176"/>
              <a:gd name="T21" fmla="*/ 64 h 144"/>
              <a:gd name="T22" fmla="*/ 168 w 176"/>
              <a:gd name="T23" fmla="*/ 48 h 144"/>
              <a:gd name="T24" fmla="*/ 144 w 176"/>
              <a:gd name="T25" fmla="*/ 48 h 144"/>
              <a:gd name="T26" fmla="*/ 88 w 176"/>
              <a:gd name="T27" fmla="*/ 9 h 144"/>
              <a:gd name="T28" fmla="*/ 45 w 176"/>
              <a:gd name="T29" fmla="*/ 72 h 144"/>
              <a:gd name="T30" fmla="*/ 21 w 176"/>
              <a:gd name="T31" fmla="*/ 88 h 144"/>
              <a:gd name="T32" fmla="*/ 23 w 176"/>
              <a:gd name="T33" fmla="*/ 96 h 144"/>
              <a:gd name="T34" fmla="*/ 52 w 176"/>
              <a:gd name="T35" fmla="*/ 112 h 144"/>
              <a:gd name="T36" fmla="*/ 23 w 176"/>
              <a:gd name="T37" fmla="*/ 96 h 144"/>
              <a:gd name="T38" fmla="*/ 28 w 176"/>
              <a:gd name="T39" fmla="*/ 120 h 144"/>
              <a:gd name="T40" fmla="*/ 55 w 176"/>
              <a:gd name="T41" fmla="*/ 136 h 144"/>
              <a:gd name="T42" fmla="*/ 84 w 176"/>
              <a:gd name="T43" fmla="*/ 136 h 144"/>
              <a:gd name="T44" fmla="*/ 61 w 176"/>
              <a:gd name="T45" fmla="*/ 120 h 144"/>
              <a:gd name="T46" fmla="*/ 84 w 176"/>
              <a:gd name="T47" fmla="*/ 136 h 144"/>
              <a:gd name="T48" fmla="*/ 60 w 176"/>
              <a:gd name="T49" fmla="*/ 112 h 144"/>
              <a:gd name="T50" fmla="*/ 84 w 176"/>
              <a:gd name="T51" fmla="*/ 96 h 144"/>
              <a:gd name="T52" fmla="*/ 84 w 176"/>
              <a:gd name="T53" fmla="*/ 88 h 144"/>
              <a:gd name="T54" fmla="*/ 53 w 176"/>
              <a:gd name="T55" fmla="*/ 72 h 144"/>
              <a:gd name="T56" fmla="*/ 84 w 176"/>
              <a:gd name="T57" fmla="*/ 88 h 144"/>
              <a:gd name="T58" fmla="*/ 92 w 176"/>
              <a:gd name="T59" fmla="*/ 136 h 144"/>
              <a:gd name="T60" fmla="*/ 115 w 176"/>
              <a:gd name="T61" fmla="*/ 120 h 144"/>
              <a:gd name="T62" fmla="*/ 116 w 176"/>
              <a:gd name="T63" fmla="*/ 112 h 144"/>
              <a:gd name="T64" fmla="*/ 92 w 176"/>
              <a:gd name="T65" fmla="*/ 96 h 144"/>
              <a:gd name="T66" fmla="*/ 116 w 176"/>
              <a:gd name="T67" fmla="*/ 112 h 144"/>
              <a:gd name="T68" fmla="*/ 92 w 176"/>
              <a:gd name="T69" fmla="*/ 72 h 144"/>
              <a:gd name="T70" fmla="*/ 120 w 176"/>
              <a:gd name="T71" fmla="*/ 88 h 144"/>
              <a:gd name="T72" fmla="*/ 145 w 176"/>
              <a:gd name="T73" fmla="*/ 136 h 144"/>
              <a:gd name="T74" fmla="*/ 123 w 176"/>
              <a:gd name="T75" fmla="*/ 120 h 144"/>
              <a:gd name="T76" fmla="*/ 145 w 176"/>
              <a:gd name="T77" fmla="*/ 136 h 144"/>
              <a:gd name="T78" fmla="*/ 124 w 176"/>
              <a:gd name="T79" fmla="*/ 112 h 144"/>
              <a:gd name="T80" fmla="*/ 153 w 176"/>
              <a:gd name="T81" fmla="*/ 96 h 144"/>
              <a:gd name="T82" fmla="*/ 155 w 176"/>
              <a:gd name="T83" fmla="*/ 88 h 144"/>
              <a:gd name="T84" fmla="*/ 131 w 176"/>
              <a:gd name="T85" fmla="*/ 72 h 144"/>
              <a:gd name="T86" fmla="*/ 155 w 176"/>
              <a:gd name="T87" fmla="*/ 88 h 144"/>
              <a:gd name="T88" fmla="*/ 8 w 176"/>
              <a:gd name="T89" fmla="*/ 64 h 144"/>
              <a:gd name="T90" fmla="*/ 168 w 176"/>
              <a:gd name="T91" fmla="*/ 5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6" h="144">
                <a:moveTo>
                  <a:pt x="168" y="48"/>
                </a:moveTo>
                <a:cubicBezTo>
                  <a:pt x="157" y="48"/>
                  <a:pt x="157" y="48"/>
                  <a:pt x="157" y="48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1" y="1"/>
                  <a:pt x="91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7" y="0"/>
                  <a:pt x="86" y="0"/>
                  <a:pt x="85" y="1"/>
                </a:cubicBezTo>
                <a:cubicBezTo>
                  <a:pt x="85" y="1"/>
                  <a:pt x="85" y="1"/>
                  <a:pt x="85" y="1"/>
                </a:cubicBezTo>
                <a:cubicBezTo>
                  <a:pt x="19" y="48"/>
                  <a:pt x="19" y="48"/>
                  <a:pt x="19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4" y="48"/>
                  <a:pt x="0" y="52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24" y="141"/>
                  <a:pt x="24" y="141"/>
                  <a:pt x="24" y="141"/>
                </a:cubicBezTo>
                <a:cubicBezTo>
                  <a:pt x="24" y="141"/>
                  <a:pt x="24" y="141"/>
                  <a:pt x="24" y="141"/>
                </a:cubicBezTo>
                <a:cubicBezTo>
                  <a:pt x="25" y="143"/>
                  <a:pt x="26" y="144"/>
                  <a:pt x="28" y="144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50" y="144"/>
                  <a:pt x="151" y="143"/>
                  <a:pt x="152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66" y="72"/>
                  <a:pt x="166" y="72"/>
                  <a:pt x="166" y="72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6" y="52"/>
                  <a:pt x="172" y="48"/>
                  <a:pt x="168" y="48"/>
                </a:cubicBezTo>
                <a:moveTo>
                  <a:pt x="88" y="9"/>
                </a:moveTo>
                <a:cubicBezTo>
                  <a:pt x="144" y="48"/>
                  <a:pt x="144" y="48"/>
                  <a:pt x="144" y="48"/>
                </a:cubicBezTo>
                <a:cubicBezTo>
                  <a:pt x="32" y="48"/>
                  <a:pt x="32" y="48"/>
                  <a:pt x="32" y="48"/>
                </a:cubicBezTo>
                <a:lnTo>
                  <a:pt x="88" y="9"/>
                </a:lnTo>
                <a:close/>
                <a:moveTo>
                  <a:pt x="18" y="72"/>
                </a:moveTo>
                <a:cubicBezTo>
                  <a:pt x="45" y="72"/>
                  <a:pt x="45" y="72"/>
                  <a:pt x="45" y="72"/>
                </a:cubicBezTo>
                <a:cubicBezTo>
                  <a:pt x="48" y="88"/>
                  <a:pt x="48" y="88"/>
                  <a:pt x="48" y="88"/>
                </a:cubicBezTo>
                <a:cubicBezTo>
                  <a:pt x="21" y="88"/>
                  <a:pt x="21" y="88"/>
                  <a:pt x="21" y="88"/>
                </a:cubicBezTo>
                <a:lnTo>
                  <a:pt x="18" y="72"/>
                </a:lnTo>
                <a:close/>
                <a:moveTo>
                  <a:pt x="23" y="96"/>
                </a:moveTo>
                <a:cubicBezTo>
                  <a:pt x="49" y="96"/>
                  <a:pt x="49" y="96"/>
                  <a:pt x="49" y="96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26" y="112"/>
                  <a:pt x="26" y="112"/>
                  <a:pt x="26" y="112"/>
                </a:cubicBezTo>
                <a:lnTo>
                  <a:pt x="23" y="96"/>
                </a:lnTo>
                <a:close/>
                <a:moveTo>
                  <a:pt x="31" y="136"/>
                </a:moveTo>
                <a:cubicBezTo>
                  <a:pt x="28" y="120"/>
                  <a:pt x="28" y="120"/>
                  <a:pt x="28" y="120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55" y="136"/>
                  <a:pt x="55" y="136"/>
                  <a:pt x="55" y="136"/>
                </a:cubicBezTo>
                <a:lnTo>
                  <a:pt x="31" y="136"/>
                </a:lnTo>
                <a:close/>
                <a:moveTo>
                  <a:pt x="84" y="136"/>
                </a:moveTo>
                <a:cubicBezTo>
                  <a:pt x="63" y="136"/>
                  <a:pt x="63" y="136"/>
                  <a:pt x="63" y="136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84" y="120"/>
                  <a:pt x="84" y="120"/>
                  <a:pt x="84" y="120"/>
                </a:cubicBezTo>
                <a:lnTo>
                  <a:pt x="84" y="136"/>
                </a:lnTo>
                <a:close/>
                <a:moveTo>
                  <a:pt x="84" y="112"/>
                </a:moveTo>
                <a:cubicBezTo>
                  <a:pt x="60" y="112"/>
                  <a:pt x="60" y="112"/>
                  <a:pt x="60" y="112"/>
                </a:cubicBezTo>
                <a:cubicBezTo>
                  <a:pt x="57" y="96"/>
                  <a:pt x="57" y="96"/>
                  <a:pt x="57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112"/>
                </a:lnTo>
                <a:close/>
                <a:moveTo>
                  <a:pt x="84" y="88"/>
                </a:moveTo>
                <a:cubicBezTo>
                  <a:pt x="56" y="88"/>
                  <a:pt x="56" y="88"/>
                  <a:pt x="56" y="88"/>
                </a:cubicBezTo>
                <a:cubicBezTo>
                  <a:pt x="53" y="72"/>
                  <a:pt x="53" y="72"/>
                  <a:pt x="53" y="72"/>
                </a:cubicBezTo>
                <a:cubicBezTo>
                  <a:pt x="84" y="72"/>
                  <a:pt x="84" y="72"/>
                  <a:pt x="84" y="72"/>
                </a:cubicBezTo>
                <a:lnTo>
                  <a:pt x="84" y="88"/>
                </a:lnTo>
                <a:close/>
                <a:moveTo>
                  <a:pt x="113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115" y="120"/>
                  <a:pt x="115" y="120"/>
                  <a:pt x="115" y="120"/>
                </a:cubicBezTo>
                <a:lnTo>
                  <a:pt x="113" y="136"/>
                </a:lnTo>
                <a:close/>
                <a:moveTo>
                  <a:pt x="116" y="112"/>
                </a:moveTo>
                <a:cubicBezTo>
                  <a:pt x="92" y="112"/>
                  <a:pt x="92" y="112"/>
                  <a:pt x="92" y="112"/>
                </a:cubicBezTo>
                <a:cubicBezTo>
                  <a:pt x="92" y="96"/>
                  <a:pt x="92" y="96"/>
                  <a:pt x="92" y="96"/>
                </a:cubicBezTo>
                <a:cubicBezTo>
                  <a:pt x="119" y="96"/>
                  <a:pt x="119" y="96"/>
                  <a:pt x="119" y="96"/>
                </a:cubicBezTo>
                <a:lnTo>
                  <a:pt x="116" y="112"/>
                </a:lnTo>
                <a:close/>
                <a:moveTo>
                  <a:pt x="92" y="88"/>
                </a:moveTo>
                <a:cubicBezTo>
                  <a:pt x="92" y="72"/>
                  <a:pt x="92" y="72"/>
                  <a:pt x="92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20" y="88"/>
                  <a:pt x="120" y="88"/>
                  <a:pt x="120" y="88"/>
                </a:cubicBezTo>
                <a:lnTo>
                  <a:pt x="92" y="88"/>
                </a:lnTo>
                <a:close/>
                <a:moveTo>
                  <a:pt x="145" y="136"/>
                </a:moveTo>
                <a:cubicBezTo>
                  <a:pt x="121" y="136"/>
                  <a:pt x="121" y="136"/>
                  <a:pt x="121" y="136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48" y="120"/>
                  <a:pt x="148" y="120"/>
                  <a:pt x="148" y="120"/>
                </a:cubicBezTo>
                <a:lnTo>
                  <a:pt x="145" y="136"/>
                </a:lnTo>
                <a:close/>
                <a:moveTo>
                  <a:pt x="150" y="112"/>
                </a:moveTo>
                <a:cubicBezTo>
                  <a:pt x="124" y="112"/>
                  <a:pt x="124" y="112"/>
                  <a:pt x="124" y="112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53" y="96"/>
                  <a:pt x="153" y="96"/>
                  <a:pt x="153" y="96"/>
                </a:cubicBezTo>
                <a:lnTo>
                  <a:pt x="150" y="112"/>
                </a:lnTo>
                <a:close/>
                <a:moveTo>
                  <a:pt x="155" y="88"/>
                </a:moveTo>
                <a:cubicBezTo>
                  <a:pt x="128" y="88"/>
                  <a:pt x="128" y="88"/>
                  <a:pt x="128" y="88"/>
                </a:cubicBezTo>
                <a:cubicBezTo>
                  <a:pt x="131" y="72"/>
                  <a:pt x="131" y="72"/>
                  <a:pt x="131" y="72"/>
                </a:cubicBezTo>
                <a:cubicBezTo>
                  <a:pt x="158" y="72"/>
                  <a:pt x="158" y="72"/>
                  <a:pt x="158" y="72"/>
                </a:cubicBezTo>
                <a:lnTo>
                  <a:pt x="155" y="88"/>
                </a:lnTo>
                <a:close/>
                <a:moveTo>
                  <a:pt x="168" y="64"/>
                </a:moveTo>
                <a:cubicBezTo>
                  <a:pt x="8" y="64"/>
                  <a:pt x="8" y="64"/>
                  <a:pt x="8" y="64"/>
                </a:cubicBezTo>
                <a:cubicBezTo>
                  <a:pt x="8" y="56"/>
                  <a:pt x="8" y="56"/>
                  <a:pt x="8" y="56"/>
                </a:cubicBezTo>
                <a:cubicBezTo>
                  <a:pt x="168" y="56"/>
                  <a:pt x="168" y="56"/>
                  <a:pt x="168" y="56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3"/>
          <p:cNvSpPr>
            <a:spLocks noEditPoints="1"/>
          </p:cNvSpPr>
          <p:nvPr/>
        </p:nvSpPr>
        <p:spPr bwMode="auto">
          <a:xfrm>
            <a:off x="9802813" y="3925888"/>
            <a:ext cx="617538" cy="561975"/>
          </a:xfrm>
          <a:custGeom>
            <a:avLst/>
            <a:gdLst>
              <a:gd name="T0" fmla="*/ 88 w 176"/>
              <a:gd name="T1" fmla="*/ 56 h 160"/>
              <a:gd name="T2" fmla="*/ 107 w 176"/>
              <a:gd name="T3" fmla="*/ 39 h 160"/>
              <a:gd name="T4" fmla="*/ 104 w 176"/>
              <a:gd name="T5" fmla="*/ 32 h 160"/>
              <a:gd name="T6" fmla="*/ 92 w 176"/>
              <a:gd name="T7" fmla="*/ 42 h 160"/>
              <a:gd name="T8" fmla="*/ 88 w 176"/>
              <a:gd name="T9" fmla="*/ 0 h 160"/>
              <a:gd name="T10" fmla="*/ 84 w 176"/>
              <a:gd name="T11" fmla="*/ 42 h 160"/>
              <a:gd name="T12" fmla="*/ 72 w 176"/>
              <a:gd name="T13" fmla="*/ 32 h 160"/>
              <a:gd name="T14" fmla="*/ 69 w 176"/>
              <a:gd name="T15" fmla="*/ 39 h 160"/>
              <a:gd name="T16" fmla="*/ 168 w 176"/>
              <a:gd name="T17" fmla="*/ 64 h 160"/>
              <a:gd name="T18" fmla="*/ 0 w 176"/>
              <a:gd name="T19" fmla="*/ 72 h 160"/>
              <a:gd name="T20" fmla="*/ 8 w 176"/>
              <a:gd name="T21" fmla="*/ 88 h 160"/>
              <a:gd name="T22" fmla="*/ 24 w 176"/>
              <a:gd name="T23" fmla="*/ 157 h 160"/>
              <a:gd name="T24" fmla="*/ 28 w 176"/>
              <a:gd name="T25" fmla="*/ 160 h 160"/>
              <a:gd name="T26" fmla="*/ 152 w 176"/>
              <a:gd name="T27" fmla="*/ 157 h 160"/>
              <a:gd name="T28" fmla="*/ 166 w 176"/>
              <a:gd name="T29" fmla="*/ 88 h 160"/>
              <a:gd name="T30" fmla="*/ 176 w 176"/>
              <a:gd name="T31" fmla="*/ 80 h 160"/>
              <a:gd name="T32" fmla="*/ 168 w 176"/>
              <a:gd name="T33" fmla="*/ 64 h 160"/>
              <a:gd name="T34" fmla="*/ 45 w 176"/>
              <a:gd name="T35" fmla="*/ 88 h 160"/>
              <a:gd name="T36" fmla="*/ 21 w 176"/>
              <a:gd name="T37" fmla="*/ 104 h 160"/>
              <a:gd name="T38" fmla="*/ 23 w 176"/>
              <a:gd name="T39" fmla="*/ 112 h 160"/>
              <a:gd name="T40" fmla="*/ 52 w 176"/>
              <a:gd name="T41" fmla="*/ 128 h 160"/>
              <a:gd name="T42" fmla="*/ 23 w 176"/>
              <a:gd name="T43" fmla="*/ 112 h 160"/>
              <a:gd name="T44" fmla="*/ 28 w 176"/>
              <a:gd name="T45" fmla="*/ 136 h 160"/>
              <a:gd name="T46" fmla="*/ 55 w 176"/>
              <a:gd name="T47" fmla="*/ 152 h 160"/>
              <a:gd name="T48" fmla="*/ 84 w 176"/>
              <a:gd name="T49" fmla="*/ 152 h 160"/>
              <a:gd name="T50" fmla="*/ 61 w 176"/>
              <a:gd name="T51" fmla="*/ 136 h 160"/>
              <a:gd name="T52" fmla="*/ 84 w 176"/>
              <a:gd name="T53" fmla="*/ 152 h 160"/>
              <a:gd name="T54" fmla="*/ 60 w 176"/>
              <a:gd name="T55" fmla="*/ 128 h 160"/>
              <a:gd name="T56" fmla="*/ 84 w 176"/>
              <a:gd name="T57" fmla="*/ 112 h 160"/>
              <a:gd name="T58" fmla="*/ 84 w 176"/>
              <a:gd name="T59" fmla="*/ 104 h 160"/>
              <a:gd name="T60" fmla="*/ 53 w 176"/>
              <a:gd name="T61" fmla="*/ 88 h 160"/>
              <a:gd name="T62" fmla="*/ 84 w 176"/>
              <a:gd name="T63" fmla="*/ 104 h 160"/>
              <a:gd name="T64" fmla="*/ 92 w 176"/>
              <a:gd name="T65" fmla="*/ 152 h 160"/>
              <a:gd name="T66" fmla="*/ 115 w 176"/>
              <a:gd name="T67" fmla="*/ 136 h 160"/>
              <a:gd name="T68" fmla="*/ 116 w 176"/>
              <a:gd name="T69" fmla="*/ 128 h 160"/>
              <a:gd name="T70" fmla="*/ 92 w 176"/>
              <a:gd name="T71" fmla="*/ 112 h 160"/>
              <a:gd name="T72" fmla="*/ 116 w 176"/>
              <a:gd name="T73" fmla="*/ 128 h 160"/>
              <a:gd name="T74" fmla="*/ 92 w 176"/>
              <a:gd name="T75" fmla="*/ 88 h 160"/>
              <a:gd name="T76" fmla="*/ 120 w 176"/>
              <a:gd name="T77" fmla="*/ 104 h 160"/>
              <a:gd name="T78" fmla="*/ 145 w 176"/>
              <a:gd name="T79" fmla="*/ 152 h 160"/>
              <a:gd name="T80" fmla="*/ 123 w 176"/>
              <a:gd name="T81" fmla="*/ 136 h 160"/>
              <a:gd name="T82" fmla="*/ 145 w 176"/>
              <a:gd name="T83" fmla="*/ 152 h 160"/>
              <a:gd name="T84" fmla="*/ 124 w 176"/>
              <a:gd name="T85" fmla="*/ 128 h 160"/>
              <a:gd name="T86" fmla="*/ 153 w 176"/>
              <a:gd name="T87" fmla="*/ 112 h 160"/>
              <a:gd name="T88" fmla="*/ 155 w 176"/>
              <a:gd name="T89" fmla="*/ 104 h 160"/>
              <a:gd name="T90" fmla="*/ 131 w 176"/>
              <a:gd name="T91" fmla="*/ 88 h 160"/>
              <a:gd name="T92" fmla="*/ 155 w 176"/>
              <a:gd name="T93" fmla="*/ 104 h 160"/>
              <a:gd name="T94" fmla="*/ 8 w 176"/>
              <a:gd name="T95" fmla="*/ 80 h 160"/>
              <a:gd name="T96" fmla="*/ 168 w 176"/>
              <a:gd name="T97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6" h="160">
                <a:moveTo>
                  <a:pt x="85" y="55"/>
                </a:moveTo>
                <a:cubicBezTo>
                  <a:pt x="86" y="56"/>
                  <a:pt x="87" y="56"/>
                  <a:pt x="88" y="56"/>
                </a:cubicBezTo>
                <a:cubicBezTo>
                  <a:pt x="89" y="56"/>
                  <a:pt x="90" y="56"/>
                  <a:pt x="91" y="55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108" y="38"/>
                  <a:pt x="108" y="37"/>
                  <a:pt x="108" y="36"/>
                </a:cubicBezTo>
                <a:cubicBezTo>
                  <a:pt x="108" y="34"/>
                  <a:pt x="106" y="32"/>
                  <a:pt x="104" y="32"/>
                </a:cubicBezTo>
                <a:cubicBezTo>
                  <a:pt x="103" y="32"/>
                  <a:pt x="102" y="32"/>
                  <a:pt x="101" y="33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"/>
                  <a:pt x="92" y="4"/>
                  <a:pt x="92" y="4"/>
                </a:cubicBezTo>
                <a:cubicBezTo>
                  <a:pt x="92" y="2"/>
                  <a:pt x="90" y="0"/>
                  <a:pt x="88" y="0"/>
                </a:cubicBezTo>
                <a:cubicBezTo>
                  <a:pt x="86" y="0"/>
                  <a:pt x="84" y="2"/>
                  <a:pt x="84" y="4"/>
                </a:cubicBezTo>
                <a:cubicBezTo>
                  <a:pt x="84" y="42"/>
                  <a:pt x="84" y="42"/>
                  <a:pt x="84" y="42"/>
                </a:cubicBezTo>
                <a:cubicBezTo>
                  <a:pt x="75" y="33"/>
                  <a:pt x="75" y="33"/>
                  <a:pt x="75" y="33"/>
                </a:cubicBezTo>
                <a:cubicBezTo>
                  <a:pt x="74" y="32"/>
                  <a:pt x="73" y="32"/>
                  <a:pt x="72" y="32"/>
                </a:cubicBezTo>
                <a:cubicBezTo>
                  <a:pt x="70" y="32"/>
                  <a:pt x="68" y="34"/>
                  <a:pt x="68" y="36"/>
                </a:cubicBezTo>
                <a:cubicBezTo>
                  <a:pt x="68" y="37"/>
                  <a:pt x="68" y="38"/>
                  <a:pt x="69" y="39"/>
                </a:cubicBezTo>
                <a:lnTo>
                  <a:pt x="85" y="55"/>
                </a:lnTo>
                <a:close/>
                <a:moveTo>
                  <a:pt x="168" y="64"/>
                </a:moveTo>
                <a:cubicBezTo>
                  <a:pt x="8" y="64"/>
                  <a:pt x="8" y="64"/>
                  <a:pt x="8" y="64"/>
                </a:cubicBezTo>
                <a:cubicBezTo>
                  <a:pt x="4" y="64"/>
                  <a:pt x="0" y="68"/>
                  <a:pt x="0" y="72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5" y="159"/>
                  <a:pt x="26" y="160"/>
                  <a:pt x="28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0" y="160"/>
                  <a:pt x="151" y="159"/>
                  <a:pt x="152" y="157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66" y="88"/>
                  <a:pt x="166" y="88"/>
                  <a:pt x="16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6" y="84"/>
                  <a:pt x="176" y="8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8"/>
                  <a:pt x="172" y="64"/>
                  <a:pt x="168" y="64"/>
                </a:cubicBezTo>
                <a:moveTo>
                  <a:pt x="18" y="88"/>
                </a:moveTo>
                <a:cubicBezTo>
                  <a:pt x="45" y="88"/>
                  <a:pt x="45" y="88"/>
                  <a:pt x="45" y="88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21" y="104"/>
                  <a:pt x="21" y="104"/>
                  <a:pt x="21" y="104"/>
                </a:cubicBezTo>
                <a:lnTo>
                  <a:pt x="18" y="88"/>
                </a:lnTo>
                <a:close/>
                <a:moveTo>
                  <a:pt x="23" y="112"/>
                </a:moveTo>
                <a:cubicBezTo>
                  <a:pt x="49" y="112"/>
                  <a:pt x="49" y="112"/>
                  <a:pt x="49" y="112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26" y="128"/>
                  <a:pt x="26" y="128"/>
                  <a:pt x="26" y="128"/>
                </a:cubicBezTo>
                <a:lnTo>
                  <a:pt x="23" y="112"/>
                </a:lnTo>
                <a:close/>
                <a:moveTo>
                  <a:pt x="31" y="152"/>
                </a:moveTo>
                <a:cubicBezTo>
                  <a:pt x="28" y="136"/>
                  <a:pt x="28" y="136"/>
                  <a:pt x="28" y="136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5" y="152"/>
                  <a:pt x="55" y="152"/>
                  <a:pt x="55" y="152"/>
                </a:cubicBezTo>
                <a:lnTo>
                  <a:pt x="31" y="152"/>
                </a:lnTo>
                <a:close/>
                <a:moveTo>
                  <a:pt x="84" y="152"/>
                </a:moveTo>
                <a:cubicBezTo>
                  <a:pt x="63" y="152"/>
                  <a:pt x="63" y="152"/>
                  <a:pt x="63" y="152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84" y="136"/>
                  <a:pt x="84" y="136"/>
                  <a:pt x="84" y="136"/>
                </a:cubicBezTo>
                <a:lnTo>
                  <a:pt x="84" y="152"/>
                </a:lnTo>
                <a:close/>
                <a:moveTo>
                  <a:pt x="84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84" y="112"/>
                  <a:pt x="84" y="112"/>
                  <a:pt x="84" y="112"/>
                </a:cubicBezTo>
                <a:lnTo>
                  <a:pt x="84" y="128"/>
                </a:lnTo>
                <a:close/>
                <a:moveTo>
                  <a:pt x="84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3" y="88"/>
                  <a:pt x="53" y="88"/>
                  <a:pt x="53" y="88"/>
                </a:cubicBezTo>
                <a:cubicBezTo>
                  <a:pt x="84" y="88"/>
                  <a:pt x="84" y="88"/>
                  <a:pt x="84" y="88"/>
                </a:cubicBezTo>
                <a:lnTo>
                  <a:pt x="84" y="104"/>
                </a:lnTo>
                <a:close/>
                <a:moveTo>
                  <a:pt x="113" y="152"/>
                </a:moveTo>
                <a:cubicBezTo>
                  <a:pt x="92" y="152"/>
                  <a:pt x="92" y="152"/>
                  <a:pt x="92" y="152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15" y="136"/>
                  <a:pt x="115" y="136"/>
                  <a:pt x="115" y="136"/>
                </a:cubicBezTo>
                <a:lnTo>
                  <a:pt x="113" y="152"/>
                </a:lnTo>
                <a:close/>
                <a:moveTo>
                  <a:pt x="116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19" y="112"/>
                  <a:pt x="119" y="112"/>
                  <a:pt x="119" y="112"/>
                </a:cubicBezTo>
                <a:lnTo>
                  <a:pt x="116" y="128"/>
                </a:lnTo>
                <a:close/>
                <a:moveTo>
                  <a:pt x="92" y="104"/>
                </a:moveTo>
                <a:cubicBezTo>
                  <a:pt x="92" y="88"/>
                  <a:pt x="92" y="88"/>
                  <a:pt x="92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0" y="104"/>
                  <a:pt x="120" y="104"/>
                  <a:pt x="120" y="104"/>
                </a:cubicBezTo>
                <a:lnTo>
                  <a:pt x="92" y="104"/>
                </a:lnTo>
                <a:close/>
                <a:moveTo>
                  <a:pt x="145" y="152"/>
                </a:moveTo>
                <a:cubicBezTo>
                  <a:pt x="121" y="152"/>
                  <a:pt x="121" y="152"/>
                  <a:pt x="121" y="152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48" y="136"/>
                  <a:pt x="148" y="136"/>
                  <a:pt x="148" y="136"/>
                </a:cubicBezTo>
                <a:lnTo>
                  <a:pt x="145" y="152"/>
                </a:lnTo>
                <a:close/>
                <a:moveTo>
                  <a:pt x="150" y="128"/>
                </a:moveTo>
                <a:cubicBezTo>
                  <a:pt x="124" y="128"/>
                  <a:pt x="124" y="128"/>
                  <a:pt x="124" y="128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53" y="112"/>
                  <a:pt x="153" y="112"/>
                  <a:pt x="153" y="112"/>
                </a:cubicBezTo>
                <a:lnTo>
                  <a:pt x="150" y="128"/>
                </a:lnTo>
                <a:close/>
                <a:moveTo>
                  <a:pt x="155" y="104"/>
                </a:moveTo>
                <a:cubicBezTo>
                  <a:pt x="128" y="104"/>
                  <a:pt x="128" y="104"/>
                  <a:pt x="128" y="104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58" y="88"/>
                  <a:pt x="158" y="88"/>
                  <a:pt x="158" y="88"/>
                </a:cubicBezTo>
                <a:lnTo>
                  <a:pt x="155" y="104"/>
                </a:lnTo>
                <a:close/>
                <a:moveTo>
                  <a:pt x="168" y="80"/>
                </a:moveTo>
                <a:cubicBezTo>
                  <a:pt x="8" y="80"/>
                  <a:pt x="8" y="80"/>
                  <a:pt x="8" y="80"/>
                </a:cubicBezTo>
                <a:cubicBezTo>
                  <a:pt x="8" y="72"/>
                  <a:pt x="8" y="72"/>
                  <a:pt x="8" y="72"/>
                </a:cubicBezTo>
                <a:cubicBezTo>
                  <a:pt x="168" y="72"/>
                  <a:pt x="168" y="72"/>
                  <a:pt x="168" y="72"/>
                </a:cubicBezTo>
                <a:lnTo>
                  <a:pt x="168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4"/>
          <p:cNvSpPr>
            <a:spLocks noEditPoints="1"/>
          </p:cNvSpPr>
          <p:nvPr/>
        </p:nvSpPr>
        <p:spPr bwMode="auto">
          <a:xfrm>
            <a:off x="10982325" y="3925888"/>
            <a:ext cx="617538" cy="561975"/>
          </a:xfrm>
          <a:custGeom>
            <a:avLst/>
            <a:gdLst>
              <a:gd name="T0" fmla="*/ 75 w 176"/>
              <a:gd name="T1" fmla="*/ 23 h 160"/>
              <a:gd name="T2" fmla="*/ 84 w 176"/>
              <a:gd name="T3" fmla="*/ 52 h 160"/>
              <a:gd name="T4" fmla="*/ 92 w 176"/>
              <a:gd name="T5" fmla="*/ 52 h 160"/>
              <a:gd name="T6" fmla="*/ 101 w 176"/>
              <a:gd name="T7" fmla="*/ 23 h 160"/>
              <a:gd name="T8" fmla="*/ 108 w 176"/>
              <a:gd name="T9" fmla="*/ 20 h 160"/>
              <a:gd name="T10" fmla="*/ 91 w 176"/>
              <a:gd name="T11" fmla="*/ 1 h 160"/>
              <a:gd name="T12" fmla="*/ 85 w 176"/>
              <a:gd name="T13" fmla="*/ 1 h 160"/>
              <a:gd name="T14" fmla="*/ 68 w 176"/>
              <a:gd name="T15" fmla="*/ 20 h 160"/>
              <a:gd name="T16" fmla="*/ 168 w 176"/>
              <a:gd name="T17" fmla="*/ 64 h 160"/>
              <a:gd name="T18" fmla="*/ 0 w 176"/>
              <a:gd name="T19" fmla="*/ 72 h 160"/>
              <a:gd name="T20" fmla="*/ 8 w 176"/>
              <a:gd name="T21" fmla="*/ 88 h 160"/>
              <a:gd name="T22" fmla="*/ 24 w 176"/>
              <a:gd name="T23" fmla="*/ 157 h 160"/>
              <a:gd name="T24" fmla="*/ 28 w 176"/>
              <a:gd name="T25" fmla="*/ 160 h 160"/>
              <a:gd name="T26" fmla="*/ 152 w 176"/>
              <a:gd name="T27" fmla="*/ 157 h 160"/>
              <a:gd name="T28" fmla="*/ 166 w 176"/>
              <a:gd name="T29" fmla="*/ 88 h 160"/>
              <a:gd name="T30" fmla="*/ 176 w 176"/>
              <a:gd name="T31" fmla="*/ 80 h 160"/>
              <a:gd name="T32" fmla="*/ 168 w 176"/>
              <a:gd name="T33" fmla="*/ 64 h 160"/>
              <a:gd name="T34" fmla="*/ 45 w 176"/>
              <a:gd name="T35" fmla="*/ 88 h 160"/>
              <a:gd name="T36" fmla="*/ 21 w 176"/>
              <a:gd name="T37" fmla="*/ 104 h 160"/>
              <a:gd name="T38" fmla="*/ 23 w 176"/>
              <a:gd name="T39" fmla="*/ 112 h 160"/>
              <a:gd name="T40" fmla="*/ 52 w 176"/>
              <a:gd name="T41" fmla="*/ 128 h 160"/>
              <a:gd name="T42" fmla="*/ 23 w 176"/>
              <a:gd name="T43" fmla="*/ 112 h 160"/>
              <a:gd name="T44" fmla="*/ 28 w 176"/>
              <a:gd name="T45" fmla="*/ 136 h 160"/>
              <a:gd name="T46" fmla="*/ 55 w 176"/>
              <a:gd name="T47" fmla="*/ 152 h 160"/>
              <a:gd name="T48" fmla="*/ 84 w 176"/>
              <a:gd name="T49" fmla="*/ 152 h 160"/>
              <a:gd name="T50" fmla="*/ 61 w 176"/>
              <a:gd name="T51" fmla="*/ 136 h 160"/>
              <a:gd name="T52" fmla="*/ 84 w 176"/>
              <a:gd name="T53" fmla="*/ 152 h 160"/>
              <a:gd name="T54" fmla="*/ 60 w 176"/>
              <a:gd name="T55" fmla="*/ 128 h 160"/>
              <a:gd name="T56" fmla="*/ 84 w 176"/>
              <a:gd name="T57" fmla="*/ 112 h 160"/>
              <a:gd name="T58" fmla="*/ 84 w 176"/>
              <a:gd name="T59" fmla="*/ 104 h 160"/>
              <a:gd name="T60" fmla="*/ 53 w 176"/>
              <a:gd name="T61" fmla="*/ 88 h 160"/>
              <a:gd name="T62" fmla="*/ 84 w 176"/>
              <a:gd name="T63" fmla="*/ 104 h 160"/>
              <a:gd name="T64" fmla="*/ 92 w 176"/>
              <a:gd name="T65" fmla="*/ 152 h 160"/>
              <a:gd name="T66" fmla="*/ 115 w 176"/>
              <a:gd name="T67" fmla="*/ 136 h 160"/>
              <a:gd name="T68" fmla="*/ 116 w 176"/>
              <a:gd name="T69" fmla="*/ 128 h 160"/>
              <a:gd name="T70" fmla="*/ 92 w 176"/>
              <a:gd name="T71" fmla="*/ 112 h 160"/>
              <a:gd name="T72" fmla="*/ 116 w 176"/>
              <a:gd name="T73" fmla="*/ 128 h 160"/>
              <a:gd name="T74" fmla="*/ 92 w 176"/>
              <a:gd name="T75" fmla="*/ 88 h 160"/>
              <a:gd name="T76" fmla="*/ 120 w 176"/>
              <a:gd name="T77" fmla="*/ 104 h 160"/>
              <a:gd name="T78" fmla="*/ 145 w 176"/>
              <a:gd name="T79" fmla="*/ 152 h 160"/>
              <a:gd name="T80" fmla="*/ 123 w 176"/>
              <a:gd name="T81" fmla="*/ 136 h 160"/>
              <a:gd name="T82" fmla="*/ 145 w 176"/>
              <a:gd name="T83" fmla="*/ 152 h 160"/>
              <a:gd name="T84" fmla="*/ 124 w 176"/>
              <a:gd name="T85" fmla="*/ 128 h 160"/>
              <a:gd name="T86" fmla="*/ 153 w 176"/>
              <a:gd name="T87" fmla="*/ 112 h 160"/>
              <a:gd name="T88" fmla="*/ 155 w 176"/>
              <a:gd name="T89" fmla="*/ 104 h 160"/>
              <a:gd name="T90" fmla="*/ 131 w 176"/>
              <a:gd name="T91" fmla="*/ 88 h 160"/>
              <a:gd name="T92" fmla="*/ 155 w 176"/>
              <a:gd name="T93" fmla="*/ 104 h 160"/>
              <a:gd name="T94" fmla="*/ 8 w 176"/>
              <a:gd name="T95" fmla="*/ 80 h 160"/>
              <a:gd name="T96" fmla="*/ 168 w 176"/>
              <a:gd name="T97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6" h="160">
                <a:moveTo>
                  <a:pt x="72" y="24"/>
                </a:moveTo>
                <a:cubicBezTo>
                  <a:pt x="73" y="24"/>
                  <a:pt x="74" y="24"/>
                  <a:pt x="75" y="23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4"/>
                  <a:pt x="86" y="56"/>
                  <a:pt x="88" y="56"/>
                </a:cubicBezTo>
                <a:cubicBezTo>
                  <a:pt x="90" y="56"/>
                  <a:pt x="92" y="54"/>
                  <a:pt x="92" y="52"/>
                </a:cubicBezTo>
                <a:cubicBezTo>
                  <a:pt x="92" y="14"/>
                  <a:pt x="92" y="14"/>
                  <a:pt x="92" y="1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2" y="24"/>
                  <a:pt x="103" y="24"/>
                  <a:pt x="104" y="24"/>
                </a:cubicBezTo>
                <a:cubicBezTo>
                  <a:pt x="106" y="24"/>
                  <a:pt x="108" y="22"/>
                  <a:pt x="108" y="20"/>
                </a:cubicBezTo>
                <a:cubicBezTo>
                  <a:pt x="108" y="19"/>
                  <a:pt x="108" y="18"/>
                  <a:pt x="107" y="17"/>
                </a:cubicBezTo>
                <a:cubicBezTo>
                  <a:pt x="91" y="1"/>
                  <a:pt x="91" y="1"/>
                  <a:pt x="91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7" y="0"/>
                  <a:pt x="86" y="0"/>
                  <a:pt x="85" y="1"/>
                </a:cubicBezTo>
                <a:cubicBezTo>
                  <a:pt x="69" y="17"/>
                  <a:pt x="69" y="17"/>
                  <a:pt x="69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2"/>
                  <a:pt x="70" y="24"/>
                  <a:pt x="72" y="24"/>
                </a:cubicBezTo>
                <a:moveTo>
                  <a:pt x="168" y="64"/>
                </a:moveTo>
                <a:cubicBezTo>
                  <a:pt x="8" y="64"/>
                  <a:pt x="8" y="64"/>
                  <a:pt x="8" y="64"/>
                </a:cubicBezTo>
                <a:cubicBezTo>
                  <a:pt x="4" y="64"/>
                  <a:pt x="0" y="68"/>
                  <a:pt x="0" y="72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5" y="159"/>
                  <a:pt x="26" y="160"/>
                  <a:pt x="28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0" y="160"/>
                  <a:pt x="151" y="159"/>
                  <a:pt x="152" y="157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66" y="88"/>
                  <a:pt x="166" y="88"/>
                  <a:pt x="16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6" y="84"/>
                  <a:pt x="176" y="8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8"/>
                  <a:pt x="172" y="64"/>
                  <a:pt x="168" y="64"/>
                </a:cubicBezTo>
                <a:moveTo>
                  <a:pt x="18" y="88"/>
                </a:moveTo>
                <a:cubicBezTo>
                  <a:pt x="45" y="88"/>
                  <a:pt x="45" y="88"/>
                  <a:pt x="45" y="88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21" y="104"/>
                  <a:pt x="21" y="104"/>
                  <a:pt x="21" y="104"/>
                </a:cubicBezTo>
                <a:lnTo>
                  <a:pt x="18" y="88"/>
                </a:lnTo>
                <a:close/>
                <a:moveTo>
                  <a:pt x="23" y="112"/>
                </a:moveTo>
                <a:cubicBezTo>
                  <a:pt x="49" y="112"/>
                  <a:pt x="49" y="112"/>
                  <a:pt x="49" y="112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26" y="128"/>
                  <a:pt x="26" y="128"/>
                  <a:pt x="26" y="128"/>
                </a:cubicBezTo>
                <a:lnTo>
                  <a:pt x="23" y="112"/>
                </a:lnTo>
                <a:close/>
                <a:moveTo>
                  <a:pt x="31" y="152"/>
                </a:moveTo>
                <a:cubicBezTo>
                  <a:pt x="28" y="136"/>
                  <a:pt x="28" y="136"/>
                  <a:pt x="28" y="136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5" y="152"/>
                  <a:pt x="55" y="152"/>
                  <a:pt x="55" y="152"/>
                </a:cubicBezTo>
                <a:lnTo>
                  <a:pt x="31" y="152"/>
                </a:lnTo>
                <a:close/>
                <a:moveTo>
                  <a:pt x="84" y="152"/>
                </a:moveTo>
                <a:cubicBezTo>
                  <a:pt x="63" y="152"/>
                  <a:pt x="63" y="152"/>
                  <a:pt x="63" y="152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84" y="136"/>
                  <a:pt x="84" y="136"/>
                  <a:pt x="84" y="136"/>
                </a:cubicBezTo>
                <a:lnTo>
                  <a:pt x="84" y="152"/>
                </a:lnTo>
                <a:close/>
                <a:moveTo>
                  <a:pt x="84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84" y="112"/>
                  <a:pt x="84" y="112"/>
                  <a:pt x="84" y="112"/>
                </a:cubicBezTo>
                <a:lnTo>
                  <a:pt x="84" y="128"/>
                </a:lnTo>
                <a:close/>
                <a:moveTo>
                  <a:pt x="84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3" y="88"/>
                  <a:pt x="53" y="88"/>
                  <a:pt x="53" y="88"/>
                </a:cubicBezTo>
                <a:cubicBezTo>
                  <a:pt x="84" y="88"/>
                  <a:pt x="84" y="88"/>
                  <a:pt x="84" y="88"/>
                </a:cubicBezTo>
                <a:lnTo>
                  <a:pt x="84" y="104"/>
                </a:lnTo>
                <a:close/>
                <a:moveTo>
                  <a:pt x="113" y="152"/>
                </a:moveTo>
                <a:cubicBezTo>
                  <a:pt x="92" y="152"/>
                  <a:pt x="92" y="152"/>
                  <a:pt x="92" y="152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15" y="136"/>
                  <a:pt x="115" y="136"/>
                  <a:pt x="115" y="136"/>
                </a:cubicBezTo>
                <a:lnTo>
                  <a:pt x="113" y="152"/>
                </a:lnTo>
                <a:close/>
                <a:moveTo>
                  <a:pt x="116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19" y="112"/>
                  <a:pt x="119" y="112"/>
                  <a:pt x="119" y="112"/>
                </a:cubicBezTo>
                <a:lnTo>
                  <a:pt x="116" y="128"/>
                </a:lnTo>
                <a:close/>
                <a:moveTo>
                  <a:pt x="92" y="104"/>
                </a:moveTo>
                <a:cubicBezTo>
                  <a:pt x="92" y="88"/>
                  <a:pt x="92" y="88"/>
                  <a:pt x="92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0" y="104"/>
                  <a:pt x="120" y="104"/>
                  <a:pt x="120" y="104"/>
                </a:cubicBezTo>
                <a:lnTo>
                  <a:pt x="92" y="104"/>
                </a:lnTo>
                <a:close/>
                <a:moveTo>
                  <a:pt x="145" y="152"/>
                </a:moveTo>
                <a:cubicBezTo>
                  <a:pt x="121" y="152"/>
                  <a:pt x="121" y="152"/>
                  <a:pt x="121" y="152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48" y="136"/>
                  <a:pt x="148" y="136"/>
                  <a:pt x="148" y="136"/>
                </a:cubicBezTo>
                <a:lnTo>
                  <a:pt x="145" y="152"/>
                </a:lnTo>
                <a:close/>
                <a:moveTo>
                  <a:pt x="150" y="128"/>
                </a:moveTo>
                <a:cubicBezTo>
                  <a:pt x="124" y="128"/>
                  <a:pt x="124" y="128"/>
                  <a:pt x="124" y="128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53" y="112"/>
                  <a:pt x="153" y="112"/>
                  <a:pt x="153" y="112"/>
                </a:cubicBezTo>
                <a:lnTo>
                  <a:pt x="150" y="128"/>
                </a:lnTo>
                <a:close/>
                <a:moveTo>
                  <a:pt x="155" y="104"/>
                </a:moveTo>
                <a:cubicBezTo>
                  <a:pt x="128" y="104"/>
                  <a:pt x="128" y="104"/>
                  <a:pt x="128" y="104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58" y="88"/>
                  <a:pt x="158" y="88"/>
                  <a:pt x="158" y="88"/>
                </a:cubicBezTo>
                <a:lnTo>
                  <a:pt x="155" y="104"/>
                </a:lnTo>
                <a:close/>
                <a:moveTo>
                  <a:pt x="168" y="80"/>
                </a:moveTo>
                <a:cubicBezTo>
                  <a:pt x="8" y="80"/>
                  <a:pt x="8" y="80"/>
                  <a:pt x="8" y="80"/>
                </a:cubicBezTo>
                <a:cubicBezTo>
                  <a:pt x="8" y="72"/>
                  <a:pt x="8" y="72"/>
                  <a:pt x="8" y="72"/>
                </a:cubicBezTo>
                <a:cubicBezTo>
                  <a:pt x="168" y="72"/>
                  <a:pt x="168" y="72"/>
                  <a:pt x="168" y="72"/>
                </a:cubicBezTo>
                <a:lnTo>
                  <a:pt x="168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5"/>
          <p:cNvSpPr>
            <a:spLocks noEditPoints="1"/>
          </p:cNvSpPr>
          <p:nvPr/>
        </p:nvSpPr>
        <p:spPr bwMode="auto">
          <a:xfrm>
            <a:off x="371475" y="5106988"/>
            <a:ext cx="617538" cy="561975"/>
          </a:xfrm>
          <a:custGeom>
            <a:avLst/>
            <a:gdLst>
              <a:gd name="T0" fmla="*/ 61 w 176"/>
              <a:gd name="T1" fmla="*/ 23 h 160"/>
              <a:gd name="T2" fmla="*/ 80 w 176"/>
              <a:gd name="T3" fmla="*/ 40 h 160"/>
              <a:gd name="T4" fmla="*/ 83 w 176"/>
              <a:gd name="T5" fmla="*/ 33 h 160"/>
              <a:gd name="T6" fmla="*/ 112 w 176"/>
              <a:gd name="T7" fmla="*/ 24 h 160"/>
              <a:gd name="T8" fmla="*/ 116 w 176"/>
              <a:gd name="T9" fmla="*/ 20 h 160"/>
              <a:gd name="T10" fmla="*/ 74 w 176"/>
              <a:gd name="T11" fmla="*/ 16 h 160"/>
              <a:gd name="T12" fmla="*/ 84 w 176"/>
              <a:gd name="T13" fmla="*/ 4 h 160"/>
              <a:gd name="T14" fmla="*/ 77 w 176"/>
              <a:gd name="T15" fmla="*/ 1 h 160"/>
              <a:gd name="T16" fmla="*/ 61 w 176"/>
              <a:gd name="T17" fmla="*/ 17 h 160"/>
              <a:gd name="T18" fmla="*/ 61 w 176"/>
              <a:gd name="T19" fmla="*/ 23 h 160"/>
              <a:gd name="T20" fmla="*/ 8 w 176"/>
              <a:gd name="T21" fmla="*/ 64 h 160"/>
              <a:gd name="T22" fmla="*/ 0 w 176"/>
              <a:gd name="T23" fmla="*/ 80 h 160"/>
              <a:gd name="T24" fmla="*/ 10 w 176"/>
              <a:gd name="T25" fmla="*/ 88 h 160"/>
              <a:gd name="T26" fmla="*/ 24 w 176"/>
              <a:gd name="T27" fmla="*/ 157 h 160"/>
              <a:gd name="T28" fmla="*/ 148 w 176"/>
              <a:gd name="T29" fmla="*/ 160 h 160"/>
              <a:gd name="T30" fmla="*/ 152 w 176"/>
              <a:gd name="T31" fmla="*/ 157 h 160"/>
              <a:gd name="T32" fmla="*/ 168 w 176"/>
              <a:gd name="T33" fmla="*/ 88 h 160"/>
              <a:gd name="T34" fmla="*/ 176 w 176"/>
              <a:gd name="T35" fmla="*/ 72 h 160"/>
              <a:gd name="T36" fmla="*/ 18 w 176"/>
              <a:gd name="T37" fmla="*/ 88 h 160"/>
              <a:gd name="T38" fmla="*/ 48 w 176"/>
              <a:gd name="T39" fmla="*/ 104 h 160"/>
              <a:gd name="T40" fmla="*/ 18 w 176"/>
              <a:gd name="T41" fmla="*/ 88 h 160"/>
              <a:gd name="T42" fmla="*/ 49 w 176"/>
              <a:gd name="T43" fmla="*/ 112 h 160"/>
              <a:gd name="T44" fmla="*/ 26 w 176"/>
              <a:gd name="T45" fmla="*/ 128 h 160"/>
              <a:gd name="T46" fmla="*/ 31 w 176"/>
              <a:gd name="T47" fmla="*/ 152 h 160"/>
              <a:gd name="T48" fmla="*/ 53 w 176"/>
              <a:gd name="T49" fmla="*/ 136 h 160"/>
              <a:gd name="T50" fmla="*/ 31 w 176"/>
              <a:gd name="T51" fmla="*/ 152 h 160"/>
              <a:gd name="T52" fmla="*/ 63 w 176"/>
              <a:gd name="T53" fmla="*/ 152 h 160"/>
              <a:gd name="T54" fmla="*/ 84 w 176"/>
              <a:gd name="T55" fmla="*/ 136 h 160"/>
              <a:gd name="T56" fmla="*/ 84 w 176"/>
              <a:gd name="T57" fmla="*/ 128 h 160"/>
              <a:gd name="T58" fmla="*/ 57 w 176"/>
              <a:gd name="T59" fmla="*/ 112 h 160"/>
              <a:gd name="T60" fmla="*/ 84 w 176"/>
              <a:gd name="T61" fmla="*/ 128 h 160"/>
              <a:gd name="T62" fmla="*/ 56 w 176"/>
              <a:gd name="T63" fmla="*/ 104 h 160"/>
              <a:gd name="T64" fmla="*/ 84 w 176"/>
              <a:gd name="T65" fmla="*/ 88 h 160"/>
              <a:gd name="T66" fmla="*/ 113 w 176"/>
              <a:gd name="T67" fmla="*/ 152 h 160"/>
              <a:gd name="T68" fmla="*/ 92 w 176"/>
              <a:gd name="T69" fmla="*/ 136 h 160"/>
              <a:gd name="T70" fmla="*/ 113 w 176"/>
              <a:gd name="T71" fmla="*/ 152 h 160"/>
              <a:gd name="T72" fmla="*/ 92 w 176"/>
              <a:gd name="T73" fmla="*/ 128 h 160"/>
              <a:gd name="T74" fmla="*/ 119 w 176"/>
              <a:gd name="T75" fmla="*/ 112 h 160"/>
              <a:gd name="T76" fmla="*/ 92 w 176"/>
              <a:gd name="T77" fmla="*/ 104 h 160"/>
              <a:gd name="T78" fmla="*/ 123 w 176"/>
              <a:gd name="T79" fmla="*/ 88 h 160"/>
              <a:gd name="T80" fmla="*/ 92 w 176"/>
              <a:gd name="T81" fmla="*/ 104 h 160"/>
              <a:gd name="T82" fmla="*/ 121 w 176"/>
              <a:gd name="T83" fmla="*/ 152 h 160"/>
              <a:gd name="T84" fmla="*/ 148 w 176"/>
              <a:gd name="T85" fmla="*/ 136 h 160"/>
              <a:gd name="T86" fmla="*/ 150 w 176"/>
              <a:gd name="T87" fmla="*/ 128 h 160"/>
              <a:gd name="T88" fmla="*/ 127 w 176"/>
              <a:gd name="T89" fmla="*/ 112 h 160"/>
              <a:gd name="T90" fmla="*/ 150 w 176"/>
              <a:gd name="T91" fmla="*/ 128 h 160"/>
              <a:gd name="T92" fmla="*/ 128 w 176"/>
              <a:gd name="T93" fmla="*/ 104 h 160"/>
              <a:gd name="T94" fmla="*/ 158 w 176"/>
              <a:gd name="T95" fmla="*/ 88 h 160"/>
              <a:gd name="T96" fmla="*/ 168 w 176"/>
              <a:gd name="T97" fmla="*/ 80 h 160"/>
              <a:gd name="T98" fmla="*/ 8 w 176"/>
              <a:gd name="T99" fmla="*/ 72 h 160"/>
              <a:gd name="T100" fmla="*/ 168 w 176"/>
              <a:gd name="T10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6" h="160">
                <a:moveTo>
                  <a:pt x="61" y="23"/>
                </a:moveTo>
                <a:cubicBezTo>
                  <a:pt x="61" y="23"/>
                  <a:pt x="61" y="23"/>
                  <a:pt x="61" y="23"/>
                </a:cubicBezTo>
                <a:cubicBezTo>
                  <a:pt x="77" y="39"/>
                  <a:pt x="77" y="39"/>
                  <a:pt x="77" y="39"/>
                </a:cubicBezTo>
                <a:cubicBezTo>
                  <a:pt x="78" y="40"/>
                  <a:pt x="79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35"/>
                  <a:pt x="84" y="34"/>
                  <a:pt x="83" y="33"/>
                </a:cubicBezTo>
                <a:cubicBezTo>
                  <a:pt x="74" y="24"/>
                  <a:pt x="74" y="24"/>
                  <a:pt x="74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4" y="24"/>
                  <a:pt x="116" y="22"/>
                  <a:pt x="116" y="20"/>
                </a:cubicBezTo>
                <a:cubicBezTo>
                  <a:pt x="116" y="18"/>
                  <a:pt x="114" y="16"/>
                  <a:pt x="112" y="16"/>
                </a:cubicBezTo>
                <a:cubicBezTo>
                  <a:pt x="74" y="16"/>
                  <a:pt x="74" y="16"/>
                  <a:pt x="74" y="16"/>
                </a:cubicBezTo>
                <a:cubicBezTo>
                  <a:pt x="83" y="7"/>
                  <a:pt x="83" y="7"/>
                  <a:pt x="83" y="7"/>
                </a:cubicBezTo>
                <a:cubicBezTo>
                  <a:pt x="84" y="6"/>
                  <a:pt x="84" y="5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7"/>
                  <a:pt x="61" y="17"/>
                  <a:pt x="61" y="17"/>
                </a:cubicBezTo>
                <a:cubicBezTo>
                  <a:pt x="60" y="18"/>
                  <a:pt x="60" y="19"/>
                  <a:pt x="60" y="20"/>
                </a:cubicBezTo>
                <a:cubicBezTo>
                  <a:pt x="60" y="21"/>
                  <a:pt x="60" y="22"/>
                  <a:pt x="61" y="23"/>
                </a:cubicBezTo>
                <a:moveTo>
                  <a:pt x="168" y="64"/>
                </a:moveTo>
                <a:cubicBezTo>
                  <a:pt x="8" y="64"/>
                  <a:pt x="8" y="64"/>
                  <a:pt x="8" y="64"/>
                </a:cubicBezTo>
                <a:cubicBezTo>
                  <a:pt x="4" y="64"/>
                  <a:pt x="0" y="68"/>
                  <a:pt x="0" y="72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5" y="159"/>
                  <a:pt x="26" y="160"/>
                  <a:pt x="28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0" y="160"/>
                  <a:pt x="151" y="159"/>
                  <a:pt x="152" y="157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66" y="88"/>
                  <a:pt x="166" y="88"/>
                  <a:pt x="16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6" y="84"/>
                  <a:pt x="176" y="8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8"/>
                  <a:pt x="172" y="64"/>
                  <a:pt x="168" y="64"/>
                </a:cubicBezTo>
                <a:moveTo>
                  <a:pt x="18" y="88"/>
                </a:moveTo>
                <a:cubicBezTo>
                  <a:pt x="45" y="88"/>
                  <a:pt x="45" y="88"/>
                  <a:pt x="45" y="88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21" y="104"/>
                  <a:pt x="21" y="104"/>
                  <a:pt x="21" y="104"/>
                </a:cubicBezTo>
                <a:lnTo>
                  <a:pt x="18" y="88"/>
                </a:lnTo>
                <a:close/>
                <a:moveTo>
                  <a:pt x="23" y="112"/>
                </a:moveTo>
                <a:cubicBezTo>
                  <a:pt x="49" y="112"/>
                  <a:pt x="49" y="112"/>
                  <a:pt x="49" y="112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26" y="128"/>
                  <a:pt x="26" y="128"/>
                  <a:pt x="26" y="128"/>
                </a:cubicBezTo>
                <a:lnTo>
                  <a:pt x="23" y="112"/>
                </a:lnTo>
                <a:close/>
                <a:moveTo>
                  <a:pt x="31" y="152"/>
                </a:moveTo>
                <a:cubicBezTo>
                  <a:pt x="28" y="136"/>
                  <a:pt x="28" y="136"/>
                  <a:pt x="28" y="136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5" y="152"/>
                  <a:pt x="55" y="152"/>
                  <a:pt x="55" y="152"/>
                </a:cubicBezTo>
                <a:lnTo>
                  <a:pt x="31" y="152"/>
                </a:lnTo>
                <a:close/>
                <a:moveTo>
                  <a:pt x="84" y="152"/>
                </a:moveTo>
                <a:cubicBezTo>
                  <a:pt x="63" y="152"/>
                  <a:pt x="63" y="152"/>
                  <a:pt x="63" y="152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84" y="136"/>
                  <a:pt x="84" y="136"/>
                  <a:pt x="84" y="136"/>
                </a:cubicBezTo>
                <a:lnTo>
                  <a:pt x="84" y="152"/>
                </a:lnTo>
                <a:close/>
                <a:moveTo>
                  <a:pt x="84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84" y="112"/>
                  <a:pt x="84" y="112"/>
                  <a:pt x="84" y="112"/>
                </a:cubicBezTo>
                <a:lnTo>
                  <a:pt x="84" y="128"/>
                </a:lnTo>
                <a:close/>
                <a:moveTo>
                  <a:pt x="84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3" y="88"/>
                  <a:pt x="53" y="88"/>
                  <a:pt x="53" y="88"/>
                </a:cubicBezTo>
                <a:cubicBezTo>
                  <a:pt x="84" y="88"/>
                  <a:pt x="84" y="88"/>
                  <a:pt x="84" y="88"/>
                </a:cubicBezTo>
                <a:lnTo>
                  <a:pt x="84" y="104"/>
                </a:lnTo>
                <a:close/>
                <a:moveTo>
                  <a:pt x="113" y="152"/>
                </a:moveTo>
                <a:cubicBezTo>
                  <a:pt x="92" y="152"/>
                  <a:pt x="92" y="152"/>
                  <a:pt x="92" y="152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15" y="136"/>
                  <a:pt x="115" y="136"/>
                  <a:pt x="115" y="136"/>
                </a:cubicBezTo>
                <a:lnTo>
                  <a:pt x="113" y="152"/>
                </a:lnTo>
                <a:close/>
                <a:moveTo>
                  <a:pt x="116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19" y="112"/>
                  <a:pt x="119" y="112"/>
                  <a:pt x="119" y="112"/>
                </a:cubicBezTo>
                <a:lnTo>
                  <a:pt x="116" y="128"/>
                </a:lnTo>
                <a:close/>
                <a:moveTo>
                  <a:pt x="92" y="104"/>
                </a:moveTo>
                <a:cubicBezTo>
                  <a:pt x="92" y="88"/>
                  <a:pt x="92" y="88"/>
                  <a:pt x="92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0" y="104"/>
                  <a:pt x="120" y="104"/>
                  <a:pt x="120" y="104"/>
                </a:cubicBezTo>
                <a:lnTo>
                  <a:pt x="92" y="104"/>
                </a:lnTo>
                <a:close/>
                <a:moveTo>
                  <a:pt x="145" y="152"/>
                </a:moveTo>
                <a:cubicBezTo>
                  <a:pt x="121" y="152"/>
                  <a:pt x="121" y="152"/>
                  <a:pt x="121" y="152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48" y="136"/>
                  <a:pt x="148" y="136"/>
                  <a:pt x="148" y="136"/>
                </a:cubicBezTo>
                <a:lnTo>
                  <a:pt x="145" y="152"/>
                </a:lnTo>
                <a:close/>
                <a:moveTo>
                  <a:pt x="150" y="128"/>
                </a:moveTo>
                <a:cubicBezTo>
                  <a:pt x="124" y="128"/>
                  <a:pt x="124" y="128"/>
                  <a:pt x="124" y="128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53" y="112"/>
                  <a:pt x="153" y="112"/>
                  <a:pt x="153" y="112"/>
                </a:cubicBezTo>
                <a:lnTo>
                  <a:pt x="150" y="128"/>
                </a:lnTo>
                <a:close/>
                <a:moveTo>
                  <a:pt x="155" y="104"/>
                </a:moveTo>
                <a:cubicBezTo>
                  <a:pt x="128" y="104"/>
                  <a:pt x="128" y="104"/>
                  <a:pt x="128" y="104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58" y="88"/>
                  <a:pt x="158" y="88"/>
                  <a:pt x="158" y="88"/>
                </a:cubicBezTo>
                <a:lnTo>
                  <a:pt x="155" y="104"/>
                </a:lnTo>
                <a:close/>
                <a:moveTo>
                  <a:pt x="168" y="80"/>
                </a:moveTo>
                <a:cubicBezTo>
                  <a:pt x="8" y="80"/>
                  <a:pt x="8" y="80"/>
                  <a:pt x="8" y="80"/>
                </a:cubicBezTo>
                <a:cubicBezTo>
                  <a:pt x="8" y="72"/>
                  <a:pt x="8" y="72"/>
                  <a:pt x="8" y="72"/>
                </a:cubicBezTo>
                <a:cubicBezTo>
                  <a:pt x="168" y="72"/>
                  <a:pt x="168" y="72"/>
                  <a:pt x="168" y="72"/>
                </a:cubicBezTo>
                <a:lnTo>
                  <a:pt x="168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6"/>
          <p:cNvSpPr>
            <a:spLocks noEditPoints="1"/>
          </p:cNvSpPr>
          <p:nvPr/>
        </p:nvSpPr>
        <p:spPr bwMode="auto">
          <a:xfrm>
            <a:off x="1550988" y="5106988"/>
            <a:ext cx="617538" cy="561975"/>
          </a:xfrm>
          <a:custGeom>
            <a:avLst/>
            <a:gdLst>
              <a:gd name="T0" fmla="*/ 64 w 176"/>
              <a:gd name="T1" fmla="*/ 24 h 160"/>
              <a:gd name="T2" fmla="*/ 93 w 176"/>
              <a:gd name="T3" fmla="*/ 33 h 160"/>
              <a:gd name="T4" fmla="*/ 96 w 176"/>
              <a:gd name="T5" fmla="*/ 40 h 160"/>
              <a:gd name="T6" fmla="*/ 115 w 176"/>
              <a:gd name="T7" fmla="*/ 23 h 160"/>
              <a:gd name="T8" fmla="*/ 115 w 176"/>
              <a:gd name="T9" fmla="*/ 17 h 160"/>
              <a:gd name="T10" fmla="*/ 96 w 176"/>
              <a:gd name="T11" fmla="*/ 0 h 160"/>
              <a:gd name="T12" fmla="*/ 93 w 176"/>
              <a:gd name="T13" fmla="*/ 7 h 160"/>
              <a:gd name="T14" fmla="*/ 64 w 176"/>
              <a:gd name="T15" fmla="*/ 16 h 160"/>
              <a:gd name="T16" fmla="*/ 64 w 176"/>
              <a:gd name="T17" fmla="*/ 24 h 160"/>
              <a:gd name="T18" fmla="*/ 8 w 176"/>
              <a:gd name="T19" fmla="*/ 64 h 160"/>
              <a:gd name="T20" fmla="*/ 0 w 176"/>
              <a:gd name="T21" fmla="*/ 80 h 160"/>
              <a:gd name="T22" fmla="*/ 10 w 176"/>
              <a:gd name="T23" fmla="*/ 88 h 160"/>
              <a:gd name="T24" fmla="*/ 24 w 176"/>
              <a:gd name="T25" fmla="*/ 157 h 160"/>
              <a:gd name="T26" fmla="*/ 148 w 176"/>
              <a:gd name="T27" fmla="*/ 160 h 160"/>
              <a:gd name="T28" fmla="*/ 152 w 176"/>
              <a:gd name="T29" fmla="*/ 157 h 160"/>
              <a:gd name="T30" fmla="*/ 168 w 176"/>
              <a:gd name="T31" fmla="*/ 88 h 160"/>
              <a:gd name="T32" fmla="*/ 176 w 176"/>
              <a:gd name="T33" fmla="*/ 72 h 160"/>
              <a:gd name="T34" fmla="*/ 18 w 176"/>
              <a:gd name="T35" fmla="*/ 88 h 160"/>
              <a:gd name="T36" fmla="*/ 48 w 176"/>
              <a:gd name="T37" fmla="*/ 104 h 160"/>
              <a:gd name="T38" fmla="*/ 18 w 176"/>
              <a:gd name="T39" fmla="*/ 88 h 160"/>
              <a:gd name="T40" fmla="*/ 49 w 176"/>
              <a:gd name="T41" fmla="*/ 112 h 160"/>
              <a:gd name="T42" fmla="*/ 26 w 176"/>
              <a:gd name="T43" fmla="*/ 128 h 160"/>
              <a:gd name="T44" fmla="*/ 31 w 176"/>
              <a:gd name="T45" fmla="*/ 152 h 160"/>
              <a:gd name="T46" fmla="*/ 53 w 176"/>
              <a:gd name="T47" fmla="*/ 136 h 160"/>
              <a:gd name="T48" fmla="*/ 31 w 176"/>
              <a:gd name="T49" fmla="*/ 152 h 160"/>
              <a:gd name="T50" fmla="*/ 63 w 176"/>
              <a:gd name="T51" fmla="*/ 152 h 160"/>
              <a:gd name="T52" fmla="*/ 84 w 176"/>
              <a:gd name="T53" fmla="*/ 136 h 160"/>
              <a:gd name="T54" fmla="*/ 84 w 176"/>
              <a:gd name="T55" fmla="*/ 128 h 160"/>
              <a:gd name="T56" fmla="*/ 57 w 176"/>
              <a:gd name="T57" fmla="*/ 112 h 160"/>
              <a:gd name="T58" fmla="*/ 84 w 176"/>
              <a:gd name="T59" fmla="*/ 128 h 160"/>
              <a:gd name="T60" fmla="*/ 56 w 176"/>
              <a:gd name="T61" fmla="*/ 104 h 160"/>
              <a:gd name="T62" fmla="*/ 84 w 176"/>
              <a:gd name="T63" fmla="*/ 88 h 160"/>
              <a:gd name="T64" fmla="*/ 113 w 176"/>
              <a:gd name="T65" fmla="*/ 152 h 160"/>
              <a:gd name="T66" fmla="*/ 92 w 176"/>
              <a:gd name="T67" fmla="*/ 136 h 160"/>
              <a:gd name="T68" fmla="*/ 113 w 176"/>
              <a:gd name="T69" fmla="*/ 152 h 160"/>
              <a:gd name="T70" fmla="*/ 92 w 176"/>
              <a:gd name="T71" fmla="*/ 128 h 160"/>
              <a:gd name="T72" fmla="*/ 119 w 176"/>
              <a:gd name="T73" fmla="*/ 112 h 160"/>
              <a:gd name="T74" fmla="*/ 92 w 176"/>
              <a:gd name="T75" fmla="*/ 104 h 160"/>
              <a:gd name="T76" fmla="*/ 123 w 176"/>
              <a:gd name="T77" fmla="*/ 88 h 160"/>
              <a:gd name="T78" fmla="*/ 92 w 176"/>
              <a:gd name="T79" fmla="*/ 104 h 160"/>
              <a:gd name="T80" fmla="*/ 121 w 176"/>
              <a:gd name="T81" fmla="*/ 152 h 160"/>
              <a:gd name="T82" fmla="*/ 148 w 176"/>
              <a:gd name="T83" fmla="*/ 136 h 160"/>
              <a:gd name="T84" fmla="*/ 150 w 176"/>
              <a:gd name="T85" fmla="*/ 128 h 160"/>
              <a:gd name="T86" fmla="*/ 127 w 176"/>
              <a:gd name="T87" fmla="*/ 112 h 160"/>
              <a:gd name="T88" fmla="*/ 150 w 176"/>
              <a:gd name="T89" fmla="*/ 128 h 160"/>
              <a:gd name="T90" fmla="*/ 128 w 176"/>
              <a:gd name="T91" fmla="*/ 104 h 160"/>
              <a:gd name="T92" fmla="*/ 158 w 176"/>
              <a:gd name="T93" fmla="*/ 88 h 160"/>
              <a:gd name="T94" fmla="*/ 168 w 176"/>
              <a:gd name="T95" fmla="*/ 80 h 160"/>
              <a:gd name="T96" fmla="*/ 8 w 176"/>
              <a:gd name="T97" fmla="*/ 72 h 160"/>
              <a:gd name="T98" fmla="*/ 168 w 176"/>
              <a:gd name="T9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60"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93" y="33"/>
                  <a:pt x="93" y="33"/>
                  <a:pt x="93" y="33"/>
                </a:cubicBezTo>
                <a:cubicBezTo>
                  <a:pt x="92" y="34"/>
                  <a:pt x="92" y="35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7" y="40"/>
                  <a:pt x="98" y="40"/>
                  <a:pt x="99" y="39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6" y="22"/>
                  <a:pt x="116" y="21"/>
                  <a:pt x="116" y="20"/>
                </a:cubicBezTo>
                <a:cubicBezTo>
                  <a:pt x="116" y="19"/>
                  <a:pt x="116" y="18"/>
                  <a:pt x="115" y="17"/>
                </a:cubicBezTo>
                <a:cubicBezTo>
                  <a:pt x="99" y="1"/>
                  <a:pt x="99" y="1"/>
                  <a:pt x="99" y="1"/>
                </a:cubicBezTo>
                <a:cubicBezTo>
                  <a:pt x="98" y="0"/>
                  <a:pt x="97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5"/>
                  <a:pt x="92" y="6"/>
                  <a:pt x="93" y="7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2" y="16"/>
                  <a:pt x="60" y="18"/>
                  <a:pt x="60" y="20"/>
                </a:cubicBezTo>
                <a:cubicBezTo>
                  <a:pt x="60" y="22"/>
                  <a:pt x="62" y="24"/>
                  <a:pt x="64" y="24"/>
                </a:cubicBezTo>
                <a:moveTo>
                  <a:pt x="168" y="64"/>
                </a:moveTo>
                <a:cubicBezTo>
                  <a:pt x="8" y="64"/>
                  <a:pt x="8" y="64"/>
                  <a:pt x="8" y="64"/>
                </a:cubicBezTo>
                <a:cubicBezTo>
                  <a:pt x="4" y="64"/>
                  <a:pt x="0" y="68"/>
                  <a:pt x="0" y="72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5" y="159"/>
                  <a:pt x="26" y="160"/>
                  <a:pt x="28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0" y="160"/>
                  <a:pt x="151" y="159"/>
                  <a:pt x="152" y="157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66" y="88"/>
                  <a:pt x="166" y="88"/>
                  <a:pt x="16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6" y="84"/>
                  <a:pt x="176" y="8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8"/>
                  <a:pt x="172" y="64"/>
                  <a:pt x="168" y="64"/>
                </a:cubicBezTo>
                <a:moveTo>
                  <a:pt x="18" y="88"/>
                </a:moveTo>
                <a:cubicBezTo>
                  <a:pt x="45" y="88"/>
                  <a:pt x="45" y="88"/>
                  <a:pt x="45" y="88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21" y="104"/>
                  <a:pt x="21" y="104"/>
                  <a:pt x="21" y="104"/>
                </a:cubicBezTo>
                <a:lnTo>
                  <a:pt x="18" y="88"/>
                </a:lnTo>
                <a:close/>
                <a:moveTo>
                  <a:pt x="23" y="112"/>
                </a:moveTo>
                <a:cubicBezTo>
                  <a:pt x="49" y="112"/>
                  <a:pt x="49" y="112"/>
                  <a:pt x="49" y="112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26" y="128"/>
                  <a:pt x="26" y="128"/>
                  <a:pt x="26" y="128"/>
                </a:cubicBezTo>
                <a:lnTo>
                  <a:pt x="23" y="112"/>
                </a:lnTo>
                <a:close/>
                <a:moveTo>
                  <a:pt x="31" y="152"/>
                </a:moveTo>
                <a:cubicBezTo>
                  <a:pt x="28" y="136"/>
                  <a:pt x="28" y="136"/>
                  <a:pt x="28" y="136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5" y="152"/>
                  <a:pt x="55" y="152"/>
                  <a:pt x="55" y="152"/>
                </a:cubicBezTo>
                <a:lnTo>
                  <a:pt x="31" y="152"/>
                </a:lnTo>
                <a:close/>
                <a:moveTo>
                  <a:pt x="84" y="152"/>
                </a:moveTo>
                <a:cubicBezTo>
                  <a:pt x="63" y="152"/>
                  <a:pt x="63" y="152"/>
                  <a:pt x="63" y="152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84" y="136"/>
                  <a:pt x="84" y="136"/>
                  <a:pt x="84" y="136"/>
                </a:cubicBezTo>
                <a:lnTo>
                  <a:pt x="84" y="152"/>
                </a:lnTo>
                <a:close/>
                <a:moveTo>
                  <a:pt x="84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84" y="112"/>
                  <a:pt x="84" y="112"/>
                  <a:pt x="84" y="112"/>
                </a:cubicBezTo>
                <a:lnTo>
                  <a:pt x="84" y="128"/>
                </a:lnTo>
                <a:close/>
                <a:moveTo>
                  <a:pt x="84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3" y="88"/>
                  <a:pt x="53" y="88"/>
                  <a:pt x="53" y="88"/>
                </a:cubicBezTo>
                <a:cubicBezTo>
                  <a:pt x="84" y="88"/>
                  <a:pt x="84" y="88"/>
                  <a:pt x="84" y="88"/>
                </a:cubicBezTo>
                <a:lnTo>
                  <a:pt x="84" y="104"/>
                </a:lnTo>
                <a:close/>
                <a:moveTo>
                  <a:pt x="113" y="152"/>
                </a:moveTo>
                <a:cubicBezTo>
                  <a:pt x="92" y="152"/>
                  <a:pt x="92" y="152"/>
                  <a:pt x="92" y="152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15" y="136"/>
                  <a:pt x="115" y="136"/>
                  <a:pt x="115" y="136"/>
                </a:cubicBezTo>
                <a:lnTo>
                  <a:pt x="113" y="152"/>
                </a:lnTo>
                <a:close/>
                <a:moveTo>
                  <a:pt x="116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19" y="112"/>
                  <a:pt x="119" y="112"/>
                  <a:pt x="119" y="112"/>
                </a:cubicBezTo>
                <a:lnTo>
                  <a:pt x="116" y="128"/>
                </a:lnTo>
                <a:close/>
                <a:moveTo>
                  <a:pt x="92" y="104"/>
                </a:moveTo>
                <a:cubicBezTo>
                  <a:pt x="92" y="88"/>
                  <a:pt x="92" y="88"/>
                  <a:pt x="92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0" y="104"/>
                  <a:pt x="120" y="104"/>
                  <a:pt x="120" y="104"/>
                </a:cubicBezTo>
                <a:lnTo>
                  <a:pt x="92" y="104"/>
                </a:lnTo>
                <a:close/>
                <a:moveTo>
                  <a:pt x="145" y="152"/>
                </a:moveTo>
                <a:cubicBezTo>
                  <a:pt x="121" y="152"/>
                  <a:pt x="121" y="152"/>
                  <a:pt x="121" y="152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48" y="136"/>
                  <a:pt x="148" y="136"/>
                  <a:pt x="148" y="136"/>
                </a:cubicBezTo>
                <a:lnTo>
                  <a:pt x="145" y="152"/>
                </a:lnTo>
                <a:close/>
                <a:moveTo>
                  <a:pt x="150" y="128"/>
                </a:moveTo>
                <a:cubicBezTo>
                  <a:pt x="124" y="128"/>
                  <a:pt x="124" y="128"/>
                  <a:pt x="124" y="128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53" y="112"/>
                  <a:pt x="153" y="112"/>
                  <a:pt x="153" y="112"/>
                </a:cubicBezTo>
                <a:lnTo>
                  <a:pt x="150" y="128"/>
                </a:lnTo>
                <a:close/>
                <a:moveTo>
                  <a:pt x="155" y="104"/>
                </a:moveTo>
                <a:cubicBezTo>
                  <a:pt x="128" y="104"/>
                  <a:pt x="128" y="104"/>
                  <a:pt x="128" y="104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58" y="88"/>
                  <a:pt x="158" y="88"/>
                  <a:pt x="158" y="88"/>
                </a:cubicBezTo>
                <a:lnTo>
                  <a:pt x="155" y="104"/>
                </a:lnTo>
                <a:close/>
                <a:moveTo>
                  <a:pt x="168" y="80"/>
                </a:moveTo>
                <a:cubicBezTo>
                  <a:pt x="8" y="80"/>
                  <a:pt x="8" y="80"/>
                  <a:pt x="8" y="80"/>
                </a:cubicBezTo>
                <a:cubicBezTo>
                  <a:pt x="8" y="72"/>
                  <a:pt x="8" y="72"/>
                  <a:pt x="8" y="72"/>
                </a:cubicBezTo>
                <a:cubicBezTo>
                  <a:pt x="168" y="72"/>
                  <a:pt x="168" y="72"/>
                  <a:pt x="168" y="72"/>
                </a:cubicBezTo>
                <a:lnTo>
                  <a:pt x="168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7"/>
          <p:cNvSpPr>
            <a:spLocks noEditPoints="1"/>
          </p:cNvSpPr>
          <p:nvPr/>
        </p:nvSpPr>
        <p:spPr bwMode="auto">
          <a:xfrm>
            <a:off x="2730500" y="5106988"/>
            <a:ext cx="617538" cy="561975"/>
          </a:xfrm>
          <a:custGeom>
            <a:avLst/>
            <a:gdLst>
              <a:gd name="T0" fmla="*/ 84 w 176"/>
              <a:gd name="T1" fmla="*/ 28 h 160"/>
              <a:gd name="T2" fmla="*/ 88 w 176"/>
              <a:gd name="T3" fmla="*/ 48 h 160"/>
              <a:gd name="T4" fmla="*/ 92 w 176"/>
              <a:gd name="T5" fmla="*/ 28 h 160"/>
              <a:gd name="T6" fmla="*/ 112 w 176"/>
              <a:gd name="T7" fmla="*/ 24 h 160"/>
              <a:gd name="T8" fmla="*/ 92 w 176"/>
              <a:gd name="T9" fmla="*/ 20 h 160"/>
              <a:gd name="T10" fmla="*/ 88 w 176"/>
              <a:gd name="T11" fmla="*/ 0 h 160"/>
              <a:gd name="T12" fmla="*/ 84 w 176"/>
              <a:gd name="T13" fmla="*/ 20 h 160"/>
              <a:gd name="T14" fmla="*/ 64 w 176"/>
              <a:gd name="T15" fmla="*/ 24 h 160"/>
              <a:gd name="T16" fmla="*/ 168 w 176"/>
              <a:gd name="T17" fmla="*/ 64 h 160"/>
              <a:gd name="T18" fmla="*/ 0 w 176"/>
              <a:gd name="T19" fmla="*/ 72 h 160"/>
              <a:gd name="T20" fmla="*/ 8 w 176"/>
              <a:gd name="T21" fmla="*/ 88 h 160"/>
              <a:gd name="T22" fmla="*/ 24 w 176"/>
              <a:gd name="T23" fmla="*/ 157 h 160"/>
              <a:gd name="T24" fmla="*/ 28 w 176"/>
              <a:gd name="T25" fmla="*/ 160 h 160"/>
              <a:gd name="T26" fmla="*/ 152 w 176"/>
              <a:gd name="T27" fmla="*/ 157 h 160"/>
              <a:gd name="T28" fmla="*/ 166 w 176"/>
              <a:gd name="T29" fmla="*/ 88 h 160"/>
              <a:gd name="T30" fmla="*/ 176 w 176"/>
              <a:gd name="T31" fmla="*/ 80 h 160"/>
              <a:gd name="T32" fmla="*/ 168 w 176"/>
              <a:gd name="T33" fmla="*/ 64 h 160"/>
              <a:gd name="T34" fmla="*/ 45 w 176"/>
              <a:gd name="T35" fmla="*/ 88 h 160"/>
              <a:gd name="T36" fmla="*/ 21 w 176"/>
              <a:gd name="T37" fmla="*/ 104 h 160"/>
              <a:gd name="T38" fmla="*/ 23 w 176"/>
              <a:gd name="T39" fmla="*/ 112 h 160"/>
              <a:gd name="T40" fmla="*/ 52 w 176"/>
              <a:gd name="T41" fmla="*/ 128 h 160"/>
              <a:gd name="T42" fmla="*/ 23 w 176"/>
              <a:gd name="T43" fmla="*/ 112 h 160"/>
              <a:gd name="T44" fmla="*/ 28 w 176"/>
              <a:gd name="T45" fmla="*/ 136 h 160"/>
              <a:gd name="T46" fmla="*/ 55 w 176"/>
              <a:gd name="T47" fmla="*/ 152 h 160"/>
              <a:gd name="T48" fmla="*/ 84 w 176"/>
              <a:gd name="T49" fmla="*/ 152 h 160"/>
              <a:gd name="T50" fmla="*/ 61 w 176"/>
              <a:gd name="T51" fmla="*/ 136 h 160"/>
              <a:gd name="T52" fmla="*/ 84 w 176"/>
              <a:gd name="T53" fmla="*/ 152 h 160"/>
              <a:gd name="T54" fmla="*/ 60 w 176"/>
              <a:gd name="T55" fmla="*/ 128 h 160"/>
              <a:gd name="T56" fmla="*/ 84 w 176"/>
              <a:gd name="T57" fmla="*/ 112 h 160"/>
              <a:gd name="T58" fmla="*/ 84 w 176"/>
              <a:gd name="T59" fmla="*/ 104 h 160"/>
              <a:gd name="T60" fmla="*/ 53 w 176"/>
              <a:gd name="T61" fmla="*/ 88 h 160"/>
              <a:gd name="T62" fmla="*/ 84 w 176"/>
              <a:gd name="T63" fmla="*/ 104 h 160"/>
              <a:gd name="T64" fmla="*/ 92 w 176"/>
              <a:gd name="T65" fmla="*/ 152 h 160"/>
              <a:gd name="T66" fmla="*/ 115 w 176"/>
              <a:gd name="T67" fmla="*/ 136 h 160"/>
              <a:gd name="T68" fmla="*/ 116 w 176"/>
              <a:gd name="T69" fmla="*/ 128 h 160"/>
              <a:gd name="T70" fmla="*/ 92 w 176"/>
              <a:gd name="T71" fmla="*/ 112 h 160"/>
              <a:gd name="T72" fmla="*/ 116 w 176"/>
              <a:gd name="T73" fmla="*/ 128 h 160"/>
              <a:gd name="T74" fmla="*/ 92 w 176"/>
              <a:gd name="T75" fmla="*/ 88 h 160"/>
              <a:gd name="T76" fmla="*/ 120 w 176"/>
              <a:gd name="T77" fmla="*/ 104 h 160"/>
              <a:gd name="T78" fmla="*/ 145 w 176"/>
              <a:gd name="T79" fmla="*/ 152 h 160"/>
              <a:gd name="T80" fmla="*/ 123 w 176"/>
              <a:gd name="T81" fmla="*/ 136 h 160"/>
              <a:gd name="T82" fmla="*/ 145 w 176"/>
              <a:gd name="T83" fmla="*/ 152 h 160"/>
              <a:gd name="T84" fmla="*/ 124 w 176"/>
              <a:gd name="T85" fmla="*/ 128 h 160"/>
              <a:gd name="T86" fmla="*/ 153 w 176"/>
              <a:gd name="T87" fmla="*/ 112 h 160"/>
              <a:gd name="T88" fmla="*/ 155 w 176"/>
              <a:gd name="T89" fmla="*/ 104 h 160"/>
              <a:gd name="T90" fmla="*/ 131 w 176"/>
              <a:gd name="T91" fmla="*/ 88 h 160"/>
              <a:gd name="T92" fmla="*/ 155 w 176"/>
              <a:gd name="T93" fmla="*/ 104 h 160"/>
              <a:gd name="T94" fmla="*/ 8 w 176"/>
              <a:gd name="T95" fmla="*/ 80 h 160"/>
              <a:gd name="T96" fmla="*/ 168 w 176"/>
              <a:gd name="T97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6" h="160">
                <a:moveTo>
                  <a:pt x="68" y="28"/>
                </a:moveTo>
                <a:cubicBezTo>
                  <a:pt x="84" y="28"/>
                  <a:pt x="84" y="28"/>
                  <a:pt x="84" y="28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6"/>
                  <a:pt x="86" y="48"/>
                  <a:pt x="88" y="48"/>
                </a:cubicBezTo>
                <a:cubicBezTo>
                  <a:pt x="90" y="48"/>
                  <a:pt x="92" y="46"/>
                  <a:pt x="92" y="44"/>
                </a:cubicBezTo>
                <a:cubicBezTo>
                  <a:pt x="92" y="28"/>
                  <a:pt x="92" y="28"/>
                  <a:pt x="92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0" y="28"/>
                  <a:pt x="112" y="26"/>
                  <a:pt x="112" y="24"/>
                </a:cubicBezTo>
                <a:cubicBezTo>
                  <a:pt x="112" y="22"/>
                  <a:pt x="110" y="20"/>
                  <a:pt x="108" y="20"/>
                </a:cubicBezTo>
                <a:cubicBezTo>
                  <a:pt x="92" y="20"/>
                  <a:pt x="92" y="20"/>
                  <a:pt x="92" y="20"/>
                </a:cubicBezTo>
                <a:cubicBezTo>
                  <a:pt x="92" y="4"/>
                  <a:pt x="92" y="4"/>
                  <a:pt x="92" y="4"/>
                </a:cubicBezTo>
                <a:cubicBezTo>
                  <a:pt x="92" y="2"/>
                  <a:pt x="90" y="0"/>
                  <a:pt x="88" y="0"/>
                </a:cubicBezTo>
                <a:cubicBezTo>
                  <a:pt x="86" y="0"/>
                  <a:pt x="84" y="2"/>
                  <a:pt x="84" y="4"/>
                </a:cubicBezTo>
                <a:cubicBezTo>
                  <a:pt x="84" y="20"/>
                  <a:pt x="84" y="20"/>
                  <a:pt x="84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6" y="20"/>
                  <a:pt x="64" y="22"/>
                  <a:pt x="64" y="24"/>
                </a:cubicBezTo>
                <a:cubicBezTo>
                  <a:pt x="64" y="26"/>
                  <a:pt x="66" y="28"/>
                  <a:pt x="68" y="28"/>
                </a:cubicBezTo>
                <a:moveTo>
                  <a:pt x="168" y="64"/>
                </a:moveTo>
                <a:cubicBezTo>
                  <a:pt x="8" y="64"/>
                  <a:pt x="8" y="64"/>
                  <a:pt x="8" y="64"/>
                </a:cubicBezTo>
                <a:cubicBezTo>
                  <a:pt x="4" y="64"/>
                  <a:pt x="0" y="68"/>
                  <a:pt x="0" y="72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5" y="159"/>
                  <a:pt x="26" y="160"/>
                  <a:pt x="28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0" y="160"/>
                  <a:pt x="151" y="159"/>
                  <a:pt x="152" y="157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66" y="88"/>
                  <a:pt x="166" y="88"/>
                  <a:pt x="16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6" y="84"/>
                  <a:pt x="176" y="8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8"/>
                  <a:pt x="172" y="64"/>
                  <a:pt x="168" y="64"/>
                </a:cubicBezTo>
                <a:moveTo>
                  <a:pt x="18" y="88"/>
                </a:moveTo>
                <a:cubicBezTo>
                  <a:pt x="45" y="88"/>
                  <a:pt x="45" y="88"/>
                  <a:pt x="45" y="88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21" y="104"/>
                  <a:pt x="21" y="104"/>
                  <a:pt x="21" y="104"/>
                </a:cubicBezTo>
                <a:lnTo>
                  <a:pt x="18" y="88"/>
                </a:lnTo>
                <a:close/>
                <a:moveTo>
                  <a:pt x="23" y="112"/>
                </a:moveTo>
                <a:cubicBezTo>
                  <a:pt x="49" y="112"/>
                  <a:pt x="49" y="112"/>
                  <a:pt x="49" y="112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26" y="128"/>
                  <a:pt x="26" y="128"/>
                  <a:pt x="26" y="128"/>
                </a:cubicBezTo>
                <a:lnTo>
                  <a:pt x="23" y="112"/>
                </a:lnTo>
                <a:close/>
                <a:moveTo>
                  <a:pt x="31" y="152"/>
                </a:moveTo>
                <a:cubicBezTo>
                  <a:pt x="28" y="136"/>
                  <a:pt x="28" y="136"/>
                  <a:pt x="28" y="136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5" y="152"/>
                  <a:pt x="55" y="152"/>
                  <a:pt x="55" y="152"/>
                </a:cubicBezTo>
                <a:lnTo>
                  <a:pt x="31" y="152"/>
                </a:lnTo>
                <a:close/>
                <a:moveTo>
                  <a:pt x="84" y="152"/>
                </a:moveTo>
                <a:cubicBezTo>
                  <a:pt x="63" y="152"/>
                  <a:pt x="63" y="152"/>
                  <a:pt x="63" y="152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84" y="136"/>
                  <a:pt x="84" y="136"/>
                  <a:pt x="84" y="136"/>
                </a:cubicBezTo>
                <a:lnTo>
                  <a:pt x="84" y="152"/>
                </a:lnTo>
                <a:close/>
                <a:moveTo>
                  <a:pt x="84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84" y="112"/>
                  <a:pt x="84" y="112"/>
                  <a:pt x="84" y="112"/>
                </a:cubicBezTo>
                <a:lnTo>
                  <a:pt x="84" y="128"/>
                </a:lnTo>
                <a:close/>
                <a:moveTo>
                  <a:pt x="84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3" y="88"/>
                  <a:pt x="53" y="88"/>
                  <a:pt x="53" y="88"/>
                </a:cubicBezTo>
                <a:cubicBezTo>
                  <a:pt x="84" y="88"/>
                  <a:pt x="84" y="88"/>
                  <a:pt x="84" y="88"/>
                </a:cubicBezTo>
                <a:lnTo>
                  <a:pt x="84" y="104"/>
                </a:lnTo>
                <a:close/>
                <a:moveTo>
                  <a:pt x="113" y="152"/>
                </a:moveTo>
                <a:cubicBezTo>
                  <a:pt x="92" y="152"/>
                  <a:pt x="92" y="152"/>
                  <a:pt x="92" y="152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15" y="136"/>
                  <a:pt x="115" y="136"/>
                  <a:pt x="115" y="136"/>
                </a:cubicBezTo>
                <a:lnTo>
                  <a:pt x="113" y="152"/>
                </a:lnTo>
                <a:close/>
                <a:moveTo>
                  <a:pt x="116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19" y="112"/>
                  <a:pt x="119" y="112"/>
                  <a:pt x="119" y="112"/>
                </a:cubicBezTo>
                <a:lnTo>
                  <a:pt x="116" y="128"/>
                </a:lnTo>
                <a:close/>
                <a:moveTo>
                  <a:pt x="92" y="104"/>
                </a:moveTo>
                <a:cubicBezTo>
                  <a:pt x="92" y="88"/>
                  <a:pt x="92" y="88"/>
                  <a:pt x="92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0" y="104"/>
                  <a:pt x="120" y="104"/>
                  <a:pt x="120" y="104"/>
                </a:cubicBezTo>
                <a:lnTo>
                  <a:pt x="92" y="104"/>
                </a:lnTo>
                <a:close/>
                <a:moveTo>
                  <a:pt x="145" y="152"/>
                </a:moveTo>
                <a:cubicBezTo>
                  <a:pt x="121" y="152"/>
                  <a:pt x="121" y="152"/>
                  <a:pt x="121" y="152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48" y="136"/>
                  <a:pt x="148" y="136"/>
                  <a:pt x="148" y="136"/>
                </a:cubicBezTo>
                <a:lnTo>
                  <a:pt x="145" y="152"/>
                </a:lnTo>
                <a:close/>
                <a:moveTo>
                  <a:pt x="150" y="128"/>
                </a:moveTo>
                <a:cubicBezTo>
                  <a:pt x="124" y="128"/>
                  <a:pt x="124" y="128"/>
                  <a:pt x="124" y="128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53" y="112"/>
                  <a:pt x="153" y="112"/>
                  <a:pt x="153" y="112"/>
                </a:cubicBezTo>
                <a:lnTo>
                  <a:pt x="150" y="128"/>
                </a:lnTo>
                <a:close/>
                <a:moveTo>
                  <a:pt x="155" y="104"/>
                </a:moveTo>
                <a:cubicBezTo>
                  <a:pt x="128" y="104"/>
                  <a:pt x="128" y="104"/>
                  <a:pt x="128" y="104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58" y="88"/>
                  <a:pt x="158" y="88"/>
                  <a:pt x="158" y="88"/>
                </a:cubicBezTo>
                <a:lnTo>
                  <a:pt x="155" y="104"/>
                </a:lnTo>
                <a:close/>
                <a:moveTo>
                  <a:pt x="168" y="80"/>
                </a:moveTo>
                <a:cubicBezTo>
                  <a:pt x="8" y="80"/>
                  <a:pt x="8" y="80"/>
                  <a:pt x="8" y="80"/>
                </a:cubicBezTo>
                <a:cubicBezTo>
                  <a:pt x="8" y="72"/>
                  <a:pt x="8" y="72"/>
                  <a:pt x="8" y="72"/>
                </a:cubicBezTo>
                <a:cubicBezTo>
                  <a:pt x="168" y="72"/>
                  <a:pt x="168" y="72"/>
                  <a:pt x="168" y="72"/>
                </a:cubicBezTo>
                <a:lnTo>
                  <a:pt x="168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8"/>
          <p:cNvSpPr>
            <a:spLocks noEditPoints="1"/>
          </p:cNvSpPr>
          <p:nvPr/>
        </p:nvSpPr>
        <p:spPr bwMode="auto">
          <a:xfrm>
            <a:off x="3908425" y="5148263"/>
            <a:ext cx="617538" cy="492125"/>
          </a:xfrm>
          <a:custGeom>
            <a:avLst/>
            <a:gdLst>
              <a:gd name="T0" fmla="*/ 108 w 176"/>
              <a:gd name="T1" fmla="*/ 8 h 140"/>
              <a:gd name="T2" fmla="*/ 108 w 176"/>
              <a:gd name="T3" fmla="*/ 0 h 140"/>
              <a:gd name="T4" fmla="*/ 64 w 176"/>
              <a:gd name="T5" fmla="*/ 4 h 140"/>
              <a:gd name="T6" fmla="*/ 168 w 176"/>
              <a:gd name="T7" fmla="*/ 44 h 140"/>
              <a:gd name="T8" fmla="*/ 0 w 176"/>
              <a:gd name="T9" fmla="*/ 52 h 140"/>
              <a:gd name="T10" fmla="*/ 8 w 176"/>
              <a:gd name="T11" fmla="*/ 68 h 140"/>
              <a:gd name="T12" fmla="*/ 24 w 176"/>
              <a:gd name="T13" fmla="*/ 137 h 140"/>
              <a:gd name="T14" fmla="*/ 28 w 176"/>
              <a:gd name="T15" fmla="*/ 140 h 140"/>
              <a:gd name="T16" fmla="*/ 152 w 176"/>
              <a:gd name="T17" fmla="*/ 137 h 140"/>
              <a:gd name="T18" fmla="*/ 166 w 176"/>
              <a:gd name="T19" fmla="*/ 68 h 140"/>
              <a:gd name="T20" fmla="*/ 176 w 176"/>
              <a:gd name="T21" fmla="*/ 60 h 140"/>
              <a:gd name="T22" fmla="*/ 168 w 176"/>
              <a:gd name="T23" fmla="*/ 44 h 140"/>
              <a:gd name="T24" fmla="*/ 45 w 176"/>
              <a:gd name="T25" fmla="*/ 68 h 140"/>
              <a:gd name="T26" fmla="*/ 21 w 176"/>
              <a:gd name="T27" fmla="*/ 84 h 140"/>
              <a:gd name="T28" fmla="*/ 23 w 176"/>
              <a:gd name="T29" fmla="*/ 92 h 140"/>
              <a:gd name="T30" fmla="*/ 52 w 176"/>
              <a:gd name="T31" fmla="*/ 108 h 140"/>
              <a:gd name="T32" fmla="*/ 23 w 176"/>
              <a:gd name="T33" fmla="*/ 92 h 140"/>
              <a:gd name="T34" fmla="*/ 28 w 176"/>
              <a:gd name="T35" fmla="*/ 116 h 140"/>
              <a:gd name="T36" fmla="*/ 55 w 176"/>
              <a:gd name="T37" fmla="*/ 132 h 140"/>
              <a:gd name="T38" fmla="*/ 84 w 176"/>
              <a:gd name="T39" fmla="*/ 132 h 140"/>
              <a:gd name="T40" fmla="*/ 61 w 176"/>
              <a:gd name="T41" fmla="*/ 116 h 140"/>
              <a:gd name="T42" fmla="*/ 84 w 176"/>
              <a:gd name="T43" fmla="*/ 132 h 140"/>
              <a:gd name="T44" fmla="*/ 60 w 176"/>
              <a:gd name="T45" fmla="*/ 108 h 140"/>
              <a:gd name="T46" fmla="*/ 84 w 176"/>
              <a:gd name="T47" fmla="*/ 92 h 140"/>
              <a:gd name="T48" fmla="*/ 84 w 176"/>
              <a:gd name="T49" fmla="*/ 84 h 140"/>
              <a:gd name="T50" fmla="*/ 53 w 176"/>
              <a:gd name="T51" fmla="*/ 68 h 140"/>
              <a:gd name="T52" fmla="*/ 84 w 176"/>
              <a:gd name="T53" fmla="*/ 84 h 140"/>
              <a:gd name="T54" fmla="*/ 92 w 176"/>
              <a:gd name="T55" fmla="*/ 132 h 140"/>
              <a:gd name="T56" fmla="*/ 115 w 176"/>
              <a:gd name="T57" fmla="*/ 116 h 140"/>
              <a:gd name="T58" fmla="*/ 116 w 176"/>
              <a:gd name="T59" fmla="*/ 108 h 140"/>
              <a:gd name="T60" fmla="*/ 92 w 176"/>
              <a:gd name="T61" fmla="*/ 92 h 140"/>
              <a:gd name="T62" fmla="*/ 116 w 176"/>
              <a:gd name="T63" fmla="*/ 108 h 140"/>
              <a:gd name="T64" fmla="*/ 92 w 176"/>
              <a:gd name="T65" fmla="*/ 68 h 140"/>
              <a:gd name="T66" fmla="*/ 120 w 176"/>
              <a:gd name="T67" fmla="*/ 84 h 140"/>
              <a:gd name="T68" fmla="*/ 145 w 176"/>
              <a:gd name="T69" fmla="*/ 132 h 140"/>
              <a:gd name="T70" fmla="*/ 123 w 176"/>
              <a:gd name="T71" fmla="*/ 116 h 140"/>
              <a:gd name="T72" fmla="*/ 145 w 176"/>
              <a:gd name="T73" fmla="*/ 132 h 140"/>
              <a:gd name="T74" fmla="*/ 124 w 176"/>
              <a:gd name="T75" fmla="*/ 108 h 140"/>
              <a:gd name="T76" fmla="*/ 153 w 176"/>
              <a:gd name="T77" fmla="*/ 92 h 140"/>
              <a:gd name="T78" fmla="*/ 155 w 176"/>
              <a:gd name="T79" fmla="*/ 84 h 140"/>
              <a:gd name="T80" fmla="*/ 131 w 176"/>
              <a:gd name="T81" fmla="*/ 68 h 140"/>
              <a:gd name="T82" fmla="*/ 155 w 176"/>
              <a:gd name="T83" fmla="*/ 84 h 140"/>
              <a:gd name="T84" fmla="*/ 8 w 176"/>
              <a:gd name="T85" fmla="*/ 60 h 140"/>
              <a:gd name="T86" fmla="*/ 168 w 176"/>
              <a:gd name="T87" fmla="*/ 5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40">
                <a:moveTo>
                  <a:pt x="68" y="8"/>
                </a:moveTo>
                <a:cubicBezTo>
                  <a:pt x="108" y="8"/>
                  <a:pt x="108" y="8"/>
                  <a:pt x="108" y="8"/>
                </a:cubicBezTo>
                <a:cubicBezTo>
                  <a:pt x="110" y="8"/>
                  <a:pt x="112" y="6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6" y="0"/>
                  <a:pt x="64" y="2"/>
                  <a:pt x="64" y="4"/>
                </a:cubicBezTo>
                <a:cubicBezTo>
                  <a:pt x="64" y="6"/>
                  <a:pt x="66" y="8"/>
                  <a:pt x="68" y="8"/>
                </a:cubicBezTo>
                <a:moveTo>
                  <a:pt x="168" y="44"/>
                </a:moveTo>
                <a:cubicBezTo>
                  <a:pt x="8" y="44"/>
                  <a:pt x="8" y="44"/>
                  <a:pt x="8" y="44"/>
                </a:cubicBezTo>
                <a:cubicBezTo>
                  <a:pt x="4" y="44"/>
                  <a:pt x="0" y="48"/>
                  <a:pt x="0" y="52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8"/>
                  <a:pt x="8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5" y="139"/>
                  <a:pt x="26" y="140"/>
                  <a:pt x="28" y="140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50" y="140"/>
                  <a:pt x="151" y="139"/>
                  <a:pt x="152" y="137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66" y="68"/>
                  <a:pt x="166" y="68"/>
                  <a:pt x="166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72" y="68"/>
                  <a:pt x="176" y="64"/>
                  <a:pt x="176" y="60"/>
                </a:cubicBezTo>
                <a:cubicBezTo>
                  <a:pt x="176" y="52"/>
                  <a:pt x="176" y="52"/>
                  <a:pt x="176" y="52"/>
                </a:cubicBezTo>
                <a:cubicBezTo>
                  <a:pt x="176" y="48"/>
                  <a:pt x="172" y="44"/>
                  <a:pt x="168" y="44"/>
                </a:cubicBezTo>
                <a:moveTo>
                  <a:pt x="18" y="68"/>
                </a:moveTo>
                <a:cubicBezTo>
                  <a:pt x="45" y="68"/>
                  <a:pt x="45" y="68"/>
                  <a:pt x="45" y="68"/>
                </a:cubicBezTo>
                <a:cubicBezTo>
                  <a:pt x="48" y="84"/>
                  <a:pt x="48" y="84"/>
                  <a:pt x="48" y="84"/>
                </a:cubicBezTo>
                <a:cubicBezTo>
                  <a:pt x="21" y="84"/>
                  <a:pt x="21" y="84"/>
                  <a:pt x="21" y="84"/>
                </a:cubicBezTo>
                <a:lnTo>
                  <a:pt x="18" y="68"/>
                </a:lnTo>
                <a:close/>
                <a:moveTo>
                  <a:pt x="23" y="92"/>
                </a:moveTo>
                <a:cubicBezTo>
                  <a:pt x="49" y="92"/>
                  <a:pt x="49" y="92"/>
                  <a:pt x="49" y="92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26" y="108"/>
                  <a:pt x="26" y="108"/>
                  <a:pt x="26" y="108"/>
                </a:cubicBezTo>
                <a:lnTo>
                  <a:pt x="23" y="92"/>
                </a:lnTo>
                <a:close/>
                <a:moveTo>
                  <a:pt x="31" y="132"/>
                </a:moveTo>
                <a:cubicBezTo>
                  <a:pt x="28" y="116"/>
                  <a:pt x="28" y="116"/>
                  <a:pt x="28" y="116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5" y="132"/>
                  <a:pt x="55" y="132"/>
                  <a:pt x="55" y="132"/>
                </a:cubicBezTo>
                <a:lnTo>
                  <a:pt x="31" y="132"/>
                </a:lnTo>
                <a:close/>
                <a:moveTo>
                  <a:pt x="84" y="132"/>
                </a:moveTo>
                <a:cubicBezTo>
                  <a:pt x="63" y="132"/>
                  <a:pt x="63" y="132"/>
                  <a:pt x="63" y="132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84" y="116"/>
                  <a:pt x="84" y="116"/>
                  <a:pt x="84" y="116"/>
                </a:cubicBezTo>
                <a:lnTo>
                  <a:pt x="84" y="132"/>
                </a:lnTo>
                <a:close/>
                <a:moveTo>
                  <a:pt x="84" y="108"/>
                </a:moveTo>
                <a:cubicBezTo>
                  <a:pt x="60" y="108"/>
                  <a:pt x="60" y="108"/>
                  <a:pt x="60" y="108"/>
                </a:cubicBezTo>
                <a:cubicBezTo>
                  <a:pt x="57" y="92"/>
                  <a:pt x="57" y="92"/>
                  <a:pt x="57" y="92"/>
                </a:cubicBezTo>
                <a:cubicBezTo>
                  <a:pt x="84" y="92"/>
                  <a:pt x="84" y="92"/>
                  <a:pt x="84" y="92"/>
                </a:cubicBezTo>
                <a:lnTo>
                  <a:pt x="84" y="108"/>
                </a:lnTo>
                <a:close/>
                <a:moveTo>
                  <a:pt x="84" y="84"/>
                </a:moveTo>
                <a:cubicBezTo>
                  <a:pt x="56" y="84"/>
                  <a:pt x="56" y="84"/>
                  <a:pt x="56" y="84"/>
                </a:cubicBezTo>
                <a:cubicBezTo>
                  <a:pt x="53" y="68"/>
                  <a:pt x="53" y="68"/>
                  <a:pt x="53" y="68"/>
                </a:cubicBezTo>
                <a:cubicBezTo>
                  <a:pt x="84" y="68"/>
                  <a:pt x="84" y="68"/>
                  <a:pt x="84" y="68"/>
                </a:cubicBezTo>
                <a:lnTo>
                  <a:pt x="84" y="84"/>
                </a:lnTo>
                <a:close/>
                <a:moveTo>
                  <a:pt x="113" y="132"/>
                </a:moveTo>
                <a:cubicBezTo>
                  <a:pt x="92" y="132"/>
                  <a:pt x="92" y="132"/>
                  <a:pt x="92" y="132"/>
                </a:cubicBezTo>
                <a:cubicBezTo>
                  <a:pt x="92" y="116"/>
                  <a:pt x="92" y="116"/>
                  <a:pt x="92" y="116"/>
                </a:cubicBezTo>
                <a:cubicBezTo>
                  <a:pt x="115" y="116"/>
                  <a:pt x="115" y="116"/>
                  <a:pt x="115" y="116"/>
                </a:cubicBezTo>
                <a:lnTo>
                  <a:pt x="113" y="132"/>
                </a:lnTo>
                <a:close/>
                <a:moveTo>
                  <a:pt x="116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92"/>
                  <a:pt x="92" y="92"/>
                  <a:pt x="92" y="92"/>
                </a:cubicBezTo>
                <a:cubicBezTo>
                  <a:pt x="119" y="92"/>
                  <a:pt x="119" y="92"/>
                  <a:pt x="119" y="92"/>
                </a:cubicBezTo>
                <a:lnTo>
                  <a:pt x="116" y="108"/>
                </a:lnTo>
                <a:close/>
                <a:moveTo>
                  <a:pt x="92" y="84"/>
                </a:moveTo>
                <a:cubicBezTo>
                  <a:pt x="92" y="68"/>
                  <a:pt x="92" y="68"/>
                  <a:pt x="92" y="68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0" y="84"/>
                  <a:pt x="120" y="84"/>
                  <a:pt x="120" y="84"/>
                </a:cubicBezTo>
                <a:lnTo>
                  <a:pt x="92" y="84"/>
                </a:lnTo>
                <a:close/>
                <a:moveTo>
                  <a:pt x="145" y="132"/>
                </a:moveTo>
                <a:cubicBezTo>
                  <a:pt x="121" y="132"/>
                  <a:pt x="121" y="132"/>
                  <a:pt x="121" y="132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48" y="116"/>
                  <a:pt x="148" y="116"/>
                  <a:pt x="148" y="116"/>
                </a:cubicBezTo>
                <a:lnTo>
                  <a:pt x="145" y="132"/>
                </a:lnTo>
                <a:close/>
                <a:moveTo>
                  <a:pt x="150" y="108"/>
                </a:moveTo>
                <a:cubicBezTo>
                  <a:pt x="124" y="108"/>
                  <a:pt x="124" y="108"/>
                  <a:pt x="124" y="108"/>
                </a:cubicBezTo>
                <a:cubicBezTo>
                  <a:pt x="127" y="92"/>
                  <a:pt x="127" y="92"/>
                  <a:pt x="127" y="92"/>
                </a:cubicBezTo>
                <a:cubicBezTo>
                  <a:pt x="153" y="92"/>
                  <a:pt x="153" y="92"/>
                  <a:pt x="153" y="92"/>
                </a:cubicBezTo>
                <a:lnTo>
                  <a:pt x="150" y="108"/>
                </a:lnTo>
                <a:close/>
                <a:moveTo>
                  <a:pt x="155" y="84"/>
                </a:moveTo>
                <a:cubicBezTo>
                  <a:pt x="128" y="84"/>
                  <a:pt x="128" y="84"/>
                  <a:pt x="128" y="84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58" y="68"/>
                  <a:pt x="158" y="68"/>
                  <a:pt x="158" y="68"/>
                </a:cubicBezTo>
                <a:lnTo>
                  <a:pt x="155" y="84"/>
                </a:lnTo>
                <a:close/>
                <a:moveTo>
                  <a:pt x="168" y="60"/>
                </a:moveTo>
                <a:cubicBezTo>
                  <a:pt x="8" y="60"/>
                  <a:pt x="8" y="60"/>
                  <a:pt x="8" y="60"/>
                </a:cubicBezTo>
                <a:cubicBezTo>
                  <a:pt x="8" y="52"/>
                  <a:pt x="8" y="52"/>
                  <a:pt x="8" y="52"/>
                </a:cubicBezTo>
                <a:cubicBezTo>
                  <a:pt x="168" y="52"/>
                  <a:pt x="168" y="52"/>
                  <a:pt x="168" y="52"/>
                </a:cubicBezTo>
                <a:lnTo>
                  <a:pt x="168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9"/>
          <p:cNvSpPr>
            <a:spLocks noEditPoints="1"/>
          </p:cNvSpPr>
          <p:nvPr/>
        </p:nvSpPr>
        <p:spPr bwMode="auto">
          <a:xfrm>
            <a:off x="5087938" y="5070475"/>
            <a:ext cx="617538" cy="625475"/>
          </a:xfrm>
          <a:custGeom>
            <a:avLst/>
            <a:gdLst>
              <a:gd name="T0" fmla="*/ 24 w 176"/>
              <a:gd name="T1" fmla="*/ 86 h 178"/>
              <a:gd name="T2" fmla="*/ 40 w 176"/>
              <a:gd name="T3" fmla="*/ 86 h 178"/>
              <a:gd name="T4" fmla="*/ 52 w 176"/>
              <a:gd name="T5" fmla="*/ 154 h 178"/>
              <a:gd name="T6" fmla="*/ 60 w 176"/>
              <a:gd name="T7" fmla="*/ 162 h 178"/>
              <a:gd name="T8" fmla="*/ 36 w 176"/>
              <a:gd name="T9" fmla="*/ 154 h 178"/>
              <a:gd name="T10" fmla="*/ 28 w 176"/>
              <a:gd name="T11" fmla="*/ 162 h 178"/>
              <a:gd name="T12" fmla="*/ 36 w 176"/>
              <a:gd name="T13" fmla="*/ 154 h 178"/>
              <a:gd name="T14" fmla="*/ 136 w 176"/>
              <a:gd name="T15" fmla="*/ 86 h 178"/>
              <a:gd name="T16" fmla="*/ 120 w 176"/>
              <a:gd name="T17" fmla="*/ 86 h 178"/>
              <a:gd name="T18" fmla="*/ 124 w 176"/>
              <a:gd name="T19" fmla="*/ 154 h 178"/>
              <a:gd name="T20" fmla="*/ 132 w 176"/>
              <a:gd name="T21" fmla="*/ 162 h 178"/>
              <a:gd name="T22" fmla="*/ 140 w 176"/>
              <a:gd name="T23" fmla="*/ 118 h 178"/>
              <a:gd name="T24" fmla="*/ 144 w 176"/>
              <a:gd name="T25" fmla="*/ 122 h 178"/>
              <a:gd name="T26" fmla="*/ 52 w 176"/>
              <a:gd name="T27" fmla="*/ 82 h 178"/>
              <a:gd name="T28" fmla="*/ 60 w 176"/>
              <a:gd name="T29" fmla="*/ 90 h 178"/>
              <a:gd name="T30" fmla="*/ 108 w 176"/>
              <a:gd name="T31" fmla="*/ 82 h 178"/>
              <a:gd name="T32" fmla="*/ 100 w 176"/>
              <a:gd name="T33" fmla="*/ 90 h 178"/>
              <a:gd name="T34" fmla="*/ 108 w 176"/>
              <a:gd name="T35" fmla="*/ 82 h 178"/>
              <a:gd name="T36" fmla="*/ 144 w 176"/>
              <a:gd name="T37" fmla="*/ 50 h 178"/>
              <a:gd name="T38" fmla="*/ 109 w 176"/>
              <a:gd name="T39" fmla="*/ 3 h 178"/>
              <a:gd name="T40" fmla="*/ 19 w 176"/>
              <a:gd name="T41" fmla="*/ 50 h 178"/>
              <a:gd name="T42" fmla="*/ 0 w 176"/>
              <a:gd name="T43" fmla="*/ 162 h 178"/>
              <a:gd name="T44" fmla="*/ 160 w 176"/>
              <a:gd name="T45" fmla="*/ 162 h 178"/>
              <a:gd name="T46" fmla="*/ 176 w 176"/>
              <a:gd name="T47" fmla="*/ 114 h 178"/>
              <a:gd name="T48" fmla="*/ 152 w 176"/>
              <a:gd name="T49" fmla="*/ 66 h 178"/>
              <a:gd name="T50" fmla="*/ 143 w 176"/>
              <a:gd name="T51" fmla="*/ 66 h 178"/>
              <a:gd name="T52" fmla="*/ 129 w 176"/>
              <a:gd name="T53" fmla="*/ 47 h 178"/>
              <a:gd name="T54" fmla="*/ 129 w 176"/>
              <a:gd name="T55" fmla="*/ 47 h 178"/>
              <a:gd name="T56" fmla="*/ 121 w 176"/>
              <a:gd name="T57" fmla="*/ 16 h 178"/>
              <a:gd name="T58" fmla="*/ 25 w 176"/>
              <a:gd name="T59" fmla="*/ 41 h 178"/>
              <a:gd name="T60" fmla="*/ 16 w 176"/>
              <a:gd name="T61" fmla="*/ 58 h 178"/>
              <a:gd name="T62" fmla="*/ 16 w 176"/>
              <a:gd name="T63" fmla="*/ 66 h 178"/>
              <a:gd name="T64" fmla="*/ 152 w 176"/>
              <a:gd name="T65" fmla="*/ 162 h 178"/>
              <a:gd name="T66" fmla="*/ 8 w 176"/>
              <a:gd name="T67" fmla="*/ 162 h 178"/>
              <a:gd name="T68" fmla="*/ 144 w 176"/>
              <a:gd name="T69" fmla="*/ 74 h 178"/>
              <a:gd name="T70" fmla="*/ 136 w 176"/>
              <a:gd name="T71" fmla="*/ 98 h 178"/>
              <a:gd name="T72" fmla="*/ 136 w 176"/>
              <a:gd name="T73" fmla="*/ 146 h 178"/>
              <a:gd name="T74" fmla="*/ 168 w 176"/>
              <a:gd name="T75" fmla="*/ 130 h 178"/>
              <a:gd name="T76" fmla="*/ 128 w 176"/>
              <a:gd name="T77" fmla="*/ 130 h 178"/>
              <a:gd name="T78" fmla="*/ 160 w 176"/>
              <a:gd name="T79" fmla="*/ 106 h 178"/>
              <a:gd name="T80" fmla="*/ 84 w 176"/>
              <a:gd name="T81" fmla="*/ 154 h 178"/>
              <a:gd name="T82" fmla="*/ 76 w 176"/>
              <a:gd name="T83" fmla="*/ 162 h 178"/>
              <a:gd name="T84" fmla="*/ 84 w 176"/>
              <a:gd name="T85" fmla="*/ 154 h 178"/>
              <a:gd name="T86" fmla="*/ 96 w 176"/>
              <a:gd name="T87" fmla="*/ 158 h 178"/>
              <a:gd name="T88" fmla="*/ 112 w 176"/>
              <a:gd name="T89" fmla="*/ 158 h 178"/>
              <a:gd name="T90" fmla="*/ 76 w 176"/>
              <a:gd name="T91" fmla="*/ 82 h 178"/>
              <a:gd name="T92" fmla="*/ 84 w 176"/>
              <a:gd name="T93" fmla="*/ 9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78">
                <a:moveTo>
                  <a:pt x="36" y="82"/>
                </a:moveTo>
                <a:cubicBezTo>
                  <a:pt x="28" y="82"/>
                  <a:pt x="28" y="82"/>
                  <a:pt x="28" y="82"/>
                </a:cubicBezTo>
                <a:cubicBezTo>
                  <a:pt x="26" y="82"/>
                  <a:pt x="24" y="84"/>
                  <a:pt x="24" y="86"/>
                </a:cubicBezTo>
                <a:cubicBezTo>
                  <a:pt x="24" y="88"/>
                  <a:pt x="26" y="90"/>
                  <a:pt x="28" y="90"/>
                </a:cubicBezTo>
                <a:cubicBezTo>
                  <a:pt x="36" y="90"/>
                  <a:pt x="36" y="90"/>
                  <a:pt x="36" y="90"/>
                </a:cubicBezTo>
                <a:cubicBezTo>
                  <a:pt x="38" y="90"/>
                  <a:pt x="40" y="88"/>
                  <a:pt x="40" y="86"/>
                </a:cubicBezTo>
                <a:cubicBezTo>
                  <a:pt x="40" y="84"/>
                  <a:pt x="38" y="82"/>
                  <a:pt x="36" y="82"/>
                </a:cubicBezTo>
                <a:moveTo>
                  <a:pt x="60" y="154"/>
                </a:moveTo>
                <a:cubicBezTo>
                  <a:pt x="52" y="154"/>
                  <a:pt x="52" y="154"/>
                  <a:pt x="52" y="154"/>
                </a:cubicBezTo>
                <a:cubicBezTo>
                  <a:pt x="50" y="154"/>
                  <a:pt x="48" y="156"/>
                  <a:pt x="48" y="158"/>
                </a:cubicBezTo>
                <a:cubicBezTo>
                  <a:pt x="48" y="160"/>
                  <a:pt x="50" y="162"/>
                  <a:pt x="52" y="162"/>
                </a:cubicBezTo>
                <a:cubicBezTo>
                  <a:pt x="60" y="162"/>
                  <a:pt x="60" y="162"/>
                  <a:pt x="60" y="162"/>
                </a:cubicBezTo>
                <a:cubicBezTo>
                  <a:pt x="62" y="162"/>
                  <a:pt x="64" y="160"/>
                  <a:pt x="64" y="158"/>
                </a:cubicBezTo>
                <a:cubicBezTo>
                  <a:pt x="64" y="156"/>
                  <a:pt x="62" y="154"/>
                  <a:pt x="60" y="154"/>
                </a:cubicBezTo>
                <a:moveTo>
                  <a:pt x="36" y="154"/>
                </a:moveTo>
                <a:cubicBezTo>
                  <a:pt x="28" y="154"/>
                  <a:pt x="28" y="154"/>
                  <a:pt x="28" y="154"/>
                </a:cubicBezTo>
                <a:cubicBezTo>
                  <a:pt x="26" y="154"/>
                  <a:pt x="24" y="156"/>
                  <a:pt x="24" y="158"/>
                </a:cubicBezTo>
                <a:cubicBezTo>
                  <a:pt x="24" y="160"/>
                  <a:pt x="26" y="162"/>
                  <a:pt x="28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38" y="162"/>
                  <a:pt x="40" y="160"/>
                  <a:pt x="40" y="158"/>
                </a:cubicBezTo>
                <a:cubicBezTo>
                  <a:pt x="40" y="156"/>
                  <a:pt x="38" y="154"/>
                  <a:pt x="36" y="154"/>
                </a:cubicBezTo>
                <a:moveTo>
                  <a:pt x="124" y="90"/>
                </a:moveTo>
                <a:cubicBezTo>
                  <a:pt x="132" y="90"/>
                  <a:pt x="132" y="90"/>
                  <a:pt x="132" y="90"/>
                </a:cubicBezTo>
                <a:cubicBezTo>
                  <a:pt x="134" y="90"/>
                  <a:pt x="136" y="88"/>
                  <a:pt x="136" y="86"/>
                </a:cubicBezTo>
                <a:cubicBezTo>
                  <a:pt x="136" y="84"/>
                  <a:pt x="134" y="82"/>
                  <a:pt x="132" y="82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2" y="82"/>
                  <a:pt x="120" y="84"/>
                  <a:pt x="120" y="86"/>
                </a:cubicBezTo>
                <a:cubicBezTo>
                  <a:pt x="120" y="88"/>
                  <a:pt x="122" y="90"/>
                  <a:pt x="124" y="90"/>
                </a:cubicBezTo>
                <a:moveTo>
                  <a:pt x="132" y="154"/>
                </a:moveTo>
                <a:cubicBezTo>
                  <a:pt x="124" y="154"/>
                  <a:pt x="124" y="154"/>
                  <a:pt x="124" y="154"/>
                </a:cubicBezTo>
                <a:cubicBezTo>
                  <a:pt x="122" y="154"/>
                  <a:pt x="120" y="156"/>
                  <a:pt x="120" y="158"/>
                </a:cubicBezTo>
                <a:cubicBezTo>
                  <a:pt x="120" y="160"/>
                  <a:pt x="122" y="162"/>
                  <a:pt x="124" y="162"/>
                </a:cubicBezTo>
                <a:cubicBezTo>
                  <a:pt x="132" y="162"/>
                  <a:pt x="132" y="162"/>
                  <a:pt x="132" y="162"/>
                </a:cubicBezTo>
                <a:cubicBezTo>
                  <a:pt x="134" y="162"/>
                  <a:pt x="136" y="160"/>
                  <a:pt x="136" y="158"/>
                </a:cubicBezTo>
                <a:cubicBezTo>
                  <a:pt x="136" y="156"/>
                  <a:pt x="134" y="154"/>
                  <a:pt x="132" y="154"/>
                </a:cubicBezTo>
                <a:moveTo>
                  <a:pt x="140" y="118"/>
                </a:moveTo>
                <a:cubicBezTo>
                  <a:pt x="138" y="118"/>
                  <a:pt x="136" y="120"/>
                  <a:pt x="136" y="122"/>
                </a:cubicBezTo>
                <a:cubicBezTo>
                  <a:pt x="136" y="124"/>
                  <a:pt x="138" y="126"/>
                  <a:pt x="140" y="126"/>
                </a:cubicBezTo>
                <a:cubicBezTo>
                  <a:pt x="142" y="126"/>
                  <a:pt x="144" y="124"/>
                  <a:pt x="144" y="122"/>
                </a:cubicBezTo>
                <a:cubicBezTo>
                  <a:pt x="144" y="120"/>
                  <a:pt x="142" y="118"/>
                  <a:pt x="140" y="118"/>
                </a:cubicBezTo>
                <a:moveTo>
                  <a:pt x="60" y="82"/>
                </a:moveTo>
                <a:cubicBezTo>
                  <a:pt x="52" y="82"/>
                  <a:pt x="52" y="82"/>
                  <a:pt x="52" y="82"/>
                </a:cubicBezTo>
                <a:cubicBezTo>
                  <a:pt x="50" y="82"/>
                  <a:pt x="48" y="84"/>
                  <a:pt x="48" y="86"/>
                </a:cubicBezTo>
                <a:cubicBezTo>
                  <a:pt x="48" y="88"/>
                  <a:pt x="50" y="90"/>
                  <a:pt x="5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2" y="90"/>
                  <a:pt x="64" y="88"/>
                  <a:pt x="64" y="86"/>
                </a:cubicBezTo>
                <a:cubicBezTo>
                  <a:pt x="64" y="84"/>
                  <a:pt x="62" y="82"/>
                  <a:pt x="60" y="82"/>
                </a:cubicBezTo>
                <a:moveTo>
                  <a:pt x="108" y="82"/>
                </a:moveTo>
                <a:cubicBezTo>
                  <a:pt x="100" y="82"/>
                  <a:pt x="100" y="82"/>
                  <a:pt x="100" y="82"/>
                </a:cubicBezTo>
                <a:cubicBezTo>
                  <a:pt x="98" y="82"/>
                  <a:pt x="96" y="84"/>
                  <a:pt x="96" y="86"/>
                </a:cubicBezTo>
                <a:cubicBezTo>
                  <a:pt x="96" y="88"/>
                  <a:pt x="98" y="90"/>
                  <a:pt x="100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10" y="90"/>
                  <a:pt x="112" y="88"/>
                  <a:pt x="112" y="86"/>
                </a:cubicBezTo>
                <a:cubicBezTo>
                  <a:pt x="112" y="84"/>
                  <a:pt x="110" y="82"/>
                  <a:pt x="108" y="82"/>
                </a:cubicBezTo>
                <a:moveTo>
                  <a:pt x="160" y="98"/>
                </a:moveTo>
                <a:cubicBezTo>
                  <a:pt x="160" y="66"/>
                  <a:pt x="160" y="66"/>
                  <a:pt x="160" y="66"/>
                </a:cubicBezTo>
                <a:cubicBezTo>
                  <a:pt x="160" y="57"/>
                  <a:pt x="153" y="50"/>
                  <a:pt x="144" y="50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6" y="5"/>
                  <a:pt x="118" y="0"/>
                  <a:pt x="109" y="3"/>
                </a:cubicBezTo>
                <a:cubicBezTo>
                  <a:pt x="28" y="24"/>
                  <a:pt x="28" y="24"/>
                  <a:pt x="28" y="24"/>
                </a:cubicBezTo>
                <a:cubicBezTo>
                  <a:pt x="20" y="26"/>
                  <a:pt x="15" y="35"/>
                  <a:pt x="17" y="44"/>
                </a:cubicBezTo>
                <a:cubicBezTo>
                  <a:pt x="19" y="50"/>
                  <a:pt x="19" y="50"/>
                  <a:pt x="19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57"/>
                  <a:pt x="0" y="66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1"/>
                  <a:pt x="7" y="178"/>
                  <a:pt x="16" y="178"/>
                </a:cubicBezTo>
                <a:cubicBezTo>
                  <a:pt x="144" y="178"/>
                  <a:pt x="144" y="178"/>
                  <a:pt x="144" y="178"/>
                </a:cubicBezTo>
                <a:cubicBezTo>
                  <a:pt x="153" y="178"/>
                  <a:pt x="160" y="171"/>
                  <a:pt x="160" y="162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9" y="146"/>
                  <a:pt x="176" y="139"/>
                  <a:pt x="176" y="130"/>
                </a:cubicBezTo>
                <a:cubicBezTo>
                  <a:pt x="176" y="114"/>
                  <a:pt x="176" y="114"/>
                  <a:pt x="176" y="114"/>
                </a:cubicBezTo>
                <a:cubicBezTo>
                  <a:pt x="176" y="105"/>
                  <a:pt x="169" y="98"/>
                  <a:pt x="160" y="98"/>
                </a:cubicBezTo>
                <a:moveTo>
                  <a:pt x="144" y="58"/>
                </a:moveTo>
                <a:cubicBezTo>
                  <a:pt x="148" y="58"/>
                  <a:pt x="152" y="62"/>
                  <a:pt x="152" y="66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0" y="67"/>
                  <a:pt x="147" y="66"/>
                  <a:pt x="144" y="66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58"/>
                  <a:pt x="140" y="58"/>
                  <a:pt x="140" y="58"/>
                </a:cubicBezTo>
                <a:lnTo>
                  <a:pt x="144" y="58"/>
                </a:lnTo>
                <a:close/>
                <a:moveTo>
                  <a:pt x="129" y="47"/>
                </a:moveTo>
                <a:cubicBezTo>
                  <a:pt x="134" y="66"/>
                  <a:pt x="134" y="66"/>
                  <a:pt x="134" y="66"/>
                </a:cubicBezTo>
                <a:cubicBezTo>
                  <a:pt x="57" y="66"/>
                  <a:pt x="57" y="66"/>
                  <a:pt x="57" y="66"/>
                </a:cubicBezTo>
                <a:lnTo>
                  <a:pt x="129" y="47"/>
                </a:lnTo>
                <a:close/>
                <a:moveTo>
                  <a:pt x="30" y="32"/>
                </a:moveTo>
                <a:cubicBezTo>
                  <a:pt x="111" y="10"/>
                  <a:pt x="111" y="10"/>
                  <a:pt x="111" y="10"/>
                </a:cubicBezTo>
                <a:cubicBezTo>
                  <a:pt x="115" y="9"/>
                  <a:pt x="120" y="12"/>
                  <a:pt x="121" y="16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27" y="49"/>
                  <a:pt x="27" y="49"/>
                  <a:pt x="27" y="49"/>
                </a:cubicBezTo>
                <a:cubicBezTo>
                  <a:pt x="25" y="41"/>
                  <a:pt x="25" y="41"/>
                  <a:pt x="25" y="41"/>
                </a:cubicBezTo>
                <a:cubicBezTo>
                  <a:pt x="24" y="37"/>
                  <a:pt x="26" y="33"/>
                  <a:pt x="30" y="32"/>
                </a:cubicBezTo>
                <a:moveTo>
                  <a:pt x="8" y="66"/>
                </a:moveTo>
                <a:cubicBezTo>
                  <a:pt x="8" y="62"/>
                  <a:pt x="12" y="58"/>
                  <a:pt x="1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3" y="66"/>
                  <a:pt x="23" y="66"/>
                  <a:pt x="23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13" y="66"/>
                  <a:pt x="10" y="67"/>
                  <a:pt x="8" y="68"/>
                </a:cubicBezTo>
                <a:lnTo>
                  <a:pt x="8" y="66"/>
                </a:lnTo>
                <a:close/>
                <a:moveTo>
                  <a:pt x="152" y="162"/>
                </a:moveTo>
                <a:cubicBezTo>
                  <a:pt x="152" y="166"/>
                  <a:pt x="148" y="170"/>
                  <a:pt x="144" y="170"/>
                </a:cubicBezTo>
                <a:cubicBezTo>
                  <a:pt x="16" y="170"/>
                  <a:pt x="16" y="170"/>
                  <a:pt x="16" y="170"/>
                </a:cubicBezTo>
                <a:cubicBezTo>
                  <a:pt x="12" y="170"/>
                  <a:pt x="8" y="166"/>
                  <a:pt x="8" y="162"/>
                </a:cubicBezTo>
                <a:cubicBezTo>
                  <a:pt x="8" y="82"/>
                  <a:pt x="8" y="82"/>
                  <a:pt x="8" y="82"/>
                </a:cubicBezTo>
                <a:cubicBezTo>
                  <a:pt x="8" y="78"/>
                  <a:pt x="12" y="74"/>
                  <a:pt x="16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8" y="74"/>
                  <a:pt x="152" y="78"/>
                  <a:pt x="152" y="82"/>
                </a:cubicBezTo>
                <a:cubicBezTo>
                  <a:pt x="152" y="98"/>
                  <a:pt x="152" y="98"/>
                  <a:pt x="152" y="98"/>
                </a:cubicBezTo>
                <a:cubicBezTo>
                  <a:pt x="136" y="98"/>
                  <a:pt x="136" y="98"/>
                  <a:pt x="136" y="98"/>
                </a:cubicBezTo>
                <a:cubicBezTo>
                  <a:pt x="127" y="98"/>
                  <a:pt x="120" y="105"/>
                  <a:pt x="120" y="114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0" y="139"/>
                  <a:pt x="127" y="146"/>
                  <a:pt x="136" y="146"/>
                </a:cubicBezTo>
                <a:cubicBezTo>
                  <a:pt x="152" y="146"/>
                  <a:pt x="152" y="146"/>
                  <a:pt x="152" y="146"/>
                </a:cubicBezTo>
                <a:lnTo>
                  <a:pt x="152" y="162"/>
                </a:lnTo>
                <a:close/>
                <a:moveTo>
                  <a:pt x="168" y="130"/>
                </a:moveTo>
                <a:cubicBezTo>
                  <a:pt x="168" y="134"/>
                  <a:pt x="164" y="138"/>
                  <a:pt x="160" y="138"/>
                </a:cubicBezTo>
                <a:cubicBezTo>
                  <a:pt x="136" y="138"/>
                  <a:pt x="136" y="138"/>
                  <a:pt x="136" y="138"/>
                </a:cubicBezTo>
                <a:cubicBezTo>
                  <a:pt x="132" y="138"/>
                  <a:pt x="128" y="134"/>
                  <a:pt x="128" y="130"/>
                </a:cubicBezTo>
                <a:cubicBezTo>
                  <a:pt x="128" y="114"/>
                  <a:pt x="128" y="114"/>
                  <a:pt x="128" y="114"/>
                </a:cubicBezTo>
                <a:cubicBezTo>
                  <a:pt x="128" y="110"/>
                  <a:pt x="132" y="106"/>
                  <a:pt x="136" y="106"/>
                </a:cubicBezTo>
                <a:cubicBezTo>
                  <a:pt x="160" y="106"/>
                  <a:pt x="160" y="106"/>
                  <a:pt x="160" y="106"/>
                </a:cubicBezTo>
                <a:cubicBezTo>
                  <a:pt x="164" y="106"/>
                  <a:pt x="168" y="110"/>
                  <a:pt x="168" y="114"/>
                </a:cubicBezTo>
                <a:lnTo>
                  <a:pt x="168" y="130"/>
                </a:lnTo>
                <a:close/>
                <a:moveTo>
                  <a:pt x="84" y="154"/>
                </a:moveTo>
                <a:cubicBezTo>
                  <a:pt x="76" y="154"/>
                  <a:pt x="76" y="154"/>
                  <a:pt x="76" y="154"/>
                </a:cubicBezTo>
                <a:cubicBezTo>
                  <a:pt x="74" y="154"/>
                  <a:pt x="72" y="156"/>
                  <a:pt x="72" y="158"/>
                </a:cubicBezTo>
                <a:cubicBezTo>
                  <a:pt x="72" y="160"/>
                  <a:pt x="74" y="162"/>
                  <a:pt x="76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6" y="162"/>
                  <a:pt x="88" y="160"/>
                  <a:pt x="88" y="158"/>
                </a:cubicBezTo>
                <a:cubicBezTo>
                  <a:pt x="88" y="156"/>
                  <a:pt x="86" y="154"/>
                  <a:pt x="84" y="154"/>
                </a:cubicBezTo>
                <a:moveTo>
                  <a:pt x="108" y="154"/>
                </a:moveTo>
                <a:cubicBezTo>
                  <a:pt x="100" y="154"/>
                  <a:pt x="100" y="154"/>
                  <a:pt x="100" y="154"/>
                </a:cubicBezTo>
                <a:cubicBezTo>
                  <a:pt x="98" y="154"/>
                  <a:pt x="96" y="156"/>
                  <a:pt x="96" y="158"/>
                </a:cubicBezTo>
                <a:cubicBezTo>
                  <a:pt x="96" y="160"/>
                  <a:pt x="98" y="162"/>
                  <a:pt x="100" y="162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0" y="162"/>
                  <a:pt x="112" y="160"/>
                  <a:pt x="112" y="158"/>
                </a:cubicBezTo>
                <a:cubicBezTo>
                  <a:pt x="112" y="156"/>
                  <a:pt x="110" y="154"/>
                  <a:pt x="108" y="154"/>
                </a:cubicBezTo>
                <a:moveTo>
                  <a:pt x="84" y="82"/>
                </a:moveTo>
                <a:cubicBezTo>
                  <a:pt x="76" y="82"/>
                  <a:pt x="76" y="82"/>
                  <a:pt x="76" y="82"/>
                </a:cubicBezTo>
                <a:cubicBezTo>
                  <a:pt x="74" y="82"/>
                  <a:pt x="72" y="84"/>
                  <a:pt x="72" y="86"/>
                </a:cubicBezTo>
                <a:cubicBezTo>
                  <a:pt x="72" y="88"/>
                  <a:pt x="74" y="90"/>
                  <a:pt x="76" y="90"/>
                </a:cubicBezTo>
                <a:cubicBezTo>
                  <a:pt x="84" y="90"/>
                  <a:pt x="84" y="90"/>
                  <a:pt x="84" y="90"/>
                </a:cubicBezTo>
                <a:cubicBezTo>
                  <a:pt x="86" y="90"/>
                  <a:pt x="88" y="88"/>
                  <a:pt x="88" y="86"/>
                </a:cubicBezTo>
                <a:cubicBezTo>
                  <a:pt x="88" y="84"/>
                  <a:pt x="86" y="82"/>
                  <a:pt x="84" y="8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0"/>
          <p:cNvSpPr>
            <a:spLocks noEditPoints="1"/>
          </p:cNvSpPr>
          <p:nvPr/>
        </p:nvSpPr>
        <p:spPr bwMode="auto">
          <a:xfrm>
            <a:off x="6265863" y="5162550"/>
            <a:ext cx="617538" cy="449263"/>
          </a:xfrm>
          <a:custGeom>
            <a:avLst/>
            <a:gdLst>
              <a:gd name="T0" fmla="*/ 28 w 176"/>
              <a:gd name="T1" fmla="*/ 32 h 128"/>
              <a:gd name="T2" fmla="*/ 28 w 176"/>
              <a:gd name="T3" fmla="*/ 40 h 128"/>
              <a:gd name="T4" fmla="*/ 40 w 176"/>
              <a:gd name="T5" fmla="*/ 36 h 128"/>
              <a:gd name="T6" fmla="*/ 60 w 176"/>
              <a:gd name="T7" fmla="*/ 32 h 128"/>
              <a:gd name="T8" fmla="*/ 48 w 176"/>
              <a:gd name="T9" fmla="*/ 36 h 128"/>
              <a:gd name="T10" fmla="*/ 60 w 176"/>
              <a:gd name="T11" fmla="*/ 40 h 128"/>
              <a:gd name="T12" fmla="*/ 60 w 176"/>
              <a:gd name="T13" fmla="*/ 32 h 128"/>
              <a:gd name="T14" fmla="*/ 52 w 176"/>
              <a:gd name="T15" fmla="*/ 104 h 128"/>
              <a:gd name="T16" fmla="*/ 52 w 176"/>
              <a:gd name="T17" fmla="*/ 112 h 128"/>
              <a:gd name="T18" fmla="*/ 64 w 176"/>
              <a:gd name="T19" fmla="*/ 108 h 128"/>
              <a:gd name="T20" fmla="*/ 140 w 176"/>
              <a:gd name="T21" fmla="*/ 68 h 128"/>
              <a:gd name="T22" fmla="*/ 140 w 176"/>
              <a:gd name="T23" fmla="*/ 76 h 128"/>
              <a:gd name="T24" fmla="*/ 140 w 176"/>
              <a:gd name="T25" fmla="*/ 68 h 128"/>
              <a:gd name="T26" fmla="*/ 160 w 176"/>
              <a:gd name="T27" fmla="*/ 16 h 128"/>
              <a:gd name="T28" fmla="*/ 16 w 176"/>
              <a:gd name="T29" fmla="*/ 0 h 128"/>
              <a:gd name="T30" fmla="*/ 0 w 176"/>
              <a:gd name="T31" fmla="*/ 112 h 128"/>
              <a:gd name="T32" fmla="*/ 144 w 176"/>
              <a:gd name="T33" fmla="*/ 128 h 128"/>
              <a:gd name="T34" fmla="*/ 160 w 176"/>
              <a:gd name="T35" fmla="*/ 96 h 128"/>
              <a:gd name="T36" fmla="*/ 176 w 176"/>
              <a:gd name="T37" fmla="*/ 64 h 128"/>
              <a:gd name="T38" fmla="*/ 8 w 176"/>
              <a:gd name="T39" fmla="*/ 16 h 128"/>
              <a:gd name="T40" fmla="*/ 144 w 176"/>
              <a:gd name="T41" fmla="*/ 8 h 128"/>
              <a:gd name="T42" fmla="*/ 152 w 176"/>
              <a:gd name="T43" fmla="*/ 18 h 128"/>
              <a:gd name="T44" fmla="*/ 16 w 176"/>
              <a:gd name="T45" fmla="*/ 16 h 128"/>
              <a:gd name="T46" fmla="*/ 8 w 176"/>
              <a:gd name="T47" fmla="*/ 16 h 128"/>
              <a:gd name="T48" fmla="*/ 144 w 176"/>
              <a:gd name="T49" fmla="*/ 120 h 128"/>
              <a:gd name="T50" fmla="*/ 8 w 176"/>
              <a:gd name="T51" fmla="*/ 112 h 128"/>
              <a:gd name="T52" fmla="*/ 16 w 176"/>
              <a:gd name="T53" fmla="*/ 24 h 128"/>
              <a:gd name="T54" fmla="*/ 152 w 176"/>
              <a:gd name="T55" fmla="*/ 32 h 128"/>
              <a:gd name="T56" fmla="*/ 136 w 176"/>
              <a:gd name="T57" fmla="*/ 48 h 128"/>
              <a:gd name="T58" fmla="*/ 120 w 176"/>
              <a:gd name="T59" fmla="*/ 80 h 128"/>
              <a:gd name="T60" fmla="*/ 152 w 176"/>
              <a:gd name="T61" fmla="*/ 96 h 128"/>
              <a:gd name="T62" fmla="*/ 168 w 176"/>
              <a:gd name="T63" fmla="*/ 80 h 128"/>
              <a:gd name="T64" fmla="*/ 136 w 176"/>
              <a:gd name="T65" fmla="*/ 88 h 128"/>
              <a:gd name="T66" fmla="*/ 128 w 176"/>
              <a:gd name="T67" fmla="*/ 64 h 128"/>
              <a:gd name="T68" fmla="*/ 160 w 176"/>
              <a:gd name="T69" fmla="*/ 56 h 128"/>
              <a:gd name="T70" fmla="*/ 168 w 176"/>
              <a:gd name="T71" fmla="*/ 80 h 128"/>
              <a:gd name="T72" fmla="*/ 132 w 176"/>
              <a:gd name="T73" fmla="*/ 40 h 128"/>
              <a:gd name="T74" fmla="*/ 132 w 176"/>
              <a:gd name="T75" fmla="*/ 32 h 128"/>
              <a:gd name="T76" fmla="*/ 120 w 176"/>
              <a:gd name="T77" fmla="*/ 36 h 128"/>
              <a:gd name="T78" fmla="*/ 36 w 176"/>
              <a:gd name="T79" fmla="*/ 104 h 128"/>
              <a:gd name="T80" fmla="*/ 24 w 176"/>
              <a:gd name="T81" fmla="*/ 108 h 128"/>
              <a:gd name="T82" fmla="*/ 36 w 176"/>
              <a:gd name="T83" fmla="*/ 112 h 128"/>
              <a:gd name="T84" fmla="*/ 36 w 176"/>
              <a:gd name="T85" fmla="*/ 104 h 128"/>
              <a:gd name="T86" fmla="*/ 76 w 176"/>
              <a:gd name="T87" fmla="*/ 104 h 128"/>
              <a:gd name="T88" fmla="*/ 76 w 176"/>
              <a:gd name="T89" fmla="*/ 112 h 128"/>
              <a:gd name="T90" fmla="*/ 88 w 176"/>
              <a:gd name="T91" fmla="*/ 108 h 128"/>
              <a:gd name="T92" fmla="*/ 108 w 176"/>
              <a:gd name="T93" fmla="*/ 32 h 128"/>
              <a:gd name="T94" fmla="*/ 96 w 176"/>
              <a:gd name="T95" fmla="*/ 36 h 128"/>
              <a:gd name="T96" fmla="*/ 108 w 176"/>
              <a:gd name="T97" fmla="*/ 40 h 128"/>
              <a:gd name="T98" fmla="*/ 108 w 176"/>
              <a:gd name="T99" fmla="*/ 32 h 128"/>
              <a:gd name="T100" fmla="*/ 124 w 176"/>
              <a:gd name="T101" fmla="*/ 104 h 128"/>
              <a:gd name="T102" fmla="*/ 124 w 176"/>
              <a:gd name="T103" fmla="*/ 112 h 128"/>
              <a:gd name="T104" fmla="*/ 136 w 176"/>
              <a:gd name="T105" fmla="*/ 108 h 128"/>
              <a:gd name="T106" fmla="*/ 84 w 176"/>
              <a:gd name="T107" fmla="*/ 32 h 128"/>
              <a:gd name="T108" fmla="*/ 72 w 176"/>
              <a:gd name="T109" fmla="*/ 36 h 128"/>
              <a:gd name="T110" fmla="*/ 84 w 176"/>
              <a:gd name="T111" fmla="*/ 40 h 128"/>
              <a:gd name="T112" fmla="*/ 84 w 176"/>
              <a:gd name="T113" fmla="*/ 32 h 128"/>
              <a:gd name="T114" fmla="*/ 100 w 176"/>
              <a:gd name="T115" fmla="*/ 104 h 128"/>
              <a:gd name="T116" fmla="*/ 100 w 176"/>
              <a:gd name="T117" fmla="*/ 112 h 128"/>
              <a:gd name="T118" fmla="*/ 112 w 176"/>
              <a:gd name="T119" fmla="*/ 10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" h="128">
                <a:moveTo>
                  <a:pt x="36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6" y="32"/>
                  <a:pt x="24" y="34"/>
                  <a:pt x="24" y="36"/>
                </a:cubicBezTo>
                <a:cubicBezTo>
                  <a:pt x="24" y="38"/>
                  <a:pt x="26" y="40"/>
                  <a:pt x="28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34"/>
                  <a:pt x="38" y="32"/>
                  <a:pt x="36" y="32"/>
                </a:cubicBezTo>
                <a:moveTo>
                  <a:pt x="60" y="32"/>
                </a:moveTo>
                <a:cubicBezTo>
                  <a:pt x="52" y="32"/>
                  <a:pt x="52" y="32"/>
                  <a:pt x="52" y="32"/>
                </a:cubicBezTo>
                <a:cubicBezTo>
                  <a:pt x="50" y="32"/>
                  <a:pt x="48" y="34"/>
                  <a:pt x="48" y="36"/>
                </a:cubicBezTo>
                <a:cubicBezTo>
                  <a:pt x="48" y="38"/>
                  <a:pt x="50" y="40"/>
                  <a:pt x="5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2" y="40"/>
                  <a:pt x="64" y="38"/>
                  <a:pt x="64" y="36"/>
                </a:cubicBezTo>
                <a:cubicBezTo>
                  <a:pt x="64" y="34"/>
                  <a:pt x="62" y="32"/>
                  <a:pt x="60" y="32"/>
                </a:cubicBezTo>
                <a:moveTo>
                  <a:pt x="60" y="104"/>
                </a:moveTo>
                <a:cubicBezTo>
                  <a:pt x="52" y="104"/>
                  <a:pt x="52" y="104"/>
                  <a:pt x="52" y="104"/>
                </a:cubicBezTo>
                <a:cubicBezTo>
                  <a:pt x="50" y="104"/>
                  <a:pt x="48" y="106"/>
                  <a:pt x="48" y="108"/>
                </a:cubicBezTo>
                <a:cubicBezTo>
                  <a:pt x="48" y="110"/>
                  <a:pt x="50" y="112"/>
                  <a:pt x="52" y="112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2" y="112"/>
                  <a:pt x="64" y="110"/>
                  <a:pt x="64" y="108"/>
                </a:cubicBezTo>
                <a:cubicBezTo>
                  <a:pt x="64" y="106"/>
                  <a:pt x="62" y="104"/>
                  <a:pt x="60" y="104"/>
                </a:cubicBezTo>
                <a:moveTo>
                  <a:pt x="140" y="68"/>
                </a:moveTo>
                <a:cubicBezTo>
                  <a:pt x="138" y="68"/>
                  <a:pt x="136" y="70"/>
                  <a:pt x="136" y="72"/>
                </a:cubicBezTo>
                <a:cubicBezTo>
                  <a:pt x="136" y="74"/>
                  <a:pt x="138" y="76"/>
                  <a:pt x="140" y="76"/>
                </a:cubicBezTo>
                <a:cubicBezTo>
                  <a:pt x="142" y="76"/>
                  <a:pt x="144" y="74"/>
                  <a:pt x="144" y="72"/>
                </a:cubicBezTo>
                <a:cubicBezTo>
                  <a:pt x="144" y="70"/>
                  <a:pt x="142" y="68"/>
                  <a:pt x="140" y="68"/>
                </a:cubicBezTo>
                <a:moveTo>
                  <a:pt x="160" y="48"/>
                </a:move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1"/>
                  <a:pt x="7" y="128"/>
                  <a:pt x="16" y="12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53" y="128"/>
                  <a:pt x="160" y="121"/>
                  <a:pt x="160" y="112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9" y="96"/>
                  <a:pt x="176" y="89"/>
                  <a:pt x="176" y="80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76" y="55"/>
                  <a:pt x="169" y="48"/>
                  <a:pt x="160" y="48"/>
                </a:cubicBezTo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8" y="8"/>
                  <a:pt x="152" y="12"/>
                  <a:pt x="152" y="16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0" y="17"/>
                  <a:pt x="147" y="16"/>
                  <a:pt x="14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3" y="16"/>
                  <a:pt x="10" y="17"/>
                  <a:pt x="8" y="18"/>
                </a:cubicBezTo>
                <a:lnTo>
                  <a:pt x="8" y="16"/>
                </a:lnTo>
                <a:close/>
                <a:moveTo>
                  <a:pt x="152" y="112"/>
                </a:moveTo>
                <a:cubicBezTo>
                  <a:pt x="152" y="116"/>
                  <a:pt x="148" y="120"/>
                  <a:pt x="144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2" y="120"/>
                  <a:pt x="8" y="116"/>
                  <a:pt x="8" y="11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8" y="24"/>
                  <a:pt x="152" y="28"/>
                  <a:pt x="152" y="3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27" y="48"/>
                  <a:pt x="120" y="55"/>
                  <a:pt x="120" y="64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20" y="89"/>
                  <a:pt x="127" y="96"/>
                  <a:pt x="136" y="96"/>
                </a:cubicBezTo>
                <a:cubicBezTo>
                  <a:pt x="152" y="96"/>
                  <a:pt x="152" y="96"/>
                  <a:pt x="152" y="96"/>
                </a:cubicBezTo>
                <a:lnTo>
                  <a:pt x="152" y="112"/>
                </a:lnTo>
                <a:close/>
                <a:moveTo>
                  <a:pt x="168" y="80"/>
                </a:moveTo>
                <a:cubicBezTo>
                  <a:pt x="168" y="84"/>
                  <a:pt x="164" y="88"/>
                  <a:pt x="16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2" y="88"/>
                  <a:pt x="128" y="84"/>
                  <a:pt x="128" y="80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8" y="60"/>
                  <a:pt x="132" y="56"/>
                  <a:pt x="136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4" y="56"/>
                  <a:pt x="168" y="60"/>
                  <a:pt x="168" y="64"/>
                </a:cubicBezTo>
                <a:lnTo>
                  <a:pt x="168" y="80"/>
                </a:lnTo>
                <a:close/>
                <a:moveTo>
                  <a:pt x="124" y="40"/>
                </a:move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38"/>
                  <a:pt x="136" y="36"/>
                </a:cubicBezTo>
                <a:cubicBezTo>
                  <a:pt x="136" y="34"/>
                  <a:pt x="134" y="32"/>
                  <a:pt x="132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2" y="32"/>
                  <a:pt x="120" y="34"/>
                  <a:pt x="120" y="36"/>
                </a:cubicBezTo>
                <a:cubicBezTo>
                  <a:pt x="120" y="38"/>
                  <a:pt x="122" y="40"/>
                  <a:pt x="124" y="40"/>
                </a:cubicBezTo>
                <a:moveTo>
                  <a:pt x="36" y="104"/>
                </a:moveTo>
                <a:cubicBezTo>
                  <a:pt x="28" y="104"/>
                  <a:pt x="28" y="104"/>
                  <a:pt x="28" y="104"/>
                </a:cubicBezTo>
                <a:cubicBezTo>
                  <a:pt x="26" y="104"/>
                  <a:pt x="24" y="106"/>
                  <a:pt x="24" y="108"/>
                </a:cubicBezTo>
                <a:cubicBezTo>
                  <a:pt x="24" y="110"/>
                  <a:pt x="26" y="112"/>
                  <a:pt x="28" y="112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8" y="112"/>
                  <a:pt x="40" y="110"/>
                  <a:pt x="40" y="108"/>
                </a:cubicBezTo>
                <a:cubicBezTo>
                  <a:pt x="40" y="106"/>
                  <a:pt x="38" y="104"/>
                  <a:pt x="36" y="104"/>
                </a:cubicBezTo>
                <a:moveTo>
                  <a:pt x="84" y="104"/>
                </a:moveTo>
                <a:cubicBezTo>
                  <a:pt x="76" y="104"/>
                  <a:pt x="76" y="104"/>
                  <a:pt x="76" y="104"/>
                </a:cubicBezTo>
                <a:cubicBezTo>
                  <a:pt x="74" y="104"/>
                  <a:pt x="72" y="106"/>
                  <a:pt x="72" y="108"/>
                </a:cubicBezTo>
                <a:cubicBezTo>
                  <a:pt x="72" y="110"/>
                  <a:pt x="74" y="112"/>
                  <a:pt x="76" y="112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6" y="112"/>
                  <a:pt x="88" y="110"/>
                  <a:pt x="88" y="108"/>
                </a:cubicBezTo>
                <a:cubicBezTo>
                  <a:pt x="88" y="106"/>
                  <a:pt x="86" y="104"/>
                  <a:pt x="84" y="104"/>
                </a:cubicBezTo>
                <a:moveTo>
                  <a:pt x="108" y="32"/>
                </a:moveTo>
                <a:cubicBezTo>
                  <a:pt x="100" y="32"/>
                  <a:pt x="100" y="32"/>
                  <a:pt x="100" y="32"/>
                </a:cubicBezTo>
                <a:cubicBezTo>
                  <a:pt x="98" y="32"/>
                  <a:pt x="96" y="34"/>
                  <a:pt x="96" y="36"/>
                </a:cubicBezTo>
                <a:cubicBezTo>
                  <a:pt x="96" y="38"/>
                  <a:pt x="98" y="40"/>
                  <a:pt x="100" y="40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10" y="40"/>
                  <a:pt x="112" y="38"/>
                  <a:pt x="112" y="36"/>
                </a:cubicBezTo>
                <a:cubicBezTo>
                  <a:pt x="112" y="34"/>
                  <a:pt x="110" y="32"/>
                  <a:pt x="108" y="32"/>
                </a:cubicBezTo>
                <a:moveTo>
                  <a:pt x="132" y="104"/>
                </a:moveTo>
                <a:cubicBezTo>
                  <a:pt x="124" y="104"/>
                  <a:pt x="124" y="104"/>
                  <a:pt x="124" y="104"/>
                </a:cubicBezTo>
                <a:cubicBezTo>
                  <a:pt x="122" y="104"/>
                  <a:pt x="120" y="106"/>
                  <a:pt x="120" y="108"/>
                </a:cubicBezTo>
                <a:cubicBezTo>
                  <a:pt x="120" y="110"/>
                  <a:pt x="122" y="112"/>
                  <a:pt x="124" y="112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2"/>
                  <a:pt x="136" y="110"/>
                  <a:pt x="136" y="108"/>
                </a:cubicBezTo>
                <a:cubicBezTo>
                  <a:pt x="136" y="106"/>
                  <a:pt x="134" y="104"/>
                  <a:pt x="132" y="104"/>
                </a:cubicBezTo>
                <a:moveTo>
                  <a:pt x="84" y="32"/>
                </a:moveTo>
                <a:cubicBezTo>
                  <a:pt x="76" y="32"/>
                  <a:pt x="76" y="32"/>
                  <a:pt x="76" y="32"/>
                </a:cubicBezTo>
                <a:cubicBezTo>
                  <a:pt x="74" y="32"/>
                  <a:pt x="72" y="34"/>
                  <a:pt x="72" y="36"/>
                </a:cubicBezTo>
                <a:cubicBezTo>
                  <a:pt x="72" y="38"/>
                  <a:pt x="74" y="40"/>
                  <a:pt x="76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6" y="40"/>
                  <a:pt x="88" y="38"/>
                  <a:pt x="88" y="36"/>
                </a:cubicBezTo>
                <a:cubicBezTo>
                  <a:pt x="88" y="34"/>
                  <a:pt x="86" y="32"/>
                  <a:pt x="84" y="32"/>
                </a:cubicBezTo>
                <a:moveTo>
                  <a:pt x="108" y="104"/>
                </a:moveTo>
                <a:cubicBezTo>
                  <a:pt x="100" y="104"/>
                  <a:pt x="100" y="104"/>
                  <a:pt x="100" y="104"/>
                </a:cubicBezTo>
                <a:cubicBezTo>
                  <a:pt x="98" y="104"/>
                  <a:pt x="96" y="106"/>
                  <a:pt x="96" y="108"/>
                </a:cubicBezTo>
                <a:cubicBezTo>
                  <a:pt x="96" y="110"/>
                  <a:pt x="98" y="112"/>
                  <a:pt x="100" y="112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10" y="112"/>
                  <a:pt x="112" y="110"/>
                  <a:pt x="112" y="108"/>
                </a:cubicBezTo>
                <a:cubicBezTo>
                  <a:pt x="112" y="106"/>
                  <a:pt x="110" y="104"/>
                  <a:pt x="108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1"/>
          <p:cNvSpPr>
            <a:spLocks noEditPoints="1"/>
          </p:cNvSpPr>
          <p:nvPr/>
        </p:nvSpPr>
        <p:spPr bwMode="auto">
          <a:xfrm>
            <a:off x="7445375" y="5133975"/>
            <a:ext cx="617538" cy="506413"/>
          </a:xfrm>
          <a:custGeom>
            <a:avLst/>
            <a:gdLst>
              <a:gd name="T0" fmla="*/ 24 w 176"/>
              <a:gd name="T1" fmla="*/ 124 h 144"/>
              <a:gd name="T2" fmla="*/ 40 w 176"/>
              <a:gd name="T3" fmla="*/ 124 h 144"/>
              <a:gd name="T4" fmla="*/ 52 w 176"/>
              <a:gd name="T5" fmla="*/ 120 h 144"/>
              <a:gd name="T6" fmla="*/ 60 w 176"/>
              <a:gd name="T7" fmla="*/ 128 h 144"/>
              <a:gd name="T8" fmla="*/ 124 w 176"/>
              <a:gd name="T9" fmla="*/ 56 h 144"/>
              <a:gd name="T10" fmla="*/ 132 w 176"/>
              <a:gd name="T11" fmla="*/ 48 h 144"/>
              <a:gd name="T12" fmla="*/ 124 w 176"/>
              <a:gd name="T13" fmla="*/ 56 h 144"/>
              <a:gd name="T14" fmla="*/ 24 w 176"/>
              <a:gd name="T15" fmla="*/ 52 h 144"/>
              <a:gd name="T16" fmla="*/ 40 w 176"/>
              <a:gd name="T17" fmla="*/ 52 h 144"/>
              <a:gd name="T18" fmla="*/ 136 w 176"/>
              <a:gd name="T19" fmla="*/ 88 h 144"/>
              <a:gd name="T20" fmla="*/ 140 w 176"/>
              <a:gd name="T21" fmla="*/ 84 h 144"/>
              <a:gd name="T22" fmla="*/ 120 w 176"/>
              <a:gd name="T23" fmla="*/ 124 h 144"/>
              <a:gd name="T24" fmla="*/ 136 w 176"/>
              <a:gd name="T25" fmla="*/ 124 h 144"/>
              <a:gd name="T26" fmla="*/ 100 w 176"/>
              <a:gd name="T27" fmla="*/ 48 h 144"/>
              <a:gd name="T28" fmla="*/ 108 w 176"/>
              <a:gd name="T29" fmla="*/ 56 h 144"/>
              <a:gd name="T30" fmla="*/ 160 w 176"/>
              <a:gd name="T31" fmla="*/ 64 h 144"/>
              <a:gd name="T32" fmla="*/ 144 w 176"/>
              <a:gd name="T33" fmla="*/ 8 h 144"/>
              <a:gd name="T34" fmla="*/ 18 w 176"/>
              <a:gd name="T35" fmla="*/ 16 h 144"/>
              <a:gd name="T36" fmla="*/ 0 w 176"/>
              <a:gd name="T37" fmla="*/ 128 h 144"/>
              <a:gd name="T38" fmla="*/ 160 w 176"/>
              <a:gd name="T39" fmla="*/ 128 h 144"/>
              <a:gd name="T40" fmla="*/ 176 w 176"/>
              <a:gd name="T41" fmla="*/ 80 h 144"/>
              <a:gd name="T42" fmla="*/ 152 w 176"/>
              <a:gd name="T43" fmla="*/ 34 h 144"/>
              <a:gd name="T44" fmla="*/ 152 w 176"/>
              <a:gd name="T45" fmla="*/ 32 h 144"/>
              <a:gd name="T46" fmla="*/ 102 w 176"/>
              <a:gd name="T47" fmla="*/ 21 h 144"/>
              <a:gd name="T48" fmla="*/ 112 w 176"/>
              <a:gd name="T49" fmla="*/ 32 h 144"/>
              <a:gd name="T50" fmla="*/ 8 w 176"/>
              <a:gd name="T51" fmla="*/ 32 h 144"/>
              <a:gd name="T52" fmla="*/ 8 w 176"/>
              <a:gd name="T53" fmla="*/ 34 h 144"/>
              <a:gd name="T54" fmla="*/ 144 w 176"/>
              <a:gd name="T55" fmla="*/ 136 h 144"/>
              <a:gd name="T56" fmla="*/ 8 w 176"/>
              <a:gd name="T57" fmla="*/ 48 h 144"/>
              <a:gd name="T58" fmla="*/ 152 w 176"/>
              <a:gd name="T59" fmla="*/ 48 h 144"/>
              <a:gd name="T60" fmla="*/ 120 w 176"/>
              <a:gd name="T61" fmla="*/ 80 h 144"/>
              <a:gd name="T62" fmla="*/ 152 w 176"/>
              <a:gd name="T63" fmla="*/ 112 h 144"/>
              <a:gd name="T64" fmla="*/ 160 w 176"/>
              <a:gd name="T65" fmla="*/ 104 h 144"/>
              <a:gd name="T66" fmla="*/ 128 w 176"/>
              <a:gd name="T67" fmla="*/ 80 h 144"/>
              <a:gd name="T68" fmla="*/ 168 w 176"/>
              <a:gd name="T69" fmla="*/ 80 h 144"/>
              <a:gd name="T70" fmla="*/ 100 w 176"/>
              <a:gd name="T71" fmla="*/ 120 h 144"/>
              <a:gd name="T72" fmla="*/ 108 w 176"/>
              <a:gd name="T73" fmla="*/ 128 h 144"/>
              <a:gd name="T74" fmla="*/ 84 w 176"/>
              <a:gd name="T75" fmla="*/ 120 h 144"/>
              <a:gd name="T76" fmla="*/ 76 w 176"/>
              <a:gd name="T77" fmla="*/ 128 h 144"/>
              <a:gd name="T78" fmla="*/ 84 w 176"/>
              <a:gd name="T79" fmla="*/ 120 h 144"/>
              <a:gd name="T80" fmla="*/ 48 w 176"/>
              <a:gd name="T81" fmla="*/ 52 h 144"/>
              <a:gd name="T82" fmla="*/ 64 w 176"/>
              <a:gd name="T83" fmla="*/ 52 h 144"/>
              <a:gd name="T84" fmla="*/ 76 w 176"/>
              <a:gd name="T85" fmla="*/ 48 h 144"/>
              <a:gd name="T86" fmla="*/ 84 w 176"/>
              <a:gd name="T87" fmla="*/ 5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44">
                <a:moveTo>
                  <a:pt x="36" y="120"/>
                </a:moveTo>
                <a:cubicBezTo>
                  <a:pt x="28" y="120"/>
                  <a:pt x="28" y="120"/>
                  <a:pt x="28" y="120"/>
                </a:cubicBezTo>
                <a:cubicBezTo>
                  <a:pt x="26" y="120"/>
                  <a:pt x="24" y="122"/>
                  <a:pt x="24" y="124"/>
                </a:cubicBezTo>
                <a:cubicBezTo>
                  <a:pt x="24" y="126"/>
                  <a:pt x="26" y="128"/>
                  <a:pt x="28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8" y="128"/>
                  <a:pt x="40" y="126"/>
                  <a:pt x="40" y="124"/>
                </a:cubicBezTo>
                <a:cubicBezTo>
                  <a:pt x="40" y="122"/>
                  <a:pt x="38" y="120"/>
                  <a:pt x="36" y="120"/>
                </a:cubicBezTo>
                <a:moveTo>
                  <a:pt x="60" y="120"/>
                </a:moveTo>
                <a:cubicBezTo>
                  <a:pt x="52" y="120"/>
                  <a:pt x="52" y="120"/>
                  <a:pt x="52" y="120"/>
                </a:cubicBezTo>
                <a:cubicBezTo>
                  <a:pt x="50" y="120"/>
                  <a:pt x="48" y="122"/>
                  <a:pt x="48" y="124"/>
                </a:cubicBezTo>
                <a:cubicBezTo>
                  <a:pt x="48" y="126"/>
                  <a:pt x="50" y="128"/>
                  <a:pt x="52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2" y="128"/>
                  <a:pt x="64" y="126"/>
                  <a:pt x="64" y="124"/>
                </a:cubicBezTo>
                <a:cubicBezTo>
                  <a:pt x="64" y="122"/>
                  <a:pt x="62" y="120"/>
                  <a:pt x="60" y="120"/>
                </a:cubicBezTo>
                <a:moveTo>
                  <a:pt x="124" y="56"/>
                </a:moveTo>
                <a:cubicBezTo>
                  <a:pt x="132" y="56"/>
                  <a:pt x="132" y="56"/>
                  <a:pt x="132" y="56"/>
                </a:cubicBezTo>
                <a:cubicBezTo>
                  <a:pt x="134" y="56"/>
                  <a:pt x="136" y="54"/>
                  <a:pt x="136" y="52"/>
                </a:cubicBezTo>
                <a:cubicBezTo>
                  <a:pt x="136" y="50"/>
                  <a:pt x="134" y="48"/>
                  <a:pt x="132" y="48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2" y="48"/>
                  <a:pt x="120" y="50"/>
                  <a:pt x="120" y="52"/>
                </a:cubicBezTo>
                <a:cubicBezTo>
                  <a:pt x="120" y="54"/>
                  <a:pt x="122" y="56"/>
                  <a:pt x="124" y="56"/>
                </a:cubicBezTo>
                <a:moveTo>
                  <a:pt x="36" y="48"/>
                </a:moveTo>
                <a:cubicBezTo>
                  <a:pt x="28" y="48"/>
                  <a:pt x="28" y="48"/>
                  <a:pt x="28" y="48"/>
                </a:cubicBezTo>
                <a:cubicBezTo>
                  <a:pt x="26" y="48"/>
                  <a:pt x="24" y="50"/>
                  <a:pt x="24" y="52"/>
                </a:cubicBezTo>
                <a:cubicBezTo>
                  <a:pt x="24" y="54"/>
                  <a:pt x="26" y="56"/>
                  <a:pt x="28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8" y="56"/>
                  <a:pt x="40" y="54"/>
                  <a:pt x="40" y="52"/>
                </a:cubicBezTo>
                <a:cubicBezTo>
                  <a:pt x="40" y="50"/>
                  <a:pt x="38" y="48"/>
                  <a:pt x="36" y="48"/>
                </a:cubicBezTo>
                <a:moveTo>
                  <a:pt x="140" y="84"/>
                </a:moveTo>
                <a:cubicBezTo>
                  <a:pt x="138" y="84"/>
                  <a:pt x="136" y="86"/>
                  <a:pt x="136" y="88"/>
                </a:cubicBezTo>
                <a:cubicBezTo>
                  <a:pt x="136" y="90"/>
                  <a:pt x="138" y="92"/>
                  <a:pt x="140" y="92"/>
                </a:cubicBezTo>
                <a:cubicBezTo>
                  <a:pt x="142" y="92"/>
                  <a:pt x="144" y="90"/>
                  <a:pt x="144" y="88"/>
                </a:cubicBezTo>
                <a:cubicBezTo>
                  <a:pt x="144" y="86"/>
                  <a:pt x="142" y="84"/>
                  <a:pt x="140" y="84"/>
                </a:cubicBezTo>
                <a:moveTo>
                  <a:pt x="132" y="120"/>
                </a:moveTo>
                <a:cubicBezTo>
                  <a:pt x="124" y="120"/>
                  <a:pt x="124" y="120"/>
                  <a:pt x="124" y="120"/>
                </a:cubicBezTo>
                <a:cubicBezTo>
                  <a:pt x="122" y="120"/>
                  <a:pt x="120" y="122"/>
                  <a:pt x="120" y="124"/>
                </a:cubicBezTo>
                <a:cubicBezTo>
                  <a:pt x="120" y="126"/>
                  <a:pt x="122" y="128"/>
                  <a:pt x="124" y="128"/>
                </a:cubicBezTo>
                <a:cubicBezTo>
                  <a:pt x="132" y="128"/>
                  <a:pt x="132" y="128"/>
                  <a:pt x="132" y="128"/>
                </a:cubicBezTo>
                <a:cubicBezTo>
                  <a:pt x="134" y="128"/>
                  <a:pt x="136" y="126"/>
                  <a:pt x="136" y="124"/>
                </a:cubicBezTo>
                <a:cubicBezTo>
                  <a:pt x="136" y="122"/>
                  <a:pt x="134" y="120"/>
                  <a:pt x="132" y="120"/>
                </a:cubicBezTo>
                <a:moveTo>
                  <a:pt x="108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98" y="48"/>
                  <a:pt x="96" y="50"/>
                  <a:pt x="96" y="52"/>
                </a:cubicBezTo>
                <a:cubicBezTo>
                  <a:pt x="96" y="54"/>
                  <a:pt x="98" y="56"/>
                  <a:pt x="100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10" y="56"/>
                  <a:pt x="112" y="54"/>
                  <a:pt x="112" y="52"/>
                </a:cubicBezTo>
                <a:cubicBezTo>
                  <a:pt x="112" y="50"/>
                  <a:pt x="110" y="48"/>
                  <a:pt x="108" y="48"/>
                </a:cubicBezTo>
                <a:moveTo>
                  <a:pt x="160" y="64"/>
                </a:moveTo>
                <a:cubicBezTo>
                  <a:pt x="160" y="32"/>
                  <a:pt x="160" y="32"/>
                  <a:pt x="160" y="32"/>
                </a:cubicBezTo>
                <a:cubicBezTo>
                  <a:pt x="160" y="23"/>
                  <a:pt x="153" y="16"/>
                  <a:pt x="145" y="16"/>
                </a:cubicBezTo>
                <a:cubicBezTo>
                  <a:pt x="144" y="8"/>
                  <a:pt x="144" y="8"/>
                  <a:pt x="144" y="8"/>
                </a:cubicBezTo>
                <a:cubicBezTo>
                  <a:pt x="82" y="16"/>
                  <a:pt x="82" y="16"/>
                  <a:pt x="82" y="16"/>
                </a:cubicBezTo>
                <a:cubicBezTo>
                  <a:pt x="22" y="0"/>
                  <a:pt x="22" y="0"/>
                  <a:pt x="22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53" y="144"/>
                  <a:pt x="160" y="137"/>
                  <a:pt x="160" y="128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9" y="112"/>
                  <a:pt x="176" y="105"/>
                  <a:pt x="176" y="96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76" y="71"/>
                  <a:pt x="169" y="64"/>
                  <a:pt x="160" y="64"/>
                </a:cubicBezTo>
                <a:moveTo>
                  <a:pt x="152" y="32"/>
                </a:moveTo>
                <a:cubicBezTo>
                  <a:pt x="152" y="34"/>
                  <a:pt x="152" y="34"/>
                  <a:pt x="152" y="34"/>
                </a:cubicBezTo>
                <a:cubicBezTo>
                  <a:pt x="150" y="33"/>
                  <a:pt x="149" y="33"/>
                  <a:pt x="147" y="32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49" y="25"/>
                  <a:pt x="152" y="28"/>
                  <a:pt x="152" y="32"/>
                </a:cubicBezTo>
                <a:moveTo>
                  <a:pt x="137" y="17"/>
                </a:moveTo>
                <a:cubicBezTo>
                  <a:pt x="138" y="31"/>
                  <a:pt x="138" y="31"/>
                  <a:pt x="138" y="31"/>
                </a:cubicBezTo>
                <a:cubicBezTo>
                  <a:pt x="102" y="21"/>
                  <a:pt x="102" y="21"/>
                  <a:pt x="102" y="21"/>
                </a:cubicBezTo>
                <a:lnTo>
                  <a:pt x="137" y="17"/>
                </a:lnTo>
                <a:close/>
                <a:moveTo>
                  <a:pt x="28" y="10"/>
                </a:moveTo>
                <a:cubicBezTo>
                  <a:pt x="112" y="32"/>
                  <a:pt x="112" y="32"/>
                  <a:pt x="112" y="32"/>
                </a:cubicBezTo>
                <a:cubicBezTo>
                  <a:pt x="22" y="32"/>
                  <a:pt x="22" y="32"/>
                  <a:pt x="22" y="32"/>
                </a:cubicBezTo>
                <a:lnTo>
                  <a:pt x="28" y="10"/>
                </a:lnTo>
                <a:close/>
                <a:moveTo>
                  <a:pt x="8" y="32"/>
                </a:moveTo>
                <a:cubicBezTo>
                  <a:pt x="8" y="28"/>
                  <a:pt x="12" y="24"/>
                  <a:pt x="16" y="24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3"/>
                  <a:pt x="10" y="33"/>
                  <a:pt x="8" y="34"/>
                </a:cubicBezTo>
                <a:lnTo>
                  <a:pt x="8" y="32"/>
                </a:lnTo>
                <a:close/>
                <a:moveTo>
                  <a:pt x="152" y="128"/>
                </a:moveTo>
                <a:cubicBezTo>
                  <a:pt x="152" y="132"/>
                  <a:pt x="148" y="136"/>
                  <a:pt x="144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12" y="40"/>
                  <a:pt x="16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8" y="40"/>
                  <a:pt x="152" y="44"/>
                  <a:pt x="152" y="48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27" y="64"/>
                  <a:pt x="120" y="71"/>
                  <a:pt x="120" y="80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0" y="105"/>
                  <a:pt x="127" y="112"/>
                  <a:pt x="136" y="112"/>
                </a:cubicBezTo>
                <a:cubicBezTo>
                  <a:pt x="152" y="112"/>
                  <a:pt x="152" y="112"/>
                  <a:pt x="152" y="112"/>
                </a:cubicBezTo>
                <a:lnTo>
                  <a:pt x="152" y="128"/>
                </a:lnTo>
                <a:close/>
                <a:moveTo>
                  <a:pt x="168" y="96"/>
                </a:moveTo>
                <a:cubicBezTo>
                  <a:pt x="168" y="100"/>
                  <a:pt x="164" y="104"/>
                  <a:pt x="160" y="104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2" y="104"/>
                  <a:pt x="128" y="100"/>
                  <a:pt x="128" y="96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8" y="76"/>
                  <a:pt x="132" y="72"/>
                  <a:pt x="136" y="72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4" y="72"/>
                  <a:pt x="168" y="76"/>
                  <a:pt x="168" y="80"/>
                </a:cubicBezTo>
                <a:lnTo>
                  <a:pt x="168" y="96"/>
                </a:lnTo>
                <a:close/>
                <a:moveTo>
                  <a:pt x="108" y="120"/>
                </a:moveTo>
                <a:cubicBezTo>
                  <a:pt x="100" y="120"/>
                  <a:pt x="100" y="120"/>
                  <a:pt x="100" y="120"/>
                </a:cubicBezTo>
                <a:cubicBezTo>
                  <a:pt x="98" y="120"/>
                  <a:pt x="96" y="122"/>
                  <a:pt x="96" y="124"/>
                </a:cubicBezTo>
                <a:cubicBezTo>
                  <a:pt x="96" y="126"/>
                  <a:pt x="98" y="128"/>
                  <a:pt x="100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0" y="128"/>
                  <a:pt x="112" y="126"/>
                  <a:pt x="112" y="124"/>
                </a:cubicBezTo>
                <a:cubicBezTo>
                  <a:pt x="112" y="122"/>
                  <a:pt x="110" y="120"/>
                  <a:pt x="108" y="120"/>
                </a:cubicBezTo>
                <a:moveTo>
                  <a:pt x="84" y="120"/>
                </a:moveTo>
                <a:cubicBezTo>
                  <a:pt x="76" y="120"/>
                  <a:pt x="76" y="120"/>
                  <a:pt x="76" y="120"/>
                </a:cubicBezTo>
                <a:cubicBezTo>
                  <a:pt x="74" y="120"/>
                  <a:pt x="72" y="122"/>
                  <a:pt x="72" y="124"/>
                </a:cubicBezTo>
                <a:cubicBezTo>
                  <a:pt x="72" y="126"/>
                  <a:pt x="74" y="128"/>
                  <a:pt x="76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6" y="128"/>
                  <a:pt x="88" y="126"/>
                  <a:pt x="88" y="124"/>
                </a:cubicBezTo>
                <a:cubicBezTo>
                  <a:pt x="88" y="122"/>
                  <a:pt x="86" y="120"/>
                  <a:pt x="84" y="120"/>
                </a:cubicBezTo>
                <a:moveTo>
                  <a:pt x="60" y="48"/>
                </a:moveTo>
                <a:cubicBezTo>
                  <a:pt x="52" y="48"/>
                  <a:pt x="52" y="48"/>
                  <a:pt x="52" y="48"/>
                </a:cubicBezTo>
                <a:cubicBezTo>
                  <a:pt x="50" y="48"/>
                  <a:pt x="48" y="50"/>
                  <a:pt x="48" y="52"/>
                </a:cubicBezTo>
                <a:cubicBezTo>
                  <a:pt x="48" y="54"/>
                  <a:pt x="50" y="56"/>
                  <a:pt x="52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62" y="56"/>
                  <a:pt x="64" y="54"/>
                  <a:pt x="64" y="52"/>
                </a:cubicBezTo>
                <a:cubicBezTo>
                  <a:pt x="64" y="50"/>
                  <a:pt x="62" y="48"/>
                  <a:pt x="60" y="48"/>
                </a:cubicBezTo>
                <a:moveTo>
                  <a:pt x="84" y="48"/>
                </a:moveTo>
                <a:cubicBezTo>
                  <a:pt x="76" y="48"/>
                  <a:pt x="76" y="48"/>
                  <a:pt x="76" y="48"/>
                </a:cubicBezTo>
                <a:cubicBezTo>
                  <a:pt x="74" y="48"/>
                  <a:pt x="72" y="50"/>
                  <a:pt x="72" y="52"/>
                </a:cubicBezTo>
                <a:cubicBezTo>
                  <a:pt x="72" y="54"/>
                  <a:pt x="74" y="56"/>
                  <a:pt x="76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86" y="56"/>
                  <a:pt x="88" y="54"/>
                  <a:pt x="88" y="52"/>
                </a:cubicBezTo>
                <a:cubicBezTo>
                  <a:pt x="88" y="50"/>
                  <a:pt x="86" y="48"/>
                  <a:pt x="84" y="4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2"/>
          <p:cNvSpPr>
            <a:spLocks noEditPoints="1"/>
          </p:cNvSpPr>
          <p:nvPr/>
        </p:nvSpPr>
        <p:spPr bwMode="auto">
          <a:xfrm>
            <a:off x="8709025" y="5078413"/>
            <a:ext cx="449263" cy="617538"/>
          </a:xfrm>
          <a:custGeom>
            <a:avLst/>
            <a:gdLst>
              <a:gd name="T0" fmla="*/ 72 w 128"/>
              <a:gd name="T1" fmla="*/ 16 h 176"/>
              <a:gd name="T2" fmla="*/ 80 w 128"/>
              <a:gd name="T3" fmla="*/ 64 h 176"/>
              <a:gd name="T4" fmla="*/ 48 w 128"/>
              <a:gd name="T5" fmla="*/ 16 h 176"/>
              <a:gd name="T6" fmla="*/ 32 w 128"/>
              <a:gd name="T7" fmla="*/ 64 h 176"/>
              <a:gd name="T8" fmla="*/ 48 w 128"/>
              <a:gd name="T9" fmla="*/ 16 h 176"/>
              <a:gd name="T10" fmla="*/ 56 w 128"/>
              <a:gd name="T11" fmla="*/ 16 h 176"/>
              <a:gd name="T12" fmla="*/ 64 w 128"/>
              <a:gd name="T13" fmla="*/ 64 h 176"/>
              <a:gd name="T14" fmla="*/ 112 w 128"/>
              <a:gd name="T15" fmla="*/ 16 h 176"/>
              <a:gd name="T16" fmla="*/ 104 w 128"/>
              <a:gd name="T17" fmla="*/ 64 h 176"/>
              <a:gd name="T18" fmla="*/ 112 w 128"/>
              <a:gd name="T19" fmla="*/ 16 h 176"/>
              <a:gd name="T20" fmla="*/ 88 w 128"/>
              <a:gd name="T21" fmla="*/ 16 h 176"/>
              <a:gd name="T22" fmla="*/ 96 w 128"/>
              <a:gd name="T23" fmla="*/ 64 h 176"/>
              <a:gd name="T24" fmla="*/ 124 w 128"/>
              <a:gd name="T25" fmla="*/ 0 h 176"/>
              <a:gd name="T26" fmla="*/ 0 w 128"/>
              <a:gd name="T27" fmla="*/ 4 h 176"/>
              <a:gd name="T28" fmla="*/ 4 w 128"/>
              <a:gd name="T29" fmla="*/ 176 h 176"/>
              <a:gd name="T30" fmla="*/ 20 w 128"/>
              <a:gd name="T31" fmla="*/ 162 h 176"/>
              <a:gd name="T32" fmla="*/ 36 w 128"/>
              <a:gd name="T33" fmla="*/ 176 h 176"/>
              <a:gd name="T34" fmla="*/ 52 w 128"/>
              <a:gd name="T35" fmla="*/ 162 h 176"/>
              <a:gd name="T36" fmla="*/ 61 w 128"/>
              <a:gd name="T37" fmla="*/ 174 h 176"/>
              <a:gd name="T38" fmla="*/ 67 w 128"/>
              <a:gd name="T39" fmla="*/ 174 h 176"/>
              <a:gd name="T40" fmla="*/ 76 w 128"/>
              <a:gd name="T41" fmla="*/ 162 h 176"/>
              <a:gd name="T42" fmla="*/ 92 w 128"/>
              <a:gd name="T43" fmla="*/ 176 h 176"/>
              <a:gd name="T44" fmla="*/ 108 w 128"/>
              <a:gd name="T45" fmla="*/ 162 h 176"/>
              <a:gd name="T46" fmla="*/ 124 w 128"/>
              <a:gd name="T47" fmla="*/ 176 h 176"/>
              <a:gd name="T48" fmla="*/ 128 w 128"/>
              <a:gd name="T49" fmla="*/ 4 h 176"/>
              <a:gd name="T50" fmla="*/ 120 w 128"/>
              <a:gd name="T51" fmla="*/ 162 h 176"/>
              <a:gd name="T52" fmla="*/ 108 w 128"/>
              <a:gd name="T53" fmla="*/ 152 h 176"/>
              <a:gd name="T54" fmla="*/ 92 w 128"/>
              <a:gd name="T55" fmla="*/ 166 h 176"/>
              <a:gd name="T56" fmla="*/ 76 w 128"/>
              <a:gd name="T57" fmla="*/ 152 h 176"/>
              <a:gd name="T58" fmla="*/ 73 w 128"/>
              <a:gd name="T59" fmla="*/ 154 h 176"/>
              <a:gd name="T60" fmla="*/ 55 w 128"/>
              <a:gd name="T61" fmla="*/ 154 h 176"/>
              <a:gd name="T62" fmla="*/ 52 w 128"/>
              <a:gd name="T63" fmla="*/ 152 h 176"/>
              <a:gd name="T64" fmla="*/ 36 w 128"/>
              <a:gd name="T65" fmla="*/ 166 h 176"/>
              <a:gd name="T66" fmla="*/ 20 w 128"/>
              <a:gd name="T67" fmla="*/ 152 h 176"/>
              <a:gd name="T68" fmla="*/ 8 w 128"/>
              <a:gd name="T69" fmla="*/ 162 h 176"/>
              <a:gd name="T70" fmla="*/ 120 w 128"/>
              <a:gd name="T71" fmla="*/ 8 h 176"/>
              <a:gd name="T72" fmla="*/ 96 w 128"/>
              <a:gd name="T73" fmla="*/ 128 h 176"/>
              <a:gd name="T74" fmla="*/ 16 w 128"/>
              <a:gd name="T75" fmla="*/ 136 h 176"/>
              <a:gd name="T76" fmla="*/ 96 w 128"/>
              <a:gd name="T77" fmla="*/ 128 h 176"/>
              <a:gd name="T78" fmla="*/ 16 w 128"/>
              <a:gd name="T79" fmla="*/ 112 h 176"/>
              <a:gd name="T80" fmla="*/ 112 w 128"/>
              <a:gd name="T81" fmla="*/ 120 h 176"/>
              <a:gd name="T82" fmla="*/ 24 w 128"/>
              <a:gd name="T83" fmla="*/ 16 h 176"/>
              <a:gd name="T84" fmla="*/ 16 w 128"/>
              <a:gd name="T85" fmla="*/ 64 h 176"/>
              <a:gd name="T86" fmla="*/ 24 w 128"/>
              <a:gd name="T87" fmla="*/ 16 h 176"/>
              <a:gd name="T88" fmla="*/ 16 w 128"/>
              <a:gd name="T89" fmla="*/ 96 h 176"/>
              <a:gd name="T90" fmla="*/ 112 w 128"/>
              <a:gd name="T91" fmla="*/ 104 h 176"/>
              <a:gd name="T92" fmla="*/ 80 w 128"/>
              <a:gd name="T93" fmla="*/ 80 h 176"/>
              <a:gd name="T94" fmla="*/ 16 w 128"/>
              <a:gd name="T95" fmla="*/ 88 h 176"/>
              <a:gd name="T96" fmla="*/ 80 w 128"/>
              <a:gd name="T97" fmla="*/ 8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8" h="176">
                <a:moveTo>
                  <a:pt x="80" y="16"/>
                </a:moveTo>
                <a:cubicBezTo>
                  <a:pt x="72" y="16"/>
                  <a:pt x="72" y="16"/>
                  <a:pt x="72" y="16"/>
                </a:cubicBezTo>
                <a:cubicBezTo>
                  <a:pt x="72" y="64"/>
                  <a:pt x="72" y="64"/>
                  <a:pt x="72" y="64"/>
                </a:cubicBezTo>
                <a:cubicBezTo>
                  <a:pt x="80" y="64"/>
                  <a:pt x="80" y="64"/>
                  <a:pt x="80" y="64"/>
                </a:cubicBezTo>
                <a:lnTo>
                  <a:pt x="80" y="16"/>
                </a:lnTo>
                <a:close/>
                <a:moveTo>
                  <a:pt x="48" y="16"/>
                </a:moveTo>
                <a:cubicBezTo>
                  <a:pt x="32" y="16"/>
                  <a:pt x="32" y="16"/>
                  <a:pt x="32" y="16"/>
                </a:cubicBezTo>
                <a:cubicBezTo>
                  <a:pt x="32" y="64"/>
                  <a:pt x="32" y="64"/>
                  <a:pt x="32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16"/>
                </a:lnTo>
                <a:close/>
                <a:moveTo>
                  <a:pt x="64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64"/>
                  <a:pt x="56" y="64"/>
                  <a:pt x="56" y="64"/>
                </a:cubicBezTo>
                <a:cubicBezTo>
                  <a:pt x="64" y="64"/>
                  <a:pt x="64" y="64"/>
                  <a:pt x="64" y="64"/>
                </a:cubicBezTo>
                <a:lnTo>
                  <a:pt x="64" y="16"/>
                </a:lnTo>
                <a:close/>
                <a:moveTo>
                  <a:pt x="112" y="16"/>
                </a:moveTo>
                <a:cubicBezTo>
                  <a:pt x="104" y="16"/>
                  <a:pt x="104" y="16"/>
                  <a:pt x="104" y="16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12" y="64"/>
                  <a:pt x="112" y="64"/>
                  <a:pt x="112" y="64"/>
                </a:cubicBezTo>
                <a:lnTo>
                  <a:pt x="112" y="16"/>
                </a:lnTo>
                <a:close/>
                <a:moveTo>
                  <a:pt x="96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88" y="64"/>
                  <a:pt x="88" y="64"/>
                  <a:pt x="88" y="64"/>
                </a:cubicBezTo>
                <a:cubicBezTo>
                  <a:pt x="96" y="64"/>
                  <a:pt x="96" y="64"/>
                  <a:pt x="96" y="64"/>
                </a:cubicBezTo>
                <a:lnTo>
                  <a:pt x="96" y="16"/>
                </a:lnTo>
                <a:close/>
                <a:moveTo>
                  <a:pt x="12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5" y="176"/>
                  <a:pt x="6" y="176"/>
                  <a:pt x="7" y="175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4" y="176"/>
                  <a:pt x="35" y="176"/>
                  <a:pt x="36" y="176"/>
                </a:cubicBezTo>
                <a:cubicBezTo>
                  <a:pt x="37" y="176"/>
                  <a:pt x="38" y="176"/>
                  <a:pt x="39" y="175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61" y="174"/>
                  <a:pt x="61" y="174"/>
                  <a:pt x="61" y="174"/>
                </a:cubicBezTo>
                <a:cubicBezTo>
                  <a:pt x="61" y="174"/>
                  <a:pt x="61" y="174"/>
                  <a:pt x="61" y="174"/>
                </a:cubicBezTo>
                <a:cubicBezTo>
                  <a:pt x="62" y="175"/>
                  <a:pt x="63" y="176"/>
                  <a:pt x="64" y="176"/>
                </a:cubicBezTo>
                <a:cubicBezTo>
                  <a:pt x="65" y="176"/>
                  <a:pt x="66" y="175"/>
                  <a:pt x="67" y="174"/>
                </a:cubicBezTo>
                <a:cubicBezTo>
                  <a:pt x="67" y="174"/>
                  <a:pt x="67" y="174"/>
                  <a:pt x="67" y="174"/>
                </a:cubicBezTo>
                <a:cubicBezTo>
                  <a:pt x="76" y="162"/>
                  <a:pt x="76" y="162"/>
                  <a:pt x="76" y="162"/>
                </a:cubicBezTo>
                <a:cubicBezTo>
                  <a:pt x="89" y="175"/>
                  <a:pt x="89" y="175"/>
                  <a:pt x="89" y="175"/>
                </a:cubicBezTo>
                <a:cubicBezTo>
                  <a:pt x="90" y="176"/>
                  <a:pt x="91" y="176"/>
                  <a:pt x="92" y="176"/>
                </a:cubicBezTo>
                <a:cubicBezTo>
                  <a:pt x="93" y="176"/>
                  <a:pt x="94" y="176"/>
                  <a:pt x="95" y="175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122" y="176"/>
                  <a:pt x="123" y="176"/>
                  <a:pt x="124" y="176"/>
                </a:cubicBezTo>
                <a:cubicBezTo>
                  <a:pt x="126" y="176"/>
                  <a:pt x="128" y="174"/>
                  <a:pt x="128" y="172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2"/>
                  <a:pt x="126" y="0"/>
                  <a:pt x="124" y="0"/>
                </a:cubicBezTo>
                <a:moveTo>
                  <a:pt x="120" y="162"/>
                </a:moveTo>
                <a:cubicBezTo>
                  <a:pt x="111" y="153"/>
                  <a:pt x="111" y="153"/>
                  <a:pt x="111" y="153"/>
                </a:cubicBezTo>
                <a:cubicBezTo>
                  <a:pt x="110" y="152"/>
                  <a:pt x="109" y="152"/>
                  <a:pt x="108" y="152"/>
                </a:cubicBezTo>
                <a:cubicBezTo>
                  <a:pt x="107" y="152"/>
                  <a:pt x="106" y="152"/>
                  <a:pt x="105" y="153"/>
                </a:cubicBezTo>
                <a:cubicBezTo>
                  <a:pt x="92" y="166"/>
                  <a:pt x="92" y="166"/>
                  <a:pt x="92" y="16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8" y="152"/>
                  <a:pt x="77" y="152"/>
                  <a:pt x="76" y="152"/>
                </a:cubicBezTo>
                <a:cubicBezTo>
                  <a:pt x="75" y="152"/>
                  <a:pt x="74" y="153"/>
                  <a:pt x="73" y="154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55" y="154"/>
                  <a:pt x="55" y="154"/>
                  <a:pt x="55" y="154"/>
                </a:cubicBezTo>
                <a:cubicBezTo>
                  <a:pt x="55" y="154"/>
                  <a:pt x="55" y="154"/>
                  <a:pt x="55" y="154"/>
                </a:cubicBezTo>
                <a:cubicBezTo>
                  <a:pt x="54" y="153"/>
                  <a:pt x="53" y="152"/>
                  <a:pt x="52" y="152"/>
                </a:cubicBezTo>
                <a:cubicBezTo>
                  <a:pt x="51" y="152"/>
                  <a:pt x="50" y="152"/>
                  <a:pt x="49" y="153"/>
                </a:cubicBezTo>
                <a:cubicBezTo>
                  <a:pt x="36" y="166"/>
                  <a:pt x="36" y="166"/>
                  <a:pt x="36" y="166"/>
                </a:cubicBezTo>
                <a:cubicBezTo>
                  <a:pt x="23" y="153"/>
                  <a:pt x="23" y="153"/>
                  <a:pt x="23" y="153"/>
                </a:cubicBezTo>
                <a:cubicBezTo>
                  <a:pt x="22" y="152"/>
                  <a:pt x="21" y="152"/>
                  <a:pt x="20" y="152"/>
                </a:cubicBezTo>
                <a:cubicBezTo>
                  <a:pt x="19" y="152"/>
                  <a:pt x="18" y="152"/>
                  <a:pt x="17" y="153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8"/>
                  <a:pt x="8" y="8"/>
                  <a:pt x="8" y="8"/>
                </a:cubicBezTo>
                <a:cubicBezTo>
                  <a:pt x="120" y="8"/>
                  <a:pt x="120" y="8"/>
                  <a:pt x="120" y="8"/>
                </a:cubicBezTo>
                <a:lnTo>
                  <a:pt x="120" y="162"/>
                </a:lnTo>
                <a:close/>
                <a:moveTo>
                  <a:pt x="96" y="128"/>
                </a:moveTo>
                <a:cubicBezTo>
                  <a:pt x="16" y="128"/>
                  <a:pt x="16" y="128"/>
                  <a:pt x="16" y="128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96" y="136"/>
                  <a:pt x="96" y="136"/>
                  <a:pt x="96" y="136"/>
                </a:cubicBezTo>
                <a:lnTo>
                  <a:pt x="96" y="128"/>
                </a:lnTo>
                <a:close/>
                <a:moveTo>
                  <a:pt x="112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12" y="120"/>
                  <a:pt x="112" y="120"/>
                  <a:pt x="112" y="120"/>
                </a:cubicBezTo>
                <a:lnTo>
                  <a:pt x="112" y="112"/>
                </a:lnTo>
                <a:close/>
                <a:moveTo>
                  <a:pt x="24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64"/>
                  <a:pt x="16" y="64"/>
                  <a:pt x="16" y="64"/>
                </a:cubicBezTo>
                <a:cubicBezTo>
                  <a:pt x="24" y="64"/>
                  <a:pt x="24" y="64"/>
                  <a:pt x="24" y="64"/>
                </a:cubicBezTo>
                <a:lnTo>
                  <a:pt x="24" y="16"/>
                </a:lnTo>
                <a:close/>
                <a:moveTo>
                  <a:pt x="112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12" y="104"/>
                  <a:pt x="112" y="104"/>
                  <a:pt x="112" y="104"/>
                </a:cubicBezTo>
                <a:lnTo>
                  <a:pt x="112" y="96"/>
                </a:lnTo>
                <a:close/>
                <a:moveTo>
                  <a:pt x="80" y="80"/>
                </a:moveTo>
                <a:cubicBezTo>
                  <a:pt x="16" y="80"/>
                  <a:pt x="16" y="80"/>
                  <a:pt x="16" y="80"/>
                </a:cubicBezTo>
                <a:cubicBezTo>
                  <a:pt x="16" y="88"/>
                  <a:pt x="16" y="88"/>
                  <a:pt x="16" y="88"/>
                </a:cubicBezTo>
                <a:cubicBezTo>
                  <a:pt x="80" y="88"/>
                  <a:pt x="80" y="88"/>
                  <a:pt x="80" y="88"/>
                </a:cubicBezTo>
                <a:lnTo>
                  <a:pt x="8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3"/>
          <p:cNvSpPr>
            <a:spLocks noEditPoints="1"/>
          </p:cNvSpPr>
          <p:nvPr/>
        </p:nvSpPr>
        <p:spPr bwMode="auto">
          <a:xfrm>
            <a:off x="9859963" y="5078413"/>
            <a:ext cx="504825" cy="617538"/>
          </a:xfrm>
          <a:custGeom>
            <a:avLst/>
            <a:gdLst>
              <a:gd name="T0" fmla="*/ 56 w 144"/>
              <a:gd name="T1" fmla="*/ 40 h 176"/>
              <a:gd name="T2" fmla="*/ 64 w 144"/>
              <a:gd name="T3" fmla="*/ 80 h 176"/>
              <a:gd name="T4" fmla="*/ 24 w 144"/>
              <a:gd name="T5" fmla="*/ 40 h 176"/>
              <a:gd name="T6" fmla="*/ 16 w 144"/>
              <a:gd name="T7" fmla="*/ 80 h 176"/>
              <a:gd name="T8" fmla="*/ 24 w 144"/>
              <a:gd name="T9" fmla="*/ 40 h 176"/>
              <a:gd name="T10" fmla="*/ 32 w 144"/>
              <a:gd name="T11" fmla="*/ 40 h 176"/>
              <a:gd name="T12" fmla="*/ 48 w 144"/>
              <a:gd name="T13" fmla="*/ 80 h 176"/>
              <a:gd name="T14" fmla="*/ 96 w 144"/>
              <a:gd name="T15" fmla="*/ 40 h 176"/>
              <a:gd name="T16" fmla="*/ 88 w 144"/>
              <a:gd name="T17" fmla="*/ 80 h 176"/>
              <a:gd name="T18" fmla="*/ 96 w 144"/>
              <a:gd name="T19" fmla="*/ 40 h 176"/>
              <a:gd name="T20" fmla="*/ 72 w 144"/>
              <a:gd name="T21" fmla="*/ 40 h 176"/>
              <a:gd name="T22" fmla="*/ 80 w 144"/>
              <a:gd name="T23" fmla="*/ 80 h 176"/>
              <a:gd name="T24" fmla="*/ 72 w 144"/>
              <a:gd name="T25" fmla="*/ 128 h 176"/>
              <a:gd name="T26" fmla="*/ 16 w 144"/>
              <a:gd name="T27" fmla="*/ 136 h 176"/>
              <a:gd name="T28" fmla="*/ 72 w 144"/>
              <a:gd name="T29" fmla="*/ 128 h 176"/>
              <a:gd name="T30" fmla="*/ 36 w 144"/>
              <a:gd name="T31" fmla="*/ 0 h 176"/>
              <a:gd name="T32" fmla="*/ 32 w 144"/>
              <a:gd name="T33" fmla="*/ 16 h 176"/>
              <a:gd name="T34" fmla="*/ 40 w 144"/>
              <a:gd name="T35" fmla="*/ 8 h 176"/>
              <a:gd name="T36" fmla="*/ 136 w 144"/>
              <a:gd name="T37" fmla="*/ 140 h 176"/>
              <a:gd name="T38" fmla="*/ 120 w 144"/>
              <a:gd name="T39" fmla="*/ 128 h 176"/>
              <a:gd name="T40" fmla="*/ 120 w 144"/>
              <a:gd name="T41" fmla="*/ 137 h 176"/>
              <a:gd name="T42" fmla="*/ 140 w 144"/>
              <a:gd name="T43" fmla="*/ 152 h 176"/>
              <a:gd name="T44" fmla="*/ 144 w 144"/>
              <a:gd name="T45" fmla="*/ 4 h 176"/>
              <a:gd name="T46" fmla="*/ 56 w 144"/>
              <a:gd name="T47" fmla="*/ 96 h 176"/>
              <a:gd name="T48" fmla="*/ 16 w 144"/>
              <a:gd name="T49" fmla="*/ 104 h 176"/>
              <a:gd name="T50" fmla="*/ 56 w 144"/>
              <a:gd name="T51" fmla="*/ 96 h 176"/>
              <a:gd name="T52" fmla="*/ 4 w 144"/>
              <a:gd name="T53" fmla="*/ 24 h 176"/>
              <a:gd name="T54" fmla="*/ 0 w 144"/>
              <a:gd name="T55" fmla="*/ 172 h 176"/>
              <a:gd name="T56" fmla="*/ 7 w 144"/>
              <a:gd name="T57" fmla="*/ 175 h 176"/>
              <a:gd name="T58" fmla="*/ 37 w 144"/>
              <a:gd name="T59" fmla="*/ 175 h 176"/>
              <a:gd name="T60" fmla="*/ 43 w 144"/>
              <a:gd name="T61" fmla="*/ 175 h 176"/>
              <a:gd name="T62" fmla="*/ 69 w 144"/>
              <a:gd name="T63" fmla="*/ 175 h 176"/>
              <a:gd name="T64" fmla="*/ 75 w 144"/>
              <a:gd name="T65" fmla="*/ 175 h 176"/>
              <a:gd name="T66" fmla="*/ 105 w 144"/>
              <a:gd name="T67" fmla="*/ 175 h 176"/>
              <a:gd name="T68" fmla="*/ 112 w 144"/>
              <a:gd name="T69" fmla="*/ 172 h 176"/>
              <a:gd name="T70" fmla="*/ 108 w 144"/>
              <a:gd name="T71" fmla="*/ 24 h 176"/>
              <a:gd name="T72" fmla="*/ 91 w 144"/>
              <a:gd name="T73" fmla="*/ 153 h 176"/>
              <a:gd name="T74" fmla="*/ 85 w 144"/>
              <a:gd name="T75" fmla="*/ 153 h 176"/>
              <a:gd name="T76" fmla="*/ 59 w 144"/>
              <a:gd name="T77" fmla="*/ 153 h 176"/>
              <a:gd name="T78" fmla="*/ 53 w 144"/>
              <a:gd name="T79" fmla="*/ 153 h 176"/>
              <a:gd name="T80" fmla="*/ 27 w 144"/>
              <a:gd name="T81" fmla="*/ 153 h 176"/>
              <a:gd name="T82" fmla="*/ 21 w 144"/>
              <a:gd name="T83" fmla="*/ 153 h 176"/>
              <a:gd name="T84" fmla="*/ 8 w 144"/>
              <a:gd name="T85" fmla="*/ 32 h 176"/>
              <a:gd name="T86" fmla="*/ 104 w 144"/>
              <a:gd name="T87" fmla="*/ 164 h 176"/>
              <a:gd name="T88" fmla="*/ 16 w 144"/>
              <a:gd name="T89" fmla="*/ 112 h 176"/>
              <a:gd name="T90" fmla="*/ 96 w 144"/>
              <a:gd name="T91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4" h="176">
                <a:moveTo>
                  <a:pt x="64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56" y="80"/>
                  <a:pt x="56" y="80"/>
                  <a:pt x="56" y="80"/>
                </a:cubicBezTo>
                <a:cubicBezTo>
                  <a:pt x="64" y="80"/>
                  <a:pt x="64" y="80"/>
                  <a:pt x="64" y="80"/>
                </a:cubicBezTo>
                <a:lnTo>
                  <a:pt x="64" y="40"/>
                </a:lnTo>
                <a:close/>
                <a:moveTo>
                  <a:pt x="24" y="40"/>
                </a:moveTo>
                <a:cubicBezTo>
                  <a:pt x="16" y="40"/>
                  <a:pt x="16" y="40"/>
                  <a:pt x="16" y="40"/>
                </a:cubicBezTo>
                <a:cubicBezTo>
                  <a:pt x="16" y="80"/>
                  <a:pt x="16" y="80"/>
                  <a:pt x="16" y="80"/>
                </a:cubicBezTo>
                <a:cubicBezTo>
                  <a:pt x="24" y="80"/>
                  <a:pt x="24" y="80"/>
                  <a:pt x="24" y="80"/>
                </a:cubicBezTo>
                <a:lnTo>
                  <a:pt x="24" y="40"/>
                </a:lnTo>
                <a:close/>
                <a:moveTo>
                  <a:pt x="48" y="40"/>
                </a:moveTo>
                <a:cubicBezTo>
                  <a:pt x="32" y="40"/>
                  <a:pt x="32" y="40"/>
                  <a:pt x="32" y="40"/>
                </a:cubicBezTo>
                <a:cubicBezTo>
                  <a:pt x="32" y="80"/>
                  <a:pt x="32" y="80"/>
                  <a:pt x="32" y="80"/>
                </a:cubicBezTo>
                <a:cubicBezTo>
                  <a:pt x="48" y="80"/>
                  <a:pt x="48" y="80"/>
                  <a:pt x="48" y="80"/>
                </a:cubicBezTo>
                <a:lnTo>
                  <a:pt x="48" y="40"/>
                </a:lnTo>
                <a:close/>
                <a:moveTo>
                  <a:pt x="96" y="40"/>
                </a:moveTo>
                <a:cubicBezTo>
                  <a:pt x="88" y="40"/>
                  <a:pt x="88" y="40"/>
                  <a:pt x="88" y="40"/>
                </a:cubicBezTo>
                <a:cubicBezTo>
                  <a:pt x="88" y="80"/>
                  <a:pt x="88" y="80"/>
                  <a:pt x="88" y="80"/>
                </a:cubicBezTo>
                <a:cubicBezTo>
                  <a:pt x="96" y="80"/>
                  <a:pt x="96" y="80"/>
                  <a:pt x="96" y="80"/>
                </a:cubicBezTo>
                <a:lnTo>
                  <a:pt x="96" y="40"/>
                </a:lnTo>
                <a:close/>
                <a:moveTo>
                  <a:pt x="80" y="40"/>
                </a:moveTo>
                <a:cubicBezTo>
                  <a:pt x="72" y="40"/>
                  <a:pt x="72" y="40"/>
                  <a:pt x="72" y="40"/>
                </a:cubicBezTo>
                <a:cubicBezTo>
                  <a:pt x="72" y="80"/>
                  <a:pt x="72" y="80"/>
                  <a:pt x="72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40"/>
                </a:lnTo>
                <a:close/>
                <a:moveTo>
                  <a:pt x="72" y="128"/>
                </a:moveTo>
                <a:cubicBezTo>
                  <a:pt x="16" y="128"/>
                  <a:pt x="16" y="128"/>
                  <a:pt x="16" y="128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72" y="136"/>
                  <a:pt x="72" y="136"/>
                  <a:pt x="72" y="136"/>
                </a:cubicBezTo>
                <a:lnTo>
                  <a:pt x="72" y="128"/>
                </a:lnTo>
                <a:close/>
                <a:moveTo>
                  <a:pt x="140" y="0"/>
                </a:move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8"/>
                  <a:pt x="40" y="8"/>
                  <a:pt x="40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2" y="128"/>
                  <a:pt x="121" y="128"/>
                  <a:pt x="120" y="128"/>
                </a:cubicBezTo>
                <a:cubicBezTo>
                  <a:pt x="120" y="138"/>
                  <a:pt x="120" y="138"/>
                  <a:pt x="120" y="138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37" y="151"/>
                  <a:pt x="137" y="151"/>
                  <a:pt x="137" y="151"/>
                </a:cubicBezTo>
                <a:cubicBezTo>
                  <a:pt x="138" y="152"/>
                  <a:pt x="139" y="152"/>
                  <a:pt x="140" y="152"/>
                </a:cubicBezTo>
                <a:cubicBezTo>
                  <a:pt x="142" y="152"/>
                  <a:pt x="144" y="150"/>
                  <a:pt x="144" y="148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moveTo>
                  <a:pt x="56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56" y="104"/>
                  <a:pt x="56" y="104"/>
                  <a:pt x="56" y="104"/>
                </a:cubicBezTo>
                <a:lnTo>
                  <a:pt x="56" y="96"/>
                </a:lnTo>
                <a:close/>
                <a:moveTo>
                  <a:pt x="108" y="24"/>
                </a:move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6"/>
                  <a:pt x="0" y="2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5" y="176"/>
                  <a:pt x="6" y="176"/>
                  <a:pt x="7" y="175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38" y="176"/>
                  <a:pt x="39" y="176"/>
                  <a:pt x="40" y="176"/>
                </a:cubicBezTo>
                <a:cubicBezTo>
                  <a:pt x="41" y="176"/>
                  <a:pt x="42" y="176"/>
                  <a:pt x="43" y="175"/>
                </a:cubicBezTo>
                <a:cubicBezTo>
                  <a:pt x="56" y="162"/>
                  <a:pt x="56" y="162"/>
                  <a:pt x="56" y="162"/>
                </a:cubicBezTo>
                <a:cubicBezTo>
                  <a:pt x="69" y="175"/>
                  <a:pt x="69" y="175"/>
                  <a:pt x="69" y="175"/>
                </a:cubicBezTo>
                <a:cubicBezTo>
                  <a:pt x="70" y="176"/>
                  <a:pt x="71" y="176"/>
                  <a:pt x="72" y="176"/>
                </a:cubicBezTo>
                <a:cubicBezTo>
                  <a:pt x="73" y="176"/>
                  <a:pt x="74" y="176"/>
                  <a:pt x="75" y="175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6" y="176"/>
                  <a:pt x="107" y="176"/>
                  <a:pt x="108" y="176"/>
                </a:cubicBezTo>
                <a:cubicBezTo>
                  <a:pt x="110" y="176"/>
                  <a:pt x="112" y="174"/>
                  <a:pt x="112" y="172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6"/>
                  <a:pt x="110" y="24"/>
                  <a:pt x="108" y="24"/>
                </a:cubicBezTo>
                <a:moveTo>
                  <a:pt x="104" y="164"/>
                </a:moveTo>
                <a:cubicBezTo>
                  <a:pt x="91" y="153"/>
                  <a:pt x="91" y="153"/>
                  <a:pt x="91" y="153"/>
                </a:cubicBezTo>
                <a:cubicBezTo>
                  <a:pt x="90" y="152"/>
                  <a:pt x="89" y="152"/>
                  <a:pt x="88" y="152"/>
                </a:cubicBezTo>
                <a:cubicBezTo>
                  <a:pt x="87" y="152"/>
                  <a:pt x="86" y="152"/>
                  <a:pt x="85" y="153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58" y="152"/>
                  <a:pt x="57" y="152"/>
                  <a:pt x="56" y="152"/>
                </a:cubicBezTo>
                <a:cubicBezTo>
                  <a:pt x="55" y="152"/>
                  <a:pt x="54" y="152"/>
                  <a:pt x="53" y="153"/>
                </a:cubicBezTo>
                <a:cubicBezTo>
                  <a:pt x="40" y="166"/>
                  <a:pt x="40" y="166"/>
                  <a:pt x="40" y="166"/>
                </a:cubicBezTo>
                <a:cubicBezTo>
                  <a:pt x="27" y="153"/>
                  <a:pt x="27" y="153"/>
                  <a:pt x="27" y="153"/>
                </a:cubicBezTo>
                <a:cubicBezTo>
                  <a:pt x="26" y="152"/>
                  <a:pt x="25" y="152"/>
                  <a:pt x="24" y="152"/>
                </a:cubicBezTo>
                <a:cubicBezTo>
                  <a:pt x="23" y="152"/>
                  <a:pt x="22" y="152"/>
                  <a:pt x="21" y="153"/>
                </a:cubicBezTo>
                <a:cubicBezTo>
                  <a:pt x="8" y="164"/>
                  <a:pt x="8" y="164"/>
                  <a:pt x="8" y="164"/>
                </a:cubicBezTo>
                <a:cubicBezTo>
                  <a:pt x="8" y="32"/>
                  <a:pt x="8" y="32"/>
                  <a:pt x="8" y="32"/>
                </a:cubicBezTo>
                <a:cubicBezTo>
                  <a:pt x="104" y="32"/>
                  <a:pt x="104" y="32"/>
                  <a:pt x="104" y="32"/>
                </a:cubicBezTo>
                <a:lnTo>
                  <a:pt x="104" y="164"/>
                </a:lnTo>
                <a:close/>
                <a:moveTo>
                  <a:pt x="96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96" y="120"/>
                  <a:pt x="96" y="120"/>
                  <a:pt x="96" y="120"/>
                </a:cubicBezTo>
                <a:lnTo>
                  <a:pt x="96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4"/>
          <p:cNvSpPr>
            <a:spLocks noEditPoints="1"/>
          </p:cNvSpPr>
          <p:nvPr/>
        </p:nvSpPr>
        <p:spPr bwMode="auto">
          <a:xfrm>
            <a:off x="10982325" y="5078413"/>
            <a:ext cx="617538" cy="617538"/>
          </a:xfrm>
          <a:custGeom>
            <a:avLst/>
            <a:gdLst>
              <a:gd name="T0" fmla="*/ 152 w 176"/>
              <a:gd name="T1" fmla="*/ 64 h 176"/>
              <a:gd name="T2" fmla="*/ 142 w 176"/>
              <a:gd name="T3" fmla="*/ 64 h 176"/>
              <a:gd name="T4" fmla="*/ 88 w 176"/>
              <a:gd name="T5" fmla="*/ 0 h 176"/>
              <a:gd name="T6" fmla="*/ 34 w 176"/>
              <a:gd name="T7" fmla="*/ 64 h 176"/>
              <a:gd name="T8" fmla="*/ 24 w 176"/>
              <a:gd name="T9" fmla="*/ 64 h 176"/>
              <a:gd name="T10" fmla="*/ 0 w 176"/>
              <a:gd name="T11" fmla="*/ 88 h 176"/>
              <a:gd name="T12" fmla="*/ 1 w 176"/>
              <a:gd name="T13" fmla="*/ 96 h 176"/>
              <a:gd name="T14" fmla="*/ 25 w 176"/>
              <a:gd name="T15" fmla="*/ 167 h 176"/>
              <a:gd name="T16" fmla="*/ 40 w 176"/>
              <a:gd name="T17" fmla="*/ 176 h 176"/>
              <a:gd name="T18" fmla="*/ 136 w 176"/>
              <a:gd name="T19" fmla="*/ 176 h 176"/>
              <a:gd name="T20" fmla="*/ 151 w 176"/>
              <a:gd name="T21" fmla="*/ 164 h 176"/>
              <a:gd name="T22" fmla="*/ 175 w 176"/>
              <a:gd name="T23" fmla="*/ 96 h 176"/>
              <a:gd name="T24" fmla="*/ 176 w 176"/>
              <a:gd name="T25" fmla="*/ 88 h 176"/>
              <a:gd name="T26" fmla="*/ 152 w 176"/>
              <a:gd name="T27" fmla="*/ 64 h 176"/>
              <a:gd name="T28" fmla="*/ 88 w 176"/>
              <a:gd name="T29" fmla="*/ 8 h 176"/>
              <a:gd name="T30" fmla="*/ 134 w 176"/>
              <a:gd name="T31" fmla="*/ 64 h 176"/>
              <a:gd name="T32" fmla="*/ 42 w 176"/>
              <a:gd name="T33" fmla="*/ 64 h 176"/>
              <a:gd name="T34" fmla="*/ 88 w 176"/>
              <a:gd name="T35" fmla="*/ 8 h 176"/>
              <a:gd name="T36" fmla="*/ 144 w 176"/>
              <a:gd name="T37" fmla="*/ 162 h 176"/>
              <a:gd name="T38" fmla="*/ 136 w 176"/>
              <a:gd name="T39" fmla="*/ 168 h 176"/>
              <a:gd name="T40" fmla="*/ 40 w 176"/>
              <a:gd name="T41" fmla="*/ 168 h 176"/>
              <a:gd name="T42" fmla="*/ 32 w 176"/>
              <a:gd name="T43" fmla="*/ 162 h 176"/>
              <a:gd name="T44" fmla="*/ 18 w 176"/>
              <a:gd name="T45" fmla="*/ 120 h 176"/>
              <a:gd name="T46" fmla="*/ 90 w 176"/>
              <a:gd name="T47" fmla="*/ 136 h 176"/>
              <a:gd name="T48" fmla="*/ 157 w 176"/>
              <a:gd name="T49" fmla="*/ 122 h 176"/>
              <a:gd name="T50" fmla="*/ 144 w 176"/>
              <a:gd name="T51" fmla="*/ 162 h 176"/>
              <a:gd name="T52" fmla="*/ 167 w 176"/>
              <a:gd name="T53" fmla="*/ 94 h 176"/>
              <a:gd name="T54" fmla="*/ 161 w 176"/>
              <a:gd name="T55" fmla="*/ 112 h 176"/>
              <a:gd name="T56" fmla="*/ 90 w 176"/>
              <a:gd name="T57" fmla="*/ 128 h 176"/>
              <a:gd name="T58" fmla="*/ 14 w 176"/>
              <a:gd name="T59" fmla="*/ 109 h 176"/>
              <a:gd name="T60" fmla="*/ 9 w 176"/>
              <a:gd name="T61" fmla="*/ 94 h 176"/>
              <a:gd name="T62" fmla="*/ 8 w 176"/>
              <a:gd name="T63" fmla="*/ 88 h 176"/>
              <a:gd name="T64" fmla="*/ 24 w 176"/>
              <a:gd name="T65" fmla="*/ 72 h 176"/>
              <a:gd name="T66" fmla="*/ 152 w 176"/>
              <a:gd name="T67" fmla="*/ 72 h 176"/>
              <a:gd name="T68" fmla="*/ 168 w 176"/>
              <a:gd name="T69" fmla="*/ 88 h 176"/>
              <a:gd name="T70" fmla="*/ 167 w 176"/>
              <a:gd name="T71" fmla="*/ 94 h 176"/>
              <a:gd name="T72" fmla="*/ 88 w 176"/>
              <a:gd name="T73" fmla="*/ 88 h 176"/>
              <a:gd name="T74" fmla="*/ 76 w 176"/>
              <a:gd name="T75" fmla="*/ 100 h 176"/>
              <a:gd name="T76" fmla="*/ 88 w 176"/>
              <a:gd name="T77" fmla="*/ 112 h 176"/>
              <a:gd name="T78" fmla="*/ 100 w 176"/>
              <a:gd name="T79" fmla="*/ 100 h 176"/>
              <a:gd name="T80" fmla="*/ 88 w 176"/>
              <a:gd name="T81" fmla="*/ 88 h 176"/>
              <a:gd name="T82" fmla="*/ 88 w 176"/>
              <a:gd name="T83" fmla="*/ 104 h 176"/>
              <a:gd name="T84" fmla="*/ 84 w 176"/>
              <a:gd name="T85" fmla="*/ 100 h 176"/>
              <a:gd name="T86" fmla="*/ 88 w 176"/>
              <a:gd name="T87" fmla="*/ 96 h 176"/>
              <a:gd name="T88" fmla="*/ 92 w 176"/>
              <a:gd name="T89" fmla="*/ 100 h 176"/>
              <a:gd name="T90" fmla="*/ 88 w 176"/>
              <a:gd name="T91" fmla="*/ 10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6" h="176">
                <a:moveTo>
                  <a:pt x="152" y="64"/>
                </a:moveTo>
                <a:cubicBezTo>
                  <a:pt x="142" y="64"/>
                  <a:pt x="142" y="64"/>
                  <a:pt x="142" y="64"/>
                </a:cubicBezTo>
                <a:cubicBezTo>
                  <a:pt x="135" y="27"/>
                  <a:pt x="114" y="0"/>
                  <a:pt x="88" y="0"/>
                </a:cubicBezTo>
                <a:cubicBezTo>
                  <a:pt x="62" y="0"/>
                  <a:pt x="41" y="27"/>
                  <a:pt x="3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11" y="64"/>
                  <a:pt x="0" y="75"/>
                  <a:pt x="0" y="88"/>
                </a:cubicBezTo>
                <a:cubicBezTo>
                  <a:pt x="0" y="92"/>
                  <a:pt x="1" y="96"/>
                  <a:pt x="1" y="96"/>
                </a:cubicBezTo>
                <a:cubicBezTo>
                  <a:pt x="25" y="167"/>
                  <a:pt x="25" y="167"/>
                  <a:pt x="25" y="167"/>
                </a:cubicBezTo>
                <a:cubicBezTo>
                  <a:pt x="25" y="167"/>
                  <a:pt x="28" y="176"/>
                  <a:pt x="40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8" y="176"/>
                  <a:pt x="151" y="165"/>
                  <a:pt x="151" y="164"/>
                </a:cubicBezTo>
                <a:cubicBezTo>
                  <a:pt x="175" y="96"/>
                  <a:pt x="175" y="96"/>
                  <a:pt x="175" y="96"/>
                </a:cubicBezTo>
                <a:cubicBezTo>
                  <a:pt x="175" y="93"/>
                  <a:pt x="176" y="91"/>
                  <a:pt x="176" y="88"/>
                </a:cubicBezTo>
                <a:cubicBezTo>
                  <a:pt x="176" y="75"/>
                  <a:pt x="165" y="64"/>
                  <a:pt x="152" y="64"/>
                </a:cubicBezTo>
                <a:moveTo>
                  <a:pt x="88" y="8"/>
                </a:moveTo>
                <a:cubicBezTo>
                  <a:pt x="109" y="8"/>
                  <a:pt x="128" y="32"/>
                  <a:pt x="134" y="64"/>
                </a:cubicBezTo>
                <a:cubicBezTo>
                  <a:pt x="42" y="64"/>
                  <a:pt x="42" y="64"/>
                  <a:pt x="42" y="64"/>
                </a:cubicBezTo>
                <a:cubicBezTo>
                  <a:pt x="48" y="32"/>
                  <a:pt x="67" y="8"/>
                  <a:pt x="88" y="8"/>
                </a:cubicBezTo>
                <a:moveTo>
                  <a:pt x="144" y="162"/>
                </a:moveTo>
                <a:cubicBezTo>
                  <a:pt x="144" y="162"/>
                  <a:pt x="142" y="168"/>
                  <a:pt x="136" y="168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34" y="168"/>
                  <a:pt x="32" y="162"/>
                  <a:pt x="32" y="162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37" y="130"/>
                  <a:pt x="62" y="136"/>
                  <a:pt x="90" y="136"/>
                </a:cubicBezTo>
                <a:cubicBezTo>
                  <a:pt x="115" y="136"/>
                  <a:pt x="139" y="131"/>
                  <a:pt x="157" y="122"/>
                </a:cubicBezTo>
                <a:lnTo>
                  <a:pt x="144" y="162"/>
                </a:lnTo>
                <a:close/>
                <a:moveTo>
                  <a:pt x="167" y="94"/>
                </a:moveTo>
                <a:cubicBezTo>
                  <a:pt x="161" y="112"/>
                  <a:pt x="161" y="112"/>
                  <a:pt x="161" y="112"/>
                </a:cubicBezTo>
                <a:cubicBezTo>
                  <a:pt x="143" y="122"/>
                  <a:pt x="118" y="128"/>
                  <a:pt x="90" y="128"/>
                </a:cubicBezTo>
                <a:cubicBezTo>
                  <a:pt x="60" y="128"/>
                  <a:pt x="33" y="120"/>
                  <a:pt x="14" y="109"/>
                </a:cubicBezTo>
                <a:cubicBezTo>
                  <a:pt x="9" y="94"/>
                  <a:pt x="9" y="94"/>
                  <a:pt x="9" y="94"/>
                </a:cubicBezTo>
                <a:cubicBezTo>
                  <a:pt x="9" y="94"/>
                  <a:pt x="8" y="91"/>
                  <a:pt x="8" y="88"/>
                </a:cubicBezTo>
                <a:cubicBezTo>
                  <a:pt x="8" y="79"/>
                  <a:pt x="15" y="72"/>
                  <a:pt x="24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61" y="72"/>
                  <a:pt x="168" y="79"/>
                  <a:pt x="168" y="88"/>
                </a:cubicBezTo>
                <a:cubicBezTo>
                  <a:pt x="168" y="91"/>
                  <a:pt x="167" y="94"/>
                  <a:pt x="167" y="94"/>
                </a:cubicBezTo>
                <a:moveTo>
                  <a:pt x="88" y="88"/>
                </a:moveTo>
                <a:cubicBezTo>
                  <a:pt x="81" y="88"/>
                  <a:pt x="76" y="93"/>
                  <a:pt x="76" y="100"/>
                </a:cubicBezTo>
                <a:cubicBezTo>
                  <a:pt x="76" y="107"/>
                  <a:pt x="81" y="112"/>
                  <a:pt x="88" y="112"/>
                </a:cubicBezTo>
                <a:cubicBezTo>
                  <a:pt x="95" y="112"/>
                  <a:pt x="100" y="107"/>
                  <a:pt x="100" y="100"/>
                </a:cubicBezTo>
                <a:cubicBezTo>
                  <a:pt x="100" y="93"/>
                  <a:pt x="95" y="88"/>
                  <a:pt x="88" y="88"/>
                </a:cubicBezTo>
                <a:moveTo>
                  <a:pt x="88" y="104"/>
                </a:moveTo>
                <a:cubicBezTo>
                  <a:pt x="86" y="104"/>
                  <a:pt x="84" y="102"/>
                  <a:pt x="84" y="100"/>
                </a:cubicBezTo>
                <a:cubicBezTo>
                  <a:pt x="84" y="98"/>
                  <a:pt x="86" y="96"/>
                  <a:pt x="88" y="96"/>
                </a:cubicBezTo>
                <a:cubicBezTo>
                  <a:pt x="90" y="96"/>
                  <a:pt x="92" y="98"/>
                  <a:pt x="92" y="100"/>
                </a:cubicBezTo>
                <a:cubicBezTo>
                  <a:pt x="92" y="102"/>
                  <a:pt x="90" y="104"/>
                  <a:pt x="88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7218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3"/>
          <p:cNvSpPr>
            <a:spLocks/>
          </p:cNvSpPr>
          <p:nvPr/>
        </p:nvSpPr>
        <p:spPr bwMode="auto">
          <a:xfrm>
            <a:off x="450394" y="404047"/>
            <a:ext cx="235387" cy="316061"/>
          </a:xfrm>
          <a:custGeom>
            <a:avLst/>
            <a:gdLst>
              <a:gd name="T0" fmla="*/ 223 w 268"/>
              <a:gd name="T1" fmla="*/ 270 h 360"/>
              <a:gd name="T2" fmla="*/ 134 w 268"/>
              <a:gd name="T3" fmla="*/ 270 h 360"/>
              <a:gd name="T4" fmla="*/ 103 w 268"/>
              <a:gd name="T5" fmla="*/ 257 h 360"/>
              <a:gd name="T6" fmla="*/ 90 w 268"/>
              <a:gd name="T7" fmla="*/ 225 h 360"/>
              <a:gd name="T8" fmla="*/ 90 w 268"/>
              <a:gd name="T9" fmla="*/ 194 h 360"/>
              <a:gd name="T10" fmla="*/ 216 w 268"/>
              <a:gd name="T11" fmla="*/ 194 h 360"/>
              <a:gd name="T12" fmla="*/ 246 w 268"/>
              <a:gd name="T13" fmla="*/ 182 h 360"/>
              <a:gd name="T14" fmla="*/ 258 w 268"/>
              <a:gd name="T15" fmla="*/ 152 h 360"/>
              <a:gd name="T16" fmla="*/ 246 w 268"/>
              <a:gd name="T17" fmla="*/ 123 h 360"/>
              <a:gd name="T18" fmla="*/ 216 w 268"/>
              <a:gd name="T19" fmla="*/ 110 h 360"/>
              <a:gd name="T20" fmla="*/ 90 w 268"/>
              <a:gd name="T21" fmla="*/ 110 h 360"/>
              <a:gd name="T22" fmla="*/ 90 w 268"/>
              <a:gd name="T23" fmla="*/ 45 h 360"/>
              <a:gd name="T24" fmla="*/ 77 w 268"/>
              <a:gd name="T25" fmla="*/ 13 h 360"/>
              <a:gd name="T26" fmla="*/ 45 w 268"/>
              <a:gd name="T27" fmla="*/ 0 h 360"/>
              <a:gd name="T28" fmla="*/ 13 w 268"/>
              <a:gd name="T29" fmla="*/ 13 h 360"/>
              <a:gd name="T30" fmla="*/ 0 w 268"/>
              <a:gd name="T31" fmla="*/ 45 h 360"/>
              <a:gd name="T32" fmla="*/ 0 w 268"/>
              <a:gd name="T33" fmla="*/ 225 h 360"/>
              <a:gd name="T34" fmla="*/ 39 w 268"/>
              <a:gd name="T35" fmla="*/ 321 h 360"/>
              <a:gd name="T36" fmla="*/ 134 w 268"/>
              <a:gd name="T37" fmla="*/ 360 h 360"/>
              <a:gd name="T38" fmla="*/ 223 w 268"/>
              <a:gd name="T39" fmla="*/ 360 h 360"/>
              <a:gd name="T40" fmla="*/ 255 w 268"/>
              <a:gd name="T41" fmla="*/ 347 h 360"/>
              <a:gd name="T42" fmla="*/ 268 w 268"/>
              <a:gd name="T43" fmla="*/ 315 h 360"/>
              <a:gd name="T44" fmla="*/ 255 w 268"/>
              <a:gd name="T45" fmla="*/ 283 h 360"/>
              <a:gd name="T46" fmla="*/ 223 w 268"/>
              <a:gd name="T47" fmla="*/ 27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8" h="360">
                <a:moveTo>
                  <a:pt x="223" y="270"/>
                </a:moveTo>
                <a:cubicBezTo>
                  <a:pt x="134" y="270"/>
                  <a:pt x="134" y="270"/>
                  <a:pt x="134" y="270"/>
                </a:cubicBezTo>
                <a:cubicBezTo>
                  <a:pt x="122" y="270"/>
                  <a:pt x="111" y="266"/>
                  <a:pt x="103" y="257"/>
                </a:cubicBezTo>
                <a:cubicBezTo>
                  <a:pt x="94" y="248"/>
                  <a:pt x="90" y="238"/>
                  <a:pt x="90" y="225"/>
                </a:cubicBezTo>
                <a:cubicBezTo>
                  <a:pt x="90" y="194"/>
                  <a:pt x="90" y="194"/>
                  <a:pt x="90" y="194"/>
                </a:cubicBezTo>
                <a:cubicBezTo>
                  <a:pt x="216" y="194"/>
                  <a:pt x="216" y="194"/>
                  <a:pt x="216" y="194"/>
                </a:cubicBezTo>
                <a:cubicBezTo>
                  <a:pt x="228" y="194"/>
                  <a:pt x="238" y="190"/>
                  <a:pt x="246" y="182"/>
                </a:cubicBezTo>
                <a:cubicBezTo>
                  <a:pt x="254" y="173"/>
                  <a:pt x="258" y="163"/>
                  <a:pt x="258" y="152"/>
                </a:cubicBezTo>
                <a:cubicBezTo>
                  <a:pt x="258" y="141"/>
                  <a:pt x="254" y="131"/>
                  <a:pt x="246" y="123"/>
                </a:cubicBezTo>
                <a:cubicBezTo>
                  <a:pt x="238" y="114"/>
                  <a:pt x="228" y="110"/>
                  <a:pt x="216" y="110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33"/>
                  <a:pt x="85" y="22"/>
                  <a:pt x="77" y="13"/>
                </a:cubicBezTo>
                <a:cubicBezTo>
                  <a:pt x="68" y="4"/>
                  <a:pt x="57" y="0"/>
                  <a:pt x="45" y="0"/>
                </a:cubicBezTo>
                <a:cubicBezTo>
                  <a:pt x="33" y="0"/>
                  <a:pt x="22" y="4"/>
                  <a:pt x="13" y="13"/>
                </a:cubicBezTo>
                <a:cubicBezTo>
                  <a:pt x="4" y="22"/>
                  <a:pt x="0" y="32"/>
                  <a:pt x="0" y="4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63"/>
                  <a:pt x="13" y="294"/>
                  <a:pt x="39" y="321"/>
                </a:cubicBezTo>
                <a:cubicBezTo>
                  <a:pt x="66" y="347"/>
                  <a:pt x="97" y="360"/>
                  <a:pt x="134" y="360"/>
                </a:cubicBezTo>
                <a:cubicBezTo>
                  <a:pt x="223" y="360"/>
                  <a:pt x="223" y="360"/>
                  <a:pt x="223" y="360"/>
                </a:cubicBezTo>
                <a:cubicBezTo>
                  <a:pt x="235" y="360"/>
                  <a:pt x="246" y="356"/>
                  <a:pt x="255" y="347"/>
                </a:cubicBezTo>
                <a:cubicBezTo>
                  <a:pt x="264" y="338"/>
                  <a:pt x="268" y="327"/>
                  <a:pt x="268" y="315"/>
                </a:cubicBezTo>
                <a:cubicBezTo>
                  <a:pt x="268" y="303"/>
                  <a:pt x="264" y="292"/>
                  <a:pt x="255" y="283"/>
                </a:cubicBezTo>
                <a:cubicBezTo>
                  <a:pt x="246" y="274"/>
                  <a:pt x="235" y="270"/>
                  <a:pt x="223" y="2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" name="Freeform 17"/>
          <p:cNvSpPr>
            <a:spLocks/>
          </p:cNvSpPr>
          <p:nvPr/>
        </p:nvSpPr>
        <p:spPr bwMode="auto">
          <a:xfrm>
            <a:off x="1300076" y="424308"/>
            <a:ext cx="317902" cy="275539"/>
          </a:xfrm>
          <a:custGeom>
            <a:avLst/>
            <a:gdLst>
              <a:gd name="T0" fmla="*/ 307 w 362"/>
              <a:gd name="T1" fmla="*/ 2 h 314"/>
              <a:gd name="T2" fmla="*/ 205 w 362"/>
              <a:gd name="T3" fmla="*/ 86 h 314"/>
              <a:gd name="T4" fmla="*/ 232 w 362"/>
              <a:gd name="T5" fmla="*/ 81 h 314"/>
              <a:gd name="T6" fmla="*/ 256 w 362"/>
              <a:gd name="T7" fmla="*/ 111 h 314"/>
              <a:gd name="T8" fmla="*/ 232 w 362"/>
              <a:gd name="T9" fmla="*/ 166 h 314"/>
              <a:gd name="T10" fmla="*/ 198 w 362"/>
              <a:gd name="T11" fmla="*/ 201 h 314"/>
              <a:gd name="T12" fmla="*/ 172 w 362"/>
              <a:gd name="T13" fmla="*/ 146 h 314"/>
              <a:gd name="T14" fmla="*/ 157 w 362"/>
              <a:gd name="T15" fmla="*/ 64 h 314"/>
              <a:gd name="T16" fmla="*/ 105 w 362"/>
              <a:gd name="T17" fmla="*/ 6 h 314"/>
              <a:gd name="T18" fmla="*/ 52 w 362"/>
              <a:gd name="T19" fmla="*/ 39 h 314"/>
              <a:gd name="T20" fmla="*/ 0 w 362"/>
              <a:gd name="T21" fmla="*/ 86 h 314"/>
              <a:gd name="T22" fmla="*/ 17 w 362"/>
              <a:gd name="T23" fmla="*/ 107 h 314"/>
              <a:gd name="T24" fmla="*/ 45 w 362"/>
              <a:gd name="T25" fmla="*/ 90 h 314"/>
              <a:gd name="T26" fmla="*/ 80 w 362"/>
              <a:gd name="T27" fmla="*/ 149 h 314"/>
              <a:gd name="T28" fmla="*/ 109 w 362"/>
              <a:gd name="T29" fmla="*/ 256 h 314"/>
              <a:gd name="T30" fmla="*/ 162 w 362"/>
              <a:gd name="T31" fmla="*/ 314 h 314"/>
              <a:gd name="T32" fmla="*/ 286 w 362"/>
              <a:gd name="T33" fmla="*/ 218 h 314"/>
              <a:gd name="T34" fmla="*/ 360 w 362"/>
              <a:gd name="T35" fmla="*/ 74 h 314"/>
              <a:gd name="T36" fmla="*/ 307 w 362"/>
              <a:gd name="T37" fmla="*/ 2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2" h="314">
                <a:moveTo>
                  <a:pt x="307" y="2"/>
                </a:moveTo>
                <a:cubicBezTo>
                  <a:pt x="257" y="0"/>
                  <a:pt x="223" y="29"/>
                  <a:pt x="205" y="86"/>
                </a:cubicBezTo>
                <a:cubicBezTo>
                  <a:pt x="215" y="83"/>
                  <a:pt x="223" y="81"/>
                  <a:pt x="232" y="81"/>
                </a:cubicBezTo>
                <a:cubicBezTo>
                  <a:pt x="250" y="81"/>
                  <a:pt x="258" y="91"/>
                  <a:pt x="256" y="111"/>
                </a:cubicBezTo>
                <a:cubicBezTo>
                  <a:pt x="255" y="124"/>
                  <a:pt x="247" y="142"/>
                  <a:pt x="232" y="166"/>
                </a:cubicBezTo>
                <a:cubicBezTo>
                  <a:pt x="217" y="190"/>
                  <a:pt x="206" y="201"/>
                  <a:pt x="198" y="201"/>
                </a:cubicBezTo>
                <a:cubicBezTo>
                  <a:pt x="188" y="201"/>
                  <a:pt x="180" y="183"/>
                  <a:pt x="172" y="146"/>
                </a:cubicBezTo>
                <a:cubicBezTo>
                  <a:pt x="169" y="135"/>
                  <a:pt x="164" y="108"/>
                  <a:pt x="157" y="64"/>
                </a:cubicBezTo>
                <a:cubicBezTo>
                  <a:pt x="151" y="23"/>
                  <a:pt x="133" y="3"/>
                  <a:pt x="105" y="6"/>
                </a:cubicBezTo>
                <a:cubicBezTo>
                  <a:pt x="94" y="7"/>
                  <a:pt x="76" y="18"/>
                  <a:pt x="52" y="39"/>
                </a:cubicBezTo>
                <a:cubicBezTo>
                  <a:pt x="35" y="54"/>
                  <a:pt x="17" y="70"/>
                  <a:pt x="0" y="86"/>
                </a:cubicBezTo>
                <a:cubicBezTo>
                  <a:pt x="17" y="107"/>
                  <a:pt x="17" y="107"/>
                  <a:pt x="17" y="107"/>
                </a:cubicBezTo>
                <a:cubicBezTo>
                  <a:pt x="33" y="96"/>
                  <a:pt x="42" y="90"/>
                  <a:pt x="45" y="90"/>
                </a:cubicBezTo>
                <a:cubicBezTo>
                  <a:pt x="57" y="90"/>
                  <a:pt x="69" y="110"/>
                  <a:pt x="80" y="149"/>
                </a:cubicBezTo>
                <a:cubicBezTo>
                  <a:pt x="89" y="184"/>
                  <a:pt x="99" y="220"/>
                  <a:pt x="109" y="256"/>
                </a:cubicBezTo>
                <a:cubicBezTo>
                  <a:pt x="123" y="295"/>
                  <a:pt x="141" y="314"/>
                  <a:pt x="162" y="314"/>
                </a:cubicBezTo>
                <a:cubicBezTo>
                  <a:pt x="196" y="314"/>
                  <a:pt x="237" y="282"/>
                  <a:pt x="286" y="218"/>
                </a:cubicBezTo>
                <a:cubicBezTo>
                  <a:pt x="333" y="157"/>
                  <a:pt x="358" y="109"/>
                  <a:pt x="360" y="74"/>
                </a:cubicBezTo>
                <a:cubicBezTo>
                  <a:pt x="362" y="27"/>
                  <a:pt x="344" y="3"/>
                  <a:pt x="307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6" name="Group 5"/>
          <p:cNvGrpSpPr/>
          <p:nvPr/>
        </p:nvGrpSpPr>
        <p:grpSpPr>
          <a:xfrm>
            <a:off x="9155018" y="375228"/>
            <a:ext cx="373699" cy="373699"/>
            <a:chOff x="10064750" y="3017838"/>
            <a:chExt cx="830263" cy="830262"/>
          </a:xfrm>
          <a:solidFill>
            <a:schemeClr val="tx1"/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10561638" y="3017838"/>
              <a:ext cx="333375" cy="330200"/>
            </a:xfrm>
            <a:custGeom>
              <a:avLst/>
              <a:gdLst>
                <a:gd name="T0" fmla="*/ 57 w 210"/>
                <a:gd name="T1" fmla="*/ 0 h 208"/>
                <a:gd name="T2" fmla="*/ 0 w 210"/>
                <a:gd name="T3" fmla="*/ 57 h 208"/>
                <a:gd name="T4" fmla="*/ 151 w 210"/>
                <a:gd name="T5" fmla="*/ 208 h 208"/>
                <a:gd name="T6" fmla="*/ 210 w 210"/>
                <a:gd name="T7" fmla="*/ 151 h 208"/>
                <a:gd name="T8" fmla="*/ 57 w 210"/>
                <a:gd name="T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08">
                  <a:moveTo>
                    <a:pt x="57" y="0"/>
                  </a:moveTo>
                  <a:lnTo>
                    <a:pt x="0" y="57"/>
                  </a:lnTo>
                  <a:lnTo>
                    <a:pt x="151" y="208"/>
                  </a:lnTo>
                  <a:lnTo>
                    <a:pt x="210" y="151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10064750" y="3135313"/>
              <a:ext cx="709613" cy="712787"/>
            </a:xfrm>
            <a:custGeom>
              <a:avLst/>
              <a:gdLst>
                <a:gd name="T0" fmla="*/ 6 w 187"/>
                <a:gd name="T1" fmla="*/ 118 h 187"/>
                <a:gd name="T2" fmla="*/ 0 w 187"/>
                <a:gd name="T3" fmla="*/ 187 h 187"/>
                <a:gd name="T4" fmla="*/ 70 w 187"/>
                <a:gd name="T5" fmla="*/ 181 h 187"/>
                <a:gd name="T6" fmla="*/ 187 w 187"/>
                <a:gd name="T7" fmla="*/ 64 h 187"/>
                <a:gd name="T8" fmla="*/ 124 w 187"/>
                <a:gd name="T9" fmla="*/ 0 h 187"/>
                <a:gd name="T10" fmla="*/ 6 w 187"/>
                <a:gd name="T11" fmla="*/ 118 h 187"/>
                <a:gd name="T12" fmla="*/ 34 w 187"/>
                <a:gd name="T13" fmla="*/ 173 h 187"/>
                <a:gd name="T14" fmla="*/ 24 w 187"/>
                <a:gd name="T15" fmla="*/ 163 h 187"/>
                <a:gd name="T16" fmla="*/ 14 w 187"/>
                <a:gd name="T17" fmla="*/ 153 h 187"/>
                <a:gd name="T18" fmla="*/ 17 w 187"/>
                <a:gd name="T19" fmla="*/ 123 h 187"/>
                <a:gd name="T20" fmla="*/ 26 w 187"/>
                <a:gd name="T21" fmla="*/ 139 h 187"/>
                <a:gd name="T22" fmla="*/ 40 w 187"/>
                <a:gd name="T23" fmla="*/ 147 h 187"/>
                <a:gd name="T24" fmla="*/ 49 w 187"/>
                <a:gd name="T25" fmla="*/ 161 h 187"/>
                <a:gd name="T26" fmla="*/ 64 w 187"/>
                <a:gd name="T27" fmla="*/ 170 h 187"/>
                <a:gd name="T28" fmla="*/ 34 w 187"/>
                <a:gd name="T29" fmla="*/ 173 h 187"/>
                <a:gd name="T30" fmla="*/ 172 w 187"/>
                <a:gd name="T31" fmla="*/ 64 h 187"/>
                <a:gd name="T32" fmla="*/ 74 w 187"/>
                <a:gd name="T33" fmla="*/ 161 h 187"/>
                <a:gd name="T34" fmla="*/ 56 w 187"/>
                <a:gd name="T35" fmla="*/ 154 h 187"/>
                <a:gd name="T36" fmla="*/ 53 w 187"/>
                <a:gd name="T37" fmla="*/ 150 h 187"/>
                <a:gd name="T38" fmla="*/ 50 w 187"/>
                <a:gd name="T39" fmla="*/ 145 h 187"/>
                <a:gd name="T40" fmla="*/ 151 w 187"/>
                <a:gd name="T41" fmla="*/ 43 h 187"/>
                <a:gd name="T42" fmla="*/ 172 w 187"/>
                <a:gd name="T43" fmla="*/ 64 h 187"/>
                <a:gd name="T44" fmla="*/ 43 w 187"/>
                <a:gd name="T45" fmla="*/ 137 h 187"/>
                <a:gd name="T46" fmla="*/ 38 w 187"/>
                <a:gd name="T47" fmla="*/ 134 h 187"/>
                <a:gd name="T48" fmla="*/ 34 w 187"/>
                <a:gd name="T49" fmla="*/ 131 h 187"/>
                <a:gd name="T50" fmla="*/ 26 w 187"/>
                <a:gd name="T51" fmla="*/ 113 h 187"/>
                <a:gd name="T52" fmla="*/ 124 w 187"/>
                <a:gd name="T53" fmla="*/ 16 h 187"/>
                <a:gd name="T54" fmla="*/ 144 w 187"/>
                <a:gd name="T55" fmla="*/ 36 h 187"/>
                <a:gd name="T56" fmla="*/ 43 w 187"/>
                <a:gd name="T57" fmla="*/ 13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7" h="187">
                  <a:moveTo>
                    <a:pt x="6" y="11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6" y="118"/>
                  </a:lnTo>
                  <a:close/>
                  <a:moveTo>
                    <a:pt x="34" y="173"/>
                  </a:moveTo>
                  <a:cubicBezTo>
                    <a:pt x="24" y="163"/>
                    <a:pt x="24" y="163"/>
                    <a:pt x="24" y="163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8" y="129"/>
                    <a:pt x="22" y="134"/>
                    <a:pt x="26" y="139"/>
                  </a:cubicBezTo>
                  <a:cubicBezTo>
                    <a:pt x="30" y="143"/>
                    <a:pt x="35" y="146"/>
                    <a:pt x="40" y="147"/>
                  </a:cubicBezTo>
                  <a:cubicBezTo>
                    <a:pt x="42" y="152"/>
                    <a:pt x="44" y="157"/>
                    <a:pt x="49" y="161"/>
                  </a:cubicBezTo>
                  <a:cubicBezTo>
                    <a:pt x="53" y="166"/>
                    <a:pt x="58" y="169"/>
                    <a:pt x="64" y="170"/>
                  </a:cubicBezTo>
                  <a:lnTo>
                    <a:pt x="34" y="173"/>
                  </a:lnTo>
                  <a:close/>
                  <a:moveTo>
                    <a:pt x="172" y="64"/>
                  </a:moveTo>
                  <a:cubicBezTo>
                    <a:pt x="74" y="161"/>
                    <a:pt x="74" y="161"/>
                    <a:pt x="74" y="161"/>
                  </a:cubicBezTo>
                  <a:cubicBezTo>
                    <a:pt x="67" y="161"/>
                    <a:pt x="61" y="158"/>
                    <a:pt x="56" y="154"/>
                  </a:cubicBezTo>
                  <a:cubicBezTo>
                    <a:pt x="55" y="152"/>
                    <a:pt x="54" y="151"/>
                    <a:pt x="53" y="150"/>
                  </a:cubicBezTo>
                  <a:cubicBezTo>
                    <a:pt x="52" y="148"/>
                    <a:pt x="51" y="146"/>
                    <a:pt x="50" y="145"/>
                  </a:cubicBezTo>
                  <a:cubicBezTo>
                    <a:pt x="151" y="43"/>
                    <a:pt x="151" y="43"/>
                    <a:pt x="151" y="43"/>
                  </a:cubicBezTo>
                  <a:lnTo>
                    <a:pt x="172" y="64"/>
                  </a:lnTo>
                  <a:close/>
                  <a:moveTo>
                    <a:pt x="43" y="137"/>
                  </a:moveTo>
                  <a:cubicBezTo>
                    <a:pt x="41" y="136"/>
                    <a:pt x="39" y="135"/>
                    <a:pt x="38" y="134"/>
                  </a:cubicBezTo>
                  <a:cubicBezTo>
                    <a:pt x="36" y="133"/>
                    <a:pt x="35" y="132"/>
                    <a:pt x="34" y="131"/>
                  </a:cubicBezTo>
                  <a:cubicBezTo>
                    <a:pt x="29" y="126"/>
                    <a:pt x="26" y="120"/>
                    <a:pt x="26" y="113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44" y="36"/>
                    <a:pt x="144" y="36"/>
                    <a:pt x="144" y="36"/>
                  </a:cubicBezTo>
                  <a:lnTo>
                    <a:pt x="43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249129" y="322885"/>
            <a:ext cx="362064" cy="478384"/>
            <a:chOff x="8604250" y="889000"/>
            <a:chExt cx="701675" cy="927101"/>
          </a:xfrm>
          <a:solidFill>
            <a:schemeClr val="tx1"/>
          </a:solidFill>
        </p:grpSpPr>
        <p:sp>
          <p:nvSpPr>
            <p:cNvPr id="10" name="Freeform 46"/>
            <p:cNvSpPr>
              <a:spLocks noEditPoints="1"/>
            </p:cNvSpPr>
            <p:nvPr/>
          </p:nvSpPr>
          <p:spPr bwMode="auto">
            <a:xfrm>
              <a:off x="8909050" y="1385888"/>
              <a:ext cx="168275" cy="430213"/>
            </a:xfrm>
            <a:custGeom>
              <a:avLst/>
              <a:gdLst>
                <a:gd name="T0" fmla="*/ 28 w 44"/>
                <a:gd name="T1" fmla="*/ 113 h 113"/>
                <a:gd name="T2" fmla="*/ 18 w 44"/>
                <a:gd name="T3" fmla="*/ 113 h 113"/>
                <a:gd name="T4" fmla="*/ 0 w 44"/>
                <a:gd name="T5" fmla="*/ 99 h 113"/>
                <a:gd name="T6" fmla="*/ 0 w 44"/>
                <a:gd name="T7" fmla="*/ 19 h 113"/>
                <a:gd name="T8" fmla="*/ 21 w 44"/>
                <a:gd name="T9" fmla="*/ 0 h 113"/>
                <a:gd name="T10" fmla="*/ 44 w 44"/>
                <a:gd name="T11" fmla="*/ 19 h 113"/>
                <a:gd name="T12" fmla="*/ 44 w 44"/>
                <a:gd name="T13" fmla="*/ 99 h 113"/>
                <a:gd name="T14" fmla="*/ 28 w 44"/>
                <a:gd name="T15" fmla="*/ 113 h 113"/>
                <a:gd name="T16" fmla="*/ 21 w 44"/>
                <a:gd name="T17" fmla="*/ 12 h 113"/>
                <a:gd name="T18" fmla="*/ 12 w 44"/>
                <a:gd name="T19" fmla="*/ 19 h 113"/>
                <a:gd name="T20" fmla="*/ 12 w 44"/>
                <a:gd name="T21" fmla="*/ 99 h 113"/>
                <a:gd name="T22" fmla="*/ 18 w 44"/>
                <a:gd name="T23" fmla="*/ 101 h 113"/>
                <a:gd name="T24" fmla="*/ 28 w 44"/>
                <a:gd name="T25" fmla="*/ 101 h 113"/>
                <a:gd name="T26" fmla="*/ 32 w 44"/>
                <a:gd name="T27" fmla="*/ 99 h 113"/>
                <a:gd name="T28" fmla="*/ 32 w 44"/>
                <a:gd name="T29" fmla="*/ 19 h 113"/>
                <a:gd name="T30" fmla="*/ 21 w 44"/>
                <a:gd name="T31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13">
                  <a:moveTo>
                    <a:pt x="28" y="113"/>
                  </a:moveTo>
                  <a:cubicBezTo>
                    <a:pt x="18" y="113"/>
                    <a:pt x="18" y="113"/>
                    <a:pt x="18" y="113"/>
                  </a:cubicBezTo>
                  <a:cubicBezTo>
                    <a:pt x="8" y="113"/>
                    <a:pt x="0" y="107"/>
                    <a:pt x="0" y="9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9" y="0"/>
                    <a:pt x="21" y="0"/>
                  </a:cubicBezTo>
                  <a:cubicBezTo>
                    <a:pt x="32" y="0"/>
                    <a:pt x="44" y="7"/>
                    <a:pt x="44" y="1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4" y="107"/>
                    <a:pt x="38" y="113"/>
                    <a:pt x="28" y="113"/>
                  </a:cubicBezTo>
                  <a:close/>
                  <a:moveTo>
                    <a:pt x="21" y="12"/>
                  </a:moveTo>
                  <a:cubicBezTo>
                    <a:pt x="17" y="12"/>
                    <a:pt x="12" y="14"/>
                    <a:pt x="12" y="1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100"/>
                    <a:pt x="15" y="101"/>
                    <a:pt x="1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32" y="101"/>
                    <a:pt x="32" y="100"/>
                    <a:pt x="32" y="9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4"/>
                    <a:pt x="26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7"/>
            <p:cNvSpPr>
              <a:spLocks/>
            </p:cNvSpPr>
            <p:nvPr/>
          </p:nvSpPr>
          <p:spPr bwMode="auto">
            <a:xfrm>
              <a:off x="8604250" y="1011238"/>
              <a:ext cx="411163" cy="420688"/>
            </a:xfrm>
            <a:custGeom>
              <a:avLst/>
              <a:gdLst>
                <a:gd name="T0" fmla="*/ 102 w 108"/>
                <a:gd name="T1" fmla="*/ 111 h 111"/>
                <a:gd name="T2" fmla="*/ 96 w 108"/>
                <a:gd name="T3" fmla="*/ 105 h 111"/>
                <a:gd name="T4" fmla="*/ 96 w 108"/>
                <a:gd name="T5" fmla="*/ 70 h 111"/>
                <a:gd name="T6" fmla="*/ 94 w 108"/>
                <a:gd name="T7" fmla="*/ 68 h 111"/>
                <a:gd name="T8" fmla="*/ 14 w 108"/>
                <a:gd name="T9" fmla="*/ 68 h 111"/>
                <a:gd name="T10" fmla="*/ 0 w 108"/>
                <a:gd name="T11" fmla="*/ 54 h 111"/>
                <a:gd name="T12" fmla="*/ 0 w 108"/>
                <a:gd name="T13" fmla="*/ 14 h 111"/>
                <a:gd name="T14" fmla="*/ 14 w 108"/>
                <a:gd name="T15" fmla="*/ 0 h 111"/>
                <a:gd name="T16" fmla="*/ 22 w 108"/>
                <a:gd name="T17" fmla="*/ 0 h 111"/>
                <a:gd name="T18" fmla="*/ 28 w 108"/>
                <a:gd name="T19" fmla="*/ 6 h 111"/>
                <a:gd name="T20" fmla="*/ 22 w 108"/>
                <a:gd name="T21" fmla="*/ 12 h 111"/>
                <a:gd name="T22" fmla="*/ 14 w 108"/>
                <a:gd name="T23" fmla="*/ 12 h 111"/>
                <a:gd name="T24" fmla="*/ 12 w 108"/>
                <a:gd name="T25" fmla="*/ 14 h 111"/>
                <a:gd name="T26" fmla="*/ 12 w 108"/>
                <a:gd name="T27" fmla="*/ 54 h 111"/>
                <a:gd name="T28" fmla="*/ 14 w 108"/>
                <a:gd name="T29" fmla="*/ 56 h 111"/>
                <a:gd name="T30" fmla="*/ 94 w 108"/>
                <a:gd name="T31" fmla="*/ 56 h 111"/>
                <a:gd name="T32" fmla="*/ 108 w 108"/>
                <a:gd name="T33" fmla="*/ 70 h 111"/>
                <a:gd name="T34" fmla="*/ 108 w 108"/>
                <a:gd name="T35" fmla="*/ 105 h 111"/>
                <a:gd name="T36" fmla="*/ 102 w 108"/>
                <a:gd name="T3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111">
                  <a:moveTo>
                    <a:pt x="102" y="111"/>
                  </a:moveTo>
                  <a:cubicBezTo>
                    <a:pt x="99" y="111"/>
                    <a:pt x="96" y="108"/>
                    <a:pt x="96" y="105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69"/>
                    <a:pt x="95" y="68"/>
                    <a:pt x="9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6" y="68"/>
                    <a:pt x="0" y="62"/>
                    <a:pt x="0" y="5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2" y="13"/>
                    <a:pt x="12" y="1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5"/>
                    <a:pt x="13" y="56"/>
                    <a:pt x="1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102" y="56"/>
                    <a:pt x="108" y="62"/>
                    <a:pt x="108" y="70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8" y="108"/>
                    <a:pt x="105" y="111"/>
                    <a:pt x="102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8"/>
            <p:cNvSpPr>
              <a:spLocks noEditPoints="1"/>
            </p:cNvSpPr>
            <p:nvPr/>
          </p:nvSpPr>
          <p:spPr bwMode="auto">
            <a:xfrm>
              <a:off x="8666163" y="889000"/>
              <a:ext cx="593725" cy="258763"/>
            </a:xfrm>
            <a:custGeom>
              <a:avLst/>
              <a:gdLst>
                <a:gd name="T0" fmla="*/ 150 w 156"/>
                <a:gd name="T1" fmla="*/ 68 h 68"/>
                <a:gd name="T2" fmla="*/ 6 w 156"/>
                <a:gd name="T3" fmla="*/ 68 h 68"/>
                <a:gd name="T4" fmla="*/ 0 w 156"/>
                <a:gd name="T5" fmla="*/ 62 h 68"/>
                <a:gd name="T6" fmla="*/ 0 w 156"/>
                <a:gd name="T7" fmla="*/ 6 h 68"/>
                <a:gd name="T8" fmla="*/ 6 w 156"/>
                <a:gd name="T9" fmla="*/ 0 h 68"/>
                <a:gd name="T10" fmla="*/ 150 w 156"/>
                <a:gd name="T11" fmla="*/ 0 h 68"/>
                <a:gd name="T12" fmla="*/ 156 w 156"/>
                <a:gd name="T13" fmla="*/ 6 h 68"/>
                <a:gd name="T14" fmla="*/ 156 w 156"/>
                <a:gd name="T15" fmla="*/ 62 h 68"/>
                <a:gd name="T16" fmla="*/ 150 w 156"/>
                <a:gd name="T17" fmla="*/ 68 h 68"/>
                <a:gd name="T18" fmla="*/ 12 w 156"/>
                <a:gd name="T19" fmla="*/ 56 h 68"/>
                <a:gd name="T20" fmla="*/ 144 w 156"/>
                <a:gd name="T21" fmla="*/ 56 h 68"/>
                <a:gd name="T22" fmla="*/ 144 w 156"/>
                <a:gd name="T23" fmla="*/ 12 h 68"/>
                <a:gd name="T24" fmla="*/ 12 w 156"/>
                <a:gd name="T25" fmla="*/ 12 h 68"/>
                <a:gd name="T26" fmla="*/ 12 w 156"/>
                <a:gd name="T27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68">
                  <a:moveTo>
                    <a:pt x="150" y="68"/>
                  </a:move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65"/>
                    <a:pt x="0" y="6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3" y="0"/>
                    <a:pt x="156" y="3"/>
                    <a:pt x="156" y="6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6" y="65"/>
                    <a:pt x="153" y="68"/>
                    <a:pt x="150" y="68"/>
                  </a:cubicBezTo>
                  <a:close/>
                  <a:moveTo>
                    <a:pt x="12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9"/>
            <p:cNvSpPr>
              <a:spLocks/>
            </p:cNvSpPr>
            <p:nvPr/>
          </p:nvSpPr>
          <p:spPr bwMode="auto">
            <a:xfrm>
              <a:off x="9213850" y="1003300"/>
              <a:ext cx="92075" cy="46038"/>
            </a:xfrm>
            <a:custGeom>
              <a:avLst/>
              <a:gdLst>
                <a:gd name="T0" fmla="*/ 18 w 24"/>
                <a:gd name="T1" fmla="*/ 12 h 12"/>
                <a:gd name="T2" fmla="*/ 6 w 24"/>
                <a:gd name="T3" fmla="*/ 12 h 12"/>
                <a:gd name="T4" fmla="*/ 0 w 24"/>
                <a:gd name="T5" fmla="*/ 6 h 12"/>
                <a:gd name="T6" fmla="*/ 6 w 24"/>
                <a:gd name="T7" fmla="*/ 0 h 12"/>
                <a:gd name="T8" fmla="*/ 18 w 24"/>
                <a:gd name="T9" fmla="*/ 0 h 12"/>
                <a:gd name="T10" fmla="*/ 24 w 24"/>
                <a:gd name="T11" fmla="*/ 6 h 12"/>
                <a:gd name="T12" fmla="*/ 18 w 2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">
                  <a:moveTo>
                    <a:pt x="1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cubicBezTo>
                    <a:pt x="24" y="10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307839" y="1183805"/>
            <a:ext cx="302377" cy="387255"/>
            <a:chOff x="9115151" y="579188"/>
            <a:chExt cx="439080" cy="562331"/>
          </a:xfrm>
          <a:solidFill>
            <a:schemeClr val="tx1"/>
          </a:solidFill>
        </p:grpSpPr>
        <p:sp>
          <p:nvSpPr>
            <p:cNvPr id="15" name="Freeform 53"/>
            <p:cNvSpPr>
              <a:spLocks/>
            </p:cNvSpPr>
            <p:nvPr/>
          </p:nvSpPr>
          <p:spPr bwMode="auto">
            <a:xfrm>
              <a:off x="9434832" y="855539"/>
              <a:ext cx="119399" cy="156952"/>
            </a:xfrm>
            <a:custGeom>
              <a:avLst/>
              <a:gdLst>
                <a:gd name="T0" fmla="*/ 18 w 52"/>
                <a:gd name="T1" fmla="*/ 68 h 68"/>
                <a:gd name="T2" fmla="*/ 6 w 52"/>
                <a:gd name="T3" fmla="*/ 68 h 68"/>
                <a:gd name="T4" fmla="*/ 0 w 52"/>
                <a:gd name="T5" fmla="*/ 62 h 68"/>
                <a:gd name="T6" fmla="*/ 6 w 52"/>
                <a:gd name="T7" fmla="*/ 56 h 68"/>
                <a:gd name="T8" fmla="*/ 18 w 52"/>
                <a:gd name="T9" fmla="*/ 56 h 68"/>
                <a:gd name="T10" fmla="*/ 40 w 52"/>
                <a:gd name="T11" fmla="*/ 34 h 68"/>
                <a:gd name="T12" fmla="*/ 18 w 52"/>
                <a:gd name="T13" fmla="*/ 12 h 68"/>
                <a:gd name="T14" fmla="*/ 6 w 52"/>
                <a:gd name="T15" fmla="*/ 12 h 68"/>
                <a:gd name="T16" fmla="*/ 0 w 52"/>
                <a:gd name="T17" fmla="*/ 6 h 68"/>
                <a:gd name="T18" fmla="*/ 6 w 52"/>
                <a:gd name="T19" fmla="*/ 0 h 68"/>
                <a:gd name="T20" fmla="*/ 18 w 52"/>
                <a:gd name="T21" fmla="*/ 0 h 68"/>
                <a:gd name="T22" fmla="*/ 52 w 52"/>
                <a:gd name="T23" fmla="*/ 34 h 68"/>
                <a:gd name="T24" fmla="*/ 18 w 52"/>
                <a:gd name="T2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8">
                  <a:moveTo>
                    <a:pt x="18" y="68"/>
                  </a:move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65"/>
                    <a:pt x="0" y="62"/>
                  </a:cubicBezTo>
                  <a:cubicBezTo>
                    <a:pt x="0" y="59"/>
                    <a:pt x="3" y="56"/>
                    <a:pt x="6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31" y="56"/>
                    <a:pt x="40" y="47"/>
                    <a:pt x="40" y="34"/>
                  </a:cubicBezTo>
                  <a:cubicBezTo>
                    <a:pt x="40" y="21"/>
                    <a:pt x="31" y="12"/>
                    <a:pt x="18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8" y="0"/>
                    <a:pt x="52" y="14"/>
                    <a:pt x="52" y="34"/>
                  </a:cubicBezTo>
                  <a:cubicBezTo>
                    <a:pt x="52" y="54"/>
                    <a:pt x="38" y="68"/>
                    <a:pt x="18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54"/>
            <p:cNvSpPr>
              <a:spLocks noEditPoints="1"/>
            </p:cNvSpPr>
            <p:nvPr/>
          </p:nvSpPr>
          <p:spPr bwMode="auto">
            <a:xfrm>
              <a:off x="9142112" y="818949"/>
              <a:ext cx="320644" cy="322570"/>
            </a:xfrm>
            <a:custGeom>
              <a:avLst/>
              <a:gdLst>
                <a:gd name="T0" fmla="*/ 114 w 140"/>
                <a:gd name="T1" fmla="*/ 140 h 140"/>
                <a:gd name="T2" fmla="*/ 26 w 140"/>
                <a:gd name="T3" fmla="*/ 140 h 140"/>
                <a:gd name="T4" fmla="*/ 0 w 140"/>
                <a:gd name="T5" fmla="*/ 114 h 140"/>
                <a:gd name="T6" fmla="*/ 0 w 140"/>
                <a:gd name="T7" fmla="*/ 6 h 140"/>
                <a:gd name="T8" fmla="*/ 6 w 140"/>
                <a:gd name="T9" fmla="*/ 0 h 140"/>
                <a:gd name="T10" fmla="*/ 134 w 140"/>
                <a:gd name="T11" fmla="*/ 0 h 140"/>
                <a:gd name="T12" fmla="*/ 140 w 140"/>
                <a:gd name="T13" fmla="*/ 6 h 140"/>
                <a:gd name="T14" fmla="*/ 140 w 140"/>
                <a:gd name="T15" fmla="*/ 114 h 140"/>
                <a:gd name="T16" fmla="*/ 114 w 140"/>
                <a:gd name="T17" fmla="*/ 140 h 140"/>
                <a:gd name="T18" fmla="*/ 12 w 140"/>
                <a:gd name="T19" fmla="*/ 12 h 140"/>
                <a:gd name="T20" fmla="*/ 12 w 140"/>
                <a:gd name="T21" fmla="*/ 114 h 140"/>
                <a:gd name="T22" fmla="*/ 26 w 140"/>
                <a:gd name="T23" fmla="*/ 128 h 140"/>
                <a:gd name="T24" fmla="*/ 114 w 140"/>
                <a:gd name="T25" fmla="*/ 128 h 140"/>
                <a:gd name="T26" fmla="*/ 128 w 140"/>
                <a:gd name="T27" fmla="*/ 114 h 140"/>
                <a:gd name="T28" fmla="*/ 128 w 140"/>
                <a:gd name="T29" fmla="*/ 12 h 140"/>
                <a:gd name="T30" fmla="*/ 12 w 140"/>
                <a:gd name="T31" fmla="*/ 1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40">
                  <a:moveTo>
                    <a:pt x="114" y="140"/>
                  </a:moveTo>
                  <a:cubicBezTo>
                    <a:pt x="26" y="140"/>
                    <a:pt x="26" y="140"/>
                    <a:pt x="26" y="140"/>
                  </a:cubicBezTo>
                  <a:cubicBezTo>
                    <a:pt x="12" y="140"/>
                    <a:pt x="0" y="128"/>
                    <a:pt x="0" y="11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7" y="0"/>
                    <a:pt x="140" y="3"/>
                    <a:pt x="140" y="6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0" y="129"/>
                    <a:pt x="129" y="140"/>
                    <a:pt x="114" y="140"/>
                  </a:cubicBezTo>
                  <a:close/>
                  <a:moveTo>
                    <a:pt x="12" y="12"/>
                  </a:moveTo>
                  <a:cubicBezTo>
                    <a:pt x="12" y="114"/>
                    <a:pt x="12" y="114"/>
                    <a:pt x="12" y="114"/>
                  </a:cubicBezTo>
                  <a:cubicBezTo>
                    <a:pt x="12" y="122"/>
                    <a:pt x="18" y="128"/>
                    <a:pt x="26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22" y="128"/>
                    <a:pt x="128" y="122"/>
                    <a:pt x="128" y="114"/>
                  </a:cubicBezTo>
                  <a:cubicBezTo>
                    <a:pt x="128" y="12"/>
                    <a:pt x="128" y="12"/>
                    <a:pt x="128" y="12"/>
                  </a:cubicBez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55"/>
            <p:cNvSpPr>
              <a:spLocks noEditPoints="1"/>
            </p:cNvSpPr>
            <p:nvPr/>
          </p:nvSpPr>
          <p:spPr bwMode="auto">
            <a:xfrm>
              <a:off x="9416537" y="579188"/>
              <a:ext cx="114584" cy="158878"/>
            </a:xfrm>
            <a:custGeom>
              <a:avLst/>
              <a:gdLst>
                <a:gd name="T0" fmla="*/ 25 w 50"/>
                <a:gd name="T1" fmla="*/ 69 h 69"/>
                <a:gd name="T2" fmla="*/ 25 w 50"/>
                <a:gd name="T3" fmla="*/ 69 h 69"/>
                <a:gd name="T4" fmla="*/ 14 w 50"/>
                <a:gd name="T5" fmla="*/ 67 h 69"/>
                <a:gd name="T6" fmla="*/ 2 w 50"/>
                <a:gd name="T7" fmla="*/ 55 h 69"/>
                <a:gd name="T8" fmla="*/ 2 w 50"/>
                <a:gd name="T9" fmla="*/ 37 h 69"/>
                <a:gd name="T10" fmla="*/ 8 w 50"/>
                <a:gd name="T11" fmla="*/ 29 h 69"/>
                <a:gd name="T12" fmla="*/ 11 w 50"/>
                <a:gd name="T13" fmla="*/ 10 h 69"/>
                <a:gd name="T14" fmla="*/ 12 w 50"/>
                <a:gd name="T15" fmla="*/ 3 h 69"/>
                <a:gd name="T16" fmla="*/ 18 w 50"/>
                <a:gd name="T17" fmla="*/ 1 h 69"/>
                <a:gd name="T18" fmla="*/ 48 w 50"/>
                <a:gd name="T19" fmla="*/ 44 h 69"/>
                <a:gd name="T20" fmla="*/ 25 w 50"/>
                <a:gd name="T21" fmla="*/ 69 h 69"/>
                <a:gd name="T22" fmla="*/ 26 w 50"/>
                <a:gd name="T23" fmla="*/ 18 h 69"/>
                <a:gd name="T24" fmla="*/ 17 w 50"/>
                <a:gd name="T25" fmla="*/ 36 h 69"/>
                <a:gd name="T26" fmla="*/ 13 w 50"/>
                <a:gd name="T27" fmla="*/ 42 h 69"/>
                <a:gd name="T28" fmla="*/ 13 w 50"/>
                <a:gd name="T29" fmla="*/ 50 h 69"/>
                <a:gd name="T30" fmla="*/ 19 w 50"/>
                <a:gd name="T31" fmla="*/ 56 h 69"/>
                <a:gd name="T32" fmla="*/ 25 w 50"/>
                <a:gd name="T33" fmla="*/ 57 h 69"/>
                <a:gd name="T34" fmla="*/ 25 w 50"/>
                <a:gd name="T35" fmla="*/ 57 h 69"/>
                <a:gd name="T36" fmla="*/ 36 w 50"/>
                <a:gd name="T37" fmla="*/ 43 h 69"/>
                <a:gd name="T38" fmla="*/ 26 w 50"/>
                <a:gd name="T39" fmla="*/ 1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69">
                  <a:moveTo>
                    <a:pt x="25" y="69"/>
                  </a:moveTo>
                  <a:cubicBezTo>
                    <a:pt x="25" y="69"/>
                    <a:pt x="25" y="69"/>
                    <a:pt x="25" y="69"/>
                  </a:cubicBezTo>
                  <a:cubicBezTo>
                    <a:pt x="21" y="69"/>
                    <a:pt x="18" y="68"/>
                    <a:pt x="14" y="67"/>
                  </a:cubicBezTo>
                  <a:cubicBezTo>
                    <a:pt x="9" y="64"/>
                    <a:pt x="4" y="60"/>
                    <a:pt x="2" y="55"/>
                  </a:cubicBezTo>
                  <a:cubicBezTo>
                    <a:pt x="0" y="49"/>
                    <a:pt x="0" y="43"/>
                    <a:pt x="2" y="37"/>
                  </a:cubicBezTo>
                  <a:cubicBezTo>
                    <a:pt x="4" y="34"/>
                    <a:pt x="6" y="32"/>
                    <a:pt x="8" y="29"/>
                  </a:cubicBezTo>
                  <a:cubicBezTo>
                    <a:pt x="14" y="22"/>
                    <a:pt x="16" y="18"/>
                    <a:pt x="11" y="10"/>
                  </a:cubicBezTo>
                  <a:cubicBezTo>
                    <a:pt x="10" y="8"/>
                    <a:pt x="10" y="5"/>
                    <a:pt x="12" y="3"/>
                  </a:cubicBezTo>
                  <a:cubicBezTo>
                    <a:pt x="13" y="1"/>
                    <a:pt x="15" y="0"/>
                    <a:pt x="18" y="1"/>
                  </a:cubicBezTo>
                  <a:cubicBezTo>
                    <a:pt x="41" y="6"/>
                    <a:pt x="50" y="27"/>
                    <a:pt x="48" y="44"/>
                  </a:cubicBezTo>
                  <a:cubicBezTo>
                    <a:pt x="46" y="59"/>
                    <a:pt x="37" y="69"/>
                    <a:pt x="25" y="69"/>
                  </a:cubicBezTo>
                  <a:close/>
                  <a:moveTo>
                    <a:pt x="26" y="18"/>
                  </a:moveTo>
                  <a:cubicBezTo>
                    <a:pt x="26" y="26"/>
                    <a:pt x="21" y="32"/>
                    <a:pt x="17" y="36"/>
                  </a:cubicBezTo>
                  <a:cubicBezTo>
                    <a:pt x="16" y="39"/>
                    <a:pt x="14" y="41"/>
                    <a:pt x="13" y="42"/>
                  </a:cubicBezTo>
                  <a:cubicBezTo>
                    <a:pt x="12" y="45"/>
                    <a:pt x="12" y="48"/>
                    <a:pt x="13" y="50"/>
                  </a:cubicBezTo>
                  <a:cubicBezTo>
                    <a:pt x="14" y="53"/>
                    <a:pt x="16" y="54"/>
                    <a:pt x="19" y="56"/>
                  </a:cubicBezTo>
                  <a:cubicBezTo>
                    <a:pt x="21" y="57"/>
                    <a:pt x="23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32" y="57"/>
                    <a:pt x="35" y="49"/>
                    <a:pt x="36" y="43"/>
                  </a:cubicBezTo>
                  <a:cubicBezTo>
                    <a:pt x="37" y="34"/>
                    <a:pt x="34" y="24"/>
                    <a:pt x="2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56"/>
            <p:cNvSpPr>
              <a:spLocks/>
            </p:cNvSpPr>
            <p:nvPr/>
          </p:nvSpPr>
          <p:spPr bwMode="auto">
            <a:xfrm>
              <a:off x="9368392" y="701476"/>
              <a:ext cx="94364" cy="145397"/>
            </a:xfrm>
            <a:custGeom>
              <a:avLst/>
              <a:gdLst>
                <a:gd name="T0" fmla="*/ 7 w 41"/>
                <a:gd name="T1" fmla="*/ 63 h 63"/>
                <a:gd name="T2" fmla="*/ 4 w 41"/>
                <a:gd name="T3" fmla="*/ 62 h 63"/>
                <a:gd name="T4" fmla="*/ 1 w 41"/>
                <a:gd name="T5" fmla="*/ 54 h 63"/>
                <a:gd name="T6" fmla="*/ 29 w 41"/>
                <a:gd name="T7" fmla="*/ 4 h 63"/>
                <a:gd name="T8" fmla="*/ 37 w 41"/>
                <a:gd name="T9" fmla="*/ 1 h 63"/>
                <a:gd name="T10" fmla="*/ 40 w 41"/>
                <a:gd name="T11" fmla="*/ 9 h 63"/>
                <a:gd name="T12" fmla="*/ 12 w 41"/>
                <a:gd name="T13" fmla="*/ 60 h 63"/>
                <a:gd name="T14" fmla="*/ 7 w 41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63">
                  <a:moveTo>
                    <a:pt x="7" y="63"/>
                  </a:moveTo>
                  <a:cubicBezTo>
                    <a:pt x="6" y="63"/>
                    <a:pt x="5" y="63"/>
                    <a:pt x="4" y="62"/>
                  </a:cubicBezTo>
                  <a:cubicBezTo>
                    <a:pt x="1" y="61"/>
                    <a:pt x="0" y="57"/>
                    <a:pt x="1" y="5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1"/>
                    <a:pt x="34" y="0"/>
                    <a:pt x="37" y="1"/>
                  </a:cubicBezTo>
                  <a:cubicBezTo>
                    <a:pt x="40" y="3"/>
                    <a:pt x="41" y="6"/>
                    <a:pt x="40" y="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2"/>
                    <a:pt x="9" y="63"/>
                    <a:pt x="7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57"/>
            <p:cNvSpPr>
              <a:spLocks/>
            </p:cNvSpPr>
            <p:nvPr/>
          </p:nvSpPr>
          <p:spPr bwMode="auto">
            <a:xfrm>
              <a:off x="9416537" y="708216"/>
              <a:ext cx="71254" cy="138657"/>
            </a:xfrm>
            <a:custGeom>
              <a:avLst/>
              <a:gdLst>
                <a:gd name="T0" fmla="*/ 6 w 31"/>
                <a:gd name="T1" fmla="*/ 60 h 60"/>
                <a:gd name="T2" fmla="*/ 4 w 31"/>
                <a:gd name="T3" fmla="*/ 60 h 60"/>
                <a:gd name="T4" fmla="*/ 1 w 31"/>
                <a:gd name="T5" fmla="*/ 52 h 60"/>
                <a:gd name="T6" fmla="*/ 19 w 31"/>
                <a:gd name="T7" fmla="*/ 5 h 60"/>
                <a:gd name="T8" fmla="*/ 26 w 31"/>
                <a:gd name="T9" fmla="*/ 1 h 60"/>
                <a:gd name="T10" fmla="*/ 30 w 31"/>
                <a:gd name="T11" fmla="*/ 9 h 60"/>
                <a:gd name="T12" fmla="*/ 12 w 31"/>
                <a:gd name="T13" fmla="*/ 56 h 60"/>
                <a:gd name="T14" fmla="*/ 6 w 31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0">
                  <a:moveTo>
                    <a:pt x="6" y="60"/>
                  </a:moveTo>
                  <a:cubicBezTo>
                    <a:pt x="6" y="60"/>
                    <a:pt x="5" y="60"/>
                    <a:pt x="4" y="60"/>
                  </a:cubicBezTo>
                  <a:cubicBezTo>
                    <a:pt x="1" y="58"/>
                    <a:pt x="0" y="55"/>
                    <a:pt x="1" y="5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2"/>
                    <a:pt x="23" y="0"/>
                    <a:pt x="26" y="1"/>
                  </a:cubicBezTo>
                  <a:cubicBezTo>
                    <a:pt x="29" y="3"/>
                    <a:pt x="31" y="6"/>
                    <a:pt x="30" y="9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9"/>
                    <a:pt x="9" y="60"/>
                    <a:pt x="6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58"/>
            <p:cNvSpPr>
              <a:spLocks noEditPoints="1"/>
            </p:cNvSpPr>
            <p:nvPr/>
          </p:nvSpPr>
          <p:spPr bwMode="auto">
            <a:xfrm>
              <a:off x="9115151" y="671626"/>
              <a:ext cx="146360" cy="175247"/>
            </a:xfrm>
            <a:custGeom>
              <a:avLst/>
              <a:gdLst>
                <a:gd name="T0" fmla="*/ 58 w 64"/>
                <a:gd name="T1" fmla="*/ 76 h 76"/>
                <a:gd name="T2" fmla="*/ 58 w 64"/>
                <a:gd name="T3" fmla="*/ 76 h 76"/>
                <a:gd name="T4" fmla="*/ 26 w 64"/>
                <a:gd name="T5" fmla="*/ 76 h 76"/>
                <a:gd name="T6" fmla="*/ 21 w 64"/>
                <a:gd name="T7" fmla="*/ 73 h 76"/>
                <a:gd name="T8" fmla="*/ 5 w 64"/>
                <a:gd name="T9" fmla="*/ 41 h 76"/>
                <a:gd name="T10" fmla="*/ 4 w 64"/>
                <a:gd name="T11" fmla="*/ 39 h 76"/>
                <a:gd name="T12" fmla="*/ 0 w 64"/>
                <a:gd name="T13" fmla="*/ 7 h 76"/>
                <a:gd name="T14" fmla="*/ 3 w 64"/>
                <a:gd name="T15" fmla="*/ 1 h 76"/>
                <a:gd name="T16" fmla="*/ 9 w 64"/>
                <a:gd name="T17" fmla="*/ 1 h 76"/>
                <a:gd name="T18" fmla="*/ 37 w 64"/>
                <a:gd name="T19" fmla="*/ 17 h 76"/>
                <a:gd name="T20" fmla="*/ 39 w 64"/>
                <a:gd name="T21" fmla="*/ 19 h 76"/>
                <a:gd name="T22" fmla="*/ 63 w 64"/>
                <a:gd name="T23" fmla="*/ 67 h 76"/>
                <a:gd name="T24" fmla="*/ 64 w 64"/>
                <a:gd name="T25" fmla="*/ 70 h 76"/>
                <a:gd name="T26" fmla="*/ 58 w 64"/>
                <a:gd name="T27" fmla="*/ 76 h 76"/>
                <a:gd name="T28" fmla="*/ 30 w 64"/>
                <a:gd name="T29" fmla="*/ 64 h 76"/>
                <a:gd name="T30" fmla="*/ 48 w 64"/>
                <a:gd name="T31" fmla="*/ 64 h 76"/>
                <a:gd name="T32" fmla="*/ 29 w 64"/>
                <a:gd name="T33" fmla="*/ 26 h 76"/>
                <a:gd name="T34" fmla="*/ 13 w 64"/>
                <a:gd name="T35" fmla="*/ 17 h 76"/>
                <a:gd name="T36" fmla="*/ 16 w 64"/>
                <a:gd name="T37" fmla="*/ 36 h 76"/>
                <a:gd name="T38" fmla="*/ 30 w 64"/>
                <a:gd name="T39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76">
                  <a:moveTo>
                    <a:pt x="58" y="76"/>
                  </a:moveTo>
                  <a:cubicBezTo>
                    <a:pt x="58" y="76"/>
                    <a:pt x="58" y="76"/>
                    <a:pt x="58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6"/>
                    <a:pt x="22" y="75"/>
                    <a:pt x="21" y="7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0"/>
                    <a:pt x="4" y="39"/>
                    <a:pt x="4" y="3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9" y="18"/>
                    <a:pt x="39" y="19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4" y="68"/>
                    <a:pt x="64" y="69"/>
                    <a:pt x="64" y="70"/>
                  </a:cubicBezTo>
                  <a:cubicBezTo>
                    <a:pt x="64" y="73"/>
                    <a:pt x="61" y="76"/>
                    <a:pt x="58" y="76"/>
                  </a:cubicBezTo>
                  <a:close/>
                  <a:moveTo>
                    <a:pt x="30" y="64"/>
                  </a:moveTo>
                  <a:cubicBezTo>
                    <a:pt x="48" y="64"/>
                    <a:pt x="48" y="64"/>
                    <a:pt x="48" y="64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36"/>
                    <a:pt x="16" y="36"/>
                    <a:pt x="16" y="36"/>
                  </a:cubicBezTo>
                  <a:lnTo>
                    <a:pt x="3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59"/>
            <p:cNvSpPr>
              <a:spLocks/>
            </p:cNvSpPr>
            <p:nvPr/>
          </p:nvSpPr>
          <p:spPr bwMode="auto">
            <a:xfrm>
              <a:off x="9121891" y="706290"/>
              <a:ext cx="86661" cy="66440"/>
            </a:xfrm>
            <a:custGeom>
              <a:avLst/>
              <a:gdLst>
                <a:gd name="T0" fmla="*/ 7 w 38"/>
                <a:gd name="T1" fmla="*/ 29 h 29"/>
                <a:gd name="T2" fmla="*/ 2 w 38"/>
                <a:gd name="T3" fmla="*/ 26 h 29"/>
                <a:gd name="T4" fmla="*/ 4 w 38"/>
                <a:gd name="T5" fmla="*/ 18 h 29"/>
                <a:gd name="T6" fmla="*/ 28 w 38"/>
                <a:gd name="T7" fmla="*/ 2 h 29"/>
                <a:gd name="T8" fmla="*/ 36 w 38"/>
                <a:gd name="T9" fmla="*/ 4 h 29"/>
                <a:gd name="T10" fmla="*/ 34 w 38"/>
                <a:gd name="T11" fmla="*/ 12 h 29"/>
                <a:gd name="T12" fmla="*/ 10 w 38"/>
                <a:gd name="T13" fmla="*/ 28 h 29"/>
                <a:gd name="T14" fmla="*/ 7 w 3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9">
                  <a:moveTo>
                    <a:pt x="7" y="29"/>
                  </a:move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1" y="20"/>
                    <a:pt x="4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0"/>
                    <a:pt x="34" y="1"/>
                    <a:pt x="36" y="4"/>
                  </a:cubicBezTo>
                  <a:cubicBezTo>
                    <a:pt x="38" y="6"/>
                    <a:pt x="37" y="10"/>
                    <a:pt x="34" y="12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9"/>
                    <a:pt x="8" y="29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60"/>
            <p:cNvSpPr>
              <a:spLocks noEditPoints="1"/>
            </p:cNvSpPr>
            <p:nvPr/>
          </p:nvSpPr>
          <p:spPr bwMode="auto">
            <a:xfrm>
              <a:off x="9251882" y="579188"/>
              <a:ext cx="137694" cy="267685"/>
            </a:xfrm>
            <a:custGeom>
              <a:avLst/>
              <a:gdLst>
                <a:gd name="T0" fmla="*/ 54 w 60"/>
                <a:gd name="T1" fmla="*/ 116 h 116"/>
                <a:gd name="T2" fmla="*/ 6 w 60"/>
                <a:gd name="T3" fmla="*/ 116 h 116"/>
                <a:gd name="T4" fmla="*/ 0 w 60"/>
                <a:gd name="T5" fmla="*/ 110 h 116"/>
                <a:gd name="T6" fmla="*/ 0 w 60"/>
                <a:gd name="T7" fmla="*/ 6 h 116"/>
                <a:gd name="T8" fmla="*/ 6 w 60"/>
                <a:gd name="T9" fmla="*/ 0 h 116"/>
                <a:gd name="T10" fmla="*/ 54 w 60"/>
                <a:gd name="T11" fmla="*/ 0 h 116"/>
                <a:gd name="T12" fmla="*/ 60 w 60"/>
                <a:gd name="T13" fmla="*/ 6 h 116"/>
                <a:gd name="T14" fmla="*/ 60 w 60"/>
                <a:gd name="T15" fmla="*/ 110 h 116"/>
                <a:gd name="T16" fmla="*/ 54 w 60"/>
                <a:gd name="T17" fmla="*/ 116 h 116"/>
                <a:gd name="T18" fmla="*/ 12 w 60"/>
                <a:gd name="T19" fmla="*/ 104 h 116"/>
                <a:gd name="T20" fmla="*/ 48 w 60"/>
                <a:gd name="T21" fmla="*/ 104 h 116"/>
                <a:gd name="T22" fmla="*/ 48 w 60"/>
                <a:gd name="T23" fmla="*/ 12 h 116"/>
                <a:gd name="T24" fmla="*/ 12 w 60"/>
                <a:gd name="T25" fmla="*/ 12 h 116"/>
                <a:gd name="T26" fmla="*/ 12 w 60"/>
                <a:gd name="T27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116">
                  <a:moveTo>
                    <a:pt x="54" y="116"/>
                  </a:moveTo>
                  <a:cubicBezTo>
                    <a:pt x="6" y="116"/>
                    <a:pt x="6" y="116"/>
                    <a:pt x="6" y="116"/>
                  </a:cubicBezTo>
                  <a:cubicBezTo>
                    <a:pt x="3" y="116"/>
                    <a:pt x="0" y="113"/>
                    <a:pt x="0" y="1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3"/>
                    <a:pt x="57" y="116"/>
                    <a:pt x="54" y="116"/>
                  </a:cubicBezTo>
                  <a:close/>
                  <a:moveTo>
                    <a:pt x="12" y="104"/>
                  </a:moveTo>
                  <a:cubicBezTo>
                    <a:pt x="48" y="104"/>
                    <a:pt x="48" y="104"/>
                    <a:pt x="48" y="10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61"/>
            <p:cNvSpPr>
              <a:spLocks/>
            </p:cNvSpPr>
            <p:nvPr/>
          </p:nvSpPr>
          <p:spPr bwMode="auto">
            <a:xfrm>
              <a:off x="9306767" y="635036"/>
              <a:ext cx="82809" cy="26961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62"/>
            <p:cNvSpPr>
              <a:spLocks/>
            </p:cNvSpPr>
            <p:nvPr/>
          </p:nvSpPr>
          <p:spPr bwMode="auto">
            <a:xfrm>
              <a:off x="9325062" y="671626"/>
              <a:ext cx="64514" cy="27924"/>
            </a:xfrm>
            <a:custGeom>
              <a:avLst/>
              <a:gdLst>
                <a:gd name="T0" fmla="*/ 22 w 28"/>
                <a:gd name="T1" fmla="*/ 12 h 12"/>
                <a:gd name="T2" fmla="*/ 6 w 28"/>
                <a:gd name="T3" fmla="*/ 12 h 12"/>
                <a:gd name="T4" fmla="*/ 0 w 28"/>
                <a:gd name="T5" fmla="*/ 6 h 12"/>
                <a:gd name="T6" fmla="*/ 6 w 28"/>
                <a:gd name="T7" fmla="*/ 0 h 12"/>
                <a:gd name="T8" fmla="*/ 22 w 28"/>
                <a:gd name="T9" fmla="*/ 0 h 12"/>
                <a:gd name="T10" fmla="*/ 28 w 28"/>
                <a:gd name="T11" fmla="*/ 6 h 12"/>
                <a:gd name="T12" fmla="*/ 22 w 2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2">
                  <a:moveTo>
                    <a:pt x="2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63"/>
            <p:cNvSpPr>
              <a:spLocks/>
            </p:cNvSpPr>
            <p:nvPr/>
          </p:nvSpPr>
          <p:spPr bwMode="auto">
            <a:xfrm>
              <a:off x="9306767" y="708216"/>
              <a:ext cx="82809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64"/>
            <p:cNvSpPr>
              <a:spLocks/>
            </p:cNvSpPr>
            <p:nvPr/>
          </p:nvSpPr>
          <p:spPr bwMode="auto">
            <a:xfrm>
              <a:off x="9325062" y="764064"/>
              <a:ext cx="64514" cy="26961"/>
            </a:xfrm>
            <a:custGeom>
              <a:avLst/>
              <a:gdLst>
                <a:gd name="T0" fmla="*/ 22 w 28"/>
                <a:gd name="T1" fmla="*/ 12 h 12"/>
                <a:gd name="T2" fmla="*/ 6 w 28"/>
                <a:gd name="T3" fmla="*/ 12 h 12"/>
                <a:gd name="T4" fmla="*/ 0 w 28"/>
                <a:gd name="T5" fmla="*/ 6 h 12"/>
                <a:gd name="T6" fmla="*/ 6 w 28"/>
                <a:gd name="T7" fmla="*/ 0 h 12"/>
                <a:gd name="T8" fmla="*/ 22 w 28"/>
                <a:gd name="T9" fmla="*/ 0 h 12"/>
                <a:gd name="T10" fmla="*/ 28 w 28"/>
                <a:gd name="T11" fmla="*/ 6 h 12"/>
                <a:gd name="T12" fmla="*/ 22 w 2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2">
                  <a:moveTo>
                    <a:pt x="2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315831" y="1130909"/>
            <a:ext cx="296335" cy="493047"/>
            <a:chOff x="10294697" y="579188"/>
            <a:chExt cx="337976" cy="562331"/>
          </a:xfrm>
          <a:solidFill>
            <a:schemeClr val="tx1"/>
          </a:solidFill>
        </p:grpSpPr>
        <p:sp>
          <p:nvSpPr>
            <p:cNvPr id="28" name="Freeform 65"/>
            <p:cNvSpPr>
              <a:spLocks noEditPoints="1"/>
            </p:cNvSpPr>
            <p:nvPr/>
          </p:nvSpPr>
          <p:spPr bwMode="auto">
            <a:xfrm>
              <a:off x="10294697" y="653331"/>
              <a:ext cx="136731" cy="488188"/>
            </a:xfrm>
            <a:custGeom>
              <a:avLst/>
              <a:gdLst>
                <a:gd name="T0" fmla="*/ 31 w 60"/>
                <a:gd name="T1" fmla="*/ 212 h 212"/>
                <a:gd name="T2" fmla="*/ 0 w 60"/>
                <a:gd name="T3" fmla="*/ 186 h 212"/>
                <a:gd name="T4" fmla="*/ 0 w 60"/>
                <a:gd name="T5" fmla="*/ 54 h 212"/>
                <a:gd name="T6" fmla="*/ 1 w 60"/>
                <a:gd name="T7" fmla="*/ 51 h 212"/>
                <a:gd name="T8" fmla="*/ 25 w 60"/>
                <a:gd name="T9" fmla="*/ 3 h 212"/>
                <a:gd name="T10" fmla="*/ 30 w 60"/>
                <a:gd name="T11" fmla="*/ 0 h 212"/>
                <a:gd name="T12" fmla="*/ 35 w 60"/>
                <a:gd name="T13" fmla="*/ 3 h 212"/>
                <a:gd name="T14" fmla="*/ 59 w 60"/>
                <a:gd name="T15" fmla="*/ 51 h 212"/>
                <a:gd name="T16" fmla="*/ 60 w 60"/>
                <a:gd name="T17" fmla="*/ 54 h 212"/>
                <a:gd name="T18" fmla="*/ 60 w 60"/>
                <a:gd name="T19" fmla="*/ 186 h 212"/>
                <a:gd name="T20" fmla="*/ 31 w 60"/>
                <a:gd name="T21" fmla="*/ 212 h 212"/>
                <a:gd name="T22" fmla="*/ 12 w 60"/>
                <a:gd name="T23" fmla="*/ 55 h 212"/>
                <a:gd name="T24" fmla="*/ 12 w 60"/>
                <a:gd name="T25" fmla="*/ 186 h 212"/>
                <a:gd name="T26" fmla="*/ 31 w 60"/>
                <a:gd name="T27" fmla="*/ 200 h 212"/>
                <a:gd name="T28" fmla="*/ 48 w 60"/>
                <a:gd name="T29" fmla="*/ 186 h 212"/>
                <a:gd name="T30" fmla="*/ 48 w 60"/>
                <a:gd name="T31" fmla="*/ 55 h 212"/>
                <a:gd name="T32" fmla="*/ 30 w 60"/>
                <a:gd name="T33" fmla="*/ 19 h 212"/>
                <a:gd name="T34" fmla="*/ 12 w 60"/>
                <a:gd name="T35" fmla="*/ 5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212">
                  <a:moveTo>
                    <a:pt x="31" y="212"/>
                  </a:moveTo>
                  <a:cubicBezTo>
                    <a:pt x="17" y="212"/>
                    <a:pt x="0" y="201"/>
                    <a:pt x="0" y="18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1" y="5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1"/>
                    <a:pt x="28" y="0"/>
                    <a:pt x="30" y="0"/>
                  </a:cubicBezTo>
                  <a:cubicBezTo>
                    <a:pt x="32" y="0"/>
                    <a:pt x="34" y="1"/>
                    <a:pt x="35" y="3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52"/>
                    <a:pt x="60" y="53"/>
                    <a:pt x="60" y="54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60" y="201"/>
                    <a:pt x="45" y="212"/>
                    <a:pt x="31" y="212"/>
                  </a:cubicBezTo>
                  <a:close/>
                  <a:moveTo>
                    <a:pt x="12" y="55"/>
                  </a:moveTo>
                  <a:cubicBezTo>
                    <a:pt x="12" y="186"/>
                    <a:pt x="12" y="186"/>
                    <a:pt x="12" y="186"/>
                  </a:cubicBezTo>
                  <a:cubicBezTo>
                    <a:pt x="12" y="193"/>
                    <a:pt x="23" y="200"/>
                    <a:pt x="31" y="200"/>
                  </a:cubicBezTo>
                  <a:cubicBezTo>
                    <a:pt x="39" y="200"/>
                    <a:pt x="48" y="194"/>
                    <a:pt x="48" y="18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30" y="19"/>
                    <a:pt x="30" y="19"/>
                    <a:pt x="30" y="19"/>
                  </a:cubicBezTo>
                  <a:lnTo>
                    <a:pt x="12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66"/>
            <p:cNvSpPr>
              <a:spLocks/>
            </p:cNvSpPr>
            <p:nvPr/>
          </p:nvSpPr>
          <p:spPr bwMode="auto">
            <a:xfrm>
              <a:off x="10294697" y="1040415"/>
              <a:ext cx="136731" cy="26961"/>
            </a:xfrm>
            <a:custGeom>
              <a:avLst/>
              <a:gdLst>
                <a:gd name="T0" fmla="*/ 54 w 60"/>
                <a:gd name="T1" fmla="*/ 12 h 12"/>
                <a:gd name="T2" fmla="*/ 6 w 60"/>
                <a:gd name="T3" fmla="*/ 12 h 12"/>
                <a:gd name="T4" fmla="*/ 0 w 60"/>
                <a:gd name="T5" fmla="*/ 6 h 12"/>
                <a:gd name="T6" fmla="*/ 6 w 60"/>
                <a:gd name="T7" fmla="*/ 0 h 12"/>
                <a:gd name="T8" fmla="*/ 54 w 60"/>
                <a:gd name="T9" fmla="*/ 0 h 12"/>
                <a:gd name="T10" fmla="*/ 60 w 60"/>
                <a:gd name="T11" fmla="*/ 6 h 12"/>
                <a:gd name="T12" fmla="*/ 54 w 6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2">
                  <a:moveTo>
                    <a:pt x="54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9"/>
                    <a:pt x="57" y="12"/>
                    <a:pt x="5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67"/>
            <p:cNvSpPr>
              <a:spLocks/>
            </p:cNvSpPr>
            <p:nvPr/>
          </p:nvSpPr>
          <p:spPr bwMode="auto">
            <a:xfrm>
              <a:off x="10294697" y="1002862"/>
              <a:ext cx="136731" cy="27924"/>
            </a:xfrm>
            <a:custGeom>
              <a:avLst/>
              <a:gdLst>
                <a:gd name="T0" fmla="*/ 54 w 60"/>
                <a:gd name="T1" fmla="*/ 12 h 12"/>
                <a:gd name="T2" fmla="*/ 6 w 60"/>
                <a:gd name="T3" fmla="*/ 12 h 12"/>
                <a:gd name="T4" fmla="*/ 0 w 60"/>
                <a:gd name="T5" fmla="*/ 6 h 12"/>
                <a:gd name="T6" fmla="*/ 6 w 60"/>
                <a:gd name="T7" fmla="*/ 0 h 12"/>
                <a:gd name="T8" fmla="*/ 54 w 60"/>
                <a:gd name="T9" fmla="*/ 0 h 12"/>
                <a:gd name="T10" fmla="*/ 60 w 60"/>
                <a:gd name="T11" fmla="*/ 6 h 12"/>
                <a:gd name="T12" fmla="*/ 54 w 6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2">
                  <a:moveTo>
                    <a:pt x="54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9"/>
                    <a:pt x="57" y="12"/>
                    <a:pt x="5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68"/>
            <p:cNvSpPr>
              <a:spLocks noEditPoints="1"/>
            </p:cNvSpPr>
            <p:nvPr/>
          </p:nvSpPr>
          <p:spPr bwMode="auto">
            <a:xfrm>
              <a:off x="10459352" y="579188"/>
              <a:ext cx="173321" cy="562331"/>
            </a:xfrm>
            <a:custGeom>
              <a:avLst/>
              <a:gdLst>
                <a:gd name="T0" fmla="*/ 70 w 76"/>
                <a:gd name="T1" fmla="*/ 244 h 244"/>
                <a:gd name="T2" fmla="*/ 6 w 76"/>
                <a:gd name="T3" fmla="*/ 244 h 244"/>
                <a:gd name="T4" fmla="*/ 0 w 76"/>
                <a:gd name="T5" fmla="*/ 238 h 244"/>
                <a:gd name="T6" fmla="*/ 0 w 76"/>
                <a:gd name="T7" fmla="*/ 6 h 244"/>
                <a:gd name="T8" fmla="*/ 6 w 76"/>
                <a:gd name="T9" fmla="*/ 0 h 244"/>
                <a:gd name="T10" fmla="*/ 70 w 76"/>
                <a:gd name="T11" fmla="*/ 0 h 244"/>
                <a:gd name="T12" fmla="*/ 76 w 76"/>
                <a:gd name="T13" fmla="*/ 6 h 244"/>
                <a:gd name="T14" fmla="*/ 76 w 76"/>
                <a:gd name="T15" fmla="*/ 238 h 244"/>
                <a:gd name="T16" fmla="*/ 70 w 76"/>
                <a:gd name="T17" fmla="*/ 244 h 244"/>
                <a:gd name="T18" fmla="*/ 12 w 76"/>
                <a:gd name="T19" fmla="*/ 232 h 244"/>
                <a:gd name="T20" fmla="*/ 64 w 76"/>
                <a:gd name="T21" fmla="*/ 232 h 244"/>
                <a:gd name="T22" fmla="*/ 64 w 76"/>
                <a:gd name="T23" fmla="*/ 12 h 244"/>
                <a:gd name="T24" fmla="*/ 12 w 76"/>
                <a:gd name="T25" fmla="*/ 12 h 244"/>
                <a:gd name="T26" fmla="*/ 12 w 76"/>
                <a:gd name="T27" fmla="*/ 23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44">
                  <a:moveTo>
                    <a:pt x="70" y="244"/>
                  </a:moveTo>
                  <a:cubicBezTo>
                    <a:pt x="6" y="244"/>
                    <a:pt x="6" y="244"/>
                    <a:pt x="6" y="244"/>
                  </a:cubicBezTo>
                  <a:cubicBezTo>
                    <a:pt x="3" y="244"/>
                    <a:pt x="0" y="241"/>
                    <a:pt x="0" y="23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3" y="0"/>
                    <a:pt x="76" y="3"/>
                    <a:pt x="76" y="6"/>
                  </a:cubicBezTo>
                  <a:cubicBezTo>
                    <a:pt x="76" y="238"/>
                    <a:pt x="76" y="238"/>
                    <a:pt x="76" y="238"/>
                  </a:cubicBezTo>
                  <a:cubicBezTo>
                    <a:pt x="76" y="241"/>
                    <a:pt x="73" y="244"/>
                    <a:pt x="70" y="244"/>
                  </a:cubicBezTo>
                  <a:close/>
                  <a:moveTo>
                    <a:pt x="12" y="232"/>
                  </a:moveTo>
                  <a:cubicBezTo>
                    <a:pt x="64" y="232"/>
                    <a:pt x="64" y="232"/>
                    <a:pt x="64" y="23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69"/>
            <p:cNvSpPr>
              <a:spLocks/>
            </p:cNvSpPr>
            <p:nvPr/>
          </p:nvSpPr>
          <p:spPr bwMode="auto">
            <a:xfrm>
              <a:off x="10459352" y="653331"/>
              <a:ext cx="81846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70"/>
            <p:cNvSpPr>
              <a:spLocks/>
            </p:cNvSpPr>
            <p:nvPr/>
          </p:nvSpPr>
          <p:spPr bwMode="auto">
            <a:xfrm>
              <a:off x="10459352" y="744806"/>
              <a:ext cx="81846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71"/>
            <p:cNvSpPr>
              <a:spLocks/>
            </p:cNvSpPr>
            <p:nvPr/>
          </p:nvSpPr>
          <p:spPr bwMode="auto">
            <a:xfrm>
              <a:off x="10459352" y="837244"/>
              <a:ext cx="81846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72"/>
            <p:cNvSpPr>
              <a:spLocks/>
            </p:cNvSpPr>
            <p:nvPr/>
          </p:nvSpPr>
          <p:spPr bwMode="auto">
            <a:xfrm>
              <a:off x="10459352" y="929682"/>
              <a:ext cx="81846" cy="26961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73"/>
            <p:cNvSpPr>
              <a:spLocks/>
            </p:cNvSpPr>
            <p:nvPr/>
          </p:nvSpPr>
          <p:spPr bwMode="auto">
            <a:xfrm>
              <a:off x="10459352" y="1021157"/>
              <a:ext cx="81846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74"/>
            <p:cNvSpPr>
              <a:spLocks/>
            </p:cNvSpPr>
            <p:nvPr/>
          </p:nvSpPr>
          <p:spPr bwMode="auto">
            <a:xfrm>
              <a:off x="10294697" y="764064"/>
              <a:ext cx="136731" cy="26961"/>
            </a:xfrm>
            <a:custGeom>
              <a:avLst/>
              <a:gdLst>
                <a:gd name="T0" fmla="*/ 54 w 60"/>
                <a:gd name="T1" fmla="*/ 12 h 12"/>
                <a:gd name="T2" fmla="*/ 6 w 60"/>
                <a:gd name="T3" fmla="*/ 12 h 12"/>
                <a:gd name="T4" fmla="*/ 0 w 60"/>
                <a:gd name="T5" fmla="*/ 6 h 12"/>
                <a:gd name="T6" fmla="*/ 6 w 60"/>
                <a:gd name="T7" fmla="*/ 0 h 12"/>
                <a:gd name="T8" fmla="*/ 54 w 60"/>
                <a:gd name="T9" fmla="*/ 0 h 12"/>
                <a:gd name="T10" fmla="*/ 60 w 60"/>
                <a:gd name="T11" fmla="*/ 6 h 12"/>
                <a:gd name="T12" fmla="*/ 54 w 6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2">
                  <a:moveTo>
                    <a:pt x="54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9"/>
                    <a:pt x="57" y="12"/>
                    <a:pt x="5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75"/>
            <p:cNvSpPr>
              <a:spLocks/>
            </p:cNvSpPr>
            <p:nvPr/>
          </p:nvSpPr>
          <p:spPr bwMode="auto">
            <a:xfrm>
              <a:off x="10349582" y="764064"/>
              <a:ext cx="26961" cy="266722"/>
            </a:xfrm>
            <a:custGeom>
              <a:avLst/>
              <a:gdLst>
                <a:gd name="T0" fmla="*/ 6 w 12"/>
                <a:gd name="T1" fmla="*/ 116 h 116"/>
                <a:gd name="T2" fmla="*/ 0 w 12"/>
                <a:gd name="T3" fmla="*/ 110 h 116"/>
                <a:gd name="T4" fmla="*/ 0 w 12"/>
                <a:gd name="T5" fmla="*/ 6 h 116"/>
                <a:gd name="T6" fmla="*/ 6 w 12"/>
                <a:gd name="T7" fmla="*/ 0 h 116"/>
                <a:gd name="T8" fmla="*/ 12 w 12"/>
                <a:gd name="T9" fmla="*/ 6 h 116"/>
                <a:gd name="T10" fmla="*/ 12 w 12"/>
                <a:gd name="T11" fmla="*/ 110 h 116"/>
                <a:gd name="T12" fmla="*/ 6 w 12"/>
                <a:gd name="T1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6">
                  <a:moveTo>
                    <a:pt x="6" y="116"/>
                  </a:moveTo>
                  <a:cubicBezTo>
                    <a:pt x="3" y="116"/>
                    <a:pt x="0" y="113"/>
                    <a:pt x="0" y="1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13"/>
                    <a:pt x="9" y="116"/>
                    <a:pt x="6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8251326" y="1226690"/>
            <a:ext cx="389725" cy="301485"/>
            <a:chOff x="8758238" y="1104900"/>
            <a:chExt cx="925512" cy="715963"/>
          </a:xfrm>
          <a:solidFill>
            <a:schemeClr val="tx1"/>
          </a:solidFill>
        </p:grpSpPr>
        <p:sp>
          <p:nvSpPr>
            <p:cNvPr id="40" name="Freeform 87"/>
            <p:cNvSpPr>
              <a:spLocks noEditPoints="1"/>
            </p:cNvSpPr>
            <p:nvPr/>
          </p:nvSpPr>
          <p:spPr bwMode="auto">
            <a:xfrm>
              <a:off x="8758238" y="1104900"/>
              <a:ext cx="925512" cy="715963"/>
            </a:xfrm>
            <a:custGeom>
              <a:avLst/>
              <a:gdLst>
                <a:gd name="T0" fmla="*/ 218 w 244"/>
                <a:gd name="T1" fmla="*/ 188 h 188"/>
                <a:gd name="T2" fmla="*/ 26 w 244"/>
                <a:gd name="T3" fmla="*/ 188 h 188"/>
                <a:gd name="T4" fmla="*/ 0 w 244"/>
                <a:gd name="T5" fmla="*/ 162 h 188"/>
                <a:gd name="T6" fmla="*/ 0 w 244"/>
                <a:gd name="T7" fmla="*/ 26 h 188"/>
                <a:gd name="T8" fmla="*/ 26 w 244"/>
                <a:gd name="T9" fmla="*/ 0 h 188"/>
                <a:gd name="T10" fmla="*/ 218 w 244"/>
                <a:gd name="T11" fmla="*/ 0 h 188"/>
                <a:gd name="T12" fmla="*/ 244 w 244"/>
                <a:gd name="T13" fmla="*/ 26 h 188"/>
                <a:gd name="T14" fmla="*/ 244 w 244"/>
                <a:gd name="T15" fmla="*/ 162 h 188"/>
                <a:gd name="T16" fmla="*/ 218 w 244"/>
                <a:gd name="T17" fmla="*/ 188 h 188"/>
                <a:gd name="T18" fmla="*/ 26 w 244"/>
                <a:gd name="T19" fmla="*/ 12 h 188"/>
                <a:gd name="T20" fmla="*/ 12 w 244"/>
                <a:gd name="T21" fmla="*/ 26 h 188"/>
                <a:gd name="T22" fmla="*/ 12 w 244"/>
                <a:gd name="T23" fmla="*/ 162 h 188"/>
                <a:gd name="T24" fmla="*/ 26 w 244"/>
                <a:gd name="T25" fmla="*/ 176 h 188"/>
                <a:gd name="T26" fmla="*/ 218 w 244"/>
                <a:gd name="T27" fmla="*/ 176 h 188"/>
                <a:gd name="T28" fmla="*/ 232 w 244"/>
                <a:gd name="T29" fmla="*/ 162 h 188"/>
                <a:gd name="T30" fmla="*/ 232 w 244"/>
                <a:gd name="T31" fmla="*/ 26 h 188"/>
                <a:gd name="T32" fmla="*/ 218 w 244"/>
                <a:gd name="T33" fmla="*/ 12 h 188"/>
                <a:gd name="T34" fmla="*/ 26 w 244"/>
                <a:gd name="T35" fmla="*/ 1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4" h="188">
                  <a:moveTo>
                    <a:pt x="218" y="188"/>
                  </a:moveTo>
                  <a:cubicBezTo>
                    <a:pt x="26" y="188"/>
                    <a:pt x="26" y="188"/>
                    <a:pt x="26" y="188"/>
                  </a:cubicBezTo>
                  <a:cubicBezTo>
                    <a:pt x="12" y="188"/>
                    <a:pt x="0" y="176"/>
                    <a:pt x="0" y="16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33" y="0"/>
                    <a:pt x="244" y="12"/>
                    <a:pt x="244" y="26"/>
                  </a:cubicBezTo>
                  <a:cubicBezTo>
                    <a:pt x="244" y="162"/>
                    <a:pt x="244" y="162"/>
                    <a:pt x="244" y="162"/>
                  </a:cubicBezTo>
                  <a:cubicBezTo>
                    <a:pt x="244" y="176"/>
                    <a:pt x="233" y="188"/>
                    <a:pt x="218" y="188"/>
                  </a:cubicBezTo>
                  <a:close/>
                  <a:moveTo>
                    <a:pt x="26" y="12"/>
                  </a:moveTo>
                  <a:cubicBezTo>
                    <a:pt x="19" y="12"/>
                    <a:pt x="12" y="18"/>
                    <a:pt x="12" y="26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70"/>
                    <a:pt x="19" y="176"/>
                    <a:pt x="26" y="176"/>
                  </a:cubicBezTo>
                  <a:cubicBezTo>
                    <a:pt x="218" y="176"/>
                    <a:pt x="218" y="176"/>
                    <a:pt x="218" y="176"/>
                  </a:cubicBezTo>
                  <a:cubicBezTo>
                    <a:pt x="226" y="176"/>
                    <a:pt x="232" y="170"/>
                    <a:pt x="232" y="162"/>
                  </a:cubicBezTo>
                  <a:cubicBezTo>
                    <a:pt x="232" y="26"/>
                    <a:pt x="232" y="26"/>
                    <a:pt x="232" y="26"/>
                  </a:cubicBezTo>
                  <a:cubicBezTo>
                    <a:pt x="232" y="18"/>
                    <a:pt x="226" y="12"/>
                    <a:pt x="218" y="12"/>
                  </a:cubicBezTo>
                  <a:lnTo>
                    <a:pt x="2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88"/>
            <p:cNvSpPr>
              <a:spLocks/>
            </p:cNvSpPr>
            <p:nvPr/>
          </p:nvSpPr>
          <p:spPr bwMode="auto">
            <a:xfrm>
              <a:off x="8758238" y="1257300"/>
              <a:ext cx="925512" cy="46038"/>
            </a:xfrm>
            <a:custGeom>
              <a:avLst/>
              <a:gdLst>
                <a:gd name="T0" fmla="*/ 238 w 244"/>
                <a:gd name="T1" fmla="*/ 12 h 12"/>
                <a:gd name="T2" fmla="*/ 6 w 244"/>
                <a:gd name="T3" fmla="*/ 12 h 12"/>
                <a:gd name="T4" fmla="*/ 0 w 244"/>
                <a:gd name="T5" fmla="*/ 6 h 12"/>
                <a:gd name="T6" fmla="*/ 6 w 244"/>
                <a:gd name="T7" fmla="*/ 0 h 12"/>
                <a:gd name="T8" fmla="*/ 238 w 244"/>
                <a:gd name="T9" fmla="*/ 0 h 12"/>
                <a:gd name="T10" fmla="*/ 244 w 244"/>
                <a:gd name="T11" fmla="*/ 6 h 12"/>
                <a:gd name="T12" fmla="*/ 238 w 24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12">
                  <a:moveTo>
                    <a:pt x="23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42" y="0"/>
                    <a:pt x="244" y="3"/>
                    <a:pt x="244" y="6"/>
                  </a:cubicBezTo>
                  <a:cubicBezTo>
                    <a:pt x="244" y="9"/>
                    <a:pt x="242" y="12"/>
                    <a:pt x="2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89"/>
            <p:cNvSpPr>
              <a:spLocks noEditPoints="1"/>
            </p:cNvSpPr>
            <p:nvPr/>
          </p:nvSpPr>
          <p:spPr bwMode="auto">
            <a:xfrm>
              <a:off x="8848725" y="1165225"/>
              <a:ext cx="76200" cy="76200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8 h 20"/>
                <a:gd name="T12" fmla="*/ 8 w 20"/>
                <a:gd name="T13" fmla="*/ 10 h 20"/>
                <a:gd name="T14" fmla="*/ 10 w 20"/>
                <a:gd name="T15" fmla="*/ 12 h 20"/>
                <a:gd name="T16" fmla="*/ 12 w 20"/>
                <a:gd name="T17" fmla="*/ 10 h 20"/>
                <a:gd name="T18" fmla="*/ 10 w 20"/>
                <a:gd name="T1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5" y="20"/>
                    <a:pt x="0" y="16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90"/>
            <p:cNvSpPr>
              <a:spLocks noEditPoints="1"/>
            </p:cNvSpPr>
            <p:nvPr/>
          </p:nvSpPr>
          <p:spPr bwMode="auto">
            <a:xfrm>
              <a:off x="8939213" y="1165225"/>
              <a:ext cx="76200" cy="76200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8 h 20"/>
                <a:gd name="T12" fmla="*/ 8 w 20"/>
                <a:gd name="T13" fmla="*/ 10 h 20"/>
                <a:gd name="T14" fmla="*/ 10 w 20"/>
                <a:gd name="T15" fmla="*/ 12 h 20"/>
                <a:gd name="T16" fmla="*/ 12 w 20"/>
                <a:gd name="T17" fmla="*/ 10 h 20"/>
                <a:gd name="T18" fmla="*/ 10 w 20"/>
                <a:gd name="T1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5" y="20"/>
                    <a:pt x="0" y="16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91"/>
            <p:cNvSpPr>
              <a:spLocks noEditPoints="1"/>
            </p:cNvSpPr>
            <p:nvPr/>
          </p:nvSpPr>
          <p:spPr bwMode="auto">
            <a:xfrm>
              <a:off x="9031288" y="1165225"/>
              <a:ext cx="76200" cy="76200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8 h 20"/>
                <a:gd name="T12" fmla="*/ 8 w 20"/>
                <a:gd name="T13" fmla="*/ 10 h 20"/>
                <a:gd name="T14" fmla="*/ 10 w 20"/>
                <a:gd name="T15" fmla="*/ 12 h 20"/>
                <a:gd name="T16" fmla="*/ 12 w 20"/>
                <a:gd name="T17" fmla="*/ 10 h 20"/>
                <a:gd name="T18" fmla="*/ 10 w 20"/>
                <a:gd name="T1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5" y="20"/>
                    <a:pt x="0" y="16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5" name="Freeform 52"/>
          <p:cNvSpPr>
            <a:spLocks noEditPoints="1"/>
          </p:cNvSpPr>
          <p:nvPr/>
        </p:nvSpPr>
        <p:spPr bwMode="auto">
          <a:xfrm>
            <a:off x="6218033" y="2908183"/>
            <a:ext cx="424257" cy="325592"/>
          </a:xfrm>
          <a:custGeom>
            <a:avLst/>
            <a:gdLst>
              <a:gd name="T0" fmla="*/ 113 w 128"/>
              <a:gd name="T1" fmla="*/ 0 h 98"/>
              <a:gd name="T2" fmla="*/ 98 w 128"/>
              <a:gd name="T3" fmla="*/ 15 h 98"/>
              <a:gd name="T4" fmla="*/ 103 w 128"/>
              <a:gd name="T5" fmla="*/ 26 h 98"/>
              <a:gd name="T6" fmla="*/ 84 w 128"/>
              <a:gd name="T7" fmla="*/ 54 h 98"/>
              <a:gd name="T8" fmla="*/ 79 w 128"/>
              <a:gd name="T9" fmla="*/ 52 h 98"/>
              <a:gd name="T10" fmla="*/ 66 w 128"/>
              <a:gd name="T11" fmla="*/ 60 h 98"/>
              <a:gd name="T12" fmla="*/ 55 w 128"/>
              <a:gd name="T13" fmla="*/ 54 h 98"/>
              <a:gd name="T14" fmla="*/ 56 w 128"/>
              <a:gd name="T15" fmla="*/ 49 h 98"/>
              <a:gd name="T16" fmla="*/ 41 w 128"/>
              <a:gd name="T17" fmla="*/ 34 h 98"/>
              <a:gd name="T18" fmla="*/ 26 w 128"/>
              <a:gd name="T19" fmla="*/ 49 h 98"/>
              <a:gd name="T20" fmla="*/ 31 w 128"/>
              <a:gd name="T21" fmla="*/ 60 h 98"/>
              <a:gd name="T22" fmla="*/ 23 w 128"/>
              <a:gd name="T23" fmla="*/ 70 h 98"/>
              <a:gd name="T24" fmla="*/ 15 w 128"/>
              <a:gd name="T25" fmla="*/ 68 h 98"/>
              <a:gd name="T26" fmla="*/ 0 w 128"/>
              <a:gd name="T27" fmla="*/ 83 h 98"/>
              <a:gd name="T28" fmla="*/ 15 w 128"/>
              <a:gd name="T29" fmla="*/ 98 h 98"/>
              <a:gd name="T30" fmla="*/ 30 w 128"/>
              <a:gd name="T31" fmla="*/ 83 h 98"/>
              <a:gd name="T32" fmla="*/ 26 w 128"/>
              <a:gd name="T33" fmla="*/ 73 h 98"/>
              <a:gd name="T34" fmla="*/ 34 w 128"/>
              <a:gd name="T35" fmla="*/ 62 h 98"/>
              <a:gd name="T36" fmla="*/ 41 w 128"/>
              <a:gd name="T37" fmla="*/ 64 h 98"/>
              <a:gd name="T38" fmla="*/ 53 w 128"/>
              <a:gd name="T39" fmla="*/ 57 h 98"/>
              <a:gd name="T40" fmla="*/ 64 w 128"/>
              <a:gd name="T41" fmla="*/ 64 h 98"/>
              <a:gd name="T42" fmla="*/ 64 w 128"/>
              <a:gd name="T43" fmla="*/ 68 h 98"/>
              <a:gd name="T44" fmla="*/ 79 w 128"/>
              <a:gd name="T45" fmla="*/ 83 h 98"/>
              <a:gd name="T46" fmla="*/ 94 w 128"/>
              <a:gd name="T47" fmla="*/ 68 h 98"/>
              <a:gd name="T48" fmla="*/ 88 w 128"/>
              <a:gd name="T49" fmla="*/ 56 h 98"/>
              <a:gd name="T50" fmla="*/ 106 w 128"/>
              <a:gd name="T51" fmla="*/ 28 h 98"/>
              <a:gd name="T52" fmla="*/ 113 w 128"/>
              <a:gd name="T53" fmla="*/ 30 h 98"/>
              <a:gd name="T54" fmla="*/ 128 w 128"/>
              <a:gd name="T55" fmla="*/ 15 h 98"/>
              <a:gd name="T56" fmla="*/ 113 w 128"/>
              <a:gd name="T57" fmla="*/ 0 h 98"/>
              <a:gd name="T58" fmla="*/ 15 w 128"/>
              <a:gd name="T59" fmla="*/ 90 h 98"/>
              <a:gd name="T60" fmla="*/ 7 w 128"/>
              <a:gd name="T61" fmla="*/ 83 h 98"/>
              <a:gd name="T62" fmla="*/ 15 w 128"/>
              <a:gd name="T63" fmla="*/ 75 h 98"/>
              <a:gd name="T64" fmla="*/ 22 w 128"/>
              <a:gd name="T65" fmla="*/ 83 h 98"/>
              <a:gd name="T66" fmla="*/ 15 w 128"/>
              <a:gd name="T67" fmla="*/ 90 h 98"/>
              <a:gd name="T68" fmla="*/ 41 w 128"/>
              <a:gd name="T69" fmla="*/ 56 h 98"/>
              <a:gd name="T70" fmla="*/ 34 w 128"/>
              <a:gd name="T71" fmla="*/ 49 h 98"/>
              <a:gd name="T72" fmla="*/ 41 w 128"/>
              <a:gd name="T73" fmla="*/ 41 h 98"/>
              <a:gd name="T74" fmla="*/ 49 w 128"/>
              <a:gd name="T75" fmla="*/ 49 h 98"/>
              <a:gd name="T76" fmla="*/ 41 w 128"/>
              <a:gd name="T77" fmla="*/ 56 h 98"/>
              <a:gd name="T78" fmla="*/ 79 w 128"/>
              <a:gd name="T79" fmla="*/ 75 h 98"/>
              <a:gd name="T80" fmla="*/ 71 w 128"/>
              <a:gd name="T81" fmla="*/ 68 h 98"/>
              <a:gd name="T82" fmla="*/ 79 w 128"/>
              <a:gd name="T83" fmla="*/ 60 h 98"/>
              <a:gd name="T84" fmla="*/ 86 w 128"/>
              <a:gd name="T85" fmla="*/ 68 h 98"/>
              <a:gd name="T86" fmla="*/ 79 w 128"/>
              <a:gd name="T87" fmla="*/ 75 h 98"/>
              <a:gd name="T88" fmla="*/ 113 w 128"/>
              <a:gd name="T89" fmla="*/ 22 h 98"/>
              <a:gd name="T90" fmla="*/ 105 w 128"/>
              <a:gd name="T91" fmla="*/ 15 h 98"/>
              <a:gd name="T92" fmla="*/ 113 w 128"/>
              <a:gd name="T93" fmla="*/ 7 h 98"/>
              <a:gd name="T94" fmla="*/ 120 w 128"/>
              <a:gd name="T95" fmla="*/ 15 h 98"/>
              <a:gd name="T96" fmla="*/ 113 w 128"/>
              <a:gd name="T97" fmla="*/ 2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8" h="98">
                <a:moveTo>
                  <a:pt x="113" y="0"/>
                </a:moveTo>
                <a:cubicBezTo>
                  <a:pt x="104" y="0"/>
                  <a:pt x="98" y="7"/>
                  <a:pt x="98" y="15"/>
                </a:cubicBezTo>
                <a:cubicBezTo>
                  <a:pt x="98" y="19"/>
                  <a:pt x="100" y="23"/>
                  <a:pt x="103" y="26"/>
                </a:cubicBezTo>
                <a:cubicBezTo>
                  <a:pt x="84" y="54"/>
                  <a:pt x="84" y="54"/>
                  <a:pt x="84" y="54"/>
                </a:cubicBezTo>
                <a:cubicBezTo>
                  <a:pt x="83" y="53"/>
                  <a:pt x="81" y="52"/>
                  <a:pt x="79" y="52"/>
                </a:cubicBezTo>
                <a:cubicBezTo>
                  <a:pt x="73" y="52"/>
                  <a:pt x="68" y="56"/>
                  <a:pt x="66" y="60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3"/>
                  <a:pt x="56" y="51"/>
                  <a:pt x="56" y="49"/>
                </a:cubicBezTo>
                <a:cubicBezTo>
                  <a:pt x="56" y="40"/>
                  <a:pt x="49" y="34"/>
                  <a:pt x="41" y="34"/>
                </a:cubicBezTo>
                <a:cubicBezTo>
                  <a:pt x="33" y="34"/>
                  <a:pt x="26" y="40"/>
                  <a:pt x="26" y="49"/>
                </a:cubicBezTo>
                <a:cubicBezTo>
                  <a:pt x="26" y="53"/>
                  <a:pt x="28" y="57"/>
                  <a:pt x="31" y="60"/>
                </a:cubicBezTo>
                <a:cubicBezTo>
                  <a:pt x="23" y="70"/>
                  <a:pt x="23" y="70"/>
                  <a:pt x="23" y="70"/>
                </a:cubicBezTo>
                <a:cubicBezTo>
                  <a:pt x="21" y="69"/>
                  <a:pt x="18" y="68"/>
                  <a:pt x="15" y="68"/>
                </a:cubicBezTo>
                <a:cubicBezTo>
                  <a:pt x="6" y="68"/>
                  <a:pt x="0" y="74"/>
                  <a:pt x="0" y="83"/>
                </a:cubicBezTo>
                <a:cubicBezTo>
                  <a:pt x="0" y="91"/>
                  <a:pt x="6" y="98"/>
                  <a:pt x="15" y="98"/>
                </a:cubicBezTo>
                <a:cubicBezTo>
                  <a:pt x="23" y="98"/>
                  <a:pt x="30" y="91"/>
                  <a:pt x="30" y="83"/>
                </a:cubicBezTo>
                <a:cubicBezTo>
                  <a:pt x="30" y="79"/>
                  <a:pt x="28" y="76"/>
                  <a:pt x="26" y="73"/>
                </a:cubicBezTo>
                <a:cubicBezTo>
                  <a:pt x="34" y="62"/>
                  <a:pt x="34" y="62"/>
                  <a:pt x="34" y="62"/>
                </a:cubicBezTo>
                <a:cubicBezTo>
                  <a:pt x="36" y="63"/>
                  <a:pt x="39" y="64"/>
                  <a:pt x="41" y="64"/>
                </a:cubicBezTo>
                <a:cubicBezTo>
                  <a:pt x="46" y="64"/>
                  <a:pt x="51" y="61"/>
                  <a:pt x="53" y="57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65"/>
                  <a:pt x="64" y="66"/>
                  <a:pt x="64" y="68"/>
                </a:cubicBezTo>
                <a:cubicBezTo>
                  <a:pt x="64" y="76"/>
                  <a:pt x="70" y="83"/>
                  <a:pt x="79" y="83"/>
                </a:cubicBezTo>
                <a:cubicBezTo>
                  <a:pt x="87" y="83"/>
                  <a:pt x="94" y="76"/>
                  <a:pt x="94" y="68"/>
                </a:cubicBezTo>
                <a:cubicBezTo>
                  <a:pt x="94" y="63"/>
                  <a:pt x="91" y="58"/>
                  <a:pt x="88" y="56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8" y="29"/>
                  <a:pt x="110" y="30"/>
                  <a:pt x="113" y="30"/>
                </a:cubicBezTo>
                <a:cubicBezTo>
                  <a:pt x="121" y="30"/>
                  <a:pt x="128" y="23"/>
                  <a:pt x="128" y="15"/>
                </a:cubicBezTo>
                <a:cubicBezTo>
                  <a:pt x="128" y="7"/>
                  <a:pt x="121" y="0"/>
                  <a:pt x="113" y="0"/>
                </a:cubicBezTo>
                <a:close/>
                <a:moveTo>
                  <a:pt x="15" y="90"/>
                </a:moveTo>
                <a:cubicBezTo>
                  <a:pt x="11" y="90"/>
                  <a:pt x="7" y="87"/>
                  <a:pt x="7" y="83"/>
                </a:cubicBezTo>
                <a:cubicBezTo>
                  <a:pt x="7" y="78"/>
                  <a:pt x="11" y="75"/>
                  <a:pt x="15" y="75"/>
                </a:cubicBezTo>
                <a:cubicBezTo>
                  <a:pt x="19" y="75"/>
                  <a:pt x="22" y="78"/>
                  <a:pt x="22" y="83"/>
                </a:cubicBezTo>
                <a:cubicBezTo>
                  <a:pt x="22" y="87"/>
                  <a:pt x="19" y="90"/>
                  <a:pt x="15" y="90"/>
                </a:cubicBezTo>
                <a:close/>
                <a:moveTo>
                  <a:pt x="41" y="56"/>
                </a:moveTo>
                <a:cubicBezTo>
                  <a:pt x="37" y="56"/>
                  <a:pt x="34" y="53"/>
                  <a:pt x="34" y="49"/>
                </a:cubicBezTo>
                <a:cubicBezTo>
                  <a:pt x="34" y="45"/>
                  <a:pt x="37" y="41"/>
                  <a:pt x="41" y="41"/>
                </a:cubicBezTo>
                <a:cubicBezTo>
                  <a:pt x="45" y="41"/>
                  <a:pt x="49" y="45"/>
                  <a:pt x="49" y="49"/>
                </a:cubicBezTo>
                <a:cubicBezTo>
                  <a:pt x="49" y="53"/>
                  <a:pt x="45" y="56"/>
                  <a:pt x="41" y="56"/>
                </a:cubicBezTo>
                <a:close/>
                <a:moveTo>
                  <a:pt x="79" y="75"/>
                </a:moveTo>
                <a:cubicBezTo>
                  <a:pt x="75" y="75"/>
                  <a:pt x="71" y="72"/>
                  <a:pt x="71" y="68"/>
                </a:cubicBezTo>
                <a:cubicBezTo>
                  <a:pt x="71" y="63"/>
                  <a:pt x="75" y="60"/>
                  <a:pt x="79" y="60"/>
                </a:cubicBezTo>
                <a:cubicBezTo>
                  <a:pt x="83" y="60"/>
                  <a:pt x="86" y="63"/>
                  <a:pt x="86" y="68"/>
                </a:cubicBezTo>
                <a:cubicBezTo>
                  <a:pt x="86" y="72"/>
                  <a:pt x="83" y="75"/>
                  <a:pt x="79" y="75"/>
                </a:cubicBezTo>
                <a:close/>
                <a:moveTo>
                  <a:pt x="113" y="22"/>
                </a:moveTo>
                <a:cubicBezTo>
                  <a:pt x="108" y="22"/>
                  <a:pt x="105" y="19"/>
                  <a:pt x="105" y="15"/>
                </a:cubicBezTo>
                <a:cubicBezTo>
                  <a:pt x="105" y="11"/>
                  <a:pt x="108" y="7"/>
                  <a:pt x="113" y="7"/>
                </a:cubicBezTo>
                <a:cubicBezTo>
                  <a:pt x="117" y="7"/>
                  <a:pt x="120" y="11"/>
                  <a:pt x="120" y="15"/>
                </a:cubicBezTo>
                <a:cubicBezTo>
                  <a:pt x="120" y="19"/>
                  <a:pt x="117" y="22"/>
                  <a:pt x="113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6" name="Group 45"/>
          <p:cNvGrpSpPr/>
          <p:nvPr/>
        </p:nvGrpSpPr>
        <p:grpSpPr>
          <a:xfrm>
            <a:off x="5245335" y="3786364"/>
            <a:ext cx="369653" cy="285640"/>
            <a:chOff x="9945687" y="1014413"/>
            <a:chExt cx="454026" cy="350837"/>
          </a:xfrm>
          <a:solidFill>
            <a:schemeClr val="tx1"/>
          </a:solidFill>
        </p:grpSpPr>
        <p:sp>
          <p:nvSpPr>
            <p:cNvPr id="47" name="Freeform 24"/>
            <p:cNvSpPr>
              <a:spLocks/>
            </p:cNvSpPr>
            <p:nvPr/>
          </p:nvSpPr>
          <p:spPr bwMode="auto">
            <a:xfrm>
              <a:off x="9945687" y="1065213"/>
              <a:ext cx="431800" cy="300037"/>
            </a:xfrm>
            <a:custGeom>
              <a:avLst/>
              <a:gdLst>
                <a:gd name="T0" fmla="*/ 103 w 112"/>
                <a:gd name="T1" fmla="*/ 78 h 78"/>
                <a:gd name="T2" fmla="*/ 9 w 112"/>
                <a:gd name="T3" fmla="*/ 78 h 78"/>
                <a:gd name="T4" fmla="*/ 0 w 112"/>
                <a:gd name="T5" fmla="*/ 69 h 78"/>
                <a:gd name="T6" fmla="*/ 0 w 112"/>
                <a:gd name="T7" fmla="*/ 8 h 78"/>
                <a:gd name="T8" fmla="*/ 9 w 112"/>
                <a:gd name="T9" fmla="*/ 0 h 78"/>
                <a:gd name="T10" fmla="*/ 42 w 112"/>
                <a:gd name="T11" fmla="*/ 0 h 78"/>
                <a:gd name="T12" fmla="*/ 46 w 112"/>
                <a:gd name="T13" fmla="*/ 4 h 78"/>
                <a:gd name="T14" fmla="*/ 42 w 112"/>
                <a:gd name="T15" fmla="*/ 8 h 78"/>
                <a:gd name="T16" fmla="*/ 9 w 112"/>
                <a:gd name="T17" fmla="*/ 8 h 78"/>
                <a:gd name="T18" fmla="*/ 8 w 112"/>
                <a:gd name="T19" fmla="*/ 8 h 78"/>
                <a:gd name="T20" fmla="*/ 8 w 112"/>
                <a:gd name="T21" fmla="*/ 69 h 78"/>
                <a:gd name="T22" fmla="*/ 9 w 112"/>
                <a:gd name="T23" fmla="*/ 70 h 78"/>
                <a:gd name="T24" fmla="*/ 103 w 112"/>
                <a:gd name="T25" fmla="*/ 70 h 78"/>
                <a:gd name="T26" fmla="*/ 104 w 112"/>
                <a:gd name="T27" fmla="*/ 69 h 78"/>
                <a:gd name="T28" fmla="*/ 104 w 112"/>
                <a:gd name="T29" fmla="*/ 43 h 78"/>
                <a:gd name="T30" fmla="*/ 108 w 112"/>
                <a:gd name="T31" fmla="*/ 39 h 78"/>
                <a:gd name="T32" fmla="*/ 112 w 112"/>
                <a:gd name="T33" fmla="*/ 43 h 78"/>
                <a:gd name="T34" fmla="*/ 112 w 112"/>
                <a:gd name="T35" fmla="*/ 69 h 78"/>
                <a:gd name="T36" fmla="*/ 103 w 112"/>
                <a:gd name="T3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78">
                  <a:moveTo>
                    <a:pt x="103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4" y="78"/>
                    <a:pt x="0" y="74"/>
                    <a:pt x="0" y="6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4" y="0"/>
                    <a:pt x="46" y="1"/>
                    <a:pt x="46" y="4"/>
                  </a:cubicBezTo>
                  <a:cubicBezTo>
                    <a:pt x="46" y="6"/>
                    <a:pt x="44" y="8"/>
                    <a:pt x="42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8" y="70"/>
                    <a:pt x="9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4" y="70"/>
                    <a:pt x="104" y="69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1"/>
                    <a:pt x="105" y="39"/>
                    <a:pt x="108" y="39"/>
                  </a:cubicBezTo>
                  <a:cubicBezTo>
                    <a:pt x="110" y="39"/>
                    <a:pt x="112" y="41"/>
                    <a:pt x="112" y="43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74"/>
                    <a:pt x="108" y="78"/>
                    <a:pt x="10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25"/>
            <p:cNvSpPr>
              <a:spLocks/>
            </p:cNvSpPr>
            <p:nvPr/>
          </p:nvSpPr>
          <p:spPr bwMode="auto">
            <a:xfrm>
              <a:off x="10080625" y="1014413"/>
              <a:ext cx="319088" cy="288925"/>
            </a:xfrm>
            <a:custGeom>
              <a:avLst/>
              <a:gdLst>
                <a:gd name="T0" fmla="*/ 46 w 83"/>
                <a:gd name="T1" fmla="*/ 58 h 75"/>
                <a:gd name="T2" fmla="*/ 83 w 83"/>
                <a:gd name="T3" fmla="*/ 29 h 75"/>
                <a:gd name="T4" fmla="*/ 46 w 83"/>
                <a:gd name="T5" fmla="*/ 0 h 75"/>
                <a:gd name="T6" fmla="*/ 46 w 83"/>
                <a:gd name="T7" fmla="*/ 20 h 75"/>
                <a:gd name="T8" fmla="*/ 0 w 83"/>
                <a:gd name="T9" fmla="*/ 75 h 75"/>
                <a:gd name="T10" fmla="*/ 46 w 83"/>
                <a:gd name="T11" fmla="*/ 40 h 75"/>
                <a:gd name="T12" fmla="*/ 46 w 83"/>
                <a:gd name="T1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75">
                  <a:moveTo>
                    <a:pt x="46" y="58"/>
                  </a:moveTo>
                  <a:cubicBezTo>
                    <a:pt x="83" y="29"/>
                    <a:pt x="83" y="29"/>
                    <a:pt x="83" y="2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10" y="21"/>
                    <a:pt x="0" y="38"/>
                    <a:pt x="0" y="75"/>
                  </a:cubicBezTo>
                  <a:cubicBezTo>
                    <a:pt x="15" y="43"/>
                    <a:pt x="30" y="41"/>
                    <a:pt x="46" y="40"/>
                  </a:cubicBezTo>
                  <a:cubicBezTo>
                    <a:pt x="46" y="58"/>
                    <a:pt x="46" y="58"/>
                    <a:pt x="46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6232630" y="3742580"/>
            <a:ext cx="395062" cy="373208"/>
            <a:chOff x="10121900" y="790575"/>
            <a:chExt cx="746125" cy="704851"/>
          </a:xfrm>
          <a:solidFill>
            <a:schemeClr val="tx1"/>
          </a:solidFill>
        </p:grpSpPr>
        <p:sp>
          <p:nvSpPr>
            <p:cNvPr id="50" name="Freeform 29"/>
            <p:cNvSpPr>
              <a:spLocks noEditPoints="1"/>
            </p:cNvSpPr>
            <p:nvPr/>
          </p:nvSpPr>
          <p:spPr bwMode="auto">
            <a:xfrm>
              <a:off x="10121900" y="947738"/>
              <a:ext cx="746125" cy="547688"/>
            </a:xfrm>
            <a:custGeom>
              <a:avLst/>
              <a:gdLst>
                <a:gd name="T0" fmla="*/ 167 w 196"/>
                <a:gd name="T1" fmla="*/ 35 h 144"/>
                <a:gd name="T2" fmla="*/ 153 w 196"/>
                <a:gd name="T3" fmla="*/ 34 h 144"/>
                <a:gd name="T4" fmla="*/ 136 w 196"/>
                <a:gd name="T5" fmla="*/ 28 h 144"/>
                <a:gd name="T6" fmla="*/ 172 w 196"/>
                <a:gd name="T7" fmla="*/ 28 h 144"/>
                <a:gd name="T8" fmla="*/ 167 w 196"/>
                <a:gd name="T9" fmla="*/ 18 h 144"/>
                <a:gd name="T10" fmla="*/ 167 w 196"/>
                <a:gd name="T11" fmla="*/ 11 h 144"/>
                <a:gd name="T12" fmla="*/ 151 w 196"/>
                <a:gd name="T13" fmla="*/ 8 h 144"/>
                <a:gd name="T14" fmla="*/ 136 w 196"/>
                <a:gd name="T15" fmla="*/ 6 h 144"/>
                <a:gd name="T16" fmla="*/ 122 w 196"/>
                <a:gd name="T17" fmla="*/ 7 h 144"/>
                <a:gd name="T18" fmla="*/ 113 w 196"/>
                <a:gd name="T19" fmla="*/ 10 h 144"/>
                <a:gd name="T20" fmla="*/ 105 w 196"/>
                <a:gd name="T21" fmla="*/ 6 h 144"/>
                <a:gd name="T22" fmla="*/ 105 w 196"/>
                <a:gd name="T23" fmla="*/ 0 h 144"/>
                <a:gd name="T24" fmla="*/ 43 w 196"/>
                <a:gd name="T25" fmla="*/ 0 h 144"/>
                <a:gd name="T26" fmla="*/ 0 w 196"/>
                <a:gd name="T27" fmla="*/ 71 h 144"/>
                <a:gd name="T28" fmla="*/ 108 w 196"/>
                <a:gd name="T29" fmla="*/ 132 h 144"/>
                <a:gd name="T30" fmla="*/ 170 w 196"/>
                <a:gd name="T31" fmla="*/ 126 h 144"/>
                <a:gd name="T32" fmla="*/ 167 w 196"/>
                <a:gd name="T33" fmla="*/ 37 h 144"/>
                <a:gd name="T34" fmla="*/ 76 w 196"/>
                <a:gd name="T35" fmla="*/ 109 h 144"/>
                <a:gd name="T36" fmla="*/ 64 w 196"/>
                <a:gd name="T37" fmla="*/ 110 h 144"/>
                <a:gd name="T38" fmla="*/ 37 w 196"/>
                <a:gd name="T39" fmla="*/ 79 h 144"/>
                <a:gd name="T40" fmla="*/ 53 w 196"/>
                <a:gd name="T41" fmla="*/ 76 h 144"/>
                <a:gd name="T42" fmla="*/ 67 w 196"/>
                <a:gd name="T43" fmla="*/ 84 h 144"/>
                <a:gd name="T44" fmla="*/ 54 w 196"/>
                <a:gd name="T45" fmla="*/ 67 h 144"/>
                <a:gd name="T46" fmla="*/ 59 w 196"/>
                <a:gd name="T47" fmla="*/ 30 h 144"/>
                <a:gd name="T48" fmla="*/ 60 w 196"/>
                <a:gd name="T49" fmla="*/ 22 h 144"/>
                <a:gd name="T50" fmla="*/ 73 w 196"/>
                <a:gd name="T51" fmla="*/ 29 h 144"/>
                <a:gd name="T52" fmla="*/ 95 w 196"/>
                <a:gd name="T53" fmla="*/ 52 h 144"/>
                <a:gd name="T54" fmla="*/ 70 w 196"/>
                <a:gd name="T55" fmla="*/ 48 h 144"/>
                <a:gd name="T56" fmla="*/ 82 w 196"/>
                <a:gd name="T57" fmla="*/ 62 h 144"/>
                <a:gd name="T58" fmla="*/ 76 w 196"/>
                <a:gd name="T59" fmla="*/ 102 h 144"/>
                <a:gd name="T60" fmla="*/ 145 w 196"/>
                <a:gd name="T61" fmla="*/ 108 h 144"/>
                <a:gd name="T62" fmla="*/ 137 w 196"/>
                <a:gd name="T63" fmla="*/ 110 h 144"/>
                <a:gd name="T64" fmla="*/ 118 w 196"/>
                <a:gd name="T65" fmla="*/ 87 h 144"/>
                <a:gd name="T66" fmla="*/ 129 w 196"/>
                <a:gd name="T67" fmla="*/ 85 h 144"/>
                <a:gd name="T68" fmla="*/ 139 w 196"/>
                <a:gd name="T69" fmla="*/ 91 h 144"/>
                <a:gd name="T70" fmla="*/ 129 w 196"/>
                <a:gd name="T71" fmla="*/ 79 h 144"/>
                <a:gd name="T72" fmla="*/ 133 w 196"/>
                <a:gd name="T73" fmla="*/ 53 h 144"/>
                <a:gd name="T74" fmla="*/ 134 w 196"/>
                <a:gd name="T75" fmla="*/ 47 h 144"/>
                <a:gd name="T76" fmla="*/ 143 w 196"/>
                <a:gd name="T77" fmla="*/ 52 h 144"/>
                <a:gd name="T78" fmla="*/ 158 w 196"/>
                <a:gd name="T79" fmla="*/ 68 h 144"/>
                <a:gd name="T80" fmla="*/ 141 w 196"/>
                <a:gd name="T81" fmla="*/ 65 h 144"/>
                <a:gd name="T82" fmla="*/ 150 w 196"/>
                <a:gd name="T83" fmla="*/ 75 h 144"/>
                <a:gd name="T84" fmla="*/ 145 w 196"/>
                <a:gd name="T85" fmla="*/ 10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44">
                  <a:moveTo>
                    <a:pt x="167" y="37"/>
                  </a:moveTo>
                  <a:cubicBezTo>
                    <a:pt x="168" y="36"/>
                    <a:pt x="168" y="35"/>
                    <a:pt x="167" y="35"/>
                  </a:cubicBezTo>
                  <a:cubicBezTo>
                    <a:pt x="167" y="34"/>
                    <a:pt x="167" y="33"/>
                    <a:pt x="167" y="33"/>
                  </a:cubicBezTo>
                  <a:cubicBezTo>
                    <a:pt x="163" y="33"/>
                    <a:pt x="158" y="34"/>
                    <a:pt x="153" y="34"/>
                  </a:cubicBezTo>
                  <a:cubicBezTo>
                    <a:pt x="133" y="34"/>
                    <a:pt x="117" y="26"/>
                    <a:pt x="115" y="17"/>
                  </a:cubicBezTo>
                  <a:cubicBezTo>
                    <a:pt x="122" y="22"/>
                    <a:pt x="132" y="27"/>
                    <a:pt x="136" y="28"/>
                  </a:cubicBezTo>
                  <a:cubicBezTo>
                    <a:pt x="136" y="28"/>
                    <a:pt x="137" y="28"/>
                    <a:pt x="137" y="28"/>
                  </a:cubicBezTo>
                  <a:cubicBezTo>
                    <a:pt x="149" y="33"/>
                    <a:pt x="172" y="28"/>
                    <a:pt x="172" y="28"/>
                  </a:cubicBezTo>
                  <a:cubicBezTo>
                    <a:pt x="172" y="28"/>
                    <a:pt x="173" y="27"/>
                    <a:pt x="171" y="25"/>
                  </a:cubicBezTo>
                  <a:cubicBezTo>
                    <a:pt x="168" y="22"/>
                    <a:pt x="165" y="21"/>
                    <a:pt x="167" y="18"/>
                  </a:cubicBezTo>
                  <a:cubicBezTo>
                    <a:pt x="168" y="16"/>
                    <a:pt x="170" y="14"/>
                    <a:pt x="169" y="12"/>
                  </a:cubicBezTo>
                  <a:cubicBezTo>
                    <a:pt x="169" y="12"/>
                    <a:pt x="168" y="11"/>
                    <a:pt x="167" y="11"/>
                  </a:cubicBezTo>
                  <a:cubicBezTo>
                    <a:pt x="163" y="11"/>
                    <a:pt x="157" y="12"/>
                    <a:pt x="157" y="12"/>
                  </a:cubicBezTo>
                  <a:cubicBezTo>
                    <a:pt x="157" y="12"/>
                    <a:pt x="156" y="9"/>
                    <a:pt x="151" y="8"/>
                  </a:cubicBezTo>
                  <a:cubicBezTo>
                    <a:pt x="147" y="7"/>
                    <a:pt x="140" y="5"/>
                    <a:pt x="136" y="5"/>
                  </a:cubicBezTo>
                  <a:cubicBezTo>
                    <a:pt x="136" y="5"/>
                    <a:pt x="136" y="6"/>
                    <a:pt x="136" y="6"/>
                  </a:cubicBezTo>
                  <a:cubicBezTo>
                    <a:pt x="133" y="7"/>
                    <a:pt x="129" y="10"/>
                    <a:pt x="125" y="9"/>
                  </a:cubicBezTo>
                  <a:cubicBezTo>
                    <a:pt x="123" y="8"/>
                    <a:pt x="122" y="8"/>
                    <a:pt x="122" y="7"/>
                  </a:cubicBezTo>
                  <a:cubicBezTo>
                    <a:pt x="120" y="7"/>
                    <a:pt x="119" y="6"/>
                    <a:pt x="117" y="7"/>
                  </a:cubicBezTo>
                  <a:cubicBezTo>
                    <a:pt x="113" y="7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0"/>
                  </a:cubicBezTo>
                  <a:cubicBezTo>
                    <a:pt x="110" y="8"/>
                    <a:pt x="107" y="7"/>
                    <a:pt x="105" y="6"/>
                  </a:cubicBezTo>
                  <a:cubicBezTo>
                    <a:pt x="106" y="5"/>
                    <a:pt x="106" y="4"/>
                    <a:pt x="104" y="3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96" y="2"/>
                    <a:pt x="85" y="3"/>
                    <a:pt x="73" y="3"/>
                  </a:cubicBezTo>
                  <a:cubicBezTo>
                    <a:pt x="62" y="3"/>
                    <a:pt x="51" y="2"/>
                    <a:pt x="43" y="0"/>
                  </a:cubicBezTo>
                  <a:cubicBezTo>
                    <a:pt x="42" y="2"/>
                    <a:pt x="41" y="4"/>
                    <a:pt x="41" y="5"/>
                  </a:cubicBezTo>
                  <a:cubicBezTo>
                    <a:pt x="17" y="17"/>
                    <a:pt x="0" y="42"/>
                    <a:pt x="0" y="71"/>
                  </a:cubicBezTo>
                  <a:cubicBezTo>
                    <a:pt x="0" y="93"/>
                    <a:pt x="10" y="113"/>
                    <a:pt x="26" y="127"/>
                  </a:cubicBezTo>
                  <a:cubicBezTo>
                    <a:pt x="43" y="142"/>
                    <a:pt x="89" y="144"/>
                    <a:pt x="108" y="132"/>
                  </a:cubicBezTo>
                  <a:cubicBezTo>
                    <a:pt x="111" y="131"/>
                    <a:pt x="114" y="128"/>
                    <a:pt x="117" y="126"/>
                  </a:cubicBezTo>
                  <a:cubicBezTo>
                    <a:pt x="132" y="133"/>
                    <a:pt x="158" y="133"/>
                    <a:pt x="170" y="126"/>
                  </a:cubicBezTo>
                  <a:cubicBezTo>
                    <a:pt x="184" y="118"/>
                    <a:pt x="196" y="100"/>
                    <a:pt x="196" y="83"/>
                  </a:cubicBezTo>
                  <a:cubicBezTo>
                    <a:pt x="196" y="62"/>
                    <a:pt x="184" y="45"/>
                    <a:pt x="167" y="37"/>
                  </a:cubicBezTo>
                  <a:close/>
                  <a:moveTo>
                    <a:pt x="76" y="102"/>
                  </a:move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10"/>
                    <a:pt x="75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3" y="110"/>
                    <a:pt x="63" y="109"/>
                    <a:pt x="63" y="102"/>
                  </a:cubicBezTo>
                  <a:cubicBezTo>
                    <a:pt x="47" y="101"/>
                    <a:pt x="38" y="93"/>
                    <a:pt x="37" y="79"/>
                  </a:cubicBezTo>
                  <a:cubicBezTo>
                    <a:pt x="37" y="78"/>
                    <a:pt x="38" y="78"/>
                    <a:pt x="38" y="78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4" y="76"/>
                    <a:pt x="55" y="77"/>
                  </a:cubicBezTo>
                  <a:cubicBezTo>
                    <a:pt x="56" y="84"/>
                    <a:pt x="63" y="84"/>
                    <a:pt x="67" y="84"/>
                  </a:cubicBezTo>
                  <a:cubicBezTo>
                    <a:pt x="69" y="83"/>
                    <a:pt x="70" y="82"/>
                    <a:pt x="70" y="81"/>
                  </a:cubicBezTo>
                  <a:cubicBezTo>
                    <a:pt x="71" y="77"/>
                    <a:pt x="68" y="73"/>
                    <a:pt x="54" y="67"/>
                  </a:cubicBezTo>
                  <a:cubicBezTo>
                    <a:pt x="44" y="62"/>
                    <a:pt x="39" y="60"/>
                    <a:pt x="39" y="52"/>
                  </a:cubicBezTo>
                  <a:cubicBezTo>
                    <a:pt x="38" y="43"/>
                    <a:pt x="45" y="33"/>
                    <a:pt x="59" y="30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0" y="22"/>
                    <a:pt x="60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2" y="22"/>
                    <a:pt x="72" y="22"/>
                    <a:pt x="73" y="29"/>
                  </a:cubicBezTo>
                  <a:cubicBezTo>
                    <a:pt x="87" y="31"/>
                    <a:pt x="96" y="40"/>
                    <a:pt x="96" y="50"/>
                  </a:cubicBezTo>
                  <a:cubicBezTo>
                    <a:pt x="96" y="51"/>
                    <a:pt x="96" y="51"/>
                    <a:pt x="95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3"/>
                    <a:pt x="78" y="47"/>
                    <a:pt x="70" y="48"/>
                  </a:cubicBezTo>
                  <a:cubicBezTo>
                    <a:pt x="67" y="48"/>
                    <a:pt x="67" y="50"/>
                    <a:pt x="67" y="51"/>
                  </a:cubicBezTo>
                  <a:cubicBezTo>
                    <a:pt x="67" y="55"/>
                    <a:pt x="72" y="57"/>
                    <a:pt x="82" y="62"/>
                  </a:cubicBezTo>
                  <a:cubicBezTo>
                    <a:pt x="92" y="67"/>
                    <a:pt x="97" y="71"/>
                    <a:pt x="98" y="79"/>
                  </a:cubicBezTo>
                  <a:cubicBezTo>
                    <a:pt x="98" y="90"/>
                    <a:pt x="90" y="99"/>
                    <a:pt x="76" y="102"/>
                  </a:cubicBezTo>
                  <a:close/>
                  <a:moveTo>
                    <a:pt x="145" y="104"/>
                  </a:moveTo>
                  <a:cubicBezTo>
                    <a:pt x="145" y="108"/>
                    <a:pt x="145" y="108"/>
                    <a:pt x="145" y="108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10"/>
                    <a:pt x="136" y="109"/>
                    <a:pt x="136" y="104"/>
                  </a:cubicBezTo>
                  <a:cubicBezTo>
                    <a:pt x="124" y="103"/>
                    <a:pt x="118" y="97"/>
                    <a:pt x="118" y="87"/>
                  </a:cubicBezTo>
                  <a:cubicBezTo>
                    <a:pt x="118" y="87"/>
                    <a:pt x="118" y="87"/>
                    <a:pt x="119" y="87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30" y="85"/>
                    <a:pt x="130" y="86"/>
                    <a:pt x="130" y="86"/>
                  </a:cubicBezTo>
                  <a:cubicBezTo>
                    <a:pt x="131" y="91"/>
                    <a:pt x="136" y="91"/>
                    <a:pt x="139" y="91"/>
                  </a:cubicBezTo>
                  <a:cubicBezTo>
                    <a:pt x="140" y="90"/>
                    <a:pt x="141" y="90"/>
                    <a:pt x="141" y="89"/>
                  </a:cubicBezTo>
                  <a:cubicBezTo>
                    <a:pt x="142" y="86"/>
                    <a:pt x="140" y="83"/>
                    <a:pt x="129" y="79"/>
                  </a:cubicBezTo>
                  <a:cubicBezTo>
                    <a:pt x="123" y="76"/>
                    <a:pt x="119" y="74"/>
                    <a:pt x="119" y="68"/>
                  </a:cubicBezTo>
                  <a:cubicBezTo>
                    <a:pt x="118" y="62"/>
                    <a:pt x="124" y="55"/>
                    <a:pt x="133" y="53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48"/>
                    <a:pt x="134" y="47"/>
                    <a:pt x="134" y="47"/>
                  </a:cubicBezTo>
                  <a:cubicBezTo>
                    <a:pt x="142" y="47"/>
                    <a:pt x="142" y="47"/>
                    <a:pt x="142" y="47"/>
                  </a:cubicBezTo>
                  <a:cubicBezTo>
                    <a:pt x="143" y="47"/>
                    <a:pt x="143" y="47"/>
                    <a:pt x="143" y="52"/>
                  </a:cubicBezTo>
                  <a:cubicBezTo>
                    <a:pt x="153" y="53"/>
                    <a:pt x="159" y="60"/>
                    <a:pt x="160" y="67"/>
                  </a:cubicBezTo>
                  <a:cubicBezTo>
                    <a:pt x="160" y="68"/>
                    <a:pt x="159" y="68"/>
                    <a:pt x="158" y="68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47" y="65"/>
                    <a:pt x="141" y="65"/>
                  </a:cubicBezTo>
                  <a:cubicBezTo>
                    <a:pt x="139" y="66"/>
                    <a:pt x="139" y="67"/>
                    <a:pt x="139" y="68"/>
                  </a:cubicBezTo>
                  <a:cubicBezTo>
                    <a:pt x="139" y="70"/>
                    <a:pt x="142" y="72"/>
                    <a:pt x="150" y="75"/>
                  </a:cubicBezTo>
                  <a:cubicBezTo>
                    <a:pt x="157" y="79"/>
                    <a:pt x="160" y="82"/>
                    <a:pt x="161" y="87"/>
                  </a:cubicBezTo>
                  <a:cubicBezTo>
                    <a:pt x="161" y="96"/>
                    <a:pt x="155" y="102"/>
                    <a:pt x="145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30"/>
            <p:cNvSpPr>
              <a:spLocks/>
            </p:cNvSpPr>
            <p:nvPr/>
          </p:nvSpPr>
          <p:spPr bwMode="auto">
            <a:xfrm>
              <a:off x="10198100" y="790575"/>
              <a:ext cx="406400" cy="152400"/>
            </a:xfrm>
            <a:custGeom>
              <a:avLst/>
              <a:gdLst>
                <a:gd name="T0" fmla="*/ 26 w 107"/>
                <a:gd name="T1" fmla="*/ 38 h 40"/>
                <a:gd name="T2" fmla="*/ 50 w 107"/>
                <a:gd name="T3" fmla="*/ 40 h 40"/>
                <a:gd name="T4" fmla="*/ 84 w 107"/>
                <a:gd name="T5" fmla="*/ 37 h 40"/>
                <a:gd name="T6" fmla="*/ 107 w 107"/>
                <a:gd name="T7" fmla="*/ 25 h 40"/>
                <a:gd name="T8" fmla="*/ 102 w 107"/>
                <a:gd name="T9" fmla="*/ 20 h 40"/>
                <a:gd name="T10" fmla="*/ 93 w 107"/>
                <a:gd name="T11" fmla="*/ 12 h 40"/>
                <a:gd name="T12" fmla="*/ 95 w 107"/>
                <a:gd name="T13" fmla="*/ 1 h 40"/>
                <a:gd name="T14" fmla="*/ 91 w 107"/>
                <a:gd name="T15" fmla="*/ 1 h 40"/>
                <a:gd name="T16" fmla="*/ 75 w 107"/>
                <a:gd name="T17" fmla="*/ 7 h 40"/>
                <a:gd name="T18" fmla="*/ 64 w 107"/>
                <a:gd name="T19" fmla="*/ 3 h 40"/>
                <a:gd name="T20" fmla="*/ 40 w 107"/>
                <a:gd name="T21" fmla="*/ 5 h 40"/>
                <a:gd name="T22" fmla="*/ 39 w 107"/>
                <a:gd name="T23" fmla="*/ 6 h 40"/>
                <a:gd name="T24" fmla="*/ 23 w 107"/>
                <a:gd name="T25" fmla="*/ 16 h 40"/>
                <a:gd name="T26" fmla="*/ 17 w 107"/>
                <a:gd name="T27" fmla="*/ 15 h 40"/>
                <a:gd name="T28" fmla="*/ 10 w 107"/>
                <a:gd name="T29" fmla="*/ 16 h 40"/>
                <a:gd name="T30" fmla="*/ 5 w 107"/>
                <a:gd name="T31" fmla="*/ 23 h 40"/>
                <a:gd name="T32" fmla="*/ 0 w 107"/>
                <a:gd name="T33" fmla="*/ 28 h 40"/>
                <a:gd name="T34" fmla="*/ 27 w 107"/>
                <a:gd name="T35" fmla="*/ 38 h 40"/>
                <a:gd name="T36" fmla="*/ 26 w 107"/>
                <a:gd name="T37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40">
                  <a:moveTo>
                    <a:pt x="26" y="38"/>
                  </a:moveTo>
                  <a:cubicBezTo>
                    <a:pt x="33" y="40"/>
                    <a:pt x="42" y="40"/>
                    <a:pt x="50" y="40"/>
                  </a:cubicBezTo>
                  <a:cubicBezTo>
                    <a:pt x="63" y="40"/>
                    <a:pt x="74" y="39"/>
                    <a:pt x="84" y="37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7" y="22"/>
                    <a:pt x="102" y="20"/>
                  </a:cubicBezTo>
                  <a:cubicBezTo>
                    <a:pt x="98" y="17"/>
                    <a:pt x="92" y="16"/>
                    <a:pt x="93" y="12"/>
                  </a:cubicBezTo>
                  <a:cubicBezTo>
                    <a:pt x="94" y="8"/>
                    <a:pt x="96" y="3"/>
                    <a:pt x="95" y="1"/>
                  </a:cubicBezTo>
                  <a:cubicBezTo>
                    <a:pt x="94" y="0"/>
                    <a:pt x="93" y="0"/>
                    <a:pt x="91" y="1"/>
                  </a:cubicBezTo>
                  <a:cubicBezTo>
                    <a:pt x="84" y="2"/>
                    <a:pt x="75" y="7"/>
                    <a:pt x="75" y="7"/>
                  </a:cubicBezTo>
                  <a:cubicBezTo>
                    <a:pt x="75" y="7"/>
                    <a:pt x="73" y="3"/>
                    <a:pt x="64" y="3"/>
                  </a:cubicBezTo>
                  <a:cubicBezTo>
                    <a:pt x="57" y="3"/>
                    <a:pt x="45" y="3"/>
                    <a:pt x="40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36" y="8"/>
                    <a:pt x="30" y="16"/>
                    <a:pt x="23" y="16"/>
                  </a:cubicBezTo>
                  <a:cubicBezTo>
                    <a:pt x="21" y="16"/>
                    <a:pt x="19" y="15"/>
                    <a:pt x="17" y="15"/>
                  </a:cubicBezTo>
                  <a:cubicBezTo>
                    <a:pt x="15" y="14"/>
                    <a:pt x="14" y="14"/>
                    <a:pt x="10" y="16"/>
                  </a:cubicBezTo>
                  <a:cubicBezTo>
                    <a:pt x="5" y="19"/>
                    <a:pt x="5" y="23"/>
                    <a:pt x="5" y="23"/>
                  </a:cubicBezTo>
                  <a:cubicBezTo>
                    <a:pt x="5" y="23"/>
                    <a:pt x="0" y="22"/>
                    <a:pt x="0" y="28"/>
                  </a:cubicBezTo>
                  <a:cubicBezTo>
                    <a:pt x="15" y="35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4226079" y="2045601"/>
            <a:ext cx="355572" cy="338477"/>
            <a:chOff x="10755313" y="220663"/>
            <a:chExt cx="990600" cy="942975"/>
          </a:xfrm>
          <a:solidFill>
            <a:schemeClr val="tx1"/>
          </a:solidFill>
        </p:grpSpPr>
        <p:sp>
          <p:nvSpPr>
            <p:cNvPr id="53" name="Freeform 24"/>
            <p:cNvSpPr>
              <a:spLocks noEditPoints="1"/>
            </p:cNvSpPr>
            <p:nvPr/>
          </p:nvSpPr>
          <p:spPr bwMode="auto">
            <a:xfrm>
              <a:off x="10755313" y="220663"/>
              <a:ext cx="990600" cy="942975"/>
            </a:xfrm>
            <a:custGeom>
              <a:avLst/>
              <a:gdLst>
                <a:gd name="T0" fmla="*/ 239 w 261"/>
                <a:gd name="T1" fmla="*/ 0 h 248"/>
                <a:gd name="T2" fmla="*/ 22 w 261"/>
                <a:gd name="T3" fmla="*/ 0 h 248"/>
                <a:gd name="T4" fmla="*/ 0 w 261"/>
                <a:gd name="T5" fmla="*/ 22 h 248"/>
                <a:gd name="T6" fmla="*/ 0 w 261"/>
                <a:gd name="T7" fmla="*/ 190 h 248"/>
                <a:gd name="T8" fmla="*/ 22 w 261"/>
                <a:gd name="T9" fmla="*/ 212 h 248"/>
                <a:gd name="T10" fmla="*/ 88 w 261"/>
                <a:gd name="T11" fmla="*/ 212 h 248"/>
                <a:gd name="T12" fmla="*/ 76 w 261"/>
                <a:gd name="T13" fmla="*/ 224 h 248"/>
                <a:gd name="T14" fmla="*/ 70 w 261"/>
                <a:gd name="T15" fmla="*/ 231 h 248"/>
                <a:gd name="T16" fmla="*/ 70 w 261"/>
                <a:gd name="T17" fmla="*/ 241 h 248"/>
                <a:gd name="T18" fmla="*/ 86 w 261"/>
                <a:gd name="T19" fmla="*/ 248 h 248"/>
                <a:gd name="T20" fmla="*/ 175 w 261"/>
                <a:gd name="T21" fmla="*/ 248 h 248"/>
                <a:gd name="T22" fmla="*/ 191 w 261"/>
                <a:gd name="T23" fmla="*/ 241 h 248"/>
                <a:gd name="T24" fmla="*/ 191 w 261"/>
                <a:gd name="T25" fmla="*/ 231 h 248"/>
                <a:gd name="T26" fmla="*/ 185 w 261"/>
                <a:gd name="T27" fmla="*/ 224 h 248"/>
                <a:gd name="T28" fmla="*/ 173 w 261"/>
                <a:gd name="T29" fmla="*/ 212 h 248"/>
                <a:gd name="T30" fmla="*/ 239 w 261"/>
                <a:gd name="T31" fmla="*/ 212 h 248"/>
                <a:gd name="T32" fmla="*/ 261 w 261"/>
                <a:gd name="T33" fmla="*/ 190 h 248"/>
                <a:gd name="T34" fmla="*/ 261 w 261"/>
                <a:gd name="T35" fmla="*/ 22 h 248"/>
                <a:gd name="T36" fmla="*/ 239 w 261"/>
                <a:gd name="T37" fmla="*/ 0 h 248"/>
                <a:gd name="T38" fmla="*/ 179 w 261"/>
                <a:gd name="T39" fmla="*/ 230 h 248"/>
                <a:gd name="T40" fmla="*/ 184 w 261"/>
                <a:gd name="T41" fmla="*/ 236 h 248"/>
                <a:gd name="T42" fmla="*/ 184 w 261"/>
                <a:gd name="T43" fmla="*/ 238 h 248"/>
                <a:gd name="T44" fmla="*/ 175 w 261"/>
                <a:gd name="T45" fmla="*/ 240 h 248"/>
                <a:gd name="T46" fmla="*/ 86 w 261"/>
                <a:gd name="T47" fmla="*/ 240 h 248"/>
                <a:gd name="T48" fmla="*/ 77 w 261"/>
                <a:gd name="T49" fmla="*/ 238 h 248"/>
                <a:gd name="T50" fmla="*/ 77 w 261"/>
                <a:gd name="T51" fmla="*/ 236 h 248"/>
                <a:gd name="T52" fmla="*/ 77 w 261"/>
                <a:gd name="T53" fmla="*/ 236 h 248"/>
                <a:gd name="T54" fmla="*/ 82 w 261"/>
                <a:gd name="T55" fmla="*/ 230 h 248"/>
                <a:gd name="T56" fmla="*/ 98 w 261"/>
                <a:gd name="T57" fmla="*/ 212 h 248"/>
                <a:gd name="T58" fmla="*/ 163 w 261"/>
                <a:gd name="T59" fmla="*/ 212 h 248"/>
                <a:gd name="T60" fmla="*/ 179 w 261"/>
                <a:gd name="T61" fmla="*/ 230 h 248"/>
                <a:gd name="T62" fmla="*/ 245 w 261"/>
                <a:gd name="T63" fmla="*/ 190 h 248"/>
                <a:gd name="T64" fmla="*/ 239 w 261"/>
                <a:gd name="T65" fmla="*/ 196 h 248"/>
                <a:gd name="T66" fmla="*/ 22 w 261"/>
                <a:gd name="T67" fmla="*/ 196 h 248"/>
                <a:gd name="T68" fmla="*/ 16 w 261"/>
                <a:gd name="T69" fmla="*/ 190 h 248"/>
                <a:gd name="T70" fmla="*/ 16 w 261"/>
                <a:gd name="T71" fmla="*/ 22 h 248"/>
                <a:gd name="T72" fmla="*/ 22 w 261"/>
                <a:gd name="T73" fmla="*/ 16 h 248"/>
                <a:gd name="T74" fmla="*/ 239 w 261"/>
                <a:gd name="T75" fmla="*/ 16 h 248"/>
                <a:gd name="T76" fmla="*/ 245 w 261"/>
                <a:gd name="T77" fmla="*/ 22 h 248"/>
                <a:gd name="T78" fmla="*/ 245 w 261"/>
                <a:gd name="T79" fmla="*/ 19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248">
                  <a:moveTo>
                    <a:pt x="239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202"/>
                    <a:pt x="10" y="212"/>
                    <a:pt x="22" y="212"/>
                  </a:cubicBezTo>
                  <a:cubicBezTo>
                    <a:pt x="88" y="212"/>
                    <a:pt x="88" y="212"/>
                    <a:pt x="88" y="212"/>
                  </a:cubicBezTo>
                  <a:cubicBezTo>
                    <a:pt x="85" y="216"/>
                    <a:pt x="79" y="222"/>
                    <a:pt x="76" y="224"/>
                  </a:cubicBezTo>
                  <a:cubicBezTo>
                    <a:pt x="74" y="227"/>
                    <a:pt x="71" y="229"/>
                    <a:pt x="70" y="231"/>
                  </a:cubicBezTo>
                  <a:cubicBezTo>
                    <a:pt x="69" y="233"/>
                    <a:pt x="68" y="237"/>
                    <a:pt x="70" y="241"/>
                  </a:cubicBezTo>
                  <a:cubicBezTo>
                    <a:pt x="71" y="244"/>
                    <a:pt x="76" y="248"/>
                    <a:pt x="86" y="248"/>
                  </a:cubicBezTo>
                  <a:cubicBezTo>
                    <a:pt x="175" y="248"/>
                    <a:pt x="175" y="248"/>
                    <a:pt x="175" y="248"/>
                  </a:cubicBezTo>
                  <a:cubicBezTo>
                    <a:pt x="185" y="248"/>
                    <a:pt x="190" y="244"/>
                    <a:pt x="191" y="241"/>
                  </a:cubicBezTo>
                  <a:cubicBezTo>
                    <a:pt x="193" y="237"/>
                    <a:pt x="192" y="233"/>
                    <a:pt x="191" y="231"/>
                  </a:cubicBezTo>
                  <a:cubicBezTo>
                    <a:pt x="190" y="229"/>
                    <a:pt x="187" y="227"/>
                    <a:pt x="185" y="224"/>
                  </a:cubicBezTo>
                  <a:cubicBezTo>
                    <a:pt x="182" y="222"/>
                    <a:pt x="176" y="216"/>
                    <a:pt x="173" y="212"/>
                  </a:cubicBezTo>
                  <a:cubicBezTo>
                    <a:pt x="239" y="212"/>
                    <a:pt x="239" y="212"/>
                    <a:pt x="239" y="212"/>
                  </a:cubicBezTo>
                  <a:cubicBezTo>
                    <a:pt x="251" y="212"/>
                    <a:pt x="261" y="202"/>
                    <a:pt x="261" y="190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61" y="10"/>
                    <a:pt x="251" y="0"/>
                    <a:pt x="239" y="0"/>
                  </a:cubicBezTo>
                  <a:close/>
                  <a:moveTo>
                    <a:pt x="179" y="230"/>
                  </a:moveTo>
                  <a:cubicBezTo>
                    <a:pt x="181" y="233"/>
                    <a:pt x="183" y="235"/>
                    <a:pt x="184" y="236"/>
                  </a:cubicBezTo>
                  <a:cubicBezTo>
                    <a:pt x="184" y="236"/>
                    <a:pt x="185" y="237"/>
                    <a:pt x="184" y="238"/>
                  </a:cubicBezTo>
                  <a:cubicBezTo>
                    <a:pt x="183" y="239"/>
                    <a:pt x="179" y="240"/>
                    <a:pt x="175" y="240"/>
                  </a:cubicBezTo>
                  <a:cubicBezTo>
                    <a:pt x="86" y="240"/>
                    <a:pt x="86" y="240"/>
                    <a:pt x="86" y="240"/>
                  </a:cubicBezTo>
                  <a:cubicBezTo>
                    <a:pt x="82" y="240"/>
                    <a:pt x="78" y="239"/>
                    <a:pt x="77" y="238"/>
                  </a:cubicBezTo>
                  <a:cubicBezTo>
                    <a:pt x="77" y="237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8" y="235"/>
                    <a:pt x="80" y="233"/>
                    <a:pt x="82" y="230"/>
                  </a:cubicBezTo>
                  <a:cubicBezTo>
                    <a:pt x="89" y="223"/>
                    <a:pt x="95" y="217"/>
                    <a:pt x="98" y="212"/>
                  </a:cubicBezTo>
                  <a:cubicBezTo>
                    <a:pt x="163" y="212"/>
                    <a:pt x="163" y="212"/>
                    <a:pt x="163" y="212"/>
                  </a:cubicBezTo>
                  <a:cubicBezTo>
                    <a:pt x="166" y="217"/>
                    <a:pt x="172" y="223"/>
                    <a:pt x="179" y="230"/>
                  </a:cubicBezTo>
                  <a:close/>
                  <a:moveTo>
                    <a:pt x="245" y="190"/>
                  </a:moveTo>
                  <a:cubicBezTo>
                    <a:pt x="245" y="193"/>
                    <a:pt x="242" y="196"/>
                    <a:pt x="239" y="196"/>
                  </a:cubicBezTo>
                  <a:cubicBezTo>
                    <a:pt x="22" y="196"/>
                    <a:pt x="22" y="196"/>
                    <a:pt x="22" y="196"/>
                  </a:cubicBezTo>
                  <a:cubicBezTo>
                    <a:pt x="19" y="196"/>
                    <a:pt x="16" y="193"/>
                    <a:pt x="16" y="19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9"/>
                    <a:pt x="19" y="16"/>
                    <a:pt x="22" y="16"/>
                  </a:cubicBezTo>
                  <a:cubicBezTo>
                    <a:pt x="239" y="16"/>
                    <a:pt x="239" y="16"/>
                    <a:pt x="239" y="16"/>
                  </a:cubicBezTo>
                  <a:cubicBezTo>
                    <a:pt x="242" y="16"/>
                    <a:pt x="245" y="19"/>
                    <a:pt x="245" y="22"/>
                  </a:cubicBezTo>
                  <a:lnTo>
                    <a:pt x="245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25"/>
            <p:cNvSpPr>
              <a:spLocks noEditPoints="1"/>
            </p:cNvSpPr>
            <p:nvPr/>
          </p:nvSpPr>
          <p:spPr bwMode="auto">
            <a:xfrm>
              <a:off x="10879138" y="342901"/>
              <a:ext cx="741363" cy="498475"/>
            </a:xfrm>
            <a:custGeom>
              <a:avLst/>
              <a:gdLst>
                <a:gd name="T0" fmla="*/ 182 w 195"/>
                <a:gd name="T1" fmla="*/ 0 h 131"/>
                <a:gd name="T2" fmla="*/ 13 w 195"/>
                <a:gd name="T3" fmla="*/ 0 h 131"/>
                <a:gd name="T4" fmla="*/ 0 w 195"/>
                <a:gd name="T5" fmla="*/ 14 h 131"/>
                <a:gd name="T6" fmla="*/ 0 w 195"/>
                <a:gd name="T7" fmla="*/ 117 h 131"/>
                <a:gd name="T8" fmla="*/ 13 w 195"/>
                <a:gd name="T9" fmla="*/ 131 h 131"/>
                <a:gd name="T10" fmla="*/ 182 w 195"/>
                <a:gd name="T11" fmla="*/ 131 h 131"/>
                <a:gd name="T12" fmla="*/ 195 w 195"/>
                <a:gd name="T13" fmla="*/ 117 h 131"/>
                <a:gd name="T14" fmla="*/ 195 w 195"/>
                <a:gd name="T15" fmla="*/ 14 h 131"/>
                <a:gd name="T16" fmla="*/ 182 w 195"/>
                <a:gd name="T17" fmla="*/ 0 h 131"/>
                <a:gd name="T18" fmla="*/ 13 w 195"/>
                <a:gd name="T19" fmla="*/ 9 h 131"/>
                <a:gd name="T20" fmla="*/ 182 w 195"/>
                <a:gd name="T21" fmla="*/ 9 h 131"/>
                <a:gd name="T22" fmla="*/ 187 w 195"/>
                <a:gd name="T23" fmla="*/ 14 h 131"/>
                <a:gd name="T24" fmla="*/ 187 w 195"/>
                <a:gd name="T25" fmla="*/ 48 h 131"/>
                <a:gd name="T26" fmla="*/ 154 w 195"/>
                <a:gd name="T27" fmla="*/ 85 h 131"/>
                <a:gd name="T28" fmla="*/ 125 w 195"/>
                <a:gd name="T29" fmla="*/ 47 h 131"/>
                <a:gd name="T30" fmla="*/ 122 w 195"/>
                <a:gd name="T31" fmla="*/ 45 h 131"/>
                <a:gd name="T32" fmla="*/ 119 w 195"/>
                <a:gd name="T33" fmla="*/ 47 h 131"/>
                <a:gd name="T34" fmla="*/ 81 w 195"/>
                <a:gd name="T35" fmla="*/ 100 h 131"/>
                <a:gd name="T36" fmla="*/ 51 w 195"/>
                <a:gd name="T37" fmla="*/ 71 h 131"/>
                <a:gd name="T38" fmla="*/ 46 w 195"/>
                <a:gd name="T39" fmla="*/ 71 h 131"/>
                <a:gd name="T40" fmla="*/ 8 w 195"/>
                <a:gd name="T41" fmla="*/ 105 h 131"/>
                <a:gd name="T42" fmla="*/ 8 w 195"/>
                <a:gd name="T43" fmla="*/ 14 h 131"/>
                <a:gd name="T44" fmla="*/ 13 w 195"/>
                <a:gd name="T45" fmla="*/ 9 h 131"/>
                <a:gd name="T46" fmla="*/ 182 w 195"/>
                <a:gd name="T47" fmla="*/ 123 h 131"/>
                <a:gd name="T48" fmla="*/ 13 w 195"/>
                <a:gd name="T49" fmla="*/ 123 h 131"/>
                <a:gd name="T50" fmla="*/ 8 w 195"/>
                <a:gd name="T51" fmla="*/ 117 h 131"/>
                <a:gd name="T52" fmla="*/ 8 w 195"/>
                <a:gd name="T53" fmla="*/ 116 h 131"/>
                <a:gd name="T54" fmla="*/ 48 w 195"/>
                <a:gd name="T55" fmla="*/ 79 h 131"/>
                <a:gd name="T56" fmla="*/ 78 w 195"/>
                <a:gd name="T57" fmla="*/ 109 h 131"/>
                <a:gd name="T58" fmla="*/ 82 w 195"/>
                <a:gd name="T59" fmla="*/ 110 h 131"/>
                <a:gd name="T60" fmla="*/ 85 w 195"/>
                <a:gd name="T61" fmla="*/ 109 h 131"/>
                <a:gd name="T62" fmla="*/ 122 w 195"/>
                <a:gd name="T63" fmla="*/ 56 h 131"/>
                <a:gd name="T64" fmla="*/ 151 w 195"/>
                <a:gd name="T65" fmla="*/ 94 h 131"/>
                <a:gd name="T66" fmla="*/ 154 w 195"/>
                <a:gd name="T67" fmla="*/ 95 h 131"/>
                <a:gd name="T68" fmla="*/ 157 w 195"/>
                <a:gd name="T69" fmla="*/ 94 h 131"/>
                <a:gd name="T70" fmla="*/ 187 w 195"/>
                <a:gd name="T71" fmla="*/ 60 h 131"/>
                <a:gd name="T72" fmla="*/ 187 w 195"/>
                <a:gd name="T73" fmla="*/ 117 h 131"/>
                <a:gd name="T74" fmla="*/ 182 w 195"/>
                <a:gd name="T75" fmla="*/ 1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131">
                  <a:moveTo>
                    <a:pt x="182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5"/>
                    <a:pt x="6" y="131"/>
                    <a:pt x="13" y="131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9" y="131"/>
                    <a:pt x="195" y="125"/>
                    <a:pt x="195" y="117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195" y="7"/>
                    <a:pt x="189" y="0"/>
                    <a:pt x="182" y="0"/>
                  </a:cubicBezTo>
                  <a:close/>
                  <a:moveTo>
                    <a:pt x="13" y="9"/>
                  </a:moveTo>
                  <a:cubicBezTo>
                    <a:pt x="182" y="9"/>
                    <a:pt x="182" y="9"/>
                    <a:pt x="182" y="9"/>
                  </a:cubicBezTo>
                  <a:cubicBezTo>
                    <a:pt x="185" y="9"/>
                    <a:pt x="187" y="11"/>
                    <a:pt x="187" y="14"/>
                  </a:cubicBezTo>
                  <a:cubicBezTo>
                    <a:pt x="187" y="48"/>
                    <a:pt x="187" y="48"/>
                    <a:pt x="187" y="48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25" y="47"/>
                    <a:pt x="125" y="47"/>
                    <a:pt x="125" y="47"/>
                  </a:cubicBezTo>
                  <a:cubicBezTo>
                    <a:pt x="124" y="46"/>
                    <a:pt x="123" y="45"/>
                    <a:pt x="122" y="45"/>
                  </a:cubicBezTo>
                  <a:cubicBezTo>
                    <a:pt x="121" y="45"/>
                    <a:pt x="119" y="46"/>
                    <a:pt x="119" y="47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0" y="69"/>
                    <a:pt x="47" y="69"/>
                    <a:pt x="46" y="71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1"/>
                    <a:pt x="10" y="9"/>
                    <a:pt x="13" y="9"/>
                  </a:cubicBezTo>
                  <a:close/>
                  <a:moveTo>
                    <a:pt x="182" y="123"/>
                  </a:moveTo>
                  <a:cubicBezTo>
                    <a:pt x="13" y="123"/>
                    <a:pt x="13" y="123"/>
                    <a:pt x="13" y="123"/>
                  </a:cubicBezTo>
                  <a:cubicBezTo>
                    <a:pt x="10" y="123"/>
                    <a:pt x="8" y="120"/>
                    <a:pt x="8" y="11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9" y="110"/>
                    <a:pt x="80" y="111"/>
                    <a:pt x="82" y="110"/>
                  </a:cubicBezTo>
                  <a:cubicBezTo>
                    <a:pt x="83" y="110"/>
                    <a:pt x="84" y="110"/>
                    <a:pt x="85" y="109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2" y="95"/>
                    <a:pt x="153" y="95"/>
                    <a:pt x="154" y="95"/>
                  </a:cubicBezTo>
                  <a:cubicBezTo>
                    <a:pt x="155" y="95"/>
                    <a:pt x="156" y="95"/>
                    <a:pt x="157" y="94"/>
                  </a:cubicBezTo>
                  <a:cubicBezTo>
                    <a:pt x="187" y="60"/>
                    <a:pt x="187" y="60"/>
                    <a:pt x="187" y="60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7" y="120"/>
                    <a:pt x="185" y="123"/>
                    <a:pt x="18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26"/>
            <p:cNvSpPr>
              <a:spLocks noEditPoints="1"/>
            </p:cNvSpPr>
            <p:nvPr/>
          </p:nvSpPr>
          <p:spPr bwMode="auto">
            <a:xfrm>
              <a:off x="11202988" y="855663"/>
              <a:ext cx="93663" cy="92075"/>
            </a:xfrm>
            <a:custGeom>
              <a:avLst/>
              <a:gdLst>
                <a:gd name="T0" fmla="*/ 13 w 25"/>
                <a:gd name="T1" fmla="*/ 0 h 24"/>
                <a:gd name="T2" fmla="*/ 0 w 25"/>
                <a:gd name="T3" fmla="*/ 12 h 24"/>
                <a:gd name="T4" fmla="*/ 13 w 25"/>
                <a:gd name="T5" fmla="*/ 24 h 24"/>
                <a:gd name="T6" fmla="*/ 25 w 25"/>
                <a:gd name="T7" fmla="*/ 12 h 24"/>
                <a:gd name="T8" fmla="*/ 13 w 25"/>
                <a:gd name="T9" fmla="*/ 0 h 24"/>
                <a:gd name="T10" fmla="*/ 13 w 25"/>
                <a:gd name="T11" fmla="*/ 16 h 24"/>
                <a:gd name="T12" fmla="*/ 8 w 25"/>
                <a:gd name="T13" fmla="*/ 12 h 24"/>
                <a:gd name="T14" fmla="*/ 13 w 25"/>
                <a:gd name="T15" fmla="*/ 8 h 24"/>
                <a:gd name="T16" fmla="*/ 17 w 25"/>
                <a:gd name="T17" fmla="*/ 12 h 24"/>
                <a:gd name="T18" fmla="*/ 13 w 25"/>
                <a:gd name="T1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4"/>
                    <a:pt x="13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5"/>
                    <a:pt x="19" y="0"/>
                    <a:pt x="13" y="0"/>
                  </a:cubicBezTo>
                  <a:close/>
                  <a:moveTo>
                    <a:pt x="13" y="16"/>
                  </a:moveTo>
                  <a:cubicBezTo>
                    <a:pt x="10" y="16"/>
                    <a:pt x="8" y="14"/>
                    <a:pt x="8" y="12"/>
                  </a:cubicBezTo>
                  <a:cubicBezTo>
                    <a:pt x="8" y="10"/>
                    <a:pt x="10" y="8"/>
                    <a:pt x="13" y="8"/>
                  </a:cubicBezTo>
                  <a:cubicBezTo>
                    <a:pt x="15" y="8"/>
                    <a:pt x="17" y="10"/>
                    <a:pt x="17" y="12"/>
                  </a:cubicBezTo>
                  <a:cubicBezTo>
                    <a:pt x="17" y="14"/>
                    <a:pt x="15" y="16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179046" y="372527"/>
            <a:ext cx="473688" cy="379101"/>
            <a:chOff x="10755313" y="4014788"/>
            <a:chExt cx="1001712" cy="801688"/>
          </a:xfrm>
          <a:solidFill>
            <a:schemeClr val="tx1"/>
          </a:solidFill>
        </p:grpSpPr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0755313" y="4014788"/>
              <a:ext cx="1001712" cy="669925"/>
            </a:xfrm>
            <a:custGeom>
              <a:avLst/>
              <a:gdLst>
                <a:gd name="T0" fmla="*/ 193 w 264"/>
                <a:gd name="T1" fmla="*/ 176 h 176"/>
                <a:gd name="T2" fmla="*/ 184 w 264"/>
                <a:gd name="T3" fmla="*/ 167 h 176"/>
                <a:gd name="T4" fmla="*/ 193 w 264"/>
                <a:gd name="T5" fmla="*/ 159 h 176"/>
                <a:gd name="T6" fmla="*/ 211 w 264"/>
                <a:gd name="T7" fmla="*/ 158 h 176"/>
                <a:gd name="T8" fmla="*/ 212 w 264"/>
                <a:gd name="T9" fmla="*/ 158 h 176"/>
                <a:gd name="T10" fmla="*/ 212 w 264"/>
                <a:gd name="T11" fmla="*/ 158 h 176"/>
                <a:gd name="T12" fmla="*/ 246 w 264"/>
                <a:gd name="T13" fmla="*/ 123 h 176"/>
                <a:gd name="T14" fmla="*/ 211 w 264"/>
                <a:gd name="T15" fmla="*/ 88 h 176"/>
                <a:gd name="T16" fmla="*/ 203 w 264"/>
                <a:gd name="T17" fmla="*/ 89 h 176"/>
                <a:gd name="T18" fmla="*/ 195 w 264"/>
                <a:gd name="T19" fmla="*/ 87 h 176"/>
                <a:gd name="T20" fmla="*/ 193 w 264"/>
                <a:gd name="T21" fmla="*/ 79 h 176"/>
                <a:gd name="T22" fmla="*/ 194 w 264"/>
                <a:gd name="T23" fmla="*/ 70 h 176"/>
                <a:gd name="T24" fmla="*/ 141 w 264"/>
                <a:gd name="T25" fmla="*/ 18 h 176"/>
                <a:gd name="T26" fmla="*/ 88 w 264"/>
                <a:gd name="T27" fmla="*/ 66 h 176"/>
                <a:gd name="T28" fmla="*/ 84 w 264"/>
                <a:gd name="T29" fmla="*/ 72 h 176"/>
                <a:gd name="T30" fmla="*/ 77 w 264"/>
                <a:gd name="T31" fmla="*/ 73 h 176"/>
                <a:gd name="T32" fmla="*/ 62 w 264"/>
                <a:gd name="T33" fmla="*/ 70 h 176"/>
                <a:gd name="T34" fmla="*/ 18 w 264"/>
                <a:gd name="T35" fmla="*/ 114 h 176"/>
                <a:gd name="T36" fmla="*/ 60 w 264"/>
                <a:gd name="T37" fmla="*/ 158 h 176"/>
                <a:gd name="T38" fmla="*/ 61 w 264"/>
                <a:gd name="T39" fmla="*/ 158 h 176"/>
                <a:gd name="T40" fmla="*/ 65 w 264"/>
                <a:gd name="T41" fmla="*/ 159 h 176"/>
                <a:gd name="T42" fmla="*/ 80 w 264"/>
                <a:gd name="T43" fmla="*/ 159 h 176"/>
                <a:gd name="T44" fmla="*/ 88 w 264"/>
                <a:gd name="T45" fmla="*/ 167 h 176"/>
                <a:gd name="T46" fmla="*/ 80 w 264"/>
                <a:gd name="T47" fmla="*/ 176 h 176"/>
                <a:gd name="T48" fmla="*/ 63 w 264"/>
                <a:gd name="T49" fmla="*/ 176 h 176"/>
                <a:gd name="T50" fmla="*/ 62 w 264"/>
                <a:gd name="T51" fmla="*/ 176 h 176"/>
                <a:gd name="T52" fmla="*/ 0 w 264"/>
                <a:gd name="T53" fmla="*/ 114 h 176"/>
                <a:gd name="T54" fmla="*/ 62 w 264"/>
                <a:gd name="T55" fmla="*/ 53 h 176"/>
                <a:gd name="T56" fmla="*/ 73 w 264"/>
                <a:gd name="T57" fmla="*/ 54 h 176"/>
                <a:gd name="T58" fmla="*/ 141 w 264"/>
                <a:gd name="T59" fmla="*/ 0 h 176"/>
                <a:gd name="T60" fmla="*/ 211 w 264"/>
                <a:gd name="T61" fmla="*/ 70 h 176"/>
                <a:gd name="T62" fmla="*/ 211 w 264"/>
                <a:gd name="T63" fmla="*/ 70 h 176"/>
                <a:gd name="T64" fmla="*/ 211 w 264"/>
                <a:gd name="T65" fmla="*/ 70 h 176"/>
                <a:gd name="T66" fmla="*/ 264 w 264"/>
                <a:gd name="T67" fmla="*/ 123 h 176"/>
                <a:gd name="T68" fmla="*/ 211 w 264"/>
                <a:gd name="T69" fmla="*/ 176 h 176"/>
                <a:gd name="T70" fmla="*/ 210 w 264"/>
                <a:gd name="T71" fmla="*/ 176 h 176"/>
                <a:gd name="T72" fmla="*/ 193 w 264"/>
                <a:gd name="T73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4" h="176">
                  <a:moveTo>
                    <a:pt x="193" y="176"/>
                  </a:moveTo>
                  <a:cubicBezTo>
                    <a:pt x="188" y="176"/>
                    <a:pt x="184" y="172"/>
                    <a:pt x="184" y="167"/>
                  </a:cubicBezTo>
                  <a:cubicBezTo>
                    <a:pt x="184" y="162"/>
                    <a:pt x="188" y="159"/>
                    <a:pt x="193" y="159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8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31" y="158"/>
                    <a:pt x="246" y="142"/>
                    <a:pt x="246" y="123"/>
                  </a:cubicBezTo>
                  <a:cubicBezTo>
                    <a:pt x="246" y="104"/>
                    <a:pt x="231" y="88"/>
                    <a:pt x="211" y="88"/>
                  </a:cubicBezTo>
                  <a:cubicBezTo>
                    <a:pt x="209" y="88"/>
                    <a:pt x="206" y="88"/>
                    <a:pt x="203" y="89"/>
                  </a:cubicBezTo>
                  <a:cubicBezTo>
                    <a:pt x="201" y="90"/>
                    <a:pt x="198" y="89"/>
                    <a:pt x="195" y="87"/>
                  </a:cubicBezTo>
                  <a:cubicBezTo>
                    <a:pt x="193" y="85"/>
                    <a:pt x="192" y="82"/>
                    <a:pt x="193" y="79"/>
                  </a:cubicBezTo>
                  <a:cubicBezTo>
                    <a:pt x="193" y="76"/>
                    <a:pt x="194" y="73"/>
                    <a:pt x="194" y="70"/>
                  </a:cubicBezTo>
                  <a:cubicBezTo>
                    <a:pt x="194" y="41"/>
                    <a:pt x="170" y="18"/>
                    <a:pt x="141" y="18"/>
                  </a:cubicBezTo>
                  <a:cubicBezTo>
                    <a:pt x="113" y="18"/>
                    <a:pt x="91" y="38"/>
                    <a:pt x="88" y="66"/>
                  </a:cubicBezTo>
                  <a:cubicBezTo>
                    <a:pt x="88" y="68"/>
                    <a:pt x="87" y="71"/>
                    <a:pt x="84" y="72"/>
                  </a:cubicBezTo>
                  <a:cubicBezTo>
                    <a:pt x="82" y="74"/>
                    <a:pt x="79" y="74"/>
                    <a:pt x="77" y="73"/>
                  </a:cubicBezTo>
                  <a:cubicBezTo>
                    <a:pt x="71" y="71"/>
                    <a:pt x="67" y="70"/>
                    <a:pt x="62" y="70"/>
                  </a:cubicBezTo>
                  <a:cubicBezTo>
                    <a:pt x="37" y="70"/>
                    <a:pt x="18" y="90"/>
                    <a:pt x="18" y="114"/>
                  </a:cubicBezTo>
                  <a:cubicBezTo>
                    <a:pt x="18" y="138"/>
                    <a:pt x="37" y="158"/>
                    <a:pt x="60" y="158"/>
                  </a:cubicBezTo>
                  <a:cubicBezTo>
                    <a:pt x="61" y="158"/>
                    <a:pt x="61" y="158"/>
                    <a:pt x="61" y="158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5" y="159"/>
                    <a:pt x="88" y="162"/>
                    <a:pt x="88" y="167"/>
                  </a:cubicBezTo>
                  <a:cubicBezTo>
                    <a:pt x="88" y="172"/>
                    <a:pt x="85" y="176"/>
                    <a:pt x="80" y="176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62" y="176"/>
                    <a:pt x="62" y="176"/>
                    <a:pt x="62" y="176"/>
                  </a:cubicBezTo>
                  <a:cubicBezTo>
                    <a:pt x="28" y="176"/>
                    <a:pt x="0" y="148"/>
                    <a:pt x="0" y="114"/>
                  </a:cubicBezTo>
                  <a:cubicBezTo>
                    <a:pt x="0" y="80"/>
                    <a:pt x="28" y="53"/>
                    <a:pt x="62" y="53"/>
                  </a:cubicBezTo>
                  <a:cubicBezTo>
                    <a:pt x="65" y="53"/>
                    <a:pt x="69" y="53"/>
                    <a:pt x="73" y="54"/>
                  </a:cubicBezTo>
                  <a:cubicBezTo>
                    <a:pt x="80" y="23"/>
                    <a:pt x="108" y="0"/>
                    <a:pt x="141" y="0"/>
                  </a:cubicBezTo>
                  <a:cubicBezTo>
                    <a:pt x="180" y="0"/>
                    <a:pt x="211" y="32"/>
                    <a:pt x="211" y="70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40" y="70"/>
                    <a:pt x="264" y="94"/>
                    <a:pt x="264" y="123"/>
                  </a:cubicBezTo>
                  <a:cubicBezTo>
                    <a:pt x="264" y="152"/>
                    <a:pt x="240" y="176"/>
                    <a:pt x="211" y="176"/>
                  </a:cubicBezTo>
                  <a:cubicBezTo>
                    <a:pt x="211" y="176"/>
                    <a:pt x="211" y="176"/>
                    <a:pt x="210" y="176"/>
                  </a:cubicBezTo>
                  <a:lnTo>
                    <a:pt x="193" y="1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31"/>
            <p:cNvSpPr>
              <a:spLocks/>
            </p:cNvSpPr>
            <p:nvPr/>
          </p:nvSpPr>
          <p:spPr bwMode="auto">
            <a:xfrm>
              <a:off x="11122025" y="4251326"/>
              <a:ext cx="334962" cy="565150"/>
            </a:xfrm>
            <a:custGeom>
              <a:avLst/>
              <a:gdLst>
                <a:gd name="T0" fmla="*/ 211 w 211"/>
                <a:gd name="T1" fmla="*/ 146 h 356"/>
                <a:gd name="T2" fmla="*/ 127 w 211"/>
                <a:gd name="T3" fmla="*/ 146 h 356"/>
                <a:gd name="T4" fmla="*/ 127 w 211"/>
                <a:gd name="T5" fmla="*/ 0 h 356"/>
                <a:gd name="T6" fmla="*/ 0 w 211"/>
                <a:gd name="T7" fmla="*/ 210 h 356"/>
                <a:gd name="T8" fmla="*/ 84 w 211"/>
                <a:gd name="T9" fmla="*/ 210 h 356"/>
                <a:gd name="T10" fmla="*/ 84 w 211"/>
                <a:gd name="T11" fmla="*/ 356 h 356"/>
                <a:gd name="T12" fmla="*/ 211 w 211"/>
                <a:gd name="T13" fmla="*/ 14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356">
                  <a:moveTo>
                    <a:pt x="211" y="146"/>
                  </a:moveTo>
                  <a:lnTo>
                    <a:pt x="127" y="146"/>
                  </a:lnTo>
                  <a:lnTo>
                    <a:pt x="127" y="0"/>
                  </a:lnTo>
                  <a:lnTo>
                    <a:pt x="0" y="210"/>
                  </a:lnTo>
                  <a:lnTo>
                    <a:pt x="84" y="210"/>
                  </a:lnTo>
                  <a:lnTo>
                    <a:pt x="84" y="356"/>
                  </a:lnTo>
                  <a:lnTo>
                    <a:pt x="211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9" name="Freeform 53"/>
          <p:cNvSpPr>
            <a:spLocks noEditPoints="1"/>
          </p:cNvSpPr>
          <p:nvPr/>
        </p:nvSpPr>
        <p:spPr bwMode="auto">
          <a:xfrm>
            <a:off x="5228788" y="2023289"/>
            <a:ext cx="402747" cy="383101"/>
          </a:xfrm>
          <a:custGeom>
            <a:avLst/>
            <a:gdLst>
              <a:gd name="T0" fmla="*/ 96 w 122"/>
              <a:gd name="T1" fmla="*/ 116 h 116"/>
              <a:gd name="T2" fmla="*/ 94 w 122"/>
              <a:gd name="T3" fmla="*/ 116 h 116"/>
              <a:gd name="T4" fmla="*/ 61 w 122"/>
              <a:gd name="T5" fmla="*/ 100 h 116"/>
              <a:gd name="T6" fmla="*/ 28 w 122"/>
              <a:gd name="T7" fmla="*/ 116 h 116"/>
              <a:gd name="T8" fmla="*/ 24 w 122"/>
              <a:gd name="T9" fmla="*/ 115 h 116"/>
              <a:gd name="T10" fmla="*/ 22 w 122"/>
              <a:gd name="T11" fmla="*/ 111 h 116"/>
              <a:gd name="T12" fmla="*/ 27 w 122"/>
              <a:gd name="T13" fmla="*/ 75 h 116"/>
              <a:gd name="T14" fmla="*/ 2 w 122"/>
              <a:gd name="T15" fmla="*/ 48 h 116"/>
              <a:gd name="T16" fmla="*/ 1 w 122"/>
              <a:gd name="T17" fmla="*/ 44 h 116"/>
              <a:gd name="T18" fmla="*/ 4 w 122"/>
              <a:gd name="T19" fmla="*/ 41 h 116"/>
              <a:gd name="T20" fmla="*/ 40 w 122"/>
              <a:gd name="T21" fmla="*/ 34 h 116"/>
              <a:gd name="T22" fmla="*/ 57 w 122"/>
              <a:gd name="T23" fmla="*/ 2 h 116"/>
              <a:gd name="T24" fmla="*/ 65 w 122"/>
              <a:gd name="T25" fmla="*/ 2 h 116"/>
              <a:gd name="T26" fmla="*/ 82 w 122"/>
              <a:gd name="T27" fmla="*/ 34 h 116"/>
              <a:gd name="T28" fmla="*/ 118 w 122"/>
              <a:gd name="T29" fmla="*/ 41 h 116"/>
              <a:gd name="T30" fmla="*/ 121 w 122"/>
              <a:gd name="T31" fmla="*/ 44 h 116"/>
              <a:gd name="T32" fmla="*/ 120 w 122"/>
              <a:gd name="T33" fmla="*/ 48 h 116"/>
              <a:gd name="T34" fmla="*/ 95 w 122"/>
              <a:gd name="T35" fmla="*/ 75 h 116"/>
              <a:gd name="T36" fmla="*/ 100 w 122"/>
              <a:gd name="T37" fmla="*/ 111 h 116"/>
              <a:gd name="T38" fmla="*/ 98 w 122"/>
              <a:gd name="T39" fmla="*/ 115 h 116"/>
              <a:gd name="T40" fmla="*/ 96 w 122"/>
              <a:gd name="T41" fmla="*/ 116 h 116"/>
              <a:gd name="T42" fmla="*/ 61 w 122"/>
              <a:gd name="T43" fmla="*/ 92 h 116"/>
              <a:gd name="T44" fmla="*/ 63 w 122"/>
              <a:gd name="T45" fmla="*/ 92 h 116"/>
              <a:gd name="T46" fmla="*/ 91 w 122"/>
              <a:gd name="T47" fmla="*/ 105 h 116"/>
              <a:gd name="T48" fmla="*/ 87 w 122"/>
              <a:gd name="T49" fmla="*/ 74 h 116"/>
              <a:gd name="T50" fmla="*/ 88 w 122"/>
              <a:gd name="T51" fmla="*/ 71 h 116"/>
              <a:gd name="T52" fmla="*/ 109 w 122"/>
              <a:gd name="T53" fmla="*/ 48 h 116"/>
              <a:gd name="T54" fmla="*/ 79 w 122"/>
              <a:gd name="T55" fmla="*/ 42 h 116"/>
              <a:gd name="T56" fmla="*/ 76 w 122"/>
              <a:gd name="T57" fmla="*/ 40 h 116"/>
              <a:gd name="T58" fmla="*/ 61 w 122"/>
              <a:gd name="T59" fmla="*/ 12 h 116"/>
              <a:gd name="T60" fmla="*/ 46 w 122"/>
              <a:gd name="T61" fmla="*/ 40 h 116"/>
              <a:gd name="T62" fmla="*/ 43 w 122"/>
              <a:gd name="T63" fmla="*/ 42 h 116"/>
              <a:gd name="T64" fmla="*/ 13 w 122"/>
              <a:gd name="T65" fmla="*/ 48 h 116"/>
              <a:gd name="T66" fmla="*/ 34 w 122"/>
              <a:gd name="T67" fmla="*/ 71 h 116"/>
              <a:gd name="T68" fmla="*/ 35 w 122"/>
              <a:gd name="T69" fmla="*/ 74 h 116"/>
              <a:gd name="T70" fmla="*/ 31 w 122"/>
              <a:gd name="T71" fmla="*/ 105 h 116"/>
              <a:gd name="T72" fmla="*/ 59 w 122"/>
              <a:gd name="T73" fmla="*/ 92 h 116"/>
              <a:gd name="T74" fmla="*/ 61 w 122"/>
              <a:gd name="T75" fmla="*/ 9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2" h="116">
                <a:moveTo>
                  <a:pt x="96" y="116"/>
                </a:moveTo>
                <a:cubicBezTo>
                  <a:pt x="95" y="116"/>
                  <a:pt x="95" y="116"/>
                  <a:pt x="94" y="116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28" y="116"/>
                  <a:pt x="28" y="116"/>
                  <a:pt x="28" y="116"/>
                </a:cubicBezTo>
                <a:cubicBezTo>
                  <a:pt x="27" y="116"/>
                  <a:pt x="25" y="116"/>
                  <a:pt x="24" y="115"/>
                </a:cubicBezTo>
                <a:cubicBezTo>
                  <a:pt x="23" y="114"/>
                  <a:pt x="22" y="113"/>
                  <a:pt x="22" y="111"/>
                </a:cubicBezTo>
                <a:cubicBezTo>
                  <a:pt x="27" y="75"/>
                  <a:pt x="27" y="75"/>
                  <a:pt x="27" y="75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1" y="44"/>
                </a:cubicBezTo>
                <a:cubicBezTo>
                  <a:pt x="1" y="43"/>
                  <a:pt x="2" y="42"/>
                  <a:pt x="4" y="41"/>
                </a:cubicBezTo>
                <a:cubicBezTo>
                  <a:pt x="40" y="34"/>
                  <a:pt x="40" y="34"/>
                  <a:pt x="40" y="34"/>
                </a:cubicBezTo>
                <a:cubicBezTo>
                  <a:pt x="57" y="2"/>
                  <a:pt x="57" y="2"/>
                  <a:pt x="57" y="2"/>
                </a:cubicBezTo>
                <a:cubicBezTo>
                  <a:pt x="59" y="0"/>
                  <a:pt x="63" y="0"/>
                  <a:pt x="65" y="2"/>
                </a:cubicBezTo>
                <a:cubicBezTo>
                  <a:pt x="82" y="34"/>
                  <a:pt x="82" y="34"/>
                  <a:pt x="82" y="34"/>
                </a:cubicBezTo>
                <a:cubicBezTo>
                  <a:pt x="118" y="41"/>
                  <a:pt x="118" y="41"/>
                  <a:pt x="118" y="41"/>
                </a:cubicBezTo>
                <a:cubicBezTo>
                  <a:pt x="120" y="42"/>
                  <a:pt x="121" y="43"/>
                  <a:pt x="121" y="44"/>
                </a:cubicBezTo>
                <a:cubicBezTo>
                  <a:pt x="122" y="45"/>
                  <a:pt x="121" y="47"/>
                  <a:pt x="120" y="48"/>
                </a:cubicBezTo>
                <a:cubicBezTo>
                  <a:pt x="95" y="75"/>
                  <a:pt x="95" y="75"/>
                  <a:pt x="95" y="75"/>
                </a:cubicBezTo>
                <a:cubicBezTo>
                  <a:pt x="100" y="111"/>
                  <a:pt x="100" y="111"/>
                  <a:pt x="100" y="111"/>
                </a:cubicBezTo>
                <a:cubicBezTo>
                  <a:pt x="100" y="113"/>
                  <a:pt x="99" y="114"/>
                  <a:pt x="98" y="115"/>
                </a:cubicBezTo>
                <a:cubicBezTo>
                  <a:pt x="97" y="116"/>
                  <a:pt x="97" y="116"/>
                  <a:pt x="96" y="116"/>
                </a:cubicBezTo>
                <a:close/>
                <a:moveTo>
                  <a:pt x="61" y="92"/>
                </a:moveTo>
                <a:cubicBezTo>
                  <a:pt x="62" y="92"/>
                  <a:pt x="62" y="92"/>
                  <a:pt x="63" y="9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2"/>
                  <a:pt x="88" y="71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79" y="42"/>
                  <a:pt x="79" y="42"/>
                  <a:pt x="79" y="42"/>
                </a:cubicBezTo>
                <a:cubicBezTo>
                  <a:pt x="78" y="42"/>
                  <a:pt x="77" y="41"/>
                  <a:pt x="76" y="40"/>
                </a:cubicBezTo>
                <a:cubicBezTo>
                  <a:pt x="61" y="12"/>
                  <a:pt x="61" y="12"/>
                  <a:pt x="61" y="12"/>
                </a:cubicBezTo>
                <a:cubicBezTo>
                  <a:pt x="46" y="40"/>
                  <a:pt x="46" y="40"/>
                  <a:pt x="46" y="40"/>
                </a:cubicBezTo>
                <a:cubicBezTo>
                  <a:pt x="45" y="41"/>
                  <a:pt x="44" y="42"/>
                  <a:pt x="43" y="42"/>
                </a:cubicBezTo>
                <a:cubicBezTo>
                  <a:pt x="13" y="48"/>
                  <a:pt x="13" y="48"/>
                  <a:pt x="13" y="48"/>
                </a:cubicBezTo>
                <a:cubicBezTo>
                  <a:pt x="34" y="71"/>
                  <a:pt x="34" y="71"/>
                  <a:pt x="34" y="71"/>
                </a:cubicBezTo>
                <a:cubicBezTo>
                  <a:pt x="35" y="72"/>
                  <a:pt x="35" y="73"/>
                  <a:pt x="35" y="74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59" y="92"/>
                  <a:pt x="59" y="92"/>
                  <a:pt x="59" y="92"/>
                </a:cubicBezTo>
                <a:cubicBezTo>
                  <a:pt x="60" y="92"/>
                  <a:pt x="60" y="92"/>
                  <a:pt x="61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60" name="Group 59"/>
          <p:cNvGrpSpPr/>
          <p:nvPr/>
        </p:nvGrpSpPr>
        <p:grpSpPr>
          <a:xfrm>
            <a:off x="6246461" y="2039585"/>
            <a:ext cx="367401" cy="350509"/>
            <a:chOff x="4849813" y="501081"/>
            <a:chExt cx="1104900" cy="1054100"/>
          </a:xfrm>
          <a:solidFill>
            <a:schemeClr val="tx1"/>
          </a:solidFill>
        </p:grpSpPr>
        <p:sp>
          <p:nvSpPr>
            <p:cNvPr id="61" name="Freeform 5"/>
            <p:cNvSpPr>
              <a:spLocks noEditPoints="1"/>
            </p:cNvSpPr>
            <p:nvPr/>
          </p:nvSpPr>
          <p:spPr bwMode="auto">
            <a:xfrm>
              <a:off x="4849813" y="501081"/>
              <a:ext cx="1104900" cy="1054100"/>
            </a:xfrm>
            <a:custGeom>
              <a:avLst/>
              <a:gdLst>
                <a:gd name="T0" fmla="*/ 482 w 526"/>
                <a:gd name="T1" fmla="*/ 0 h 502"/>
                <a:gd name="T2" fmla="*/ 44 w 526"/>
                <a:gd name="T3" fmla="*/ 0 h 502"/>
                <a:gd name="T4" fmla="*/ 0 w 526"/>
                <a:gd name="T5" fmla="*/ 45 h 502"/>
                <a:gd name="T6" fmla="*/ 0 w 526"/>
                <a:gd name="T7" fmla="*/ 384 h 502"/>
                <a:gd name="T8" fmla="*/ 44 w 526"/>
                <a:gd name="T9" fmla="*/ 428 h 502"/>
                <a:gd name="T10" fmla="*/ 177 w 526"/>
                <a:gd name="T11" fmla="*/ 428 h 502"/>
                <a:gd name="T12" fmla="*/ 154 w 526"/>
                <a:gd name="T13" fmla="*/ 454 h 502"/>
                <a:gd name="T14" fmla="*/ 141 w 526"/>
                <a:gd name="T15" fmla="*/ 467 h 502"/>
                <a:gd name="T16" fmla="*/ 140 w 526"/>
                <a:gd name="T17" fmla="*/ 487 h 502"/>
                <a:gd name="T18" fmla="*/ 173 w 526"/>
                <a:gd name="T19" fmla="*/ 502 h 502"/>
                <a:gd name="T20" fmla="*/ 352 w 526"/>
                <a:gd name="T21" fmla="*/ 502 h 502"/>
                <a:gd name="T22" fmla="*/ 386 w 526"/>
                <a:gd name="T23" fmla="*/ 487 h 502"/>
                <a:gd name="T24" fmla="*/ 384 w 526"/>
                <a:gd name="T25" fmla="*/ 467 h 502"/>
                <a:gd name="T26" fmla="*/ 372 w 526"/>
                <a:gd name="T27" fmla="*/ 453 h 502"/>
                <a:gd name="T28" fmla="*/ 348 w 526"/>
                <a:gd name="T29" fmla="*/ 428 h 502"/>
                <a:gd name="T30" fmla="*/ 482 w 526"/>
                <a:gd name="T31" fmla="*/ 428 h 502"/>
                <a:gd name="T32" fmla="*/ 526 w 526"/>
                <a:gd name="T33" fmla="*/ 384 h 502"/>
                <a:gd name="T34" fmla="*/ 526 w 526"/>
                <a:gd name="T35" fmla="*/ 45 h 502"/>
                <a:gd name="T36" fmla="*/ 482 w 526"/>
                <a:gd name="T37" fmla="*/ 0 h 502"/>
                <a:gd name="T38" fmla="*/ 360 w 526"/>
                <a:gd name="T39" fmla="*/ 465 h 502"/>
                <a:gd name="T40" fmla="*/ 371 w 526"/>
                <a:gd name="T41" fmla="*/ 476 h 502"/>
                <a:gd name="T42" fmla="*/ 371 w 526"/>
                <a:gd name="T43" fmla="*/ 480 h 502"/>
                <a:gd name="T44" fmla="*/ 352 w 526"/>
                <a:gd name="T45" fmla="*/ 485 h 502"/>
                <a:gd name="T46" fmla="*/ 173 w 526"/>
                <a:gd name="T47" fmla="*/ 485 h 502"/>
                <a:gd name="T48" fmla="*/ 155 w 526"/>
                <a:gd name="T49" fmla="*/ 480 h 502"/>
                <a:gd name="T50" fmla="*/ 154 w 526"/>
                <a:gd name="T51" fmla="*/ 476 h 502"/>
                <a:gd name="T52" fmla="*/ 154 w 526"/>
                <a:gd name="T53" fmla="*/ 477 h 502"/>
                <a:gd name="T54" fmla="*/ 165 w 526"/>
                <a:gd name="T55" fmla="*/ 465 h 502"/>
                <a:gd name="T56" fmla="*/ 196 w 526"/>
                <a:gd name="T57" fmla="*/ 428 h 502"/>
                <a:gd name="T58" fmla="*/ 329 w 526"/>
                <a:gd name="T59" fmla="*/ 428 h 502"/>
                <a:gd name="T60" fmla="*/ 360 w 526"/>
                <a:gd name="T61" fmla="*/ 465 h 502"/>
                <a:gd name="T62" fmla="*/ 493 w 526"/>
                <a:gd name="T63" fmla="*/ 384 h 502"/>
                <a:gd name="T64" fmla="*/ 482 w 526"/>
                <a:gd name="T65" fmla="*/ 395 h 502"/>
                <a:gd name="T66" fmla="*/ 44 w 526"/>
                <a:gd name="T67" fmla="*/ 395 h 502"/>
                <a:gd name="T68" fmla="*/ 32 w 526"/>
                <a:gd name="T69" fmla="*/ 384 h 502"/>
                <a:gd name="T70" fmla="*/ 32 w 526"/>
                <a:gd name="T71" fmla="*/ 45 h 502"/>
                <a:gd name="T72" fmla="*/ 44 w 526"/>
                <a:gd name="T73" fmla="*/ 33 h 502"/>
                <a:gd name="T74" fmla="*/ 482 w 526"/>
                <a:gd name="T75" fmla="*/ 33 h 502"/>
                <a:gd name="T76" fmla="*/ 493 w 526"/>
                <a:gd name="T77" fmla="*/ 45 h 502"/>
                <a:gd name="T78" fmla="*/ 493 w 526"/>
                <a:gd name="T79" fmla="*/ 384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6" h="502">
                  <a:moveTo>
                    <a:pt x="48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19" y="0"/>
                    <a:pt x="0" y="20"/>
                    <a:pt x="0" y="45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408"/>
                    <a:pt x="19" y="428"/>
                    <a:pt x="44" y="428"/>
                  </a:cubicBezTo>
                  <a:cubicBezTo>
                    <a:pt x="177" y="428"/>
                    <a:pt x="177" y="428"/>
                    <a:pt x="177" y="428"/>
                  </a:cubicBezTo>
                  <a:cubicBezTo>
                    <a:pt x="170" y="437"/>
                    <a:pt x="159" y="448"/>
                    <a:pt x="154" y="454"/>
                  </a:cubicBezTo>
                  <a:cubicBezTo>
                    <a:pt x="148" y="459"/>
                    <a:pt x="144" y="463"/>
                    <a:pt x="141" y="467"/>
                  </a:cubicBezTo>
                  <a:cubicBezTo>
                    <a:pt x="138" y="471"/>
                    <a:pt x="136" y="480"/>
                    <a:pt x="140" y="487"/>
                  </a:cubicBezTo>
                  <a:cubicBezTo>
                    <a:pt x="144" y="494"/>
                    <a:pt x="152" y="502"/>
                    <a:pt x="173" y="502"/>
                  </a:cubicBezTo>
                  <a:cubicBezTo>
                    <a:pt x="352" y="502"/>
                    <a:pt x="352" y="502"/>
                    <a:pt x="352" y="502"/>
                  </a:cubicBezTo>
                  <a:cubicBezTo>
                    <a:pt x="374" y="502"/>
                    <a:pt x="382" y="494"/>
                    <a:pt x="386" y="487"/>
                  </a:cubicBezTo>
                  <a:cubicBezTo>
                    <a:pt x="389" y="480"/>
                    <a:pt x="388" y="471"/>
                    <a:pt x="384" y="467"/>
                  </a:cubicBezTo>
                  <a:cubicBezTo>
                    <a:pt x="382" y="463"/>
                    <a:pt x="378" y="459"/>
                    <a:pt x="372" y="453"/>
                  </a:cubicBezTo>
                  <a:cubicBezTo>
                    <a:pt x="367" y="448"/>
                    <a:pt x="355" y="437"/>
                    <a:pt x="348" y="428"/>
                  </a:cubicBezTo>
                  <a:cubicBezTo>
                    <a:pt x="482" y="428"/>
                    <a:pt x="482" y="428"/>
                    <a:pt x="482" y="428"/>
                  </a:cubicBezTo>
                  <a:cubicBezTo>
                    <a:pt x="506" y="428"/>
                    <a:pt x="526" y="408"/>
                    <a:pt x="526" y="384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20"/>
                    <a:pt x="506" y="0"/>
                    <a:pt x="482" y="0"/>
                  </a:cubicBezTo>
                  <a:close/>
                  <a:moveTo>
                    <a:pt x="360" y="465"/>
                  </a:moveTo>
                  <a:cubicBezTo>
                    <a:pt x="365" y="470"/>
                    <a:pt x="370" y="474"/>
                    <a:pt x="371" y="476"/>
                  </a:cubicBezTo>
                  <a:cubicBezTo>
                    <a:pt x="371" y="476"/>
                    <a:pt x="372" y="478"/>
                    <a:pt x="371" y="480"/>
                  </a:cubicBezTo>
                  <a:cubicBezTo>
                    <a:pt x="368" y="483"/>
                    <a:pt x="362" y="485"/>
                    <a:pt x="352" y="485"/>
                  </a:cubicBezTo>
                  <a:cubicBezTo>
                    <a:pt x="173" y="485"/>
                    <a:pt x="173" y="485"/>
                    <a:pt x="173" y="485"/>
                  </a:cubicBezTo>
                  <a:cubicBezTo>
                    <a:pt x="164" y="485"/>
                    <a:pt x="157" y="483"/>
                    <a:pt x="155" y="480"/>
                  </a:cubicBezTo>
                  <a:cubicBezTo>
                    <a:pt x="154" y="478"/>
                    <a:pt x="155" y="476"/>
                    <a:pt x="154" y="476"/>
                  </a:cubicBezTo>
                  <a:cubicBezTo>
                    <a:pt x="154" y="476"/>
                    <a:pt x="154" y="476"/>
                    <a:pt x="154" y="477"/>
                  </a:cubicBezTo>
                  <a:cubicBezTo>
                    <a:pt x="156" y="474"/>
                    <a:pt x="161" y="470"/>
                    <a:pt x="165" y="465"/>
                  </a:cubicBezTo>
                  <a:cubicBezTo>
                    <a:pt x="180" y="451"/>
                    <a:pt x="191" y="439"/>
                    <a:pt x="196" y="428"/>
                  </a:cubicBezTo>
                  <a:cubicBezTo>
                    <a:pt x="329" y="428"/>
                    <a:pt x="329" y="428"/>
                    <a:pt x="329" y="428"/>
                  </a:cubicBezTo>
                  <a:cubicBezTo>
                    <a:pt x="334" y="439"/>
                    <a:pt x="346" y="451"/>
                    <a:pt x="360" y="465"/>
                  </a:cubicBezTo>
                  <a:close/>
                  <a:moveTo>
                    <a:pt x="493" y="384"/>
                  </a:moveTo>
                  <a:cubicBezTo>
                    <a:pt x="493" y="390"/>
                    <a:pt x="488" y="395"/>
                    <a:pt x="482" y="395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38" y="395"/>
                    <a:pt x="32" y="390"/>
                    <a:pt x="32" y="38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38"/>
                    <a:pt x="38" y="33"/>
                    <a:pt x="44" y="33"/>
                  </a:cubicBezTo>
                  <a:cubicBezTo>
                    <a:pt x="482" y="33"/>
                    <a:pt x="482" y="33"/>
                    <a:pt x="482" y="33"/>
                  </a:cubicBezTo>
                  <a:cubicBezTo>
                    <a:pt x="488" y="33"/>
                    <a:pt x="493" y="38"/>
                    <a:pt x="493" y="45"/>
                  </a:cubicBezTo>
                  <a:lnTo>
                    <a:pt x="493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6"/>
            <p:cNvSpPr>
              <a:spLocks noEditPoints="1"/>
            </p:cNvSpPr>
            <p:nvPr/>
          </p:nvSpPr>
          <p:spPr bwMode="auto">
            <a:xfrm>
              <a:off x="4986338" y="640781"/>
              <a:ext cx="828675" cy="552450"/>
            </a:xfrm>
            <a:custGeom>
              <a:avLst/>
              <a:gdLst>
                <a:gd name="T0" fmla="*/ 367 w 395"/>
                <a:gd name="T1" fmla="*/ 0 h 264"/>
                <a:gd name="T2" fmla="*/ 28 w 395"/>
                <a:gd name="T3" fmla="*/ 0 h 264"/>
                <a:gd name="T4" fmla="*/ 0 w 395"/>
                <a:gd name="T5" fmla="*/ 28 h 264"/>
                <a:gd name="T6" fmla="*/ 0 w 395"/>
                <a:gd name="T7" fmla="*/ 236 h 264"/>
                <a:gd name="T8" fmla="*/ 28 w 395"/>
                <a:gd name="T9" fmla="*/ 264 h 264"/>
                <a:gd name="T10" fmla="*/ 367 w 395"/>
                <a:gd name="T11" fmla="*/ 264 h 264"/>
                <a:gd name="T12" fmla="*/ 395 w 395"/>
                <a:gd name="T13" fmla="*/ 236 h 264"/>
                <a:gd name="T14" fmla="*/ 395 w 395"/>
                <a:gd name="T15" fmla="*/ 28 h 264"/>
                <a:gd name="T16" fmla="*/ 367 w 395"/>
                <a:gd name="T17" fmla="*/ 0 h 264"/>
                <a:gd name="T18" fmla="*/ 379 w 395"/>
                <a:gd name="T19" fmla="*/ 236 h 264"/>
                <a:gd name="T20" fmla="*/ 367 w 395"/>
                <a:gd name="T21" fmla="*/ 247 h 264"/>
                <a:gd name="T22" fmla="*/ 28 w 395"/>
                <a:gd name="T23" fmla="*/ 247 h 264"/>
                <a:gd name="T24" fmla="*/ 17 w 395"/>
                <a:gd name="T25" fmla="*/ 236 h 264"/>
                <a:gd name="T26" fmla="*/ 17 w 395"/>
                <a:gd name="T27" fmla="*/ 28 h 264"/>
                <a:gd name="T28" fmla="*/ 28 w 395"/>
                <a:gd name="T29" fmla="*/ 17 h 264"/>
                <a:gd name="T30" fmla="*/ 367 w 395"/>
                <a:gd name="T31" fmla="*/ 17 h 264"/>
                <a:gd name="T32" fmla="*/ 379 w 395"/>
                <a:gd name="T33" fmla="*/ 28 h 264"/>
                <a:gd name="T34" fmla="*/ 379 w 395"/>
                <a:gd name="T35" fmla="*/ 23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5" h="264">
                  <a:moveTo>
                    <a:pt x="367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51"/>
                    <a:pt x="13" y="264"/>
                    <a:pt x="28" y="264"/>
                  </a:cubicBezTo>
                  <a:cubicBezTo>
                    <a:pt x="367" y="264"/>
                    <a:pt x="367" y="264"/>
                    <a:pt x="367" y="264"/>
                  </a:cubicBezTo>
                  <a:cubicBezTo>
                    <a:pt x="383" y="264"/>
                    <a:pt x="395" y="251"/>
                    <a:pt x="395" y="236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5" y="13"/>
                    <a:pt x="383" y="0"/>
                    <a:pt x="367" y="0"/>
                  </a:cubicBezTo>
                  <a:close/>
                  <a:moveTo>
                    <a:pt x="379" y="236"/>
                  </a:moveTo>
                  <a:cubicBezTo>
                    <a:pt x="379" y="242"/>
                    <a:pt x="374" y="247"/>
                    <a:pt x="367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2" y="247"/>
                    <a:pt x="17" y="242"/>
                    <a:pt x="17" y="236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2"/>
                    <a:pt x="22" y="17"/>
                    <a:pt x="28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74" y="17"/>
                    <a:pt x="379" y="22"/>
                    <a:pt x="379" y="28"/>
                  </a:cubicBezTo>
                  <a:lnTo>
                    <a:pt x="379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7"/>
            <p:cNvSpPr>
              <a:spLocks noEditPoints="1"/>
            </p:cNvSpPr>
            <p:nvPr/>
          </p:nvSpPr>
          <p:spPr bwMode="auto">
            <a:xfrm>
              <a:off x="5349875" y="1209106"/>
              <a:ext cx="104775" cy="104775"/>
            </a:xfrm>
            <a:custGeom>
              <a:avLst/>
              <a:gdLst>
                <a:gd name="T0" fmla="*/ 25 w 50"/>
                <a:gd name="T1" fmla="*/ 0 h 50"/>
                <a:gd name="T2" fmla="*/ 0 w 50"/>
                <a:gd name="T3" fmla="*/ 25 h 50"/>
                <a:gd name="T4" fmla="*/ 25 w 50"/>
                <a:gd name="T5" fmla="*/ 50 h 50"/>
                <a:gd name="T6" fmla="*/ 50 w 50"/>
                <a:gd name="T7" fmla="*/ 25 h 50"/>
                <a:gd name="T8" fmla="*/ 25 w 50"/>
                <a:gd name="T9" fmla="*/ 0 h 50"/>
                <a:gd name="T10" fmla="*/ 25 w 50"/>
                <a:gd name="T11" fmla="*/ 33 h 50"/>
                <a:gd name="T12" fmla="*/ 17 w 50"/>
                <a:gd name="T13" fmla="*/ 25 h 50"/>
                <a:gd name="T14" fmla="*/ 25 w 50"/>
                <a:gd name="T15" fmla="*/ 17 h 50"/>
                <a:gd name="T16" fmla="*/ 33 w 50"/>
                <a:gd name="T17" fmla="*/ 25 h 50"/>
                <a:gd name="T18" fmla="*/ 25 w 50"/>
                <a:gd name="T1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11" y="0"/>
                    <a:pt x="0" y="12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8" y="50"/>
                    <a:pt x="50" y="39"/>
                    <a:pt x="50" y="25"/>
                  </a:cubicBezTo>
                  <a:cubicBezTo>
                    <a:pt x="50" y="12"/>
                    <a:pt x="38" y="0"/>
                    <a:pt x="25" y="0"/>
                  </a:cubicBezTo>
                  <a:close/>
                  <a:moveTo>
                    <a:pt x="25" y="33"/>
                  </a:moveTo>
                  <a:cubicBezTo>
                    <a:pt x="20" y="33"/>
                    <a:pt x="17" y="30"/>
                    <a:pt x="17" y="25"/>
                  </a:cubicBezTo>
                  <a:cubicBezTo>
                    <a:pt x="17" y="21"/>
                    <a:pt x="20" y="17"/>
                    <a:pt x="25" y="17"/>
                  </a:cubicBezTo>
                  <a:cubicBezTo>
                    <a:pt x="29" y="17"/>
                    <a:pt x="33" y="21"/>
                    <a:pt x="33" y="25"/>
                  </a:cubicBezTo>
                  <a:cubicBezTo>
                    <a:pt x="33" y="30"/>
                    <a:pt x="29" y="33"/>
                    <a:pt x="2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8"/>
            <p:cNvSpPr>
              <a:spLocks noEditPoints="1"/>
            </p:cNvSpPr>
            <p:nvPr/>
          </p:nvSpPr>
          <p:spPr bwMode="auto">
            <a:xfrm>
              <a:off x="5480050" y="866206"/>
              <a:ext cx="280988" cy="280988"/>
            </a:xfrm>
            <a:custGeom>
              <a:avLst/>
              <a:gdLst>
                <a:gd name="T0" fmla="*/ 67 w 134"/>
                <a:gd name="T1" fmla="*/ 134 h 134"/>
                <a:gd name="T2" fmla="*/ 0 w 134"/>
                <a:gd name="T3" fmla="*/ 67 h 134"/>
                <a:gd name="T4" fmla="*/ 67 w 134"/>
                <a:gd name="T5" fmla="*/ 0 h 134"/>
                <a:gd name="T6" fmla="*/ 134 w 134"/>
                <a:gd name="T7" fmla="*/ 67 h 134"/>
                <a:gd name="T8" fmla="*/ 67 w 134"/>
                <a:gd name="T9" fmla="*/ 134 h 134"/>
                <a:gd name="T10" fmla="*/ 67 w 134"/>
                <a:gd name="T11" fmla="*/ 10 h 134"/>
                <a:gd name="T12" fmla="*/ 10 w 134"/>
                <a:gd name="T13" fmla="*/ 67 h 134"/>
                <a:gd name="T14" fmla="*/ 67 w 134"/>
                <a:gd name="T15" fmla="*/ 124 h 134"/>
                <a:gd name="T16" fmla="*/ 124 w 134"/>
                <a:gd name="T17" fmla="*/ 67 h 134"/>
                <a:gd name="T18" fmla="*/ 67 w 134"/>
                <a:gd name="T19" fmla="*/ 1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4">
                  <a:moveTo>
                    <a:pt x="67" y="134"/>
                  </a:moveTo>
                  <a:cubicBezTo>
                    <a:pt x="30" y="134"/>
                    <a:pt x="0" y="104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04" y="0"/>
                    <a:pt x="134" y="30"/>
                    <a:pt x="134" y="67"/>
                  </a:cubicBezTo>
                  <a:cubicBezTo>
                    <a:pt x="134" y="104"/>
                    <a:pt x="104" y="134"/>
                    <a:pt x="67" y="134"/>
                  </a:cubicBezTo>
                  <a:close/>
                  <a:moveTo>
                    <a:pt x="67" y="10"/>
                  </a:moveTo>
                  <a:cubicBezTo>
                    <a:pt x="35" y="10"/>
                    <a:pt x="10" y="35"/>
                    <a:pt x="10" y="67"/>
                  </a:cubicBezTo>
                  <a:cubicBezTo>
                    <a:pt x="10" y="98"/>
                    <a:pt x="35" y="124"/>
                    <a:pt x="67" y="124"/>
                  </a:cubicBezTo>
                  <a:cubicBezTo>
                    <a:pt x="98" y="124"/>
                    <a:pt x="124" y="98"/>
                    <a:pt x="124" y="67"/>
                  </a:cubicBezTo>
                  <a:cubicBezTo>
                    <a:pt x="124" y="35"/>
                    <a:pt x="98" y="10"/>
                    <a:pt x="6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9"/>
            <p:cNvSpPr>
              <a:spLocks noEditPoints="1"/>
            </p:cNvSpPr>
            <p:nvPr/>
          </p:nvSpPr>
          <p:spPr bwMode="auto">
            <a:xfrm>
              <a:off x="5545138" y="931293"/>
              <a:ext cx="150813" cy="150813"/>
            </a:xfrm>
            <a:custGeom>
              <a:avLst/>
              <a:gdLst>
                <a:gd name="T0" fmla="*/ 36 w 72"/>
                <a:gd name="T1" fmla="*/ 72 h 72"/>
                <a:gd name="T2" fmla="*/ 0 w 72"/>
                <a:gd name="T3" fmla="*/ 36 h 72"/>
                <a:gd name="T4" fmla="*/ 36 w 72"/>
                <a:gd name="T5" fmla="*/ 0 h 72"/>
                <a:gd name="T6" fmla="*/ 72 w 72"/>
                <a:gd name="T7" fmla="*/ 36 h 72"/>
                <a:gd name="T8" fmla="*/ 36 w 72"/>
                <a:gd name="T9" fmla="*/ 72 h 72"/>
                <a:gd name="T10" fmla="*/ 36 w 72"/>
                <a:gd name="T11" fmla="*/ 10 h 72"/>
                <a:gd name="T12" fmla="*/ 10 w 72"/>
                <a:gd name="T13" fmla="*/ 36 h 72"/>
                <a:gd name="T14" fmla="*/ 36 w 72"/>
                <a:gd name="T15" fmla="*/ 62 h 72"/>
                <a:gd name="T16" fmla="*/ 62 w 72"/>
                <a:gd name="T17" fmla="*/ 36 h 72"/>
                <a:gd name="T18" fmla="*/ 36 w 72"/>
                <a:gd name="T1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2">
                  <a:moveTo>
                    <a:pt x="36" y="72"/>
                  </a:move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56"/>
                    <a:pt x="56" y="72"/>
                    <a:pt x="36" y="72"/>
                  </a:cubicBezTo>
                  <a:close/>
                  <a:moveTo>
                    <a:pt x="36" y="10"/>
                  </a:moveTo>
                  <a:cubicBezTo>
                    <a:pt x="22" y="10"/>
                    <a:pt x="10" y="21"/>
                    <a:pt x="10" y="36"/>
                  </a:cubicBezTo>
                  <a:cubicBezTo>
                    <a:pt x="10" y="50"/>
                    <a:pt x="22" y="62"/>
                    <a:pt x="36" y="62"/>
                  </a:cubicBezTo>
                  <a:cubicBezTo>
                    <a:pt x="50" y="62"/>
                    <a:pt x="62" y="50"/>
                    <a:pt x="62" y="36"/>
                  </a:cubicBezTo>
                  <a:cubicBezTo>
                    <a:pt x="62" y="21"/>
                    <a:pt x="50" y="10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5316538" y="702693"/>
              <a:ext cx="371475" cy="396875"/>
            </a:xfrm>
            <a:custGeom>
              <a:avLst/>
              <a:gdLst>
                <a:gd name="T0" fmla="*/ 155 w 177"/>
                <a:gd name="T1" fmla="*/ 0 h 189"/>
                <a:gd name="T2" fmla="*/ 134 w 177"/>
                <a:gd name="T3" fmla="*/ 0 h 189"/>
                <a:gd name="T4" fmla="*/ 104 w 177"/>
                <a:gd name="T5" fmla="*/ 28 h 189"/>
                <a:gd name="T6" fmla="*/ 91 w 177"/>
                <a:gd name="T7" fmla="*/ 33 h 189"/>
                <a:gd name="T8" fmla="*/ 72 w 177"/>
                <a:gd name="T9" fmla="*/ 26 h 189"/>
                <a:gd name="T10" fmla="*/ 50 w 177"/>
                <a:gd name="T11" fmla="*/ 35 h 189"/>
                <a:gd name="T12" fmla="*/ 35 w 177"/>
                <a:gd name="T13" fmla="*/ 50 h 189"/>
                <a:gd name="T14" fmla="*/ 26 w 177"/>
                <a:gd name="T15" fmla="*/ 72 h 189"/>
                <a:gd name="T16" fmla="*/ 33 w 177"/>
                <a:gd name="T17" fmla="*/ 91 h 189"/>
                <a:gd name="T18" fmla="*/ 28 w 177"/>
                <a:gd name="T19" fmla="*/ 104 h 189"/>
                <a:gd name="T20" fmla="*/ 0 w 177"/>
                <a:gd name="T21" fmla="*/ 134 h 189"/>
                <a:gd name="T22" fmla="*/ 0 w 177"/>
                <a:gd name="T23" fmla="*/ 155 h 189"/>
                <a:gd name="T24" fmla="*/ 28 w 177"/>
                <a:gd name="T25" fmla="*/ 186 h 189"/>
                <a:gd name="T26" fmla="*/ 29 w 177"/>
                <a:gd name="T27" fmla="*/ 189 h 189"/>
                <a:gd name="T28" fmla="*/ 52 w 177"/>
                <a:gd name="T29" fmla="*/ 189 h 189"/>
                <a:gd name="T30" fmla="*/ 44 w 177"/>
                <a:gd name="T31" fmla="*/ 165 h 189"/>
                <a:gd name="T32" fmla="*/ 31 w 177"/>
                <a:gd name="T33" fmla="*/ 165 h 189"/>
                <a:gd name="T34" fmla="*/ 21 w 177"/>
                <a:gd name="T35" fmla="*/ 155 h 189"/>
                <a:gd name="T36" fmla="*/ 21 w 177"/>
                <a:gd name="T37" fmla="*/ 134 h 189"/>
                <a:gd name="T38" fmla="*/ 31 w 177"/>
                <a:gd name="T39" fmla="*/ 124 h 189"/>
                <a:gd name="T40" fmla="*/ 44 w 177"/>
                <a:gd name="T41" fmla="*/ 124 h 189"/>
                <a:gd name="T42" fmla="*/ 59 w 177"/>
                <a:gd name="T43" fmla="*/ 88 h 189"/>
                <a:gd name="T44" fmla="*/ 50 w 177"/>
                <a:gd name="T45" fmla="*/ 79 h 189"/>
                <a:gd name="T46" fmla="*/ 50 w 177"/>
                <a:gd name="T47" fmla="*/ 64 h 189"/>
                <a:gd name="T48" fmla="*/ 64 w 177"/>
                <a:gd name="T49" fmla="*/ 50 h 189"/>
                <a:gd name="T50" fmla="*/ 72 w 177"/>
                <a:gd name="T51" fmla="*/ 47 h 189"/>
                <a:gd name="T52" fmla="*/ 79 w 177"/>
                <a:gd name="T53" fmla="*/ 50 h 189"/>
                <a:gd name="T54" fmla="*/ 88 w 177"/>
                <a:gd name="T55" fmla="*/ 59 h 189"/>
                <a:gd name="T56" fmla="*/ 124 w 177"/>
                <a:gd name="T57" fmla="*/ 43 h 189"/>
                <a:gd name="T58" fmla="*/ 124 w 177"/>
                <a:gd name="T59" fmla="*/ 31 h 189"/>
                <a:gd name="T60" fmla="*/ 134 w 177"/>
                <a:gd name="T61" fmla="*/ 21 h 189"/>
                <a:gd name="T62" fmla="*/ 155 w 177"/>
                <a:gd name="T63" fmla="*/ 21 h 189"/>
                <a:gd name="T64" fmla="*/ 165 w 177"/>
                <a:gd name="T65" fmla="*/ 31 h 189"/>
                <a:gd name="T66" fmla="*/ 165 w 177"/>
                <a:gd name="T67" fmla="*/ 43 h 189"/>
                <a:gd name="T68" fmla="*/ 177 w 177"/>
                <a:gd name="T69" fmla="*/ 47 h 189"/>
                <a:gd name="T70" fmla="*/ 177 w 177"/>
                <a:gd name="T71" fmla="*/ 9 h 189"/>
                <a:gd name="T72" fmla="*/ 155 w 177"/>
                <a:gd name="T7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7" h="189">
                  <a:moveTo>
                    <a:pt x="155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18" y="0"/>
                    <a:pt x="105" y="12"/>
                    <a:pt x="104" y="28"/>
                  </a:cubicBezTo>
                  <a:cubicBezTo>
                    <a:pt x="99" y="29"/>
                    <a:pt x="95" y="31"/>
                    <a:pt x="91" y="33"/>
                  </a:cubicBezTo>
                  <a:cubicBezTo>
                    <a:pt x="86" y="28"/>
                    <a:pt x="79" y="26"/>
                    <a:pt x="72" y="26"/>
                  </a:cubicBezTo>
                  <a:cubicBezTo>
                    <a:pt x="63" y="26"/>
                    <a:pt x="56" y="29"/>
                    <a:pt x="50" y="35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29" y="56"/>
                    <a:pt x="26" y="63"/>
                    <a:pt x="26" y="72"/>
                  </a:cubicBezTo>
                  <a:cubicBezTo>
                    <a:pt x="26" y="79"/>
                    <a:pt x="29" y="86"/>
                    <a:pt x="33" y="91"/>
                  </a:cubicBezTo>
                  <a:cubicBezTo>
                    <a:pt x="31" y="95"/>
                    <a:pt x="29" y="99"/>
                    <a:pt x="28" y="104"/>
                  </a:cubicBezTo>
                  <a:cubicBezTo>
                    <a:pt x="12" y="105"/>
                    <a:pt x="0" y="118"/>
                    <a:pt x="0" y="134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71"/>
                    <a:pt x="12" y="184"/>
                    <a:pt x="28" y="186"/>
                  </a:cubicBezTo>
                  <a:cubicBezTo>
                    <a:pt x="28" y="187"/>
                    <a:pt x="29" y="188"/>
                    <a:pt x="29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48" y="182"/>
                    <a:pt x="45" y="174"/>
                    <a:pt x="44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5" y="165"/>
                    <a:pt x="21" y="161"/>
                    <a:pt x="21" y="155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1" y="129"/>
                    <a:pt x="25" y="124"/>
                    <a:pt x="31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6" y="111"/>
                    <a:pt x="52" y="99"/>
                    <a:pt x="59" y="8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6" y="75"/>
                    <a:pt x="46" y="68"/>
                    <a:pt x="50" y="64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6" y="48"/>
                    <a:pt x="69" y="47"/>
                    <a:pt x="72" y="47"/>
                  </a:cubicBezTo>
                  <a:cubicBezTo>
                    <a:pt x="74" y="47"/>
                    <a:pt x="77" y="48"/>
                    <a:pt x="79" y="50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99" y="52"/>
                    <a:pt x="111" y="46"/>
                    <a:pt x="124" y="43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25"/>
                    <a:pt x="129" y="21"/>
                    <a:pt x="134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61" y="21"/>
                    <a:pt x="165" y="25"/>
                    <a:pt x="165" y="31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9" y="44"/>
                    <a:pt x="173" y="45"/>
                    <a:pt x="177" y="47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1" y="3"/>
                    <a:pt x="1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4208501" y="376166"/>
            <a:ext cx="390728" cy="371822"/>
            <a:chOff x="6719888" y="887413"/>
            <a:chExt cx="492125" cy="468312"/>
          </a:xfrm>
          <a:solidFill>
            <a:schemeClr val="tx1"/>
          </a:solidFill>
        </p:grpSpPr>
        <p:sp>
          <p:nvSpPr>
            <p:cNvPr id="68" name="Freeform 13"/>
            <p:cNvSpPr>
              <a:spLocks noEditPoints="1"/>
            </p:cNvSpPr>
            <p:nvPr/>
          </p:nvSpPr>
          <p:spPr bwMode="auto">
            <a:xfrm>
              <a:off x="6719888" y="887413"/>
              <a:ext cx="492125" cy="468312"/>
            </a:xfrm>
            <a:custGeom>
              <a:avLst/>
              <a:gdLst>
                <a:gd name="T0" fmla="*/ 117 w 128"/>
                <a:gd name="T1" fmla="*/ 0 h 122"/>
                <a:gd name="T2" fmla="*/ 11 w 128"/>
                <a:gd name="T3" fmla="*/ 0 h 122"/>
                <a:gd name="T4" fmla="*/ 0 w 128"/>
                <a:gd name="T5" fmla="*/ 11 h 122"/>
                <a:gd name="T6" fmla="*/ 0 w 128"/>
                <a:gd name="T7" fmla="*/ 93 h 122"/>
                <a:gd name="T8" fmla="*/ 11 w 128"/>
                <a:gd name="T9" fmla="*/ 104 h 122"/>
                <a:gd name="T10" fmla="*/ 43 w 128"/>
                <a:gd name="T11" fmla="*/ 104 h 122"/>
                <a:gd name="T12" fmla="*/ 38 w 128"/>
                <a:gd name="T13" fmla="*/ 110 h 122"/>
                <a:gd name="T14" fmla="*/ 35 w 128"/>
                <a:gd name="T15" fmla="*/ 113 h 122"/>
                <a:gd name="T16" fmla="*/ 34 w 128"/>
                <a:gd name="T17" fmla="*/ 118 h 122"/>
                <a:gd name="T18" fmla="*/ 42 w 128"/>
                <a:gd name="T19" fmla="*/ 122 h 122"/>
                <a:gd name="T20" fmla="*/ 86 w 128"/>
                <a:gd name="T21" fmla="*/ 122 h 122"/>
                <a:gd name="T22" fmla="*/ 94 w 128"/>
                <a:gd name="T23" fmla="*/ 118 h 122"/>
                <a:gd name="T24" fmla="*/ 94 w 128"/>
                <a:gd name="T25" fmla="*/ 113 h 122"/>
                <a:gd name="T26" fmla="*/ 91 w 128"/>
                <a:gd name="T27" fmla="*/ 110 h 122"/>
                <a:gd name="T28" fmla="*/ 85 w 128"/>
                <a:gd name="T29" fmla="*/ 104 h 122"/>
                <a:gd name="T30" fmla="*/ 117 w 128"/>
                <a:gd name="T31" fmla="*/ 104 h 122"/>
                <a:gd name="T32" fmla="*/ 128 w 128"/>
                <a:gd name="T33" fmla="*/ 93 h 122"/>
                <a:gd name="T34" fmla="*/ 128 w 128"/>
                <a:gd name="T35" fmla="*/ 11 h 122"/>
                <a:gd name="T36" fmla="*/ 117 w 128"/>
                <a:gd name="T37" fmla="*/ 0 h 122"/>
                <a:gd name="T38" fmla="*/ 88 w 128"/>
                <a:gd name="T39" fmla="*/ 113 h 122"/>
                <a:gd name="T40" fmla="*/ 90 w 128"/>
                <a:gd name="T41" fmla="*/ 116 h 122"/>
                <a:gd name="T42" fmla="*/ 90 w 128"/>
                <a:gd name="T43" fmla="*/ 116 h 122"/>
                <a:gd name="T44" fmla="*/ 86 w 128"/>
                <a:gd name="T45" fmla="*/ 118 h 122"/>
                <a:gd name="T46" fmla="*/ 42 w 128"/>
                <a:gd name="T47" fmla="*/ 118 h 122"/>
                <a:gd name="T48" fmla="*/ 38 w 128"/>
                <a:gd name="T49" fmla="*/ 116 h 122"/>
                <a:gd name="T50" fmla="*/ 38 w 128"/>
                <a:gd name="T51" fmla="*/ 116 h 122"/>
                <a:gd name="T52" fmla="*/ 38 w 128"/>
                <a:gd name="T53" fmla="*/ 116 h 122"/>
                <a:gd name="T54" fmla="*/ 40 w 128"/>
                <a:gd name="T55" fmla="*/ 113 h 122"/>
                <a:gd name="T56" fmla="*/ 48 w 128"/>
                <a:gd name="T57" fmla="*/ 104 h 122"/>
                <a:gd name="T58" fmla="*/ 80 w 128"/>
                <a:gd name="T59" fmla="*/ 104 h 122"/>
                <a:gd name="T60" fmla="*/ 88 w 128"/>
                <a:gd name="T61" fmla="*/ 113 h 122"/>
                <a:gd name="T62" fmla="*/ 120 w 128"/>
                <a:gd name="T63" fmla="*/ 93 h 122"/>
                <a:gd name="T64" fmla="*/ 117 w 128"/>
                <a:gd name="T65" fmla="*/ 96 h 122"/>
                <a:gd name="T66" fmla="*/ 11 w 128"/>
                <a:gd name="T67" fmla="*/ 96 h 122"/>
                <a:gd name="T68" fmla="*/ 8 w 128"/>
                <a:gd name="T69" fmla="*/ 93 h 122"/>
                <a:gd name="T70" fmla="*/ 8 w 128"/>
                <a:gd name="T71" fmla="*/ 11 h 122"/>
                <a:gd name="T72" fmla="*/ 11 w 128"/>
                <a:gd name="T73" fmla="*/ 8 h 122"/>
                <a:gd name="T74" fmla="*/ 117 w 128"/>
                <a:gd name="T75" fmla="*/ 8 h 122"/>
                <a:gd name="T76" fmla="*/ 120 w 128"/>
                <a:gd name="T77" fmla="*/ 11 h 122"/>
                <a:gd name="T78" fmla="*/ 120 w 128"/>
                <a:gd name="T7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2">
                  <a:moveTo>
                    <a:pt x="11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1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2" y="106"/>
                    <a:pt x="39" y="109"/>
                    <a:pt x="38" y="110"/>
                  </a:cubicBezTo>
                  <a:cubicBezTo>
                    <a:pt x="36" y="111"/>
                    <a:pt x="35" y="112"/>
                    <a:pt x="35" y="113"/>
                  </a:cubicBezTo>
                  <a:cubicBezTo>
                    <a:pt x="34" y="114"/>
                    <a:pt x="33" y="116"/>
                    <a:pt x="34" y="118"/>
                  </a:cubicBezTo>
                  <a:cubicBezTo>
                    <a:pt x="35" y="120"/>
                    <a:pt x="37" y="122"/>
                    <a:pt x="42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91" y="122"/>
                    <a:pt x="93" y="120"/>
                    <a:pt x="94" y="118"/>
                  </a:cubicBezTo>
                  <a:cubicBezTo>
                    <a:pt x="95" y="116"/>
                    <a:pt x="95" y="114"/>
                    <a:pt x="94" y="113"/>
                  </a:cubicBezTo>
                  <a:cubicBezTo>
                    <a:pt x="93" y="112"/>
                    <a:pt x="92" y="111"/>
                    <a:pt x="91" y="110"/>
                  </a:cubicBezTo>
                  <a:cubicBezTo>
                    <a:pt x="89" y="109"/>
                    <a:pt x="87" y="106"/>
                    <a:pt x="85" y="104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23" y="104"/>
                    <a:pt x="128" y="99"/>
                    <a:pt x="128" y="9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5"/>
                    <a:pt x="123" y="0"/>
                    <a:pt x="117" y="0"/>
                  </a:cubicBezTo>
                  <a:close/>
                  <a:moveTo>
                    <a:pt x="88" y="113"/>
                  </a:moveTo>
                  <a:cubicBezTo>
                    <a:pt x="89" y="114"/>
                    <a:pt x="90" y="115"/>
                    <a:pt x="90" y="116"/>
                  </a:cubicBezTo>
                  <a:cubicBezTo>
                    <a:pt x="90" y="116"/>
                    <a:pt x="91" y="116"/>
                    <a:pt x="90" y="116"/>
                  </a:cubicBezTo>
                  <a:cubicBezTo>
                    <a:pt x="90" y="117"/>
                    <a:pt x="88" y="118"/>
                    <a:pt x="86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0" y="118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9" y="114"/>
                    <a:pt x="40" y="113"/>
                  </a:cubicBezTo>
                  <a:cubicBezTo>
                    <a:pt x="44" y="109"/>
                    <a:pt x="47" y="106"/>
                    <a:pt x="48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2" y="106"/>
                    <a:pt x="84" y="109"/>
                    <a:pt x="88" y="113"/>
                  </a:cubicBezTo>
                  <a:close/>
                  <a:moveTo>
                    <a:pt x="120" y="93"/>
                  </a:moveTo>
                  <a:cubicBezTo>
                    <a:pt x="120" y="95"/>
                    <a:pt x="119" y="96"/>
                    <a:pt x="117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8" y="95"/>
                    <a:pt x="8" y="9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9" y="8"/>
                    <a:pt x="120" y="9"/>
                    <a:pt x="120" y="11"/>
                  </a:cubicBezTo>
                  <a:lnTo>
                    <a:pt x="12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14"/>
            <p:cNvSpPr>
              <a:spLocks noEditPoints="1"/>
            </p:cNvSpPr>
            <p:nvPr/>
          </p:nvSpPr>
          <p:spPr bwMode="auto">
            <a:xfrm>
              <a:off x="6781801" y="947738"/>
              <a:ext cx="368300" cy="247650"/>
            </a:xfrm>
            <a:custGeom>
              <a:avLst/>
              <a:gdLst>
                <a:gd name="T0" fmla="*/ 89 w 96"/>
                <a:gd name="T1" fmla="*/ 0 h 64"/>
                <a:gd name="T2" fmla="*/ 7 w 96"/>
                <a:gd name="T3" fmla="*/ 0 h 64"/>
                <a:gd name="T4" fmla="*/ 0 w 96"/>
                <a:gd name="T5" fmla="*/ 7 h 64"/>
                <a:gd name="T6" fmla="*/ 0 w 96"/>
                <a:gd name="T7" fmla="*/ 57 h 64"/>
                <a:gd name="T8" fmla="*/ 7 w 96"/>
                <a:gd name="T9" fmla="*/ 64 h 64"/>
                <a:gd name="T10" fmla="*/ 89 w 96"/>
                <a:gd name="T11" fmla="*/ 64 h 64"/>
                <a:gd name="T12" fmla="*/ 96 w 96"/>
                <a:gd name="T13" fmla="*/ 57 h 64"/>
                <a:gd name="T14" fmla="*/ 96 w 96"/>
                <a:gd name="T15" fmla="*/ 7 h 64"/>
                <a:gd name="T16" fmla="*/ 89 w 96"/>
                <a:gd name="T17" fmla="*/ 0 h 64"/>
                <a:gd name="T18" fmla="*/ 92 w 96"/>
                <a:gd name="T19" fmla="*/ 57 h 64"/>
                <a:gd name="T20" fmla="*/ 89 w 96"/>
                <a:gd name="T21" fmla="*/ 60 h 64"/>
                <a:gd name="T22" fmla="*/ 7 w 96"/>
                <a:gd name="T23" fmla="*/ 60 h 64"/>
                <a:gd name="T24" fmla="*/ 4 w 96"/>
                <a:gd name="T25" fmla="*/ 57 h 64"/>
                <a:gd name="T26" fmla="*/ 4 w 96"/>
                <a:gd name="T27" fmla="*/ 7 h 64"/>
                <a:gd name="T28" fmla="*/ 7 w 96"/>
                <a:gd name="T29" fmla="*/ 4 h 64"/>
                <a:gd name="T30" fmla="*/ 89 w 96"/>
                <a:gd name="T31" fmla="*/ 4 h 64"/>
                <a:gd name="T32" fmla="*/ 92 w 96"/>
                <a:gd name="T33" fmla="*/ 7 h 64"/>
                <a:gd name="T34" fmla="*/ 92 w 96"/>
                <a:gd name="T3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4">
                  <a:moveTo>
                    <a:pt x="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3" y="64"/>
                    <a:pt x="96" y="61"/>
                    <a:pt x="96" y="5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lose/>
                  <a:moveTo>
                    <a:pt x="92" y="57"/>
                  </a:moveTo>
                  <a:cubicBezTo>
                    <a:pt x="92" y="59"/>
                    <a:pt x="91" y="60"/>
                    <a:pt x="8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5" y="60"/>
                    <a:pt x="4" y="59"/>
                    <a:pt x="4" y="5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1" y="4"/>
                    <a:pt x="92" y="5"/>
                    <a:pt x="92" y="7"/>
                  </a:cubicBezTo>
                  <a:lnTo>
                    <a:pt x="92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15"/>
            <p:cNvSpPr>
              <a:spLocks noEditPoints="1"/>
            </p:cNvSpPr>
            <p:nvPr/>
          </p:nvSpPr>
          <p:spPr bwMode="auto">
            <a:xfrm>
              <a:off x="6943726" y="1201738"/>
              <a:ext cx="46038" cy="47625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16"/>
            <p:cNvSpPr>
              <a:spLocks/>
            </p:cNvSpPr>
            <p:nvPr/>
          </p:nvSpPr>
          <p:spPr bwMode="auto">
            <a:xfrm>
              <a:off x="6881813" y="1044575"/>
              <a:ext cx="61913" cy="65087"/>
            </a:xfrm>
            <a:custGeom>
              <a:avLst/>
              <a:gdLst>
                <a:gd name="T0" fmla="*/ 0 w 39"/>
                <a:gd name="T1" fmla="*/ 24 h 41"/>
                <a:gd name="T2" fmla="*/ 39 w 39"/>
                <a:gd name="T3" fmla="*/ 41 h 41"/>
                <a:gd name="T4" fmla="*/ 39 w 39"/>
                <a:gd name="T5" fmla="*/ 32 h 41"/>
                <a:gd name="T6" fmla="*/ 12 w 39"/>
                <a:gd name="T7" fmla="*/ 19 h 41"/>
                <a:gd name="T8" fmla="*/ 39 w 39"/>
                <a:gd name="T9" fmla="*/ 10 h 41"/>
                <a:gd name="T10" fmla="*/ 39 w 39"/>
                <a:gd name="T11" fmla="*/ 0 h 41"/>
                <a:gd name="T12" fmla="*/ 0 w 39"/>
                <a:gd name="T13" fmla="*/ 17 h 41"/>
                <a:gd name="T14" fmla="*/ 0 w 39"/>
                <a:gd name="T15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1">
                  <a:moveTo>
                    <a:pt x="0" y="24"/>
                  </a:moveTo>
                  <a:lnTo>
                    <a:pt x="39" y="41"/>
                  </a:lnTo>
                  <a:lnTo>
                    <a:pt x="39" y="32"/>
                  </a:lnTo>
                  <a:lnTo>
                    <a:pt x="12" y="19"/>
                  </a:lnTo>
                  <a:lnTo>
                    <a:pt x="39" y="10"/>
                  </a:lnTo>
                  <a:lnTo>
                    <a:pt x="39" y="0"/>
                  </a:lnTo>
                  <a:lnTo>
                    <a:pt x="0" y="17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17"/>
            <p:cNvSpPr>
              <a:spLocks/>
            </p:cNvSpPr>
            <p:nvPr/>
          </p:nvSpPr>
          <p:spPr bwMode="auto">
            <a:xfrm>
              <a:off x="6950076" y="1033463"/>
              <a:ext cx="31750" cy="87312"/>
            </a:xfrm>
            <a:custGeom>
              <a:avLst/>
              <a:gdLst>
                <a:gd name="T0" fmla="*/ 7 w 8"/>
                <a:gd name="T1" fmla="*/ 0 h 23"/>
                <a:gd name="T2" fmla="*/ 5 w 8"/>
                <a:gd name="T3" fmla="*/ 0 h 23"/>
                <a:gd name="T4" fmla="*/ 5 w 8"/>
                <a:gd name="T5" fmla="*/ 2 h 23"/>
                <a:gd name="T6" fmla="*/ 0 w 8"/>
                <a:gd name="T7" fmla="*/ 20 h 23"/>
                <a:gd name="T8" fmla="*/ 0 w 8"/>
                <a:gd name="T9" fmla="*/ 22 h 23"/>
                <a:gd name="T10" fmla="*/ 2 w 8"/>
                <a:gd name="T11" fmla="*/ 23 h 23"/>
                <a:gd name="T12" fmla="*/ 3 w 8"/>
                <a:gd name="T13" fmla="*/ 23 h 23"/>
                <a:gd name="T14" fmla="*/ 3 w 8"/>
                <a:gd name="T15" fmla="*/ 22 h 23"/>
                <a:gd name="T16" fmla="*/ 4 w 8"/>
                <a:gd name="T17" fmla="*/ 21 h 23"/>
                <a:gd name="T18" fmla="*/ 8 w 8"/>
                <a:gd name="T19" fmla="*/ 3 h 23"/>
                <a:gd name="T20" fmla="*/ 8 w 8"/>
                <a:gd name="T21" fmla="*/ 1 h 23"/>
                <a:gd name="T22" fmla="*/ 8 w 8"/>
                <a:gd name="T23" fmla="*/ 0 h 23"/>
                <a:gd name="T24" fmla="*/ 7 w 8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23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0" y="23"/>
                    <a:pt x="1" y="23"/>
                    <a:pt x="2" y="23"/>
                  </a:cubicBezTo>
                  <a:cubicBezTo>
                    <a:pt x="2" y="23"/>
                    <a:pt x="2" y="23"/>
                    <a:pt x="3" y="23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18"/>
            <p:cNvSpPr>
              <a:spLocks/>
            </p:cNvSpPr>
            <p:nvPr/>
          </p:nvSpPr>
          <p:spPr bwMode="auto">
            <a:xfrm>
              <a:off x="6989763" y="1044575"/>
              <a:ext cx="60325" cy="65087"/>
            </a:xfrm>
            <a:custGeom>
              <a:avLst/>
              <a:gdLst>
                <a:gd name="T0" fmla="*/ 0 w 38"/>
                <a:gd name="T1" fmla="*/ 10 h 41"/>
                <a:gd name="T2" fmla="*/ 26 w 38"/>
                <a:gd name="T3" fmla="*/ 19 h 41"/>
                <a:gd name="T4" fmla="*/ 0 w 38"/>
                <a:gd name="T5" fmla="*/ 32 h 41"/>
                <a:gd name="T6" fmla="*/ 0 w 38"/>
                <a:gd name="T7" fmla="*/ 41 h 41"/>
                <a:gd name="T8" fmla="*/ 38 w 38"/>
                <a:gd name="T9" fmla="*/ 24 h 41"/>
                <a:gd name="T10" fmla="*/ 38 w 38"/>
                <a:gd name="T11" fmla="*/ 17 h 41"/>
                <a:gd name="T12" fmla="*/ 0 w 38"/>
                <a:gd name="T13" fmla="*/ 0 h 41"/>
                <a:gd name="T14" fmla="*/ 0 w 38"/>
                <a:gd name="T15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1">
                  <a:moveTo>
                    <a:pt x="0" y="10"/>
                  </a:moveTo>
                  <a:lnTo>
                    <a:pt x="26" y="19"/>
                  </a:lnTo>
                  <a:lnTo>
                    <a:pt x="0" y="32"/>
                  </a:lnTo>
                  <a:lnTo>
                    <a:pt x="0" y="41"/>
                  </a:lnTo>
                  <a:lnTo>
                    <a:pt x="38" y="24"/>
                  </a:lnTo>
                  <a:lnTo>
                    <a:pt x="38" y="17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3188414" y="2849734"/>
            <a:ext cx="441736" cy="442490"/>
            <a:chOff x="7456488" y="5027613"/>
            <a:chExt cx="930275" cy="931862"/>
          </a:xfrm>
          <a:solidFill>
            <a:schemeClr val="tx1"/>
          </a:solidFill>
        </p:grpSpPr>
        <p:sp>
          <p:nvSpPr>
            <p:cNvPr id="75" name="Freeform 5"/>
            <p:cNvSpPr>
              <a:spLocks noEditPoints="1"/>
            </p:cNvSpPr>
            <p:nvPr/>
          </p:nvSpPr>
          <p:spPr bwMode="auto">
            <a:xfrm>
              <a:off x="7456488" y="5183188"/>
              <a:ext cx="744538" cy="776287"/>
            </a:xfrm>
            <a:custGeom>
              <a:avLst/>
              <a:gdLst>
                <a:gd name="T0" fmla="*/ 134 w 196"/>
                <a:gd name="T1" fmla="*/ 204 h 204"/>
                <a:gd name="T2" fmla="*/ 128 w 196"/>
                <a:gd name="T3" fmla="*/ 180 h 204"/>
                <a:gd name="T4" fmla="*/ 16 w 196"/>
                <a:gd name="T5" fmla="*/ 174 h 204"/>
                <a:gd name="T6" fmla="*/ 6 w 196"/>
                <a:gd name="T7" fmla="*/ 68 h 204"/>
                <a:gd name="T8" fmla="*/ 0 w 196"/>
                <a:gd name="T9" fmla="*/ 30 h 204"/>
                <a:gd name="T10" fmla="*/ 16 w 196"/>
                <a:gd name="T11" fmla="*/ 24 h 204"/>
                <a:gd name="T12" fmla="*/ 22 w 196"/>
                <a:gd name="T13" fmla="*/ 0 h 204"/>
                <a:gd name="T14" fmla="*/ 60 w 196"/>
                <a:gd name="T15" fmla="*/ 6 h 204"/>
                <a:gd name="T16" fmla="*/ 166 w 196"/>
                <a:gd name="T17" fmla="*/ 24 h 204"/>
                <a:gd name="T18" fmla="*/ 172 w 196"/>
                <a:gd name="T19" fmla="*/ 136 h 204"/>
                <a:gd name="T20" fmla="*/ 196 w 196"/>
                <a:gd name="T21" fmla="*/ 142 h 204"/>
                <a:gd name="T22" fmla="*/ 190 w 196"/>
                <a:gd name="T23" fmla="*/ 180 h 204"/>
                <a:gd name="T24" fmla="*/ 172 w 196"/>
                <a:gd name="T25" fmla="*/ 198 h 204"/>
                <a:gd name="T26" fmla="*/ 140 w 196"/>
                <a:gd name="T27" fmla="*/ 192 h 204"/>
                <a:gd name="T28" fmla="*/ 160 w 196"/>
                <a:gd name="T29" fmla="*/ 174 h 204"/>
                <a:gd name="T30" fmla="*/ 184 w 196"/>
                <a:gd name="T31" fmla="*/ 168 h 204"/>
                <a:gd name="T32" fmla="*/ 166 w 196"/>
                <a:gd name="T33" fmla="*/ 148 h 204"/>
                <a:gd name="T34" fmla="*/ 160 w 196"/>
                <a:gd name="T35" fmla="*/ 36 h 204"/>
                <a:gd name="T36" fmla="*/ 48 w 196"/>
                <a:gd name="T37" fmla="*/ 30 h 204"/>
                <a:gd name="T38" fmla="*/ 28 w 196"/>
                <a:gd name="T39" fmla="*/ 12 h 204"/>
                <a:gd name="T40" fmla="*/ 22 w 196"/>
                <a:gd name="T41" fmla="*/ 36 h 204"/>
                <a:gd name="T42" fmla="*/ 12 w 196"/>
                <a:gd name="T43" fmla="*/ 56 h 204"/>
                <a:gd name="T44" fmla="*/ 28 w 196"/>
                <a:gd name="T45" fmla="*/ 62 h 204"/>
                <a:gd name="T46" fmla="*/ 134 w 196"/>
                <a:gd name="T47" fmla="*/ 168 h 204"/>
                <a:gd name="T48" fmla="*/ 140 w 196"/>
                <a:gd name="T49" fmla="*/ 192 h 204"/>
                <a:gd name="T50" fmla="*/ 54 w 196"/>
                <a:gd name="T51" fmla="*/ 148 h 204"/>
                <a:gd name="T52" fmla="*/ 48 w 196"/>
                <a:gd name="T53" fmla="*/ 62 h 204"/>
                <a:gd name="T54" fmla="*/ 134 w 196"/>
                <a:gd name="T55" fmla="*/ 56 h 204"/>
                <a:gd name="T56" fmla="*/ 140 w 196"/>
                <a:gd name="T57" fmla="*/ 142 h 204"/>
                <a:gd name="T58" fmla="*/ 60 w 196"/>
                <a:gd name="T59" fmla="*/ 136 h 204"/>
                <a:gd name="T60" fmla="*/ 128 w 196"/>
                <a:gd name="T61" fmla="*/ 68 h 204"/>
                <a:gd name="T62" fmla="*/ 60 w 196"/>
                <a:gd name="T63" fmla="*/ 13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6" h="204">
                  <a:moveTo>
                    <a:pt x="166" y="204"/>
                  </a:moveTo>
                  <a:cubicBezTo>
                    <a:pt x="134" y="204"/>
                    <a:pt x="134" y="204"/>
                    <a:pt x="134" y="204"/>
                  </a:cubicBezTo>
                  <a:cubicBezTo>
                    <a:pt x="131" y="204"/>
                    <a:pt x="128" y="201"/>
                    <a:pt x="128" y="198"/>
                  </a:cubicBezTo>
                  <a:cubicBezTo>
                    <a:pt x="128" y="180"/>
                    <a:pt x="128" y="180"/>
                    <a:pt x="128" y="180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19" y="180"/>
                    <a:pt x="16" y="177"/>
                    <a:pt x="16" y="174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65"/>
                    <a:pt x="0" y="6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3" y="24"/>
                    <a:pt x="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3"/>
                    <a:pt x="19" y="0"/>
                    <a:pt x="22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9" y="24"/>
                    <a:pt x="172" y="27"/>
                    <a:pt x="172" y="30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3" y="136"/>
                    <a:pt x="196" y="139"/>
                    <a:pt x="196" y="142"/>
                  </a:cubicBezTo>
                  <a:cubicBezTo>
                    <a:pt x="196" y="174"/>
                    <a:pt x="196" y="174"/>
                    <a:pt x="196" y="174"/>
                  </a:cubicBezTo>
                  <a:cubicBezTo>
                    <a:pt x="196" y="177"/>
                    <a:pt x="193" y="180"/>
                    <a:pt x="190" y="180"/>
                  </a:cubicBezTo>
                  <a:cubicBezTo>
                    <a:pt x="172" y="180"/>
                    <a:pt x="172" y="180"/>
                    <a:pt x="172" y="180"/>
                  </a:cubicBezTo>
                  <a:cubicBezTo>
                    <a:pt x="172" y="198"/>
                    <a:pt x="172" y="198"/>
                    <a:pt x="172" y="198"/>
                  </a:cubicBezTo>
                  <a:cubicBezTo>
                    <a:pt x="172" y="201"/>
                    <a:pt x="169" y="204"/>
                    <a:pt x="166" y="204"/>
                  </a:cubicBezTo>
                  <a:close/>
                  <a:moveTo>
                    <a:pt x="140" y="192"/>
                  </a:moveTo>
                  <a:cubicBezTo>
                    <a:pt x="160" y="192"/>
                    <a:pt x="160" y="192"/>
                    <a:pt x="160" y="192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1"/>
                    <a:pt x="163" y="168"/>
                    <a:pt x="166" y="168"/>
                  </a:cubicBezTo>
                  <a:cubicBezTo>
                    <a:pt x="184" y="168"/>
                    <a:pt x="184" y="168"/>
                    <a:pt x="184" y="168"/>
                  </a:cubicBezTo>
                  <a:cubicBezTo>
                    <a:pt x="184" y="148"/>
                    <a:pt x="184" y="148"/>
                    <a:pt x="184" y="148"/>
                  </a:cubicBezTo>
                  <a:cubicBezTo>
                    <a:pt x="166" y="148"/>
                    <a:pt x="166" y="148"/>
                    <a:pt x="166" y="148"/>
                  </a:cubicBezTo>
                  <a:cubicBezTo>
                    <a:pt x="163" y="148"/>
                    <a:pt x="160" y="145"/>
                    <a:pt x="160" y="142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1" y="36"/>
                    <a:pt x="48" y="33"/>
                    <a:pt x="48" y="3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3"/>
                    <a:pt x="25" y="36"/>
                    <a:pt x="2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56"/>
                    <a:pt x="28" y="59"/>
                    <a:pt x="28" y="62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134" y="168"/>
                    <a:pt x="134" y="168"/>
                    <a:pt x="134" y="168"/>
                  </a:cubicBezTo>
                  <a:cubicBezTo>
                    <a:pt x="137" y="168"/>
                    <a:pt x="140" y="171"/>
                    <a:pt x="140" y="174"/>
                  </a:cubicBezTo>
                  <a:lnTo>
                    <a:pt x="140" y="192"/>
                  </a:lnTo>
                  <a:close/>
                  <a:moveTo>
                    <a:pt x="134" y="148"/>
                  </a:moveTo>
                  <a:cubicBezTo>
                    <a:pt x="54" y="148"/>
                    <a:pt x="54" y="148"/>
                    <a:pt x="54" y="148"/>
                  </a:cubicBezTo>
                  <a:cubicBezTo>
                    <a:pt x="51" y="148"/>
                    <a:pt x="48" y="145"/>
                    <a:pt x="48" y="14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59"/>
                    <a:pt x="51" y="56"/>
                    <a:pt x="54" y="5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7" y="56"/>
                    <a:pt x="140" y="59"/>
                    <a:pt x="140" y="62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0" y="145"/>
                    <a:pt x="137" y="148"/>
                    <a:pt x="134" y="148"/>
                  </a:cubicBezTo>
                  <a:close/>
                  <a:moveTo>
                    <a:pt x="60" y="136"/>
                  </a:moveTo>
                  <a:cubicBezTo>
                    <a:pt x="128" y="136"/>
                    <a:pt x="128" y="136"/>
                    <a:pt x="128" y="136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60" y="68"/>
                    <a:pt x="60" y="68"/>
                    <a:pt x="60" y="68"/>
                  </a:cubicBezTo>
                  <a:lnTo>
                    <a:pt x="60" y="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6"/>
            <p:cNvSpPr>
              <a:spLocks/>
            </p:cNvSpPr>
            <p:nvPr/>
          </p:nvSpPr>
          <p:spPr bwMode="auto">
            <a:xfrm>
              <a:off x="7635876" y="5392738"/>
              <a:ext cx="355600" cy="354012"/>
            </a:xfrm>
            <a:custGeom>
              <a:avLst/>
              <a:gdLst>
                <a:gd name="T0" fmla="*/ 7 w 94"/>
                <a:gd name="T1" fmla="*/ 93 h 93"/>
                <a:gd name="T2" fmla="*/ 3 w 94"/>
                <a:gd name="T3" fmla="*/ 91 h 93"/>
                <a:gd name="T4" fmla="*/ 3 w 94"/>
                <a:gd name="T5" fmla="*/ 83 h 93"/>
                <a:gd name="T6" fmla="*/ 83 w 94"/>
                <a:gd name="T7" fmla="*/ 3 h 93"/>
                <a:gd name="T8" fmla="*/ 91 w 94"/>
                <a:gd name="T9" fmla="*/ 3 h 93"/>
                <a:gd name="T10" fmla="*/ 91 w 94"/>
                <a:gd name="T11" fmla="*/ 11 h 93"/>
                <a:gd name="T12" fmla="*/ 11 w 94"/>
                <a:gd name="T13" fmla="*/ 91 h 93"/>
                <a:gd name="T14" fmla="*/ 7 w 94"/>
                <a:gd name="T1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93">
                  <a:moveTo>
                    <a:pt x="7" y="93"/>
                  </a:moveTo>
                  <a:cubicBezTo>
                    <a:pt x="5" y="93"/>
                    <a:pt x="4" y="92"/>
                    <a:pt x="3" y="91"/>
                  </a:cubicBezTo>
                  <a:cubicBezTo>
                    <a:pt x="0" y="89"/>
                    <a:pt x="0" y="85"/>
                    <a:pt x="3" y="8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5" y="0"/>
                    <a:pt x="89" y="0"/>
                    <a:pt x="91" y="3"/>
                  </a:cubicBezTo>
                  <a:cubicBezTo>
                    <a:pt x="94" y="5"/>
                    <a:pt x="94" y="9"/>
                    <a:pt x="91" y="1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2"/>
                    <a:pt x="9" y="93"/>
                    <a:pt x="7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7"/>
            <p:cNvSpPr>
              <a:spLocks/>
            </p:cNvSpPr>
            <p:nvPr/>
          </p:nvSpPr>
          <p:spPr bwMode="auto">
            <a:xfrm>
              <a:off x="8059738" y="5027613"/>
              <a:ext cx="327025" cy="292100"/>
            </a:xfrm>
            <a:custGeom>
              <a:avLst/>
              <a:gdLst>
                <a:gd name="T0" fmla="*/ 7 w 86"/>
                <a:gd name="T1" fmla="*/ 77 h 77"/>
                <a:gd name="T2" fmla="*/ 3 w 86"/>
                <a:gd name="T3" fmla="*/ 75 h 77"/>
                <a:gd name="T4" fmla="*/ 3 w 86"/>
                <a:gd name="T5" fmla="*/ 67 h 77"/>
                <a:gd name="T6" fmla="*/ 75 w 86"/>
                <a:gd name="T7" fmla="*/ 3 h 77"/>
                <a:gd name="T8" fmla="*/ 83 w 86"/>
                <a:gd name="T9" fmla="*/ 3 h 77"/>
                <a:gd name="T10" fmla="*/ 83 w 86"/>
                <a:gd name="T11" fmla="*/ 11 h 77"/>
                <a:gd name="T12" fmla="*/ 11 w 86"/>
                <a:gd name="T13" fmla="*/ 75 h 77"/>
                <a:gd name="T14" fmla="*/ 7 w 86"/>
                <a:gd name="T1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77">
                  <a:moveTo>
                    <a:pt x="7" y="77"/>
                  </a:moveTo>
                  <a:cubicBezTo>
                    <a:pt x="5" y="77"/>
                    <a:pt x="4" y="76"/>
                    <a:pt x="3" y="75"/>
                  </a:cubicBezTo>
                  <a:cubicBezTo>
                    <a:pt x="0" y="73"/>
                    <a:pt x="1" y="69"/>
                    <a:pt x="3" y="67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7" y="0"/>
                    <a:pt x="81" y="1"/>
                    <a:pt x="83" y="3"/>
                  </a:cubicBezTo>
                  <a:cubicBezTo>
                    <a:pt x="86" y="5"/>
                    <a:pt x="85" y="9"/>
                    <a:pt x="83" y="11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0" y="77"/>
                    <a:pt x="8" y="77"/>
                    <a:pt x="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8"/>
            <p:cNvSpPr>
              <a:spLocks/>
            </p:cNvSpPr>
            <p:nvPr/>
          </p:nvSpPr>
          <p:spPr bwMode="auto">
            <a:xfrm>
              <a:off x="7513638" y="5275263"/>
              <a:ext cx="171450" cy="44450"/>
            </a:xfrm>
            <a:custGeom>
              <a:avLst/>
              <a:gdLst>
                <a:gd name="T0" fmla="*/ 39 w 45"/>
                <a:gd name="T1" fmla="*/ 12 h 12"/>
                <a:gd name="T2" fmla="*/ 6 w 45"/>
                <a:gd name="T3" fmla="*/ 12 h 12"/>
                <a:gd name="T4" fmla="*/ 0 w 45"/>
                <a:gd name="T5" fmla="*/ 6 h 12"/>
                <a:gd name="T6" fmla="*/ 6 w 45"/>
                <a:gd name="T7" fmla="*/ 0 h 12"/>
                <a:gd name="T8" fmla="*/ 39 w 45"/>
                <a:gd name="T9" fmla="*/ 0 h 12"/>
                <a:gd name="T10" fmla="*/ 45 w 45"/>
                <a:gd name="T11" fmla="*/ 6 h 12"/>
                <a:gd name="T12" fmla="*/ 39 w 45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2">
                  <a:moveTo>
                    <a:pt x="39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2" y="0"/>
                    <a:pt x="45" y="3"/>
                    <a:pt x="45" y="6"/>
                  </a:cubicBezTo>
                  <a:cubicBezTo>
                    <a:pt x="45" y="9"/>
                    <a:pt x="42" y="12"/>
                    <a:pt x="3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9"/>
            <p:cNvSpPr>
              <a:spLocks/>
            </p:cNvSpPr>
            <p:nvPr/>
          </p:nvSpPr>
          <p:spPr bwMode="auto">
            <a:xfrm>
              <a:off x="7518401" y="5395913"/>
              <a:ext cx="166688" cy="46037"/>
            </a:xfrm>
            <a:custGeom>
              <a:avLst/>
              <a:gdLst>
                <a:gd name="T0" fmla="*/ 38 w 44"/>
                <a:gd name="T1" fmla="*/ 12 h 12"/>
                <a:gd name="T2" fmla="*/ 6 w 44"/>
                <a:gd name="T3" fmla="*/ 12 h 12"/>
                <a:gd name="T4" fmla="*/ 0 w 44"/>
                <a:gd name="T5" fmla="*/ 6 h 12"/>
                <a:gd name="T6" fmla="*/ 6 w 44"/>
                <a:gd name="T7" fmla="*/ 0 h 12"/>
                <a:gd name="T8" fmla="*/ 38 w 44"/>
                <a:gd name="T9" fmla="*/ 0 h 12"/>
                <a:gd name="T10" fmla="*/ 44 w 44"/>
                <a:gd name="T11" fmla="*/ 6 h 12"/>
                <a:gd name="T12" fmla="*/ 38 w 4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">
                  <a:moveTo>
                    <a:pt x="3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1" y="0"/>
                    <a:pt x="44" y="3"/>
                    <a:pt x="44" y="6"/>
                  </a:cubicBezTo>
                  <a:cubicBezTo>
                    <a:pt x="44" y="9"/>
                    <a:pt x="41" y="12"/>
                    <a:pt x="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0"/>
            <p:cNvSpPr>
              <a:spLocks/>
            </p:cNvSpPr>
            <p:nvPr/>
          </p:nvSpPr>
          <p:spPr bwMode="auto">
            <a:xfrm>
              <a:off x="7942263" y="5700713"/>
              <a:ext cx="168275" cy="46037"/>
            </a:xfrm>
            <a:custGeom>
              <a:avLst/>
              <a:gdLst>
                <a:gd name="T0" fmla="*/ 38 w 44"/>
                <a:gd name="T1" fmla="*/ 12 h 12"/>
                <a:gd name="T2" fmla="*/ 6 w 44"/>
                <a:gd name="T3" fmla="*/ 12 h 12"/>
                <a:gd name="T4" fmla="*/ 0 w 44"/>
                <a:gd name="T5" fmla="*/ 6 h 12"/>
                <a:gd name="T6" fmla="*/ 6 w 44"/>
                <a:gd name="T7" fmla="*/ 0 h 12"/>
                <a:gd name="T8" fmla="*/ 38 w 44"/>
                <a:gd name="T9" fmla="*/ 0 h 12"/>
                <a:gd name="T10" fmla="*/ 44 w 44"/>
                <a:gd name="T11" fmla="*/ 6 h 12"/>
                <a:gd name="T12" fmla="*/ 38 w 4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">
                  <a:moveTo>
                    <a:pt x="3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1" y="0"/>
                    <a:pt x="44" y="3"/>
                    <a:pt x="44" y="6"/>
                  </a:cubicBezTo>
                  <a:cubicBezTo>
                    <a:pt x="44" y="9"/>
                    <a:pt x="41" y="12"/>
                    <a:pt x="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11"/>
            <p:cNvSpPr>
              <a:spLocks/>
            </p:cNvSpPr>
            <p:nvPr/>
          </p:nvSpPr>
          <p:spPr bwMode="auto">
            <a:xfrm>
              <a:off x="7942263" y="5821363"/>
              <a:ext cx="168275" cy="46037"/>
            </a:xfrm>
            <a:custGeom>
              <a:avLst/>
              <a:gdLst>
                <a:gd name="T0" fmla="*/ 38 w 44"/>
                <a:gd name="T1" fmla="*/ 12 h 12"/>
                <a:gd name="T2" fmla="*/ 6 w 44"/>
                <a:gd name="T3" fmla="*/ 12 h 12"/>
                <a:gd name="T4" fmla="*/ 0 w 44"/>
                <a:gd name="T5" fmla="*/ 6 h 12"/>
                <a:gd name="T6" fmla="*/ 6 w 44"/>
                <a:gd name="T7" fmla="*/ 0 h 12"/>
                <a:gd name="T8" fmla="*/ 38 w 44"/>
                <a:gd name="T9" fmla="*/ 0 h 12"/>
                <a:gd name="T10" fmla="*/ 44 w 44"/>
                <a:gd name="T11" fmla="*/ 6 h 12"/>
                <a:gd name="T12" fmla="*/ 38 w 4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">
                  <a:moveTo>
                    <a:pt x="3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1" y="0"/>
                    <a:pt x="44" y="3"/>
                    <a:pt x="44" y="6"/>
                  </a:cubicBezTo>
                  <a:cubicBezTo>
                    <a:pt x="44" y="9"/>
                    <a:pt x="41" y="12"/>
                    <a:pt x="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5262416" y="2903777"/>
            <a:ext cx="335491" cy="334405"/>
            <a:chOff x="9053513" y="484188"/>
            <a:chExt cx="490538" cy="488950"/>
          </a:xfrm>
          <a:solidFill>
            <a:schemeClr val="tx1"/>
          </a:solidFill>
        </p:grpSpPr>
        <p:sp>
          <p:nvSpPr>
            <p:cNvPr id="83" name="Freeform 5"/>
            <p:cNvSpPr>
              <a:spLocks noEditPoints="1"/>
            </p:cNvSpPr>
            <p:nvPr/>
          </p:nvSpPr>
          <p:spPr bwMode="auto">
            <a:xfrm>
              <a:off x="9053513" y="484188"/>
              <a:ext cx="152400" cy="488950"/>
            </a:xfrm>
            <a:custGeom>
              <a:avLst/>
              <a:gdLst>
                <a:gd name="T0" fmla="*/ 32 w 40"/>
                <a:gd name="T1" fmla="*/ 24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24 h 128"/>
                <a:gd name="T10" fmla="*/ 0 w 40"/>
                <a:gd name="T11" fmla="*/ 40 h 128"/>
                <a:gd name="T12" fmla="*/ 8 w 40"/>
                <a:gd name="T13" fmla="*/ 56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56 h 128"/>
                <a:gd name="T22" fmla="*/ 40 w 40"/>
                <a:gd name="T23" fmla="*/ 40 h 128"/>
                <a:gd name="T24" fmla="*/ 32 w 40"/>
                <a:gd name="T25" fmla="*/ 24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20 h 128"/>
                <a:gd name="T34" fmla="*/ 20 w 40"/>
                <a:gd name="T35" fmla="*/ 20 h 128"/>
                <a:gd name="T36" fmla="*/ 16 w 40"/>
                <a:gd name="T37" fmla="*/ 20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60 h 128"/>
                <a:gd name="T48" fmla="*/ 20 w 40"/>
                <a:gd name="T49" fmla="*/ 60 h 128"/>
                <a:gd name="T50" fmla="*/ 24 w 40"/>
                <a:gd name="T51" fmla="*/ 60 h 128"/>
                <a:gd name="T52" fmla="*/ 24 w 40"/>
                <a:gd name="T53" fmla="*/ 116 h 128"/>
                <a:gd name="T54" fmla="*/ 31 w 40"/>
                <a:gd name="T55" fmla="*/ 43 h 128"/>
                <a:gd name="T56" fmla="*/ 31 w 40"/>
                <a:gd name="T57" fmla="*/ 44 h 128"/>
                <a:gd name="T58" fmla="*/ 30 w 40"/>
                <a:gd name="T59" fmla="*/ 47 h 128"/>
                <a:gd name="T60" fmla="*/ 30 w 40"/>
                <a:gd name="T61" fmla="*/ 47 h 128"/>
                <a:gd name="T62" fmla="*/ 27 w 40"/>
                <a:gd name="T63" fmla="*/ 50 h 128"/>
                <a:gd name="T64" fmla="*/ 27 w 40"/>
                <a:gd name="T65" fmla="*/ 50 h 128"/>
                <a:gd name="T66" fmla="*/ 24 w 40"/>
                <a:gd name="T67" fmla="*/ 51 h 128"/>
                <a:gd name="T68" fmla="*/ 20 w 40"/>
                <a:gd name="T69" fmla="*/ 52 h 128"/>
                <a:gd name="T70" fmla="*/ 16 w 40"/>
                <a:gd name="T71" fmla="*/ 51 h 128"/>
                <a:gd name="T72" fmla="*/ 13 w 40"/>
                <a:gd name="T73" fmla="*/ 50 h 128"/>
                <a:gd name="T74" fmla="*/ 13 w 40"/>
                <a:gd name="T75" fmla="*/ 50 h 128"/>
                <a:gd name="T76" fmla="*/ 10 w 40"/>
                <a:gd name="T77" fmla="*/ 47 h 128"/>
                <a:gd name="T78" fmla="*/ 10 w 40"/>
                <a:gd name="T79" fmla="*/ 47 h 128"/>
                <a:gd name="T80" fmla="*/ 9 w 40"/>
                <a:gd name="T81" fmla="*/ 44 h 128"/>
                <a:gd name="T82" fmla="*/ 9 w 40"/>
                <a:gd name="T83" fmla="*/ 43 h 128"/>
                <a:gd name="T84" fmla="*/ 8 w 40"/>
                <a:gd name="T85" fmla="*/ 40 h 128"/>
                <a:gd name="T86" fmla="*/ 9 w 40"/>
                <a:gd name="T87" fmla="*/ 37 h 128"/>
                <a:gd name="T88" fmla="*/ 9 w 40"/>
                <a:gd name="T89" fmla="*/ 36 h 128"/>
                <a:gd name="T90" fmla="*/ 10 w 40"/>
                <a:gd name="T91" fmla="*/ 33 h 128"/>
                <a:gd name="T92" fmla="*/ 10 w 40"/>
                <a:gd name="T93" fmla="*/ 33 h 128"/>
                <a:gd name="T94" fmla="*/ 13 w 40"/>
                <a:gd name="T95" fmla="*/ 30 h 128"/>
                <a:gd name="T96" fmla="*/ 13 w 40"/>
                <a:gd name="T97" fmla="*/ 30 h 128"/>
                <a:gd name="T98" fmla="*/ 16 w 40"/>
                <a:gd name="T99" fmla="*/ 29 h 128"/>
                <a:gd name="T100" fmla="*/ 20 w 40"/>
                <a:gd name="T101" fmla="*/ 28 h 128"/>
                <a:gd name="T102" fmla="*/ 24 w 40"/>
                <a:gd name="T103" fmla="*/ 29 h 128"/>
                <a:gd name="T104" fmla="*/ 27 w 40"/>
                <a:gd name="T105" fmla="*/ 30 h 128"/>
                <a:gd name="T106" fmla="*/ 27 w 40"/>
                <a:gd name="T107" fmla="*/ 30 h 128"/>
                <a:gd name="T108" fmla="*/ 30 w 40"/>
                <a:gd name="T109" fmla="*/ 33 h 128"/>
                <a:gd name="T110" fmla="*/ 30 w 40"/>
                <a:gd name="T111" fmla="*/ 33 h 128"/>
                <a:gd name="T112" fmla="*/ 31 w 40"/>
                <a:gd name="T113" fmla="*/ 36 h 128"/>
                <a:gd name="T114" fmla="*/ 31 w 40"/>
                <a:gd name="T115" fmla="*/ 37 h 128"/>
                <a:gd name="T116" fmla="*/ 32 w 40"/>
                <a:gd name="T117" fmla="*/ 40 h 128"/>
                <a:gd name="T118" fmla="*/ 31 w 40"/>
                <a:gd name="T119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24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8"/>
                    <a:pt x="0" y="33"/>
                    <a:pt x="0" y="40"/>
                  </a:cubicBezTo>
                  <a:cubicBezTo>
                    <a:pt x="0" y="47"/>
                    <a:pt x="3" y="52"/>
                    <a:pt x="8" y="5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7" y="52"/>
                    <a:pt x="40" y="47"/>
                    <a:pt x="40" y="40"/>
                  </a:cubicBezTo>
                  <a:cubicBezTo>
                    <a:pt x="40" y="33"/>
                    <a:pt x="37" y="28"/>
                    <a:pt x="32" y="24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19" y="20"/>
                    <a:pt x="17" y="20"/>
                    <a:pt x="16" y="20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9" y="60"/>
                    <a:pt x="20" y="60"/>
                  </a:cubicBezTo>
                  <a:cubicBezTo>
                    <a:pt x="21" y="60"/>
                    <a:pt x="23" y="60"/>
                    <a:pt x="24" y="60"/>
                  </a:cubicBezTo>
                  <a:lnTo>
                    <a:pt x="24" y="116"/>
                  </a:lnTo>
                  <a:close/>
                  <a:moveTo>
                    <a:pt x="31" y="43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5" y="51"/>
                    <a:pt x="24" y="51"/>
                  </a:cubicBezTo>
                  <a:cubicBezTo>
                    <a:pt x="23" y="52"/>
                    <a:pt x="21" y="52"/>
                    <a:pt x="20" y="52"/>
                  </a:cubicBezTo>
                  <a:cubicBezTo>
                    <a:pt x="19" y="52"/>
                    <a:pt x="17" y="52"/>
                    <a:pt x="16" y="51"/>
                  </a:cubicBezTo>
                  <a:cubicBezTo>
                    <a:pt x="15" y="51"/>
                    <a:pt x="14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39"/>
                    <a:pt x="8" y="38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5" y="29"/>
                    <a:pt x="16" y="29"/>
                  </a:cubicBezTo>
                  <a:cubicBezTo>
                    <a:pt x="17" y="28"/>
                    <a:pt x="19" y="28"/>
                    <a:pt x="20" y="28"/>
                  </a:cubicBezTo>
                  <a:cubicBezTo>
                    <a:pt x="21" y="28"/>
                    <a:pt x="23" y="28"/>
                    <a:pt x="24" y="29"/>
                  </a:cubicBezTo>
                  <a:cubicBezTo>
                    <a:pt x="25" y="29"/>
                    <a:pt x="26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1"/>
                    <a:pt x="29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1" y="35"/>
                    <a:pt x="31" y="36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2" y="38"/>
                    <a:pt x="32" y="39"/>
                    <a:pt x="32" y="40"/>
                  </a:cubicBezTo>
                  <a:cubicBezTo>
                    <a:pt x="32" y="41"/>
                    <a:pt x="32" y="42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6"/>
            <p:cNvSpPr>
              <a:spLocks noEditPoints="1"/>
            </p:cNvSpPr>
            <p:nvPr/>
          </p:nvSpPr>
          <p:spPr bwMode="auto">
            <a:xfrm>
              <a:off x="9390063" y="484188"/>
              <a:ext cx="153988" cy="488950"/>
            </a:xfrm>
            <a:custGeom>
              <a:avLst/>
              <a:gdLst>
                <a:gd name="T0" fmla="*/ 32 w 40"/>
                <a:gd name="T1" fmla="*/ 24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24 h 128"/>
                <a:gd name="T10" fmla="*/ 0 w 40"/>
                <a:gd name="T11" fmla="*/ 40 h 128"/>
                <a:gd name="T12" fmla="*/ 8 w 40"/>
                <a:gd name="T13" fmla="*/ 56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56 h 128"/>
                <a:gd name="T22" fmla="*/ 40 w 40"/>
                <a:gd name="T23" fmla="*/ 40 h 128"/>
                <a:gd name="T24" fmla="*/ 32 w 40"/>
                <a:gd name="T25" fmla="*/ 24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20 h 128"/>
                <a:gd name="T34" fmla="*/ 20 w 40"/>
                <a:gd name="T35" fmla="*/ 20 h 128"/>
                <a:gd name="T36" fmla="*/ 16 w 40"/>
                <a:gd name="T37" fmla="*/ 20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60 h 128"/>
                <a:gd name="T48" fmla="*/ 20 w 40"/>
                <a:gd name="T49" fmla="*/ 60 h 128"/>
                <a:gd name="T50" fmla="*/ 24 w 40"/>
                <a:gd name="T51" fmla="*/ 60 h 128"/>
                <a:gd name="T52" fmla="*/ 24 w 40"/>
                <a:gd name="T53" fmla="*/ 116 h 128"/>
                <a:gd name="T54" fmla="*/ 31 w 40"/>
                <a:gd name="T55" fmla="*/ 43 h 128"/>
                <a:gd name="T56" fmla="*/ 31 w 40"/>
                <a:gd name="T57" fmla="*/ 44 h 128"/>
                <a:gd name="T58" fmla="*/ 30 w 40"/>
                <a:gd name="T59" fmla="*/ 47 h 128"/>
                <a:gd name="T60" fmla="*/ 30 w 40"/>
                <a:gd name="T61" fmla="*/ 47 h 128"/>
                <a:gd name="T62" fmla="*/ 27 w 40"/>
                <a:gd name="T63" fmla="*/ 50 h 128"/>
                <a:gd name="T64" fmla="*/ 27 w 40"/>
                <a:gd name="T65" fmla="*/ 50 h 128"/>
                <a:gd name="T66" fmla="*/ 24 w 40"/>
                <a:gd name="T67" fmla="*/ 51 h 128"/>
                <a:gd name="T68" fmla="*/ 20 w 40"/>
                <a:gd name="T69" fmla="*/ 52 h 128"/>
                <a:gd name="T70" fmla="*/ 16 w 40"/>
                <a:gd name="T71" fmla="*/ 51 h 128"/>
                <a:gd name="T72" fmla="*/ 13 w 40"/>
                <a:gd name="T73" fmla="*/ 50 h 128"/>
                <a:gd name="T74" fmla="*/ 13 w 40"/>
                <a:gd name="T75" fmla="*/ 50 h 128"/>
                <a:gd name="T76" fmla="*/ 10 w 40"/>
                <a:gd name="T77" fmla="*/ 47 h 128"/>
                <a:gd name="T78" fmla="*/ 10 w 40"/>
                <a:gd name="T79" fmla="*/ 47 h 128"/>
                <a:gd name="T80" fmla="*/ 9 w 40"/>
                <a:gd name="T81" fmla="*/ 44 h 128"/>
                <a:gd name="T82" fmla="*/ 9 w 40"/>
                <a:gd name="T83" fmla="*/ 43 h 128"/>
                <a:gd name="T84" fmla="*/ 8 w 40"/>
                <a:gd name="T85" fmla="*/ 40 h 128"/>
                <a:gd name="T86" fmla="*/ 9 w 40"/>
                <a:gd name="T87" fmla="*/ 37 h 128"/>
                <a:gd name="T88" fmla="*/ 9 w 40"/>
                <a:gd name="T89" fmla="*/ 36 h 128"/>
                <a:gd name="T90" fmla="*/ 10 w 40"/>
                <a:gd name="T91" fmla="*/ 33 h 128"/>
                <a:gd name="T92" fmla="*/ 10 w 40"/>
                <a:gd name="T93" fmla="*/ 33 h 128"/>
                <a:gd name="T94" fmla="*/ 13 w 40"/>
                <a:gd name="T95" fmla="*/ 30 h 128"/>
                <a:gd name="T96" fmla="*/ 13 w 40"/>
                <a:gd name="T97" fmla="*/ 30 h 128"/>
                <a:gd name="T98" fmla="*/ 16 w 40"/>
                <a:gd name="T99" fmla="*/ 29 h 128"/>
                <a:gd name="T100" fmla="*/ 20 w 40"/>
                <a:gd name="T101" fmla="*/ 28 h 128"/>
                <a:gd name="T102" fmla="*/ 24 w 40"/>
                <a:gd name="T103" fmla="*/ 29 h 128"/>
                <a:gd name="T104" fmla="*/ 27 w 40"/>
                <a:gd name="T105" fmla="*/ 30 h 128"/>
                <a:gd name="T106" fmla="*/ 27 w 40"/>
                <a:gd name="T107" fmla="*/ 30 h 128"/>
                <a:gd name="T108" fmla="*/ 30 w 40"/>
                <a:gd name="T109" fmla="*/ 33 h 128"/>
                <a:gd name="T110" fmla="*/ 30 w 40"/>
                <a:gd name="T111" fmla="*/ 33 h 128"/>
                <a:gd name="T112" fmla="*/ 31 w 40"/>
                <a:gd name="T113" fmla="*/ 36 h 128"/>
                <a:gd name="T114" fmla="*/ 31 w 40"/>
                <a:gd name="T115" fmla="*/ 37 h 128"/>
                <a:gd name="T116" fmla="*/ 32 w 40"/>
                <a:gd name="T117" fmla="*/ 40 h 128"/>
                <a:gd name="T118" fmla="*/ 31 w 40"/>
                <a:gd name="T119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24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8"/>
                    <a:pt x="0" y="33"/>
                    <a:pt x="0" y="40"/>
                  </a:cubicBezTo>
                  <a:cubicBezTo>
                    <a:pt x="0" y="47"/>
                    <a:pt x="3" y="52"/>
                    <a:pt x="8" y="5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7" y="52"/>
                    <a:pt x="40" y="47"/>
                    <a:pt x="40" y="40"/>
                  </a:cubicBezTo>
                  <a:cubicBezTo>
                    <a:pt x="40" y="33"/>
                    <a:pt x="37" y="28"/>
                    <a:pt x="32" y="24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19" y="20"/>
                    <a:pt x="17" y="20"/>
                    <a:pt x="16" y="20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9" y="60"/>
                    <a:pt x="20" y="60"/>
                  </a:cubicBezTo>
                  <a:cubicBezTo>
                    <a:pt x="21" y="60"/>
                    <a:pt x="23" y="60"/>
                    <a:pt x="24" y="60"/>
                  </a:cubicBezTo>
                  <a:lnTo>
                    <a:pt x="24" y="116"/>
                  </a:lnTo>
                  <a:close/>
                  <a:moveTo>
                    <a:pt x="31" y="43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5" y="51"/>
                    <a:pt x="24" y="51"/>
                  </a:cubicBezTo>
                  <a:cubicBezTo>
                    <a:pt x="23" y="52"/>
                    <a:pt x="21" y="52"/>
                    <a:pt x="20" y="52"/>
                  </a:cubicBezTo>
                  <a:cubicBezTo>
                    <a:pt x="19" y="52"/>
                    <a:pt x="17" y="52"/>
                    <a:pt x="16" y="51"/>
                  </a:cubicBezTo>
                  <a:cubicBezTo>
                    <a:pt x="15" y="51"/>
                    <a:pt x="14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39"/>
                    <a:pt x="8" y="38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5" y="29"/>
                    <a:pt x="16" y="29"/>
                  </a:cubicBezTo>
                  <a:cubicBezTo>
                    <a:pt x="17" y="28"/>
                    <a:pt x="19" y="28"/>
                    <a:pt x="20" y="28"/>
                  </a:cubicBezTo>
                  <a:cubicBezTo>
                    <a:pt x="21" y="28"/>
                    <a:pt x="23" y="28"/>
                    <a:pt x="24" y="29"/>
                  </a:cubicBezTo>
                  <a:cubicBezTo>
                    <a:pt x="25" y="29"/>
                    <a:pt x="26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1"/>
                    <a:pt x="29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1" y="35"/>
                    <a:pt x="31" y="36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2" y="38"/>
                    <a:pt x="32" y="39"/>
                    <a:pt x="32" y="40"/>
                  </a:cubicBezTo>
                  <a:cubicBezTo>
                    <a:pt x="32" y="41"/>
                    <a:pt x="32" y="42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7"/>
            <p:cNvSpPr>
              <a:spLocks noEditPoints="1"/>
            </p:cNvSpPr>
            <p:nvPr/>
          </p:nvSpPr>
          <p:spPr bwMode="auto">
            <a:xfrm>
              <a:off x="9221788" y="484188"/>
              <a:ext cx="153988" cy="488950"/>
            </a:xfrm>
            <a:custGeom>
              <a:avLst/>
              <a:gdLst>
                <a:gd name="T0" fmla="*/ 32 w 40"/>
                <a:gd name="T1" fmla="*/ 72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72 h 128"/>
                <a:gd name="T10" fmla="*/ 0 w 40"/>
                <a:gd name="T11" fmla="*/ 88 h 128"/>
                <a:gd name="T12" fmla="*/ 8 w 40"/>
                <a:gd name="T13" fmla="*/ 104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104 h 128"/>
                <a:gd name="T22" fmla="*/ 40 w 40"/>
                <a:gd name="T23" fmla="*/ 88 h 128"/>
                <a:gd name="T24" fmla="*/ 32 w 40"/>
                <a:gd name="T25" fmla="*/ 72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68 h 128"/>
                <a:gd name="T34" fmla="*/ 20 w 40"/>
                <a:gd name="T35" fmla="*/ 68 h 128"/>
                <a:gd name="T36" fmla="*/ 16 w 40"/>
                <a:gd name="T37" fmla="*/ 68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108 h 128"/>
                <a:gd name="T48" fmla="*/ 20 w 40"/>
                <a:gd name="T49" fmla="*/ 108 h 128"/>
                <a:gd name="T50" fmla="*/ 24 w 40"/>
                <a:gd name="T51" fmla="*/ 108 h 128"/>
                <a:gd name="T52" fmla="*/ 24 w 40"/>
                <a:gd name="T53" fmla="*/ 116 h 128"/>
                <a:gd name="T54" fmla="*/ 31 w 40"/>
                <a:gd name="T55" fmla="*/ 91 h 128"/>
                <a:gd name="T56" fmla="*/ 31 w 40"/>
                <a:gd name="T57" fmla="*/ 92 h 128"/>
                <a:gd name="T58" fmla="*/ 30 w 40"/>
                <a:gd name="T59" fmla="*/ 95 h 128"/>
                <a:gd name="T60" fmla="*/ 30 w 40"/>
                <a:gd name="T61" fmla="*/ 95 h 128"/>
                <a:gd name="T62" fmla="*/ 27 w 40"/>
                <a:gd name="T63" fmla="*/ 98 h 128"/>
                <a:gd name="T64" fmla="*/ 27 w 40"/>
                <a:gd name="T65" fmla="*/ 98 h 128"/>
                <a:gd name="T66" fmla="*/ 24 w 40"/>
                <a:gd name="T67" fmla="*/ 99 h 128"/>
                <a:gd name="T68" fmla="*/ 20 w 40"/>
                <a:gd name="T69" fmla="*/ 100 h 128"/>
                <a:gd name="T70" fmla="*/ 16 w 40"/>
                <a:gd name="T71" fmla="*/ 99 h 128"/>
                <a:gd name="T72" fmla="*/ 13 w 40"/>
                <a:gd name="T73" fmla="*/ 98 h 128"/>
                <a:gd name="T74" fmla="*/ 13 w 40"/>
                <a:gd name="T75" fmla="*/ 98 h 128"/>
                <a:gd name="T76" fmla="*/ 10 w 40"/>
                <a:gd name="T77" fmla="*/ 95 h 128"/>
                <a:gd name="T78" fmla="*/ 10 w 40"/>
                <a:gd name="T79" fmla="*/ 95 h 128"/>
                <a:gd name="T80" fmla="*/ 9 w 40"/>
                <a:gd name="T81" fmla="*/ 92 h 128"/>
                <a:gd name="T82" fmla="*/ 9 w 40"/>
                <a:gd name="T83" fmla="*/ 91 h 128"/>
                <a:gd name="T84" fmla="*/ 8 w 40"/>
                <a:gd name="T85" fmla="*/ 88 h 128"/>
                <a:gd name="T86" fmla="*/ 9 w 40"/>
                <a:gd name="T87" fmla="*/ 85 h 128"/>
                <a:gd name="T88" fmla="*/ 9 w 40"/>
                <a:gd name="T89" fmla="*/ 84 h 128"/>
                <a:gd name="T90" fmla="*/ 10 w 40"/>
                <a:gd name="T91" fmla="*/ 81 h 128"/>
                <a:gd name="T92" fmla="*/ 10 w 40"/>
                <a:gd name="T93" fmla="*/ 81 h 128"/>
                <a:gd name="T94" fmla="*/ 13 w 40"/>
                <a:gd name="T95" fmla="*/ 78 h 128"/>
                <a:gd name="T96" fmla="*/ 13 w 40"/>
                <a:gd name="T97" fmla="*/ 78 h 128"/>
                <a:gd name="T98" fmla="*/ 16 w 40"/>
                <a:gd name="T99" fmla="*/ 77 h 128"/>
                <a:gd name="T100" fmla="*/ 20 w 40"/>
                <a:gd name="T101" fmla="*/ 76 h 128"/>
                <a:gd name="T102" fmla="*/ 24 w 40"/>
                <a:gd name="T103" fmla="*/ 77 h 128"/>
                <a:gd name="T104" fmla="*/ 27 w 40"/>
                <a:gd name="T105" fmla="*/ 78 h 128"/>
                <a:gd name="T106" fmla="*/ 27 w 40"/>
                <a:gd name="T107" fmla="*/ 78 h 128"/>
                <a:gd name="T108" fmla="*/ 30 w 40"/>
                <a:gd name="T109" fmla="*/ 81 h 128"/>
                <a:gd name="T110" fmla="*/ 30 w 40"/>
                <a:gd name="T111" fmla="*/ 81 h 128"/>
                <a:gd name="T112" fmla="*/ 31 w 40"/>
                <a:gd name="T113" fmla="*/ 84 h 128"/>
                <a:gd name="T114" fmla="*/ 31 w 40"/>
                <a:gd name="T115" fmla="*/ 85 h 128"/>
                <a:gd name="T116" fmla="*/ 32 w 40"/>
                <a:gd name="T117" fmla="*/ 88 h 128"/>
                <a:gd name="T118" fmla="*/ 31 w 40"/>
                <a:gd name="T119" fmla="*/ 9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7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" y="76"/>
                    <a:pt x="0" y="81"/>
                    <a:pt x="0" y="88"/>
                  </a:cubicBezTo>
                  <a:cubicBezTo>
                    <a:pt x="0" y="95"/>
                    <a:pt x="3" y="100"/>
                    <a:pt x="8" y="104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7" y="100"/>
                    <a:pt x="40" y="95"/>
                    <a:pt x="40" y="88"/>
                  </a:cubicBezTo>
                  <a:cubicBezTo>
                    <a:pt x="40" y="81"/>
                    <a:pt x="37" y="76"/>
                    <a:pt x="32" y="72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1" y="68"/>
                    <a:pt x="20" y="68"/>
                  </a:cubicBezTo>
                  <a:cubicBezTo>
                    <a:pt x="19" y="68"/>
                    <a:pt x="17" y="68"/>
                    <a:pt x="16" y="68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7" y="108"/>
                    <a:pt x="19" y="108"/>
                    <a:pt x="20" y="108"/>
                  </a:cubicBezTo>
                  <a:cubicBezTo>
                    <a:pt x="21" y="108"/>
                    <a:pt x="23" y="108"/>
                    <a:pt x="24" y="108"/>
                  </a:cubicBezTo>
                  <a:lnTo>
                    <a:pt x="24" y="116"/>
                  </a:lnTo>
                  <a:close/>
                  <a:moveTo>
                    <a:pt x="31" y="91"/>
                  </a:move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0" y="94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6"/>
                    <a:pt x="28" y="97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6" y="98"/>
                    <a:pt x="25" y="99"/>
                    <a:pt x="24" y="99"/>
                  </a:cubicBezTo>
                  <a:cubicBezTo>
                    <a:pt x="23" y="100"/>
                    <a:pt x="21" y="100"/>
                    <a:pt x="20" y="100"/>
                  </a:cubicBezTo>
                  <a:cubicBezTo>
                    <a:pt x="19" y="100"/>
                    <a:pt x="17" y="100"/>
                    <a:pt x="16" y="99"/>
                  </a:cubicBezTo>
                  <a:cubicBezTo>
                    <a:pt x="15" y="99"/>
                    <a:pt x="14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97"/>
                    <a:pt x="11" y="96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9" y="92"/>
                  </a:cubicBezTo>
                  <a:cubicBezTo>
                    <a:pt x="9" y="92"/>
                    <a:pt x="9" y="92"/>
                    <a:pt x="9" y="91"/>
                  </a:cubicBezTo>
                  <a:cubicBezTo>
                    <a:pt x="8" y="90"/>
                    <a:pt x="8" y="89"/>
                    <a:pt x="8" y="88"/>
                  </a:cubicBezTo>
                  <a:cubicBezTo>
                    <a:pt x="8" y="87"/>
                    <a:pt x="8" y="86"/>
                    <a:pt x="9" y="85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3"/>
                    <a:pt x="10" y="82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1" y="80"/>
                    <a:pt x="12" y="79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8"/>
                    <a:pt x="15" y="77"/>
                    <a:pt x="16" y="77"/>
                  </a:cubicBezTo>
                  <a:cubicBezTo>
                    <a:pt x="17" y="76"/>
                    <a:pt x="19" y="76"/>
                    <a:pt x="20" y="76"/>
                  </a:cubicBezTo>
                  <a:cubicBezTo>
                    <a:pt x="21" y="76"/>
                    <a:pt x="23" y="76"/>
                    <a:pt x="24" y="77"/>
                  </a:cubicBezTo>
                  <a:cubicBezTo>
                    <a:pt x="25" y="77"/>
                    <a:pt x="26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8" y="79"/>
                    <a:pt x="29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1" y="83"/>
                    <a:pt x="31" y="84"/>
                  </a:cubicBezTo>
                  <a:cubicBezTo>
                    <a:pt x="31" y="84"/>
                    <a:pt x="31" y="84"/>
                    <a:pt x="31" y="85"/>
                  </a:cubicBezTo>
                  <a:cubicBezTo>
                    <a:pt x="32" y="86"/>
                    <a:pt x="32" y="87"/>
                    <a:pt x="32" y="88"/>
                  </a:cubicBezTo>
                  <a:cubicBezTo>
                    <a:pt x="32" y="89"/>
                    <a:pt x="32" y="90"/>
                    <a:pt x="31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4214824" y="2882548"/>
            <a:ext cx="378083" cy="376863"/>
            <a:chOff x="8224838" y="646113"/>
            <a:chExt cx="492125" cy="490537"/>
          </a:xfrm>
          <a:solidFill>
            <a:schemeClr val="tx1"/>
          </a:solidFill>
        </p:grpSpPr>
        <p:sp>
          <p:nvSpPr>
            <p:cNvPr id="87" name="Freeform 5"/>
            <p:cNvSpPr>
              <a:spLocks noEditPoints="1"/>
            </p:cNvSpPr>
            <p:nvPr/>
          </p:nvSpPr>
          <p:spPr bwMode="auto">
            <a:xfrm>
              <a:off x="8356601" y="646113"/>
              <a:ext cx="225425" cy="325437"/>
            </a:xfrm>
            <a:custGeom>
              <a:avLst/>
              <a:gdLst>
                <a:gd name="T0" fmla="*/ 29 w 59"/>
                <a:gd name="T1" fmla="*/ 85 h 85"/>
                <a:gd name="T2" fmla="*/ 59 w 59"/>
                <a:gd name="T3" fmla="*/ 30 h 85"/>
                <a:gd name="T4" fmla="*/ 29 w 59"/>
                <a:gd name="T5" fmla="*/ 0 h 85"/>
                <a:gd name="T6" fmla="*/ 0 w 59"/>
                <a:gd name="T7" fmla="*/ 30 h 85"/>
                <a:gd name="T8" fmla="*/ 11 w 59"/>
                <a:gd name="T9" fmla="*/ 63 h 85"/>
                <a:gd name="T10" fmla="*/ 29 w 59"/>
                <a:gd name="T11" fmla="*/ 85 h 85"/>
                <a:gd name="T12" fmla="*/ 29 w 59"/>
                <a:gd name="T13" fmla="*/ 8 h 85"/>
                <a:gd name="T14" fmla="*/ 51 w 59"/>
                <a:gd name="T15" fmla="*/ 30 h 85"/>
                <a:gd name="T16" fmla="*/ 29 w 59"/>
                <a:gd name="T17" fmla="*/ 77 h 85"/>
                <a:gd name="T18" fmla="*/ 8 w 59"/>
                <a:gd name="T19" fmla="*/ 30 h 85"/>
                <a:gd name="T20" fmla="*/ 29 w 59"/>
                <a:gd name="T21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85">
                  <a:moveTo>
                    <a:pt x="29" y="85"/>
                  </a:moveTo>
                  <a:cubicBezTo>
                    <a:pt x="40" y="85"/>
                    <a:pt x="59" y="44"/>
                    <a:pt x="59" y="30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1"/>
                    <a:pt x="8" y="58"/>
                    <a:pt x="11" y="63"/>
                  </a:cubicBezTo>
                  <a:cubicBezTo>
                    <a:pt x="18" y="78"/>
                    <a:pt x="24" y="85"/>
                    <a:pt x="29" y="85"/>
                  </a:cubicBezTo>
                  <a:close/>
                  <a:moveTo>
                    <a:pt x="29" y="8"/>
                  </a:moveTo>
                  <a:cubicBezTo>
                    <a:pt x="41" y="8"/>
                    <a:pt x="51" y="18"/>
                    <a:pt x="51" y="30"/>
                  </a:cubicBezTo>
                  <a:cubicBezTo>
                    <a:pt x="51" y="44"/>
                    <a:pt x="35" y="73"/>
                    <a:pt x="29" y="77"/>
                  </a:cubicBezTo>
                  <a:cubicBezTo>
                    <a:pt x="24" y="73"/>
                    <a:pt x="8" y="44"/>
                    <a:pt x="8" y="30"/>
                  </a:cubicBezTo>
                  <a:cubicBezTo>
                    <a:pt x="8" y="18"/>
                    <a:pt x="18" y="8"/>
                    <a:pt x="2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6"/>
            <p:cNvSpPr>
              <a:spLocks noEditPoints="1"/>
            </p:cNvSpPr>
            <p:nvPr/>
          </p:nvSpPr>
          <p:spPr bwMode="auto">
            <a:xfrm>
              <a:off x="8413751" y="700088"/>
              <a:ext cx="111125" cy="111125"/>
            </a:xfrm>
            <a:custGeom>
              <a:avLst/>
              <a:gdLst>
                <a:gd name="T0" fmla="*/ 29 w 29"/>
                <a:gd name="T1" fmla="*/ 15 h 29"/>
                <a:gd name="T2" fmla="*/ 14 w 29"/>
                <a:gd name="T3" fmla="*/ 0 h 29"/>
                <a:gd name="T4" fmla="*/ 0 w 29"/>
                <a:gd name="T5" fmla="*/ 15 h 29"/>
                <a:gd name="T6" fmla="*/ 14 w 29"/>
                <a:gd name="T7" fmla="*/ 29 h 29"/>
                <a:gd name="T8" fmla="*/ 29 w 29"/>
                <a:gd name="T9" fmla="*/ 15 h 29"/>
                <a:gd name="T10" fmla="*/ 4 w 29"/>
                <a:gd name="T11" fmla="*/ 15 h 29"/>
                <a:gd name="T12" fmla="*/ 14 w 29"/>
                <a:gd name="T13" fmla="*/ 4 h 29"/>
                <a:gd name="T14" fmla="*/ 25 w 29"/>
                <a:gd name="T15" fmla="*/ 15 h 29"/>
                <a:gd name="T16" fmla="*/ 14 w 29"/>
                <a:gd name="T17" fmla="*/ 25 h 29"/>
                <a:gd name="T18" fmla="*/ 4 w 29"/>
                <a:gd name="T1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9">
                  <a:moveTo>
                    <a:pt x="29" y="15"/>
                  </a:moveTo>
                  <a:cubicBezTo>
                    <a:pt x="29" y="6"/>
                    <a:pt x="23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23"/>
                    <a:pt x="6" y="29"/>
                    <a:pt x="14" y="29"/>
                  </a:cubicBezTo>
                  <a:cubicBezTo>
                    <a:pt x="23" y="29"/>
                    <a:pt x="29" y="23"/>
                    <a:pt x="29" y="15"/>
                  </a:cubicBezTo>
                  <a:close/>
                  <a:moveTo>
                    <a:pt x="4" y="15"/>
                  </a:moveTo>
                  <a:cubicBezTo>
                    <a:pt x="4" y="8"/>
                    <a:pt x="9" y="4"/>
                    <a:pt x="14" y="4"/>
                  </a:cubicBezTo>
                  <a:cubicBezTo>
                    <a:pt x="20" y="4"/>
                    <a:pt x="25" y="8"/>
                    <a:pt x="25" y="15"/>
                  </a:cubicBezTo>
                  <a:cubicBezTo>
                    <a:pt x="25" y="21"/>
                    <a:pt x="20" y="25"/>
                    <a:pt x="14" y="25"/>
                  </a:cubicBezTo>
                  <a:cubicBezTo>
                    <a:pt x="9" y="25"/>
                    <a:pt x="4" y="21"/>
                    <a:pt x="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7"/>
            <p:cNvSpPr>
              <a:spLocks/>
            </p:cNvSpPr>
            <p:nvPr/>
          </p:nvSpPr>
          <p:spPr bwMode="auto">
            <a:xfrm>
              <a:off x="8224838" y="768350"/>
              <a:ext cx="492125" cy="368300"/>
            </a:xfrm>
            <a:custGeom>
              <a:avLst/>
              <a:gdLst>
                <a:gd name="T0" fmla="*/ 126 w 128"/>
                <a:gd name="T1" fmla="*/ 1 h 96"/>
                <a:gd name="T2" fmla="*/ 123 w 128"/>
                <a:gd name="T3" fmla="*/ 1 h 96"/>
                <a:gd name="T4" fmla="*/ 97 w 128"/>
                <a:gd name="T5" fmla="*/ 7 h 96"/>
                <a:gd name="T6" fmla="*/ 94 w 128"/>
                <a:gd name="T7" fmla="*/ 12 h 96"/>
                <a:gd name="T8" fmla="*/ 99 w 128"/>
                <a:gd name="T9" fmla="*/ 15 h 96"/>
                <a:gd name="T10" fmla="*/ 120 w 128"/>
                <a:gd name="T11" fmla="*/ 10 h 96"/>
                <a:gd name="T12" fmla="*/ 120 w 128"/>
                <a:gd name="T13" fmla="*/ 80 h 96"/>
                <a:gd name="T14" fmla="*/ 87 w 128"/>
                <a:gd name="T15" fmla="*/ 87 h 96"/>
                <a:gd name="T16" fmla="*/ 87 w 128"/>
                <a:gd name="T17" fmla="*/ 38 h 96"/>
                <a:gd name="T18" fmla="*/ 85 w 128"/>
                <a:gd name="T19" fmla="*/ 36 h 96"/>
                <a:gd name="T20" fmla="*/ 83 w 128"/>
                <a:gd name="T21" fmla="*/ 38 h 96"/>
                <a:gd name="T22" fmla="*/ 83 w 128"/>
                <a:gd name="T23" fmla="*/ 87 h 96"/>
                <a:gd name="T24" fmla="*/ 43 w 128"/>
                <a:gd name="T25" fmla="*/ 73 h 96"/>
                <a:gd name="T26" fmla="*/ 43 w 128"/>
                <a:gd name="T27" fmla="*/ 38 h 96"/>
                <a:gd name="T28" fmla="*/ 41 w 128"/>
                <a:gd name="T29" fmla="*/ 36 h 96"/>
                <a:gd name="T30" fmla="*/ 39 w 128"/>
                <a:gd name="T31" fmla="*/ 38 h 96"/>
                <a:gd name="T32" fmla="*/ 39 w 128"/>
                <a:gd name="T33" fmla="*/ 73 h 96"/>
                <a:gd name="T34" fmla="*/ 8 w 128"/>
                <a:gd name="T35" fmla="*/ 86 h 96"/>
                <a:gd name="T36" fmla="*/ 8 w 128"/>
                <a:gd name="T37" fmla="*/ 16 h 96"/>
                <a:gd name="T38" fmla="*/ 29 w 128"/>
                <a:gd name="T39" fmla="*/ 8 h 96"/>
                <a:gd name="T40" fmla="*/ 31 w 128"/>
                <a:gd name="T41" fmla="*/ 3 h 96"/>
                <a:gd name="T42" fmla="*/ 26 w 128"/>
                <a:gd name="T43" fmla="*/ 0 h 96"/>
                <a:gd name="T44" fmla="*/ 3 w 128"/>
                <a:gd name="T45" fmla="*/ 10 h 96"/>
                <a:gd name="T46" fmla="*/ 0 w 128"/>
                <a:gd name="T47" fmla="*/ 14 h 96"/>
                <a:gd name="T48" fmla="*/ 0 w 128"/>
                <a:gd name="T49" fmla="*/ 92 h 96"/>
                <a:gd name="T50" fmla="*/ 2 w 128"/>
                <a:gd name="T51" fmla="*/ 95 h 96"/>
                <a:gd name="T52" fmla="*/ 4 w 128"/>
                <a:gd name="T53" fmla="*/ 96 h 96"/>
                <a:gd name="T54" fmla="*/ 6 w 128"/>
                <a:gd name="T55" fmla="*/ 96 h 96"/>
                <a:gd name="T56" fmla="*/ 41 w 128"/>
                <a:gd name="T57" fmla="*/ 81 h 96"/>
                <a:gd name="T58" fmla="*/ 84 w 128"/>
                <a:gd name="T59" fmla="*/ 96 h 96"/>
                <a:gd name="T60" fmla="*/ 87 w 128"/>
                <a:gd name="T61" fmla="*/ 96 h 96"/>
                <a:gd name="T62" fmla="*/ 125 w 128"/>
                <a:gd name="T63" fmla="*/ 87 h 96"/>
                <a:gd name="T64" fmla="*/ 128 w 128"/>
                <a:gd name="T65" fmla="*/ 83 h 96"/>
                <a:gd name="T66" fmla="*/ 128 w 128"/>
                <a:gd name="T67" fmla="*/ 4 h 96"/>
                <a:gd name="T68" fmla="*/ 126 w 128"/>
                <a:gd name="T6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96">
                  <a:moveTo>
                    <a:pt x="126" y="1"/>
                  </a:moveTo>
                  <a:cubicBezTo>
                    <a:pt x="125" y="1"/>
                    <a:pt x="124" y="0"/>
                    <a:pt x="123" y="1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5" y="7"/>
                    <a:pt x="94" y="10"/>
                    <a:pt x="94" y="12"/>
                  </a:cubicBezTo>
                  <a:cubicBezTo>
                    <a:pt x="95" y="14"/>
                    <a:pt x="97" y="15"/>
                    <a:pt x="99" y="15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7"/>
                    <a:pt x="86" y="36"/>
                    <a:pt x="85" y="36"/>
                  </a:cubicBezTo>
                  <a:cubicBezTo>
                    <a:pt x="84" y="36"/>
                    <a:pt x="83" y="37"/>
                    <a:pt x="83" y="38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7"/>
                    <a:pt x="42" y="36"/>
                    <a:pt x="41" y="36"/>
                  </a:cubicBezTo>
                  <a:cubicBezTo>
                    <a:pt x="40" y="36"/>
                    <a:pt x="39" y="37"/>
                    <a:pt x="39" y="38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7"/>
                    <a:pt x="32" y="5"/>
                    <a:pt x="31" y="3"/>
                  </a:cubicBezTo>
                  <a:cubicBezTo>
                    <a:pt x="30" y="1"/>
                    <a:pt x="28" y="0"/>
                    <a:pt x="26" y="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1" y="95"/>
                    <a:pt x="2" y="95"/>
                  </a:cubicBezTo>
                  <a:cubicBezTo>
                    <a:pt x="2" y="96"/>
                    <a:pt x="3" y="96"/>
                    <a:pt x="4" y="96"/>
                  </a:cubicBezTo>
                  <a:cubicBezTo>
                    <a:pt x="5" y="96"/>
                    <a:pt x="5" y="96"/>
                    <a:pt x="6" y="96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96"/>
                    <a:pt x="86" y="96"/>
                    <a:pt x="87" y="96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7" y="86"/>
                    <a:pt x="128" y="85"/>
                    <a:pt x="128" y="83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3"/>
                    <a:pt x="127" y="2"/>
                    <a:pt x="1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90" name="Freeform 12"/>
          <p:cNvSpPr>
            <a:spLocks noEditPoints="1"/>
          </p:cNvSpPr>
          <p:nvPr/>
        </p:nvSpPr>
        <p:spPr bwMode="auto">
          <a:xfrm>
            <a:off x="6219817" y="1166295"/>
            <a:ext cx="420688" cy="422275"/>
          </a:xfrm>
          <a:custGeom>
            <a:avLst/>
            <a:gdLst>
              <a:gd name="T0" fmla="*/ 14 w 112"/>
              <a:gd name="T1" fmla="*/ 93 h 112"/>
              <a:gd name="T2" fmla="*/ 19 w 112"/>
              <a:gd name="T3" fmla="*/ 99 h 112"/>
              <a:gd name="T4" fmla="*/ 25 w 112"/>
              <a:gd name="T5" fmla="*/ 99 h 112"/>
              <a:gd name="T6" fmla="*/ 25 w 112"/>
              <a:gd name="T7" fmla="*/ 98 h 112"/>
              <a:gd name="T8" fmla="*/ 82 w 112"/>
              <a:gd name="T9" fmla="*/ 101 h 112"/>
              <a:gd name="T10" fmla="*/ 87 w 112"/>
              <a:gd name="T11" fmla="*/ 98 h 112"/>
              <a:gd name="T12" fmla="*/ 87 w 112"/>
              <a:gd name="T13" fmla="*/ 98 h 112"/>
              <a:gd name="T14" fmla="*/ 93 w 112"/>
              <a:gd name="T15" fmla="*/ 98 h 112"/>
              <a:gd name="T16" fmla="*/ 99 w 112"/>
              <a:gd name="T17" fmla="*/ 93 h 112"/>
              <a:gd name="T18" fmla="*/ 99 w 112"/>
              <a:gd name="T19" fmla="*/ 87 h 112"/>
              <a:gd name="T20" fmla="*/ 98 w 112"/>
              <a:gd name="T21" fmla="*/ 87 h 112"/>
              <a:gd name="T22" fmla="*/ 101 w 112"/>
              <a:gd name="T23" fmla="*/ 30 h 112"/>
              <a:gd name="T24" fmla="*/ 98 w 112"/>
              <a:gd name="T25" fmla="*/ 25 h 112"/>
              <a:gd name="T26" fmla="*/ 98 w 112"/>
              <a:gd name="T27" fmla="*/ 24 h 112"/>
              <a:gd name="T28" fmla="*/ 98 w 112"/>
              <a:gd name="T29" fmla="*/ 19 h 112"/>
              <a:gd name="T30" fmla="*/ 93 w 112"/>
              <a:gd name="T31" fmla="*/ 13 h 112"/>
              <a:gd name="T32" fmla="*/ 87 w 112"/>
              <a:gd name="T33" fmla="*/ 13 h 112"/>
              <a:gd name="T34" fmla="*/ 86 w 112"/>
              <a:gd name="T35" fmla="*/ 14 h 112"/>
              <a:gd name="T36" fmla="*/ 30 w 112"/>
              <a:gd name="T37" fmla="*/ 11 h 112"/>
              <a:gd name="T38" fmla="*/ 25 w 112"/>
              <a:gd name="T39" fmla="*/ 14 h 112"/>
              <a:gd name="T40" fmla="*/ 24 w 112"/>
              <a:gd name="T41" fmla="*/ 14 h 112"/>
              <a:gd name="T42" fmla="*/ 19 w 112"/>
              <a:gd name="T43" fmla="*/ 14 h 112"/>
              <a:gd name="T44" fmla="*/ 13 w 112"/>
              <a:gd name="T45" fmla="*/ 19 h 112"/>
              <a:gd name="T46" fmla="*/ 13 w 112"/>
              <a:gd name="T47" fmla="*/ 25 h 112"/>
              <a:gd name="T48" fmla="*/ 14 w 112"/>
              <a:gd name="T49" fmla="*/ 26 h 112"/>
              <a:gd name="T50" fmla="*/ 11 w 112"/>
              <a:gd name="T51" fmla="*/ 82 h 112"/>
              <a:gd name="T52" fmla="*/ 14 w 112"/>
              <a:gd name="T53" fmla="*/ 87 h 112"/>
              <a:gd name="T54" fmla="*/ 14 w 112"/>
              <a:gd name="T55" fmla="*/ 87 h 112"/>
              <a:gd name="T56" fmla="*/ 14 w 112"/>
              <a:gd name="T57" fmla="*/ 93 h 112"/>
              <a:gd name="T58" fmla="*/ 78 w 112"/>
              <a:gd name="T59" fmla="*/ 94 h 112"/>
              <a:gd name="T60" fmla="*/ 31 w 112"/>
              <a:gd name="T61" fmla="*/ 92 h 112"/>
              <a:gd name="T62" fmla="*/ 46 w 112"/>
              <a:gd name="T63" fmla="*/ 78 h 112"/>
              <a:gd name="T64" fmla="*/ 66 w 112"/>
              <a:gd name="T65" fmla="*/ 78 h 112"/>
              <a:gd name="T66" fmla="*/ 81 w 112"/>
              <a:gd name="T67" fmla="*/ 92 h 112"/>
              <a:gd name="T68" fmla="*/ 78 w 112"/>
              <a:gd name="T69" fmla="*/ 94 h 112"/>
              <a:gd name="T70" fmla="*/ 42 w 112"/>
              <a:gd name="T71" fmla="*/ 64 h 112"/>
              <a:gd name="T72" fmla="*/ 48 w 112"/>
              <a:gd name="T73" fmla="*/ 42 h 112"/>
              <a:gd name="T74" fmla="*/ 70 w 112"/>
              <a:gd name="T75" fmla="*/ 48 h 112"/>
              <a:gd name="T76" fmla="*/ 67 w 112"/>
              <a:gd name="T77" fmla="*/ 68 h 112"/>
              <a:gd name="T78" fmla="*/ 67 w 112"/>
              <a:gd name="T79" fmla="*/ 68 h 112"/>
              <a:gd name="T80" fmla="*/ 64 w 112"/>
              <a:gd name="T81" fmla="*/ 70 h 112"/>
              <a:gd name="T82" fmla="*/ 44 w 112"/>
              <a:gd name="T83" fmla="*/ 67 h 112"/>
              <a:gd name="T84" fmla="*/ 44 w 112"/>
              <a:gd name="T85" fmla="*/ 67 h 112"/>
              <a:gd name="T86" fmla="*/ 42 w 112"/>
              <a:gd name="T87" fmla="*/ 64 h 112"/>
              <a:gd name="T88" fmla="*/ 94 w 112"/>
              <a:gd name="T89" fmla="*/ 34 h 112"/>
              <a:gd name="T90" fmla="*/ 92 w 112"/>
              <a:gd name="T91" fmla="*/ 81 h 112"/>
              <a:gd name="T92" fmla="*/ 78 w 112"/>
              <a:gd name="T93" fmla="*/ 66 h 112"/>
              <a:gd name="T94" fmla="*/ 78 w 112"/>
              <a:gd name="T95" fmla="*/ 46 h 112"/>
              <a:gd name="T96" fmla="*/ 92 w 112"/>
              <a:gd name="T97" fmla="*/ 31 h 112"/>
              <a:gd name="T98" fmla="*/ 94 w 112"/>
              <a:gd name="T99" fmla="*/ 34 h 112"/>
              <a:gd name="T100" fmla="*/ 34 w 112"/>
              <a:gd name="T101" fmla="*/ 18 h 112"/>
              <a:gd name="T102" fmla="*/ 81 w 112"/>
              <a:gd name="T103" fmla="*/ 20 h 112"/>
              <a:gd name="T104" fmla="*/ 66 w 112"/>
              <a:gd name="T105" fmla="*/ 34 h 112"/>
              <a:gd name="T106" fmla="*/ 45 w 112"/>
              <a:gd name="T107" fmla="*/ 34 h 112"/>
              <a:gd name="T108" fmla="*/ 31 w 112"/>
              <a:gd name="T109" fmla="*/ 20 h 112"/>
              <a:gd name="T110" fmla="*/ 34 w 112"/>
              <a:gd name="T111" fmla="*/ 18 h 112"/>
              <a:gd name="T112" fmla="*/ 18 w 112"/>
              <a:gd name="T113" fmla="*/ 78 h 112"/>
              <a:gd name="T114" fmla="*/ 20 w 112"/>
              <a:gd name="T115" fmla="*/ 31 h 112"/>
              <a:gd name="T116" fmla="*/ 34 w 112"/>
              <a:gd name="T117" fmla="*/ 46 h 112"/>
              <a:gd name="T118" fmla="*/ 34 w 112"/>
              <a:gd name="T119" fmla="*/ 66 h 112"/>
              <a:gd name="T120" fmla="*/ 20 w 112"/>
              <a:gd name="T121" fmla="*/ 81 h 112"/>
              <a:gd name="T122" fmla="*/ 18 w 112"/>
              <a:gd name="T123" fmla="*/ 7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2" h="112">
                <a:moveTo>
                  <a:pt x="14" y="93"/>
                </a:moveTo>
                <a:cubicBezTo>
                  <a:pt x="19" y="99"/>
                  <a:pt x="19" y="99"/>
                  <a:pt x="19" y="99"/>
                </a:cubicBezTo>
                <a:cubicBezTo>
                  <a:pt x="21" y="100"/>
                  <a:pt x="23" y="100"/>
                  <a:pt x="25" y="99"/>
                </a:cubicBezTo>
                <a:cubicBezTo>
                  <a:pt x="25" y="98"/>
                  <a:pt x="25" y="98"/>
                  <a:pt x="25" y="98"/>
                </a:cubicBezTo>
                <a:cubicBezTo>
                  <a:pt x="42" y="110"/>
                  <a:pt x="64" y="112"/>
                  <a:pt x="82" y="101"/>
                </a:cubicBezTo>
                <a:cubicBezTo>
                  <a:pt x="84" y="100"/>
                  <a:pt x="85" y="99"/>
                  <a:pt x="87" y="98"/>
                </a:cubicBezTo>
                <a:cubicBezTo>
                  <a:pt x="87" y="98"/>
                  <a:pt x="87" y="98"/>
                  <a:pt x="87" y="98"/>
                </a:cubicBezTo>
                <a:cubicBezTo>
                  <a:pt x="89" y="100"/>
                  <a:pt x="91" y="100"/>
                  <a:pt x="93" y="98"/>
                </a:cubicBezTo>
                <a:cubicBezTo>
                  <a:pt x="99" y="93"/>
                  <a:pt x="99" y="93"/>
                  <a:pt x="99" y="93"/>
                </a:cubicBezTo>
                <a:cubicBezTo>
                  <a:pt x="100" y="91"/>
                  <a:pt x="100" y="89"/>
                  <a:pt x="99" y="87"/>
                </a:cubicBezTo>
                <a:cubicBezTo>
                  <a:pt x="98" y="87"/>
                  <a:pt x="98" y="87"/>
                  <a:pt x="98" y="87"/>
                </a:cubicBezTo>
                <a:cubicBezTo>
                  <a:pt x="110" y="70"/>
                  <a:pt x="112" y="48"/>
                  <a:pt x="101" y="30"/>
                </a:cubicBezTo>
                <a:cubicBezTo>
                  <a:pt x="100" y="28"/>
                  <a:pt x="99" y="27"/>
                  <a:pt x="98" y="25"/>
                </a:cubicBezTo>
                <a:cubicBezTo>
                  <a:pt x="98" y="24"/>
                  <a:pt x="98" y="24"/>
                  <a:pt x="98" y="24"/>
                </a:cubicBezTo>
                <a:cubicBezTo>
                  <a:pt x="100" y="23"/>
                  <a:pt x="100" y="21"/>
                  <a:pt x="98" y="19"/>
                </a:cubicBezTo>
                <a:cubicBezTo>
                  <a:pt x="93" y="13"/>
                  <a:pt x="93" y="13"/>
                  <a:pt x="93" y="13"/>
                </a:cubicBezTo>
                <a:cubicBezTo>
                  <a:pt x="91" y="12"/>
                  <a:pt x="89" y="12"/>
                  <a:pt x="87" y="13"/>
                </a:cubicBezTo>
                <a:cubicBezTo>
                  <a:pt x="86" y="14"/>
                  <a:pt x="86" y="14"/>
                  <a:pt x="86" y="14"/>
                </a:cubicBezTo>
                <a:cubicBezTo>
                  <a:pt x="70" y="2"/>
                  <a:pt x="48" y="0"/>
                  <a:pt x="30" y="11"/>
                </a:cubicBezTo>
                <a:cubicBezTo>
                  <a:pt x="28" y="12"/>
                  <a:pt x="27" y="13"/>
                  <a:pt x="25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3" y="12"/>
                  <a:pt x="21" y="12"/>
                  <a:pt x="19" y="14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1"/>
                  <a:pt x="12" y="23"/>
                  <a:pt x="13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2" y="42"/>
                  <a:pt x="0" y="64"/>
                  <a:pt x="11" y="82"/>
                </a:cubicBezTo>
                <a:cubicBezTo>
                  <a:pt x="12" y="84"/>
                  <a:pt x="13" y="85"/>
                  <a:pt x="14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2" y="89"/>
                  <a:pt x="12" y="91"/>
                  <a:pt x="14" y="93"/>
                </a:cubicBezTo>
                <a:close/>
                <a:moveTo>
                  <a:pt x="78" y="94"/>
                </a:moveTo>
                <a:cubicBezTo>
                  <a:pt x="63" y="103"/>
                  <a:pt x="45" y="102"/>
                  <a:pt x="31" y="92"/>
                </a:cubicBezTo>
                <a:cubicBezTo>
                  <a:pt x="46" y="78"/>
                  <a:pt x="46" y="78"/>
                  <a:pt x="46" y="78"/>
                </a:cubicBezTo>
                <a:cubicBezTo>
                  <a:pt x="52" y="81"/>
                  <a:pt x="60" y="81"/>
                  <a:pt x="66" y="78"/>
                </a:cubicBezTo>
                <a:cubicBezTo>
                  <a:pt x="81" y="92"/>
                  <a:pt x="81" y="92"/>
                  <a:pt x="81" y="92"/>
                </a:cubicBezTo>
                <a:cubicBezTo>
                  <a:pt x="80" y="93"/>
                  <a:pt x="79" y="93"/>
                  <a:pt x="78" y="94"/>
                </a:cubicBezTo>
                <a:close/>
                <a:moveTo>
                  <a:pt x="42" y="64"/>
                </a:moveTo>
                <a:cubicBezTo>
                  <a:pt x="38" y="56"/>
                  <a:pt x="40" y="47"/>
                  <a:pt x="48" y="42"/>
                </a:cubicBezTo>
                <a:cubicBezTo>
                  <a:pt x="56" y="38"/>
                  <a:pt x="65" y="40"/>
                  <a:pt x="70" y="48"/>
                </a:cubicBezTo>
                <a:cubicBezTo>
                  <a:pt x="74" y="55"/>
                  <a:pt x="72" y="63"/>
                  <a:pt x="67" y="68"/>
                </a:cubicBezTo>
                <a:cubicBezTo>
                  <a:pt x="67" y="68"/>
                  <a:pt x="67" y="68"/>
                  <a:pt x="67" y="68"/>
                </a:cubicBezTo>
                <a:cubicBezTo>
                  <a:pt x="66" y="69"/>
                  <a:pt x="65" y="69"/>
                  <a:pt x="64" y="70"/>
                </a:cubicBezTo>
                <a:cubicBezTo>
                  <a:pt x="57" y="74"/>
                  <a:pt x="49" y="72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3" y="66"/>
                  <a:pt x="43" y="65"/>
                  <a:pt x="42" y="64"/>
                </a:cubicBezTo>
                <a:close/>
                <a:moveTo>
                  <a:pt x="94" y="34"/>
                </a:moveTo>
                <a:cubicBezTo>
                  <a:pt x="103" y="49"/>
                  <a:pt x="102" y="67"/>
                  <a:pt x="92" y="81"/>
                </a:cubicBezTo>
                <a:cubicBezTo>
                  <a:pt x="78" y="66"/>
                  <a:pt x="78" y="66"/>
                  <a:pt x="78" y="66"/>
                </a:cubicBezTo>
                <a:cubicBezTo>
                  <a:pt x="81" y="60"/>
                  <a:pt x="81" y="52"/>
                  <a:pt x="78" y="46"/>
                </a:cubicBezTo>
                <a:cubicBezTo>
                  <a:pt x="92" y="31"/>
                  <a:pt x="92" y="31"/>
                  <a:pt x="92" y="31"/>
                </a:cubicBezTo>
                <a:cubicBezTo>
                  <a:pt x="93" y="32"/>
                  <a:pt x="93" y="33"/>
                  <a:pt x="94" y="34"/>
                </a:cubicBezTo>
                <a:close/>
                <a:moveTo>
                  <a:pt x="34" y="18"/>
                </a:moveTo>
                <a:cubicBezTo>
                  <a:pt x="49" y="9"/>
                  <a:pt x="67" y="10"/>
                  <a:pt x="81" y="20"/>
                </a:cubicBezTo>
                <a:cubicBezTo>
                  <a:pt x="66" y="34"/>
                  <a:pt x="66" y="34"/>
                  <a:pt x="66" y="34"/>
                </a:cubicBezTo>
                <a:cubicBezTo>
                  <a:pt x="60" y="31"/>
                  <a:pt x="52" y="31"/>
                  <a:pt x="45" y="34"/>
                </a:cubicBezTo>
                <a:cubicBezTo>
                  <a:pt x="31" y="20"/>
                  <a:pt x="31" y="20"/>
                  <a:pt x="31" y="20"/>
                </a:cubicBezTo>
                <a:cubicBezTo>
                  <a:pt x="32" y="19"/>
                  <a:pt x="33" y="19"/>
                  <a:pt x="34" y="18"/>
                </a:cubicBezTo>
                <a:close/>
                <a:moveTo>
                  <a:pt x="18" y="78"/>
                </a:moveTo>
                <a:cubicBezTo>
                  <a:pt x="9" y="63"/>
                  <a:pt x="10" y="45"/>
                  <a:pt x="20" y="31"/>
                </a:cubicBezTo>
                <a:cubicBezTo>
                  <a:pt x="34" y="46"/>
                  <a:pt x="34" y="46"/>
                  <a:pt x="34" y="46"/>
                </a:cubicBezTo>
                <a:cubicBezTo>
                  <a:pt x="31" y="52"/>
                  <a:pt x="31" y="60"/>
                  <a:pt x="34" y="66"/>
                </a:cubicBezTo>
                <a:cubicBezTo>
                  <a:pt x="20" y="81"/>
                  <a:pt x="20" y="81"/>
                  <a:pt x="20" y="81"/>
                </a:cubicBezTo>
                <a:cubicBezTo>
                  <a:pt x="19" y="80"/>
                  <a:pt x="19" y="79"/>
                  <a:pt x="18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91" name="Group 90"/>
          <p:cNvGrpSpPr/>
          <p:nvPr/>
        </p:nvGrpSpPr>
        <p:grpSpPr>
          <a:xfrm>
            <a:off x="3224501" y="1169062"/>
            <a:ext cx="369563" cy="416741"/>
            <a:chOff x="9001126" y="2228850"/>
            <a:chExt cx="298450" cy="336550"/>
          </a:xfrm>
          <a:solidFill>
            <a:schemeClr val="tx1"/>
          </a:solidFill>
        </p:grpSpPr>
        <p:sp>
          <p:nvSpPr>
            <p:cNvPr id="92" name="Freeform 81"/>
            <p:cNvSpPr>
              <a:spLocks noEditPoints="1"/>
            </p:cNvSpPr>
            <p:nvPr/>
          </p:nvSpPr>
          <p:spPr bwMode="auto">
            <a:xfrm>
              <a:off x="9021764" y="2228850"/>
              <a:ext cx="255588" cy="257175"/>
            </a:xfrm>
            <a:custGeom>
              <a:avLst/>
              <a:gdLst>
                <a:gd name="T0" fmla="*/ 48 w 96"/>
                <a:gd name="T1" fmla="*/ 96 h 96"/>
                <a:gd name="T2" fmla="*/ 96 w 96"/>
                <a:gd name="T3" fmla="*/ 48 h 96"/>
                <a:gd name="T4" fmla="*/ 48 w 96"/>
                <a:gd name="T5" fmla="*/ 0 h 96"/>
                <a:gd name="T6" fmla="*/ 0 w 96"/>
                <a:gd name="T7" fmla="*/ 48 h 96"/>
                <a:gd name="T8" fmla="*/ 48 w 96"/>
                <a:gd name="T9" fmla="*/ 96 h 96"/>
                <a:gd name="T10" fmla="*/ 48 w 96"/>
                <a:gd name="T11" fmla="*/ 88 h 96"/>
                <a:gd name="T12" fmla="*/ 13 w 96"/>
                <a:gd name="T13" fmla="*/ 67 h 96"/>
                <a:gd name="T14" fmla="*/ 13 w 96"/>
                <a:gd name="T15" fmla="*/ 67 h 96"/>
                <a:gd name="T16" fmla="*/ 17 w 96"/>
                <a:gd name="T17" fmla="*/ 64 h 96"/>
                <a:gd name="T18" fmla="*/ 19 w 96"/>
                <a:gd name="T19" fmla="*/ 57 h 96"/>
                <a:gd name="T20" fmla="*/ 55 w 96"/>
                <a:gd name="T21" fmla="*/ 70 h 96"/>
                <a:gd name="T22" fmla="*/ 58 w 96"/>
                <a:gd name="T23" fmla="*/ 70 h 96"/>
                <a:gd name="T24" fmla="*/ 84 w 96"/>
                <a:gd name="T25" fmla="*/ 65 h 96"/>
                <a:gd name="T26" fmla="*/ 48 w 96"/>
                <a:gd name="T27" fmla="*/ 88 h 96"/>
                <a:gd name="T28" fmla="*/ 48 w 96"/>
                <a:gd name="T29" fmla="*/ 8 h 96"/>
                <a:gd name="T30" fmla="*/ 88 w 96"/>
                <a:gd name="T31" fmla="*/ 48 h 96"/>
                <a:gd name="T32" fmla="*/ 86 w 96"/>
                <a:gd name="T33" fmla="*/ 61 h 96"/>
                <a:gd name="T34" fmla="*/ 56 w 96"/>
                <a:gd name="T35" fmla="*/ 66 h 96"/>
                <a:gd name="T36" fmla="*/ 19 w 96"/>
                <a:gd name="T37" fmla="*/ 51 h 96"/>
                <a:gd name="T38" fmla="*/ 17 w 96"/>
                <a:gd name="T39" fmla="*/ 50 h 96"/>
                <a:gd name="T40" fmla="*/ 16 w 96"/>
                <a:gd name="T41" fmla="*/ 52 h 96"/>
                <a:gd name="T42" fmla="*/ 13 w 96"/>
                <a:gd name="T43" fmla="*/ 62 h 96"/>
                <a:gd name="T44" fmla="*/ 12 w 96"/>
                <a:gd name="T45" fmla="*/ 63 h 96"/>
                <a:gd name="T46" fmla="*/ 11 w 96"/>
                <a:gd name="T47" fmla="*/ 63 h 96"/>
                <a:gd name="T48" fmla="*/ 8 w 96"/>
                <a:gd name="T49" fmla="*/ 48 h 96"/>
                <a:gd name="T50" fmla="*/ 48 w 96"/>
                <a:gd name="T51" fmla="*/ 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" h="96">
                  <a:moveTo>
                    <a:pt x="48" y="96"/>
                  </a:moveTo>
                  <a:cubicBezTo>
                    <a:pt x="74" y="96"/>
                    <a:pt x="96" y="74"/>
                    <a:pt x="96" y="48"/>
                  </a:cubicBezTo>
                  <a:cubicBezTo>
                    <a:pt x="96" y="21"/>
                    <a:pt x="74" y="0"/>
                    <a:pt x="48" y="0"/>
                  </a:cubicBezTo>
                  <a:cubicBezTo>
                    <a:pt x="22" y="0"/>
                    <a:pt x="0" y="21"/>
                    <a:pt x="0" y="48"/>
                  </a:cubicBezTo>
                  <a:cubicBezTo>
                    <a:pt x="0" y="74"/>
                    <a:pt x="22" y="96"/>
                    <a:pt x="48" y="96"/>
                  </a:cubicBezTo>
                  <a:close/>
                  <a:moveTo>
                    <a:pt x="48" y="88"/>
                  </a:moveTo>
                  <a:cubicBezTo>
                    <a:pt x="33" y="88"/>
                    <a:pt x="20" y="79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4" y="67"/>
                    <a:pt x="16" y="66"/>
                    <a:pt x="17" y="64"/>
                  </a:cubicBezTo>
                  <a:cubicBezTo>
                    <a:pt x="18" y="62"/>
                    <a:pt x="18" y="59"/>
                    <a:pt x="19" y="57"/>
                  </a:cubicBezTo>
                  <a:cubicBezTo>
                    <a:pt x="24" y="61"/>
                    <a:pt x="35" y="68"/>
                    <a:pt x="55" y="70"/>
                  </a:cubicBezTo>
                  <a:cubicBezTo>
                    <a:pt x="56" y="70"/>
                    <a:pt x="57" y="70"/>
                    <a:pt x="58" y="70"/>
                  </a:cubicBezTo>
                  <a:cubicBezTo>
                    <a:pt x="67" y="70"/>
                    <a:pt x="77" y="67"/>
                    <a:pt x="84" y="65"/>
                  </a:cubicBezTo>
                  <a:cubicBezTo>
                    <a:pt x="77" y="79"/>
                    <a:pt x="64" y="88"/>
                    <a:pt x="48" y="88"/>
                  </a:cubicBezTo>
                  <a:close/>
                  <a:moveTo>
                    <a:pt x="48" y="8"/>
                  </a:moveTo>
                  <a:cubicBezTo>
                    <a:pt x="70" y="8"/>
                    <a:pt x="88" y="26"/>
                    <a:pt x="88" y="48"/>
                  </a:cubicBezTo>
                  <a:cubicBezTo>
                    <a:pt x="88" y="52"/>
                    <a:pt x="87" y="57"/>
                    <a:pt x="86" y="61"/>
                  </a:cubicBezTo>
                  <a:cubicBezTo>
                    <a:pt x="80" y="63"/>
                    <a:pt x="66" y="66"/>
                    <a:pt x="56" y="66"/>
                  </a:cubicBezTo>
                  <a:cubicBezTo>
                    <a:pt x="29" y="64"/>
                    <a:pt x="20" y="51"/>
                    <a:pt x="19" y="51"/>
                  </a:cubicBezTo>
                  <a:cubicBezTo>
                    <a:pt x="19" y="51"/>
                    <a:pt x="18" y="50"/>
                    <a:pt x="17" y="50"/>
                  </a:cubicBezTo>
                  <a:cubicBezTo>
                    <a:pt x="17" y="51"/>
                    <a:pt x="16" y="51"/>
                    <a:pt x="16" y="52"/>
                  </a:cubicBezTo>
                  <a:cubicBezTo>
                    <a:pt x="16" y="52"/>
                    <a:pt x="15" y="58"/>
                    <a:pt x="13" y="62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9" y="58"/>
                    <a:pt x="8" y="53"/>
                    <a:pt x="8" y="48"/>
                  </a:cubicBezTo>
                  <a:cubicBezTo>
                    <a:pt x="8" y="26"/>
                    <a:pt x="26" y="8"/>
                    <a:pt x="4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82"/>
            <p:cNvSpPr>
              <a:spLocks/>
            </p:cNvSpPr>
            <p:nvPr/>
          </p:nvSpPr>
          <p:spPr bwMode="auto">
            <a:xfrm>
              <a:off x="9001126" y="2447925"/>
              <a:ext cx="298450" cy="117475"/>
            </a:xfrm>
            <a:custGeom>
              <a:avLst/>
              <a:gdLst>
                <a:gd name="T0" fmla="*/ 98 w 112"/>
                <a:gd name="T1" fmla="*/ 1 h 44"/>
                <a:gd name="T2" fmla="*/ 93 w 112"/>
                <a:gd name="T3" fmla="*/ 2 h 44"/>
                <a:gd name="T4" fmla="*/ 94 w 112"/>
                <a:gd name="T5" fmla="*/ 7 h 44"/>
                <a:gd name="T6" fmla="*/ 104 w 112"/>
                <a:gd name="T7" fmla="*/ 20 h 44"/>
                <a:gd name="T8" fmla="*/ 56 w 112"/>
                <a:gd name="T9" fmla="*/ 36 h 44"/>
                <a:gd name="T10" fmla="*/ 8 w 112"/>
                <a:gd name="T11" fmla="*/ 20 h 44"/>
                <a:gd name="T12" fmla="*/ 18 w 112"/>
                <a:gd name="T13" fmla="*/ 7 h 44"/>
                <a:gd name="T14" fmla="*/ 19 w 112"/>
                <a:gd name="T15" fmla="*/ 2 h 44"/>
                <a:gd name="T16" fmla="*/ 14 w 112"/>
                <a:gd name="T17" fmla="*/ 1 h 44"/>
                <a:gd name="T18" fmla="*/ 0 w 112"/>
                <a:gd name="T19" fmla="*/ 20 h 44"/>
                <a:gd name="T20" fmla="*/ 56 w 112"/>
                <a:gd name="T21" fmla="*/ 44 h 44"/>
                <a:gd name="T22" fmla="*/ 112 w 112"/>
                <a:gd name="T23" fmla="*/ 20 h 44"/>
                <a:gd name="T24" fmla="*/ 98 w 112"/>
                <a:gd name="T2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44">
                  <a:moveTo>
                    <a:pt x="98" y="1"/>
                  </a:moveTo>
                  <a:cubicBezTo>
                    <a:pt x="97" y="0"/>
                    <a:pt x="94" y="0"/>
                    <a:pt x="93" y="2"/>
                  </a:cubicBezTo>
                  <a:cubicBezTo>
                    <a:pt x="91" y="4"/>
                    <a:pt x="92" y="6"/>
                    <a:pt x="94" y="7"/>
                  </a:cubicBezTo>
                  <a:cubicBezTo>
                    <a:pt x="101" y="13"/>
                    <a:pt x="104" y="16"/>
                    <a:pt x="104" y="20"/>
                  </a:cubicBezTo>
                  <a:cubicBezTo>
                    <a:pt x="104" y="32"/>
                    <a:pt x="91" y="36"/>
                    <a:pt x="56" y="36"/>
                  </a:cubicBezTo>
                  <a:cubicBezTo>
                    <a:pt x="21" y="36"/>
                    <a:pt x="8" y="32"/>
                    <a:pt x="8" y="20"/>
                  </a:cubicBezTo>
                  <a:cubicBezTo>
                    <a:pt x="8" y="16"/>
                    <a:pt x="11" y="13"/>
                    <a:pt x="18" y="7"/>
                  </a:cubicBezTo>
                  <a:cubicBezTo>
                    <a:pt x="20" y="6"/>
                    <a:pt x="21" y="4"/>
                    <a:pt x="19" y="2"/>
                  </a:cubicBezTo>
                  <a:cubicBezTo>
                    <a:pt x="18" y="0"/>
                    <a:pt x="15" y="0"/>
                    <a:pt x="14" y="1"/>
                  </a:cubicBezTo>
                  <a:cubicBezTo>
                    <a:pt x="7" y="6"/>
                    <a:pt x="0" y="11"/>
                    <a:pt x="0" y="20"/>
                  </a:cubicBezTo>
                  <a:cubicBezTo>
                    <a:pt x="0" y="42"/>
                    <a:pt x="29" y="44"/>
                    <a:pt x="56" y="44"/>
                  </a:cubicBezTo>
                  <a:cubicBezTo>
                    <a:pt x="83" y="44"/>
                    <a:pt x="112" y="42"/>
                    <a:pt x="112" y="20"/>
                  </a:cubicBezTo>
                  <a:cubicBezTo>
                    <a:pt x="112" y="11"/>
                    <a:pt x="105" y="6"/>
                    <a:pt x="9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229135" y="1204811"/>
            <a:ext cx="373510" cy="345243"/>
            <a:chOff x="9685338" y="4306888"/>
            <a:chExt cx="293688" cy="271462"/>
          </a:xfrm>
          <a:solidFill>
            <a:schemeClr val="tx1"/>
          </a:solidFill>
        </p:grpSpPr>
        <p:sp>
          <p:nvSpPr>
            <p:cNvPr id="95" name="Freeform 238"/>
            <p:cNvSpPr>
              <a:spLocks/>
            </p:cNvSpPr>
            <p:nvPr/>
          </p:nvSpPr>
          <p:spPr bwMode="auto">
            <a:xfrm>
              <a:off x="9685338" y="4306888"/>
              <a:ext cx="293688" cy="261938"/>
            </a:xfrm>
            <a:custGeom>
              <a:avLst/>
              <a:gdLst>
                <a:gd name="T0" fmla="*/ 101 w 110"/>
                <a:gd name="T1" fmla="*/ 26 h 98"/>
                <a:gd name="T2" fmla="*/ 55 w 110"/>
                <a:gd name="T3" fmla="*/ 0 h 98"/>
                <a:gd name="T4" fmla="*/ 9 w 110"/>
                <a:gd name="T5" fmla="*/ 26 h 98"/>
                <a:gd name="T6" fmla="*/ 7 w 110"/>
                <a:gd name="T7" fmla="*/ 74 h 98"/>
                <a:gd name="T8" fmla="*/ 7 w 110"/>
                <a:gd name="T9" fmla="*/ 78 h 98"/>
                <a:gd name="T10" fmla="*/ 23 w 110"/>
                <a:gd name="T11" fmla="*/ 98 h 98"/>
                <a:gd name="T12" fmla="*/ 23 w 110"/>
                <a:gd name="T13" fmla="*/ 58 h 98"/>
                <a:gd name="T14" fmla="*/ 12 w 110"/>
                <a:gd name="T15" fmla="*/ 64 h 98"/>
                <a:gd name="T16" fmla="*/ 16 w 110"/>
                <a:gd name="T17" fmla="*/ 30 h 98"/>
                <a:gd name="T18" fmla="*/ 55 w 110"/>
                <a:gd name="T19" fmla="*/ 8 h 98"/>
                <a:gd name="T20" fmla="*/ 94 w 110"/>
                <a:gd name="T21" fmla="*/ 30 h 98"/>
                <a:gd name="T22" fmla="*/ 98 w 110"/>
                <a:gd name="T23" fmla="*/ 64 h 98"/>
                <a:gd name="T24" fmla="*/ 87 w 110"/>
                <a:gd name="T25" fmla="*/ 58 h 98"/>
                <a:gd name="T26" fmla="*/ 87 w 110"/>
                <a:gd name="T27" fmla="*/ 98 h 98"/>
                <a:gd name="T28" fmla="*/ 103 w 110"/>
                <a:gd name="T29" fmla="*/ 78 h 98"/>
                <a:gd name="T30" fmla="*/ 103 w 110"/>
                <a:gd name="T31" fmla="*/ 74 h 98"/>
                <a:gd name="T32" fmla="*/ 101 w 110"/>
                <a:gd name="T33" fmla="*/ 2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98">
                  <a:moveTo>
                    <a:pt x="101" y="26"/>
                  </a:moveTo>
                  <a:cubicBezTo>
                    <a:pt x="91" y="10"/>
                    <a:pt x="73" y="0"/>
                    <a:pt x="55" y="0"/>
                  </a:cubicBezTo>
                  <a:cubicBezTo>
                    <a:pt x="37" y="0"/>
                    <a:pt x="19" y="10"/>
                    <a:pt x="9" y="26"/>
                  </a:cubicBezTo>
                  <a:cubicBezTo>
                    <a:pt x="0" y="41"/>
                    <a:pt x="0" y="58"/>
                    <a:pt x="7" y="74"/>
                  </a:cubicBezTo>
                  <a:cubicBezTo>
                    <a:pt x="7" y="75"/>
                    <a:pt x="7" y="77"/>
                    <a:pt x="7" y="78"/>
                  </a:cubicBezTo>
                  <a:cubicBezTo>
                    <a:pt x="7" y="89"/>
                    <a:pt x="15" y="98"/>
                    <a:pt x="23" y="9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19" y="58"/>
                    <a:pt x="15" y="61"/>
                    <a:pt x="12" y="64"/>
                  </a:cubicBezTo>
                  <a:cubicBezTo>
                    <a:pt x="8" y="52"/>
                    <a:pt x="10" y="41"/>
                    <a:pt x="16" y="30"/>
                  </a:cubicBezTo>
                  <a:cubicBezTo>
                    <a:pt x="24" y="17"/>
                    <a:pt x="40" y="8"/>
                    <a:pt x="55" y="8"/>
                  </a:cubicBezTo>
                  <a:cubicBezTo>
                    <a:pt x="70" y="8"/>
                    <a:pt x="86" y="17"/>
                    <a:pt x="94" y="30"/>
                  </a:cubicBezTo>
                  <a:cubicBezTo>
                    <a:pt x="100" y="41"/>
                    <a:pt x="102" y="52"/>
                    <a:pt x="98" y="64"/>
                  </a:cubicBezTo>
                  <a:cubicBezTo>
                    <a:pt x="95" y="61"/>
                    <a:pt x="91" y="58"/>
                    <a:pt x="87" y="5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95" y="98"/>
                    <a:pt x="103" y="89"/>
                    <a:pt x="103" y="78"/>
                  </a:cubicBezTo>
                  <a:cubicBezTo>
                    <a:pt x="103" y="77"/>
                    <a:pt x="103" y="75"/>
                    <a:pt x="103" y="74"/>
                  </a:cubicBezTo>
                  <a:cubicBezTo>
                    <a:pt x="110" y="58"/>
                    <a:pt x="110" y="41"/>
                    <a:pt x="10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239"/>
            <p:cNvSpPr>
              <a:spLocks/>
            </p:cNvSpPr>
            <p:nvPr/>
          </p:nvSpPr>
          <p:spPr bwMode="auto">
            <a:xfrm>
              <a:off x="9758363" y="4451350"/>
              <a:ext cx="20638" cy="127000"/>
            </a:xfrm>
            <a:custGeom>
              <a:avLst/>
              <a:gdLst>
                <a:gd name="T0" fmla="*/ 4 w 8"/>
                <a:gd name="T1" fmla="*/ 0 h 48"/>
                <a:gd name="T2" fmla="*/ 0 w 8"/>
                <a:gd name="T3" fmla="*/ 4 h 48"/>
                <a:gd name="T4" fmla="*/ 0 w 8"/>
                <a:gd name="T5" fmla="*/ 44 h 48"/>
                <a:gd name="T6" fmla="*/ 4 w 8"/>
                <a:gd name="T7" fmla="*/ 48 h 48"/>
                <a:gd name="T8" fmla="*/ 8 w 8"/>
                <a:gd name="T9" fmla="*/ 44 h 48"/>
                <a:gd name="T10" fmla="*/ 8 w 8"/>
                <a:gd name="T11" fmla="*/ 4 h 48"/>
                <a:gd name="T12" fmla="*/ 4 w 8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7"/>
                    <a:pt x="2" y="48"/>
                    <a:pt x="4" y="48"/>
                  </a:cubicBezTo>
                  <a:cubicBezTo>
                    <a:pt x="6" y="48"/>
                    <a:pt x="8" y="47"/>
                    <a:pt x="8" y="4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240"/>
            <p:cNvSpPr>
              <a:spLocks/>
            </p:cNvSpPr>
            <p:nvPr/>
          </p:nvSpPr>
          <p:spPr bwMode="auto">
            <a:xfrm>
              <a:off x="9885363" y="4451350"/>
              <a:ext cx="22225" cy="127000"/>
            </a:xfrm>
            <a:custGeom>
              <a:avLst/>
              <a:gdLst>
                <a:gd name="T0" fmla="*/ 4 w 8"/>
                <a:gd name="T1" fmla="*/ 0 h 48"/>
                <a:gd name="T2" fmla="*/ 0 w 8"/>
                <a:gd name="T3" fmla="*/ 4 h 48"/>
                <a:gd name="T4" fmla="*/ 0 w 8"/>
                <a:gd name="T5" fmla="*/ 44 h 48"/>
                <a:gd name="T6" fmla="*/ 4 w 8"/>
                <a:gd name="T7" fmla="*/ 48 h 48"/>
                <a:gd name="T8" fmla="*/ 8 w 8"/>
                <a:gd name="T9" fmla="*/ 44 h 48"/>
                <a:gd name="T10" fmla="*/ 8 w 8"/>
                <a:gd name="T11" fmla="*/ 4 h 48"/>
                <a:gd name="T12" fmla="*/ 4 w 8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7"/>
                    <a:pt x="2" y="48"/>
                    <a:pt x="4" y="48"/>
                  </a:cubicBezTo>
                  <a:cubicBezTo>
                    <a:pt x="6" y="48"/>
                    <a:pt x="8" y="47"/>
                    <a:pt x="8" y="4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52634" y="3714797"/>
            <a:ext cx="430907" cy="428774"/>
            <a:chOff x="6259514" y="2238375"/>
            <a:chExt cx="320675" cy="319088"/>
          </a:xfrm>
          <a:solidFill>
            <a:schemeClr val="tx1"/>
          </a:solidFill>
        </p:grpSpPr>
        <p:sp>
          <p:nvSpPr>
            <p:cNvPr id="99" name="Freeform 70"/>
            <p:cNvSpPr>
              <a:spLocks noEditPoints="1"/>
            </p:cNvSpPr>
            <p:nvPr/>
          </p:nvSpPr>
          <p:spPr bwMode="auto">
            <a:xfrm>
              <a:off x="6259514" y="2238375"/>
              <a:ext cx="320675" cy="319088"/>
            </a:xfrm>
            <a:custGeom>
              <a:avLst/>
              <a:gdLst>
                <a:gd name="T0" fmla="*/ 60 w 120"/>
                <a:gd name="T1" fmla="*/ 120 h 120"/>
                <a:gd name="T2" fmla="*/ 48 w 120"/>
                <a:gd name="T3" fmla="*/ 108 h 120"/>
                <a:gd name="T4" fmla="*/ 48 w 120"/>
                <a:gd name="T5" fmla="*/ 106 h 120"/>
                <a:gd name="T6" fmla="*/ 14 w 120"/>
                <a:gd name="T7" fmla="*/ 72 h 120"/>
                <a:gd name="T8" fmla="*/ 12 w 120"/>
                <a:gd name="T9" fmla="*/ 72 h 120"/>
                <a:gd name="T10" fmla="*/ 0 w 120"/>
                <a:gd name="T11" fmla="*/ 60 h 120"/>
                <a:gd name="T12" fmla="*/ 12 w 120"/>
                <a:gd name="T13" fmla="*/ 48 h 120"/>
                <a:gd name="T14" fmla="*/ 14 w 120"/>
                <a:gd name="T15" fmla="*/ 48 h 120"/>
                <a:gd name="T16" fmla="*/ 48 w 120"/>
                <a:gd name="T17" fmla="*/ 14 h 120"/>
                <a:gd name="T18" fmla="*/ 48 w 120"/>
                <a:gd name="T19" fmla="*/ 12 h 120"/>
                <a:gd name="T20" fmla="*/ 60 w 120"/>
                <a:gd name="T21" fmla="*/ 0 h 120"/>
                <a:gd name="T22" fmla="*/ 72 w 120"/>
                <a:gd name="T23" fmla="*/ 12 h 120"/>
                <a:gd name="T24" fmla="*/ 72 w 120"/>
                <a:gd name="T25" fmla="*/ 14 h 120"/>
                <a:gd name="T26" fmla="*/ 106 w 120"/>
                <a:gd name="T27" fmla="*/ 48 h 120"/>
                <a:gd name="T28" fmla="*/ 108 w 120"/>
                <a:gd name="T29" fmla="*/ 48 h 120"/>
                <a:gd name="T30" fmla="*/ 120 w 120"/>
                <a:gd name="T31" fmla="*/ 60 h 120"/>
                <a:gd name="T32" fmla="*/ 108 w 120"/>
                <a:gd name="T33" fmla="*/ 72 h 120"/>
                <a:gd name="T34" fmla="*/ 106 w 120"/>
                <a:gd name="T35" fmla="*/ 72 h 120"/>
                <a:gd name="T36" fmla="*/ 72 w 120"/>
                <a:gd name="T37" fmla="*/ 106 h 120"/>
                <a:gd name="T38" fmla="*/ 72 w 120"/>
                <a:gd name="T39" fmla="*/ 108 h 120"/>
                <a:gd name="T40" fmla="*/ 60 w 120"/>
                <a:gd name="T41" fmla="*/ 120 h 120"/>
                <a:gd name="T42" fmla="*/ 12 w 120"/>
                <a:gd name="T43" fmla="*/ 56 h 120"/>
                <a:gd name="T44" fmla="*/ 8 w 120"/>
                <a:gd name="T45" fmla="*/ 60 h 120"/>
                <a:gd name="T46" fmla="*/ 12 w 120"/>
                <a:gd name="T47" fmla="*/ 64 h 120"/>
                <a:gd name="T48" fmla="*/ 17 w 120"/>
                <a:gd name="T49" fmla="*/ 64 h 120"/>
                <a:gd name="T50" fmla="*/ 21 w 120"/>
                <a:gd name="T51" fmla="*/ 67 h 120"/>
                <a:gd name="T52" fmla="*/ 53 w 120"/>
                <a:gd name="T53" fmla="*/ 99 h 120"/>
                <a:gd name="T54" fmla="*/ 56 w 120"/>
                <a:gd name="T55" fmla="*/ 103 h 120"/>
                <a:gd name="T56" fmla="*/ 56 w 120"/>
                <a:gd name="T57" fmla="*/ 108 h 120"/>
                <a:gd name="T58" fmla="*/ 60 w 120"/>
                <a:gd name="T59" fmla="*/ 112 h 120"/>
                <a:gd name="T60" fmla="*/ 64 w 120"/>
                <a:gd name="T61" fmla="*/ 108 h 120"/>
                <a:gd name="T62" fmla="*/ 64 w 120"/>
                <a:gd name="T63" fmla="*/ 103 h 120"/>
                <a:gd name="T64" fmla="*/ 67 w 120"/>
                <a:gd name="T65" fmla="*/ 99 h 120"/>
                <a:gd name="T66" fmla="*/ 99 w 120"/>
                <a:gd name="T67" fmla="*/ 67 h 120"/>
                <a:gd name="T68" fmla="*/ 103 w 120"/>
                <a:gd name="T69" fmla="*/ 64 h 120"/>
                <a:gd name="T70" fmla="*/ 108 w 120"/>
                <a:gd name="T71" fmla="*/ 64 h 120"/>
                <a:gd name="T72" fmla="*/ 112 w 120"/>
                <a:gd name="T73" fmla="*/ 60 h 120"/>
                <a:gd name="T74" fmla="*/ 108 w 120"/>
                <a:gd name="T75" fmla="*/ 56 h 120"/>
                <a:gd name="T76" fmla="*/ 103 w 120"/>
                <a:gd name="T77" fmla="*/ 56 h 120"/>
                <a:gd name="T78" fmla="*/ 99 w 120"/>
                <a:gd name="T79" fmla="*/ 53 h 120"/>
                <a:gd name="T80" fmla="*/ 67 w 120"/>
                <a:gd name="T81" fmla="*/ 21 h 120"/>
                <a:gd name="T82" fmla="*/ 64 w 120"/>
                <a:gd name="T83" fmla="*/ 17 h 120"/>
                <a:gd name="T84" fmla="*/ 64 w 120"/>
                <a:gd name="T85" fmla="*/ 12 h 120"/>
                <a:gd name="T86" fmla="*/ 60 w 120"/>
                <a:gd name="T87" fmla="*/ 8 h 120"/>
                <a:gd name="T88" fmla="*/ 56 w 120"/>
                <a:gd name="T89" fmla="*/ 12 h 120"/>
                <a:gd name="T90" fmla="*/ 56 w 120"/>
                <a:gd name="T91" fmla="*/ 17 h 120"/>
                <a:gd name="T92" fmla="*/ 53 w 120"/>
                <a:gd name="T93" fmla="*/ 21 h 120"/>
                <a:gd name="T94" fmla="*/ 21 w 120"/>
                <a:gd name="T95" fmla="*/ 53 h 120"/>
                <a:gd name="T96" fmla="*/ 17 w 120"/>
                <a:gd name="T97" fmla="*/ 56 h 120"/>
                <a:gd name="T98" fmla="*/ 12 w 120"/>
                <a:gd name="T99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53" y="120"/>
                    <a:pt x="48" y="115"/>
                    <a:pt x="48" y="108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31" y="102"/>
                    <a:pt x="18" y="89"/>
                    <a:pt x="14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53"/>
                    <a:pt x="5" y="48"/>
                    <a:pt x="12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8" y="31"/>
                    <a:pt x="31" y="18"/>
                    <a:pt x="48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5"/>
                    <a:pt x="53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9" y="18"/>
                    <a:pt x="102" y="31"/>
                    <a:pt x="106" y="48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15" y="48"/>
                    <a:pt x="120" y="53"/>
                    <a:pt x="120" y="60"/>
                  </a:cubicBezTo>
                  <a:cubicBezTo>
                    <a:pt x="120" y="67"/>
                    <a:pt x="115" y="72"/>
                    <a:pt x="108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2" y="89"/>
                    <a:pt x="89" y="102"/>
                    <a:pt x="72" y="106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15"/>
                    <a:pt x="67" y="120"/>
                    <a:pt x="60" y="120"/>
                  </a:cubicBezTo>
                  <a:close/>
                  <a:moveTo>
                    <a:pt x="12" y="56"/>
                  </a:moveTo>
                  <a:cubicBezTo>
                    <a:pt x="10" y="56"/>
                    <a:pt x="8" y="58"/>
                    <a:pt x="8" y="60"/>
                  </a:cubicBezTo>
                  <a:cubicBezTo>
                    <a:pt x="8" y="62"/>
                    <a:pt x="10" y="64"/>
                    <a:pt x="12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9" y="64"/>
                    <a:pt x="20" y="65"/>
                    <a:pt x="21" y="67"/>
                  </a:cubicBezTo>
                  <a:cubicBezTo>
                    <a:pt x="24" y="83"/>
                    <a:pt x="37" y="96"/>
                    <a:pt x="53" y="99"/>
                  </a:cubicBezTo>
                  <a:cubicBezTo>
                    <a:pt x="55" y="100"/>
                    <a:pt x="56" y="101"/>
                    <a:pt x="56" y="103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10"/>
                    <a:pt x="58" y="112"/>
                    <a:pt x="60" y="112"/>
                  </a:cubicBezTo>
                  <a:cubicBezTo>
                    <a:pt x="62" y="112"/>
                    <a:pt x="64" y="110"/>
                    <a:pt x="64" y="108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4" y="101"/>
                    <a:pt x="65" y="100"/>
                    <a:pt x="67" y="99"/>
                  </a:cubicBezTo>
                  <a:cubicBezTo>
                    <a:pt x="83" y="96"/>
                    <a:pt x="96" y="83"/>
                    <a:pt x="99" y="67"/>
                  </a:cubicBezTo>
                  <a:cubicBezTo>
                    <a:pt x="100" y="65"/>
                    <a:pt x="101" y="64"/>
                    <a:pt x="103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2" y="62"/>
                    <a:pt x="112" y="60"/>
                  </a:cubicBezTo>
                  <a:cubicBezTo>
                    <a:pt x="112" y="58"/>
                    <a:pt x="110" y="56"/>
                    <a:pt x="108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1" y="56"/>
                    <a:pt x="100" y="55"/>
                    <a:pt x="99" y="53"/>
                  </a:cubicBezTo>
                  <a:cubicBezTo>
                    <a:pt x="96" y="37"/>
                    <a:pt x="83" y="24"/>
                    <a:pt x="67" y="21"/>
                  </a:cubicBezTo>
                  <a:cubicBezTo>
                    <a:pt x="65" y="20"/>
                    <a:pt x="64" y="19"/>
                    <a:pt x="64" y="17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4" y="10"/>
                    <a:pt x="62" y="8"/>
                    <a:pt x="60" y="8"/>
                  </a:cubicBezTo>
                  <a:cubicBezTo>
                    <a:pt x="58" y="8"/>
                    <a:pt x="56" y="10"/>
                    <a:pt x="56" y="12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9"/>
                    <a:pt x="55" y="20"/>
                    <a:pt x="53" y="21"/>
                  </a:cubicBezTo>
                  <a:cubicBezTo>
                    <a:pt x="37" y="24"/>
                    <a:pt x="24" y="37"/>
                    <a:pt x="21" y="53"/>
                  </a:cubicBezTo>
                  <a:cubicBezTo>
                    <a:pt x="20" y="55"/>
                    <a:pt x="19" y="56"/>
                    <a:pt x="17" y="56"/>
                  </a:cubicBezTo>
                  <a:lnTo>
                    <a:pt x="1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71"/>
            <p:cNvSpPr>
              <a:spLocks noEditPoints="1"/>
            </p:cNvSpPr>
            <p:nvPr/>
          </p:nvSpPr>
          <p:spPr bwMode="auto">
            <a:xfrm>
              <a:off x="6361114" y="2338388"/>
              <a:ext cx="117475" cy="117475"/>
            </a:xfrm>
            <a:custGeom>
              <a:avLst/>
              <a:gdLst>
                <a:gd name="T0" fmla="*/ 22 w 44"/>
                <a:gd name="T1" fmla="*/ 44 h 44"/>
                <a:gd name="T2" fmla="*/ 0 w 44"/>
                <a:gd name="T3" fmla="*/ 22 h 44"/>
                <a:gd name="T4" fmla="*/ 22 w 44"/>
                <a:gd name="T5" fmla="*/ 0 h 44"/>
                <a:gd name="T6" fmla="*/ 44 w 44"/>
                <a:gd name="T7" fmla="*/ 22 h 44"/>
                <a:gd name="T8" fmla="*/ 22 w 44"/>
                <a:gd name="T9" fmla="*/ 44 h 44"/>
                <a:gd name="T10" fmla="*/ 22 w 44"/>
                <a:gd name="T11" fmla="*/ 4 h 44"/>
                <a:gd name="T12" fmla="*/ 4 w 44"/>
                <a:gd name="T13" fmla="*/ 22 h 44"/>
                <a:gd name="T14" fmla="*/ 22 w 44"/>
                <a:gd name="T15" fmla="*/ 40 h 44"/>
                <a:gd name="T16" fmla="*/ 40 w 44"/>
                <a:gd name="T17" fmla="*/ 22 h 44"/>
                <a:gd name="T18" fmla="*/ 22 w 44"/>
                <a:gd name="T19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34" y="0"/>
                    <a:pt x="44" y="10"/>
                    <a:pt x="44" y="22"/>
                  </a:cubicBezTo>
                  <a:cubicBezTo>
                    <a:pt x="44" y="34"/>
                    <a:pt x="34" y="44"/>
                    <a:pt x="22" y="44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2"/>
                  </a:cubicBezTo>
                  <a:cubicBezTo>
                    <a:pt x="4" y="32"/>
                    <a:pt x="12" y="40"/>
                    <a:pt x="22" y="40"/>
                  </a:cubicBezTo>
                  <a:cubicBezTo>
                    <a:pt x="32" y="40"/>
                    <a:pt x="40" y="32"/>
                    <a:pt x="40" y="22"/>
                  </a:cubicBezTo>
                  <a:cubicBezTo>
                    <a:pt x="40" y="12"/>
                    <a:pt x="32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1" name="Freeform 7"/>
          <p:cNvSpPr>
            <a:spLocks/>
          </p:cNvSpPr>
          <p:nvPr/>
        </p:nvSpPr>
        <p:spPr bwMode="auto">
          <a:xfrm>
            <a:off x="11133380" y="3697275"/>
            <a:ext cx="474011" cy="463818"/>
          </a:xfrm>
          <a:custGeom>
            <a:avLst/>
            <a:gdLst>
              <a:gd name="T0" fmla="*/ 104 w 196"/>
              <a:gd name="T1" fmla="*/ 174 h 190"/>
              <a:gd name="T2" fmla="*/ 102 w 196"/>
              <a:gd name="T3" fmla="*/ 162 h 190"/>
              <a:gd name="T4" fmla="*/ 82 w 196"/>
              <a:gd name="T5" fmla="*/ 144 h 190"/>
              <a:gd name="T6" fmla="*/ 99 w 196"/>
              <a:gd name="T7" fmla="*/ 110 h 190"/>
              <a:gd name="T8" fmla="*/ 132 w 196"/>
              <a:gd name="T9" fmla="*/ 127 h 190"/>
              <a:gd name="T10" fmla="*/ 126 w 196"/>
              <a:gd name="T11" fmla="*/ 154 h 190"/>
              <a:gd name="T12" fmla="*/ 131 w 196"/>
              <a:gd name="T13" fmla="*/ 162 h 190"/>
              <a:gd name="T14" fmla="*/ 153 w 196"/>
              <a:gd name="T15" fmla="*/ 151 h 190"/>
              <a:gd name="T16" fmla="*/ 158 w 196"/>
              <a:gd name="T17" fmla="*/ 141 h 190"/>
              <a:gd name="T18" fmla="*/ 143 w 196"/>
              <a:gd name="T19" fmla="*/ 106 h 190"/>
              <a:gd name="T20" fmla="*/ 148 w 196"/>
              <a:gd name="T21" fmla="*/ 102 h 190"/>
              <a:gd name="T22" fmla="*/ 175 w 196"/>
              <a:gd name="T23" fmla="*/ 109 h 190"/>
              <a:gd name="T24" fmla="*/ 192 w 196"/>
              <a:gd name="T25" fmla="*/ 75 h 190"/>
              <a:gd name="T26" fmla="*/ 158 w 196"/>
              <a:gd name="T27" fmla="*/ 58 h 190"/>
              <a:gd name="T28" fmla="*/ 140 w 196"/>
              <a:gd name="T29" fmla="*/ 79 h 190"/>
              <a:gd name="T30" fmla="*/ 133 w 196"/>
              <a:gd name="T31" fmla="*/ 80 h 190"/>
              <a:gd name="T32" fmla="*/ 125 w 196"/>
              <a:gd name="T33" fmla="*/ 40 h 190"/>
              <a:gd name="T34" fmla="*/ 115 w 196"/>
              <a:gd name="T35" fmla="*/ 35 h 190"/>
              <a:gd name="T36" fmla="*/ 74 w 196"/>
              <a:gd name="T37" fmla="*/ 53 h 190"/>
              <a:gd name="T38" fmla="*/ 71 w 196"/>
              <a:gd name="T39" fmla="*/ 49 h 190"/>
              <a:gd name="T40" fmla="*/ 78 w 196"/>
              <a:gd name="T41" fmla="*/ 22 h 190"/>
              <a:gd name="T42" fmla="*/ 44 w 196"/>
              <a:gd name="T43" fmla="*/ 5 h 190"/>
              <a:gd name="T44" fmla="*/ 27 w 196"/>
              <a:gd name="T45" fmla="*/ 38 h 190"/>
              <a:gd name="T46" fmla="*/ 48 w 196"/>
              <a:gd name="T47" fmla="*/ 56 h 190"/>
              <a:gd name="T48" fmla="*/ 49 w 196"/>
              <a:gd name="T49" fmla="*/ 62 h 190"/>
              <a:gd name="T50" fmla="*/ 6 w 196"/>
              <a:gd name="T51" fmla="*/ 71 h 190"/>
              <a:gd name="T52" fmla="*/ 1 w 196"/>
              <a:gd name="T53" fmla="*/ 81 h 190"/>
              <a:gd name="T54" fmla="*/ 10 w 196"/>
              <a:gd name="T55" fmla="*/ 123 h 190"/>
              <a:gd name="T56" fmla="*/ 19 w 196"/>
              <a:gd name="T57" fmla="*/ 121 h 190"/>
              <a:gd name="T58" fmla="*/ 37 w 196"/>
              <a:gd name="T59" fmla="*/ 101 h 190"/>
              <a:gd name="T60" fmla="*/ 71 w 196"/>
              <a:gd name="T61" fmla="*/ 118 h 190"/>
              <a:gd name="T62" fmla="*/ 54 w 196"/>
              <a:gd name="T63" fmla="*/ 152 h 190"/>
              <a:gd name="T64" fmla="*/ 27 w 196"/>
              <a:gd name="T65" fmla="*/ 145 h 190"/>
              <a:gd name="T66" fmla="*/ 20 w 196"/>
              <a:gd name="T67" fmla="*/ 149 h 190"/>
              <a:gd name="T68" fmla="*/ 34 w 196"/>
              <a:gd name="T69" fmla="*/ 182 h 190"/>
              <a:gd name="T70" fmla="*/ 44 w 196"/>
              <a:gd name="T71" fmla="*/ 187 h 190"/>
              <a:gd name="T72" fmla="*/ 104 w 196"/>
              <a:gd name="T73" fmla="*/ 17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6" h="190">
                <a:moveTo>
                  <a:pt x="104" y="174"/>
                </a:moveTo>
                <a:cubicBezTo>
                  <a:pt x="102" y="162"/>
                  <a:pt x="102" y="162"/>
                  <a:pt x="102" y="162"/>
                </a:cubicBezTo>
                <a:cubicBezTo>
                  <a:pt x="93" y="160"/>
                  <a:pt x="85" y="153"/>
                  <a:pt x="82" y="144"/>
                </a:cubicBezTo>
                <a:cubicBezTo>
                  <a:pt x="77" y="130"/>
                  <a:pt x="85" y="115"/>
                  <a:pt x="99" y="110"/>
                </a:cubicBezTo>
                <a:cubicBezTo>
                  <a:pt x="113" y="106"/>
                  <a:pt x="128" y="113"/>
                  <a:pt x="132" y="127"/>
                </a:cubicBezTo>
                <a:cubicBezTo>
                  <a:pt x="135" y="137"/>
                  <a:pt x="133" y="147"/>
                  <a:pt x="126" y="154"/>
                </a:cubicBezTo>
                <a:cubicBezTo>
                  <a:pt x="131" y="162"/>
                  <a:pt x="131" y="162"/>
                  <a:pt x="131" y="162"/>
                </a:cubicBezTo>
                <a:cubicBezTo>
                  <a:pt x="144" y="156"/>
                  <a:pt x="153" y="151"/>
                  <a:pt x="153" y="151"/>
                </a:cubicBezTo>
                <a:cubicBezTo>
                  <a:pt x="157" y="150"/>
                  <a:pt x="159" y="145"/>
                  <a:pt x="158" y="141"/>
                </a:cubicBezTo>
                <a:cubicBezTo>
                  <a:pt x="158" y="141"/>
                  <a:pt x="151" y="125"/>
                  <a:pt x="143" y="106"/>
                </a:cubicBezTo>
                <a:cubicBezTo>
                  <a:pt x="148" y="102"/>
                  <a:pt x="148" y="102"/>
                  <a:pt x="148" y="102"/>
                </a:cubicBezTo>
                <a:cubicBezTo>
                  <a:pt x="154" y="109"/>
                  <a:pt x="165" y="112"/>
                  <a:pt x="175" y="109"/>
                </a:cubicBezTo>
                <a:cubicBezTo>
                  <a:pt x="189" y="104"/>
                  <a:pt x="196" y="89"/>
                  <a:pt x="192" y="75"/>
                </a:cubicBezTo>
                <a:cubicBezTo>
                  <a:pt x="187" y="61"/>
                  <a:pt x="172" y="54"/>
                  <a:pt x="158" y="58"/>
                </a:cubicBezTo>
                <a:cubicBezTo>
                  <a:pt x="148" y="61"/>
                  <a:pt x="142" y="70"/>
                  <a:pt x="140" y="79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29" y="65"/>
                  <a:pt x="125" y="50"/>
                  <a:pt x="125" y="40"/>
                </a:cubicBezTo>
                <a:cubicBezTo>
                  <a:pt x="121" y="37"/>
                  <a:pt x="119" y="34"/>
                  <a:pt x="115" y="35"/>
                </a:cubicBezTo>
                <a:cubicBezTo>
                  <a:pt x="115" y="35"/>
                  <a:pt x="96" y="44"/>
                  <a:pt x="74" y="53"/>
                </a:cubicBezTo>
                <a:cubicBezTo>
                  <a:pt x="71" y="49"/>
                  <a:pt x="71" y="49"/>
                  <a:pt x="71" y="49"/>
                </a:cubicBezTo>
                <a:cubicBezTo>
                  <a:pt x="78" y="42"/>
                  <a:pt x="81" y="32"/>
                  <a:pt x="78" y="22"/>
                </a:cubicBezTo>
                <a:cubicBezTo>
                  <a:pt x="73" y="8"/>
                  <a:pt x="58" y="0"/>
                  <a:pt x="44" y="5"/>
                </a:cubicBezTo>
                <a:cubicBezTo>
                  <a:pt x="30" y="9"/>
                  <a:pt x="23" y="24"/>
                  <a:pt x="27" y="38"/>
                </a:cubicBezTo>
                <a:cubicBezTo>
                  <a:pt x="31" y="48"/>
                  <a:pt x="39" y="54"/>
                  <a:pt x="48" y="56"/>
                </a:cubicBezTo>
                <a:cubicBezTo>
                  <a:pt x="49" y="62"/>
                  <a:pt x="49" y="62"/>
                  <a:pt x="49" y="62"/>
                </a:cubicBezTo>
                <a:cubicBezTo>
                  <a:pt x="31" y="68"/>
                  <a:pt x="14" y="73"/>
                  <a:pt x="6" y="71"/>
                </a:cubicBezTo>
                <a:cubicBezTo>
                  <a:pt x="2" y="74"/>
                  <a:pt x="0" y="77"/>
                  <a:pt x="1" y="81"/>
                </a:cubicBezTo>
                <a:cubicBezTo>
                  <a:pt x="0" y="90"/>
                  <a:pt x="5" y="106"/>
                  <a:pt x="10" y="123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21" y="112"/>
                  <a:pt x="28" y="104"/>
                  <a:pt x="37" y="101"/>
                </a:cubicBezTo>
                <a:cubicBezTo>
                  <a:pt x="51" y="96"/>
                  <a:pt x="66" y="104"/>
                  <a:pt x="71" y="118"/>
                </a:cubicBezTo>
                <a:cubicBezTo>
                  <a:pt x="75" y="132"/>
                  <a:pt x="68" y="147"/>
                  <a:pt x="54" y="152"/>
                </a:cubicBezTo>
                <a:cubicBezTo>
                  <a:pt x="44" y="155"/>
                  <a:pt x="34" y="152"/>
                  <a:pt x="27" y="145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8" y="168"/>
                  <a:pt x="34" y="182"/>
                  <a:pt x="34" y="182"/>
                </a:cubicBezTo>
                <a:cubicBezTo>
                  <a:pt x="36" y="186"/>
                  <a:pt x="36" y="186"/>
                  <a:pt x="44" y="187"/>
                </a:cubicBezTo>
                <a:cubicBezTo>
                  <a:pt x="57" y="190"/>
                  <a:pt x="81" y="183"/>
                  <a:pt x="104" y="1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02" name="Group 101"/>
          <p:cNvGrpSpPr/>
          <p:nvPr/>
        </p:nvGrpSpPr>
        <p:grpSpPr>
          <a:xfrm>
            <a:off x="8257276" y="2913816"/>
            <a:ext cx="377825" cy="314326"/>
            <a:chOff x="11266488" y="4143375"/>
            <a:chExt cx="377825" cy="314326"/>
          </a:xfrm>
          <a:solidFill>
            <a:schemeClr val="tx1"/>
          </a:solidFill>
        </p:grpSpPr>
        <p:sp>
          <p:nvSpPr>
            <p:cNvPr id="103" name="Oval 9"/>
            <p:cNvSpPr>
              <a:spLocks noChangeArrowheads="1"/>
            </p:cNvSpPr>
            <p:nvPr/>
          </p:nvSpPr>
          <p:spPr bwMode="auto">
            <a:xfrm>
              <a:off x="11417301" y="4379913"/>
              <a:ext cx="76200" cy="777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0"/>
            <p:cNvSpPr>
              <a:spLocks/>
            </p:cNvSpPr>
            <p:nvPr/>
          </p:nvSpPr>
          <p:spPr bwMode="auto">
            <a:xfrm>
              <a:off x="11350626" y="4291013"/>
              <a:ext cx="209550" cy="77788"/>
            </a:xfrm>
            <a:custGeom>
              <a:avLst/>
              <a:gdLst>
                <a:gd name="T0" fmla="*/ 50 w 54"/>
                <a:gd name="T1" fmla="*/ 20 h 20"/>
                <a:gd name="T2" fmla="*/ 46 w 54"/>
                <a:gd name="T3" fmla="*/ 18 h 20"/>
                <a:gd name="T4" fmla="*/ 27 w 54"/>
                <a:gd name="T5" fmla="*/ 8 h 20"/>
                <a:gd name="T6" fmla="*/ 8 w 54"/>
                <a:gd name="T7" fmla="*/ 18 h 20"/>
                <a:gd name="T8" fmla="*/ 2 w 54"/>
                <a:gd name="T9" fmla="*/ 19 h 20"/>
                <a:gd name="T10" fmla="*/ 1 w 54"/>
                <a:gd name="T11" fmla="*/ 13 h 20"/>
                <a:gd name="T12" fmla="*/ 27 w 54"/>
                <a:gd name="T13" fmla="*/ 0 h 20"/>
                <a:gd name="T14" fmla="*/ 53 w 54"/>
                <a:gd name="T15" fmla="*/ 13 h 20"/>
                <a:gd name="T16" fmla="*/ 52 w 54"/>
                <a:gd name="T17" fmla="*/ 19 h 20"/>
                <a:gd name="T18" fmla="*/ 50 w 5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20">
                  <a:moveTo>
                    <a:pt x="50" y="20"/>
                  </a:moveTo>
                  <a:cubicBezTo>
                    <a:pt x="48" y="20"/>
                    <a:pt x="47" y="19"/>
                    <a:pt x="46" y="18"/>
                  </a:cubicBezTo>
                  <a:cubicBezTo>
                    <a:pt x="42" y="12"/>
                    <a:pt x="35" y="8"/>
                    <a:pt x="27" y="8"/>
                  </a:cubicBezTo>
                  <a:cubicBezTo>
                    <a:pt x="19" y="8"/>
                    <a:pt x="12" y="12"/>
                    <a:pt x="8" y="18"/>
                  </a:cubicBezTo>
                  <a:cubicBezTo>
                    <a:pt x="6" y="20"/>
                    <a:pt x="4" y="20"/>
                    <a:pt x="2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7" y="5"/>
                    <a:pt x="17" y="0"/>
                    <a:pt x="27" y="0"/>
                  </a:cubicBezTo>
                  <a:cubicBezTo>
                    <a:pt x="37" y="0"/>
                    <a:pt x="47" y="5"/>
                    <a:pt x="53" y="13"/>
                  </a:cubicBezTo>
                  <a:cubicBezTo>
                    <a:pt x="54" y="15"/>
                    <a:pt x="54" y="17"/>
                    <a:pt x="52" y="19"/>
                  </a:cubicBezTo>
                  <a:cubicBezTo>
                    <a:pt x="51" y="19"/>
                    <a:pt x="50" y="20"/>
                    <a:pt x="5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1"/>
            <p:cNvSpPr>
              <a:spLocks/>
            </p:cNvSpPr>
            <p:nvPr/>
          </p:nvSpPr>
          <p:spPr bwMode="auto">
            <a:xfrm>
              <a:off x="11266488" y="4143375"/>
              <a:ext cx="377825" cy="100013"/>
            </a:xfrm>
            <a:custGeom>
              <a:avLst/>
              <a:gdLst>
                <a:gd name="T0" fmla="*/ 4 w 98"/>
                <a:gd name="T1" fmla="*/ 26 h 26"/>
                <a:gd name="T2" fmla="*/ 1 w 98"/>
                <a:gd name="T3" fmla="*/ 25 h 26"/>
                <a:gd name="T4" fmla="*/ 2 w 98"/>
                <a:gd name="T5" fmla="*/ 19 h 26"/>
                <a:gd name="T6" fmla="*/ 49 w 98"/>
                <a:gd name="T7" fmla="*/ 0 h 26"/>
                <a:gd name="T8" fmla="*/ 96 w 98"/>
                <a:gd name="T9" fmla="*/ 19 h 26"/>
                <a:gd name="T10" fmla="*/ 97 w 98"/>
                <a:gd name="T11" fmla="*/ 25 h 26"/>
                <a:gd name="T12" fmla="*/ 91 w 98"/>
                <a:gd name="T13" fmla="*/ 25 h 26"/>
                <a:gd name="T14" fmla="*/ 49 w 98"/>
                <a:gd name="T15" fmla="*/ 8 h 26"/>
                <a:gd name="T16" fmla="*/ 7 w 98"/>
                <a:gd name="T17" fmla="*/ 25 h 26"/>
                <a:gd name="T18" fmla="*/ 4 w 98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26">
                  <a:moveTo>
                    <a:pt x="4" y="26"/>
                  </a:moveTo>
                  <a:cubicBezTo>
                    <a:pt x="3" y="26"/>
                    <a:pt x="2" y="25"/>
                    <a:pt x="1" y="25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15" y="7"/>
                    <a:pt x="31" y="0"/>
                    <a:pt x="49" y="0"/>
                  </a:cubicBezTo>
                  <a:cubicBezTo>
                    <a:pt x="67" y="0"/>
                    <a:pt x="83" y="7"/>
                    <a:pt x="96" y="19"/>
                  </a:cubicBezTo>
                  <a:cubicBezTo>
                    <a:pt x="98" y="20"/>
                    <a:pt x="98" y="23"/>
                    <a:pt x="97" y="25"/>
                  </a:cubicBezTo>
                  <a:cubicBezTo>
                    <a:pt x="95" y="26"/>
                    <a:pt x="93" y="26"/>
                    <a:pt x="91" y="25"/>
                  </a:cubicBezTo>
                  <a:cubicBezTo>
                    <a:pt x="79" y="14"/>
                    <a:pt x="65" y="8"/>
                    <a:pt x="49" y="8"/>
                  </a:cubicBezTo>
                  <a:cubicBezTo>
                    <a:pt x="33" y="8"/>
                    <a:pt x="19" y="14"/>
                    <a:pt x="7" y="25"/>
                  </a:cubicBezTo>
                  <a:cubicBezTo>
                    <a:pt x="6" y="26"/>
                    <a:pt x="5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2"/>
            <p:cNvSpPr>
              <a:spLocks/>
            </p:cNvSpPr>
            <p:nvPr/>
          </p:nvSpPr>
          <p:spPr bwMode="auto">
            <a:xfrm>
              <a:off x="11307763" y="4216400"/>
              <a:ext cx="295275" cy="90488"/>
            </a:xfrm>
            <a:custGeom>
              <a:avLst/>
              <a:gdLst>
                <a:gd name="T0" fmla="*/ 72 w 76"/>
                <a:gd name="T1" fmla="*/ 22 h 23"/>
                <a:gd name="T2" fmla="*/ 69 w 76"/>
                <a:gd name="T3" fmla="*/ 21 h 23"/>
                <a:gd name="T4" fmla="*/ 38 w 76"/>
                <a:gd name="T5" fmla="*/ 8 h 23"/>
                <a:gd name="T6" fmla="*/ 7 w 76"/>
                <a:gd name="T7" fmla="*/ 21 h 23"/>
                <a:gd name="T8" fmla="*/ 1 w 76"/>
                <a:gd name="T9" fmla="*/ 21 h 23"/>
                <a:gd name="T10" fmla="*/ 1 w 76"/>
                <a:gd name="T11" fmla="*/ 15 h 23"/>
                <a:gd name="T12" fmla="*/ 38 w 76"/>
                <a:gd name="T13" fmla="*/ 0 h 23"/>
                <a:gd name="T14" fmla="*/ 75 w 76"/>
                <a:gd name="T15" fmla="*/ 15 h 23"/>
                <a:gd name="T16" fmla="*/ 75 w 76"/>
                <a:gd name="T17" fmla="*/ 21 h 23"/>
                <a:gd name="T18" fmla="*/ 72 w 76"/>
                <a:gd name="T1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3">
                  <a:moveTo>
                    <a:pt x="72" y="22"/>
                  </a:moveTo>
                  <a:cubicBezTo>
                    <a:pt x="71" y="22"/>
                    <a:pt x="70" y="22"/>
                    <a:pt x="69" y="21"/>
                  </a:cubicBezTo>
                  <a:cubicBezTo>
                    <a:pt x="61" y="13"/>
                    <a:pt x="50" y="8"/>
                    <a:pt x="38" y="8"/>
                  </a:cubicBezTo>
                  <a:cubicBezTo>
                    <a:pt x="26" y="8"/>
                    <a:pt x="15" y="13"/>
                    <a:pt x="7" y="21"/>
                  </a:cubicBezTo>
                  <a:cubicBezTo>
                    <a:pt x="5" y="23"/>
                    <a:pt x="3" y="23"/>
                    <a:pt x="1" y="21"/>
                  </a:cubicBezTo>
                  <a:cubicBezTo>
                    <a:pt x="0" y="19"/>
                    <a:pt x="0" y="17"/>
                    <a:pt x="1" y="15"/>
                  </a:cubicBezTo>
                  <a:cubicBezTo>
                    <a:pt x="11" y="6"/>
                    <a:pt x="24" y="0"/>
                    <a:pt x="38" y="0"/>
                  </a:cubicBezTo>
                  <a:cubicBezTo>
                    <a:pt x="52" y="0"/>
                    <a:pt x="65" y="6"/>
                    <a:pt x="75" y="15"/>
                  </a:cubicBezTo>
                  <a:cubicBezTo>
                    <a:pt x="76" y="17"/>
                    <a:pt x="76" y="19"/>
                    <a:pt x="75" y="21"/>
                  </a:cubicBezTo>
                  <a:cubicBezTo>
                    <a:pt x="74" y="22"/>
                    <a:pt x="73" y="22"/>
                    <a:pt x="7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5214261" y="1221857"/>
            <a:ext cx="431800" cy="311150"/>
            <a:chOff x="2713038" y="622300"/>
            <a:chExt cx="431800" cy="311150"/>
          </a:xfrm>
          <a:solidFill>
            <a:schemeClr val="tx1"/>
          </a:solidFill>
        </p:grpSpPr>
        <p:sp>
          <p:nvSpPr>
            <p:cNvPr id="108" name="Freeform 16"/>
            <p:cNvSpPr>
              <a:spLocks/>
            </p:cNvSpPr>
            <p:nvPr/>
          </p:nvSpPr>
          <p:spPr bwMode="auto">
            <a:xfrm>
              <a:off x="2713038" y="654050"/>
              <a:ext cx="185738" cy="247650"/>
            </a:xfrm>
            <a:custGeom>
              <a:avLst/>
              <a:gdLst>
                <a:gd name="T0" fmla="*/ 44 w 48"/>
                <a:gd name="T1" fmla="*/ 56 h 64"/>
                <a:gd name="T2" fmla="*/ 8 w 48"/>
                <a:gd name="T3" fmla="*/ 56 h 64"/>
                <a:gd name="T4" fmla="*/ 8 w 48"/>
                <a:gd name="T5" fmla="*/ 8 h 64"/>
                <a:gd name="T6" fmla="*/ 40 w 48"/>
                <a:gd name="T7" fmla="*/ 8 h 64"/>
                <a:gd name="T8" fmla="*/ 44 w 48"/>
                <a:gd name="T9" fmla="*/ 4 h 64"/>
                <a:gd name="T10" fmla="*/ 40 w 48"/>
                <a:gd name="T11" fmla="*/ 0 h 64"/>
                <a:gd name="T12" fmla="*/ 8 w 48"/>
                <a:gd name="T13" fmla="*/ 0 h 64"/>
                <a:gd name="T14" fmla="*/ 0 w 48"/>
                <a:gd name="T15" fmla="*/ 8 h 64"/>
                <a:gd name="T16" fmla="*/ 0 w 48"/>
                <a:gd name="T17" fmla="*/ 56 h 64"/>
                <a:gd name="T18" fmla="*/ 8 w 48"/>
                <a:gd name="T19" fmla="*/ 64 h 64"/>
                <a:gd name="T20" fmla="*/ 44 w 48"/>
                <a:gd name="T21" fmla="*/ 64 h 64"/>
                <a:gd name="T22" fmla="*/ 48 w 48"/>
                <a:gd name="T23" fmla="*/ 60 h 64"/>
                <a:gd name="T24" fmla="*/ 44 w 48"/>
                <a:gd name="T2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64">
                  <a:moveTo>
                    <a:pt x="44" y="5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2"/>
                    <a:pt x="42" y="0"/>
                    <a:pt x="4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6" y="64"/>
                    <a:pt x="48" y="62"/>
                    <a:pt x="48" y="60"/>
                  </a:cubicBezTo>
                  <a:cubicBezTo>
                    <a:pt x="48" y="58"/>
                    <a:pt x="46" y="56"/>
                    <a:pt x="44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7"/>
            <p:cNvSpPr>
              <a:spLocks/>
            </p:cNvSpPr>
            <p:nvPr/>
          </p:nvSpPr>
          <p:spPr bwMode="auto">
            <a:xfrm>
              <a:off x="2944813" y="654050"/>
              <a:ext cx="200025" cy="247650"/>
            </a:xfrm>
            <a:custGeom>
              <a:avLst/>
              <a:gdLst>
                <a:gd name="T0" fmla="*/ 44 w 52"/>
                <a:gd name="T1" fmla="*/ 16 h 64"/>
                <a:gd name="T2" fmla="*/ 44 w 52"/>
                <a:gd name="T3" fmla="*/ 8 h 64"/>
                <a:gd name="T4" fmla="*/ 36 w 52"/>
                <a:gd name="T5" fmla="*/ 0 h 64"/>
                <a:gd name="T6" fmla="*/ 4 w 52"/>
                <a:gd name="T7" fmla="*/ 0 h 64"/>
                <a:gd name="T8" fmla="*/ 0 w 52"/>
                <a:gd name="T9" fmla="*/ 4 h 64"/>
                <a:gd name="T10" fmla="*/ 4 w 52"/>
                <a:gd name="T11" fmla="*/ 8 h 64"/>
                <a:gd name="T12" fmla="*/ 36 w 52"/>
                <a:gd name="T13" fmla="*/ 8 h 64"/>
                <a:gd name="T14" fmla="*/ 36 w 52"/>
                <a:gd name="T15" fmla="*/ 20 h 64"/>
                <a:gd name="T16" fmla="*/ 36 w 52"/>
                <a:gd name="T17" fmla="*/ 44 h 64"/>
                <a:gd name="T18" fmla="*/ 36 w 52"/>
                <a:gd name="T19" fmla="*/ 56 h 64"/>
                <a:gd name="T20" fmla="*/ 8 w 52"/>
                <a:gd name="T21" fmla="*/ 56 h 64"/>
                <a:gd name="T22" fmla="*/ 4 w 52"/>
                <a:gd name="T23" fmla="*/ 60 h 64"/>
                <a:gd name="T24" fmla="*/ 8 w 52"/>
                <a:gd name="T25" fmla="*/ 64 h 64"/>
                <a:gd name="T26" fmla="*/ 36 w 52"/>
                <a:gd name="T27" fmla="*/ 64 h 64"/>
                <a:gd name="T28" fmla="*/ 44 w 52"/>
                <a:gd name="T29" fmla="*/ 56 h 64"/>
                <a:gd name="T30" fmla="*/ 44 w 52"/>
                <a:gd name="T31" fmla="*/ 48 h 64"/>
                <a:gd name="T32" fmla="*/ 52 w 52"/>
                <a:gd name="T33" fmla="*/ 40 h 64"/>
                <a:gd name="T34" fmla="*/ 52 w 52"/>
                <a:gd name="T35" fmla="*/ 24 h 64"/>
                <a:gd name="T36" fmla="*/ 44 w 52"/>
                <a:gd name="T37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64">
                  <a:moveTo>
                    <a:pt x="44" y="16"/>
                  </a:moveTo>
                  <a:cubicBezTo>
                    <a:pt x="44" y="8"/>
                    <a:pt x="44" y="8"/>
                    <a:pt x="44" y="8"/>
                  </a:cubicBezTo>
                  <a:cubicBezTo>
                    <a:pt x="44" y="4"/>
                    <a:pt x="40" y="0"/>
                    <a:pt x="3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6" y="56"/>
                    <a:pt x="4" y="58"/>
                    <a:pt x="4" y="60"/>
                  </a:cubicBezTo>
                  <a:cubicBezTo>
                    <a:pt x="4" y="62"/>
                    <a:pt x="6" y="64"/>
                    <a:pt x="8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8"/>
                    <a:pt x="52" y="44"/>
                    <a:pt x="52" y="40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0"/>
                    <a:pt x="48" y="16"/>
                    <a:pt x="4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8"/>
            <p:cNvSpPr>
              <a:spLocks/>
            </p:cNvSpPr>
            <p:nvPr/>
          </p:nvSpPr>
          <p:spPr bwMode="auto">
            <a:xfrm>
              <a:off x="2836863" y="622300"/>
              <a:ext cx="169863" cy="311150"/>
            </a:xfrm>
            <a:custGeom>
              <a:avLst/>
              <a:gdLst>
                <a:gd name="T0" fmla="*/ 107 w 107"/>
                <a:gd name="T1" fmla="*/ 78 h 196"/>
                <a:gd name="T2" fmla="*/ 58 w 107"/>
                <a:gd name="T3" fmla="*/ 78 h 196"/>
                <a:gd name="T4" fmla="*/ 58 w 107"/>
                <a:gd name="T5" fmla="*/ 0 h 196"/>
                <a:gd name="T6" fmla="*/ 0 w 107"/>
                <a:gd name="T7" fmla="*/ 117 h 196"/>
                <a:gd name="T8" fmla="*/ 49 w 107"/>
                <a:gd name="T9" fmla="*/ 117 h 196"/>
                <a:gd name="T10" fmla="*/ 49 w 107"/>
                <a:gd name="T11" fmla="*/ 196 h 196"/>
                <a:gd name="T12" fmla="*/ 107 w 107"/>
                <a:gd name="T13" fmla="*/ 7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96">
                  <a:moveTo>
                    <a:pt x="107" y="78"/>
                  </a:moveTo>
                  <a:lnTo>
                    <a:pt x="58" y="78"/>
                  </a:lnTo>
                  <a:lnTo>
                    <a:pt x="58" y="0"/>
                  </a:lnTo>
                  <a:lnTo>
                    <a:pt x="0" y="117"/>
                  </a:lnTo>
                  <a:lnTo>
                    <a:pt x="49" y="117"/>
                  </a:lnTo>
                  <a:lnTo>
                    <a:pt x="49" y="196"/>
                  </a:lnTo>
                  <a:lnTo>
                    <a:pt x="107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9153778" y="2057616"/>
            <a:ext cx="376179" cy="314447"/>
            <a:chOff x="6176963" y="1757363"/>
            <a:chExt cx="928687" cy="776287"/>
          </a:xfrm>
          <a:solidFill>
            <a:schemeClr val="tx1"/>
          </a:solidFill>
        </p:grpSpPr>
        <p:sp>
          <p:nvSpPr>
            <p:cNvPr id="113" name="Freeform 5"/>
            <p:cNvSpPr>
              <a:spLocks/>
            </p:cNvSpPr>
            <p:nvPr/>
          </p:nvSpPr>
          <p:spPr bwMode="auto">
            <a:xfrm>
              <a:off x="6299200" y="1909763"/>
              <a:ext cx="684212" cy="471487"/>
            </a:xfrm>
            <a:custGeom>
              <a:avLst/>
              <a:gdLst>
                <a:gd name="T0" fmla="*/ 174 w 180"/>
                <a:gd name="T1" fmla="*/ 124 h 124"/>
                <a:gd name="T2" fmla="*/ 6 w 180"/>
                <a:gd name="T3" fmla="*/ 124 h 124"/>
                <a:gd name="T4" fmla="*/ 0 w 180"/>
                <a:gd name="T5" fmla="*/ 118 h 124"/>
                <a:gd name="T6" fmla="*/ 0 w 180"/>
                <a:gd name="T7" fmla="*/ 6 h 124"/>
                <a:gd name="T8" fmla="*/ 6 w 180"/>
                <a:gd name="T9" fmla="*/ 0 h 124"/>
                <a:gd name="T10" fmla="*/ 14 w 180"/>
                <a:gd name="T11" fmla="*/ 0 h 124"/>
                <a:gd name="T12" fmla="*/ 20 w 180"/>
                <a:gd name="T13" fmla="*/ 6 h 124"/>
                <a:gd name="T14" fmla="*/ 14 w 180"/>
                <a:gd name="T15" fmla="*/ 12 h 124"/>
                <a:gd name="T16" fmla="*/ 12 w 180"/>
                <a:gd name="T17" fmla="*/ 12 h 124"/>
                <a:gd name="T18" fmla="*/ 12 w 180"/>
                <a:gd name="T19" fmla="*/ 112 h 124"/>
                <a:gd name="T20" fmla="*/ 168 w 180"/>
                <a:gd name="T21" fmla="*/ 112 h 124"/>
                <a:gd name="T22" fmla="*/ 168 w 180"/>
                <a:gd name="T23" fmla="*/ 98 h 124"/>
                <a:gd name="T24" fmla="*/ 174 w 180"/>
                <a:gd name="T25" fmla="*/ 92 h 124"/>
                <a:gd name="T26" fmla="*/ 180 w 180"/>
                <a:gd name="T27" fmla="*/ 98 h 124"/>
                <a:gd name="T28" fmla="*/ 180 w 180"/>
                <a:gd name="T29" fmla="*/ 118 h 124"/>
                <a:gd name="T30" fmla="*/ 174 w 180"/>
                <a:gd name="T3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0" h="124">
                  <a:moveTo>
                    <a:pt x="174" y="124"/>
                  </a:moveTo>
                  <a:cubicBezTo>
                    <a:pt x="6" y="124"/>
                    <a:pt x="6" y="124"/>
                    <a:pt x="6" y="124"/>
                  </a:cubicBezTo>
                  <a:cubicBezTo>
                    <a:pt x="3" y="124"/>
                    <a:pt x="0" y="121"/>
                    <a:pt x="0" y="1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20" y="3"/>
                    <a:pt x="20" y="6"/>
                  </a:cubicBezTo>
                  <a:cubicBezTo>
                    <a:pt x="20" y="9"/>
                    <a:pt x="17" y="12"/>
                    <a:pt x="1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8" y="95"/>
                    <a:pt x="171" y="92"/>
                    <a:pt x="174" y="92"/>
                  </a:cubicBezTo>
                  <a:cubicBezTo>
                    <a:pt x="177" y="92"/>
                    <a:pt x="180" y="95"/>
                    <a:pt x="180" y="98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21"/>
                    <a:pt x="177" y="124"/>
                    <a:pt x="174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"/>
            <p:cNvSpPr>
              <a:spLocks noEditPoints="1"/>
            </p:cNvSpPr>
            <p:nvPr/>
          </p:nvSpPr>
          <p:spPr bwMode="auto">
            <a:xfrm>
              <a:off x="6421438" y="1757363"/>
              <a:ext cx="684212" cy="473075"/>
            </a:xfrm>
            <a:custGeom>
              <a:avLst/>
              <a:gdLst>
                <a:gd name="T0" fmla="*/ 174 w 180"/>
                <a:gd name="T1" fmla="*/ 124 h 124"/>
                <a:gd name="T2" fmla="*/ 6 w 180"/>
                <a:gd name="T3" fmla="*/ 124 h 124"/>
                <a:gd name="T4" fmla="*/ 0 w 180"/>
                <a:gd name="T5" fmla="*/ 118 h 124"/>
                <a:gd name="T6" fmla="*/ 0 w 180"/>
                <a:gd name="T7" fmla="*/ 6 h 124"/>
                <a:gd name="T8" fmla="*/ 6 w 180"/>
                <a:gd name="T9" fmla="*/ 0 h 124"/>
                <a:gd name="T10" fmla="*/ 174 w 180"/>
                <a:gd name="T11" fmla="*/ 0 h 124"/>
                <a:gd name="T12" fmla="*/ 180 w 180"/>
                <a:gd name="T13" fmla="*/ 6 h 124"/>
                <a:gd name="T14" fmla="*/ 180 w 180"/>
                <a:gd name="T15" fmla="*/ 118 h 124"/>
                <a:gd name="T16" fmla="*/ 174 w 180"/>
                <a:gd name="T17" fmla="*/ 124 h 124"/>
                <a:gd name="T18" fmla="*/ 12 w 180"/>
                <a:gd name="T19" fmla="*/ 112 h 124"/>
                <a:gd name="T20" fmla="*/ 168 w 180"/>
                <a:gd name="T21" fmla="*/ 112 h 124"/>
                <a:gd name="T22" fmla="*/ 168 w 180"/>
                <a:gd name="T23" fmla="*/ 12 h 124"/>
                <a:gd name="T24" fmla="*/ 12 w 180"/>
                <a:gd name="T25" fmla="*/ 12 h 124"/>
                <a:gd name="T26" fmla="*/ 12 w 180"/>
                <a:gd name="T27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24">
                  <a:moveTo>
                    <a:pt x="174" y="124"/>
                  </a:moveTo>
                  <a:cubicBezTo>
                    <a:pt x="6" y="124"/>
                    <a:pt x="6" y="124"/>
                    <a:pt x="6" y="124"/>
                  </a:cubicBezTo>
                  <a:cubicBezTo>
                    <a:pt x="3" y="124"/>
                    <a:pt x="0" y="121"/>
                    <a:pt x="0" y="1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7" y="0"/>
                    <a:pt x="180" y="3"/>
                    <a:pt x="180" y="6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21"/>
                    <a:pt x="177" y="124"/>
                    <a:pt x="174" y="124"/>
                  </a:cubicBezTo>
                  <a:close/>
                  <a:moveTo>
                    <a:pt x="12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7"/>
            <p:cNvSpPr>
              <a:spLocks/>
            </p:cNvSpPr>
            <p:nvPr/>
          </p:nvSpPr>
          <p:spPr bwMode="auto">
            <a:xfrm>
              <a:off x="6176963" y="2062163"/>
              <a:ext cx="684212" cy="471487"/>
            </a:xfrm>
            <a:custGeom>
              <a:avLst/>
              <a:gdLst>
                <a:gd name="T0" fmla="*/ 174 w 180"/>
                <a:gd name="T1" fmla="*/ 124 h 124"/>
                <a:gd name="T2" fmla="*/ 6 w 180"/>
                <a:gd name="T3" fmla="*/ 124 h 124"/>
                <a:gd name="T4" fmla="*/ 0 w 180"/>
                <a:gd name="T5" fmla="*/ 118 h 124"/>
                <a:gd name="T6" fmla="*/ 0 w 180"/>
                <a:gd name="T7" fmla="*/ 6 h 124"/>
                <a:gd name="T8" fmla="*/ 6 w 180"/>
                <a:gd name="T9" fmla="*/ 0 h 124"/>
                <a:gd name="T10" fmla="*/ 18 w 180"/>
                <a:gd name="T11" fmla="*/ 0 h 124"/>
                <a:gd name="T12" fmla="*/ 24 w 180"/>
                <a:gd name="T13" fmla="*/ 6 h 124"/>
                <a:gd name="T14" fmla="*/ 18 w 180"/>
                <a:gd name="T15" fmla="*/ 12 h 124"/>
                <a:gd name="T16" fmla="*/ 12 w 180"/>
                <a:gd name="T17" fmla="*/ 12 h 124"/>
                <a:gd name="T18" fmla="*/ 12 w 180"/>
                <a:gd name="T19" fmla="*/ 112 h 124"/>
                <a:gd name="T20" fmla="*/ 168 w 180"/>
                <a:gd name="T21" fmla="*/ 112 h 124"/>
                <a:gd name="T22" fmla="*/ 168 w 180"/>
                <a:gd name="T23" fmla="*/ 98 h 124"/>
                <a:gd name="T24" fmla="*/ 174 w 180"/>
                <a:gd name="T25" fmla="*/ 92 h 124"/>
                <a:gd name="T26" fmla="*/ 180 w 180"/>
                <a:gd name="T27" fmla="*/ 98 h 124"/>
                <a:gd name="T28" fmla="*/ 180 w 180"/>
                <a:gd name="T29" fmla="*/ 118 h 124"/>
                <a:gd name="T30" fmla="*/ 174 w 180"/>
                <a:gd name="T3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0" h="124">
                  <a:moveTo>
                    <a:pt x="174" y="124"/>
                  </a:moveTo>
                  <a:cubicBezTo>
                    <a:pt x="6" y="124"/>
                    <a:pt x="6" y="124"/>
                    <a:pt x="6" y="124"/>
                  </a:cubicBezTo>
                  <a:cubicBezTo>
                    <a:pt x="3" y="124"/>
                    <a:pt x="0" y="121"/>
                    <a:pt x="0" y="1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cubicBezTo>
                    <a:pt x="24" y="9"/>
                    <a:pt x="21" y="12"/>
                    <a:pt x="18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8" y="95"/>
                    <a:pt x="171" y="92"/>
                    <a:pt x="174" y="92"/>
                  </a:cubicBezTo>
                  <a:cubicBezTo>
                    <a:pt x="177" y="92"/>
                    <a:pt x="180" y="95"/>
                    <a:pt x="180" y="98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21"/>
                    <a:pt x="177" y="124"/>
                    <a:pt x="174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10097682" y="2007989"/>
            <a:ext cx="468253" cy="413700"/>
            <a:chOff x="7659688" y="1598613"/>
            <a:chExt cx="981074" cy="866775"/>
          </a:xfrm>
          <a:solidFill>
            <a:schemeClr val="tx1"/>
          </a:solidFill>
        </p:grpSpPr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7659688" y="1598613"/>
              <a:ext cx="981074" cy="866775"/>
            </a:xfrm>
            <a:custGeom>
              <a:avLst/>
              <a:gdLst>
                <a:gd name="T0" fmla="*/ 167 w 258"/>
                <a:gd name="T1" fmla="*/ 228 h 228"/>
                <a:gd name="T2" fmla="*/ 123 w 258"/>
                <a:gd name="T3" fmla="*/ 210 h 228"/>
                <a:gd name="T4" fmla="*/ 79 w 258"/>
                <a:gd name="T5" fmla="*/ 166 h 228"/>
                <a:gd name="T6" fmla="*/ 72 w 258"/>
                <a:gd name="T7" fmla="*/ 161 h 228"/>
                <a:gd name="T8" fmla="*/ 71 w 258"/>
                <a:gd name="T9" fmla="*/ 162 h 228"/>
                <a:gd name="T10" fmla="*/ 75 w 258"/>
                <a:gd name="T11" fmla="*/ 173 h 228"/>
                <a:gd name="T12" fmla="*/ 75 w 258"/>
                <a:gd name="T13" fmla="*/ 210 h 228"/>
                <a:gd name="T14" fmla="*/ 57 w 258"/>
                <a:gd name="T15" fmla="*/ 218 h 228"/>
                <a:gd name="T16" fmla="*/ 39 w 258"/>
                <a:gd name="T17" fmla="*/ 210 h 228"/>
                <a:gd name="T18" fmla="*/ 1 w 258"/>
                <a:gd name="T19" fmla="*/ 122 h 228"/>
                <a:gd name="T20" fmla="*/ 35 w 258"/>
                <a:gd name="T21" fmla="*/ 33 h 228"/>
                <a:gd name="T22" fmla="*/ 117 w 258"/>
                <a:gd name="T23" fmla="*/ 0 h 228"/>
                <a:gd name="T24" fmla="*/ 207 w 258"/>
                <a:gd name="T25" fmla="*/ 37 h 228"/>
                <a:gd name="T26" fmla="*/ 211 w 258"/>
                <a:gd name="T27" fmla="*/ 210 h 228"/>
                <a:gd name="T28" fmla="*/ 167 w 258"/>
                <a:gd name="T29" fmla="*/ 228 h 228"/>
                <a:gd name="T30" fmla="*/ 72 w 258"/>
                <a:gd name="T31" fmla="*/ 149 h 228"/>
                <a:gd name="T32" fmla="*/ 87 w 258"/>
                <a:gd name="T33" fmla="*/ 157 h 228"/>
                <a:gd name="T34" fmla="*/ 131 w 258"/>
                <a:gd name="T35" fmla="*/ 201 h 228"/>
                <a:gd name="T36" fmla="*/ 167 w 258"/>
                <a:gd name="T37" fmla="*/ 216 h 228"/>
                <a:gd name="T38" fmla="*/ 203 w 258"/>
                <a:gd name="T39" fmla="*/ 201 h 228"/>
                <a:gd name="T40" fmla="*/ 199 w 258"/>
                <a:gd name="T41" fmla="*/ 46 h 228"/>
                <a:gd name="T42" fmla="*/ 117 w 258"/>
                <a:gd name="T43" fmla="*/ 12 h 228"/>
                <a:gd name="T44" fmla="*/ 43 w 258"/>
                <a:gd name="T45" fmla="*/ 42 h 228"/>
                <a:gd name="T46" fmla="*/ 13 w 258"/>
                <a:gd name="T47" fmla="*/ 121 h 228"/>
                <a:gd name="T48" fmla="*/ 47 w 258"/>
                <a:gd name="T49" fmla="*/ 201 h 228"/>
                <a:gd name="T50" fmla="*/ 67 w 258"/>
                <a:gd name="T51" fmla="*/ 201 h 228"/>
                <a:gd name="T52" fmla="*/ 67 w 258"/>
                <a:gd name="T53" fmla="*/ 182 h 228"/>
                <a:gd name="T54" fmla="*/ 63 w 258"/>
                <a:gd name="T55" fmla="*/ 153 h 228"/>
                <a:gd name="T56" fmla="*/ 72 w 258"/>
                <a:gd name="T57" fmla="*/ 14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8" h="228">
                  <a:moveTo>
                    <a:pt x="167" y="228"/>
                  </a:moveTo>
                  <a:cubicBezTo>
                    <a:pt x="150" y="228"/>
                    <a:pt x="134" y="221"/>
                    <a:pt x="123" y="210"/>
                  </a:cubicBezTo>
                  <a:cubicBezTo>
                    <a:pt x="79" y="166"/>
                    <a:pt x="79" y="166"/>
                    <a:pt x="79" y="166"/>
                  </a:cubicBezTo>
                  <a:cubicBezTo>
                    <a:pt x="74" y="161"/>
                    <a:pt x="72" y="161"/>
                    <a:pt x="72" y="161"/>
                  </a:cubicBezTo>
                  <a:cubicBezTo>
                    <a:pt x="72" y="161"/>
                    <a:pt x="72" y="161"/>
                    <a:pt x="71" y="162"/>
                  </a:cubicBezTo>
                  <a:cubicBezTo>
                    <a:pt x="70" y="163"/>
                    <a:pt x="70" y="168"/>
                    <a:pt x="75" y="173"/>
                  </a:cubicBezTo>
                  <a:cubicBezTo>
                    <a:pt x="85" y="184"/>
                    <a:pt x="85" y="200"/>
                    <a:pt x="75" y="210"/>
                  </a:cubicBezTo>
                  <a:cubicBezTo>
                    <a:pt x="70" y="215"/>
                    <a:pt x="64" y="218"/>
                    <a:pt x="57" y="218"/>
                  </a:cubicBezTo>
                  <a:cubicBezTo>
                    <a:pt x="50" y="218"/>
                    <a:pt x="44" y="215"/>
                    <a:pt x="39" y="210"/>
                  </a:cubicBezTo>
                  <a:cubicBezTo>
                    <a:pt x="16" y="187"/>
                    <a:pt x="2" y="155"/>
                    <a:pt x="1" y="122"/>
                  </a:cubicBezTo>
                  <a:cubicBezTo>
                    <a:pt x="0" y="88"/>
                    <a:pt x="12" y="56"/>
                    <a:pt x="35" y="33"/>
                  </a:cubicBezTo>
                  <a:cubicBezTo>
                    <a:pt x="57" y="12"/>
                    <a:pt x="86" y="0"/>
                    <a:pt x="117" y="0"/>
                  </a:cubicBezTo>
                  <a:cubicBezTo>
                    <a:pt x="150" y="0"/>
                    <a:pt x="183" y="13"/>
                    <a:pt x="207" y="37"/>
                  </a:cubicBezTo>
                  <a:cubicBezTo>
                    <a:pt x="256" y="86"/>
                    <a:pt x="258" y="163"/>
                    <a:pt x="211" y="210"/>
                  </a:cubicBezTo>
                  <a:cubicBezTo>
                    <a:pt x="200" y="221"/>
                    <a:pt x="184" y="228"/>
                    <a:pt x="167" y="228"/>
                  </a:cubicBezTo>
                  <a:close/>
                  <a:moveTo>
                    <a:pt x="72" y="149"/>
                  </a:moveTo>
                  <a:cubicBezTo>
                    <a:pt x="77" y="149"/>
                    <a:pt x="81" y="152"/>
                    <a:pt x="87" y="157"/>
                  </a:cubicBezTo>
                  <a:cubicBezTo>
                    <a:pt x="131" y="201"/>
                    <a:pt x="131" y="201"/>
                    <a:pt x="131" y="201"/>
                  </a:cubicBezTo>
                  <a:cubicBezTo>
                    <a:pt x="141" y="211"/>
                    <a:pt x="153" y="216"/>
                    <a:pt x="167" y="216"/>
                  </a:cubicBezTo>
                  <a:cubicBezTo>
                    <a:pt x="181" y="216"/>
                    <a:pt x="193" y="211"/>
                    <a:pt x="203" y="201"/>
                  </a:cubicBezTo>
                  <a:cubicBezTo>
                    <a:pt x="245" y="160"/>
                    <a:pt x="243" y="90"/>
                    <a:pt x="199" y="46"/>
                  </a:cubicBezTo>
                  <a:cubicBezTo>
                    <a:pt x="177" y="24"/>
                    <a:pt x="147" y="12"/>
                    <a:pt x="117" y="12"/>
                  </a:cubicBezTo>
                  <a:cubicBezTo>
                    <a:pt x="89" y="12"/>
                    <a:pt x="63" y="22"/>
                    <a:pt x="43" y="42"/>
                  </a:cubicBezTo>
                  <a:cubicBezTo>
                    <a:pt x="23" y="62"/>
                    <a:pt x="12" y="91"/>
                    <a:pt x="13" y="121"/>
                  </a:cubicBezTo>
                  <a:cubicBezTo>
                    <a:pt x="14" y="151"/>
                    <a:pt x="26" y="181"/>
                    <a:pt x="47" y="201"/>
                  </a:cubicBezTo>
                  <a:cubicBezTo>
                    <a:pt x="53" y="207"/>
                    <a:pt x="61" y="207"/>
                    <a:pt x="67" y="201"/>
                  </a:cubicBezTo>
                  <a:cubicBezTo>
                    <a:pt x="72" y="196"/>
                    <a:pt x="72" y="187"/>
                    <a:pt x="67" y="182"/>
                  </a:cubicBezTo>
                  <a:cubicBezTo>
                    <a:pt x="56" y="171"/>
                    <a:pt x="57" y="159"/>
                    <a:pt x="63" y="153"/>
                  </a:cubicBezTo>
                  <a:cubicBezTo>
                    <a:pt x="66" y="150"/>
                    <a:pt x="69" y="149"/>
                    <a:pt x="72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20"/>
            <p:cNvSpPr>
              <a:spLocks noEditPoints="1"/>
            </p:cNvSpPr>
            <p:nvPr/>
          </p:nvSpPr>
          <p:spPr bwMode="auto">
            <a:xfrm>
              <a:off x="8207375" y="1789113"/>
              <a:ext cx="166687" cy="168275"/>
            </a:xfrm>
            <a:custGeom>
              <a:avLst/>
              <a:gdLst>
                <a:gd name="T0" fmla="*/ 22 w 44"/>
                <a:gd name="T1" fmla="*/ 44 h 44"/>
                <a:gd name="T2" fmla="*/ 6 w 44"/>
                <a:gd name="T3" fmla="*/ 37 h 44"/>
                <a:gd name="T4" fmla="*/ 0 w 44"/>
                <a:gd name="T5" fmla="*/ 22 h 44"/>
                <a:gd name="T6" fmla="*/ 6 w 44"/>
                <a:gd name="T7" fmla="*/ 6 h 44"/>
                <a:gd name="T8" fmla="*/ 22 w 44"/>
                <a:gd name="T9" fmla="*/ 0 h 44"/>
                <a:gd name="T10" fmla="*/ 37 w 44"/>
                <a:gd name="T11" fmla="*/ 6 h 44"/>
                <a:gd name="T12" fmla="*/ 44 w 44"/>
                <a:gd name="T13" fmla="*/ 22 h 44"/>
                <a:gd name="T14" fmla="*/ 37 w 44"/>
                <a:gd name="T15" fmla="*/ 37 h 44"/>
                <a:gd name="T16" fmla="*/ 22 w 44"/>
                <a:gd name="T17" fmla="*/ 44 h 44"/>
                <a:gd name="T18" fmla="*/ 22 w 44"/>
                <a:gd name="T19" fmla="*/ 12 h 44"/>
                <a:gd name="T20" fmla="*/ 15 w 44"/>
                <a:gd name="T21" fmla="*/ 15 h 44"/>
                <a:gd name="T22" fmla="*/ 12 w 44"/>
                <a:gd name="T23" fmla="*/ 22 h 44"/>
                <a:gd name="T24" fmla="*/ 15 w 44"/>
                <a:gd name="T25" fmla="*/ 29 h 44"/>
                <a:gd name="T26" fmla="*/ 29 w 44"/>
                <a:gd name="T27" fmla="*/ 29 h 44"/>
                <a:gd name="T28" fmla="*/ 32 w 44"/>
                <a:gd name="T29" fmla="*/ 22 h 44"/>
                <a:gd name="T30" fmla="*/ 29 w 44"/>
                <a:gd name="T31" fmla="*/ 15 h 44"/>
                <a:gd name="T32" fmla="*/ 22 w 44"/>
                <a:gd name="T33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16" y="44"/>
                    <a:pt x="10" y="41"/>
                    <a:pt x="6" y="37"/>
                  </a:cubicBezTo>
                  <a:cubicBezTo>
                    <a:pt x="2" y="33"/>
                    <a:pt x="0" y="28"/>
                    <a:pt x="0" y="22"/>
                  </a:cubicBezTo>
                  <a:cubicBezTo>
                    <a:pt x="0" y="16"/>
                    <a:pt x="2" y="10"/>
                    <a:pt x="6" y="6"/>
                  </a:cubicBezTo>
                  <a:cubicBezTo>
                    <a:pt x="10" y="2"/>
                    <a:pt x="16" y="0"/>
                    <a:pt x="22" y="0"/>
                  </a:cubicBezTo>
                  <a:cubicBezTo>
                    <a:pt x="28" y="0"/>
                    <a:pt x="33" y="2"/>
                    <a:pt x="37" y="6"/>
                  </a:cubicBezTo>
                  <a:cubicBezTo>
                    <a:pt x="42" y="10"/>
                    <a:pt x="44" y="16"/>
                    <a:pt x="44" y="22"/>
                  </a:cubicBezTo>
                  <a:cubicBezTo>
                    <a:pt x="44" y="28"/>
                    <a:pt x="42" y="33"/>
                    <a:pt x="37" y="37"/>
                  </a:cubicBezTo>
                  <a:cubicBezTo>
                    <a:pt x="33" y="41"/>
                    <a:pt x="28" y="44"/>
                    <a:pt x="22" y="44"/>
                  </a:cubicBezTo>
                  <a:close/>
                  <a:moveTo>
                    <a:pt x="22" y="12"/>
                  </a:moveTo>
                  <a:cubicBezTo>
                    <a:pt x="19" y="12"/>
                    <a:pt x="17" y="13"/>
                    <a:pt x="15" y="15"/>
                  </a:cubicBezTo>
                  <a:cubicBezTo>
                    <a:pt x="13" y="17"/>
                    <a:pt x="12" y="19"/>
                    <a:pt x="12" y="22"/>
                  </a:cubicBezTo>
                  <a:cubicBezTo>
                    <a:pt x="12" y="24"/>
                    <a:pt x="13" y="27"/>
                    <a:pt x="15" y="29"/>
                  </a:cubicBezTo>
                  <a:cubicBezTo>
                    <a:pt x="19" y="33"/>
                    <a:pt x="25" y="33"/>
                    <a:pt x="29" y="29"/>
                  </a:cubicBezTo>
                  <a:cubicBezTo>
                    <a:pt x="31" y="27"/>
                    <a:pt x="32" y="24"/>
                    <a:pt x="32" y="22"/>
                  </a:cubicBezTo>
                  <a:cubicBezTo>
                    <a:pt x="32" y="19"/>
                    <a:pt x="31" y="17"/>
                    <a:pt x="29" y="15"/>
                  </a:cubicBezTo>
                  <a:cubicBezTo>
                    <a:pt x="27" y="13"/>
                    <a:pt x="24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21"/>
            <p:cNvSpPr>
              <a:spLocks noEditPoints="1"/>
            </p:cNvSpPr>
            <p:nvPr/>
          </p:nvSpPr>
          <p:spPr bwMode="auto">
            <a:xfrm>
              <a:off x="8321675" y="1995488"/>
              <a:ext cx="147637" cy="136525"/>
            </a:xfrm>
            <a:custGeom>
              <a:avLst/>
              <a:gdLst>
                <a:gd name="T0" fmla="*/ 20 w 39"/>
                <a:gd name="T1" fmla="*/ 36 h 36"/>
                <a:gd name="T2" fmla="*/ 7 w 39"/>
                <a:gd name="T3" fmla="*/ 30 h 36"/>
                <a:gd name="T4" fmla="*/ 7 w 39"/>
                <a:gd name="T5" fmla="*/ 5 h 36"/>
                <a:gd name="T6" fmla="*/ 20 w 39"/>
                <a:gd name="T7" fmla="*/ 0 h 36"/>
                <a:gd name="T8" fmla="*/ 32 w 39"/>
                <a:gd name="T9" fmla="*/ 5 h 36"/>
                <a:gd name="T10" fmla="*/ 32 w 39"/>
                <a:gd name="T11" fmla="*/ 30 h 36"/>
                <a:gd name="T12" fmla="*/ 20 w 39"/>
                <a:gd name="T13" fmla="*/ 36 h 36"/>
                <a:gd name="T14" fmla="*/ 20 w 39"/>
                <a:gd name="T15" fmla="*/ 12 h 36"/>
                <a:gd name="T16" fmla="*/ 15 w 39"/>
                <a:gd name="T17" fmla="*/ 13 h 36"/>
                <a:gd name="T18" fmla="*/ 15 w 39"/>
                <a:gd name="T19" fmla="*/ 22 h 36"/>
                <a:gd name="T20" fmla="*/ 24 w 39"/>
                <a:gd name="T21" fmla="*/ 22 h 36"/>
                <a:gd name="T22" fmla="*/ 24 w 39"/>
                <a:gd name="T23" fmla="*/ 13 h 36"/>
                <a:gd name="T24" fmla="*/ 20 w 39"/>
                <a:gd name="T25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6">
                  <a:moveTo>
                    <a:pt x="20" y="36"/>
                  </a:moveTo>
                  <a:cubicBezTo>
                    <a:pt x="15" y="36"/>
                    <a:pt x="10" y="34"/>
                    <a:pt x="7" y="30"/>
                  </a:cubicBezTo>
                  <a:cubicBezTo>
                    <a:pt x="0" y="23"/>
                    <a:pt x="0" y="12"/>
                    <a:pt x="7" y="5"/>
                  </a:cubicBezTo>
                  <a:cubicBezTo>
                    <a:pt x="10" y="1"/>
                    <a:pt x="15" y="0"/>
                    <a:pt x="20" y="0"/>
                  </a:cubicBezTo>
                  <a:cubicBezTo>
                    <a:pt x="24" y="0"/>
                    <a:pt x="29" y="1"/>
                    <a:pt x="32" y="5"/>
                  </a:cubicBezTo>
                  <a:cubicBezTo>
                    <a:pt x="39" y="12"/>
                    <a:pt x="39" y="23"/>
                    <a:pt x="32" y="30"/>
                  </a:cubicBezTo>
                  <a:cubicBezTo>
                    <a:pt x="29" y="34"/>
                    <a:pt x="24" y="36"/>
                    <a:pt x="20" y="36"/>
                  </a:cubicBezTo>
                  <a:close/>
                  <a:moveTo>
                    <a:pt x="20" y="12"/>
                  </a:moveTo>
                  <a:cubicBezTo>
                    <a:pt x="18" y="12"/>
                    <a:pt x="17" y="12"/>
                    <a:pt x="15" y="13"/>
                  </a:cubicBezTo>
                  <a:cubicBezTo>
                    <a:pt x="13" y="16"/>
                    <a:pt x="13" y="20"/>
                    <a:pt x="15" y="22"/>
                  </a:cubicBezTo>
                  <a:cubicBezTo>
                    <a:pt x="18" y="24"/>
                    <a:pt x="22" y="24"/>
                    <a:pt x="24" y="22"/>
                  </a:cubicBezTo>
                  <a:cubicBezTo>
                    <a:pt x="26" y="20"/>
                    <a:pt x="26" y="16"/>
                    <a:pt x="24" y="13"/>
                  </a:cubicBezTo>
                  <a:cubicBezTo>
                    <a:pt x="23" y="12"/>
                    <a:pt x="21" y="12"/>
                    <a:pt x="2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22"/>
            <p:cNvSpPr>
              <a:spLocks noEditPoints="1"/>
            </p:cNvSpPr>
            <p:nvPr/>
          </p:nvSpPr>
          <p:spPr bwMode="auto">
            <a:xfrm>
              <a:off x="8191500" y="2154238"/>
              <a:ext cx="198437" cy="198438"/>
            </a:xfrm>
            <a:custGeom>
              <a:avLst/>
              <a:gdLst>
                <a:gd name="T0" fmla="*/ 26 w 52"/>
                <a:gd name="T1" fmla="*/ 52 h 52"/>
                <a:gd name="T2" fmla="*/ 7 w 52"/>
                <a:gd name="T3" fmla="*/ 44 h 52"/>
                <a:gd name="T4" fmla="*/ 0 w 52"/>
                <a:gd name="T5" fmla="*/ 26 h 52"/>
                <a:gd name="T6" fmla="*/ 7 w 52"/>
                <a:gd name="T7" fmla="*/ 7 h 52"/>
                <a:gd name="T8" fmla="*/ 26 w 52"/>
                <a:gd name="T9" fmla="*/ 0 h 52"/>
                <a:gd name="T10" fmla="*/ 44 w 52"/>
                <a:gd name="T11" fmla="*/ 7 h 52"/>
                <a:gd name="T12" fmla="*/ 52 w 52"/>
                <a:gd name="T13" fmla="*/ 26 h 52"/>
                <a:gd name="T14" fmla="*/ 44 w 52"/>
                <a:gd name="T15" fmla="*/ 44 h 52"/>
                <a:gd name="T16" fmla="*/ 26 w 52"/>
                <a:gd name="T17" fmla="*/ 52 h 52"/>
                <a:gd name="T18" fmla="*/ 26 w 52"/>
                <a:gd name="T19" fmla="*/ 12 h 52"/>
                <a:gd name="T20" fmla="*/ 16 w 52"/>
                <a:gd name="T21" fmla="*/ 16 h 52"/>
                <a:gd name="T22" fmla="*/ 12 w 52"/>
                <a:gd name="T23" fmla="*/ 26 h 52"/>
                <a:gd name="T24" fmla="*/ 16 w 52"/>
                <a:gd name="T25" fmla="*/ 35 h 52"/>
                <a:gd name="T26" fmla="*/ 36 w 52"/>
                <a:gd name="T27" fmla="*/ 35 h 52"/>
                <a:gd name="T28" fmla="*/ 40 w 52"/>
                <a:gd name="T29" fmla="*/ 26 h 52"/>
                <a:gd name="T30" fmla="*/ 36 w 52"/>
                <a:gd name="T31" fmla="*/ 16 h 52"/>
                <a:gd name="T32" fmla="*/ 26 w 52"/>
                <a:gd name="T33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2">
                  <a:moveTo>
                    <a:pt x="26" y="52"/>
                  </a:moveTo>
                  <a:cubicBezTo>
                    <a:pt x="19" y="52"/>
                    <a:pt x="12" y="49"/>
                    <a:pt x="7" y="44"/>
                  </a:cubicBezTo>
                  <a:cubicBezTo>
                    <a:pt x="3" y="39"/>
                    <a:pt x="0" y="32"/>
                    <a:pt x="0" y="26"/>
                  </a:cubicBezTo>
                  <a:cubicBezTo>
                    <a:pt x="0" y="19"/>
                    <a:pt x="3" y="12"/>
                    <a:pt x="7" y="7"/>
                  </a:cubicBezTo>
                  <a:cubicBezTo>
                    <a:pt x="12" y="2"/>
                    <a:pt x="19" y="0"/>
                    <a:pt x="26" y="0"/>
                  </a:cubicBezTo>
                  <a:cubicBezTo>
                    <a:pt x="33" y="0"/>
                    <a:pt x="39" y="2"/>
                    <a:pt x="44" y="7"/>
                  </a:cubicBezTo>
                  <a:cubicBezTo>
                    <a:pt x="49" y="12"/>
                    <a:pt x="52" y="19"/>
                    <a:pt x="52" y="26"/>
                  </a:cubicBezTo>
                  <a:cubicBezTo>
                    <a:pt x="52" y="32"/>
                    <a:pt x="49" y="39"/>
                    <a:pt x="44" y="44"/>
                  </a:cubicBezTo>
                  <a:cubicBezTo>
                    <a:pt x="39" y="49"/>
                    <a:pt x="33" y="52"/>
                    <a:pt x="26" y="52"/>
                  </a:cubicBezTo>
                  <a:close/>
                  <a:moveTo>
                    <a:pt x="26" y="12"/>
                  </a:moveTo>
                  <a:cubicBezTo>
                    <a:pt x="22" y="12"/>
                    <a:pt x="19" y="13"/>
                    <a:pt x="16" y="16"/>
                  </a:cubicBezTo>
                  <a:cubicBezTo>
                    <a:pt x="13" y="18"/>
                    <a:pt x="12" y="22"/>
                    <a:pt x="12" y="26"/>
                  </a:cubicBezTo>
                  <a:cubicBezTo>
                    <a:pt x="12" y="29"/>
                    <a:pt x="13" y="33"/>
                    <a:pt x="16" y="35"/>
                  </a:cubicBezTo>
                  <a:cubicBezTo>
                    <a:pt x="21" y="41"/>
                    <a:pt x="30" y="41"/>
                    <a:pt x="36" y="35"/>
                  </a:cubicBezTo>
                  <a:cubicBezTo>
                    <a:pt x="38" y="33"/>
                    <a:pt x="40" y="29"/>
                    <a:pt x="40" y="26"/>
                  </a:cubicBezTo>
                  <a:cubicBezTo>
                    <a:pt x="40" y="22"/>
                    <a:pt x="38" y="18"/>
                    <a:pt x="36" y="16"/>
                  </a:cubicBezTo>
                  <a:cubicBezTo>
                    <a:pt x="33" y="13"/>
                    <a:pt x="30" y="12"/>
                    <a:pt x="2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23"/>
            <p:cNvSpPr>
              <a:spLocks noEditPoints="1"/>
            </p:cNvSpPr>
            <p:nvPr/>
          </p:nvSpPr>
          <p:spPr bwMode="auto">
            <a:xfrm>
              <a:off x="7967663" y="1747838"/>
              <a:ext cx="166687" cy="166688"/>
            </a:xfrm>
            <a:custGeom>
              <a:avLst/>
              <a:gdLst>
                <a:gd name="T0" fmla="*/ 22 w 44"/>
                <a:gd name="T1" fmla="*/ 44 h 44"/>
                <a:gd name="T2" fmla="*/ 6 w 44"/>
                <a:gd name="T3" fmla="*/ 38 h 44"/>
                <a:gd name="T4" fmla="*/ 0 w 44"/>
                <a:gd name="T5" fmla="*/ 22 h 44"/>
                <a:gd name="T6" fmla="*/ 6 w 44"/>
                <a:gd name="T7" fmla="*/ 6 h 44"/>
                <a:gd name="T8" fmla="*/ 22 w 44"/>
                <a:gd name="T9" fmla="*/ 0 h 44"/>
                <a:gd name="T10" fmla="*/ 38 w 44"/>
                <a:gd name="T11" fmla="*/ 6 h 44"/>
                <a:gd name="T12" fmla="*/ 44 w 44"/>
                <a:gd name="T13" fmla="*/ 22 h 44"/>
                <a:gd name="T14" fmla="*/ 38 w 44"/>
                <a:gd name="T15" fmla="*/ 38 h 44"/>
                <a:gd name="T16" fmla="*/ 22 w 44"/>
                <a:gd name="T17" fmla="*/ 44 h 44"/>
                <a:gd name="T18" fmla="*/ 22 w 44"/>
                <a:gd name="T19" fmla="*/ 12 h 44"/>
                <a:gd name="T20" fmla="*/ 15 w 44"/>
                <a:gd name="T21" fmla="*/ 15 h 44"/>
                <a:gd name="T22" fmla="*/ 12 w 44"/>
                <a:gd name="T23" fmla="*/ 22 h 44"/>
                <a:gd name="T24" fmla="*/ 15 w 44"/>
                <a:gd name="T25" fmla="*/ 29 h 44"/>
                <a:gd name="T26" fmla="*/ 29 w 44"/>
                <a:gd name="T27" fmla="*/ 29 h 44"/>
                <a:gd name="T28" fmla="*/ 32 w 44"/>
                <a:gd name="T29" fmla="*/ 22 h 44"/>
                <a:gd name="T30" fmla="*/ 29 w 44"/>
                <a:gd name="T31" fmla="*/ 15 h 44"/>
                <a:gd name="T32" fmla="*/ 22 w 44"/>
                <a:gd name="T33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16" y="44"/>
                    <a:pt x="11" y="42"/>
                    <a:pt x="6" y="38"/>
                  </a:cubicBezTo>
                  <a:cubicBezTo>
                    <a:pt x="2" y="33"/>
                    <a:pt x="0" y="28"/>
                    <a:pt x="0" y="22"/>
                  </a:cubicBezTo>
                  <a:cubicBezTo>
                    <a:pt x="0" y="16"/>
                    <a:pt x="2" y="11"/>
                    <a:pt x="6" y="6"/>
                  </a:cubicBezTo>
                  <a:cubicBezTo>
                    <a:pt x="11" y="2"/>
                    <a:pt x="16" y="0"/>
                    <a:pt x="22" y="0"/>
                  </a:cubicBezTo>
                  <a:cubicBezTo>
                    <a:pt x="28" y="0"/>
                    <a:pt x="33" y="2"/>
                    <a:pt x="38" y="6"/>
                  </a:cubicBezTo>
                  <a:cubicBezTo>
                    <a:pt x="42" y="11"/>
                    <a:pt x="44" y="16"/>
                    <a:pt x="44" y="22"/>
                  </a:cubicBezTo>
                  <a:cubicBezTo>
                    <a:pt x="44" y="28"/>
                    <a:pt x="42" y="33"/>
                    <a:pt x="38" y="38"/>
                  </a:cubicBezTo>
                  <a:cubicBezTo>
                    <a:pt x="33" y="42"/>
                    <a:pt x="28" y="44"/>
                    <a:pt x="22" y="44"/>
                  </a:cubicBezTo>
                  <a:close/>
                  <a:moveTo>
                    <a:pt x="22" y="12"/>
                  </a:moveTo>
                  <a:cubicBezTo>
                    <a:pt x="19" y="12"/>
                    <a:pt x="17" y="13"/>
                    <a:pt x="15" y="15"/>
                  </a:cubicBezTo>
                  <a:cubicBezTo>
                    <a:pt x="13" y="17"/>
                    <a:pt x="12" y="19"/>
                    <a:pt x="12" y="22"/>
                  </a:cubicBezTo>
                  <a:cubicBezTo>
                    <a:pt x="12" y="25"/>
                    <a:pt x="13" y="27"/>
                    <a:pt x="15" y="29"/>
                  </a:cubicBezTo>
                  <a:cubicBezTo>
                    <a:pt x="19" y="33"/>
                    <a:pt x="25" y="33"/>
                    <a:pt x="29" y="29"/>
                  </a:cubicBezTo>
                  <a:cubicBezTo>
                    <a:pt x="31" y="27"/>
                    <a:pt x="32" y="25"/>
                    <a:pt x="32" y="22"/>
                  </a:cubicBezTo>
                  <a:cubicBezTo>
                    <a:pt x="32" y="19"/>
                    <a:pt x="31" y="17"/>
                    <a:pt x="29" y="15"/>
                  </a:cubicBezTo>
                  <a:cubicBezTo>
                    <a:pt x="27" y="13"/>
                    <a:pt x="25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22" name="Freeform 38"/>
          <p:cNvSpPr>
            <a:spLocks noEditPoints="1"/>
          </p:cNvSpPr>
          <p:nvPr/>
        </p:nvSpPr>
        <p:spPr bwMode="auto">
          <a:xfrm>
            <a:off x="8240066" y="3723599"/>
            <a:ext cx="412245" cy="411171"/>
          </a:xfrm>
          <a:custGeom>
            <a:avLst/>
            <a:gdLst>
              <a:gd name="T0" fmla="*/ 236 w 236"/>
              <a:gd name="T1" fmla="*/ 38 h 236"/>
              <a:gd name="T2" fmla="*/ 230 w 236"/>
              <a:gd name="T3" fmla="*/ 0 h 236"/>
              <a:gd name="T4" fmla="*/ 192 w 236"/>
              <a:gd name="T5" fmla="*/ 6 h 236"/>
              <a:gd name="T6" fmla="*/ 44 w 236"/>
              <a:gd name="T7" fmla="*/ 16 h 236"/>
              <a:gd name="T8" fmla="*/ 38 w 236"/>
              <a:gd name="T9" fmla="*/ 0 h 236"/>
              <a:gd name="T10" fmla="*/ 0 w 236"/>
              <a:gd name="T11" fmla="*/ 6 h 236"/>
              <a:gd name="T12" fmla="*/ 6 w 236"/>
              <a:gd name="T13" fmla="*/ 44 h 236"/>
              <a:gd name="T14" fmla="*/ 16 w 236"/>
              <a:gd name="T15" fmla="*/ 192 h 236"/>
              <a:gd name="T16" fmla="*/ 0 w 236"/>
              <a:gd name="T17" fmla="*/ 198 h 236"/>
              <a:gd name="T18" fmla="*/ 6 w 236"/>
              <a:gd name="T19" fmla="*/ 236 h 236"/>
              <a:gd name="T20" fmla="*/ 44 w 236"/>
              <a:gd name="T21" fmla="*/ 230 h 236"/>
              <a:gd name="T22" fmla="*/ 192 w 236"/>
              <a:gd name="T23" fmla="*/ 220 h 236"/>
              <a:gd name="T24" fmla="*/ 198 w 236"/>
              <a:gd name="T25" fmla="*/ 236 h 236"/>
              <a:gd name="T26" fmla="*/ 236 w 236"/>
              <a:gd name="T27" fmla="*/ 230 h 236"/>
              <a:gd name="T28" fmla="*/ 230 w 236"/>
              <a:gd name="T29" fmla="*/ 192 h 236"/>
              <a:gd name="T30" fmla="*/ 220 w 236"/>
              <a:gd name="T31" fmla="*/ 44 h 236"/>
              <a:gd name="T32" fmla="*/ 204 w 236"/>
              <a:gd name="T33" fmla="*/ 12 h 236"/>
              <a:gd name="T34" fmla="*/ 224 w 236"/>
              <a:gd name="T35" fmla="*/ 32 h 236"/>
              <a:gd name="T36" fmla="*/ 204 w 236"/>
              <a:gd name="T37" fmla="*/ 12 h 236"/>
              <a:gd name="T38" fmla="*/ 32 w 236"/>
              <a:gd name="T39" fmla="*/ 12 h 236"/>
              <a:gd name="T40" fmla="*/ 12 w 236"/>
              <a:gd name="T41" fmla="*/ 32 h 236"/>
              <a:gd name="T42" fmla="*/ 32 w 236"/>
              <a:gd name="T43" fmla="*/ 224 h 236"/>
              <a:gd name="T44" fmla="*/ 12 w 236"/>
              <a:gd name="T45" fmla="*/ 204 h 236"/>
              <a:gd name="T46" fmla="*/ 32 w 236"/>
              <a:gd name="T47" fmla="*/ 224 h 236"/>
              <a:gd name="T48" fmla="*/ 204 w 236"/>
              <a:gd name="T49" fmla="*/ 224 h 236"/>
              <a:gd name="T50" fmla="*/ 224 w 236"/>
              <a:gd name="T51" fmla="*/ 204 h 236"/>
              <a:gd name="T52" fmla="*/ 208 w 236"/>
              <a:gd name="T53" fmla="*/ 192 h 236"/>
              <a:gd name="T54" fmla="*/ 192 w 236"/>
              <a:gd name="T55" fmla="*/ 198 h 236"/>
              <a:gd name="T56" fmla="*/ 44 w 236"/>
              <a:gd name="T57" fmla="*/ 208 h 236"/>
              <a:gd name="T58" fmla="*/ 38 w 236"/>
              <a:gd name="T59" fmla="*/ 192 h 236"/>
              <a:gd name="T60" fmla="*/ 28 w 236"/>
              <a:gd name="T61" fmla="*/ 44 h 236"/>
              <a:gd name="T62" fmla="*/ 44 w 236"/>
              <a:gd name="T63" fmla="*/ 38 h 236"/>
              <a:gd name="T64" fmla="*/ 192 w 236"/>
              <a:gd name="T65" fmla="*/ 28 h 236"/>
              <a:gd name="T66" fmla="*/ 198 w 236"/>
              <a:gd name="T67" fmla="*/ 44 h 236"/>
              <a:gd name="T68" fmla="*/ 208 w 236"/>
              <a:gd name="T69" fmla="*/ 19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6" h="236">
                <a:moveTo>
                  <a:pt x="230" y="44"/>
                </a:moveTo>
                <a:cubicBezTo>
                  <a:pt x="233" y="44"/>
                  <a:pt x="236" y="41"/>
                  <a:pt x="236" y="38"/>
                </a:cubicBezTo>
                <a:cubicBezTo>
                  <a:pt x="236" y="6"/>
                  <a:pt x="236" y="6"/>
                  <a:pt x="236" y="6"/>
                </a:cubicBezTo>
                <a:cubicBezTo>
                  <a:pt x="236" y="3"/>
                  <a:pt x="233" y="0"/>
                  <a:pt x="230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195" y="0"/>
                  <a:pt x="192" y="3"/>
                  <a:pt x="192" y="6"/>
                </a:cubicBezTo>
                <a:cubicBezTo>
                  <a:pt x="192" y="16"/>
                  <a:pt x="192" y="16"/>
                  <a:pt x="192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3"/>
                  <a:pt x="41" y="0"/>
                  <a:pt x="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1"/>
                  <a:pt x="3" y="44"/>
                  <a:pt x="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6" y="192"/>
                  <a:pt x="6" y="192"/>
                  <a:pt x="6" y="192"/>
                </a:cubicBezTo>
                <a:cubicBezTo>
                  <a:pt x="3" y="192"/>
                  <a:pt x="0" y="195"/>
                  <a:pt x="0" y="198"/>
                </a:cubicBezTo>
                <a:cubicBezTo>
                  <a:pt x="0" y="230"/>
                  <a:pt x="0" y="230"/>
                  <a:pt x="0" y="230"/>
                </a:cubicBezTo>
                <a:cubicBezTo>
                  <a:pt x="0" y="233"/>
                  <a:pt x="3" y="236"/>
                  <a:pt x="6" y="236"/>
                </a:cubicBezTo>
                <a:cubicBezTo>
                  <a:pt x="38" y="236"/>
                  <a:pt x="38" y="236"/>
                  <a:pt x="38" y="236"/>
                </a:cubicBezTo>
                <a:cubicBezTo>
                  <a:pt x="41" y="236"/>
                  <a:pt x="44" y="233"/>
                  <a:pt x="44" y="230"/>
                </a:cubicBezTo>
                <a:cubicBezTo>
                  <a:pt x="44" y="220"/>
                  <a:pt x="44" y="220"/>
                  <a:pt x="44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30"/>
                  <a:pt x="192" y="230"/>
                  <a:pt x="192" y="230"/>
                </a:cubicBezTo>
                <a:cubicBezTo>
                  <a:pt x="192" y="233"/>
                  <a:pt x="195" y="236"/>
                  <a:pt x="198" y="236"/>
                </a:cubicBezTo>
                <a:cubicBezTo>
                  <a:pt x="230" y="236"/>
                  <a:pt x="230" y="236"/>
                  <a:pt x="230" y="236"/>
                </a:cubicBezTo>
                <a:cubicBezTo>
                  <a:pt x="233" y="236"/>
                  <a:pt x="236" y="233"/>
                  <a:pt x="236" y="230"/>
                </a:cubicBezTo>
                <a:cubicBezTo>
                  <a:pt x="236" y="198"/>
                  <a:pt x="236" y="198"/>
                  <a:pt x="236" y="198"/>
                </a:cubicBezTo>
                <a:cubicBezTo>
                  <a:pt x="236" y="195"/>
                  <a:pt x="233" y="192"/>
                  <a:pt x="230" y="192"/>
                </a:cubicBezTo>
                <a:cubicBezTo>
                  <a:pt x="220" y="192"/>
                  <a:pt x="220" y="192"/>
                  <a:pt x="220" y="192"/>
                </a:cubicBezTo>
                <a:cubicBezTo>
                  <a:pt x="220" y="44"/>
                  <a:pt x="220" y="44"/>
                  <a:pt x="220" y="44"/>
                </a:cubicBezTo>
                <a:lnTo>
                  <a:pt x="230" y="44"/>
                </a:lnTo>
                <a:close/>
                <a:moveTo>
                  <a:pt x="204" y="12"/>
                </a:moveTo>
                <a:cubicBezTo>
                  <a:pt x="224" y="12"/>
                  <a:pt x="224" y="12"/>
                  <a:pt x="224" y="12"/>
                </a:cubicBezTo>
                <a:cubicBezTo>
                  <a:pt x="224" y="32"/>
                  <a:pt x="224" y="32"/>
                  <a:pt x="224" y="32"/>
                </a:cubicBezTo>
                <a:cubicBezTo>
                  <a:pt x="204" y="32"/>
                  <a:pt x="204" y="32"/>
                  <a:pt x="204" y="32"/>
                </a:cubicBezTo>
                <a:lnTo>
                  <a:pt x="204" y="12"/>
                </a:lnTo>
                <a:close/>
                <a:moveTo>
                  <a:pt x="12" y="12"/>
                </a:moveTo>
                <a:cubicBezTo>
                  <a:pt x="32" y="12"/>
                  <a:pt x="32" y="12"/>
                  <a:pt x="32" y="12"/>
                </a:cubicBezTo>
                <a:cubicBezTo>
                  <a:pt x="32" y="32"/>
                  <a:pt x="32" y="32"/>
                  <a:pt x="32" y="32"/>
                </a:cubicBezTo>
                <a:cubicBezTo>
                  <a:pt x="12" y="32"/>
                  <a:pt x="12" y="32"/>
                  <a:pt x="12" y="32"/>
                </a:cubicBezTo>
                <a:lnTo>
                  <a:pt x="12" y="12"/>
                </a:lnTo>
                <a:close/>
                <a:moveTo>
                  <a:pt x="32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12" y="204"/>
                  <a:pt x="12" y="204"/>
                  <a:pt x="12" y="204"/>
                </a:cubicBezTo>
                <a:cubicBezTo>
                  <a:pt x="32" y="204"/>
                  <a:pt x="32" y="204"/>
                  <a:pt x="32" y="204"/>
                </a:cubicBezTo>
                <a:lnTo>
                  <a:pt x="32" y="224"/>
                </a:lnTo>
                <a:close/>
                <a:moveTo>
                  <a:pt x="224" y="224"/>
                </a:moveTo>
                <a:cubicBezTo>
                  <a:pt x="204" y="224"/>
                  <a:pt x="204" y="224"/>
                  <a:pt x="204" y="224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224" y="204"/>
                  <a:pt x="224" y="204"/>
                  <a:pt x="224" y="204"/>
                </a:cubicBezTo>
                <a:lnTo>
                  <a:pt x="224" y="224"/>
                </a:lnTo>
                <a:close/>
                <a:moveTo>
                  <a:pt x="208" y="192"/>
                </a:moveTo>
                <a:cubicBezTo>
                  <a:pt x="198" y="192"/>
                  <a:pt x="198" y="192"/>
                  <a:pt x="198" y="192"/>
                </a:cubicBezTo>
                <a:cubicBezTo>
                  <a:pt x="195" y="192"/>
                  <a:pt x="192" y="195"/>
                  <a:pt x="192" y="198"/>
                </a:cubicBezTo>
                <a:cubicBezTo>
                  <a:pt x="192" y="208"/>
                  <a:pt x="192" y="208"/>
                  <a:pt x="192" y="208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44" y="195"/>
                  <a:pt x="41" y="192"/>
                  <a:pt x="38" y="192"/>
                </a:cubicBezTo>
                <a:cubicBezTo>
                  <a:pt x="28" y="192"/>
                  <a:pt x="28" y="192"/>
                  <a:pt x="28" y="192"/>
                </a:cubicBezTo>
                <a:cubicBezTo>
                  <a:pt x="28" y="44"/>
                  <a:pt x="28" y="44"/>
                  <a:pt x="28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41" y="44"/>
                  <a:pt x="44" y="41"/>
                  <a:pt x="44" y="38"/>
                </a:cubicBezTo>
                <a:cubicBezTo>
                  <a:pt x="44" y="28"/>
                  <a:pt x="44" y="28"/>
                  <a:pt x="44" y="28"/>
                </a:cubicBezTo>
                <a:cubicBezTo>
                  <a:pt x="192" y="28"/>
                  <a:pt x="192" y="28"/>
                  <a:pt x="192" y="28"/>
                </a:cubicBezTo>
                <a:cubicBezTo>
                  <a:pt x="192" y="38"/>
                  <a:pt x="192" y="38"/>
                  <a:pt x="192" y="38"/>
                </a:cubicBezTo>
                <a:cubicBezTo>
                  <a:pt x="192" y="41"/>
                  <a:pt x="195" y="44"/>
                  <a:pt x="198" y="44"/>
                </a:cubicBezTo>
                <a:cubicBezTo>
                  <a:pt x="208" y="44"/>
                  <a:pt x="208" y="44"/>
                  <a:pt x="208" y="44"/>
                </a:cubicBezTo>
                <a:lnTo>
                  <a:pt x="208" y="1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28" name="Group 127"/>
          <p:cNvGrpSpPr/>
          <p:nvPr/>
        </p:nvGrpSpPr>
        <p:grpSpPr>
          <a:xfrm>
            <a:off x="9106123" y="3689472"/>
            <a:ext cx="471488" cy="479425"/>
            <a:chOff x="9632950" y="3167063"/>
            <a:chExt cx="471488" cy="479425"/>
          </a:xfrm>
          <a:solidFill>
            <a:schemeClr val="tx1"/>
          </a:solidFill>
        </p:grpSpPr>
        <p:sp>
          <p:nvSpPr>
            <p:cNvPr id="126" name="Freeform 5"/>
            <p:cNvSpPr>
              <a:spLocks/>
            </p:cNvSpPr>
            <p:nvPr/>
          </p:nvSpPr>
          <p:spPr bwMode="auto">
            <a:xfrm>
              <a:off x="9632950" y="3167063"/>
              <a:ext cx="309563" cy="479425"/>
            </a:xfrm>
            <a:custGeom>
              <a:avLst/>
              <a:gdLst>
                <a:gd name="T0" fmla="*/ 109 w 117"/>
                <a:gd name="T1" fmla="*/ 129 h 181"/>
                <a:gd name="T2" fmla="*/ 109 w 117"/>
                <a:gd name="T3" fmla="*/ 168 h 181"/>
                <a:gd name="T4" fmla="*/ 104 w 117"/>
                <a:gd name="T5" fmla="*/ 173 h 181"/>
                <a:gd name="T6" fmla="*/ 100 w 117"/>
                <a:gd name="T7" fmla="*/ 171 h 181"/>
                <a:gd name="T8" fmla="*/ 52 w 117"/>
                <a:gd name="T9" fmla="*/ 123 h 181"/>
                <a:gd name="T10" fmla="*/ 13 w 117"/>
                <a:gd name="T11" fmla="*/ 123 h 181"/>
                <a:gd name="T12" fmla="*/ 8 w 117"/>
                <a:gd name="T13" fmla="*/ 118 h 181"/>
                <a:gd name="T14" fmla="*/ 8 w 117"/>
                <a:gd name="T15" fmla="*/ 63 h 181"/>
                <a:gd name="T16" fmla="*/ 13 w 117"/>
                <a:gd name="T17" fmla="*/ 58 h 181"/>
                <a:gd name="T18" fmla="*/ 52 w 117"/>
                <a:gd name="T19" fmla="*/ 58 h 181"/>
                <a:gd name="T20" fmla="*/ 100 w 117"/>
                <a:gd name="T21" fmla="*/ 9 h 181"/>
                <a:gd name="T22" fmla="*/ 104 w 117"/>
                <a:gd name="T23" fmla="*/ 8 h 181"/>
                <a:gd name="T24" fmla="*/ 109 w 117"/>
                <a:gd name="T25" fmla="*/ 13 h 181"/>
                <a:gd name="T26" fmla="*/ 109 w 117"/>
                <a:gd name="T27" fmla="*/ 50 h 181"/>
                <a:gd name="T28" fmla="*/ 117 w 117"/>
                <a:gd name="T29" fmla="*/ 50 h 181"/>
                <a:gd name="T30" fmla="*/ 117 w 117"/>
                <a:gd name="T31" fmla="*/ 13 h 181"/>
                <a:gd name="T32" fmla="*/ 104 w 117"/>
                <a:gd name="T33" fmla="*/ 0 h 181"/>
                <a:gd name="T34" fmla="*/ 95 w 117"/>
                <a:gd name="T35" fmla="*/ 4 h 181"/>
                <a:gd name="T36" fmla="*/ 49 w 117"/>
                <a:gd name="T37" fmla="*/ 50 h 181"/>
                <a:gd name="T38" fmla="*/ 13 w 117"/>
                <a:gd name="T39" fmla="*/ 50 h 181"/>
                <a:gd name="T40" fmla="*/ 0 w 117"/>
                <a:gd name="T41" fmla="*/ 63 h 181"/>
                <a:gd name="T42" fmla="*/ 0 w 117"/>
                <a:gd name="T43" fmla="*/ 118 h 181"/>
                <a:gd name="T44" fmla="*/ 13 w 117"/>
                <a:gd name="T45" fmla="*/ 131 h 181"/>
                <a:gd name="T46" fmla="*/ 49 w 117"/>
                <a:gd name="T47" fmla="*/ 131 h 181"/>
                <a:gd name="T48" fmla="*/ 95 w 117"/>
                <a:gd name="T49" fmla="*/ 177 h 181"/>
                <a:gd name="T50" fmla="*/ 104 w 117"/>
                <a:gd name="T51" fmla="*/ 181 h 181"/>
                <a:gd name="T52" fmla="*/ 117 w 117"/>
                <a:gd name="T53" fmla="*/ 168 h 181"/>
                <a:gd name="T54" fmla="*/ 117 w 117"/>
                <a:gd name="T55" fmla="*/ 129 h 181"/>
                <a:gd name="T56" fmla="*/ 109 w 117"/>
                <a:gd name="T57" fmla="*/ 12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81">
                  <a:moveTo>
                    <a:pt x="109" y="129"/>
                  </a:moveTo>
                  <a:cubicBezTo>
                    <a:pt x="109" y="168"/>
                    <a:pt x="109" y="168"/>
                    <a:pt x="109" y="168"/>
                  </a:cubicBezTo>
                  <a:cubicBezTo>
                    <a:pt x="109" y="170"/>
                    <a:pt x="107" y="173"/>
                    <a:pt x="104" y="173"/>
                  </a:cubicBezTo>
                  <a:cubicBezTo>
                    <a:pt x="103" y="173"/>
                    <a:pt x="101" y="172"/>
                    <a:pt x="100" y="171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0" y="123"/>
                    <a:pt x="8" y="120"/>
                    <a:pt x="8" y="118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0"/>
                    <a:pt x="10" y="58"/>
                    <a:pt x="13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1" y="8"/>
                    <a:pt x="103" y="8"/>
                    <a:pt x="104" y="8"/>
                  </a:cubicBezTo>
                  <a:cubicBezTo>
                    <a:pt x="107" y="8"/>
                    <a:pt x="109" y="10"/>
                    <a:pt x="109" y="13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6"/>
                    <a:pt x="111" y="0"/>
                    <a:pt x="104" y="0"/>
                  </a:cubicBezTo>
                  <a:cubicBezTo>
                    <a:pt x="101" y="0"/>
                    <a:pt x="97" y="1"/>
                    <a:pt x="95" y="4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6" y="50"/>
                    <a:pt x="0" y="56"/>
                    <a:pt x="0" y="6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5"/>
                    <a:pt x="6" y="131"/>
                    <a:pt x="13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7" y="179"/>
                    <a:pt x="101" y="181"/>
                    <a:pt x="104" y="181"/>
                  </a:cubicBezTo>
                  <a:cubicBezTo>
                    <a:pt x="111" y="181"/>
                    <a:pt x="117" y="175"/>
                    <a:pt x="117" y="168"/>
                  </a:cubicBezTo>
                  <a:cubicBezTo>
                    <a:pt x="117" y="129"/>
                    <a:pt x="117" y="129"/>
                    <a:pt x="117" y="129"/>
                  </a:cubicBezTo>
                  <a:lnTo>
                    <a:pt x="109" y="1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"/>
            <p:cNvSpPr>
              <a:spLocks noEditPoints="1"/>
            </p:cNvSpPr>
            <p:nvPr/>
          </p:nvSpPr>
          <p:spPr bwMode="auto">
            <a:xfrm>
              <a:off x="9964738" y="3275013"/>
              <a:ext cx="139700" cy="263525"/>
            </a:xfrm>
            <a:custGeom>
              <a:avLst/>
              <a:gdLst>
                <a:gd name="T0" fmla="*/ 7 w 53"/>
                <a:gd name="T1" fmla="*/ 66 h 99"/>
                <a:gd name="T2" fmla="*/ 5 w 53"/>
                <a:gd name="T3" fmla="*/ 66 h 99"/>
                <a:gd name="T4" fmla="*/ 0 w 53"/>
                <a:gd name="T5" fmla="*/ 61 h 99"/>
                <a:gd name="T6" fmla="*/ 8 w 53"/>
                <a:gd name="T7" fmla="*/ 49 h 99"/>
                <a:gd name="T8" fmla="*/ 0 w 53"/>
                <a:gd name="T9" fmla="*/ 37 h 99"/>
                <a:gd name="T10" fmla="*/ 5 w 53"/>
                <a:gd name="T11" fmla="*/ 33 h 99"/>
                <a:gd name="T12" fmla="*/ 7 w 53"/>
                <a:gd name="T13" fmla="*/ 33 h 99"/>
                <a:gd name="T14" fmla="*/ 17 w 53"/>
                <a:gd name="T15" fmla="*/ 49 h 99"/>
                <a:gd name="T16" fmla="*/ 7 w 53"/>
                <a:gd name="T17" fmla="*/ 66 h 99"/>
                <a:gd name="T18" fmla="*/ 14 w 53"/>
                <a:gd name="T19" fmla="*/ 82 h 99"/>
                <a:gd name="T20" fmla="*/ 12 w 53"/>
                <a:gd name="T21" fmla="*/ 82 h 99"/>
                <a:gd name="T22" fmla="*/ 7 w 53"/>
                <a:gd name="T23" fmla="*/ 78 h 99"/>
                <a:gd name="T24" fmla="*/ 10 w 53"/>
                <a:gd name="T25" fmla="*/ 74 h 99"/>
                <a:gd name="T26" fmla="*/ 15 w 53"/>
                <a:gd name="T27" fmla="*/ 71 h 99"/>
                <a:gd name="T28" fmla="*/ 26 w 53"/>
                <a:gd name="T29" fmla="*/ 49 h 99"/>
                <a:gd name="T30" fmla="*/ 15 w 53"/>
                <a:gd name="T31" fmla="*/ 28 h 99"/>
                <a:gd name="T32" fmla="*/ 10 w 53"/>
                <a:gd name="T33" fmla="*/ 25 h 99"/>
                <a:gd name="T34" fmla="*/ 7 w 53"/>
                <a:gd name="T35" fmla="*/ 21 h 99"/>
                <a:gd name="T36" fmla="*/ 12 w 53"/>
                <a:gd name="T37" fmla="*/ 16 h 99"/>
                <a:gd name="T38" fmla="*/ 14 w 53"/>
                <a:gd name="T39" fmla="*/ 16 h 99"/>
                <a:gd name="T40" fmla="*/ 35 w 53"/>
                <a:gd name="T41" fmla="*/ 49 h 99"/>
                <a:gd name="T42" fmla="*/ 14 w 53"/>
                <a:gd name="T43" fmla="*/ 82 h 99"/>
                <a:gd name="T44" fmla="*/ 21 w 53"/>
                <a:gd name="T45" fmla="*/ 98 h 99"/>
                <a:gd name="T46" fmla="*/ 19 w 53"/>
                <a:gd name="T47" fmla="*/ 99 h 99"/>
                <a:gd name="T48" fmla="*/ 14 w 53"/>
                <a:gd name="T49" fmla="*/ 94 h 99"/>
                <a:gd name="T50" fmla="*/ 17 w 53"/>
                <a:gd name="T51" fmla="*/ 90 h 99"/>
                <a:gd name="T52" fmla="*/ 20 w 53"/>
                <a:gd name="T53" fmla="*/ 89 h 99"/>
                <a:gd name="T54" fmla="*/ 26 w 53"/>
                <a:gd name="T55" fmla="*/ 85 h 99"/>
                <a:gd name="T56" fmla="*/ 44 w 53"/>
                <a:gd name="T57" fmla="*/ 49 h 99"/>
                <a:gd name="T58" fmla="*/ 26 w 53"/>
                <a:gd name="T59" fmla="*/ 13 h 99"/>
                <a:gd name="T60" fmla="*/ 20 w 53"/>
                <a:gd name="T61" fmla="*/ 10 h 99"/>
                <a:gd name="T62" fmla="*/ 17 w 53"/>
                <a:gd name="T63" fmla="*/ 8 h 99"/>
                <a:gd name="T64" fmla="*/ 14 w 53"/>
                <a:gd name="T65" fmla="*/ 4 h 99"/>
                <a:gd name="T66" fmla="*/ 19 w 53"/>
                <a:gd name="T67" fmla="*/ 0 h 99"/>
                <a:gd name="T68" fmla="*/ 21 w 53"/>
                <a:gd name="T69" fmla="*/ 0 h 99"/>
                <a:gd name="T70" fmla="*/ 53 w 53"/>
                <a:gd name="T71" fmla="*/ 49 h 99"/>
                <a:gd name="T72" fmla="*/ 21 w 53"/>
                <a:gd name="T73" fmla="*/ 9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99">
                  <a:moveTo>
                    <a:pt x="7" y="66"/>
                  </a:moveTo>
                  <a:cubicBezTo>
                    <a:pt x="6" y="66"/>
                    <a:pt x="5" y="66"/>
                    <a:pt x="5" y="66"/>
                  </a:cubicBezTo>
                  <a:cubicBezTo>
                    <a:pt x="2" y="66"/>
                    <a:pt x="0" y="64"/>
                    <a:pt x="0" y="61"/>
                  </a:cubicBezTo>
                  <a:cubicBezTo>
                    <a:pt x="0" y="56"/>
                    <a:pt x="8" y="58"/>
                    <a:pt x="8" y="49"/>
                  </a:cubicBezTo>
                  <a:cubicBezTo>
                    <a:pt x="8" y="41"/>
                    <a:pt x="0" y="42"/>
                    <a:pt x="0" y="37"/>
                  </a:cubicBezTo>
                  <a:cubicBezTo>
                    <a:pt x="0" y="34"/>
                    <a:pt x="2" y="33"/>
                    <a:pt x="5" y="33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13" y="35"/>
                    <a:pt x="17" y="42"/>
                    <a:pt x="17" y="49"/>
                  </a:cubicBezTo>
                  <a:cubicBezTo>
                    <a:pt x="17" y="56"/>
                    <a:pt x="13" y="63"/>
                    <a:pt x="7" y="66"/>
                  </a:cubicBezTo>
                  <a:close/>
                  <a:moveTo>
                    <a:pt x="14" y="82"/>
                  </a:moveTo>
                  <a:cubicBezTo>
                    <a:pt x="13" y="82"/>
                    <a:pt x="12" y="82"/>
                    <a:pt x="12" y="82"/>
                  </a:cubicBezTo>
                  <a:cubicBezTo>
                    <a:pt x="9" y="82"/>
                    <a:pt x="7" y="80"/>
                    <a:pt x="7" y="78"/>
                  </a:cubicBezTo>
                  <a:cubicBezTo>
                    <a:pt x="7" y="76"/>
                    <a:pt x="8" y="75"/>
                    <a:pt x="10" y="74"/>
                  </a:cubicBezTo>
                  <a:cubicBezTo>
                    <a:pt x="12" y="73"/>
                    <a:pt x="14" y="72"/>
                    <a:pt x="15" y="71"/>
                  </a:cubicBezTo>
                  <a:cubicBezTo>
                    <a:pt x="22" y="66"/>
                    <a:pt x="26" y="58"/>
                    <a:pt x="26" y="49"/>
                  </a:cubicBezTo>
                  <a:cubicBezTo>
                    <a:pt x="26" y="41"/>
                    <a:pt x="22" y="33"/>
                    <a:pt x="15" y="28"/>
                  </a:cubicBezTo>
                  <a:cubicBezTo>
                    <a:pt x="14" y="26"/>
                    <a:pt x="12" y="26"/>
                    <a:pt x="10" y="25"/>
                  </a:cubicBezTo>
                  <a:cubicBezTo>
                    <a:pt x="8" y="24"/>
                    <a:pt x="7" y="23"/>
                    <a:pt x="7" y="21"/>
                  </a:cubicBezTo>
                  <a:cubicBezTo>
                    <a:pt x="7" y="18"/>
                    <a:pt x="9" y="16"/>
                    <a:pt x="12" y="16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27" y="22"/>
                    <a:pt x="35" y="35"/>
                    <a:pt x="35" y="49"/>
                  </a:cubicBezTo>
                  <a:cubicBezTo>
                    <a:pt x="35" y="63"/>
                    <a:pt x="27" y="77"/>
                    <a:pt x="14" y="82"/>
                  </a:cubicBezTo>
                  <a:close/>
                  <a:moveTo>
                    <a:pt x="21" y="98"/>
                  </a:moveTo>
                  <a:cubicBezTo>
                    <a:pt x="20" y="99"/>
                    <a:pt x="19" y="99"/>
                    <a:pt x="19" y="99"/>
                  </a:cubicBezTo>
                  <a:cubicBezTo>
                    <a:pt x="16" y="99"/>
                    <a:pt x="14" y="97"/>
                    <a:pt x="14" y="94"/>
                  </a:cubicBezTo>
                  <a:cubicBezTo>
                    <a:pt x="14" y="92"/>
                    <a:pt x="15" y="91"/>
                    <a:pt x="17" y="90"/>
                  </a:cubicBezTo>
                  <a:cubicBezTo>
                    <a:pt x="18" y="90"/>
                    <a:pt x="19" y="89"/>
                    <a:pt x="20" y="89"/>
                  </a:cubicBezTo>
                  <a:cubicBezTo>
                    <a:pt x="22" y="88"/>
                    <a:pt x="24" y="86"/>
                    <a:pt x="26" y="85"/>
                  </a:cubicBezTo>
                  <a:cubicBezTo>
                    <a:pt x="37" y="77"/>
                    <a:pt x="44" y="63"/>
                    <a:pt x="44" y="49"/>
                  </a:cubicBezTo>
                  <a:cubicBezTo>
                    <a:pt x="44" y="35"/>
                    <a:pt x="37" y="22"/>
                    <a:pt x="26" y="13"/>
                  </a:cubicBezTo>
                  <a:cubicBezTo>
                    <a:pt x="24" y="12"/>
                    <a:pt x="22" y="11"/>
                    <a:pt x="20" y="10"/>
                  </a:cubicBezTo>
                  <a:cubicBezTo>
                    <a:pt x="19" y="9"/>
                    <a:pt x="18" y="9"/>
                    <a:pt x="17" y="8"/>
                  </a:cubicBezTo>
                  <a:cubicBezTo>
                    <a:pt x="15" y="7"/>
                    <a:pt x="14" y="6"/>
                    <a:pt x="14" y="4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40" y="9"/>
                    <a:pt x="53" y="28"/>
                    <a:pt x="53" y="49"/>
                  </a:cubicBezTo>
                  <a:cubicBezTo>
                    <a:pt x="53" y="71"/>
                    <a:pt x="40" y="90"/>
                    <a:pt x="2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29" name="Freeform 5"/>
          <p:cNvSpPr>
            <a:spLocks noEditPoints="1"/>
          </p:cNvSpPr>
          <p:nvPr/>
        </p:nvSpPr>
        <p:spPr bwMode="auto">
          <a:xfrm>
            <a:off x="7250982" y="2030367"/>
            <a:ext cx="426033" cy="368944"/>
          </a:xfrm>
          <a:custGeom>
            <a:avLst/>
            <a:gdLst>
              <a:gd name="T0" fmla="*/ 396 w 461"/>
              <a:gd name="T1" fmla="*/ 399 h 399"/>
              <a:gd name="T2" fmla="*/ 378 w 461"/>
              <a:gd name="T3" fmla="*/ 18 h 399"/>
              <a:gd name="T4" fmla="*/ 444 w 461"/>
              <a:gd name="T5" fmla="*/ 0 h 399"/>
              <a:gd name="T6" fmla="*/ 461 w 461"/>
              <a:gd name="T7" fmla="*/ 381 h 399"/>
              <a:gd name="T8" fmla="*/ 398 w 461"/>
              <a:gd name="T9" fmla="*/ 379 h 399"/>
              <a:gd name="T10" fmla="*/ 442 w 461"/>
              <a:gd name="T11" fmla="*/ 20 h 399"/>
              <a:gd name="T12" fmla="*/ 398 w 461"/>
              <a:gd name="T13" fmla="*/ 379 h 399"/>
              <a:gd name="T14" fmla="*/ 302 w 461"/>
              <a:gd name="T15" fmla="*/ 399 h 399"/>
              <a:gd name="T16" fmla="*/ 284 w 461"/>
              <a:gd name="T17" fmla="*/ 144 h 399"/>
              <a:gd name="T18" fmla="*/ 349 w 461"/>
              <a:gd name="T19" fmla="*/ 126 h 399"/>
              <a:gd name="T20" fmla="*/ 367 w 461"/>
              <a:gd name="T21" fmla="*/ 381 h 399"/>
              <a:gd name="T22" fmla="*/ 304 w 461"/>
              <a:gd name="T23" fmla="*/ 379 h 399"/>
              <a:gd name="T24" fmla="*/ 347 w 461"/>
              <a:gd name="T25" fmla="*/ 146 h 399"/>
              <a:gd name="T26" fmla="*/ 304 w 461"/>
              <a:gd name="T27" fmla="*/ 379 h 399"/>
              <a:gd name="T28" fmla="*/ 207 w 461"/>
              <a:gd name="T29" fmla="*/ 399 h 399"/>
              <a:gd name="T30" fmla="*/ 189 w 461"/>
              <a:gd name="T31" fmla="*/ 239 h 399"/>
              <a:gd name="T32" fmla="*/ 254 w 461"/>
              <a:gd name="T33" fmla="*/ 221 h 399"/>
              <a:gd name="T34" fmla="*/ 272 w 461"/>
              <a:gd name="T35" fmla="*/ 381 h 399"/>
              <a:gd name="T36" fmla="*/ 209 w 461"/>
              <a:gd name="T37" fmla="*/ 379 h 399"/>
              <a:gd name="T38" fmla="*/ 252 w 461"/>
              <a:gd name="T39" fmla="*/ 241 h 399"/>
              <a:gd name="T40" fmla="*/ 209 w 461"/>
              <a:gd name="T41" fmla="*/ 379 h 399"/>
              <a:gd name="T42" fmla="*/ 112 w 461"/>
              <a:gd name="T43" fmla="*/ 399 h 399"/>
              <a:gd name="T44" fmla="*/ 94 w 461"/>
              <a:gd name="T45" fmla="*/ 302 h 399"/>
              <a:gd name="T46" fmla="*/ 159 w 461"/>
              <a:gd name="T47" fmla="*/ 284 h 399"/>
              <a:gd name="T48" fmla="*/ 177 w 461"/>
              <a:gd name="T49" fmla="*/ 381 h 399"/>
              <a:gd name="T50" fmla="*/ 114 w 461"/>
              <a:gd name="T51" fmla="*/ 379 h 399"/>
              <a:gd name="T52" fmla="*/ 157 w 461"/>
              <a:gd name="T53" fmla="*/ 304 h 399"/>
              <a:gd name="T54" fmla="*/ 114 w 461"/>
              <a:gd name="T55" fmla="*/ 379 h 399"/>
              <a:gd name="T56" fmla="*/ 17 w 461"/>
              <a:gd name="T57" fmla="*/ 399 h 399"/>
              <a:gd name="T58" fmla="*/ 0 w 461"/>
              <a:gd name="T59" fmla="*/ 334 h 399"/>
              <a:gd name="T60" fmla="*/ 65 w 461"/>
              <a:gd name="T61" fmla="*/ 316 h 399"/>
              <a:gd name="T62" fmla="*/ 83 w 461"/>
              <a:gd name="T63" fmla="*/ 381 h 399"/>
              <a:gd name="T64" fmla="*/ 19 w 461"/>
              <a:gd name="T65" fmla="*/ 379 h 399"/>
              <a:gd name="T66" fmla="*/ 63 w 461"/>
              <a:gd name="T67" fmla="*/ 336 h 399"/>
              <a:gd name="T68" fmla="*/ 19 w 461"/>
              <a:gd name="T69" fmla="*/ 37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1" h="399">
                <a:moveTo>
                  <a:pt x="444" y="399"/>
                </a:moveTo>
                <a:cubicBezTo>
                  <a:pt x="396" y="399"/>
                  <a:pt x="396" y="399"/>
                  <a:pt x="396" y="399"/>
                </a:cubicBezTo>
                <a:cubicBezTo>
                  <a:pt x="386" y="399"/>
                  <a:pt x="378" y="391"/>
                  <a:pt x="378" y="381"/>
                </a:cubicBezTo>
                <a:cubicBezTo>
                  <a:pt x="378" y="18"/>
                  <a:pt x="378" y="18"/>
                  <a:pt x="378" y="18"/>
                </a:cubicBezTo>
                <a:cubicBezTo>
                  <a:pt x="378" y="8"/>
                  <a:pt x="386" y="0"/>
                  <a:pt x="396" y="0"/>
                </a:cubicBezTo>
                <a:cubicBezTo>
                  <a:pt x="444" y="0"/>
                  <a:pt x="444" y="0"/>
                  <a:pt x="444" y="0"/>
                </a:cubicBezTo>
                <a:cubicBezTo>
                  <a:pt x="454" y="0"/>
                  <a:pt x="461" y="8"/>
                  <a:pt x="461" y="18"/>
                </a:cubicBezTo>
                <a:cubicBezTo>
                  <a:pt x="461" y="381"/>
                  <a:pt x="461" y="381"/>
                  <a:pt x="461" y="381"/>
                </a:cubicBezTo>
                <a:cubicBezTo>
                  <a:pt x="461" y="391"/>
                  <a:pt x="454" y="399"/>
                  <a:pt x="444" y="399"/>
                </a:cubicBezTo>
                <a:close/>
                <a:moveTo>
                  <a:pt x="398" y="379"/>
                </a:moveTo>
                <a:cubicBezTo>
                  <a:pt x="442" y="379"/>
                  <a:pt x="442" y="379"/>
                  <a:pt x="442" y="379"/>
                </a:cubicBezTo>
                <a:cubicBezTo>
                  <a:pt x="442" y="20"/>
                  <a:pt x="442" y="20"/>
                  <a:pt x="442" y="20"/>
                </a:cubicBezTo>
                <a:cubicBezTo>
                  <a:pt x="398" y="20"/>
                  <a:pt x="398" y="20"/>
                  <a:pt x="398" y="20"/>
                </a:cubicBezTo>
                <a:lnTo>
                  <a:pt x="398" y="379"/>
                </a:lnTo>
                <a:close/>
                <a:moveTo>
                  <a:pt x="349" y="399"/>
                </a:moveTo>
                <a:cubicBezTo>
                  <a:pt x="302" y="399"/>
                  <a:pt x="302" y="399"/>
                  <a:pt x="302" y="399"/>
                </a:cubicBezTo>
                <a:cubicBezTo>
                  <a:pt x="292" y="399"/>
                  <a:pt x="284" y="391"/>
                  <a:pt x="284" y="381"/>
                </a:cubicBezTo>
                <a:cubicBezTo>
                  <a:pt x="284" y="144"/>
                  <a:pt x="284" y="144"/>
                  <a:pt x="284" y="144"/>
                </a:cubicBezTo>
                <a:cubicBezTo>
                  <a:pt x="284" y="134"/>
                  <a:pt x="292" y="126"/>
                  <a:pt x="302" y="126"/>
                </a:cubicBezTo>
                <a:cubicBezTo>
                  <a:pt x="349" y="126"/>
                  <a:pt x="349" y="126"/>
                  <a:pt x="349" y="126"/>
                </a:cubicBezTo>
                <a:cubicBezTo>
                  <a:pt x="359" y="126"/>
                  <a:pt x="367" y="134"/>
                  <a:pt x="367" y="144"/>
                </a:cubicBezTo>
                <a:cubicBezTo>
                  <a:pt x="367" y="381"/>
                  <a:pt x="367" y="381"/>
                  <a:pt x="367" y="381"/>
                </a:cubicBezTo>
                <a:cubicBezTo>
                  <a:pt x="367" y="391"/>
                  <a:pt x="359" y="399"/>
                  <a:pt x="349" y="399"/>
                </a:cubicBezTo>
                <a:close/>
                <a:moveTo>
                  <a:pt x="304" y="379"/>
                </a:moveTo>
                <a:cubicBezTo>
                  <a:pt x="347" y="379"/>
                  <a:pt x="347" y="379"/>
                  <a:pt x="347" y="379"/>
                </a:cubicBezTo>
                <a:cubicBezTo>
                  <a:pt x="347" y="146"/>
                  <a:pt x="347" y="146"/>
                  <a:pt x="347" y="146"/>
                </a:cubicBezTo>
                <a:cubicBezTo>
                  <a:pt x="304" y="146"/>
                  <a:pt x="304" y="146"/>
                  <a:pt x="304" y="146"/>
                </a:cubicBezTo>
                <a:lnTo>
                  <a:pt x="304" y="379"/>
                </a:lnTo>
                <a:close/>
                <a:moveTo>
                  <a:pt x="254" y="399"/>
                </a:moveTo>
                <a:cubicBezTo>
                  <a:pt x="207" y="399"/>
                  <a:pt x="207" y="399"/>
                  <a:pt x="207" y="399"/>
                </a:cubicBezTo>
                <a:cubicBezTo>
                  <a:pt x="197" y="399"/>
                  <a:pt x="189" y="391"/>
                  <a:pt x="189" y="381"/>
                </a:cubicBezTo>
                <a:cubicBezTo>
                  <a:pt x="189" y="239"/>
                  <a:pt x="189" y="239"/>
                  <a:pt x="189" y="239"/>
                </a:cubicBezTo>
                <a:cubicBezTo>
                  <a:pt x="189" y="229"/>
                  <a:pt x="197" y="221"/>
                  <a:pt x="207" y="221"/>
                </a:cubicBezTo>
                <a:cubicBezTo>
                  <a:pt x="254" y="221"/>
                  <a:pt x="254" y="221"/>
                  <a:pt x="254" y="221"/>
                </a:cubicBezTo>
                <a:cubicBezTo>
                  <a:pt x="264" y="221"/>
                  <a:pt x="272" y="229"/>
                  <a:pt x="272" y="239"/>
                </a:cubicBezTo>
                <a:cubicBezTo>
                  <a:pt x="272" y="381"/>
                  <a:pt x="272" y="381"/>
                  <a:pt x="272" y="381"/>
                </a:cubicBezTo>
                <a:cubicBezTo>
                  <a:pt x="272" y="391"/>
                  <a:pt x="264" y="399"/>
                  <a:pt x="254" y="399"/>
                </a:cubicBezTo>
                <a:close/>
                <a:moveTo>
                  <a:pt x="209" y="379"/>
                </a:moveTo>
                <a:cubicBezTo>
                  <a:pt x="252" y="379"/>
                  <a:pt x="252" y="379"/>
                  <a:pt x="252" y="379"/>
                </a:cubicBezTo>
                <a:cubicBezTo>
                  <a:pt x="252" y="241"/>
                  <a:pt x="252" y="241"/>
                  <a:pt x="252" y="241"/>
                </a:cubicBezTo>
                <a:cubicBezTo>
                  <a:pt x="209" y="241"/>
                  <a:pt x="209" y="241"/>
                  <a:pt x="209" y="241"/>
                </a:cubicBezTo>
                <a:lnTo>
                  <a:pt x="209" y="379"/>
                </a:lnTo>
                <a:close/>
                <a:moveTo>
                  <a:pt x="159" y="399"/>
                </a:moveTo>
                <a:cubicBezTo>
                  <a:pt x="112" y="399"/>
                  <a:pt x="112" y="399"/>
                  <a:pt x="112" y="399"/>
                </a:cubicBezTo>
                <a:cubicBezTo>
                  <a:pt x="102" y="399"/>
                  <a:pt x="94" y="391"/>
                  <a:pt x="94" y="381"/>
                </a:cubicBezTo>
                <a:cubicBezTo>
                  <a:pt x="94" y="302"/>
                  <a:pt x="94" y="302"/>
                  <a:pt x="94" y="302"/>
                </a:cubicBezTo>
                <a:cubicBezTo>
                  <a:pt x="94" y="292"/>
                  <a:pt x="102" y="284"/>
                  <a:pt x="112" y="284"/>
                </a:cubicBezTo>
                <a:cubicBezTo>
                  <a:pt x="159" y="284"/>
                  <a:pt x="159" y="284"/>
                  <a:pt x="159" y="284"/>
                </a:cubicBezTo>
                <a:cubicBezTo>
                  <a:pt x="169" y="284"/>
                  <a:pt x="177" y="292"/>
                  <a:pt x="177" y="302"/>
                </a:cubicBezTo>
                <a:cubicBezTo>
                  <a:pt x="177" y="381"/>
                  <a:pt x="177" y="381"/>
                  <a:pt x="177" y="381"/>
                </a:cubicBezTo>
                <a:cubicBezTo>
                  <a:pt x="177" y="391"/>
                  <a:pt x="169" y="399"/>
                  <a:pt x="159" y="399"/>
                </a:cubicBezTo>
                <a:close/>
                <a:moveTo>
                  <a:pt x="114" y="379"/>
                </a:moveTo>
                <a:cubicBezTo>
                  <a:pt x="157" y="379"/>
                  <a:pt x="157" y="379"/>
                  <a:pt x="157" y="379"/>
                </a:cubicBezTo>
                <a:cubicBezTo>
                  <a:pt x="157" y="304"/>
                  <a:pt x="157" y="304"/>
                  <a:pt x="157" y="304"/>
                </a:cubicBezTo>
                <a:cubicBezTo>
                  <a:pt x="114" y="304"/>
                  <a:pt x="114" y="304"/>
                  <a:pt x="114" y="304"/>
                </a:cubicBezTo>
                <a:lnTo>
                  <a:pt x="114" y="379"/>
                </a:lnTo>
                <a:close/>
                <a:moveTo>
                  <a:pt x="65" y="399"/>
                </a:moveTo>
                <a:cubicBezTo>
                  <a:pt x="17" y="399"/>
                  <a:pt x="17" y="399"/>
                  <a:pt x="17" y="399"/>
                </a:cubicBezTo>
                <a:cubicBezTo>
                  <a:pt x="7" y="399"/>
                  <a:pt x="0" y="391"/>
                  <a:pt x="0" y="381"/>
                </a:cubicBezTo>
                <a:cubicBezTo>
                  <a:pt x="0" y="334"/>
                  <a:pt x="0" y="334"/>
                  <a:pt x="0" y="334"/>
                </a:cubicBezTo>
                <a:cubicBezTo>
                  <a:pt x="0" y="324"/>
                  <a:pt x="7" y="316"/>
                  <a:pt x="17" y="316"/>
                </a:cubicBezTo>
                <a:cubicBezTo>
                  <a:pt x="65" y="316"/>
                  <a:pt x="65" y="316"/>
                  <a:pt x="65" y="316"/>
                </a:cubicBezTo>
                <a:cubicBezTo>
                  <a:pt x="75" y="316"/>
                  <a:pt x="83" y="324"/>
                  <a:pt x="83" y="334"/>
                </a:cubicBezTo>
                <a:cubicBezTo>
                  <a:pt x="83" y="381"/>
                  <a:pt x="83" y="381"/>
                  <a:pt x="83" y="381"/>
                </a:cubicBezTo>
                <a:cubicBezTo>
                  <a:pt x="83" y="391"/>
                  <a:pt x="75" y="399"/>
                  <a:pt x="65" y="399"/>
                </a:cubicBezTo>
                <a:close/>
                <a:moveTo>
                  <a:pt x="19" y="379"/>
                </a:moveTo>
                <a:cubicBezTo>
                  <a:pt x="63" y="379"/>
                  <a:pt x="63" y="379"/>
                  <a:pt x="63" y="379"/>
                </a:cubicBezTo>
                <a:cubicBezTo>
                  <a:pt x="63" y="336"/>
                  <a:pt x="63" y="336"/>
                  <a:pt x="63" y="336"/>
                </a:cubicBezTo>
                <a:cubicBezTo>
                  <a:pt x="19" y="336"/>
                  <a:pt x="19" y="336"/>
                  <a:pt x="19" y="336"/>
                </a:cubicBezTo>
                <a:lnTo>
                  <a:pt x="19" y="3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30" name="Group 129"/>
          <p:cNvGrpSpPr/>
          <p:nvPr/>
        </p:nvGrpSpPr>
        <p:grpSpPr>
          <a:xfrm>
            <a:off x="1196043" y="2894620"/>
            <a:ext cx="525969" cy="352719"/>
            <a:chOff x="3175" y="0"/>
            <a:chExt cx="4564063" cy="3060700"/>
          </a:xfrm>
          <a:solidFill>
            <a:schemeClr val="tx1"/>
          </a:solidFill>
        </p:grpSpPr>
        <p:sp>
          <p:nvSpPr>
            <p:cNvPr id="131" name="Freeform 9"/>
            <p:cNvSpPr>
              <a:spLocks/>
            </p:cNvSpPr>
            <p:nvPr/>
          </p:nvSpPr>
          <p:spPr bwMode="auto">
            <a:xfrm>
              <a:off x="1649413" y="1990725"/>
              <a:ext cx="800100" cy="801688"/>
            </a:xfrm>
            <a:custGeom>
              <a:avLst/>
              <a:gdLst>
                <a:gd name="T0" fmla="*/ 436 w 504"/>
                <a:gd name="T1" fmla="*/ 505 h 505"/>
                <a:gd name="T2" fmla="*/ 0 w 504"/>
                <a:gd name="T3" fmla="*/ 69 h 505"/>
                <a:gd name="T4" fmla="*/ 69 w 504"/>
                <a:gd name="T5" fmla="*/ 0 h 505"/>
                <a:gd name="T6" fmla="*/ 504 w 504"/>
                <a:gd name="T7" fmla="*/ 437 h 505"/>
                <a:gd name="T8" fmla="*/ 436 w 504"/>
                <a:gd name="T9" fmla="*/ 50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505">
                  <a:moveTo>
                    <a:pt x="436" y="505"/>
                  </a:moveTo>
                  <a:lnTo>
                    <a:pt x="0" y="69"/>
                  </a:lnTo>
                  <a:lnTo>
                    <a:pt x="69" y="0"/>
                  </a:lnTo>
                  <a:lnTo>
                    <a:pt x="504" y="437"/>
                  </a:lnTo>
                  <a:lnTo>
                    <a:pt x="436" y="5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0"/>
            <p:cNvSpPr>
              <a:spLocks noEditPoints="1"/>
            </p:cNvSpPr>
            <p:nvPr/>
          </p:nvSpPr>
          <p:spPr bwMode="auto">
            <a:xfrm>
              <a:off x="957263" y="365125"/>
              <a:ext cx="650875" cy="650875"/>
            </a:xfrm>
            <a:custGeom>
              <a:avLst/>
              <a:gdLst>
                <a:gd name="T0" fmla="*/ 87 w 173"/>
                <a:gd name="T1" fmla="*/ 173 h 173"/>
                <a:gd name="T2" fmla="*/ 0 w 173"/>
                <a:gd name="T3" fmla="*/ 86 h 173"/>
                <a:gd name="T4" fmla="*/ 87 w 173"/>
                <a:gd name="T5" fmla="*/ 0 h 173"/>
                <a:gd name="T6" fmla="*/ 173 w 173"/>
                <a:gd name="T7" fmla="*/ 86 h 173"/>
                <a:gd name="T8" fmla="*/ 87 w 173"/>
                <a:gd name="T9" fmla="*/ 173 h 173"/>
                <a:gd name="T10" fmla="*/ 87 w 173"/>
                <a:gd name="T11" fmla="*/ 41 h 173"/>
                <a:gd name="T12" fmla="*/ 42 w 173"/>
                <a:gd name="T13" fmla="*/ 86 h 173"/>
                <a:gd name="T14" fmla="*/ 87 w 173"/>
                <a:gd name="T15" fmla="*/ 131 h 173"/>
                <a:gd name="T16" fmla="*/ 131 w 173"/>
                <a:gd name="T17" fmla="*/ 86 h 173"/>
                <a:gd name="T18" fmla="*/ 87 w 173"/>
                <a:gd name="T19" fmla="*/ 4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73">
                  <a:moveTo>
                    <a:pt x="87" y="173"/>
                  </a:moveTo>
                  <a:cubicBezTo>
                    <a:pt x="39" y="173"/>
                    <a:pt x="0" y="134"/>
                    <a:pt x="0" y="86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4" y="0"/>
                    <a:pt x="173" y="39"/>
                    <a:pt x="173" y="86"/>
                  </a:cubicBezTo>
                  <a:cubicBezTo>
                    <a:pt x="173" y="134"/>
                    <a:pt x="134" y="173"/>
                    <a:pt x="87" y="173"/>
                  </a:cubicBezTo>
                  <a:close/>
                  <a:moveTo>
                    <a:pt x="87" y="41"/>
                  </a:moveTo>
                  <a:cubicBezTo>
                    <a:pt x="62" y="41"/>
                    <a:pt x="42" y="61"/>
                    <a:pt x="42" y="86"/>
                  </a:cubicBezTo>
                  <a:cubicBezTo>
                    <a:pt x="42" y="111"/>
                    <a:pt x="62" y="131"/>
                    <a:pt x="87" y="131"/>
                  </a:cubicBezTo>
                  <a:cubicBezTo>
                    <a:pt x="111" y="131"/>
                    <a:pt x="131" y="111"/>
                    <a:pt x="131" y="86"/>
                  </a:cubicBezTo>
                  <a:cubicBezTo>
                    <a:pt x="131" y="61"/>
                    <a:pt x="111" y="41"/>
                    <a:pt x="8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Rectangle 11"/>
            <p:cNvSpPr>
              <a:spLocks noChangeArrowheads="1"/>
            </p:cNvSpPr>
            <p:nvPr/>
          </p:nvSpPr>
          <p:spPr bwMode="auto">
            <a:xfrm>
              <a:off x="4408488" y="2555875"/>
              <a:ext cx="158750" cy="428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Rectangle 12"/>
            <p:cNvSpPr>
              <a:spLocks noChangeArrowheads="1"/>
            </p:cNvSpPr>
            <p:nvPr/>
          </p:nvSpPr>
          <p:spPr bwMode="auto">
            <a:xfrm>
              <a:off x="3175" y="2717800"/>
              <a:ext cx="153988" cy="266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3"/>
            <p:cNvSpPr>
              <a:spLocks noEditPoints="1"/>
            </p:cNvSpPr>
            <p:nvPr/>
          </p:nvSpPr>
          <p:spPr bwMode="auto">
            <a:xfrm>
              <a:off x="3175" y="0"/>
              <a:ext cx="4564063" cy="2909888"/>
            </a:xfrm>
            <a:custGeom>
              <a:avLst/>
              <a:gdLst>
                <a:gd name="T0" fmla="*/ 0 w 2875"/>
                <a:gd name="T1" fmla="*/ 1833 h 1833"/>
                <a:gd name="T2" fmla="*/ 0 w 2875"/>
                <a:gd name="T3" fmla="*/ 0 h 1833"/>
                <a:gd name="T4" fmla="*/ 2875 w 2875"/>
                <a:gd name="T5" fmla="*/ 0 h 1833"/>
                <a:gd name="T6" fmla="*/ 2875 w 2875"/>
                <a:gd name="T7" fmla="*/ 1731 h 1833"/>
                <a:gd name="T8" fmla="*/ 1802 w 2875"/>
                <a:gd name="T9" fmla="*/ 628 h 1833"/>
                <a:gd name="T10" fmla="*/ 1082 w 2875"/>
                <a:gd name="T11" fmla="*/ 1368 h 1833"/>
                <a:gd name="T12" fmla="*/ 767 w 2875"/>
                <a:gd name="T13" fmla="*/ 1046 h 1833"/>
                <a:gd name="T14" fmla="*/ 0 w 2875"/>
                <a:gd name="T15" fmla="*/ 1833 h 1833"/>
                <a:gd name="T16" fmla="*/ 97 w 2875"/>
                <a:gd name="T17" fmla="*/ 100 h 1833"/>
                <a:gd name="T18" fmla="*/ 97 w 2875"/>
                <a:gd name="T19" fmla="*/ 1591 h 1833"/>
                <a:gd name="T20" fmla="*/ 767 w 2875"/>
                <a:gd name="T21" fmla="*/ 903 h 1833"/>
                <a:gd name="T22" fmla="*/ 1082 w 2875"/>
                <a:gd name="T23" fmla="*/ 1228 h 1833"/>
                <a:gd name="T24" fmla="*/ 1802 w 2875"/>
                <a:gd name="T25" fmla="*/ 486 h 1833"/>
                <a:gd name="T26" fmla="*/ 2775 w 2875"/>
                <a:gd name="T27" fmla="*/ 1487 h 1833"/>
                <a:gd name="T28" fmla="*/ 2775 w 2875"/>
                <a:gd name="T29" fmla="*/ 100 h 1833"/>
                <a:gd name="T30" fmla="*/ 97 w 2875"/>
                <a:gd name="T31" fmla="*/ 10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75" h="1833">
                  <a:moveTo>
                    <a:pt x="0" y="1833"/>
                  </a:moveTo>
                  <a:lnTo>
                    <a:pt x="0" y="0"/>
                  </a:lnTo>
                  <a:lnTo>
                    <a:pt x="2875" y="0"/>
                  </a:lnTo>
                  <a:lnTo>
                    <a:pt x="2875" y="1731"/>
                  </a:lnTo>
                  <a:lnTo>
                    <a:pt x="1802" y="628"/>
                  </a:lnTo>
                  <a:lnTo>
                    <a:pt x="1082" y="1368"/>
                  </a:lnTo>
                  <a:lnTo>
                    <a:pt x="767" y="1046"/>
                  </a:lnTo>
                  <a:lnTo>
                    <a:pt x="0" y="1833"/>
                  </a:lnTo>
                  <a:close/>
                  <a:moveTo>
                    <a:pt x="97" y="100"/>
                  </a:moveTo>
                  <a:lnTo>
                    <a:pt x="97" y="1591"/>
                  </a:lnTo>
                  <a:lnTo>
                    <a:pt x="767" y="903"/>
                  </a:lnTo>
                  <a:lnTo>
                    <a:pt x="1082" y="1228"/>
                  </a:lnTo>
                  <a:lnTo>
                    <a:pt x="1802" y="486"/>
                  </a:lnTo>
                  <a:lnTo>
                    <a:pt x="2775" y="1487"/>
                  </a:lnTo>
                  <a:lnTo>
                    <a:pt x="2775" y="100"/>
                  </a:lnTo>
                  <a:lnTo>
                    <a:pt x="97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4"/>
            <p:cNvSpPr>
              <a:spLocks noEditPoints="1"/>
            </p:cNvSpPr>
            <p:nvPr/>
          </p:nvSpPr>
          <p:spPr bwMode="auto">
            <a:xfrm>
              <a:off x="3175" y="771525"/>
              <a:ext cx="4564063" cy="2289175"/>
            </a:xfrm>
            <a:custGeom>
              <a:avLst/>
              <a:gdLst>
                <a:gd name="T0" fmla="*/ 2875 w 2875"/>
                <a:gd name="T1" fmla="*/ 1442 h 1442"/>
                <a:gd name="T2" fmla="*/ 0 w 2875"/>
                <a:gd name="T3" fmla="*/ 1442 h 1442"/>
                <a:gd name="T4" fmla="*/ 0 w 2875"/>
                <a:gd name="T5" fmla="*/ 1207 h 1442"/>
                <a:gd name="T6" fmla="*/ 767 w 2875"/>
                <a:gd name="T7" fmla="*/ 417 h 1442"/>
                <a:gd name="T8" fmla="*/ 1082 w 2875"/>
                <a:gd name="T9" fmla="*/ 742 h 1442"/>
                <a:gd name="T10" fmla="*/ 1802 w 2875"/>
                <a:gd name="T11" fmla="*/ 0 h 1442"/>
                <a:gd name="T12" fmla="*/ 2875 w 2875"/>
                <a:gd name="T13" fmla="*/ 1103 h 1442"/>
                <a:gd name="T14" fmla="*/ 2875 w 2875"/>
                <a:gd name="T15" fmla="*/ 1442 h 1442"/>
                <a:gd name="T16" fmla="*/ 97 w 2875"/>
                <a:gd name="T17" fmla="*/ 1345 h 1442"/>
                <a:gd name="T18" fmla="*/ 2775 w 2875"/>
                <a:gd name="T19" fmla="*/ 1345 h 1442"/>
                <a:gd name="T20" fmla="*/ 2775 w 2875"/>
                <a:gd name="T21" fmla="*/ 1143 h 1442"/>
                <a:gd name="T22" fmla="*/ 1802 w 2875"/>
                <a:gd name="T23" fmla="*/ 142 h 1442"/>
                <a:gd name="T24" fmla="*/ 1082 w 2875"/>
                <a:gd name="T25" fmla="*/ 882 h 1442"/>
                <a:gd name="T26" fmla="*/ 767 w 2875"/>
                <a:gd name="T27" fmla="*/ 560 h 1442"/>
                <a:gd name="T28" fmla="*/ 97 w 2875"/>
                <a:gd name="T29" fmla="*/ 1247 h 1442"/>
                <a:gd name="T30" fmla="*/ 97 w 2875"/>
                <a:gd name="T31" fmla="*/ 1345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75" h="1442">
                  <a:moveTo>
                    <a:pt x="2875" y="1442"/>
                  </a:moveTo>
                  <a:lnTo>
                    <a:pt x="0" y="1442"/>
                  </a:lnTo>
                  <a:lnTo>
                    <a:pt x="0" y="1207"/>
                  </a:lnTo>
                  <a:lnTo>
                    <a:pt x="767" y="417"/>
                  </a:lnTo>
                  <a:lnTo>
                    <a:pt x="1082" y="742"/>
                  </a:lnTo>
                  <a:lnTo>
                    <a:pt x="1802" y="0"/>
                  </a:lnTo>
                  <a:lnTo>
                    <a:pt x="2875" y="1103"/>
                  </a:lnTo>
                  <a:lnTo>
                    <a:pt x="2875" y="1442"/>
                  </a:lnTo>
                  <a:close/>
                  <a:moveTo>
                    <a:pt x="97" y="1345"/>
                  </a:moveTo>
                  <a:lnTo>
                    <a:pt x="2775" y="1345"/>
                  </a:lnTo>
                  <a:lnTo>
                    <a:pt x="2775" y="1143"/>
                  </a:lnTo>
                  <a:lnTo>
                    <a:pt x="1802" y="142"/>
                  </a:lnTo>
                  <a:lnTo>
                    <a:pt x="1082" y="882"/>
                  </a:lnTo>
                  <a:lnTo>
                    <a:pt x="767" y="560"/>
                  </a:lnTo>
                  <a:lnTo>
                    <a:pt x="97" y="1247"/>
                  </a:lnTo>
                  <a:lnTo>
                    <a:pt x="97" y="13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335780" y="4622911"/>
            <a:ext cx="464615" cy="327528"/>
            <a:chOff x="0" y="0"/>
            <a:chExt cx="5681663" cy="4005263"/>
          </a:xfrm>
          <a:solidFill>
            <a:schemeClr val="tx1"/>
          </a:solidFill>
        </p:grpSpPr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0" y="0"/>
              <a:ext cx="5681663" cy="4005263"/>
            </a:xfrm>
            <a:custGeom>
              <a:avLst/>
              <a:gdLst>
                <a:gd name="T0" fmla="*/ 1383 w 1512"/>
                <a:gd name="T1" fmla="*/ 1065 h 1065"/>
                <a:gd name="T2" fmla="*/ 129 w 1512"/>
                <a:gd name="T3" fmla="*/ 1065 h 1065"/>
                <a:gd name="T4" fmla="*/ 0 w 1512"/>
                <a:gd name="T5" fmla="*/ 936 h 1065"/>
                <a:gd name="T6" fmla="*/ 0 w 1512"/>
                <a:gd name="T7" fmla="*/ 563 h 1065"/>
                <a:gd name="T8" fmla="*/ 469 w 1512"/>
                <a:gd name="T9" fmla="*/ 0 h 1065"/>
                <a:gd name="T10" fmla="*/ 1043 w 1512"/>
                <a:gd name="T11" fmla="*/ 0 h 1065"/>
                <a:gd name="T12" fmla="*/ 1512 w 1512"/>
                <a:gd name="T13" fmla="*/ 563 h 1065"/>
                <a:gd name="T14" fmla="*/ 1512 w 1512"/>
                <a:gd name="T15" fmla="*/ 936 h 1065"/>
                <a:gd name="T16" fmla="*/ 1383 w 1512"/>
                <a:gd name="T17" fmla="*/ 1065 h 1065"/>
                <a:gd name="T18" fmla="*/ 79 w 1512"/>
                <a:gd name="T19" fmla="*/ 592 h 1065"/>
                <a:gd name="T20" fmla="*/ 79 w 1512"/>
                <a:gd name="T21" fmla="*/ 936 h 1065"/>
                <a:gd name="T22" fmla="*/ 129 w 1512"/>
                <a:gd name="T23" fmla="*/ 986 h 1065"/>
                <a:gd name="T24" fmla="*/ 1383 w 1512"/>
                <a:gd name="T25" fmla="*/ 986 h 1065"/>
                <a:gd name="T26" fmla="*/ 1433 w 1512"/>
                <a:gd name="T27" fmla="*/ 936 h 1065"/>
                <a:gd name="T28" fmla="*/ 1433 w 1512"/>
                <a:gd name="T29" fmla="*/ 592 h 1065"/>
                <a:gd name="T30" fmla="*/ 1006 w 1512"/>
                <a:gd name="T31" fmla="*/ 79 h 1065"/>
                <a:gd name="T32" fmla="*/ 506 w 1512"/>
                <a:gd name="T33" fmla="*/ 79 h 1065"/>
                <a:gd name="T34" fmla="*/ 79 w 1512"/>
                <a:gd name="T35" fmla="*/ 592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2" h="1065">
                  <a:moveTo>
                    <a:pt x="1383" y="1065"/>
                  </a:moveTo>
                  <a:cubicBezTo>
                    <a:pt x="129" y="1065"/>
                    <a:pt x="129" y="1065"/>
                    <a:pt x="129" y="1065"/>
                  </a:cubicBezTo>
                  <a:cubicBezTo>
                    <a:pt x="58" y="1065"/>
                    <a:pt x="0" y="1007"/>
                    <a:pt x="0" y="936"/>
                  </a:cubicBezTo>
                  <a:cubicBezTo>
                    <a:pt x="0" y="563"/>
                    <a:pt x="0" y="563"/>
                    <a:pt x="0" y="563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1043" y="0"/>
                    <a:pt x="1043" y="0"/>
                    <a:pt x="1043" y="0"/>
                  </a:cubicBezTo>
                  <a:cubicBezTo>
                    <a:pt x="1512" y="563"/>
                    <a:pt x="1512" y="563"/>
                    <a:pt x="1512" y="563"/>
                  </a:cubicBezTo>
                  <a:cubicBezTo>
                    <a:pt x="1512" y="936"/>
                    <a:pt x="1512" y="936"/>
                    <a:pt x="1512" y="936"/>
                  </a:cubicBezTo>
                  <a:cubicBezTo>
                    <a:pt x="1512" y="1007"/>
                    <a:pt x="1454" y="1065"/>
                    <a:pt x="1383" y="1065"/>
                  </a:cubicBezTo>
                  <a:close/>
                  <a:moveTo>
                    <a:pt x="79" y="592"/>
                  </a:moveTo>
                  <a:cubicBezTo>
                    <a:pt x="79" y="936"/>
                    <a:pt x="79" y="936"/>
                    <a:pt x="79" y="936"/>
                  </a:cubicBezTo>
                  <a:cubicBezTo>
                    <a:pt x="79" y="963"/>
                    <a:pt x="101" y="986"/>
                    <a:pt x="129" y="986"/>
                  </a:cubicBezTo>
                  <a:cubicBezTo>
                    <a:pt x="1383" y="986"/>
                    <a:pt x="1383" y="986"/>
                    <a:pt x="1383" y="986"/>
                  </a:cubicBezTo>
                  <a:cubicBezTo>
                    <a:pt x="1411" y="986"/>
                    <a:pt x="1433" y="963"/>
                    <a:pt x="1433" y="936"/>
                  </a:cubicBezTo>
                  <a:cubicBezTo>
                    <a:pt x="1433" y="592"/>
                    <a:pt x="1433" y="592"/>
                    <a:pt x="1433" y="592"/>
                  </a:cubicBezTo>
                  <a:cubicBezTo>
                    <a:pt x="1006" y="79"/>
                    <a:pt x="1006" y="79"/>
                    <a:pt x="1006" y="79"/>
                  </a:cubicBezTo>
                  <a:cubicBezTo>
                    <a:pt x="506" y="79"/>
                    <a:pt x="506" y="79"/>
                    <a:pt x="506" y="79"/>
                  </a:cubicBezTo>
                  <a:lnTo>
                    <a:pt x="79" y="5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1652588" y="2433638"/>
              <a:ext cx="2374900" cy="484188"/>
            </a:xfrm>
            <a:custGeom>
              <a:avLst/>
              <a:gdLst>
                <a:gd name="T0" fmla="*/ 1191 w 1496"/>
                <a:gd name="T1" fmla="*/ 305 h 305"/>
                <a:gd name="T2" fmla="*/ 306 w 1496"/>
                <a:gd name="T3" fmla="*/ 305 h 305"/>
                <a:gd name="T4" fmla="*/ 0 w 1496"/>
                <a:gd name="T5" fmla="*/ 0 h 305"/>
                <a:gd name="T6" fmla="*/ 1496 w 1496"/>
                <a:gd name="T7" fmla="*/ 0 h 305"/>
                <a:gd name="T8" fmla="*/ 1191 w 1496"/>
                <a:gd name="T9" fmla="*/ 305 h 305"/>
                <a:gd name="T10" fmla="*/ 343 w 1496"/>
                <a:gd name="T11" fmla="*/ 213 h 305"/>
                <a:gd name="T12" fmla="*/ 1153 w 1496"/>
                <a:gd name="T13" fmla="*/ 213 h 305"/>
                <a:gd name="T14" fmla="*/ 1271 w 1496"/>
                <a:gd name="T15" fmla="*/ 94 h 305"/>
                <a:gd name="T16" fmla="*/ 225 w 1496"/>
                <a:gd name="T17" fmla="*/ 94 h 305"/>
                <a:gd name="T18" fmla="*/ 343 w 1496"/>
                <a:gd name="T19" fmla="*/ 21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6" h="305">
                  <a:moveTo>
                    <a:pt x="1191" y="305"/>
                  </a:moveTo>
                  <a:lnTo>
                    <a:pt x="306" y="305"/>
                  </a:lnTo>
                  <a:lnTo>
                    <a:pt x="0" y="0"/>
                  </a:lnTo>
                  <a:lnTo>
                    <a:pt x="1496" y="0"/>
                  </a:lnTo>
                  <a:lnTo>
                    <a:pt x="1191" y="305"/>
                  </a:lnTo>
                  <a:close/>
                  <a:moveTo>
                    <a:pt x="343" y="213"/>
                  </a:moveTo>
                  <a:lnTo>
                    <a:pt x="1153" y="213"/>
                  </a:lnTo>
                  <a:lnTo>
                    <a:pt x="1271" y="94"/>
                  </a:lnTo>
                  <a:lnTo>
                    <a:pt x="225" y="94"/>
                  </a:lnTo>
                  <a:lnTo>
                    <a:pt x="343" y="2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427038" y="412750"/>
              <a:ext cx="4826000" cy="1831975"/>
            </a:xfrm>
            <a:custGeom>
              <a:avLst/>
              <a:gdLst>
                <a:gd name="T0" fmla="*/ 3040 w 3040"/>
                <a:gd name="T1" fmla="*/ 1154 h 1154"/>
                <a:gd name="T2" fmla="*/ 0 w 3040"/>
                <a:gd name="T3" fmla="*/ 1154 h 1154"/>
                <a:gd name="T4" fmla="*/ 962 w 3040"/>
                <a:gd name="T5" fmla="*/ 0 h 1154"/>
                <a:gd name="T6" fmla="*/ 2079 w 3040"/>
                <a:gd name="T7" fmla="*/ 0 h 1154"/>
                <a:gd name="T8" fmla="*/ 3040 w 3040"/>
                <a:gd name="T9" fmla="*/ 1154 h 1154"/>
                <a:gd name="T10" fmla="*/ 199 w 3040"/>
                <a:gd name="T11" fmla="*/ 1062 h 1154"/>
                <a:gd name="T12" fmla="*/ 2841 w 3040"/>
                <a:gd name="T13" fmla="*/ 1062 h 1154"/>
                <a:gd name="T14" fmla="*/ 2036 w 3040"/>
                <a:gd name="T15" fmla="*/ 93 h 1154"/>
                <a:gd name="T16" fmla="*/ 1006 w 3040"/>
                <a:gd name="T17" fmla="*/ 93 h 1154"/>
                <a:gd name="T18" fmla="*/ 199 w 3040"/>
                <a:gd name="T19" fmla="*/ 1062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0" h="1154">
                  <a:moveTo>
                    <a:pt x="3040" y="1154"/>
                  </a:moveTo>
                  <a:lnTo>
                    <a:pt x="0" y="1154"/>
                  </a:lnTo>
                  <a:lnTo>
                    <a:pt x="962" y="0"/>
                  </a:lnTo>
                  <a:lnTo>
                    <a:pt x="2079" y="0"/>
                  </a:lnTo>
                  <a:lnTo>
                    <a:pt x="3040" y="1154"/>
                  </a:lnTo>
                  <a:close/>
                  <a:moveTo>
                    <a:pt x="199" y="1062"/>
                  </a:moveTo>
                  <a:lnTo>
                    <a:pt x="2841" y="1062"/>
                  </a:lnTo>
                  <a:lnTo>
                    <a:pt x="2036" y="93"/>
                  </a:lnTo>
                  <a:lnTo>
                    <a:pt x="1006" y="93"/>
                  </a:lnTo>
                  <a:lnTo>
                    <a:pt x="199" y="10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1641475" y="747713"/>
              <a:ext cx="2397125" cy="485775"/>
            </a:xfrm>
            <a:custGeom>
              <a:avLst/>
              <a:gdLst>
                <a:gd name="T0" fmla="*/ 1510 w 1510"/>
                <a:gd name="T1" fmla="*/ 306 h 306"/>
                <a:gd name="T2" fmla="*/ 0 w 1510"/>
                <a:gd name="T3" fmla="*/ 306 h 306"/>
                <a:gd name="T4" fmla="*/ 225 w 1510"/>
                <a:gd name="T5" fmla="*/ 0 h 306"/>
                <a:gd name="T6" fmla="*/ 1285 w 1510"/>
                <a:gd name="T7" fmla="*/ 0 h 306"/>
                <a:gd name="T8" fmla="*/ 1510 w 1510"/>
                <a:gd name="T9" fmla="*/ 306 h 306"/>
                <a:gd name="T10" fmla="*/ 185 w 1510"/>
                <a:gd name="T11" fmla="*/ 214 h 306"/>
                <a:gd name="T12" fmla="*/ 1326 w 1510"/>
                <a:gd name="T13" fmla="*/ 214 h 306"/>
                <a:gd name="T14" fmla="*/ 1238 w 1510"/>
                <a:gd name="T15" fmla="*/ 95 h 306"/>
                <a:gd name="T16" fmla="*/ 272 w 1510"/>
                <a:gd name="T17" fmla="*/ 95 h 306"/>
                <a:gd name="T18" fmla="*/ 185 w 1510"/>
                <a:gd name="T19" fmla="*/ 2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0" h="306">
                  <a:moveTo>
                    <a:pt x="1510" y="306"/>
                  </a:moveTo>
                  <a:lnTo>
                    <a:pt x="0" y="306"/>
                  </a:lnTo>
                  <a:lnTo>
                    <a:pt x="225" y="0"/>
                  </a:lnTo>
                  <a:lnTo>
                    <a:pt x="1285" y="0"/>
                  </a:lnTo>
                  <a:lnTo>
                    <a:pt x="1510" y="306"/>
                  </a:lnTo>
                  <a:close/>
                  <a:moveTo>
                    <a:pt x="185" y="214"/>
                  </a:moveTo>
                  <a:lnTo>
                    <a:pt x="1326" y="214"/>
                  </a:lnTo>
                  <a:lnTo>
                    <a:pt x="1238" y="95"/>
                  </a:lnTo>
                  <a:lnTo>
                    <a:pt x="272" y="95"/>
                  </a:lnTo>
                  <a:lnTo>
                    <a:pt x="185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1149350" y="1420813"/>
              <a:ext cx="3381375" cy="488950"/>
            </a:xfrm>
            <a:custGeom>
              <a:avLst/>
              <a:gdLst>
                <a:gd name="T0" fmla="*/ 2130 w 2130"/>
                <a:gd name="T1" fmla="*/ 308 h 308"/>
                <a:gd name="T2" fmla="*/ 0 w 2130"/>
                <a:gd name="T3" fmla="*/ 308 h 308"/>
                <a:gd name="T4" fmla="*/ 222 w 2130"/>
                <a:gd name="T5" fmla="*/ 0 h 308"/>
                <a:gd name="T6" fmla="*/ 1908 w 2130"/>
                <a:gd name="T7" fmla="*/ 0 h 308"/>
                <a:gd name="T8" fmla="*/ 2130 w 2130"/>
                <a:gd name="T9" fmla="*/ 308 h 308"/>
                <a:gd name="T10" fmla="*/ 185 w 2130"/>
                <a:gd name="T11" fmla="*/ 214 h 308"/>
                <a:gd name="T12" fmla="*/ 1946 w 2130"/>
                <a:gd name="T13" fmla="*/ 214 h 308"/>
                <a:gd name="T14" fmla="*/ 1860 w 2130"/>
                <a:gd name="T15" fmla="*/ 95 h 308"/>
                <a:gd name="T16" fmla="*/ 270 w 2130"/>
                <a:gd name="T17" fmla="*/ 95 h 308"/>
                <a:gd name="T18" fmla="*/ 185 w 2130"/>
                <a:gd name="T19" fmla="*/ 21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0" h="308">
                  <a:moveTo>
                    <a:pt x="2130" y="308"/>
                  </a:moveTo>
                  <a:lnTo>
                    <a:pt x="0" y="308"/>
                  </a:lnTo>
                  <a:lnTo>
                    <a:pt x="222" y="0"/>
                  </a:lnTo>
                  <a:lnTo>
                    <a:pt x="1908" y="0"/>
                  </a:lnTo>
                  <a:lnTo>
                    <a:pt x="2130" y="308"/>
                  </a:lnTo>
                  <a:close/>
                  <a:moveTo>
                    <a:pt x="185" y="214"/>
                  </a:moveTo>
                  <a:lnTo>
                    <a:pt x="1946" y="214"/>
                  </a:lnTo>
                  <a:lnTo>
                    <a:pt x="1860" y="95"/>
                  </a:lnTo>
                  <a:lnTo>
                    <a:pt x="270" y="95"/>
                  </a:lnTo>
                  <a:lnTo>
                    <a:pt x="185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3230840" y="2021908"/>
            <a:ext cx="356885" cy="385863"/>
            <a:chOff x="5910263" y="3230563"/>
            <a:chExt cx="371475" cy="401638"/>
          </a:xfrm>
          <a:solidFill>
            <a:schemeClr val="tx1"/>
          </a:solidFill>
        </p:grpSpPr>
        <p:sp>
          <p:nvSpPr>
            <p:cNvPr id="144" name="Freeform 21"/>
            <p:cNvSpPr>
              <a:spLocks noEditPoints="1"/>
            </p:cNvSpPr>
            <p:nvPr/>
          </p:nvSpPr>
          <p:spPr bwMode="auto">
            <a:xfrm>
              <a:off x="5910263" y="3230563"/>
              <a:ext cx="371475" cy="401638"/>
            </a:xfrm>
            <a:custGeom>
              <a:avLst/>
              <a:gdLst>
                <a:gd name="T0" fmla="*/ 96 w 96"/>
                <a:gd name="T1" fmla="*/ 56 h 104"/>
                <a:gd name="T2" fmla="*/ 77 w 96"/>
                <a:gd name="T3" fmla="*/ 18 h 104"/>
                <a:gd name="T4" fmla="*/ 77 w 96"/>
                <a:gd name="T5" fmla="*/ 18 h 104"/>
                <a:gd name="T6" fmla="*/ 81 w 96"/>
                <a:gd name="T7" fmla="*/ 11 h 104"/>
                <a:gd name="T8" fmla="*/ 87 w 96"/>
                <a:gd name="T9" fmla="*/ 14 h 104"/>
                <a:gd name="T10" fmla="*/ 89 w 96"/>
                <a:gd name="T11" fmla="*/ 13 h 104"/>
                <a:gd name="T12" fmla="*/ 89 w 96"/>
                <a:gd name="T13" fmla="*/ 10 h 104"/>
                <a:gd name="T14" fmla="*/ 80 w 96"/>
                <a:gd name="T15" fmla="*/ 5 h 104"/>
                <a:gd name="T16" fmla="*/ 80 w 96"/>
                <a:gd name="T17" fmla="*/ 5 h 104"/>
                <a:gd name="T18" fmla="*/ 80 w 96"/>
                <a:gd name="T19" fmla="*/ 5 h 104"/>
                <a:gd name="T20" fmla="*/ 71 w 96"/>
                <a:gd name="T21" fmla="*/ 0 h 104"/>
                <a:gd name="T22" fmla="*/ 69 w 96"/>
                <a:gd name="T23" fmla="*/ 1 h 104"/>
                <a:gd name="T24" fmla="*/ 69 w 96"/>
                <a:gd name="T25" fmla="*/ 4 h 104"/>
                <a:gd name="T26" fmla="*/ 75 w 96"/>
                <a:gd name="T27" fmla="*/ 7 h 104"/>
                <a:gd name="T28" fmla="*/ 71 w 96"/>
                <a:gd name="T29" fmla="*/ 14 h 104"/>
                <a:gd name="T30" fmla="*/ 48 w 96"/>
                <a:gd name="T31" fmla="*/ 8 h 104"/>
                <a:gd name="T32" fmla="*/ 25 w 96"/>
                <a:gd name="T33" fmla="*/ 14 h 104"/>
                <a:gd name="T34" fmla="*/ 21 w 96"/>
                <a:gd name="T35" fmla="*/ 7 h 104"/>
                <a:gd name="T36" fmla="*/ 27 w 96"/>
                <a:gd name="T37" fmla="*/ 4 h 104"/>
                <a:gd name="T38" fmla="*/ 27 w 96"/>
                <a:gd name="T39" fmla="*/ 1 h 104"/>
                <a:gd name="T40" fmla="*/ 25 w 96"/>
                <a:gd name="T41" fmla="*/ 0 h 104"/>
                <a:gd name="T42" fmla="*/ 7 w 96"/>
                <a:gd name="T43" fmla="*/ 10 h 104"/>
                <a:gd name="T44" fmla="*/ 7 w 96"/>
                <a:gd name="T45" fmla="*/ 13 h 104"/>
                <a:gd name="T46" fmla="*/ 9 w 96"/>
                <a:gd name="T47" fmla="*/ 14 h 104"/>
                <a:gd name="T48" fmla="*/ 15 w 96"/>
                <a:gd name="T49" fmla="*/ 11 h 104"/>
                <a:gd name="T50" fmla="*/ 19 w 96"/>
                <a:gd name="T51" fmla="*/ 18 h 104"/>
                <a:gd name="T52" fmla="*/ 19 w 96"/>
                <a:gd name="T53" fmla="*/ 18 h 104"/>
                <a:gd name="T54" fmla="*/ 0 w 96"/>
                <a:gd name="T55" fmla="*/ 56 h 104"/>
                <a:gd name="T56" fmla="*/ 17 w 96"/>
                <a:gd name="T57" fmla="*/ 92 h 104"/>
                <a:gd name="T58" fmla="*/ 16 w 96"/>
                <a:gd name="T59" fmla="*/ 96 h 104"/>
                <a:gd name="T60" fmla="*/ 24 w 96"/>
                <a:gd name="T61" fmla="*/ 104 h 104"/>
                <a:gd name="T62" fmla="*/ 30 w 96"/>
                <a:gd name="T63" fmla="*/ 101 h 104"/>
                <a:gd name="T64" fmla="*/ 48 w 96"/>
                <a:gd name="T65" fmla="*/ 104 h 104"/>
                <a:gd name="T66" fmla="*/ 66 w 96"/>
                <a:gd name="T67" fmla="*/ 101 h 104"/>
                <a:gd name="T68" fmla="*/ 72 w 96"/>
                <a:gd name="T69" fmla="*/ 104 h 104"/>
                <a:gd name="T70" fmla="*/ 80 w 96"/>
                <a:gd name="T71" fmla="*/ 96 h 104"/>
                <a:gd name="T72" fmla="*/ 79 w 96"/>
                <a:gd name="T73" fmla="*/ 92 h 104"/>
                <a:gd name="T74" fmla="*/ 96 w 96"/>
                <a:gd name="T75" fmla="*/ 56 h 104"/>
                <a:gd name="T76" fmla="*/ 8 w 96"/>
                <a:gd name="T77" fmla="*/ 56 h 104"/>
                <a:gd name="T78" fmla="*/ 48 w 96"/>
                <a:gd name="T79" fmla="*/ 16 h 104"/>
                <a:gd name="T80" fmla="*/ 88 w 96"/>
                <a:gd name="T81" fmla="*/ 56 h 104"/>
                <a:gd name="T82" fmla="*/ 48 w 96"/>
                <a:gd name="T83" fmla="*/ 96 h 104"/>
                <a:gd name="T84" fmla="*/ 8 w 96"/>
                <a:gd name="T85" fmla="*/ 5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104">
                  <a:moveTo>
                    <a:pt x="96" y="56"/>
                  </a:moveTo>
                  <a:cubicBezTo>
                    <a:pt x="96" y="41"/>
                    <a:pt x="89" y="27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4"/>
                    <a:pt x="89" y="14"/>
                    <a:pt x="89" y="13"/>
                  </a:cubicBezTo>
                  <a:cubicBezTo>
                    <a:pt x="90" y="12"/>
                    <a:pt x="90" y="11"/>
                    <a:pt x="89" y="10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0"/>
                    <a:pt x="69" y="0"/>
                    <a:pt x="69" y="1"/>
                  </a:cubicBezTo>
                  <a:cubicBezTo>
                    <a:pt x="68" y="2"/>
                    <a:pt x="68" y="3"/>
                    <a:pt x="69" y="4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64" y="10"/>
                    <a:pt x="56" y="8"/>
                    <a:pt x="48" y="8"/>
                  </a:cubicBezTo>
                  <a:cubicBezTo>
                    <a:pt x="40" y="8"/>
                    <a:pt x="32" y="10"/>
                    <a:pt x="25" y="1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2"/>
                    <a:pt x="27" y="1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7" y="27"/>
                    <a:pt x="0" y="41"/>
                    <a:pt x="0" y="56"/>
                  </a:cubicBezTo>
                  <a:cubicBezTo>
                    <a:pt x="0" y="71"/>
                    <a:pt x="7" y="84"/>
                    <a:pt x="17" y="92"/>
                  </a:cubicBezTo>
                  <a:cubicBezTo>
                    <a:pt x="16" y="94"/>
                    <a:pt x="16" y="95"/>
                    <a:pt x="16" y="96"/>
                  </a:cubicBezTo>
                  <a:cubicBezTo>
                    <a:pt x="16" y="100"/>
                    <a:pt x="20" y="104"/>
                    <a:pt x="24" y="104"/>
                  </a:cubicBezTo>
                  <a:cubicBezTo>
                    <a:pt x="27" y="104"/>
                    <a:pt x="29" y="103"/>
                    <a:pt x="30" y="101"/>
                  </a:cubicBezTo>
                  <a:cubicBezTo>
                    <a:pt x="36" y="103"/>
                    <a:pt x="42" y="104"/>
                    <a:pt x="48" y="104"/>
                  </a:cubicBezTo>
                  <a:cubicBezTo>
                    <a:pt x="54" y="104"/>
                    <a:pt x="60" y="103"/>
                    <a:pt x="66" y="101"/>
                  </a:cubicBezTo>
                  <a:cubicBezTo>
                    <a:pt x="67" y="103"/>
                    <a:pt x="69" y="104"/>
                    <a:pt x="72" y="104"/>
                  </a:cubicBezTo>
                  <a:cubicBezTo>
                    <a:pt x="76" y="104"/>
                    <a:pt x="80" y="100"/>
                    <a:pt x="80" y="96"/>
                  </a:cubicBezTo>
                  <a:cubicBezTo>
                    <a:pt x="80" y="95"/>
                    <a:pt x="80" y="94"/>
                    <a:pt x="79" y="92"/>
                  </a:cubicBezTo>
                  <a:cubicBezTo>
                    <a:pt x="89" y="84"/>
                    <a:pt x="96" y="71"/>
                    <a:pt x="96" y="56"/>
                  </a:cubicBezTo>
                  <a:close/>
                  <a:moveTo>
                    <a:pt x="8" y="56"/>
                  </a:moveTo>
                  <a:cubicBezTo>
                    <a:pt x="8" y="34"/>
                    <a:pt x="26" y="16"/>
                    <a:pt x="48" y="16"/>
                  </a:cubicBezTo>
                  <a:cubicBezTo>
                    <a:pt x="70" y="16"/>
                    <a:pt x="88" y="34"/>
                    <a:pt x="88" y="56"/>
                  </a:cubicBezTo>
                  <a:cubicBezTo>
                    <a:pt x="88" y="78"/>
                    <a:pt x="70" y="96"/>
                    <a:pt x="48" y="96"/>
                  </a:cubicBezTo>
                  <a:cubicBezTo>
                    <a:pt x="26" y="96"/>
                    <a:pt x="8" y="78"/>
                    <a:pt x="8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22"/>
            <p:cNvSpPr>
              <a:spLocks/>
            </p:cNvSpPr>
            <p:nvPr/>
          </p:nvSpPr>
          <p:spPr bwMode="auto">
            <a:xfrm>
              <a:off x="6080126" y="3322638"/>
              <a:ext cx="93663" cy="139700"/>
            </a:xfrm>
            <a:custGeom>
              <a:avLst/>
              <a:gdLst>
                <a:gd name="T0" fmla="*/ 20 w 24"/>
                <a:gd name="T1" fmla="*/ 28 h 36"/>
                <a:gd name="T2" fmla="*/ 8 w 24"/>
                <a:gd name="T3" fmla="*/ 28 h 36"/>
                <a:gd name="T4" fmla="*/ 8 w 24"/>
                <a:gd name="T5" fmla="*/ 4 h 36"/>
                <a:gd name="T6" fmla="*/ 4 w 24"/>
                <a:gd name="T7" fmla="*/ 0 h 36"/>
                <a:gd name="T8" fmla="*/ 0 w 24"/>
                <a:gd name="T9" fmla="*/ 4 h 36"/>
                <a:gd name="T10" fmla="*/ 0 w 24"/>
                <a:gd name="T11" fmla="*/ 32 h 36"/>
                <a:gd name="T12" fmla="*/ 4 w 24"/>
                <a:gd name="T13" fmla="*/ 36 h 36"/>
                <a:gd name="T14" fmla="*/ 20 w 24"/>
                <a:gd name="T15" fmla="*/ 36 h 36"/>
                <a:gd name="T16" fmla="*/ 24 w 24"/>
                <a:gd name="T17" fmla="*/ 32 h 36"/>
                <a:gd name="T18" fmla="*/ 20 w 24"/>
                <a:gd name="T19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6">
                  <a:moveTo>
                    <a:pt x="20" y="28"/>
                  </a:moveTo>
                  <a:cubicBezTo>
                    <a:pt x="8" y="28"/>
                    <a:pt x="8" y="28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4"/>
                    <a:pt x="2" y="36"/>
                    <a:pt x="4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6"/>
                    <a:pt x="24" y="34"/>
                    <a:pt x="24" y="32"/>
                  </a:cubicBezTo>
                  <a:cubicBezTo>
                    <a:pt x="24" y="30"/>
                    <a:pt x="22" y="28"/>
                    <a:pt x="2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2215878" y="2896051"/>
            <a:ext cx="400024" cy="349856"/>
            <a:chOff x="2437300" y="2768688"/>
            <a:chExt cx="400024" cy="349856"/>
          </a:xfrm>
          <a:solidFill>
            <a:schemeClr val="tx1"/>
          </a:solidFill>
        </p:grpSpPr>
        <p:sp>
          <p:nvSpPr>
            <p:cNvPr id="147" name="Freeform 104"/>
            <p:cNvSpPr>
              <a:spLocks/>
            </p:cNvSpPr>
            <p:nvPr/>
          </p:nvSpPr>
          <p:spPr bwMode="auto">
            <a:xfrm>
              <a:off x="2499350" y="2830738"/>
              <a:ext cx="143903" cy="93735"/>
            </a:xfrm>
            <a:custGeom>
              <a:avLst/>
              <a:gdLst>
                <a:gd name="T0" fmla="*/ 44 w 46"/>
                <a:gd name="T1" fmla="*/ 0 h 30"/>
                <a:gd name="T2" fmla="*/ 0 w 46"/>
                <a:gd name="T3" fmla="*/ 28 h 30"/>
                <a:gd name="T4" fmla="*/ 2 w 46"/>
                <a:gd name="T5" fmla="*/ 30 h 30"/>
                <a:gd name="T6" fmla="*/ 4 w 46"/>
                <a:gd name="T7" fmla="*/ 28 h 30"/>
                <a:gd name="T8" fmla="*/ 44 w 46"/>
                <a:gd name="T9" fmla="*/ 4 h 30"/>
                <a:gd name="T10" fmla="*/ 46 w 46"/>
                <a:gd name="T11" fmla="*/ 2 h 30"/>
                <a:gd name="T12" fmla="*/ 44 w 46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0">
                  <a:moveTo>
                    <a:pt x="44" y="0"/>
                  </a:moveTo>
                  <a:cubicBezTo>
                    <a:pt x="20" y="0"/>
                    <a:pt x="0" y="13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15"/>
                    <a:pt x="23" y="4"/>
                    <a:pt x="44" y="4"/>
                  </a:cubicBezTo>
                  <a:cubicBezTo>
                    <a:pt x="45" y="4"/>
                    <a:pt x="46" y="3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105"/>
            <p:cNvSpPr>
              <a:spLocks noEditPoints="1"/>
            </p:cNvSpPr>
            <p:nvPr/>
          </p:nvSpPr>
          <p:spPr bwMode="auto">
            <a:xfrm>
              <a:off x="2437300" y="2768688"/>
              <a:ext cx="400024" cy="349856"/>
            </a:xfrm>
            <a:custGeom>
              <a:avLst/>
              <a:gdLst>
                <a:gd name="T0" fmla="*/ 64 w 128"/>
                <a:gd name="T1" fmla="*/ 0 h 112"/>
                <a:gd name="T2" fmla="*/ 0 w 128"/>
                <a:gd name="T3" fmla="*/ 48 h 112"/>
                <a:gd name="T4" fmla="*/ 28 w 128"/>
                <a:gd name="T5" fmla="*/ 88 h 112"/>
                <a:gd name="T6" fmla="*/ 28 w 128"/>
                <a:gd name="T7" fmla="*/ 88 h 112"/>
                <a:gd name="T8" fmla="*/ 20 w 128"/>
                <a:gd name="T9" fmla="*/ 107 h 112"/>
                <a:gd name="T10" fmla="*/ 20 w 128"/>
                <a:gd name="T11" fmla="*/ 107 h 112"/>
                <a:gd name="T12" fmla="*/ 20 w 128"/>
                <a:gd name="T13" fmla="*/ 108 h 112"/>
                <a:gd name="T14" fmla="*/ 24 w 128"/>
                <a:gd name="T15" fmla="*/ 112 h 112"/>
                <a:gd name="T16" fmla="*/ 25 w 128"/>
                <a:gd name="T17" fmla="*/ 112 h 112"/>
                <a:gd name="T18" fmla="*/ 52 w 128"/>
                <a:gd name="T19" fmla="*/ 95 h 112"/>
                <a:gd name="T20" fmla="*/ 64 w 128"/>
                <a:gd name="T21" fmla="*/ 96 h 112"/>
                <a:gd name="T22" fmla="*/ 128 w 128"/>
                <a:gd name="T23" fmla="*/ 48 h 112"/>
                <a:gd name="T24" fmla="*/ 64 w 128"/>
                <a:gd name="T25" fmla="*/ 0 h 112"/>
                <a:gd name="T26" fmla="*/ 64 w 128"/>
                <a:gd name="T27" fmla="*/ 88 h 112"/>
                <a:gd name="T28" fmla="*/ 53 w 128"/>
                <a:gd name="T29" fmla="*/ 87 h 112"/>
                <a:gd name="T30" fmla="*/ 52 w 128"/>
                <a:gd name="T31" fmla="*/ 87 h 112"/>
                <a:gd name="T32" fmla="*/ 45 w 128"/>
                <a:gd name="T33" fmla="*/ 90 h 112"/>
                <a:gd name="T34" fmla="*/ 33 w 128"/>
                <a:gd name="T35" fmla="*/ 100 h 112"/>
                <a:gd name="T36" fmla="*/ 36 w 128"/>
                <a:gd name="T37" fmla="*/ 88 h 112"/>
                <a:gd name="T38" fmla="*/ 36 w 128"/>
                <a:gd name="T39" fmla="*/ 88 h 112"/>
                <a:gd name="T40" fmla="*/ 32 w 128"/>
                <a:gd name="T41" fmla="*/ 81 h 112"/>
                <a:gd name="T42" fmla="*/ 8 w 128"/>
                <a:gd name="T43" fmla="*/ 48 h 112"/>
                <a:gd name="T44" fmla="*/ 64 w 128"/>
                <a:gd name="T45" fmla="*/ 8 h 112"/>
                <a:gd name="T46" fmla="*/ 120 w 128"/>
                <a:gd name="T47" fmla="*/ 48 h 112"/>
                <a:gd name="T48" fmla="*/ 64 w 128"/>
                <a:gd name="T49" fmla="*/ 8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12">
                  <a:moveTo>
                    <a:pt x="64" y="0"/>
                  </a:moveTo>
                  <a:cubicBezTo>
                    <a:pt x="29" y="0"/>
                    <a:pt x="0" y="21"/>
                    <a:pt x="0" y="48"/>
                  </a:cubicBezTo>
                  <a:cubicBezTo>
                    <a:pt x="0" y="65"/>
                    <a:pt x="11" y="7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95"/>
                    <a:pt x="23" y="103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10"/>
                    <a:pt x="22" y="112"/>
                    <a:pt x="24" y="112"/>
                  </a:cubicBezTo>
                  <a:cubicBezTo>
                    <a:pt x="24" y="112"/>
                    <a:pt x="25" y="112"/>
                    <a:pt x="25" y="112"/>
                  </a:cubicBezTo>
                  <a:cubicBezTo>
                    <a:pt x="37" y="110"/>
                    <a:pt x="49" y="98"/>
                    <a:pt x="52" y="95"/>
                  </a:cubicBezTo>
                  <a:cubicBezTo>
                    <a:pt x="56" y="96"/>
                    <a:pt x="60" y="96"/>
                    <a:pt x="64" y="96"/>
                  </a:cubicBezTo>
                  <a:cubicBezTo>
                    <a:pt x="99" y="96"/>
                    <a:pt x="128" y="75"/>
                    <a:pt x="128" y="48"/>
                  </a:cubicBezTo>
                  <a:cubicBezTo>
                    <a:pt x="128" y="21"/>
                    <a:pt x="99" y="0"/>
                    <a:pt x="64" y="0"/>
                  </a:cubicBezTo>
                  <a:close/>
                  <a:moveTo>
                    <a:pt x="64" y="88"/>
                  </a:moveTo>
                  <a:cubicBezTo>
                    <a:pt x="60" y="88"/>
                    <a:pt x="57" y="88"/>
                    <a:pt x="53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49" y="87"/>
                    <a:pt x="47" y="88"/>
                    <a:pt x="45" y="90"/>
                  </a:cubicBezTo>
                  <a:cubicBezTo>
                    <a:pt x="44" y="92"/>
                    <a:pt x="39" y="97"/>
                    <a:pt x="33" y="100"/>
                  </a:cubicBezTo>
                  <a:cubicBezTo>
                    <a:pt x="35" y="97"/>
                    <a:pt x="36" y="93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5"/>
                    <a:pt x="34" y="82"/>
                    <a:pt x="32" y="81"/>
                  </a:cubicBezTo>
                  <a:cubicBezTo>
                    <a:pt x="17" y="73"/>
                    <a:pt x="8" y="61"/>
                    <a:pt x="8" y="48"/>
                  </a:cubicBezTo>
                  <a:cubicBezTo>
                    <a:pt x="8" y="26"/>
                    <a:pt x="33" y="8"/>
                    <a:pt x="64" y="8"/>
                  </a:cubicBezTo>
                  <a:cubicBezTo>
                    <a:pt x="95" y="8"/>
                    <a:pt x="120" y="26"/>
                    <a:pt x="120" y="48"/>
                  </a:cubicBezTo>
                  <a:cubicBezTo>
                    <a:pt x="120" y="70"/>
                    <a:pt x="95" y="88"/>
                    <a:pt x="6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1214212" y="2066076"/>
            <a:ext cx="489631" cy="297527"/>
            <a:chOff x="1476376" y="2297113"/>
            <a:chExt cx="331788" cy="201613"/>
          </a:xfrm>
          <a:solidFill>
            <a:schemeClr val="tx1"/>
          </a:solidFill>
        </p:grpSpPr>
        <p:sp>
          <p:nvSpPr>
            <p:cNvPr id="150" name="Freeform 54"/>
            <p:cNvSpPr>
              <a:spLocks noEditPoints="1"/>
            </p:cNvSpPr>
            <p:nvPr/>
          </p:nvSpPr>
          <p:spPr bwMode="auto">
            <a:xfrm>
              <a:off x="1476376" y="2297113"/>
              <a:ext cx="331788" cy="201613"/>
            </a:xfrm>
            <a:custGeom>
              <a:avLst/>
              <a:gdLst>
                <a:gd name="T0" fmla="*/ 62 w 124"/>
                <a:gd name="T1" fmla="*/ 0 h 76"/>
                <a:gd name="T2" fmla="*/ 123 w 124"/>
                <a:gd name="T3" fmla="*/ 37 h 76"/>
                <a:gd name="T4" fmla="*/ 123 w 124"/>
                <a:gd name="T5" fmla="*/ 42 h 76"/>
                <a:gd name="T6" fmla="*/ 62 w 124"/>
                <a:gd name="T7" fmla="*/ 76 h 76"/>
                <a:gd name="T8" fmla="*/ 1 w 124"/>
                <a:gd name="T9" fmla="*/ 42 h 76"/>
                <a:gd name="T10" fmla="*/ 1 w 124"/>
                <a:gd name="T11" fmla="*/ 37 h 76"/>
                <a:gd name="T12" fmla="*/ 62 w 124"/>
                <a:gd name="T13" fmla="*/ 0 h 76"/>
                <a:gd name="T14" fmla="*/ 62 w 124"/>
                <a:gd name="T15" fmla="*/ 8 h 76"/>
                <a:gd name="T16" fmla="*/ 10 w 124"/>
                <a:gd name="T17" fmla="*/ 40 h 76"/>
                <a:gd name="T18" fmla="*/ 62 w 124"/>
                <a:gd name="T19" fmla="*/ 68 h 76"/>
                <a:gd name="T20" fmla="*/ 114 w 124"/>
                <a:gd name="T21" fmla="*/ 40 h 76"/>
                <a:gd name="T22" fmla="*/ 62 w 124"/>
                <a:gd name="T23" fmla="*/ 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76">
                  <a:moveTo>
                    <a:pt x="62" y="0"/>
                  </a:moveTo>
                  <a:cubicBezTo>
                    <a:pt x="90" y="0"/>
                    <a:pt x="106" y="19"/>
                    <a:pt x="123" y="37"/>
                  </a:cubicBezTo>
                  <a:cubicBezTo>
                    <a:pt x="124" y="39"/>
                    <a:pt x="124" y="41"/>
                    <a:pt x="123" y="42"/>
                  </a:cubicBezTo>
                  <a:cubicBezTo>
                    <a:pt x="109" y="58"/>
                    <a:pt x="90" y="76"/>
                    <a:pt x="62" y="76"/>
                  </a:cubicBezTo>
                  <a:cubicBezTo>
                    <a:pt x="33" y="76"/>
                    <a:pt x="14" y="58"/>
                    <a:pt x="1" y="42"/>
                  </a:cubicBezTo>
                  <a:cubicBezTo>
                    <a:pt x="0" y="41"/>
                    <a:pt x="0" y="39"/>
                    <a:pt x="1" y="37"/>
                  </a:cubicBezTo>
                  <a:cubicBezTo>
                    <a:pt x="16" y="20"/>
                    <a:pt x="33" y="0"/>
                    <a:pt x="62" y="0"/>
                  </a:cubicBezTo>
                  <a:close/>
                  <a:moveTo>
                    <a:pt x="62" y="8"/>
                  </a:moveTo>
                  <a:cubicBezTo>
                    <a:pt x="38" y="8"/>
                    <a:pt x="22" y="25"/>
                    <a:pt x="10" y="40"/>
                  </a:cubicBezTo>
                  <a:cubicBezTo>
                    <a:pt x="21" y="54"/>
                    <a:pt x="38" y="68"/>
                    <a:pt x="62" y="68"/>
                  </a:cubicBezTo>
                  <a:cubicBezTo>
                    <a:pt x="85" y="68"/>
                    <a:pt x="102" y="54"/>
                    <a:pt x="114" y="40"/>
                  </a:cubicBezTo>
                  <a:cubicBezTo>
                    <a:pt x="100" y="24"/>
                    <a:pt x="85" y="8"/>
                    <a:pt x="6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55"/>
            <p:cNvSpPr>
              <a:spLocks noEditPoints="1"/>
            </p:cNvSpPr>
            <p:nvPr/>
          </p:nvSpPr>
          <p:spPr bwMode="auto">
            <a:xfrm>
              <a:off x="1592264" y="2346325"/>
              <a:ext cx="101600" cy="101600"/>
            </a:xfrm>
            <a:custGeom>
              <a:avLst/>
              <a:gdLst>
                <a:gd name="T0" fmla="*/ 19 w 38"/>
                <a:gd name="T1" fmla="*/ 38 h 38"/>
                <a:gd name="T2" fmla="*/ 0 w 38"/>
                <a:gd name="T3" fmla="*/ 19 h 38"/>
                <a:gd name="T4" fmla="*/ 19 w 38"/>
                <a:gd name="T5" fmla="*/ 0 h 38"/>
                <a:gd name="T6" fmla="*/ 38 w 38"/>
                <a:gd name="T7" fmla="*/ 19 h 38"/>
                <a:gd name="T8" fmla="*/ 19 w 38"/>
                <a:gd name="T9" fmla="*/ 38 h 38"/>
                <a:gd name="T10" fmla="*/ 19 w 38"/>
                <a:gd name="T11" fmla="*/ 4 h 38"/>
                <a:gd name="T12" fmla="*/ 4 w 38"/>
                <a:gd name="T13" fmla="*/ 19 h 38"/>
                <a:gd name="T14" fmla="*/ 19 w 38"/>
                <a:gd name="T15" fmla="*/ 34 h 38"/>
                <a:gd name="T16" fmla="*/ 34 w 38"/>
                <a:gd name="T17" fmla="*/ 19 h 38"/>
                <a:gd name="T18" fmla="*/ 19 w 38"/>
                <a:gd name="T1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8">
                  <a:moveTo>
                    <a:pt x="19" y="38"/>
                  </a:moveTo>
                  <a:cubicBezTo>
                    <a:pt x="8" y="38"/>
                    <a:pt x="0" y="30"/>
                    <a:pt x="0" y="19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30" y="0"/>
                    <a:pt x="38" y="8"/>
                    <a:pt x="38" y="19"/>
                  </a:cubicBezTo>
                  <a:cubicBezTo>
                    <a:pt x="38" y="30"/>
                    <a:pt x="30" y="38"/>
                    <a:pt x="19" y="38"/>
                  </a:cubicBezTo>
                  <a:close/>
                  <a:moveTo>
                    <a:pt x="19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7"/>
                    <a:pt x="11" y="34"/>
                    <a:pt x="19" y="34"/>
                  </a:cubicBezTo>
                  <a:cubicBezTo>
                    <a:pt x="27" y="34"/>
                    <a:pt x="34" y="27"/>
                    <a:pt x="34" y="19"/>
                  </a:cubicBezTo>
                  <a:cubicBezTo>
                    <a:pt x="34" y="11"/>
                    <a:pt x="27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11175178" y="367515"/>
            <a:ext cx="390414" cy="389124"/>
            <a:chOff x="2437300" y="1144829"/>
            <a:chExt cx="400024" cy="398703"/>
          </a:xfrm>
          <a:solidFill>
            <a:schemeClr val="tx1"/>
          </a:solidFill>
        </p:grpSpPr>
        <p:sp>
          <p:nvSpPr>
            <p:cNvPr id="153" name="Freeform 129"/>
            <p:cNvSpPr>
              <a:spLocks noEditPoints="1"/>
            </p:cNvSpPr>
            <p:nvPr/>
          </p:nvSpPr>
          <p:spPr bwMode="auto">
            <a:xfrm>
              <a:off x="2437300" y="1144829"/>
              <a:ext cx="400024" cy="398703"/>
            </a:xfrm>
            <a:custGeom>
              <a:avLst/>
              <a:gdLst>
                <a:gd name="T0" fmla="*/ 88 w 128"/>
                <a:gd name="T1" fmla="*/ 0 h 128"/>
                <a:gd name="T2" fmla="*/ 48 w 128"/>
                <a:gd name="T3" fmla="*/ 40 h 128"/>
                <a:gd name="T4" fmla="*/ 51 w 128"/>
                <a:gd name="T5" fmla="*/ 55 h 128"/>
                <a:gd name="T6" fmla="*/ 2 w 128"/>
                <a:gd name="T7" fmla="*/ 103 h 128"/>
                <a:gd name="T8" fmla="*/ 0 w 128"/>
                <a:gd name="T9" fmla="*/ 108 h 128"/>
                <a:gd name="T10" fmla="*/ 0 w 128"/>
                <a:gd name="T11" fmla="*/ 120 h 128"/>
                <a:gd name="T12" fmla="*/ 8 w 128"/>
                <a:gd name="T13" fmla="*/ 128 h 128"/>
                <a:gd name="T14" fmla="*/ 20 w 128"/>
                <a:gd name="T15" fmla="*/ 128 h 128"/>
                <a:gd name="T16" fmla="*/ 25 w 128"/>
                <a:gd name="T17" fmla="*/ 126 h 128"/>
                <a:gd name="T18" fmla="*/ 31 w 128"/>
                <a:gd name="T19" fmla="*/ 120 h 128"/>
                <a:gd name="T20" fmla="*/ 40 w 128"/>
                <a:gd name="T21" fmla="*/ 120 h 128"/>
                <a:gd name="T22" fmla="*/ 48 w 128"/>
                <a:gd name="T23" fmla="*/ 112 h 128"/>
                <a:gd name="T24" fmla="*/ 48 w 128"/>
                <a:gd name="T25" fmla="*/ 104 h 128"/>
                <a:gd name="T26" fmla="*/ 56 w 128"/>
                <a:gd name="T27" fmla="*/ 104 h 128"/>
                <a:gd name="T28" fmla="*/ 64 w 128"/>
                <a:gd name="T29" fmla="*/ 96 h 128"/>
                <a:gd name="T30" fmla="*/ 64 w 128"/>
                <a:gd name="T31" fmla="*/ 87 h 128"/>
                <a:gd name="T32" fmla="*/ 73 w 128"/>
                <a:gd name="T33" fmla="*/ 77 h 128"/>
                <a:gd name="T34" fmla="*/ 88 w 128"/>
                <a:gd name="T35" fmla="*/ 80 h 128"/>
                <a:gd name="T36" fmla="*/ 128 w 128"/>
                <a:gd name="T37" fmla="*/ 40 h 128"/>
                <a:gd name="T38" fmla="*/ 88 w 128"/>
                <a:gd name="T39" fmla="*/ 0 h 128"/>
                <a:gd name="T40" fmla="*/ 88 w 128"/>
                <a:gd name="T41" fmla="*/ 72 h 128"/>
                <a:gd name="T42" fmla="*/ 72 w 128"/>
                <a:gd name="T43" fmla="*/ 67 h 128"/>
                <a:gd name="T44" fmla="*/ 70 w 128"/>
                <a:gd name="T45" fmla="*/ 69 h 128"/>
                <a:gd name="T46" fmla="*/ 66 w 128"/>
                <a:gd name="T47" fmla="*/ 73 h 128"/>
                <a:gd name="T48" fmla="*/ 58 w 128"/>
                <a:gd name="T49" fmla="*/ 81 h 128"/>
                <a:gd name="T50" fmla="*/ 56 w 128"/>
                <a:gd name="T51" fmla="*/ 87 h 128"/>
                <a:gd name="T52" fmla="*/ 56 w 128"/>
                <a:gd name="T53" fmla="*/ 96 h 128"/>
                <a:gd name="T54" fmla="*/ 48 w 128"/>
                <a:gd name="T55" fmla="*/ 96 h 128"/>
                <a:gd name="T56" fmla="*/ 40 w 128"/>
                <a:gd name="T57" fmla="*/ 104 h 128"/>
                <a:gd name="T58" fmla="*/ 40 w 128"/>
                <a:gd name="T59" fmla="*/ 112 h 128"/>
                <a:gd name="T60" fmla="*/ 31 w 128"/>
                <a:gd name="T61" fmla="*/ 112 h 128"/>
                <a:gd name="T62" fmla="*/ 25 w 128"/>
                <a:gd name="T63" fmla="*/ 114 h 128"/>
                <a:gd name="T64" fmla="*/ 19 w 128"/>
                <a:gd name="T65" fmla="*/ 120 h 128"/>
                <a:gd name="T66" fmla="*/ 8 w 128"/>
                <a:gd name="T67" fmla="*/ 120 h 128"/>
                <a:gd name="T68" fmla="*/ 8 w 128"/>
                <a:gd name="T69" fmla="*/ 109 h 128"/>
                <a:gd name="T70" fmla="*/ 55 w 128"/>
                <a:gd name="T71" fmla="*/ 62 h 128"/>
                <a:gd name="T72" fmla="*/ 55 w 128"/>
                <a:gd name="T73" fmla="*/ 62 h 128"/>
                <a:gd name="T74" fmla="*/ 61 w 128"/>
                <a:gd name="T75" fmla="*/ 56 h 128"/>
                <a:gd name="T76" fmla="*/ 56 w 128"/>
                <a:gd name="T77" fmla="*/ 40 h 128"/>
                <a:gd name="T78" fmla="*/ 88 w 128"/>
                <a:gd name="T79" fmla="*/ 8 h 128"/>
                <a:gd name="T80" fmla="*/ 120 w 128"/>
                <a:gd name="T81" fmla="*/ 40 h 128"/>
                <a:gd name="T82" fmla="*/ 88 w 128"/>
                <a:gd name="T83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88" y="0"/>
                  </a:moveTo>
                  <a:cubicBezTo>
                    <a:pt x="66" y="0"/>
                    <a:pt x="48" y="18"/>
                    <a:pt x="48" y="40"/>
                  </a:cubicBezTo>
                  <a:cubicBezTo>
                    <a:pt x="48" y="45"/>
                    <a:pt x="49" y="50"/>
                    <a:pt x="51" y="55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5"/>
                    <a:pt x="0" y="106"/>
                    <a:pt x="0" y="108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2" y="128"/>
                    <a:pt x="23" y="127"/>
                    <a:pt x="25" y="12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4" y="120"/>
                    <a:pt x="48" y="116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0" y="104"/>
                    <a:pt x="64" y="100"/>
                    <a:pt x="64" y="9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8" y="79"/>
                    <a:pt x="83" y="80"/>
                    <a:pt x="88" y="80"/>
                  </a:cubicBezTo>
                  <a:cubicBezTo>
                    <a:pt x="110" y="80"/>
                    <a:pt x="128" y="62"/>
                    <a:pt x="128" y="40"/>
                  </a:cubicBezTo>
                  <a:cubicBezTo>
                    <a:pt x="128" y="18"/>
                    <a:pt x="110" y="0"/>
                    <a:pt x="88" y="0"/>
                  </a:cubicBezTo>
                  <a:close/>
                  <a:moveTo>
                    <a:pt x="88" y="72"/>
                  </a:moveTo>
                  <a:cubicBezTo>
                    <a:pt x="82" y="72"/>
                    <a:pt x="77" y="70"/>
                    <a:pt x="72" y="67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7" y="82"/>
                    <a:pt x="56" y="85"/>
                    <a:pt x="56" y="8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4" y="96"/>
                    <a:pt x="40" y="100"/>
                    <a:pt x="40" y="104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29" y="112"/>
                    <a:pt x="26" y="113"/>
                    <a:pt x="25" y="11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8" y="51"/>
                    <a:pt x="56" y="46"/>
                    <a:pt x="56" y="40"/>
                  </a:cubicBezTo>
                  <a:cubicBezTo>
                    <a:pt x="56" y="22"/>
                    <a:pt x="70" y="8"/>
                    <a:pt x="88" y="8"/>
                  </a:cubicBezTo>
                  <a:cubicBezTo>
                    <a:pt x="106" y="8"/>
                    <a:pt x="120" y="22"/>
                    <a:pt x="120" y="40"/>
                  </a:cubicBezTo>
                  <a:cubicBezTo>
                    <a:pt x="120" y="58"/>
                    <a:pt x="106" y="72"/>
                    <a:pt x="88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130"/>
            <p:cNvSpPr>
              <a:spLocks noEditPoints="1"/>
            </p:cNvSpPr>
            <p:nvPr/>
          </p:nvSpPr>
          <p:spPr bwMode="auto">
            <a:xfrm>
              <a:off x="2686820" y="1193678"/>
              <a:ext cx="100336" cy="100336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1 h 32"/>
                <a:gd name="T4" fmla="*/ 12 w 32"/>
                <a:gd name="T5" fmla="*/ 0 h 32"/>
                <a:gd name="T6" fmla="*/ 0 w 32"/>
                <a:gd name="T7" fmla="*/ 12 h 32"/>
                <a:gd name="T8" fmla="*/ 0 w 32"/>
                <a:gd name="T9" fmla="*/ 13 h 32"/>
                <a:gd name="T10" fmla="*/ 1 w 32"/>
                <a:gd name="T11" fmla="*/ 15 h 32"/>
                <a:gd name="T12" fmla="*/ 17 w 32"/>
                <a:gd name="T13" fmla="*/ 31 h 32"/>
                <a:gd name="T14" fmla="*/ 20 w 32"/>
                <a:gd name="T15" fmla="*/ 32 h 32"/>
                <a:gd name="T16" fmla="*/ 32 w 32"/>
                <a:gd name="T17" fmla="*/ 20 h 32"/>
                <a:gd name="T18" fmla="*/ 32 w 32"/>
                <a:gd name="T19" fmla="*/ 19 h 32"/>
                <a:gd name="T20" fmla="*/ 31 w 32"/>
                <a:gd name="T21" fmla="*/ 17 h 32"/>
                <a:gd name="T22" fmla="*/ 19 w 32"/>
                <a:gd name="T23" fmla="*/ 28 h 32"/>
                <a:gd name="T24" fmla="*/ 4 w 32"/>
                <a:gd name="T25" fmla="*/ 13 h 32"/>
                <a:gd name="T26" fmla="*/ 13 w 32"/>
                <a:gd name="T27" fmla="*/ 4 h 32"/>
                <a:gd name="T28" fmla="*/ 28 w 32"/>
                <a:gd name="T29" fmla="*/ 19 h 32"/>
                <a:gd name="T30" fmla="*/ 19 w 32"/>
                <a:gd name="T3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27" y="11"/>
                    <a:pt x="21" y="5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6" y="2"/>
                    <a:pt x="2" y="6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5" y="21"/>
                    <a:pt x="11" y="27"/>
                    <a:pt x="17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26" y="30"/>
                    <a:pt x="30" y="26"/>
                    <a:pt x="32" y="20"/>
                  </a:cubicBezTo>
                  <a:cubicBezTo>
                    <a:pt x="32" y="20"/>
                    <a:pt x="32" y="20"/>
                    <a:pt x="32" y="19"/>
                  </a:cubicBezTo>
                  <a:cubicBezTo>
                    <a:pt x="32" y="18"/>
                    <a:pt x="32" y="18"/>
                    <a:pt x="31" y="17"/>
                  </a:cubicBezTo>
                  <a:close/>
                  <a:moveTo>
                    <a:pt x="19" y="28"/>
                  </a:moveTo>
                  <a:cubicBezTo>
                    <a:pt x="13" y="24"/>
                    <a:pt x="8" y="19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9" y="8"/>
                    <a:pt x="24" y="13"/>
                    <a:pt x="28" y="19"/>
                  </a:cubicBezTo>
                  <a:cubicBezTo>
                    <a:pt x="26" y="24"/>
                    <a:pt x="24" y="26"/>
                    <a:pt x="1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5" name="Freeform 184"/>
          <p:cNvSpPr>
            <a:spLocks/>
          </p:cNvSpPr>
          <p:nvPr/>
        </p:nvSpPr>
        <p:spPr bwMode="auto">
          <a:xfrm>
            <a:off x="3237553" y="433280"/>
            <a:ext cx="343459" cy="257594"/>
          </a:xfrm>
          <a:custGeom>
            <a:avLst/>
            <a:gdLst>
              <a:gd name="T0" fmla="*/ 67 w 152"/>
              <a:gd name="T1" fmla="*/ 19 h 114"/>
              <a:gd name="T2" fmla="*/ 50 w 152"/>
              <a:gd name="T3" fmla="*/ 0 h 114"/>
              <a:gd name="T4" fmla="*/ 0 w 152"/>
              <a:gd name="T5" fmla="*/ 0 h 114"/>
              <a:gd name="T6" fmla="*/ 0 w 152"/>
              <a:gd name="T7" fmla="*/ 114 h 114"/>
              <a:gd name="T8" fmla="*/ 152 w 152"/>
              <a:gd name="T9" fmla="*/ 114 h 114"/>
              <a:gd name="T10" fmla="*/ 152 w 152"/>
              <a:gd name="T11" fmla="*/ 19 h 114"/>
              <a:gd name="T12" fmla="*/ 67 w 152"/>
              <a:gd name="T13" fmla="*/ 1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" h="114">
                <a:moveTo>
                  <a:pt x="67" y="19"/>
                </a:moveTo>
                <a:lnTo>
                  <a:pt x="50" y="0"/>
                </a:lnTo>
                <a:lnTo>
                  <a:pt x="0" y="0"/>
                </a:lnTo>
                <a:lnTo>
                  <a:pt x="0" y="114"/>
                </a:lnTo>
                <a:lnTo>
                  <a:pt x="152" y="114"/>
                </a:lnTo>
                <a:lnTo>
                  <a:pt x="152" y="19"/>
                </a:lnTo>
                <a:lnTo>
                  <a:pt x="67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6" name="Freeform 226"/>
          <p:cNvSpPr>
            <a:spLocks noEditPoints="1"/>
          </p:cNvSpPr>
          <p:nvPr/>
        </p:nvSpPr>
        <p:spPr bwMode="auto">
          <a:xfrm>
            <a:off x="8265295" y="381184"/>
            <a:ext cx="361787" cy="361787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28 w 64"/>
              <a:gd name="T11" fmla="*/ 8 h 64"/>
              <a:gd name="T12" fmla="*/ 36 w 64"/>
              <a:gd name="T13" fmla="*/ 8 h 64"/>
              <a:gd name="T14" fmla="*/ 36 w 64"/>
              <a:gd name="T15" fmla="*/ 28 h 64"/>
              <a:gd name="T16" fmla="*/ 28 w 64"/>
              <a:gd name="T17" fmla="*/ 28 h 64"/>
              <a:gd name="T18" fmla="*/ 28 w 64"/>
              <a:gd name="T19" fmla="*/ 8 h 64"/>
              <a:gd name="T20" fmla="*/ 32 w 64"/>
              <a:gd name="T21" fmla="*/ 53 h 64"/>
              <a:gd name="T22" fmla="*/ 11 w 64"/>
              <a:gd name="T23" fmla="*/ 32 h 64"/>
              <a:gd name="T24" fmla="*/ 24 w 64"/>
              <a:gd name="T25" fmla="*/ 13 h 64"/>
              <a:gd name="T26" fmla="*/ 24 w 64"/>
              <a:gd name="T27" fmla="*/ 12 h 64"/>
              <a:gd name="T28" fmla="*/ 24 w 64"/>
              <a:gd name="T29" fmla="*/ 20 h 64"/>
              <a:gd name="T30" fmla="*/ 17 w 64"/>
              <a:gd name="T31" fmla="*/ 32 h 64"/>
              <a:gd name="T32" fmla="*/ 32 w 64"/>
              <a:gd name="T33" fmla="*/ 47 h 64"/>
              <a:gd name="T34" fmla="*/ 47 w 64"/>
              <a:gd name="T35" fmla="*/ 32 h 64"/>
              <a:gd name="T36" fmla="*/ 40 w 64"/>
              <a:gd name="T37" fmla="*/ 20 h 64"/>
              <a:gd name="T38" fmla="*/ 40 w 64"/>
              <a:gd name="T39" fmla="*/ 12 h 64"/>
              <a:gd name="T40" fmla="*/ 40 w 64"/>
              <a:gd name="T41" fmla="*/ 13 h 64"/>
              <a:gd name="T42" fmla="*/ 53 w 64"/>
              <a:gd name="T43" fmla="*/ 32 h 64"/>
              <a:gd name="T44" fmla="*/ 32 w 64"/>
              <a:gd name="T45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28" y="8"/>
                </a:moveTo>
                <a:cubicBezTo>
                  <a:pt x="36" y="8"/>
                  <a:pt x="36" y="8"/>
                  <a:pt x="36" y="8"/>
                </a:cubicBezTo>
                <a:cubicBezTo>
                  <a:pt x="36" y="28"/>
                  <a:pt x="36" y="28"/>
                  <a:pt x="36" y="28"/>
                </a:cubicBezTo>
                <a:cubicBezTo>
                  <a:pt x="28" y="28"/>
                  <a:pt x="28" y="28"/>
                  <a:pt x="28" y="28"/>
                </a:cubicBezTo>
                <a:lnTo>
                  <a:pt x="28" y="8"/>
                </a:lnTo>
                <a:close/>
                <a:moveTo>
                  <a:pt x="32" y="53"/>
                </a:moveTo>
                <a:cubicBezTo>
                  <a:pt x="20" y="53"/>
                  <a:pt x="11" y="44"/>
                  <a:pt x="11" y="32"/>
                </a:cubicBezTo>
                <a:cubicBezTo>
                  <a:pt x="11" y="24"/>
                  <a:pt x="16" y="16"/>
                  <a:pt x="24" y="13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0" y="22"/>
                  <a:pt x="17" y="27"/>
                  <a:pt x="17" y="32"/>
                </a:cubicBezTo>
                <a:cubicBezTo>
                  <a:pt x="17" y="40"/>
                  <a:pt x="24" y="47"/>
                  <a:pt x="32" y="47"/>
                </a:cubicBezTo>
                <a:cubicBezTo>
                  <a:pt x="40" y="47"/>
                  <a:pt x="47" y="40"/>
                  <a:pt x="47" y="32"/>
                </a:cubicBezTo>
                <a:cubicBezTo>
                  <a:pt x="47" y="27"/>
                  <a:pt x="44" y="22"/>
                  <a:pt x="40" y="20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3"/>
                  <a:pt x="40" y="13"/>
                  <a:pt x="40" y="13"/>
                </a:cubicBezTo>
                <a:cubicBezTo>
                  <a:pt x="48" y="16"/>
                  <a:pt x="53" y="24"/>
                  <a:pt x="53" y="32"/>
                </a:cubicBezTo>
                <a:cubicBezTo>
                  <a:pt x="53" y="44"/>
                  <a:pt x="44" y="53"/>
                  <a:pt x="32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7" name="Group 156"/>
          <p:cNvGrpSpPr/>
          <p:nvPr/>
        </p:nvGrpSpPr>
        <p:grpSpPr>
          <a:xfrm>
            <a:off x="4200688" y="1175592"/>
            <a:ext cx="406355" cy="403681"/>
            <a:chOff x="2611438" y="6434138"/>
            <a:chExt cx="241301" cy="239713"/>
          </a:xfrm>
          <a:solidFill>
            <a:schemeClr val="tx1"/>
          </a:solidFill>
        </p:grpSpPr>
        <p:sp>
          <p:nvSpPr>
            <p:cNvPr id="158" name="Freeform 240"/>
            <p:cNvSpPr>
              <a:spLocks noEditPoints="1"/>
            </p:cNvSpPr>
            <p:nvPr/>
          </p:nvSpPr>
          <p:spPr bwMode="auto">
            <a:xfrm>
              <a:off x="2682876" y="6434138"/>
              <a:ext cx="169863" cy="168275"/>
            </a:xfrm>
            <a:custGeom>
              <a:avLst/>
              <a:gdLst>
                <a:gd name="T0" fmla="*/ 31 w 45"/>
                <a:gd name="T1" fmla="*/ 5 h 45"/>
                <a:gd name="T2" fmla="*/ 18 w 45"/>
                <a:gd name="T3" fmla="*/ 13 h 45"/>
                <a:gd name="T4" fmla="*/ 1 w 45"/>
                <a:gd name="T5" fmla="*/ 30 h 45"/>
                <a:gd name="T6" fmla="*/ 1 w 45"/>
                <a:gd name="T7" fmla="*/ 35 h 45"/>
                <a:gd name="T8" fmla="*/ 10 w 45"/>
                <a:gd name="T9" fmla="*/ 44 h 45"/>
                <a:gd name="T10" fmla="*/ 15 w 45"/>
                <a:gd name="T11" fmla="*/ 44 h 45"/>
                <a:gd name="T12" fmla="*/ 32 w 45"/>
                <a:gd name="T13" fmla="*/ 27 h 45"/>
                <a:gd name="T14" fmla="*/ 40 w 45"/>
                <a:gd name="T15" fmla="*/ 14 h 45"/>
                <a:gd name="T16" fmla="*/ 45 w 45"/>
                <a:gd name="T17" fmla="*/ 0 h 45"/>
                <a:gd name="T18" fmla="*/ 31 w 45"/>
                <a:gd name="T19" fmla="*/ 5 h 45"/>
                <a:gd name="T20" fmla="*/ 20 w 45"/>
                <a:gd name="T21" fmla="*/ 34 h 45"/>
                <a:gd name="T22" fmla="*/ 11 w 45"/>
                <a:gd name="T23" fmla="*/ 34 h 45"/>
                <a:gd name="T24" fmla="*/ 11 w 45"/>
                <a:gd name="T25" fmla="*/ 25 h 45"/>
                <a:gd name="T26" fmla="*/ 20 w 45"/>
                <a:gd name="T27" fmla="*/ 25 h 45"/>
                <a:gd name="T28" fmla="*/ 20 w 45"/>
                <a:gd name="T29" fmla="*/ 34 h 45"/>
                <a:gd name="T30" fmla="*/ 31 w 45"/>
                <a:gd name="T31" fmla="*/ 23 h 45"/>
                <a:gd name="T32" fmla="*/ 22 w 45"/>
                <a:gd name="T33" fmla="*/ 23 h 45"/>
                <a:gd name="T34" fmla="*/ 22 w 45"/>
                <a:gd name="T35" fmla="*/ 14 h 45"/>
                <a:gd name="T36" fmla="*/ 31 w 45"/>
                <a:gd name="T37" fmla="*/ 14 h 45"/>
                <a:gd name="T38" fmla="*/ 31 w 45"/>
                <a:gd name="T39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5">
                  <a:moveTo>
                    <a:pt x="31" y="5"/>
                  </a:moveTo>
                  <a:cubicBezTo>
                    <a:pt x="27" y="6"/>
                    <a:pt x="21" y="10"/>
                    <a:pt x="18" y="13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1"/>
                    <a:pt x="0" y="34"/>
                    <a:pt x="1" y="3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5"/>
                    <a:pt x="14" y="45"/>
                    <a:pt x="15" y="44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9" y="18"/>
                    <a:pt x="40" y="14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31" y="5"/>
                  </a:lnTo>
                  <a:close/>
                  <a:moveTo>
                    <a:pt x="20" y="34"/>
                  </a:moveTo>
                  <a:cubicBezTo>
                    <a:pt x="17" y="36"/>
                    <a:pt x="13" y="36"/>
                    <a:pt x="11" y="34"/>
                  </a:cubicBezTo>
                  <a:cubicBezTo>
                    <a:pt x="9" y="32"/>
                    <a:pt x="9" y="28"/>
                    <a:pt x="11" y="25"/>
                  </a:cubicBezTo>
                  <a:cubicBezTo>
                    <a:pt x="13" y="23"/>
                    <a:pt x="17" y="23"/>
                    <a:pt x="20" y="25"/>
                  </a:cubicBezTo>
                  <a:cubicBezTo>
                    <a:pt x="22" y="28"/>
                    <a:pt x="22" y="32"/>
                    <a:pt x="20" y="34"/>
                  </a:cubicBezTo>
                  <a:close/>
                  <a:moveTo>
                    <a:pt x="31" y="23"/>
                  </a:moveTo>
                  <a:cubicBezTo>
                    <a:pt x="29" y="25"/>
                    <a:pt x="25" y="25"/>
                    <a:pt x="22" y="23"/>
                  </a:cubicBezTo>
                  <a:cubicBezTo>
                    <a:pt x="20" y="20"/>
                    <a:pt x="20" y="16"/>
                    <a:pt x="22" y="14"/>
                  </a:cubicBezTo>
                  <a:cubicBezTo>
                    <a:pt x="25" y="12"/>
                    <a:pt x="29" y="12"/>
                    <a:pt x="31" y="14"/>
                  </a:cubicBezTo>
                  <a:cubicBezTo>
                    <a:pt x="33" y="16"/>
                    <a:pt x="33" y="20"/>
                    <a:pt x="3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241"/>
            <p:cNvSpPr>
              <a:spLocks/>
            </p:cNvSpPr>
            <p:nvPr/>
          </p:nvSpPr>
          <p:spPr bwMode="auto">
            <a:xfrm>
              <a:off x="2619376" y="6500813"/>
              <a:ext cx="79375" cy="71438"/>
            </a:xfrm>
            <a:custGeom>
              <a:avLst/>
              <a:gdLst>
                <a:gd name="T0" fmla="*/ 7 w 21"/>
                <a:gd name="T1" fmla="*/ 17 h 19"/>
                <a:gd name="T2" fmla="*/ 21 w 21"/>
                <a:gd name="T3" fmla="*/ 3 h 19"/>
                <a:gd name="T4" fmla="*/ 10 w 21"/>
                <a:gd name="T5" fmla="*/ 3 h 19"/>
                <a:gd name="T6" fmla="*/ 1 w 21"/>
                <a:gd name="T7" fmla="*/ 12 h 19"/>
                <a:gd name="T8" fmla="*/ 1 w 21"/>
                <a:gd name="T9" fmla="*/ 17 h 19"/>
                <a:gd name="T10" fmla="*/ 7 w 21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7" y="17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18" y="0"/>
                    <a:pt x="13" y="0"/>
                    <a:pt x="10" y="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6"/>
                    <a:pt x="1" y="17"/>
                  </a:cubicBezTo>
                  <a:cubicBezTo>
                    <a:pt x="3" y="19"/>
                    <a:pt x="5" y="19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242"/>
            <p:cNvSpPr>
              <a:spLocks/>
            </p:cNvSpPr>
            <p:nvPr/>
          </p:nvSpPr>
          <p:spPr bwMode="auto">
            <a:xfrm>
              <a:off x="2713038" y="6588126"/>
              <a:ext cx="71438" cy="77788"/>
            </a:xfrm>
            <a:custGeom>
              <a:avLst/>
              <a:gdLst>
                <a:gd name="T0" fmla="*/ 2 w 19"/>
                <a:gd name="T1" fmla="*/ 14 h 21"/>
                <a:gd name="T2" fmla="*/ 2 w 19"/>
                <a:gd name="T3" fmla="*/ 20 h 21"/>
                <a:gd name="T4" fmla="*/ 7 w 19"/>
                <a:gd name="T5" fmla="*/ 20 h 21"/>
                <a:gd name="T6" fmla="*/ 16 w 19"/>
                <a:gd name="T7" fmla="*/ 11 h 21"/>
                <a:gd name="T8" fmla="*/ 16 w 19"/>
                <a:gd name="T9" fmla="*/ 0 h 21"/>
                <a:gd name="T10" fmla="*/ 2 w 19"/>
                <a:gd name="T11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2" y="14"/>
                  </a:moveTo>
                  <a:cubicBezTo>
                    <a:pt x="0" y="16"/>
                    <a:pt x="0" y="18"/>
                    <a:pt x="2" y="20"/>
                  </a:cubicBezTo>
                  <a:cubicBezTo>
                    <a:pt x="3" y="21"/>
                    <a:pt x="6" y="21"/>
                    <a:pt x="7" y="2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8"/>
                    <a:pt x="19" y="3"/>
                    <a:pt x="16" y="0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243"/>
            <p:cNvSpPr>
              <a:spLocks/>
            </p:cNvSpPr>
            <p:nvPr/>
          </p:nvSpPr>
          <p:spPr bwMode="auto">
            <a:xfrm>
              <a:off x="2668588" y="6577013"/>
              <a:ext cx="41275" cy="41275"/>
            </a:xfrm>
            <a:custGeom>
              <a:avLst/>
              <a:gdLst>
                <a:gd name="T0" fmla="*/ 1 w 11"/>
                <a:gd name="T1" fmla="*/ 2 h 11"/>
                <a:gd name="T2" fmla="*/ 1 w 11"/>
                <a:gd name="T3" fmla="*/ 4 h 11"/>
                <a:gd name="T4" fmla="*/ 7 w 11"/>
                <a:gd name="T5" fmla="*/ 10 h 11"/>
                <a:gd name="T6" fmla="*/ 9 w 11"/>
                <a:gd name="T7" fmla="*/ 10 h 11"/>
                <a:gd name="T8" fmla="*/ 11 w 11"/>
                <a:gd name="T9" fmla="*/ 9 h 11"/>
                <a:gd name="T10" fmla="*/ 2 w 11"/>
                <a:gd name="T11" fmla="*/ 0 h 11"/>
                <a:gd name="T12" fmla="*/ 1 w 1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9" y="11"/>
                    <a:pt x="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244"/>
            <p:cNvSpPr>
              <a:spLocks/>
            </p:cNvSpPr>
            <p:nvPr/>
          </p:nvSpPr>
          <p:spPr bwMode="auto">
            <a:xfrm>
              <a:off x="2611438" y="6599238"/>
              <a:ext cx="76200" cy="74613"/>
            </a:xfrm>
            <a:custGeom>
              <a:avLst/>
              <a:gdLst>
                <a:gd name="T0" fmla="*/ 0 w 20"/>
                <a:gd name="T1" fmla="*/ 20 h 20"/>
                <a:gd name="T2" fmla="*/ 16 w 20"/>
                <a:gd name="T3" fmla="*/ 4 h 20"/>
                <a:gd name="T4" fmla="*/ 0 w 2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8" y="16"/>
                    <a:pt x="20" y="8"/>
                    <a:pt x="16" y="4"/>
                  </a:cubicBezTo>
                  <a:cubicBezTo>
                    <a:pt x="12" y="0"/>
                    <a:pt x="4" y="1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63" name="Freeform 269"/>
          <p:cNvSpPr>
            <a:spLocks/>
          </p:cNvSpPr>
          <p:nvPr/>
        </p:nvSpPr>
        <p:spPr bwMode="auto">
          <a:xfrm>
            <a:off x="10141999" y="360237"/>
            <a:ext cx="379619" cy="403681"/>
          </a:xfrm>
          <a:custGeom>
            <a:avLst/>
            <a:gdLst>
              <a:gd name="T0" fmla="*/ 59 w 60"/>
              <a:gd name="T1" fmla="*/ 40 h 64"/>
              <a:gd name="T2" fmla="*/ 36 w 60"/>
              <a:gd name="T3" fmla="*/ 23 h 64"/>
              <a:gd name="T4" fmla="*/ 36 w 60"/>
              <a:gd name="T5" fmla="*/ 12 h 64"/>
              <a:gd name="T6" fmla="*/ 30 w 60"/>
              <a:gd name="T7" fmla="*/ 0 h 64"/>
              <a:gd name="T8" fmla="*/ 24 w 60"/>
              <a:gd name="T9" fmla="*/ 12 h 64"/>
              <a:gd name="T10" fmla="*/ 24 w 60"/>
              <a:gd name="T11" fmla="*/ 23 h 64"/>
              <a:gd name="T12" fmla="*/ 1 w 60"/>
              <a:gd name="T13" fmla="*/ 40 h 64"/>
              <a:gd name="T14" fmla="*/ 0 w 60"/>
              <a:gd name="T15" fmla="*/ 42 h 64"/>
              <a:gd name="T16" fmla="*/ 0 w 60"/>
              <a:gd name="T17" fmla="*/ 42 h 64"/>
              <a:gd name="T18" fmla="*/ 1 w 60"/>
              <a:gd name="T19" fmla="*/ 44 h 64"/>
              <a:gd name="T20" fmla="*/ 2 w 60"/>
              <a:gd name="T21" fmla="*/ 44 h 64"/>
              <a:gd name="T22" fmla="*/ 24 w 60"/>
              <a:gd name="T23" fmla="*/ 38 h 64"/>
              <a:gd name="T24" fmla="*/ 24 w 60"/>
              <a:gd name="T25" fmla="*/ 42 h 64"/>
              <a:gd name="T26" fmla="*/ 24 w 60"/>
              <a:gd name="T27" fmla="*/ 55 h 64"/>
              <a:gd name="T28" fmla="*/ 17 w 60"/>
              <a:gd name="T29" fmla="*/ 60 h 64"/>
              <a:gd name="T30" fmla="*/ 16 w 60"/>
              <a:gd name="T31" fmla="*/ 62 h 64"/>
              <a:gd name="T32" fmla="*/ 16 w 60"/>
              <a:gd name="T33" fmla="*/ 62 h 64"/>
              <a:gd name="T34" fmla="*/ 17 w 60"/>
              <a:gd name="T35" fmla="*/ 64 h 64"/>
              <a:gd name="T36" fmla="*/ 19 w 60"/>
              <a:gd name="T37" fmla="*/ 64 h 64"/>
              <a:gd name="T38" fmla="*/ 30 w 60"/>
              <a:gd name="T39" fmla="*/ 60 h 64"/>
              <a:gd name="T40" fmla="*/ 41 w 60"/>
              <a:gd name="T41" fmla="*/ 64 h 64"/>
              <a:gd name="T42" fmla="*/ 43 w 60"/>
              <a:gd name="T43" fmla="*/ 64 h 64"/>
              <a:gd name="T44" fmla="*/ 44 w 60"/>
              <a:gd name="T45" fmla="*/ 62 h 64"/>
              <a:gd name="T46" fmla="*/ 44 w 60"/>
              <a:gd name="T47" fmla="*/ 62 h 64"/>
              <a:gd name="T48" fmla="*/ 43 w 60"/>
              <a:gd name="T49" fmla="*/ 60 h 64"/>
              <a:gd name="T50" fmla="*/ 36 w 60"/>
              <a:gd name="T51" fmla="*/ 55 h 64"/>
              <a:gd name="T52" fmla="*/ 36 w 60"/>
              <a:gd name="T53" fmla="*/ 42 h 64"/>
              <a:gd name="T54" fmla="*/ 36 w 60"/>
              <a:gd name="T55" fmla="*/ 38 h 64"/>
              <a:gd name="T56" fmla="*/ 58 w 60"/>
              <a:gd name="T57" fmla="*/ 44 h 64"/>
              <a:gd name="T58" fmla="*/ 59 w 60"/>
              <a:gd name="T59" fmla="*/ 44 h 64"/>
              <a:gd name="T60" fmla="*/ 60 w 60"/>
              <a:gd name="T61" fmla="*/ 42 h 64"/>
              <a:gd name="T62" fmla="*/ 60 w 60"/>
              <a:gd name="T63" fmla="*/ 42 h 64"/>
              <a:gd name="T64" fmla="*/ 59 w 60"/>
              <a:gd name="T65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0" h="64">
                <a:moveTo>
                  <a:pt x="59" y="40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0"/>
                  <a:pt x="30" y="0"/>
                </a:cubicBezTo>
                <a:cubicBezTo>
                  <a:pt x="27" y="0"/>
                  <a:pt x="24" y="9"/>
                  <a:pt x="24" y="12"/>
                </a:cubicBezTo>
                <a:cubicBezTo>
                  <a:pt x="24" y="23"/>
                  <a:pt x="24" y="23"/>
                  <a:pt x="24" y="23"/>
                </a:cubicBez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1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3"/>
                  <a:pt x="0" y="43"/>
                  <a:pt x="1" y="44"/>
                </a:cubicBezTo>
                <a:cubicBezTo>
                  <a:pt x="1" y="44"/>
                  <a:pt x="2" y="44"/>
                  <a:pt x="2" y="44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55"/>
                  <a:pt x="24" y="55"/>
                  <a:pt x="24" y="55"/>
                </a:cubicBezTo>
                <a:cubicBezTo>
                  <a:pt x="17" y="60"/>
                  <a:pt x="17" y="60"/>
                  <a:pt x="17" y="60"/>
                </a:cubicBezTo>
                <a:cubicBezTo>
                  <a:pt x="16" y="60"/>
                  <a:pt x="16" y="61"/>
                  <a:pt x="16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3"/>
                  <a:pt x="16" y="63"/>
                  <a:pt x="17" y="64"/>
                </a:cubicBezTo>
                <a:cubicBezTo>
                  <a:pt x="17" y="64"/>
                  <a:pt x="18" y="64"/>
                  <a:pt x="19" y="64"/>
                </a:cubicBezTo>
                <a:cubicBezTo>
                  <a:pt x="30" y="60"/>
                  <a:pt x="30" y="60"/>
                  <a:pt x="30" y="60"/>
                </a:cubicBezTo>
                <a:cubicBezTo>
                  <a:pt x="41" y="64"/>
                  <a:pt x="41" y="64"/>
                  <a:pt x="41" y="64"/>
                </a:cubicBezTo>
                <a:cubicBezTo>
                  <a:pt x="42" y="64"/>
                  <a:pt x="43" y="64"/>
                  <a:pt x="43" y="64"/>
                </a:cubicBezTo>
                <a:cubicBezTo>
                  <a:pt x="44" y="63"/>
                  <a:pt x="44" y="63"/>
                  <a:pt x="44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4" y="61"/>
                  <a:pt x="44" y="60"/>
                  <a:pt x="43" y="60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38"/>
                  <a:pt x="36" y="38"/>
                  <a:pt x="36" y="38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9" y="44"/>
                  <a:pt x="59" y="44"/>
                </a:cubicBezTo>
                <a:cubicBezTo>
                  <a:pt x="60" y="43"/>
                  <a:pt x="60" y="43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60" y="40"/>
                  <a:pt x="59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64" name="Group 163"/>
          <p:cNvGrpSpPr/>
          <p:nvPr/>
        </p:nvGrpSpPr>
        <p:grpSpPr>
          <a:xfrm>
            <a:off x="2211874" y="2009472"/>
            <a:ext cx="408032" cy="410735"/>
            <a:chOff x="5978526" y="4991101"/>
            <a:chExt cx="239712" cy="241300"/>
          </a:xfrm>
          <a:solidFill>
            <a:schemeClr val="tx1"/>
          </a:solidFill>
        </p:grpSpPr>
        <p:sp>
          <p:nvSpPr>
            <p:cNvPr id="165" name="Freeform 227"/>
            <p:cNvSpPr>
              <a:spLocks noEditPoints="1"/>
            </p:cNvSpPr>
            <p:nvPr/>
          </p:nvSpPr>
          <p:spPr bwMode="auto">
            <a:xfrm>
              <a:off x="5978526" y="5067301"/>
              <a:ext cx="165100" cy="165100"/>
            </a:xfrm>
            <a:custGeom>
              <a:avLst/>
              <a:gdLst>
                <a:gd name="T0" fmla="*/ 42 w 44"/>
                <a:gd name="T1" fmla="*/ 18 h 44"/>
                <a:gd name="T2" fmla="*/ 35 w 44"/>
                <a:gd name="T3" fmla="*/ 18 h 44"/>
                <a:gd name="T4" fmla="*/ 34 w 44"/>
                <a:gd name="T5" fmla="*/ 14 h 44"/>
                <a:gd name="T6" fmla="*/ 38 w 44"/>
                <a:gd name="T7" fmla="*/ 10 h 44"/>
                <a:gd name="T8" fmla="*/ 38 w 44"/>
                <a:gd name="T9" fmla="*/ 7 h 44"/>
                <a:gd name="T10" fmla="*/ 36 w 44"/>
                <a:gd name="T11" fmla="*/ 5 h 44"/>
                <a:gd name="T12" fmla="*/ 33 w 44"/>
                <a:gd name="T13" fmla="*/ 5 h 44"/>
                <a:gd name="T14" fmla="*/ 29 w 44"/>
                <a:gd name="T15" fmla="*/ 9 h 44"/>
                <a:gd name="T16" fmla="*/ 25 w 44"/>
                <a:gd name="T17" fmla="*/ 8 h 44"/>
                <a:gd name="T18" fmla="*/ 25 w 44"/>
                <a:gd name="T19" fmla="*/ 2 h 44"/>
                <a:gd name="T20" fmla="*/ 23 w 44"/>
                <a:gd name="T21" fmla="*/ 0 h 44"/>
                <a:gd name="T22" fmla="*/ 20 w 44"/>
                <a:gd name="T23" fmla="*/ 0 h 44"/>
                <a:gd name="T24" fmla="*/ 18 w 44"/>
                <a:gd name="T25" fmla="*/ 2 h 44"/>
                <a:gd name="T26" fmla="*/ 18 w 44"/>
                <a:gd name="T27" fmla="*/ 8 h 44"/>
                <a:gd name="T28" fmla="*/ 14 w 44"/>
                <a:gd name="T29" fmla="*/ 9 h 44"/>
                <a:gd name="T30" fmla="*/ 10 w 44"/>
                <a:gd name="T31" fmla="*/ 6 h 44"/>
                <a:gd name="T32" fmla="*/ 7 w 44"/>
                <a:gd name="T33" fmla="*/ 6 h 44"/>
                <a:gd name="T34" fmla="*/ 5 w 44"/>
                <a:gd name="T35" fmla="*/ 8 h 44"/>
                <a:gd name="T36" fmla="*/ 5 w 44"/>
                <a:gd name="T37" fmla="*/ 11 h 44"/>
                <a:gd name="T38" fmla="*/ 9 w 44"/>
                <a:gd name="T39" fmla="*/ 15 h 44"/>
                <a:gd name="T40" fmla="*/ 7 w 44"/>
                <a:gd name="T41" fmla="*/ 19 h 44"/>
                <a:gd name="T42" fmla="*/ 2 w 44"/>
                <a:gd name="T43" fmla="*/ 19 h 44"/>
                <a:gd name="T44" fmla="*/ 0 w 44"/>
                <a:gd name="T45" fmla="*/ 21 h 44"/>
                <a:gd name="T46" fmla="*/ 0 w 44"/>
                <a:gd name="T47" fmla="*/ 24 h 44"/>
                <a:gd name="T48" fmla="*/ 2 w 44"/>
                <a:gd name="T49" fmla="*/ 26 h 44"/>
                <a:gd name="T50" fmla="*/ 7 w 44"/>
                <a:gd name="T51" fmla="*/ 26 h 44"/>
                <a:gd name="T52" fmla="*/ 9 w 44"/>
                <a:gd name="T53" fmla="*/ 30 h 44"/>
                <a:gd name="T54" fmla="*/ 6 w 44"/>
                <a:gd name="T55" fmla="*/ 34 h 44"/>
                <a:gd name="T56" fmla="*/ 6 w 44"/>
                <a:gd name="T57" fmla="*/ 37 h 44"/>
                <a:gd name="T58" fmla="*/ 8 w 44"/>
                <a:gd name="T59" fmla="*/ 39 h 44"/>
                <a:gd name="T60" fmla="*/ 11 w 44"/>
                <a:gd name="T61" fmla="*/ 39 h 44"/>
                <a:gd name="T62" fmla="*/ 15 w 44"/>
                <a:gd name="T63" fmla="*/ 35 h 44"/>
                <a:gd name="T64" fmla="*/ 19 w 44"/>
                <a:gd name="T65" fmla="*/ 36 h 44"/>
                <a:gd name="T66" fmla="*/ 19 w 44"/>
                <a:gd name="T67" fmla="*/ 42 h 44"/>
                <a:gd name="T68" fmla="*/ 21 w 44"/>
                <a:gd name="T69" fmla="*/ 44 h 44"/>
                <a:gd name="T70" fmla="*/ 24 w 44"/>
                <a:gd name="T71" fmla="*/ 44 h 44"/>
                <a:gd name="T72" fmla="*/ 26 w 44"/>
                <a:gd name="T73" fmla="*/ 42 h 44"/>
                <a:gd name="T74" fmla="*/ 26 w 44"/>
                <a:gd name="T75" fmla="*/ 36 h 44"/>
                <a:gd name="T76" fmla="*/ 30 w 44"/>
                <a:gd name="T77" fmla="*/ 34 h 44"/>
                <a:gd name="T78" fmla="*/ 34 w 44"/>
                <a:gd name="T79" fmla="*/ 38 h 44"/>
                <a:gd name="T80" fmla="*/ 37 w 44"/>
                <a:gd name="T81" fmla="*/ 38 h 44"/>
                <a:gd name="T82" fmla="*/ 39 w 44"/>
                <a:gd name="T83" fmla="*/ 36 h 44"/>
                <a:gd name="T84" fmla="*/ 39 w 44"/>
                <a:gd name="T85" fmla="*/ 33 h 44"/>
                <a:gd name="T86" fmla="*/ 35 w 44"/>
                <a:gd name="T87" fmla="*/ 28 h 44"/>
                <a:gd name="T88" fmla="*/ 36 w 44"/>
                <a:gd name="T89" fmla="*/ 25 h 44"/>
                <a:gd name="T90" fmla="*/ 42 w 44"/>
                <a:gd name="T91" fmla="*/ 25 h 44"/>
                <a:gd name="T92" fmla="*/ 44 w 44"/>
                <a:gd name="T93" fmla="*/ 23 h 44"/>
                <a:gd name="T94" fmla="*/ 44 w 44"/>
                <a:gd name="T95" fmla="*/ 20 h 44"/>
                <a:gd name="T96" fmla="*/ 42 w 44"/>
                <a:gd name="T97" fmla="*/ 18 h 44"/>
                <a:gd name="T98" fmla="*/ 21 w 44"/>
                <a:gd name="T99" fmla="*/ 28 h 44"/>
                <a:gd name="T100" fmla="*/ 15 w 44"/>
                <a:gd name="T101" fmla="*/ 22 h 44"/>
                <a:gd name="T102" fmla="*/ 21 w 44"/>
                <a:gd name="T103" fmla="*/ 16 h 44"/>
                <a:gd name="T104" fmla="*/ 28 w 44"/>
                <a:gd name="T105" fmla="*/ 22 h 44"/>
                <a:gd name="T106" fmla="*/ 21 w 44"/>
                <a:gd name="T10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" h="44">
                  <a:moveTo>
                    <a:pt x="42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5" y="15"/>
                    <a:pt x="34" y="14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9"/>
                    <a:pt x="39" y="8"/>
                    <a:pt x="38" y="7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4"/>
                    <a:pt x="34" y="4"/>
                    <a:pt x="33" y="5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8" y="1"/>
                    <a:pt x="18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8"/>
                    <a:pt x="15" y="9"/>
                    <a:pt x="14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10"/>
                    <a:pt x="5" y="11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6"/>
                    <a:pt x="2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8"/>
                    <a:pt x="8" y="29"/>
                    <a:pt x="9" y="30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6" y="3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40"/>
                    <a:pt x="10" y="40"/>
                    <a:pt x="11" y="3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8" y="36"/>
                    <a:pt x="19" y="36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3"/>
                    <a:pt x="20" y="44"/>
                    <a:pt x="21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4"/>
                    <a:pt x="26" y="43"/>
                    <a:pt x="26" y="42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8" y="35"/>
                    <a:pt x="29" y="35"/>
                    <a:pt x="30" y="3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5" y="39"/>
                    <a:pt x="36" y="39"/>
                    <a:pt x="37" y="38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5"/>
                    <a:pt x="40" y="34"/>
                    <a:pt x="39" y="33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6"/>
                    <a:pt x="36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5"/>
                    <a:pt x="44" y="24"/>
                    <a:pt x="44" y="23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8"/>
                    <a:pt x="42" y="18"/>
                  </a:cubicBezTo>
                  <a:close/>
                  <a:moveTo>
                    <a:pt x="21" y="28"/>
                  </a:moveTo>
                  <a:cubicBezTo>
                    <a:pt x="18" y="28"/>
                    <a:pt x="15" y="25"/>
                    <a:pt x="15" y="22"/>
                  </a:cubicBezTo>
                  <a:cubicBezTo>
                    <a:pt x="15" y="19"/>
                    <a:pt x="18" y="16"/>
                    <a:pt x="21" y="16"/>
                  </a:cubicBezTo>
                  <a:cubicBezTo>
                    <a:pt x="25" y="16"/>
                    <a:pt x="28" y="19"/>
                    <a:pt x="28" y="22"/>
                  </a:cubicBezTo>
                  <a:cubicBezTo>
                    <a:pt x="28" y="25"/>
                    <a:pt x="25" y="28"/>
                    <a:pt x="2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228"/>
            <p:cNvSpPr>
              <a:spLocks noEditPoints="1"/>
            </p:cNvSpPr>
            <p:nvPr/>
          </p:nvSpPr>
          <p:spPr bwMode="auto">
            <a:xfrm>
              <a:off x="6113463" y="4991101"/>
              <a:ext cx="104775" cy="104775"/>
            </a:xfrm>
            <a:custGeom>
              <a:avLst/>
              <a:gdLst>
                <a:gd name="T0" fmla="*/ 26 w 28"/>
                <a:gd name="T1" fmla="*/ 11 h 28"/>
                <a:gd name="T2" fmla="*/ 23 w 28"/>
                <a:gd name="T3" fmla="*/ 11 h 28"/>
                <a:gd name="T4" fmla="*/ 22 w 28"/>
                <a:gd name="T5" fmla="*/ 9 h 28"/>
                <a:gd name="T6" fmla="*/ 24 w 28"/>
                <a:gd name="T7" fmla="*/ 7 h 28"/>
                <a:gd name="T8" fmla="*/ 24 w 28"/>
                <a:gd name="T9" fmla="*/ 4 h 28"/>
                <a:gd name="T10" fmla="*/ 23 w 28"/>
                <a:gd name="T11" fmla="*/ 3 h 28"/>
                <a:gd name="T12" fmla="*/ 21 w 28"/>
                <a:gd name="T13" fmla="*/ 3 h 28"/>
                <a:gd name="T14" fmla="*/ 18 w 28"/>
                <a:gd name="T15" fmla="*/ 6 h 28"/>
                <a:gd name="T16" fmla="*/ 16 w 28"/>
                <a:gd name="T17" fmla="*/ 5 h 28"/>
                <a:gd name="T18" fmla="*/ 16 w 28"/>
                <a:gd name="T19" fmla="*/ 2 h 28"/>
                <a:gd name="T20" fmla="*/ 14 w 28"/>
                <a:gd name="T21" fmla="*/ 0 h 28"/>
                <a:gd name="T22" fmla="*/ 13 w 28"/>
                <a:gd name="T23" fmla="*/ 0 h 28"/>
                <a:gd name="T24" fmla="*/ 11 w 28"/>
                <a:gd name="T25" fmla="*/ 2 h 28"/>
                <a:gd name="T26" fmla="*/ 11 w 28"/>
                <a:gd name="T27" fmla="*/ 5 h 28"/>
                <a:gd name="T28" fmla="*/ 9 w 28"/>
                <a:gd name="T29" fmla="*/ 6 h 28"/>
                <a:gd name="T30" fmla="*/ 7 w 28"/>
                <a:gd name="T31" fmla="*/ 4 h 28"/>
                <a:gd name="T32" fmla="*/ 4 w 28"/>
                <a:gd name="T33" fmla="*/ 4 h 28"/>
                <a:gd name="T34" fmla="*/ 3 w 28"/>
                <a:gd name="T35" fmla="*/ 5 h 28"/>
                <a:gd name="T36" fmla="*/ 3 w 28"/>
                <a:gd name="T37" fmla="*/ 7 h 28"/>
                <a:gd name="T38" fmla="*/ 6 w 28"/>
                <a:gd name="T39" fmla="*/ 9 h 28"/>
                <a:gd name="T40" fmla="*/ 4 w 28"/>
                <a:gd name="T41" fmla="*/ 12 h 28"/>
                <a:gd name="T42" fmla="*/ 2 w 28"/>
                <a:gd name="T43" fmla="*/ 12 h 28"/>
                <a:gd name="T44" fmla="*/ 0 w 28"/>
                <a:gd name="T45" fmla="*/ 14 h 28"/>
                <a:gd name="T46" fmla="*/ 0 w 28"/>
                <a:gd name="T47" fmla="*/ 15 h 28"/>
                <a:gd name="T48" fmla="*/ 2 w 28"/>
                <a:gd name="T49" fmla="*/ 17 h 28"/>
                <a:gd name="T50" fmla="*/ 5 w 28"/>
                <a:gd name="T51" fmla="*/ 17 h 28"/>
                <a:gd name="T52" fmla="*/ 6 w 28"/>
                <a:gd name="T53" fmla="*/ 19 h 28"/>
                <a:gd name="T54" fmla="*/ 4 w 28"/>
                <a:gd name="T55" fmla="*/ 21 h 28"/>
                <a:gd name="T56" fmla="*/ 4 w 28"/>
                <a:gd name="T57" fmla="*/ 24 h 28"/>
                <a:gd name="T58" fmla="*/ 5 w 28"/>
                <a:gd name="T59" fmla="*/ 25 h 28"/>
                <a:gd name="T60" fmla="*/ 7 w 28"/>
                <a:gd name="T61" fmla="*/ 25 h 28"/>
                <a:gd name="T62" fmla="*/ 9 w 28"/>
                <a:gd name="T63" fmla="*/ 22 h 28"/>
                <a:gd name="T64" fmla="*/ 12 w 28"/>
                <a:gd name="T65" fmla="*/ 23 h 28"/>
                <a:gd name="T66" fmla="*/ 12 w 28"/>
                <a:gd name="T67" fmla="*/ 26 h 28"/>
                <a:gd name="T68" fmla="*/ 14 w 28"/>
                <a:gd name="T69" fmla="*/ 28 h 28"/>
                <a:gd name="T70" fmla="*/ 15 w 28"/>
                <a:gd name="T71" fmla="*/ 28 h 28"/>
                <a:gd name="T72" fmla="*/ 17 w 28"/>
                <a:gd name="T73" fmla="*/ 26 h 28"/>
                <a:gd name="T74" fmla="*/ 17 w 28"/>
                <a:gd name="T75" fmla="*/ 23 h 28"/>
                <a:gd name="T76" fmla="*/ 19 w 28"/>
                <a:gd name="T77" fmla="*/ 22 h 28"/>
                <a:gd name="T78" fmla="*/ 21 w 28"/>
                <a:gd name="T79" fmla="*/ 24 h 28"/>
                <a:gd name="T80" fmla="*/ 24 w 28"/>
                <a:gd name="T81" fmla="*/ 24 h 28"/>
                <a:gd name="T82" fmla="*/ 25 w 28"/>
                <a:gd name="T83" fmla="*/ 23 h 28"/>
                <a:gd name="T84" fmla="*/ 25 w 28"/>
                <a:gd name="T85" fmla="*/ 21 h 28"/>
                <a:gd name="T86" fmla="*/ 22 w 28"/>
                <a:gd name="T87" fmla="*/ 18 h 28"/>
                <a:gd name="T88" fmla="*/ 23 w 28"/>
                <a:gd name="T89" fmla="*/ 16 h 28"/>
                <a:gd name="T90" fmla="*/ 26 w 28"/>
                <a:gd name="T91" fmla="*/ 16 h 28"/>
                <a:gd name="T92" fmla="*/ 28 w 28"/>
                <a:gd name="T93" fmla="*/ 14 h 28"/>
                <a:gd name="T94" fmla="*/ 28 w 28"/>
                <a:gd name="T95" fmla="*/ 13 h 28"/>
                <a:gd name="T96" fmla="*/ 26 w 28"/>
                <a:gd name="T97" fmla="*/ 11 h 28"/>
                <a:gd name="T98" fmla="*/ 14 w 28"/>
                <a:gd name="T99" fmla="*/ 18 h 28"/>
                <a:gd name="T100" fmla="*/ 10 w 28"/>
                <a:gd name="T101" fmla="*/ 14 h 28"/>
                <a:gd name="T102" fmla="*/ 14 w 28"/>
                <a:gd name="T103" fmla="*/ 10 h 28"/>
                <a:gd name="T104" fmla="*/ 18 w 28"/>
                <a:gd name="T105" fmla="*/ 14 h 28"/>
                <a:gd name="T106" fmla="*/ 14 w 28"/>
                <a:gd name="T10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28">
                  <a:moveTo>
                    <a:pt x="26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5"/>
                    <a:pt x="24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5"/>
                    <a:pt x="16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1"/>
                    <a:pt x="4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3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7" y="27"/>
                    <a:pt x="17" y="26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2"/>
                    <a:pt x="19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5" y="21"/>
                    <a:pt x="25" y="2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8" y="15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7" y="11"/>
                    <a:pt x="26" y="11"/>
                  </a:cubicBezTo>
                  <a:close/>
                  <a:moveTo>
                    <a:pt x="14" y="18"/>
                  </a:moveTo>
                  <a:cubicBezTo>
                    <a:pt x="11" y="18"/>
                    <a:pt x="10" y="16"/>
                    <a:pt x="10" y="14"/>
                  </a:cubicBezTo>
                  <a:cubicBezTo>
                    <a:pt x="10" y="12"/>
                    <a:pt x="11" y="10"/>
                    <a:pt x="14" y="10"/>
                  </a:cubicBezTo>
                  <a:cubicBezTo>
                    <a:pt x="16" y="10"/>
                    <a:pt x="18" y="12"/>
                    <a:pt x="18" y="14"/>
                  </a:cubicBezTo>
                  <a:cubicBezTo>
                    <a:pt x="18" y="16"/>
                    <a:pt x="16" y="18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7" name="Group 166"/>
          <p:cNvGrpSpPr/>
          <p:nvPr/>
        </p:nvGrpSpPr>
        <p:grpSpPr>
          <a:xfrm>
            <a:off x="11223115" y="2009472"/>
            <a:ext cx="294541" cy="410735"/>
            <a:chOff x="6457951" y="4991101"/>
            <a:chExt cx="173038" cy="241300"/>
          </a:xfrm>
          <a:solidFill>
            <a:schemeClr val="tx1"/>
          </a:solidFill>
        </p:grpSpPr>
        <p:sp>
          <p:nvSpPr>
            <p:cNvPr id="168" name="Freeform 232"/>
            <p:cNvSpPr>
              <a:spLocks noEditPoints="1"/>
            </p:cNvSpPr>
            <p:nvPr/>
          </p:nvSpPr>
          <p:spPr bwMode="auto">
            <a:xfrm>
              <a:off x="6457951" y="4991101"/>
              <a:ext cx="173038" cy="241300"/>
            </a:xfrm>
            <a:custGeom>
              <a:avLst/>
              <a:gdLst>
                <a:gd name="T0" fmla="*/ 43 w 46"/>
                <a:gd name="T1" fmla="*/ 6 h 64"/>
                <a:gd name="T2" fmla="*/ 46 w 46"/>
                <a:gd name="T3" fmla="*/ 6 h 64"/>
                <a:gd name="T4" fmla="*/ 46 w 46"/>
                <a:gd name="T5" fmla="*/ 0 h 64"/>
                <a:gd name="T6" fmla="*/ 0 w 46"/>
                <a:gd name="T7" fmla="*/ 0 h 64"/>
                <a:gd name="T8" fmla="*/ 0 w 46"/>
                <a:gd name="T9" fmla="*/ 6 h 64"/>
                <a:gd name="T10" fmla="*/ 4 w 46"/>
                <a:gd name="T11" fmla="*/ 6 h 64"/>
                <a:gd name="T12" fmla="*/ 17 w 46"/>
                <a:gd name="T13" fmla="*/ 29 h 64"/>
                <a:gd name="T14" fmla="*/ 17 w 46"/>
                <a:gd name="T15" fmla="*/ 36 h 64"/>
                <a:gd name="T16" fmla="*/ 4 w 46"/>
                <a:gd name="T17" fmla="*/ 58 h 64"/>
                <a:gd name="T18" fmla="*/ 0 w 46"/>
                <a:gd name="T19" fmla="*/ 58 h 64"/>
                <a:gd name="T20" fmla="*/ 0 w 46"/>
                <a:gd name="T21" fmla="*/ 64 h 64"/>
                <a:gd name="T22" fmla="*/ 46 w 46"/>
                <a:gd name="T23" fmla="*/ 64 h 64"/>
                <a:gd name="T24" fmla="*/ 46 w 46"/>
                <a:gd name="T25" fmla="*/ 58 h 64"/>
                <a:gd name="T26" fmla="*/ 43 w 46"/>
                <a:gd name="T27" fmla="*/ 58 h 64"/>
                <a:gd name="T28" fmla="*/ 30 w 46"/>
                <a:gd name="T29" fmla="*/ 36 h 64"/>
                <a:gd name="T30" fmla="*/ 30 w 46"/>
                <a:gd name="T31" fmla="*/ 29 h 64"/>
                <a:gd name="T32" fmla="*/ 43 w 46"/>
                <a:gd name="T33" fmla="*/ 6 h 64"/>
                <a:gd name="T34" fmla="*/ 28 w 46"/>
                <a:gd name="T35" fmla="*/ 38 h 64"/>
                <a:gd name="T36" fmla="*/ 40 w 46"/>
                <a:gd name="T37" fmla="*/ 58 h 64"/>
                <a:gd name="T38" fmla="*/ 37 w 46"/>
                <a:gd name="T39" fmla="*/ 58 h 64"/>
                <a:gd name="T40" fmla="*/ 31 w 46"/>
                <a:gd name="T41" fmla="*/ 51 h 64"/>
                <a:gd name="T42" fmla="*/ 24 w 46"/>
                <a:gd name="T43" fmla="*/ 43 h 64"/>
                <a:gd name="T44" fmla="*/ 17 w 46"/>
                <a:gd name="T45" fmla="*/ 51 h 64"/>
                <a:gd name="T46" fmla="*/ 11 w 46"/>
                <a:gd name="T47" fmla="*/ 58 h 64"/>
                <a:gd name="T48" fmla="*/ 7 w 46"/>
                <a:gd name="T49" fmla="*/ 58 h 64"/>
                <a:gd name="T50" fmla="*/ 19 w 46"/>
                <a:gd name="T51" fmla="*/ 38 h 64"/>
                <a:gd name="T52" fmla="*/ 20 w 46"/>
                <a:gd name="T53" fmla="*/ 38 h 64"/>
                <a:gd name="T54" fmla="*/ 20 w 46"/>
                <a:gd name="T55" fmla="*/ 26 h 64"/>
                <a:gd name="T56" fmla="*/ 19 w 46"/>
                <a:gd name="T57" fmla="*/ 26 h 64"/>
                <a:gd name="T58" fmla="*/ 7 w 46"/>
                <a:gd name="T59" fmla="*/ 6 h 64"/>
                <a:gd name="T60" fmla="*/ 40 w 46"/>
                <a:gd name="T61" fmla="*/ 6 h 64"/>
                <a:gd name="T62" fmla="*/ 28 w 46"/>
                <a:gd name="T63" fmla="*/ 26 h 64"/>
                <a:gd name="T64" fmla="*/ 27 w 46"/>
                <a:gd name="T65" fmla="*/ 26 h 64"/>
                <a:gd name="T66" fmla="*/ 27 w 46"/>
                <a:gd name="T67" fmla="*/ 38 h 64"/>
                <a:gd name="T68" fmla="*/ 28 w 46"/>
                <a:gd name="T69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64">
                  <a:moveTo>
                    <a:pt x="43" y="6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8"/>
                    <a:pt x="9" y="26"/>
                    <a:pt x="17" y="29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9" y="38"/>
                    <a:pt x="5" y="46"/>
                    <a:pt x="4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2" y="46"/>
                    <a:pt x="38" y="38"/>
                    <a:pt x="30" y="3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8" y="26"/>
                    <a:pt x="42" y="18"/>
                    <a:pt x="43" y="6"/>
                  </a:cubicBezTo>
                  <a:close/>
                  <a:moveTo>
                    <a:pt x="28" y="38"/>
                  </a:moveTo>
                  <a:cubicBezTo>
                    <a:pt x="37" y="40"/>
                    <a:pt x="39" y="49"/>
                    <a:pt x="40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8" y="49"/>
                    <a:pt x="10" y="40"/>
                    <a:pt x="19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0" y="24"/>
                    <a:pt x="8" y="15"/>
                    <a:pt x="7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15"/>
                    <a:pt x="37" y="24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38"/>
                    <a:pt x="27" y="38"/>
                    <a:pt x="27" y="38"/>
                  </a:cubicBezTo>
                  <a:lnTo>
                    <a:pt x="28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233"/>
            <p:cNvSpPr>
              <a:spLocks/>
            </p:cNvSpPr>
            <p:nvPr/>
          </p:nvSpPr>
          <p:spPr bwMode="auto">
            <a:xfrm>
              <a:off x="6523038" y="5062538"/>
              <a:ext cx="52388" cy="30163"/>
            </a:xfrm>
            <a:custGeom>
              <a:avLst/>
              <a:gdLst>
                <a:gd name="T0" fmla="*/ 33 w 33"/>
                <a:gd name="T1" fmla="*/ 0 h 19"/>
                <a:gd name="T2" fmla="*/ 0 w 33"/>
                <a:gd name="T3" fmla="*/ 0 h 19"/>
                <a:gd name="T4" fmla="*/ 9 w 33"/>
                <a:gd name="T5" fmla="*/ 10 h 19"/>
                <a:gd name="T6" fmla="*/ 16 w 33"/>
                <a:gd name="T7" fmla="*/ 19 h 19"/>
                <a:gd name="T8" fmla="*/ 23 w 33"/>
                <a:gd name="T9" fmla="*/ 10 h 19"/>
                <a:gd name="T10" fmla="*/ 33 w 33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9">
                  <a:moveTo>
                    <a:pt x="33" y="0"/>
                  </a:moveTo>
                  <a:lnTo>
                    <a:pt x="0" y="0"/>
                  </a:lnTo>
                  <a:lnTo>
                    <a:pt x="9" y="10"/>
                  </a:lnTo>
                  <a:lnTo>
                    <a:pt x="16" y="19"/>
                  </a:lnTo>
                  <a:lnTo>
                    <a:pt x="23" y="10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70" name="Freeform 9"/>
          <p:cNvSpPr>
            <a:spLocks noEditPoints="1"/>
          </p:cNvSpPr>
          <p:nvPr/>
        </p:nvSpPr>
        <p:spPr bwMode="auto">
          <a:xfrm>
            <a:off x="8338879" y="1952314"/>
            <a:ext cx="214619" cy="525051"/>
          </a:xfrm>
          <a:custGeom>
            <a:avLst/>
            <a:gdLst>
              <a:gd name="T0" fmla="*/ 229 w 280"/>
              <a:gd name="T1" fmla="*/ 44 h 685"/>
              <a:gd name="T2" fmla="*/ 206 w 280"/>
              <a:gd name="T3" fmla="*/ 0 h 685"/>
              <a:gd name="T4" fmla="*/ 75 w 280"/>
              <a:gd name="T5" fmla="*/ 0 h 685"/>
              <a:gd name="T6" fmla="*/ 49 w 280"/>
              <a:gd name="T7" fmla="*/ 42 h 685"/>
              <a:gd name="T8" fmla="*/ 79 w 280"/>
              <a:gd name="T9" fmla="*/ 140 h 685"/>
              <a:gd name="T10" fmla="*/ 0 w 280"/>
              <a:gd name="T11" fmla="*/ 534 h 685"/>
              <a:gd name="T12" fmla="*/ 140 w 280"/>
              <a:gd name="T13" fmla="*/ 685 h 685"/>
              <a:gd name="T14" fmla="*/ 280 w 280"/>
              <a:gd name="T15" fmla="*/ 534 h 685"/>
              <a:gd name="T16" fmla="*/ 199 w 280"/>
              <a:gd name="T17" fmla="*/ 139 h 685"/>
              <a:gd name="T18" fmla="*/ 229 w 280"/>
              <a:gd name="T19" fmla="*/ 44 h 685"/>
              <a:gd name="T20" fmla="*/ 95 w 280"/>
              <a:gd name="T21" fmla="*/ 35 h 685"/>
              <a:gd name="T22" fmla="*/ 185 w 280"/>
              <a:gd name="T23" fmla="*/ 35 h 685"/>
              <a:gd name="T24" fmla="*/ 192 w 280"/>
              <a:gd name="T25" fmla="*/ 47 h 685"/>
              <a:gd name="T26" fmla="*/ 168 w 280"/>
              <a:gd name="T27" fmla="*/ 122 h 685"/>
              <a:gd name="T28" fmla="*/ 110 w 280"/>
              <a:gd name="T29" fmla="*/ 122 h 685"/>
              <a:gd name="T30" fmla="*/ 86 w 280"/>
              <a:gd name="T31" fmla="*/ 47 h 685"/>
              <a:gd name="T32" fmla="*/ 95 w 280"/>
              <a:gd name="T33" fmla="*/ 35 h 685"/>
              <a:gd name="T34" fmla="*/ 61 w 280"/>
              <a:gd name="T35" fmla="*/ 406 h 685"/>
              <a:gd name="T36" fmla="*/ 209 w 280"/>
              <a:gd name="T37" fmla="*/ 559 h 685"/>
              <a:gd name="T38" fmla="*/ 181 w 280"/>
              <a:gd name="T39" fmla="*/ 589 h 685"/>
              <a:gd name="T40" fmla="*/ 50 w 280"/>
              <a:gd name="T41" fmla="*/ 459 h 685"/>
              <a:gd name="T42" fmla="*/ 61 w 280"/>
              <a:gd name="T43" fmla="*/ 406 h 685"/>
              <a:gd name="T44" fmla="*/ 65 w 280"/>
              <a:gd name="T45" fmla="*/ 386 h 685"/>
              <a:gd name="T46" fmla="*/ 76 w 280"/>
              <a:gd name="T47" fmla="*/ 331 h 685"/>
              <a:gd name="T48" fmla="*/ 238 w 280"/>
              <a:gd name="T49" fmla="*/ 500 h 685"/>
              <a:gd name="T50" fmla="*/ 242 w 280"/>
              <a:gd name="T51" fmla="*/ 523 h 685"/>
              <a:gd name="T52" fmla="*/ 221 w 280"/>
              <a:gd name="T53" fmla="*/ 546 h 685"/>
              <a:gd name="T54" fmla="*/ 65 w 280"/>
              <a:gd name="T55" fmla="*/ 386 h 685"/>
              <a:gd name="T56" fmla="*/ 80 w 280"/>
              <a:gd name="T57" fmla="*/ 311 h 685"/>
              <a:gd name="T58" fmla="*/ 90 w 280"/>
              <a:gd name="T59" fmla="*/ 262 h 685"/>
              <a:gd name="T60" fmla="*/ 214 w 280"/>
              <a:gd name="T61" fmla="*/ 385 h 685"/>
              <a:gd name="T62" fmla="*/ 231 w 280"/>
              <a:gd name="T63" fmla="*/ 468 h 685"/>
              <a:gd name="T64" fmla="*/ 80 w 280"/>
              <a:gd name="T65" fmla="*/ 311 h 685"/>
              <a:gd name="T66" fmla="*/ 94 w 280"/>
              <a:gd name="T67" fmla="*/ 242 h 685"/>
              <a:gd name="T68" fmla="*/ 105 w 280"/>
              <a:gd name="T69" fmla="*/ 187 h 685"/>
              <a:gd name="T70" fmla="*/ 192 w 280"/>
              <a:gd name="T71" fmla="*/ 278 h 685"/>
              <a:gd name="T72" fmla="*/ 208 w 280"/>
              <a:gd name="T73" fmla="*/ 355 h 685"/>
              <a:gd name="T74" fmla="*/ 94 w 280"/>
              <a:gd name="T75" fmla="*/ 242 h 685"/>
              <a:gd name="T76" fmla="*/ 46 w 280"/>
              <a:gd name="T77" fmla="*/ 479 h 685"/>
              <a:gd name="T78" fmla="*/ 169 w 280"/>
              <a:gd name="T79" fmla="*/ 602 h 685"/>
              <a:gd name="T80" fmla="*/ 140 w 280"/>
              <a:gd name="T81" fmla="*/ 634 h 685"/>
              <a:gd name="T82" fmla="*/ 37 w 280"/>
              <a:gd name="T83" fmla="*/ 523 h 685"/>
              <a:gd name="T84" fmla="*/ 46 w 280"/>
              <a:gd name="T85" fmla="*/ 479 h 685"/>
              <a:gd name="T86" fmla="*/ 168 w 280"/>
              <a:gd name="T87" fmla="*/ 156 h 685"/>
              <a:gd name="T88" fmla="*/ 185 w 280"/>
              <a:gd name="T89" fmla="*/ 246 h 685"/>
              <a:gd name="T90" fmla="*/ 109 w 280"/>
              <a:gd name="T91" fmla="*/ 166 h 685"/>
              <a:gd name="T92" fmla="*/ 111 w 280"/>
              <a:gd name="T93" fmla="*/ 156 h 685"/>
              <a:gd name="T94" fmla="*/ 168 w 280"/>
              <a:gd name="T95" fmla="*/ 156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0" h="685">
                <a:moveTo>
                  <a:pt x="229" y="44"/>
                </a:moveTo>
                <a:lnTo>
                  <a:pt x="206" y="0"/>
                </a:lnTo>
                <a:lnTo>
                  <a:pt x="75" y="0"/>
                </a:lnTo>
                <a:lnTo>
                  <a:pt x="49" y="42"/>
                </a:lnTo>
                <a:lnTo>
                  <a:pt x="79" y="140"/>
                </a:lnTo>
                <a:lnTo>
                  <a:pt x="0" y="534"/>
                </a:lnTo>
                <a:lnTo>
                  <a:pt x="140" y="685"/>
                </a:lnTo>
                <a:lnTo>
                  <a:pt x="280" y="534"/>
                </a:lnTo>
                <a:lnTo>
                  <a:pt x="199" y="139"/>
                </a:lnTo>
                <a:lnTo>
                  <a:pt x="229" y="44"/>
                </a:lnTo>
                <a:close/>
                <a:moveTo>
                  <a:pt x="95" y="35"/>
                </a:moveTo>
                <a:lnTo>
                  <a:pt x="185" y="35"/>
                </a:lnTo>
                <a:lnTo>
                  <a:pt x="192" y="47"/>
                </a:lnTo>
                <a:lnTo>
                  <a:pt x="168" y="122"/>
                </a:lnTo>
                <a:lnTo>
                  <a:pt x="110" y="122"/>
                </a:lnTo>
                <a:lnTo>
                  <a:pt x="86" y="47"/>
                </a:lnTo>
                <a:lnTo>
                  <a:pt x="95" y="35"/>
                </a:lnTo>
                <a:close/>
                <a:moveTo>
                  <a:pt x="61" y="406"/>
                </a:moveTo>
                <a:lnTo>
                  <a:pt x="209" y="559"/>
                </a:lnTo>
                <a:lnTo>
                  <a:pt x="181" y="589"/>
                </a:lnTo>
                <a:lnTo>
                  <a:pt x="50" y="459"/>
                </a:lnTo>
                <a:lnTo>
                  <a:pt x="61" y="406"/>
                </a:lnTo>
                <a:close/>
                <a:moveTo>
                  <a:pt x="65" y="386"/>
                </a:moveTo>
                <a:lnTo>
                  <a:pt x="76" y="331"/>
                </a:lnTo>
                <a:lnTo>
                  <a:pt x="238" y="500"/>
                </a:lnTo>
                <a:lnTo>
                  <a:pt x="242" y="523"/>
                </a:lnTo>
                <a:lnTo>
                  <a:pt x="221" y="546"/>
                </a:lnTo>
                <a:lnTo>
                  <a:pt x="65" y="386"/>
                </a:lnTo>
                <a:close/>
                <a:moveTo>
                  <a:pt x="80" y="311"/>
                </a:moveTo>
                <a:lnTo>
                  <a:pt x="90" y="262"/>
                </a:lnTo>
                <a:lnTo>
                  <a:pt x="214" y="385"/>
                </a:lnTo>
                <a:lnTo>
                  <a:pt x="231" y="468"/>
                </a:lnTo>
                <a:lnTo>
                  <a:pt x="80" y="311"/>
                </a:lnTo>
                <a:close/>
                <a:moveTo>
                  <a:pt x="94" y="242"/>
                </a:moveTo>
                <a:lnTo>
                  <a:pt x="105" y="187"/>
                </a:lnTo>
                <a:lnTo>
                  <a:pt x="192" y="278"/>
                </a:lnTo>
                <a:lnTo>
                  <a:pt x="208" y="355"/>
                </a:lnTo>
                <a:lnTo>
                  <a:pt x="94" y="242"/>
                </a:lnTo>
                <a:close/>
                <a:moveTo>
                  <a:pt x="46" y="479"/>
                </a:moveTo>
                <a:lnTo>
                  <a:pt x="169" y="602"/>
                </a:lnTo>
                <a:lnTo>
                  <a:pt x="140" y="634"/>
                </a:lnTo>
                <a:lnTo>
                  <a:pt x="37" y="523"/>
                </a:lnTo>
                <a:lnTo>
                  <a:pt x="46" y="479"/>
                </a:lnTo>
                <a:close/>
                <a:moveTo>
                  <a:pt x="168" y="156"/>
                </a:moveTo>
                <a:lnTo>
                  <a:pt x="185" y="246"/>
                </a:lnTo>
                <a:lnTo>
                  <a:pt x="109" y="166"/>
                </a:lnTo>
                <a:lnTo>
                  <a:pt x="111" y="156"/>
                </a:lnTo>
                <a:lnTo>
                  <a:pt x="168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71" name="Group 170"/>
          <p:cNvGrpSpPr/>
          <p:nvPr/>
        </p:nvGrpSpPr>
        <p:grpSpPr>
          <a:xfrm>
            <a:off x="11130633" y="1081886"/>
            <a:ext cx="479504" cy="591092"/>
            <a:chOff x="3328993" y="1898648"/>
            <a:chExt cx="1193802" cy="1471615"/>
          </a:xfrm>
          <a:solidFill>
            <a:schemeClr val="tx1"/>
          </a:solidFill>
          <a:effectLst/>
        </p:grpSpPr>
        <p:sp>
          <p:nvSpPr>
            <p:cNvPr id="172" name="Freeform 5"/>
            <p:cNvSpPr>
              <a:spLocks noEditPoints="1"/>
            </p:cNvSpPr>
            <p:nvPr/>
          </p:nvSpPr>
          <p:spPr bwMode="auto">
            <a:xfrm>
              <a:off x="3328993" y="2593972"/>
              <a:ext cx="1193802" cy="223838"/>
            </a:xfrm>
            <a:custGeom>
              <a:avLst/>
              <a:gdLst>
                <a:gd name="T0" fmla="*/ 752 w 752"/>
                <a:gd name="T1" fmla="*/ 0 h 141"/>
                <a:gd name="T2" fmla="*/ 0 w 752"/>
                <a:gd name="T3" fmla="*/ 2 h 141"/>
                <a:gd name="T4" fmla="*/ 1 w 752"/>
                <a:gd name="T5" fmla="*/ 141 h 141"/>
                <a:gd name="T6" fmla="*/ 752 w 752"/>
                <a:gd name="T7" fmla="*/ 139 h 141"/>
                <a:gd name="T8" fmla="*/ 752 w 752"/>
                <a:gd name="T9" fmla="*/ 0 h 141"/>
                <a:gd name="T10" fmla="*/ 79 w 752"/>
                <a:gd name="T11" fmla="*/ 80 h 141"/>
                <a:gd name="T12" fmla="*/ 79 w 752"/>
                <a:gd name="T13" fmla="*/ 12 h 141"/>
                <a:gd name="T14" fmla="*/ 97 w 752"/>
                <a:gd name="T15" fmla="*/ 12 h 141"/>
                <a:gd name="T16" fmla="*/ 97 w 752"/>
                <a:gd name="T17" fmla="*/ 80 h 141"/>
                <a:gd name="T18" fmla="*/ 79 w 752"/>
                <a:gd name="T19" fmla="*/ 80 h 141"/>
                <a:gd name="T20" fmla="*/ 153 w 752"/>
                <a:gd name="T21" fmla="*/ 80 h 141"/>
                <a:gd name="T22" fmla="*/ 153 w 752"/>
                <a:gd name="T23" fmla="*/ 12 h 141"/>
                <a:gd name="T24" fmla="*/ 172 w 752"/>
                <a:gd name="T25" fmla="*/ 12 h 141"/>
                <a:gd name="T26" fmla="*/ 172 w 752"/>
                <a:gd name="T27" fmla="*/ 80 h 141"/>
                <a:gd name="T28" fmla="*/ 153 w 752"/>
                <a:gd name="T29" fmla="*/ 80 h 141"/>
                <a:gd name="T30" fmla="*/ 228 w 752"/>
                <a:gd name="T31" fmla="*/ 80 h 141"/>
                <a:gd name="T32" fmla="*/ 227 w 752"/>
                <a:gd name="T33" fmla="*/ 12 h 141"/>
                <a:gd name="T34" fmla="*/ 246 w 752"/>
                <a:gd name="T35" fmla="*/ 12 h 141"/>
                <a:gd name="T36" fmla="*/ 246 w 752"/>
                <a:gd name="T37" fmla="*/ 80 h 141"/>
                <a:gd name="T38" fmla="*/ 228 w 752"/>
                <a:gd name="T39" fmla="*/ 80 h 141"/>
                <a:gd name="T40" fmla="*/ 302 w 752"/>
                <a:gd name="T41" fmla="*/ 80 h 141"/>
                <a:gd name="T42" fmla="*/ 302 w 752"/>
                <a:gd name="T43" fmla="*/ 12 h 141"/>
                <a:gd name="T44" fmla="*/ 320 w 752"/>
                <a:gd name="T45" fmla="*/ 12 h 141"/>
                <a:gd name="T46" fmla="*/ 320 w 752"/>
                <a:gd name="T47" fmla="*/ 80 h 141"/>
                <a:gd name="T48" fmla="*/ 302 w 752"/>
                <a:gd name="T49" fmla="*/ 80 h 141"/>
                <a:gd name="T50" fmla="*/ 376 w 752"/>
                <a:gd name="T51" fmla="*/ 80 h 141"/>
                <a:gd name="T52" fmla="*/ 376 w 752"/>
                <a:gd name="T53" fmla="*/ 12 h 141"/>
                <a:gd name="T54" fmla="*/ 395 w 752"/>
                <a:gd name="T55" fmla="*/ 12 h 141"/>
                <a:gd name="T56" fmla="*/ 395 w 752"/>
                <a:gd name="T57" fmla="*/ 80 h 141"/>
                <a:gd name="T58" fmla="*/ 376 w 752"/>
                <a:gd name="T59" fmla="*/ 80 h 141"/>
                <a:gd name="T60" fmla="*/ 451 w 752"/>
                <a:gd name="T61" fmla="*/ 80 h 141"/>
                <a:gd name="T62" fmla="*/ 451 w 752"/>
                <a:gd name="T63" fmla="*/ 12 h 141"/>
                <a:gd name="T64" fmla="*/ 469 w 752"/>
                <a:gd name="T65" fmla="*/ 12 h 141"/>
                <a:gd name="T66" fmla="*/ 469 w 752"/>
                <a:gd name="T67" fmla="*/ 80 h 141"/>
                <a:gd name="T68" fmla="*/ 451 w 752"/>
                <a:gd name="T69" fmla="*/ 80 h 141"/>
                <a:gd name="T70" fmla="*/ 525 w 752"/>
                <a:gd name="T71" fmla="*/ 80 h 141"/>
                <a:gd name="T72" fmla="*/ 525 w 752"/>
                <a:gd name="T73" fmla="*/ 12 h 141"/>
                <a:gd name="T74" fmla="*/ 543 w 752"/>
                <a:gd name="T75" fmla="*/ 12 h 141"/>
                <a:gd name="T76" fmla="*/ 545 w 752"/>
                <a:gd name="T77" fmla="*/ 80 h 141"/>
                <a:gd name="T78" fmla="*/ 525 w 752"/>
                <a:gd name="T79" fmla="*/ 80 h 141"/>
                <a:gd name="T80" fmla="*/ 599 w 752"/>
                <a:gd name="T81" fmla="*/ 80 h 141"/>
                <a:gd name="T82" fmla="*/ 599 w 752"/>
                <a:gd name="T83" fmla="*/ 12 h 141"/>
                <a:gd name="T84" fmla="*/ 619 w 752"/>
                <a:gd name="T85" fmla="*/ 12 h 141"/>
                <a:gd name="T86" fmla="*/ 619 w 752"/>
                <a:gd name="T87" fmla="*/ 80 h 141"/>
                <a:gd name="T88" fmla="*/ 599 w 752"/>
                <a:gd name="T89" fmla="*/ 80 h 141"/>
                <a:gd name="T90" fmla="*/ 675 w 752"/>
                <a:gd name="T91" fmla="*/ 79 h 141"/>
                <a:gd name="T92" fmla="*/ 675 w 752"/>
                <a:gd name="T93" fmla="*/ 11 h 141"/>
                <a:gd name="T94" fmla="*/ 693 w 752"/>
                <a:gd name="T95" fmla="*/ 11 h 141"/>
                <a:gd name="T96" fmla="*/ 693 w 752"/>
                <a:gd name="T97" fmla="*/ 79 h 141"/>
                <a:gd name="T98" fmla="*/ 675 w 752"/>
                <a:gd name="T99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2" h="141">
                  <a:moveTo>
                    <a:pt x="752" y="0"/>
                  </a:moveTo>
                  <a:lnTo>
                    <a:pt x="0" y="2"/>
                  </a:lnTo>
                  <a:lnTo>
                    <a:pt x="1" y="141"/>
                  </a:lnTo>
                  <a:lnTo>
                    <a:pt x="752" y="139"/>
                  </a:lnTo>
                  <a:lnTo>
                    <a:pt x="752" y="0"/>
                  </a:lnTo>
                  <a:close/>
                  <a:moveTo>
                    <a:pt x="79" y="80"/>
                  </a:moveTo>
                  <a:lnTo>
                    <a:pt x="79" y="12"/>
                  </a:lnTo>
                  <a:lnTo>
                    <a:pt x="97" y="12"/>
                  </a:lnTo>
                  <a:lnTo>
                    <a:pt x="97" y="80"/>
                  </a:lnTo>
                  <a:lnTo>
                    <a:pt x="79" y="80"/>
                  </a:lnTo>
                  <a:close/>
                  <a:moveTo>
                    <a:pt x="153" y="80"/>
                  </a:moveTo>
                  <a:lnTo>
                    <a:pt x="153" y="12"/>
                  </a:lnTo>
                  <a:lnTo>
                    <a:pt x="172" y="12"/>
                  </a:lnTo>
                  <a:lnTo>
                    <a:pt x="172" y="80"/>
                  </a:lnTo>
                  <a:lnTo>
                    <a:pt x="153" y="80"/>
                  </a:lnTo>
                  <a:close/>
                  <a:moveTo>
                    <a:pt x="228" y="80"/>
                  </a:moveTo>
                  <a:lnTo>
                    <a:pt x="227" y="12"/>
                  </a:lnTo>
                  <a:lnTo>
                    <a:pt x="246" y="12"/>
                  </a:lnTo>
                  <a:lnTo>
                    <a:pt x="246" y="80"/>
                  </a:lnTo>
                  <a:lnTo>
                    <a:pt x="228" y="80"/>
                  </a:lnTo>
                  <a:close/>
                  <a:moveTo>
                    <a:pt x="302" y="80"/>
                  </a:moveTo>
                  <a:lnTo>
                    <a:pt x="302" y="12"/>
                  </a:lnTo>
                  <a:lnTo>
                    <a:pt x="320" y="12"/>
                  </a:lnTo>
                  <a:lnTo>
                    <a:pt x="320" y="80"/>
                  </a:lnTo>
                  <a:lnTo>
                    <a:pt x="302" y="80"/>
                  </a:lnTo>
                  <a:close/>
                  <a:moveTo>
                    <a:pt x="376" y="80"/>
                  </a:moveTo>
                  <a:lnTo>
                    <a:pt x="376" y="12"/>
                  </a:lnTo>
                  <a:lnTo>
                    <a:pt x="395" y="12"/>
                  </a:lnTo>
                  <a:lnTo>
                    <a:pt x="395" y="80"/>
                  </a:lnTo>
                  <a:lnTo>
                    <a:pt x="376" y="80"/>
                  </a:lnTo>
                  <a:close/>
                  <a:moveTo>
                    <a:pt x="451" y="80"/>
                  </a:moveTo>
                  <a:lnTo>
                    <a:pt x="451" y="12"/>
                  </a:lnTo>
                  <a:lnTo>
                    <a:pt x="469" y="12"/>
                  </a:lnTo>
                  <a:lnTo>
                    <a:pt x="469" y="80"/>
                  </a:lnTo>
                  <a:lnTo>
                    <a:pt x="451" y="80"/>
                  </a:lnTo>
                  <a:close/>
                  <a:moveTo>
                    <a:pt x="525" y="80"/>
                  </a:moveTo>
                  <a:lnTo>
                    <a:pt x="525" y="12"/>
                  </a:lnTo>
                  <a:lnTo>
                    <a:pt x="543" y="12"/>
                  </a:lnTo>
                  <a:lnTo>
                    <a:pt x="545" y="80"/>
                  </a:lnTo>
                  <a:lnTo>
                    <a:pt x="525" y="80"/>
                  </a:lnTo>
                  <a:close/>
                  <a:moveTo>
                    <a:pt x="599" y="80"/>
                  </a:moveTo>
                  <a:lnTo>
                    <a:pt x="599" y="12"/>
                  </a:lnTo>
                  <a:lnTo>
                    <a:pt x="619" y="12"/>
                  </a:lnTo>
                  <a:lnTo>
                    <a:pt x="619" y="80"/>
                  </a:lnTo>
                  <a:lnTo>
                    <a:pt x="599" y="80"/>
                  </a:lnTo>
                  <a:close/>
                  <a:moveTo>
                    <a:pt x="675" y="79"/>
                  </a:moveTo>
                  <a:lnTo>
                    <a:pt x="675" y="11"/>
                  </a:lnTo>
                  <a:lnTo>
                    <a:pt x="693" y="11"/>
                  </a:lnTo>
                  <a:lnTo>
                    <a:pt x="693" y="79"/>
                  </a:lnTo>
                  <a:lnTo>
                    <a:pt x="675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6"/>
            <p:cNvSpPr>
              <a:spLocks noEditPoints="1"/>
            </p:cNvSpPr>
            <p:nvPr/>
          </p:nvSpPr>
          <p:spPr bwMode="auto">
            <a:xfrm>
              <a:off x="3714756" y="1898648"/>
              <a:ext cx="400050" cy="660399"/>
            </a:xfrm>
            <a:custGeom>
              <a:avLst/>
              <a:gdLst>
                <a:gd name="T0" fmla="*/ 0 w 221"/>
                <a:gd name="T1" fmla="*/ 365 h 365"/>
                <a:gd name="T2" fmla="*/ 65 w 221"/>
                <a:gd name="T3" fmla="*/ 365 h 365"/>
                <a:gd name="T4" fmla="*/ 107 w 221"/>
                <a:gd name="T5" fmla="*/ 241 h 365"/>
                <a:gd name="T6" fmla="*/ 155 w 221"/>
                <a:gd name="T7" fmla="*/ 365 h 365"/>
                <a:gd name="T8" fmla="*/ 221 w 221"/>
                <a:gd name="T9" fmla="*/ 365 h 365"/>
                <a:gd name="T10" fmla="*/ 157 w 221"/>
                <a:gd name="T11" fmla="*/ 191 h 365"/>
                <a:gd name="T12" fmla="*/ 157 w 221"/>
                <a:gd name="T13" fmla="*/ 191 h 365"/>
                <a:gd name="T14" fmla="*/ 171 w 221"/>
                <a:gd name="T15" fmla="*/ 155 h 365"/>
                <a:gd name="T16" fmla="*/ 123 w 221"/>
                <a:gd name="T17" fmla="*/ 97 h 365"/>
                <a:gd name="T18" fmla="*/ 123 w 221"/>
                <a:gd name="T19" fmla="*/ 26 h 365"/>
                <a:gd name="T20" fmla="*/ 105 w 221"/>
                <a:gd name="T21" fmla="*/ 0 h 365"/>
                <a:gd name="T22" fmla="*/ 87 w 221"/>
                <a:gd name="T23" fmla="*/ 26 h 365"/>
                <a:gd name="T24" fmla="*/ 87 w 221"/>
                <a:gd name="T25" fmla="*/ 99 h 365"/>
                <a:gd name="T26" fmla="*/ 43 w 221"/>
                <a:gd name="T27" fmla="*/ 155 h 365"/>
                <a:gd name="T28" fmla="*/ 59 w 221"/>
                <a:gd name="T29" fmla="*/ 194 h 365"/>
                <a:gd name="T30" fmla="*/ 0 w 221"/>
                <a:gd name="T31" fmla="*/ 365 h 365"/>
                <a:gd name="T32" fmla="*/ 107 w 221"/>
                <a:gd name="T33" fmla="*/ 137 h 365"/>
                <a:gd name="T34" fmla="*/ 126 w 221"/>
                <a:gd name="T35" fmla="*/ 154 h 365"/>
                <a:gd name="T36" fmla="*/ 107 w 221"/>
                <a:gd name="T37" fmla="*/ 171 h 365"/>
                <a:gd name="T38" fmla="*/ 88 w 221"/>
                <a:gd name="T39" fmla="*/ 154 h 365"/>
                <a:gd name="T40" fmla="*/ 107 w 221"/>
                <a:gd name="T41" fmla="*/ 13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1" h="365">
                  <a:moveTo>
                    <a:pt x="0" y="365"/>
                  </a:moveTo>
                  <a:cubicBezTo>
                    <a:pt x="65" y="365"/>
                    <a:pt x="65" y="365"/>
                    <a:pt x="65" y="365"/>
                  </a:cubicBezTo>
                  <a:cubicBezTo>
                    <a:pt x="107" y="241"/>
                    <a:pt x="107" y="241"/>
                    <a:pt x="107" y="241"/>
                  </a:cubicBezTo>
                  <a:cubicBezTo>
                    <a:pt x="155" y="365"/>
                    <a:pt x="155" y="365"/>
                    <a:pt x="155" y="365"/>
                  </a:cubicBezTo>
                  <a:cubicBezTo>
                    <a:pt x="221" y="365"/>
                    <a:pt x="221" y="365"/>
                    <a:pt x="221" y="365"/>
                  </a:cubicBezTo>
                  <a:cubicBezTo>
                    <a:pt x="157" y="191"/>
                    <a:pt x="157" y="191"/>
                    <a:pt x="157" y="191"/>
                  </a:cubicBezTo>
                  <a:cubicBezTo>
                    <a:pt x="157" y="191"/>
                    <a:pt x="157" y="191"/>
                    <a:pt x="157" y="191"/>
                  </a:cubicBezTo>
                  <a:cubicBezTo>
                    <a:pt x="165" y="181"/>
                    <a:pt x="171" y="169"/>
                    <a:pt x="171" y="155"/>
                  </a:cubicBezTo>
                  <a:cubicBezTo>
                    <a:pt x="171" y="127"/>
                    <a:pt x="151" y="104"/>
                    <a:pt x="123" y="97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11"/>
                    <a:pt x="115" y="0"/>
                    <a:pt x="105" y="0"/>
                  </a:cubicBezTo>
                  <a:cubicBezTo>
                    <a:pt x="95" y="0"/>
                    <a:pt x="87" y="11"/>
                    <a:pt x="87" y="26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59" y="107"/>
                    <a:pt x="43" y="129"/>
                    <a:pt x="43" y="155"/>
                  </a:cubicBezTo>
                  <a:cubicBezTo>
                    <a:pt x="43" y="170"/>
                    <a:pt x="49" y="184"/>
                    <a:pt x="59" y="194"/>
                  </a:cubicBezTo>
                  <a:lnTo>
                    <a:pt x="0" y="365"/>
                  </a:lnTo>
                  <a:close/>
                  <a:moveTo>
                    <a:pt x="107" y="137"/>
                  </a:moveTo>
                  <a:cubicBezTo>
                    <a:pt x="117" y="137"/>
                    <a:pt x="126" y="145"/>
                    <a:pt x="126" y="154"/>
                  </a:cubicBezTo>
                  <a:cubicBezTo>
                    <a:pt x="126" y="164"/>
                    <a:pt x="117" y="171"/>
                    <a:pt x="107" y="171"/>
                  </a:cubicBezTo>
                  <a:cubicBezTo>
                    <a:pt x="97" y="171"/>
                    <a:pt x="88" y="164"/>
                    <a:pt x="88" y="154"/>
                  </a:cubicBezTo>
                  <a:cubicBezTo>
                    <a:pt x="88" y="145"/>
                    <a:pt x="97" y="137"/>
                    <a:pt x="107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106868" y="2851149"/>
              <a:ext cx="244475" cy="519113"/>
            </a:xfrm>
            <a:custGeom>
              <a:avLst/>
              <a:gdLst>
                <a:gd name="T0" fmla="*/ 148 w 154"/>
                <a:gd name="T1" fmla="*/ 204 h 327"/>
                <a:gd name="T2" fmla="*/ 73 w 154"/>
                <a:gd name="T3" fmla="*/ 0 h 327"/>
                <a:gd name="T4" fmla="*/ 0 w 154"/>
                <a:gd name="T5" fmla="*/ 0 h 327"/>
                <a:gd name="T6" fmla="*/ 83 w 154"/>
                <a:gd name="T7" fmla="*/ 220 h 327"/>
                <a:gd name="T8" fmla="*/ 110 w 154"/>
                <a:gd name="T9" fmla="*/ 213 h 327"/>
                <a:gd name="T10" fmla="*/ 154 w 154"/>
                <a:gd name="T11" fmla="*/ 327 h 327"/>
                <a:gd name="T12" fmla="*/ 123 w 154"/>
                <a:gd name="T13" fmla="*/ 210 h 327"/>
                <a:gd name="T14" fmla="*/ 148 w 154"/>
                <a:gd name="T15" fmla="*/ 20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327">
                  <a:moveTo>
                    <a:pt x="148" y="204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83" y="220"/>
                  </a:lnTo>
                  <a:lnTo>
                    <a:pt x="110" y="213"/>
                  </a:lnTo>
                  <a:lnTo>
                    <a:pt x="154" y="327"/>
                  </a:lnTo>
                  <a:lnTo>
                    <a:pt x="123" y="210"/>
                  </a:lnTo>
                  <a:lnTo>
                    <a:pt x="148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502025" y="2851150"/>
              <a:ext cx="231775" cy="519113"/>
            </a:xfrm>
            <a:custGeom>
              <a:avLst/>
              <a:gdLst>
                <a:gd name="T0" fmla="*/ 71 w 146"/>
                <a:gd name="T1" fmla="*/ 0 h 327"/>
                <a:gd name="T2" fmla="*/ 2 w 146"/>
                <a:gd name="T3" fmla="*/ 204 h 327"/>
                <a:gd name="T4" fmla="*/ 27 w 146"/>
                <a:gd name="T5" fmla="*/ 211 h 327"/>
                <a:gd name="T6" fmla="*/ 0 w 146"/>
                <a:gd name="T7" fmla="*/ 327 h 327"/>
                <a:gd name="T8" fmla="*/ 40 w 146"/>
                <a:gd name="T9" fmla="*/ 214 h 327"/>
                <a:gd name="T10" fmla="*/ 71 w 146"/>
                <a:gd name="T11" fmla="*/ 222 h 327"/>
                <a:gd name="T12" fmla="*/ 146 w 146"/>
                <a:gd name="T13" fmla="*/ 0 h 327"/>
                <a:gd name="T14" fmla="*/ 71 w 146"/>
                <a:gd name="T15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327">
                  <a:moveTo>
                    <a:pt x="71" y="0"/>
                  </a:moveTo>
                  <a:lnTo>
                    <a:pt x="2" y="204"/>
                  </a:lnTo>
                  <a:lnTo>
                    <a:pt x="27" y="211"/>
                  </a:lnTo>
                  <a:lnTo>
                    <a:pt x="0" y="327"/>
                  </a:lnTo>
                  <a:lnTo>
                    <a:pt x="40" y="214"/>
                  </a:lnTo>
                  <a:lnTo>
                    <a:pt x="71" y="222"/>
                  </a:lnTo>
                  <a:lnTo>
                    <a:pt x="146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76" name="Freeform 46"/>
          <p:cNvSpPr>
            <a:spLocks/>
          </p:cNvSpPr>
          <p:nvPr/>
        </p:nvSpPr>
        <p:spPr bwMode="auto">
          <a:xfrm>
            <a:off x="454618" y="1166327"/>
            <a:ext cx="226939" cy="422211"/>
          </a:xfrm>
          <a:custGeom>
            <a:avLst/>
            <a:gdLst>
              <a:gd name="T0" fmla="*/ 85 w 88"/>
              <a:gd name="T1" fmla="*/ 157 h 166"/>
              <a:gd name="T2" fmla="*/ 87 w 88"/>
              <a:gd name="T3" fmla="*/ 156 h 166"/>
              <a:gd name="T4" fmla="*/ 88 w 88"/>
              <a:gd name="T5" fmla="*/ 154 h 166"/>
              <a:gd name="T6" fmla="*/ 88 w 88"/>
              <a:gd name="T7" fmla="*/ 149 h 166"/>
              <a:gd name="T8" fmla="*/ 76 w 88"/>
              <a:gd name="T9" fmla="*/ 137 h 166"/>
              <a:gd name="T10" fmla="*/ 77 w 88"/>
              <a:gd name="T11" fmla="*/ 137 h 166"/>
              <a:gd name="T12" fmla="*/ 78 w 88"/>
              <a:gd name="T13" fmla="*/ 136 h 166"/>
              <a:gd name="T14" fmla="*/ 79 w 88"/>
              <a:gd name="T15" fmla="*/ 135 h 166"/>
              <a:gd name="T16" fmla="*/ 78 w 88"/>
              <a:gd name="T17" fmla="*/ 133 h 166"/>
              <a:gd name="T18" fmla="*/ 77 w 88"/>
              <a:gd name="T19" fmla="*/ 133 h 166"/>
              <a:gd name="T20" fmla="*/ 74 w 88"/>
              <a:gd name="T21" fmla="*/ 133 h 166"/>
              <a:gd name="T22" fmla="*/ 87 w 88"/>
              <a:gd name="T23" fmla="*/ 118 h 166"/>
              <a:gd name="T24" fmla="*/ 87 w 88"/>
              <a:gd name="T25" fmla="*/ 118 h 166"/>
              <a:gd name="T26" fmla="*/ 87 w 88"/>
              <a:gd name="T27" fmla="*/ 118 h 166"/>
              <a:gd name="T28" fmla="*/ 87 w 88"/>
              <a:gd name="T29" fmla="*/ 118 h 166"/>
              <a:gd name="T30" fmla="*/ 79 w 88"/>
              <a:gd name="T31" fmla="*/ 113 h 166"/>
              <a:gd name="T32" fmla="*/ 35 w 88"/>
              <a:gd name="T33" fmla="*/ 53 h 166"/>
              <a:gd name="T34" fmla="*/ 55 w 88"/>
              <a:gd name="T35" fmla="*/ 53 h 166"/>
              <a:gd name="T36" fmla="*/ 58 w 88"/>
              <a:gd name="T37" fmla="*/ 62 h 166"/>
              <a:gd name="T38" fmla="*/ 76 w 88"/>
              <a:gd name="T39" fmla="*/ 64 h 166"/>
              <a:gd name="T40" fmla="*/ 82 w 88"/>
              <a:gd name="T41" fmla="*/ 52 h 166"/>
              <a:gd name="T42" fmla="*/ 82 w 88"/>
              <a:gd name="T43" fmla="*/ 50 h 166"/>
              <a:gd name="T44" fmla="*/ 81 w 88"/>
              <a:gd name="T45" fmla="*/ 48 h 166"/>
              <a:gd name="T46" fmla="*/ 79 w 88"/>
              <a:gd name="T47" fmla="*/ 47 h 166"/>
              <a:gd name="T48" fmla="*/ 65 w 88"/>
              <a:gd name="T49" fmla="*/ 29 h 166"/>
              <a:gd name="T50" fmla="*/ 64 w 88"/>
              <a:gd name="T51" fmla="*/ 27 h 166"/>
              <a:gd name="T52" fmla="*/ 64 w 88"/>
              <a:gd name="T53" fmla="*/ 26 h 166"/>
              <a:gd name="T54" fmla="*/ 63 w 88"/>
              <a:gd name="T55" fmla="*/ 24 h 166"/>
              <a:gd name="T56" fmla="*/ 54 w 88"/>
              <a:gd name="T57" fmla="*/ 16 h 166"/>
              <a:gd name="T58" fmla="*/ 65 w 88"/>
              <a:gd name="T59" fmla="*/ 8 h 166"/>
              <a:gd name="T60" fmla="*/ 30 w 88"/>
              <a:gd name="T61" fmla="*/ 0 h 166"/>
              <a:gd name="T62" fmla="*/ 17 w 88"/>
              <a:gd name="T63" fmla="*/ 13 h 166"/>
              <a:gd name="T64" fmla="*/ 3 w 88"/>
              <a:gd name="T65" fmla="*/ 34 h 166"/>
              <a:gd name="T66" fmla="*/ 1 w 88"/>
              <a:gd name="T67" fmla="*/ 59 h 166"/>
              <a:gd name="T68" fmla="*/ 8 w 88"/>
              <a:gd name="T69" fmla="*/ 123 h 166"/>
              <a:gd name="T70" fmla="*/ 17 w 88"/>
              <a:gd name="T71" fmla="*/ 133 h 166"/>
              <a:gd name="T72" fmla="*/ 13 w 88"/>
              <a:gd name="T73" fmla="*/ 133 h 166"/>
              <a:gd name="T74" fmla="*/ 12 w 88"/>
              <a:gd name="T75" fmla="*/ 133 h 166"/>
              <a:gd name="T76" fmla="*/ 11 w 88"/>
              <a:gd name="T77" fmla="*/ 135 h 166"/>
              <a:gd name="T78" fmla="*/ 12 w 88"/>
              <a:gd name="T79" fmla="*/ 136 h 166"/>
              <a:gd name="T80" fmla="*/ 13 w 88"/>
              <a:gd name="T81" fmla="*/ 137 h 166"/>
              <a:gd name="T82" fmla="*/ 14 w 88"/>
              <a:gd name="T83" fmla="*/ 137 h 166"/>
              <a:gd name="T84" fmla="*/ 2 w 88"/>
              <a:gd name="T85" fmla="*/ 149 h 166"/>
              <a:gd name="T86" fmla="*/ 2 w 88"/>
              <a:gd name="T87" fmla="*/ 154 h 166"/>
              <a:gd name="T88" fmla="*/ 3 w 88"/>
              <a:gd name="T89" fmla="*/ 156 h 166"/>
              <a:gd name="T90" fmla="*/ 5 w 88"/>
              <a:gd name="T91" fmla="*/ 157 h 166"/>
              <a:gd name="T92" fmla="*/ 5 w 88"/>
              <a:gd name="T93" fmla="*/ 157 h 166"/>
              <a:gd name="T94" fmla="*/ 5 w 88"/>
              <a:gd name="T95" fmla="*/ 160 h 166"/>
              <a:gd name="T96" fmla="*/ 5 w 88"/>
              <a:gd name="T97" fmla="*/ 160 h 166"/>
              <a:gd name="T98" fmla="*/ 3 w 88"/>
              <a:gd name="T99" fmla="*/ 160 h 166"/>
              <a:gd name="T100" fmla="*/ 2 w 88"/>
              <a:gd name="T101" fmla="*/ 163 h 166"/>
              <a:gd name="T102" fmla="*/ 2 w 88"/>
              <a:gd name="T103" fmla="*/ 163 h 166"/>
              <a:gd name="T104" fmla="*/ 3 w 88"/>
              <a:gd name="T105" fmla="*/ 165 h 166"/>
              <a:gd name="T106" fmla="*/ 5 w 88"/>
              <a:gd name="T107" fmla="*/ 166 h 166"/>
              <a:gd name="T108" fmla="*/ 85 w 88"/>
              <a:gd name="T109" fmla="*/ 166 h 166"/>
              <a:gd name="T110" fmla="*/ 87 w 88"/>
              <a:gd name="T111" fmla="*/ 165 h 166"/>
              <a:gd name="T112" fmla="*/ 88 w 88"/>
              <a:gd name="T113" fmla="*/ 163 h 166"/>
              <a:gd name="T114" fmla="*/ 88 w 88"/>
              <a:gd name="T115" fmla="*/ 163 h 166"/>
              <a:gd name="T116" fmla="*/ 87 w 88"/>
              <a:gd name="T117" fmla="*/ 160 h 166"/>
              <a:gd name="T118" fmla="*/ 85 w 88"/>
              <a:gd name="T119" fmla="*/ 160 h 166"/>
              <a:gd name="T120" fmla="*/ 85 w 88"/>
              <a:gd name="T121" fmla="*/ 160 h 166"/>
              <a:gd name="T122" fmla="*/ 85 w 88"/>
              <a:gd name="T123" fmla="*/ 15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" h="166">
                <a:moveTo>
                  <a:pt x="85" y="157"/>
                </a:moveTo>
                <a:cubicBezTo>
                  <a:pt x="86" y="157"/>
                  <a:pt x="87" y="157"/>
                  <a:pt x="87" y="156"/>
                </a:cubicBezTo>
                <a:cubicBezTo>
                  <a:pt x="88" y="156"/>
                  <a:pt x="88" y="155"/>
                  <a:pt x="88" y="154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2" y="149"/>
                  <a:pt x="76" y="143"/>
                  <a:pt x="76" y="137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8" y="137"/>
                  <a:pt x="78" y="137"/>
                  <a:pt x="78" y="136"/>
                </a:cubicBezTo>
                <a:cubicBezTo>
                  <a:pt x="79" y="136"/>
                  <a:pt x="79" y="135"/>
                  <a:pt x="79" y="135"/>
                </a:cubicBezTo>
                <a:cubicBezTo>
                  <a:pt x="79" y="134"/>
                  <a:pt x="79" y="134"/>
                  <a:pt x="78" y="133"/>
                </a:cubicBezTo>
                <a:cubicBezTo>
                  <a:pt x="78" y="133"/>
                  <a:pt x="78" y="133"/>
                  <a:pt x="77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84" y="128"/>
                  <a:pt x="87" y="118"/>
                  <a:pt x="87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65" y="104"/>
                  <a:pt x="38" y="82"/>
                  <a:pt x="35" y="53"/>
                </a:cubicBezTo>
                <a:cubicBezTo>
                  <a:pt x="39" y="55"/>
                  <a:pt x="49" y="56"/>
                  <a:pt x="55" y="53"/>
                </a:cubicBezTo>
                <a:cubicBezTo>
                  <a:pt x="56" y="54"/>
                  <a:pt x="59" y="57"/>
                  <a:pt x="58" y="62"/>
                </a:cubicBezTo>
                <a:cubicBezTo>
                  <a:pt x="65" y="66"/>
                  <a:pt x="76" y="64"/>
                  <a:pt x="76" y="64"/>
                </a:cubicBezTo>
                <a:cubicBezTo>
                  <a:pt x="82" y="52"/>
                  <a:pt x="82" y="52"/>
                  <a:pt x="82" y="52"/>
                </a:cubicBezTo>
                <a:cubicBezTo>
                  <a:pt x="82" y="51"/>
                  <a:pt x="82" y="50"/>
                  <a:pt x="82" y="50"/>
                </a:cubicBezTo>
                <a:cubicBezTo>
                  <a:pt x="82" y="49"/>
                  <a:pt x="81" y="49"/>
                  <a:pt x="81" y="48"/>
                </a:cubicBezTo>
                <a:cubicBezTo>
                  <a:pt x="79" y="47"/>
                  <a:pt x="79" y="47"/>
                  <a:pt x="79" y="47"/>
                </a:cubicBezTo>
                <a:cubicBezTo>
                  <a:pt x="65" y="29"/>
                  <a:pt x="65" y="29"/>
                  <a:pt x="65" y="29"/>
                </a:cubicBezTo>
                <a:cubicBezTo>
                  <a:pt x="64" y="27"/>
                  <a:pt x="64" y="27"/>
                  <a:pt x="64" y="27"/>
                </a:cubicBezTo>
                <a:cubicBezTo>
                  <a:pt x="64" y="26"/>
                  <a:pt x="64" y="26"/>
                  <a:pt x="64" y="26"/>
                </a:cubicBezTo>
                <a:cubicBezTo>
                  <a:pt x="63" y="25"/>
                  <a:pt x="63" y="25"/>
                  <a:pt x="63" y="24"/>
                </a:cubicBezTo>
                <a:cubicBezTo>
                  <a:pt x="54" y="16"/>
                  <a:pt x="54" y="16"/>
                  <a:pt x="54" y="16"/>
                </a:cubicBezTo>
                <a:cubicBezTo>
                  <a:pt x="65" y="8"/>
                  <a:pt x="65" y="8"/>
                  <a:pt x="65" y="8"/>
                </a:cubicBezTo>
                <a:cubicBezTo>
                  <a:pt x="30" y="0"/>
                  <a:pt x="30" y="0"/>
                  <a:pt x="30" y="0"/>
                </a:cubicBezTo>
                <a:cubicBezTo>
                  <a:pt x="17" y="13"/>
                  <a:pt x="17" y="13"/>
                  <a:pt x="17" y="13"/>
                </a:cubicBezTo>
                <a:cubicBezTo>
                  <a:pt x="11" y="19"/>
                  <a:pt x="6" y="26"/>
                  <a:pt x="3" y="34"/>
                </a:cubicBezTo>
                <a:cubicBezTo>
                  <a:pt x="0" y="43"/>
                  <a:pt x="0" y="51"/>
                  <a:pt x="1" y="59"/>
                </a:cubicBezTo>
                <a:cubicBezTo>
                  <a:pt x="8" y="123"/>
                  <a:pt x="8" y="123"/>
                  <a:pt x="8" y="123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3" y="133"/>
                  <a:pt x="13" y="133"/>
                  <a:pt x="13" y="133"/>
                </a:cubicBezTo>
                <a:cubicBezTo>
                  <a:pt x="13" y="133"/>
                  <a:pt x="12" y="133"/>
                  <a:pt x="12" y="133"/>
                </a:cubicBezTo>
                <a:cubicBezTo>
                  <a:pt x="11" y="134"/>
                  <a:pt x="11" y="134"/>
                  <a:pt x="11" y="135"/>
                </a:cubicBezTo>
                <a:cubicBezTo>
                  <a:pt x="11" y="135"/>
                  <a:pt x="11" y="136"/>
                  <a:pt x="12" y="136"/>
                </a:cubicBezTo>
                <a:cubicBezTo>
                  <a:pt x="12" y="137"/>
                  <a:pt x="13" y="137"/>
                  <a:pt x="13" y="137"/>
                </a:cubicBezTo>
                <a:cubicBezTo>
                  <a:pt x="14" y="137"/>
                  <a:pt x="14" y="137"/>
                  <a:pt x="14" y="137"/>
                </a:cubicBezTo>
                <a:cubicBezTo>
                  <a:pt x="14" y="143"/>
                  <a:pt x="9" y="149"/>
                  <a:pt x="2" y="149"/>
                </a:cubicBezTo>
                <a:cubicBezTo>
                  <a:pt x="2" y="154"/>
                  <a:pt x="2" y="154"/>
                  <a:pt x="2" y="154"/>
                </a:cubicBezTo>
                <a:cubicBezTo>
                  <a:pt x="2" y="155"/>
                  <a:pt x="2" y="156"/>
                  <a:pt x="3" y="156"/>
                </a:cubicBezTo>
                <a:cubicBezTo>
                  <a:pt x="3" y="157"/>
                  <a:pt x="4" y="157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60"/>
                  <a:pt x="5" y="160"/>
                  <a:pt x="5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4" y="160"/>
                  <a:pt x="3" y="160"/>
                  <a:pt x="3" y="160"/>
                </a:cubicBezTo>
                <a:cubicBezTo>
                  <a:pt x="2" y="161"/>
                  <a:pt x="2" y="162"/>
                  <a:pt x="2" y="163"/>
                </a:cubicBezTo>
                <a:cubicBezTo>
                  <a:pt x="2" y="163"/>
                  <a:pt x="2" y="163"/>
                  <a:pt x="2" y="163"/>
                </a:cubicBezTo>
                <a:cubicBezTo>
                  <a:pt x="2" y="164"/>
                  <a:pt x="2" y="165"/>
                  <a:pt x="3" y="165"/>
                </a:cubicBezTo>
                <a:cubicBezTo>
                  <a:pt x="3" y="166"/>
                  <a:pt x="4" y="166"/>
                  <a:pt x="5" y="166"/>
                </a:cubicBezTo>
                <a:cubicBezTo>
                  <a:pt x="85" y="166"/>
                  <a:pt x="85" y="166"/>
                  <a:pt x="85" y="166"/>
                </a:cubicBezTo>
                <a:cubicBezTo>
                  <a:pt x="86" y="166"/>
                  <a:pt x="87" y="166"/>
                  <a:pt x="87" y="165"/>
                </a:cubicBezTo>
                <a:cubicBezTo>
                  <a:pt x="88" y="165"/>
                  <a:pt x="88" y="164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2"/>
                  <a:pt x="88" y="161"/>
                  <a:pt x="87" y="160"/>
                </a:cubicBezTo>
                <a:cubicBezTo>
                  <a:pt x="87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57"/>
                  <a:pt x="85" y="157"/>
                  <a:pt x="85" y="1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77" name="Group 176"/>
          <p:cNvGrpSpPr/>
          <p:nvPr/>
        </p:nvGrpSpPr>
        <p:grpSpPr>
          <a:xfrm>
            <a:off x="10138860" y="3734601"/>
            <a:ext cx="385896" cy="389166"/>
            <a:chOff x="3459163" y="2605088"/>
            <a:chExt cx="561975" cy="566737"/>
          </a:xfrm>
          <a:solidFill>
            <a:schemeClr val="tx1"/>
          </a:solidFill>
        </p:grpSpPr>
        <p:sp>
          <p:nvSpPr>
            <p:cNvPr id="178" name="Freeform 5"/>
            <p:cNvSpPr>
              <a:spLocks noEditPoints="1"/>
            </p:cNvSpPr>
            <p:nvPr/>
          </p:nvSpPr>
          <p:spPr bwMode="auto">
            <a:xfrm>
              <a:off x="3459163" y="2605088"/>
              <a:ext cx="561975" cy="566737"/>
            </a:xfrm>
            <a:custGeom>
              <a:avLst/>
              <a:gdLst>
                <a:gd name="T0" fmla="*/ 0 w 354"/>
                <a:gd name="T1" fmla="*/ 0 h 357"/>
                <a:gd name="T2" fmla="*/ 0 w 354"/>
                <a:gd name="T3" fmla="*/ 357 h 357"/>
                <a:gd name="T4" fmla="*/ 354 w 354"/>
                <a:gd name="T5" fmla="*/ 357 h 357"/>
                <a:gd name="T6" fmla="*/ 354 w 354"/>
                <a:gd name="T7" fmla="*/ 0 h 357"/>
                <a:gd name="T8" fmla="*/ 0 w 354"/>
                <a:gd name="T9" fmla="*/ 0 h 357"/>
                <a:gd name="T10" fmla="*/ 133 w 354"/>
                <a:gd name="T11" fmla="*/ 45 h 357"/>
                <a:gd name="T12" fmla="*/ 155 w 354"/>
                <a:gd name="T13" fmla="*/ 45 h 357"/>
                <a:gd name="T14" fmla="*/ 155 w 354"/>
                <a:gd name="T15" fmla="*/ 67 h 357"/>
                <a:gd name="T16" fmla="*/ 133 w 354"/>
                <a:gd name="T17" fmla="*/ 67 h 357"/>
                <a:gd name="T18" fmla="*/ 133 w 354"/>
                <a:gd name="T19" fmla="*/ 45 h 357"/>
                <a:gd name="T20" fmla="*/ 88 w 354"/>
                <a:gd name="T21" fmla="*/ 45 h 357"/>
                <a:gd name="T22" fmla="*/ 111 w 354"/>
                <a:gd name="T23" fmla="*/ 45 h 357"/>
                <a:gd name="T24" fmla="*/ 111 w 354"/>
                <a:gd name="T25" fmla="*/ 67 h 357"/>
                <a:gd name="T26" fmla="*/ 88 w 354"/>
                <a:gd name="T27" fmla="*/ 67 h 357"/>
                <a:gd name="T28" fmla="*/ 88 w 354"/>
                <a:gd name="T29" fmla="*/ 45 h 357"/>
                <a:gd name="T30" fmla="*/ 44 w 354"/>
                <a:gd name="T31" fmla="*/ 45 h 357"/>
                <a:gd name="T32" fmla="*/ 66 w 354"/>
                <a:gd name="T33" fmla="*/ 45 h 357"/>
                <a:gd name="T34" fmla="*/ 66 w 354"/>
                <a:gd name="T35" fmla="*/ 67 h 357"/>
                <a:gd name="T36" fmla="*/ 44 w 354"/>
                <a:gd name="T37" fmla="*/ 67 h 357"/>
                <a:gd name="T38" fmla="*/ 44 w 354"/>
                <a:gd name="T39" fmla="*/ 45 h 357"/>
                <a:gd name="T40" fmla="*/ 310 w 354"/>
                <a:gd name="T41" fmla="*/ 312 h 357"/>
                <a:gd name="T42" fmla="*/ 44 w 354"/>
                <a:gd name="T43" fmla="*/ 312 h 357"/>
                <a:gd name="T44" fmla="*/ 44 w 354"/>
                <a:gd name="T45" fmla="*/ 89 h 357"/>
                <a:gd name="T46" fmla="*/ 310 w 354"/>
                <a:gd name="T47" fmla="*/ 89 h 357"/>
                <a:gd name="T48" fmla="*/ 310 w 354"/>
                <a:gd name="T49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4" h="357">
                  <a:moveTo>
                    <a:pt x="0" y="0"/>
                  </a:moveTo>
                  <a:lnTo>
                    <a:pt x="0" y="357"/>
                  </a:lnTo>
                  <a:lnTo>
                    <a:pt x="354" y="357"/>
                  </a:lnTo>
                  <a:lnTo>
                    <a:pt x="354" y="0"/>
                  </a:lnTo>
                  <a:lnTo>
                    <a:pt x="0" y="0"/>
                  </a:lnTo>
                  <a:close/>
                  <a:moveTo>
                    <a:pt x="133" y="45"/>
                  </a:moveTo>
                  <a:lnTo>
                    <a:pt x="155" y="45"/>
                  </a:lnTo>
                  <a:lnTo>
                    <a:pt x="155" y="67"/>
                  </a:lnTo>
                  <a:lnTo>
                    <a:pt x="133" y="67"/>
                  </a:lnTo>
                  <a:lnTo>
                    <a:pt x="133" y="45"/>
                  </a:lnTo>
                  <a:close/>
                  <a:moveTo>
                    <a:pt x="88" y="45"/>
                  </a:moveTo>
                  <a:lnTo>
                    <a:pt x="111" y="45"/>
                  </a:lnTo>
                  <a:lnTo>
                    <a:pt x="111" y="67"/>
                  </a:lnTo>
                  <a:lnTo>
                    <a:pt x="88" y="67"/>
                  </a:lnTo>
                  <a:lnTo>
                    <a:pt x="88" y="45"/>
                  </a:lnTo>
                  <a:close/>
                  <a:moveTo>
                    <a:pt x="44" y="45"/>
                  </a:moveTo>
                  <a:lnTo>
                    <a:pt x="66" y="45"/>
                  </a:lnTo>
                  <a:lnTo>
                    <a:pt x="66" y="67"/>
                  </a:lnTo>
                  <a:lnTo>
                    <a:pt x="44" y="67"/>
                  </a:lnTo>
                  <a:lnTo>
                    <a:pt x="44" y="45"/>
                  </a:lnTo>
                  <a:close/>
                  <a:moveTo>
                    <a:pt x="310" y="312"/>
                  </a:moveTo>
                  <a:lnTo>
                    <a:pt x="44" y="312"/>
                  </a:lnTo>
                  <a:lnTo>
                    <a:pt x="44" y="89"/>
                  </a:lnTo>
                  <a:lnTo>
                    <a:pt x="310" y="89"/>
                  </a:lnTo>
                  <a:lnTo>
                    <a:pt x="310" y="3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6"/>
            <p:cNvSpPr>
              <a:spLocks/>
            </p:cNvSpPr>
            <p:nvPr/>
          </p:nvSpPr>
          <p:spPr bwMode="auto">
            <a:xfrm>
              <a:off x="3598863" y="2817813"/>
              <a:ext cx="282575" cy="247650"/>
            </a:xfrm>
            <a:custGeom>
              <a:avLst/>
              <a:gdLst>
                <a:gd name="T0" fmla="*/ 45 w 178"/>
                <a:gd name="T1" fmla="*/ 156 h 156"/>
                <a:gd name="T2" fmla="*/ 133 w 178"/>
                <a:gd name="T3" fmla="*/ 156 h 156"/>
                <a:gd name="T4" fmla="*/ 133 w 178"/>
                <a:gd name="T5" fmla="*/ 89 h 156"/>
                <a:gd name="T6" fmla="*/ 178 w 178"/>
                <a:gd name="T7" fmla="*/ 89 h 156"/>
                <a:gd name="T8" fmla="*/ 89 w 178"/>
                <a:gd name="T9" fmla="*/ 0 h 156"/>
                <a:gd name="T10" fmla="*/ 0 w 178"/>
                <a:gd name="T11" fmla="*/ 89 h 156"/>
                <a:gd name="T12" fmla="*/ 45 w 178"/>
                <a:gd name="T13" fmla="*/ 89 h 156"/>
                <a:gd name="T14" fmla="*/ 45 w 178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8" h="156">
                  <a:moveTo>
                    <a:pt x="45" y="156"/>
                  </a:moveTo>
                  <a:lnTo>
                    <a:pt x="133" y="156"/>
                  </a:lnTo>
                  <a:lnTo>
                    <a:pt x="133" y="89"/>
                  </a:lnTo>
                  <a:lnTo>
                    <a:pt x="178" y="89"/>
                  </a:lnTo>
                  <a:lnTo>
                    <a:pt x="89" y="0"/>
                  </a:lnTo>
                  <a:lnTo>
                    <a:pt x="0" y="89"/>
                  </a:lnTo>
                  <a:lnTo>
                    <a:pt x="45" y="89"/>
                  </a:lnTo>
                  <a:lnTo>
                    <a:pt x="45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0" name="Group 179"/>
          <p:cNvGrpSpPr/>
          <p:nvPr/>
        </p:nvGrpSpPr>
        <p:grpSpPr>
          <a:xfrm rot="21545399">
            <a:off x="2256470" y="3688550"/>
            <a:ext cx="318841" cy="481269"/>
            <a:chOff x="2289175" y="1751013"/>
            <a:chExt cx="168275" cy="254001"/>
          </a:xfrm>
          <a:solidFill>
            <a:schemeClr val="tx1"/>
          </a:solidFill>
        </p:grpSpPr>
        <p:sp>
          <p:nvSpPr>
            <p:cNvPr id="181" name="Freeform 110"/>
            <p:cNvSpPr>
              <a:spLocks noEditPoints="1"/>
            </p:cNvSpPr>
            <p:nvPr/>
          </p:nvSpPr>
          <p:spPr bwMode="auto">
            <a:xfrm>
              <a:off x="2289175" y="1812926"/>
              <a:ext cx="168275" cy="192088"/>
            </a:xfrm>
            <a:custGeom>
              <a:avLst/>
              <a:gdLst>
                <a:gd name="T0" fmla="*/ 32 w 63"/>
                <a:gd name="T1" fmla="*/ 56 h 72"/>
                <a:gd name="T2" fmla="*/ 48 w 63"/>
                <a:gd name="T3" fmla="*/ 72 h 72"/>
                <a:gd name="T4" fmla="*/ 63 w 63"/>
                <a:gd name="T5" fmla="*/ 72 h 72"/>
                <a:gd name="T6" fmla="*/ 33 w 63"/>
                <a:gd name="T7" fmla="*/ 15 h 72"/>
                <a:gd name="T8" fmla="*/ 39 w 63"/>
                <a:gd name="T9" fmla="*/ 7 h 72"/>
                <a:gd name="T10" fmla="*/ 32 w 63"/>
                <a:gd name="T11" fmla="*/ 0 h 72"/>
                <a:gd name="T12" fmla="*/ 24 w 63"/>
                <a:gd name="T13" fmla="*/ 7 h 72"/>
                <a:gd name="T14" fmla="*/ 31 w 63"/>
                <a:gd name="T15" fmla="*/ 15 h 72"/>
                <a:gd name="T16" fmla="*/ 0 w 63"/>
                <a:gd name="T17" fmla="*/ 72 h 72"/>
                <a:gd name="T18" fmla="*/ 16 w 63"/>
                <a:gd name="T19" fmla="*/ 72 h 72"/>
                <a:gd name="T20" fmla="*/ 32 w 63"/>
                <a:gd name="T21" fmla="*/ 56 h 72"/>
                <a:gd name="T22" fmla="*/ 32 w 63"/>
                <a:gd name="T23" fmla="*/ 33 h 72"/>
                <a:gd name="T24" fmla="*/ 32 w 63"/>
                <a:gd name="T25" fmla="*/ 32 h 72"/>
                <a:gd name="T26" fmla="*/ 32 w 63"/>
                <a:gd name="T27" fmla="*/ 33 h 72"/>
                <a:gd name="T28" fmla="*/ 41 w 63"/>
                <a:gd name="T29" fmla="*/ 52 h 72"/>
                <a:gd name="T30" fmla="*/ 32 w 63"/>
                <a:gd name="T31" fmla="*/ 50 h 72"/>
                <a:gd name="T32" fmla="*/ 23 w 63"/>
                <a:gd name="T33" fmla="*/ 52 h 72"/>
                <a:gd name="T34" fmla="*/ 32 w 63"/>
                <a:gd name="T35" fmla="*/ 3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72">
                  <a:moveTo>
                    <a:pt x="32" y="56"/>
                  </a:moveTo>
                  <a:cubicBezTo>
                    <a:pt x="41" y="56"/>
                    <a:pt x="48" y="63"/>
                    <a:pt x="48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44" y="51"/>
                    <a:pt x="36" y="26"/>
                    <a:pt x="33" y="15"/>
                  </a:cubicBezTo>
                  <a:cubicBezTo>
                    <a:pt x="37" y="14"/>
                    <a:pt x="39" y="11"/>
                    <a:pt x="39" y="7"/>
                  </a:cubicBezTo>
                  <a:cubicBezTo>
                    <a:pt x="39" y="3"/>
                    <a:pt x="36" y="0"/>
                    <a:pt x="32" y="0"/>
                  </a:cubicBezTo>
                  <a:cubicBezTo>
                    <a:pt x="28" y="0"/>
                    <a:pt x="24" y="3"/>
                    <a:pt x="24" y="7"/>
                  </a:cubicBezTo>
                  <a:cubicBezTo>
                    <a:pt x="24" y="11"/>
                    <a:pt x="27" y="14"/>
                    <a:pt x="31" y="15"/>
                  </a:cubicBezTo>
                  <a:cubicBezTo>
                    <a:pt x="28" y="26"/>
                    <a:pt x="20" y="51"/>
                    <a:pt x="0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63"/>
                    <a:pt x="23" y="56"/>
                    <a:pt x="32" y="56"/>
                  </a:cubicBezTo>
                  <a:close/>
                  <a:moveTo>
                    <a:pt x="32" y="33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3"/>
                  </a:cubicBezTo>
                  <a:cubicBezTo>
                    <a:pt x="35" y="39"/>
                    <a:pt x="38" y="46"/>
                    <a:pt x="41" y="52"/>
                  </a:cubicBezTo>
                  <a:cubicBezTo>
                    <a:pt x="38" y="50"/>
                    <a:pt x="35" y="50"/>
                    <a:pt x="32" y="50"/>
                  </a:cubicBezTo>
                  <a:cubicBezTo>
                    <a:pt x="29" y="50"/>
                    <a:pt x="26" y="50"/>
                    <a:pt x="23" y="52"/>
                  </a:cubicBezTo>
                  <a:cubicBezTo>
                    <a:pt x="26" y="46"/>
                    <a:pt x="29" y="39"/>
                    <a:pt x="32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111"/>
            <p:cNvSpPr>
              <a:spLocks/>
            </p:cNvSpPr>
            <p:nvPr/>
          </p:nvSpPr>
          <p:spPr bwMode="auto">
            <a:xfrm>
              <a:off x="2290763" y="1751013"/>
              <a:ext cx="166687" cy="155575"/>
            </a:xfrm>
            <a:custGeom>
              <a:avLst/>
              <a:gdLst>
                <a:gd name="T0" fmla="*/ 15 w 62"/>
                <a:gd name="T1" fmla="*/ 57 h 58"/>
                <a:gd name="T2" fmla="*/ 18 w 62"/>
                <a:gd name="T3" fmla="*/ 57 h 58"/>
                <a:gd name="T4" fmla="*/ 17 w 62"/>
                <a:gd name="T5" fmla="*/ 54 h 58"/>
                <a:gd name="T6" fmla="*/ 3 w 62"/>
                <a:gd name="T7" fmla="*/ 30 h 58"/>
                <a:gd name="T8" fmla="*/ 31 w 62"/>
                <a:gd name="T9" fmla="*/ 3 h 58"/>
                <a:gd name="T10" fmla="*/ 59 w 62"/>
                <a:gd name="T11" fmla="*/ 30 h 58"/>
                <a:gd name="T12" fmla="*/ 45 w 62"/>
                <a:gd name="T13" fmla="*/ 54 h 58"/>
                <a:gd name="T14" fmla="*/ 44 w 62"/>
                <a:gd name="T15" fmla="*/ 57 h 58"/>
                <a:gd name="T16" fmla="*/ 45 w 62"/>
                <a:gd name="T17" fmla="*/ 57 h 58"/>
                <a:gd name="T18" fmla="*/ 46 w 62"/>
                <a:gd name="T19" fmla="*/ 57 h 58"/>
                <a:gd name="T20" fmla="*/ 57 w 62"/>
                <a:gd name="T21" fmla="*/ 46 h 58"/>
                <a:gd name="T22" fmla="*/ 62 w 62"/>
                <a:gd name="T23" fmla="*/ 30 h 58"/>
                <a:gd name="T24" fmla="*/ 31 w 62"/>
                <a:gd name="T25" fmla="*/ 0 h 58"/>
                <a:gd name="T26" fmla="*/ 0 w 62"/>
                <a:gd name="T27" fmla="*/ 30 h 58"/>
                <a:gd name="T28" fmla="*/ 4 w 62"/>
                <a:gd name="T29" fmla="*/ 46 h 58"/>
                <a:gd name="T30" fmla="*/ 15 w 62"/>
                <a:gd name="T31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58">
                  <a:moveTo>
                    <a:pt x="15" y="57"/>
                  </a:moveTo>
                  <a:cubicBezTo>
                    <a:pt x="16" y="58"/>
                    <a:pt x="17" y="57"/>
                    <a:pt x="18" y="57"/>
                  </a:cubicBezTo>
                  <a:cubicBezTo>
                    <a:pt x="18" y="56"/>
                    <a:pt x="18" y="55"/>
                    <a:pt x="17" y="54"/>
                  </a:cubicBezTo>
                  <a:cubicBezTo>
                    <a:pt x="8" y="50"/>
                    <a:pt x="3" y="40"/>
                    <a:pt x="3" y="30"/>
                  </a:cubicBezTo>
                  <a:cubicBezTo>
                    <a:pt x="3" y="15"/>
                    <a:pt x="16" y="3"/>
                    <a:pt x="31" y="3"/>
                  </a:cubicBezTo>
                  <a:cubicBezTo>
                    <a:pt x="46" y="3"/>
                    <a:pt x="59" y="15"/>
                    <a:pt x="59" y="30"/>
                  </a:cubicBezTo>
                  <a:cubicBezTo>
                    <a:pt x="59" y="40"/>
                    <a:pt x="53" y="50"/>
                    <a:pt x="45" y="54"/>
                  </a:cubicBezTo>
                  <a:cubicBezTo>
                    <a:pt x="44" y="55"/>
                    <a:pt x="44" y="56"/>
                    <a:pt x="44" y="57"/>
                  </a:cubicBezTo>
                  <a:cubicBezTo>
                    <a:pt x="44" y="57"/>
                    <a:pt x="45" y="57"/>
                    <a:pt x="45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51" y="54"/>
                    <a:pt x="55" y="51"/>
                    <a:pt x="57" y="46"/>
                  </a:cubicBezTo>
                  <a:cubicBezTo>
                    <a:pt x="60" y="41"/>
                    <a:pt x="62" y="36"/>
                    <a:pt x="62" y="30"/>
                  </a:cubicBezTo>
                  <a:cubicBezTo>
                    <a:pt x="62" y="14"/>
                    <a:pt x="48" y="0"/>
                    <a:pt x="31" y="0"/>
                  </a:cubicBezTo>
                  <a:cubicBezTo>
                    <a:pt x="14" y="0"/>
                    <a:pt x="0" y="14"/>
                    <a:pt x="0" y="30"/>
                  </a:cubicBezTo>
                  <a:cubicBezTo>
                    <a:pt x="0" y="36"/>
                    <a:pt x="2" y="41"/>
                    <a:pt x="4" y="46"/>
                  </a:cubicBezTo>
                  <a:cubicBezTo>
                    <a:pt x="7" y="51"/>
                    <a:pt x="11" y="54"/>
                    <a:pt x="15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112"/>
            <p:cNvSpPr>
              <a:spLocks/>
            </p:cNvSpPr>
            <p:nvPr/>
          </p:nvSpPr>
          <p:spPr bwMode="auto">
            <a:xfrm>
              <a:off x="2309813" y="1770063"/>
              <a:ext cx="125412" cy="117475"/>
            </a:xfrm>
            <a:custGeom>
              <a:avLst/>
              <a:gdLst>
                <a:gd name="T0" fmla="*/ 36 w 47"/>
                <a:gd name="T1" fmla="*/ 44 h 44"/>
                <a:gd name="T2" fmla="*/ 44 w 47"/>
                <a:gd name="T3" fmla="*/ 35 h 44"/>
                <a:gd name="T4" fmla="*/ 47 w 47"/>
                <a:gd name="T5" fmla="*/ 23 h 44"/>
                <a:gd name="T6" fmla="*/ 24 w 47"/>
                <a:gd name="T7" fmla="*/ 0 h 44"/>
                <a:gd name="T8" fmla="*/ 0 w 47"/>
                <a:gd name="T9" fmla="*/ 23 h 44"/>
                <a:gd name="T10" fmla="*/ 3 w 47"/>
                <a:gd name="T11" fmla="*/ 35 h 44"/>
                <a:gd name="T12" fmla="*/ 11 w 47"/>
                <a:gd name="T13" fmla="*/ 44 h 44"/>
                <a:gd name="T14" fmla="*/ 12 w 47"/>
                <a:gd name="T15" fmla="*/ 44 h 44"/>
                <a:gd name="T16" fmla="*/ 14 w 47"/>
                <a:gd name="T17" fmla="*/ 43 h 44"/>
                <a:gd name="T18" fmla="*/ 13 w 47"/>
                <a:gd name="T19" fmla="*/ 41 h 44"/>
                <a:gd name="T20" fmla="*/ 3 w 47"/>
                <a:gd name="T21" fmla="*/ 23 h 44"/>
                <a:gd name="T22" fmla="*/ 24 w 47"/>
                <a:gd name="T23" fmla="*/ 3 h 44"/>
                <a:gd name="T24" fmla="*/ 44 w 47"/>
                <a:gd name="T25" fmla="*/ 23 h 44"/>
                <a:gd name="T26" fmla="*/ 35 w 47"/>
                <a:gd name="T27" fmla="*/ 41 h 44"/>
                <a:gd name="T28" fmla="*/ 34 w 47"/>
                <a:gd name="T29" fmla="*/ 43 h 44"/>
                <a:gd name="T30" fmla="*/ 36 w 47"/>
                <a:gd name="T3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4">
                  <a:moveTo>
                    <a:pt x="36" y="44"/>
                  </a:moveTo>
                  <a:cubicBezTo>
                    <a:pt x="40" y="41"/>
                    <a:pt x="42" y="39"/>
                    <a:pt x="44" y="35"/>
                  </a:cubicBezTo>
                  <a:cubicBezTo>
                    <a:pt x="46" y="32"/>
                    <a:pt x="47" y="28"/>
                    <a:pt x="47" y="23"/>
                  </a:cubicBezTo>
                  <a:cubicBezTo>
                    <a:pt x="47" y="11"/>
                    <a:pt x="37" y="0"/>
                    <a:pt x="24" y="0"/>
                  </a:cubicBezTo>
                  <a:cubicBezTo>
                    <a:pt x="11" y="0"/>
                    <a:pt x="0" y="11"/>
                    <a:pt x="0" y="23"/>
                  </a:cubicBezTo>
                  <a:cubicBezTo>
                    <a:pt x="0" y="28"/>
                    <a:pt x="1" y="32"/>
                    <a:pt x="3" y="35"/>
                  </a:cubicBezTo>
                  <a:cubicBezTo>
                    <a:pt x="5" y="39"/>
                    <a:pt x="8" y="41"/>
                    <a:pt x="11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4"/>
                    <a:pt x="13" y="43"/>
                    <a:pt x="14" y="43"/>
                  </a:cubicBezTo>
                  <a:cubicBezTo>
                    <a:pt x="14" y="42"/>
                    <a:pt x="14" y="41"/>
                    <a:pt x="13" y="41"/>
                  </a:cubicBezTo>
                  <a:cubicBezTo>
                    <a:pt x="7" y="37"/>
                    <a:pt x="3" y="31"/>
                    <a:pt x="3" y="23"/>
                  </a:cubicBezTo>
                  <a:cubicBezTo>
                    <a:pt x="3" y="12"/>
                    <a:pt x="13" y="3"/>
                    <a:pt x="24" y="3"/>
                  </a:cubicBezTo>
                  <a:cubicBezTo>
                    <a:pt x="35" y="3"/>
                    <a:pt x="44" y="12"/>
                    <a:pt x="44" y="23"/>
                  </a:cubicBezTo>
                  <a:cubicBezTo>
                    <a:pt x="44" y="31"/>
                    <a:pt x="41" y="37"/>
                    <a:pt x="35" y="41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5" y="44"/>
                    <a:pt x="35" y="44"/>
                    <a:pt x="36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113"/>
            <p:cNvSpPr>
              <a:spLocks/>
            </p:cNvSpPr>
            <p:nvPr/>
          </p:nvSpPr>
          <p:spPr bwMode="auto">
            <a:xfrm>
              <a:off x="2332038" y="1789113"/>
              <a:ext cx="85725" cy="79375"/>
            </a:xfrm>
            <a:custGeom>
              <a:avLst/>
              <a:gdLst>
                <a:gd name="T0" fmla="*/ 24 w 32"/>
                <a:gd name="T1" fmla="*/ 27 h 30"/>
                <a:gd name="T2" fmla="*/ 23 w 32"/>
                <a:gd name="T3" fmla="*/ 29 h 30"/>
                <a:gd name="T4" fmla="*/ 25 w 32"/>
                <a:gd name="T5" fmla="*/ 30 h 30"/>
                <a:gd name="T6" fmla="*/ 25 w 32"/>
                <a:gd name="T7" fmla="*/ 30 h 30"/>
                <a:gd name="T8" fmla="*/ 32 w 32"/>
                <a:gd name="T9" fmla="*/ 16 h 30"/>
                <a:gd name="T10" fmla="*/ 16 w 32"/>
                <a:gd name="T11" fmla="*/ 0 h 30"/>
                <a:gd name="T12" fmla="*/ 0 w 32"/>
                <a:gd name="T13" fmla="*/ 16 h 30"/>
                <a:gd name="T14" fmla="*/ 6 w 32"/>
                <a:gd name="T15" fmla="*/ 30 h 30"/>
                <a:gd name="T16" fmla="*/ 8 w 32"/>
                <a:gd name="T17" fmla="*/ 29 h 30"/>
                <a:gd name="T18" fmla="*/ 8 w 32"/>
                <a:gd name="T19" fmla="*/ 27 h 30"/>
                <a:gd name="T20" fmla="*/ 3 w 32"/>
                <a:gd name="T21" fmla="*/ 16 h 30"/>
                <a:gd name="T22" fmla="*/ 16 w 32"/>
                <a:gd name="T23" fmla="*/ 3 h 30"/>
                <a:gd name="T24" fmla="*/ 29 w 32"/>
                <a:gd name="T25" fmla="*/ 16 h 30"/>
                <a:gd name="T26" fmla="*/ 24 w 32"/>
                <a:gd name="T2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0">
                  <a:moveTo>
                    <a:pt x="24" y="27"/>
                  </a:moveTo>
                  <a:cubicBezTo>
                    <a:pt x="23" y="28"/>
                    <a:pt x="23" y="29"/>
                    <a:pt x="23" y="29"/>
                  </a:cubicBezTo>
                  <a:cubicBezTo>
                    <a:pt x="24" y="30"/>
                    <a:pt x="24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30" y="27"/>
                    <a:pt x="32" y="22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2"/>
                    <a:pt x="2" y="27"/>
                    <a:pt x="6" y="30"/>
                  </a:cubicBezTo>
                  <a:cubicBezTo>
                    <a:pt x="7" y="30"/>
                    <a:pt x="8" y="30"/>
                    <a:pt x="8" y="29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5" y="25"/>
                    <a:pt x="3" y="21"/>
                    <a:pt x="3" y="16"/>
                  </a:cubicBezTo>
                  <a:cubicBezTo>
                    <a:pt x="3" y="9"/>
                    <a:pt x="9" y="3"/>
                    <a:pt x="16" y="3"/>
                  </a:cubicBezTo>
                  <a:cubicBezTo>
                    <a:pt x="23" y="3"/>
                    <a:pt x="29" y="9"/>
                    <a:pt x="29" y="16"/>
                  </a:cubicBezTo>
                  <a:cubicBezTo>
                    <a:pt x="29" y="21"/>
                    <a:pt x="27" y="25"/>
                    <a:pt x="24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5" name="Group 184"/>
          <p:cNvGrpSpPr/>
          <p:nvPr/>
        </p:nvGrpSpPr>
        <p:grpSpPr>
          <a:xfrm flipH="1">
            <a:off x="1318282" y="3741394"/>
            <a:ext cx="281491" cy="375581"/>
            <a:chOff x="8474216" y="3760624"/>
            <a:chExt cx="348911" cy="465536"/>
          </a:xfrm>
          <a:solidFill>
            <a:schemeClr val="tx1"/>
          </a:solidFill>
        </p:grpSpPr>
        <p:sp>
          <p:nvSpPr>
            <p:cNvPr id="186" name="Freeform 379"/>
            <p:cNvSpPr>
              <a:spLocks/>
            </p:cNvSpPr>
            <p:nvPr/>
          </p:nvSpPr>
          <p:spPr bwMode="auto">
            <a:xfrm>
              <a:off x="8629395" y="4034356"/>
              <a:ext cx="38554" cy="121444"/>
            </a:xfrm>
            <a:custGeom>
              <a:avLst/>
              <a:gdLst>
                <a:gd name="T0" fmla="*/ 17 w 17"/>
                <a:gd name="T1" fmla="*/ 53 h 53"/>
                <a:gd name="T2" fmla="*/ 17 w 17"/>
                <a:gd name="T3" fmla="*/ 0 h 53"/>
                <a:gd name="T4" fmla="*/ 9 w 17"/>
                <a:gd name="T5" fmla="*/ 0 h 53"/>
                <a:gd name="T6" fmla="*/ 0 w 17"/>
                <a:gd name="T7" fmla="*/ 0 h 53"/>
                <a:gd name="T8" fmla="*/ 0 w 17"/>
                <a:gd name="T9" fmla="*/ 53 h 53"/>
                <a:gd name="T10" fmla="*/ 9 w 17"/>
                <a:gd name="T11" fmla="*/ 52 h 53"/>
                <a:gd name="T12" fmla="*/ 17 w 1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3">
                  <a:moveTo>
                    <a:pt x="17" y="53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3" y="52"/>
                    <a:pt x="6" y="52"/>
                    <a:pt x="9" y="52"/>
                  </a:cubicBezTo>
                  <a:cubicBezTo>
                    <a:pt x="11" y="52"/>
                    <a:pt x="14" y="52"/>
                    <a:pt x="17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380"/>
            <p:cNvSpPr>
              <a:spLocks/>
            </p:cNvSpPr>
            <p:nvPr/>
          </p:nvSpPr>
          <p:spPr bwMode="auto">
            <a:xfrm>
              <a:off x="8474216" y="3760624"/>
              <a:ext cx="348911" cy="262165"/>
            </a:xfrm>
            <a:custGeom>
              <a:avLst/>
              <a:gdLst>
                <a:gd name="T0" fmla="*/ 153 w 153"/>
                <a:gd name="T1" fmla="*/ 38 h 115"/>
                <a:gd name="T2" fmla="*/ 143 w 153"/>
                <a:gd name="T3" fmla="*/ 0 h 115"/>
                <a:gd name="T4" fmla="*/ 110 w 153"/>
                <a:gd name="T5" fmla="*/ 18 h 115"/>
                <a:gd name="T6" fmla="*/ 77 w 153"/>
                <a:gd name="T7" fmla="*/ 0 h 115"/>
                <a:gd name="T8" fmla="*/ 43 w 153"/>
                <a:gd name="T9" fmla="*/ 18 h 115"/>
                <a:gd name="T10" fmla="*/ 10 w 153"/>
                <a:gd name="T11" fmla="*/ 0 h 115"/>
                <a:gd name="T12" fmla="*/ 0 w 153"/>
                <a:gd name="T13" fmla="*/ 38 h 115"/>
                <a:gd name="T14" fmla="*/ 68 w 153"/>
                <a:gd name="T15" fmla="*/ 114 h 115"/>
                <a:gd name="T16" fmla="*/ 77 w 153"/>
                <a:gd name="T17" fmla="*/ 115 h 115"/>
                <a:gd name="T18" fmla="*/ 85 w 153"/>
                <a:gd name="T19" fmla="*/ 114 h 115"/>
                <a:gd name="T20" fmla="*/ 153 w 153"/>
                <a:gd name="T21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15">
                  <a:moveTo>
                    <a:pt x="153" y="38"/>
                  </a:moveTo>
                  <a:cubicBezTo>
                    <a:pt x="153" y="24"/>
                    <a:pt x="150" y="11"/>
                    <a:pt x="143" y="0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" y="11"/>
                    <a:pt x="0" y="24"/>
                    <a:pt x="0" y="38"/>
                  </a:cubicBezTo>
                  <a:cubicBezTo>
                    <a:pt x="0" y="77"/>
                    <a:pt x="30" y="110"/>
                    <a:pt x="68" y="114"/>
                  </a:cubicBezTo>
                  <a:cubicBezTo>
                    <a:pt x="71" y="114"/>
                    <a:pt x="74" y="115"/>
                    <a:pt x="77" y="115"/>
                  </a:cubicBezTo>
                  <a:cubicBezTo>
                    <a:pt x="79" y="115"/>
                    <a:pt x="82" y="114"/>
                    <a:pt x="85" y="114"/>
                  </a:cubicBezTo>
                  <a:cubicBezTo>
                    <a:pt x="123" y="110"/>
                    <a:pt x="153" y="77"/>
                    <a:pt x="153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381"/>
            <p:cNvSpPr>
              <a:spLocks/>
            </p:cNvSpPr>
            <p:nvPr/>
          </p:nvSpPr>
          <p:spPr bwMode="auto">
            <a:xfrm>
              <a:off x="8547469" y="4037247"/>
              <a:ext cx="72289" cy="72289"/>
            </a:xfrm>
            <a:custGeom>
              <a:avLst/>
              <a:gdLst>
                <a:gd name="T0" fmla="*/ 31 w 32"/>
                <a:gd name="T1" fmla="*/ 31 h 32"/>
                <a:gd name="T2" fmla="*/ 24 w 32"/>
                <a:gd name="T3" fmla="*/ 9 h 32"/>
                <a:gd name="T4" fmla="*/ 1 w 32"/>
                <a:gd name="T5" fmla="*/ 2 h 32"/>
                <a:gd name="T6" fmla="*/ 8 w 32"/>
                <a:gd name="T7" fmla="*/ 24 h 32"/>
                <a:gd name="T8" fmla="*/ 31 w 32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31"/>
                  </a:moveTo>
                  <a:cubicBezTo>
                    <a:pt x="32" y="23"/>
                    <a:pt x="30" y="15"/>
                    <a:pt x="24" y="9"/>
                  </a:cubicBezTo>
                  <a:cubicBezTo>
                    <a:pt x="18" y="3"/>
                    <a:pt x="9" y="0"/>
                    <a:pt x="1" y="2"/>
                  </a:cubicBezTo>
                  <a:cubicBezTo>
                    <a:pt x="0" y="10"/>
                    <a:pt x="2" y="18"/>
                    <a:pt x="8" y="24"/>
                  </a:cubicBezTo>
                  <a:cubicBezTo>
                    <a:pt x="14" y="30"/>
                    <a:pt x="23" y="32"/>
                    <a:pt x="3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382"/>
            <p:cNvSpPr>
              <a:spLocks/>
            </p:cNvSpPr>
            <p:nvPr/>
          </p:nvSpPr>
          <p:spPr bwMode="auto">
            <a:xfrm>
              <a:off x="8676624" y="4037247"/>
              <a:ext cx="73252" cy="72289"/>
            </a:xfrm>
            <a:custGeom>
              <a:avLst/>
              <a:gdLst>
                <a:gd name="T0" fmla="*/ 24 w 32"/>
                <a:gd name="T1" fmla="*/ 24 h 32"/>
                <a:gd name="T2" fmla="*/ 31 w 32"/>
                <a:gd name="T3" fmla="*/ 2 h 32"/>
                <a:gd name="T4" fmla="*/ 8 w 32"/>
                <a:gd name="T5" fmla="*/ 9 h 32"/>
                <a:gd name="T6" fmla="*/ 2 w 32"/>
                <a:gd name="T7" fmla="*/ 31 h 32"/>
                <a:gd name="T8" fmla="*/ 24 w 32"/>
                <a:gd name="T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24" y="24"/>
                  </a:moveTo>
                  <a:cubicBezTo>
                    <a:pt x="30" y="18"/>
                    <a:pt x="32" y="10"/>
                    <a:pt x="31" y="2"/>
                  </a:cubicBezTo>
                  <a:cubicBezTo>
                    <a:pt x="23" y="0"/>
                    <a:pt x="14" y="3"/>
                    <a:pt x="8" y="9"/>
                  </a:cubicBezTo>
                  <a:cubicBezTo>
                    <a:pt x="2" y="15"/>
                    <a:pt x="0" y="23"/>
                    <a:pt x="2" y="31"/>
                  </a:cubicBezTo>
                  <a:cubicBezTo>
                    <a:pt x="9" y="32"/>
                    <a:pt x="18" y="30"/>
                    <a:pt x="2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383"/>
            <p:cNvSpPr>
              <a:spLocks/>
            </p:cNvSpPr>
            <p:nvPr/>
          </p:nvSpPr>
          <p:spPr bwMode="auto">
            <a:xfrm>
              <a:off x="8547469" y="4166402"/>
              <a:ext cx="204335" cy="59758"/>
            </a:xfrm>
            <a:custGeom>
              <a:avLst/>
              <a:gdLst>
                <a:gd name="T0" fmla="*/ 53 w 90"/>
                <a:gd name="T1" fmla="*/ 0 h 26"/>
                <a:gd name="T2" fmla="*/ 45 w 90"/>
                <a:gd name="T3" fmla="*/ 0 h 26"/>
                <a:gd name="T4" fmla="*/ 36 w 90"/>
                <a:gd name="T5" fmla="*/ 0 h 26"/>
                <a:gd name="T6" fmla="*/ 0 w 90"/>
                <a:gd name="T7" fmla="*/ 26 h 26"/>
                <a:gd name="T8" fmla="*/ 90 w 90"/>
                <a:gd name="T9" fmla="*/ 26 h 26"/>
                <a:gd name="T10" fmla="*/ 53 w 90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26">
                  <a:moveTo>
                    <a:pt x="53" y="0"/>
                  </a:moveTo>
                  <a:cubicBezTo>
                    <a:pt x="50" y="0"/>
                    <a:pt x="47" y="0"/>
                    <a:pt x="45" y="0"/>
                  </a:cubicBezTo>
                  <a:cubicBezTo>
                    <a:pt x="42" y="0"/>
                    <a:pt x="39" y="0"/>
                    <a:pt x="36" y="0"/>
                  </a:cubicBezTo>
                  <a:cubicBezTo>
                    <a:pt x="15" y="2"/>
                    <a:pt x="0" y="13"/>
                    <a:pt x="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13"/>
                    <a:pt x="74" y="2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91" name="Freeform 190"/>
          <p:cNvSpPr>
            <a:spLocks/>
          </p:cNvSpPr>
          <p:nvPr/>
        </p:nvSpPr>
        <p:spPr bwMode="auto">
          <a:xfrm rot="21545399">
            <a:off x="11203812" y="2906556"/>
            <a:ext cx="333146" cy="328846"/>
          </a:xfrm>
          <a:custGeom>
            <a:avLst/>
            <a:gdLst>
              <a:gd name="T0" fmla="*/ 144 w 184"/>
              <a:gd name="T1" fmla="*/ 20 h 181"/>
              <a:gd name="T2" fmla="*/ 80 w 184"/>
              <a:gd name="T3" fmla="*/ 17 h 181"/>
              <a:gd name="T4" fmla="*/ 14 w 184"/>
              <a:gd name="T5" fmla="*/ 19 h 181"/>
              <a:gd name="T6" fmla="*/ 6 w 184"/>
              <a:gd name="T7" fmla="*/ 18 h 181"/>
              <a:gd name="T8" fmla="*/ 2 w 184"/>
              <a:gd name="T9" fmla="*/ 29 h 181"/>
              <a:gd name="T10" fmla="*/ 69 w 184"/>
              <a:gd name="T11" fmla="*/ 176 h 181"/>
              <a:gd name="T12" fmla="*/ 75 w 184"/>
              <a:gd name="T13" fmla="*/ 181 h 181"/>
              <a:gd name="T14" fmla="*/ 80 w 184"/>
              <a:gd name="T15" fmla="*/ 180 h 181"/>
              <a:gd name="T16" fmla="*/ 84 w 184"/>
              <a:gd name="T17" fmla="*/ 169 h 181"/>
              <a:gd name="T18" fmla="*/ 54 w 184"/>
              <a:gd name="T19" fmla="*/ 104 h 181"/>
              <a:gd name="T20" fmla="*/ 120 w 184"/>
              <a:gd name="T21" fmla="*/ 101 h 181"/>
              <a:gd name="T22" fmla="*/ 184 w 184"/>
              <a:gd name="T23" fmla="*/ 105 h 181"/>
              <a:gd name="T24" fmla="*/ 144 w 184"/>
              <a:gd name="T25" fmla="*/ 2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4" h="181">
                <a:moveTo>
                  <a:pt x="144" y="20"/>
                </a:moveTo>
                <a:cubicBezTo>
                  <a:pt x="144" y="20"/>
                  <a:pt x="111" y="32"/>
                  <a:pt x="80" y="17"/>
                </a:cubicBezTo>
                <a:cubicBezTo>
                  <a:pt x="47" y="0"/>
                  <a:pt x="31" y="3"/>
                  <a:pt x="14" y="19"/>
                </a:cubicBezTo>
                <a:cubicBezTo>
                  <a:pt x="12" y="18"/>
                  <a:pt x="9" y="17"/>
                  <a:pt x="6" y="18"/>
                </a:cubicBezTo>
                <a:cubicBezTo>
                  <a:pt x="2" y="20"/>
                  <a:pt x="0" y="25"/>
                  <a:pt x="2" y="29"/>
                </a:cubicBezTo>
                <a:cubicBezTo>
                  <a:pt x="69" y="176"/>
                  <a:pt x="69" y="176"/>
                  <a:pt x="69" y="176"/>
                </a:cubicBezTo>
                <a:cubicBezTo>
                  <a:pt x="70" y="179"/>
                  <a:pt x="73" y="180"/>
                  <a:pt x="75" y="181"/>
                </a:cubicBezTo>
                <a:cubicBezTo>
                  <a:pt x="77" y="181"/>
                  <a:pt x="78" y="181"/>
                  <a:pt x="80" y="180"/>
                </a:cubicBezTo>
                <a:cubicBezTo>
                  <a:pt x="84" y="178"/>
                  <a:pt x="86" y="173"/>
                  <a:pt x="84" y="169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71" y="88"/>
                  <a:pt x="87" y="85"/>
                  <a:pt x="120" y="101"/>
                </a:cubicBezTo>
                <a:cubicBezTo>
                  <a:pt x="150" y="116"/>
                  <a:pt x="184" y="105"/>
                  <a:pt x="184" y="105"/>
                </a:cubicBezTo>
                <a:lnTo>
                  <a:pt x="144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92" name="Group 191"/>
          <p:cNvGrpSpPr/>
          <p:nvPr/>
        </p:nvGrpSpPr>
        <p:grpSpPr>
          <a:xfrm rot="21545399">
            <a:off x="7314794" y="3691166"/>
            <a:ext cx="298409" cy="476037"/>
            <a:chOff x="3286125" y="3303588"/>
            <a:chExt cx="266700" cy="425451"/>
          </a:xfrm>
          <a:solidFill>
            <a:schemeClr val="tx1"/>
          </a:solidFill>
        </p:grpSpPr>
        <p:sp>
          <p:nvSpPr>
            <p:cNvPr id="193" name="Freeform 47"/>
            <p:cNvSpPr>
              <a:spLocks noEditPoints="1"/>
            </p:cNvSpPr>
            <p:nvPr/>
          </p:nvSpPr>
          <p:spPr bwMode="auto">
            <a:xfrm>
              <a:off x="3286125" y="3384551"/>
              <a:ext cx="266700" cy="265113"/>
            </a:xfrm>
            <a:custGeom>
              <a:avLst/>
              <a:gdLst>
                <a:gd name="T0" fmla="*/ 50 w 100"/>
                <a:gd name="T1" fmla="*/ 0 h 99"/>
                <a:gd name="T2" fmla="*/ 0 w 100"/>
                <a:gd name="T3" fmla="*/ 50 h 99"/>
                <a:gd name="T4" fmla="*/ 50 w 100"/>
                <a:gd name="T5" fmla="*/ 99 h 99"/>
                <a:gd name="T6" fmla="*/ 100 w 100"/>
                <a:gd name="T7" fmla="*/ 50 h 99"/>
                <a:gd name="T8" fmla="*/ 50 w 100"/>
                <a:gd name="T9" fmla="*/ 0 h 99"/>
                <a:gd name="T10" fmla="*/ 50 w 100"/>
                <a:gd name="T11" fmla="*/ 90 h 99"/>
                <a:gd name="T12" fmla="*/ 10 w 100"/>
                <a:gd name="T13" fmla="*/ 50 h 99"/>
                <a:gd name="T14" fmla="*/ 50 w 100"/>
                <a:gd name="T15" fmla="*/ 10 h 99"/>
                <a:gd name="T16" fmla="*/ 90 w 100"/>
                <a:gd name="T17" fmla="*/ 50 h 99"/>
                <a:gd name="T18" fmla="*/ 50 w 100"/>
                <a:gd name="T1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99">
                  <a:moveTo>
                    <a:pt x="50" y="0"/>
                  </a:moveTo>
                  <a:cubicBezTo>
                    <a:pt x="23" y="0"/>
                    <a:pt x="0" y="22"/>
                    <a:pt x="0" y="50"/>
                  </a:cubicBezTo>
                  <a:cubicBezTo>
                    <a:pt x="0" y="77"/>
                    <a:pt x="23" y="99"/>
                    <a:pt x="50" y="99"/>
                  </a:cubicBezTo>
                  <a:cubicBezTo>
                    <a:pt x="78" y="99"/>
                    <a:pt x="100" y="77"/>
                    <a:pt x="100" y="50"/>
                  </a:cubicBezTo>
                  <a:cubicBezTo>
                    <a:pt x="100" y="22"/>
                    <a:pt x="78" y="0"/>
                    <a:pt x="50" y="0"/>
                  </a:cubicBezTo>
                  <a:close/>
                  <a:moveTo>
                    <a:pt x="50" y="90"/>
                  </a:moveTo>
                  <a:cubicBezTo>
                    <a:pt x="28" y="90"/>
                    <a:pt x="10" y="72"/>
                    <a:pt x="10" y="50"/>
                  </a:cubicBezTo>
                  <a:cubicBezTo>
                    <a:pt x="10" y="28"/>
                    <a:pt x="28" y="10"/>
                    <a:pt x="50" y="10"/>
                  </a:cubicBezTo>
                  <a:cubicBezTo>
                    <a:pt x="72" y="10"/>
                    <a:pt x="90" y="28"/>
                    <a:pt x="90" y="50"/>
                  </a:cubicBezTo>
                  <a:cubicBezTo>
                    <a:pt x="90" y="72"/>
                    <a:pt x="72" y="90"/>
                    <a:pt x="50" y="9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48"/>
            <p:cNvSpPr>
              <a:spLocks/>
            </p:cNvSpPr>
            <p:nvPr/>
          </p:nvSpPr>
          <p:spPr bwMode="auto">
            <a:xfrm>
              <a:off x="3338513" y="3303588"/>
              <a:ext cx="161925" cy="74613"/>
            </a:xfrm>
            <a:custGeom>
              <a:avLst/>
              <a:gdLst>
                <a:gd name="T0" fmla="*/ 30 w 60"/>
                <a:gd name="T1" fmla="*/ 20 h 28"/>
                <a:gd name="T2" fmla="*/ 59 w 60"/>
                <a:gd name="T3" fmla="*/ 28 h 28"/>
                <a:gd name="T4" fmla="*/ 60 w 60"/>
                <a:gd name="T5" fmla="*/ 25 h 28"/>
                <a:gd name="T6" fmla="*/ 60 w 60"/>
                <a:gd name="T7" fmla="*/ 10 h 28"/>
                <a:gd name="T8" fmla="*/ 50 w 60"/>
                <a:gd name="T9" fmla="*/ 0 h 28"/>
                <a:gd name="T10" fmla="*/ 10 w 60"/>
                <a:gd name="T11" fmla="*/ 0 h 28"/>
                <a:gd name="T12" fmla="*/ 0 w 60"/>
                <a:gd name="T13" fmla="*/ 10 h 28"/>
                <a:gd name="T14" fmla="*/ 0 w 60"/>
                <a:gd name="T15" fmla="*/ 25 h 28"/>
                <a:gd name="T16" fmla="*/ 1 w 60"/>
                <a:gd name="T17" fmla="*/ 28 h 28"/>
                <a:gd name="T18" fmla="*/ 30 w 60"/>
                <a:gd name="T1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8">
                  <a:moveTo>
                    <a:pt x="30" y="20"/>
                  </a:moveTo>
                  <a:cubicBezTo>
                    <a:pt x="41" y="20"/>
                    <a:pt x="51" y="23"/>
                    <a:pt x="59" y="28"/>
                  </a:cubicBezTo>
                  <a:cubicBezTo>
                    <a:pt x="60" y="27"/>
                    <a:pt x="60" y="26"/>
                    <a:pt x="60" y="25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5"/>
                    <a:pt x="55" y="0"/>
                    <a:pt x="5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9" y="23"/>
                    <a:pt x="19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49"/>
            <p:cNvSpPr>
              <a:spLocks/>
            </p:cNvSpPr>
            <p:nvPr/>
          </p:nvSpPr>
          <p:spPr bwMode="auto">
            <a:xfrm>
              <a:off x="3338513" y="3657601"/>
              <a:ext cx="161925" cy="71438"/>
            </a:xfrm>
            <a:custGeom>
              <a:avLst/>
              <a:gdLst>
                <a:gd name="T0" fmla="*/ 30 w 60"/>
                <a:gd name="T1" fmla="*/ 7 h 27"/>
                <a:gd name="T2" fmla="*/ 1 w 60"/>
                <a:gd name="T3" fmla="*/ 0 h 27"/>
                <a:gd name="T4" fmla="*/ 0 w 60"/>
                <a:gd name="T5" fmla="*/ 2 h 27"/>
                <a:gd name="T6" fmla="*/ 0 w 60"/>
                <a:gd name="T7" fmla="*/ 17 h 27"/>
                <a:gd name="T8" fmla="*/ 10 w 60"/>
                <a:gd name="T9" fmla="*/ 27 h 27"/>
                <a:gd name="T10" fmla="*/ 50 w 60"/>
                <a:gd name="T11" fmla="*/ 27 h 27"/>
                <a:gd name="T12" fmla="*/ 60 w 60"/>
                <a:gd name="T13" fmla="*/ 17 h 27"/>
                <a:gd name="T14" fmla="*/ 60 w 60"/>
                <a:gd name="T15" fmla="*/ 2 h 27"/>
                <a:gd name="T16" fmla="*/ 59 w 60"/>
                <a:gd name="T17" fmla="*/ 0 h 27"/>
                <a:gd name="T18" fmla="*/ 30 w 60"/>
                <a:gd name="T1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7">
                  <a:moveTo>
                    <a:pt x="30" y="7"/>
                  </a:moveTo>
                  <a:cubicBezTo>
                    <a:pt x="19" y="7"/>
                    <a:pt x="9" y="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5" y="27"/>
                    <a:pt x="1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5" y="27"/>
                    <a:pt x="60" y="23"/>
                    <a:pt x="60" y="17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1"/>
                    <a:pt x="60" y="1"/>
                    <a:pt x="59" y="0"/>
                  </a:cubicBezTo>
                  <a:cubicBezTo>
                    <a:pt x="51" y="5"/>
                    <a:pt x="41" y="7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50"/>
            <p:cNvSpPr>
              <a:spLocks/>
            </p:cNvSpPr>
            <p:nvPr/>
          </p:nvSpPr>
          <p:spPr bwMode="auto">
            <a:xfrm>
              <a:off x="3408363" y="3440113"/>
              <a:ext cx="68262" cy="93663"/>
            </a:xfrm>
            <a:custGeom>
              <a:avLst/>
              <a:gdLst>
                <a:gd name="T0" fmla="*/ 20 w 25"/>
                <a:gd name="T1" fmla="*/ 25 h 35"/>
                <a:gd name="T2" fmla="*/ 10 w 25"/>
                <a:gd name="T3" fmla="*/ 25 h 35"/>
                <a:gd name="T4" fmla="*/ 10 w 25"/>
                <a:gd name="T5" fmla="*/ 5 h 35"/>
                <a:gd name="T6" fmla="*/ 5 w 25"/>
                <a:gd name="T7" fmla="*/ 0 h 35"/>
                <a:gd name="T8" fmla="*/ 0 w 25"/>
                <a:gd name="T9" fmla="*/ 5 h 35"/>
                <a:gd name="T10" fmla="*/ 0 w 25"/>
                <a:gd name="T11" fmla="*/ 30 h 35"/>
                <a:gd name="T12" fmla="*/ 5 w 25"/>
                <a:gd name="T13" fmla="*/ 35 h 35"/>
                <a:gd name="T14" fmla="*/ 20 w 25"/>
                <a:gd name="T15" fmla="*/ 35 h 35"/>
                <a:gd name="T16" fmla="*/ 25 w 25"/>
                <a:gd name="T17" fmla="*/ 30 h 35"/>
                <a:gd name="T18" fmla="*/ 20 w 25"/>
                <a:gd name="T19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5">
                  <a:moveTo>
                    <a:pt x="2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5"/>
                    <a:pt x="5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3" y="35"/>
                    <a:pt x="25" y="32"/>
                    <a:pt x="25" y="30"/>
                  </a:cubicBezTo>
                  <a:cubicBezTo>
                    <a:pt x="25" y="27"/>
                    <a:pt x="23" y="25"/>
                    <a:pt x="20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97" name="Freeform 9"/>
          <p:cNvSpPr>
            <a:spLocks noEditPoints="1"/>
          </p:cNvSpPr>
          <p:nvPr/>
        </p:nvSpPr>
        <p:spPr bwMode="auto">
          <a:xfrm>
            <a:off x="7271030" y="2898818"/>
            <a:ext cx="385936" cy="344323"/>
          </a:xfrm>
          <a:custGeom>
            <a:avLst/>
            <a:gdLst>
              <a:gd name="T0" fmla="*/ 1561 w 1737"/>
              <a:gd name="T1" fmla="*/ 277 h 1548"/>
              <a:gd name="T2" fmla="*/ 1197 w 1737"/>
              <a:gd name="T3" fmla="*/ 277 h 1548"/>
              <a:gd name="T4" fmla="*/ 1197 w 1737"/>
              <a:gd name="T5" fmla="*/ 170 h 1548"/>
              <a:gd name="T6" fmla="*/ 1027 w 1737"/>
              <a:gd name="T7" fmla="*/ 0 h 1548"/>
              <a:gd name="T8" fmla="*/ 710 w 1737"/>
              <a:gd name="T9" fmla="*/ 0 h 1548"/>
              <a:gd name="T10" fmla="*/ 540 w 1737"/>
              <a:gd name="T11" fmla="*/ 170 h 1548"/>
              <a:gd name="T12" fmla="*/ 540 w 1737"/>
              <a:gd name="T13" fmla="*/ 277 h 1548"/>
              <a:gd name="T14" fmla="*/ 175 w 1737"/>
              <a:gd name="T15" fmla="*/ 277 h 1548"/>
              <a:gd name="T16" fmla="*/ 0 w 1737"/>
              <a:gd name="T17" fmla="*/ 452 h 1548"/>
              <a:gd name="T18" fmla="*/ 0 w 1737"/>
              <a:gd name="T19" fmla="*/ 1372 h 1548"/>
              <a:gd name="T20" fmla="*/ 175 w 1737"/>
              <a:gd name="T21" fmla="*/ 1548 h 1548"/>
              <a:gd name="T22" fmla="*/ 1561 w 1737"/>
              <a:gd name="T23" fmla="*/ 1548 h 1548"/>
              <a:gd name="T24" fmla="*/ 1737 w 1737"/>
              <a:gd name="T25" fmla="*/ 1372 h 1548"/>
              <a:gd name="T26" fmla="*/ 1737 w 1737"/>
              <a:gd name="T27" fmla="*/ 452 h 1548"/>
              <a:gd name="T28" fmla="*/ 1561 w 1737"/>
              <a:gd name="T29" fmla="*/ 277 h 1548"/>
              <a:gd name="T30" fmla="*/ 684 w 1737"/>
              <a:gd name="T31" fmla="*/ 170 h 1548"/>
              <a:gd name="T32" fmla="*/ 710 w 1737"/>
              <a:gd name="T33" fmla="*/ 145 h 1548"/>
              <a:gd name="T34" fmla="*/ 1027 w 1737"/>
              <a:gd name="T35" fmla="*/ 145 h 1548"/>
              <a:gd name="T36" fmla="*/ 1052 w 1737"/>
              <a:gd name="T37" fmla="*/ 170 h 1548"/>
              <a:gd name="T38" fmla="*/ 1052 w 1737"/>
              <a:gd name="T39" fmla="*/ 277 h 1548"/>
              <a:gd name="T40" fmla="*/ 684 w 1737"/>
              <a:gd name="T41" fmla="*/ 277 h 1548"/>
              <a:gd name="T42" fmla="*/ 684 w 1737"/>
              <a:gd name="T43" fmla="*/ 170 h 1548"/>
              <a:gd name="T44" fmla="*/ 175 w 1737"/>
              <a:gd name="T45" fmla="*/ 380 h 1548"/>
              <a:gd name="T46" fmla="*/ 1561 w 1737"/>
              <a:gd name="T47" fmla="*/ 380 h 1548"/>
              <a:gd name="T48" fmla="*/ 1633 w 1737"/>
              <a:gd name="T49" fmla="*/ 452 h 1548"/>
              <a:gd name="T50" fmla="*/ 1633 w 1737"/>
              <a:gd name="T51" fmla="*/ 852 h 1548"/>
              <a:gd name="T52" fmla="*/ 999 w 1737"/>
              <a:gd name="T53" fmla="*/ 852 h 1548"/>
              <a:gd name="T54" fmla="*/ 999 w 1737"/>
              <a:gd name="T55" fmla="*/ 819 h 1548"/>
              <a:gd name="T56" fmla="*/ 938 w 1737"/>
              <a:gd name="T57" fmla="*/ 757 h 1548"/>
              <a:gd name="T58" fmla="*/ 799 w 1737"/>
              <a:gd name="T59" fmla="*/ 757 h 1548"/>
              <a:gd name="T60" fmla="*/ 737 w 1737"/>
              <a:gd name="T61" fmla="*/ 819 h 1548"/>
              <a:gd name="T62" fmla="*/ 737 w 1737"/>
              <a:gd name="T63" fmla="*/ 852 h 1548"/>
              <a:gd name="T64" fmla="*/ 103 w 1737"/>
              <a:gd name="T65" fmla="*/ 852 h 1548"/>
              <a:gd name="T66" fmla="*/ 103 w 1737"/>
              <a:gd name="T67" fmla="*/ 452 h 1548"/>
              <a:gd name="T68" fmla="*/ 175 w 1737"/>
              <a:gd name="T69" fmla="*/ 380 h 1548"/>
              <a:gd name="T70" fmla="*/ 789 w 1737"/>
              <a:gd name="T71" fmla="*/ 819 h 1548"/>
              <a:gd name="T72" fmla="*/ 799 w 1737"/>
              <a:gd name="T73" fmla="*/ 809 h 1548"/>
              <a:gd name="T74" fmla="*/ 938 w 1737"/>
              <a:gd name="T75" fmla="*/ 809 h 1548"/>
              <a:gd name="T76" fmla="*/ 948 w 1737"/>
              <a:gd name="T77" fmla="*/ 819 h 1548"/>
              <a:gd name="T78" fmla="*/ 948 w 1737"/>
              <a:gd name="T79" fmla="*/ 958 h 1548"/>
              <a:gd name="T80" fmla="*/ 938 w 1737"/>
              <a:gd name="T81" fmla="*/ 968 h 1548"/>
              <a:gd name="T82" fmla="*/ 799 w 1737"/>
              <a:gd name="T83" fmla="*/ 968 h 1548"/>
              <a:gd name="T84" fmla="*/ 789 w 1737"/>
              <a:gd name="T85" fmla="*/ 958 h 1548"/>
              <a:gd name="T86" fmla="*/ 789 w 1737"/>
              <a:gd name="T87" fmla="*/ 819 h 1548"/>
              <a:gd name="T88" fmla="*/ 1561 w 1737"/>
              <a:gd name="T89" fmla="*/ 1444 h 1548"/>
              <a:gd name="T90" fmla="*/ 175 w 1737"/>
              <a:gd name="T91" fmla="*/ 1444 h 1548"/>
              <a:gd name="T92" fmla="*/ 103 w 1737"/>
              <a:gd name="T93" fmla="*/ 1372 h 1548"/>
              <a:gd name="T94" fmla="*/ 103 w 1737"/>
              <a:gd name="T95" fmla="*/ 904 h 1548"/>
              <a:gd name="T96" fmla="*/ 737 w 1737"/>
              <a:gd name="T97" fmla="*/ 904 h 1548"/>
              <a:gd name="T98" fmla="*/ 737 w 1737"/>
              <a:gd name="T99" fmla="*/ 958 h 1548"/>
              <a:gd name="T100" fmla="*/ 799 w 1737"/>
              <a:gd name="T101" fmla="*/ 1019 h 1548"/>
              <a:gd name="T102" fmla="*/ 938 w 1737"/>
              <a:gd name="T103" fmla="*/ 1019 h 1548"/>
              <a:gd name="T104" fmla="*/ 999 w 1737"/>
              <a:gd name="T105" fmla="*/ 958 h 1548"/>
              <a:gd name="T106" fmla="*/ 999 w 1737"/>
              <a:gd name="T107" fmla="*/ 904 h 1548"/>
              <a:gd name="T108" fmla="*/ 1633 w 1737"/>
              <a:gd name="T109" fmla="*/ 904 h 1548"/>
              <a:gd name="T110" fmla="*/ 1633 w 1737"/>
              <a:gd name="T111" fmla="*/ 1372 h 1548"/>
              <a:gd name="T112" fmla="*/ 1561 w 1737"/>
              <a:gd name="T113" fmla="*/ 1444 h 1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37" h="1548">
                <a:moveTo>
                  <a:pt x="1561" y="277"/>
                </a:moveTo>
                <a:cubicBezTo>
                  <a:pt x="1197" y="277"/>
                  <a:pt x="1197" y="277"/>
                  <a:pt x="1197" y="277"/>
                </a:cubicBezTo>
                <a:cubicBezTo>
                  <a:pt x="1197" y="170"/>
                  <a:pt x="1197" y="170"/>
                  <a:pt x="1197" y="170"/>
                </a:cubicBezTo>
                <a:cubicBezTo>
                  <a:pt x="1197" y="77"/>
                  <a:pt x="1120" y="0"/>
                  <a:pt x="1027" y="0"/>
                </a:cubicBezTo>
                <a:cubicBezTo>
                  <a:pt x="710" y="0"/>
                  <a:pt x="710" y="0"/>
                  <a:pt x="710" y="0"/>
                </a:cubicBezTo>
                <a:cubicBezTo>
                  <a:pt x="616" y="0"/>
                  <a:pt x="540" y="77"/>
                  <a:pt x="540" y="170"/>
                </a:cubicBezTo>
                <a:cubicBezTo>
                  <a:pt x="540" y="277"/>
                  <a:pt x="540" y="277"/>
                  <a:pt x="540" y="277"/>
                </a:cubicBezTo>
                <a:cubicBezTo>
                  <a:pt x="175" y="277"/>
                  <a:pt x="175" y="277"/>
                  <a:pt x="175" y="277"/>
                </a:cubicBezTo>
                <a:cubicBezTo>
                  <a:pt x="78" y="277"/>
                  <a:pt x="0" y="356"/>
                  <a:pt x="0" y="452"/>
                </a:cubicBezTo>
                <a:cubicBezTo>
                  <a:pt x="0" y="1372"/>
                  <a:pt x="0" y="1372"/>
                  <a:pt x="0" y="1372"/>
                </a:cubicBezTo>
                <a:cubicBezTo>
                  <a:pt x="0" y="1469"/>
                  <a:pt x="78" y="1548"/>
                  <a:pt x="175" y="1548"/>
                </a:cubicBezTo>
                <a:cubicBezTo>
                  <a:pt x="1561" y="1548"/>
                  <a:pt x="1561" y="1548"/>
                  <a:pt x="1561" y="1548"/>
                </a:cubicBezTo>
                <a:cubicBezTo>
                  <a:pt x="1658" y="1548"/>
                  <a:pt x="1737" y="1469"/>
                  <a:pt x="1737" y="1372"/>
                </a:cubicBezTo>
                <a:cubicBezTo>
                  <a:pt x="1737" y="452"/>
                  <a:pt x="1737" y="452"/>
                  <a:pt x="1737" y="452"/>
                </a:cubicBezTo>
                <a:cubicBezTo>
                  <a:pt x="1737" y="356"/>
                  <a:pt x="1658" y="277"/>
                  <a:pt x="1561" y="277"/>
                </a:cubicBezTo>
                <a:close/>
                <a:moveTo>
                  <a:pt x="684" y="170"/>
                </a:moveTo>
                <a:cubicBezTo>
                  <a:pt x="684" y="156"/>
                  <a:pt x="696" y="145"/>
                  <a:pt x="710" y="145"/>
                </a:cubicBezTo>
                <a:cubicBezTo>
                  <a:pt x="1027" y="145"/>
                  <a:pt x="1027" y="145"/>
                  <a:pt x="1027" y="145"/>
                </a:cubicBezTo>
                <a:cubicBezTo>
                  <a:pt x="1041" y="145"/>
                  <a:pt x="1052" y="156"/>
                  <a:pt x="1052" y="170"/>
                </a:cubicBezTo>
                <a:cubicBezTo>
                  <a:pt x="1052" y="277"/>
                  <a:pt x="1052" y="277"/>
                  <a:pt x="1052" y="277"/>
                </a:cubicBezTo>
                <a:cubicBezTo>
                  <a:pt x="684" y="277"/>
                  <a:pt x="684" y="277"/>
                  <a:pt x="684" y="277"/>
                </a:cubicBezTo>
                <a:lnTo>
                  <a:pt x="684" y="170"/>
                </a:lnTo>
                <a:close/>
                <a:moveTo>
                  <a:pt x="175" y="380"/>
                </a:moveTo>
                <a:cubicBezTo>
                  <a:pt x="1561" y="380"/>
                  <a:pt x="1561" y="380"/>
                  <a:pt x="1561" y="380"/>
                </a:cubicBezTo>
                <a:cubicBezTo>
                  <a:pt x="1601" y="380"/>
                  <a:pt x="1633" y="413"/>
                  <a:pt x="1633" y="452"/>
                </a:cubicBezTo>
                <a:cubicBezTo>
                  <a:pt x="1633" y="852"/>
                  <a:pt x="1633" y="852"/>
                  <a:pt x="1633" y="852"/>
                </a:cubicBezTo>
                <a:cubicBezTo>
                  <a:pt x="999" y="852"/>
                  <a:pt x="999" y="852"/>
                  <a:pt x="999" y="852"/>
                </a:cubicBezTo>
                <a:cubicBezTo>
                  <a:pt x="999" y="819"/>
                  <a:pt x="999" y="819"/>
                  <a:pt x="999" y="819"/>
                </a:cubicBezTo>
                <a:cubicBezTo>
                  <a:pt x="999" y="785"/>
                  <a:pt x="972" y="757"/>
                  <a:pt x="938" y="757"/>
                </a:cubicBezTo>
                <a:cubicBezTo>
                  <a:pt x="799" y="757"/>
                  <a:pt x="799" y="757"/>
                  <a:pt x="799" y="757"/>
                </a:cubicBezTo>
                <a:cubicBezTo>
                  <a:pt x="765" y="757"/>
                  <a:pt x="737" y="785"/>
                  <a:pt x="737" y="819"/>
                </a:cubicBezTo>
                <a:cubicBezTo>
                  <a:pt x="737" y="852"/>
                  <a:pt x="737" y="852"/>
                  <a:pt x="737" y="852"/>
                </a:cubicBezTo>
                <a:cubicBezTo>
                  <a:pt x="103" y="852"/>
                  <a:pt x="103" y="852"/>
                  <a:pt x="103" y="852"/>
                </a:cubicBezTo>
                <a:cubicBezTo>
                  <a:pt x="103" y="452"/>
                  <a:pt x="103" y="452"/>
                  <a:pt x="103" y="452"/>
                </a:cubicBezTo>
                <a:cubicBezTo>
                  <a:pt x="103" y="413"/>
                  <a:pt x="135" y="380"/>
                  <a:pt x="175" y="380"/>
                </a:cubicBezTo>
                <a:close/>
                <a:moveTo>
                  <a:pt x="789" y="819"/>
                </a:moveTo>
                <a:cubicBezTo>
                  <a:pt x="789" y="813"/>
                  <a:pt x="793" y="809"/>
                  <a:pt x="799" y="809"/>
                </a:cubicBezTo>
                <a:cubicBezTo>
                  <a:pt x="938" y="809"/>
                  <a:pt x="938" y="809"/>
                  <a:pt x="938" y="809"/>
                </a:cubicBezTo>
                <a:cubicBezTo>
                  <a:pt x="943" y="809"/>
                  <a:pt x="948" y="813"/>
                  <a:pt x="948" y="819"/>
                </a:cubicBezTo>
                <a:cubicBezTo>
                  <a:pt x="948" y="958"/>
                  <a:pt x="948" y="958"/>
                  <a:pt x="948" y="958"/>
                </a:cubicBezTo>
                <a:cubicBezTo>
                  <a:pt x="948" y="963"/>
                  <a:pt x="943" y="968"/>
                  <a:pt x="938" y="968"/>
                </a:cubicBezTo>
                <a:cubicBezTo>
                  <a:pt x="799" y="968"/>
                  <a:pt x="799" y="968"/>
                  <a:pt x="799" y="968"/>
                </a:cubicBezTo>
                <a:cubicBezTo>
                  <a:pt x="793" y="968"/>
                  <a:pt x="789" y="963"/>
                  <a:pt x="789" y="958"/>
                </a:cubicBezTo>
                <a:lnTo>
                  <a:pt x="789" y="819"/>
                </a:lnTo>
                <a:close/>
                <a:moveTo>
                  <a:pt x="1561" y="1444"/>
                </a:moveTo>
                <a:cubicBezTo>
                  <a:pt x="175" y="1444"/>
                  <a:pt x="175" y="1444"/>
                  <a:pt x="175" y="1444"/>
                </a:cubicBezTo>
                <a:cubicBezTo>
                  <a:pt x="135" y="1444"/>
                  <a:pt x="103" y="1412"/>
                  <a:pt x="103" y="1372"/>
                </a:cubicBezTo>
                <a:cubicBezTo>
                  <a:pt x="103" y="904"/>
                  <a:pt x="103" y="904"/>
                  <a:pt x="103" y="904"/>
                </a:cubicBezTo>
                <a:cubicBezTo>
                  <a:pt x="737" y="904"/>
                  <a:pt x="737" y="904"/>
                  <a:pt x="737" y="904"/>
                </a:cubicBezTo>
                <a:cubicBezTo>
                  <a:pt x="737" y="958"/>
                  <a:pt x="737" y="958"/>
                  <a:pt x="737" y="958"/>
                </a:cubicBezTo>
                <a:cubicBezTo>
                  <a:pt x="737" y="992"/>
                  <a:pt x="765" y="1019"/>
                  <a:pt x="799" y="1019"/>
                </a:cubicBezTo>
                <a:cubicBezTo>
                  <a:pt x="938" y="1019"/>
                  <a:pt x="938" y="1019"/>
                  <a:pt x="938" y="1019"/>
                </a:cubicBezTo>
                <a:cubicBezTo>
                  <a:pt x="972" y="1019"/>
                  <a:pt x="999" y="992"/>
                  <a:pt x="999" y="958"/>
                </a:cubicBezTo>
                <a:cubicBezTo>
                  <a:pt x="999" y="904"/>
                  <a:pt x="999" y="904"/>
                  <a:pt x="999" y="904"/>
                </a:cubicBezTo>
                <a:cubicBezTo>
                  <a:pt x="1633" y="904"/>
                  <a:pt x="1633" y="904"/>
                  <a:pt x="1633" y="904"/>
                </a:cubicBezTo>
                <a:cubicBezTo>
                  <a:pt x="1633" y="1372"/>
                  <a:pt x="1633" y="1372"/>
                  <a:pt x="1633" y="1372"/>
                </a:cubicBezTo>
                <a:cubicBezTo>
                  <a:pt x="1633" y="1412"/>
                  <a:pt x="1601" y="1444"/>
                  <a:pt x="1561" y="14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98" name="Group 197"/>
          <p:cNvGrpSpPr/>
          <p:nvPr/>
        </p:nvGrpSpPr>
        <p:grpSpPr>
          <a:xfrm>
            <a:off x="1230340" y="4567480"/>
            <a:ext cx="457375" cy="438390"/>
            <a:chOff x="5151438" y="2524125"/>
            <a:chExt cx="1262063" cy="1209676"/>
          </a:xfrm>
          <a:solidFill>
            <a:schemeClr val="tx1"/>
          </a:solidFill>
        </p:grpSpPr>
        <p:sp>
          <p:nvSpPr>
            <p:cNvPr id="199" name="Freeform 11"/>
            <p:cNvSpPr>
              <a:spLocks/>
            </p:cNvSpPr>
            <p:nvPr/>
          </p:nvSpPr>
          <p:spPr bwMode="auto">
            <a:xfrm>
              <a:off x="5545138" y="2524125"/>
              <a:ext cx="482600" cy="457200"/>
            </a:xfrm>
            <a:custGeom>
              <a:avLst/>
              <a:gdLst>
                <a:gd name="T0" fmla="*/ 100 w 192"/>
                <a:gd name="T1" fmla="*/ 150 h 182"/>
                <a:gd name="T2" fmla="*/ 93 w 192"/>
                <a:gd name="T3" fmla="*/ 150 h 182"/>
                <a:gd name="T4" fmla="*/ 40 w 192"/>
                <a:gd name="T5" fmla="*/ 181 h 182"/>
                <a:gd name="T6" fmla="*/ 37 w 192"/>
                <a:gd name="T7" fmla="*/ 179 h 182"/>
                <a:gd name="T8" fmla="*/ 51 w 192"/>
                <a:gd name="T9" fmla="*/ 119 h 182"/>
                <a:gd name="T10" fmla="*/ 48 w 192"/>
                <a:gd name="T11" fmla="*/ 113 h 182"/>
                <a:gd name="T12" fmla="*/ 2 w 192"/>
                <a:gd name="T13" fmla="*/ 72 h 182"/>
                <a:gd name="T14" fmla="*/ 3 w 192"/>
                <a:gd name="T15" fmla="*/ 69 h 182"/>
                <a:gd name="T16" fmla="*/ 64 w 192"/>
                <a:gd name="T17" fmla="*/ 63 h 182"/>
                <a:gd name="T18" fmla="*/ 70 w 192"/>
                <a:gd name="T19" fmla="*/ 59 h 182"/>
                <a:gd name="T20" fmla="*/ 95 w 192"/>
                <a:gd name="T21" fmla="*/ 2 h 182"/>
                <a:gd name="T22" fmla="*/ 98 w 192"/>
                <a:gd name="T23" fmla="*/ 2 h 182"/>
                <a:gd name="T24" fmla="*/ 122 w 192"/>
                <a:gd name="T25" fmla="*/ 59 h 182"/>
                <a:gd name="T26" fmla="*/ 128 w 192"/>
                <a:gd name="T27" fmla="*/ 63 h 182"/>
                <a:gd name="T28" fmla="*/ 189 w 192"/>
                <a:gd name="T29" fmla="*/ 69 h 182"/>
                <a:gd name="T30" fmla="*/ 190 w 192"/>
                <a:gd name="T31" fmla="*/ 72 h 182"/>
                <a:gd name="T32" fmla="*/ 144 w 192"/>
                <a:gd name="T33" fmla="*/ 113 h 182"/>
                <a:gd name="T34" fmla="*/ 142 w 192"/>
                <a:gd name="T35" fmla="*/ 119 h 182"/>
                <a:gd name="T36" fmla="*/ 155 w 192"/>
                <a:gd name="T37" fmla="*/ 179 h 182"/>
                <a:gd name="T38" fmla="*/ 153 w 192"/>
                <a:gd name="T39" fmla="*/ 181 h 182"/>
                <a:gd name="T40" fmla="*/ 100 w 192"/>
                <a:gd name="T41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82">
                  <a:moveTo>
                    <a:pt x="100" y="150"/>
                  </a:moveTo>
                  <a:cubicBezTo>
                    <a:pt x="98" y="149"/>
                    <a:pt x="95" y="149"/>
                    <a:pt x="93" y="150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38" y="182"/>
                    <a:pt x="37" y="182"/>
                    <a:pt x="37" y="17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1" y="117"/>
                    <a:pt x="50" y="114"/>
                    <a:pt x="48" y="11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70"/>
                    <a:pt x="1" y="69"/>
                    <a:pt x="3" y="69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7" y="63"/>
                    <a:pt x="69" y="61"/>
                    <a:pt x="70" y="59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0"/>
                    <a:pt x="97" y="0"/>
                    <a:pt x="98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61"/>
                    <a:pt x="126" y="63"/>
                    <a:pt x="128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2" y="69"/>
                    <a:pt x="192" y="70"/>
                    <a:pt x="190" y="72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2" y="114"/>
                    <a:pt x="141" y="117"/>
                    <a:pt x="142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82"/>
                    <a:pt x="155" y="182"/>
                    <a:pt x="153" y="181"/>
                  </a:cubicBezTo>
                  <a:lnTo>
                    <a:pt x="100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12"/>
            <p:cNvSpPr>
              <a:spLocks/>
            </p:cNvSpPr>
            <p:nvPr/>
          </p:nvSpPr>
          <p:spPr bwMode="auto">
            <a:xfrm>
              <a:off x="5932488" y="2805113"/>
              <a:ext cx="481013" cy="457200"/>
            </a:xfrm>
            <a:custGeom>
              <a:avLst/>
              <a:gdLst>
                <a:gd name="T0" fmla="*/ 100 w 192"/>
                <a:gd name="T1" fmla="*/ 150 h 182"/>
                <a:gd name="T2" fmla="*/ 93 w 192"/>
                <a:gd name="T3" fmla="*/ 150 h 182"/>
                <a:gd name="T4" fmla="*/ 40 w 192"/>
                <a:gd name="T5" fmla="*/ 181 h 182"/>
                <a:gd name="T6" fmla="*/ 37 w 192"/>
                <a:gd name="T7" fmla="*/ 179 h 182"/>
                <a:gd name="T8" fmla="*/ 51 w 192"/>
                <a:gd name="T9" fmla="*/ 119 h 182"/>
                <a:gd name="T10" fmla="*/ 48 w 192"/>
                <a:gd name="T11" fmla="*/ 112 h 182"/>
                <a:gd name="T12" fmla="*/ 2 w 192"/>
                <a:gd name="T13" fmla="*/ 72 h 182"/>
                <a:gd name="T14" fmla="*/ 3 w 192"/>
                <a:gd name="T15" fmla="*/ 69 h 182"/>
                <a:gd name="T16" fmla="*/ 65 w 192"/>
                <a:gd name="T17" fmla="*/ 63 h 182"/>
                <a:gd name="T18" fmla="*/ 70 w 192"/>
                <a:gd name="T19" fmla="*/ 59 h 182"/>
                <a:gd name="T20" fmla="*/ 95 w 192"/>
                <a:gd name="T21" fmla="*/ 2 h 182"/>
                <a:gd name="T22" fmla="*/ 98 w 192"/>
                <a:gd name="T23" fmla="*/ 2 h 182"/>
                <a:gd name="T24" fmla="*/ 122 w 192"/>
                <a:gd name="T25" fmla="*/ 59 h 182"/>
                <a:gd name="T26" fmla="*/ 128 w 192"/>
                <a:gd name="T27" fmla="*/ 63 h 182"/>
                <a:gd name="T28" fmla="*/ 189 w 192"/>
                <a:gd name="T29" fmla="*/ 69 h 182"/>
                <a:gd name="T30" fmla="*/ 190 w 192"/>
                <a:gd name="T31" fmla="*/ 72 h 182"/>
                <a:gd name="T32" fmla="*/ 144 w 192"/>
                <a:gd name="T33" fmla="*/ 112 h 182"/>
                <a:gd name="T34" fmla="*/ 142 w 192"/>
                <a:gd name="T35" fmla="*/ 119 h 182"/>
                <a:gd name="T36" fmla="*/ 155 w 192"/>
                <a:gd name="T37" fmla="*/ 179 h 182"/>
                <a:gd name="T38" fmla="*/ 153 w 192"/>
                <a:gd name="T39" fmla="*/ 181 h 182"/>
                <a:gd name="T40" fmla="*/ 100 w 192"/>
                <a:gd name="T41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82">
                  <a:moveTo>
                    <a:pt x="100" y="150"/>
                  </a:moveTo>
                  <a:cubicBezTo>
                    <a:pt x="98" y="148"/>
                    <a:pt x="95" y="148"/>
                    <a:pt x="93" y="150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38" y="182"/>
                    <a:pt x="37" y="181"/>
                    <a:pt x="37" y="17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1" y="117"/>
                    <a:pt x="50" y="114"/>
                    <a:pt x="48" y="11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70"/>
                    <a:pt x="1" y="69"/>
                    <a:pt x="3" y="69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7" y="63"/>
                    <a:pt x="69" y="61"/>
                    <a:pt x="70" y="59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6" y="0"/>
                    <a:pt x="97" y="0"/>
                    <a:pt x="98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61"/>
                    <a:pt x="126" y="63"/>
                    <a:pt x="128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2" y="69"/>
                    <a:pt x="192" y="70"/>
                    <a:pt x="190" y="7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2" y="114"/>
                    <a:pt x="141" y="117"/>
                    <a:pt x="142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81"/>
                    <a:pt x="155" y="182"/>
                    <a:pt x="153" y="181"/>
                  </a:cubicBezTo>
                  <a:lnTo>
                    <a:pt x="100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13"/>
            <p:cNvSpPr>
              <a:spLocks/>
            </p:cNvSpPr>
            <p:nvPr/>
          </p:nvSpPr>
          <p:spPr bwMode="auto">
            <a:xfrm>
              <a:off x="5151438" y="2805113"/>
              <a:ext cx="481013" cy="457200"/>
            </a:xfrm>
            <a:custGeom>
              <a:avLst/>
              <a:gdLst>
                <a:gd name="T0" fmla="*/ 100 w 192"/>
                <a:gd name="T1" fmla="*/ 150 h 182"/>
                <a:gd name="T2" fmla="*/ 93 w 192"/>
                <a:gd name="T3" fmla="*/ 150 h 182"/>
                <a:gd name="T4" fmla="*/ 40 w 192"/>
                <a:gd name="T5" fmla="*/ 181 h 182"/>
                <a:gd name="T6" fmla="*/ 37 w 192"/>
                <a:gd name="T7" fmla="*/ 179 h 182"/>
                <a:gd name="T8" fmla="*/ 51 w 192"/>
                <a:gd name="T9" fmla="*/ 119 h 182"/>
                <a:gd name="T10" fmla="*/ 48 w 192"/>
                <a:gd name="T11" fmla="*/ 112 h 182"/>
                <a:gd name="T12" fmla="*/ 2 w 192"/>
                <a:gd name="T13" fmla="*/ 72 h 182"/>
                <a:gd name="T14" fmla="*/ 3 w 192"/>
                <a:gd name="T15" fmla="*/ 69 h 182"/>
                <a:gd name="T16" fmla="*/ 64 w 192"/>
                <a:gd name="T17" fmla="*/ 63 h 182"/>
                <a:gd name="T18" fmla="*/ 70 w 192"/>
                <a:gd name="T19" fmla="*/ 59 h 182"/>
                <a:gd name="T20" fmla="*/ 95 w 192"/>
                <a:gd name="T21" fmla="*/ 2 h 182"/>
                <a:gd name="T22" fmla="*/ 98 w 192"/>
                <a:gd name="T23" fmla="*/ 2 h 182"/>
                <a:gd name="T24" fmla="*/ 122 w 192"/>
                <a:gd name="T25" fmla="*/ 59 h 182"/>
                <a:gd name="T26" fmla="*/ 128 w 192"/>
                <a:gd name="T27" fmla="*/ 63 h 182"/>
                <a:gd name="T28" fmla="*/ 189 w 192"/>
                <a:gd name="T29" fmla="*/ 69 h 182"/>
                <a:gd name="T30" fmla="*/ 190 w 192"/>
                <a:gd name="T31" fmla="*/ 72 h 182"/>
                <a:gd name="T32" fmla="*/ 144 w 192"/>
                <a:gd name="T33" fmla="*/ 112 h 182"/>
                <a:gd name="T34" fmla="*/ 142 w 192"/>
                <a:gd name="T35" fmla="*/ 119 h 182"/>
                <a:gd name="T36" fmla="*/ 155 w 192"/>
                <a:gd name="T37" fmla="*/ 179 h 182"/>
                <a:gd name="T38" fmla="*/ 153 w 192"/>
                <a:gd name="T39" fmla="*/ 181 h 182"/>
                <a:gd name="T40" fmla="*/ 100 w 192"/>
                <a:gd name="T41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82">
                  <a:moveTo>
                    <a:pt x="100" y="150"/>
                  </a:moveTo>
                  <a:cubicBezTo>
                    <a:pt x="98" y="148"/>
                    <a:pt x="95" y="148"/>
                    <a:pt x="93" y="150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38" y="182"/>
                    <a:pt x="36" y="181"/>
                    <a:pt x="37" y="17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1" y="117"/>
                    <a:pt x="50" y="114"/>
                    <a:pt x="48" y="11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70"/>
                    <a:pt x="1" y="69"/>
                    <a:pt x="3" y="69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7" y="63"/>
                    <a:pt x="69" y="61"/>
                    <a:pt x="70" y="59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0"/>
                    <a:pt x="97" y="0"/>
                    <a:pt x="98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61"/>
                    <a:pt x="126" y="63"/>
                    <a:pt x="128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2" y="69"/>
                    <a:pt x="192" y="70"/>
                    <a:pt x="190" y="7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2" y="114"/>
                    <a:pt x="141" y="117"/>
                    <a:pt x="142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81"/>
                    <a:pt x="155" y="182"/>
                    <a:pt x="153" y="181"/>
                  </a:cubicBezTo>
                  <a:lnTo>
                    <a:pt x="100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14"/>
            <p:cNvSpPr>
              <a:spLocks/>
            </p:cNvSpPr>
            <p:nvPr/>
          </p:nvSpPr>
          <p:spPr bwMode="auto">
            <a:xfrm>
              <a:off x="5788026" y="3275013"/>
              <a:ext cx="482600" cy="458788"/>
            </a:xfrm>
            <a:custGeom>
              <a:avLst/>
              <a:gdLst>
                <a:gd name="T0" fmla="*/ 99 w 192"/>
                <a:gd name="T1" fmla="*/ 150 h 183"/>
                <a:gd name="T2" fmla="*/ 92 w 192"/>
                <a:gd name="T3" fmla="*/ 150 h 183"/>
                <a:gd name="T4" fmla="*/ 39 w 192"/>
                <a:gd name="T5" fmla="*/ 181 h 183"/>
                <a:gd name="T6" fmla="*/ 37 w 192"/>
                <a:gd name="T7" fmla="*/ 179 h 183"/>
                <a:gd name="T8" fmla="*/ 50 w 192"/>
                <a:gd name="T9" fmla="*/ 119 h 183"/>
                <a:gd name="T10" fmla="*/ 48 w 192"/>
                <a:gd name="T11" fmla="*/ 113 h 183"/>
                <a:gd name="T12" fmla="*/ 2 w 192"/>
                <a:gd name="T13" fmla="*/ 72 h 183"/>
                <a:gd name="T14" fmla="*/ 3 w 192"/>
                <a:gd name="T15" fmla="*/ 69 h 183"/>
                <a:gd name="T16" fmla="*/ 64 w 192"/>
                <a:gd name="T17" fmla="*/ 63 h 183"/>
                <a:gd name="T18" fmla="*/ 70 w 192"/>
                <a:gd name="T19" fmla="*/ 59 h 183"/>
                <a:gd name="T20" fmla="*/ 94 w 192"/>
                <a:gd name="T21" fmla="*/ 2 h 183"/>
                <a:gd name="T22" fmla="*/ 97 w 192"/>
                <a:gd name="T23" fmla="*/ 2 h 183"/>
                <a:gd name="T24" fmla="*/ 122 w 192"/>
                <a:gd name="T25" fmla="*/ 59 h 183"/>
                <a:gd name="T26" fmla="*/ 128 w 192"/>
                <a:gd name="T27" fmla="*/ 63 h 183"/>
                <a:gd name="T28" fmla="*/ 189 w 192"/>
                <a:gd name="T29" fmla="*/ 69 h 183"/>
                <a:gd name="T30" fmla="*/ 190 w 192"/>
                <a:gd name="T31" fmla="*/ 72 h 183"/>
                <a:gd name="T32" fmla="*/ 144 w 192"/>
                <a:gd name="T33" fmla="*/ 113 h 183"/>
                <a:gd name="T34" fmla="*/ 141 w 192"/>
                <a:gd name="T35" fmla="*/ 119 h 183"/>
                <a:gd name="T36" fmla="*/ 155 w 192"/>
                <a:gd name="T37" fmla="*/ 179 h 183"/>
                <a:gd name="T38" fmla="*/ 152 w 192"/>
                <a:gd name="T39" fmla="*/ 181 h 183"/>
                <a:gd name="T40" fmla="*/ 99 w 192"/>
                <a:gd name="T41" fmla="*/ 15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83">
                  <a:moveTo>
                    <a:pt x="99" y="150"/>
                  </a:moveTo>
                  <a:cubicBezTo>
                    <a:pt x="97" y="149"/>
                    <a:pt x="94" y="149"/>
                    <a:pt x="92" y="150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7" y="183"/>
                    <a:pt x="36" y="182"/>
                    <a:pt x="37" y="179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1" y="117"/>
                    <a:pt x="50" y="114"/>
                    <a:pt x="48" y="11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70"/>
                    <a:pt x="0" y="69"/>
                    <a:pt x="3" y="69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6" y="63"/>
                    <a:pt x="69" y="61"/>
                    <a:pt x="70" y="59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0"/>
                    <a:pt x="97" y="0"/>
                    <a:pt x="97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61"/>
                    <a:pt x="125" y="63"/>
                    <a:pt x="128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1" y="69"/>
                    <a:pt x="192" y="70"/>
                    <a:pt x="190" y="72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2" y="114"/>
                    <a:pt x="141" y="117"/>
                    <a:pt x="141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82"/>
                    <a:pt x="154" y="183"/>
                    <a:pt x="152" y="181"/>
                  </a:cubicBezTo>
                  <a:lnTo>
                    <a:pt x="99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15"/>
            <p:cNvSpPr>
              <a:spLocks/>
            </p:cNvSpPr>
            <p:nvPr/>
          </p:nvSpPr>
          <p:spPr bwMode="auto">
            <a:xfrm>
              <a:off x="5303838" y="3275013"/>
              <a:ext cx="479425" cy="458788"/>
            </a:xfrm>
            <a:custGeom>
              <a:avLst/>
              <a:gdLst>
                <a:gd name="T0" fmla="*/ 99 w 191"/>
                <a:gd name="T1" fmla="*/ 150 h 183"/>
                <a:gd name="T2" fmla="*/ 92 w 191"/>
                <a:gd name="T3" fmla="*/ 150 h 183"/>
                <a:gd name="T4" fmla="*/ 39 w 191"/>
                <a:gd name="T5" fmla="*/ 181 h 183"/>
                <a:gd name="T6" fmla="*/ 36 w 191"/>
                <a:gd name="T7" fmla="*/ 179 h 183"/>
                <a:gd name="T8" fmla="*/ 50 w 191"/>
                <a:gd name="T9" fmla="*/ 119 h 183"/>
                <a:gd name="T10" fmla="*/ 48 w 191"/>
                <a:gd name="T11" fmla="*/ 113 h 183"/>
                <a:gd name="T12" fmla="*/ 1 w 191"/>
                <a:gd name="T13" fmla="*/ 72 h 183"/>
                <a:gd name="T14" fmla="*/ 2 w 191"/>
                <a:gd name="T15" fmla="*/ 69 h 183"/>
                <a:gd name="T16" fmla="*/ 64 w 191"/>
                <a:gd name="T17" fmla="*/ 63 h 183"/>
                <a:gd name="T18" fmla="*/ 70 w 191"/>
                <a:gd name="T19" fmla="*/ 59 h 183"/>
                <a:gd name="T20" fmla="*/ 94 w 191"/>
                <a:gd name="T21" fmla="*/ 2 h 183"/>
                <a:gd name="T22" fmla="*/ 97 w 191"/>
                <a:gd name="T23" fmla="*/ 2 h 183"/>
                <a:gd name="T24" fmla="*/ 122 w 191"/>
                <a:gd name="T25" fmla="*/ 59 h 183"/>
                <a:gd name="T26" fmla="*/ 127 w 191"/>
                <a:gd name="T27" fmla="*/ 63 h 183"/>
                <a:gd name="T28" fmla="*/ 189 w 191"/>
                <a:gd name="T29" fmla="*/ 69 h 183"/>
                <a:gd name="T30" fmla="*/ 190 w 191"/>
                <a:gd name="T31" fmla="*/ 72 h 183"/>
                <a:gd name="T32" fmla="*/ 143 w 191"/>
                <a:gd name="T33" fmla="*/ 113 h 183"/>
                <a:gd name="T34" fmla="*/ 141 w 191"/>
                <a:gd name="T35" fmla="*/ 119 h 183"/>
                <a:gd name="T36" fmla="*/ 155 w 191"/>
                <a:gd name="T37" fmla="*/ 179 h 183"/>
                <a:gd name="T38" fmla="*/ 152 w 191"/>
                <a:gd name="T39" fmla="*/ 181 h 183"/>
                <a:gd name="T40" fmla="*/ 99 w 191"/>
                <a:gd name="T41" fmla="*/ 15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1" h="183">
                  <a:moveTo>
                    <a:pt x="99" y="150"/>
                  </a:moveTo>
                  <a:cubicBezTo>
                    <a:pt x="97" y="149"/>
                    <a:pt x="94" y="149"/>
                    <a:pt x="92" y="150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7" y="183"/>
                    <a:pt x="36" y="182"/>
                    <a:pt x="36" y="179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7"/>
                    <a:pt x="49" y="114"/>
                    <a:pt x="48" y="113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70"/>
                    <a:pt x="0" y="69"/>
                    <a:pt x="2" y="69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6" y="63"/>
                    <a:pt x="69" y="61"/>
                    <a:pt x="70" y="59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0"/>
                    <a:pt x="96" y="0"/>
                    <a:pt x="97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61"/>
                    <a:pt x="125" y="63"/>
                    <a:pt x="127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1" y="69"/>
                    <a:pt x="191" y="70"/>
                    <a:pt x="190" y="72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42" y="114"/>
                    <a:pt x="141" y="117"/>
                    <a:pt x="141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82"/>
                    <a:pt x="154" y="183"/>
                    <a:pt x="152" y="181"/>
                  </a:cubicBezTo>
                  <a:lnTo>
                    <a:pt x="99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04" name="Freeform 13"/>
          <p:cNvSpPr>
            <a:spLocks noEditPoints="1"/>
          </p:cNvSpPr>
          <p:nvPr/>
        </p:nvSpPr>
        <p:spPr bwMode="auto">
          <a:xfrm>
            <a:off x="9136244" y="1171809"/>
            <a:ext cx="411247" cy="411246"/>
          </a:xfrm>
          <a:custGeom>
            <a:avLst/>
            <a:gdLst>
              <a:gd name="T0" fmla="*/ 341 w 2328"/>
              <a:gd name="T1" fmla="*/ 341 h 2328"/>
              <a:gd name="T2" fmla="*/ 341 w 2328"/>
              <a:gd name="T3" fmla="*/ 1987 h 2328"/>
              <a:gd name="T4" fmla="*/ 1987 w 2328"/>
              <a:gd name="T5" fmla="*/ 1987 h 2328"/>
              <a:gd name="T6" fmla="*/ 1987 w 2328"/>
              <a:gd name="T7" fmla="*/ 341 h 2328"/>
              <a:gd name="T8" fmla="*/ 2040 w 2328"/>
              <a:gd name="T9" fmla="*/ 637 h 2328"/>
              <a:gd name="T10" fmla="*/ 1640 w 2328"/>
              <a:gd name="T11" fmla="*/ 423 h 2328"/>
              <a:gd name="T12" fmla="*/ 1341 w 2328"/>
              <a:gd name="T13" fmla="*/ 157 h 2328"/>
              <a:gd name="T14" fmla="*/ 2040 w 2328"/>
              <a:gd name="T15" fmla="*/ 637 h 2328"/>
              <a:gd name="T16" fmla="*/ 1700 w 2328"/>
              <a:gd name="T17" fmla="*/ 1672 h 2328"/>
              <a:gd name="T18" fmla="*/ 2185 w 2328"/>
              <a:gd name="T19" fmla="*/ 1199 h 2328"/>
              <a:gd name="T20" fmla="*/ 1204 w 2328"/>
              <a:gd name="T21" fmla="*/ 2185 h 2328"/>
              <a:gd name="T22" fmla="*/ 1200 w 2328"/>
              <a:gd name="T23" fmla="*/ 1935 h 2328"/>
              <a:gd name="T24" fmla="*/ 1552 w 2328"/>
              <a:gd name="T25" fmla="*/ 1787 h 2328"/>
              <a:gd name="T26" fmla="*/ 775 w 2328"/>
              <a:gd name="T27" fmla="*/ 1787 h 2328"/>
              <a:gd name="T28" fmla="*/ 1128 w 2328"/>
              <a:gd name="T29" fmla="*/ 1935 h 2328"/>
              <a:gd name="T30" fmla="*/ 1124 w 2328"/>
              <a:gd name="T31" fmla="*/ 2185 h 2328"/>
              <a:gd name="T32" fmla="*/ 229 w 2328"/>
              <a:gd name="T33" fmla="*/ 751 h 2328"/>
              <a:gd name="T34" fmla="*/ 532 w 2328"/>
              <a:gd name="T35" fmla="*/ 991 h 2328"/>
              <a:gd name="T36" fmla="*/ 143 w 2328"/>
              <a:gd name="T37" fmla="*/ 1129 h 2328"/>
              <a:gd name="T38" fmla="*/ 1124 w 2328"/>
              <a:gd name="T39" fmla="*/ 143 h 2328"/>
              <a:gd name="T40" fmla="*/ 1128 w 2328"/>
              <a:gd name="T41" fmla="*/ 518 h 2328"/>
              <a:gd name="T42" fmla="*/ 1124 w 2328"/>
              <a:gd name="T43" fmla="*/ 143 h 2328"/>
              <a:gd name="T44" fmla="*/ 1478 w 2328"/>
              <a:gd name="T45" fmla="*/ 533 h 2328"/>
              <a:gd name="T46" fmla="*/ 1200 w 2328"/>
              <a:gd name="T47" fmla="*/ 143 h 2328"/>
              <a:gd name="T48" fmla="*/ 1513 w 2328"/>
              <a:gd name="T49" fmla="*/ 478 h 2328"/>
              <a:gd name="T50" fmla="*/ 1467 w 2328"/>
              <a:gd name="T51" fmla="*/ 624 h 2328"/>
              <a:gd name="T52" fmla="*/ 1661 w 2328"/>
              <a:gd name="T53" fmla="*/ 772 h 2328"/>
              <a:gd name="T54" fmla="*/ 1200 w 2328"/>
              <a:gd name="T55" fmla="*/ 1129 h 2328"/>
              <a:gd name="T56" fmla="*/ 1720 w 2328"/>
              <a:gd name="T57" fmla="*/ 598 h 2328"/>
              <a:gd name="T58" fmla="*/ 1560 w 2328"/>
              <a:gd name="T59" fmla="*/ 598 h 2328"/>
              <a:gd name="T60" fmla="*/ 1720 w 2328"/>
              <a:gd name="T61" fmla="*/ 598 h 2328"/>
              <a:gd name="T62" fmla="*/ 1128 w 2328"/>
              <a:gd name="T63" fmla="*/ 1129 h 2328"/>
              <a:gd name="T64" fmla="*/ 611 w 2328"/>
              <a:gd name="T65" fmla="*/ 997 h 2328"/>
              <a:gd name="T66" fmla="*/ 1128 w 2328"/>
              <a:gd name="T67" fmla="*/ 610 h 2328"/>
              <a:gd name="T68" fmla="*/ 560 w 2328"/>
              <a:gd name="T69" fmla="*/ 1244 h 2328"/>
              <a:gd name="T70" fmla="*/ 560 w 2328"/>
              <a:gd name="T71" fmla="*/ 1084 h 2328"/>
              <a:gd name="T72" fmla="*/ 143 w 2328"/>
              <a:gd name="T73" fmla="*/ 1199 h 2328"/>
              <a:gd name="T74" fmla="*/ 532 w 2328"/>
              <a:gd name="T75" fmla="*/ 1337 h 2328"/>
              <a:gd name="T76" fmla="*/ 229 w 2328"/>
              <a:gd name="T77" fmla="*/ 1577 h 2328"/>
              <a:gd name="T78" fmla="*/ 611 w 2328"/>
              <a:gd name="T79" fmla="*/ 1331 h 2328"/>
              <a:gd name="T80" fmla="*/ 1128 w 2328"/>
              <a:gd name="T81" fmla="*/ 1199 h 2328"/>
              <a:gd name="T82" fmla="*/ 996 w 2328"/>
              <a:gd name="T83" fmla="*/ 1713 h 2328"/>
              <a:gd name="T84" fmla="*/ 611 w 2328"/>
              <a:gd name="T85" fmla="*/ 1331 h 2328"/>
              <a:gd name="T86" fmla="*/ 1164 w 2328"/>
              <a:gd name="T87" fmla="*/ 1844 h 2328"/>
              <a:gd name="T88" fmla="*/ 1164 w 2328"/>
              <a:gd name="T89" fmla="*/ 1684 h 2328"/>
              <a:gd name="T90" fmla="*/ 1331 w 2328"/>
              <a:gd name="T91" fmla="*/ 1713 h 2328"/>
              <a:gd name="T92" fmla="*/ 1200 w 2328"/>
              <a:gd name="T93" fmla="*/ 1199 h 2328"/>
              <a:gd name="T94" fmla="*/ 1606 w 2328"/>
              <a:gd name="T95" fmla="*/ 1687 h 2328"/>
              <a:gd name="T96" fmla="*/ 1807 w 2328"/>
              <a:gd name="T97" fmla="*/ 1129 h 2328"/>
              <a:gd name="T98" fmla="*/ 1798 w 2328"/>
              <a:gd name="T99" fmla="*/ 674 h 2328"/>
              <a:gd name="T100" fmla="*/ 2185 w 2328"/>
              <a:gd name="T101" fmla="*/ 1129 h 2328"/>
              <a:gd name="T102" fmla="*/ 441 w 2328"/>
              <a:gd name="T103" fmla="*/ 441 h 2328"/>
              <a:gd name="T104" fmla="*/ 688 w 2328"/>
              <a:gd name="T105" fmla="*/ 534 h 2328"/>
              <a:gd name="T106" fmla="*/ 288 w 2328"/>
              <a:gd name="T107" fmla="*/ 637 h 2328"/>
              <a:gd name="T108" fmla="*/ 288 w 2328"/>
              <a:gd name="T109" fmla="*/ 1690 h 2328"/>
              <a:gd name="T110" fmla="*/ 688 w 2328"/>
              <a:gd name="T111" fmla="*/ 1794 h 2328"/>
              <a:gd name="T112" fmla="*/ 441 w 2328"/>
              <a:gd name="T113" fmla="*/ 1886 h 2328"/>
              <a:gd name="T114" fmla="*/ 1886 w 2328"/>
              <a:gd name="T115" fmla="*/ 1886 h 2328"/>
              <a:gd name="T116" fmla="*/ 1640 w 2328"/>
              <a:gd name="T117" fmla="*/ 1794 h 2328"/>
              <a:gd name="T118" fmla="*/ 2040 w 2328"/>
              <a:gd name="T119" fmla="*/ 1690 h 2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28" h="2328">
                <a:moveTo>
                  <a:pt x="1164" y="0"/>
                </a:moveTo>
                <a:cubicBezTo>
                  <a:pt x="853" y="0"/>
                  <a:pt x="561" y="121"/>
                  <a:pt x="341" y="341"/>
                </a:cubicBezTo>
                <a:cubicBezTo>
                  <a:pt x="121" y="560"/>
                  <a:pt x="0" y="853"/>
                  <a:pt x="0" y="1164"/>
                </a:cubicBezTo>
                <a:cubicBezTo>
                  <a:pt x="0" y="1475"/>
                  <a:pt x="121" y="1767"/>
                  <a:pt x="341" y="1987"/>
                </a:cubicBezTo>
                <a:cubicBezTo>
                  <a:pt x="561" y="2207"/>
                  <a:pt x="853" y="2328"/>
                  <a:pt x="1164" y="2328"/>
                </a:cubicBezTo>
                <a:cubicBezTo>
                  <a:pt x="1475" y="2328"/>
                  <a:pt x="1767" y="2207"/>
                  <a:pt x="1987" y="1987"/>
                </a:cubicBezTo>
                <a:cubicBezTo>
                  <a:pt x="2207" y="1767"/>
                  <a:pt x="2328" y="1475"/>
                  <a:pt x="2328" y="1164"/>
                </a:cubicBezTo>
                <a:cubicBezTo>
                  <a:pt x="2328" y="853"/>
                  <a:pt x="2207" y="560"/>
                  <a:pt x="1987" y="341"/>
                </a:cubicBezTo>
                <a:cubicBezTo>
                  <a:pt x="1767" y="121"/>
                  <a:pt x="1475" y="0"/>
                  <a:pt x="1164" y="0"/>
                </a:cubicBezTo>
                <a:close/>
                <a:moveTo>
                  <a:pt x="2040" y="637"/>
                </a:moveTo>
                <a:cubicBezTo>
                  <a:pt x="1966" y="617"/>
                  <a:pt x="1890" y="598"/>
                  <a:pt x="1815" y="583"/>
                </a:cubicBezTo>
                <a:cubicBezTo>
                  <a:pt x="1807" y="493"/>
                  <a:pt x="1732" y="423"/>
                  <a:pt x="1640" y="423"/>
                </a:cubicBezTo>
                <a:cubicBezTo>
                  <a:pt x="1619" y="423"/>
                  <a:pt x="1598" y="427"/>
                  <a:pt x="1579" y="434"/>
                </a:cubicBezTo>
                <a:cubicBezTo>
                  <a:pt x="1512" y="335"/>
                  <a:pt x="1433" y="243"/>
                  <a:pt x="1341" y="157"/>
                </a:cubicBezTo>
                <a:cubicBezTo>
                  <a:pt x="1547" y="193"/>
                  <a:pt x="1736" y="291"/>
                  <a:pt x="1886" y="441"/>
                </a:cubicBezTo>
                <a:cubicBezTo>
                  <a:pt x="1946" y="501"/>
                  <a:pt x="1998" y="567"/>
                  <a:pt x="2040" y="637"/>
                </a:cubicBezTo>
                <a:close/>
                <a:moveTo>
                  <a:pt x="2099" y="1577"/>
                </a:moveTo>
                <a:cubicBezTo>
                  <a:pt x="1968" y="1617"/>
                  <a:pt x="1835" y="1649"/>
                  <a:pt x="1700" y="1672"/>
                </a:cubicBezTo>
                <a:cubicBezTo>
                  <a:pt x="1767" y="1520"/>
                  <a:pt x="1802" y="1362"/>
                  <a:pt x="1807" y="1199"/>
                </a:cubicBezTo>
                <a:cubicBezTo>
                  <a:pt x="2185" y="1199"/>
                  <a:pt x="2185" y="1199"/>
                  <a:pt x="2185" y="1199"/>
                </a:cubicBezTo>
                <a:cubicBezTo>
                  <a:pt x="2181" y="1331"/>
                  <a:pt x="2151" y="1459"/>
                  <a:pt x="2099" y="1577"/>
                </a:cubicBezTo>
                <a:close/>
                <a:moveTo>
                  <a:pt x="1204" y="2185"/>
                </a:moveTo>
                <a:cubicBezTo>
                  <a:pt x="1202" y="2185"/>
                  <a:pt x="1201" y="2185"/>
                  <a:pt x="1200" y="2185"/>
                </a:cubicBezTo>
                <a:cubicBezTo>
                  <a:pt x="1200" y="1935"/>
                  <a:pt x="1200" y="1935"/>
                  <a:pt x="1200" y="1935"/>
                </a:cubicBezTo>
                <a:cubicBezTo>
                  <a:pt x="1265" y="1921"/>
                  <a:pt x="1318" y="1870"/>
                  <a:pt x="1334" y="1805"/>
                </a:cubicBezTo>
                <a:cubicBezTo>
                  <a:pt x="1407" y="1802"/>
                  <a:pt x="1480" y="1795"/>
                  <a:pt x="1552" y="1787"/>
                </a:cubicBezTo>
                <a:cubicBezTo>
                  <a:pt x="1465" y="1934"/>
                  <a:pt x="1348" y="2067"/>
                  <a:pt x="1204" y="2185"/>
                </a:cubicBezTo>
                <a:close/>
                <a:moveTo>
                  <a:pt x="775" y="1787"/>
                </a:moveTo>
                <a:cubicBezTo>
                  <a:pt x="848" y="1795"/>
                  <a:pt x="921" y="1802"/>
                  <a:pt x="994" y="1805"/>
                </a:cubicBezTo>
                <a:cubicBezTo>
                  <a:pt x="1010" y="1870"/>
                  <a:pt x="1062" y="1921"/>
                  <a:pt x="1128" y="1935"/>
                </a:cubicBezTo>
                <a:cubicBezTo>
                  <a:pt x="1128" y="2185"/>
                  <a:pt x="1128" y="2185"/>
                  <a:pt x="1128" y="2185"/>
                </a:cubicBezTo>
                <a:cubicBezTo>
                  <a:pt x="1127" y="2185"/>
                  <a:pt x="1125" y="2185"/>
                  <a:pt x="1124" y="2185"/>
                </a:cubicBezTo>
                <a:cubicBezTo>
                  <a:pt x="980" y="2067"/>
                  <a:pt x="863" y="1934"/>
                  <a:pt x="775" y="1787"/>
                </a:cubicBezTo>
                <a:close/>
                <a:moveTo>
                  <a:pt x="229" y="751"/>
                </a:moveTo>
                <a:cubicBezTo>
                  <a:pt x="360" y="710"/>
                  <a:pt x="493" y="678"/>
                  <a:pt x="627" y="655"/>
                </a:cubicBezTo>
                <a:cubicBezTo>
                  <a:pt x="580" y="764"/>
                  <a:pt x="548" y="876"/>
                  <a:pt x="532" y="991"/>
                </a:cubicBezTo>
                <a:cubicBezTo>
                  <a:pt x="460" y="1002"/>
                  <a:pt x="403" y="1058"/>
                  <a:pt x="388" y="1129"/>
                </a:cubicBezTo>
                <a:cubicBezTo>
                  <a:pt x="143" y="1129"/>
                  <a:pt x="143" y="1129"/>
                  <a:pt x="143" y="1129"/>
                </a:cubicBezTo>
                <a:cubicBezTo>
                  <a:pt x="147" y="996"/>
                  <a:pt x="177" y="869"/>
                  <a:pt x="229" y="751"/>
                </a:cubicBezTo>
                <a:close/>
                <a:moveTo>
                  <a:pt x="1124" y="143"/>
                </a:moveTo>
                <a:cubicBezTo>
                  <a:pt x="1125" y="143"/>
                  <a:pt x="1127" y="143"/>
                  <a:pt x="1128" y="143"/>
                </a:cubicBezTo>
                <a:cubicBezTo>
                  <a:pt x="1128" y="518"/>
                  <a:pt x="1128" y="518"/>
                  <a:pt x="1128" y="518"/>
                </a:cubicBezTo>
                <a:cubicBezTo>
                  <a:pt x="1010" y="519"/>
                  <a:pt x="892" y="527"/>
                  <a:pt x="775" y="541"/>
                </a:cubicBezTo>
                <a:cubicBezTo>
                  <a:pt x="863" y="394"/>
                  <a:pt x="980" y="260"/>
                  <a:pt x="1124" y="143"/>
                </a:cubicBezTo>
                <a:close/>
                <a:moveTo>
                  <a:pt x="1513" y="478"/>
                </a:moveTo>
                <a:cubicBezTo>
                  <a:pt x="1498" y="494"/>
                  <a:pt x="1486" y="512"/>
                  <a:pt x="1478" y="533"/>
                </a:cubicBezTo>
                <a:cubicBezTo>
                  <a:pt x="1386" y="524"/>
                  <a:pt x="1293" y="519"/>
                  <a:pt x="1200" y="518"/>
                </a:cubicBezTo>
                <a:cubicBezTo>
                  <a:pt x="1200" y="143"/>
                  <a:pt x="1200" y="143"/>
                  <a:pt x="1200" y="143"/>
                </a:cubicBezTo>
                <a:cubicBezTo>
                  <a:pt x="1201" y="143"/>
                  <a:pt x="1202" y="143"/>
                  <a:pt x="1204" y="143"/>
                </a:cubicBezTo>
                <a:cubicBezTo>
                  <a:pt x="1327" y="243"/>
                  <a:pt x="1431" y="356"/>
                  <a:pt x="1513" y="478"/>
                </a:cubicBezTo>
                <a:close/>
                <a:moveTo>
                  <a:pt x="1200" y="610"/>
                </a:moveTo>
                <a:cubicBezTo>
                  <a:pt x="1289" y="611"/>
                  <a:pt x="1379" y="616"/>
                  <a:pt x="1467" y="624"/>
                </a:cubicBezTo>
                <a:cubicBezTo>
                  <a:pt x="1480" y="708"/>
                  <a:pt x="1553" y="773"/>
                  <a:pt x="1640" y="773"/>
                </a:cubicBezTo>
                <a:cubicBezTo>
                  <a:pt x="1647" y="773"/>
                  <a:pt x="1654" y="772"/>
                  <a:pt x="1661" y="772"/>
                </a:cubicBezTo>
                <a:cubicBezTo>
                  <a:pt x="1702" y="887"/>
                  <a:pt x="1724" y="1007"/>
                  <a:pt x="1728" y="1129"/>
                </a:cubicBezTo>
                <a:cubicBezTo>
                  <a:pt x="1200" y="1129"/>
                  <a:pt x="1200" y="1129"/>
                  <a:pt x="1200" y="1129"/>
                </a:cubicBezTo>
                <a:lnTo>
                  <a:pt x="1200" y="610"/>
                </a:lnTo>
                <a:close/>
                <a:moveTo>
                  <a:pt x="1720" y="598"/>
                </a:moveTo>
                <a:cubicBezTo>
                  <a:pt x="1720" y="642"/>
                  <a:pt x="1684" y="678"/>
                  <a:pt x="1640" y="678"/>
                </a:cubicBezTo>
                <a:cubicBezTo>
                  <a:pt x="1596" y="678"/>
                  <a:pt x="1560" y="642"/>
                  <a:pt x="1560" y="598"/>
                </a:cubicBezTo>
                <a:cubicBezTo>
                  <a:pt x="1560" y="554"/>
                  <a:pt x="1596" y="518"/>
                  <a:pt x="1640" y="518"/>
                </a:cubicBezTo>
                <a:cubicBezTo>
                  <a:pt x="1684" y="518"/>
                  <a:pt x="1720" y="554"/>
                  <a:pt x="1720" y="598"/>
                </a:cubicBezTo>
                <a:close/>
                <a:moveTo>
                  <a:pt x="1128" y="610"/>
                </a:moveTo>
                <a:cubicBezTo>
                  <a:pt x="1128" y="1129"/>
                  <a:pt x="1128" y="1129"/>
                  <a:pt x="1128" y="1129"/>
                </a:cubicBezTo>
                <a:cubicBezTo>
                  <a:pt x="731" y="1129"/>
                  <a:pt x="731" y="1129"/>
                  <a:pt x="731" y="1129"/>
                </a:cubicBezTo>
                <a:cubicBezTo>
                  <a:pt x="719" y="1066"/>
                  <a:pt x="672" y="1015"/>
                  <a:pt x="611" y="997"/>
                </a:cubicBezTo>
                <a:cubicBezTo>
                  <a:pt x="629" y="874"/>
                  <a:pt x="666" y="755"/>
                  <a:pt x="722" y="641"/>
                </a:cubicBezTo>
                <a:cubicBezTo>
                  <a:pt x="856" y="622"/>
                  <a:pt x="992" y="612"/>
                  <a:pt x="1128" y="610"/>
                </a:cubicBezTo>
                <a:close/>
                <a:moveTo>
                  <a:pt x="640" y="1164"/>
                </a:moveTo>
                <a:cubicBezTo>
                  <a:pt x="640" y="1208"/>
                  <a:pt x="604" y="1244"/>
                  <a:pt x="560" y="1244"/>
                </a:cubicBezTo>
                <a:cubicBezTo>
                  <a:pt x="516" y="1244"/>
                  <a:pt x="480" y="1208"/>
                  <a:pt x="480" y="1164"/>
                </a:cubicBezTo>
                <a:cubicBezTo>
                  <a:pt x="480" y="1120"/>
                  <a:pt x="516" y="1084"/>
                  <a:pt x="560" y="1084"/>
                </a:cubicBezTo>
                <a:cubicBezTo>
                  <a:pt x="604" y="1084"/>
                  <a:pt x="640" y="1120"/>
                  <a:pt x="640" y="1164"/>
                </a:cubicBezTo>
                <a:close/>
                <a:moveTo>
                  <a:pt x="143" y="1199"/>
                </a:moveTo>
                <a:cubicBezTo>
                  <a:pt x="388" y="1199"/>
                  <a:pt x="388" y="1199"/>
                  <a:pt x="388" y="1199"/>
                </a:cubicBezTo>
                <a:cubicBezTo>
                  <a:pt x="403" y="1270"/>
                  <a:pt x="460" y="1325"/>
                  <a:pt x="532" y="1337"/>
                </a:cubicBezTo>
                <a:cubicBezTo>
                  <a:pt x="548" y="1451"/>
                  <a:pt x="580" y="1563"/>
                  <a:pt x="627" y="1672"/>
                </a:cubicBezTo>
                <a:cubicBezTo>
                  <a:pt x="493" y="1649"/>
                  <a:pt x="360" y="1617"/>
                  <a:pt x="229" y="1577"/>
                </a:cubicBezTo>
                <a:cubicBezTo>
                  <a:pt x="177" y="1459"/>
                  <a:pt x="147" y="1331"/>
                  <a:pt x="143" y="1199"/>
                </a:cubicBezTo>
                <a:close/>
                <a:moveTo>
                  <a:pt x="611" y="1331"/>
                </a:moveTo>
                <a:cubicBezTo>
                  <a:pt x="672" y="1312"/>
                  <a:pt x="719" y="1262"/>
                  <a:pt x="731" y="1199"/>
                </a:cubicBezTo>
                <a:cubicBezTo>
                  <a:pt x="1128" y="1199"/>
                  <a:pt x="1128" y="1199"/>
                  <a:pt x="1128" y="1199"/>
                </a:cubicBezTo>
                <a:cubicBezTo>
                  <a:pt x="1128" y="1592"/>
                  <a:pt x="1128" y="1592"/>
                  <a:pt x="1128" y="1592"/>
                </a:cubicBezTo>
                <a:cubicBezTo>
                  <a:pt x="1065" y="1605"/>
                  <a:pt x="1015" y="1652"/>
                  <a:pt x="996" y="1713"/>
                </a:cubicBezTo>
                <a:cubicBezTo>
                  <a:pt x="904" y="1708"/>
                  <a:pt x="813" y="1700"/>
                  <a:pt x="722" y="1687"/>
                </a:cubicBezTo>
                <a:cubicBezTo>
                  <a:pt x="666" y="1572"/>
                  <a:pt x="629" y="1453"/>
                  <a:pt x="611" y="1331"/>
                </a:cubicBezTo>
                <a:close/>
                <a:moveTo>
                  <a:pt x="1244" y="1764"/>
                </a:moveTo>
                <a:cubicBezTo>
                  <a:pt x="1244" y="1808"/>
                  <a:pt x="1208" y="1844"/>
                  <a:pt x="1164" y="1844"/>
                </a:cubicBezTo>
                <a:cubicBezTo>
                  <a:pt x="1120" y="1844"/>
                  <a:pt x="1084" y="1808"/>
                  <a:pt x="1084" y="1764"/>
                </a:cubicBezTo>
                <a:cubicBezTo>
                  <a:pt x="1084" y="1720"/>
                  <a:pt x="1120" y="1684"/>
                  <a:pt x="1164" y="1684"/>
                </a:cubicBezTo>
                <a:cubicBezTo>
                  <a:pt x="1208" y="1684"/>
                  <a:pt x="1244" y="1720"/>
                  <a:pt x="1244" y="1764"/>
                </a:cubicBezTo>
                <a:close/>
                <a:moveTo>
                  <a:pt x="1331" y="1713"/>
                </a:moveTo>
                <a:cubicBezTo>
                  <a:pt x="1313" y="1652"/>
                  <a:pt x="1262" y="1605"/>
                  <a:pt x="1200" y="1592"/>
                </a:cubicBezTo>
                <a:cubicBezTo>
                  <a:pt x="1200" y="1199"/>
                  <a:pt x="1200" y="1199"/>
                  <a:pt x="1200" y="1199"/>
                </a:cubicBezTo>
                <a:cubicBezTo>
                  <a:pt x="1728" y="1199"/>
                  <a:pt x="1728" y="1199"/>
                  <a:pt x="1728" y="1199"/>
                </a:cubicBezTo>
                <a:cubicBezTo>
                  <a:pt x="1723" y="1367"/>
                  <a:pt x="1682" y="1531"/>
                  <a:pt x="1606" y="1687"/>
                </a:cubicBezTo>
                <a:cubicBezTo>
                  <a:pt x="1515" y="1700"/>
                  <a:pt x="1424" y="1708"/>
                  <a:pt x="1331" y="1713"/>
                </a:cubicBezTo>
                <a:close/>
                <a:moveTo>
                  <a:pt x="1807" y="1129"/>
                </a:moveTo>
                <a:cubicBezTo>
                  <a:pt x="1803" y="997"/>
                  <a:pt x="1779" y="869"/>
                  <a:pt x="1736" y="745"/>
                </a:cubicBezTo>
                <a:cubicBezTo>
                  <a:pt x="1762" y="727"/>
                  <a:pt x="1784" y="703"/>
                  <a:pt x="1798" y="674"/>
                </a:cubicBezTo>
                <a:cubicBezTo>
                  <a:pt x="1900" y="694"/>
                  <a:pt x="2000" y="720"/>
                  <a:pt x="2099" y="751"/>
                </a:cubicBezTo>
                <a:cubicBezTo>
                  <a:pt x="2151" y="869"/>
                  <a:pt x="2181" y="996"/>
                  <a:pt x="2185" y="1129"/>
                </a:cubicBezTo>
                <a:lnTo>
                  <a:pt x="1807" y="1129"/>
                </a:lnTo>
                <a:close/>
                <a:moveTo>
                  <a:pt x="441" y="441"/>
                </a:moveTo>
                <a:cubicBezTo>
                  <a:pt x="592" y="291"/>
                  <a:pt x="781" y="193"/>
                  <a:pt x="987" y="157"/>
                </a:cubicBezTo>
                <a:cubicBezTo>
                  <a:pt x="865" y="271"/>
                  <a:pt x="765" y="397"/>
                  <a:pt x="688" y="534"/>
                </a:cubicBezTo>
                <a:cubicBezTo>
                  <a:pt x="684" y="541"/>
                  <a:pt x="680" y="547"/>
                  <a:pt x="677" y="554"/>
                </a:cubicBezTo>
                <a:cubicBezTo>
                  <a:pt x="546" y="574"/>
                  <a:pt x="416" y="602"/>
                  <a:pt x="288" y="637"/>
                </a:cubicBezTo>
                <a:cubicBezTo>
                  <a:pt x="330" y="567"/>
                  <a:pt x="382" y="501"/>
                  <a:pt x="441" y="441"/>
                </a:cubicBezTo>
                <a:close/>
                <a:moveTo>
                  <a:pt x="288" y="1690"/>
                </a:moveTo>
                <a:cubicBezTo>
                  <a:pt x="416" y="1726"/>
                  <a:pt x="546" y="1754"/>
                  <a:pt x="677" y="1773"/>
                </a:cubicBezTo>
                <a:cubicBezTo>
                  <a:pt x="680" y="1780"/>
                  <a:pt x="684" y="1787"/>
                  <a:pt x="688" y="1794"/>
                </a:cubicBezTo>
                <a:cubicBezTo>
                  <a:pt x="765" y="1931"/>
                  <a:pt x="865" y="2057"/>
                  <a:pt x="987" y="2170"/>
                </a:cubicBezTo>
                <a:cubicBezTo>
                  <a:pt x="781" y="2134"/>
                  <a:pt x="592" y="2037"/>
                  <a:pt x="441" y="1886"/>
                </a:cubicBezTo>
                <a:cubicBezTo>
                  <a:pt x="382" y="1827"/>
                  <a:pt x="330" y="1761"/>
                  <a:pt x="288" y="1690"/>
                </a:cubicBezTo>
                <a:close/>
                <a:moveTo>
                  <a:pt x="1886" y="1886"/>
                </a:moveTo>
                <a:cubicBezTo>
                  <a:pt x="1736" y="2037"/>
                  <a:pt x="1547" y="2135"/>
                  <a:pt x="1341" y="2170"/>
                </a:cubicBezTo>
                <a:cubicBezTo>
                  <a:pt x="1463" y="2057"/>
                  <a:pt x="1563" y="1931"/>
                  <a:pt x="1640" y="1794"/>
                </a:cubicBezTo>
                <a:cubicBezTo>
                  <a:pt x="1644" y="1787"/>
                  <a:pt x="1647" y="1780"/>
                  <a:pt x="1651" y="1773"/>
                </a:cubicBezTo>
                <a:cubicBezTo>
                  <a:pt x="1782" y="1754"/>
                  <a:pt x="1912" y="1726"/>
                  <a:pt x="2040" y="1690"/>
                </a:cubicBezTo>
                <a:cubicBezTo>
                  <a:pt x="1998" y="1761"/>
                  <a:pt x="1946" y="1827"/>
                  <a:pt x="1886" y="18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5" name="Freeform 5"/>
          <p:cNvSpPr>
            <a:spLocks noEditPoints="1"/>
          </p:cNvSpPr>
          <p:nvPr/>
        </p:nvSpPr>
        <p:spPr bwMode="auto">
          <a:xfrm>
            <a:off x="10111781" y="2872645"/>
            <a:ext cx="440054" cy="396669"/>
          </a:xfrm>
          <a:custGeom>
            <a:avLst/>
            <a:gdLst>
              <a:gd name="T0" fmla="*/ 429 w 568"/>
              <a:gd name="T1" fmla="*/ 0 h 512"/>
              <a:gd name="T2" fmla="*/ 0 w 568"/>
              <a:gd name="T3" fmla="*/ 171 h 512"/>
              <a:gd name="T4" fmla="*/ 568 w 568"/>
              <a:gd name="T5" fmla="*/ 171 h 512"/>
              <a:gd name="T6" fmla="*/ 188 w 568"/>
              <a:gd name="T7" fmla="*/ 213 h 512"/>
              <a:gd name="T8" fmla="*/ 288 w 568"/>
              <a:gd name="T9" fmla="*/ 454 h 512"/>
              <a:gd name="T10" fmla="*/ 182 w 568"/>
              <a:gd name="T11" fmla="*/ 197 h 512"/>
              <a:gd name="T12" fmla="*/ 223 w 568"/>
              <a:gd name="T13" fmla="*/ 127 h 512"/>
              <a:gd name="T14" fmla="*/ 182 w 568"/>
              <a:gd name="T15" fmla="*/ 197 h 512"/>
              <a:gd name="T16" fmla="*/ 348 w 568"/>
              <a:gd name="T17" fmla="*/ 127 h 512"/>
              <a:gd name="T18" fmla="*/ 389 w 568"/>
              <a:gd name="T19" fmla="*/ 197 h 512"/>
              <a:gd name="T20" fmla="*/ 323 w 568"/>
              <a:gd name="T21" fmla="*/ 412 h 512"/>
              <a:gd name="T22" fmla="*/ 510 w 568"/>
              <a:gd name="T23" fmla="*/ 188 h 512"/>
              <a:gd name="T24" fmla="*/ 406 w 568"/>
              <a:gd name="T25" fmla="*/ 194 h 512"/>
              <a:gd name="T26" fmla="*/ 448 w 568"/>
              <a:gd name="T27" fmla="*/ 124 h 512"/>
              <a:gd name="T28" fmla="*/ 406 w 568"/>
              <a:gd name="T29" fmla="*/ 194 h 512"/>
              <a:gd name="T30" fmla="*/ 472 w 568"/>
              <a:gd name="T31" fmla="*/ 179 h 512"/>
              <a:gd name="T32" fmla="*/ 464 w 568"/>
              <a:gd name="T33" fmla="*/ 97 h 512"/>
              <a:gd name="T34" fmla="*/ 460 w 568"/>
              <a:gd name="T35" fmla="*/ 92 h 512"/>
              <a:gd name="T36" fmla="*/ 438 w 568"/>
              <a:gd name="T37" fmla="*/ 66 h 512"/>
              <a:gd name="T38" fmla="*/ 428 w 568"/>
              <a:gd name="T39" fmla="*/ 52 h 512"/>
              <a:gd name="T40" fmla="*/ 409 w 568"/>
              <a:gd name="T41" fmla="*/ 176 h 512"/>
              <a:gd name="T42" fmla="*/ 428 w 568"/>
              <a:gd name="T43" fmla="*/ 52 h 512"/>
              <a:gd name="T44" fmla="*/ 352 w 568"/>
              <a:gd name="T45" fmla="*/ 121 h 512"/>
              <a:gd name="T46" fmla="*/ 391 w 568"/>
              <a:gd name="T47" fmla="*/ 184 h 512"/>
              <a:gd name="T48" fmla="*/ 348 w 568"/>
              <a:gd name="T49" fmla="*/ 114 h 512"/>
              <a:gd name="T50" fmla="*/ 407 w 568"/>
              <a:gd name="T51" fmla="*/ 34 h 512"/>
              <a:gd name="T52" fmla="*/ 344 w 568"/>
              <a:gd name="T53" fmla="*/ 120 h 512"/>
              <a:gd name="T54" fmla="*/ 281 w 568"/>
              <a:gd name="T55" fmla="*/ 197 h 512"/>
              <a:gd name="T56" fmla="*/ 279 w 568"/>
              <a:gd name="T57" fmla="*/ 34 h 512"/>
              <a:gd name="T58" fmla="*/ 271 w 568"/>
              <a:gd name="T59" fmla="*/ 34 h 512"/>
              <a:gd name="T60" fmla="*/ 164 w 568"/>
              <a:gd name="T61" fmla="*/ 34 h 512"/>
              <a:gd name="T62" fmla="*/ 219 w 568"/>
              <a:gd name="T63" fmla="*/ 122 h 512"/>
              <a:gd name="T64" fmla="*/ 162 w 568"/>
              <a:gd name="T65" fmla="*/ 43 h 512"/>
              <a:gd name="T66" fmla="*/ 140 w 568"/>
              <a:gd name="T67" fmla="*/ 52 h 512"/>
              <a:gd name="T68" fmla="*/ 164 w 568"/>
              <a:gd name="T69" fmla="*/ 184 h 512"/>
              <a:gd name="T70" fmla="*/ 140 w 568"/>
              <a:gd name="T71" fmla="*/ 52 h 512"/>
              <a:gd name="T72" fmla="*/ 103 w 568"/>
              <a:gd name="T73" fmla="*/ 181 h 512"/>
              <a:gd name="T74" fmla="*/ 162 w 568"/>
              <a:gd name="T75" fmla="*/ 194 h 512"/>
              <a:gd name="T76" fmla="*/ 117 w 568"/>
              <a:gd name="T77" fmla="*/ 107 h 512"/>
              <a:gd name="T78" fmla="*/ 129 w 568"/>
              <a:gd name="T79" fmla="*/ 66 h 512"/>
              <a:gd name="T80" fmla="*/ 115 w 568"/>
              <a:gd name="T81" fmla="*/ 116 h 512"/>
              <a:gd name="T82" fmla="*/ 46 w 568"/>
              <a:gd name="T83" fmla="*/ 168 h 512"/>
              <a:gd name="T84" fmla="*/ 58 w 568"/>
              <a:gd name="T85" fmla="*/ 188 h 512"/>
              <a:gd name="T86" fmla="*/ 252 w 568"/>
              <a:gd name="T87" fmla="*/ 42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8" h="512">
                <a:moveTo>
                  <a:pt x="568" y="171"/>
                </a:moveTo>
                <a:lnTo>
                  <a:pt x="429" y="0"/>
                </a:lnTo>
                <a:lnTo>
                  <a:pt x="139" y="0"/>
                </a:lnTo>
                <a:lnTo>
                  <a:pt x="0" y="171"/>
                </a:lnTo>
                <a:lnTo>
                  <a:pt x="284" y="512"/>
                </a:lnTo>
                <a:lnTo>
                  <a:pt x="568" y="171"/>
                </a:lnTo>
                <a:close/>
                <a:moveTo>
                  <a:pt x="285" y="458"/>
                </a:moveTo>
                <a:lnTo>
                  <a:pt x="188" y="213"/>
                </a:lnTo>
                <a:lnTo>
                  <a:pt x="384" y="213"/>
                </a:lnTo>
                <a:lnTo>
                  <a:pt x="288" y="454"/>
                </a:lnTo>
                <a:lnTo>
                  <a:pt x="285" y="458"/>
                </a:lnTo>
                <a:close/>
                <a:moveTo>
                  <a:pt x="182" y="197"/>
                </a:moveTo>
                <a:lnTo>
                  <a:pt x="182" y="195"/>
                </a:lnTo>
                <a:lnTo>
                  <a:pt x="223" y="127"/>
                </a:lnTo>
                <a:lnTo>
                  <a:pt x="273" y="197"/>
                </a:lnTo>
                <a:lnTo>
                  <a:pt x="182" y="197"/>
                </a:lnTo>
                <a:close/>
                <a:moveTo>
                  <a:pt x="296" y="197"/>
                </a:moveTo>
                <a:lnTo>
                  <a:pt x="348" y="127"/>
                </a:lnTo>
                <a:lnTo>
                  <a:pt x="389" y="195"/>
                </a:lnTo>
                <a:lnTo>
                  <a:pt x="389" y="197"/>
                </a:lnTo>
                <a:lnTo>
                  <a:pt x="296" y="197"/>
                </a:lnTo>
                <a:close/>
                <a:moveTo>
                  <a:pt x="323" y="412"/>
                </a:moveTo>
                <a:lnTo>
                  <a:pt x="403" y="212"/>
                </a:lnTo>
                <a:lnTo>
                  <a:pt x="510" y="188"/>
                </a:lnTo>
                <a:lnTo>
                  <a:pt x="323" y="412"/>
                </a:lnTo>
                <a:close/>
                <a:moveTo>
                  <a:pt x="406" y="194"/>
                </a:moveTo>
                <a:lnTo>
                  <a:pt x="406" y="193"/>
                </a:lnTo>
                <a:lnTo>
                  <a:pt x="448" y="124"/>
                </a:lnTo>
                <a:lnTo>
                  <a:pt x="465" y="181"/>
                </a:lnTo>
                <a:lnTo>
                  <a:pt x="406" y="194"/>
                </a:lnTo>
                <a:close/>
                <a:moveTo>
                  <a:pt x="522" y="168"/>
                </a:moveTo>
                <a:lnTo>
                  <a:pt x="472" y="179"/>
                </a:lnTo>
                <a:lnTo>
                  <a:pt x="453" y="116"/>
                </a:lnTo>
                <a:lnTo>
                  <a:pt x="464" y="97"/>
                </a:lnTo>
                <a:lnTo>
                  <a:pt x="522" y="168"/>
                </a:lnTo>
                <a:close/>
                <a:moveTo>
                  <a:pt x="460" y="92"/>
                </a:moveTo>
                <a:lnTo>
                  <a:pt x="450" y="107"/>
                </a:lnTo>
                <a:lnTo>
                  <a:pt x="438" y="66"/>
                </a:lnTo>
                <a:lnTo>
                  <a:pt x="460" y="92"/>
                </a:lnTo>
                <a:close/>
                <a:moveTo>
                  <a:pt x="428" y="52"/>
                </a:moveTo>
                <a:lnTo>
                  <a:pt x="446" y="115"/>
                </a:lnTo>
                <a:lnTo>
                  <a:pt x="409" y="176"/>
                </a:lnTo>
                <a:lnTo>
                  <a:pt x="426" y="50"/>
                </a:lnTo>
                <a:lnTo>
                  <a:pt x="428" y="52"/>
                </a:lnTo>
                <a:close/>
                <a:moveTo>
                  <a:pt x="391" y="184"/>
                </a:moveTo>
                <a:lnTo>
                  <a:pt x="352" y="121"/>
                </a:lnTo>
                <a:lnTo>
                  <a:pt x="410" y="43"/>
                </a:lnTo>
                <a:lnTo>
                  <a:pt x="391" y="184"/>
                </a:lnTo>
                <a:close/>
                <a:moveTo>
                  <a:pt x="407" y="34"/>
                </a:moveTo>
                <a:lnTo>
                  <a:pt x="348" y="114"/>
                </a:lnTo>
                <a:lnTo>
                  <a:pt x="299" y="34"/>
                </a:lnTo>
                <a:lnTo>
                  <a:pt x="407" y="34"/>
                </a:lnTo>
                <a:close/>
                <a:moveTo>
                  <a:pt x="291" y="34"/>
                </a:moveTo>
                <a:lnTo>
                  <a:pt x="344" y="120"/>
                </a:lnTo>
                <a:lnTo>
                  <a:pt x="287" y="197"/>
                </a:lnTo>
                <a:lnTo>
                  <a:pt x="281" y="197"/>
                </a:lnTo>
                <a:lnTo>
                  <a:pt x="227" y="121"/>
                </a:lnTo>
                <a:lnTo>
                  <a:pt x="279" y="34"/>
                </a:lnTo>
                <a:lnTo>
                  <a:pt x="291" y="34"/>
                </a:lnTo>
                <a:close/>
                <a:moveTo>
                  <a:pt x="271" y="34"/>
                </a:moveTo>
                <a:lnTo>
                  <a:pt x="222" y="115"/>
                </a:lnTo>
                <a:lnTo>
                  <a:pt x="164" y="34"/>
                </a:lnTo>
                <a:lnTo>
                  <a:pt x="271" y="34"/>
                </a:lnTo>
                <a:close/>
                <a:moveTo>
                  <a:pt x="219" y="122"/>
                </a:moveTo>
                <a:lnTo>
                  <a:pt x="181" y="184"/>
                </a:lnTo>
                <a:lnTo>
                  <a:pt x="162" y="43"/>
                </a:lnTo>
                <a:lnTo>
                  <a:pt x="219" y="122"/>
                </a:lnTo>
                <a:close/>
                <a:moveTo>
                  <a:pt x="140" y="52"/>
                </a:moveTo>
                <a:lnTo>
                  <a:pt x="145" y="46"/>
                </a:lnTo>
                <a:lnTo>
                  <a:pt x="164" y="184"/>
                </a:lnTo>
                <a:lnTo>
                  <a:pt x="122" y="115"/>
                </a:lnTo>
                <a:lnTo>
                  <a:pt x="140" y="52"/>
                </a:lnTo>
                <a:close/>
                <a:moveTo>
                  <a:pt x="162" y="194"/>
                </a:moveTo>
                <a:lnTo>
                  <a:pt x="103" y="181"/>
                </a:lnTo>
                <a:lnTo>
                  <a:pt x="119" y="124"/>
                </a:lnTo>
                <a:lnTo>
                  <a:pt x="162" y="194"/>
                </a:lnTo>
                <a:close/>
                <a:moveTo>
                  <a:pt x="129" y="66"/>
                </a:moveTo>
                <a:lnTo>
                  <a:pt x="117" y="107"/>
                </a:lnTo>
                <a:lnTo>
                  <a:pt x="108" y="92"/>
                </a:lnTo>
                <a:lnTo>
                  <a:pt x="129" y="66"/>
                </a:lnTo>
                <a:close/>
                <a:moveTo>
                  <a:pt x="104" y="98"/>
                </a:moveTo>
                <a:lnTo>
                  <a:pt x="115" y="116"/>
                </a:lnTo>
                <a:lnTo>
                  <a:pt x="96" y="179"/>
                </a:lnTo>
                <a:lnTo>
                  <a:pt x="46" y="168"/>
                </a:lnTo>
                <a:lnTo>
                  <a:pt x="104" y="98"/>
                </a:lnTo>
                <a:close/>
                <a:moveTo>
                  <a:pt x="58" y="188"/>
                </a:moveTo>
                <a:lnTo>
                  <a:pt x="169" y="213"/>
                </a:lnTo>
                <a:lnTo>
                  <a:pt x="252" y="420"/>
                </a:lnTo>
                <a:lnTo>
                  <a:pt x="58" y="1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accent1"/>
              </a:solidFill>
            </a:endParaRPr>
          </a:p>
        </p:txBody>
      </p:sp>
      <p:sp>
        <p:nvSpPr>
          <p:cNvPr id="206" name="Freeform 13"/>
          <p:cNvSpPr>
            <a:spLocks noEditPoints="1"/>
          </p:cNvSpPr>
          <p:nvPr/>
        </p:nvSpPr>
        <p:spPr bwMode="auto">
          <a:xfrm>
            <a:off x="5215988" y="347904"/>
            <a:ext cx="428346" cy="428346"/>
          </a:xfrm>
          <a:custGeom>
            <a:avLst/>
            <a:gdLst>
              <a:gd name="T0" fmla="*/ 1372 w 1472"/>
              <a:gd name="T1" fmla="*/ 261 h 1472"/>
              <a:gd name="T2" fmla="*/ 1332 w 1472"/>
              <a:gd name="T3" fmla="*/ 4 h 1472"/>
              <a:gd name="T4" fmla="*/ 694 w 1472"/>
              <a:gd name="T5" fmla="*/ 112 h 1472"/>
              <a:gd name="T6" fmla="*/ 432 w 1472"/>
              <a:gd name="T7" fmla="*/ 132 h 1472"/>
              <a:gd name="T8" fmla="*/ 169 w 1472"/>
              <a:gd name="T9" fmla="*/ 437 h 1472"/>
              <a:gd name="T10" fmla="*/ 0 w 1472"/>
              <a:gd name="T11" fmla="*/ 564 h 1472"/>
              <a:gd name="T12" fmla="*/ 100 w 1472"/>
              <a:gd name="T13" fmla="*/ 1210 h 1472"/>
              <a:gd name="T14" fmla="*/ 140 w 1472"/>
              <a:gd name="T15" fmla="*/ 1468 h 1472"/>
              <a:gd name="T16" fmla="*/ 777 w 1472"/>
              <a:gd name="T17" fmla="*/ 1380 h 1472"/>
              <a:gd name="T18" fmla="*/ 908 w 1472"/>
              <a:gd name="T19" fmla="*/ 1472 h 1472"/>
              <a:gd name="T20" fmla="*/ 1016 w 1472"/>
              <a:gd name="T21" fmla="*/ 1265 h 1472"/>
              <a:gd name="T22" fmla="*/ 1340 w 1472"/>
              <a:gd name="T23" fmla="*/ 1040 h 1472"/>
              <a:gd name="T24" fmla="*/ 1372 w 1472"/>
              <a:gd name="T25" fmla="*/ 780 h 1472"/>
              <a:gd name="T26" fmla="*/ 1208 w 1472"/>
              <a:gd name="T27" fmla="*/ 915 h 1472"/>
              <a:gd name="T28" fmla="*/ 1213 w 1472"/>
              <a:gd name="T29" fmla="*/ 942 h 1472"/>
              <a:gd name="T30" fmla="*/ 965 w 1472"/>
              <a:gd name="T31" fmla="*/ 1221 h 1472"/>
              <a:gd name="T32" fmla="*/ 944 w 1472"/>
              <a:gd name="T33" fmla="*/ 692 h 1472"/>
              <a:gd name="T34" fmla="*/ 1004 w 1472"/>
              <a:gd name="T35" fmla="*/ 486 h 1472"/>
              <a:gd name="T36" fmla="*/ 1288 w 1472"/>
              <a:gd name="T37" fmla="*/ 260 h 1472"/>
              <a:gd name="T38" fmla="*/ 1208 w 1472"/>
              <a:gd name="T39" fmla="*/ 908 h 1472"/>
              <a:gd name="T40" fmla="*/ 564 w 1472"/>
              <a:gd name="T41" fmla="*/ 264 h 1472"/>
              <a:gd name="T42" fmla="*/ 693 w 1472"/>
              <a:gd name="T43" fmla="*/ 172 h 1472"/>
              <a:gd name="T44" fmla="*/ 1214 w 1472"/>
              <a:gd name="T45" fmla="*/ 195 h 1472"/>
              <a:gd name="T46" fmla="*/ 900 w 1472"/>
              <a:gd name="T47" fmla="*/ 436 h 1472"/>
              <a:gd name="T48" fmla="*/ 262 w 1472"/>
              <a:gd name="T49" fmla="*/ 540 h 1472"/>
              <a:gd name="T50" fmla="*/ 478 w 1472"/>
              <a:gd name="T51" fmla="*/ 231 h 1472"/>
              <a:gd name="T52" fmla="*/ 180 w 1472"/>
              <a:gd name="T53" fmla="*/ 1210 h 1472"/>
              <a:gd name="T54" fmla="*/ 256 w 1472"/>
              <a:gd name="T55" fmla="*/ 607 h 1472"/>
              <a:gd name="T56" fmla="*/ 608 w 1472"/>
              <a:gd name="T57" fmla="*/ 608 h 1472"/>
              <a:gd name="T58" fmla="*/ 852 w 1472"/>
              <a:gd name="T59" fmla="*/ 691 h 1472"/>
              <a:gd name="T60" fmla="*/ 794 w 1472"/>
              <a:gd name="T61" fmla="*/ 1274 h 1472"/>
              <a:gd name="T62" fmla="*/ 269 w 1472"/>
              <a:gd name="T63" fmla="*/ 1308 h 1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2" h="1472">
                <a:moveTo>
                  <a:pt x="1372" y="780"/>
                </a:moveTo>
                <a:cubicBezTo>
                  <a:pt x="1372" y="261"/>
                  <a:pt x="1372" y="261"/>
                  <a:pt x="1372" y="261"/>
                </a:cubicBezTo>
                <a:cubicBezTo>
                  <a:pt x="1425" y="244"/>
                  <a:pt x="1464" y="195"/>
                  <a:pt x="1464" y="136"/>
                </a:cubicBezTo>
                <a:cubicBezTo>
                  <a:pt x="1464" y="63"/>
                  <a:pt x="1405" y="4"/>
                  <a:pt x="1332" y="4"/>
                </a:cubicBezTo>
                <a:cubicBezTo>
                  <a:pt x="1267" y="4"/>
                  <a:pt x="1213" y="51"/>
                  <a:pt x="1202" y="112"/>
                </a:cubicBezTo>
                <a:cubicBezTo>
                  <a:pt x="694" y="112"/>
                  <a:pt x="694" y="112"/>
                  <a:pt x="694" y="112"/>
                </a:cubicBezTo>
                <a:cubicBezTo>
                  <a:pt x="685" y="49"/>
                  <a:pt x="630" y="0"/>
                  <a:pt x="564" y="0"/>
                </a:cubicBezTo>
                <a:cubicBezTo>
                  <a:pt x="491" y="0"/>
                  <a:pt x="432" y="59"/>
                  <a:pt x="432" y="132"/>
                </a:cubicBezTo>
                <a:cubicBezTo>
                  <a:pt x="432" y="148"/>
                  <a:pt x="435" y="163"/>
                  <a:pt x="440" y="177"/>
                </a:cubicBezTo>
                <a:cubicBezTo>
                  <a:pt x="169" y="437"/>
                  <a:pt x="169" y="437"/>
                  <a:pt x="169" y="437"/>
                </a:cubicBezTo>
                <a:cubicBezTo>
                  <a:pt x="157" y="434"/>
                  <a:pt x="145" y="432"/>
                  <a:pt x="132" y="432"/>
                </a:cubicBezTo>
                <a:cubicBezTo>
                  <a:pt x="59" y="432"/>
                  <a:pt x="0" y="491"/>
                  <a:pt x="0" y="564"/>
                </a:cubicBezTo>
                <a:cubicBezTo>
                  <a:pt x="0" y="626"/>
                  <a:pt x="43" y="678"/>
                  <a:pt x="100" y="692"/>
                </a:cubicBezTo>
                <a:cubicBezTo>
                  <a:pt x="100" y="1210"/>
                  <a:pt x="100" y="1210"/>
                  <a:pt x="100" y="1210"/>
                </a:cubicBezTo>
                <a:cubicBezTo>
                  <a:pt x="47" y="1227"/>
                  <a:pt x="8" y="1277"/>
                  <a:pt x="8" y="1336"/>
                </a:cubicBezTo>
                <a:cubicBezTo>
                  <a:pt x="8" y="1409"/>
                  <a:pt x="67" y="1468"/>
                  <a:pt x="140" y="1468"/>
                </a:cubicBezTo>
                <a:cubicBezTo>
                  <a:pt x="197" y="1468"/>
                  <a:pt x="246" y="1431"/>
                  <a:pt x="264" y="1380"/>
                </a:cubicBezTo>
                <a:cubicBezTo>
                  <a:pt x="777" y="1380"/>
                  <a:pt x="777" y="1380"/>
                  <a:pt x="777" y="1380"/>
                </a:cubicBezTo>
                <a:cubicBezTo>
                  <a:pt x="780" y="1384"/>
                  <a:pt x="783" y="1387"/>
                  <a:pt x="786" y="1391"/>
                </a:cubicBezTo>
                <a:cubicBezTo>
                  <a:pt x="806" y="1438"/>
                  <a:pt x="853" y="1472"/>
                  <a:pt x="908" y="1472"/>
                </a:cubicBezTo>
                <a:cubicBezTo>
                  <a:pt x="981" y="1472"/>
                  <a:pt x="1040" y="1413"/>
                  <a:pt x="1040" y="1340"/>
                </a:cubicBezTo>
                <a:cubicBezTo>
                  <a:pt x="1040" y="1312"/>
                  <a:pt x="1031" y="1286"/>
                  <a:pt x="1016" y="1265"/>
                </a:cubicBezTo>
                <a:cubicBezTo>
                  <a:pt x="1272" y="1021"/>
                  <a:pt x="1272" y="1021"/>
                  <a:pt x="1272" y="1021"/>
                </a:cubicBezTo>
                <a:cubicBezTo>
                  <a:pt x="1292" y="1033"/>
                  <a:pt x="1315" y="1040"/>
                  <a:pt x="1340" y="1040"/>
                </a:cubicBezTo>
                <a:cubicBezTo>
                  <a:pt x="1413" y="1040"/>
                  <a:pt x="1472" y="981"/>
                  <a:pt x="1472" y="908"/>
                </a:cubicBezTo>
                <a:cubicBezTo>
                  <a:pt x="1472" y="846"/>
                  <a:pt x="1429" y="794"/>
                  <a:pt x="1372" y="780"/>
                </a:cubicBezTo>
                <a:close/>
                <a:moveTo>
                  <a:pt x="1208" y="908"/>
                </a:moveTo>
                <a:cubicBezTo>
                  <a:pt x="1208" y="910"/>
                  <a:pt x="1208" y="913"/>
                  <a:pt x="1208" y="915"/>
                </a:cubicBezTo>
                <a:cubicBezTo>
                  <a:pt x="1206" y="932"/>
                  <a:pt x="1206" y="932"/>
                  <a:pt x="1206" y="932"/>
                </a:cubicBezTo>
                <a:cubicBezTo>
                  <a:pt x="1208" y="935"/>
                  <a:pt x="1210" y="939"/>
                  <a:pt x="1213" y="942"/>
                </a:cubicBezTo>
                <a:cubicBezTo>
                  <a:pt x="1216" y="955"/>
                  <a:pt x="1221" y="967"/>
                  <a:pt x="1228" y="977"/>
                </a:cubicBezTo>
                <a:cubicBezTo>
                  <a:pt x="965" y="1221"/>
                  <a:pt x="965" y="1221"/>
                  <a:pt x="965" y="1221"/>
                </a:cubicBezTo>
                <a:cubicBezTo>
                  <a:pt x="958" y="1218"/>
                  <a:pt x="951" y="1215"/>
                  <a:pt x="944" y="1213"/>
                </a:cubicBezTo>
                <a:cubicBezTo>
                  <a:pt x="944" y="692"/>
                  <a:pt x="944" y="692"/>
                  <a:pt x="944" y="692"/>
                </a:cubicBezTo>
                <a:cubicBezTo>
                  <a:pt x="995" y="674"/>
                  <a:pt x="1032" y="625"/>
                  <a:pt x="1032" y="568"/>
                </a:cubicBezTo>
                <a:cubicBezTo>
                  <a:pt x="1032" y="537"/>
                  <a:pt x="1021" y="509"/>
                  <a:pt x="1004" y="486"/>
                </a:cubicBezTo>
                <a:cubicBezTo>
                  <a:pt x="1256" y="244"/>
                  <a:pt x="1256" y="244"/>
                  <a:pt x="1256" y="244"/>
                </a:cubicBezTo>
                <a:cubicBezTo>
                  <a:pt x="1266" y="251"/>
                  <a:pt x="1277" y="256"/>
                  <a:pt x="1288" y="260"/>
                </a:cubicBezTo>
                <a:cubicBezTo>
                  <a:pt x="1288" y="787"/>
                  <a:pt x="1288" y="787"/>
                  <a:pt x="1288" y="787"/>
                </a:cubicBezTo>
                <a:cubicBezTo>
                  <a:pt x="1241" y="807"/>
                  <a:pt x="1208" y="853"/>
                  <a:pt x="1208" y="908"/>
                </a:cubicBezTo>
                <a:close/>
                <a:moveTo>
                  <a:pt x="478" y="231"/>
                </a:moveTo>
                <a:cubicBezTo>
                  <a:pt x="501" y="251"/>
                  <a:pt x="531" y="264"/>
                  <a:pt x="564" y="264"/>
                </a:cubicBezTo>
                <a:cubicBezTo>
                  <a:pt x="618" y="264"/>
                  <a:pt x="665" y="231"/>
                  <a:pt x="685" y="184"/>
                </a:cubicBezTo>
                <a:cubicBezTo>
                  <a:pt x="688" y="180"/>
                  <a:pt x="691" y="176"/>
                  <a:pt x="693" y="172"/>
                </a:cubicBezTo>
                <a:cubicBezTo>
                  <a:pt x="1205" y="172"/>
                  <a:pt x="1205" y="172"/>
                  <a:pt x="1205" y="172"/>
                </a:cubicBezTo>
                <a:cubicBezTo>
                  <a:pt x="1207" y="180"/>
                  <a:pt x="1210" y="188"/>
                  <a:pt x="1214" y="195"/>
                </a:cubicBezTo>
                <a:cubicBezTo>
                  <a:pt x="945" y="444"/>
                  <a:pt x="945" y="444"/>
                  <a:pt x="945" y="444"/>
                </a:cubicBezTo>
                <a:cubicBezTo>
                  <a:pt x="931" y="439"/>
                  <a:pt x="916" y="436"/>
                  <a:pt x="900" y="436"/>
                </a:cubicBezTo>
                <a:cubicBezTo>
                  <a:pt x="837" y="436"/>
                  <a:pt x="784" y="481"/>
                  <a:pt x="771" y="540"/>
                </a:cubicBezTo>
                <a:cubicBezTo>
                  <a:pt x="262" y="540"/>
                  <a:pt x="262" y="540"/>
                  <a:pt x="262" y="540"/>
                </a:cubicBezTo>
                <a:cubicBezTo>
                  <a:pt x="257" y="513"/>
                  <a:pt x="244" y="489"/>
                  <a:pt x="225" y="470"/>
                </a:cubicBezTo>
                <a:lnTo>
                  <a:pt x="478" y="231"/>
                </a:lnTo>
                <a:close/>
                <a:moveTo>
                  <a:pt x="269" y="1308"/>
                </a:moveTo>
                <a:cubicBezTo>
                  <a:pt x="259" y="1262"/>
                  <a:pt x="225" y="1224"/>
                  <a:pt x="180" y="1210"/>
                </a:cubicBezTo>
                <a:cubicBezTo>
                  <a:pt x="180" y="687"/>
                  <a:pt x="180" y="687"/>
                  <a:pt x="180" y="687"/>
                </a:cubicBezTo>
                <a:cubicBezTo>
                  <a:pt x="216" y="673"/>
                  <a:pt x="244" y="644"/>
                  <a:pt x="256" y="607"/>
                </a:cubicBezTo>
                <a:cubicBezTo>
                  <a:pt x="516" y="610"/>
                  <a:pt x="516" y="610"/>
                  <a:pt x="516" y="610"/>
                </a:cubicBezTo>
                <a:cubicBezTo>
                  <a:pt x="608" y="608"/>
                  <a:pt x="608" y="608"/>
                  <a:pt x="608" y="608"/>
                </a:cubicBezTo>
                <a:cubicBezTo>
                  <a:pt x="774" y="608"/>
                  <a:pt x="774" y="608"/>
                  <a:pt x="774" y="608"/>
                </a:cubicBezTo>
                <a:cubicBezTo>
                  <a:pt x="786" y="646"/>
                  <a:pt x="815" y="676"/>
                  <a:pt x="852" y="691"/>
                </a:cubicBezTo>
                <a:cubicBezTo>
                  <a:pt x="852" y="1220"/>
                  <a:pt x="852" y="1220"/>
                  <a:pt x="852" y="1220"/>
                </a:cubicBezTo>
                <a:cubicBezTo>
                  <a:pt x="828" y="1232"/>
                  <a:pt x="807" y="1250"/>
                  <a:pt x="794" y="1274"/>
                </a:cubicBezTo>
                <a:cubicBezTo>
                  <a:pt x="785" y="1284"/>
                  <a:pt x="778" y="1295"/>
                  <a:pt x="773" y="1308"/>
                </a:cubicBezTo>
                <a:lnTo>
                  <a:pt x="269" y="13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sp>
        <p:nvSpPr>
          <p:cNvPr id="207" name="Freeform 9"/>
          <p:cNvSpPr>
            <a:spLocks noEditPoints="1"/>
          </p:cNvSpPr>
          <p:nvPr/>
        </p:nvSpPr>
        <p:spPr bwMode="auto">
          <a:xfrm>
            <a:off x="398299" y="2074082"/>
            <a:ext cx="339577" cy="281515"/>
          </a:xfrm>
          <a:custGeom>
            <a:avLst/>
            <a:gdLst>
              <a:gd name="T0" fmla="*/ 221 w 242"/>
              <a:gd name="T1" fmla="*/ 0 h 200"/>
              <a:gd name="T2" fmla="*/ 171 w 242"/>
              <a:gd name="T3" fmla="*/ 0 h 200"/>
              <a:gd name="T4" fmla="*/ 135 w 242"/>
              <a:gd name="T5" fmla="*/ 15 h 200"/>
              <a:gd name="T6" fmla="*/ 51 w 242"/>
              <a:gd name="T7" fmla="*/ 99 h 200"/>
              <a:gd name="T8" fmla="*/ 51 w 242"/>
              <a:gd name="T9" fmla="*/ 129 h 200"/>
              <a:gd name="T10" fmla="*/ 113 w 242"/>
              <a:gd name="T11" fmla="*/ 192 h 200"/>
              <a:gd name="T12" fmla="*/ 143 w 242"/>
              <a:gd name="T13" fmla="*/ 192 h 200"/>
              <a:gd name="T14" fmla="*/ 227 w 242"/>
              <a:gd name="T15" fmla="*/ 108 h 200"/>
              <a:gd name="T16" fmla="*/ 242 w 242"/>
              <a:gd name="T17" fmla="*/ 71 h 200"/>
              <a:gd name="T18" fmla="*/ 242 w 242"/>
              <a:gd name="T19" fmla="*/ 22 h 200"/>
              <a:gd name="T20" fmla="*/ 221 w 242"/>
              <a:gd name="T21" fmla="*/ 0 h 200"/>
              <a:gd name="T22" fmla="*/ 192 w 242"/>
              <a:gd name="T23" fmla="*/ 71 h 200"/>
              <a:gd name="T24" fmla="*/ 171 w 242"/>
              <a:gd name="T25" fmla="*/ 50 h 200"/>
              <a:gd name="T26" fmla="*/ 192 w 242"/>
              <a:gd name="T27" fmla="*/ 29 h 200"/>
              <a:gd name="T28" fmla="*/ 214 w 242"/>
              <a:gd name="T29" fmla="*/ 50 h 200"/>
              <a:gd name="T30" fmla="*/ 192 w 242"/>
              <a:gd name="T31" fmla="*/ 71 h 200"/>
              <a:gd name="T32" fmla="*/ 19 w 242"/>
              <a:gd name="T33" fmla="*/ 119 h 200"/>
              <a:gd name="T34" fmla="*/ 95 w 242"/>
              <a:gd name="T35" fmla="*/ 196 h 200"/>
              <a:gd name="T36" fmla="*/ 70 w 242"/>
              <a:gd name="T37" fmla="*/ 192 h 200"/>
              <a:gd name="T38" fmla="*/ 8 w 242"/>
              <a:gd name="T39" fmla="*/ 129 h 200"/>
              <a:gd name="T40" fmla="*/ 8 w 242"/>
              <a:gd name="T41" fmla="*/ 99 h 200"/>
              <a:gd name="T42" fmla="*/ 92 w 242"/>
              <a:gd name="T43" fmla="*/ 15 h 200"/>
              <a:gd name="T44" fmla="*/ 128 w 242"/>
              <a:gd name="T45" fmla="*/ 0 h 200"/>
              <a:gd name="T46" fmla="*/ 19 w 242"/>
              <a:gd name="T47" fmla="*/ 109 h 200"/>
              <a:gd name="T48" fmla="*/ 19 w 242"/>
              <a:gd name="T49" fmla="*/ 11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2" h="200">
                <a:moveTo>
                  <a:pt x="221" y="0"/>
                </a:moveTo>
                <a:cubicBezTo>
                  <a:pt x="171" y="0"/>
                  <a:pt x="171" y="0"/>
                  <a:pt x="171" y="0"/>
                </a:cubicBezTo>
                <a:cubicBezTo>
                  <a:pt x="159" y="0"/>
                  <a:pt x="143" y="7"/>
                  <a:pt x="135" y="15"/>
                </a:cubicBezTo>
                <a:cubicBezTo>
                  <a:pt x="51" y="99"/>
                  <a:pt x="51" y="99"/>
                  <a:pt x="51" y="99"/>
                </a:cubicBezTo>
                <a:cubicBezTo>
                  <a:pt x="42" y="107"/>
                  <a:pt x="42" y="121"/>
                  <a:pt x="51" y="129"/>
                </a:cubicBezTo>
                <a:cubicBezTo>
                  <a:pt x="113" y="192"/>
                  <a:pt x="113" y="192"/>
                  <a:pt x="113" y="192"/>
                </a:cubicBezTo>
                <a:cubicBezTo>
                  <a:pt x="121" y="200"/>
                  <a:pt x="135" y="200"/>
                  <a:pt x="143" y="192"/>
                </a:cubicBezTo>
                <a:cubicBezTo>
                  <a:pt x="227" y="108"/>
                  <a:pt x="227" y="108"/>
                  <a:pt x="227" y="108"/>
                </a:cubicBezTo>
                <a:cubicBezTo>
                  <a:pt x="236" y="100"/>
                  <a:pt x="242" y="83"/>
                  <a:pt x="242" y="71"/>
                </a:cubicBezTo>
                <a:cubicBezTo>
                  <a:pt x="242" y="22"/>
                  <a:pt x="242" y="22"/>
                  <a:pt x="242" y="22"/>
                </a:cubicBezTo>
                <a:cubicBezTo>
                  <a:pt x="242" y="10"/>
                  <a:pt x="233" y="0"/>
                  <a:pt x="221" y="0"/>
                </a:cubicBezTo>
                <a:moveTo>
                  <a:pt x="192" y="71"/>
                </a:moveTo>
                <a:cubicBezTo>
                  <a:pt x="181" y="71"/>
                  <a:pt x="171" y="62"/>
                  <a:pt x="171" y="50"/>
                </a:cubicBezTo>
                <a:cubicBezTo>
                  <a:pt x="171" y="38"/>
                  <a:pt x="181" y="29"/>
                  <a:pt x="192" y="29"/>
                </a:cubicBezTo>
                <a:cubicBezTo>
                  <a:pt x="204" y="29"/>
                  <a:pt x="214" y="38"/>
                  <a:pt x="214" y="50"/>
                </a:cubicBezTo>
                <a:cubicBezTo>
                  <a:pt x="214" y="62"/>
                  <a:pt x="204" y="71"/>
                  <a:pt x="192" y="71"/>
                </a:cubicBezTo>
                <a:moveTo>
                  <a:pt x="19" y="119"/>
                </a:moveTo>
                <a:cubicBezTo>
                  <a:pt x="95" y="196"/>
                  <a:pt x="95" y="196"/>
                  <a:pt x="95" y="196"/>
                </a:cubicBezTo>
                <a:cubicBezTo>
                  <a:pt x="87" y="200"/>
                  <a:pt x="77" y="199"/>
                  <a:pt x="70" y="192"/>
                </a:cubicBezTo>
                <a:cubicBezTo>
                  <a:pt x="8" y="129"/>
                  <a:pt x="8" y="129"/>
                  <a:pt x="8" y="129"/>
                </a:cubicBezTo>
                <a:cubicBezTo>
                  <a:pt x="0" y="121"/>
                  <a:pt x="0" y="107"/>
                  <a:pt x="8" y="99"/>
                </a:cubicBezTo>
                <a:cubicBezTo>
                  <a:pt x="92" y="15"/>
                  <a:pt x="92" y="15"/>
                  <a:pt x="92" y="15"/>
                </a:cubicBezTo>
                <a:cubicBezTo>
                  <a:pt x="100" y="7"/>
                  <a:pt x="116" y="0"/>
                  <a:pt x="128" y="0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6" y="112"/>
                  <a:pt x="16" y="117"/>
                  <a:pt x="19" y="11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7258132" y="355844"/>
            <a:ext cx="411733" cy="412466"/>
          </a:xfrm>
          <a:custGeom>
            <a:avLst/>
            <a:gdLst>
              <a:gd name="T0" fmla="*/ 1124 w 1124"/>
              <a:gd name="T1" fmla="*/ 369 h 1126"/>
              <a:gd name="T2" fmla="*/ 754 w 1124"/>
              <a:gd name="T3" fmla="*/ 0 h 1126"/>
              <a:gd name="T4" fmla="*/ 108 w 1124"/>
              <a:gd name="T5" fmla="*/ 646 h 1126"/>
              <a:gd name="T6" fmla="*/ 0 w 1124"/>
              <a:gd name="T7" fmla="*/ 1126 h 1126"/>
              <a:gd name="T8" fmla="*/ 477 w 1124"/>
              <a:gd name="T9" fmla="*/ 1015 h 1126"/>
              <a:gd name="T10" fmla="*/ 1124 w 1124"/>
              <a:gd name="T11" fmla="*/ 369 h 1126"/>
              <a:gd name="T12" fmla="*/ 446 w 1124"/>
              <a:gd name="T13" fmla="*/ 944 h 1126"/>
              <a:gd name="T14" fmla="*/ 387 w 1124"/>
              <a:gd name="T15" fmla="*/ 885 h 1126"/>
              <a:gd name="T16" fmla="*/ 962 w 1124"/>
              <a:gd name="T17" fmla="*/ 310 h 1126"/>
              <a:gd name="T18" fmla="*/ 1022 w 1124"/>
              <a:gd name="T19" fmla="*/ 369 h 1126"/>
              <a:gd name="T20" fmla="*/ 446 w 1124"/>
              <a:gd name="T21" fmla="*/ 944 h 1126"/>
              <a:gd name="T22" fmla="*/ 232 w 1124"/>
              <a:gd name="T23" fmla="*/ 997 h 1126"/>
              <a:gd name="T24" fmla="*/ 127 w 1124"/>
              <a:gd name="T25" fmla="*/ 892 h 1126"/>
              <a:gd name="T26" fmla="*/ 167 w 1124"/>
              <a:gd name="T27" fmla="*/ 715 h 1126"/>
              <a:gd name="T28" fmla="*/ 227 w 1124"/>
              <a:gd name="T29" fmla="*/ 775 h 1126"/>
              <a:gd name="T30" fmla="*/ 226 w 1124"/>
              <a:gd name="T31" fmla="*/ 775 h 1126"/>
              <a:gd name="T32" fmla="*/ 362 w 1124"/>
              <a:gd name="T33" fmla="*/ 911 h 1126"/>
              <a:gd name="T34" fmla="*/ 362 w 1124"/>
              <a:gd name="T35" fmla="*/ 910 h 1126"/>
              <a:gd name="T36" fmla="*/ 408 w 1124"/>
              <a:gd name="T37" fmla="*/ 957 h 1126"/>
              <a:gd name="T38" fmla="*/ 232 w 1124"/>
              <a:gd name="T39" fmla="*/ 997 h 1126"/>
              <a:gd name="T40" fmla="*/ 937 w 1124"/>
              <a:gd name="T41" fmla="*/ 284 h 1126"/>
              <a:gd name="T42" fmla="*/ 362 w 1124"/>
              <a:gd name="T43" fmla="*/ 859 h 1126"/>
              <a:gd name="T44" fmla="*/ 278 w 1124"/>
              <a:gd name="T45" fmla="*/ 775 h 1126"/>
              <a:gd name="T46" fmla="*/ 853 w 1124"/>
              <a:gd name="T47" fmla="*/ 200 h 1126"/>
              <a:gd name="T48" fmla="*/ 937 w 1124"/>
              <a:gd name="T49" fmla="*/ 284 h 1126"/>
              <a:gd name="T50" fmla="*/ 754 w 1124"/>
              <a:gd name="T51" fmla="*/ 102 h 1126"/>
              <a:gd name="T52" fmla="*/ 827 w 1124"/>
              <a:gd name="T53" fmla="*/ 175 h 1126"/>
              <a:gd name="T54" fmla="*/ 252 w 1124"/>
              <a:gd name="T55" fmla="*/ 750 h 1126"/>
              <a:gd name="T56" fmla="*/ 179 w 1124"/>
              <a:gd name="T57" fmla="*/ 677 h 1126"/>
              <a:gd name="T58" fmla="*/ 754 w 1124"/>
              <a:gd name="T59" fmla="*/ 102 h 1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24" h="1126">
                <a:moveTo>
                  <a:pt x="1124" y="369"/>
                </a:moveTo>
                <a:lnTo>
                  <a:pt x="754" y="0"/>
                </a:lnTo>
                <a:lnTo>
                  <a:pt x="108" y="646"/>
                </a:lnTo>
                <a:lnTo>
                  <a:pt x="0" y="1126"/>
                </a:lnTo>
                <a:lnTo>
                  <a:pt x="477" y="1015"/>
                </a:lnTo>
                <a:lnTo>
                  <a:pt x="1124" y="369"/>
                </a:lnTo>
                <a:close/>
                <a:moveTo>
                  <a:pt x="446" y="944"/>
                </a:moveTo>
                <a:lnTo>
                  <a:pt x="387" y="885"/>
                </a:lnTo>
                <a:lnTo>
                  <a:pt x="962" y="310"/>
                </a:lnTo>
                <a:lnTo>
                  <a:pt x="1022" y="369"/>
                </a:lnTo>
                <a:lnTo>
                  <a:pt x="446" y="944"/>
                </a:lnTo>
                <a:close/>
                <a:moveTo>
                  <a:pt x="232" y="997"/>
                </a:moveTo>
                <a:lnTo>
                  <a:pt x="127" y="892"/>
                </a:lnTo>
                <a:lnTo>
                  <a:pt x="167" y="715"/>
                </a:lnTo>
                <a:lnTo>
                  <a:pt x="227" y="775"/>
                </a:lnTo>
                <a:lnTo>
                  <a:pt x="226" y="775"/>
                </a:lnTo>
                <a:lnTo>
                  <a:pt x="362" y="911"/>
                </a:lnTo>
                <a:lnTo>
                  <a:pt x="362" y="910"/>
                </a:lnTo>
                <a:lnTo>
                  <a:pt x="408" y="957"/>
                </a:lnTo>
                <a:lnTo>
                  <a:pt x="232" y="997"/>
                </a:lnTo>
                <a:close/>
                <a:moveTo>
                  <a:pt x="937" y="284"/>
                </a:moveTo>
                <a:lnTo>
                  <a:pt x="362" y="859"/>
                </a:lnTo>
                <a:lnTo>
                  <a:pt x="278" y="775"/>
                </a:lnTo>
                <a:lnTo>
                  <a:pt x="853" y="200"/>
                </a:lnTo>
                <a:lnTo>
                  <a:pt x="937" y="284"/>
                </a:lnTo>
                <a:close/>
                <a:moveTo>
                  <a:pt x="754" y="102"/>
                </a:moveTo>
                <a:lnTo>
                  <a:pt x="827" y="175"/>
                </a:lnTo>
                <a:lnTo>
                  <a:pt x="252" y="750"/>
                </a:lnTo>
                <a:lnTo>
                  <a:pt x="179" y="677"/>
                </a:lnTo>
                <a:lnTo>
                  <a:pt x="754" y="1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</a:endParaRPr>
          </a:p>
        </p:txBody>
      </p:sp>
      <p:sp>
        <p:nvSpPr>
          <p:cNvPr id="209" name="Freeform 5"/>
          <p:cNvSpPr>
            <a:spLocks noEditPoints="1"/>
          </p:cNvSpPr>
          <p:nvPr/>
        </p:nvSpPr>
        <p:spPr bwMode="auto">
          <a:xfrm>
            <a:off x="4235557" y="3746155"/>
            <a:ext cx="336616" cy="366059"/>
          </a:xfrm>
          <a:custGeom>
            <a:avLst/>
            <a:gdLst>
              <a:gd name="T0" fmla="*/ 97 w 176"/>
              <a:gd name="T1" fmla="*/ 151 h 192"/>
              <a:gd name="T2" fmla="*/ 92 w 176"/>
              <a:gd name="T3" fmla="*/ 160 h 192"/>
              <a:gd name="T4" fmla="*/ 84 w 176"/>
              <a:gd name="T5" fmla="*/ 152 h 192"/>
              <a:gd name="T6" fmla="*/ 71 w 176"/>
              <a:gd name="T7" fmla="*/ 147 h 192"/>
              <a:gd name="T8" fmla="*/ 64 w 176"/>
              <a:gd name="T9" fmla="*/ 130 h 192"/>
              <a:gd name="T10" fmla="*/ 73 w 176"/>
              <a:gd name="T11" fmla="*/ 137 h 192"/>
              <a:gd name="T12" fmla="*/ 82 w 176"/>
              <a:gd name="T13" fmla="*/ 144 h 192"/>
              <a:gd name="T14" fmla="*/ 94 w 176"/>
              <a:gd name="T15" fmla="*/ 145 h 192"/>
              <a:gd name="T16" fmla="*/ 103 w 176"/>
              <a:gd name="T17" fmla="*/ 140 h 192"/>
              <a:gd name="T18" fmla="*/ 102 w 176"/>
              <a:gd name="T19" fmla="*/ 129 h 192"/>
              <a:gd name="T20" fmla="*/ 92 w 176"/>
              <a:gd name="T21" fmla="*/ 124 h 192"/>
              <a:gd name="T22" fmla="*/ 78 w 176"/>
              <a:gd name="T23" fmla="*/ 120 h 192"/>
              <a:gd name="T24" fmla="*/ 67 w 176"/>
              <a:gd name="T25" fmla="*/ 113 h 192"/>
              <a:gd name="T26" fmla="*/ 68 w 176"/>
              <a:gd name="T27" fmla="*/ 98 h 192"/>
              <a:gd name="T28" fmla="*/ 80 w 176"/>
              <a:gd name="T29" fmla="*/ 89 h 192"/>
              <a:gd name="T30" fmla="*/ 84 w 176"/>
              <a:gd name="T31" fmla="*/ 80 h 192"/>
              <a:gd name="T32" fmla="*/ 92 w 176"/>
              <a:gd name="T33" fmla="*/ 88 h 192"/>
              <a:gd name="T34" fmla="*/ 103 w 176"/>
              <a:gd name="T35" fmla="*/ 93 h 192"/>
              <a:gd name="T36" fmla="*/ 109 w 176"/>
              <a:gd name="T37" fmla="*/ 107 h 192"/>
              <a:gd name="T38" fmla="*/ 97 w 176"/>
              <a:gd name="T39" fmla="*/ 98 h 192"/>
              <a:gd name="T40" fmla="*/ 82 w 176"/>
              <a:gd name="T41" fmla="*/ 95 h 192"/>
              <a:gd name="T42" fmla="*/ 75 w 176"/>
              <a:gd name="T43" fmla="*/ 100 h 192"/>
              <a:gd name="T44" fmla="*/ 75 w 176"/>
              <a:gd name="T45" fmla="*/ 110 h 192"/>
              <a:gd name="T46" fmla="*/ 86 w 176"/>
              <a:gd name="T47" fmla="*/ 115 h 192"/>
              <a:gd name="T48" fmla="*/ 100 w 176"/>
              <a:gd name="T49" fmla="*/ 118 h 192"/>
              <a:gd name="T50" fmla="*/ 110 w 176"/>
              <a:gd name="T51" fmla="*/ 126 h 192"/>
              <a:gd name="T52" fmla="*/ 110 w 176"/>
              <a:gd name="T53" fmla="*/ 142 h 192"/>
              <a:gd name="T54" fmla="*/ 107 w 176"/>
              <a:gd name="T55" fmla="*/ 56 h 192"/>
              <a:gd name="T56" fmla="*/ 69 w 176"/>
              <a:gd name="T57" fmla="*/ 56 h 192"/>
              <a:gd name="T58" fmla="*/ 43 w 176"/>
              <a:gd name="T59" fmla="*/ 184 h 192"/>
              <a:gd name="T60" fmla="*/ 133 w 176"/>
              <a:gd name="T61" fmla="*/ 184 h 192"/>
              <a:gd name="T62" fmla="*/ 107 w 176"/>
              <a:gd name="T63" fmla="*/ 56 h 192"/>
              <a:gd name="T64" fmla="*/ 107 w 176"/>
              <a:gd name="T65" fmla="*/ 8 h 192"/>
              <a:gd name="T66" fmla="*/ 97 w 176"/>
              <a:gd name="T67" fmla="*/ 12 h 192"/>
              <a:gd name="T68" fmla="*/ 79 w 176"/>
              <a:gd name="T69" fmla="*/ 12 h 192"/>
              <a:gd name="T70" fmla="*/ 69 w 176"/>
              <a:gd name="T71" fmla="*/ 8 h 192"/>
              <a:gd name="T72" fmla="*/ 63 w 176"/>
              <a:gd name="T73" fmla="*/ 41 h 192"/>
              <a:gd name="T74" fmla="*/ 88 w 176"/>
              <a:gd name="T75" fmla="*/ 48 h 192"/>
              <a:gd name="T76" fmla="*/ 113 w 176"/>
              <a:gd name="T77" fmla="*/ 41 h 192"/>
              <a:gd name="T78" fmla="*/ 169 w 176"/>
              <a:gd name="T79" fmla="*/ 126 h 192"/>
              <a:gd name="T80" fmla="*/ 133 w 176"/>
              <a:gd name="T81" fmla="*/ 192 h 192"/>
              <a:gd name="T82" fmla="*/ 43 w 176"/>
              <a:gd name="T83" fmla="*/ 192 h 192"/>
              <a:gd name="T84" fmla="*/ 7 w 176"/>
              <a:gd name="T85" fmla="*/ 126 h 192"/>
              <a:gd name="T86" fmla="*/ 60 w 176"/>
              <a:gd name="T87" fmla="*/ 52 h 192"/>
              <a:gd name="T88" fmla="*/ 52 w 176"/>
              <a:gd name="T89" fmla="*/ 39 h 192"/>
              <a:gd name="T90" fmla="*/ 54 w 176"/>
              <a:gd name="T91" fmla="*/ 2 h 192"/>
              <a:gd name="T92" fmla="*/ 72 w 176"/>
              <a:gd name="T93" fmla="*/ 0 h 192"/>
              <a:gd name="T94" fmla="*/ 82 w 176"/>
              <a:gd name="T95" fmla="*/ 4 h 192"/>
              <a:gd name="T96" fmla="*/ 94 w 176"/>
              <a:gd name="T97" fmla="*/ 4 h 192"/>
              <a:gd name="T98" fmla="*/ 104 w 176"/>
              <a:gd name="T99" fmla="*/ 0 h 192"/>
              <a:gd name="T100" fmla="*/ 122 w 176"/>
              <a:gd name="T101" fmla="*/ 2 h 192"/>
              <a:gd name="T102" fmla="*/ 124 w 176"/>
              <a:gd name="T103" fmla="*/ 39 h 192"/>
              <a:gd name="T104" fmla="*/ 116 w 176"/>
              <a:gd name="T105" fmla="*/ 52 h 192"/>
              <a:gd name="T106" fmla="*/ 169 w 176"/>
              <a:gd name="T107" fmla="*/ 12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192">
                <a:moveTo>
                  <a:pt x="104" y="148"/>
                </a:moveTo>
                <a:cubicBezTo>
                  <a:pt x="102" y="149"/>
                  <a:pt x="100" y="150"/>
                  <a:pt x="97" y="151"/>
                </a:cubicBezTo>
                <a:cubicBezTo>
                  <a:pt x="95" y="151"/>
                  <a:pt x="94" y="152"/>
                  <a:pt x="92" y="152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2" y="151"/>
                  <a:pt x="81" y="151"/>
                  <a:pt x="79" y="151"/>
                </a:cubicBezTo>
                <a:cubicBezTo>
                  <a:pt x="76" y="150"/>
                  <a:pt x="74" y="149"/>
                  <a:pt x="71" y="147"/>
                </a:cubicBezTo>
                <a:cubicBezTo>
                  <a:pt x="69" y="145"/>
                  <a:pt x="67" y="143"/>
                  <a:pt x="66" y="140"/>
                </a:cubicBezTo>
                <a:cubicBezTo>
                  <a:pt x="65" y="137"/>
                  <a:pt x="64" y="134"/>
                  <a:pt x="64" y="130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3"/>
                  <a:pt x="72" y="135"/>
                  <a:pt x="73" y="137"/>
                </a:cubicBezTo>
                <a:cubicBezTo>
                  <a:pt x="74" y="139"/>
                  <a:pt x="75" y="140"/>
                  <a:pt x="77" y="142"/>
                </a:cubicBezTo>
                <a:cubicBezTo>
                  <a:pt x="78" y="143"/>
                  <a:pt x="80" y="144"/>
                  <a:pt x="82" y="144"/>
                </a:cubicBezTo>
                <a:cubicBezTo>
                  <a:pt x="85" y="145"/>
                  <a:pt x="87" y="145"/>
                  <a:pt x="89" y="145"/>
                </a:cubicBezTo>
                <a:cubicBezTo>
                  <a:pt x="91" y="145"/>
                  <a:pt x="92" y="145"/>
                  <a:pt x="94" y="145"/>
                </a:cubicBezTo>
                <a:cubicBezTo>
                  <a:pt x="96" y="144"/>
                  <a:pt x="98" y="144"/>
                  <a:pt x="99" y="143"/>
                </a:cubicBezTo>
                <a:cubicBezTo>
                  <a:pt x="101" y="142"/>
                  <a:pt x="102" y="141"/>
                  <a:pt x="103" y="140"/>
                </a:cubicBezTo>
                <a:cubicBezTo>
                  <a:pt x="104" y="138"/>
                  <a:pt x="104" y="136"/>
                  <a:pt x="104" y="134"/>
                </a:cubicBezTo>
                <a:cubicBezTo>
                  <a:pt x="104" y="132"/>
                  <a:pt x="103" y="130"/>
                  <a:pt x="102" y="129"/>
                </a:cubicBezTo>
                <a:cubicBezTo>
                  <a:pt x="101" y="128"/>
                  <a:pt x="100" y="127"/>
                  <a:pt x="98" y="126"/>
                </a:cubicBezTo>
                <a:cubicBezTo>
                  <a:pt x="96" y="125"/>
                  <a:pt x="94" y="124"/>
                  <a:pt x="92" y="124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3" y="122"/>
                  <a:pt x="80" y="121"/>
                  <a:pt x="78" y="120"/>
                </a:cubicBezTo>
                <a:cubicBezTo>
                  <a:pt x="76" y="120"/>
                  <a:pt x="74" y="119"/>
                  <a:pt x="72" y="117"/>
                </a:cubicBezTo>
                <a:cubicBezTo>
                  <a:pt x="70" y="116"/>
                  <a:pt x="69" y="115"/>
                  <a:pt x="67" y="113"/>
                </a:cubicBezTo>
                <a:cubicBezTo>
                  <a:pt x="66" y="111"/>
                  <a:pt x="66" y="109"/>
                  <a:pt x="66" y="106"/>
                </a:cubicBezTo>
                <a:cubicBezTo>
                  <a:pt x="66" y="103"/>
                  <a:pt x="66" y="100"/>
                  <a:pt x="68" y="98"/>
                </a:cubicBezTo>
                <a:cubicBezTo>
                  <a:pt x="69" y="96"/>
                  <a:pt x="71" y="94"/>
                  <a:pt x="73" y="92"/>
                </a:cubicBezTo>
                <a:cubicBezTo>
                  <a:pt x="75" y="91"/>
                  <a:pt x="77" y="90"/>
                  <a:pt x="80" y="89"/>
                </a:cubicBezTo>
                <a:cubicBezTo>
                  <a:pt x="81" y="89"/>
                  <a:pt x="82" y="88"/>
                  <a:pt x="84" y="88"/>
                </a:cubicBezTo>
                <a:cubicBezTo>
                  <a:pt x="84" y="80"/>
                  <a:pt x="84" y="80"/>
                  <a:pt x="84" y="80"/>
                </a:cubicBezTo>
                <a:cubicBezTo>
                  <a:pt x="92" y="80"/>
                  <a:pt x="92" y="80"/>
                  <a:pt x="92" y="80"/>
                </a:cubicBezTo>
                <a:cubicBezTo>
                  <a:pt x="92" y="88"/>
                  <a:pt x="92" y="88"/>
                  <a:pt x="92" y="88"/>
                </a:cubicBezTo>
                <a:cubicBezTo>
                  <a:pt x="93" y="89"/>
                  <a:pt x="95" y="89"/>
                  <a:pt x="96" y="89"/>
                </a:cubicBezTo>
                <a:cubicBezTo>
                  <a:pt x="99" y="90"/>
                  <a:pt x="101" y="91"/>
                  <a:pt x="103" y="93"/>
                </a:cubicBezTo>
                <a:cubicBezTo>
                  <a:pt x="105" y="94"/>
                  <a:pt x="106" y="96"/>
                  <a:pt x="108" y="99"/>
                </a:cubicBezTo>
                <a:cubicBezTo>
                  <a:pt x="109" y="101"/>
                  <a:pt x="109" y="104"/>
                  <a:pt x="109" y="10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1" y="103"/>
                  <a:pt x="100" y="100"/>
                  <a:pt x="97" y="98"/>
                </a:cubicBezTo>
                <a:cubicBezTo>
                  <a:pt x="95" y="96"/>
                  <a:pt x="91" y="95"/>
                  <a:pt x="87" y="95"/>
                </a:cubicBezTo>
                <a:cubicBezTo>
                  <a:pt x="85" y="95"/>
                  <a:pt x="84" y="95"/>
                  <a:pt x="82" y="95"/>
                </a:cubicBezTo>
                <a:cubicBezTo>
                  <a:pt x="81" y="96"/>
                  <a:pt x="79" y="96"/>
                  <a:pt x="78" y="97"/>
                </a:cubicBezTo>
                <a:cubicBezTo>
                  <a:pt x="77" y="98"/>
                  <a:pt x="76" y="99"/>
                  <a:pt x="75" y="100"/>
                </a:cubicBezTo>
                <a:cubicBezTo>
                  <a:pt x="74" y="102"/>
                  <a:pt x="74" y="103"/>
                  <a:pt x="74" y="105"/>
                </a:cubicBezTo>
                <a:cubicBezTo>
                  <a:pt x="74" y="107"/>
                  <a:pt x="74" y="109"/>
                  <a:pt x="75" y="110"/>
                </a:cubicBezTo>
                <a:cubicBezTo>
                  <a:pt x="77" y="111"/>
                  <a:pt x="78" y="112"/>
                  <a:pt x="80" y="113"/>
                </a:cubicBezTo>
                <a:cubicBezTo>
                  <a:pt x="82" y="114"/>
                  <a:pt x="84" y="114"/>
                  <a:pt x="86" y="115"/>
                </a:cubicBezTo>
                <a:cubicBezTo>
                  <a:pt x="88" y="115"/>
                  <a:pt x="91" y="116"/>
                  <a:pt x="93" y="116"/>
                </a:cubicBezTo>
                <a:cubicBezTo>
                  <a:pt x="95" y="117"/>
                  <a:pt x="98" y="117"/>
                  <a:pt x="100" y="118"/>
                </a:cubicBezTo>
                <a:cubicBezTo>
                  <a:pt x="102" y="119"/>
                  <a:pt x="104" y="120"/>
                  <a:pt x="106" y="121"/>
                </a:cubicBezTo>
                <a:cubicBezTo>
                  <a:pt x="108" y="123"/>
                  <a:pt x="109" y="124"/>
                  <a:pt x="110" y="126"/>
                </a:cubicBezTo>
                <a:cubicBezTo>
                  <a:pt x="111" y="128"/>
                  <a:pt x="112" y="131"/>
                  <a:pt x="112" y="134"/>
                </a:cubicBezTo>
                <a:cubicBezTo>
                  <a:pt x="112" y="137"/>
                  <a:pt x="111" y="140"/>
                  <a:pt x="110" y="142"/>
                </a:cubicBezTo>
                <a:cubicBezTo>
                  <a:pt x="108" y="144"/>
                  <a:pt x="107" y="146"/>
                  <a:pt x="104" y="148"/>
                </a:cubicBezTo>
                <a:close/>
                <a:moveTo>
                  <a:pt x="107" y="56"/>
                </a:moveTo>
                <a:cubicBezTo>
                  <a:pt x="88" y="56"/>
                  <a:pt x="88" y="56"/>
                  <a:pt x="88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47" y="71"/>
                  <a:pt x="26" y="101"/>
                  <a:pt x="14" y="129"/>
                </a:cubicBezTo>
                <a:cubicBezTo>
                  <a:pt x="3" y="157"/>
                  <a:pt x="17" y="184"/>
                  <a:pt x="43" y="18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133" y="184"/>
                  <a:pt x="133" y="184"/>
                  <a:pt x="133" y="184"/>
                </a:cubicBezTo>
                <a:cubicBezTo>
                  <a:pt x="159" y="184"/>
                  <a:pt x="173" y="157"/>
                  <a:pt x="162" y="129"/>
                </a:cubicBezTo>
                <a:cubicBezTo>
                  <a:pt x="150" y="101"/>
                  <a:pt x="129" y="71"/>
                  <a:pt x="107" y="56"/>
                </a:cubicBezTo>
                <a:close/>
                <a:moveTo>
                  <a:pt x="120" y="10"/>
                </a:moveTo>
                <a:cubicBezTo>
                  <a:pt x="118" y="9"/>
                  <a:pt x="111" y="8"/>
                  <a:pt x="107" y="8"/>
                </a:cubicBezTo>
                <a:cubicBezTo>
                  <a:pt x="107" y="8"/>
                  <a:pt x="106" y="8"/>
                  <a:pt x="106" y="8"/>
                </a:cubicBezTo>
                <a:cubicBezTo>
                  <a:pt x="103" y="9"/>
                  <a:pt x="100" y="11"/>
                  <a:pt x="97" y="12"/>
                </a:cubicBezTo>
                <a:cubicBezTo>
                  <a:pt x="94" y="13"/>
                  <a:pt x="91" y="13"/>
                  <a:pt x="88" y="14"/>
                </a:cubicBezTo>
                <a:cubicBezTo>
                  <a:pt x="85" y="13"/>
                  <a:pt x="82" y="13"/>
                  <a:pt x="79" y="12"/>
                </a:cubicBezTo>
                <a:cubicBezTo>
                  <a:pt x="76" y="11"/>
                  <a:pt x="73" y="9"/>
                  <a:pt x="70" y="8"/>
                </a:cubicBezTo>
                <a:cubicBezTo>
                  <a:pt x="70" y="8"/>
                  <a:pt x="69" y="8"/>
                  <a:pt x="69" y="8"/>
                </a:cubicBezTo>
                <a:cubicBezTo>
                  <a:pt x="65" y="8"/>
                  <a:pt x="58" y="9"/>
                  <a:pt x="56" y="10"/>
                </a:cubicBezTo>
                <a:cubicBezTo>
                  <a:pt x="42" y="12"/>
                  <a:pt x="52" y="24"/>
                  <a:pt x="63" y="41"/>
                </a:cubicBezTo>
                <a:cubicBezTo>
                  <a:pt x="67" y="48"/>
                  <a:pt x="67" y="48"/>
                  <a:pt x="67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24" y="24"/>
                  <a:pt x="134" y="12"/>
                  <a:pt x="120" y="10"/>
                </a:cubicBezTo>
                <a:close/>
                <a:moveTo>
                  <a:pt x="169" y="126"/>
                </a:moveTo>
                <a:cubicBezTo>
                  <a:pt x="176" y="143"/>
                  <a:pt x="175" y="161"/>
                  <a:pt x="166" y="174"/>
                </a:cubicBezTo>
                <a:cubicBezTo>
                  <a:pt x="159" y="186"/>
                  <a:pt x="147" y="192"/>
                  <a:pt x="133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43" y="192"/>
                  <a:pt x="43" y="192"/>
                  <a:pt x="43" y="192"/>
                </a:cubicBezTo>
                <a:cubicBezTo>
                  <a:pt x="29" y="192"/>
                  <a:pt x="17" y="186"/>
                  <a:pt x="10" y="174"/>
                </a:cubicBezTo>
                <a:cubicBezTo>
                  <a:pt x="1" y="161"/>
                  <a:pt x="0" y="143"/>
                  <a:pt x="7" y="126"/>
                </a:cubicBezTo>
                <a:cubicBezTo>
                  <a:pt x="20" y="96"/>
                  <a:pt x="40" y="68"/>
                  <a:pt x="60" y="52"/>
                </a:cubicBezTo>
                <a:cubicBezTo>
                  <a:pt x="60" y="52"/>
                  <a:pt x="60" y="52"/>
                  <a:pt x="60" y="52"/>
                </a:cubicBezTo>
                <a:cubicBezTo>
                  <a:pt x="56" y="46"/>
                  <a:pt x="56" y="46"/>
                  <a:pt x="56" y="46"/>
                </a:cubicBezTo>
                <a:cubicBezTo>
                  <a:pt x="55" y="43"/>
                  <a:pt x="53" y="41"/>
                  <a:pt x="52" y="39"/>
                </a:cubicBezTo>
                <a:cubicBezTo>
                  <a:pt x="44" y="27"/>
                  <a:pt x="39" y="18"/>
                  <a:pt x="42" y="10"/>
                </a:cubicBezTo>
                <a:cubicBezTo>
                  <a:pt x="44" y="6"/>
                  <a:pt x="48" y="3"/>
                  <a:pt x="54" y="2"/>
                </a:cubicBezTo>
                <a:cubicBezTo>
                  <a:pt x="56" y="2"/>
                  <a:pt x="64" y="0"/>
                  <a:pt x="69" y="0"/>
                </a:cubicBezTo>
                <a:cubicBezTo>
                  <a:pt x="70" y="0"/>
                  <a:pt x="71" y="0"/>
                  <a:pt x="72" y="0"/>
                </a:cubicBezTo>
                <a:cubicBezTo>
                  <a:pt x="75" y="1"/>
                  <a:pt x="77" y="2"/>
                  <a:pt x="80" y="3"/>
                </a:cubicBezTo>
                <a:cubicBezTo>
                  <a:pt x="81" y="4"/>
                  <a:pt x="81" y="4"/>
                  <a:pt x="82" y="4"/>
                </a:cubicBezTo>
                <a:cubicBezTo>
                  <a:pt x="84" y="5"/>
                  <a:pt x="86" y="5"/>
                  <a:pt x="88" y="6"/>
                </a:cubicBezTo>
                <a:cubicBezTo>
                  <a:pt x="90" y="5"/>
                  <a:pt x="92" y="5"/>
                  <a:pt x="94" y="4"/>
                </a:cubicBezTo>
                <a:cubicBezTo>
                  <a:pt x="95" y="4"/>
                  <a:pt x="95" y="4"/>
                  <a:pt x="96" y="3"/>
                </a:cubicBezTo>
                <a:cubicBezTo>
                  <a:pt x="99" y="2"/>
                  <a:pt x="101" y="1"/>
                  <a:pt x="104" y="0"/>
                </a:cubicBezTo>
                <a:cubicBezTo>
                  <a:pt x="105" y="0"/>
                  <a:pt x="106" y="0"/>
                  <a:pt x="107" y="0"/>
                </a:cubicBezTo>
                <a:cubicBezTo>
                  <a:pt x="112" y="0"/>
                  <a:pt x="120" y="2"/>
                  <a:pt x="122" y="2"/>
                </a:cubicBezTo>
                <a:cubicBezTo>
                  <a:pt x="128" y="3"/>
                  <a:pt x="132" y="6"/>
                  <a:pt x="134" y="10"/>
                </a:cubicBezTo>
                <a:cubicBezTo>
                  <a:pt x="137" y="18"/>
                  <a:pt x="132" y="27"/>
                  <a:pt x="124" y="39"/>
                </a:cubicBezTo>
                <a:cubicBezTo>
                  <a:pt x="123" y="41"/>
                  <a:pt x="121" y="43"/>
                  <a:pt x="120" y="46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36" y="68"/>
                  <a:pt x="156" y="96"/>
                  <a:pt x="169" y="1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0" name="Freeform 209"/>
          <p:cNvSpPr>
            <a:spLocks noEditPoints="1"/>
          </p:cNvSpPr>
          <p:nvPr/>
        </p:nvSpPr>
        <p:spPr bwMode="auto">
          <a:xfrm>
            <a:off x="3226401" y="3769307"/>
            <a:ext cx="365763" cy="319755"/>
          </a:xfrm>
          <a:custGeom>
            <a:avLst/>
            <a:gdLst>
              <a:gd name="T0" fmla="*/ 59 w 64"/>
              <a:gd name="T1" fmla="*/ 38 h 56"/>
              <a:gd name="T2" fmla="*/ 36 w 64"/>
              <a:gd name="T3" fmla="*/ 26 h 56"/>
              <a:gd name="T4" fmla="*/ 38 w 64"/>
              <a:gd name="T5" fmla="*/ 22 h 56"/>
              <a:gd name="T6" fmla="*/ 44 w 64"/>
              <a:gd name="T7" fmla="*/ 12 h 56"/>
              <a:gd name="T8" fmla="*/ 32 w 64"/>
              <a:gd name="T9" fmla="*/ 0 h 56"/>
              <a:gd name="T10" fmla="*/ 20 w 64"/>
              <a:gd name="T11" fmla="*/ 12 h 56"/>
              <a:gd name="T12" fmla="*/ 24 w 64"/>
              <a:gd name="T13" fmla="*/ 16 h 56"/>
              <a:gd name="T14" fmla="*/ 28 w 64"/>
              <a:gd name="T15" fmla="*/ 12 h 56"/>
              <a:gd name="T16" fmla="*/ 32 w 64"/>
              <a:gd name="T17" fmla="*/ 8 h 56"/>
              <a:gd name="T18" fmla="*/ 36 w 64"/>
              <a:gd name="T19" fmla="*/ 12 h 56"/>
              <a:gd name="T20" fmla="*/ 34 w 64"/>
              <a:gd name="T21" fmla="*/ 15 h 56"/>
              <a:gd name="T22" fmla="*/ 28 w 64"/>
              <a:gd name="T23" fmla="*/ 26 h 56"/>
              <a:gd name="T24" fmla="*/ 5 w 64"/>
              <a:gd name="T25" fmla="*/ 38 h 56"/>
              <a:gd name="T26" fmla="*/ 0 w 64"/>
              <a:gd name="T27" fmla="*/ 48 h 56"/>
              <a:gd name="T28" fmla="*/ 8 w 64"/>
              <a:gd name="T29" fmla="*/ 56 h 56"/>
              <a:gd name="T30" fmla="*/ 56 w 64"/>
              <a:gd name="T31" fmla="*/ 56 h 56"/>
              <a:gd name="T32" fmla="*/ 64 w 64"/>
              <a:gd name="T33" fmla="*/ 48 h 56"/>
              <a:gd name="T34" fmla="*/ 59 w 64"/>
              <a:gd name="T35" fmla="*/ 38 h 56"/>
              <a:gd name="T36" fmla="*/ 8 w 64"/>
              <a:gd name="T37" fmla="*/ 48 h 56"/>
              <a:gd name="T38" fmla="*/ 9 w 64"/>
              <a:gd name="T39" fmla="*/ 45 h 56"/>
              <a:gd name="T40" fmla="*/ 32 w 64"/>
              <a:gd name="T41" fmla="*/ 33 h 56"/>
              <a:gd name="T42" fmla="*/ 54 w 64"/>
              <a:gd name="T43" fmla="*/ 45 h 56"/>
              <a:gd name="T44" fmla="*/ 56 w 64"/>
              <a:gd name="T45" fmla="*/ 48 h 56"/>
              <a:gd name="T46" fmla="*/ 8 w 64"/>
              <a:gd name="T47" fmla="*/ 4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56">
                <a:moveTo>
                  <a:pt x="59" y="38"/>
                </a:moveTo>
                <a:cubicBezTo>
                  <a:pt x="36" y="26"/>
                  <a:pt x="36" y="26"/>
                  <a:pt x="36" y="26"/>
                </a:cubicBezTo>
                <a:cubicBezTo>
                  <a:pt x="36" y="24"/>
                  <a:pt x="37" y="23"/>
                  <a:pt x="38" y="22"/>
                </a:cubicBezTo>
                <a:cubicBezTo>
                  <a:pt x="42" y="20"/>
                  <a:pt x="44" y="16"/>
                  <a:pt x="44" y="12"/>
                </a:cubicBezTo>
                <a:cubicBezTo>
                  <a:pt x="44" y="5"/>
                  <a:pt x="39" y="0"/>
                  <a:pt x="32" y="0"/>
                </a:cubicBezTo>
                <a:cubicBezTo>
                  <a:pt x="25" y="0"/>
                  <a:pt x="20" y="5"/>
                  <a:pt x="20" y="12"/>
                </a:cubicBezTo>
                <a:cubicBezTo>
                  <a:pt x="20" y="14"/>
                  <a:pt x="22" y="16"/>
                  <a:pt x="24" y="16"/>
                </a:cubicBezTo>
                <a:cubicBezTo>
                  <a:pt x="26" y="16"/>
                  <a:pt x="28" y="14"/>
                  <a:pt x="28" y="12"/>
                </a:cubicBezTo>
                <a:cubicBezTo>
                  <a:pt x="28" y="10"/>
                  <a:pt x="30" y="8"/>
                  <a:pt x="32" y="8"/>
                </a:cubicBezTo>
                <a:cubicBezTo>
                  <a:pt x="34" y="8"/>
                  <a:pt x="36" y="10"/>
                  <a:pt x="36" y="12"/>
                </a:cubicBezTo>
                <a:cubicBezTo>
                  <a:pt x="36" y="13"/>
                  <a:pt x="35" y="15"/>
                  <a:pt x="34" y="15"/>
                </a:cubicBezTo>
                <a:cubicBezTo>
                  <a:pt x="30" y="18"/>
                  <a:pt x="28" y="21"/>
                  <a:pt x="28" y="26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40"/>
                  <a:pt x="0" y="44"/>
                  <a:pt x="0" y="48"/>
                </a:cubicBezTo>
                <a:cubicBezTo>
                  <a:pt x="0" y="52"/>
                  <a:pt x="4" y="56"/>
                  <a:pt x="8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60" y="56"/>
                  <a:pt x="64" y="52"/>
                  <a:pt x="64" y="48"/>
                </a:cubicBezTo>
                <a:cubicBezTo>
                  <a:pt x="64" y="44"/>
                  <a:pt x="62" y="40"/>
                  <a:pt x="59" y="38"/>
                </a:cubicBezTo>
                <a:close/>
                <a:moveTo>
                  <a:pt x="8" y="48"/>
                </a:moveTo>
                <a:cubicBezTo>
                  <a:pt x="8" y="47"/>
                  <a:pt x="9" y="46"/>
                  <a:pt x="9" y="45"/>
                </a:cubicBezTo>
                <a:cubicBezTo>
                  <a:pt x="32" y="33"/>
                  <a:pt x="32" y="33"/>
                  <a:pt x="32" y="33"/>
                </a:cubicBezTo>
                <a:cubicBezTo>
                  <a:pt x="54" y="45"/>
                  <a:pt x="54" y="45"/>
                  <a:pt x="54" y="45"/>
                </a:cubicBezTo>
                <a:cubicBezTo>
                  <a:pt x="55" y="46"/>
                  <a:pt x="56" y="47"/>
                  <a:pt x="56" y="48"/>
                </a:cubicBezTo>
                <a:lnTo>
                  <a:pt x="8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1" name="Group 210"/>
          <p:cNvGrpSpPr/>
          <p:nvPr/>
        </p:nvGrpSpPr>
        <p:grpSpPr>
          <a:xfrm>
            <a:off x="417895" y="2833432"/>
            <a:ext cx="300384" cy="475095"/>
            <a:chOff x="8992499" y="1015780"/>
            <a:chExt cx="209779" cy="331792"/>
          </a:xfrm>
          <a:solidFill>
            <a:schemeClr val="tx1"/>
          </a:solidFill>
        </p:grpSpPr>
        <p:sp>
          <p:nvSpPr>
            <p:cNvPr id="212" name="Freeform 9"/>
            <p:cNvSpPr>
              <a:spLocks noEditPoints="1"/>
            </p:cNvSpPr>
            <p:nvPr/>
          </p:nvSpPr>
          <p:spPr bwMode="auto">
            <a:xfrm>
              <a:off x="8992499" y="1015780"/>
              <a:ext cx="209779" cy="331792"/>
            </a:xfrm>
            <a:custGeom>
              <a:avLst/>
              <a:gdLst>
                <a:gd name="T0" fmla="*/ 68 w 80"/>
                <a:gd name="T1" fmla="*/ 0 h 128"/>
                <a:gd name="T2" fmla="*/ 11 w 80"/>
                <a:gd name="T3" fmla="*/ 0 h 128"/>
                <a:gd name="T4" fmla="*/ 0 w 80"/>
                <a:gd name="T5" fmla="*/ 11 h 128"/>
                <a:gd name="T6" fmla="*/ 0 w 80"/>
                <a:gd name="T7" fmla="*/ 116 h 128"/>
                <a:gd name="T8" fmla="*/ 11 w 80"/>
                <a:gd name="T9" fmla="*/ 128 h 128"/>
                <a:gd name="T10" fmla="*/ 68 w 80"/>
                <a:gd name="T11" fmla="*/ 128 h 128"/>
                <a:gd name="T12" fmla="*/ 80 w 80"/>
                <a:gd name="T13" fmla="*/ 116 h 128"/>
                <a:gd name="T14" fmla="*/ 80 w 80"/>
                <a:gd name="T15" fmla="*/ 11 h 128"/>
                <a:gd name="T16" fmla="*/ 68 w 80"/>
                <a:gd name="T17" fmla="*/ 0 h 128"/>
                <a:gd name="T18" fmla="*/ 72 w 80"/>
                <a:gd name="T19" fmla="*/ 116 h 128"/>
                <a:gd name="T20" fmla="*/ 68 w 80"/>
                <a:gd name="T21" fmla="*/ 120 h 128"/>
                <a:gd name="T22" fmla="*/ 11 w 80"/>
                <a:gd name="T23" fmla="*/ 120 h 128"/>
                <a:gd name="T24" fmla="*/ 8 w 80"/>
                <a:gd name="T25" fmla="*/ 116 h 128"/>
                <a:gd name="T26" fmla="*/ 8 w 80"/>
                <a:gd name="T27" fmla="*/ 11 h 128"/>
                <a:gd name="T28" fmla="*/ 11 w 80"/>
                <a:gd name="T29" fmla="*/ 8 h 128"/>
                <a:gd name="T30" fmla="*/ 68 w 80"/>
                <a:gd name="T31" fmla="*/ 8 h 128"/>
                <a:gd name="T32" fmla="*/ 72 w 80"/>
                <a:gd name="T33" fmla="*/ 11 h 128"/>
                <a:gd name="T34" fmla="*/ 72 w 80"/>
                <a:gd name="T35" fmla="*/ 11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128">
                  <a:moveTo>
                    <a:pt x="6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3"/>
                    <a:pt x="5" y="128"/>
                    <a:pt x="11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75" y="128"/>
                    <a:pt x="80" y="123"/>
                    <a:pt x="80" y="116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5"/>
                    <a:pt x="75" y="0"/>
                    <a:pt x="68" y="0"/>
                  </a:cubicBezTo>
                  <a:close/>
                  <a:moveTo>
                    <a:pt x="72" y="116"/>
                  </a:moveTo>
                  <a:cubicBezTo>
                    <a:pt x="72" y="118"/>
                    <a:pt x="70" y="120"/>
                    <a:pt x="68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9" y="120"/>
                    <a:pt x="8" y="118"/>
                    <a:pt x="8" y="11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0" y="8"/>
                    <a:pt x="72" y="9"/>
                    <a:pt x="72" y="11"/>
                  </a:cubicBezTo>
                  <a:lnTo>
                    <a:pt x="72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10"/>
            <p:cNvSpPr>
              <a:spLocks noEditPoints="1"/>
            </p:cNvSpPr>
            <p:nvPr/>
          </p:nvSpPr>
          <p:spPr bwMode="auto">
            <a:xfrm>
              <a:off x="9035312" y="1067154"/>
              <a:ext cx="125225" cy="218341"/>
            </a:xfrm>
            <a:custGeom>
              <a:avLst/>
              <a:gdLst>
                <a:gd name="T0" fmla="*/ 40 w 48"/>
                <a:gd name="T1" fmla="*/ 0 h 84"/>
                <a:gd name="T2" fmla="*/ 7 w 48"/>
                <a:gd name="T3" fmla="*/ 0 h 84"/>
                <a:gd name="T4" fmla="*/ 7 w 48"/>
                <a:gd name="T5" fmla="*/ 0 h 84"/>
                <a:gd name="T6" fmla="*/ 7 w 48"/>
                <a:gd name="T7" fmla="*/ 0 h 84"/>
                <a:gd name="T8" fmla="*/ 0 w 48"/>
                <a:gd name="T9" fmla="*/ 7 h 84"/>
                <a:gd name="T10" fmla="*/ 0 w 48"/>
                <a:gd name="T11" fmla="*/ 76 h 84"/>
                <a:gd name="T12" fmla="*/ 7 w 48"/>
                <a:gd name="T13" fmla="*/ 84 h 84"/>
                <a:gd name="T14" fmla="*/ 40 w 48"/>
                <a:gd name="T15" fmla="*/ 84 h 84"/>
                <a:gd name="T16" fmla="*/ 48 w 48"/>
                <a:gd name="T17" fmla="*/ 76 h 84"/>
                <a:gd name="T18" fmla="*/ 48 w 48"/>
                <a:gd name="T19" fmla="*/ 7 h 84"/>
                <a:gd name="T20" fmla="*/ 40 w 48"/>
                <a:gd name="T21" fmla="*/ 0 h 84"/>
                <a:gd name="T22" fmla="*/ 44 w 48"/>
                <a:gd name="T23" fmla="*/ 76 h 84"/>
                <a:gd name="T24" fmla="*/ 40 w 48"/>
                <a:gd name="T25" fmla="*/ 80 h 84"/>
                <a:gd name="T26" fmla="*/ 7 w 48"/>
                <a:gd name="T27" fmla="*/ 80 h 84"/>
                <a:gd name="T28" fmla="*/ 4 w 48"/>
                <a:gd name="T29" fmla="*/ 76 h 84"/>
                <a:gd name="T30" fmla="*/ 4 w 48"/>
                <a:gd name="T31" fmla="*/ 7 h 84"/>
                <a:gd name="T32" fmla="*/ 7 w 48"/>
                <a:gd name="T33" fmla="*/ 4 h 84"/>
                <a:gd name="T34" fmla="*/ 40 w 48"/>
                <a:gd name="T35" fmla="*/ 4 h 84"/>
                <a:gd name="T36" fmla="*/ 44 w 48"/>
                <a:gd name="T37" fmla="*/ 7 h 84"/>
                <a:gd name="T38" fmla="*/ 44 w 48"/>
                <a:gd name="T3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84">
                  <a:moveTo>
                    <a:pt x="4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3" y="84"/>
                    <a:pt x="7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4" y="84"/>
                    <a:pt x="48" y="80"/>
                    <a:pt x="48" y="7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3"/>
                    <a:pt x="44" y="0"/>
                    <a:pt x="40" y="0"/>
                  </a:cubicBezTo>
                  <a:close/>
                  <a:moveTo>
                    <a:pt x="44" y="76"/>
                  </a:moveTo>
                  <a:cubicBezTo>
                    <a:pt x="44" y="78"/>
                    <a:pt x="42" y="80"/>
                    <a:pt x="40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5" y="80"/>
                    <a:pt x="4" y="78"/>
                    <a:pt x="4" y="7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2" y="4"/>
                    <a:pt x="44" y="5"/>
                    <a:pt x="44" y="7"/>
                  </a:cubicBezTo>
                  <a:lnTo>
                    <a:pt x="4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9077053" y="1046819"/>
              <a:ext cx="41742" cy="10703"/>
            </a:xfrm>
            <a:custGeom>
              <a:avLst/>
              <a:gdLst>
                <a:gd name="T0" fmla="*/ 2 w 16"/>
                <a:gd name="T1" fmla="*/ 4 h 4"/>
                <a:gd name="T2" fmla="*/ 14 w 16"/>
                <a:gd name="T3" fmla="*/ 4 h 4"/>
                <a:gd name="T4" fmla="*/ 16 w 16"/>
                <a:gd name="T5" fmla="*/ 2 h 4"/>
                <a:gd name="T6" fmla="*/ 14 w 16"/>
                <a:gd name="T7" fmla="*/ 0 h 4"/>
                <a:gd name="T8" fmla="*/ 2 w 16"/>
                <a:gd name="T9" fmla="*/ 0 h 4"/>
                <a:gd name="T10" fmla="*/ 0 w 16"/>
                <a:gd name="T11" fmla="*/ 2 h 4"/>
                <a:gd name="T12" fmla="*/ 2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2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Oval 12"/>
            <p:cNvSpPr>
              <a:spLocks noChangeArrowheads="1"/>
            </p:cNvSpPr>
            <p:nvPr/>
          </p:nvSpPr>
          <p:spPr bwMode="auto">
            <a:xfrm>
              <a:off x="9087756" y="1295128"/>
              <a:ext cx="20336" cy="2140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16" name="Freeform 34"/>
          <p:cNvSpPr>
            <a:spLocks noEditPoints="1"/>
          </p:cNvSpPr>
          <p:nvPr/>
        </p:nvSpPr>
        <p:spPr bwMode="auto">
          <a:xfrm rot="19783458">
            <a:off x="10195460" y="1117913"/>
            <a:ext cx="272696" cy="519039"/>
          </a:xfrm>
          <a:custGeom>
            <a:avLst/>
            <a:gdLst>
              <a:gd name="T0" fmla="*/ 55 w 98"/>
              <a:gd name="T1" fmla="*/ 48 h 189"/>
              <a:gd name="T2" fmla="*/ 36 w 98"/>
              <a:gd name="T3" fmla="*/ 31 h 189"/>
              <a:gd name="T4" fmla="*/ 54 w 98"/>
              <a:gd name="T5" fmla="*/ 0 h 189"/>
              <a:gd name="T6" fmla="*/ 31 w 98"/>
              <a:gd name="T7" fmla="*/ 33 h 189"/>
              <a:gd name="T8" fmla="*/ 45 w 98"/>
              <a:gd name="T9" fmla="*/ 48 h 189"/>
              <a:gd name="T10" fmla="*/ 44 w 98"/>
              <a:gd name="T11" fmla="*/ 48 h 189"/>
              <a:gd name="T12" fmla="*/ 0 w 98"/>
              <a:gd name="T13" fmla="*/ 96 h 189"/>
              <a:gd name="T14" fmla="*/ 0 w 98"/>
              <a:gd name="T15" fmla="*/ 141 h 189"/>
              <a:gd name="T16" fmla="*/ 44 w 98"/>
              <a:gd name="T17" fmla="*/ 189 h 189"/>
              <a:gd name="T18" fmla="*/ 54 w 98"/>
              <a:gd name="T19" fmla="*/ 189 h 189"/>
              <a:gd name="T20" fmla="*/ 98 w 98"/>
              <a:gd name="T21" fmla="*/ 141 h 189"/>
              <a:gd name="T22" fmla="*/ 98 w 98"/>
              <a:gd name="T23" fmla="*/ 96 h 189"/>
              <a:gd name="T24" fmla="*/ 55 w 98"/>
              <a:gd name="T25" fmla="*/ 48 h 189"/>
              <a:gd name="T26" fmla="*/ 29 w 98"/>
              <a:gd name="T27" fmla="*/ 119 h 189"/>
              <a:gd name="T28" fmla="*/ 7 w 98"/>
              <a:gd name="T29" fmla="*/ 110 h 189"/>
              <a:gd name="T30" fmla="*/ 7 w 98"/>
              <a:gd name="T31" fmla="*/ 96 h 189"/>
              <a:gd name="T32" fmla="*/ 43 w 98"/>
              <a:gd name="T33" fmla="*/ 54 h 189"/>
              <a:gd name="T34" fmla="*/ 43 w 98"/>
              <a:gd name="T35" fmla="*/ 73 h 189"/>
              <a:gd name="T36" fmla="*/ 36 w 98"/>
              <a:gd name="T37" fmla="*/ 84 h 189"/>
              <a:gd name="T38" fmla="*/ 36 w 98"/>
              <a:gd name="T39" fmla="*/ 89 h 189"/>
              <a:gd name="T40" fmla="*/ 43 w 98"/>
              <a:gd name="T41" fmla="*/ 99 h 189"/>
              <a:gd name="T42" fmla="*/ 43 w 98"/>
              <a:gd name="T43" fmla="*/ 117 h 189"/>
              <a:gd name="T44" fmla="*/ 43 w 98"/>
              <a:gd name="T45" fmla="*/ 119 h 189"/>
              <a:gd name="T46" fmla="*/ 29 w 98"/>
              <a:gd name="T47" fmla="*/ 119 h 189"/>
              <a:gd name="T48" fmla="*/ 49 w 98"/>
              <a:gd name="T49" fmla="*/ 98 h 189"/>
              <a:gd name="T50" fmla="*/ 41 w 98"/>
              <a:gd name="T51" fmla="*/ 90 h 189"/>
              <a:gd name="T52" fmla="*/ 41 w 98"/>
              <a:gd name="T53" fmla="*/ 83 h 189"/>
              <a:gd name="T54" fmla="*/ 49 w 98"/>
              <a:gd name="T55" fmla="*/ 75 h 189"/>
              <a:gd name="T56" fmla="*/ 56 w 98"/>
              <a:gd name="T57" fmla="*/ 83 h 189"/>
              <a:gd name="T58" fmla="*/ 56 w 98"/>
              <a:gd name="T59" fmla="*/ 90 h 189"/>
              <a:gd name="T60" fmla="*/ 49 w 98"/>
              <a:gd name="T61" fmla="*/ 98 h 189"/>
              <a:gd name="T62" fmla="*/ 91 w 98"/>
              <a:gd name="T63" fmla="*/ 113 h 189"/>
              <a:gd name="T64" fmla="*/ 72 w 98"/>
              <a:gd name="T65" fmla="*/ 119 h 189"/>
              <a:gd name="T66" fmla="*/ 54 w 98"/>
              <a:gd name="T67" fmla="*/ 119 h 189"/>
              <a:gd name="T68" fmla="*/ 54 w 98"/>
              <a:gd name="T69" fmla="*/ 117 h 189"/>
              <a:gd name="T70" fmla="*/ 54 w 98"/>
              <a:gd name="T71" fmla="*/ 99 h 189"/>
              <a:gd name="T72" fmla="*/ 61 w 98"/>
              <a:gd name="T73" fmla="*/ 89 h 189"/>
              <a:gd name="T74" fmla="*/ 61 w 98"/>
              <a:gd name="T75" fmla="*/ 84 h 189"/>
              <a:gd name="T76" fmla="*/ 54 w 98"/>
              <a:gd name="T77" fmla="*/ 73 h 189"/>
              <a:gd name="T78" fmla="*/ 54 w 98"/>
              <a:gd name="T79" fmla="*/ 54 h 189"/>
              <a:gd name="T80" fmla="*/ 91 w 98"/>
              <a:gd name="T81" fmla="*/ 96 h 189"/>
              <a:gd name="T82" fmla="*/ 91 w 98"/>
              <a:gd name="T83" fmla="*/ 113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8" h="189">
                <a:moveTo>
                  <a:pt x="55" y="48"/>
                </a:moveTo>
                <a:cubicBezTo>
                  <a:pt x="55" y="39"/>
                  <a:pt x="41" y="34"/>
                  <a:pt x="36" y="31"/>
                </a:cubicBezTo>
                <a:cubicBezTo>
                  <a:pt x="22" y="19"/>
                  <a:pt x="46" y="4"/>
                  <a:pt x="54" y="0"/>
                </a:cubicBezTo>
                <a:cubicBezTo>
                  <a:pt x="45" y="5"/>
                  <a:pt x="17" y="22"/>
                  <a:pt x="31" y="33"/>
                </a:cubicBezTo>
                <a:cubicBezTo>
                  <a:pt x="36" y="37"/>
                  <a:pt x="43" y="41"/>
                  <a:pt x="45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19" y="48"/>
                  <a:pt x="0" y="69"/>
                  <a:pt x="0" y="96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68"/>
                  <a:pt x="19" y="189"/>
                  <a:pt x="44" y="189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78" y="189"/>
                  <a:pt x="98" y="168"/>
                  <a:pt x="98" y="141"/>
                </a:cubicBezTo>
                <a:cubicBezTo>
                  <a:pt x="98" y="96"/>
                  <a:pt x="98" y="96"/>
                  <a:pt x="98" y="96"/>
                </a:cubicBezTo>
                <a:cubicBezTo>
                  <a:pt x="98" y="70"/>
                  <a:pt x="78" y="49"/>
                  <a:pt x="55" y="48"/>
                </a:cubicBezTo>
                <a:close/>
                <a:moveTo>
                  <a:pt x="29" y="119"/>
                </a:moveTo>
                <a:cubicBezTo>
                  <a:pt x="21" y="119"/>
                  <a:pt x="13" y="116"/>
                  <a:pt x="7" y="110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73"/>
                  <a:pt x="23" y="55"/>
                  <a:pt x="43" y="54"/>
                </a:cubicBezTo>
                <a:cubicBezTo>
                  <a:pt x="43" y="73"/>
                  <a:pt x="43" y="73"/>
                  <a:pt x="43" y="73"/>
                </a:cubicBezTo>
                <a:cubicBezTo>
                  <a:pt x="39" y="75"/>
                  <a:pt x="36" y="79"/>
                  <a:pt x="36" y="84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94"/>
                  <a:pt x="39" y="98"/>
                  <a:pt x="43" y="99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3" y="117"/>
                  <a:pt x="43" y="118"/>
                  <a:pt x="43" y="119"/>
                </a:cubicBezTo>
                <a:lnTo>
                  <a:pt x="29" y="119"/>
                </a:lnTo>
                <a:close/>
                <a:moveTo>
                  <a:pt x="49" y="98"/>
                </a:moveTo>
                <a:cubicBezTo>
                  <a:pt x="45" y="98"/>
                  <a:pt x="41" y="94"/>
                  <a:pt x="41" y="90"/>
                </a:cubicBezTo>
                <a:cubicBezTo>
                  <a:pt x="41" y="83"/>
                  <a:pt x="41" y="83"/>
                  <a:pt x="41" y="83"/>
                </a:cubicBezTo>
                <a:cubicBezTo>
                  <a:pt x="41" y="79"/>
                  <a:pt x="45" y="75"/>
                  <a:pt x="49" y="75"/>
                </a:cubicBezTo>
                <a:cubicBezTo>
                  <a:pt x="53" y="75"/>
                  <a:pt x="56" y="79"/>
                  <a:pt x="56" y="83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94"/>
                  <a:pt x="53" y="98"/>
                  <a:pt x="49" y="98"/>
                </a:cubicBezTo>
                <a:close/>
                <a:moveTo>
                  <a:pt x="91" y="113"/>
                </a:moveTo>
                <a:cubicBezTo>
                  <a:pt x="85" y="117"/>
                  <a:pt x="79" y="119"/>
                  <a:pt x="72" y="119"/>
                </a:cubicBezTo>
                <a:cubicBezTo>
                  <a:pt x="54" y="119"/>
                  <a:pt x="54" y="119"/>
                  <a:pt x="54" y="119"/>
                </a:cubicBezTo>
                <a:cubicBezTo>
                  <a:pt x="54" y="118"/>
                  <a:pt x="54" y="117"/>
                  <a:pt x="54" y="117"/>
                </a:cubicBezTo>
                <a:cubicBezTo>
                  <a:pt x="54" y="99"/>
                  <a:pt x="54" y="99"/>
                  <a:pt x="54" y="99"/>
                </a:cubicBezTo>
                <a:cubicBezTo>
                  <a:pt x="58" y="98"/>
                  <a:pt x="61" y="94"/>
                  <a:pt x="61" y="89"/>
                </a:cubicBezTo>
                <a:cubicBezTo>
                  <a:pt x="61" y="84"/>
                  <a:pt x="61" y="84"/>
                  <a:pt x="61" y="84"/>
                </a:cubicBezTo>
                <a:cubicBezTo>
                  <a:pt x="61" y="79"/>
                  <a:pt x="58" y="75"/>
                  <a:pt x="54" y="73"/>
                </a:cubicBezTo>
                <a:cubicBezTo>
                  <a:pt x="54" y="54"/>
                  <a:pt x="54" y="54"/>
                  <a:pt x="54" y="54"/>
                </a:cubicBezTo>
                <a:cubicBezTo>
                  <a:pt x="74" y="55"/>
                  <a:pt x="91" y="73"/>
                  <a:pt x="91" y="96"/>
                </a:cubicBezTo>
                <a:lnTo>
                  <a:pt x="91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7" name="Group 216"/>
          <p:cNvGrpSpPr/>
          <p:nvPr/>
        </p:nvGrpSpPr>
        <p:grpSpPr>
          <a:xfrm>
            <a:off x="9112936" y="2862006"/>
            <a:ext cx="457863" cy="417946"/>
            <a:chOff x="5591176" y="4987925"/>
            <a:chExt cx="309563" cy="282575"/>
          </a:xfrm>
          <a:solidFill>
            <a:schemeClr val="tx1"/>
          </a:solidFill>
        </p:grpSpPr>
        <p:sp>
          <p:nvSpPr>
            <p:cNvPr id="218" name="Freeform 291"/>
            <p:cNvSpPr>
              <a:spLocks/>
            </p:cNvSpPr>
            <p:nvPr/>
          </p:nvSpPr>
          <p:spPr bwMode="auto">
            <a:xfrm>
              <a:off x="5678488" y="4987925"/>
              <a:ext cx="46038" cy="95250"/>
            </a:xfrm>
            <a:custGeom>
              <a:avLst/>
              <a:gdLst>
                <a:gd name="T0" fmla="*/ 8 w 17"/>
                <a:gd name="T1" fmla="*/ 16 h 36"/>
                <a:gd name="T2" fmla="*/ 1 w 17"/>
                <a:gd name="T3" fmla="*/ 29 h 36"/>
                <a:gd name="T4" fmla="*/ 10 w 17"/>
                <a:gd name="T5" fmla="*/ 36 h 36"/>
                <a:gd name="T6" fmla="*/ 12 w 17"/>
                <a:gd name="T7" fmla="*/ 34 h 36"/>
                <a:gd name="T8" fmla="*/ 10 w 17"/>
                <a:gd name="T9" fmla="*/ 32 h 36"/>
                <a:gd name="T10" fmla="*/ 4 w 17"/>
                <a:gd name="T11" fmla="*/ 28 h 36"/>
                <a:gd name="T12" fmla="*/ 10 w 17"/>
                <a:gd name="T13" fmla="*/ 20 h 36"/>
                <a:gd name="T14" fmla="*/ 16 w 17"/>
                <a:gd name="T15" fmla="*/ 9 h 36"/>
                <a:gd name="T16" fmla="*/ 5 w 17"/>
                <a:gd name="T17" fmla="*/ 0 h 36"/>
                <a:gd name="T18" fmla="*/ 3 w 17"/>
                <a:gd name="T19" fmla="*/ 2 h 36"/>
                <a:gd name="T20" fmla="*/ 5 w 17"/>
                <a:gd name="T21" fmla="*/ 4 h 36"/>
                <a:gd name="T22" fmla="*/ 12 w 17"/>
                <a:gd name="T23" fmla="*/ 10 h 36"/>
                <a:gd name="T24" fmla="*/ 8 w 17"/>
                <a:gd name="T2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36">
                  <a:moveTo>
                    <a:pt x="8" y="16"/>
                  </a:moveTo>
                  <a:cubicBezTo>
                    <a:pt x="2" y="19"/>
                    <a:pt x="0" y="24"/>
                    <a:pt x="1" y="29"/>
                  </a:cubicBezTo>
                  <a:cubicBezTo>
                    <a:pt x="1" y="33"/>
                    <a:pt x="5" y="36"/>
                    <a:pt x="10" y="36"/>
                  </a:cubicBezTo>
                  <a:cubicBezTo>
                    <a:pt x="11" y="36"/>
                    <a:pt x="12" y="35"/>
                    <a:pt x="12" y="34"/>
                  </a:cubicBezTo>
                  <a:cubicBezTo>
                    <a:pt x="12" y="33"/>
                    <a:pt x="11" y="32"/>
                    <a:pt x="10" y="32"/>
                  </a:cubicBezTo>
                  <a:cubicBezTo>
                    <a:pt x="6" y="32"/>
                    <a:pt x="5" y="30"/>
                    <a:pt x="4" y="28"/>
                  </a:cubicBezTo>
                  <a:cubicBezTo>
                    <a:pt x="4" y="25"/>
                    <a:pt x="5" y="22"/>
                    <a:pt x="10" y="20"/>
                  </a:cubicBezTo>
                  <a:cubicBezTo>
                    <a:pt x="16" y="17"/>
                    <a:pt x="17" y="13"/>
                    <a:pt x="16" y="9"/>
                  </a:cubicBezTo>
                  <a:cubicBezTo>
                    <a:pt x="15" y="4"/>
                    <a:pt x="10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9" y="4"/>
                    <a:pt x="12" y="7"/>
                    <a:pt x="12" y="10"/>
                  </a:cubicBezTo>
                  <a:cubicBezTo>
                    <a:pt x="13" y="13"/>
                    <a:pt x="11" y="15"/>
                    <a:pt x="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292"/>
            <p:cNvSpPr>
              <a:spLocks/>
            </p:cNvSpPr>
            <p:nvPr/>
          </p:nvSpPr>
          <p:spPr bwMode="auto">
            <a:xfrm>
              <a:off x="5724526" y="4987925"/>
              <a:ext cx="44450" cy="95250"/>
            </a:xfrm>
            <a:custGeom>
              <a:avLst/>
              <a:gdLst>
                <a:gd name="T0" fmla="*/ 9 w 17"/>
                <a:gd name="T1" fmla="*/ 16 h 36"/>
                <a:gd name="T2" fmla="*/ 1 w 17"/>
                <a:gd name="T3" fmla="*/ 29 h 36"/>
                <a:gd name="T4" fmla="*/ 10 w 17"/>
                <a:gd name="T5" fmla="*/ 36 h 36"/>
                <a:gd name="T6" fmla="*/ 12 w 17"/>
                <a:gd name="T7" fmla="*/ 34 h 36"/>
                <a:gd name="T8" fmla="*/ 10 w 17"/>
                <a:gd name="T9" fmla="*/ 32 h 36"/>
                <a:gd name="T10" fmla="*/ 5 w 17"/>
                <a:gd name="T11" fmla="*/ 28 h 36"/>
                <a:gd name="T12" fmla="*/ 10 w 17"/>
                <a:gd name="T13" fmla="*/ 20 h 36"/>
                <a:gd name="T14" fmla="*/ 17 w 17"/>
                <a:gd name="T15" fmla="*/ 9 h 36"/>
                <a:gd name="T16" fmla="*/ 5 w 17"/>
                <a:gd name="T17" fmla="*/ 0 h 36"/>
                <a:gd name="T18" fmla="*/ 3 w 17"/>
                <a:gd name="T19" fmla="*/ 2 h 36"/>
                <a:gd name="T20" fmla="*/ 5 w 17"/>
                <a:gd name="T21" fmla="*/ 4 h 36"/>
                <a:gd name="T22" fmla="*/ 13 w 17"/>
                <a:gd name="T23" fmla="*/ 10 h 36"/>
                <a:gd name="T24" fmla="*/ 9 w 17"/>
                <a:gd name="T2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36">
                  <a:moveTo>
                    <a:pt x="9" y="16"/>
                  </a:moveTo>
                  <a:cubicBezTo>
                    <a:pt x="2" y="19"/>
                    <a:pt x="0" y="24"/>
                    <a:pt x="1" y="29"/>
                  </a:cubicBezTo>
                  <a:cubicBezTo>
                    <a:pt x="2" y="33"/>
                    <a:pt x="6" y="36"/>
                    <a:pt x="10" y="36"/>
                  </a:cubicBezTo>
                  <a:cubicBezTo>
                    <a:pt x="11" y="36"/>
                    <a:pt x="12" y="35"/>
                    <a:pt x="12" y="34"/>
                  </a:cubicBezTo>
                  <a:cubicBezTo>
                    <a:pt x="12" y="33"/>
                    <a:pt x="11" y="32"/>
                    <a:pt x="10" y="32"/>
                  </a:cubicBezTo>
                  <a:cubicBezTo>
                    <a:pt x="7" y="32"/>
                    <a:pt x="5" y="30"/>
                    <a:pt x="5" y="28"/>
                  </a:cubicBezTo>
                  <a:cubicBezTo>
                    <a:pt x="4" y="25"/>
                    <a:pt x="6" y="22"/>
                    <a:pt x="10" y="20"/>
                  </a:cubicBezTo>
                  <a:cubicBezTo>
                    <a:pt x="16" y="17"/>
                    <a:pt x="17" y="13"/>
                    <a:pt x="17" y="9"/>
                  </a:cubicBezTo>
                  <a:cubicBezTo>
                    <a:pt x="16" y="4"/>
                    <a:pt x="11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9" y="4"/>
                    <a:pt x="12" y="7"/>
                    <a:pt x="13" y="10"/>
                  </a:cubicBezTo>
                  <a:cubicBezTo>
                    <a:pt x="13" y="13"/>
                    <a:pt x="12" y="15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293"/>
            <p:cNvSpPr>
              <a:spLocks noEditPoints="1"/>
            </p:cNvSpPr>
            <p:nvPr/>
          </p:nvSpPr>
          <p:spPr bwMode="auto">
            <a:xfrm>
              <a:off x="5591176" y="5099050"/>
              <a:ext cx="309563" cy="171450"/>
            </a:xfrm>
            <a:custGeom>
              <a:avLst/>
              <a:gdLst>
                <a:gd name="T0" fmla="*/ 113 w 116"/>
                <a:gd name="T1" fmla="*/ 20 h 64"/>
                <a:gd name="T2" fmla="*/ 100 w 116"/>
                <a:gd name="T3" fmla="*/ 12 h 64"/>
                <a:gd name="T4" fmla="*/ 100 w 116"/>
                <a:gd name="T5" fmla="*/ 11 h 64"/>
                <a:gd name="T6" fmla="*/ 89 w 116"/>
                <a:gd name="T7" fmla="*/ 0 h 64"/>
                <a:gd name="T8" fmla="*/ 12 w 116"/>
                <a:gd name="T9" fmla="*/ 0 h 64"/>
                <a:gd name="T10" fmla="*/ 0 w 116"/>
                <a:gd name="T11" fmla="*/ 11 h 64"/>
                <a:gd name="T12" fmla="*/ 0 w 116"/>
                <a:gd name="T13" fmla="*/ 22 h 64"/>
                <a:gd name="T14" fmla="*/ 50 w 116"/>
                <a:gd name="T15" fmla="*/ 64 h 64"/>
                <a:gd name="T16" fmla="*/ 89 w 116"/>
                <a:gd name="T17" fmla="*/ 48 h 64"/>
                <a:gd name="T18" fmla="*/ 94 w 116"/>
                <a:gd name="T19" fmla="*/ 48 h 64"/>
                <a:gd name="T20" fmla="*/ 110 w 116"/>
                <a:gd name="T21" fmla="*/ 41 h 64"/>
                <a:gd name="T22" fmla="*/ 113 w 116"/>
                <a:gd name="T23" fmla="*/ 20 h 64"/>
                <a:gd name="T24" fmla="*/ 50 w 116"/>
                <a:gd name="T25" fmla="*/ 56 h 64"/>
                <a:gd name="T26" fmla="*/ 8 w 116"/>
                <a:gd name="T27" fmla="*/ 22 h 64"/>
                <a:gd name="T28" fmla="*/ 8 w 116"/>
                <a:gd name="T29" fmla="*/ 11 h 64"/>
                <a:gd name="T30" fmla="*/ 12 w 116"/>
                <a:gd name="T31" fmla="*/ 8 h 64"/>
                <a:gd name="T32" fmla="*/ 89 w 116"/>
                <a:gd name="T33" fmla="*/ 8 h 64"/>
                <a:gd name="T34" fmla="*/ 92 w 116"/>
                <a:gd name="T35" fmla="*/ 11 h 64"/>
                <a:gd name="T36" fmla="*/ 92 w 116"/>
                <a:gd name="T37" fmla="*/ 22 h 64"/>
                <a:gd name="T38" fmla="*/ 50 w 116"/>
                <a:gd name="T39" fmla="*/ 56 h 64"/>
                <a:gd name="T40" fmla="*/ 104 w 116"/>
                <a:gd name="T41" fmla="*/ 36 h 64"/>
                <a:gd name="T42" fmla="*/ 95 w 116"/>
                <a:gd name="T43" fmla="*/ 40 h 64"/>
                <a:gd name="T44" fmla="*/ 100 w 116"/>
                <a:gd name="T45" fmla="*/ 22 h 64"/>
                <a:gd name="T46" fmla="*/ 100 w 116"/>
                <a:gd name="T47" fmla="*/ 20 h 64"/>
                <a:gd name="T48" fmla="*/ 106 w 116"/>
                <a:gd name="T49" fmla="*/ 24 h 64"/>
                <a:gd name="T50" fmla="*/ 104 w 116"/>
                <a:gd name="T51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6" h="64">
                  <a:moveTo>
                    <a:pt x="113" y="20"/>
                  </a:moveTo>
                  <a:cubicBezTo>
                    <a:pt x="112" y="17"/>
                    <a:pt x="108" y="13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5"/>
                    <a:pt x="95" y="0"/>
                    <a:pt x="8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45"/>
                    <a:pt x="23" y="64"/>
                    <a:pt x="50" y="64"/>
                  </a:cubicBezTo>
                  <a:cubicBezTo>
                    <a:pt x="66" y="64"/>
                    <a:pt x="80" y="58"/>
                    <a:pt x="89" y="48"/>
                  </a:cubicBezTo>
                  <a:cubicBezTo>
                    <a:pt x="91" y="48"/>
                    <a:pt x="93" y="48"/>
                    <a:pt x="94" y="48"/>
                  </a:cubicBezTo>
                  <a:cubicBezTo>
                    <a:pt x="101" y="48"/>
                    <a:pt x="106" y="46"/>
                    <a:pt x="110" y="41"/>
                  </a:cubicBezTo>
                  <a:cubicBezTo>
                    <a:pt x="115" y="34"/>
                    <a:pt x="116" y="26"/>
                    <a:pt x="113" y="20"/>
                  </a:cubicBezTo>
                  <a:close/>
                  <a:moveTo>
                    <a:pt x="50" y="56"/>
                  </a:moveTo>
                  <a:cubicBezTo>
                    <a:pt x="27" y="56"/>
                    <a:pt x="8" y="41"/>
                    <a:pt x="8" y="2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2" y="10"/>
                    <a:pt x="92" y="1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41"/>
                    <a:pt x="73" y="56"/>
                    <a:pt x="50" y="56"/>
                  </a:cubicBezTo>
                  <a:close/>
                  <a:moveTo>
                    <a:pt x="104" y="36"/>
                  </a:moveTo>
                  <a:cubicBezTo>
                    <a:pt x="103" y="38"/>
                    <a:pt x="100" y="40"/>
                    <a:pt x="95" y="40"/>
                  </a:cubicBezTo>
                  <a:cubicBezTo>
                    <a:pt x="98" y="35"/>
                    <a:pt x="100" y="28"/>
                    <a:pt x="100" y="22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3" y="20"/>
                    <a:pt x="105" y="22"/>
                    <a:pt x="106" y="24"/>
                  </a:cubicBezTo>
                  <a:cubicBezTo>
                    <a:pt x="108" y="27"/>
                    <a:pt x="107" y="32"/>
                    <a:pt x="10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21" name="Group 220"/>
          <p:cNvGrpSpPr/>
          <p:nvPr/>
        </p:nvGrpSpPr>
        <p:grpSpPr>
          <a:xfrm>
            <a:off x="2217193" y="4587979"/>
            <a:ext cx="397394" cy="397393"/>
            <a:chOff x="7716838" y="4857750"/>
            <a:chExt cx="569913" cy="569912"/>
          </a:xfrm>
          <a:solidFill>
            <a:schemeClr val="tx1"/>
          </a:solidFill>
        </p:grpSpPr>
        <p:sp>
          <p:nvSpPr>
            <p:cNvPr id="222" name="Freeform 5"/>
            <p:cNvSpPr>
              <a:spLocks/>
            </p:cNvSpPr>
            <p:nvPr/>
          </p:nvSpPr>
          <p:spPr bwMode="auto">
            <a:xfrm>
              <a:off x="7716838" y="5238750"/>
              <a:ext cx="382588" cy="188912"/>
            </a:xfrm>
            <a:custGeom>
              <a:avLst/>
              <a:gdLst>
                <a:gd name="T0" fmla="*/ 164 w 164"/>
                <a:gd name="T1" fmla="*/ 81 h 81"/>
                <a:gd name="T2" fmla="*/ 0 w 164"/>
                <a:gd name="T3" fmla="*/ 81 h 81"/>
                <a:gd name="T4" fmla="*/ 0 w 164"/>
                <a:gd name="T5" fmla="*/ 59 h 81"/>
                <a:gd name="T6" fmla="*/ 20 w 164"/>
                <a:gd name="T7" fmla="*/ 32 h 81"/>
                <a:gd name="T8" fmla="*/ 56 w 164"/>
                <a:gd name="T9" fmla="*/ 19 h 81"/>
                <a:gd name="T10" fmla="*/ 56 w 164"/>
                <a:gd name="T11" fmla="*/ 2 h 81"/>
                <a:gd name="T12" fmla="*/ 68 w 164"/>
                <a:gd name="T13" fmla="*/ 2 h 81"/>
                <a:gd name="T14" fmla="*/ 68 w 164"/>
                <a:gd name="T15" fmla="*/ 27 h 81"/>
                <a:gd name="T16" fmla="*/ 24 w 164"/>
                <a:gd name="T17" fmla="*/ 43 h 81"/>
                <a:gd name="T18" fmla="*/ 12 w 164"/>
                <a:gd name="T19" fmla="*/ 59 h 81"/>
                <a:gd name="T20" fmla="*/ 12 w 164"/>
                <a:gd name="T21" fmla="*/ 69 h 81"/>
                <a:gd name="T22" fmla="*/ 152 w 164"/>
                <a:gd name="T23" fmla="*/ 69 h 81"/>
                <a:gd name="T24" fmla="*/ 152 w 164"/>
                <a:gd name="T25" fmla="*/ 59 h 81"/>
                <a:gd name="T26" fmla="*/ 140 w 164"/>
                <a:gd name="T27" fmla="*/ 43 h 81"/>
                <a:gd name="T28" fmla="*/ 96 w 164"/>
                <a:gd name="T29" fmla="*/ 27 h 81"/>
                <a:gd name="T30" fmla="*/ 96 w 164"/>
                <a:gd name="T31" fmla="*/ 0 h 81"/>
                <a:gd name="T32" fmla="*/ 108 w 164"/>
                <a:gd name="T33" fmla="*/ 0 h 81"/>
                <a:gd name="T34" fmla="*/ 108 w 164"/>
                <a:gd name="T35" fmla="*/ 19 h 81"/>
                <a:gd name="T36" fmla="*/ 144 w 164"/>
                <a:gd name="T37" fmla="*/ 32 h 81"/>
                <a:gd name="T38" fmla="*/ 164 w 164"/>
                <a:gd name="T39" fmla="*/ 59 h 81"/>
                <a:gd name="T40" fmla="*/ 164 w 164"/>
                <a:gd name="T4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4" h="81">
                  <a:moveTo>
                    <a:pt x="164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46"/>
                    <a:pt x="8" y="36"/>
                    <a:pt x="20" y="32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16" y="46"/>
                    <a:pt x="12" y="52"/>
                    <a:pt x="12" y="5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2" y="59"/>
                    <a:pt x="152" y="59"/>
                    <a:pt x="152" y="59"/>
                  </a:cubicBezTo>
                  <a:cubicBezTo>
                    <a:pt x="152" y="52"/>
                    <a:pt x="147" y="46"/>
                    <a:pt x="140" y="43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56" y="36"/>
                    <a:pt x="164" y="47"/>
                    <a:pt x="164" y="59"/>
                  </a:cubicBezTo>
                  <a:lnTo>
                    <a:pt x="164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6"/>
            <p:cNvSpPr>
              <a:spLocks noEditPoints="1"/>
            </p:cNvSpPr>
            <p:nvPr/>
          </p:nvSpPr>
          <p:spPr bwMode="auto">
            <a:xfrm>
              <a:off x="7799388" y="5019675"/>
              <a:ext cx="211138" cy="249237"/>
            </a:xfrm>
            <a:custGeom>
              <a:avLst/>
              <a:gdLst>
                <a:gd name="T0" fmla="*/ 46 w 91"/>
                <a:gd name="T1" fmla="*/ 107 h 107"/>
                <a:gd name="T2" fmla="*/ 0 w 91"/>
                <a:gd name="T3" fmla="*/ 53 h 107"/>
                <a:gd name="T4" fmla="*/ 46 w 91"/>
                <a:gd name="T5" fmla="*/ 0 h 107"/>
                <a:gd name="T6" fmla="*/ 91 w 91"/>
                <a:gd name="T7" fmla="*/ 53 h 107"/>
                <a:gd name="T8" fmla="*/ 46 w 91"/>
                <a:gd name="T9" fmla="*/ 107 h 107"/>
                <a:gd name="T10" fmla="*/ 46 w 91"/>
                <a:gd name="T11" fmla="*/ 12 h 107"/>
                <a:gd name="T12" fmla="*/ 12 w 91"/>
                <a:gd name="T13" fmla="*/ 53 h 107"/>
                <a:gd name="T14" fmla="*/ 46 w 91"/>
                <a:gd name="T15" fmla="*/ 95 h 107"/>
                <a:gd name="T16" fmla="*/ 79 w 91"/>
                <a:gd name="T17" fmla="*/ 53 h 107"/>
                <a:gd name="T18" fmla="*/ 46 w 91"/>
                <a:gd name="T19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107">
                  <a:moveTo>
                    <a:pt x="46" y="107"/>
                  </a:moveTo>
                  <a:cubicBezTo>
                    <a:pt x="20" y="107"/>
                    <a:pt x="0" y="83"/>
                    <a:pt x="0" y="53"/>
                  </a:cubicBezTo>
                  <a:cubicBezTo>
                    <a:pt x="0" y="24"/>
                    <a:pt x="20" y="0"/>
                    <a:pt x="46" y="0"/>
                  </a:cubicBezTo>
                  <a:cubicBezTo>
                    <a:pt x="71" y="0"/>
                    <a:pt x="91" y="24"/>
                    <a:pt x="91" y="53"/>
                  </a:cubicBezTo>
                  <a:cubicBezTo>
                    <a:pt x="91" y="83"/>
                    <a:pt x="71" y="107"/>
                    <a:pt x="46" y="107"/>
                  </a:cubicBezTo>
                  <a:close/>
                  <a:moveTo>
                    <a:pt x="46" y="12"/>
                  </a:moveTo>
                  <a:cubicBezTo>
                    <a:pt x="27" y="12"/>
                    <a:pt x="12" y="30"/>
                    <a:pt x="12" y="53"/>
                  </a:cubicBezTo>
                  <a:cubicBezTo>
                    <a:pt x="12" y="76"/>
                    <a:pt x="27" y="95"/>
                    <a:pt x="46" y="95"/>
                  </a:cubicBezTo>
                  <a:cubicBezTo>
                    <a:pt x="64" y="95"/>
                    <a:pt x="79" y="76"/>
                    <a:pt x="79" y="53"/>
                  </a:cubicBezTo>
                  <a:cubicBezTo>
                    <a:pt x="79" y="30"/>
                    <a:pt x="64" y="12"/>
                    <a:pt x="4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"/>
            <p:cNvSpPr>
              <a:spLocks/>
            </p:cNvSpPr>
            <p:nvPr/>
          </p:nvSpPr>
          <p:spPr bwMode="auto">
            <a:xfrm>
              <a:off x="7808913" y="5068888"/>
              <a:ext cx="190500" cy="80962"/>
            </a:xfrm>
            <a:custGeom>
              <a:avLst/>
              <a:gdLst>
                <a:gd name="T0" fmla="*/ 71 w 82"/>
                <a:gd name="T1" fmla="*/ 35 h 35"/>
                <a:gd name="T2" fmla="*/ 47 w 82"/>
                <a:gd name="T3" fmla="*/ 23 h 35"/>
                <a:gd name="T4" fmla="*/ 18 w 82"/>
                <a:gd name="T5" fmla="*/ 34 h 35"/>
                <a:gd name="T6" fmla="*/ 0 w 82"/>
                <a:gd name="T7" fmla="*/ 30 h 35"/>
                <a:gd name="T8" fmla="*/ 5 w 82"/>
                <a:gd name="T9" fmla="*/ 19 h 35"/>
                <a:gd name="T10" fmla="*/ 18 w 82"/>
                <a:gd name="T11" fmla="*/ 22 h 35"/>
                <a:gd name="T12" fmla="*/ 42 w 82"/>
                <a:gd name="T13" fmla="*/ 10 h 35"/>
                <a:gd name="T14" fmla="*/ 48 w 82"/>
                <a:gd name="T15" fmla="*/ 0 h 35"/>
                <a:gd name="T16" fmla="*/ 53 w 82"/>
                <a:gd name="T17" fmla="*/ 10 h 35"/>
                <a:gd name="T18" fmla="*/ 76 w 82"/>
                <a:gd name="T19" fmla="*/ 22 h 35"/>
                <a:gd name="T20" fmla="*/ 79 w 82"/>
                <a:gd name="T21" fmla="*/ 22 h 35"/>
                <a:gd name="T22" fmla="*/ 81 w 82"/>
                <a:gd name="T23" fmla="*/ 22 h 35"/>
                <a:gd name="T24" fmla="*/ 82 w 82"/>
                <a:gd name="T25" fmla="*/ 34 h 35"/>
                <a:gd name="T26" fmla="*/ 80 w 82"/>
                <a:gd name="T27" fmla="*/ 34 h 35"/>
                <a:gd name="T28" fmla="*/ 79 w 82"/>
                <a:gd name="T29" fmla="*/ 34 h 35"/>
                <a:gd name="T30" fmla="*/ 71 w 82"/>
                <a:gd name="T3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35">
                  <a:moveTo>
                    <a:pt x="71" y="35"/>
                  </a:moveTo>
                  <a:cubicBezTo>
                    <a:pt x="61" y="35"/>
                    <a:pt x="54" y="31"/>
                    <a:pt x="47" y="23"/>
                  </a:cubicBezTo>
                  <a:cubicBezTo>
                    <a:pt x="40" y="30"/>
                    <a:pt x="28" y="34"/>
                    <a:pt x="18" y="34"/>
                  </a:cubicBezTo>
                  <a:cubicBezTo>
                    <a:pt x="11" y="34"/>
                    <a:pt x="5" y="33"/>
                    <a:pt x="0" y="3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21"/>
                    <a:pt x="13" y="22"/>
                    <a:pt x="18" y="22"/>
                  </a:cubicBezTo>
                  <a:cubicBezTo>
                    <a:pt x="27" y="22"/>
                    <a:pt x="39" y="17"/>
                    <a:pt x="42" y="1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21"/>
                    <a:pt x="66" y="25"/>
                    <a:pt x="76" y="22"/>
                  </a:cubicBezTo>
                  <a:cubicBezTo>
                    <a:pt x="77" y="22"/>
                    <a:pt x="78" y="22"/>
                    <a:pt x="79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1" y="34"/>
                    <a:pt x="81" y="34"/>
                    <a:pt x="80" y="34"/>
                  </a:cubicBezTo>
                  <a:cubicBezTo>
                    <a:pt x="80" y="34"/>
                    <a:pt x="79" y="34"/>
                    <a:pt x="79" y="34"/>
                  </a:cubicBezTo>
                  <a:cubicBezTo>
                    <a:pt x="76" y="35"/>
                    <a:pt x="73" y="35"/>
                    <a:pt x="7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8"/>
            <p:cNvSpPr>
              <a:spLocks/>
            </p:cNvSpPr>
            <p:nvPr/>
          </p:nvSpPr>
          <p:spPr bwMode="auto">
            <a:xfrm>
              <a:off x="7904163" y="4857750"/>
              <a:ext cx="382588" cy="350837"/>
            </a:xfrm>
            <a:custGeom>
              <a:avLst/>
              <a:gdLst>
                <a:gd name="T0" fmla="*/ 117 w 241"/>
                <a:gd name="T1" fmla="*/ 221 h 221"/>
                <a:gd name="T2" fmla="*/ 117 w 241"/>
                <a:gd name="T3" fmla="*/ 147 h 221"/>
                <a:gd name="T4" fmla="*/ 97 w 241"/>
                <a:gd name="T5" fmla="*/ 147 h 221"/>
                <a:gd name="T6" fmla="*/ 97 w 241"/>
                <a:gd name="T7" fmla="*/ 130 h 221"/>
                <a:gd name="T8" fmla="*/ 135 w 241"/>
                <a:gd name="T9" fmla="*/ 130 h 221"/>
                <a:gd name="T10" fmla="*/ 135 w 241"/>
                <a:gd name="T11" fmla="*/ 174 h 221"/>
                <a:gd name="T12" fmla="*/ 175 w 241"/>
                <a:gd name="T13" fmla="*/ 130 h 221"/>
                <a:gd name="T14" fmla="*/ 223 w 241"/>
                <a:gd name="T15" fmla="*/ 130 h 221"/>
                <a:gd name="T16" fmla="*/ 223 w 241"/>
                <a:gd name="T17" fmla="*/ 18 h 221"/>
                <a:gd name="T18" fmla="*/ 17 w 241"/>
                <a:gd name="T19" fmla="*/ 18 h 221"/>
                <a:gd name="T20" fmla="*/ 17 w 241"/>
                <a:gd name="T21" fmla="*/ 68 h 221"/>
                <a:gd name="T22" fmla="*/ 0 w 241"/>
                <a:gd name="T23" fmla="*/ 68 h 221"/>
                <a:gd name="T24" fmla="*/ 0 w 241"/>
                <a:gd name="T25" fmla="*/ 0 h 221"/>
                <a:gd name="T26" fmla="*/ 241 w 241"/>
                <a:gd name="T27" fmla="*/ 0 h 221"/>
                <a:gd name="T28" fmla="*/ 241 w 241"/>
                <a:gd name="T29" fmla="*/ 147 h 221"/>
                <a:gd name="T30" fmla="*/ 183 w 241"/>
                <a:gd name="T31" fmla="*/ 147 h 221"/>
                <a:gd name="T32" fmla="*/ 117 w 241"/>
                <a:gd name="T3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" h="221">
                  <a:moveTo>
                    <a:pt x="117" y="221"/>
                  </a:moveTo>
                  <a:lnTo>
                    <a:pt x="117" y="147"/>
                  </a:lnTo>
                  <a:lnTo>
                    <a:pt x="97" y="147"/>
                  </a:lnTo>
                  <a:lnTo>
                    <a:pt x="97" y="130"/>
                  </a:lnTo>
                  <a:lnTo>
                    <a:pt x="135" y="130"/>
                  </a:lnTo>
                  <a:lnTo>
                    <a:pt x="135" y="174"/>
                  </a:lnTo>
                  <a:lnTo>
                    <a:pt x="175" y="130"/>
                  </a:lnTo>
                  <a:lnTo>
                    <a:pt x="223" y="130"/>
                  </a:lnTo>
                  <a:lnTo>
                    <a:pt x="223" y="18"/>
                  </a:lnTo>
                  <a:lnTo>
                    <a:pt x="17" y="18"/>
                  </a:lnTo>
                  <a:lnTo>
                    <a:pt x="17" y="68"/>
                  </a:lnTo>
                  <a:lnTo>
                    <a:pt x="0" y="68"/>
                  </a:lnTo>
                  <a:lnTo>
                    <a:pt x="0" y="0"/>
                  </a:lnTo>
                  <a:lnTo>
                    <a:pt x="241" y="0"/>
                  </a:lnTo>
                  <a:lnTo>
                    <a:pt x="241" y="147"/>
                  </a:lnTo>
                  <a:lnTo>
                    <a:pt x="183" y="147"/>
                  </a:lnTo>
                  <a:lnTo>
                    <a:pt x="117" y="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9"/>
            <p:cNvSpPr>
              <a:spLocks/>
            </p:cNvSpPr>
            <p:nvPr/>
          </p:nvSpPr>
          <p:spPr bwMode="auto">
            <a:xfrm>
              <a:off x="8018463" y="4965700"/>
              <a:ext cx="25400" cy="25400"/>
            </a:xfrm>
            <a:custGeom>
              <a:avLst/>
              <a:gdLst>
                <a:gd name="T0" fmla="*/ 16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0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10"/>
            <p:cNvSpPr>
              <a:spLocks/>
            </p:cNvSpPr>
            <p:nvPr/>
          </p:nvSpPr>
          <p:spPr bwMode="auto">
            <a:xfrm>
              <a:off x="8094663" y="4965700"/>
              <a:ext cx="25400" cy="25400"/>
            </a:xfrm>
            <a:custGeom>
              <a:avLst/>
              <a:gdLst>
                <a:gd name="T0" fmla="*/ 16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0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11"/>
            <p:cNvSpPr>
              <a:spLocks/>
            </p:cNvSpPr>
            <p:nvPr/>
          </p:nvSpPr>
          <p:spPr bwMode="auto">
            <a:xfrm>
              <a:off x="8172450" y="4965700"/>
              <a:ext cx="25400" cy="25400"/>
            </a:xfrm>
            <a:custGeom>
              <a:avLst/>
              <a:gdLst>
                <a:gd name="T0" fmla="*/ 16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0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29" name="Freeform 228"/>
          <p:cNvSpPr>
            <a:spLocks noEditPoints="1"/>
          </p:cNvSpPr>
          <p:nvPr/>
        </p:nvSpPr>
        <p:spPr bwMode="auto">
          <a:xfrm rot="2700000">
            <a:off x="4272350" y="4544468"/>
            <a:ext cx="263031" cy="484415"/>
          </a:xfrm>
          <a:custGeom>
            <a:avLst/>
            <a:gdLst>
              <a:gd name="T0" fmla="*/ 482 w 579"/>
              <a:gd name="T1" fmla="*/ 367 h 1073"/>
              <a:gd name="T2" fmla="*/ 482 w 579"/>
              <a:gd name="T3" fmla="*/ 148 h 1073"/>
              <a:gd name="T4" fmla="*/ 525 w 579"/>
              <a:gd name="T5" fmla="*/ 79 h 1073"/>
              <a:gd name="T6" fmla="*/ 447 w 579"/>
              <a:gd name="T7" fmla="*/ 0 h 1073"/>
              <a:gd name="T8" fmla="*/ 132 w 579"/>
              <a:gd name="T9" fmla="*/ 0 h 1073"/>
              <a:gd name="T10" fmla="*/ 54 w 579"/>
              <a:gd name="T11" fmla="*/ 79 h 1073"/>
              <a:gd name="T12" fmla="*/ 96 w 579"/>
              <a:gd name="T13" fmla="*/ 148 h 1073"/>
              <a:gd name="T14" fmla="*/ 96 w 579"/>
              <a:gd name="T15" fmla="*/ 367 h 1073"/>
              <a:gd name="T16" fmla="*/ 0 w 579"/>
              <a:gd name="T17" fmla="*/ 583 h 1073"/>
              <a:gd name="T18" fmla="*/ 0 w 579"/>
              <a:gd name="T19" fmla="*/ 612 h 1073"/>
              <a:gd name="T20" fmla="*/ 224 w 579"/>
              <a:gd name="T21" fmla="*/ 612 h 1073"/>
              <a:gd name="T22" fmla="*/ 224 w 579"/>
              <a:gd name="T23" fmla="*/ 923 h 1073"/>
              <a:gd name="T24" fmla="*/ 289 w 579"/>
              <a:gd name="T25" fmla="*/ 1073 h 1073"/>
              <a:gd name="T26" fmla="*/ 355 w 579"/>
              <a:gd name="T27" fmla="*/ 923 h 1073"/>
              <a:gd name="T28" fmla="*/ 355 w 579"/>
              <a:gd name="T29" fmla="*/ 612 h 1073"/>
              <a:gd name="T30" fmla="*/ 579 w 579"/>
              <a:gd name="T31" fmla="*/ 612 h 1073"/>
              <a:gd name="T32" fmla="*/ 579 w 579"/>
              <a:gd name="T33" fmla="*/ 583 h 1073"/>
              <a:gd name="T34" fmla="*/ 482 w 579"/>
              <a:gd name="T35" fmla="*/ 367 h 1073"/>
              <a:gd name="T36" fmla="*/ 132 w 579"/>
              <a:gd name="T37" fmla="*/ 58 h 1073"/>
              <a:gd name="T38" fmla="*/ 447 w 579"/>
              <a:gd name="T39" fmla="*/ 58 h 1073"/>
              <a:gd name="T40" fmla="*/ 467 w 579"/>
              <a:gd name="T41" fmla="*/ 79 h 1073"/>
              <a:gd name="T42" fmla="*/ 449 w 579"/>
              <a:gd name="T43" fmla="*/ 99 h 1073"/>
              <a:gd name="T44" fmla="*/ 436 w 579"/>
              <a:gd name="T45" fmla="*/ 101 h 1073"/>
              <a:gd name="T46" fmla="*/ 143 w 579"/>
              <a:gd name="T47" fmla="*/ 101 h 1073"/>
              <a:gd name="T48" fmla="*/ 129 w 579"/>
              <a:gd name="T49" fmla="*/ 99 h 1073"/>
              <a:gd name="T50" fmla="*/ 111 w 579"/>
              <a:gd name="T51" fmla="*/ 79 h 1073"/>
              <a:gd name="T52" fmla="*/ 132 w 579"/>
              <a:gd name="T53" fmla="*/ 58 h 1073"/>
              <a:gd name="T54" fmla="*/ 424 w 579"/>
              <a:gd name="T55" fmla="*/ 370 h 1073"/>
              <a:gd name="T56" fmla="*/ 154 w 579"/>
              <a:gd name="T57" fmla="*/ 370 h 1073"/>
              <a:gd name="T58" fmla="*/ 154 w 579"/>
              <a:gd name="T59" fmla="*/ 130 h 1073"/>
              <a:gd name="T60" fmla="*/ 424 w 579"/>
              <a:gd name="T61" fmla="*/ 130 h 1073"/>
              <a:gd name="T62" fmla="*/ 424 w 579"/>
              <a:gd name="T63" fmla="*/ 370 h 1073"/>
              <a:gd name="T64" fmla="*/ 297 w 579"/>
              <a:gd name="T65" fmla="*/ 911 h 1073"/>
              <a:gd name="T66" fmla="*/ 289 w 579"/>
              <a:gd name="T67" fmla="*/ 928 h 1073"/>
              <a:gd name="T68" fmla="*/ 282 w 579"/>
              <a:gd name="T69" fmla="*/ 911 h 1073"/>
              <a:gd name="T70" fmla="*/ 282 w 579"/>
              <a:gd name="T71" fmla="*/ 612 h 1073"/>
              <a:gd name="T72" fmla="*/ 297 w 579"/>
              <a:gd name="T73" fmla="*/ 612 h 1073"/>
              <a:gd name="T74" fmla="*/ 297 w 579"/>
              <a:gd name="T75" fmla="*/ 911 h 1073"/>
              <a:gd name="T76" fmla="*/ 355 w 579"/>
              <a:gd name="T77" fmla="*/ 554 h 1073"/>
              <a:gd name="T78" fmla="*/ 224 w 579"/>
              <a:gd name="T79" fmla="*/ 554 h 1073"/>
              <a:gd name="T80" fmla="*/ 59 w 579"/>
              <a:gd name="T81" fmla="*/ 554 h 1073"/>
              <a:gd name="T82" fmla="*/ 144 w 579"/>
              <a:gd name="T83" fmla="*/ 403 h 1073"/>
              <a:gd name="T84" fmla="*/ 149 w 579"/>
              <a:gd name="T85" fmla="*/ 399 h 1073"/>
              <a:gd name="T86" fmla="*/ 430 w 579"/>
              <a:gd name="T87" fmla="*/ 399 h 1073"/>
              <a:gd name="T88" fmla="*/ 435 w 579"/>
              <a:gd name="T89" fmla="*/ 403 h 1073"/>
              <a:gd name="T90" fmla="*/ 519 w 579"/>
              <a:gd name="T91" fmla="*/ 554 h 1073"/>
              <a:gd name="T92" fmla="*/ 355 w 579"/>
              <a:gd name="T93" fmla="*/ 554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79" h="1073">
                <a:moveTo>
                  <a:pt x="482" y="367"/>
                </a:moveTo>
                <a:cubicBezTo>
                  <a:pt x="482" y="148"/>
                  <a:pt x="482" y="148"/>
                  <a:pt x="482" y="148"/>
                </a:cubicBezTo>
                <a:cubicBezTo>
                  <a:pt x="508" y="135"/>
                  <a:pt x="525" y="109"/>
                  <a:pt x="525" y="79"/>
                </a:cubicBezTo>
                <a:cubicBezTo>
                  <a:pt x="525" y="35"/>
                  <a:pt x="490" y="0"/>
                  <a:pt x="44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89" y="0"/>
                  <a:pt x="54" y="35"/>
                  <a:pt x="54" y="79"/>
                </a:cubicBezTo>
                <a:cubicBezTo>
                  <a:pt x="54" y="109"/>
                  <a:pt x="71" y="135"/>
                  <a:pt x="96" y="148"/>
                </a:cubicBezTo>
                <a:cubicBezTo>
                  <a:pt x="96" y="367"/>
                  <a:pt x="96" y="367"/>
                  <a:pt x="96" y="367"/>
                </a:cubicBezTo>
                <a:cubicBezTo>
                  <a:pt x="35" y="422"/>
                  <a:pt x="0" y="500"/>
                  <a:pt x="0" y="583"/>
                </a:cubicBezTo>
                <a:cubicBezTo>
                  <a:pt x="0" y="612"/>
                  <a:pt x="0" y="612"/>
                  <a:pt x="0" y="612"/>
                </a:cubicBezTo>
                <a:cubicBezTo>
                  <a:pt x="224" y="612"/>
                  <a:pt x="224" y="612"/>
                  <a:pt x="224" y="612"/>
                </a:cubicBezTo>
                <a:cubicBezTo>
                  <a:pt x="224" y="923"/>
                  <a:pt x="224" y="923"/>
                  <a:pt x="224" y="923"/>
                </a:cubicBezTo>
                <a:cubicBezTo>
                  <a:pt x="289" y="1073"/>
                  <a:pt x="289" y="1073"/>
                  <a:pt x="289" y="1073"/>
                </a:cubicBezTo>
                <a:cubicBezTo>
                  <a:pt x="355" y="923"/>
                  <a:pt x="355" y="923"/>
                  <a:pt x="355" y="923"/>
                </a:cubicBezTo>
                <a:cubicBezTo>
                  <a:pt x="355" y="612"/>
                  <a:pt x="355" y="612"/>
                  <a:pt x="355" y="612"/>
                </a:cubicBezTo>
                <a:cubicBezTo>
                  <a:pt x="579" y="612"/>
                  <a:pt x="579" y="612"/>
                  <a:pt x="579" y="612"/>
                </a:cubicBezTo>
                <a:cubicBezTo>
                  <a:pt x="579" y="583"/>
                  <a:pt x="579" y="583"/>
                  <a:pt x="579" y="583"/>
                </a:cubicBezTo>
                <a:cubicBezTo>
                  <a:pt x="579" y="500"/>
                  <a:pt x="544" y="422"/>
                  <a:pt x="482" y="367"/>
                </a:cubicBezTo>
                <a:close/>
                <a:moveTo>
                  <a:pt x="132" y="58"/>
                </a:moveTo>
                <a:cubicBezTo>
                  <a:pt x="447" y="58"/>
                  <a:pt x="447" y="58"/>
                  <a:pt x="447" y="58"/>
                </a:cubicBezTo>
                <a:cubicBezTo>
                  <a:pt x="458" y="58"/>
                  <a:pt x="467" y="67"/>
                  <a:pt x="467" y="79"/>
                </a:cubicBezTo>
                <a:cubicBezTo>
                  <a:pt x="467" y="89"/>
                  <a:pt x="459" y="97"/>
                  <a:pt x="449" y="99"/>
                </a:cubicBezTo>
                <a:cubicBezTo>
                  <a:pt x="436" y="101"/>
                  <a:pt x="436" y="101"/>
                  <a:pt x="436" y="101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29" y="99"/>
                  <a:pt x="129" y="99"/>
                  <a:pt x="129" y="99"/>
                </a:cubicBezTo>
                <a:cubicBezTo>
                  <a:pt x="119" y="97"/>
                  <a:pt x="111" y="89"/>
                  <a:pt x="111" y="79"/>
                </a:cubicBezTo>
                <a:cubicBezTo>
                  <a:pt x="111" y="67"/>
                  <a:pt x="121" y="58"/>
                  <a:pt x="132" y="58"/>
                </a:cubicBezTo>
                <a:close/>
                <a:moveTo>
                  <a:pt x="424" y="370"/>
                </a:moveTo>
                <a:cubicBezTo>
                  <a:pt x="154" y="370"/>
                  <a:pt x="154" y="370"/>
                  <a:pt x="154" y="370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424" y="130"/>
                  <a:pt x="424" y="130"/>
                  <a:pt x="424" y="130"/>
                </a:cubicBezTo>
                <a:lnTo>
                  <a:pt x="424" y="370"/>
                </a:lnTo>
                <a:close/>
                <a:moveTo>
                  <a:pt x="297" y="911"/>
                </a:moveTo>
                <a:cubicBezTo>
                  <a:pt x="289" y="928"/>
                  <a:pt x="289" y="928"/>
                  <a:pt x="289" y="928"/>
                </a:cubicBezTo>
                <a:cubicBezTo>
                  <a:pt x="282" y="911"/>
                  <a:pt x="282" y="911"/>
                  <a:pt x="282" y="911"/>
                </a:cubicBezTo>
                <a:cubicBezTo>
                  <a:pt x="282" y="612"/>
                  <a:pt x="282" y="612"/>
                  <a:pt x="282" y="612"/>
                </a:cubicBezTo>
                <a:cubicBezTo>
                  <a:pt x="297" y="612"/>
                  <a:pt x="297" y="612"/>
                  <a:pt x="297" y="612"/>
                </a:cubicBezTo>
                <a:lnTo>
                  <a:pt x="297" y="911"/>
                </a:lnTo>
                <a:close/>
                <a:moveTo>
                  <a:pt x="355" y="554"/>
                </a:moveTo>
                <a:cubicBezTo>
                  <a:pt x="224" y="554"/>
                  <a:pt x="224" y="554"/>
                  <a:pt x="224" y="554"/>
                </a:cubicBezTo>
                <a:cubicBezTo>
                  <a:pt x="59" y="554"/>
                  <a:pt x="59" y="554"/>
                  <a:pt x="59" y="554"/>
                </a:cubicBezTo>
                <a:cubicBezTo>
                  <a:pt x="67" y="495"/>
                  <a:pt x="97" y="441"/>
                  <a:pt x="144" y="403"/>
                </a:cubicBezTo>
                <a:cubicBezTo>
                  <a:pt x="149" y="399"/>
                  <a:pt x="149" y="399"/>
                  <a:pt x="149" y="399"/>
                </a:cubicBezTo>
                <a:cubicBezTo>
                  <a:pt x="430" y="399"/>
                  <a:pt x="430" y="399"/>
                  <a:pt x="430" y="399"/>
                </a:cubicBezTo>
                <a:cubicBezTo>
                  <a:pt x="435" y="403"/>
                  <a:pt x="435" y="403"/>
                  <a:pt x="435" y="403"/>
                </a:cubicBezTo>
                <a:cubicBezTo>
                  <a:pt x="482" y="441"/>
                  <a:pt x="512" y="495"/>
                  <a:pt x="519" y="554"/>
                </a:cubicBezTo>
                <a:lnTo>
                  <a:pt x="355" y="5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30" name="Group 229"/>
          <p:cNvGrpSpPr/>
          <p:nvPr/>
        </p:nvGrpSpPr>
        <p:grpSpPr>
          <a:xfrm rot="2700000">
            <a:off x="3251020" y="4510878"/>
            <a:ext cx="316524" cy="551595"/>
            <a:chOff x="4732338" y="4783138"/>
            <a:chExt cx="703263" cy="1225550"/>
          </a:xfrm>
          <a:solidFill>
            <a:schemeClr val="tx1"/>
          </a:solidFill>
        </p:grpSpPr>
        <p:sp>
          <p:nvSpPr>
            <p:cNvPr id="231" name="Freeform 30"/>
            <p:cNvSpPr>
              <a:spLocks noEditPoints="1"/>
            </p:cNvSpPr>
            <p:nvPr/>
          </p:nvSpPr>
          <p:spPr bwMode="auto">
            <a:xfrm>
              <a:off x="4732338" y="4783138"/>
              <a:ext cx="703263" cy="1173163"/>
            </a:xfrm>
            <a:custGeom>
              <a:avLst/>
              <a:gdLst>
                <a:gd name="T0" fmla="*/ 50 w 184"/>
                <a:gd name="T1" fmla="*/ 310 h 310"/>
                <a:gd name="T2" fmla="*/ 32 w 184"/>
                <a:gd name="T3" fmla="*/ 282 h 310"/>
                <a:gd name="T4" fmla="*/ 10 w 184"/>
                <a:gd name="T5" fmla="*/ 199 h 310"/>
                <a:gd name="T6" fmla="*/ 39 w 184"/>
                <a:gd name="T7" fmla="*/ 171 h 310"/>
                <a:gd name="T8" fmla="*/ 30 w 184"/>
                <a:gd name="T9" fmla="*/ 116 h 310"/>
                <a:gd name="T10" fmla="*/ 36 w 184"/>
                <a:gd name="T11" fmla="*/ 73 h 310"/>
                <a:gd name="T12" fmla="*/ 36 w 184"/>
                <a:gd name="T13" fmla="*/ 72 h 310"/>
                <a:gd name="T14" fmla="*/ 92 w 184"/>
                <a:gd name="T15" fmla="*/ 0 h 310"/>
                <a:gd name="T16" fmla="*/ 148 w 184"/>
                <a:gd name="T17" fmla="*/ 72 h 310"/>
                <a:gd name="T18" fmla="*/ 148 w 184"/>
                <a:gd name="T19" fmla="*/ 73 h 310"/>
                <a:gd name="T20" fmla="*/ 155 w 184"/>
                <a:gd name="T21" fmla="*/ 116 h 310"/>
                <a:gd name="T22" fmla="*/ 145 w 184"/>
                <a:gd name="T23" fmla="*/ 171 h 310"/>
                <a:gd name="T24" fmla="*/ 174 w 184"/>
                <a:gd name="T25" fmla="*/ 199 h 310"/>
                <a:gd name="T26" fmla="*/ 153 w 184"/>
                <a:gd name="T27" fmla="*/ 282 h 310"/>
                <a:gd name="T28" fmla="*/ 134 w 184"/>
                <a:gd name="T29" fmla="*/ 310 h 310"/>
                <a:gd name="T30" fmla="*/ 134 w 184"/>
                <a:gd name="T31" fmla="*/ 276 h 310"/>
                <a:gd name="T32" fmla="*/ 118 w 184"/>
                <a:gd name="T33" fmla="*/ 239 h 310"/>
                <a:gd name="T34" fmla="*/ 118 w 184"/>
                <a:gd name="T35" fmla="*/ 240 h 310"/>
                <a:gd name="T36" fmla="*/ 115 w 184"/>
                <a:gd name="T37" fmla="*/ 246 h 310"/>
                <a:gd name="T38" fmla="*/ 108 w 184"/>
                <a:gd name="T39" fmla="*/ 245 h 310"/>
                <a:gd name="T40" fmla="*/ 76 w 184"/>
                <a:gd name="T41" fmla="*/ 245 h 310"/>
                <a:gd name="T42" fmla="*/ 69 w 184"/>
                <a:gd name="T43" fmla="*/ 246 h 310"/>
                <a:gd name="T44" fmla="*/ 66 w 184"/>
                <a:gd name="T45" fmla="*/ 240 h 310"/>
                <a:gd name="T46" fmla="*/ 66 w 184"/>
                <a:gd name="T47" fmla="*/ 239 h 310"/>
                <a:gd name="T48" fmla="*/ 50 w 184"/>
                <a:gd name="T49" fmla="*/ 276 h 310"/>
                <a:gd name="T50" fmla="*/ 50 w 184"/>
                <a:gd name="T51" fmla="*/ 310 h 310"/>
                <a:gd name="T52" fmla="*/ 55 w 184"/>
                <a:gd name="T53" fmla="*/ 79 h 310"/>
                <a:gd name="T54" fmla="*/ 50 w 184"/>
                <a:gd name="T55" fmla="*/ 116 h 310"/>
                <a:gd name="T56" fmla="*/ 61 w 184"/>
                <a:gd name="T57" fmla="*/ 174 h 310"/>
                <a:gd name="T58" fmla="*/ 64 w 184"/>
                <a:gd name="T59" fmla="*/ 184 h 310"/>
                <a:gd name="T60" fmla="*/ 54 w 184"/>
                <a:gd name="T61" fmla="*/ 187 h 310"/>
                <a:gd name="T62" fmla="*/ 29 w 184"/>
                <a:gd name="T63" fmla="*/ 205 h 310"/>
                <a:gd name="T64" fmla="*/ 36 w 184"/>
                <a:gd name="T65" fmla="*/ 247 h 310"/>
                <a:gd name="T66" fmla="*/ 65 w 184"/>
                <a:gd name="T67" fmla="*/ 215 h 310"/>
                <a:gd name="T68" fmla="*/ 74 w 184"/>
                <a:gd name="T69" fmla="*/ 209 h 310"/>
                <a:gd name="T70" fmla="*/ 79 w 184"/>
                <a:gd name="T71" fmla="*/ 219 h 310"/>
                <a:gd name="T72" fmla="*/ 82 w 184"/>
                <a:gd name="T73" fmla="*/ 225 h 310"/>
                <a:gd name="T74" fmla="*/ 103 w 184"/>
                <a:gd name="T75" fmla="*/ 225 h 310"/>
                <a:gd name="T76" fmla="*/ 105 w 184"/>
                <a:gd name="T77" fmla="*/ 219 h 310"/>
                <a:gd name="T78" fmla="*/ 110 w 184"/>
                <a:gd name="T79" fmla="*/ 209 h 310"/>
                <a:gd name="T80" fmla="*/ 120 w 184"/>
                <a:gd name="T81" fmla="*/ 215 h 310"/>
                <a:gd name="T82" fmla="*/ 148 w 184"/>
                <a:gd name="T83" fmla="*/ 247 h 310"/>
                <a:gd name="T84" fmla="*/ 155 w 184"/>
                <a:gd name="T85" fmla="*/ 205 h 310"/>
                <a:gd name="T86" fmla="*/ 130 w 184"/>
                <a:gd name="T87" fmla="*/ 187 h 310"/>
                <a:gd name="T88" fmla="*/ 120 w 184"/>
                <a:gd name="T89" fmla="*/ 184 h 310"/>
                <a:gd name="T90" fmla="*/ 123 w 184"/>
                <a:gd name="T91" fmla="*/ 174 h 310"/>
                <a:gd name="T92" fmla="*/ 135 w 184"/>
                <a:gd name="T93" fmla="*/ 116 h 310"/>
                <a:gd name="T94" fmla="*/ 129 w 184"/>
                <a:gd name="T95" fmla="*/ 79 h 310"/>
                <a:gd name="T96" fmla="*/ 92 w 184"/>
                <a:gd name="T97" fmla="*/ 21 h 310"/>
                <a:gd name="T98" fmla="*/ 55 w 184"/>
                <a:gd name="T99" fmla="*/ 7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310">
                  <a:moveTo>
                    <a:pt x="50" y="310"/>
                  </a:moveTo>
                  <a:cubicBezTo>
                    <a:pt x="32" y="282"/>
                    <a:pt x="32" y="282"/>
                    <a:pt x="32" y="282"/>
                  </a:cubicBezTo>
                  <a:cubicBezTo>
                    <a:pt x="28" y="276"/>
                    <a:pt x="0" y="230"/>
                    <a:pt x="10" y="199"/>
                  </a:cubicBezTo>
                  <a:cubicBezTo>
                    <a:pt x="14" y="187"/>
                    <a:pt x="24" y="178"/>
                    <a:pt x="39" y="171"/>
                  </a:cubicBezTo>
                  <a:cubicBezTo>
                    <a:pt x="33" y="151"/>
                    <a:pt x="30" y="132"/>
                    <a:pt x="30" y="116"/>
                  </a:cubicBezTo>
                  <a:cubicBezTo>
                    <a:pt x="30" y="102"/>
                    <a:pt x="32" y="87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50" y="35"/>
                    <a:pt x="77" y="0"/>
                    <a:pt x="92" y="0"/>
                  </a:cubicBezTo>
                  <a:cubicBezTo>
                    <a:pt x="107" y="0"/>
                    <a:pt x="134" y="35"/>
                    <a:pt x="148" y="72"/>
                  </a:cubicBezTo>
                  <a:cubicBezTo>
                    <a:pt x="148" y="73"/>
                    <a:pt x="148" y="73"/>
                    <a:pt x="148" y="73"/>
                  </a:cubicBezTo>
                  <a:cubicBezTo>
                    <a:pt x="152" y="87"/>
                    <a:pt x="155" y="102"/>
                    <a:pt x="155" y="116"/>
                  </a:cubicBezTo>
                  <a:cubicBezTo>
                    <a:pt x="155" y="132"/>
                    <a:pt x="152" y="151"/>
                    <a:pt x="145" y="171"/>
                  </a:cubicBezTo>
                  <a:cubicBezTo>
                    <a:pt x="160" y="178"/>
                    <a:pt x="170" y="187"/>
                    <a:pt x="174" y="199"/>
                  </a:cubicBezTo>
                  <a:cubicBezTo>
                    <a:pt x="184" y="230"/>
                    <a:pt x="156" y="276"/>
                    <a:pt x="153" y="282"/>
                  </a:cubicBezTo>
                  <a:cubicBezTo>
                    <a:pt x="134" y="310"/>
                    <a:pt x="134" y="310"/>
                    <a:pt x="134" y="310"/>
                  </a:cubicBezTo>
                  <a:cubicBezTo>
                    <a:pt x="134" y="276"/>
                    <a:pt x="134" y="276"/>
                    <a:pt x="134" y="276"/>
                  </a:cubicBezTo>
                  <a:cubicBezTo>
                    <a:pt x="134" y="262"/>
                    <a:pt x="128" y="248"/>
                    <a:pt x="118" y="239"/>
                  </a:cubicBezTo>
                  <a:cubicBezTo>
                    <a:pt x="118" y="239"/>
                    <a:pt x="118" y="239"/>
                    <a:pt x="118" y="240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98" y="245"/>
                    <a:pt x="87" y="245"/>
                    <a:pt x="76" y="245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56" y="249"/>
                    <a:pt x="50" y="262"/>
                    <a:pt x="50" y="276"/>
                  </a:cubicBezTo>
                  <a:lnTo>
                    <a:pt x="50" y="310"/>
                  </a:lnTo>
                  <a:close/>
                  <a:moveTo>
                    <a:pt x="55" y="79"/>
                  </a:moveTo>
                  <a:cubicBezTo>
                    <a:pt x="52" y="91"/>
                    <a:pt x="50" y="104"/>
                    <a:pt x="50" y="116"/>
                  </a:cubicBezTo>
                  <a:cubicBezTo>
                    <a:pt x="50" y="132"/>
                    <a:pt x="53" y="152"/>
                    <a:pt x="61" y="17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45" y="190"/>
                    <a:pt x="33" y="196"/>
                    <a:pt x="29" y="205"/>
                  </a:cubicBezTo>
                  <a:cubicBezTo>
                    <a:pt x="26" y="216"/>
                    <a:pt x="30" y="233"/>
                    <a:pt x="36" y="247"/>
                  </a:cubicBezTo>
                  <a:cubicBezTo>
                    <a:pt x="42" y="234"/>
                    <a:pt x="52" y="223"/>
                    <a:pt x="65" y="215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80" y="221"/>
                    <a:pt x="81" y="223"/>
                    <a:pt x="82" y="225"/>
                  </a:cubicBezTo>
                  <a:cubicBezTo>
                    <a:pt x="89" y="225"/>
                    <a:pt x="96" y="225"/>
                    <a:pt x="103" y="225"/>
                  </a:cubicBezTo>
                  <a:cubicBezTo>
                    <a:pt x="104" y="223"/>
                    <a:pt x="105" y="221"/>
                    <a:pt x="105" y="219"/>
                  </a:cubicBezTo>
                  <a:cubicBezTo>
                    <a:pt x="110" y="209"/>
                    <a:pt x="110" y="209"/>
                    <a:pt x="110" y="209"/>
                  </a:cubicBezTo>
                  <a:cubicBezTo>
                    <a:pt x="120" y="215"/>
                    <a:pt x="120" y="215"/>
                    <a:pt x="120" y="215"/>
                  </a:cubicBezTo>
                  <a:cubicBezTo>
                    <a:pt x="133" y="223"/>
                    <a:pt x="142" y="234"/>
                    <a:pt x="148" y="247"/>
                  </a:cubicBezTo>
                  <a:cubicBezTo>
                    <a:pt x="154" y="233"/>
                    <a:pt x="159" y="216"/>
                    <a:pt x="155" y="205"/>
                  </a:cubicBezTo>
                  <a:cubicBezTo>
                    <a:pt x="152" y="196"/>
                    <a:pt x="140" y="190"/>
                    <a:pt x="130" y="187"/>
                  </a:cubicBezTo>
                  <a:cubicBezTo>
                    <a:pt x="120" y="184"/>
                    <a:pt x="120" y="184"/>
                    <a:pt x="120" y="184"/>
                  </a:cubicBezTo>
                  <a:cubicBezTo>
                    <a:pt x="123" y="174"/>
                    <a:pt x="123" y="174"/>
                    <a:pt x="123" y="174"/>
                  </a:cubicBezTo>
                  <a:cubicBezTo>
                    <a:pt x="131" y="152"/>
                    <a:pt x="135" y="132"/>
                    <a:pt x="135" y="116"/>
                  </a:cubicBezTo>
                  <a:cubicBezTo>
                    <a:pt x="135" y="104"/>
                    <a:pt x="133" y="91"/>
                    <a:pt x="129" y="79"/>
                  </a:cubicBezTo>
                  <a:cubicBezTo>
                    <a:pt x="117" y="47"/>
                    <a:pt x="99" y="26"/>
                    <a:pt x="92" y="21"/>
                  </a:cubicBezTo>
                  <a:cubicBezTo>
                    <a:pt x="85" y="26"/>
                    <a:pt x="67" y="47"/>
                    <a:pt x="55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31"/>
            <p:cNvSpPr>
              <a:spLocks noEditPoints="1"/>
            </p:cNvSpPr>
            <p:nvPr/>
          </p:nvSpPr>
          <p:spPr bwMode="auto">
            <a:xfrm>
              <a:off x="4960938" y="5127626"/>
              <a:ext cx="244475" cy="241300"/>
            </a:xfrm>
            <a:custGeom>
              <a:avLst/>
              <a:gdLst>
                <a:gd name="T0" fmla="*/ 32 w 64"/>
                <a:gd name="T1" fmla="*/ 64 h 64"/>
                <a:gd name="T2" fmla="*/ 0 w 64"/>
                <a:gd name="T3" fmla="*/ 32 h 64"/>
                <a:gd name="T4" fmla="*/ 32 w 64"/>
                <a:gd name="T5" fmla="*/ 0 h 64"/>
                <a:gd name="T6" fmla="*/ 64 w 64"/>
                <a:gd name="T7" fmla="*/ 32 h 64"/>
                <a:gd name="T8" fmla="*/ 32 w 64"/>
                <a:gd name="T9" fmla="*/ 64 h 64"/>
                <a:gd name="T10" fmla="*/ 32 w 64"/>
                <a:gd name="T11" fmla="*/ 12 h 64"/>
                <a:gd name="T12" fmla="*/ 12 w 64"/>
                <a:gd name="T13" fmla="*/ 32 h 64"/>
                <a:gd name="T14" fmla="*/ 32 w 64"/>
                <a:gd name="T15" fmla="*/ 52 h 64"/>
                <a:gd name="T16" fmla="*/ 52 w 64"/>
                <a:gd name="T17" fmla="*/ 32 h 64"/>
                <a:gd name="T18" fmla="*/ 32 w 64"/>
                <a:gd name="T1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14" y="64"/>
                    <a:pt x="0" y="50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50" y="0"/>
                    <a:pt x="64" y="14"/>
                    <a:pt x="64" y="32"/>
                  </a:cubicBezTo>
                  <a:cubicBezTo>
                    <a:pt x="64" y="50"/>
                    <a:pt x="50" y="64"/>
                    <a:pt x="32" y="64"/>
                  </a:cubicBezTo>
                  <a:close/>
                  <a:moveTo>
                    <a:pt x="32" y="12"/>
                  </a:moveTo>
                  <a:cubicBezTo>
                    <a:pt x="21" y="12"/>
                    <a:pt x="12" y="21"/>
                    <a:pt x="12" y="32"/>
                  </a:cubicBezTo>
                  <a:cubicBezTo>
                    <a:pt x="12" y="43"/>
                    <a:pt x="21" y="52"/>
                    <a:pt x="32" y="52"/>
                  </a:cubicBezTo>
                  <a:cubicBezTo>
                    <a:pt x="43" y="52"/>
                    <a:pt x="52" y="43"/>
                    <a:pt x="52" y="32"/>
                  </a:cubicBezTo>
                  <a:cubicBezTo>
                    <a:pt x="52" y="21"/>
                    <a:pt x="43" y="12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973638" y="5649913"/>
              <a:ext cx="225425" cy="358775"/>
            </a:xfrm>
            <a:custGeom>
              <a:avLst/>
              <a:gdLst>
                <a:gd name="T0" fmla="*/ 29 w 59"/>
                <a:gd name="T1" fmla="*/ 95 h 95"/>
                <a:gd name="T2" fmla="*/ 24 w 59"/>
                <a:gd name="T3" fmla="*/ 85 h 95"/>
                <a:gd name="T4" fmla="*/ 0 w 59"/>
                <a:gd name="T5" fmla="*/ 26 h 95"/>
                <a:gd name="T6" fmla="*/ 29 w 59"/>
                <a:gd name="T7" fmla="*/ 0 h 95"/>
                <a:gd name="T8" fmla="*/ 59 w 59"/>
                <a:gd name="T9" fmla="*/ 26 h 95"/>
                <a:gd name="T10" fmla="*/ 34 w 59"/>
                <a:gd name="T11" fmla="*/ 85 h 95"/>
                <a:gd name="T12" fmla="*/ 29 w 59"/>
                <a:gd name="T13" fmla="*/ 95 h 95"/>
                <a:gd name="T14" fmla="*/ 29 w 59"/>
                <a:gd name="T15" fmla="*/ 12 h 95"/>
                <a:gd name="T16" fmla="*/ 12 w 59"/>
                <a:gd name="T17" fmla="*/ 26 h 95"/>
                <a:gd name="T18" fmla="*/ 29 w 59"/>
                <a:gd name="T19" fmla="*/ 69 h 95"/>
                <a:gd name="T20" fmla="*/ 47 w 59"/>
                <a:gd name="T21" fmla="*/ 26 h 95"/>
                <a:gd name="T22" fmla="*/ 29 w 59"/>
                <a:gd name="T23" fmla="*/ 1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95">
                  <a:moveTo>
                    <a:pt x="29" y="95"/>
                  </a:moveTo>
                  <a:cubicBezTo>
                    <a:pt x="24" y="85"/>
                    <a:pt x="24" y="85"/>
                    <a:pt x="24" y="85"/>
                  </a:cubicBezTo>
                  <a:cubicBezTo>
                    <a:pt x="20" y="77"/>
                    <a:pt x="0" y="38"/>
                    <a:pt x="0" y="26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45" y="0"/>
                    <a:pt x="59" y="12"/>
                    <a:pt x="59" y="26"/>
                  </a:cubicBezTo>
                  <a:cubicBezTo>
                    <a:pt x="59" y="38"/>
                    <a:pt x="39" y="77"/>
                    <a:pt x="34" y="85"/>
                  </a:cubicBezTo>
                  <a:lnTo>
                    <a:pt x="29" y="95"/>
                  </a:lnTo>
                  <a:close/>
                  <a:moveTo>
                    <a:pt x="29" y="12"/>
                  </a:moveTo>
                  <a:cubicBezTo>
                    <a:pt x="19" y="12"/>
                    <a:pt x="12" y="18"/>
                    <a:pt x="12" y="26"/>
                  </a:cubicBezTo>
                  <a:cubicBezTo>
                    <a:pt x="12" y="31"/>
                    <a:pt x="20" y="50"/>
                    <a:pt x="29" y="69"/>
                  </a:cubicBezTo>
                  <a:cubicBezTo>
                    <a:pt x="38" y="50"/>
                    <a:pt x="47" y="31"/>
                    <a:pt x="47" y="26"/>
                  </a:cubicBezTo>
                  <a:cubicBezTo>
                    <a:pt x="47" y="18"/>
                    <a:pt x="3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34" name="Freeform 199"/>
          <p:cNvSpPr>
            <a:spLocks noEditPoints="1"/>
          </p:cNvSpPr>
          <p:nvPr/>
        </p:nvSpPr>
        <p:spPr bwMode="auto">
          <a:xfrm>
            <a:off x="6224678" y="4632562"/>
            <a:ext cx="410967" cy="308226"/>
          </a:xfrm>
          <a:custGeom>
            <a:avLst/>
            <a:gdLst>
              <a:gd name="T0" fmla="*/ 96 w 112"/>
              <a:gd name="T1" fmla="*/ 0 h 84"/>
              <a:gd name="T2" fmla="*/ 16 w 112"/>
              <a:gd name="T3" fmla="*/ 0 h 84"/>
              <a:gd name="T4" fmla="*/ 0 w 112"/>
              <a:gd name="T5" fmla="*/ 16 h 84"/>
              <a:gd name="T6" fmla="*/ 0 w 112"/>
              <a:gd name="T7" fmla="*/ 68 h 84"/>
              <a:gd name="T8" fmla="*/ 16 w 112"/>
              <a:gd name="T9" fmla="*/ 84 h 84"/>
              <a:gd name="T10" fmla="*/ 96 w 112"/>
              <a:gd name="T11" fmla="*/ 84 h 84"/>
              <a:gd name="T12" fmla="*/ 112 w 112"/>
              <a:gd name="T13" fmla="*/ 68 h 84"/>
              <a:gd name="T14" fmla="*/ 112 w 112"/>
              <a:gd name="T15" fmla="*/ 16 h 84"/>
              <a:gd name="T16" fmla="*/ 96 w 112"/>
              <a:gd name="T17" fmla="*/ 0 h 84"/>
              <a:gd name="T18" fmla="*/ 104 w 112"/>
              <a:gd name="T19" fmla="*/ 16 h 84"/>
              <a:gd name="T20" fmla="*/ 104 w 112"/>
              <a:gd name="T21" fmla="*/ 68 h 84"/>
              <a:gd name="T22" fmla="*/ 104 w 112"/>
              <a:gd name="T23" fmla="*/ 69 h 84"/>
              <a:gd name="T24" fmla="*/ 71 w 112"/>
              <a:gd name="T25" fmla="*/ 38 h 84"/>
              <a:gd name="T26" fmla="*/ 104 w 112"/>
              <a:gd name="T27" fmla="*/ 14 h 84"/>
              <a:gd name="T28" fmla="*/ 104 w 112"/>
              <a:gd name="T29" fmla="*/ 16 h 84"/>
              <a:gd name="T30" fmla="*/ 96 w 112"/>
              <a:gd name="T31" fmla="*/ 8 h 84"/>
              <a:gd name="T32" fmla="*/ 98 w 112"/>
              <a:gd name="T33" fmla="*/ 8 h 84"/>
              <a:gd name="T34" fmla="*/ 55 w 112"/>
              <a:gd name="T35" fmla="*/ 41 h 84"/>
              <a:gd name="T36" fmla="*/ 13 w 112"/>
              <a:gd name="T37" fmla="*/ 9 h 84"/>
              <a:gd name="T38" fmla="*/ 16 w 112"/>
              <a:gd name="T39" fmla="*/ 8 h 84"/>
              <a:gd name="T40" fmla="*/ 96 w 112"/>
              <a:gd name="T41" fmla="*/ 8 h 84"/>
              <a:gd name="T42" fmla="*/ 8 w 112"/>
              <a:gd name="T43" fmla="*/ 69 h 84"/>
              <a:gd name="T44" fmla="*/ 8 w 112"/>
              <a:gd name="T45" fmla="*/ 68 h 84"/>
              <a:gd name="T46" fmla="*/ 8 w 112"/>
              <a:gd name="T47" fmla="*/ 16 h 84"/>
              <a:gd name="T48" fmla="*/ 8 w 112"/>
              <a:gd name="T49" fmla="*/ 15 h 84"/>
              <a:gd name="T50" fmla="*/ 40 w 112"/>
              <a:gd name="T51" fmla="*/ 39 h 84"/>
              <a:gd name="T52" fmla="*/ 8 w 112"/>
              <a:gd name="T53" fmla="*/ 69 h 84"/>
              <a:gd name="T54" fmla="*/ 16 w 112"/>
              <a:gd name="T55" fmla="*/ 76 h 84"/>
              <a:gd name="T56" fmla="*/ 13 w 112"/>
              <a:gd name="T57" fmla="*/ 75 h 84"/>
              <a:gd name="T58" fmla="*/ 47 w 112"/>
              <a:gd name="T59" fmla="*/ 43 h 84"/>
              <a:gd name="T60" fmla="*/ 49 w 112"/>
              <a:gd name="T61" fmla="*/ 45 h 84"/>
              <a:gd name="T62" fmla="*/ 49 w 112"/>
              <a:gd name="T63" fmla="*/ 45 h 84"/>
              <a:gd name="T64" fmla="*/ 55 w 112"/>
              <a:gd name="T65" fmla="*/ 48 h 84"/>
              <a:gd name="T66" fmla="*/ 61 w 112"/>
              <a:gd name="T67" fmla="*/ 45 h 84"/>
              <a:gd name="T68" fmla="*/ 62 w 112"/>
              <a:gd name="T69" fmla="*/ 45 h 84"/>
              <a:gd name="T70" fmla="*/ 65 w 112"/>
              <a:gd name="T71" fmla="*/ 43 h 84"/>
              <a:gd name="T72" fmla="*/ 99 w 112"/>
              <a:gd name="T73" fmla="*/ 75 h 84"/>
              <a:gd name="T74" fmla="*/ 96 w 112"/>
              <a:gd name="T75" fmla="*/ 76 h 84"/>
              <a:gd name="T76" fmla="*/ 16 w 112"/>
              <a:gd name="T77" fmla="*/ 7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2" h="84">
                <a:moveTo>
                  <a:pt x="96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7"/>
                  <a:pt x="7" y="84"/>
                  <a:pt x="1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105" y="84"/>
                  <a:pt x="112" y="77"/>
                  <a:pt x="112" y="68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7"/>
                  <a:pt x="105" y="0"/>
                  <a:pt x="96" y="0"/>
                </a:cubicBezTo>
                <a:close/>
                <a:moveTo>
                  <a:pt x="104" y="16"/>
                </a:move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4" y="69"/>
                  <a:pt x="104" y="69"/>
                </a:cubicBezTo>
                <a:cubicBezTo>
                  <a:pt x="71" y="38"/>
                  <a:pt x="71" y="38"/>
                  <a:pt x="71" y="38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14"/>
                  <a:pt x="104" y="15"/>
                  <a:pt x="104" y="16"/>
                </a:cubicBezTo>
                <a:close/>
                <a:moveTo>
                  <a:pt x="96" y="8"/>
                </a:moveTo>
                <a:cubicBezTo>
                  <a:pt x="97" y="8"/>
                  <a:pt x="98" y="8"/>
                  <a:pt x="98" y="8"/>
                </a:cubicBezTo>
                <a:cubicBezTo>
                  <a:pt x="55" y="41"/>
                  <a:pt x="55" y="41"/>
                  <a:pt x="55" y="41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8"/>
                  <a:pt x="15" y="8"/>
                  <a:pt x="16" y="8"/>
                </a:cubicBezTo>
                <a:lnTo>
                  <a:pt x="96" y="8"/>
                </a:lnTo>
                <a:close/>
                <a:moveTo>
                  <a:pt x="8" y="69"/>
                </a:moveTo>
                <a:cubicBezTo>
                  <a:pt x="8" y="69"/>
                  <a:pt x="8" y="68"/>
                  <a:pt x="8" y="6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8" y="15"/>
                  <a:pt x="8" y="15"/>
                </a:cubicBezTo>
                <a:cubicBezTo>
                  <a:pt x="40" y="39"/>
                  <a:pt x="40" y="39"/>
                  <a:pt x="40" y="39"/>
                </a:cubicBezTo>
                <a:lnTo>
                  <a:pt x="8" y="69"/>
                </a:lnTo>
                <a:close/>
                <a:moveTo>
                  <a:pt x="16" y="76"/>
                </a:moveTo>
                <a:cubicBezTo>
                  <a:pt x="15" y="76"/>
                  <a:pt x="13" y="76"/>
                  <a:pt x="13" y="75"/>
                </a:cubicBezTo>
                <a:cubicBezTo>
                  <a:pt x="47" y="43"/>
                  <a:pt x="47" y="43"/>
                  <a:pt x="47" y="43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51" y="47"/>
                  <a:pt x="53" y="48"/>
                  <a:pt x="55" y="48"/>
                </a:cubicBezTo>
                <a:cubicBezTo>
                  <a:pt x="58" y="48"/>
                  <a:pt x="60" y="47"/>
                  <a:pt x="61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5" y="43"/>
                  <a:pt x="65" y="43"/>
                  <a:pt x="65" y="43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76"/>
                  <a:pt x="97" y="76"/>
                  <a:pt x="96" y="76"/>
                </a:cubicBezTo>
                <a:lnTo>
                  <a:pt x="16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35" name="Group 234"/>
          <p:cNvGrpSpPr/>
          <p:nvPr/>
        </p:nvGrpSpPr>
        <p:grpSpPr>
          <a:xfrm>
            <a:off x="5226363" y="4609239"/>
            <a:ext cx="407596" cy="354872"/>
            <a:chOff x="1482726" y="3625850"/>
            <a:chExt cx="319088" cy="277813"/>
          </a:xfrm>
          <a:solidFill>
            <a:schemeClr val="tx1"/>
          </a:solidFill>
        </p:grpSpPr>
        <p:sp>
          <p:nvSpPr>
            <p:cNvPr id="236" name="Freeform 143"/>
            <p:cNvSpPr>
              <a:spLocks noEditPoints="1"/>
            </p:cNvSpPr>
            <p:nvPr/>
          </p:nvSpPr>
          <p:spPr bwMode="auto">
            <a:xfrm>
              <a:off x="1482726" y="3625850"/>
              <a:ext cx="319088" cy="277813"/>
            </a:xfrm>
            <a:custGeom>
              <a:avLst/>
              <a:gdLst>
                <a:gd name="T0" fmla="*/ 108 w 120"/>
                <a:gd name="T1" fmla="*/ 0 h 104"/>
                <a:gd name="T2" fmla="*/ 12 w 120"/>
                <a:gd name="T3" fmla="*/ 0 h 104"/>
                <a:gd name="T4" fmla="*/ 0 w 120"/>
                <a:gd name="T5" fmla="*/ 12 h 104"/>
                <a:gd name="T6" fmla="*/ 0 w 120"/>
                <a:gd name="T7" fmla="*/ 16 h 104"/>
                <a:gd name="T8" fmla="*/ 8 w 120"/>
                <a:gd name="T9" fmla="*/ 27 h 104"/>
                <a:gd name="T10" fmla="*/ 8 w 120"/>
                <a:gd name="T11" fmla="*/ 96 h 104"/>
                <a:gd name="T12" fmla="*/ 16 w 120"/>
                <a:gd name="T13" fmla="*/ 104 h 104"/>
                <a:gd name="T14" fmla="*/ 104 w 120"/>
                <a:gd name="T15" fmla="*/ 104 h 104"/>
                <a:gd name="T16" fmla="*/ 112 w 120"/>
                <a:gd name="T17" fmla="*/ 96 h 104"/>
                <a:gd name="T18" fmla="*/ 112 w 120"/>
                <a:gd name="T19" fmla="*/ 27 h 104"/>
                <a:gd name="T20" fmla="*/ 120 w 120"/>
                <a:gd name="T21" fmla="*/ 16 h 104"/>
                <a:gd name="T22" fmla="*/ 120 w 120"/>
                <a:gd name="T23" fmla="*/ 12 h 104"/>
                <a:gd name="T24" fmla="*/ 108 w 120"/>
                <a:gd name="T25" fmla="*/ 0 h 104"/>
                <a:gd name="T26" fmla="*/ 8 w 120"/>
                <a:gd name="T27" fmla="*/ 12 h 104"/>
                <a:gd name="T28" fmla="*/ 12 w 120"/>
                <a:gd name="T29" fmla="*/ 8 h 104"/>
                <a:gd name="T30" fmla="*/ 108 w 120"/>
                <a:gd name="T31" fmla="*/ 8 h 104"/>
                <a:gd name="T32" fmla="*/ 112 w 120"/>
                <a:gd name="T33" fmla="*/ 12 h 104"/>
                <a:gd name="T34" fmla="*/ 112 w 120"/>
                <a:gd name="T35" fmla="*/ 16 h 104"/>
                <a:gd name="T36" fmla="*/ 108 w 120"/>
                <a:gd name="T37" fmla="*/ 20 h 104"/>
                <a:gd name="T38" fmla="*/ 108 w 120"/>
                <a:gd name="T39" fmla="*/ 20 h 104"/>
                <a:gd name="T40" fmla="*/ 12 w 120"/>
                <a:gd name="T41" fmla="*/ 20 h 104"/>
                <a:gd name="T42" fmla="*/ 12 w 120"/>
                <a:gd name="T43" fmla="*/ 20 h 104"/>
                <a:gd name="T44" fmla="*/ 8 w 120"/>
                <a:gd name="T45" fmla="*/ 16 h 104"/>
                <a:gd name="T46" fmla="*/ 8 w 120"/>
                <a:gd name="T47" fmla="*/ 12 h 104"/>
                <a:gd name="T48" fmla="*/ 16 w 120"/>
                <a:gd name="T49" fmla="*/ 96 h 104"/>
                <a:gd name="T50" fmla="*/ 16 w 120"/>
                <a:gd name="T51" fmla="*/ 28 h 104"/>
                <a:gd name="T52" fmla="*/ 104 w 120"/>
                <a:gd name="T53" fmla="*/ 28 h 104"/>
                <a:gd name="T54" fmla="*/ 104 w 120"/>
                <a:gd name="T55" fmla="*/ 96 h 104"/>
                <a:gd name="T56" fmla="*/ 16 w 120"/>
                <a:gd name="T57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0" h="104">
                  <a:moveTo>
                    <a:pt x="108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1"/>
                    <a:pt x="3" y="26"/>
                    <a:pt x="8" y="27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100"/>
                    <a:pt x="12" y="104"/>
                    <a:pt x="16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8" y="104"/>
                    <a:pt x="112" y="100"/>
                    <a:pt x="112" y="96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7" y="26"/>
                    <a:pt x="120" y="21"/>
                    <a:pt x="120" y="16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5"/>
                    <a:pt x="115" y="0"/>
                    <a:pt x="108" y="0"/>
                  </a:cubicBezTo>
                  <a:close/>
                  <a:moveTo>
                    <a:pt x="8" y="12"/>
                  </a:moveTo>
                  <a:cubicBezTo>
                    <a:pt x="8" y="10"/>
                    <a:pt x="10" y="8"/>
                    <a:pt x="12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10" y="8"/>
                    <a:pt x="112" y="10"/>
                    <a:pt x="112" y="12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8"/>
                    <a:pt x="110" y="20"/>
                    <a:pt x="108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0" y="20"/>
                    <a:pt x="8" y="18"/>
                    <a:pt x="8" y="16"/>
                  </a:cubicBezTo>
                  <a:lnTo>
                    <a:pt x="8" y="12"/>
                  </a:lnTo>
                  <a:close/>
                  <a:moveTo>
                    <a:pt x="16" y="96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96"/>
                    <a:pt x="104" y="96"/>
                    <a:pt x="104" y="96"/>
                  </a:cubicBezTo>
                  <a:lnTo>
                    <a:pt x="1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144"/>
            <p:cNvSpPr>
              <a:spLocks/>
            </p:cNvSpPr>
            <p:nvPr/>
          </p:nvSpPr>
          <p:spPr bwMode="auto">
            <a:xfrm>
              <a:off x="1600201" y="3732213"/>
              <a:ext cx="84138" cy="22225"/>
            </a:xfrm>
            <a:custGeom>
              <a:avLst/>
              <a:gdLst>
                <a:gd name="T0" fmla="*/ 28 w 32"/>
                <a:gd name="T1" fmla="*/ 0 h 8"/>
                <a:gd name="T2" fmla="*/ 4 w 32"/>
                <a:gd name="T3" fmla="*/ 0 h 8"/>
                <a:gd name="T4" fmla="*/ 0 w 32"/>
                <a:gd name="T5" fmla="*/ 4 h 8"/>
                <a:gd name="T6" fmla="*/ 4 w 32"/>
                <a:gd name="T7" fmla="*/ 8 h 8"/>
                <a:gd name="T8" fmla="*/ 28 w 32"/>
                <a:gd name="T9" fmla="*/ 8 h 8"/>
                <a:gd name="T10" fmla="*/ 32 w 32"/>
                <a:gd name="T11" fmla="*/ 4 h 8"/>
                <a:gd name="T12" fmla="*/ 28 w 3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">
                  <a:moveTo>
                    <a:pt x="2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8"/>
                    <a:pt x="32" y="6"/>
                    <a:pt x="32" y="4"/>
                  </a:cubicBezTo>
                  <a:cubicBezTo>
                    <a:pt x="32" y="2"/>
                    <a:pt x="30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7278732" y="4607811"/>
            <a:ext cx="370533" cy="357729"/>
            <a:chOff x="4064000" y="5461000"/>
            <a:chExt cx="735013" cy="709613"/>
          </a:xfrm>
          <a:solidFill>
            <a:schemeClr val="tx1"/>
          </a:solidFill>
        </p:grpSpPr>
        <p:sp>
          <p:nvSpPr>
            <p:cNvPr id="239" name="Freeform 20"/>
            <p:cNvSpPr>
              <a:spLocks noEditPoints="1"/>
            </p:cNvSpPr>
            <p:nvPr/>
          </p:nvSpPr>
          <p:spPr bwMode="auto">
            <a:xfrm>
              <a:off x="4064000" y="5461000"/>
              <a:ext cx="708025" cy="709613"/>
            </a:xfrm>
            <a:custGeom>
              <a:avLst/>
              <a:gdLst>
                <a:gd name="T0" fmla="*/ 142 w 186"/>
                <a:gd name="T1" fmla="*/ 155 h 186"/>
                <a:gd name="T2" fmla="*/ 125 w 186"/>
                <a:gd name="T3" fmla="*/ 165 h 186"/>
                <a:gd name="T4" fmla="*/ 131 w 186"/>
                <a:gd name="T5" fmla="*/ 156 h 186"/>
                <a:gd name="T6" fmla="*/ 121 w 186"/>
                <a:gd name="T7" fmla="*/ 157 h 186"/>
                <a:gd name="T8" fmla="*/ 114 w 186"/>
                <a:gd name="T9" fmla="*/ 156 h 186"/>
                <a:gd name="T10" fmla="*/ 93 w 186"/>
                <a:gd name="T11" fmla="*/ 172 h 186"/>
                <a:gd name="T12" fmla="*/ 60 w 186"/>
                <a:gd name="T13" fmla="*/ 131 h 186"/>
                <a:gd name="T14" fmla="*/ 76 w 186"/>
                <a:gd name="T15" fmla="*/ 131 h 186"/>
                <a:gd name="T16" fmla="*/ 72 w 186"/>
                <a:gd name="T17" fmla="*/ 120 h 186"/>
                <a:gd name="T18" fmla="*/ 71 w 186"/>
                <a:gd name="T19" fmla="*/ 117 h 186"/>
                <a:gd name="T20" fmla="*/ 57 w 186"/>
                <a:gd name="T21" fmla="*/ 117 h 186"/>
                <a:gd name="T22" fmla="*/ 56 w 186"/>
                <a:gd name="T23" fmla="*/ 93 h 186"/>
                <a:gd name="T24" fmla="*/ 57 w 186"/>
                <a:gd name="T25" fmla="*/ 72 h 186"/>
                <a:gd name="T26" fmla="*/ 81 w 186"/>
                <a:gd name="T27" fmla="*/ 72 h 186"/>
                <a:gd name="T28" fmla="*/ 98 w 186"/>
                <a:gd name="T29" fmla="*/ 58 h 186"/>
                <a:gd name="T30" fmla="*/ 60 w 186"/>
                <a:gd name="T31" fmla="*/ 58 h 186"/>
                <a:gd name="T32" fmla="*/ 93 w 186"/>
                <a:gd name="T33" fmla="*/ 14 h 186"/>
                <a:gd name="T34" fmla="*/ 125 w 186"/>
                <a:gd name="T35" fmla="*/ 53 h 186"/>
                <a:gd name="T36" fmla="*/ 140 w 186"/>
                <a:gd name="T37" fmla="*/ 56 h 186"/>
                <a:gd name="T38" fmla="*/ 125 w 186"/>
                <a:gd name="T39" fmla="*/ 21 h 186"/>
                <a:gd name="T40" fmla="*/ 164 w 186"/>
                <a:gd name="T41" fmla="*/ 58 h 186"/>
                <a:gd name="T42" fmla="*/ 145 w 186"/>
                <a:gd name="T43" fmla="*/ 58 h 186"/>
                <a:gd name="T44" fmla="*/ 162 w 186"/>
                <a:gd name="T45" fmla="*/ 72 h 186"/>
                <a:gd name="T46" fmla="*/ 169 w 186"/>
                <a:gd name="T47" fmla="*/ 72 h 186"/>
                <a:gd name="T48" fmla="*/ 172 w 186"/>
                <a:gd name="T49" fmla="*/ 93 h 186"/>
                <a:gd name="T50" fmla="*/ 172 w 186"/>
                <a:gd name="T51" fmla="*/ 94 h 186"/>
                <a:gd name="T52" fmla="*/ 170 w 186"/>
                <a:gd name="T53" fmla="*/ 123 h 186"/>
                <a:gd name="T54" fmla="*/ 178 w 186"/>
                <a:gd name="T55" fmla="*/ 131 h 186"/>
                <a:gd name="T56" fmla="*/ 178 w 186"/>
                <a:gd name="T57" fmla="*/ 131 h 186"/>
                <a:gd name="T58" fmla="*/ 179 w 186"/>
                <a:gd name="T59" fmla="*/ 131 h 186"/>
                <a:gd name="T60" fmla="*/ 179 w 186"/>
                <a:gd name="T61" fmla="*/ 128 h 186"/>
                <a:gd name="T62" fmla="*/ 186 w 186"/>
                <a:gd name="T63" fmla="*/ 93 h 186"/>
                <a:gd name="T64" fmla="*/ 93 w 186"/>
                <a:gd name="T65" fmla="*/ 0 h 186"/>
                <a:gd name="T66" fmla="*/ 0 w 186"/>
                <a:gd name="T67" fmla="*/ 93 h 186"/>
                <a:gd name="T68" fmla="*/ 93 w 186"/>
                <a:gd name="T69" fmla="*/ 186 h 186"/>
                <a:gd name="T70" fmla="*/ 151 w 186"/>
                <a:gd name="T71" fmla="*/ 166 h 186"/>
                <a:gd name="T72" fmla="*/ 142 w 186"/>
                <a:gd name="T73" fmla="*/ 155 h 186"/>
                <a:gd name="T74" fmla="*/ 61 w 186"/>
                <a:gd name="T75" fmla="*/ 21 h 186"/>
                <a:gd name="T76" fmla="*/ 45 w 186"/>
                <a:gd name="T77" fmla="*/ 58 h 186"/>
                <a:gd name="T78" fmla="*/ 22 w 186"/>
                <a:gd name="T79" fmla="*/ 58 h 186"/>
                <a:gd name="T80" fmla="*/ 61 w 186"/>
                <a:gd name="T81" fmla="*/ 21 h 186"/>
                <a:gd name="T82" fmla="*/ 14 w 186"/>
                <a:gd name="T83" fmla="*/ 93 h 186"/>
                <a:gd name="T84" fmla="*/ 17 w 186"/>
                <a:gd name="T85" fmla="*/ 72 h 186"/>
                <a:gd name="T86" fmla="*/ 43 w 186"/>
                <a:gd name="T87" fmla="*/ 72 h 186"/>
                <a:gd name="T88" fmla="*/ 42 w 186"/>
                <a:gd name="T89" fmla="*/ 93 h 186"/>
                <a:gd name="T90" fmla="*/ 43 w 186"/>
                <a:gd name="T91" fmla="*/ 117 h 186"/>
                <a:gd name="T92" fmla="*/ 17 w 186"/>
                <a:gd name="T93" fmla="*/ 117 h 186"/>
                <a:gd name="T94" fmla="*/ 14 w 186"/>
                <a:gd name="T95" fmla="*/ 93 h 186"/>
                <a:gd name="T96" fmla="*/ 23 w 186"/>
                <a:gd name="T97" fmla="*/ 131 h 186"/>
                <a:gd name="T98" fmla="*/ 46 w 186"/>
                <a:gd name="T99" fmla="*/ 131 h 186"/>
                <a:gd name="T100" fmla="*/ 61 w 186"/>
                <a:gd name="T101" fmla="*/ 165 h 186"/>
                <a:gd name="T102" fmla="*/ 23 w 186"/>
                <a:gd name="T103" fmla="*/ 13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" h="186">
                  <a:moveTo>
                    <a:pt x="142" y="155"/>
                  </a:moveTo>
                  <a:cubicBezTo>
                    <a:pt x="137" y="159"/>
                    <a:pt x="131" y="163"/>
                    <a:pt x="125" y="165"/>
                  </a:cubicBezTo>
                  <a:cubicBezTo>
                    <a:pt x="127" y="162"/>
                    <a:pt x="129" y="159"/>
                    <a:pt x="131" y="156"/>
                  </a:cubicBezTo>
                  <a:cubicBezTo>
                    <a:pt x="128" y="157"/>
                    <a:pt x="124" y="157"/>
                    <a:pt x="121" y="157"/>
                  </a:cubicBezTo>
                  <a:cubicBezTo>
                    <a:pt x="119" y="157"/>
                    <a:pt x="117" y="157"/>
                    <a:pt x="114" y="156"/>
                  </a:cubicBezTo>
                  <a:cubicBezTo>
                    <a:pt x="108" y="166"/>
                    <a:pt x="100" y="172"/>
                    <a:pt x="93" y="172"/>
                  </a:cubicBezTo>
                  <a:cubicBezTo>
                    <a:pt x="81" y="172"/>
                    <a:pt x="67" y="156"/>
                    <a:pt x="60" y="131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4" y="127"/>
                    <a:pt x="73" y="124"/>
                    <a:pt x="72" y="120"/>
                  </a:cubicBezTo>
                  <a:cubicBezTo>
                    <a:pt x="71" y="119"/>
                    <a:pt x="71" y="118"/>
                    <a:pt x="71" y="117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09"/>
                    <a:pt x="56" y="101"/>
                    <a:pt x="56" y="93"/>
                  </a:cubicBezTo>
                  <a:cubicBezTo>
                    <a:pt x="56" y="86"/>
                    <a:pt x="56" y="79"/>
                    <a:pt x="57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5" y="66"/>
                    <a:pt x="91" y="62"/>
                    <a:pt x="98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6" y="32"/>
                    <a:pt x="80" y="14"/>
                    <a:pt x="93" y="14"/>
                  </a:cubicBezTo>
                  <a:cubicBezTo>
                    <a:pt x="105" y="14"/>
                    <a:pt x="118" y="29"/>
                    <a:pt x="125" y="53"/>
                  </a:cubicBezTo>
                  <a:cubicBezTo>
                    <a:pt x="130" y="53"/>
                    <a:pt x="135" y="54"/>
                    <a:pt x="140" y="56"/>
                  </a:cubicBezTo>
                  <a:cubicBezTo>
                    <a:pt x="137" y="42"/>
                    <a:pt x="132" y="30"/>
                    <a:pt x="125" y="21"/>
                  </a:cubicBezTo>
                  <a:cubicBezTo>
                    <a:pt x="142" y="28"/>
                    <a:pt x="156" y="42"/>
                    <a:pt x="164" y="58"/>
                  </a:cubicBezTo>
                  <a:cubicBezTo>
                    <a:pt x="145" y="58"/>
                    <a:pt x="145" y="58"/>
                    <a:pt x="145" y="58"/>
                  </a:cubicBezTo>
                  <a:cubicBezTo>
                    <a:pt x="151" y="62"/>
                    <a:pt x="157" y="66"/>
                    <a:pt x="162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1" y="79"/>
                    <a:pt x="172" y="86"/>
                    <a:pt x="172" y="93"/>
                  </a:cubicBezTo>
                  <a:cubicBezTo>
                    <a:pt x="172" y="93"/>
                    <a:pt x="172" y="94"/>
                    <a:pt x="172" y="94"/>
                  </a:cubicBezTo>
                  <a:cubicBezTo>
                    <a:pt x="174" y="104"/>
                    <a:pt x="173" y="113"/>
                    <a:pt x="170" y="123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179" y="131"/>
                    <a:pt x="179" y="131"/>
                    <a:pt x="179" y="131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84" y="117"/>
                    <a:pt x="186" y="106"/>
                    <a:pt x="186" y="93"/>
                  </a:cubicBezTo>
                  <a:cubicBezTo>
                    <a:pt x="186" y="42"/>
                    <a:pt x="144" y="0"/>
                    <a:pt x="93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4"/>
                    <a:pt x="42" y="186"/>
                    <a:pt x="93" y="186"/>
                  </a:cubicBezTo>
                  <a:cubicBezTo>
                    <a:pt x="115" y="186"/>
                    <a:pt x="135" y="178"/>
                    <a:pt x="151" y="166"/>
                  </a:cubicBezTo>
                  <a:lnTo>
                    <a:pt x="142" y="155"/>
                  </a:lnTo>
                  <a:close/>
                  <a:moveTo>
                    <a:pt x="61" y="21"/>
                  </a:moveTo>
                  <a:cubicBezTo>
                    <a:pt x="54" y="31"/>
                    <a:pt x="49" y="44"/>
                    <a:pt x="45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0" y="42"/>
                    <a:pt x="44" y="28"/>
                    <a:pt x="61" y="21"/>
                  </a:cubicBezTo>
                  <a:close/>
                  <a:moveTo>
                    <a:pt x="14" y="93"/>
                  </a:moveTo>
                  <a:cubicBezTo>
                    <a:pt x="14" y="86"/>
                    <a:pt x="15" y="79"/>
                    <a:pt x="17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2" y="79"/>
                    <a:pt x="42" y="86"/>
                    <a:pt x="42" y="93"/>
                  </a:cubicBezTo>
                  <a:cubicBezTo>
                    <a:pt x="42" y="101"/>
                    <a:pt x="42" y="109"/>
                    <a:pt x="43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09"/>
                    <a:pt x="14" y="101"/>
                    <a:pt x="14" y="93"/>
                  </a:cubicBezTo>
                  <a:close/>
                  <a:moveTo>
                    <a:pt x="23" y="131"/>
                  </a:moveTo>
                  <a:cubicBezTo>
                    <a:pt x="46" y="131"/>
                    <a:pt x="46" y="131"/>
                    <a:pt x="46" y="131"/>
                  </a:cubicBezTo>
                  <a:cubicBezTo>
                    <a:pt x="49" y="144"/>
                    <a:pt x="54" y="156"/>
                    <a:pt x="61" y="165"/>
                  </a:cubicBezTo>
                  <a:cubicBezTo>
                    <a:pt x="45" y="158"/>
                    <a:pt x="32" y="146"/>
                    <a:pt x="2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21"/>
            <p:cNvSpPr>
              <a:spLocks noEditPoints="1"/>
            </p:cNvSpPr>
            <p:nvPr/>
          </p:nvSpPr>
          <p:spPr bwMode="auto">
            <a:xfrm>
              <a:off x="4352925" y="5691188"/>
              <a:ext cx="446088" cy="446088"/>
            </a:xfrm>
            <a:custGeom>
              <a:avLst/>
              <a:gdLst>
                <a:gd name="T0" fmla="*/ 116 w 117"/>
                <a:gd name="T1" fmla="*/ 103 h 117"/>
                <a:gd name="T2" fmla="*/ 81 w 117"/>
                <a:gd name="T3" fmla="*/ 65 h 117"/>
                <a:gd name="T4" fmla="*/ 80 w 117"/>
                <a:gd name="T5" fmla="*/ 65 h 117"/>
                <a:gd name="T6" fmla="*/ 84 w 117"/>
                <a:gd name="T7" fmla="*/ 33 h 117"/>
                <a:gd name="T8" fmla="*/ 33 w 117"/>
                <a:gd name="T9" fmla="*/ 6 h 117"/>
                <a:gd name="T10" fmla="*/ 7 w 117"/>
                <a:gd name="T11" fmla="*/ 57 h 117"/>
                <a:gd name="T12" fmla="*/ 57 w 117"/>
                <a:gd name="T13" fmla="*/ 83 h 117"/>
                <a:gd name="T14" fmla="*/ 67 w 117"/>
                <a:gd name="T15" fmla="*/ 79 h 117"/>
                <a:gd name="T16" fmla="*/ 101 w 117"/>
                <a:gd name="T17" fmla="*/ 116 h 117"/>
                <a:gd name="T18" fmla="*/ 106 w 117"/>
                <a:gd name="T19" fmla="*/ 115 h 117"/>
                <a:gd name="T20" fmla="*/ 114 w 117"/>
                <a:gd name="T21" fmla="*/ 108 h 117"/>
                <a:gd name="T22" fmla="*/ 116 w 117"/>
                <a:gd name="T23" fmla="*/ 103 h 117"/>
                <a:gd name="T24" fmla="*/ 17 w 117"/>
                <a:gd name="T25" fmla="*/ 54 h 117"/>
                <a:gd name="T26" fmla="*/ 36 w 117"/>
                <a:gd name="T27" fmla="*/ 17 h 117"/>
                <a:gd name="T28" fmla="*/ 73 w 117"/>
                <a:gd name="T29" fmla="*/ 36 h 117"/>
                <a:gd name="T30" fmla="*/ 54 w 117"/>
                <a:gd name="T31" fmla="*/ 73 h 117"/>
                <a:gd name="T32" fmla="*/ 17 w 117"/>
                <a:gd name="T33" fmla="*/ 5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17">
                  <a:moveTo>
                    <a:pt x="116" y="103"/>
                  </a:move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6" y="55"/>
                    <a:pt x="87" y="44"/>
                    <a:pt x="84" y="33"/>
                  </a:cubicBezTo>
                  <a:cubicBezTo>
                    <a:pt x="77" y="11"/>
                    <a:pt x="54" y="0"/>
                    <a:pt x="33" y="6"/>
                  </a:cubicBezTo>
                  <a:cubicBezTo>
                    <a:pt x="12" y="13"/>
                    <a:pt x="0" y="36"/>
                    <a:pt x="7" y="57"/>
                  </a:cubicBezTo>
                  <a:cubicBezTo>
                    <a:pt x="13" y="78"/>
                    <a:pt x="36" y="90"/>
                    <a:pt x="57" y="83"/>
                  </a:cubicBezTo>
                  <a:cubicBezTo>
                    <a:pt x="61" y="82"/>
                    <a:pt x="64" y="81"/>
                    <a:pt x="67" y="79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7"/>
                    <a:pt x="104" y="117"/>
                    <a:pt x="106" y="115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6" y="106"/>
                    <a:pt x="117" y="104"/>
                    <a:pt x="116" y="103"/>
                  </a:cubicBezTo>
                  <a:close/>
                  <a:moveTo>
                    <a:pt x="17" y="54"/>
                  </a:moveTo>
                  <a:cubicBezTo>
                    <a:pt x="12" y="38"/>
                    <a:pt x="21" y="22"/>
                    <a:pt x="36" y="17"/>
                  </a:cubicBezTo>
                  <a:cubicBezTo>
                    <a:pt x="52" y="12"/>
                    <a:pt x="69" y="20"/>
                    <a:pt x="73" y="36"/>
                  </a:cubicBezTo>
                  <a:cubicBezTo>
                    <a:pt x="78" y="52"/>
                    <a:pt x="70" y="68"/>
                    <a:pt x="54" y="73"/>
                  </a:cubicBezTo>
                  <a:cubicBezTo>
                    <a:pt x="39" y="78"/>
                    <a:pt x="22" y="69"/>
                    <a:pt x="1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22"/>
            <p:cNvSpPr>
              <a:spLocks/>
            </p:cNvSpPr>
            <p:nvPr/>
          </p:nvSpPr>
          <p:spPr bwMode="auto">
            <a:xfrm>
              <a:off x="4433888" y="5754688"/>
              <a:ext cx="190500" cy="141288"/>
            </a:xfrm>
            <a:custGeom>
              <a:avLst/>
              <a:gdLst>
                <a:gd name="T0" fmla="*/ 10 w 50"/>
                <a:gd name="T1" fmla="*/ 16 h 37"/>
                <a:gd name="T2" fmla="*/ 48 w 50"/>
                <a:gd name="T3" fmla="*/ 36 h 37"/>
                <a:gd name="T4" fmla="*/ 48 w 50"/>
                <a:gd name="T5" fmla="*/ 37 h 37"/>
                <a:gd name="T6" fmla="*/ 49 w 50"/>
                <a:gd name="T7" fmla="*/ 20 h 37"/>
                <a:gd name="T8" fmla="*/ 17 w 50"/>
                <a:gd name="T9" fmla="*/ 4 h 37"/>
                <a:gd name="T10" fmla="*/ 0 w 50"/>
                <a:gd name="T11" fmla="*/ 21 h 37"/>
                <a:gd name="T12" fmla="*/ 10 w 50"/>
                <a:gd name="T13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37">
                  <a:moveTo>
                    <a:pt x="10" y="16"/>
                  </a:moveTo>
                  <a:cubicBezTo>
                    <a:pt x="26" y="11"/>
                    <a:pt x="43" y="20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50" y="32"/>
                    <a:pt x="50" y="26"/>
                    <a:pt x="49" y="20"/>
                  </a:cubicBezTo>
                  <a:cubicBezTo>
                    <a:pt x="45" y="7"/>
                    <a:pt x="30" y="0"/>
                    <a:pt x="17" y="4"/>
                  </a:cubicBezTo>
                  <a:cubicBezTo>
                    <a:pt x="8" y="6"/>
                    <a:pt x="2" y="13"/>
                    <a:pt x="0" y="21"/>
                  </a:cubicBezTo>
                  <a:cubicBezTo>
                    <a:pt x="3" y="19"/>
                    <a:pt x="6" y="17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8247273" y="4575705"/>
            <a:ext cx="397830" cy="421941"/>
            <a:chOff x="7404100" y="3633788"/>
            <a:chExt cx="628651" cy="666751"/>
          </a:xfrm>
          <a:solidFill>
            <a:schemeClr val="tx1"/>
          </a:solidFill>
        </p:grpSpPr>
        <p:sp>
          <p:nvSpPr>
            <p:cNvPr id="243" name="Freeform 20"/>
            <p:cNvSpPr>
              <a:spLocks noEditPoints="1"/>
            </p:cNvSpPr>
            <p:nvPr/>
          </p:nvSpPr>
          <p:spPr bwMode="auto">
            <a:xfrm>
              <a:off x="7404100" y="3870326"/>
              <a:ext cx="427038" cy="430213"/>
            </a:xfrm>
            <a:custGeom>
              <a:avLst/>
              <a:gdLst>
                <a:gd name="T0" fmla="*/ 115 w 136"/>
                <a:gd name="T1" fmla="*/ 94 h 137"/>
                <a:gd name="T2" fmla="*/ 119 w 136"/>
                <a:gd name="T3" fmla="*/ 83 h 137"/>
                <a:gd name="T4" fmla="*/ 136 w 136"/>
                <a:gd name="T5" fmla="*/ 77 h 137"/>
                <a:gd name="T6" fmla="*/ 136 w 136"/>
                <a:gd name="T7" fmla="*/ 68 h 137"/>
                <a:gd name="T8" fmla="*/ 136 w 136"/>
                <a:gd name="T9" fmla="*/ 60 h 137"/>
                <a:gd name="T10" fmla="*/ 119 w 136"/>
                <a:gd name="T11" fmla="*/ 54 h 137"/>
                <a:gd name="T12" fmla="*/ 115 w 136"/>
                <a:gd name="T13" fmla="*/ 43 h 137"/>
                <a:gd name="T14" fmla="*/ 122 w 136"/>
                <a:gd name="T15" fmla="*/ 27 h 137"/>
                <a:gd name="T16" fmla="*/ 110 w 136"/>
                <a:gd name="T17" fmla="*/ 14 h 137"/>
                <a:gd name="T18" fmla="*/ 94 w 136"/>
                <a:gd name="T19" fmla="*/ 22 h 137"/>
                <a:gd name="T20" fmla="*/ 83 w 136"/>
                <a:gd name="T21" fmla="*/ 18 h 137"/>
                <a:gd name="T22" fmla="*/ 77 w 136"/>
                <a:gd name="T23" fmla="*/ 1 h 137"/>
                <a:gd name="T24" fmla="*/ 68 w 136"/>
                <a:gd name="T25" fmla="*/ 0 h 137"/>
                <a:gd name="T26" fmla="*/ 59 w 136"/>
                <a:gd name="T27" fmla="*/ 1 h 137"/>
                <a:gd name="T28" fmla="*/ 53 w 136"/>
                <a:gd name="T29" fmla="*/ 18 h 137"/>
                <a:gd name="T30" fmla="*/ 43 w 136"/>
                <a:gd name="T31" fmla="*/ 22 h 137"/>
                <a:gd name="T32" fmla="*/ 26 w 136"/>
                <a:gd name="T33" fmla="*/ 14 h 137"/>
                <a:gd name="T34" fmla="*/ 14 w 136"/>
                <a:gd name="T35" fmla="*/ 27 h 137"/>
                <a:gd name="T36" fmla="*/ 22 w 136"/>
                <a:gd name="T37" fmla="*/ 43 h 137"/>
                <a:gd name="T38" fmla="*/ 17 w 136"/>
                <a:gd name="T39" fmla="*/ 54 h 137"/>
                <a:gd name="T40" fmla="*/ 0 w 136"/>
                <a:gd name="T41" fmla="*/ 60 h 137"/>
                <a:gd name="T42" fmla="*/ 0 w 136"/>
                <a:gd name="T43" fmla="*/ 68 h 137"/>
                <a:gd name="T44" fmla="*/ 0 w 136"/>
                <a:gd name="T45" fmla="*/ 77 h 137"/>
                <a:gd name="T46" fmla="*/ 17 w 136"/>
                <a:gd name="T47" fmla="*/ 83 h 137"/>
                <a:gd name="T48" fmla="*/ 22 w 136"/>
                <a:gd name="T49" fmla="*/ 94 h 137"/>
                <a:gd name="T50" fmla="*/ 14 w 136"/>
                <a:gd name="T51" fmla="*/ 110 h 137"/>
                <a:gd name="T52" fmla="*/ 26 w 136"/>
                <a:gd name="T53" fmla="*/ 123 h 137"/>
                <a:gd name="T54" fmla="*/ 43 w 136"/>
                <a:gd name="T55" fmla="*/ 115 h 137"/>
                <a:gd name="T56" fmla="*/ 53 w 136"/>
                <a:gd name="T57" fmla="*/ 119 h 137"/>
                <a:gd name="T58" fmla="*/ 59 w 136"/>
                <a:gd name="T59" fmla="*/ 136 h 137"/>
                <a:gd name="T60" fmla="*/ 68 w 136"/>
                <a:gd name="T61" fmla="*/ 137 h 137"/>
                <a:gd name="T62" fmla="*/ 77 w 136"/>
                <a:gd name="T63" fmla="*/ 136 h 137"/>
                <a:gd name="T64" fmla="*/ 83 w 136"/>
                <a:gd name="T65" fmla="*/ 119 h 137"/>
                <a:gd name="T66" fmla="*/ 94 w 136"/>
                <a:gd name="T67" fmla="*/ 115 h 137"/>
                <a:gd name="T68" fmla="*/ 110 w 136"/>
                <a:gd name="T69" fmla="*/ 123 h 137"/>
                <a:gd name="T70" fmla="*/ 122 w 136"/>
                <a:gd name="T71" fmla="*/ 110 h 137"/>
                <a:gd name="T72" fmla="*/ 115 w 136"/>
                <a:gd name="T73" fmla="*/ 94 h 137"/>
                <a:gd name="T74" fmla="*/ 68 w 136"/>
                <a:gd name="T75" fmla="*/ 92 h 137"/>
                <a:gd name="T76" fmla="*/ 44 w 136"/>
                <a:gd name="T77" fmla="*/ 68 h 137"/>
                <a:gd name="T78" fmla="*/ 68 w 136"/>
                <a:gd name="T79" fmla="*/ 45 h 137"/>
                <a:gd name="T80" fmla="*/ 92 w 136"/>
                <a:gd name="T81" fmla="*/ 68 h 137"/>
                <a:gd name="T82" fmla="*/ 68 w 136"/>
                <a:gd name="T83" fmla="*/ 9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6" h="137">
                  <a:moveTo>
                    <a:pt x="115" y="94"/>
                  </a:moveTo>
                  <a:cubicBezTo>
                    <a:pt x="116" y="91"/>
                    <a:pt x="118" y="87"/>
                    <a:pt x="119" y="83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6" y="74"/>
                    <a:pt x="136" y="71"/>
                    <a:pt x="136" y="68"/>
                  </a:cubicBezTo>
                  <a:cubicBezTo>
                    <a:pt x="136" y="65"/>
                    <a:pt x="136" y="63"/>
                    <a:pt x="136" y="60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18" y="50"/>
                    <a:pt x="116" y="46"/>
                    <a:pt x="115" y="43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19" y="22"/>
                    <a:pt x="115" y="18"/>
                    <a:pt x="110" y="14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0" y="20"/>
                    <a:pt x="87" y="19"/>
                    <a:pt x="83" y="18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4" y="0"/>
                    <a:pt x="71" y="0"/>
                    <a:pt x="68" y="0"/>
                  </a:cubicBezTo>
                  <a:cubicBezTo>
                    <a:pt x="65" y="0"/>
                    <a:pt x="62" y="0"/>
                    <a:pt x="59" y="1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0" y="19"/>
                    <a:pt x="46" y="20"/>
                    <a:pt x="43" y="22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8"/>
                    <a:pt x="18" y="22"/>
                    <a:pt x="14" y="27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0" y="46"/>
                    <a:pt x="18" y="50"/>
                    <a:pt x="17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3"/>
                    <a:pt x="0" y="65"/>
                    <a:pt x="0" y="68"/>
                  </a:cubicBezTo>
                  <a:cubicBezTo>
                    <a:pt x="0" y="71"/>
                    <a:pt x="0" y="74"/>
                    <a:pt x="0" y="77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7"/>
                    <a:pt x="20" y="91"/>
                    <a:pt x="22" y="94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8" y="115"/>
                    <a:pt x="22" y="119"/>
                    <a:pt x="26" y="12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6" y="117"/>
                    <a:pt x="50" y="118"/>
                    <a:pt x="53" y="119"/>
                  </a:cubicBezTo>
                  <a:cubicBezTo>
                    <a:pt x="59" y="136"/>
                    <a:pt x="59" y="136"/>
                    <a:pt x="59" y="136"/>
                  </a:cubicBezTo>
                  <a:cubicBezTo>
                    <a:pt x="62" y="137"/>
                    <a:pt x="65" y="137"/>
                    <a:pt x="68" y="137"/>
                  </a:cubicBezTo>
                  <a:cubicBezTo>
                    <a:pt x="71" y="137"/>
                    <a:pt x="74" y="137"/>
                    <a:pt x="77" y="136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7" y="118"/>
                    <a:pt x="90" y="117"/>
                    <a:pt x="94" y="115"/>
                  </a:cubicBezTo>
                  <a:cubicBezTo>
                    <a:pt x="110" y="123"/>
                    <a:pt x="110" y="123"/>
                    <a:pt x="110" y="123"/>
                  </a:cubicBezTo>
                  <a:cubicBezTo>
                    <a:pt x="115" y="119"/>
                    <a:pt x="119" y="115"/>
                    <a:pt x="122" y="110"/>
                  </a:cubicBezTo>
                  <a:lnTo>
                    <a:pt x="115" y="94"/>
                  </a:lnTo>
                  <a:close/>
                  <a:moveTo>
                    <a:pt x="68" y="92"/>
                  </a:moveTo>
                  <a:cubicBezTo>
                    <a:pt x="55" y="92"/>
                    <a:pt x="44" y="82"/>
                    <a:pt x="44" y="68"/>
                  </a:cubicBezTo>
                  <a:cubicBezTo>
                    <a:pt x="44" y="55"/>
                    <a:pt x="55" y="45"/>
                    <a:pt x="68" y="45"/>
                  </a:cubicBezTo>
                  <a:cubicBezTo>
                    <a:pt x="81" y="45"/>
                    <a:pt x="92" y="55"/>
                    <a:pt x="92" y="68"/>
                  </a:cubicBezTo>
                  <a:cubicBezTo>
                    <a:pt x="92" y="82"/>
                    <a:pt x="81" y="92"/>
                    <a:pt x="68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21"/>
            <p:cNvSpPr>
              <a:spLocks noEditPoints="1"/>
            </p:cNvSpPr>
            <p:nvPr/>
          </p:nvSpPr>
          <p:spPr bwMode="auto">
            <a:xfrm>
              <a:off x="7608888" y="3633788"/>
              <a:ext cx="282575" cy="282575"/>
            </a:xfrm>
            <a:custGeom>
              <a:avLst/>
              <a:gdLst>
                <a:gd name="T0" fmla="*/ 4 w 90"/>
                <a:gd name="T1" fmla="*/ 67 h 90"/>
                <a:gd name="T2" fmla="*/ 16 w 90"/>
                <a:gd name="T3" fmla="*/ 67 h 90"/>
                <a:gd name="T4" fmla="*/ 22 w 90"/>
                <a:gd name="T5" fmla="*/ 73 h 90"/>
                <a:gd name="T6" fmla="*/ 21 w 90"/>
                <a:gd name="T7" fmla="*/ 85 h 90"/>
                <a:gd name="T8" fmla="*/ 26 w 90"/>
                <a:gd name="T9" fmla="*/ 88 h 90"/>
                <a:gd name="T10" fmla="*/ 32 w 90"/>
                <a:gd name="T11" fmla="*/ 90 h 90"/>
                <a:gd name="T12" fmla="*/ 40 w 90"/>
                <a:gd name="T13" fmla="*/ 81 h 90"/>
                <a:gd name="T14" fmla="*/ 48 w 90"/>
                <a:gd name="T15" fmla="*/ 81 h 90"/>
                <a:gd name="T16" fmla="*/ 56 w 90"/>
                <a:gd name="T17" fmla="*/ 90 h 90"/>
                <a:gd name="T18" fmla="*/ 67 w 90"/>
                <a:gd name="T19" fmla="*/ 86 h 90"/>
                <a:gd name="T20" fmla="*/ 67 w 90"/>
                <a:gd name="T21" fmla="*/ 74 h 90"/>
                <a:gd name="T22" fmla="*/ 73 w 90"/>
                <a:gd name="T23" fmla="*/ 68 h 90"/>
                <a:gd name="T24" fmla="*/ 85 w 90"/>
                <a:gd name="T25" fmla="*/ 69 h 90"/>
                <a:gd name="T26" fmla="*/ 87 w 90"/>
                <a:gd name="T27" fmla="*/ 64 h 90"/>
                <a:gd name="T28" fmla="*/ 89 w 90"/>
                <a:gd name="T29" fmla="*/ 58 h 90"/>
                <a:gd name="T30" fmla="*/ 81 w 90"/>
                <a:gd name="T31" fmla="*/ 50 h 90"/>
                <a:gd name="T32" fmla="*/ 81 w 90"/>
                <a:gd name="T33" fmla="*/ 42 h 90"/>
                <a:gd name="T34" fmla="*/ 90 w 90"/>
                <a:gd name="T35" fmla="*/ 34 h 90"/>
                <a:gd name="T36" fmla="*/ 86 w 90"/>
                <a:gd name="T37" fmla="*/ 23 h 90"/>
                <a:gd name="T38" fmla="*/ 73 w 90"/>
                <a:gd name="T39" fmla="*/ 23 h 90"/>
                <a:gd name="T40" fmla="*/ 68 w 90"/>
                <a:gd name="T41" fmla="*/ 17 h 90"/>
                <a:gd name="T42" fmla="*/ 69 w 90"/>
                <a:gd name="T43" fmla="*/ 5 h 90"/>
                <a:gd name="T44" fmla="*/ 63 w 90"/>
                <a:gd name="T45" fmla="*/ 3 h 90"/>
                <a:gd name="T46" fmla="*/ 58 w 90"/>
                <a:gd name="T47" fmla="*/ 0 h 90"/>
                <a:gd name="T48" fmla="*/ 49 w 90"/>
                <a:gd name="T49" fmla="*/ 9 h 90"/>
                <a:gd name="T50" fmla="*/ 41 w 90"/>
                <a:gd name="T51" fmla="*/ 9 h 90"/>
                <a:gd name="T52" fmla="*/ 33 w 90"/>
                <a:gd name="T53" fmla="*/ 0 h 90"/>
                <a:gd name="T54" fmla="*/ 22 w 90"/>
                <a:gd name="T55" fmla="*/ 4 h 90"/>
                <a:gd name="T56" fmla="*/ 23 w 90"/>
                <a:gd name="T57" fmla="*/ 17 h 90"/>
                <a:gd name="T58" fmla="*/ 17 w 90"/>
                <a:gd name="T59" fmla="*/ 22 h 90"/>
                <a:gd name="T60" fmla="*/ 5 w 90"/>
                <a:gd name="T61" fmla="*/ 21 h 90"/>
                <a:gd name="T62" fmla="*/ 2 w 90"/>
                <a:gd name="T63" fmla="*/ 27 h 90"/>
                <a:gd name="T64" fmla="*/ 0 w 90"/>
                <a:gd name="T65" fmla="*/ 32 h 90"/>
                <a:gd name="T66" fmla="*/ 9 w 90"/>
                <a:gd name="T67" fmla="*/ 40 h 90"/>
                <a:gd name="T68" fmla="*/ 9 w 90"/>
                <a:gd name="T69" fmla="*/ 48 h 90"/>
                <a:gd name="T70" fmla="*/ 0 w 90"/>
                <a:gd name="T71" fmla="*/ 56 h 90"/>
                <a:gd name="T72" fmla="*/ 4 w 90"/>
                <a:gd name="T73" fmla="*/ 67 h 90"/>
                <a:gd name="T74" fmla="*/ 30 w 90"/>
                <a:gd name="T75" fmla="*/ 39 h 90"/>
                <a:gd name="T76" fmla="*/ 51 w 90"/>
                <a:gd name="T77" fmla="*/ 30 h 90"/>
                <a:gd name="T78" fmla="*/ 60 w 90"/>
                <a:gd name="T79" fmla="*/ 52 h 90"/>
                <a:gd name="T80" fmla="*/ 38 w 90"/>
                <a:gd name="T81" fmla="*/ 60 h 90"/>
                <a:gd name="T82" fmla="*/ 30 w 90"/>
                <a:gd name="T83" fmla="*/ 3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" h="90">
                  <a:moveTo>
                    <a:pt x="4" y="67"/>
                  </a:moveTo>
                  <a:cubicBezTo>
                    <a:pt x="16" y="67"/>
                    <a:pt x="16" y="67"/>
                    <a:pt x="16" y="67"/>
                  </a:cubicBezTo>
                  <a:cubicBezTo>
                    <a:pt x="18" y="69"/>
                    <a:pt x="20" y="71"/>
                    <a:pt x="22" y="73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3" y="86"/>
                    <a:pt x="25" y="87"/>
                    <a:pt x="26" y="88"/>
                  </a:cubicBezTo>
                  <a:cubicBezTo>
                    <a:pt x="28" y="88"/>
                    <a:pt x="30" y="89"/>
                    <a:pt x="32" y="9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3" y="81"/>
                    <a:pt x="46" y="81"/>
                    <a:pt x="48" y="81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60" y="89"/>
                    <a:pt x="64" y="88"/>
                    <a:pt x="67" y="86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9" y="72"/>
                    <a:pt x="71" y="70"/>
                    <a:pt x="73" y="68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6" y="67"/>
                    <a:pt x="87" y="65"/>
                    <a:pt x="87" y="64"/>
                  </a:cubicBezTo>
                  <a:cubicBezTo>
                    <a:pt x="88" y="62"/>
                    <a:pt x="89" y="60"/>
                    <a:pt x="89" y="58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1" y="47"/>
                    <a:pt x="81" y="44"/>
                    <a:pt x="81" y="42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9" y="30"/>
                    <a:pt x="87" y="26"/>
                    <a:pt x="86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1"/>
                    <a:pt x="70" y="19"/>
                    <a:pt x="68" y="17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7" y="4"/>
                    <a:pt x="65" y="3"/>
                    <a:pt x="63" y="3"/>
                  </a:cubicBezTo>
                  <a:cubicBezTo>
                    <a:pt x="62" y="2"/>
                    <a:pt x="60" y="1"/>
                    <a:pt x="58" y="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9"/>
                    <a:pt x="44" y="9"/>
                    <a:pt x="41" y="9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26" y="3"/>
                    <a:pt x="22" y="4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1" y="18"/>
                    <a:pt x="19" y="20"/>
                    <a:pt x="17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3" y="25"/>
                    <a:pt x="2" y="27"/>
                  </a:cubicBezTo>
                  <a:cubicBezTo>
                    <a:pt x="2" y="28"/>
                    <a:pt x="1" y="30"/>
                    <a:pt x="0" y="32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3"/>
                    <a:pt x="9" y="46"/>
                    <a:pt x="9" y="4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0"/>
                    <a:pt x="2" y="64"/>
                    <a:pt x="4" y="67"/>
                  </a:cubicBezTo>
                  <a:close/>
                  <a:moveTo>
                    <a:pt x="30" y="39"/>
                  </a:moveTo>
                  <a:cubicBezTo>
                    <a:pt x="34" y="30"/>
                    <a:pt x="43" y="27"/>
                    <a:pt x="51" y="30"/>
                  </a:cubicBezTo>
                  <a:cubicBezTo>
                    <a:pt x="60" y="34"/>
                    <a:pt x="63" y="43"/>
                    <a:pt x="60" y="52"/>
                  </a:cubicBezTo>
                  <a:cubicBezTo>
                    <a:pt x="56" y="60"/>
                    <a:pt x="47" y="63"/>
                    <a:pt x="38" y="60"/>
                  </a:cubicBezTo>
                  <a:cubicBezTo>
                    <a:pt x="30" y="56"/>
                    <a:pt x="26" y="47"/>
                    <a:pt x="3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22"/>
            <p:cNvSpPr>
              <a:spLocks noEditPoints="1"/>
            </p:cNvSpPr>
            <p:nvPr/>
          </p:nvSpPr>
          <p:spPr bwMode="auto">
            <a:xfrm>
              <a:off x="7805738" y="3832226"/>
              <a:ext cx="227013" cy="228600"/>
            </a:xfrm>
            <a:custGeom>
              <a:avLst/>
              <a:gdLst>
                <a:gd name="T0" fmla="*/ 63 w 72"/>
                <a:gd name="T1" fmla="*/ 44 h 73"/>
                <a:gd name="T2" fmla="*/ 72 w 72"/>
                <a:gd name="T3" fmla="*/ 41 h 73"/>
                <a:gd name="T4" fmla="*/ 72 w 72"/>
                <a:gd name="T5" fmla="*/ 36 h 73"/>
                <a:gd name="T6" fmla="*/ 72 w 72"/>
                <a:gd name="T7" fmla="*/ 31 h 73"/>
                <a:gd name="T8" fmla="*/ 63 w 72"/>
                <a:gd name="T9" fmla="*/ 28 h 73"/>
                <a:gd name="T10" fmla="*/ 60 w 72"/>
                <a:gd name="T11" fmla="*/ 23 h 73"/>
                <a:gd name="T12" fmla="*/ 64 w 72"/>
                <a:gd name="T13" fmla="*/ 14 h 73"/>
                <a:gd name="T14" fmla="*/ 58 w 72"/>
                <a:gd name="T15" fmla="*/ 8 h 73"/>
                <a:gd name="T16" fmla="*/ 49 w 72"/>
                <a:gd name="T17" fmla="*/ 12 h 73"/>
                <a:gd name="T18" fmla="*/ 43 w 72"/>
                <a:gd name="T19" fmla="*/ 10 h 73"/>
                <a:gd name="T20" fmla="*/ 40 w 72"/>
                <a:gd name="T21" fmla="*/ 1 h 73"/>
                <a:gd name="T22" fmla="*/ 35 w 72"/>
                <a:gd name="T23" fmla="*/ 0 h 73"/>
                <a:gd name="T24" fmla="*/ 31 w 72"/>
                <a:gd name="T25" fmla="*/ 1 h 73"/>
                <a:gd name="T26" fmla="*/ 28 w 72"/>
                <a:gd name="T27" fmla="*/ 10 h 73"/>
                <a:gd name="T28" fmla="*/ 22 w 72"/>
                <a:gd name="T29" fmla="*/ 12 h 73"/>
                <a:gd name="T30" fmla="*/ 13 w 72"/>
                <a:gd name="T31" fmla="*/ 8 h 73"/>
                <a:gd name="T32" fmla="*/ 7 w 72"/>
                <a:gd name="T33" fmla="*/ 15 h 73"/>
                <a:gd name="T34" fmla="*/ 11 w 72"/>
                <a:gd name="T35" fmla="*/ 24 h 73"/>
                <a:gd name="T36" fmla="*/ 9 w 72"/>
                <a:gd name="T37" fmla="*/ 29 h 73"/>
                <a:gd name="T38" fmla="*/ 0 w 72"/>
                <a:gd name="T39" fmla="*/ 33 h 73"/>
                <a:gd name="T40" fmla="*/ 0 w 72"/>
                <a:gd name="T41" fmla="*/ 37 h 73"/>
                <a:gd name="T42" fmla="*/ 0 w 72"/>
                <a:gd name="T43" fmla="*/ 42 h 73"/>
                <a:gd name="T44" fmla="*/ 9 w 72"/>
                <a:gd name="T45" fmla="*/ 45 h 73"/>
                <a:gd name="T46" fmla="*/ 12 w 72"/>
                <a:gd name="T47" fmla="*/ 51 h 73"/>
                <a:gd name="T48" fmla="*/ 8 w 72"/>
                <a:gd name="T49" fmla="*/ 59 h 73"/>
                <a:gd name="T50" fmla="*/ 15 w 72"/>
                <a:gd name="T51" fmla="*/ 66 h 73"/>
                <a:gd name="T52" fmla="*/ 23 w 72"/>
                <a:gd name="T53" fmla="*/ 62 h 73"/>
                <a:gd name="T54" fmla="*/ 29 w 72"/>
                <a:gd name="T55" fmla="*/ 64 h 73"/>
                <a:gd name="T56" fmla="*/ 32 w 72"/>
                <a:gd name="T57" fmla="*/ 73 h 73"/>
                <a:gd name="T58" fmla="*/ 37 w 72"/>
                <a:gd name="T59" fmla="*/ 73 h 73"/>
                <a:gd name="T60" fmla="*/ 41 w 72"/>
                <a:gd name="T61" fmla="*/ 72 h 73"/>
                <a:gd name="T62" fmla="*/ 44 w 72"/>
                <a:gd name="T63" fmla="*/ 63 h 73"/>
                <a:gd name="T64" fmla="*/ 50 w 72"/>
                <a:gd name="T65" fmla="*/ 61 h 73"/>
                <a:gd name="T66" fmla="*/ 59 w 72"/>
                <a:gd name="T67" fmla="*/ 65 h 73"/>
                <a:gd name="T68" fmla="*/ 65 w 72"/>
                <a:gd name="T69" fmla="*/ 58 h 73"/>
                <a:gd name="T70" fmla="*/ 61 w 72"/>
                <a:gd name="T71" fmla="*/ 50 h 73"/>
                <a:gd name="T72" fmla="*/ 63 w 72"/>
                <a:gd name="T73" fmla="*/ 44 h 73"/>
                <a:gd name="T74" fmla="*/ 36 w 72"/>
                <a:gd name="T75" fmla="*/ 49 h 73"/>
                <a:gd name="T76" fmla="*/ 23 w 72"/>
                <a:gd name="T77" fmla="*/ 37 h 73"/>
                <a:gd name="T78" fmla="*/ 36 w 72"/>
                <a:gd name="T79" fmla="*/ 24 h 73"/>
                <a:gd name="T80" fmla="*/ 49 w 72"/>
                <a:gd name="T81" fmla="*/ 36 h 73"/>
                <a:gd name="T82" fmla="*/ 36 w 72"/>
                <a:gd name="T83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2" h="73">
                  <a:moveTo>
                    <a:pt x="63" y="44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2" y="39"/>
                    <a:pt x="72" y="37"/>
                    <a:pt x="72" y="36"/>
                  </a:cubicBezTo>
                  <a:cubicBezTo>
                    <a:pt x="72" y="34"/>
                    <a:pt x="72" y="33"/>
                    <a:pt x="72" y="31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6"/>
                    <a:pt x="61" y="24"/>
                    <a:pt x="60" y="23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2" y="12"/>
                    <a:pt x="60" y="9"/>
                    <a:pt x="58" y="8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7" y="11"/>
                    <a:pt x="45" y="10"/>
                    <a:pt x="43" y="1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8" y="0"/>
                    <a:pt x="37" y="0"/>
                    <a:pt x="35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10"/>
                    <a:pt x="24" y="11"/>
                    <a:pt x="22" y="12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9" y="13"/>
                    <a:pt x="7" y="1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5"/>
                    <a:pt x="10" y="27"/>
                    <a:pt x="9" y="2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6"/>
                    <a:pt x="0" y="37"/>
                  </a:cubicBezTo>
                  <a:cubicBezTo>
                    <a:pt x="0" y="39"/>
                    <a:pt x="0" y="41"/>
                    <a:pt x="0" y="42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7"/>
                    <a:pt x="11" y="49"/>
                    <a:pt x="12" y="51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10" y="62"/>
                    <a:pt x="12" y="64"/>
                    <a:pt x="15" y="66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5" y="62"/>
                    <a:pt x="27" y="63"/>
                    <a:pt x="29" y="64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4" y="73"/>
                    <a:pt x="35" y="73"/>
                    <a:pt x="37" y="73"/>
                  </a:cubicBezTo>
                  <a:cubicBezTo>
                    <a:pt x="38" y="73"/>
                    <a:pt x="40" y="73"/>
                    <a:pt x="41" y="72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6" y="63"/>
                    <a:pt x="48" y="62"/>
                    <a:pt x="50" y="61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61" y="63"/>
                    <a:pt x="63" y="61"/>
                    <a:pt x="65" y="58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2" y="48"/>
                    <a:pt x="63" y="46"/>
                    <a:pt x="63" y="44"/>
                  </a:cubicBezTo>
                  <a:close/>
                  <a:moveTo>
                    <a:pt x="36" y="49"/>
                  </a:moveTo>
                  <a:cubicBezTo>
                    <a:pt x="29" y="49"/>
                    <a:pt x="24" y="44"/>
                    <a:pt x="23" y="37"/>
                  </a:cubicBezTo>
                  <a:cubicBezTo>
                    <a:pt x="23" y="30"/>
                    <a:pt x="29" y="24"/>
                    <a:pt x="36" y="24"/>
                  </a:cubicBezTo>
                  <a:cubicBezTo>
                    <a:pt x="43" y="24"/>
                    <a:pt x="49" y="29"/>
                    <a:pt x="49" y="36"/>
                  </a:cubicBezTo>
                  <a:cubicBezTo>
                    <a:pt x="49" y="43"/>
                    <a:pt x="43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9161421" y="4572105"/>
            <a:ext cx="360892" cy="429141"/>
            <a:chOff x="4922838" y="1303338"/>
            <a:chExt cx="554037" cy="658812"/>
          </a:xfrm>
          <a:solidFill>
            <a:schemeClr val="tx1"/>
          </a:solidFill>
        </p:grpSpPr>
        <p:sp>
          <p:nvSpPr>
            <p:cNvPr id="247" name="Freeform 5"/>
            <p:cNvSpPr>
              <a:spLocks/>
            </p:cNvSpPr>
            <p:nvPr/>
          </p:nvSpPr>
          <p:spPr bwMode="auto">
            <a:xfrm>
              <a:off x="4922838" y="1751013"/>
              <a:ext cx="554037" cy="211137"/>
            </a:xfrm>
            <a:custGeom>
              <a:avLst/>
              <a:gdLst>
                <a:gd name="T0" fmla="*/ 164 w 183"/>
                <a:gd name="T1" fmla="*/ 0 h 70"/>
                <a:gd name="T2" fmla="*/ 19 w 183"/>
                <a:gd name="T3" fmla="*/ 0 h 70"/>
                <a:gd name="T4" fmla="*/ 0 w 183"/>
                <a:gd name="T5" fmla="*/ 19 h 70"/>
                <a:gd name="T6" fmla="*/ 0 w 183"/>
                <a:gd name="T7" fmla="*/ 50 h 70"/>
                <a:gd name="T8" fmla="*/ 19 w 183"/>
                <a:gd name="T9" fmla="*/ 70 h 70"/>
                <a:gd name="T10" fmla="*/ 164 w 183"/>
                <a:gd name="T11" fmla="*/ 70 h 70"/>
                <a:gd name="T12" fmla="*/ 183 w 183"/>
                <a:gd name="T13" fmla="*/ 50 h 70"/>
                <a:gd name="T14" fmla="*/ 183 w 183"/>
                <a:gd name="T15" fmla="*/ 19 h 70"/>
                <a:gd name="T16" fmla="*/ 164 w 183"/>
                <a:gd name="T1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70">
                  <a:moveTo>
                    <a:pt x="16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1"/>
                    <a:pt x="8" y="70"/>
                    <a:pt x="19" y="70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75" y="70"/>
                    <a:pt x="183" y="61"/>
                    <a:pt x="183" y="50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3" y="9"/>
                    <a:pt x="175" y="0"/>
                    <a:pt x="1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6"/>
            <p:cNvSpPr>
              <a:spLocks noEditPoints="1"/>
            </p:cNvSpPr>
            <p:nvPr/>
          </p:nvSpPr>
          <p:spPr bwMode="auto">
            <a:xfrm>
              <a:off x="5103813" y="1303338"/>
              <a:ext cx="190500" cy="190500"/>
            </a:xfrm>
            <a:custGeom>
              <a:avLst/>
              <a:gdLst>
                <a:gd name="T0" fmla="*/ 32 w 63"/>
                <a:gd name="T1" fmla="*/ 63 h 63"/>
                <a:gd name="T2" fmla="*/ 63 w 63"/>
                <a:gd name="T3" fmla="*/ 32 h 63"/>
                <a:gd name="T4" fmla="*/ 32 w 63"/>
                <a:gd name="T5" fmla="*/ 0 h 63"/>
                <a:gd name="T6" fmla="*/ 0 w 63"/>
                <a:gd name="T7" fmla="*/ 32 h 63"/>
                <a:gd name="T8" fmla="*/ 32 w 63"/>
                <a:gd name="T9" fmla="*/ 63 h 63"/>
                <a:gd name="T10" fmla="*/ 29 w 63"/>
                <a:gd name="T11" fmla="*/ 9 h 63"/>
                <a:gd name="T12" fmla="*/ 34 w 63"/>
                <a:gd name="T13" fmla="*/ 13 h 63"/>
                <a:gd name="T14" fmla="*/ 29 w 63"/>
                <a:gd name="T15" fmla="*/ 18 h 63"/>
                <a:gd name="T16" fmla="*/ 18 w 63"/>
                <a:gd name="T17" fmla="*/ 29 h 63"/>
                <a:gd name="T18" fmla="*/ 13 w 63"/>
                <a:gd name="T19" fmla="*/ 34 h 63"/>
                <a:gd name="T20" fmla="*/ 8 w 63"/>
                <a:gd name="T21" fmla="*/ 29 h 63"/>
                <a:gd name="T22" fmla="*/ 29 w 63"/>
                <a:gd name="T23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63">
                  <a:moveTo>
                    <a:pt x="32" y="63"/>
                  </a:moveTo>
                  <a:cubicBezTo>
                    <a:pt x="49" y="63"/>
                    <a:pt x="63" y="49"/>
                    <a:pt x="63" y="32"/>
                  </a:cubicBezTo>
                  <a:cubicBezTo>
                    <a:pt x="63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lose/>
                  <a:moveTo>
                    <a:pt x="29" y="9"/>
                  </a:moveTo>
                  <a:cubicBezTo>
                    <a:pt x="31" y="9"/>
                    <a:pt x="34" y="11"/>
                    <a:pt x="34" y="13"/>
                  </a:cubicBezTo>
                  <a:cubicBezTo>
                    <a:pt x="34" y="16"/>
                    <a:pt x="31" y="18"/>
                    <a:pt x="29" y="18"/>
                  </a:cubicBezTo>
                  <a:cubicBezTo>
                    <a:pt x="23" y="18"/>
                    <a:pt x="18" y="23"/>
                    <a:pt x="18" y="29"/>
                  </a:cubicBezTo>
                  <a:cubicBezTo>
                    <a:pt x="18" y="32"/>
                    <a:pt x="16" y="34"/>
                    <a:pt x="13" y="34"/>
                  </a:cubicBezTo>
                  <a:cubicBezTo>
                    <a:pt x="10" y="34"/>
                    <a:pt x="8" y="32"/>
                    <a:pt x="8" y="29"/>
                  </a:cubicBezTo>
                  <a:cubicBezTo>
                    <a:pt x="8" y="18"/>
                    <a:pt x="18" y="9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"/>
            <p:cNvSpPr>
              <a:spLocks/>
            </p:cNvSpPr>
            <p:nvPr/>
          </p:nvSpPr>
          <p:spPr bwMode="auto">
            <a:xfrm>
              <a:off x="5073650" y="1514475"/>
              <a:ext cx="252412" cy="209550"/>
            </a:xfrm>
            <a:custGeom>
              <a:avLst/>
              <a:gdLst>
                <a:gd name="T0" fmla="*/ 11 w 83"/>
                <a:gd name="T1" fmla="*/ 69 h 69"/>
                <a:gd name="T2" fmla="*/ 72 w 83"/>
                <a:gd name="T3" fmla="*/ 69 h 69"/>
                <a:gd name="T4" fmla="*/ 83 w 83"/>
                <a:gd name="T5" fmla="*/ 58 h 69"/>
                <a:gd name="T6" fmla="*/ 72 w 83"/>
                <a:gd name="T7" fmla="*/ 47 h 69"/>
                <a:gd name="T8" fmla="*/ 71 w 83"/>
                <a:gd name="T9" fmla="*/ 47 h 69"/>
                <a:gd name="T10" fmla="*/ 72 w 83"/>
                <a:gd name="T11" fmla="*/ 42 h 69"/>
                <a:gd name="T12" fmla="*/ 62 w 83"/>
                <a:gd name="T13" fmla="*/ 32 h 69"/>
                <a:gd name="T14" fmla="*/ 53 w 83"/>
                <a:gd name="T15" fmla="*/ 32 h 69"/>
                <a:gd name="T16" fmla="*/ 53 w 83"/>
                <a:gd name="T17" fmla="*/ 0 h 69"/>
                <a:gd name="T18" fmla="*/ 30 w 83"/>
                <a:gd name="T19" fmla="*/ 0 h 69"/>
                <a:gd name="T20" fmla="*/ 30 w 83"/>
                <a:gd name="T21" fmla="*/ 32 h 69"/>
                <a:gd name="T22" fmla="*/ 21 w 83"/>
                <a:gd name="T23" fmla="*/ 32 h 69"/>
                <a:gd name="T24" fmla="*/ 11 w 83"/>
                <a:gd name="T25" fmla="*/ 42 h 69"/>
                <a:gd name="T26" fmla="*/ 12 w 83"/>
                <a:gd name="T27" fmla="*/ 47 h 69"/>
                <a:gd name="T28" fmla="*/ 11 w 83"/>
                <a:gd name="T29" fmla="*/ 47 h 69"/>
                <a:gd name="T30" fmla="*/ 0 w 83"/>
                <a:gd name="T31" fmla="*/ 58 h 69"/>
                <a:gd name="T32" fmla="*/ 11 w 83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69">
                  <a:moveTo>
                    <a:pt x="11" y="69"/>
                  </a:moveTo>
                  <a:cubicBezTo>
                    <a:pt x="72" y="69"/>
                    <a:pt x="72" y="69"/>
                    <a:pt x="72" y="69"/>
                  </a:cubicBezTo>
                  <a:cubicBezTo>
                    <a:pt x="78" y="69"/>
                    <a:pt x="83" y="64"/>
                    <a:pt x="83" y="58"/>
                  </a:cubicBezTo>
                  <a:cubicBezTo>
                    <a:pt x="83" y="52"/>
                    <a:pt x="78" y="47"/>
                    <a:pt x="72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2" y="46"/>
                    <a:pt x="72" y="44"/>
                    <a:pt x="72" y="42"/>
                  </a:cubicBezTo>
                  <a:cubicBezTo>
                    <a:pt x="72" y="37"/>
                    <a:pt x="68" y="32"/>
                    <a:pt x="62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15" y="32"/>
                    <a:pt x="11" y="37"/>
                    <a:pt x="11" y="42"/>
                  </a:cubicBezTo>
                  <a:cubicBezTo>
                    <a:pt x="11" y="44"/>
                    <a:pt x="12" y="46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5" y="47"/>
                    <a:pt x="0" y="52"/>
                    <a:pt x="0" y="58"/>
                  </a:cubicBezTo>
                  <a:cubicBezTo>
                    <a:pt x="0" y="64"/>
                    <a:pt x="5" y="69"/>
                    <a:pt x="11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50" name="Group 249"/>
          <p:cNvGrpSpPr/>
          <p:nvPr/>
        </p:nvGrpSpPr>
        <p:grpSpPr>
          <a:xfrm rot="21036247">
            <a:off x="11119002" y="4627301"/>
            <a:ext cx="502767" cy="318749"/>
            <a:chOff x="7726363" y="1603045"/>
            <a:chExt cx="876914" cy="555955"/>
          </a:xfrm>
          <a:solidFill>
            <a:schemeClr val="tx1"/>
          </a:solidFill>
        </p:grpSpPr>
        <p:grpSp>
          <p:nvGrpSpPr>
            <p:cNvPr id="251" name="Group 250"/>
            <p:cNvGrpSpPr/>
            <p:nvPr/>
          </p:nvGrpSpPr>
          <p:grpSpPr>
            <a:xfrm>
              <a:off x="7726363" y="1666875"/>
              <a:ext cx="492125" cy="492125"/>
              <a:chOff x="7726363" y="1666875"/>
              <a:chExt cx="492125" cy="492125"/>
            </a:xfrm>
            <a:grpFill/>
          </p:grpSpPr>
          <p:sp>
            <p:nvSpPr>
              <p:cNvPr id="256" name="Freeform 10"/>
              <p:cNvSpPr>
                <a:spLocks noEditPoints="1"/>
              </p:cNvSpPr>
              <p:nvPr/>
            </p:nvSpPr>
            <p:spPr bwMode="auto">
              <a:xfrm>
                <a:off x="7726363" y="1666875"/>
                <a:ext cx="492125" cy="492125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Freeform 11"/>
              <p:cNvSpPr>
                <a:spLocks noEditPoints="1"/>
              </p:cNvSpPr>
              <p:nvPr/>
            </p:nvSpPr>
            <p:spPr bwMode="auto">
              <a:xfrm>
                <a:off x="7866063" y="1806575"/>
                <a:ext cx="214313" cy="214313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Freeform 12"/>
              <p:cNvSpPr>
                <a:spLocks noEditPoints="1"/>
              </p:cNvSpPr>
              <p:nvPr/>
            </p:nvSpPr>
            <p:spPr bwMode="auto">
              <a:xfrm>
                <a:off x="7912101" y="1852613"/>
                <a:ext cx="122238" cy="122238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52" name="Group 251"/>
            <p:cNvGrpSpPr/>
            <p:nvPr/>
          </p:nvGrpSpPr>
          <p:grpSpPr>
            <a:xfrm>
              <a:off x="8191089" y="1603045"/>
              <a:ext cx="412188" cy="412188"/>
              <a:chOff x="7726363" y="1666875"/>
              <a:chExt cx="492125" cy="492125"/>
            </a:xfrm>
            <a:grpFill/>
          </p:grpSpPr>
          <p:sp>
            <p:nvSpPr>
              <p:cNvPr id="253" name="Freeform 10"/>
              <p:cNvSpPr>
                <a:spLocks noEditPoints="1"/>
              </p:cNvSpPr>
              <p:nvPr/>
            </p:nvSpPr>
            <p:spPr bwMode="auto">
              <a:xfrm>
                <a:off x="7726363" y="1666875"/>
                <a:ext cx="492125" cy="492125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11"/>
              <p:cNvSpPr>
                <a:spLocks noEditPoints="1"/>
              </p:cNvSpPr>
              <p:nvPr/>
            </p:nvSpPr>
            <p:spPr bwMode="auto">
              <a:xfrm>
                <a:off x="7866063" y="1806575"/>
                <a:ext cx="214313" cy="214313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Freeform 12"/>
              <p:cNvSpPr>
                <a:spLocks noEditPoints="1"/>
              </p:cNvSpPr>
              <p:nvPr/>
            </p:nvSpPr>
            <p:spPr bwMode="auto">
              <a:xfrm>
                <a:off x="7912101" y="1852613"/>
                <a:ext cx="122238" cy="122238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59" name="Group 258"/>
          <p:cNvGrpSpPr/>
          <p:nvPr/>
        </p:nvGrpSpPr>
        <p:grpSpPr>
          <a:xfrm>
            <a:off x="10143843" y="4601780"/>
            <a:ext cx="375930" cy="369791"/>
            <a:chOff x="2347912" y="1022351"/>
            <a:chExt cx="777876" cy="765174"/>
          </a:xfrm>
          <a:solidFill>
            <a:schemeClr val="tx1"/>
          </a:solidFill>
        </p:grpSpPr>
        <p:sp>
          <p:nvSpPr>
            <p:cNvPr id="260" name="Freeform 20"/>
            <p:cNvSpPr>
              <a:spLocks noEditPoints="1"/>
            </p:cNvSpPr>
            <p:nvPr/>
          </p:nvSpPr>
          <p:spPr bwMode="auto">
            <a:xfrm>
              <a:off x="2347912" y="1033463"/>
              <a:ext cx="777876" cy="754062"/>
            </a:xfrm>
            <a:custGeom>
              <a:avLst/>
              <a:gdLst>
                <a:gd name="T0" fmla="*/ 41 w 204"/>
                <a:gd name="T1" fmla="*/ 198 h 198"/>
                <a:gd name="T2" fmla="*/ 24 w 204"/>
                <a:gd name="T3" fmla="*/ 192 h 198"/>
                <a:gd name="T4" fmla="*/ 42 w 204"/>
                <a:gd name="T5" fmla="*/ 174 h 198"/>
                <a:gd name="T6" fmla="*/ 27 w 204"/>
                <a:gd name="T7" fmla="*/ 160 h 198"/>
                <a:gd name="T8" fmla="*/ 9 w 204"/>
                <a:gd name="T9" fmla="*/ 178 h 198"/>
                <a:gd name="T10" fmla="*/ 14 w 204"/>
                <a:gd name="T11" fmla="*/ 135 h 198"/>
                <a:gd name="T12" fmla="*/ 52 w 204"/>
                <a:gd name="T13" fmla="*/ 126 h 198"/>
                <a:gd name="T14" fmla="*/ 138 w 204"/>
                <a:gd name="T15" fmla="*/ 11 h 198"/>
                <a:gd name="T16" fmla="*/ 178 w 204"/>
                <a:gd name="T17" fmla="*/ 3 h 198"/>
                <a:gd name="T18" fmla="*/ 180 w 204"/>
                <a:gd name="T19" fmla="*/ 9 h 198"/>
                <a:gd name="T20" fmla="*/ 163 w 204"/>
                <a:gd name="T21" fmla="*/ 39 h 198"/>
                <a:gd name="T22" fmla="*/ 192 w 204"/>
                <a:gd name="T23" fmla="*/ 22 h 198"/>
                <a:gd name="T24" fmla="*/ 198 w 204"/>
                <a:gd name="T25" fmla="*/ 23 h 198"/>
                <a:gd name="T26" fmla="*/ 164 w 204"/>
                <a:gd name="T27" fmla="*/ 74 h 198"/>
                <a:gd name="T28" fmla="*/ 75 w 204"/>
                <a:gd name="T29" fmla="*/ 149 h 198"/>
                <a:gd name="T30" fmla="*/ 41 w 204"/>
                <a:gd name="T31" fmla="*/ 198 h 198"/>
                <a:gd name="T32" fmla="*/ 61 w 204"/>
                <a:gd name="T33" fmla="*/ 182 h 198"/>
                <a:gd name="T34" fmla="*/ 68 w 204"/>
                <a:gd name="T35" fmla="*/ 145 h 198"/>
                <a:gd name="T36" fmla="*/ 152 w 204"/>
                <a:gd name="T37" fmla="*/ 64 h 198"/>
                <a:gd name="T38" fmla="*/ 185 w 204"/>
                <a:gd name="T39" fmla="*/ 58 h 198"/>
                <a:gd name="T40" fmla="*/ 182 w 204"/>
                <a:gd name="T41" fmla="*/ 46 h 198"/>
                <a:gd name="T42" fmla="*/ 159 w 204"/>
                <a:gd name="T43" fmla="*/ 47 h 198"/>
                <a:gd name="T44" fmla="*/ 155 w 204"/>
                <a:gd name="T45" fmla="*/ 22 h 198"/>
                <a:gd name="T46" fmla="*/ 169 w 204"/>
                <a:gd name="T47" fmla="*/ 8 h 198"/>
                <a:gd name="T48" fmla="*/ 143 w 204"/>
                <a:gd name="T49" fmla="*/ 16 h 198"/>
                <a:gd name="T50" fmla="*/ 136 w 204"/>
                <a:gd name="T51" fmla="*/ 53 h 198"/>
                <a:gd name="T52" fmla="*/ 52 w 204"/>
                <a:gd name="T53" fmla="*/ 134 h 198"/>
                <a:gd name="T54" fmla="*/ 19 w 204"/>
                <a:gd name="T55" fmla="*/ 140 h 198"/>
                <a:gd name="T56" fmla="*/ 22 w 204"/>
                <a:gd name="T57" fmla="*/ 153 h 198"/>
                <a:gd name="T58" fmla="*/ 46 w 204"/>
                <a:gd name="T59" fmla="*/ 152 h 198"/>
                <a:gd name="T60" fmla="*/ 50 w 204"/>
                <a:gd name="T61" fmla="*/ 176 h 198"/>
                <a:gd name="T62" fmla="*/ 36 w 204"/>
                <a:gd name="T63" fmla="*/ 19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4" h="198">
                  <a:moveTo>
                    <a:pt x="41" y="198"/>
                  </a:moveTo>
                  <a:cubicBezTo>
                    <a:pt x="41" y="198"/>
                    <a:pt x="41" y="198"/>
                    <a:pt x="41" y="198"/>
                  </a:cubicBezTo>
                  <a:cubicBezTo>
                    <a:pt x="36" y="198"/>
                    <a:pt x="31" y="197"/>
                    <a:pt x="26" y="195"/>
                  </a:cubicBezTo>
                  <a:cubicBezTo>
                    <a:pt x="25" y="195"/>
                    <a:pt x="24" y="194"/>
                    <a:pt x="24" y="192"/>
                  </a:cubicBezTo>
                  <a:cubicBezTo>
                    <a:pt x="24" y="191"/>
                    <a:pt x="24" y="189"/>
                    <a:pt x="25" y="189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12" y="177"/>
                    <a:pt x="12" y="177"/>
                    <a:pt x="12" y="177"/>
                  </a:cubicBezTo>
                  <a:cubicBezTo>
                    <a:pt x="11" y="178"/>
                    <a:pt x="10" y="178"/>
                    <a:pt x="9" y="178"/>
                  </a:cubicBezTo>
                  <a:cubicBezTo>
                    <a:pt x="7" y="178"/>
                    <a:pt x="6" y="177"/>
                    <a:pt x="6" y="175"/>
                  </a:cubicBezTo>
                  <a:cubicBezTo>
                    <a:pt x="0" y="161"/>
                    <a:pt x="3" y="145"/>
                    <a:pt x="14" y="135"/>
                  </a:cubicBezTo>
                  <a:cubicBezTo>
                    <a:pt x="21" y="127"/>
                    <a:pt x="30" y="124"/>
                    <a:pt x="40" y="124"/>
                  </a:cubicBezTo>
                  <a:cubicBezTo>
                    <a:pt x="44" y="124"/>
                    <a:pt x="48" y="124"/>
                    <a:pt x="52" y="126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4" y="36"/>
                    <a:pt x="127" y="21"/>
                    <a:pt x="138" y="11"/>
                  </a:cubicBezTo>
                  <a:cubicBezTo>
                    <a:pt x="145" y="4"/>
                    <a:pt x="154" y="0"/>
                    <a:pt x="164" y="0"/>
                  </a:cubicBezTo>
                  <a:cubicBezTo>
                    <a:pt x="169" y="0"/>
                    <a:pt x="174" y="1"/>
                    <a:pt x="178" y="3"/>
                  </a:cubicBezTo>
                  <a:cubicBezTo>
                    <a:pt x="180" y="3"/>
                    <a:pt x="181" y="4"/>
                    <a:pt x="181" y="6"/>
                  </a:cubicBezTo>
                  <a:cubicBezTo>
                    <a:pt x="181" y="7"/>
                    <a:pt x="181" y="8"/>
                    <a:pt x="180" y="9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2" y="21"/>
                    <a:pt x="194" y="21"/>
                    <a:pt x="195" y="21"/>
                  </a:cubicBezTo>
                  <a:cubicBezTo>
                    <a:pt x="197" y="21"/>
                    <a:pt x="198" y="22"/>
                    <a:pt x="198" y="23"/>
                  </a:cubicBezTo>
                  <a:cubicBezTo>
                    <a:pt x="204" y="37"/>
                    <a:pt x="201" y="53"/>
                    <a:pt x="190" y="63"/>
                  </a:cubicBezTo>
                  <a:cubicBezTo>
                    <a:pt x="183" y="71"/>
                    <a:pt x="174" y="74"/>
                    <a:pt x="164" y="74"/>
                  </a:cubicBezTo>
                  <a:cubicBezTo>
                    <a:pt x="160" y="74"/>
                    <a:pt x="156" y="74"/>
                    <a:pt x="152" y="72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80" y="162"/>
                    <a:pt x="77" y="177"/>
                    <a:pt x="67" y="187"/>
                  </a:cubicBezTo>
                  <a:cubicBezTo>
                    <a:pt x="60" y="194"/>
                    <a:pt x="50" y="198"/>
                    <a:pt x="41" y="198"/>
                  </a:cubicBezTo>
                  <a:close/>
                  <a:moveTo>
                    <a:pt x="36" y="190"/>
                  </a:moveTo>
                  <a:cubicBezTo>
                    <a:pt x="45" y="191"/>
                    <a:pt x="54" y="188"/>
                    <a:pt x="61" y="182"/>
                  </a:cubicBezTo>
                  <a:cubicBezTo>
                    <a:pt x="69" y="173"/>
                    <a:pt x="72" y="161"/>
                    <a:pt x="67" y="149"/>
                  </a:cubicBezTo>
                  <a:cubicBezTo>
                    <a:pt x="66" y="148"/>
                    <a:pt x="67" y="146"/>
                    <a:pt x="68" y="14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9" y="64"/>
                    <a:pt x="151" y="63"/>
                    <a:pt x="152" y="64"/>
                  </a:cubicBezTo>
                  <a:cubicBezTo>
                    <a:pt x="156" y="66"/>
                    <a:pt x="160" y="66"/>
                    <a:pt x="164" y="66"/>
                  </a:cubicBezTo>
                  <a:cubicBezTo>
                    <a:pt x="172" y="66"/>
                    <a:pt x="179" y="63"/>
                    <a:pt x="185" y="58"/>
                  </a:cubicBezTo>
                  <a:cubicBezTo>
                    <a:pt x="191" y="51"/>
                    <a:pt x="194" y="42"/>
                    <a:pt x="193" y="33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1" y="47"/>
                    <a:pt x="180" y="47"/>
                    <a:pt x="179" y="4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57" y="47"/>
                    <a:pt x="155" y="46"/>
                    <a:pt x="155" y="43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5" y="21"/>
                    <a:pt x="155" y="20"/>
                    <a:pt x="156" y="19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7" y="8"/>
                    <a:pt x="166" y="8"/>
                    <a:pt x="164" y="8"/>
                  </a:cubicBezTo>
                  <a:cubicBezTo>
                    <a:pt x="156" y="8"/>
                    <a:pt x="149" y="11"/>
                    <a:pt x="143" y="16"/>
                  </a:cubicBezTo>
                  <a:cubicBezTo>
                    <a:pt x="135" y="25"/>
                    <a:pt x="132" y="37"/>
                    <a:pt x="137" y="49"/>
                  </a:cubicBezTo>
                  <a:cubicBezTo>
                    <a:pt x="138" y="50"/>
                    <a:pt x="137" y="52"/>
                    <a:pt x="136" y="53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5" y="134"/>
                    <a:pt x="53" y="135"/>
                    <a:pt x="52" y="134"/>
                  </a:cubicBezTo>
                  <a:cubicBezTo>
                    <a:pt x="48" y="132"/>
                    <a:pt x="44" y="132"/>
                    <a:pt x="40" y="132"/>
                  </a:cubicBezTo>
                  <a:cubicBezTo>
                    <a:pt x="32" y="132"/>
                    <a:pt x="25" y="135"/>
                    <a:pt x="19" y="140"/>
                  </a:cubicBezTo>
                  <a:cubicBezTo>
                    <a:pt x="12" y="147"/>
                    <a:pt x="10" y="157"/>
                    <a:pt x="11" y="166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3" y="152"/>
                    <a:pt x="24" y="152"/>
                    <a:pt x="25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9" y="152"/>
                    <a:pt x="50" y="154"/>
                    <a:pt x="50" y="156"/>
                  </a:cubicBezTo>
                  <a:cubicBezTo>
                    <a:pt x="50" y="176"/>
                    <a:pt x="50" y="176"/>
                    <a:pt x="50" y="176"/>
                  </a:cubicBezTo>
                  <a:cubicBezTo>
                    <a:pt x="50" y="177"/>
                    <a:pt x="50" y="178"/>
                    <a:pt x="49" y="179"/>
                  </a:cubicBezTo>
                  <a:lnTo>
                    <a:pt x="36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21"/>
            <p:cNvSpPr>
              <a:spLocks/>
            </p:cNvSpPr>
            <p:nvPr/>
          </p:nvSpPr>
          <p:spPr bwMode="auto">
            <a:xfrm>
              <a:off x="2347912" y="1022351"/>
              <a:ext cx="400050" cy="400050"/>
            </a:xfrm>
            <a:custGeom>
              <a:avLst/>
              <a:gdLst>
                <a:gd name="T0" fmla="*/ 81 w 105"/>
                <a:gd name="T1" fmla="*/ 105 h 105"/>
                <a:gd name="T2" fmla="*/ 52 w 105"/>
                <a:gd name="T3" fmla="*/ 76 h 105"/>
                <a:gd name="T4" fmla="*/ 14 w 105"/>
                <a:gd name="T5" fmla="*/ 67 h 105"/>
                <a:gd name="T6" fmla="*/ 6 w 105"/>
                <a:gd name="T7" fmla="*/ 26 h 105"/>
                <a:gd name="T8" fmla="*/ 9 w 105"/>
                <a:gd name="T9" fmla="*/ 24 h 105"/>
                <a:gd name="T10" fmla="*/ 12 w 105"/>
                <a:gd name="T11" fmla="*/ 25 h 105"/>
                <a:gd name="T12" fmla="*/ 27 w 105"/>
                <a:gd name="T13" fmla="*/ 42 h 105"/>
                <a:gd name="T14" fmla="*/ 42 w 105"/>
                <a:gd name="T15" fmla="*/ 42 h 105"/>
                <a:gd name="T16" fmla="*/ 42 w 105"/>
                <a:gd name="T17" fmla="*/ 27 h 105"/>
                <a:gd name="T18" fmla="*/ 25 w 105"/>
                <a:gd name="T19" fmla="*/ 12 h 105"/>
                <a:gd name="T20" fmla="*/ 24 w 105"/>
                <a:gd name="T21" fmla="*/ 9 h 105"/>
                <a:gd name="T22" fmla="*/ 26 w 105"/>
                <a:gd name="T23" fmla="*/ 6 h 105"/>
                <a:gd name="T24" fmla="*/ 66 w 105"/>
                <a:gd name="T25" fmla="*/ 14 h 105"/>
                <a:gd name="T26" fmla="*/ 75 w 105"/>
                <a:gd name="T27" fmla="*/ 52 h 105"/>
                <a:gd name="T28" fmla="*/ 105 w 105"/>
                <a:gd name="T29" fmla="*/ 81 h 105"/>
                <a:gd name="T30" fmla="*/ 99 w 105"/>
                <a:gd name="T31" fmla="*/ 87 h 105"/>
                <a:gd name="T32" fmla="*/ 68 w 105"/>
                <a:gd name="T33" fmla="*/ 56 h 105"/>
                <a:gd name="T34" fmla="*/ 67 w 105"/>
                <a:gd name="T35" fmla="*/ 52 h 105"/>
                <a:gd name="T36" fmla="*/ 61 w 105"/>
                <a:gd name="T37" fmla="*/ 19 h 105"/>
                <a:gd name="T38" fmla="*/ 36 w 105"/>
                <a:gd name="T39" fmla="*/ 11 h 105"/>
                <a:gd name="T40" fmla="*/ 49 w 105"/>
                <a:gd name="T41" fmla="*/ 22 h 105"/>
                <a:gd name="T42" fmla="*/ 50 w 105"/>
                <a:gd name="T43" fmla="*/ 25 h 105"/>
                <a:gd name="T44" fmla="*/ 50 w 105"/>
                <a:gd name="T45" fmla="*/ 46 h 105"/>
                <a:gd name="T46" fmla="*/ 46 w 105"/>
                <a:gd name="T47" fmla="*/ 50 h 105"/>
                <a:gd name="T48" fmla="*/ 25 w 105"/>
                <a:gd name="T49" fmla="*/ 50 h 105"/>
                <a:gd name="T50" fmla="*/ 22 w 105"/>
                <a:gd name="T51" fmla="*/ 49 h 105"/>
                <a:gd name="T52" fmla="*/ 11 w 105"/>
                <a:gd name="T53" fmla="*/ 36 h 105"/>
                <a:gd name="T54" fmla="*/ 19 w 105"/>
                <a:gd name="T55" fmla="*/ 61 h 105"/>
                <a:gd name="T56" fmla="*/ 52 w 105"/>
                <a:gd name="T57" fmla="*/ 67 h 105"/>
                <a:gd name="T58" fmla="*/ 56 w 105"/>
                <a:gd name="T59" fmla="*/ 68 h 105"/>
                <a:gd name="T60" fmla="*/ 87 w 105"/>
                <a:gd name="T61" fmla="*/ 99 h 105"/>
                <a:gd name="T62" fmla="*/ 81 w 105"/>
                <a:gd name="T6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05">
                  <a:moveTo>
                    <a:pt x="81" y="105"/>
                  </a:moveTo>
                  <a:cubicBezTo>
                    <a:pt x="52" y="76"/>
                    <a:pt x="52" y="76"/>
                    <a:pt x="52" y="76"/>
                  </a:cubicBezTo>
                  <a:cubicBezTo>
                    <a:pt x="39" y="80"/>
                    <a:pt x="24" y="77"/>
                    <a:pt x="14" y="67"/>
                  </a:cubicBezTo>
                  <a:cubicBezTo>
                    <a:pt x="3" y="56"/>
                    <a:pt x="0" y="40"/>
                    <a:pt x="6" y="26"/>
                  </a:cubicBezTo>
                  <a:cubicBezTo>
                    <a:pt x="6" y="25"/>
                    <a:pt x="7" y="24"/>
                    <a:pt x="9" y="24"/>
                  </a:cubicBezTo>
                  <a:cubicBezTo>
                    <a:pt x="10" y="24"/>
                    <a:pt x="12" y="24"/>
                    <a:pt x="12" y="25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2"/>
                    <a:pt x="24" y="10"/>
                    <a:pt x="24" y="9"/>
                  </a:cubicBezTo>
                  <a:cubicBezTo>
                    <a:pt x="24" y="7"/>
                    <a:pt x="25" y="6"/>
                    <a:pt x="26" y="6"/>
                  </a:cubicBezTo>
                  <a:cubicBezTo>
                    <a:pt x="40" y="0"/>
                    <a:pt x="56" y="3"/>
                    <a:pt x="66" y="14"/>
                  </a:cubicBezTo>
                  <a:cubicBezTo>
                    <a:pt x="77" y="24"/>
                    <a:pt x="80" y="39"/>
                    <a:pt x="75" y="52"/>
                  </a:cubicBezTo>
                  <a:cubicBezTo>
                    <a:pt x="105" y="81"/>
                    <a:pt x="105" y="81"/>
                    <a:pt x="105" y="81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7" y="55"/>
                    <a:pt x="66" y="53"/>
                    <a:pt x="67" y="52"/>
                  </a:cubicBezTo>
                  <a:cubicBezTo>
                    <a:pt x="72" y="40"/>
                    <a:pt x="69" y="28"/>
                    <a:pt x="61" y="19"/>
                  </a:cubicBezTo>
                  <a:cubicBezTo>
                    <a:pt x="54" y="13"/>
                    <a:pt x="45" y="10"/>
                    <a:pt x="36" y="11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23"/>
                    <a:pt x="50" y="24"/>
                    <a:pt x="50" y="25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9"/>
                    <a:pt x="49" y="50"/>
                    <a:pt x="4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0"/>
                    <a:pt x="23" y="50"/>
                    <a:pt x="22" y="49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45"/>
                    <a:pt x="13" y="54"/>
                    <a:pt x="19" y="61"/>
                  </a:cubicBezTo>
                  <a:cubicBezTo>
                    <a:pt x="28" y="70"/>
                    <a:pt x="40" y="72"/>
                    <a:pt x="52" y="67"/>
                  </a:cubicBezTo>
                  <a:cubicBezTo>
                    <a:pt x="53" y="67"/>
                    <a:pt x="55" y="67"/>
                    <a:pt x="56" y="68"/>
                  </a:cubicBezTo>
                  <a:cubicBezTo>
                    <a:pt x="87" y="99"/>
                    <a:pt x="87" y="99"/>
                    <a:pt x="87" y="99"/>
                  </a:cubicBezTo>
                  <a:lnTo>
                    <a:pt x="81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22"/>
            <p:cNvSpPr>
              <a:spLocks/>
            </p:cNvSpPr>
            <p:nvPr/>
          </p:nvSpPr>
          <p:spPr bwMode="auto">
            <a:xfrm>
              <a:off x="2725738" y="1400175"/>
              <a:ext cx="400050" cy="387350"/>
            </a:xfrm>
            <a:custGeom>
              <a:avLst/>
              <a:gdLst>
                <a:gd name="T0" fmla="*/ 65 w 105"/>
                <a:gd name="T1" fmla="*/ 102 h 102"/>
                <a:gd name="T2" fmla="*/ 39 w 105"/>
                <a:gd name="T3" fmla="*/ 91 h 102"/>
                <a:gd name="T4" fmla="*/ 30 w 105"/>
                <a:gd name="T5" fmla="*/ 53 h 102"/>
                <a:gd name="T6" fmla="*/ 0 w 105"/>
                <a:gd name="T7" fmla="*/ 24 h 102"/>
                <a:gd name="T8" fmla="*/ 6 w 105"/>
                <a:gd name="T9" fmla="*/ 18 h 102"/>
                <a:gd name="T10" fmla="*/ 37 w 105"/>
                <a:gd name="T11" fmla="*/ 49 h 102"/>
                <a:gd name="T12" fmla="*/ 38 w 105"/>
                <a:gd name="T13" fmla="*/ 53 h 102"/>
                <a:gd name="T14" fmla="*/ 44 w 105"/>
                <a:gd name="T15" fmla="*/ 86 h 102"/>
                <a:gd name="T16" fmla="*/ 70 w 105"/>
                <a:gd name="T17" fmla="*/ 94 h 102"/>
                <a:gd name="T18" fmla="*/ 57 w 105"/>
                <a:gd name="T19" fmla="*/ 83 h 102"/>
                <a:gd name="T20" fmla="*/ 56 w 105"/>
                <a:gd name="T21" fmla="*/ 80 h 102"/>
                <a:gd name="T22" fmla="*/ 56 w 105"/>
                <a:gd name="T23" fmla="*/ 60 h 102"/>
                <a:gd name="T24" fmla="*/ 60 w 105"/>
                <a:gd name="T25" fmla="*/ 56 h 102"/>
                <a:gd name="T26" fmla="*/ 80 w 105"/>
                <a:gd name="T27" fmla="*/ 56 h 102"/>
                <a:gd name="T28" fmla="*/ 83 w 105"/>
                <a:gd name="T29" fmla="*/ 57 h 102"/>
                <a:gd name="T30" fmla="*/ 94 w 105"/>
                <a:gd name="T31" fmla="*/ 70 h 102"/>
                <a:gd name="T32" fmla="*/ 86 w 105"/>
                <a:gd name="T33" fmla="*/ 44 h 102"/>
                <a:gd name="T34" fmla="*/ 53 w 105"/>
                <a:gd name="T35" fmla="*/ 38 h 102"/>
                <a:gd name="T36" fmla="*/ 49 w 105"/>
                <a:gd name="T37" fmla="*/ 37 h 102"/>
                <a:gd name="T38" fmla="*/ 18 w 105"/>
                <a:gd name="T39" fmla="*/ 6 h 102"/>
                <a:gd name="T40" fmla="*/ 24 w 105"/>
                <a:gd name="T41" fmla="*/ 0 h 102"/>
                <a:gd name="T42" fmla="*/ 53 w 105"/>
                <a:gd name="T43" fmla="*/ 30 h 102"/>
                <a:gd name="T44" fmla="*/ 91 w 105"/>
                <a:gd name="T45" fmla="*/ 39 h 102"/>
                <a:gd name="T46" fmla="*/ 99 w 105"/>
                <a:gd name="T47" fmla="*/ 79 h 102"/>
                <a:gd name="T48" fmla="*/ 96 w 105"/>
                <a:gd name="T49" fmla="*/ 82 h 102"/>
                <a:gd name="T50" fmla="*/ 93 w 105"/>
                <a:gd name="T51" fmla="*/ 81 h 102"/>
                <a:gd name="T52" fmla="*/ 78 w 105"/>
                <a:gd name="T53" fmla="*/ 64 h 102"/>
                <a:gd name="T54" fmla="*/ 64 w 105"/>
                <a:gd name="T55" fmla="*/ 64 h 102"/>
                <a:gd name="T56" fmla="*/ 64 w 105"/>
                <a:gd name="T57" fmla="*/ 78 h 102"/>
                <a:gd name="T58" fmla="*/ 81 w 105"/>
                <a:gd name="T59" fmla="*/ 93 h 102"/>
                <a:gd name="T60" fmla="*/ 82 w 105"/>
                <a:gd name="T61" fmla="*/ 96 h 102"/>
                <a:gd name="T62" fmla="*/ 80 w 105"/>
                <a:gd name="T63" fmla="*/ 99 h 102"/>
                <a:gd name="T64" fmla="*/ 65 w 105"/>
                <a:gd name="T6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2">
                  <a:moveTo>
                    <a:pt x="65" y="102"/>
                  </a:moveTo>
                  <a:cubicBezTo>
                    <a:pt x="55" y="102"/>
                    <a:pt x="46" y="98"/>
                    <a:pt x="39" y="91"/>
                  </a:cubicBezTo>
                  <a:cubicBezTo>
                    <a:pt x="28" y="81"/>
                    <a:pt x="25" y="66"/>
                    <a:pt x="30" y="5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8" y="50"/>
                    <a:pt x="39" y="52"/>
                    <a:pt x="38" y="53"/>
                  </a:cubicBezTo>
                  <a:cubicBezTo>
                    <a:pt x="33" y="65"/>
                    <a:pt x="36" y="77"/>
                    <a:pt x="44" y="86"/>
                  </a:cubicBezTo>
                  <a:cubicBezTo>
                    <a:pt x="51" y="93"/>
                    <a:pt x="61" y="95"/>
                    <a:pt x="70" y="94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6" y="82"/>
                    <a:pt x="56" y="81"/>
                    <a:pt x="56" y="8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58"/>
                    <a:pt x="58" y="56"/>
                    <a:pt x="6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1" y="56"/>
                    <a:pt x="82" y="56"/>
                    <a:pt x="83" y="57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5" y="61"/>
                    <a:pt x="93" y="51"/>
                    <a:pt x="86" y="44"/>
                  </a:cubicBezTo>
                  <a:cubicBezTo>
                    <a:pt x="77" y="36"/>
                    <a:pt x="65" y="33"/>
                    <a:pt x="53" y="38"/>
                  </a:cubicBezTo>
                  <a:cubicBezTo>
                    <a:pt x="52" y="39"/>
                    <a:pt x="50" y="38"/>
                    <a:pt x="49" y="3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66" y="25"/>
                    <a:pt x="81" y="28"/>
                    <a:pt x="91" y="39"/>
                  </a:cubicBezTo>
                  <a:cubicBezTo>
                    <a:pt x="102" y="49"/>
                    <a:pt x="105" y="65"/>
                    <a:pt x="99" y="79"/>
                  </a:cubicBezTo>
                  <a:cubicBezTo>
                    <a:pt x="99" y="81"/>
                    <a:pt x="98" y="82"/>
                    <a:pt x="96" y="82"/>
                  </a:cubicBezTo>
                  <a:cubicBezTo>
                    <a:pt x="95" y="82"/>
                    <a:pt x="94" y="82"/>
                    <a:pt x="93" y="81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2" y="94"/>
                    <a:pt x="82" y="95"/>
                    <a:pt x="82" y="96"/>
                  </a:cubicBezTo>
                  <a:cubicBezTo>
                    <a:pt x="82" y="98"/>
                    <a:pt x="81" y="99"/>
                    <a:pt x="80" y="99"/>
                  </a:cubicBezTo>
                  <a:cubicBezTo>
                    <a:pt x="75" y="101"/>
                    <a:pt x="70" y="102"/>
                    <a:pt x="65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63" name="Group 262"/>
          <p:cNvGrpSpPr/>
          <p:nvPr/>
        </p:nvGrpSpPr>
        <p:grpSpPr>
          <a:xfrm>
            <a:off x="350170" y="5397677"/>
            <a:ext cx="435835" cy="305837"/>
            <a:chOff x="5730876" y="4662488"/>
            <a:chExt cx="1931988" cy="1355725"/>
          </a:xfrm>
          <a:solidFill>
            <a:schemeClr val="tx1"/>
          </a:solidFill>
        </p:grpSpPr>
        <p:sp>
          <p:nvSpPr>
            <p:cNvPr id="264" name="Freeform 9"/>
            <p:cNvSpPr>
              <a:spLocks noEditPoints="1"/>
            </p:cNvSpPr>
            <p:nvPr/>
          </p:nvSpPr>
          <p:spPr bwMode="auto">
            <a:xfrm>
              <a:off x="5730876" y="4662488"/>
              <a:ext cx="1931988" cy="1355725"/>
            </a:xfrm>
            <a:custGeom>
              <a:avLst/>
              <a:gdLst>
                <a:gd name="T0" fmla="*/ 1712 w 1759"/>
                <a:gd name="T1" fmla="*/ 863 h 1235"/>
                <a:gd name="T2" fmla="*/ 1593 w 1759"/>
                <a:gd name="T3" fmla="*/ 409 h 1235"/>
                <a:gd name="T4" fmla="*/ 1477 w 1759"/>
                <a:gd name="T5" fmla="*/ 206 h 1235"/>
                <a:gd name="T6" fmla="*/ 1408 w 1759"/>
                <a:gd name="T7" fmla="*/ 175 h 1235"/>
                <a:gd name="T8" fmla="*/ 969 w 1759"/>
                <a:gd name="T9" fmla="*/ 174 h 1235"/>
                <a:gd name="T10" fmla="*/ 957 w 1759"/>
                <a:gd name="T11" fmla="*/ 61 h 1235"/>
                <a:gd name="T12" fmla="*/ 62 w 1759"/>
                <a:gd name="T13" fmla="*/ 0 h 1235"/>
                <a:gd name="T14" fmla="*/ 1 w 1759"/>
                <a:gd name="T15" fmla="*/ 643 h 1235"/>
                <a:gd name="T16" fmla="*/ 93 w 1759"/>
                <a:gd name="T17" fmla="*/ 1043 h 1235"/>
                <a:gd name="T18" fmla="*/ 423 w 1759"/>
                <a:gd name="T19" fmla="*/ 1235 h 1235"/>
                <a:gd name="T20" fmla="*/ 1085 w 1759"/>
                <a:gd name="T21" fmla="*/ 1043 h 1235"/>
                <a:gd name="T22" fmla="*/ 1544 w 1759"/>
                <a:gd name="T23" fmla="*/ 1043 h 1235"/>
                <a:gd name="T24" fmla="*/ 1759 w 1759"/>
                <a:gd name="T25" fmla="*/ 1033 h 1235"/>
                <a:gd name="T26" fmla="*/ 1749 w 1759"/>
                <a:gd name="T27" fmla="*/ 863 h 1235"/>
                <a:gd name="T28" fmla="*/ 1629 w 1759"/>
                <a:gd name="T29" fmla="*/ 642 h 1235"/>
                <a:gd name="T30" fmla="*/ 1300 w 1759"/>
                <a:gd name="T31" fmla="*/ 256 h 1235"/>
                <a:gd name="T32" fmla="*/ 1413 w 1759"/>
                <a:gd name="T33" fmla="*/ 257 h 1235"/>
                <a:gd name="T34" fmla="*/ 969 w 1759"/>
                <a:gd name="T35" fmla="*/ 255 h 1235"/>
                <a:gd name="T36" fmla="*/ 1259 w 1759"/>
                <a:gd name="T37" fmla="*/ 642 h 1235"/>
                <a:gd name="T38" fmla="*/ 958 w 1759"/>
                <a:gd name="T39" fmla="*/ 266 h 1235"/>
                <a:gd name="T40" fmla="*/ 876 w 1759"/>
                <a:gd name="T41" fmla="*/ 81 h 1235"/>
                <a:gd name="T42" fmla="*/ 163 w 1759"/>
                <a:gd name="T43" fmla="*/ 604 h 1235"/>
                <a:gd name="T44" fmla="*/ 81 w 1759"/>
                <a:gd name="T45" fmla="*/ 81 h 1235"/>
                <a:gd name="T46" fmla="*/ 423 w 1759"/>
                <a:gd name="T47" fmla="*/ 1160 h 1235"/>
                <a:gd name="T48" fmla="*/ 423 w 1759"/>
                <a:gd name="T49" fmla="*/ 844 h 1235"/>
                <a:gd name="T50" fmla="*/ 423 w 1759"/>
                <a:gd name="T51" fmla="*/ 1160 h 1235"/>
                <a:gd name="T52" fmla="*/ 192 w 1759"/>
                <a:gd name="T53" fmla="*/ 962 h 1235"/>
                <a:gd name="T54" fmla="*/ 82 w 1759"/>
                <a:gd name="T55" fmla="*/ 951 h 1235"/>
                <a:gd name="T56" fmla="*/ 957 w 1759"/>
                <a:gd name="T57" fmla="*/ 684 h 1235"/>
                <a:gd name="T58" fmla="*/ 958 w 1759"/>
                <a:gd name="T59" fmla="*/ 682 h 1235"/>
                <a:gd name="T60" fmla="*/ 1631 w 1759"/>
                <a:gd name="T61" fmla="*/ 863 h 1235"/>
                <a:gd name="T62" fmla="*/ 1584 w 1759"/>
                <a:gd name="T63" fmla="*/ 873 h 1235"/>
                <a:gd name="T64" fmla="*/ 1547 w 1759"/>
                <a:gd name="T65" fmla="*/ 962 h 1235"/>
                <a:gd name="T66" fmla="*/ 1082 w 1759"/>
                <a:gd name="T67" fmla="*/ 962 h 1235"/>
                <a:gd name="T68" fmla="*/ 425 w 1759"/>
                <a:gd name="T69" fmla="*/ 766 h 1235"/>
                <a:gd name="T70" fmla="*/ 1156 w 1759"/>
                <a:gd name="T71" fmla="*/ 1002 h 1235"/>
                <a:gd name="T72" fmla="*/ 1473 w 1759"/>
                <a:gd name="T73" fmla="*/ 1002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59" h="1235">
                  <a:moveTo>
                    <a:pt x="1749" y="863"/>
                  </a:moveTo>
                  <a:cubicBezTo>
                    <a:pt x="1712" y="863"/>
                    <a:pt x="1712" y="863"/>
                    <a:pt x="1712" y="863"/>
                  </a:cubicBezTo>
                  <a:cubicBezTo>
                    <a:pt x="1712" y="638"/>
                    <a:pt x="1712" y="638"/>
                    <a:pt x="1712" y="638"/>
                  </a:cubicBezTo>
                  <a:cubicBezTo>
                    <a:pt x="1712" y="625"/>
                    <a:pt x="1712" y="619"/>
                    <a:pt x="1593" y="409"/>
                  </a:cubicBezTo>
                  <a:cubicBezTo>
                    <a:pt x="1537" y="310"/>
                    <a:pt x="1480" y="211"/>
                    <a:pt x="1479" y="210"/>
                  </a:cubicBezTo>
                  <a:cubicBezTo>
                    <a:pt x="1477" y="206"/>
                    <a:pt x="1477" y="206"/>
                    <a:pt x="1477" y="206"/>
                  </a:cubicBezTo>
                  <a:cubicBezTo>
                    <a:pt x="1473" y="202"/>
                    <a:pt x="1473" y="202"/>
                    <a:pt x="1473" y="202"/>
                  </a:cubicBezTo>
                  <a:cubicBezTo>
                    <a:pt x="1455" y="185"/>
                    <a:pt x="1432" y="175"/>
                    <a:pt x="1408" y="175"/>
                  </a:cubicBezTo>
                  <a:cubicBezTo>
                    <a:pt x="969" y="174"/>
                    <a:pt x="969" y="174"/>
                    <a:pt x="969" y="174"/>
                  </a:cubicBezTo>
                  <a:cubicBezTo>
                    <a:pt x="969" y="174"/>
                    <a:pt x="969" y="174"/>
                    <a:pt x="969" y="174"/>
                  </a:cubicBezTo>
                  <a:cubicBezTo>
                    <a:pt x="965" y="174"/>
                    <a:pt x="961" y="174"/>
                    <a:pt x="957" y="175"/>
                  </a:cubicBezTo>
                  <a:cubicBezTo>
                    <a:pt x="957" y="61"/>
                    <a:pt x="957" y="61"/>
                    <a:pt x="957" y="61"/>
                  </a:cubicBezTo>
                  <a:cubicBezTo>
                    <a:pt x="957" y="28"/>
                    <a:pt x="930" y="0"/>
                    <a:pt x="896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28" y="0"/>
                    <a:pt x="0" y="28"/>
                    <a:pt x="0" y="61"/>
                  </a:cubicBezTo>
                  <a:cubicBezTo>
                    <a:pt x="1" y="643"/>
                    <a:pt x="1" y="643"/>
                    <a:pt x="1" y="643"/>
                  </a:cubicBezTo>
                  <a:cubicBezTo>
                    <a:pt x="1" y="951"/>
                    <a:pt x="1" y="951"/>
                    <a:pt x="1" y="951"/>
                  </a:cubicBezTo>
                  <a:cubicBezTo>
                    <a:pt x="1" y="1001"/>
                    <a:pt x="42" y="1043"/>
                    <a:pt x="93" y="1043"/>
                  </a:cubicBezTo>
                  <a:cubicBezTo>
                    <a:pt x="193" y="1043"/>
                    <a:pt x="193" y="1043"/>
                    <a:pt x="193" y="1043"/>
                  </a:cubicBezTo>
                  <a:cubicBezTo>
                    <a:pt x="213" y="1152"/>
                    <a:pt x="308" y="1235"/>
                    <a:pt x="423" y="1235"/>
                  </a:cubicBezTo>
                  <a:cubicBezTo>
                    <a:pt x="538" y="1235"/>
                    <a:pt x="634" y="1152"/>
                    <a:pt x="653" y="1043"/>
                  </a:cubicBezTo>
                  <a:cubicBezTo>
                    <a:pt x="1085" y="1043"/>
                    <a:pt x="1085" y="1043"/>
                    <a:pt x="1085" y="1043"/>
                  </a:cubicBezTo>
                  <a:cubicBezTo>
                    <a:pt x="1104" y="1152"/>
                    <a:pt x="1200" y="1235"/>
                    <a:pt x="1315" y="1235"/>
                  </a:cubicBezTo>
                  <a:cubicBezTo>
                    <a:pt x="1429" y="1235"/>
                    <a:pt x="1525" y="1152"/>
                    <a:pt x="1544" y="1043"/>
                  </a:cubicBezTo>
                  <a:cubicBezTo>
                    <a:pt x="1701" y="1043"/>
                    <a:pt x="1717" y="1042"/>
                    <a:pt x="1749" y="1042"/>
                  </a:cubicBezTo>
                  <a:cubicBezTo>
                    <a:pt x="1754" y="1042"/>
                    <a:pt x="1759" y="1038"/>
                    <a:pt x="1759" y="1033"/>
                  </a:cubicBezTo>
                  <a:cubicBezTo>
                    <a:pt x="1759" y="873"/>
                    <a:pt x="1759" y="873"/>
                    <a:pt x="1759" y="873"/>
                  </a:cubicBezTo>
                  <a:cubicBezTo>
                    <a:pt x="1759" y="868"/>
                    <a:pt x="1754" y="863"/>
                    <a:pt x="1749" y="863"/>
                  </a:cubicBezTo>
                  <a:close/>
                  <a:moveTo>
                    <a:pt x="1413" y="257"/>
                  </a:moveTo>
                  <a:cubicBezTo>
                    <a:pt x="1488" y="388"/>
                    <a:pt x="1605" y="593"/>
                    <a:pt x="1629" y="642"/>
                  </a:cubicBezTo>
                  <a:cubicBezTo>
                    <a:pt x="1300" y="642"/>
                    <a:pt x="1300" y="642"/>
                    <a:pt x="1300" y="642"/>
                  </a:cubicBezTo>
                  <a:cubicBezTo>
                    <a:pt x="1300" y="256"/>
                    <a:pt x="1300" y="256"/>
                    <a:pt x="1300" y="256"/>
                  </a:cubicBezTo>
                  <a:cubicBezTo>
                    <a:pt x="1408" y="256"/>
                    <a:pt x="1408" y="256"/>
                    <a:pt x="1408" y="256"/>
                  </a:cubicBezTo>
                  <a:cubicBezTo>
                    <a:pt x="1410" y="256"/>
                    <a:pt x="1411" y="256"/>
                    <a:pt x="1413" y="257"/>
                  </a:cubicBezTo>
                  <a:close/>
                  <a:moveTo>
                    <a:pt x="961" y="258"/>
                  </a:moveTo>
                  <a:cubicBezTo>
                    <a:pt x="963" y="256"/>
                    <a:pt x="966" y="255"/>
                    <a:pt x="969" y="255"/>
                  </a:cubicBezTo>
                  <a:cubicBezTo>
                    <a:pt x="1259" y="256"/>
                    <a:pt x="1259" y="256"/>
                    <a:pt x="1259" y="256"/>
                  </a:cubicBezTo>
                  <a:cubicBezTo>
                    <a:pt x="1259" y="642"/>
                    <a:pt x="1259" y="642"/>
                    <a:pt x="1259" y="642"/>
                  </a:cubicBezTo>
                  <a:cubicBezTo>
                    <a:pt x="958" y="642"/>
                    <a:pt x="958" y="642"/>
                    <a:pt x="958" y="642"/>
                  </a:cubicBezTo>
                  <a:cubicBezTo>
                    <a:pt x="958" y="266"/>
                    <a:pt x="958" y="266"/>
                    <a:pt x="958" y="266"/>
                  </a:cubicBezTo>
                  <a:cubicBezTo>
                    <a:pt x="958" y="263"/>
                    <a:pt x="959" y="260"/>
                    <a:pt x="961" y="258"/>
                  </a:cubicBezTo>
                  <a:close/>
                  <a:moveTo>
                    <a:pt x="876" y="81"/>
                  </a:moveTo>
                  <a:cubicBezTo>
                    <a:pt x="876" y="604"/>
                    <a:pt x="876" y="604"/>
                    <a:pt x="876" y="604"/>
                  </a:cubicBezTo>
                  <a:cubicBezTo>
                    <a:pt x="163" y="604"/>
                    <a:pt x="163" y="604"/>
                    <a:pt x="163" y="604"/>
                  </a:cubicBezTo>
                  <a:cubicBezTo>
                    <a:pt x="82" y="604"/>
                    <a:pt x="82" y="604"/>
                    <a:pt x="82" y="604"/>
                  </a:cubicBezTo>
                  <a:cubicBezTo>
                    <a:pt x="81" y="81"/>
                    <a:pt x="81" y="81"/>
                    <a:pt x="81" y="81"/>
                  </a:cubicBezTo>
                  <a:lnTo>
                    <a:pt x="876" y="81"/>
                  </a:lnTo>
                  <a:close/>
                  <a:moveTo>
                    <a:pt x="423" y="1160"/>
                  </a:moveTo>
                  <a:cubicBezTo>
                    <a:pt x="336" y="1160"/>
                    <a:pt x="265" y="1089"/>
                    <a:pt x="265" y="1002"/>
                  </a:cubicBezTo>
                  <a:cubicBezTo>
                    <a:pt x="265" y="915"/>
                    <a:pt x="336" y="844"/>
                    <a:pt x="423" y="844"/>
                  </a:cubicBezTo>
                  <a:cubicBezTo>
                    <a:pt x="511" y="844"/>
                    <a:pt x="582" y="915"/>
                    <a:pt x="582" y="1002"/>
                  </a:cubicBezTo>
                  <a:cubicBezTo>
                    <a:pt x="582" y="1089"/>
                    <a:pt x="511" y="1160"/>
                    <a:pt x="423" y="1160"/>
                  </a:cubicBezTo>
                  <a:close/>
                  <a:moveTo>
                    <a:pt x="425" y="766"/>
                  </a:moveTo>
                  <a:cubicBezTo>
                    <a:pt x="308" y="766"/>
                    <a:pt x="211" y="851"/>
                    <a:pt x="192" y="962"/>
                  </a:cubicBezTo>
                  <a:cubicBezTo>
                    <a:pt x="93" y="962"/>
                    <a:pt x="93" y="962"/>
                    <a:pt x="93" y="962"/>
                  </a:cubicBezTo>
                  <a:cubicBezTo>
                    <a:pt x="87" y="962"/>
                    <a:pt x="82" y="957"/>
                    <a:pt x="82" y="951"/>
                  </a:cubicBezTo>
                  <a:cubicBezTo>
                    <a:pt x="82" y="684"/>
                    <a:pt x="82" y="684"/>
                    <a:pt x="82" y="684"/>
                  </a:cubicBezTo>
                  <a:cubicBezTo>
                    <a:pt x="957" y="684"/>
                    <a:pt x="957" y="684"/>
                    <a:pt x="957" y="684"/>
                  </a:cubicBezTo>
                  <a:cubicBezTo>
                    <a:pt x="958" y="684"/>
                    <a:pt x="958" y="684"/>
                    <a:pt x="958" y="684"/>
                  </a:cubicBezTo>
                  <a:cubicBezTo>
                    <a:pt x="958" y="682"/>
                    <a:pt x="958" y="682"/>
                    <a:pt x="958" y="682"/>
                  </a:cubicBezTo>
                  <a:cubicBezTo>
                    <a:pt x="1631" y="682"/>
                    <a:pt x="1631" y="682"/>
                    <a:pt x="1631" y="682"/>
                  </a:cubicBezTo>
                  <a:cubicBezTo>
                    <a:pt x="1631" y="863"/>
                    <a:pt x="1631" y="863"/>
                    <a:pt x="1631" y="863"/>
                  </a:cubicBezTo>
                  <a:cubicBezTo>
                    <a:pt x="1594" y="863"/>
                    <a:pt x="1594" y="863"/>
                    <a:pt x="1594" y="863"/>
                  </a:cubicBezTo>
                  <a:cubicBezTo>
                    <a:pt x="1589" y="863"/>
                    <a:pt x="1584" y="868"/>
                    <a:pt x="1584" y="873"/>
                  </a:cubicBezTo>
                  <a:cubicBezTo>
                    <a:pt x="1584" y="962"/>
                    <a:pt x="1584" y="962"/>
                    <a:pt x="1584" y="962"/>
                  </a:cubicBezTo>
                  <a:cubicBezTo>
                    <a:pt x="1547" y="962"/>
                    <a:pt x="1547" y="962"/>
                    <a:pt x="1547" y="962"/>
                  </a:cubicBezTo>
                  <a:cubicBezTo>
                    <a:pt x="1528" y="851"/>
                    <a:pt x="1431" y="766"/>
                    <a:pt x="1315" y="766"/>
                  </a:cubicBezTo>
                  <a:cubicBezTo>
                    <a:pt x="1198" y="766"/>
                    <a:pt x="1101" y="851"/>
                    <a:pt x="1082" y="962"/>
                  </a:cubicBezTo>
                  <a:cubicBezTo>
                    <a:pt x="658" y="962"/>
                    <a:pt x="658" y="962"/>
                    <a:pt x="658" y="962"/>
                  </a:cubicBezTo>
                  <a:cubicBezTo>
                    <a:pt x="638" y="851"/>
                    <a:pt x="541" y="766"/>
                    <a:pt x="425" y="766"/>
                  </a:cubicBezTo>
                  <a:close/>
                  <a:moveTo>
                    <a:pt x="1315" y="1160"/>
                  </a:moveTo>
                  <a:cubicBezTo>
                    <a:pt x="1227" y="1160"/>
                    <a:pt x="1156" y="1089"/>
                    <a:pt x="1156" y="1002"/>
                  </a:cubicBezTo>
                  <a:cubicBezTo>
                    <a:pt x="1156" y="915"/>
                    <a:pt x="1227" y="844"/>
                    <a:pt x="1315" y="844"/>
                  </a:cubicBezTo>
                  <a:cubicBezTo>
                    <a:pt x="1402" y="844"/>
                    <a:pt x="1473" y="915"/>
                    <a:pt x="1473" y="1002"/>
                  </a:cubicBezTo>
                  <a:cubicBezTo>
                    <a:pt x="1473" y="1089"/>
                    <a:pt x="1402" y="1160"/>
                    <a:pt x="1315" y="1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Oval 10"/>
            <p:cNvSpPr>
              <a:spLocks noChangeArrowheads="1"/>
            </p:cNvSpPr>
            <p:nvPr/>
          </p:nvSpPr>
          <p:spPr bwMode="auto">
            <a:xfrm>
              <a:off x="7070726" y="5662613"/>
              <a:ext cx="207963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Oval 11"/>
            <p:cNvSpPr>
              <a:spLocks noChangeArrowheads="1"/>
            </p:cNvSpPr>
            <p:nvPr/>
          </p:nvSpPr>
          <p:spPr bwMode="auto">
            <a:xfrm>
              <a:off x="6092826" y="5662613"/>
              <a:ext cx="206375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67" name="Freeform 12"/>
          <p:cNvSpPr>
            <a:spLocks noEditPoints="1"/>
          </p:cNvSpPr>
          <p:nvPr/>
        </p:nvSpPr>
        <p:spPr bwMode="auto">
          <a:xfrm>
            <a:off x="1260674" y="5356614"/>
            <a:ext cx="396706" cy="387963"/>
          </a:xfrm>
          <a:custGeom>
            <a:avLst/>
            <a:gdLst>
              <a:gd name="T0" fmla="*/ 2384 w 2506"/>
              <a:gd name="T1" fmla="*/ 122 h 2453"/>
              <a:gd name="T2" fmla="*/ 2190 w 2506"/>
              <a:gd name="T3" fmla="*/ 0 h 2453"/>
              <a:gd name="T4" fmla="*/ 1389 w 2506"/>
              <a:gd name="T5" fmla="*/ 432 h 2453"/>
              <a:gd name="T6" fmla="*/ 1145 w 2506"/>
              <a:gd name="T7" fmla="*/ 382 h 2453"/>
              <a:gd name="T8" fmla="*/ 220 w 2506"/>
              <a:gd name="T9" fmla="*/ 477 h 2453"/>
              <a:gd name="T10" fmla="*/ 0 w 2506"/>
              <a:gd name="T11" fmla="*/ 819 h 2453"/>
              <a:gd name="T12" fmla="*/ 104 w 2506"/>
              <a:gd name="T13" fmla="*/ 1388 h 2453"/>
              <a:gd name="T14" fmla="*/ 434 w 2506"/>
              <a:gd name="T15" fmla="*/ 1654 h 2453"/>
              <a:gd name="T16" fmla="*/ 833 w 2506"/>
              <a:gd name="T17" fmla="*/ 2453 h 2453"/>
              <a:gd name="T18" fmla="*/ 1168 w 2506"/>
              <a:gd name="T19" fmla="*/ 2358 h 2453"/>
              <a:gd name="T20" fmla="*/ 1305 w 2506"/>
              <a:gd name="T21" fmla="*/ 2109 h 2453"/>
              <a:gd name="T22" fmla="*/ 1274 w 2506"/>
              <a:gd name="T23" fmla="*/ 1904 h 2453"/>
              <a:gd name="T24" fmla="*/ 1312 w 2506"/>
              <a:gd name="T25" fmla="*/ 1739 h 2453"/>
              <a:gd name="T26" fmla="*/ 1237 w 2506"/>
              <a:gd name="T27" fmla="*/ 1618 h 2453"/>
              <a:gd name="T28" fmla="*/ 1389 w 2506"/>
              <a:gd name="T29" fmla="*/ 1606 h 2453"/>
              <a:gd name="T30" fmla="*/ 2190 w 2506"/>
              <a:gd name="T31" fmla="*/ 2051 h 2453"/>
              <a:gd name="T32" fmla="*/ 2384 w 2506"/>
              <a:gd name="T33" fmla="*/ 1928 h 2453"/>
              <a:gd name="T34" fmla="*/ 2506 w 2506"/>
              <a:gd name="T35" fmla="*/ 1017 h 2453"/>
              <a:gd name="T36" fmla="*/ 833 w 2506"/>
              <a:gd name="T37" fmla="*/ 2318 h 2453"/>
              <a:gd name="T38" fmla="*/ 556 w 2506"/>
              <a:gd name="T39" fmla="*/ 1592 h 2453"/>
              <a:gd name="T40" fmla="*/ 1176 w 2506"/>
              <a:gd name="T41" fmla="*/ 2149 h 2453"/>
              <a:gd name="T42" fmla="*/ 1128 w 2506"/>
              <a:gd name="T43" fmla="*/ 2229 h 2453"/>
              <a:gd name="T44" fmla="*/ 833 w 2506"/>
              <a:gd name="T45" fmla="*/ 2318 h 2453"/>
              <a:gd name="T46" fmla="*/ 136 w 2506"/>
              <a:gd name="T47" fmla="*/ 819 h 2453"/>
              <a:gd name="T48" fmla="*/ 147 w 2506"/>
              <a:gd name="T49" fmla="*/ 1253 h 2453"/>
              <a:gd name="T50" fmla="*/ 219 w 2506"/>
              <a:gd name="T51" fmla="*/ 1264 h 2453"/>
              <a:gd name="T52" fmla="*/ 476 w 2506"/>
              <a:gd name="T53" fmla="*/ 517 h 2453"/>
              <a:gd name="T54" fmla="*/ 1140 w 2506"/>
              <a:gd name="T55" fmla="*/ 1521 h 2453"/>
              <a:gd name="T56" fmla="*/ 476 w 2506"/>
              <a:gd name="T57" fmla="*/ 1521 h 2453"/>
              <a:gd name="T58" fmla="*/ 1090 w 2506"/>
              <a:gd name="T59" fmla="*/ 1638 h 2453"/>
              <a:gd name="T60" fmla="*/ 1148 w 2506"/>
              <a:gd name="T61" fmla="*/ 1823 h 2453"/>
              <a:gd name="T62" fmla="*/ 1212 w 2506"/>
              <a:gd name="T63" fmla="*/ 567 h 2453"/>
              <a:gd name="T64" fmla="*/ 2132 w 2506"/>
              <a:gd name="T65" fmla="*/ 201 h 2453"/>
              <a:gd name="T66" fmla="*/ 1421 w 2506"/>
              <a:gd name="T67" fmla="*/ 1471 h 2453"/>
              <a:gd name="T68" fmla="*/ 1212 w 2506"/>
              <a:gd name="T69" fmla="*/ 567 h 2453"/>
              <a:gd name="T70" fmla="*/ 2248 w 2506"/>
              <a:gd name="T71" fmla="*/ 135 h 2453"/>
              <a:gd name="T72" fmla="*/ 2203 w 2506"/>
              <a:gd name="T73" fmla="*/ 1915 h 2453"/>
              <a:gd name="T74" fmla="*/ 2319 w 2506"/>
              <a:gd name="T75" fmla="*/ 1169 h 2453"/>
              <a:gd name="T76" fmla="*/ 2371 w 2506"/>
              <a:gd name="T77" fmla="*/ 1017 h 2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6" h="2453">
                <a:moveTo>
                  <a:pt x="2384" y="735"/>
                </a:moveTo>
                <a:cubicBezTo>
                  <a:pt x="2384" y="122"/>
                  <a:pt x="2384" y="122"/>
                  <a:pt x="2384" y="122"/>
                </a:cubicBezTo>
                <a:cubicBezTo>
                  <a:pt x="2384" y="54"/>
                  <a:pt x="2329" y="0"/>
                  <a:pt x="2261" y="0"/>
                </a:cubicBezTo>
                <a:cubicBezTo>
                  <a:pt x="2190" y="0"/>
                  <a:pt x="2190" y="0"/>
                  <a:pt x="2190" y="0"/>
                </a:cubicBezTo>
                <a:cubicBezTo>
                  <a:pt x="2138" y="0"/>
                  <a:pt x="2094" y="32"/>
                  <a:pt x="2076" y="78"/>
                </a:cubicBezTo>
                <a:cubicBezTo>
                  <a:pt x="1389" y="432"/>
                  <a:pt x="1389" y="432"/>
                  <a:pt x="1389" y="432"/>
                </a:cubicBezTo>
                <a:cubicBezTo>
                  <a:pt x="1248" y="432"/>
                  <a:pt x="1248" y="432"/>
                  <a:pt x="1248" y="432"/>
                </a:cubicBezTo>
                <a:cubicBezTo>
                  <a:pt x="1224" y="401"/>
                  <a:pt x="1186" y="382"/>
                  <a:pt x="1145" y="382"/>
                </a:cubicBezTo>
                <a:cubicBezTo>
                  <a:pt x="476" y="382"/>
                  <a:pt x="476" y="382"/>
                  <a:pt x="476" y="382"/>
                </a:cubicBezTo>
                <a:cubicBezTo>
                  <a:pt x="382" y="382"/>
                  <a:pt x="291" y="416"/>
                  <a:pt x="220" y="477"/>
                </a:cubicBezTo>
                <a:cubicBezTo>
                  <a:pt x="166" y="523"/>
                  <a:pt x="126" y="583"/>
                  <a:pt x="104" y="650"/>
                </a:cubicBezTo>
                <a:cubicBezTo>
                  <a:pt x="42" y="682"/>
                  <a:pt x="0" y="746"/>
                  <a:pt x="0" y="819"/>
                </a:cubicBezTo>
                <a:cubicBezTo>
                  <a:pt x="0" y="1219"/>
                  <a:pt x="0" y="1219"/>
                  <a:pt x="0" y="1219"/>
                </a:cubicBezTo>
                <a:cubicBezTo>
                  <a:pt x="0" y="1293"/>
                  <a:pt x="42" y="1357"/>
                  <a:pt x="104" y="1388"/>
                </a:cubicBezTo>
                <a:cubicBezTo>
                  <a:pt x="126" y="1455"/>
                  <a:pt x="166" y="1515"/>
                  <a:pt x="220" y="1561"/>
                </a:cubicBezTo>
                <a:cubicBezTo>
                  <a:pt x="280" y="1613"/>
                  <a:pt x="355" y="1646"/>
                  <a:pt x="434" y="1654"/>
                </a:cubicBezTo>
                <a:cubicBezTo>
                  <a:pt x="642" y="2317"/>
                  <a:pt x="642" y="2317"/>
                  <a:pt x="642" y="2317"/>
                </a:cubicBezTo>
                <a:cubicBezTo>
                  <a:pt x="668" y="2398"/>
                  <a:pt x="744" y="2453"/>
                  <a:pt x="833" y="2453"/>
                </a:cubicBezTo>
                <a:cubicBezTo>
                  <a:pt x="855" y="2453"/>
                  <a:pt x="876" y="2450"/>
                  <a:pt x="897" y="2443"/>
                </a:cubicBezTo>
                <a:cubicBezTo>
                  <a:pt x="1168" y="2358"/>
                  <a:pt x="1168" y="2358"/>
                  <a:pt x="1168" y="2358"/>
                </a:cubicBezTo>
                <a:cubicBezTo>
                  <a:pt x="1219" y="2342"/>
                  <a:pt x="1262" y="2308"/>
                  <a:pt x="1288" y="2263"/>
                </a:cubicBezTo>
                <a:cubicBezTo>
                  <a:pt x="1315" y="2216"/>
                  <a:pt x="1321" y="2160"/>
                  <a:pt x="1305" y="2109"/>
                </a:cubicBezTo>
                <a:cubicBezTo>
                  <a:pt x="1246" y="1921"/>
                  <a:pt x="1246" y="1921"/>
                  <a:pt x="1246" y="1921"/>
                </a:cubicBezTo>
                <a:cubicBezTo>
                  <a:pt x="1274" y="1904"/>
                  <a:pt x="1274" y="1904"/>
                  <a:pt x="1274" y="1904"/>
                </a:cubicBezTo>
                <a:cubicBezTo>
                  <a:pt x="1330" y="1869"/>
                  <a:pt x="1347" y="1795"/>
                  <a:pt x="1313" y="1739"/>
                </a:cubicBezTo>
                <a:cubicBezTo>
                  <a:pt x="1312" y="1739"/>
                  <a:pt x="1312" y="1739"/>
                  <a:pt x="1312" y="1739"/>
                </a:cubicBezTo>
                <a:cubicBezTo>
                  <a:pt x="1312" y="1739"/>
                  <a:pt x="1312" y="1739"/>
                  <a:pt x="1312" y="1739"/>
                </a:cubicBezTo>
                <a:cubicBezTo>
                  <a:pt x="1237" y="1618"/>
                  <a:pt x="1237" y="1618"/>
                  <a:pt x="1237" y="1618"/>
                </a:cubicBezTo>
                <a:cubicBezTo>
                  <a:pt x="1241" y="1614"/>
                  <a:pt x="1244" y="1611"/>
                  <a:pt x="1248" y="1606"/>
                </a:cubicBezTo>
                <a:cubicBezTo>
                  <a:pt x="1389" y="1606"/>
                  <a:pt x="1389" y="1606"/>
                  <a:pt x="1389" y="1606"/>
                </a:cubicBezTo>
                <a:cubicBezTo>
                  <a:pt x="2072" y="1958"/>
                  <a:pt x="2072" y="1958"/>
                  <a:pt x="2072" y="1958"/>
                </a:cubicBezTo>
                <a:cubicBezTo>
                  <a:pt x="2085" y="2011"/>
                  <a:pt x="2133" y="2051"/>
                  <a:pt x="2190" y="2051"/>
                </a:cubicBezTo>
                <a:cubicBezTo>
                  <a:pt x="2261" y="2051"/>
                  <a:pt x="2261" y="2051"/>
                  <a:pt x="2261" y="2051"/>
                </a:cubicBezTo>
                <a:cubicBezTo>
                  <a:pt x="2329" y="2051"/>
                  <a:pt x="2384" y="1996"/>
                  <a:pt x="2384" y="1928"/>
                </a:cubicBezTo>
                <a:cubicBezTo>
                  <a:pt x="2384" y="1299"/>
                  <a:pt x="2384" y="1299"/>
                  <a:pt x="2384" y="1299"/>
                </a:cubicBezTo>
                <a:cubicBezTo>
                  <a:pt x="2461" y="1226"/>
                  <a:pt x="2506" y="1124"/>
                  <a:pt x="2506" y="1017"/>
                </a:cubicBezTo>
                <a:cubicBezTo>
                  <a:pt x="2506" y="909"/>
                  <a:pt x="2461" y="807"/>
                  <a:pt x="2384" y="735"/>
                </a:cubicBezTo>
                <a:close/>
                <a:moveTo>
                  <a:pt x="833" y="2318"/>
                </a:moveTo>
                <a:cubicBezTo>
                  <a:pt x="804" y="2318"/>
                  <a:pt x="779" y="2301"/>
                  <a:pt x="771" y="2276"/>
                </a:cubicBezTo>
                <a:cubicBezTo>
                  <a:pt x="556" y="1592"/>
                  <a:pt x="556" y="1592"/>
                  <a:pt x="556" y="1592"/>
                </a:cubicBezTo>
                <a:cubicBezTo>
                  <a:pt x="1001" y="1592"/>
                  <a:pt x="1001" y="1592"/>
                  <a:pt x="1001" y="1592"/>
                </a:cubicBezTo>
                <a:cubicBezTo>
                  <a:pt x="1176" y="2149"/>
                  <a:pt x="1176" y="2149"/>
                  <a:pt x="1176" y="2149"/>
                </a:cubicBezTo>
                <a:cubicBezTo>
                  <a:pt x="1181" y="2164"/>
                  <a:pt x="1179" y="2181"/>
                  <a:pt x="1170" y="2196"/>
                </a:cubicBezTo>
                <a:cubicBezTo>
                  <a:pt x="1161" y="2212"/>
                  <a:pt x="1146" y="2223"/>
                  <a:pt x="1128" y="2229"/>
                </a:cubicBezTo>
                <a:cubicBezTo>
                  <a:pt x="856" y="2314"/>
                  <a:pt x="856" y="2314"/>
                  <a:pt x="856" y="2314"/>
                </a:cubicBezTo>
                <a:cubicBezTo>
                  <a:pt x="849" y="2317"/>
                  <a:pt x="841" y="2318"/>
                  <a:pt x="833" y="2318"/>
                </a:cubicBezTo>
                <a:close/>
                <a:moveTo>
                  <a:pt x="136" y="1219"/>
                </a:moveTo>
                <a:cubicBezTo>
                  <a:pt x="136" y="819"/>
                  <a:pt x="136" y="819"/>
                  <a:pt x="136" y="819"/>
                </a:cubicBezTo>
                <a:cubicBezTo>
                  <a:pt x="136" y="806"/>
                  <a:pt x="140" y="795"/>
                  <a:pt x="147" y="785"/>
                </a:cubicBezTo>
                <a:cubicBezTo>
                  <a:pt x="147" y="1253"/>
                  <a:pt x="147" y="1253"/>
                  <a:pt x="147" y="1253"/>
                </a:cubicBezTo>
                <a:cubicBezTo>
                  <a:pt x="140" y="1244"/>
                  <a:pt x="136" y="1232"/>
                  <a:pt x="136" y="1219"/>
                </a:cubicBezTo>
                <a:close/>
                <a:moveTo>
                  <a:pt x="219" y="1264"/>
                </a:moveTo>
                <a:cubicBezTo>
                  <a:pt x="219" y="774"/>
                  <a:pt x="219" y="774"/>
                  <a:pt x="219" y="774"/>
                </a:cubicBezTo>
                <a:cubicBezTo>
                  <a:pt x="219" y="632"/>
                  <a:pt x="334" y="517"/>
                  <a:pt x="476" y="517"/>
                </a:cubicBezTo>
                <a:cubicBezTo>
                  <a:pt x="1140" y="517"/>
                  <a:pt x="1140" y="517"/>
                  <a:pt x="1140" y="517"/>
                </a:cubicBezTo>
                <a:cubicBezTo>
                  <a:pt x="1140" y="1521"/>
                  <a:pt x="1140" y="1521"/>
                  <a:pt x="1140" y="1521"/>
                </a:cubicBezTo>
                <a:cubicBezTo>
                  <a:pt x="1054" y="1521"/>
                  <a:pt x="1054" y="1521"/>
                  <a:pt x="1054" y="1521"/>
                </a:cubicBezTo>
                <a:cubicBezTo>
                  <a:pt x="476" y="1521"/>
                  <a:pt x="476" y="1521"/>
                  <a:pt x="476" y="1521"/>
                </a:cubicBezTo>
                <a:cubicBezTo>
                  <a:pt x="334" y="1521"/>
                  <a:pt x="219" y="1406"/>
                  <a:pt x="219" y="1264"/>
                </a:cubicBezTo>
                <a:close/>
                <a:moveTo>
                  <a:pt x="1090" y="1638"/>
                </a:moveTo>
                <a:cubicBezTo>
                  <a:pt x="1189" y="1797"/>
                  <a:pt x="1189" y="1797"/>
                  <a:pt x="1189" y="1797"/>
                </a:cubicBezTo>
                <a:cubicBezTo>
                  <a:pt x="1148" y="1823"/>
                  <a:pt x="1148" y="1823"/>
                  <a:pt x="1148" y="1823"/>
                </a:cubicBezTo>
                <a:lnTo>
                  <a:pt x="1090" y="1638"/>
                </a:lnTo>
                <a:close/>
                <a:moveTo>
                  <a:pt x="1212" y="567"/>
                </a:moveTo>
                <a:cubicBezTo>
                  <a:pt x="1421" y="567"/>
                  <a:pt x="1421" y="567"/>
                  <a:pt x="1421" y="567"/>
                </a:cubicBezTo>
                <a:cubicBezTo>
                  <a:pt x="2132" y="201"/>
                  <a:pt x="2132" y="201"/>
                  <a:pt x="2132" y="201"/>
                </a:cubicBezTo>
                <a:cubicBezTo>
                  <a:pt x="2132" y="1837"/>
                  <a:pt x="2132" y="1837"/>
                  <a:pt x="2132" y="1837"/>
                </a:cubicBezTo>
                <a:cubicBezTo>
                  <a:pt x="1421" y="1471"/>
                  <a:pt x="1421" y="1471"/>
                  <a:pt x="1421" y="1471"/>
                </a:cubicBezTo>
                <a:cubicBezTo>
                  <a:pt x="1212" y="1471"/>
                  <a:pt x="1212" y="1471"/>
                  <a:pt x="1212" y="1471"/>
                </a:cubicBezTo>
                <a:lnTo>
                  <a:pt x="1212" y="567"/>
                </a:lnTo>
                <a:close/>
                <a:moveTo>
                  <a:pt x="2203" y="135"/>
                </a:moveTo>
                <a:cubicBezTo>
                  <a:pt x="2248" y="135"/>
                  <a:pt x="2248" y="135"/>
                  <a:pt x="2248" y="135"/>
                </a:cubicBezTo>
                <a:cubicBezTo>
                  <a:pt x="2248" y="1915"/>
                  <a:pt x="2248" y="1915"/>
                  <a:pt x="2248" y="1915"/>
                </a:cubicBezTo>
                <a:cubicBezTo>
                  <a:pt x="2203" y="1915"/>
                  <a:pt x="2203" y="1915"/>
                  <a:pt x="2203" y="1915"/>
                </a:cubicBezTo>
                <a:lnTo>
                  <a:pt x="2203" y="135"/>
                </a:lnTo>
                <a:close/>
                <a:moveTo>
                  <a:pt x="2319" y="1169"/>
                </a:moveTo>
                <a:cubicBezTo>
                  <a:pt x="2319" y="865"/>
                  <a:pt x="2319" y="865"/>
                  <a:pt x="2319" y="865"/>
                </a:cubicBezTo>
                <a:cubicBezTo>
                  <a:pt x="2352" y="907"/>
                  <a:pt x="2371" y="960"/>
                  <a:pt x="2371" y="1017"/>
                </a:cubicBezTo>
                <a:cubicBezTo>
                  <a:pt x="2371" y="1074"/>
                  <a:pt x="2352" y="1126"/>
                  <a:pt x="2319" y="1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8" name="Freeform 81"/>
          <p:cNvSpPr>
            <a:spLocks/>
          </p:cNvSpPr>
          <p:nvPr/>
        </p:nvSpPr>
        <p:spPr bwMode="auto">
          <a:xfrm>
            <a:off x="2223045" y="5363354"/>
            <a:ext cx="385690" cy="374483"/>
          </a:xfrm>
          <a:custGeom>
            <a:avLst/>
            <a:gdLst>
              <a:gd name="T0" fmla="*/ 94 w 97"/>
              <a:gd name="T1" fmla="*/ 16 h 94"/>
              <a:gd name="T2" fmla="*/ 81 w 97"/>
              <a:gd name="T3" fmla="*/ 27 h 94"/>
              <a:gd name="T4" fmla="*/ 73 w 97"/>
              <a:gd name="T5" fmla="*/ 12 h 94"/>
              <a:gd name="T6" fmla="*/ 82 w 97"/>
              <a:gd name="T7" fmla="*/ 2 h 94"/>
              <a:gd name="T8" fmla="*/ 77 w 97"/>
              <a:gd name="T9" fmla="*/ 2 h 94"/>
              <a:gd name="T10" fmla="*/ 64 w 97"/>
              <a:gd name="T11" fmla="*/ 5 h 94"/>
              <a:gd name="T12" fmla="*/ 61 w 97"/>
              <a:gd name="T13" fmla="*/ 14 h 94"/>
              <a:gd name="T14" fmla="*/ 63 w 97"/>
              <a:gd name="T15" fmla="*/ 27 h 94"/>
              <a:gd name="T16" fmla="*/ 52 w 97"/>
              <a:gd name="T17" fmla="*/ 42 h 94"/>
              <a:gd name="T18" fmla="*/ 43 w 97"/>
              <a:gd name="T19" fmla="*/ 39 h 94"/>
              <a:gd name="T20" fmla="*/ 35 w 97"/>
              <a:gd name="T21" fmla="*/ 33 h 94"/>
              <a:gd name="T22" fmla="*/ 34 w 97"/>
              <a:gd name="T23" fmla="*/ 31 h 94"/>
              <a:gd name="T24" fmla="*/ 33 w 97"/>
              <a:gd name="T25" fmla="*/ 27 h 94"/>
              <a:gd name="T26" fmla="*/ 31 w 97"/>
              <a:gd name="T27" fmla="*/ 23 h 94"/>
              <a:gd name="T28" fmla="*/ 47 w 97"/>
              <a:gd name="T29" fmla="*/ 17 h 94"/>
              <a:gd name="T30" fmla="*/ 45 w 97"/>
              <a:gd name="T31" fmla="*/ 12 h 94"/>
              <a:gd name="T32" fmla="*/ 44 w 97"/>
              <a:gd name="T33" fmla="*/ 10 h 94"/>
              <a:gd name="T34" fmla="*/ 11 w 97"/>
              <a:gd name="T35" fmla="*/ 23 h 94"/>
              <a:gd name="T36" fmla="*/ 11 w 97"/>
              <a:gd name="T37" fmla="*/ 24 h 94"/>
              <a:gd name="T38" fmla="*/ 9 w 97"/>
              <a:gd name="T39" fmla="*/ 33 h 94"/>
              <a:gd name="T40" fmla="*/ 0 w 97"/>
              <a:gd name="T41" fmla="*/ 38 h 94"/>
              <a:gd name="T42" fmla="*/ 17 w 97"/>
              <a:gd name="T43" fmla="*/ 41 h 94"/>
              <a:gd name="T44" fmla="*/ 16 w 97"/>
              <a:gd name="T45" fmla="*/ 36 h 94"/>
              <a:gd name="T46" fmla="*/ 24 w 97"/>
              <a:gd name="T47" fmla="*/ 37 h 94"/>
              <a:gd name="T48" fmla="*/ 27 w 97"/>
              <a:gd name="T49" fmla="*/ 39 h 94"/>
              <a:gd name="T50" fmla="*/ 29 w 97"/>
              <a:gd name="T51" fmla="*/ 39 h 94"/>
              <a:gd name="T52" fmla="*/ 36 w 97"/>
              <a:gd name="T53" fmla="*/ 49 h 94"/>
              <a:gd name="T54" fmla="*/ 15 w 97"/>
              <a:gd name="T55" fmla="*/ 84 h 94"/>
              <a:gd name="T56" fmla="*/ 23 w 97"/>
              <a:gd name="T57" fmla="*/ 93 h 94"/>
              <a:gd name="T58" fmla="*/ 77 w 97"/>
              <a:gd name="T59" fmla="*/ 89 h 94"/>
              <a:gd name="T60" fmla="*/ 85 w 97"/>
              <a:gd name="T61" fmla="*/ 81 h 94"/>
              <a:gd name="T62" fmla="*/ 59 w 97"/>
              <a:gd name="T63" fmla="*/ 53 h 94"/>
              <a:gd name="T64" fmla="*/ 69 w 97"/>
              <a:gd name="T65" fmla="*/ 42 h 94"/>
              <a:gd name="T66" fmla="*/ 77 w 97"/>
              <a:gd name="T67" fmla="*/ 38 h 94"/>
              <a:gd name="T68" fmla="*/ 96 w 97"/>
              <a:gd name="T69" fmla="*/ 28 h 94"/>
              <a:gd name="T70" fmla="*/ 97 w 97"/>
              <a:gd name="T71" fmla="*/ 1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7" h="94">
                <a:moveTo>
                  <a:pt x="96" y="16"/>
                </a:moveTo>
                <a:cubicBezTo>
                  <a:pt x="95" y="16"/>
                  <a:pt x="94" y="16"/>
                  <a:pt x="94" y="16"/>
                </a:cubicBezTo>
                <a:cubicBezTo>
                  <a:pt x="94" y="16"/>
                  <a:pt x="94" y="16"/>
                  <a:pt x="87" y="27"/>
                </a:cubicBezTo>
                <a:cubicBezTo>
                  <a:pt x="87" y="27"/>
                  <a:pt x="87" y="27"/>
                  <a:pt x="81" y="27"/>
                </a:cubicBezTo>
                <a:cubicBezTo>
                  <a:pt x="81" y="27"/>
                  <a:pt x="81" y="27"/>
                  <a:pt x="73" y="19"/>
                </a:cubicBezTo>
                <a:cubicBezTo>
                  <a:pt x="73" y="19"/>
                  <a:pt x="73" y="19"/>
                  <a:pt x="73" y="12"/>
                </a:cubicBezTo>
                <a:cubicBezTo>
                  <a:pt x="73" y="12"/>
                  <a:pt x="73" y="12"/>
                  <a:pt x="83" y="4"/>
                </a:cubicBezTo>
                <a:cubicBezTo>
                  <a:pt x="83" y="3"/>
                  <a:pt x="83" y="2"/>
                  <a:pt x="82" y="2"/>
                </a:cubicBezTo>
                <a:cubicBezTo>
                  <a:pt x="82" y="2"/>
                  <a:pt x="82" y="2"/>
                  <a:pt x="81" y="2"/>
                </a:cubicBezTo>
                <a:cubicBezTo>
                  <a:pt x="81" y="2"/>
                  <a:pt x="79" y="2"/>
                  <a:pt x="77" y="2"/>
                </a:cubicBezTo>
                <a:cubicBezTo>
                  <a:pt x="77" y="1"/>
                  <a:pt x="76" y="1"/>
                  <a:pt x="75" y="1"/>
                </a:cubicBezTo>
                <a:cubicBezTo>
                  <a:pt x="69" y="0"/>
                  <a:pt x="66" y="3"/>
                  <a:pt x="64" y="5"/>
                </a:cubicBezTo>
                <a:cubicBezTo>
                  <a:pt x="62" y="8"/>
                  <a:pt x="61" y="10"/>
                  <a:pt x="61" y="10"/>
                </a:cubicBezTo>
                <a:cubicBezTo>
                  <a:pt x="61" y="10"/>
                  <a:pt x="61" y="11"/>
                  <a:pt x="61" y="14"/>
                </a:cubicBezTo>
                <a:cubicBezTo>
                  <a:pt x="61" y="18"/>
                  <a:pt x="61" y="23"/>
                  <a:pt x="62" y="26"/>
                </a:cubicBezTo>
                <a:cubicBezTo>
                  <a:pt x="63" y="27"/>
                  <a:pt x="63" y="27"/>
                  <a:pt x="63" y="27"/>
                </a:cubicBezTo>
                <a:cubicBezTo>
                  <a:pt x="62" y="30"/>
                  <a:pt x="59" y="35"/>
                  <a:pt x="59" y="35"/>
                </a:cubicBezTo>
                <a:cubicBezTo>
                  <a:pt x="59" y="35"/>
                  <a:pt x="59" y="35"/>
                  <a:pt x="52" y="42"/>
                </a:cubicBezTo>
                <a:cubicBezTo>
                  <a:pt x="52" y="42"/>
                  <a:pt x="52" y="42"/>
                  <a:pt x="50" y="45"/>
                </a:cubicBezTo>
                <a:cubicBezTo>
                  <a:pt x="50" y="45"/>
                  <a:pt x="50" y="45"/>
                  <a:pt x="43" y="39"/>
                </a:cubicBezTo>
                <a:cubicBezTo>
                  <a:pt x="43" y="40"/>
                  <a:pt x="42" y="41"/>
                  <a:pt x="42" y="41"/>
                </a:cubicBezTo>
                <a:cubicBezTo>
                  <a:pt x="42" y="41"/>
                  <a:pt x="42" y="41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3"/>
                  <a:pt x="34" y="31"/>
                </a:cubicBezTo>
                <a:cubicBezTo>
                  <a:pt x="34" y="31"/>
                  <a:pt x="34" y="31"/>
                  <a:pt x="31" y="29"/>
                </a:cubicBezTo>
                <a:cubicBezTo>
                  <a:pt x="31" y="29"/>
                  <a:pt x="31" y="29"/>
                  <a:pt x="33" y="27"/>
                </a:cubicBezTo>
                <a:cubicBezTo>
                  <a:pt x="33" y="27"/>
                  <a:pt x="33" y="27"/>
                  <a:pt x="31" y="26"/>
                </a:cubicBezTo>
                <a:cubicBezTo>
                  <a:pt x="31" y="25"/>
                  <a:pt x="31" y="24"/>
                  <a:pt x="31" y="23"/>
                </a:cubicBezTo>
                <a:cubicBezTo>
                  <a:pt x="32" y="22"/>
                  <a:pt x="39" y="20"/>
                  <a:pt x="45" y="18"/>
                </a:cubicBezTo>
                <a:cubicBezTo>
                  <a:pt x="45" y="18"/>
                  <a:pt x="45" y="18"/>
                  <a:pt x="47" y="17"/>
                </a:cubicBezTo>
                <a:cubicBezTo>
                  <a:pt x="47" y="17"/>
                  <a:pt x="47" y="17"/>
                  <a:pt x="46" y="15"/>
                </a:cubicBezTo>
                <a:cubicBezTo>
                  <a:pt x="46" y="15"/>
                  <a:pt x="46" y="15"/>
                  <a:pt x="45" y="12"/>
                </a:cubicBezTo>
                <a:cubicBezTo>
                  <a:pt x="45" y="12"/>
                  <a:pt x="45" y="12"/>
                  <a:pt x="44" y="11"/>
                </a:cubicBezTo>
                <a:cubicBezTo>
                  <a:pt x="44" y="11"/>
                  <a:pt x="44" y="11"/>
                  <a:pt x="44" y="10"/>
                </a:cubicBezTo>
                <a:cubicBezTo>
                  <a:pt x="43" y="10"/>
                  <a:pt x="38" y="10"/>
                  <a:pt x="32" y="11"/>
                </a:cubicBezTo>
                <a:cubicBezTo>
                  <a:pt x="23" y="13"/>
                  <a:pt x="17" y="17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4"/>
                </a:cubicBezTo>
                <a:cubicBezTo>
                  <a:pt x="11" y="27"/>
                  <a:pt x="11" y="29"/>
                  <a:pt x="11" y="30"/>
                </a:cubicBezTo>
                <a:cubicBezTo>
                  <a:pt x="11" y="31"/>
                  <a:pt x="11" y="33"/>
                  <a:pt x="9" y="33"/>
                </a:cubicBezTo>
                <a:cubicBezTo>
                  <a:pt x="9" y="33"/>
                  <a:pt x="9" y="33"/>
                  <a:pt x="6" y="31"/>
                </a:cubicBezTo>
                <a:cubicBezTo>
                  <a:pt x="6" y="31"/>
                  <a:pt x="6" y="31"/>
                  <a:pt x="0" y="38"/>
                </a:cubicBezTo>
                <a:cubicBezTo>
                  <a:pt x="0" y="38"/>
                  <a:pt x="0" y="38"/>
                  <a:pt x="10" y="48"/>
                </a:cubicBezTo>
                <a:cubicBezTo>
                  <a:pt x="10" y="48"/>
                  <a:pt x="10" y="48"/>
                  <a:pt x="17" y="41"/>
                </a:cubicBezTo>
                <a:cubicBezTo>
                  <a:pt x="17" y="41"/>
                  <a:pt x="17" y="41"/>
                  <a:pt x="13" y="37"/>
                </a:cubicBezTo>
                <a:cubicBezTo>
                  <a:pt x="14" y="37"/>
                  <a:pt x="15" y="37"/>
                  <a:pt x="16" y="36"/>
                </a:cubicBezTo>
                <a:cubicBezTo>
                  <a:pt x="17" y="35"/>
                  <a:pt x="21" y="35"/>
                  <a:pt x="23" y="36"/>
                </a:cubicBezTo>
                <a:cubicBezTo>
                  <a:pt x="23" y="36"/>
                  <a:pt x="23" y="36"/>
                  <a:pt x="24" y="37"/>
                </a:cubicBezTo>
                <a:cubicBezTo>
                  <a:pt x="24" y="37"/>
                  <a:pt x="24" y="37"/>
                  <a:pt x="25" y="36"/>
                </a:cubicBezTo>
                <a:cubicBezTo>
                  <a:pt x="25" y="36"/>
                  <a:pt x="25" y="36"/>
                  <a:pt x="27" y="39"/>
                </a:cubicBezTo>
                <a:cubicBezTo>
                  <a:pt x="27" y="39"/>
                  <a:pt x="27" y="39"/>
                  <a:pt x="29" y="40"/>
                </a:cubicBezTo>
                <a:cubicBezTo>
                  <a:pt x="29" y="40"/>
                  <a:pt x="29" y="40"/>
                  <a:pt x="29" y="39"/>
                </a:cubicBezTo>
                <a:cubicBezTo>
                  <a:pt x="29" y="39"/>
                  <a:pt x="29" y="39"/>
                  <a:pt x="37" y="47"/>
                </a:cubicBezTo>
                <a:cubicBezTo>
                  <a:pt x="36" y="48"/>
                  <a:pt x="36" y="48"/>
                  <a:pt x="36" y="49"/>
                </a:cubicBezTo>
                <a:cubicBezTo>
                  <a:pt x="36" y="49"/>
                  <a:pt x="36" y="49"/>
                  <a:pt x="42" y="55"/>
                </a:cubicBezTo>
                <a:cubicBezTo>
                  <a:pt x="42" y="55"/>
                  <a:pt x="42" y="55"/>
                  <a:pt x="15" y="84"/>
                </a:cubicBezTo>
                <a:cubicBezTo>
                  <a:pt x="13" y="86"/>
                  <a:pt x="14" y="89"/>
                  <a:pt x="17" y="91"/>
                </a:cubicBezTo>
                <a:cubicBezTo>
                  <a:pt x="19" y="93"/>
                  <a:pt x="22" y="94"/>
                  <a:pt x="23" y="93"/>
                </a:cubicBezTo>
                <a:cubicBezTo>
                  <a:pt x="23" y="93"/>
                  <a:pt x="23" y="93"/>
                  <a:pt x="50" y="63"/>
                </a:cubicBezTo>
                <a:cubicBezTo>
                  <a:pt x="50" y="63"/>
                  <a:pt x="50" y="63"/>
                  <a:pt x="77" y="89"/>
                </a:cubicBezTo>
                <a:cubicBezTo>
                  <a:pt x="79" y="91"/>
                  <a:pt x="82" y="90"/>
                  <a:pt x="84" y="88"/>
                </a:cubicBezTo>
                <a:cubicBezTo>
                  <a:pt x="86" y="85"/>
                  <a:pt x="87" y="82"/>
                  <a:pt x="85" y="81"/>
                </a:cubicBezTo>
                <a:cubicBezTo>
                  <a:pt x="85" y="81"/>
                  <a:pt x="85" y="81"/>
                  <a:pt x="58" y="54"/>
                </a:cubicBezTo>
                <a:cubicBezTo>
                  <a:pt x="58" y="54"/>
                  <a:pt x="58" y="54"/>
                  <a:pt x="59" y="53"/>
                </a:cubicBezTo>
                <a:cubicBezTo>
                  <a:pt x="59" y="53"/>
                  <a:pt x="59" y="53"/>
                  <a:pt x="59" y="52"/>
                </a:cubicBezTo>
                <a:cubicBezTo>
                  <a:pt x="59" y="52"/>
                  <a:pt x="65" y="45"/>
                  <a:pt x="69" y="42"/>
                </a:cubicBezTo>
                <a:cubicBezTo>
                  <a:pt x="71" y="40"/>
                  <a:pt x="73" y="39"/>
                  <a:pt x="74" y="38"/>
                </a:cubicBezTo>
                <a:cubicBezTo>
                  <a:pt x="75" y="38"/>
                  <a:pt x="77" y="38"/>
                  <a:pt x="77" y="38"/>
                </a:cubicBezTo>
                <a:cubicBezTo>
                  <a:pt x="77" y="38"/>
                  <a:pt x="83" y="39"/>
                  <a:pt x="83" y="39"/>
                </a:cubicBezTo>
                <a:cubicBezTo>
                  <a:pt x="92" y="39"/>
                  <a:pt x="96" y="28"/>
                  <a:pt x="96" y="28"/>
                </a:cubicBezTo>
                <a:cubicBezTo>
                  <a:pt x="96" y="28"/>
                  <a:pt x="96" y="27"/>
                  <a:pt x="97" y="21"/>
                </a:cubicBezTo>
                <a:cubicBezTo>
                  <a:pt x="97" y="19"/>
                  <a:pt x="97" y="18"/>
                  <a:pt x="97" y="17"/>
                </a:cubicBezTo>
                <a:cubicBezTo>
                  <a:pt x="96" y="16"/>
                  <a:pt x="96" y="16"/>
                  <a:pt x="96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9" name="Freeform 9"/>
          <p:cNvSpPr>
            <a:spLocks noEditPoints="1"/>
          </p:cNvSpPr>
          <p:nvPr/>
        </p:nvSpPr>
        <p:spPr bwMode="auto">
          <a:xfrm>
            <a:off x="4196273" y="5343002"/>
            <a:ext cx="415185" cy="415186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18 w 128"/>
              <a:gd name="T11" fmla="*/ 48 h 128"/>
              <a:gd name="T12" fmla="*/ 97 w 128"/>
              <a:gd name="T13" fmla="*/ 33 h 128"/>
              <a:gd name="T14" fmla="*/ 82 w 128"/>
              <a:gd name="T15" fmla="*/ 11 h 128"/>
              <a:gd name="T16" fmla="*/ 118 w 128"/>
              <a:gd name="T17" fmla="*/ 48 h 128"/>
              <a:gd name="T18" fmla="*/ 96 w 128"/>
              <a:gd name="T19" fmla="*/ 64 h 128"/>
              <a:gd name="T20" fmla="*/ 94 w 128"/>
              <a:gd name="T21" fmla="*/ 81 h 128"/>
              <a:gd name="T22" fmla="*/ 65 w 128"/>
              <a:gd name="T23" fmla="*/ 75 h 128"/>
              <a:gd name="T24" fmla="*/ 36 w 128"/>
              <a:gd name="T25" fmla="*/ 81 h 128"/>
              <a:gd name="T26" fmla="*/ 34 w 128"/>
              <a:gd name="T27" fmla="*/ 64 h 128"/>
              <a:gd name="T28" fmla="*/ 39 w 128"/>
              <a:gd name="T29" fmla="*/ 39 h 128"/>
              <a:gd name="T30" fmla="*/ 65 w 128"/>
              <a:gd name="T31" fmla="*/ 33 h 128"/>
              <a:gd name="T32" fmla="*/ 91 w 128"/>
              <a:gd name="T33" fmla="*/ 39 h 128"/>
              <a:gd name="T34" fmla="*/ 96 w 128"/>
              <a:gd name="T35" fmla="*/ 64 h 128"/>
              <a:gd name="T36" fmla="*/ 65 w 128"/>
              <a:gd name="T37" fmla="*/ 8 h 128"/>
              <a:gd name="T38" fmla="*/ 68 w 128"/>
              <a:gd name="T39" fmla="*/ 8 h 128"/>
              <a:gd name="T40" fmla="*/ 87 w 128"/>
              <a:gd name="T41" fmla="*/ 29 h 128"/>
              <a:gd name="T42" fmla="*/ 65 w 128"/>
              <a:gd name="T43" fmla="*/ 26 h 128"/>
              <a:gd name="T44" fmla="*/ 45 w 128"/>
              <a:gd name="T45" fmla="*/ 29 h 128"/>
              <a:gd name="T46" fmla="*/ 65 w 128"/>
              <a:gd name="T47" fmla="*/ 8 h 128"/>
              <a:gd name="T48" fmla="*/ 50 w 128"/>
              <a:gd name="T49" fmla="*/ 10 h 128"/>
              <a:gd name="T50" fmla="*/ 34 w 128"/>
              <a:gd name="T51" fmla="*/ 33 h 128"/>
              <a:gd name="T52" fmla="*/ 10 w 128"/>
              <a:gd name="T53" fmla="*/ 51 h 128"/>
              <a:gd name="T54" fmla="*/ 50 w 128"/>
              <a:gd name="T55" fmla="*/ 10 h 128"/>
              <a:gd name="T56" fmla="*/ 16 w 128"/>
              <a:gd name="T57" fmla="*/ 93 h 128"/>
              <a:gd name="T58" fmla="*/ 8 w 128"/>
              <a:gd name="T59" fmla="*/ 65 h 128"/>
              <a:gd name="T60" fmla="*/ 30 w 128"/>
              <a:gd name="T61" fmla="*/ 44 h 128"/>
              <a:gd name="T62" fmla="*/ 27 w 128"/>
              <a:gd name="T63" fmla="*/ 64 h 128"/>
              <a:gd name="T64" fmla="*/ 29 w 128"/>
              <a:gd name="T65" fmla="*/ 84 h 128"/>
              <a:gd name="T66" fmla="*/ 16 w 128"/>
              <a:gd name="T67" fmla="*/ 93 h 128"/>
              <a:gd name="T68" fmla="*/ 20 w 128"/>
              <a:gd name="T69" fmla="*/ 99 h 128"/>
              <a:gd name="T70" fmla="*/ 32 w 128"/>
              <a:gd name="T71" fmla="*/ 91 h 128"/>
              <a:gd name="T72" fmla="*/ 50 w 128"/>
              <a:gd name="T73" fmla="*/ 119 h 128"/>
              <a:gd name="T74" fmla="*/ 20 w 128"/>
              <a:gd name="T75" fmla="*/ 99 h 128"/>
              <a:gd name="T76" fmla="*/ 68 w 128"/>
              <a:gd name="T77" fmla="*/ 121 h 128"/>
              <a:gd name="T78" fmla="*/ 65 w 128"/>
              <a:gd name="T79" fmla="*/ 121 h 128"/>
              <a:gd name="T80" fmla="*/ 39 w 128"/>
              <a:gd name="T81" fmla="*/ 88 h 128"/>
              <a:gd name="T82" fmla="*/ 65 w 128"/>
              <a:gd name="T83" fmla="*/ 83 h 128"/>
              <a:gd name="T84" fmla="*/ 92 w 128"/>
              <a:gd name="T85" fmla="*/ 88 h 128"/>
              <a:gd name="T86" fmla="*/ 68 w 128"/>
              <a:gd name="T87" fmla="*/ 121 h 128"/>
              <a:gd name="T88" fmla="*/ 82 w 128"/>
              <a:gd name="T89" fmla="*/ 118 h 128"/>
              <a:gd name="T90" fmla="*/ 99 w 128"/>
              <a:gd name="T91" fmla="*/ 91 h 128"/>
              <a:gd name="T92" fmla="*/ 109 w 128"/>
              <a:gd name="T93" fmla="*/ 98 h 128"/>
              <a:gd name="T94" fmla="*/ 82 w 128"/>
              <a:gd name="T95" fmla="*/ 118 h 128"/>
              <a:gd name="T96" fmla="*/ 101 w 128"/>
              <a:gd name="T97" fmla="*/ 84 h 128"/>
              <a:gd name="T98" fmla="*/ 104 w 128"/>
              <a:gd name="T99" fmla="*/ 64 h 128"/>
              <a:gd name="T100" fmla="*/ 101 w 128"/>
              <a:gd name="T101" fmla="*/ 44 h 128"/>
              <a:gd name="T102" fmla="*/ 121 w 128"/>
              <a:gd name="T103" fmla="*/ 62 h 128"/>
              <a:gd name="T104" fmla="*/ 121 w 128"/>
              <a:gd name="T105" fmla="*/ 64 h 128"/>
              <a:gd name="T106" fmla="*/ 114 w 128"/>
              <a:gd name="T107" fmla="*/ 92 h 128"/>
              <a:gd name="T108" fmla="*/ 101 w 128"/>
              <a:gd name="T109" fmla="*/ 8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100"/>
                  <a:pt x="29" y="128"/>
                  <a:pt x="64" y="128"/>
                </a:cubicBezTo>
                <a:cubicBezTo>
                  <a:pt x="100" y="128"/>
                  <a:pt x="128" y="100"/>
                  <a:pt x="128" y="64"/>
                </a:cubicBezTo>
                <a:cubicBezTo>
                  <a:pt x="128" y="29"/>
                  <a:pt x="100" y="0"/>
                  <a:pt x="64" y="0"/>
                </a:cubicBezTo>
                <a:close/>
                <a:moveTo>
                  <a:pt x="118" y="48"/>
                </a:moveTo>
                <a:cubicBezTo>
                  <a:pt x="112" y="42"/>
                  <a:pt x="105" y="37"/>
                  <a:pt x="97" y="33"/>
                </a:cubicBezTo>
                <a:cubicBezTo>
                  <a:pt x="93" y="25"/>
                  <a:pt x="88" y="17"/>
                  <a:pt x="82" y="11"/>
                </a:cubicBezTo>
                <a:cubicBezTo>
                  <a:pt x="99" y="17"/>
                  <a:pt x="113" y="30"/>
                  <a:pt x="118" y="48"/>
                </a:cubicBezTo>
                <a:close/>
                <a:moveTo>
                  <a:pt x="96" y="64"/>
                </a:moveTo>
                <a:cubicBezTo>
                  <a:pt x="96" y="70"/>
                  <a:pt x="96" y="76"/>
                  <a:pt x="94" y="81"/>
                </a:cubicBezTo>
                <a:cubicBezTo>
                  <a:pt x="85" y="77"/>
                  <a:pt x="76" y="75"/>
                  <a:pt x="65" y="75"/>
                </a:cubicBezTo>
                <a:cubicBezTo>
                  <a:pt x="55" y="75"/>
                  <a:pt x="45" y="77"/>
                  <a:pt x="36" y="81"/>
                </a:cubicBezTo>
                <a:cubicBezTo>
                  <a:pt x="35" y="76"/>
                  <a:pt x="34" y="70"/>
                  <a:pt x="34" y="64"/>
                </a:cubicBezTo>
                <a:cubicBezTo>
                  <a:pt x="34" y="55"/>
                  <a:pt x="36" y="47"/>
                  <a:pt x="39" y="39"/>
                </a:cubicBezTo>
                <a:cubicBezTo>
                  <a:pt x="47" y="35"/>
                  <a:pt x="56" y="33"/>
                  <a:pt x="65" y="33"/>
                </a:cubicBezTo>
                <a:cubicBezTo>
                  <a:pt x="75" y="33"/>
                  <a:pt x="83" y="35"/>
                  <a:pt x="91" y="39"/>
                </a:cubicBezTo>
                <a:cubicBezTo>
                  <a:pt x="95" y="47"/>
                  <a:pt x="96" y="55"/>
                  <a:pt x="96" y="64"/>
                </a:cubicBezTo>
                <a:close/>
                <a:moveTo>
                  <a:pt x="65" y="8"/>
                </a:moveTo>
                <a:cubicBezTo>
                  <a:pt x="66" y="8"/>
                  <a:pt x="67" y="8"/>
                  <a:pt x="68" y="8"/>
                </a:cubicBezTo>
                <a:cubicBezTo>
                  <a:pt x="75" y="14"/>
                  <a:pt x="82" y="21"/>
                  <a:pt x="87" y="29"/>
                </a:cubicBezTo>
                <a:cubicBezTo>
                  <a:pt x="80" y="27"/>
                  <a:pt x="73" y="26"/>
                  <a:pt x="65" y="26"/>
                </a:cubicBezTo>
                <a:cubicBezTo>
                  <a:pt x="58" y="26"/>
                  <a:pt x="51" y="27"/>
                  <a:pt x="45" y="29"/>
                </a:cubicBezTo>
                <a:cubicBezTo>
                  <a:pt x="50" y="20"/>
                  <a:pt x="57" y="13"/>
                  <a:pt x="65" y="8"/>
                </a:cubicBezTo>
                <a:close/>
                <a:moveTo>
                  <a:pt x="50" y="10"/>
                </a:moveTo>
                <a:cubicBezTo>
                  <a:pt x="43" y="16"/>
                  <a:pt x="38" y="24"/>
                  <a:pt x="34" y="33"/>
                </a:cubicBezTo>
                <a:cubicBezTo>
                  <a:pt x="25" y="37"/>
                  <a:pt x="16" y="43"/>
                  <a:pt x="10" y="51"/>
                </a:cubicBezTo>
                <a:cubicBezTo>
                  <a:pt x="15" y="31"/>
                  <a:pt x="30" y="15"/>
                  <a:pt x="50" y="10"/>
                </a:cubicBezTo>
                <a:close/>
                <a:moveTo>
                  <a:pt x="16" y="93"/>
                </a:moveTo>
                <a:cubicBezTo>
                  <a:pt x="11" y="85"/>
                  <a:pt x="8" y="75"/>
                  <a:pt x="8" y="65"/>
                </a:cubicBezTo>
                <a:cubicBezTo>
                  <a:pt x="13" y="57"/>
                  <a:pt x="21" y="49"/>
                  <a:pt x="30" y="44"/>
                </a:cubicBezTo>
                <a:cubicBezTo>
                  <a:pt x="28" y="50"/>
                  <a:pt x="27" y="57"/>
                  <a:pt x="27" y="64"/>
                </a:cubicBezTo>
                <a:cubicBezTo>
                  <a:pt x="27" y="71"/>
                  <a:pt x="28" y="78"/>
                  <a:pt x="29" y="84"/>
                </a:cubicBezTo>
                <a:cubicBezTo>
                  <a:pt x="25" y="87"/>
                  <a:pt x="20" y="90"/>
                  <a:pt x="16" y="93"/>
                </a:cubicBezTo>
                <a:close/>
                <a:moveTo>
                  <a:pt x="20" y="99"/>
                </a:moveTo>
                <a:cubicBezTo>
                  <a:pt x="24" y="96"/>
                  <a:pt x="28" y="94"/>
                  <a:pt x="32" y="91"/>
                </a:cubicBezTo>
                <a:cubicBezTo>
                  <a:pt x="36" y="102"/>
                  <a:pt x="42" y="111"/>
                  <a:pt x="50" y="119"/>
                </a:cubicBezTo>
                <a:cubicBezTo>
                  <a:pt x="38" y="116"/>
                  <a:pt x="28" y="109"/>
                  <a:pt x="20" y="99"/>
                </a:cubicBezTo>
                <a:close/>
                <a:moveTo>
                  <a:pt x="68" y="121"/>
                </a:moveTo>
                <a:cubicBezTo>
                  <a:pt x="67" y="121"/>
                  <a:pt x="66" y="121"/>
                  <a:pt x="65" y="121"/>
                </a:cubicBezTo>
                <a:cubicBezTo>
                  <a:pt x="53" y="113"/>
                  <a:pt x="44" y="102"/>
                  <a:pt x="39" y="88"/>
                </a:cubicBezTo>
                <a:cubicBezTo>
                  <a:pt x="47" y="85"/>
                  <a:pt x="56" y="83"/>
                  <a:pt x="65" y="83"/>
                </a:cubicBezTo>
                <a:cubicBezTo>
                  <a:pt x="75" y="83"/>
                  <a:pt x="84" y="85"/>
                  <a:pt x="92" y="88"/>
                </a:cubicBezTo>
                <a:cubicBezTo>
                  <a:pt x="87" y="101"/>
                  <a:pt x="79" y="113"/>
                  <a:pt x="68" y="121"/>
                </a:cubicBezTo>
                <a:close/>
                <a:moveTo>
                  <a:pt x="82" y="118"/>
                </a:moveTo>
                <a:cubicBezTo>
                  <a:pt x="89" y="110"/>
                  <a:pt x="95" y="101"/>
                  <a:pt x="99" y="91"/>
                </a:cubicBezTo>
                <a:cubicBezTo>
                  <a:pt x="103" y="93"/>
                  <a:pt x="106" y="96"/>
                  <a:pt x="109" y="98"/>
                </a:cubicBezTo>
                <a:cubicBezTo>
                  <a:pt x="103" y="107"/>
                  <a:pt x="93" y="114"/>
                  <a:pt x="82" y="118"/>
                </a:cubicBezTo>
                <a:close/>
                <a:moveTo>
                  <a:pt x="101" y="84"/>
                </a:moveTo>
                <a:cubicBezTo>
                  <a:pt x="103" y="78"/>
                  <a:pt x="104" y="71"/>
                  <a:pt x="104" y="64"/>
                </a:cubicBezTo>
                <a:cubicBezTo>
                  <a:pt x="104" y="57"/>
                  <a:pt x="103" y="50"/>
                  <a:pt x="101" y="44"/>
                </a:cubicBezTo>
                <a:cubicBezTo>
                  <a:pt x="109" y="48"/>
                  <a:pt x="116" y="55"/>
                  <a:pt x="121" y="62"/>
                </a:cubicBezTo>
                <a:cubicBezTo>
                  <a:pt x="121" y="63"/>
                  <a:pt x="121" y="64"/>
                  <a:pt x="121" y="64"/>
                </a:cubicBezTo>
                <a:cubicBezTo>
                  <a:pt x="121" y="75"/>
                  <a:pt x="118" y="84"/>
                  <a:pt x="114" y="92"/>
                </a:cubicBezTo>
                <a:cubicBezTo>
                  <a:pt x="110" y="89"/>
                  <a:pt x="106" y="86"/>
                  <a:pt x="101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70" name="Group 269"/>
          <p:cNvGrpSpPr/>
          <p:nvPr/>
        </p:nvGrpSpPr>
        <p:grpSpPr>
          <a:xfrm>
            <a:off x="3243064" y="5331836"/>
            <a:ext cx="332437" cy="437518"/>
            <a:chOff x="5081588" y="1744663"/>
            <a:chExt cx="552450" cy="727075"/>
          </a:xfrm>
          <a:solidFill>
            <a:schemeClr val="tx1"/>
          </a:solidFill>
        </p:grpSpPr>
        <p:sp>
          <p:nvSpPr>
            <p:cNvPr id="271" name="Freeform 65"/>
            <p:cNvSpPr>
              <a:spLocks noEditPoints="1"/>
            </p:cNvSpPr>
            <p:nvPr/>
          </p:nvSpPr>
          <p:spPr bwMode="auto">
            <a:xfrm>
              <a:off x="5081588" y="1744663"/>
              <a:ext cx="552450" cy="727075"/>
            </a:xfrm>
            <a:custGeom>
              <a:avLst/>
              <a:gdLst>
                <a:gd name="T0" fmla="*/ 884 w 971"/>
                <a:gd name="T1" fmla="*/ 207 h 1283"/>
                <a:gd name="T2" fmla="*/ 715 w 971"/>
                <a:gd name="T3" fmla="*/ 207 h 1283"/>
                <a:gd name="T4" fmla="*/ 715 w 971"/>
                <a:gd name="T5" fmla="*/ 192 h 1283"/>
                <a:gd name="T6" fmla="*/ 673 w 971"/>
                <a:gd name="T7" fmla="*/ 150 h 1283"/>
                <a:gd name="T8" fmla="*/ 578 w 971"/>
                <a:gd name="T9" fmla="*/ 150 h 1283"/>
                <a:gd name="T10" fmla="*/ 589 w 971"/>
                <a:gd name="T11" fmla="*/ 103 h 1283"/>
                <a:gd name="T12" fmla="*/ 485 w 971"/>
                <a:gd name="T13" fmla="*/ 0 h 1283"/>
                <a:gd name="T14" fmla="*/ 382 w 971"/>
                <a:gd name="T15" fmla="*/ 103 h 1283"/>
                <a:gd name="T16" fmla="*/ 393 w 971"/>
                <a:gd name="T17" fmla="*/ 150 h 1283"/>
                <a:gd name="T18" fmla="*/ 297 w 971"/>
                <a:gd name="T19" fmla="*/ 150 h 1283"/>
                <a:gd name="T20" fmla="*/ 255 w 971"/>
                <a:gd name="T21" fmla="*/ 192 h 1283"/>
                <a:gd name="T22" fmla="*/ 255 w 971"/>
                <a:gd name="T23" fmla="*/ 207 h 1283"/>
                <a:gd name="T24" fmla="*/ 87 w 971"/>
                <a:gd name="T25" fmla="*/ 207 h 1283"/>
                <a:gd name="T26" fmla="*/ 0 w 971"/>
                <a:gd name="T27" fmla="*/ 294 h 1283"/>
                <a:gd name="T28" fmla="*/ 0 w 971"/>
                <a:gd name="T29" fmla="*/ 1196 h 1283"/>
                <a:gd name="T30" fmla="*/ 87 w 971"/>
                <a:gd name="T31" fmla="*/ 1283 h 1283"/>
                <a:gd name="T32" fmla="*/ 884 w 971"/>
                <a:gd name="T33" fmla="*/ 1283 h 1283"/>
                <a:gd name="T34" fmla="*/ 971 w 971"/>
                <a:gd name="T35" fmla="*/ 1196 h 1283"/>
                <a:gd name="T36" fmla="*/ 971 w 971"/>
                <a:gd name="T37" fmla="*/ 294 h 1283"/>
                <a:gd name="T38" fmla="*/ 884 w 971"/>
                <a:gd name="T39" fmla="*/ 207 h 1283"/>
                <a:gd name="T40" fmla="*/ 485 w 971"/>
                <a:gd name="T41" fmla="*/ 59 h 1283"/>
                <a:gd name="T42" fmla="*/ 530 w 971"/>
                <a:gd name="T43" fmla="*/ 103 h 1283"/>
                <a:gd name="T44" fmla="*/ 485 w 971"/>
                <a:gd name="T45" fmla="*/ 148 h 1283"/>
                <a:gd name="T46" fmla="*/ 441 w 971"/>
                <a:gd name="T47" fmla="*/ 103 h 1283"/>
                <a:gd name="T48" fmla="*/ 485 w 971"/>
                <a:gd name="T49" fmla="*/ 59 h 1283"/>
                <a:gd name="T50" fmla="*/ 825 w 971"/>
                <a:gd name="T51" fmla="*/ 921 h 1283"/>
                <a:gd name="T52" fmla="*/ 659 w 971"/>
                <a:gd name="T53" fmla="*/ 921 h 1283"/>
                <a:gd name="T54" fmla="*/ 659 w 971"/>
                <a:gd name="T55" fmla="*/ 1087 h 1283"/>
                <a:gd name="T56" fmla="*/ 146 w 971"/>
                <a:gd name="T57" fmla="*/ 1087 h 1283"/>
                <a:gd name="T58" fmla="*/ 146 w 971"/>
                <a:gd name="T59" fmla="*/ 275 h 1283"/>
                <a:gd name="T60" fmla="*/ 255 w 971"/>
                <a:gd name="T61" fmla="*/ 275 h 1283"/>
                <a:gd name="T62" fmla="*/ 255 w 971"/>
                <a:gd name="T63" fmla="*/ 290 h 1283"/>
                <a:gd name="T64" fmla="*/ 297 w 971"/>
                <a:gd name="T65" fmla="*/ 332 h 1283"/>
                <a:gd name="T66" fmla="*/ 673 w 971"/>
                <a:gd name="T67" fmla="*/ 332 h 1283"/>
                <a:gd name="T68" fmla="*/ 715 w 971"/>
                <a:gd name="T69" fmla="*/ 290 h 1283"/>
                <a:gd name="T70" fmla="*/ 715 w 971"/>
                <a:gd name="T71" fmla="*/ 275 h 1283"/>
                <a:gd name="T72" fmla="*/ 825 w 971"/>
                <a:gd name="T73" fmla="*/ 275 h 1283"/>
                <a:gd name="T74" fmla="*/ 825 w 971"/>
                <a:gd name="T75" fmla="*/ 921 h 1283"/>
                <a:gd name="T76" fmla="*/ 802 w 971"/>
                <a:gd name="T77" fmla="*/ 953 h 1283"/>
                <a:gd name="T78" fmla="*/ 691 w 971"/>
                <a:gd name="T79" fmla="*/ 1065 h 1283"/>
                <a:gd name="T80" fmla="*/ 691 w 971"/>
                <a:gd name="T81" fmla="*/ 953 h 1283"/>
                <a:gd name="T82" fmla="*/ 802 w 971"/>
                <a:gd name="T83" fmla="*/ 953 h 1283"/>
                <a:gd name="T84" fmla="*/ 903 w 971"/>
                <a:gd name="T85" fmla="*/ 1196 h 1283"/>
                <a:gd name="T86" fmla="*/ 884 w 971"/>
                <a:gd name="T87" fmla="*/ 1215 h 1283"/>
                <a:gd name="T88" fmla="*/ 87 w 971"/>
                <a:gd name="T89" fmla="*/ 1215 h 1283"/>
                <a:gd name="T90" fmla="*/ 68 w 971"/>
                <a:gd name="T91" fmla="*/ 1196 h 1283"/>
                <a:gd name="T92" fmla="*/ 68 w 971"/>
                <a:gd name="T93" fmla="*/ 294 h 1283"/>
                <a:gd name="T94" fmla="*/ 87 w 971"/>
                <a:gd name="T95" fmla="*/ 275 h 1283"/>
                <a:gd name="T96" fmla="*/ 114 w 971"/>
                <a:gd name="T97" fmla="*/ 275 h 1283"/>
                <a:gd name="T98" fmla="*/ 114 w 971"/>
                <a:gd name="T99" fmla="*/ 1120 h 1283"/>
                <a:gd name="T100" fmla="*/ 681 w 971"/>
                <a:gd name="T101" fmla="*/ 1120 h 1283"/>
                <a:gd name="T102" fmla="*/ 686 w 971"/>
                <a:gd name="T103" fmla="*/ 1115 h 1283"/>
                <a:gd name="T104" fmla="*/ 852 w 971"/>
                <a:gd name="T105" fmla="*/ 948 h 1283"/>
                <a:gd name="T106" fmla="*/ 857 w 971"/>
                <a:gd name="T107" fmla="*/ 943 h 1283"/>
                <a:gd name="T108" fmla="*/ 857 w 971"/>
                <a:gd name="T109" fmla="*/ 275 h 1283"/>
                <a:gd name="T110" fmla="*/ 884 w 971"/>
                <a:gd name="T111" fmla="*/ 275 h 1283"/>
                <a:gd name="T112" fmla="*/ 903 w 971"/>
                <a:gd name="T113" fmla="*/ 294 h 1283"/>
                <a:gd name="T114" fmla="*/ 903 w 971"/>
                <a:gd name="T115" fmla="*/ 1196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71" h="1283">
                  <a:moveTo>
                    <a:pt x="884" y="207"/>
                  </a:moveTo>
                  <a:cubicBezTo>
                    <a:pt x="715" y="207"/>
                    <a:pt x="715" y="207"/>
                    <a:pt x="715" y="207"/>
                  </a:cubicBezTo>
                  <a:cubicBezTo>
                    <a:pt x="715" y="192"/>
                    <a:pt x="715" y="192"/>
                    <a:pt x="715" y="192"/>
                  </a:cubicBezTo>
                  <a:cubicBezTo>
                    <a:pt x="715" y="169"/>
                    <a:pt x="696" y="150"/>
                    <a:pt x="673" y="150"/>
                  </a:cubicBezTo>
                  <a:cubicBezTo>
                    <a:pt x="578" y="150"/>
                    <a:pt x="578" y="150"/>
                    <a:pt x="578" y="150"/>
                  </a:cubicBezTo>
                  <a:cubicBezTo>
                    <a:pt x="585" y="136"/>
                    <a:pt x="589" y="120"/>
                    <a:pt x="589" y="103"/>
                  </a:cubicBezTo>
                  <a:cubicBezTo>
                    <a:pt x="589" y="46"/>
                    <a:pt x="542" y="0"/>
                    <a:pt x="485" y="0"/>
                  </a:cubicBezTo>
                  <a:cubicBezTo>
                    <a:pt x="428" y="0"/>
                    <a:pt x="382" y="46"/>
                    <a:pt x="382" y="103"/>
                  </a:cubicBezTo>
                  <a:cubicBezTo>
                    <a:pt x="382" y="120"/>
                    <a:pt x="386" y="136"/>
                    <a:pt x="393" y="150"/>
                  </a:cubicBezTo>
                  <a:cubicBezTo>
                    <a:pt x="297" y="150"/>
                    <a:pt x="297" y="150"/>
                    <a:pt x="297" y="150"/>
                  </a:cubicBezTo>
                  <a:cubicBezTo>
                    <a:pt x="274" y="150"/>
                    <a:pt x="255" y="169"/>
                    <a:pt x="255" y="192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87" y="207"/>
                    <a:pt x="87" y="207"/>
                    <a:pt x="87" y="207"/>
                  </a:cubicBezTo>
                  <a:cubicBezTo>
                    <a:pt x="39" y="207"/>
                    <a:pt x="0" y="246"/>
                    <a:pt x="0" y="294"/>
                  </a:cubicBezTo>
                  <a:cubicBezTo>
                    <a:pt x="0" y="1196"/>
                    <a:pt x="0" y="1196"/>
                    <a:pt x="0" y="1196"/>
                  </a:cubicBezTo>
                  <a:cubicBezTo>
                    <a:pt x="0" y="1244"/>
                    <a:pt x="39" y="1283"/>
                    <a:pt x="87" y="1283"/>
                  </a:cubicBezTo>
                  <a:cubicBezTo>
                    <a:pt x="884" y="1283"/>
                    <a:pt x="884" y="1283"/>
                    <a:pt x="884" y="1283"/>
                  </a:cubicBezTo>
                  <a:cubicBezTo>
                    <a:pt x="932" y="1283"/>
                    <a:pt x="971" y="1244"/>
                    <a:pt x="971" y="1196"/>
                  </a:cubicBezTo>
                  <a:cubicBezTo>
                    <a:pt x="971" y="294"/>
                    <a:pt x="971" y="294"/>
                    <a:pt x="971" y="294"/>
                  </a:cubicBezTo>
                  <a:cubicBezTo>
                    <a:pt x="971" y="246"/>
                    <a:pt x="932" y="207"/>
                    <a:pt x="884" y="207"/>
                  </a:cubicBezTo>
                  <a:close/>
                  <a:moveTo>
                    <a:pt x="485" y="59"/>
                  </a:moveTo>
                  <a:cubicBezTo>
                    <a:pt x="510" y="59"/>
                    <a:pt x="530" y="79"/>
                    <a:pt x="530" y="103"/>
                  </a:cubicBezTo>
                  <a:cubicBezTo>
                    <a:pt x="530" y="128"/>
                    <a:pt x="510" y="148"/>
                    <a:pt x="485" y="148"/>
                  </a:cubicBezTo>
                  <a:cubicBezTo>
                    <a:pt x="461" y="148"/>
                    <a:pt x="441" y="128"/>
                    <a:pt x="441" y="103"/>
                  </a:cubicBezTo>
                  <a:cubicBezTo>
                    <a:pt x="441" y="79"/>
                    <a:pt x="461" y="59"/>
                    <a:pt x="485" y="59"/>
                  </a:cubicBezTo>
                  <a:close/>
                  <a:moveTo>
                    <a:pt x="825" y="921"/>
                  </a:moveTo>
                  <a:cubicBezTo>
                    <a:pt x="659" y="921"/>
                    <a:pt x="659" y="921"/>
                    <a:pt x="659" y="921"/>
                  </a:cubicBezTo>
                  <a:cubicBezTo>
                    <a:pt x="659" y="1087"/>
                    <a:pt x="659" y="1087"/>
                    <a:pt x="659" y="1087"/>
                  </a:cubicBezTo>
                  <a:cubicBezTo>
                    <a:pt x="146" y="1087"/>
                    <a:pt x="146" y="1087"/>
                    <a:pt x="146" y="1087"/>
                  </a:cubicBezTo>
                  <a:cubicBezTo>
                    <a:pt x="146" y="275"/>
                    <a:pt x="146" y="275"/>
                    <a:pt x="146" y="275"/>
                  </a:cubicBezTo>
                  <a:cubicBezTo>
                    <a:pt x="255" y="275"/>
                    <a:pt x="255" y="275"/>
                    <a:pt x="255" y="275"/>
                  </a:cubicBezTo>
                  <a:cubicBezTo>
                    <a:pt x="255" y="290"/>
                    <a:pt x="255" y="290"/>
                    <a:pt x="255" y="290"/>
                  </a:cubicBezTo>
                  <a:cubicBezTo>
                    <a:pt x="255" y="313"/>
                    <a:pt x="274" y="332"/>
                    <a:pt x="297" y="332"/>
                  </a:cubicBezTo>
                  <a:cubicBezTo>
                    <a:pt x="673" y="332"/>
                    <a:pt x="673" y="332"/>
                    <a:pt x="673" y="332"/>
                  </a:cubicBezTo>
                  <a:cubicBezTo>
                    <a:pt x="696" y="332"/>
                    <a:pt x="715" y="313"/>
                    <a:pt x="715" y="290"/>
                  </a:cubicBezTo>
                  <a:cubicBezTo>
                    <a:pt x="715" y="275"/>
                    <a:pt x="715" y="275"/>
                    <a:pt x="715" y="275"/>
                  </a:cubicBezTo>
                  <a:cubicBezTo>
                    <a:pt x="825" y="275"/>
                    <a:pt x="825" y="275"/>
                    <a:pt x="825" y="275"/>
                  </a:cubicBezTo>
                  <a:lnTo>
                    <a:pt x="825" y="921"/>
                  </a:lnTo>
                  <a:close/>
                  <a:moveTo>
                    <a:pt x="802" y="953"/>
                  </a:moveTo>
                  <a:cubicBezTo>
                    <a:pt x="770" y="985"/>
                    <a:pt x="726" y="1029"/>
                    <a:pt x="691" y="1065"/>
                  </a:cubicBezTo>
                  <a:cubicBezTo>
                    <a:pt x="691" y="953"/>
                    <a:pt x="691" y="953"/>
                    <a:pt x="691" y="953"/>
                  </a:cubicBezTo>
                  <a:lnTo>
                    <a:pt x="802" y="953"/>
                  </a:lnTo>
                  <a:close/>
                  <a:moveTo>
                    <a:pt x="903" y="1196"/>
                  </a:moveTo>
                  <a:cubicBezTo>
                    <a:pt x="903" y="1207"/>
                    <a:pt x="894" y="1215"/>
                    <a:pt x="884" y="1215"/>
                  </a:cubicBezTo>
                  <a:cubicBezTo>
                    <a:pt x="87" y="1215"/>
                    <a:pt x="87" y="1215"/>
                    <a:pt x="87" y="1215"/>
                  </a:cubicBezTo>
                  <a:cubicBezTo>
                    <a:pt x="76" y="1215"/>
                    <a:pt x="68" y="1207"/>
                    <a:pt x="68" y="1196"/>
                  </a:cubicBezTo>
                  <a:cubicBezTo>
                    <a:pt x="68" y="294"/>
                    <a:pt x="68" y="294"/>
                    <a:pt x="68" y="294"/>
                  </a:cubicBezTo>
                  <a:cubicBezTo>
                    <a:pt x="68" y="284"/>
                    <a:pt x="76" y="275"/>
                    <a:pt x="87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1120"/>
                    <a:pt x="114" y="1120"/>
                    <a:pt x="114" y="1120"/>
                  </a:cubicBezTo>
                  <a:cubicBezTo>
                    <a:pt x="681" y="1120"/>
                    <a:pt x="681" y="1120"/>
                    <a:pt x="681" y="1120"/>
                  </a:cubicBezTo>
                  <a:cubicBezTo>
                    <a:pt x="686" y="1115"/>
                    <a:pt x="686" y="1115"/>
                    <a:pt x="686" y="1115"/>
                  </a:cubicBezTo>
                  <a:cubicBezTo>
                    <a:pt x="732" y="1069"/>
                    <a:pt x="818" y="983"/>
                    <a:pt x="852" y="948"/>
                  </a:cubicBezTo>
                  <a:cubicBezTo>
                    <a:pt x="857" y="943"/>
                    <a:pt x="857" y="943"/>
                    <a:pt x="857" y="943"/>
                  </a:cubicBezTo>
                  <a:cubicBezTo>
                    <a:pt x="857" y="275"/>
                    <a:pt x="857" y="275"/>
                    <a:pt x="857" y="275"/>
                  </a:cubicBezTo>
                  <a:cubicBezTo>
                    <a:pt x="884" y="275"/>
                    <a:pt x="884" y="275"/>
                    <a:pt x="884" y="275"/>
                  </a:cubicBezTo>
                  <a:cubicBezTo>
                    <a:pt x="894" y="275"/>
                    <a:pt x="903" y="284"/>
                    <a:pt x="903" y="294"/>
                  </a:cubicBezTo>
                  <a:lnTo>
                    <a:pt x="903" y="1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Rectangle 66"/>
            <p:cNvSpPr>
              <a:spLocks noChangeArrowheads="1"/>
            </p:cNvSpPr>
            <p:nvPr/>
          </p:nvSpPr>
          <p:spPr bwMode="auto">
            <a:xfrm>
              <a:off x="5208588" y="2003426"/>
              <a:ext cx="29845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Rectangle 67"/>
            <p:cNvSpPr>
              <a:spLocks noChangeArrowheads="1"/>
            </p:cNvSpPr>
            <p:nvPr/>
          </p:nvSpPr>
          <p:spPr bwMode="auto">
            <a:xfrm>
              <a:off x="5208588" y="2081213"/>
              <a:ext cx="29845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Rectangle 68"/>
            <p:cNvSpPr>
              <a:spLocks noChangeArrowheads="1"/>
            </p:cNvSpPr>
            <p:nvPr/>
          </p:nvSpPr>
          <p:spPr bwMode="auto">
            <a:xfrm>
              <a:off x="5208588" y="2154238"/>
              <a:ext cx="29845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6239342" y="5335443"/>
            <a:ext cx="381639" cy="430304"/>
            <a:chOff x="6775450" y="3722688"/>
            <a:chExt cx="473075" cy="533400"/>
          </a:xfrm>
          <a:solidFill>
            <a:schemeClr val="tx1"/>
          </a:solidFill>
        </p:grpSpPr>
        <p:sp>
          <p:nvSpPr>
            <p:cNvPr id="276" name="Freeform 174"/>
            <p:cNvSpPr>
              <a:spLocks noEditPoints="1"/>
            </p:cNvSpPr>
            <p:nvPr/>
          </p:nvSpPr>
          <p:spPr bwMode="auto">
            <a:xfrm>
              <a:off x="6775450" y="3827463"/>
              <a:ext cx="473075" cy="428625"/>
            </a:xfrm>
            <a:custGeom>
              <a:avLst/>
              <a:gdLst>
                <a:gd name="T0" fmla="*/ 119 w 126"/>
                <a:gd name="T1" fmla="*/ 51 h 114"/>
                <a:gd name="T2" fmla="*/ 118 w 126"/>
                <a:gd name="T3" fmla="*/ 51 h 114"/>
                <a:gd name="T4" fmla="*/ 114 w 126"/>
                <a:gd name="T5" fmla="*/ 40 h 114"/>
                <a:gd name="T6" fmla="*/ 88 w 126"/>
                <a:gd name="T7" fmla="*/ 49 h 114"/>
                <a:gd name="T8" fmla="*/ 48 w 126"/>
                <a:gd name="T9" fmla="*/ 13 h 114"/>
                <a:gd name="T10" fmla="*/ 29 w 126"/>
                <a:gd name="T11" fmla="*/ 2 h 114"/>
                <a:gd name="T12" fmla="*/ 23 w 126"/>
                <a:gd name="T13" fmla="*/ 5 h 114"/>
                <a:gd name="T14" fmla="*/ 23 w 126"/>
                <a:gd name="T15" fmla="*/ 27 h 114"/>
                <a:gd name="T16" fmla="*/ 11 w 126"/>
                <a:gd name="T17" fmla="*/ 46 h 114"/>
                <a:gd name="T18" fmla="*/ 6 w 126"/>
                <a:gd name="T19" fmla="*/ 46 h 114"/>
                <a:gd name="T20" fmla="*/ 0 w 126"/>
                <a:gd name="T21" fmla="*/ 52 h 114"/>
                <a:gd name="T22" fmla="*/ 0 w 126"/>
                <a:gd name="T23" fmla="*/ 64 h 114"/>
                <a:gd name="T24" fmla="*/ 6 w 126"/>
                <a:gd name="T25" fmla="*/ 70 h 114"/>
                <a:gd name="T26" fmla="*/ 11 w 126"/>
                <a:gd name="T27" fmla="*/ 70 h 114"/>
                <a:gd name="T28" fmla="*/ 37 w 126"/>
                <a:gd name="T29" fmla="*/ 98 h 114"/>
                <a:gd name="T30" fmla="*/ 37 w 126"/>
                <a:gd name="T31" fmla="*/ 99 h 114"/>
                <a:gd name="T32" fmla="*/ 37 w 126"/>
                <a:gd name="T33" fmla="*/ 107 h 114"/>
                <a:gd name="T34" fmla="*/ 43 w 126"/>
                <a:gd name="T35" fmla="*/ 114 h 114"/>
                <a:gd name="T36" fmla="*/ 50 w 126"/>
                <a:gd name="T37" fmla="*/ 114 h 114"/>
                <a:gd name="T38" fmla="*/ 56 w 126"/>
                <a:gd name="T39" fmla="*/ 107 h 114"/>
                <a:gd name="T40" fmla="*/ 56 w 126"/>
                <a:gd name="T41" fmla="*/ 104 h 114"/>
                <a:gd name="T42" fmla="*/ 64 w 126"/>
                <a:gd name="T43" fmla="*/ 104 h 114"/>
                <a:gd name="T44" fmla="*/ 70 w 126"/>
                <a:gd name="T45" fmla="*/ 104 h 114"/>
                <a:gd name="T46" fmla="*/ 70 w 126"/>
                <a:gd name="T47" fmla="*/ 107 h 114"/>
                <a:gd name="T48" fmla="*/ 76 w 126"/>
                <a:gd name="T49" fmla="*/ 114 h 114"/>
                <a:gd name="T50" fmla="*/ 83 w 126"/>
                <a:gd name="T51" fmla="*/ 114 h 114"/>
                <a:gd name="T52" fmla="*/ 90 w 126"/>
                <a:gd name="T53" fmla="*/ 107 h 114"/>
                <a:gd name="T54" fmla="*/ 90 w 126"/>
                <a:gd name="T55" fmla="*/ 99 h 114"/>
                <a:gd name="T56" fmla="*/ 90 w 126"/>
                <a:gd name="T57" fmla="*/ 99 h 114"/>
                <a:gd name="T58" fmla="*/ 118 w 126"/>
                <a:gd name="T59" fmla="*/ 64 h 114"/>
                <a:gd name="T60" fmla="*/ 119 w 126"/>
                <a:gd name="T61" fmla="*/ 65 h 114"/>
                <a:gd name="T62" fmla="*/ 126 w 126"/>
                <a:gd name="T63" fmla="*/ 58 h 114"/>
                <a:gd name="T64" fmla="*/ 119 w 126"/>
                <a:gd name="T65" fmla="*/ 51 h 114"/>
                <a:gd name="T66" fmla="*/ 29 w 126"/>
                <a:gd name="T67" fmla="*/ 48 h 114"/>
                <a:gd name="T68" fmla="*/ 23 w 126"/>
                <a:gd name="T69" fmla="*/ 42 h 114"/>
                <a:gd name="T70" fmla="*/ 29 w 126"/>
                <a:gd name="T71" fmla="*/ 36 h 114"/>
                <a:gd name="T72" fmla="*/ 35 w 126"/>
                <a:gd name="T73" fmla="*/ 42 h 114"/>
                <a:gd name="T74" fmla="*/ 29 w 126"/>
                <a:gd name="T75" fmla="*/ 4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" h="114">
                  <a:moveTo>
                    <a:pt x="119" y="51"/>
                  </a:moveTo>
                  <a:cubicBezTo>
                    <a:pt x="119" y="51"/>
                    <a:pt x="118" y="51"/>
                    <a:pt x="118" y="51"/>
                  </a:cubicBezTo>
                  <a:cubicBezTo>
                    <a:pt x="117" y="47"/>
                    <a:pt x="116" y="43"/>
                    <a:pt x="114" y="40"/>
                  </a:cubicBezTo>
                  <a:cubicBezTo>
                    <a:pt x="107" y="45"/>
                    <a:pt x="98" y="49"/>
                    <a:pt x="88" y="49"/>
                  </a:cubicBezTo>
                  <a:cubicBezTo>
                    <a:pt x="67" y="49"/>
                    <a:pt x="50" y="33"/>
                    <a:pt x="48" y="1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0"/>
                    <a:pt x="23" y="1"/>
                    <a:pt x="23" y="5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7" y="32"/>
                    <a:pt x="13" y="39"/>
                    <a:pt x="11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3" y="46"/>
                    <a:pt x="0" y="49"/>
                    <a:pt x="0" y="5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7"/>
                    <a:pt x="3" y="70"/>
                    <a:pt x="6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5" y="82"/>
                    <a:pt x="24" y="92"/>
                    <a:pt x="37" y="98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111"/>
                    <a:pt x="40" y="114"/>
                    <a:pt x="43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4" y="114"/>
                    <a:pt x="56" y="111"/>
                    <a:pt x="56" y="107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9" y="104"/>
                    <a:pt x="61" y="104"/>
                    <a:pt x="64" y="104"/>
                  </a:cubicBezTo>
                  <a:cubicBezTo>
                    <a:pt x="66" y="104"/>
                    <a:pt x="68" y="104"/>
                    <a:pt x="70" y="104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0" y="111"/>
                    <a:pt x="73" y="114"/>
                    <a:pt x="76" y="114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87" y="114"/>
                    <a:pt x="90" y="111"/>
                    <a:pt x="90" y="107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105" y="92"/>
                    <a:pt x="115" y="79"/>
                    <a:pt x="118" y="64"/>
                  </a:cubicBezTo>
                  <a:cubicBezTo>
                    <a:pt x="118" y="65"/>
                    <a:pt x="119" y="65"/>
                    <a:pt x="119" y="65"/>
                  </a:cubicBezTo>
                  <a:cubicBezTo>
                    <a:pt x="123" y="65"/>
                    <a:pt x="126" y="62"/>
                    <a:pt x="126" y="58"/>
                  </a:cubicBezTo>
                  <a:cubicBezTo>
                    <a:pt x="126" y="54"/>
                    <a:pt x="123" y="51"/>
                    <a:pt x="119" y="51"/>
                  </a:cubicBezTo>
                  <a:close/>
                  <a:moveTo>
                    <a:pt x="29" y="48"/>
                  </a:moveTo>
                  <a:cubicBezTo>
                    <a:pt x="25" y="48"/>
                    <a:pt x="23" y="45"/>
                    <a:pt x="23" y="42"/>
                  </a:cubicBezTo>
                  <a:cubicBezTo>
                    <a:pt x="23" y="38"/>
                    <a:pt x="25" y="36"/>
                    <a:pt x="29" y="36"/>
                  </a:cubicBezTo>
                  <a:cubicBezTo>
                    <a:pt x="32" y="36"/>
                    <a:pt x="35" y="38"/>
                    <a:pt x="35" y="42"/>
                  </a:cubicBezTo>
                  <a:cubicBezTo>
                    <a:pt x="35" y="45"/>
                    <a:pt x="32" y="48"/>
                    <a:pt x="2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175"/>
            <p:cNvSpPr>
              <a:spLocks noEditPoints="1"/>
            </p:cNvSpPr>
            <p:nvPr/>
          </p:nvSpPr>
          <p:spPr bwMode="auto">
            <a:xfrm>
              <a:off x="6970713" y="3722688"/>
              <a:ext cx="269875" cy="274638"/>
            </a:xfrm>
            <a:custGeom>
              <a:avLst/>
              <a:gdLst>
                <a:gd name="T0" fmla="*/ 36 w 72"/>
                <a:gd name="T1" fmla="*/ 73 h 73"/>
                <a:gd name="T2" fmla="*/ 72 w 72"/>
                <a:gd name="T3" fmla="*/ 37 h 73"/>
                <a:gd name="T4" fmla="*/ 36 w 72"/>
                <a:gd name="T5" fmla="*/ 0 h 73"/>
                <a:gd name="T6" fmla="*/ 0 w 72"/>
                <a:gd name="T7" fmla="*/ 37 h 73"/>
                <a:gd name="T8" fmla="*/ 36 w 72"/>
                <a:gd name="T9" fmla="*/ 73 h 73"/>
                <a:gd name="T10" fmla="*/ 34 w 72"/>
                <a:gd name="T11" fmla="*/ 38 h 73"/>
                <a:gd name="T12" fmla="*/ 25 w 72"/>
                <a:gd name="T13" fmla="*/ 28 h 73"/>
                <a:gd name="T14" fmla="*/ 34 w 72"/>
                <a:gd name="T15" fmla="*/ 19 h 73"/>
                <a:gd name="T16" fmla="*/ 34 w 72"/>
                <a:gd name="T17" fmla="*/ 14 h 73"/>
                <a:gd name="T18" fmla="*/ 39 w 72"/>
                <a:gd name="T19" fmla="*/ 14 h 73"/>
                <a:gd name="T20" fmla="*/ 39 w 72"/>
                <a:gd name="T21" fmla="*/ 19 h 73"/>
                <a:gd name="T22" fmla="*/ 47 w 72"/>
                <a:gd name="T23" fmla="*/ 20 h 73"/>
                <a:gd name="T24" fmla="*/ 45 w 72"/>
                <a:gd name="T25" fmla="*/ 26 h 73"/>
                <a:gd name="T26" fmla="*/ 37 w 72"/>
                <a:gd name="T27" fmla="*/ 24 h 73"/>
                <a:gd name="T28" fmla="*/ 33 w 72"/>
                <a:gd name="T29" fmla="*/ 27 h 73"/>
                <a:gd name="T30" fmla="*/ 39 w 72"/>
                <a:gd name="T31" fmla="*/ 32 h 73"/>
                <a:gd name="T32" fmla="*/ 48 w 72"/>
                <a:gd name="T33" fmla="*/ 42 h 73"/>
                <a:gd name="T34" fmla="*/ 39 w 72"/>
                <a:gd name="T35" fmla="*/ 52 h 73"/>
                <a:gd name="T36" fmla="*/ 39 w 72"/>
                <a:gd name="T37" fmla="*/ 57 h 73"/>
                <a:gd name="T38" fmla="*/ 33 w 72"/>
                <a:gd name="T39" fmla="*/ 57 h 73"/>
                <a:gd name="T40" fmla="*/ 33 w 72"/>
                <a:gd name="T41" fmla="*/ 52 h 73"/>
                <a:gd name="T42" fmla="*/ 24 w 72"/>
                <a:gd name="T43" fmla="*/ 50 h 73"/>
                <a:gd name="T44" fmla="*/ 26 w 72"/>
                <a:gd name="T45" fmla="*/ 44 h 73"/>
                <a:gd name="T46" fmla="*/ 35 w 72"/>
                <a:gd name="T47" fmla="*/ 46 h 73"/>
                <a:gd name="T48" fmla="*/ 40 w 72"/>
                <a:gd name="T49" fmla="*/ 43 h 73"/>
                <a:gd name="T50" fmla="*/ 34 w 72"/>
                <a:gd name="T51" fmla="*/ 3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73">
                  <a:moveTo>
                    <a:pt x="36" y="73"/>
                  </a:moveTo>
                  <a:cubicBezTo>
                    <a:pt x="56" y="73"/>
                    <a:pt x="72" y="57"/>
                    <a:pt x="72" y="37"/>
                  </a:cubicBezTo>
                  <a:cubicBezTo>
                    <a:pt x="72" y="17"/>
                    <a:pt x="56" y="0"/>
                    <a:pt x="36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57"/>
                    <a:pt x="16" y="73"/>
                    <a:pt x="36" y="73"/>
                  </a:cubicBezTo>
                  <a:close/>
                  <a:moveTo>
                    <a:pt x="34" y="38"/>
                  </a:moveTo>
                  <a:cubicBezTo>
                    <a:pt x="28" y="36"/>
                    <a:pt x="25" y="34"/>
                    <a:pt x="25" y="28"/>
                  </a:cubicBezTo>
                  <a:cubicBezTo>
                    <a:pt x="25" y="24"/>
                    <a:pt x="28" y="20"/>
                    <a:pt x="34" y="19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9"/>
                    <a:pt x="45" y="19"/>
                    <a:pt x="47" y="20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4" y="26"/>
                    <a:pt x="41" y="24"/>
                    <a:pt x="37" y="24"/>
                  </a:cubicBezTo>
                  <a:cubicBezTo>
                    <a:pt x="34" y="24"/>
                    <a:pt x="33" y="26"/>
                    <a:pt x="33" y="27"/>
                  </a:cubicBezTo>
                  <a:cubicBezTo>
                    <a:pt x="33" y="29"/>
                    <a:pt x="35" y="30"/>
                    <a:pt x="39" y="32"/>
                  </a:cubicBezTo>
                  <a:cubicBezTo>
                    <a:pt x="46" y="34"/>
                    <a:pt x="48" y="37"/>
                    <a:pt x="48" y="42"/>
                  </a:cubicBezTo>
                  <a:cubicBezTo>
                    <a:pt x="48" y="47"/>
                    <a:pt x="45" y="51"/>
                    <a:pt x="39" y="52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0" y="52"/>
                    <a:pt x="26" y="51"/>
                    <a:pt x="24" y="50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8" y="45"/>
                    <a:pt x="31" y="46"/>
                    <a:pt x="35" y="46"/>
                  </a:cubicBezTo>
                  <a:cubicBezTo>
                    <a:pt x="38" y="46"/>
                    <a:pt x="40" y="45"/>
                    <a:pt x="40" y="43"/>
                  </a:cubicBezTo>
                  <a:cubicBezTo>
                    <a:pt x="40" y="41"/>
                    <a:pt x="38" y="39"/>
                    <a:pt x="3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8" name="Freeform 49"/>
          <p:cNvSpPr>
            <a:spLocks noEditPoints="1"/>
          </p:cNvSpPr>
          <p:nvPr/>
        </p:nvSpPr>
        <p:spPr bwMode="auto">
          <a:xfrm>
            <a:off x="5223974" y="5380907"/>
            <a:ext cx="412375" cy="339377"/>
          </a:xfrm>
          <a:custGeom>
            <a:avLst/>
            <a:gdLst>
              <a:gd name="T0" fmla="*/ 123 w 136"/>
              <a:gd name="T1" fmla="*/ 22 h 112"/>
              <a:gd name="T2" fmla="*/ 92 w 136"/>
              <a:gd name="T3" fmla="*/ 22 h 112"/>
              <a:gd name="T4" fmla="*/ 92 w 136"/>
              <a:gd name="T5" fmla="*/ 14 h 112"/>
              <a:gd name="T6" fmla="*/ 79 w 136"/>
              <a:gd name="T7" fmla="*/ 0 h 112"/>
              <a:gd name="T8" fmla="*/ 57 w 136"/>
              <a:gd name="T9" fmla="*/ 0 h 112"/>
              <a:gd name="T10" fmla="*/ 44 w 136"/>
              <a:gd name="T11" fmla="*/ 14 h 112"/>
              <a:gd name="T12" fmla="*/ 44 w 136"/>
              <a:gd name="T13" fmla="*/ 22 h 112"/>
              <a:gd name="T14" fmla="*/ 12 w 136"/>
              <a:gd name="T15" fmla="*/ 22 h 112"/>
              <a:gd name="T16" fmla="*/ 0 w 136"/>
              <a:gd name="T17" fmla="*/ 34 h 112"/>
              <a:gd name="T18" fmla="*/ 0 w 136"/>
              <a:gd name="T19" fmla="*/ 99 h 112"/>
              <a:gd name="T20" fmla="*/ 12 w 136"/>
              <a:gd name="T21" fmla="*/ 112 h 112"/>
              <a:gd name="T22" fmla="*/ 123 w 136"/>
              <a:gd name="T23" fmla="*/ 112 h 112"/>
              <a:gd name="T24" fmla="*/ 136 w 136"/>
              <a:gd name="T25" fmla="*/ 99 h 112"/>
              <a:gd name="T26" fmla="*/ 136 w 136"/>
              <a:gd name="T27" fmla="*/ 34 h 112"/>
              <a:gd name="T28" fmla="*/ 123 w 136"/>
              <a:gd name="T29" fmla="*/ 22 h 112"/>
              <a:gd name="T30" fmla="*/ 22 w 136"/>
              <a:gd name="T31" fmla="*/ 104 h 112"/>
              <a:gd name="T32" fmla="*/ 22 w 136"/>
              <a:gd name="T33" fmla="*/ 29 h 112"/>
              <a:gd name="T34" fmla="*/ 39 w 136"/>
              <a:gd name="T35" fmla="*/ 29 h 112"/>
              <a:gd name="T36" fmla="*/ 39 w 136"/>
              <a:gd name="T37" fmla="*/ 104 h 112"/>
              <a:gd name="T38" fmla="*/ 22 w 136"/>
              <a:gd name="T39" fmla="*/ 104 h 112"/>
              <a:gd name="T40" fmla="*/ 83 w 136"/>
              <a:gd name="T41" fmla="*/ 22 h 112"/>
              <a:gd name="T42" fmla="*/ 52 w 136"/>
              <a:gd name="T43" fmla="*/ 22 h 112"/>
              <a:gd name="T44" fmla="*/ 52 w 136"/>
              <a:gd name="T45" fmla="*/ 14 h 112"/>
              <a:gd name="T46" fmla="*/ 57 w 136"/>
              <a:gd name="T47" fmla="*/ 9 h 112"/>
              <a:gd name="T48" fmla="*/ 79 w 136"/>
              <a:gd name="T49" fmla="*/ 9 h 112"/>
              <a:gd name="T50" fmla="*/ 83 w 136"/>
              <a:gd name="T51" fmla="*/ 14 h 112"/>
              <a:gd name="T52" fmla="*/ 83 w 136"/>
              <a:gd name="T53" fmla="*/ 22 h 112"/>
              <a:gd name="T54" fmla="*/ 96 w 136"/>
              <a:gd name="T55" fmla="*/ 104 h 112"/>
              <a:gd name="T56" fmla="*/ 96 w 136"/>
              <a:gd name="T57" fmla="*/ 29 h 112"/>
              <a:gd name="T58" fmla="*/ 114 w 136"/>
              <a:gd name="T59" fmla="*/ 29 h 112"/>
              <a:gd name="T60" fmla="*/ 114 w 136"/>
              <a:gd name="T61" fmla="*/ 104 h 112"/>
              <a:gd name="T62" fmla="*/ 96 w 136"/>
              <a:gd name="T63" fmla="*/ 10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6" h="112">
                <a:moveTo>
                  <a:pt x="123" y="22"/>
                </a:moveTo>
                <a:cubicBezTo>
                  <a:pt x="92" y="22"/>
                  <a:pt x="92" y="22"/>
                  <a:pt x="92" y="22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6"/>
                  <a:pt x="86" y="0"/>
                  <a:pt x="79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0" y="0"/>
                  <a:pt x="44" y="6"/>
                  <a:pt x="44" y="14"/>
                </a:cubicBezTo>
                <a:cubicBezTo>
                  <a:pt x="44" y="22"/>
                  <a:pt x="44" y="22"/>
                  <a:pt x="44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5" y="22"/>
                  <a:pt x="0" y="27"/>
                  <a:pt x="0" y="34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6"/>
                  <a:pt x="5" y="112"/>
                  <a:pt x="12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30" y="112"/>
                  <a:pt x="136" y="106"/>
                  <a:pt x="136" y="99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27"/>
                  <a:pt x="130" y="22"/>
                  <a:pt x="123" y="22"/>
                </a:cubicBezTo>
                <a:close/>
                <a:moveTo>
                  <a:pt x="22" y="104"/>
                </a:moveTo>
                <a:cubicBezTo>
                  <a:pt x="22" y="29"/>
                  <a:pt x="22" y="29"/>
                  <a:pt x="22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104"/>
                  <a:pt x="39" y="104"/>
                  <a:pt x="39" y="104"/>
                </a:cubicBezTo>
                <a:lnTo>
                  <a:pt x="22" y="104"/>
                </a:lnTo>
                <a:close/>
                <a:moveTo>
                  <a:pt x="83" y="22"/>
                </a:moveTo>
                <a:cubicBezTo>
                  <a:pt x="52" y="22"/>
                  <a:pt x="52" y="22"/>
                  <a:pt x="52" y="22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1"/>
                  <a:pt x="54" y="9"/>
                  <a:pt x="57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81" y="9"/>
                  <a:pt x="83" y="11"/>
                  <a:pt x="83" y="14"/>
                </a:cubicBezTo>
                <a:lnTo>
                  <a:pt x="83" y="22"/>
                </a:lnTo>
                <a:close/>
                <a:moveTo>
                  <a:pt x="96" y="104"/>
                </a:moveTo>
                <a:cubicBezTo>
                  <a:pt x="96" y="29"/>
                  <a:pt x="96" y="29"/>
                  <a:pt x="96" y="29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4" y="104"/>
                  <a:pt x="114" y="104"/>
                  <a:pt x="114" y="104"/>
                </a:cubicBezTo>
                <a:lnTo>
                  <a:pt x="96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79" name="Group 278"/>
          <p:cNvGrpSpPr/>
          <p:nvPr/>
        </p:nvGrpSpPr>
        <p:grpSpPr>
          <a:xfrm>
            <a:off x="7243912" y="5384438"/>
            <a:ext cx="440173" cy="332315"/>
            <a:chOff x="9344026" y="4991101"/>
            <a:chExt cx="239713" cy="180975"/>
          </a:xfrm>
          <a:solidFill>
            <a:schemeClr val="tx1"/>
          </a:solidFill>
        </p:grpSpPr>
        <p:sp>
          <p:nvSpPr>
            <p:cNvPr id="280" name="Freeform 271"/>
            <p:cNvSpPr>
              <a:spLocks/>
            </p:cNvSpPr>
            <p:nvPr/>
          </p:nvSpPr>
          <p:spPr bwMode="auto">
            <a:xfrm>
              <a:off x="9344026" y="5141913"/>
              <a:ext cx="239713" cy="30163"/>
            </a:xfrm>
            <a:custGeom>
              <a:avLst/>
              <a:gdLst>
                <a:gd name="T0" fmla="*/ 60 w 64"/>
                <a:gd name="T1" fmla="*/ 0 h 8"/>
                <a:gd name="T2" fmla="*/ 4 w 64"/>
                <a:gd name="T3" fmla="*/ 0 h 8"/>
                <a:gd name="T4" fmla="*/ 0 w 64"/>
                <a:gd name="T5" fmla="*/ 4 h 8"/>
                <a:gd name="T6" fmla="*/ 4 w 64"/>
                <a:gd name="T7" fmla="*/ 8 h 8"/>
                <a:gd name="T8" fmla="*/ 60 w 64"/>
                <a:gd name="T9" fmla="*/ 8 h 8"/>
                <a:gd name="T10" fmla="*/ 64 w 64"/>
                <a:gd name="T11" fmla="*/ 4 h 8"/>
                <a:gd name="T12" fmla="*/ 60 w 6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">
                  <a:moveTo>
                    <a:pt x="6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6"/>
                    <a:pt x="64" y="4"/>
                  </a:cubicBezTo>
                  <a:cubicBezTo>
                    <a:pt x="64" y="2"/>
                    <a:pt x="62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272"/>
            <p:cNvSpPr>
              <a:spLocks noEditPoints="1"/>
            </p:cNvSpPr>
            <p:nvPr/>
          </p:nvSpPr>
          <p:spPr bwMode="auto">
            <a:xfrm>
              <a:off x="9388476" y="4991101"/>
              <a:ext cx="195263" cy="134938"/>
            </a:xfrm>
            <a:custGeom>
              <a:avLst/>
              <a:gdLst>
                <a:gd name="T0" fmla="*/ 8 w 52"/>
                <a:gd name="T1" fmla="*/ 36 h 36"/>
                <a:gd name="T2" fmla="*/ 32 w 52"/>
                <a:gd name="T3" fmla="*/ 36 h 36"/>
                <a:gd name="T4" fmla="*/ 40 w 52"/>
                <a:gd name="T5" fmla="*/ 28 h 36"/>
                <a:gd name="T6" fmla="*/ 52 w 52"/>
                <a:gd name="T7" fmla="*/ 16 h 36"/>
                <a:gd name="T8" fmla="*/ 40 w 52"/>
                <a:gd name="T9" fmla="*/ 4 h 36"/>
                <a:gd name="T10" fmla="*/ 40 w 52"/>
                <a:gd name="T11" fmla="*/ 0 h 36"/>
                <a:gd name="T12" fmla="*/ 0 w 52"/>
                <a:gd name="T13" fmla="*/ 0 h 36"/>
                <a:gd name="T14" fmla="*/ 0 w 52"/>
                <a:gd name="T15" fmla="*/ 28 h 36"/>
                <a:gd name="T16" fmla="*/ 8 w 52"/>
                <a:gd name="T17" fmla="*/ 36 h 36"/>
                <a:gd name="T18" fmla="*/ 48 w 52"/>
                <a:gd name="T19" fmla="*/ 16 h 36"/>
                <a:gd name="T20" fmla="*/ 40 w 52"/>
                <a:gd name="T21" fmla="*/ 24 h 36"/>
                <a:gd name="T22" fmla="*/ 40 w 52"/>
                <a:gd name="T23" fmla="*/ 8 h 36"/>
                <a:gd name="T24" fmla="*/ 48 w 52"/>
                <a:gd name="T25" fmla="*/ 16 h 36"/>
                <a:gd name="T26" fmla="*/ 4 w 52"/>
                <a:gd name="T27" fmla="*/ 4 h 36"/>
                <a:gd name="T28" fmla="*/ 8 w 52"/>
                <a:gd name="T29" fmla="*/ 4 h 36"/>
                <a:gd name="T30" fmla="*/ 8 w 52"/>
                <a:gd name="T31" fmla="*/ 32 h 36"/>
                <a:gd name="T32" fmla="*/ 4 w 52"/>
                <a:gd name="T33" fmla="*/ 28 h 36"/>
                <a:gd name="T34" fmla="*/ 4 w 52"/>
                <a:gd name="T3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36">
                  <a:moveTo>
                    <a:pt x="8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6" y="36"/>
                    <a:pt x="40" y="32"/>
                    <a:pt x="40" y="28"/>
                  </a:cubicBezTo>
                  <a:cubicBezTo>
                    <a:pt x="47" y="28"/>
                    <a:pt x="52" y="23"/>
                    <a:pt x="52" y="16"/>
                  </a:cubicBezTo>
                  <a:cubicBezTo>
                    <a:pt x="52" y="9"/>
                    <a:pt x="47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4" y="36"/>
                    <a:pt x="8" y="36"/>
                  </a:cubicBezTo>
                  <a:close/>
                  <a:moveTo>
                    <a:pt x="48" y="16"/>
                  </a:moveTo>
                  <a:cubicBezTo>
                    <a:pt x="48" y="20"/>
                    <a:pt x="44" y="24"/>
                    <a:pt x="40" y="2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4" y="8"/>
                    <a:pt x="48" y="12"/>
                    <a:pt x="48" y="16"/>
                  </a:cubicBezTo>
                  <a:close/>
                  <a:moveTo>
                    <a:pt x="4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2"/>
                    <a:pt x="4" y="30"/>
                    <a:pt x="4" y="28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9110458" y="5286918"/>
            <a:ext cx="462818" cy="527354"/>
            <a:chOff x="8196263" y="4981575"/>
            <a:chExt cx="796925" cy="908050"/>
          </a:xfrm>
          <a:solidFill>
            <a:schemeClr val="tx1"/>
          </a:solidFill>
        </p:grpSpPr>
        <p:sp>
          <p:nvSpPr>
            <p:cNvPr id="283" name="Freeform 5"/>
            <p:cNvSpPr>
              <a:spLocks noEditPoints="1"/>
            </p:cNvSpPr>
            <p:nvPr/>
          </p:nvSpPr>
          <p:spPr bwMode="auto">
            <a:xfrm>
              <a:off x="8196263" y="4981575"/>
              <a:ext cx="796925" cy="908050"/>
            </a:xfrm>
            <a:custGeom>
              <a:avLst/>
              <a:gdLst>
                <a:gd name="T0" fmla="*/ 666 w 907"/>
                <a:gd name="T1" fmla="*/ 33 h 1034"/>
                <a:gd name="T2" fmla="*/ 236 w 907"/>
                <a:gd name="T3" fmla="*/ 68 h 1034"/>
                <a:gd name="T4" fmla="*/ 77 w 907"/>
                <a:gd name="T5" fmla="*/ 272 h 1034"/>
                <a:gd name="T6" fmla="*/ 78 w 907"/>
                <a:gd name="T7" fmla="*/ 399 h 1034"/>
                <a:gd name="T8" fmla="*/ 81 w 907"/>
                <a:gd name="T9" fmla="*/ 411 h 1034"/>
                <a:gd name="T10" fmla="*/ 44 w 907"/>
                <a:gd name="T11" fmla="*/ 468 h 1034"/>
                <a:gd name="T12" fmla="*/ 16 w 907"/>
                <a:gd name="T13" fmla="*/ 509 h 1034"/>
                <a:gd name="T14" fmla="*/ 16 w 907"/>
                <a:gd name="T15" fmla="*/ 510 h 1034"/>
                <a:gd name="T16" fmla="*/ 42 w 907"/>
                <a:gd name="T17" fmla="*/ 624 h 1034"/>
                <a:gd name="T18" fmla="*/ 57 w 907"/>
                <a:gd name="T19" fmla="*/ 677 h 1034"/>
                <a:gd name="T20" fmla="*/ 86 w 907"/>
                <a:gd name="T21" fmla="*/ 749 h 1034"/>
                <a:gd name="T22" fmla="*/ 85 w 907"/>
                <a:gd name="T23" fmla="*/ 800 h 1034"/>
                <a:gd name="T24" fmla="*/ 195 w 907"/>
                <a:gd name="T25" fmla="*/ 892 h 1034"/>
                <a:gd name="T26" fmla="*/ 281 w 907"/>
                <a:gd name="T27" fmla="*/ 958 h 1034"/>
                <a:gd name="T28" fmla="*/ 713 w 907"/>
                <a:gd name="T29" fmla="*/ 1034 h 1034"/>
                <a:gd name="T30" fmla="*/ 791 w 907"/>
                <a:gd name="T31" fmla="*/ 940 h 1034"/>
                <a:gd name="T32" fmla="*/ 766 w 907"/>
                <a:gd name="T33" fmla="*/ 735 h 1034"/>
                <a:gd name="T34" fmla="*/ 896 w 907"/>
                <a:gd name="T35" fmla="*/ 481 h 1034"/>
                <a:gd name="T36" fmla="*/ 814 w 907"/>
                <a:gd name="T37" fmla="*/ 136 h 1034"/>
                <a:gd name="T38" fmla="*/ 723 w 907"/>
                <a:gd name="T39" fmla="*/ 699 h 1034"/>
                <a:gd name="T40" fmla="*/ 736 w 907"/>
                <a:gd name="T41" fmla="*/ 949 h 1034"/>
                <a:gd name="T42" fmla="*/ 713 w 907"/>
                <a:gd name="T43" fmla="*/ 978 h 1034"/>
                <a:gd name="T44" fmla="*/ 337 w 907"/>
                <a:gd name="T45" fmla="*/ 955 h 1034"/>
                <a:gd name="T46" fmla="*/ 300 w 907"/>
                <a:gd name="T47" fmla="*/ 814 h 1034"/>
                <a:gd name="T48" fmla="*/ 195 w 907"/>
                <a:gd name="T49" fmla="*/ 837 h 1034"/>
                <a:gd name="T50" fmla="*/ 116 w 907"/>
                <a:gd name="T51" fmla="*/ 697 h 1034"/>
                <a:gd name="T52" fmla="*/ 126 w 907"/>
                <a:gd name="T53" fmla="*/ 655 h 1034"/>
                <a:gd name="T54" fmla="*/ 99 w 907"/>
                <a:gd name="T55" fmla="*/ 640 h 1034"/>
                <a:gd name="T56" fmla="*/ 108 w 907"/>
                <a:gd name="T57" fmla="*/ 598 h 1034"/>
                <a:gd name="T58" fmla="*/ 75 w 907"/>
                <a:gd name="T59" fmla="*/ 579 h 1034"/>
                <a:gd name="T60" fmla="*/ 63 w 907"/>
                <a:gd name="T61" fmla="*/ 539 h 1034"/>
                <a:gd name="T62" fmla="*/ 128 w 907"/>
                <a:gd name="T63" fmla="*/ 440 h 1034"/>
                <a:gd name="T64" fmla="*/ 132 w 907"/>
                <a:gd name="T65" fmla="*/ 387 h 1034"/>
                <a:gd name="T66" fmla="*/ 131 w 907"/>
                <a:gd name="T67" fmla="*/ 286 h 1034"/>
                <a:gd name="T68" fmla="*/ 841 w 907"/>
                <a:gd name="T69" fmla="*/ 473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7" h="1034">
                  <a:moveTo>
                    <a:pt x="814" y="136"/>
                  </a:moveTo>
                  <a:cubicBezTo>
                    <a:pt x="775" y="91"/>
                    <a:pt x="726" y="56"/>
                    <a:pt x="666" y="33"/>
                  </a:cubicBezTo>
                  <a:cubicBezTo>
                    <a:pt x="613" y="11"/>
                    <a:pt x="552" y="0"/>
                    <a:pt x="490" y="0"/>
                  </a:cubicBezTo>
                  <a:cubicBezTo>
                    <a:pt x="399" y="0"/>
                    <a:pt x="308" y="24"/>
                    <a:pt x="236" y="68"/>
                  </a:cubicBezTo>
                  <a:cubicBezTo>
                    <a:pt x="196" y="92"/>
                    <a:pt x="163" y="120"/>
                    <a:pt x="137" y="153"/>
                  </a:cubicBezTo>
                  <a:cubicBezTo>
                    <a:pt x="108" y="189"/>
                    <a:pt x="88" y="229"/>
                    <a:pt x="77" y="272"/>
                  </a:cubicBezTo>
                  <a:cubicBezTo>
                    <a:pt x="68" y="310"/>
                    <a:pt x="67" y="352"/>
                    <a:pt x="75" y="387"/>
                  </a:cubicBezTo>
                  <a:cubicBezTo>
                    <a:pt x="78" y="399"/>
                    <a:pt x="78" y="399"/>
                    <a:pt x="78" y="399"/>
                  </a:cubicBezTo>
                  <a:cubicBezTo>
                    <a:pt x="78" y="403"/>
                    <a:pt x="79" y="406"/>
                    <a:pt x="80" y="409"/>
                  </a:cubicBezTo>
                  <a:cubicBezTo>
                    <a:pt x="80" y="410"/>
                    <a:pt x="80" y="410"/>
                    <a:pt x="81" y="411"/>
                  </a:cubicBezTo>
                  <a:cubicBezTo>
                    <a:pt x="78" y="416"/>
                    <a:pt x="78" y="416"/>
                    <a:pt x="78" y="416"/>
                  </a:cubicBezTo>
                  <a:cubicBezTo>
                    <a:pt x="70" y="433"/>
                    <a:pt x="58" y="450"/>
                    <a:pt x="44" y="468"/>
                  </a:cubicBezTo>
                  <a:cubicBezTo>
                    <a:pt x="35" y="481"/>
                    <a:pt x="25" y="494"/>
                    <a:pt x="16" y="509"/>
                  </a:cubicBezTo>
                  <a:cubicBezTo>
                    <a:pt x="16" y="509"/>
                    <a:pt x="16" y="509"/>
                    <a:pt x="16" y="509"/>
                  </a:cubicBezTo>
                  <a:cubicBezTo>
                    <a:pt x="16" y="509"/>
                    <a:pt x="16" y="509"/>
                    <a:pt x="16" y="509"/>
                  </a:cubicBezTo>
                  <a:cubicBezTo>
                    <a:pt x="16" y="510"/>
                    <a:pt x="16" y="510"/>
                    <a:pt x="16" y="510"/>
                  </a:cubicBezTo>
                  <a:cubicBezTo>
                    <a:pt x="3" y="530"/>
                    <a:pt x="0" y="555"/>
                    <a:pt x="7" y="578"/>
                  </a:cubicBezTo>
                  <a:cubicBezTo>
                    <a:pt x="12" y="597"/>
                    <a:pt x="25" y="613"/>
                    <a:pt x="42" y="624"/>
                  </a:cubicBezTo>
                  <a:cubicBezTo>
                    <a:pt x="40" y="638"/>
                    <a:pt x="43" y="652"/>
                    <a:pt x="49" y="665"/>
                  </a:cubicBezTo>
                  <a:cubicBezTo>
                    <a:pt x="51" y="669"/>
                    <a:pt x="54" y="674"/>
                    <a:pt x="57" y="677"/>
                  </a:cubicBezTo>
                  <a:cubicBezTo>
                    <a:pt x="55" y="696"/>
                    <a:pt x="60" y="714"/>
                    <a:pt x="71" y="730"/>
                  </a:cubicBezTo>
                  <a:cubicBezTo>
                    <a:pt x="86" y="749"/>
                    <a:pt x="86" y="749"/>
                    <a:pt x="86" y="749"/>
                  </a:cubicBezTo>
                  <a:cubicBezTo>
                    <a:pt x="86" y="752"/>
                    <a:pt x="86" y="755"/>
                    <a:pt x="85" y="758"/>
                  </a:cubicBezTo>
                  <a:cubicBezTo>
                    <a:pt x="85" y="770"/>
                    <a:pt x="84" y="785"/>
                    <a:pt x="85" y="800"/>
                  </a:cubicBezTo>
                  <a:cubicBezTo>
                    <a:pt x="88" y="825"/>
                    <a:pt x="97" y="845"/>
                    <a:pt x="112" y="860"/>
                  </a:cubicBezTo>
                  <a:cubicBezTo>
                    <a:pt x="132" y="881"/>
                    <a:pt x="160" y="892"/>
                    <a:pt x="195" y="892"/>
                  </a:cubicBezTo>
                  <a:cubicBezTo>
                    <a:pt x="218" y="892"/>
                    <a:pt x="244" y="888"/>
                    <a:pt x="276" y="879"/>
                  </a:cubicBezTo>
                  <a:cubicBezTo>
                    <a:pt x="278" y="899"/>
                    <a:pt x="280" y="925"/>
                    <a:pt x="281" y="958"/>
                  </a:cubicBezTo>
                  <a:cubicBezTo>
                    <a:pt x="283" y="1000"/>
                    <a:pt x="318" y="1034"/>
                    <a:pt x="361" y="1034"/>
                  </a:cubicBezTo>
                  <a:cubicBezTo>
                    <a:pt x="713" y="1034"/>
                    <a:pt x="713" y="1034"/>
                    <a:pt x="713" y="1034"/>
                  </a:cubicBezTo>
                  <a:cubicBezTo>
                    <a:pt x="736" y="1034"/>
                    <a:pt x="759" y="1023"/>
                    <a:pt x="774" y="1005"/>
                  </a:cubicBezTo>
                  <a:cubicBezTo>
                    <a:pt x="789" y="987"/>
                    <a:pt x="795" y="963"/>
                    <a:pt x="791" y="940"/>
                  </a:cubicBezTo>
                  <a:cubicBezTo>
                    <a:pt x="759" y="759"/>
                    <a:pt x="759" y="759"/>
                    <a:pt x="759" y="759"/>
                  </a:cubicBezTo>
                  <a:cubicBezTo>
                    <a:pt x="758" y="751"/>
                    <a:pt x="760" y="742"/>
                    <a:pt x="766" y="735"/>
                  </a:cubicBezTo>
                  <a:cubicBezTo>
                    <a:pt x="792" y="704"/>
                    <a:pt x="821" y="668"/>
                    <a:pt x="845" y="625"/>
                  </a:cubicBezTo>
                  <a:cubicBezTo>
                    <a:pt x="872" y="578"/>
                    <a:pt x="888" y="531"/>
                    <a:pt x="896" y="481"/>
                  </a:cubicBezTo>
                  <a:cubicBezTo>
                    <a:pt x="907" y="410"/>
                    <a:pt x="905" y="344"/>
                    <a:pt x="890" y="285"/>
                  </a:cubicBezTo>
                  <a:cubicBezTo>
                    <a:pt x="876" y="228"/>
                    <a:pt x="850" y="178"/>
                    <a:pt x="814" y="136"/>
                  </a:cubicBezTo>
                  <a:close/>
                  <a:moveTo>
                    <a:pt x="841" y="473"/>
                  </a:moveTo>
                  <a:cubicBezTo>
                    <a:pt x="826" y="567"/>
                    <a:pt x="777" y="635"/>
                    <a:pt x="723" y="699"/>
                  </a:cubicBezTo>
                  <a:cubicBezTo>
                    <a:pt x="707" y="718"/>
                    <a:pt x="700" y="744"/>
                    <a:pt x="704" y="769"/>
                  </a:cubicBezTo>
                  <a:cubicBezTo>
                    <a:pt x="736" y="949"/>
                    <a:pt x="736" y="949"/>
                    <a:pt x="736" y="949"/>
                  </a:cubicBezTo>
                  <a:cubicBezTo>
                    <a:pt x="738" y="956"/>
                    <a:pt x="736" y="964"/>
                    <a:pt x="731" y="969"/>
                  </a:cubicBezTo>
                  <a:cubicBezTo>
                    <a:pt x="727" y="975"/>
                    <a:pt x="720" y="978"/>
                    <a:pt x="713" y="978"/>
                  </a:cubicBezTo>
                  <a:cubicBezTo>
                    <a:pt x="361" y="978"/>
                    <a:pt x="361" y="978"/>
                    <a:pt x="361" y="978"/>
                  </a:cubicBezTo>
                  <a:cubicBezTo>
                    <a:pt x="348" y="978"/>
                    <a:pt x="337" y="968"/>
                    <a:pt x="337" y="955"/>
                  </a:cubicBezTo>
                  <a:cubicBezTo>
                    <a:pt x="334" y="894"/>
                    <a:pt x="330" y="856"/>
                    <a:pt x="328" y="835"/>
                  </a:cubicBezTo>
                  <a:cubicBezTo>
                    <a:pt x="327" y="825"/>
                    <a:pt x="314" y="814"/>
                    <a:pt x="300" y="814"/>
                  </a:cubicBezTo>
                  <a:cubicBezTo>
                    <a:pt x="297" y="814"/>
                    <a:pt x="295" y="815"/>
                    <a:pt x="292" y="816"/>
                  </a:cubicBezTo>
                  <a:cubicBezTo>
                    <a:pt x="249" y="830"/>
                    <a:pt x="217" y="837"/>
                    <a:pt x="195" y="837"/>
                  </a:cubicBezTo>
                  <a:cubicBezTo>
                    <a:pt x="109" y="837"/>
                    <a:pt x="154" y="748"/>
                    <a:pt x="137" y="725"/>
                  </a:cubicBezTo>
                  <a:cubicBezTo>
                    <a:pt x="116" y="697"/>
                    <a:pt x="116" y="697"/>
                    <a:pt x="116" y="697"/>
                  </a:cubicBezTo>
                  <a:cubicBezTo>
                    <a:pt x="111" y="689"/>
                    <a:pt x="111" y="680"/>
                    <a:pt x="115" y="672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12" y="652"/>
                    <a:pt x="112" y="652"/>
                    <a:pt x="112" y="652"/>
                  </a:cubicBezTo>
                  <a:cubicBezTo>
                    <a:pt x="107" y="650"/>
                    <a:pt x="102" y="646"/>
                    <a:pt x="99" y="640"/>
                  </a:cubicBezTo>
                  <a:cubicBezTo>
                    <a:pt x="96" y="635"/>
                    <a:pt x="96" y="629"/>
                    <a:pt x="98" y="623"/>
                  </a:cubicBezTo>
                  <a:cubicBezTo>
                    <a:pt x="108" y="598"/>
                    <a:pt x="108" y="598"/>
                    <a:pt x="108" y="598"/>
                  </a:cubicBezTo>
                  <a:cubicBezTo>
                    <a:pt x="109" y="596"/>
                    <a:pt x="108" y="593"/>
                    <a:pt x="106" y="592"/>
                  </a:cubicBezTo>
                  <a:cubicBezTo>
                    <a:pt x="75" y="579"/>
                    <a:pt x="75" y="579"/>
                    <a:pt x="75" y="579"/>
                  </a:cubicBezTo>
                  <a:cubicBezTo>
                    <a:pt x="68" y="575"/>
                    <a:pt x="62" y="569"/>
                    <a:pt x="60" y="562"/>
                  </a:cubicBezTo>
                  <a:cubicBezTo>
                    <a:pt x="58" y="554"/>
                    <a:pt x="59" y="546"/>
                    <a:pt x="63" y="539"/>
                  </a:cubicBezTo>
                  <a:cubicBezTo>
                    <a:pt x="63" y="538"/>
                    <a:pt x="63" y="538"/>
                    <a:pt x="63" y="538"/>
                  </a:cubicBezTo>
                  <a:cubicBezTo>
                    <a:pt x="84" y="505"/>
                    <a:pt x="111" y="475"/>
                    <a:pt x="128" y="440"/>
                  </a:cubicBezTo>
                  <a:cubicBezTo>
                    <a:pt x="136" y="425"/>
                    <a:pt x="136" y="425"/>
                    <a:pt x="136" y="425"/>
                  </a:cubicBezTo>
                  <a:cubicBezTo>
                    <a:pt x="141" y="415"/>
                    <a:pt x="134" y="398"/>
                    <a:pt x="132" y="387"/>
                  </a:cubicBezTo>
                  <a:cubicBezTo>
                    <a:pt x="129" y="375"/>
                    <a:pt x="129" y="375"/>
                    <a:pt x="129" y="375"/>
                  </a:cubicBezTo>
                  <a:cubicBezTo>
                    <a:pt x="123" y="347"/>
                    <a:pt x="124" y="313"/>
                    <a:pt x="131" y="286"/>
                  </a:cubicBezTo>
                  <a:cubicBezTo>
                    <a:pt x="168" y="139"/>
                    <a:pt x="330" y="56"/>
                    <a:pt x="490" y="56"/>
                  </a:cubicBezTo>
                  <a:cubicBezTo>
                    <a:pt x="689" y="56"/>
                    <a:pt x="885" y="183"/>
                    <a:pt x="841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6"/>
            <p:cNvSpPr>
              <a:spLocks noEditPoints="1"/>
            </p:cNvSpPr>
            <p:nvPr/>
          </p:nvSpPr>
          <p:spPr bwMode="auto">
            <a:xfrm>
              <a:off x="8596313" y="5100638"/>
              <a:ext cx="296863" cy="295275"/>
            </a:xfrm>
            <a:custGeom>
              <a:avLst/>
              <a:gdLst>
                <a:gd name="T0" fmla="*/ 192 w 337"/>
                <a:gd name="T1" fmla="*/ 36 h 336"/>
                <a:gd name="T2" fmla="*/ 234 w 337"/>
                <a:gd name="T3" fmla="*/ 68 h 336"/>
                <a:gd name="T4" fmla="*/ 253 w 337"/>
                <a:gd name="T5" fmla="*/ 54 h 336"/>
                <a:gd name="T6" fmla="*/ 279 w 337"/>
                <a:gd name="T7" fmla="*/ 74 h 336"/>
                <a:gd name="T8" fmla="*/ 268 w 337"/>
                <a:gd name="T9" fmla="*/ 102 h 336"/>
                <a:gd name="T10" fmla="*/ 301 w 337"/>
                <a:gd name="T11" fmla="*/ 144 h 336"/>
                <a:gd name="T12" fmla="*/ 313 w 337"/>
                <a:gd name="T13" fmla="*/ 180 h 336"/>
                <a:gd name="T14" fmla="*/ 286 w 337"/>
                <a:gd name="T15" fmla="*/ 192 h 336"/>
                <a:gd name="T16" fmla="*/ 279 w 337"/>
                <a:gd name="T17" fmla="*/ 244 h 336"/>
                <a:gd name="T18" fmla="*/ 262 w 337"/>
                <a:gd name="T19" fmla="*/ 278 h 336"/>
                <a:gd name="T20" fmla="*/ 245 w 337"/>
                <a:gd name="T21" fmla="*/ 278 h 336"/>
                <a:gd name="T22" fmla="*/ 192 w 337"/>
                <a:gd name="T23" fmla="*/ 286 h 336"/>
                <a:gd name="T24" fmla="*/ 180 w 337"/>
                <a:gd name="T25" fmla="*/ 312 h 336"/>
                <a:gd name="T26" fmla="*/ 144 w 337"/>
                <a:gd name="T27" fmla="*/ 300 h 336"/>
                <a:gd name="T28" fmla="*/ 102 w 337"/>
                <a:gd name="T29" fmla="*/ 268 h 336"/>
                <a:gd name="T30" fmla="*/ 84 w 337"/>
                <a:gd name="T31" fmla="*/ 282 h 336"/>
                <a:gd name="T32" fmla="*/ 58 w 337"/>
                <a:gd name="T33" fmla="*/ 261 h 336"/>
                <a:gd name="T34" fmla="*/ 69 w 337"/>
                <a:gd name="T35" fmla="*/ 234 h 336"/>
                <a:gd name="T36" fmla="*/ 36 w 337"/>
                <a:gd name="T37" fmla="*/ 192 h 336"/>
                <a:gd name="T38" fmla="*/ 24 w 337"/>
                <a:gd name="T39" fmla="*/ 156 h 336"/>
                <a:gd name="T40" fmla="*/ 51 w 337"/>
                <a:gd name="T41" fmla="*/ 144 h 336"/>
                <a:gd name="T42" fmla="*/ 58 w 337"/>
                <a:gd name="T43" fmla="*/ 91 h 336"/>
                <a:gd name="T44" fmla="*/ 75 w 337"/>
                <a:gd name="T45" fmla="*/ 57 h 336"/>
                <a:gd name="T46" fmla="*/ 92 w 337"/>
                <a:gd name="T47" fmla="*/ 57 h 336"/>
                <a:gd name="T48" fmla="*/ 144 w 337"/>
                <a:gd name="T49" fmla="*/ 50 h 336"/>
                <a:gd name="T50" fmla="*/ 156 w 337"/>
                <a:gd name="T51" fmla="*/ 24 h 336"/>
                <a:gd name="T52" fmla="*/ 180 w 337"/>
                <a:gd name="T53" fmla="*/ 0 h 336"/>
                <a:gd name="T54" fmla="*/ 121 w 337"/>
                <a:gd name="T55" fmla="*/ 32 h 336"/>
                <a:gd name="T56" fmla="*/ 84 w 337"/>
                <a:gd name="T57" fmla="*/ 30 h 336"/>
                <a:gd name="T58" fmla="*/ 41 w 337"/>
                <a:gd name="T59" fmla="*/ 57 h 336"/>
                <a:gd name="T60" fmla="*/ 39 w 337"/>
                <a:gd name="T61" fmla="*/ 106 h 336"/>
                <a:gd name="T62" fmla="*/ 0 w 337"/>
                <a:gd name="T63" fmla="*/ 156 h 336"/>
                <a:gd name="T64" fmla="*/ 33 w 337"/>
                <a:gd name="T65" fmla="*/ 216 h 336"/>
                <a:gd name="T66" fmla="*/ 31 w 337"/>
                <a:gd name="T67" fmla="*/ 253 h 336"/>
                <a:gd name="T68" fmla="*/ 58 w 337"/>
                <a:gd name="T69" fmla="*/ 295 h 336"/>
                <a:gd name="T70" fmla="*/ 106 w 337"/>
                <a:gd name="T71" fmla="*/ 298 h 336"/>
                <a:gd name="T72" fmla="*/ 156 w 337"/>
                <a:gd name="T73" fmla="*/ 336 h 336"/>
                <a:gd name="T74" fmla="*/ 216 w 337"/>
                <a:gd name="T75" fmla="*/ 304 h 336"/>
                <a:gd name="T76" fmla="*/ 253 w 337"/>
                <a:gd name="T77" fmla="*/ 306 h 336"/>
                <a:gd name="T78" fmla="*/ 296 w 337"/>
                <a:gd name="T79" fmla="*/ 278 h 336"/>
                <a:gd name="T80" fmla="*/ 298 w 337"/>
                <a:gd name="T81" fmla="*/ 230 h 336"/>
                <a:gd name="T82" fmla="*/ 337 w 337"/>
                <a:gd name="T83" fmla="*/ 180 h 336"/>
                <a:gd name="T84" fmla="*/ 304 w 337"/>
                <a:gd name="T85" fmla="*/ 120 h 336"/>
                <a:gd name="T86" fmla="*/ 306 w 337"/>
                <a:gd name="T87" fmla="*/ 83 h 336"/>
                <a:gd name="T88" fmla="*/ 279 w 337"/>
                <a:gd name="T89" fmla="*/ 40 h 336"/>
                <a:gd name="T90" fmla="*/ 231 w 337"/>
                <a:gd name="T91" fmla="*/ 38 h 336"/>
                <a:gd name="T92" fmla="*/ 180 w 337"/>
                <a:gd name="T9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7" h="336">
                  <a:moveTo>
                    <a:pt x="180" y="24"/>
                  </a:moveTo>
                  <a:cubicBezTo>
                    <a:pt x="187" y="24"/>
                    <a:pt x="192" y="29"/>
                    <a:pt x="192" y="36"/>
                  </a:cubicBezTo>
                  <a:cubicBezTo>
                    <a:pt x="192" y="50"/>
                    <a:pt x="192" y="50"/>
                    <a:pt x="192" y="50"/>
                  </a:cubicBezTo>
                  <a:cubicBezTo>
                    <a:pt x="208" y="53"/>
                    <a:pt x="222" y="60"/>
                    <a:pt x="234" y="68"/>
                  </a:cubicBezTo>
                  <a:cubicBezTo>
                    <a:pt x="245" y="57"/>
                    <a:pt x="245" y="57"/>
                    <a:pt x="245" y="57"/>
                  </a:cubicBezTo>
                  <a:cubicBezTo>
                    <a:pt x="247" y="55"/>
                    <a:pt x="250" y="54"/>
                    <a:pt x="253" y="54"/>
                  </a:cubicBezTo>
                  <a:cubicBezTo>
                    <a:pt x="256" y="54"/>
                    <a:pt x="260" y="55"/>
                    <a:pt x="262" y="57"/>
                  </a:cubicBezTo>
                  <a:cubicBezTo>
                    <a:pt x="279" y="74"/>
                    <a:pt x="279" y="74"/>
                    <a:pt x="279" y="74"/>
                  </a:cubicBezTo>
                  <a:cubicBezTo>
                    <a:pt x="284" y="79"/>
                    <a:pt x="284" y="87"/>
                    <a:pt x="279" y="9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77" y="114"/>
                    <a:pt x="283" y="129"/>
                    <a:pt x="286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7" y="144"/>
                    <a:pt x="313" y="149"/>
                    <a:pt x="313" y="156"/>
                  </a:cubicBezTo>
                  <a:cubicBezTo>
                    <a:pt x="313" y="180"/>
                    <a:pt x="313" y="180"/>
                    <a:pt x="313" y="180"/>
                  </a:cubicBezTo>
                  <a:cubicBezTo>
                    <a:pt x="313" y="187"/>
                    <a:pt x="307" y="192"/>
                    <a:pt x="301" y="192"/>
                  </a:cubicBezTo>
                  <a:cubicBezTo>
                    <a:pt x="286" y="192"/>
                    <a:pt x="286" y="192"/>
                    <a:pt x="286" y="192"/>
                  </a:cubicBezTo>
                  <a:cubicBezTo>
                    <a:pt x="283" y="207"/>
                    <a:pt x="277" y="221"/>
                    <a:pt x="268" y="234"/>
                  </a:cubicBezTo>
                  <a:cubicBezTo>
                    <a:pt x="279" y="244"/>
                    <a:pt x="279" y="244"/>
                    <a:pt x="279" y="244"/>
                  </a:cubicBezTo>
                  <a:cubicBezTo>
                    <a:pt x="284" y="249"/>
                    <a:pt x="284" y="257"/>
                    <a:pt x="279" y="261"/>
                  </a:cubicBezTo>
                  <a:cubicBezTo>
                    <a:pt x="262" y="278"/>
                    <a:pt x="262" y="278"/>
                    <a:pt x="262" y="278"/>
                  </a:cubicBezTo>
                  <a:cubicBezTo>
                    <a:pt x="260" y="281"/>
                    <a:pt x="256" y="282"/>
                    <a:pt x="253" y="282"/>
                  </a:cubicBezTo>
                  <a:cubicBezTo>
                    <a:pt x="250" y="282"/>
                    <a:pt x="247" y="281"/>
                    <a:pt x="245" y="278"/>
                  </a:cubicBezTo>
                  <a:cubicBezTo>
                    <a:pt x="234" y="268"/>
                    <a:pt x="234" y="268"/>
                    <a:pt x="234" y="268"/>
                  </a:cubicBezTo>
                  <a:cubicBezTo>
                    <a:pt x="222" y="276"/>
                    <a:pt x="208" y="282"/>
                    <a:pt x="192" y="286"/>
                  </a:cubicBezTo>
                  <a:cubicBezTo>
                    <a:pt x="192" y="300"/>
                    <a:pt x="192" y="300"/>
                    <a:pt x="192" y="300"/>
                  </a:cubicBezTo>
                  <a:cubicBezTo>
                    <a:pt x="192" y="307"/>
                    <a:pt x="187" y="312"/>
                    <a:pt x="180" y="312"/>
                  </a:cubicBezTo>
                  <a:cubicBezTo>
                    <a:pt x="156" y="312"/>
                    <a:pt x="156" y="312"/>
                    <a:pt x="156" y="312"/>
                  </a:cubicBezTo>
                  <a:cubicBezTo>
                    <a:pt x="150" y="312"/>
                    <a:pt x="144" y="307"/>
                    <a:pt x="144" y="300"/>
                  </a:cubicBezTo>
                  <a:cubicBezTo>
                    <a:pt x="144" y="286"/>
                    <a:pt x="144" y="286"/>
                    <a:pt x="144" y="286"/>
                  </a:cubicBezTo>
                  <a:cubicBezTo>
                    <a:pt x="129" y="282"/>
                    <a:pt x="115" y="276"/>
                    <a:pt x="102" y="268"/>
                  </a:cubicBezTo>
                  <a:cubicBezTo>
                    <a:pt x="92" y="278"/>
                    <a:pt x="92" y="278"/>
                    <a:pt x="92" y="278"/>
                  </a:cubicBezTo>
                  <a:cubicBezTo>
                    <a:pt x="90" y="281"/>
                    <a:pt x="87" y="282"/>
                    <a:pt x="84" y="282"/>
                  </a:cubicBezTo>
                  <a:cubicBezTo>
                    <a:pt x="80" y="282"/>
                    <a:pt x="77" y="281"/>
                    <a:pt x="75" y="278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3" y="257"/>
                    <a:pt x="53" y="249"/>
                    <a:pt x="58" y="244"/>
                  </a:cubicBezTo>
                  <a:cubicBezTo>
                    <a:pt x="69" y="234"/>
                    <a:pt x="69" y="234"/>
                    <a:pt x="69" y="234"/>
                  </a:cubicBezTo>
                  <a:cubicBezTo>
                    <a:pt x="60" y="221"/>
                    <a:pt x="54" y="207"/>
                    <a:pt x="51" y="192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0" y="192"/>
                    <a:pt x="24" y="187"/>
                    <a:pt x="24" y="180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49"/>
                    <a:pt x="30" y="144"/>
                    <a:pt x="36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4" y="129"/>
                    <a:pt x="60" y="114"/>
                    <a:pt x="69" y="102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3" y="87"/>
                    <a:pt x="53" y="79"/>
                    <a:pt x="58" y="74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7" y="55"/>
                    <a:pt x="80" y="54"/>
                    <a:pt x="84" y="54"/>
                  </a:cubicBezTo>
                  <a:cubicBezTo>
                    <a:pt x="87" y="54"/>
                    <a:pt x="90" y="55"/>
                    <a:pt x="92" y="57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15" y="60"/>
                    <a:pt x="129" y="53"/>
                    <a:pt x="144" y="50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29"/>
                    <a:pt x="150" y="24"/>
                    <a:pt x="156" y="24"/>
                  </a:cubicBezTo>
                  <a:cubicBezTo>
                    <a:pt x="180" y="24"/>
                    <a:pt x="180" y="24"/>
                    <a:pt x="180" y="24"/>
                  </a:cubicBezTo>
                  <a:moveTo>
                    <a:pt x="180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138" y="0"/>
                    <a:pt x="123" y="14"/>
                    <a:pt x="121" y="32"/>
                  </a:cubicBezTo>
                  <a:cubicBezTo>
                    <a:pt x="116" y="34"/>
                    <a:pt x="111" y="36"/>
                    <a:pt x="106" y="38"/>
                  </a:cubicBezTo>
                  <a:cubicBezTo>
                    <a:pt x="100" y="33"/>
                    <a:pt x="92" y="30"/>
                    <a:pt x="84" y="30"/>
                  </a:cubicBezTo>
                  <a:cubicBezTo>
                    <a:pt x="74" y="30"/>
                    <a:pt x="65" y="34"/>
                    <a:pt x="58" y="40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4" y="64"/>
                    <a:pt x="31" y="73"/>
                    <a:pt x="31" y="83"/>
                  </a:cubicBezTo>
                  <a:cubicBezTo>
                    <a:pt x="31" y="91"/>
                    <a:pt x="33" y="99"/>
                    <a:pt x="39" y="106"/>
                  </a:cubicBezTo>
                  <a:cubicBezTo>
                    <a:pt x="36" y="110"/>
                    <a:pt x="34" y="115"/>
                    <a:pt x="33" y="120"/>
                  </a:cubicBezTo>
                  <a:cubicBezTo>
                    <a:pt x="15" y="122"/>
                    <a:pt x="0" y="137"/>
                    <a:pt x="0" y="156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99"/>
                    <a:pt x="15" y="214"/>
                    <a:pt x="33" y="216"/>
                  </a:cubicBezTo>
                  <a:cubicBezTo>
                    <a:pt x="34" y="221"/>
                    <a:pt x="36" y="225"/>
                    <a:pt x="39" y="230"/>
                  </a:cubicBezTo>
                  <a:cubicBezTo>
                    <a:pt x="33" y="236"/>
                    <a:pt x="31" y="244"/>
                    <a:pt x="31" y="253"/>
                  </a:cubicBezTo>
                  <a:cubicBezTo>
                    <a:pt x="31" y="262"/>
                    <a:pt x="34" y="271"/>
                    <a:pt x="41" y="278"/>
                  </a:cubicBezTo>
                  <a:cubicBezTo>
                    <a:pt x="58" y="295"/>
                    <a:pt x="58" y="295"/>
                    <a:pt x="58" y="295"/>
                  </a:cubicBezTo>
                  <a:cubicBezTo>
                    <a:pt x="65" y="302"/>
                    <a:pt x="74" y="306"/>
                    <a:pt x="84" y="306"/>
                  </a:cubicBezTo>
                  <a:cubicBezTo>
                    <a:pt x="92" y="306"/>
                    <a:pt x="100" y="303"/>
                    <a:pt x="106" y="298"/>
                  </a:cubicBezTo>
                  <a:cubicBezTo>
                    <a:pt x="111" y="300"/>
                    <a:pt x="116" y="302"/>
                    <a:pt x="121" y="304"/>
                  </a:cubicBezTo>
                  <a:cubicBezTo>
                    <a:pt x="123" y="322"/>
                    <a:pt x="138" y="336"/>
                    <a:pt x="156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99" y="336"/>
                    <a:pt x="214" y="322"/>
                    <a:pt x="216" y="304"/>
                  </a:cubicBezTo>
                  <a:cubicBezTo>
                    <a:pt x="221" y="302"/>
                    <a:pt x="226" y="300"/>
                    <a:pt x="231" y="298"/>
                  </a:cubicBezTo>
                  <a:cubicBezTo>
                    <a:pt x="237" y="303"/>
                    <a:pt x="245" y="306"/>
                    <a:pt x="253" y="306"/>
                  </a:cubicBezTo>
                  <a:cubicBezTo>
                    <a:pt x="263" y="306"/>
                    <a:pt x="272" y="302"/>
                    <a:pt x="279" y="295"/>
                  </a:cubicBezTo>
                  <a:cubicBezTo>
                    <a:pt x="296" y="278"/>
                    <a:pt x="296" y="278"/>
                    <a:pt x="296" y="278"/>
                  </a:cubicBezTo>
                  <a:cubicBezTo>
                    <a:pt x="303" y="271"/>
                    <a:pt x="306" y="262"/>
                    <a:pt x="306" y="253"/>
                  </a:cubicBezTo>
                  <a:cubicBezTo>
                    <a:pt x="306" y="244"/>
                    <a:pt x="304" y="236"/>
                    <a:pt x="298" y="230"/>
                  </a:cubicBezTo>
                  <a:cubicBezTo>
                    <a:pt x="301" y="225"/>
                    <a:pt x="303" y="221"/>
                    <a:pt x="304" y="216"/>
                  </a:cubicBezTo>
                  <a:cubicBezTo>
                    <a:pt x="322" y="214"/>
                    <a:pt x="337" y="199"/>
                    <a:pt x="337" y="180"/>
                  </a:cubicBezTo>
                  <a:cubicBezTo>
                    <a:pt x="337" y="156"/>
                    <a:pt x="337" y="156"/>
                    <a:pt x="337" y="156"/>
                  </a:cubicBezTo>
                  <a:cubicBezTo>
                    <a:pt x="337" y="137"/>
                    <a:pt x="322" y="122"/>
                    <a:pt x="304" y="120"/>
                  </a:cubicBezTo>
                  <a:cubicBezTo>
                    <a:pt x="303" y="115"/>
                    <a:pt x="301" y="110"/>
                    <a:pt x="298" y="106"/>
                  </a:cubicBezTo>
                  <a:cubicBezTo>
                    <a:pt x="304" y="99"/>
                    <a:pt x="306" y="91"/>
                    <a:pt x="306" y="83"/>
                  </a:cubicBezTo>
                  <a:cubicBezTo>
                    <a:pt x="306" y="73"/>
                    <a:pt x="303" y="64"/>
                    <a:pt x="296" y="57"/>
                  </a:cubicBezTo>
                  <a:cubicBezTo>
                    <a:pt x="279" y="40"/>
                    <a:pt x="279" y="40"/>
                    <a:pt x="279" y="40"/>
                  </a:cubicBezTo>
                  <a:cubicBezTo>
                    <a:pt x="272" y="34"/>
                    <a:pt x="263" y="30"/>
                    <a:pt x="253" y="30"/>
                  </a:cubicBezTo>
                  <a:cubicBezTo>
                    <a:pt x="245" y="30"/>
                    <a:pt x="237" y="33"/>
                    <a:pt x="231" y="38"/>
                  </a:cubicBezTo>
                  <a:cubicBezTo>
                    <a:pt x="226" y="36"/>
                    <a:pt x="221" y="34"/>
                    <a:pt x="216" y="32"/>
                  </a:cubicBezTo>
                  <a:cubicBezTo>
                    <a:pt x="214" y="14"/>
                    <a:pt x="199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7"/>
            <p:cNvSpPr>
              <a:spLocks noEditPoints="1"/>
            </p:cNvSpPr>
            <p:nvPr/>
          </p:nvSpPr>
          <p:spPr bwMode="auto">
            <a:xfrm>
              <a:off x="8675688" y="5180013"/>
              <a:ext cx="138113" cy="136525"/>
            </a:xfrm>
            <a:custGeom>
              <a:avLst/>
              <a:gdLst>
                <a:gd name="T0" fmla="*/ 78 w 157"/>
                <a:gd name="T1" fmla="*/ 156 h 156"/>
                <a:gd name="T2" fmla="*/ 0 w 157"/>
                <a:gd name="T3" fmla="*/ 78 h 156"/>
                <a:gd name="T4" fmla="*/ 78 w 157"/>
                <a:gd name="T5" fmla="*/ 0 h 156"/>
                <a:gd name="T6" fmla="*/ 157 w 157"/>
                <a:gd name="T7" fmla="*/ 78 h 156"/>
                <a:gd name="T8" fmla="*/ 78 w 157"/>
                <a:gd name="T9" fmla="*/ 156 h 156"/>
                <a:gd name="T10" fmla="*/ 78 w 157"/>
                <a:gd name="T11" fmla="*/ 12 h 156"/>
                <a:gd name="T12" fmla="*/ 12 w 157"/>
                <a:gd name="T13" fmla="*/ 78 h 156"/>
                <a:gd name="T14" fmla="*/ 78 w 157"/>
                <a:gd name="T15" fmla="*/ 144 h 156"/>
                <a:gd name="T16" fmla="*/ 145 w 157"/>
                <a:gd name="T17" fmla="*/ 78 h 156"/>
                <a:gd name="T18" fmla="*/ 78 w 157"/>
                <a:gd name="T19" fmla="*/ 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156">
                  <a:moveTo>
                    <a:pt x="78" y="156"/>
                  </a:moveTo>
                  <a:cubicBezTo>
                    <a:pt x="35" y="156"/>
                    <a:pt x="0" y="121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22" y="0"/>
                    <a:pt x="157" y="35"/>
                    <a:pt x="157" y="78"/>
                  </a:cubicBezTo>
                  <a:cubicBezTo>
                    <a:pt x="157" y="121"/>
                    <a:pt x="122" y="156"/>
                    <a:pt x="78" y="156"/>
                  </a:cubicBezTo>
                  <a:close/>
                  <a:moveTo>
                    <a:pt x="78" y="12"/>
                  </a:moveTo>
                  <a:cubicBezTo>
                    <a:pt x="42" y="12"/>
                    <a:pt x="12" y="41"/>
                    <a:pt x="12" y="78"/>
                  </a:cubicBezTo>
                  <a:cubicBezTo>
                    <a:pt x="12" y="114"/>
                    <a:pt x="42" y="144"/>
                    <a:pt x="78" y="144"/>
                  </a:cubicBezTo>
                  <a:cubicBezTo>
                    <a:pt x="115" y="144"/>
                    <a:pt x="145" y="114"/>
                    <a:pt x="145" y="78"/>
                  </a:cubicBezTo>
                  <a:cubicBezTo>
                    <a:pt x="145" y="41"/>
                    <a:pt x="115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8"/>
            <p:cNvSpPr>
              <a:spLocks noEditPoints="1"/>
            </p:cNvSpPr>
            <p:nvPr/>
          </p:nvSpPr>
          <p:spPr bwMode="auto">
            <a:xfrm>
              <a:off x="8707438" y="5211763"/>
              <a:ext cx="74613" cy="73025"/>
            </a:xfrm>
            <a:custGeom>
              <a:avLst/>
              <a:gdLst>
                <a:gd name="T0" fmla="*/ 42 w 85"/>
                <a:gd name="T1" fmla="*/ 84 h 84"/>
                <a:gd name="T2" fmla="*/ 0 w 85"/>
                <a:gd name="T3" fmla="*/ 42 h 84"/>
                <a:gd name="T4" fmla="*/ 42 w 85"/>
                <a:gd name="T5" fmla="*/ 0 h 84"/>
                <a:gd name="T6" fmla="*/ 85 w 85"/>
                <a:gd name="T7" fmla="*/ 42 h 84"/>
                <a:gd name="T8" fmla="*/ 42 w 85"/>
                <a:gd name="T9" fmla="*/ 84 h 84"/>
                <a:gd name="T10" fmla="*/ 42 w 85"/>
                <a:gd name="T11" fmla="*/ 12 h 84"/>
                <a:gd name="T12" fmla="*/ 12 w 85"/>
                <a:gd name="T13" fmla="*/ 42 h 84"/>
                <a:gd name="T14" fmla="*/ 42 w 85"/>
                <a:gd name="T15" fmla="*/ 72 h 84"/>
                <a:gd name="T16" fmla="*/ 73 w 85"/>
                <a:gd name="T17" fmla="*/ 42 h 84"/>
                <a:gd name="T18" fmla="*/ 42 w 85"/>
                <a:gd name="T19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4">
                  <a:moveTo>
                    <a:pt x="42" y="84"/>
                  </a:moveTo>
                  <a:cubicBezTo>
                    <a:pt x="19" y="84"/>
                    <a:pt x="0" y="65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66" y="0"/>
                    <a:pt x="85" y="19"/>
                    <a:pt x="85" y="42"/>
                  </a:cubicBezTo>
                  <a:cubicBezTo>
                    <a:pt x="85" y="65"/>
                    <a:pt x="66" y="84"/>
                    <a:pt x="42" y="84"/>
                  </a:cubicBezTo>
                  <a:close/>
                  <a:moveTo>
                    <a:pt x="42" y="12"/>
                  </a:moveTo>
                  <a:cubicBezTo>
                    <a:pt x="26" y="12"/>
                    <a:pt x="12" y="25"/>
                    <a:pt x="12" y="42"/>
                  </a:cubicBezTo>
                  <a:cubicBezTo>
                    <a:pt x="12" y="58"/>
                    <a:pt x="26" y="72"/>
                    <a:pt x="42" y="72"/>
                  </a:cubicBezTo>
                  <a:cubicBezTo>
                    <a:pt x="59" y="72"/>
                    <a:pt x="73" y="58"/>
                    <a:pt x="73" y="42"/>
                  </a:cubicBezTo>
                  <a:cubicBezTo>
                    <a:pt x="73" y="25"/>
                    <a:pt x="59" y="12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9"/>
            <p:cNvSpPr>
              <a:spLocks noEditPoints="1"/>
            </p:cNvSpPr>
            <p:nvPr/>
          </p:nvSpPr>
          <p:spPr bwMode="auto">
            <a:xfrm>
              <a:off x="8416926" y="5081588"/>
              <a:ext cx="187325" cy="187325"/>
            </a:xfrm>
            <a:custGeom>
              <a:avLst/>
              <a:gdLst>
                <a:gd name="T0" fmla="*/ 121 w 213"/>
                <a:gd name="T1" fmla="*/ 23 h 213"/>
                <a:gd name="T2" fmla="*/ 148 w 213"/>
                <a:gd name="T3" fmla="*/ 44 h 213"/>
                <a:gd name="T4" fmla="*/ 160 w 213"/>
                <a:gd name="T5" fmla="*/ 35 h 213"/>
                <a:gd name="T6" fmla="*/ 176 w 213"/>
                <a:gd name="T7" fmla="*/ 48 h 213"/>
                <a:gd name="T8" fmla="*/ 170 w 213"/>
                <a:gd name="T9" fmla="*/ 65 h 213"/>
                <a:gd name="T10" fmla="*/ 190 w 213"/>
                <a:gd name="T11" fmla="*/ 92 h 213"/>
                <a:gd name="T12" fmla="*/ 198 w 213"/>
                <a:gd name="T13" fmla="*/ 115 h 213"/>
                <a:gd name="T14" fmla="*/ 181 w 213"/>
                <a:gd name="T15" fmla="*/ 122 h 213"/>
                <a:gd name="T16" fmla="*/ 176 w 213"/>
                <a:gd name="T17" fmla="*/ 155 h 213"/>
                <a:gd name="T18" fmla="*/ 165 w 213"/>
                <a:gd name="T19" fmla="*/ 177 h 213"/>
                <a:gd name="T20" fmla="*/ 155 w 213"/>
                <a:gd name="T21" fmla="*/ 177 h 213"/>
                <a:gd name="T22" fmla="*/ 121 w 213"/>
                <a:gd name="T23" fmla="*/ 182 h 213"/>
                <a:gd name="T24" fmla="*/ 114 w 213"/>
                <a:gd name="T25" fmla="*/ 198 h 213"/>
                <a:gd name="T26" fmla="*/ 91 w 213"/>
                <a:gd name="T27" fmla="*/ 191 h 213"/>
                <a:gd name="T28" fmla="*/ 64 w 213"/>
                <a:gd name="T29" fmla="*/ 170 h 213"/>
                <a:gd name="T30" fmla="*/ 52 w 213"/>
                <a:gd name="T31" fmla="*/ 179 h 213"/>
                <a:gd name="T32" fmla="*/ 36 w 213"/>
                <a:gd name="T33" fmla="*/ 166 h 213"/>
                <a:gd name="T34" fmla="*/ 43 w 213"/>
                <a:gd name="T35" fmla="*/ 149 h 213"/>
                <a:gd name="T36" fmla="*/ 22 w 213"/>
                <a:gd name="T37" fmla="*/ 122 h 213"/>
                <a:gd name="T38" fmla="*/ 15 w 213"/>
                <a:gd name="T39" fmla="*/ 99 h 213"/>
                <a:gd name="T40" fmla="*/ 32 w 213"/>
                <a:gd name="T41" fmla="*/ 92 h 213"/>
                <a:gd name="T42" fmla="*/ 36 w 213"/>
                <a:gd name="T43" fmla="*/ 59 h 213"/>
                <a:gd name="T44" fmla="*/ 47 w 213"/>
                <a:gd name="T45" fmla="*/ 37 h 213"/>
                <a:gd name="T46" fmla="*/ 58 w 213"/>
                <a:gd name="T47" fmla="*/ 37 h 213"/>
                <a:gd name="T48" fmla="*/ 91 w 213"/>
                <a:gd name="T49" fmla="*/ 32 h 213"/>
                <a:gd name="T50" fmla="*/ 99 w 213"/>
                <a:gd name="T51" fmla="*/ 16 h 213"/>
                <a:gd name="T52" fmla="*/ 114 w 213"/>
                <a:gd name="T53" fmla="*/ 0 h 213"/>
                <a:gd name="T54" fmla="*/ 76 w 213"/>
                <a:gd name="T55" fmla="*/ 21 h 213"/>
                <a:gd name="T56" fmla="*/ 52 w 213"/>
                <a:gd name="T57" fmla="*/ 20 h 213"/>
                <a:gd name="T58" fmla="*/ 25 w 213"/>
                <a:gd name="T59" fmla="*/ 37 h 213"/>
                <a:gd name="T60" fmla="*/ 24 w 213"/>
                <a:gd name="T61" fmla="*/ 68 h 213"/>
                <a:gd name="T62" fmla="*/ 0 w 213"/>
                <a:gd name="T63" fmla="*/ 99 h 213"/>
                <a:gd name="T64" fmla="*/ 20 w 213"/>
                <a:gd name="T65" fmla="*/ 137 h 213"/>
                <a:gd name="T66" fmla="*/ 19 w 213"/>
                <a:gd name="T67" fmla="*/ 161 h 213"/>
                <a:gd name="T68" fmla="*/ 36 w 213"/>
                <a:gd name="T69" fmla="*/ 188 h 213"/>
                <a:gd name="T70" fmla="*/ 67 w 213"/>
                <a:gd name="T71" fmla="*/ 189 h 213"/>
                <a:gd name="T72" fmla="*/ 99 w 213"/>
                <a:gd name="T73" fmla="*/ 213 h 213"/>
                <a:gd name="T74" fmla="*/ 137 w 213"/>
                <a:gd name="T75" fmla="*/ 193 h 213"/>
                <a:gd name="T76" fmla="*/ 160 w 213"/>
                <a:gd name="T77" fmla="*/ 194 h 213"/>
                <a:gd name="T78" fmla="*/ 187 w 213"/>
                <a:gd name="T79" fmla="*/ 177 h 213"/>
                <a:gd name="T80" fmla="*/ 188 w 213"/>
                <a:gd name="T81" fmla="*/ 146 h 213"/>
                <a:gd name="T82" fmla="*/ 213 w 213"/>
                <a:gd name="T83" fmla="*/ 115 h 213"/>
                <a:gd name="T84" fmla="*/ 192 w 213"/>
                <a:gd name="T85" fmla="*/ 77 h 213"/>
                <a:gd name="T86" fmla="*/ 194 w 213"/>
                <a:gd name="T87" fmla="*/ 53 h 213"/>
                <a:gd name="T88" fmla="*/ 176 w 213"/>
                <a:gd name="T89" fmla="*/ 26 h 213"/>
                <a:gd name="T90" fmla="*/ 146 w 213"/>
                <a:gd name="T91" fmla="*/ 25 h 213"/>
                <a:gd name="T92" fmla="*/ 114 w 213"/>
                <a:gd name="T93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3" h="213">
                  <a:moveTo>
                    <a:pt x="114" y="16"/>
                  </a:moveTo>
                  <a:cubicBezTo>
                    <a:pt x="118" y="16"/>
                    <a:pt x="121" y="19"/>
                    <a:pt x="121" y="2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31" y="34"/>
                    <a:pt x="140" y="38"/>
                    <a:pt x="148" y="44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6" y="35"/>
                    <a:pt x="158" y="35"/>
                    <a:pt x="160" y="35"/>
                  </a:cubicBezTo>
                  <a:cubicBezTo>
                    <a:pt x="162" y="35"/>
                    <a:pt x="164" y="35"/>
                    <a:pt x="165" y="37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9" y="51"/>
                    <a:pt x="179" y="56"/>
                    <a:pt x="176" y="59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5" y="73"/>
                    <a:pt x="179" y="82"/>
                    <a:pt x="181" y="92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4" y="92"/>
                    <a:pt x="198" y="95"/>
                    <a:pt x="198" y="99"/>
                  </a:cubicBezTo>
                  <a:cubicBezTo>
                    <a:pt x="198" y="115"/>
                    <a:pt x="198" y="115"/>
                    <a:pt x="198" y="115"/>
                  </a:cubicBezTo>
                  <a:cubicBezTo>
                    <a:pt x="198" y="119"/>
                    <a:pt x="194" y="122"/>
                    <a:pt x="190" y="122"/>
                  </a:cubicBezTo>
                  <a:cubicBezTo>
                    <a:pt x="181" y="122"/>
                    <a:pt x="181" y="122"/>
                    <a:pt x="181" y="122"/>
                  </a:cubicBezTo>
                  <a:cubicBezTo>
                    <a:pt x="179" y="132"/>
                    <a:pt x="175" y="141"/>
                    <a:pt x="170" y="149"/>
                  </a:cubicBezTo>
                  <a:cubicBezTo>
                    <a:pt x="176" y="155"/>
                    <a:pt x="176" y="155"/>
                    <a:pt x="176" y="155"/>
                  </a:cubicBezTo>
                  <a:cubicBezTo>
                    <a:pt x="179" y="158"/>
                    <a:pt x="179" y="163"/>
                    <a:pt x="176" y="166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4" y="178"/>
                    <a:pt x="162" y="179"/>
                    <a:pt x="160" y="179"/>
                  </a:cubicBezTo>
                  <a:cubicBezTo>
                    <a:pt x="158" y="179"/>
                    <a:pt x="156" y="178"/>
                    <a:pt x="155" y="177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0" y="176"/>
                    <a:pt x="131" y="180"/>
                    <a:pt x="121" y="182"/>
                  </a:cubicBezTo>
                  <a:cubicBezTo>
                    <a:pt x="121" y="191"/>
                    <a:pt x="121" y="191"/>
                    <a:pt x="121" y="191"/>
                  </a:cubicBezTo>
                  <a:cubicBezTo>
                    <a:pt x="121" y="195"/>
                    <a:pt x="118" y="198"/>
                    <a:pt x="114" y="198"/>
                  </a:cubicBezTo>
                  <a:cubicBezTo>
                    <a:pt x="99" y="198"/>
                    <a:pt x="99" y="198"/>
                    <a:pt x="99" y="198"/>
                  </a:cubicBezTo>
                  <a:cubicBezTo>
                    <a:pt x="94" y="198"/>
                    <a:pt x="91" y="195"/>
                    <a:pt x="91" y="191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81" y="180"/>
                    <a:pt x="72" y="176"/>
                    <a:pt x="64" y="170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6" y="178"/>
                    <a:pt x="54" y="179"/>
                    <a:pt x="52" y="179"/>
                  </a:cubicBezTo>
                  <a:cubicBezTo>
                    <a:pt x="50" y="179"/>
                    <a:pt x="48" y="178"/>
                    <a:pt x="47" y="177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3" y="163"/>
                    <a:pt x="33" y="158"/>
                    <a:pt x="36" y="155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38" y="141"/>
                    <a:pt x="34" y="132"/>
                    <a:pt x="3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18" y="122"/>
                    <a:pt x="15" y="119"/>
                    <a:pt x="15" y="115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5"/>
                    <a:pt x="18" y="92"/>
                    <a:pt x="2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4" y="82"/>
                    <a:pt x="38" y="73"/>
                    <a:pt x="43" y="65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6"/>
                    <a:pt x="33" y="51"/>
                    <a:pt x="36" y="4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5"/>
                    <a:pt x="50" y="35"/>
                    <a:pt x="52" y="35"/>
                  </a:cubicBezTo>
                  <a:cubicBezTo>
                    <a:pt x="54" y="35"/>
                    <a:pt x="56" y="35"/>
                    <a:pt x="58" y="37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72" y="38"/>
                    <a:pt x="81" y="34"/>
                    <a:pt x="91" y="32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19"/>
                    <a:pt x="94" y="16"/>
                    <a:pt x="99" y="16"/>
                  </a:cubicBezTo>
                  <a:cubicBezTo>
                    <a:pt x="114" y="16"/>
                    <a:pt x="114" y="16"/>
                    <a:pt x="114" y="16"/>
                  </a:cubicBezTo>
                  <a:moveTo>
                    <a:pt x="114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87" y="0"/>
                    <a:pt x="77" y="9"/>
                    <a:pt x="76" y="21"/>
                  </a:cubicBezTo>
                  <a:cubicBezTo>
                    <a:pt x="73" y="22"/>
                    <a:pt x="70" y="23"/>
                    <a:pt x="67" y="25"/>
                  </a:cubicBezTo>
                  <a:cubicBezTo>
                    <a:pt x="63" y="21"/>
                    <a:pt x="58" y="20"/>
                    <a:pt x="52" y="20"/>
                  </a:cubicBezTo>
                  <a:cubicBezTo>
                    <a:pt x="46" y="20"/>
                    <a:pt x="41" y="22"/>
                    <a:pt x="36" y="2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1" y="41"/>
                    <a:pt x="19" y="47"/>
                    <a:pt x="19" y="53"/>
                  </a:cubicBezTo>
                  <a:cubicBezTo>
                    <a:pt x="19" y="58"/>
                    <a:pt x="21" y="64"/>
                    <a:pt x="24" y="68"/>
                  </a:cubicBezTo>
                  <a:cubicBezTo>
                    <a:pt x="23" y="71"/>
                    <a:pt x="21" y="74"/>
                    <a:pt x="20" y="77"/>
                  </a:cubicBezTo>
                  <a:cubicBezTo>
                    <a:pt x="9" y="78"/>
                    <a:pt x="0" y="88"/>
                    <a:pt x="0" y="9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26"/>
                    <a:pt x="9" y="136"/>
                    <a:pt x="20" y="137"/>
                  </a:cubicBezTo>
                  <a:cubicBezTo>
                    <a:pt x="21" y="140"/>
                    <a:pt x="23" y="143"/>
                    <a:pt x="24" y="146"/>
                  </a:cubicBezTo>
                  <a:cubicBezTo>
                    <a:pt x="21" y="150"/>
                    <a:pt x="19" y="155"/>
                    <a:pt x="19" y="161"/>
                  </a:cubicBezTo>
                  <a:cubicBezTo>
                    <a:pt x="19" y="167"/>
                    <a:pt x="21" y="173"/>
                    <a:pt x="25" y="177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41" y="192"/>
                    <a:pt x="46" y="194"/>
                    <a:pt x="52" y="194"/>
                  </a:cubicBezTo>
                  <a:cubicBezTo>
                    <a:pt x="58" y="194"/>
                    <a:pt x="63" y="193"/>
                    <a:pt x="67" y="189"/>
                  </a:cubicBezTo>
                  <a:cubicBezTo>
                    <a:pt x="70" y="191"/>
                    <a:pt x="73" y="192"/>
                    <a:pt x="76" y="193"/>
                  </a:cubicBezTo>
                  <a:cubicBezTo>
                    <a:pt x="77" y="205"/>
                    <a:pt x="87" y="213"/>
                    <a:pt x="99" y="213"/>
                  </a:cubicBezTo>
                  <a:cubicBezTo>
                    <a:pt x="114" y="213"/>
                    <a:pt x="114" y="213"/>
                    <a:pt x="114" y="213"/>
                  </a:cubicBezTo>
                  <a:cubicBezTo>
                    <a:pt x="126" y="213"/>
                    <a:pt x="135" y="205"/>
                    <a:pt x="137" y="193"/>
                  </a:cubicBezTo>
                  <a:cubicBezTo>
                    <a:pt x="140" y="192"/>
                    <a:pt x="143" y="191"/>
                    <a:pt x="146" y="189"/>
                  </a:cubicBezTo>
                  <a:cubicBezTo>
                    <a:pt x="150" y="193"/>
                    <a:pt x="155" y="194"/>
                    <a:pt x="160" y="194"/>
                  </a:cubicBezTo>
                  <a:cubicBezTo>
                    <a:pt x="166" y="194"/>
                    <a:pt x="172" y="192"/>
                    <a:pt x="176" y="188"/>
                  </a:cubicBezTo>
                  <a:cubicBezTo>
                    <a:pt x="187" y="177"/>
                    <a:pt x="187" y="177"/>
                    <a:pt x="187" y="177"/>
                  </a:cubicBezTo>
                  <a:cubicBezTo>
                    <a:pt x="191" y="173"/>
                    <a:pt x="194" y="167"/>
                    <a:pt x="194" y="161"/>
                  </a:cubicBezTo>
                  <a:cubicBezTo>
                    <a:pt x="194" y="155"/>
                    <a:pt x="192" y="150"/>
                    <a:pt x="188" y="146"/>
                  </a:cubicBezTo>
                  <a:cubicBezTo>
                    <a:pt x="190" y="143"/>
                    <a:pt x="191" y="140"/>
                    <a:pt x="192" y="137"/>
                  </a:cubicBezTo>
                  <a:cubicBezTo>
                    <a:pt x="204" y="136"/>
                    <a:pt x="213" y="126"/>
                    <a:pt x="213" y="115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3" y="88"/>
                    <a:pt x="204" y="78"/>
                    <a:pt x="192" y="77"/>
                  </a:cubicBezTo>
                  <a:cubicBezTo>
                    <a:pt x="191" y="74"/>
                    <a:pt x="190" y="71"/>
                    <a:pt x="188" y="68"/>
                  </a:cubicBezTo>
                  <a:cubicBezTo>
                    <a:pt x="192" y="64"/>
                    <a:pt x="194" y="58"/>
                    <a:pt x="194" y="53"/>
                  </a:cubicBezTo>
                  <a:cubicBezTo>
                    <a:pt x="194" y="47"/>
                    <a:pt x="191" y="41"/>
                    <a:pt x="187" y="37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2" y="22"/>
                    <a:pt x="166" y="20"/>
                    <a:pt x="160" y="20"/>
                  </a:cubicBezTo>
                  <a:cubicBezTo>
                    <a:pt x="155" y="20"/>
                    <a:pt x="150" y="21"/>
                    <a:pt x="146" y="25"/>
                  </a:cubicBezTo>
                  <a:cubicBezTo>
                    <a:pt x="143" y="23"/>
                    <a:pt x="140" y="22"/>
                    <a:pt x="137" y="21"/>
                  </a:cubicBezTo>
                  <a:cubicBezTo>
                    <a:pt x="135" y="9"/>
                    <a:pt x="126" y="0"/>
                    <a:pt x="1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10"/>
            <p:cNvSpPr>
              <a:spLocks noEditPoints="1"/>
            </p:cNvSpPr>
            <p:nvPr/>
          </p:nvSpPr>
          <p:spPr bwMode="auto">
            <a:xfrm>
              <a:off x="8467726" y="5132388"/>
              <a:ext cx="87313" cy="85725"/>
            </a:xfrm>
            <a:custGeom>
              <a:avLst/>
              <a:gdLst>
                <a:gd name="T0" fmla="*/ 49 w 99"/>
                <a:gd name="T1" fmla="*/ 99 h 99"/>
                <a:gd name="T2" fmla="*/ 0 w 99"/>
                <a:gd name="T3" fmla="*/ 50 h 99"/>
                <a:gd name="T4" fmla="*/ 49 w 99"/>
                <a:gd name="T5" fmla="*/ 0 h 99"/>
                <a:gd name="T6" fmla="*/ 99 w 99"/>
                <a:gd name="T7" fmla="*/ 50 h 99"/>
                <a:gd name="T8" fmla="*/ 49 w 99"/>
                <a:gd name="T9" fmla="*/ 99 h 99"/>
                <a:gd name="T10" fmla="*/ 49 w 99"/>
                <a:gd name="T11" fmla="*/ 8 h 99"/>
                <a:gd name="T12" fmla="*/ 7 w 99"/>
                <a:gd name="T13" fmla="*/ 50 h 99"/>
                <a:gd name="T14" fmla="*/ 49 w 99"/>
                <a:gd name="T15" fmla="*/ 92 h 99"/>
                <a:gd name="T16" fmla="*/ 91 w 99"/>
                <a:gd name="T17" fmla="*/ 50 h 99"/>
                <a:gd name="T18" fmla="*/ 49 w 99"/>
                <a:gd name="T19" fmla="*/ 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99">
                  <a:moveTo>
                    <a:pt x="49" y="99"/>
                  </a:moveTo>
                  <a:cubicBezTo>
                    <a:pt x="22" y="99"/>
                    <a:pt x="0" y="77"/>
                    <a:pt x="0" y="50"/>
                  </a:cubicBezTo>
                  <a:cubicBezTo>
                    <a:pt x="0" y="23"/>
                    <a:pt x="22" y="0"/>
                    <a:pt x="49" y="0"/>
                  </a:cubicBezTo>
                  <a:cubicBezTo>
                    <a:pt x="76" y="0"/>
                    <a:pt x="99" y="23"/>
                    <a:pt x="99" y="50"/>
                  </a:cubicBezTo>
                  <a:cubicBezTo>
                    <a:pt x="99" y="77"/>
                    <a:pt x="76" y="99"/>
                    <a:pt x="49" y="99"/>
                  </a:cubicBezTo>
                  <a:close/>
                  <a:moveTo>
                    <a:pt x="49" y="8"/>
                  </a:moveTo>
                  <a:cubicBezTo>
                    <a:pt x="26" y="8"/>
                    <a:pt x="7" y="27"/>
                    <a:pt x="7" y="50"/>
                  </a:cubicBezTo>
                  <a:cubicBezTo>
                    <a:pt x="7" y="73"/>
                    <a:pt x="26" y="92"/>
                    <a:pt x="49" y="92"/>
                  </a:cubicBezTo>
                  <a:cubicBezTo>
                    <a:pt x="72" y="92"/>
                    <a:pt x="91" y="73"/>
                    <a:pt x="91" y="50"/>
                  </a:cubicBezTo>
                  <a:cubicBezTo>
                    <a:pt x="91" y="27"/>
                    <a:pt x="72" y="8"/>
                    <a:pt x="4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11"/>
            <p:cNvSpPr>
              <a:spLocks noEditPoints="1"/>
            </p:cNvSpPr>
            <p:nvPr/>
          </p:nvSpPr>
          <p:spPr bwMode="auto">
            <a:xfrm>
              <a:off x="8488363" y="5151438"/>
              <a:ext cx="46038" cy="47625"/>
            </a:xfrm>
            <a:custGeom>
              <a:avLst/>
              <a:gdLst>
                <a:gd name="T0" fmla="*/ 26 w 53"/>
                <a:gd name="T1" fmla="*/ 54 h 54"/>
                <a:gd name="T2" fmla="*/ 0 w 53"/>
                <a:gd name="T3" fmla="*/ 27 h 54"/>
                <a:gd name="T4" fmla="*/ 26 w 53"/>
                <a:gd name="T5" fmla="*/ 0 h 54"/>
                <a:gd name="T6" fmla="*/ 53 w 53"/>
                <a:gd name="T7" fmla="*/ 27 h 54"/>
                <a:gd name="T8" fmla="*/ 26 w 53"/>
                <a:gd name="T9" fmla="*/ 54 h 54"/>
                <a:gd name="T10" fmla="*/ 26 w 53"/>
                <a:gd name="T11" fmla="*/ 8 h 54"/>
                <a:gd name="T12" fmla="*/ 7 w 53"/>
                <a:gd name="T13" fmla="*/ 27 h 54"/>
                <a:gd name="T14" fmla="*/ 26 w 53"/>
                <a:gd name="T15" fmla="*/ 46 h 54"/>
                <a:gd name="T16" fmla="*/ 45 w 53"/>
                <a:gd name="T17" fmla="*/ 27 h 54"/>
                <a:gd name="T18" fmla="*/ 26 w 53"/>
                <a:gd name="T19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4">
                  <a:moveTo>
                    <a:pt x="26" y="54"/>
                  </a:moveTo>
                  <a:cubicBezTo>
                    <a:pt x="12" y="54"/>
                    <a:pt x="0" y="42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2"/>
                    <a:pt x="41" y="54"/>
                    <a:pt x="26" y="54"/>
                  </a:cubicBezTo>
                  <a:close/>
                  <a:moveTo>
                    <a:pt x="26" y="8"/>
                  </a:moveTo>
                  <a:cubicBezTo>
                    <a:pt x="16" y="8"/>
                    <a:pt x="7" y="16"/>
                    <a:pt x="7" y="27"/>
                  </a:cubicBezTo>
                  <a:cubicBezTo>
                    <a:pt x="7" y="37"/>
                    <a:pt x="16" y="46"/>
                    <a:pt x="26" y="46"/>
                  </a:cubicBezTo>
                  <a:cubicBezTo>
                    <a:pt x="37" y="46"/>
                    <a:pt x="45" y="37"/>
                    <a:pt x="45" y="27"/>
                  </a:cubicBezTo>
                  <a:cubicBezTo>
                    <a:pt x="45" y="16"/>
                    <a:pt x="3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0" name="Group 289"/>
          <p:cNvGrpSpPr/>
          <p:nvPr/>
        </p:nvGrpSpPr>
        <p:grpSpPr>
          <a:xfrm>
            <a:off x="8266185" y="5305720"/>
            <a:ext cx="360006" cy="489750"/>
            <a:chOff x="7523163" y="1893888"/>
            <a:chExt cx="801688" cy="1090612"/>
          </a:xfrm>
          <a:solidFill>
            <a:schemeClr val="tx1"/>
          </a:solidFill>
        </p:grpSpPr>
        <p:sp>
          <p:nvSpPr>
            <p:cNvPr id="291" name="Freeform 17"/>
            <p:cNvSpPr>
              <a:spLocks/>
            </p:cNvSpPr>
            <p:nvPr/>
          </p:nvSpPr>
          <p:spPr bwMode="auto">
            <a:xfrm>
              <a:off x="7823201" y="2260600"/>
              <a:ext cx="247650" cy="60325"/>
            </a:xfrm>
            <a:custGeom>
              <a:avLst/>
              <a:gdLst>
                <a:gd name="T0" fmla="*/ 58 w 65"/>
                <a:gd name="T1" fmla="*/ 0 h 16"/>
                <a:gd name="T2" fmla="*/ 7 w 65"/>
                <a:gd name="T3" fmla="*/ 0 h 16"/>
                <a:gd name="T4" fmla="*/ 0 w 65"/>
                <a:gd name="T5" fmla="*/ 8 h 16"/>
                <a:gd name="T6" fmla="*/ 7 w 65"/>
                <a:gd name="T7" fmla="*/ 16 h 16"/>
                <a:gd name="T8" fmla="*/ 58 w 65"/>
                <a:gd name="T9" fmla="*/ 16 h 16"/>
                <a:gd name="T10" fmla="*/ 65 w 65"/>
                <a:gd name="T11" fmla="*/ 8 h 16"/>
                <a:gd name="T12" fmla="*/ 58 w 6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6">
                  <a:moveTo>
                    <a:pt x="5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2" y="16"/>
                    <a:pt x="65" y="12"/>
                    <a:pt x="65" y="8"/>
                  </a:cubicBezTo>
                  <a:cubicBezTo>
                    <a:pt x="65" y="4"/>
                    <a:pt x="62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18"/>
            <p:cNvSpPr>
              <a:spLocks/>
            </p:cNvSpPr>
            <p:nvPr/>
          </p:nvSpPr>
          <p:spPr bwMode="auto">
            <a:xfrm>
              <a:off x="7823201" y="2427288"/>
              <a:ext cx="247650" cy="60325"/>
            </a:xfrm>
            <a:custGeom>
              <a:avLst/>
              <a:gdLst>
                <a:gd name="T0" fmla="*/ 65 w 65"/>
                <a:gd name="T1" fmla="*/ 8 h 16"/>
                <a:gd name="T2" fmla="*/ 58 w 65"/>
                <a:gd name="T3" fmla="*/ 0 h 16"/>
                <a:gd name="T4" fmla="*/ 7 w 65"/>
                <a:gd name="T5" fmla="*/ 0 h 16"/>
                <a:gd name="T6" fmla="*/ 0 w 65"/>
                <a:gd name="T7" fmla="*/ 8 h 16"/>
                <a:gd name="T8" fmla="*/ 7 w 65"/>
                <a:gd name="T9" fmla="*/ 16 h 16"/>
                <a:gd name="T10" fmla="*/ 58 w 65"/>
                <a:gd name="T11" fmla="*/ 16 h 16"/>
                <a:gd name="T12" fmla="*/ 65 w 6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6">
                  <a:moveTo>
                    <a:pt x="65" y="8"/>
                  </a:moveTo>
                  <a:cubicBezTo>
                    <a:pt x="65" y="4"/>
                    <a:pt x="62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2" y="16"/>
                    <a:pt x="65" y="12"/>
                    <a:pt x="6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19"/>
            <p:cNvSpPr>
              <a:spLocks noEditPoints="1"/>
            </p:cNvSpPr>
            <p:nvPr/>
          </p:nvSpPr>
          <p:spPr bwMode="auto">
            <a:xfrm>
              <a:off x="7694613" y="2238375"/>
              <a:ext cx="103188" cy="104775"/>
            </a:xfrm>
            <a:custGeom>
              <a:avLst/>
              <a:gdLst>
                <a:gd name="T0" fmla="*/ 65 w 65"/>
                <a:gd name="T1" fmla="*/ 0 h 66"/>
                <a:gd name="T2" fmla="*/ 0 w 65"/>
                <a:gd name="T3" fmla="*/ 0 h 66"/>
                <a:gd name="T4" fmla="*/ 0 w 65"/>
                <a:gd name="T5" fmla="*/ 66 h 66"/>
                <a:gd name="T6" fmla="*/ 65 w 65"/>
                <a:gd name="T7" fmla="*/ 66 h 66"/>
                <a:gd name="T8" fmla="*/ 65 w 65"/>
                <a:gd name="T9" fmla="*/ 0 h 66"/>
                <a:gd name="T10" fmla="*/ 48 w 65"/>
                <a:gd name="T11" fmla="*/ 50 h 66"/>
                <a:gd name="T12" fmla="*/ 17 w 65"/>
                <a:gd name="T13" fmla="*/ 50 h 66"/>
                <a:gd name="T14" fmla="*/ 17 w 65"/>
                <a:gd name="T15" fmla="*/ 19 h 66"/>
                <a:gd name="T16" fmla="*/ 48 w 65"/>
                <a:gd name="T17" fmla="*/ 19 h 66"/>
                <a:gd name="T18" fmla="*/ 48 w 65"/>
                <a:gd name="T1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6">
                  <a:moveTo>
                    <a:pt x="65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5" y="66"/>
                  </a:lnTo>
                  <a:lnTo>
                    <a:pt x="65" y="0"/>
                  </a:lnTo>
                  <a:close/>
                  <a:moveTo>
                    <a:pt x="48" y="50"/>
                  </a:moveTo>
                  <a:lnTo>
                    <a:pt x="17" y="50"/>
                  </a:lnTo>
                  <a:lnTo>
                    <a:pt x="17" y="19"/>
                  </a:lnTo>
                  <a:lnTo>
                    <a:pt x="48" y="19"/>
                  </a:lnTo>
                  <a:lnTo>
                    <a:pt x="48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20"/>
            <p:cNvSpPr>
              <a:spLocks noEditPoints="1"/>
            </p:cNvSpPr>
            <p:nvPr/>
          </p:nvSpPr>
          <p:spPr bwMode="auto">
            <a:xfrm>
              <a:off x="7694613" y="2405063"/>
              <a:ext cx="103188" cy="104775"/>
            </a:xfrm>
            <a:custGeom>
              <a:avLst/>
              <a:gdLst>
                <a:gd name="T0" fmla="*/ 65 w 65"/>
                <a:gd name="T1" fmla="*/ 0 h 66"/>
                <a:gd name="T2" fmla="*/ 0 w 65"/>
                <a:gd name="T3" fmla="*/ 0 h 66"/>
                <a:gd name="T4" fmla="*/ 0 w 65"/>
                <a:gd name="T5" fmla="*/ 66 h 66"/>
                <a:gd name="T6" fmla="*/ 65 w 65"/>
                <a:gd name="T7" fmla="*/ 66 h 66"/>
                <a:gd name="T8" fmla="*/ 65 w 65"/>
                <a:gd name="T9" fmla="*/ 0 h 66"/>
                <a:gd name="T10" fmla="*/ 48 w 65"/>
                <a:gd name="T11" fmla="*/ 47 h 66"/>
                <a:gd name="T12" fmla="*/ 17 w 65"/>
                <a:gd name="T13" fmla="*/ 47 h 66"/>
                <a:gd name="T14" fmla="*/ 17 w 65"/>
                <a:gd name="T15" fmla="*/ 16 h 66"/>
                <a:gd name="T16" fmla="*/ 48 w 65"/>
                <a:gd name="T17" fmla="*/ 16 h 66"/>
                <a:gd name="T18" fmla="*/ 48 w 65"/>
                <a:gd name="T19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6">
                  <a:moveTo>
                    <a:pt x="65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5" y="66"/>
                  </a:lnTo>
                  <a:lnTo>
                    <a:pt x="65" y="0"/>
                  </a:lnTo>
                  <a:close/>
                  <a:moveTo>
                    <a:pt x="48" y="47"/>
                  </a:moveTo>
                  <a:lnTo>
                    <a:pt x="17" y="47"/>
                  </a:lnTo>
                  <a:lnTo>
                    <a:pt x="17" y="16"/>
                  </a:lnTo>
                  <a:lnTo>
                    <a:pt x="48" y="16"/>
                  </a:lnTo>
                  <a:lnTo>
                    <a:pt x="48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21"/>
            <p:cNvSpPr>
              <a:spLocks noEditPoints="1"/>
            </p:cNvSpPr>
            <p:nvPr/>
          </p:nvSpPr>
          <p:spPr bwMode="auto">
            <a:xfrm>
              <a:off x="7694613" y="2571750"/>
              <a:ext cx="103188" cy="104775"/>
            </a:xfrm>
            <a:custGeom>
              <a:avLst/>
              <a:gdLst>
                <a:gd name="T0" fmla="*/ 0 w 65"/>
                <a:gd name="T1" fmla="*/ 66 h 66"/>
                <a:gd name="T2" fmla="*/ 65 w 65"/>
                <a:gd name="T3" fmla="*/ 66 h 66"/>
                <a:gd name="T4" fmla="*/ 65 w 65"/>
                <a:gd name="T5" fmla="*/ 0 h 66"/>
                <a:gd name="T6" fmla="*/ 0 w 65"/>
                <a:gd name="T7" fmla="*/ 0 h 66"/>
                <a:gd name="T8" fmla="*/ 0 w 65"/>
                <a:gd name="T9" fmla="*/ 66 h 66"/>
                <a:gd name="T10" fmla="*/ 17 w 65"/>
                <a:gd name="T11" fmla="*/ 16 h 66"/>
                <a:gd name="T12" fmla="*/ 48 w 65"/>
                <a:gd name="T13" fmla="*/ 16 h 66"/>
                <a:gd name="T14" fmla="*/ 48 w 65"/>
                <a:gd name="T15" fmla="*/ 47 h 66"/>
                <a:gd name="T16" fmla="*/ 17 w 65"/>
                <a:gd name="T17" fmla="*/ 47 h 66"/>
                <a:gd name="T18" fmla="*/ 17 w 65"/>
                <a:gd name="T19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6">
                  <a:moveTo>
                    <a:pt x="0" y="66"/>
                  </a:moveTo>
                  <a:lnTo>
                    <a:pt x="65" y="66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66"/>
                  </a:lnTo>
                  <a:close/>
                  <a:moveTo>
                    <a:pt x="17" y="16"/>
                  </a:moveTo>
                  <a:lnTo>
                    <a:pt x="48" y="16"/>
                  </a:lnTo>
                  <a:lnTo>
                    <a:pt x="48" y="47"/>
                  </a:lnTo>
                  <a:lnTo>
                    <a:pt x="17" y="47"/>
                  </a:lnTo>
                  <a:lnTo>
                    <a:pt x="1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22"/>
            <p:cNvSpPr>
              <a:spLocks/>
            </p:cNvSpPr>
            <p:nvPr/>
          </p:nvSpPr>
          <p:spPr bwMode="auto">
            <a:xfrm>
              <a:off x="7823201" y="2593975"/>
              <a:ext cx="201613" cy="57150"/>
            </a:xfrm>
            <a:custGeom>
              <a:avLst/>
              <a:gdLst>
                <a:gd name="T0" fmla="*/ 0 w 53"/>
                <a:gd name="T1" fmla="*/ 8 h 15"/>
                <a:gd name="T2" fmla="*/ 7 w 53"/>
                <a:gd name="T3" fmla="*/ 15 h 15"/>
                <a:gd name="T4" fmla="*/ 35 w 53"/>
                <a:gd name="T5" fmla="*/ 15 h 15"/>
                <a:gd name="T6" fmla="*/ 53 w 53"/>
                <a:gd name="T7" fmla="*/ 0 h 15"/>
                <a:gd name="T8" fmla="*/ 7 w 53"/>
                <a:gd name="T9" fmla="*/ 0 h 15"/>
                <a:gd name="T10" fmla="*/ 0 w 53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5">
                  <a:moveTo>
                    <a:pt x="0" y="8"/>
                  </a:moveTo>
                  <a:cubicBezTo>
                    <a:pt x="0" y="12"/>
                    <a:pt x="3" y="15"/>
                    <a:pt x="7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40" y="9"/>
                    <a:pt x="46" y="4"/>
                    <a:pt x="5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23"/>
            <p:cNvSpPr>
              <a:spLocks noEditPoints="1"/>
            </p:cNvSpPr>
            <p:nvPr/>
          </p:nvSpPr>
          <p:spPr bwMode="auto">
            <a:xfrm>
              <a:off x="7523163" y="1893888"/>
              <a:ext cx="719138" cy="1006475"/>
            </a:xfrm>
            <a:custGeom>
              <a:avLst/>
              <a:gdLst>
                <a:gd name="T0" fmla="*/ 48 w 189"/>
                <a:gd name="T1" fmla="*/ 244 h 266"/>
                <a:gd name="T2" fmla="*/ 22 w 189"/>
                <a:gd name="T3" fmla="*/ 218 h 266"/>
                <a:gd name="T4" fmla="*/ 22 w 189"/>
                <a:gd name="T5" fmla="*/ 80 h 266"/>
                <a:gd name="T6" fmla="*/ 48 w 189"/>
                <a:gd name="T7" fmla="*/ 54 h 266"/>
                <a:gd name="T8" fmla="*/ 57 w 189"/>
                <a:gd name="T9" fmla="*/ 54 h 266"/>
                <a:gd name="T10" fmla="*/ 69 w 189"/>
                <a:gd name="T11" fmla="*/ 63 h 266"/>
                <a:gd name="T12" fmla="*/ 121 w 189"/>
                <a:gd name="T13" fmla="*/ 63 h 266"/>
                <a:gd name="T14" fmla="*/ 133 w 189"/>
                <a:gd name="T15" fmla="*/ 54 h 266"/>
                <a:gd name="T16" fmla="*/ 141 w 189"/>
                <a:gd name="T17" fmla="*/ 54 h 266"/>
                <a:gd name="T18" fmla="*/ 167 w 189"/>
                <a:gd name="T19" fmla="*/ 80 h 266"/>
                <a:gd name="T20" fmla="*/ 167 w 189"/>
                <a:gd name="T21" fmla="*/ 178 h 266"/>
                <a:gd name="T22" fmla="*/ 189 w 189"/>
                <a:gd name="T23" fmla="*/ 184 h 266"/>
                <a:gd name="T24" fmla="*/ 189 w 189"/>
                <a:gd name="T25" fmla="*/ 80 h 266"/>
                <a:gd name="T26" fmla="*/ 141 w 189"/>
                <a:gd name="T27" fmla="*/ 32 h 266"/>
                <a:gd name="T28" fmla="*/ 133 w 189"/>
                <a:gd name="T29" fmla="*/ 32 h 266"/>
                <a:gd name="T30" fmla="*/ 121 w 189"/>
                <a:gd name="T31" fmla="*/ 22 h 266"/>
                <a:gd name="T32" fmla="*/ 117 w 189"/>
                <a:gd name="T33" fmla="*/ 22 h 266"/>
                <a:gd name="T34" fmla="*/ 95 w 189"/>
                <a:gd name="T35" fmla="*/ 0 h 266"/>
                <a:gd name="T36" fmla="*/ 72 w 189"/>
                <a:gd name="T37" fmla="*/ 22 h 266"/>
                <a:gd name="T38" fmla="*/ 69 w 189"/>
                <a:gd name="T39" fmla="*/ 22 h 266"/>
                <a:gd name="T40" fmla="*/ 56 w 189"/>
                <a:gd name="T41" fmla="*/ 32 h 266"/>
                <a:gd name="T42" fmla="*/ 48 w 189"/>
                <a:gd name="T43" fmla="*/ 32 h 266"/>
                <a:gd name="T44" fmla="*/ 0 w 189"/>
                <a:gd name="T45" fmla="*/ 80 h 266"/>
                <a:gd name="T46" fmla="*/ 0 w 189"/>
                <a:gd name="T47" fmla="*/ 218 h 266"/>
                <a:gd name="T48" fmla="*/ 48 w 189"/>
                <a:gd name="T49" fmla="*/ 266 h 266"/>
                <a:gd name="T50" fmla="*/ 107 w 189"/>
                <a:gd name="T51" fmla="*/ 266 h 266"/>
                <a:gd name="T52" fmla="*/ 101 w 189"/>
                <a:gd name="T53" fmla="*/ 244 h 266"/>
                <a:gd name="T54" fmla="*/ 48 w 189"/>
                <a:gd name="T55" fmla="*/ 244 h 266"/>
                <a:gd name="T56" fmla="*/ 95 w 189"/>
                <a:gd name="T57" fmla="*/ 14 h 266"/>
                <a:gd name="T58" fmla="*/ 103 w 189"/>
                <a:gd name="T59" fmla="*/ 22 h 266"/>
                <a:gd name="T60" fmla="*/ 86 w 189"/>
                <a:gd name="T61" fmla="*/ 22 h 266"/>
                <a:gd name="T62" fmla="*/ 95 w 189"/>
                <a:gd name="T63" fmla="*/ 1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9" h="266">
                  <a:moveTo>
                    <a:pt x="48" y="244"/>
                  </a:moveTo>
                  <a:cubicBezTo>
                    <a:pt x="34" y="244"/>
                    <a:pt x="22" y="232"/>
                    <a:pt x="22" y="218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65"/>
                    <a:pt x="34" y="54"/>
                    <a:pt x="48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9"/>
                    <a:pt x="63" y="63"/>
                    <a:pt x="69" y="63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6" y="63"/>
                    <a:pt x="131" y="59"/>
                    <a:pt x="133" y="54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55" y="54"/>
                    <a:pt x="167" y="65"/>
                    <a:pt x="167" y="80"/>
                  </a:cubicBezTo>
                  <a:cubicBezTo>
                    <a:pt x="167" y="178"/>
                    <a:pt x="167" y="178"/>
                    <a:pt x="167" y="178"/>
                  </a:cubicBezTo>
                  <a:cubicBezTo>
                    <a:pt x="175" y="179"/>
                    <a:pt x="182" y="181"/>
                    <a:pt x="189" y="184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9" y="53"/>
                    <a:pt x="167" y="32"/>
                    <a:pt x="141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1" y="26"/>
                    <a:pt x="126" y="22"/>
                    <a:pt x="121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10"/>
                    <a:pt x="107" y="0"/>
                    <a:pt x="95" y="0"/>
                  </a:cubicBezTo>
                  <a:cubicBezTo>
                    <a:pt x="82" y="0"/>
                    <a:pt x="72" y="10"/>
                    <a:pt x="72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3" y="22"/>
                    <a:pt x="58" y="26"/>
                    <a:pt x="5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22" y="32"/>
                    <a:pt x="0" y="53"/>
                    <a:pt x="0" y="8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44"/>
                    <a:pt x="22" y="266"/>
                    <a:pt x="48" y="266"/>
                  </a:cubicBezTo>
                  <a:cubicBezTo>
                    <a:pt x="107" y="266"/>
                    <a:pt x="107" y="266"/>
                    <a:pt x="107" y="266"/>
                  </a:cubicBezTo>
                  <a:cubicBezTo>
                    <a:pt x="104" y="259"/>
                    <a:pt x="102" y="252"/>
                    <a:pt x="101" y="244"/>
                  </a:cubicBezTo>
                  <a:lnTo>
                    <a:pt x="48" y="244"/>
                  </a:lnTo>
                  <a:close/>
                  <a:moveTo>
                    <a:pt x="95" y="14"/>
                  </a:moveTo>
                  <a:cubicBezTo>
                    <a:pt x="99" y="14"/>
                    <a:pt x="103" y="17"/>
                    <a:pt x="103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17"/>
                    <a:pt x="90" y="14"/>
                    <a:pt x="9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24"/>
            <p:cNvSpPr>
              <a:spLocks noEditPoints="1"/>
            </p:cNvSpPr>
            <p:nvPr/>
          </p:nvSpPr>
          <p:spPr bwMode="auto">
            <a:xfrm>
              <a:off x="7948613" y="2605088"/>
              <a:ext cx="376238" cy="379412"/>
            </a:xfrm>
            <a:custGeom>
              <a:avLst/>
              <a:gdLst>
                <a:gd name="T0" fmla="*/ 49 w 99"/>
                <a:gd name="T1" fmla="*/ 0 h 100"/>
                <a:gd name="T2" fmla="*/ 0 w 99"/>
                <a:gd name="T3" fmla="*/ 50 h 100"/>
                <a:gd name="T4" fmla="*/ 49 w 99"/>
                <a:gd name="T5" fmla="*/ 100 h 100"/>
                <a:gd name="T6" fmla="*/ 99 w 99"/>
                <a:gd name="T7" fmla="*/ 50 h 100"/>
                <a:gd name="T8" fmla="*/ 49 w 99"/>
                <a:gd name="T9" fmla="*/ 0 h 100"/>
                <a:gd name="T10" fmla="*/ 45 w 99"/>
                <a:gd name="T11" fmla="*/ 77 h 100"/>
                <a:gd name="T12" fmla="*/ 37 w 99"/>
                <a:gd name="T13" fmla="*/ 77 h 100"/>
                <a:gd name="T14" fmla="*/ 23 w 99"/>
                <a:gd name="T15" fmla="*/ 49 h 100"/>
                <a:gd name="T16" fmla="*/ 31 w 99"/>
                <a:gd name="T17" fmla="*/ 44 h 100"/>
                <a:gd name="T18" fmla="*/ 39 w 99"/>
                <a:gd name="T19" fmla="*/ 62 h 100"/>
                <a:gd name="T20" fmla="*/ 60 w 99"/>
                <a:gd name="T21" fmla="*/ 23 h 100"/>
                <a:gd name="T22" fmla="*/ 75 w 99"/>
                <a:gd name="T23" fmla="*/ 23 h 100"/>
                <a:gd name="T24" fmla="*/ 45 w 99"/>
                <a:gd name="T25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00">
                  <a:moveTo>
                    <a:pt x="49" y="0"/>
                  </a:moveTo>
                  <a:cubicBezTo>
                    <a:pt x="22" y="0"/>
                    <a:pt x="0" y="23"/>
                    <a:pt x="0" y="50"/>
                  </a:cubicBezTo>
                  <a:cubicBezTo>
                    <a:pt x="0" y="77"/>
                    <a:pt x="22" y="100"/>
                    <a:pt x="49" y="100"/>
                  </a:cubicBezTo>
                  <a:cubicBezTo>
                    <a:pt x="76" y="100"/>
                    <a:pt x="99" y="77"/>
                    <a:pt x="99" y="50"/>
                  </a:cubicBezTo>
                  <a:cubicBezTo>
                    <a:pt x="99" y="23"/>
                    <a:pt x="76" y="0"/>
                    <a:pt x="49" y="0"/>
                  </a:cubicBezTo>
                  <a:close/>
                  <a:moveTo>
                    <a:pt x="45" y="77"/>
                  </a:moveTo>
                  <a:cubicBezTo>
                    <a:pt x="37" y="77"/>
                    <a:pt x="37" y="77"/>
                    <a:pt x="37" y="7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75" y="23"/>
                    <a:pt x="75" y="23"/>
                    <a:pt x="75" y="23"/>
                  </a:cubicBezTo>
                  <a:lnTo>
                    <a:pt x="4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99" name="Freeform 5"/>
          <p:cNvSpPr>
            <a:spLocks noEditPoints="1"/>
          </p:cNvSpPr>
          <p:nvPr/>
        </p:nvSpPr>
        <p:spPr bwMode="auto">
          <a:xfrm>
            <a:off x="10146909" y="5326770"/>
            <a:ext cx="369798" cy="447651"/>
          </a:xfrm>
          <a:custGeom>
            <a:avLst/>
            <a:gdLst>
              <a:gd name="T0" fmla="*/ 791 w 812"/>
              <a:gd name="T1" fmla="*/ 578 h 983"/>
              <a:gd name="T2" fmla="*/ 697 w 812"/>
              <a:gd name="T3" fmla="*/ 481 h 983"/>
              <a:gd name="T4" fmla="*/ 543 w 812"/>
              <a:gd name="T5" fmla="*/ 441 h 983"/>
              <a:gd name="T6" fmla="*/ 504 w 812"/>
              <a:gd name="T7" fmla="*/ 400 h 983"/>
              <a:gd name="T8" fmla="*/ 541 w 812"/>
              <a:gd name="T9" fmla="*/ 311 h 983"/>
              <a:gd name="T10" fmla="*/ 543 w 812"/>
              <a:gd name="T11" fmla="*/ 311 h 983"/>
              <a:gd name="T12" fmla="*/ 571 w 812"/>
              <a:gd name="T13" fmla="*/ 222 h 983"/>
              <a:gd name="T14" fmla="*/ 584 w 812"/>
              <a:gd name="T15" fmla="*/ 153 h 983"/>
              <a:gd name="T16" fmla="*/ 524 w 812"/>
              <a:gd name="T17" fmla="*/ 34 h 983"/>
              <a:gd name="T18" fmla="*/ 486 w 812"/>
              <a:gd name="T19" fmla="*/ 16 h 983"/>
              <a:gd name="T20" fmla="*/ 371 w 812"/>
              <a:gd name="T21" fmla="*/ 0 h 983"/>
              <a:gd name="T22" fmla="*/ 315 w 812"/>
              <a:gd name="T23" fmla="*/ 29 h 983"/>
              <a:gd name="T24" fmla="*/ 256 w 812"/>
              <a:gd name="T25" fmla="*/ 49 h 983"/>
              <a:gd name="T26" fmla="*/ 227 w 812"/>
              <a:gd name="T27" fmla="*/ 128 h 983"/>
              <a:gd name="T28" fmla="*/ 237 w 812"/>
              <a:gd name="T29" fmla="*/ 227 h 983"/>
              <a:gd name="T30" fmla="*/ 261 w 812"/>
              <a:gd name="T31" fmla="*/ 311 h 983"/>
              <a:gd name="T32" fmla="*/ 262 w 812"/>
              <a:gd name="T33" fmla="*/ 311 h 983"/>
              <a:gd name="T34" fmla="*/ 280 w 812"/>
              <a:gd name="T35" fmla="*/ 352 h 983"/>
              <a:gd name="T36" fmla="*/ 286 w 812"/>
              <a:gd name="T37" fmla="*/ 420 h 983"/>
              <a:gd name="T38" fmla="*/ 190 w 812"/>
              <a:gd name="T39" fmla="*/ 462 h 983"/>
              <a:gd name="T40" fmla="*/ 41 w 812"/>
              <a:gd name="T41" fmla="*/ 534 h 983"/>
              <a:gd name="T42" fmla="*/ 21 w 812"/>
              <a:gd name="T43" fmla="*/ 579 h 983"/>
              <a:gd name="T44" fmla="*/ 60 w 812"/>
              <a:gd name="T45" fmla="*/ 924 h 983"/>
              <a:gd name="T46" fmla="*/ 406 w 812"/>
              <a:gd name="T47" fmla="*/ 983 h 983"/>
              <a:gd name="T48" fmla="*/ 753 w 812"/>
              <a:gd name="T49" fmla="*/ 924 h 983"/>
              <a:gd name="T50" fmla="*/ 791 w 812"/>
              <a:gd name="T51" fmla="*/ 579 h 983"/>
              <a:gd name="T52" fmla="*/ 410 w 812"/>
              <a:gd name="T53" fmla="*/ 542 h 983"/>
              <a:gd name="T54" fmla="*/ 526 w 812"/>
              <a:gd name="T55" fmla="*/ 464 h 983"/>
              <a:gd name="T56" fmla="*/ 342 w 812"/>
              <a:gd name="T57" fmla="*/ 589 h 983"/>
              <a:gd name="T58" fmla="*/ 308 w 812"/>
              <a:gd name="T59" fmla="*/ 437 h 983"/>
              <a:gd name="T60" fmla="*/ 402 w 812"/>
              <a:gd name="T61" fmla="*/ 542 h 983"/>
              <a:gd name="T62" fmla="*/ 755 w 812"/>
              <a:gd name="T63" fmla="*/ 857 h 983"/>
              <a:gd name="T64" fmla="*/ 406 w 812"/>
              <a:gd name="T65" fmla="*/ 928 h 983"/>
              <a:gd name="T66" fmla="*/ 58 w 812"/>
              <a:gd name="T67" fmla="*/ 857 h 983"/>
              <a:gd name="T68" fmla="*/ 73 w 812"/>
              <a:gd name="T69" fmla="*/ 595 h 983"/>
              <a:gd name="T70" fmla="*/ 135 w 812"/>
              <a:gd name="T71" fmla="*/ 532 h 983"/>
              <a:gd name="T72" fmla="*/ 272 w 812"/>
              <a:gd name="T73" fmla="*/ 499 h 983"/>
              <a:gd name="T74" fmla="*/ 332 w 812"/>
              <a:gd name="T75" fmla="*/ 633 h 983"/>
              <a:gd name="T76" fmla="*/ 378 w 812"/>
              <a:gd name="T77" fmla="*/ 597 h 983"/>
              <a:gd name="T78" fmla="*/ 327 w 812"/>
              <a:gd name="T79" fmla="*/ 840 h 983"/>
              <a:gd name="T80" fmla="*/ 486 w 812"/>
              <a:gd name="T81" fmla="*/ 840 h 983"/>
              <a:gd name="T82" fmla="*/ 435 w 812"/>
              <a:gd name="T83" fmla="*/ 597 h 983"/>
              <a:gd name="T84" fmla="*/ 481 w 812"/>
              <a:gd name="T85" fmla="*/ 633 h 983"/>
              <a:gd name="T86" fmla="*/ 541 w 812"/>
              <a:gd name="T87" fmla="*/ 499 h 983"/>
              <a:gd name="T88" fmla="*/ 677 w 812"/>
              <a:gd name="T89" fmla="*/ 532 h 983"/>
              <a:gd name="T90" fmla="*/ 739 w 812"/>
              <a:gd name="T91" fmla="*/ 595 h 983"/>
              <a:gd name="T92" fmla="*/ 755 w 812"/>
              <a:gd name="T93" fmla="*/ 857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12" h="983">
                <a:moveTo>
                  <a:pt x="791" y="579"/>
                </a:moveTo>
                <a:cubicBezTo>
                  <a:pt x="791" y="578"/>
                  <a:pt x="791" y="578"/>
                  <a:pt x="791" y="578"/>
                </a:cubicBezTo>
                <a:cubicBezTo>
                  <a:pt x="790" y="570"/>
                  <a:pt x="786" y="553"/>
                  <a:pt x="772" y="534"/>
                </a:cubicBezTo>
                <a:cubicBezTo>
                  <a:pt x="756" y="511"/>
                  <a:pt x="730" y="494"/>
                  <a:pt x="697" y="481"/>
                </a:cubicBezTo>
                <a:cubicBezTo>
                  <a:pt x="674" y="471"/>
                  <a:pt x="647" y="467"/>
                  <a:pt x="622" y="462"/>
                </a:cubicBezTo>
                <a:cubicBezTo>
                  <a:pt x="595" y="457"/>
                  <a:pt x="567" y="452"/>
                  <a:pt x="543" y="441"/>
                </a:cubicBezTo>
                <a:cubicBezTo>
                  <a:pt x="521" y="418"/>
                  <a:pt x="521" y="418"/>
                  <a:pt x="521" y="418"/>
                </a:cubicBezTo>
                <a:cubicBezTo>
                  <a:pt x="504" y="400"/>
                  <a:pt x="504" y="400"/>
                  <a:pt x="504" y="400"/>
                </a:cubicBezTo>
                <a:cubicBezTo>
                  <a:pt x="512" y="384"/>
                  <a:pt x="520" y="367"/>
                  <a:pt x="528" y="347"/>
                </a:cubicBezTo>
                <a:cubicBezTo>
                  <a:pt x="533" y="336"/>
                  <a:pt x="537" y="324"/>
                  <a:pt x="541" y="311"/>
                </a:cubicBezTo>
                <a:cubicBezTo>
                  <a:pt x="542" y="311"/>
                  <a:pt x="542" y="311"/>
                  <a:pt x="542" y="311"/>
                </a:cubicBezTo>
                <a:cubicBezTo>
                  <a:pt x="542" y="311"/>
                  <a:pt x="542" y="311"/>
                  <a:pt x="543" y="311"/>
                </a:cubicBezTo>
                <a:cubicBezTo>
                  <a:pt x="551" y="311"/>
                  <a:pt x="565" y="296"/>
                  <a:pt x="566" y="287"/>
                </a:cubicBezTo>
                <a:cubicBezTo>
                  <a:pt x="571" y="222"/>
                  <a:pt x="571" y="222"/>
                  <a:pt x="571" y="222"/>
                </a:cubicBezTo>
                <a:cubicBezTo>
                  <a:pt x="572" y="216"/>
                  <a:pt x="569" y="210"/>
                  <a:pt x="564" y="206"/>
                </a:cubicBezTo>
                <a:cubicBezTo>
                  <a:pt x="584" y="153"/>
                  <a:pt x="584" y="153"/>
                  <a:pt x="584" y="153"/>
                </a:cubicBezTo>
                <a:cubicBezTo>
                  <a:pt x="589" y="141"/>
                  <a:pt x="587" y="128"/>
                  <a:pt x="580" y="117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18" y="25"/>
                  <a:pt x="508" y="19"/>
                  <a:pt x="497" y="18"/>
                </a:cubicBezTo>
                <a:cubicBezTo>
                  <a:pt x="486" y="16"/>
                  <a:pt x="486" y="16"/>
                  <a:pt x="486" y="16"/>
                </a:cubicBezTo>
                <a:cubicBezTo>
                  <a:pt x="455" y="12"/>
                  <a:pt x="404" y="4"/>
                  <a:pt x="377" y="0"/>
                </a:cubicBezTo>
                <a:cubicBezTo>
                  <a:pt x="375" y="0"/>
                  <a:pt x="373" y="0"/>
                  <a:pt x="371" y="0"/>
                </a:cubicBezTo>
                <a:cubicBezTo>
                  <a:pt x="363" y="0"/>
                  <a:pt x="356" y="2"/>
                  <a:pt x="350" y="6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291" y="28"/>
                  <a:pt x="291" y="28"/>
                  <a:pt x="291" y="28"/>
                </a:cubicBezTo>
                <a:cubicBezTo>
                  <a:pt x="276" y="28"/>
                  <a:pt x="263" y="36"/>
                  <a:pt x="256" y="49"/>
                </a:cubicBezTo>
                <a:cubicBezTo>
                  <a:pt x="247" y="66"/>
                  <a:pt x="235" y="93"/>
                  <a:pt x="230" y="103"/>
                </a:cubicBezTo>
                <a:cubicBezTo>
                  <a:pt x="226" y="111"/>
                  <a:pt x="225" y="120"/>
                  <a:pt x="227" y="128"/>
                </a:cubicBezTo>
                <a:cubicBezTo>
                  <a:pt x="229" y="142"/>
                  <a:pt x="235" y="170"/>
                  <a:pt x="243" y="212"/>
                </a:cubicBezTo>
                <a:cubicBezTo>
                  <a:pt x="239" y="216"/>
                  <a:pt x="236" y="221"/>
                  <a:pt x="237" y="227"/>
                </a:cubicBezTo>
                <a:cubicBezTo>
                  <a:pt x="242" y="292"/>
                  <a:pt x="242" y="292"/>
                  <a:pt x="242" y="292"/>
                </a:cubicBezTo>
                <a:cubicBezTo>
                  <a:pt x="243" y="304"/>
                  <a:pt x="257" y="311"/>
                  <a:pt x="261" y="311"/>
                </a:cubicBezTo>
                <a:cubicBezTo>
                  <a:pt x="262" y="311"/>
                  <a:pt x="262" y="311"/>
                  <a:pt x="262" y="311"/>
                </a:cubicBezTo>
                <a:cubicBezTo>
                  <a:pt x="262" y="311"/>
                  <a:pt x="262" y="311"/>
                  <a:pt x="262" y="311"/>
                </a:cubicBezTo>
                <a:cubicBezTo>
                  <a:pt x="263" y="310"/>
                  <a:pt x="264" y="310"/>
                  <a:pt x="265" y="310"/>
                </a:cubicBezTo>
                <a:cubicBezTo>
                  <a:pt x="269" y="324"/>
                  <a:pt x="274" y="338"/>
                  <a:pt x="280" y="352"/>
                </a:cubicBezTo>
                <a:cubicBezTo>
                  <a:pt x="287" y="370"/>
                  <a:pt x="294" y="386"/>
                  <a:pt x="302" y="400"/>
                </a:cubicBezTo>
                <a:cubicBezTo>
                  <a:pt x="286" y="420"/>
                  <a:pt x="286" y="420"/>
                  <a:pt x="286" y="420"/>
                </a:cubicBezTo>
                <a:cubicBezTo>
                  <a:pt x="269" y="441"/>
                  <a:pt x="269" y="441"/>
                  <a:pt x="269" y="441"/>
                </a:cubicBezTo>
                <a:cubicBezTo>
                  <a:pt x="245" y="452"/>
                  <a:pt x="217" y="457"/>
                  <a:pt x="190" y="462"/>
                </a:cubicBezTo>
                <a:cubicBezTo>
                  <a:pt x="165" y="467"/>
                  <a:pt x="139" y="471"/>
                  <a:pt x="115" y="481"/>
                </a:cubicBezTo>
                <a:cubicBezTo>
                  <a:pt x="82" y="494"/>
                  <a:pt x="57" y="512"/>
                  <a:pt x="41" y="534"/>
                </a:cubicBezTo>
                <a:cubicBezTo>
                  <a:pt x="26" y="553"/>
                  <a:pt x="23" y="570"/>
                  <a:pt x="21" y="578"/>
                </a:cubicBezTo>
                <a:cubicBezTo>
                  <a:pt x="21" y="578"/>
                  <a:pt x="21" y="578"/>
                  <a:pt x="21" y="579"/>
                </a:cubicBezTo>
                <a:cubicBezTo>
                  <a:pt x="13" y="605"/>
                  <a:pt x="3" y="749"/>
                  <a:pt x="1" y="844"/>
                </a:cubicBezTo>
                <a:cubicBezTo>
                  <a:pt x="0" y="869"/>
                  <a:pt x="7" y="901"/>
                  <a:pt x="60" y="924"/>
                </a:cubicBezTo>
                <a:cubicBezTo>
                  <a:pt x="115" y="949"/>
                  <a:pt x="190" y="966"/>
                  <a:pt x="283" y="975"/>
                </a:cubicBezTo>
                <a:cubicBezTo>
                  <a:pt x="353" y="982"/>
                  <a:pt x="406" y="983"/>
                  <a:pt x="406" y="983"/>
                </a:cubicBezTo>
                <a:cubicBezTo>
                  <a:pt x="408" y="983"/>
                  <a:pt x="612" y="982"/>
                  <a:pt x="752" y="925"/>
                </a:cubicBezTo>
                <a:cubicBezTo>
                  <a:pt x="753" y="924"/>
                  <a:pt x="753" y="924"/>
                  <a:pt x="753" y="924"/>
                </a:cubicBezTo>
                <a:cubicBezTo>
                  <a:pt x="806" y="901"/>
                  <a:pt x="812" y="869"/>
                  <a:pt x="812" y="844"/>
                </a:cubicBezTo>
                <a:cubicBezTo>
                  <a:pt x="809" y="749"/>
                  <a:pt x="799" y="605"/>
                  <a:pt x="791" y="579"/>
                </a:cubicBezTo>
                <a:close/>
                <a:moveTo>
                  <a:pt x="470" y="589"/>
                </a:moveTo>
                <a:cubicBezTo>
                  <a:pt x="410" y="542"/>
                  <a:pt x="410" y="542"/>
                  <a:pt x="410" y="542"/>
                </a:cubicBezTo>
                <a:cubicBezTo>
                  <a:pt x="501" y="437"/>
                  <a:pt x="501" y="437"/>
                  <a:pt x="501" y="437"/>
                </a:cubicBezTo>
                <a:cubicBezTo>
                  <a:pt x="526" y="464"/>
                  <a:pt x="526" y="464"/>
                  <a:pt x="526" y="464"/>
                </a:cubicBezTo>
                <a:lnTo>
                  <a:pt x="470" y="589"/>
                </a:lnTo>
                <a:close/>
                <a:moveTo>
                  <a:pt x="342" y="589"/>
                </a:moveTo>
                <a:cubicBezTo>
                  <a:pt x="286" y="464"/>
                  <a:pt x="286" y="464"/>
                  <a:pt x="286" y="464"/>
                </a:cubicBezTo>
                <a:cubicBezTo>
                  <a:pt x="308" y="437"/>
                  <a:pt x="308" y="437"/>
                  <a:pt x="308" y="437"/>
                </a:cubicBezTo>
                <a:cubicBezTo>
                  <a:pt x="308" y="437"/>
                  <a:pt x="308" y="437"/>
                  <a:pt x="308" y="437"/>
                </a:cubicBezTo>
                <a:cubicBezTo>
                  <a:pt x="402" y="542"/>
                  <a:pt x="402" y="542"/>
                  <a:pt x="402" y="542"/>
                </a:cubicBezTo>
                <a:lnTo>
                  <a:pt x="342" y="589"/>
                </a:lnTo>
                <a:close/>
                <a:moveTo>
                  <a:pt x="755" y="857"/>
                </a:moveTo>
                <a:cubicBezTo>
                  <a:pt x="753" y="860"/>
                  <a:pt x="748" y="867"/>
                  <a:pt x="731" y="874"/>
                </a:cubicBezTo>
                <a:cubicBezTo>
                  <a:pt x="602" y="926"/>
                  <a:pt x="410" y="928"/>
                  <a:pt x="406" y="928"/>
                </a:cubicBezTo>
                <a:cubicBezTo>
                  <a:pt x="402" y="928"/>
                  <a:pt x="201" y="926"/>
                  <a:pt x="82" y="874"/>
                </a:cubicBezTo>
                <a:cubicBezTo>
                  <a:pt x="65" y="867"/>
                  <a:pt x="59" y="860"/>
                  <a:pt x="58" y="857"/>
                </a:cubicBezTo>
                <a:cubicBezTo>
                  <a:pt x="56" y="854"/>
                  <a:pt x="56" y="851"/>
                  <a:pt x="56" y="845"/>
                </a:cubicBezTo>
                <a:cubicBezTo>
                  <a:pt x="58" y="736"/>
                  <a:pt x="69" y="611"/>
                  <a:pt x="73" y="595"/>
                </a:cubicBezTo>
                <a:cubicBezTo>
                  <a:pt x="74" y="593"/>
                  <a:pt x="75" y="591"/>
                  <a:pt x="75" y="589"/>
                </a:cubicBezTo>
                <a:cubicBezTo>
                  <a:pt x="83" y="552"/>
                  <a:pt x="121" y="537"/>
                  <a:pt x="135" y="532"/>
                </a:cubicBezTo>
                <a:cubicBezTo>
                  <a:pt x="154" y="524"/>
                  <a:pt x="177" y="520"/>
                  <a:pt x="201" y="516"/>
                </a:cubicBezTo>
                <a:cubicBezTo>
                  <a:pt x="224" y="511"/>
                  <a:pt x="248" y="507"/>
                  <a:pt x="272" y="499"/>
                </a:cubicBezTo>
                <a:cubicBezTo>
                  <a:pt x="317" y="601"/>
                  <a:pt x="317" y="601"/>
                  <a:pt x="317" y="601"/>
                </a:cubicBezTo>
                <a:cubicBezTo>
                  <a:pt x="332" y="633"/>
                  <a:pt x="332" y="633"/>
                  <a:pt x="332" y="633"/>
                </a:cubicBezTo>
                <a:cubicBezTo>
                  <a:pt x="359" y="611"/>
                  <a:pt x="359" y="611"/>
                  <a:pt x="359" y="611"/>
                </a:cubicBezTo>
                <a:cubicBezTo>
                  <a:pt x="378" y="597"/>
                  <a:pt x="378" y="597"/>
                  <a:pt x="378" y="597"/>
                </a:cubicBezTo>
                <a:cubicBezTo>
                  <a:pt x="379" y="599"/>
                  <a:pt x="379" y="599"/>
                  <a:pt x="379" y="599"/>
                </a:cubicBezTo>
                <a:cubicBezTo>
                  <a:pt x="327" y="840"/>
                  <a:pt x="327" y="840"/>
                  <a:pt x="327" y="840"/>
                </a:cubicBezTo>
                <a:cubicBezTo>
                  <a:pt x="406" y="914"/>
                  <a:pt x="406" y="914"/>
                  <a:pt x="406" y="914"/>
                </a:cubicBezTo>
                <a:cubicBezTo>
                  <a:pt x="486" y="840"/>
                  <a:pt x="486" y="840"/>
                  <a:pt x="486" y="840"/>
                </a:cubicBezTo>
                <a:cubicBezTo>
                  <a:pt x="434" y="598"/>
                  <a:pt x="434" y="598"/>
                  <a:pt x="434" y="598"/>
                </a:cubicBezTo>
                <a:cubicBezTo>
                  <a:pt x="435" y="597"/>
                  <a:pt x="435" y="597"/>
                  <a:pt x="435" y="597"/>
                </a:cubicBezTo>
                <a:cubicBezTo>
                  <a:pt x="453" y="611"/>
                  <a:pt x="453" y="611"/>
                  <a:pt x="453" y="611"/>
                </a:cubicBezTo>
                <a:cubicBezTo>
                  <a:pt x="481" y="633"/>
                  <a:pt x="481" y="633"/>
                  <a:pt x="481" y="633"/>
                </a:cubicBezTo>
                <a:cubicBezTo>
                  <a:pt x="495" y="601"/>
                  <a:pt x="495" y="601"/>
                  <a:pt x="495" y="601"/>
                </a:cubicBezTo>
                <a:cubicBezTo>
                  <a:pt x="541" y="499"/>
                  <a:pt x="541" y="499"/>
                  <a:pt x="541" y="499"/>
                </a:cubicBezTo>
                <a:cubicBezTo>
                  <a:pt x="564" y="507"/>
                  <a:pt x="588" y="511"/>
                  <a:pt x="612" y="516"/>
                </a:cubicBezTo>
                <a:cubicBezTo>
                  <a:pt x="636" y="520"/>
                  <a:pt x="658" y="524"/>
                  <a:pt x="677" y="532"/>
                </a:cubicBezTo>
                <a:cubicBezTo>
                  <a:pt x="692" y="537"/>
                  <a:pt x="730" y="552"/>
                  <a:pt x="738" y="589"/>
                </a:cubicBezTo>
                <a:cubicBezTo>
                  <a:pt x="738" y="591"/>
                  <a:pt x="738" y="593"/>
                  <a:pt x="739" y="595"/>
                </a:cubicBezTo>
                <a:cubicBezTo>
                  <a:pt x="743" y="611"/>
                  <a:pt x="754" y="736"/>
                  <a:pt x="757" y="845"/>
                </a:cubicBezTo>
                <a:cubicBezTo>
                  <a:pt x="757" y="851"/>
                  <a:pt x="757" y="854"/>
                  <a:pt x="755" y="8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00" name="Group 299"/>
          <p:cNvGrpSpPr/>
          <p:nvPr/>
        </p:nvGrpSpPr>
        <p:grpSpPr>
          <a:xfrm>
            <a:off x="11121811" y="5267349"/>
            <a:ext cx="497148" cy="566493"/>
            <a:chOff x="4616451" y="1741488"/>
            <a:chExt cx="2959100" cy="3371850"/>
          </a:xfrm>
          <a:solidFill>
            <a:schemeClr val="tx1"/>
          </a:solidFill>
        </p:grpSpPr>
        <p:sp>
          <p:nvSpPr>
            <p:cNvPr id="301" name="Freeform 5"/>
            <p:cNvSpPr>
              <a:spLocks noEditPoints="1"/>
            </p:cNvSpPr>
            <p:nvPr/>
          </p:nvSpPr>
          <p:spPr bwMode="auto">
            <a:xfrm>
              <a:off x="4616451" y="1741488"/>
              <a:ext cx="2959100" cy="3371850"/>
            </a:xfrm>
            <a:custGeom>
              <a:avLst/>
              <a:gdLst>
                <a:gd name="T0" fmla="*/ 578 w 786"/>
                <a:gd name="T1" fmla="*/ 28 h 896"/>
                <a:gd name="T2" fmla="*/ 205 w 786"/>
                <a:gd name="T3" fmla="*/ 59 h 896"/>
                <a:gd name="T4" fmla="*/ 67 w 786"/>
                <a:gd name="T5" fmla="*/ 236 h 896"/>
                <a:gd name="T6" fmla="*/ 68 w 786"/>
                <a:gd name="T7" fmla="*/ 346 h 896"/>
                <a:gd name="T8" fmla="*/ 70 w 786"/>
                <a:gd name="T9" fmla="*/ 356 h 896"/>
                <a:gd name="T10" fmla="*/ 39 w 786"/>
                <a:gd name="T11" fmla="*/ 406 h 896"/>
                <a:gd name="T12" fmla="*/ 14 w 786"/>
                <a:gd name="T13" fmla="*/ 441 h 896"/>
                <a:gd name="T14" fmla="*/ 14 w 786"/>
                <a:gd name="T15" fmla="*/ 442 h 896"/>
                <a:gd name="T16" fmla="*/ 36 w 786"/>
                <a:gd name="T17" fmla="*/ 540 h 896"/>
                <a:gd name="T18" fmla="*/ 50 w 786"/>
                <a:gd name="T19" fmla="*/ 587 h 896"/>
                <a:gd name="T20" fmla="*/ 75 w 786"/>
                <a:gd name="T21" fmla="*/ 649 h 896"/>
                <a:gd name="T22" fmla="*/ 74 w 786"/>
                <a:gd name="T23" fmla="*/ 694 h 896"/>
                <a:gd name="T24" fmla="*/ 169 w 786"/>
                <a:gd name="T25" fmla="*/ 773 h 896"/>
                <a:gd name="T26" fmla="*/ 244 w 786"/>
                <a:gd name="T27" fmla="*/ 830 h 896"/>
                <a:gd name="T28" fmla="*/ 618 w 786"/>
                <a:gd name="T29" fmla="*/ 896 h 896"/>
                <a:gd name="T30" fmla="*/ 686 w 786"/>
                <a:gd name="T31" fmla="*/ 814 h 896"/>
                <a:gd name="T32" fmla="*/ 664 w 786"/>
                <a:gd name="T33" fmla="*/ 637 h 896"/>
                <a:gd name="T34" fmla="*/ 777 w 786"/>
                <a:gd name="T35" fmla="*/ 417 h 896"/>
                <a:gd name="T36" fmla="*/ 706 w 786"/>
                <a:gd name="T37" fmla="*/ 118 h 896"/>
                <a:gd name="T38" fmla="*/ 627 w 786"/>
                <a:gd name="T39" fmla="*/ 606 h 896"/>
                <a:gd name="T40" fmla="*/ 639 w 786"/>
                <a:gd name="T41" fmla="*/ 823 h 896"/>
                <a:gd name="T42" fmla="*/ 618 w 786"/>
                <a:gd name="T43" fmla="*/ 847 h 896"/>
                <a:gd name="T44" fmla="*/ 292 w 786"/>
                <a:gd name="T45" fmla="*/ 827 h 896"/>
                <a:gd name="T46" fmla="*/ 260 w 786"/>
                <a:gd name="T47" fmla="*/ 706 h 896"/>
                <a:gd name="T48" fmla="*/ 169 w 786"/>
                <a:gd name="T49" fmla="*/ 725 h 896"/>
                <a:gd name="T50" fmla="*/ 101 w 786"/>
                <a:gd name="T51" fmla="*/ 604 h 896"/>
                <a:gd name="T52" fmla="*/ 110 w 786"/>
                <a:gd name="T53" fmla="*/ 568 h 896"/>
                <a:gd name="T54" fmla="*/ 86 w 786"/>
                <a:gd name="T55" fmla="*/ 555 h 896"/>
                <a:gd name="T56" fmla="*/ 94 w 786"/>
                <a:gd name="T57" fmla="*/ 519 h 896"/>
                <a:gd name="T58" fmla="*/ 65 w 786"/>
                <a:gd name="T59" fmla="*/ 501 h 896"/>
                <a:gd name="T60" fmla="*/ 55 w 786"/>
                <a:gd name="T61" fmla="*/ 467 h 896"/>
                <a:gd name="T62" fmla="*/ 112 w 786"/>
                <a:gd name="T63" fmla="*/ 381 h 896"/>
                <a:gd name="T64" fmla="*/ 115 w 786"/>
                <a:gd name="T65" fmla="*/ 335 h 896"/>
                <a:gd name="T66" fmla="*/ 114 w 786"/>
                <a:gd name="T67" fmla="*/ 248 h 896"/>
                <a:gd name="T68" fmla="*/ 729 w 786"/>
                <a:gd name="T69" fmla="*/ 410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6" h="896">
                  <a:moveTo>
                    <a:pt x="706" y="118"/>
                  </a:moveTo>
                  <a:cubicBezTo>
                    <a:pt x="672" y="79"/>
                    <a:pt x="629" y="49"/>
                    <a:pt x="578" y="28"/>
                  </a:cubicBezTo>
                  <a:cubicBezTo>
                    <a:pt x="531" y="10"/>
                    <a:pt x="478" y="0"/>
                    <a:pt x="425" y="0"/>
                  </a:cubicBezTo>
                  <a:cubicBezTo>
                    <a:pt x="346" y="0"/>
                    <a:pt x="268" y="21"/>
                    <a:pt x="205" y="59"/>
                  </a:cubicBezTo>
                  <a:cubicBezTo>
                    <a:pt x="171" y="79"/>
                    <a:pt x="142" y="104"/>
                    <a:pt x="119" y="133"/>
                  </a:cubicBezTo>
                  <a:cubicBezTo>
                    <a:pt x="94" y="164"/>
                    <a:pt x="77" y="198"/>
                    <a:pt x="67" y="236"/>
                  </a:cubicBezTo>
                  <a:cubicBezTo>
                    <a:pt x="59" y="268"/>
                    <a:pt x="58" y="305"/>
                    <a:pt x="65" y="335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68" y="349"/>
                    <a:pt x="69" y="352"/>
                    <a:pt x="70" y="354"/>
                  </a:cubicBezTo>
                  <a:cubicBezTo>
                    <a:pt x="70" y="355"/>
                    <a:pt x="70" y="356"/>
                    <a:pt x="70" y="356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1" y="375"/>
                    <a:pt x="50" y="390"/>
                    <a:pt x="39" y="406"/>
                  </a:cubicBezTo>
                  <a:cubicBezTo>
                    <a:pt x="31" y="417"/>
                    <a:pt x="22" y="428"/>
                    <a:pt x="14" y="441"/>
                  </a:cubicBezTo>
                  <a:cubicBezTo>
                    <a:pt x="14" y="441"/>
                    <a:pt x="14" y="441"/>
                    <a:pt x="14" y="441"/>
                  </a:cubicBezTo>
                  <a:cubicBezTo>
                    <a:pt x="14" y="441"/>
                    <a:pt x="14" y="441"/>
                    <a:pt x="14" y="441"/>
                  </a:cubicBezTo>
                  <a:cubicBezTo>
                    <a:pt x="14" y="442"/>
                    <a:pt x="14" y="442"/>
                    <a:pt x="14" y="442"/>
                  </a:cubicBezTo>
                  <a:cubicBezTo>
                    <a:pt x="3" y="459"/>
                    <a:pt x="0" y="481"/>
                    <a:pt x="6" y="501"/>
                  </a:cubicBezTo>
                  <a:cubicBezTo>
                    <a:pt x="11" y="517"/>
                    <a:pt x="22" y="531"/>
                    <a:pt x="36" y="540"/>
                  </a:cubicBezTo>
                  <a:cubicBezTo>
                    <a:pt x="35" y="553"/>
                    <a:pt x="37" y="565"/>
                    <a:pt x="43" y="576"/>
                  </a:cubicBezTo>
                  <a:cubicBezTo>
                    <a:pt x="45" y="580"/>
                    <a:pt x="47" y="584"/>
                    <a:pt x="50" y="587"/>
                  </a:cubicBezTo>
                  <a:cubicBezTo>
                    <a:pt x="48" y="603"/>
                    <a:pt x="52" y="619"/>
                    <a:pt x="62" y="632"/>
                  </a:cubicBezTo>
                  <a:cubicBezTo>
                    <a:pt x="75" y="649"/>
                    <a:pt x="75" y="649"/>
                    <a:pt x="75" y="649"/>
                  </a:cubicBezTo>
                  <a:cubicBezTo>
                    <a:pt x="75" y="652"/>
                    <a:pt x="75" y="654"/>
                    <a:pt x="74" y="657"/>
                  </a:cubicBezTo>
                  <a:cubicBezTo>
                    <a:pt x="74" y="667"/>
                    <a:pt x="73" y="680"/>
                    <a:pt x="74" y="694"/>
                  </a:cubicBezTo>
                  <a:cubicBezTo>
                    <a:pt x="77" y="715"/>
                    <a:pt x="85" y="732"/>
                    <a:pt x="97" y="746"/>
                  </a:cubicBezTo>
                  <a:cubicBezTo>
                    <a:pt x="114" y="764"/>
                    <a:pt x="139" y="773"/>
                    <a:pt x="169" y="773"/>
                  </a:cubicBezTo>
                  <a:cubicBezTo>
                    <a:pt x="189" y="773"/>
                    <a:pt x="212" y="769"/>
                    <a:pt x="240" y="761"/>
                  </a:cubicBezTo>
                  <a:cubicBezTo>
                    <a:pt x="241" y="779"/>
                    <a:pt x="243" y="801"/>
                    <a:pt x="244" y="830"/>
                  </a:cubicBezTo>
                  <a:cubicBezTo>
                    <a:pt x="246" y="867"/>
                    <a:pt x="276" y="896"/>
                    <a:pt x="313" y="896"/>
                  </a:cubicBezTo>
                  <a:cubicBezTo>
                    <a:pt x="618" y="896"/>
                    <a:pt x="618" y="896"/>
                    <a:pt x="618" y="896"/>
                  </a:cubicBezTo>
                  <a:cubicBezTo>
                    <a:pt x="638" y="896"/>
                    <a:pt x="658" y="887"/>
                    <a:pt x="671" y="871"/>
                  </a:cubicBezTo>
                  <a:cubicBezTo>
                    <a:pt x="684" y="855"/>
                    <a:pt x="690" y="834"/>
                    <a:pt x="686" y="814"/>
                  </a:cubicBezTo>
                  <a:cubicBezTo>
                    <a:pt x="658" y="658"/>
                    <a:pt x="658" y="658"/>
                    <a:pt x="658" y="658"/>
                  </a:cubicBezTo>
                  <a:cubicBezTo>
                    <a:pt x="657" y="650"/>
                    <a:pt x="659" y="643"/>
                    <a:pt x="664" y="637"/>
                  </a:cubicBezTo>
                  <a:cubicBezTo>
                    <a:pt x="686" y="610"/>
                    <a:pt x="712" y="578"/>
                    <a:pt x="733" y="541"/>
                  </a:cubicBezTo>
                  <a:cubicBezTo>
                    <a:pt x="756" y="501"/>
                    <a:pt x="770" y="460"/>
                    <a:pt x="777" y="417"/>
                  </a:cubicBezTo>
                  <a:cubicBezTo>
                    <a:pt x="786" y="355"/>
                    <a:pt x="784" y="298"/>
                    <a:pt x="772" y="247"/>
                  </a:cubicBezTo>
                  <a:cubicBezTo>
                    <a:pt x="759" y="198"/>
                    <a:pt x="737" y="154"/>
                    <a:pt x="706" y="118"/>
                  </a:cubicBezTo>
                  <a:close/>
                  <a:moveTo>
                    <a:pt x="729" y="410"/>
                  </a:moveTo>
                  <a:cubicBezTo>
                    <a:pt x="717" y="491"/>
                    <a:pt x="674" y="550"/>
                    <a:pt x="627" y="606"/>
                  </a:cubicBezTo>
                  <a:cubicBezTo>
                    <a:pt x="613" y="622"/>
                    <a:pt x="607" y="645"/>
                    <a:pt x="611" y="666"/>
                  </a:cubicBezTo>
                  <a:cubicBezTo>
                    <a:pt x="639" y="823"/>
                    <a:pt x="639" y="823"/>
                    <a:pt x="639" y="823"/>
                  </a:cubicBezTo>
                  <a:cubicBezTo>
                    <a:pt x="640" y="829"/>
                    <a:pt x="638" y="835"/>
                    <a:pt x="634" y="840"/>
                  </a:cubicBezTo>
                  <a:cubicBezTo>
                    <a:pt x="630" y="845"/>
                    <a:pt x="624" y="847"/>
                    <a:pt x="618" y="847"/>
                  </a:cubicBezTo>
                  <a:cubicBezTo>
                    <a:pt x="313" y="847"/>
                    <a:pt x="313" y="847"/>
                    <a:pt x="313" y="847"/>
                  </a:cubicBezTo>
                  <a:cubicBezTo>
                    <a:pt x="302" y="847"/>
                    <a:pt x="293" y="839"/>
                    <a:pt x="292" y="827"/>
                  </a:cubicBezTo>
                  <a:cubicBezTo>
                    <a:pt x="290" y="774"/>
                    <a:pt x="286" y="742"/>
                    <a:pt x="284" y="724"/>
                  </a:cubicBezTo>
                  <a:cubicBezTo>
                    <a:pt x="284" y="715"/>
                    <a:pt x="272" y="706"/>
                    <a:pt x="260" y="706"/>
                  </a:cubicBezTo>
                  <a:cubicBezTo>
                    <a:pt x="258" y="706"/>
                    <a:pt x="256" y="706"/>
                    <a:pt x="254" y="707"/>
                  </a:cubicBezTo>
                  <a:cubicBezTo>
                    <a:pt x="216" y="720"/>
                    <a:pt x="189" y="725"/>
                    <a:pt x="169" y="725"/>
                  </a:cubicBezTo>
                  <a:cubicBezTo>
                    <a:pt x="95" y="725"/>
                    <a:pt x="134" y="648"/>
                    <a:pt x="120" y="629"/>
                  </a:cubicBezTo>
                  <a:cubicBezTo>
                    <a:pt x="101" y="604"/>
                    <a:pt x="101" y="604"/>
                    <a:pt x="101" y="604"/>
                  </a:cubicBezTo>
                  <a:cubicBezTo>
                    <a:pt x="96" y="597"/>
                    <a:pt x="96" y="589"/>
                    <a:pt x="100" y="583"/>
                  </a:cubicBezTo>
                  <a:cubicBezTo>
                    <a:pt x="110" y="568"/>
                    <a:pt x="110" y="568"/>
                    <a:pt x="110" y="568"/>
                  </a:cubicBezTo>
                  <a:cubicBezTo>
                    <a:pt x="98" y="565"/>
                    <a:pt x="98" y="565"/>
                    <a:pt x="98" y="565"/>
                  </a:cubicBezTo>
                  <a:cubicBezTo>
                    <a:pt x="93" y="563"/>
                    <a:pt x="89" y="560"/>
                    <a:pt x="86" y="555"/>
                  </a:cubicBezTo>
                  <a:cubicBezTo>
                    <a:pt x="84" y="550"/>
                    <a:pt x="84" y="545"/>
                    <a:pt x="86" y="540"/>
                  </a:cubicBezTo>
                  <a:cubicBezTo>
                    <a:pt x="94" y="519"/>
                    <a:pt x="94" y="519"/>
                    <a:pt x="94" y="519"/>
                  </a:cubicBezTo>
                  <a:cubicBezTo>
                    <a:pt x="95" y="517"/>
                    <a:pt x="94" y="514"/>
                    <a:pt x="92" y="513"/>
                  </a:cubicBezTo>
                  <a:cubicBezTo>
                    <a:pt x="65" y="501"/>
                    <a:pt x="65" y="501"/>
                    <a:pt x="65" y="501"/>
                  </a:cubicBezTo>
                  <a:cubicBezTo>
                    <a:pt x="59" y="499"/>
                    <a:pt x="54" y="493"/>
                    <a:pt x="52" y="487"/>
                  </a:cubicBezTo>
                  <a:cubicBezTo>
                    <a:pt x="50" y="480"/>
                    <a:pt x="51" y="473"/>
                    <a:pt x="55" y="467"/>
                  </a:cubicBezTo>
                  <a:cubicBezTo>
                    <a:pt x="55" y="466"/>
                    <a:pt x="55" y="466"/>
                    <a:pt x="55" y="466"/>
                  </a:cubicBezTo>
                  <a:cubicBezTo>
                    <a:pt x="73" y="438"/>
                    <a:pt x="97" y="412"/>
                    <a:pt x="112" y="381"/>
                  </a:cubicBezTo>
                  <a:cubicBezTo>
                    <a:pt x="118" y="368"/>
                    <a:pt x="118" y="368"/>
                    <a:pt x="118" y="368"/>
                  </a:cubicBezTo>
                  <a:cubicBezTo>
                    <a:pt x="122" y="359"/>
                    <a:pt x="117" y="345"/>
                    <a:pt x="115" y="335"/>
                  </a:cubicBezTo>
                  <a:cubicBezTo>
                    <a:pt x="112" y="325"/>
                    <a:pt x="112" y="325"/>
                    <a:pt x="112" y="325"/>
                  </a:cubicBezTo>
                  <a:cubicBezTo>
                    <a:pt x="107" y="301"/>
                    <a:pt x="108" y="271"/>
                    <a:pt x="114" y="248"/>
                  </a:cubicBezTo>
                  <a:cubicBezTo>
                    <a:pt x="146" y="120"/>
                    <a:pt x="286" y="48"/>
                    <a:pt x="425" y="48"/>
                  </a:cubicBezTo>
                  <a:cubicBezTo>
                    <a:pt x="597" y="48"/>
                    <a:pt x="767" y="158"/>
                    <a:pt x="729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6"/>
            <p:cNvSpPr>
              <a:spLocks/>
            </p:cNvSpPr>
            <p:nvPr/>
          </p:nvSpPr>
          <p:spPr bwMode="auto">
            <a:xfrm>
              <a:off x="5184776" y="2062163"/>
              <a:ext cx="2085975" cy="1700213"/>
            </a:xfrm>
            <a:custGeom>
              <a:avLst/>
              <a:gdLst>
                <a:gd name="T0" fmla="*/ 367 w 554"/>
                <a:gd name="T1" fmla="*/ 21 h 452"/>
                <a:gd name="T2" fmla="*/ 325 w 554"/>
                <a:gd name="T3" fmla="*/ 5 h 452"/>
                <a:gd name="T4" fmla="*/ 298 w 554"/>
                <a:gd name="T5" fmla="*/ 11 h 452"/>
                <a:gd name="T6" fmla="*/ 267 w 554"/>
                <a:gd name="T7" fmla="*/ 0 h 452"/>
                <a:gd name="T8" fmla="*/ 243 w 554"/>
                <a:gd name="T9" fmla="*/ 7 h 452"/>
                <a:gd name="T10" fmla="*/ 223 w 554"/>
                <a:gd name="T11" fmla="*/ 5 h 452"/>
                <a:gd name="T12" fmla="*/ 168 w 554"/>
                <a:gd name="T13" fmla="*/ 24 h 452"/>
                <a:gd name="T14" fmla="*/ 163 w 554"/>
                <a:gd name="T15" fmla="*/ 24 h 452"/>
                <a:gd name="T16" fmla="*/ 96 w 554"/>
                <a:gd name="T17" fmla="*/ 54 h 452"/>
                <a:gd name="T18" fmla="*/ 38 w 554"/>
                <a:gd name="T19" fmla="*/ 123 h 452"/>
                <a:gd name="T20" fmla="*/ 15 w 554"/>
                <a:gd name="T21" fmla="*/ 156 h 452"/>
                <a:gd name="T22" fmla="*/ 15 w 554"/>
                <a:gd name="T23" fmla="*/ 161 h 452"/>
                <a:gd name="T24" fmla="*/ 0 w 554"/>
                <a:gd name="T25" fmla="*/ 210 h 452"/>
                <a:gd name="T26" fmla="*/ 39 w 554"/>
                <a:gd name="T27" fmla="*/ 282 h 452"/>
                <a:gd name="T28" fmla="*/ 103 w 554"/>
                <a:gd name="T29" fmla="*/ 327 h 452"/>
                <a:gd name="T30" fmla="*/ 135 w 554"/>
                <a:gd name="T31" fmla="*/ 319 h 452"/>
                <a:gd name="T32" fmla="*/ 177 w 554"/>
                <a:gd name="T33" fmla="*/ 344 h 452"/>
                <a:gd name="T34" fmla="*/ 260 w 554"/>
                <a:gd name="T35" fmla="*/ 403 h 452"/>
                <a:gd name="T36" fmla="*/ 296 w 554"/>
                <a:gd name="T37" fmla="*/ 395 h 452"/>
                <a:gd name="T38" fmla="*/ 391 w 554"/>
                <a:gd name="T39" fmla="*/ 452 h 452"/>
                <a:gd name="T40" fmla="*/ 492 w 554"/>
                <a:gd name="T41" fmla="*/ 382 h 452"/>
                <a:gd name="T42" fmla="*/ 549 w 554"/>
                <a:gd name="T43" fmla="*/ 287 h 452"/>
                <a:gd name="T44" fmla="*/ 547 w 554"/>
                <a:gd name="T45" fmla="*/ 267 h 452"/>
                <a:gd name="T46" fmla="*/ 554 w 554"/>
                <a:gd name="T47" fmla="*/ 235 h 452"/>
                <a:gd name="T48" fmla="*/ 536 w 554"/>
                <a:gd name="T49" fmla="*/ 185 h 452"/>
                <a:gd name="T50" fmla="*/ 537 w 554"/>
                <a:gd name="T51" fmla="*/ 174 h 452"/>
                <a:gd name="T52" fmla="*/ 493 w 554"/>
                <a:gd name="T53" fmla="*/ 106 h 452"/>
                <a:gd name="T54" fmla="*/ 367 w 554"/>
                <a:gd name="T55" fmla="*/ 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4" h="452">
                  <a:moveTo>
                    <a:pt x="367" y="21"/>
                  </a:moveTo>
                  <a:cubicBezTo>
                    <a:pt x="356" y="11"/>
                    <a:pt x="341" y="5"/>
                    <a:pt x="325" y="5"/>
                  </a:cubicBezTo>
                  <a:cubicBezTo>
                    <a:pt x="315" y="5"/>
                    <a:pt x="306" y="7"/>
                    <a:pt x="298" y="11"/>
                  </a:cubicBezTo>
                  <a:cubicBezTo>
                    <a:pt x="289" y="4"/>
                    <a:pt x="279" y="0"/>
                    <a:pt x="267" y="0"/>
                  </a:cubicBezTo>
                  <a:cubicBezTo>
                    <a:pt x="258" y="0"/>
                    <a:pt x="250" y="3"/>
                    <a:pt x="243" y="7"/>
                  </a:cubicBezTo>
                  <a:cubicBezTo>
                    <a:pt x="237" y="5"/>
                    <a:pt x="230" y="5"/>
                    <a:pt x="223" y="5"/>
                  </a:cubicBezTo>
                  <a:cubicBezTo>
                    <a:pt x="203" y="5"/>
                    <a:pt x="183" y="12"/>
                    <a:pt x="168" y="24"/>
                  </a:cubicBezTo>
                  <a:cubicBezTo>
                    <a:pt x="166" y="24"/>
                    <a:pt x="165" y="24"/>
                    <a:pt x="163" y="24"/>
                  </a:cubicBezTo>
                  <a:cubicBezTo>
                    <a:pt x="136" y="24"/>
                    <a:pt x="112" y="36"/>
                    <a:pt x="96" y="54"/>
                  </a:cubicBezTo>
                  <a:cubicBezTo>
                    <a:pt x="63" y="60"/>
                    <a:pt x="38" y="89"/>
                    <a:pt x="38" y="123"/>
                  </a:cubicBezTo>
                  <a:cubicBezTo>
                    <a:pt x="24" y="128"/>
                    <a:pt x="15" y="141"/>
                    <a:pt x="15" y="156"/>
                  </a:cubicBezTo>
                  <a:cubicBezTo>
                    <a:pt x="15" y="158"/>
                    <a:pt x="15" y="159"/>
                    <a:pt x="15" y="161"/>
                  </a:cubicBezTo>
                  <a:cubicBezTo>
                    <a:pt x="6" y="175"/>
                    <a:pt x="0" y="192"/>
                    <a:pt x="0" y="210"/>
                  </a:cubicBezTo>
                  <a:cubicBezTo>
                    <a:pt x="0" y="240"/>
                    <a:pt x="16" y="266"/>
                    <a:pt x="39" y="282"/>
                  </a:cubicBezTo>
                  <a:cubicBezTo>
                    <a:pt x="48" y="308"/>
                    <a:pt x="74" y="327"/>
                    <a:pt x="103" y="327"/>
                  </a:cubicBezTo>
                  <a:cubicBezTo>
                    <a:pt x="115" y="327"/>
                    <a:pt x="126" y="324"/>
                    <a:pt x="135" y="319"/>
                  </a:cubicBezTo>
                  <a:cubicBezTo>
                    <a:pt x="145" y="332"/>
                    <a:pt x="160" y="341"/>
                    <a:pt x="177" y="344"/>
                  </a:cubicBezTo>
                  <a:cubicBezTo>
                    <a:pt x="189" y="378"/>
                    <a:pt x="222" y="403"/>
                    <a:pt x="260" y="403"/>
                  </a:cubicBezTo>
                  <a:cubicBezTo>
                    <a:pt x="273" y="403"/>
                    <a:pt x="285" y="400"/>
                    <a:pt x="296" y="395"/>
                  </a:cubicBezTo>
                  <a:cubicBezTo>
                    <a:pt x="314" y="429"/>
                    <a:pt x="350" y="452"/>
                    <a:pt x="391" y="452"/>
                  </a:cubicBezTo>
                  <a:cubicBezTo>
                    <a:pt x="437" y="452"/>
                    <a:pt x="477" y="423"/>
                    <a:pt x="492" y="382"/>
                  </a:cubicBezTo>
                  <a:cubicBezTo>
                    <a:pt x="526" y="364"/>
                    <a:pt x="549" y="328"/>
                    <a:pt x="549" y="287"/>
                  </a:cubicBezTo>
                  <a:cubicBezTo>
                    <a:pt x="549" y="280"/>
                    <a:pt x="548" y="274"/>
                    <a:pt x="547" y="267"/>
                  </a:cubicBezTo>
                  <a:cubicBezTo>
                    <a:pt x="552" y="257"/>
                    <a:pt x="554" y="246"/>
                    <a:pt x="554" y="235"/>
                  </a:cubicBezTo>
                  <a:cubicBezTo>
                    <a:pt x="554" y="216"/>
                    <a:pt x="547" y="199"/>
                    <a:pt x="536" y="185"/>
                  </a:cubicBezTo>
                  <a:cubicBezTo>
                    <a:pt x="536" y="182"/>
                    <a:pt x="537" y="178"/>
                    <a:pt x="537" y="174"/>
                  </a:cubicBezTo>
                  <a:cubicBezTo>
                    <a:pt x="537" y="144"/>
                    <a:pt x="519" y="118"/>
                    <a:pt x="493" y="106"/>
                  </a:cubicBezTo>
                  <a:cubicBezTo>
                    <a:pt x="472" y="57"/>
                    <a:pt x="423" y="22"/>
                    <a:pt x="36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412600" y="6076092"/>
            <a:ext cx="310974" cy="360075"/>
            <a:chOff x="4937125" y="1749425"/>
            <a:chExt cx="392113" cy="454025"/>
          </a:xfrm>
          <a:solidFill>
            <a:schemeClr val="tx1"/>
          </a:solidFill>
        </p:grpSpPr>
        <p:sp>
          <p:nvSpPr>
            <p:cNvPr id="304" name="Freeform 58"/>
            <p:cNvSpPr>
              <a:spLocks/>
            </p:cNvSpPr>
            <p:nvPr/>
          </p:nvSpPr>
          <p:spPr bwMode="auto">
            <a:xfrm>
              <a:off x="5016500" y="2016125"/>
              <a:ext cx="79375" cy="19050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9"/>
            <p:cNvSpPr>
              <a:spLocks/>
            </p:cNvSpPr>
            <p:nvPr/>
          </p:nvSpPr>
          <p:spPr bwMode="auto">
            <a:xfrm>
              <a:off x="5046663" y="1952625"/>
              <a:ext cx="84138" cy="19050"/>
            </a:xfrm>
            <a:custGeom>
              <a:avLst/>
              <a:gdLst>
                <a:gd name="T0" fmla="*/ 15 w 17"/>
                <a:gd name="T1" fmla="*/ 4 h 4"/>
                <a:gd name="T2" fmla="*/ 2 w 17"/>
                <a:gd name="T3" fmla="*/ 4 h 4"/>
                <a:gd name="T4" fmla="*/ 0 w 17"/>
                <a:gd name="T5" fmla="*/ 2 h 4"/>
                <a:gd name="T6" fmla="*/ 2 w 17"/>
                <a:gd name="T7" fmla="*/ 0 h 4"/>
                <a:gd name="T8" fmla="*/ 15 w 17"/>
                <a:gd name="T9" fmla="*/ 0 h 4"/>
                <a:gd name="T10" fmla="*/ 17 w 17"/>
                <a:gd name="T11" fmla="*/ 2 h 4"/>
                <a:gd name="T12" fmla="*/ 15 w 1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">
                  <a:moveTo>
                    <a:pt x="1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4"/>
                    <a:pt x="16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60"/>
            <p:cNvSpPr>
              <a:spLocks/>
            </p:cNvSpPr>
            <p:nvPr/>
          </p:nvSpPr>
          <p:spPr bwMode="auto">
            <a:xfrm>
              <a:off x="4976813" y="2055813"/>
              <a:ext cx="307975" cy="117475"/>
            </a:xfrm>
            <a:custGeom>
              <a:avLst/>
              <a:gdLst>
                <a:gd name="T0" fmla="*/ 61 w 62"/>
                <a:gd name="T1" fmla="*/ 16 h 24"/>
                <a:gd name="T2" fmla="*/ 52 w 62"/>
                <a:gd name="T3" fmla="*/ 0 h 24"/>
                <a:gd name="T4" fmla="*/ 10 w 62"/>
                <a:gd name="T5" fmla="*/ 0 h 24"/>
                <a:gd name="T6" fmla="*/ 7 w 62"/>
                <a:gd name="T7" fmla="*/ 4 h 24"/>
                <a:gd name="T8" fmla="*/ 15 w 62"/>
                <a:gd name="T9" fmla="*/ 4 h 24"/>
                <a:gd name="T10" fmla="*/ 17 w 62"/>
                <a:gd name="T11" fmla="*/ 6 h 24"/>
                <a:gd name="T12" fmla="*/ 15 w 62"/>
                <a:gd name="T13" fmla="*/ 8 h 24"/>
                <a:gd name="T14" fmla="*/ 5 w 62"/>
                <a:gd name="T15" fmla="*/ 8 h 24"/>
                <a:gd name="T16" fmla="*/ 1 w 62"/>
                <a:gd name="T17" fmla="*/ 16 h 24"/>
                <a:gd name="T18" fmla="*/ 9 w 62"/>
                <a:gd name="T19" fmla="*/ 16 h 24"/>
                <a:gd name="T20" fmla="*/ 11 w 62"/>
                <a:gd name="T21" fmla="*/ 18 h 24"/>
                <a:gd name="T22" fmla="*/ 9 w 62"/>
                <a:gd name="T23" fmla="*/ 20 h 24"/>
                <a:gd name="T24" fmla="*/ 0 w 62"/>
                <a:gd name="T25" fmla="*/ 20 h 24"/>
                <a:gd name="T26" fmla="*/ 0 w 62"/>
                <a:gd name="T27" fmla="*/ 21 h 24"/>
                <a:gd name="T28" fmla="*/ 9 w 62"/>
                <a:gd name="T29" fmla="*/ 24 h 24"/>
                <a:gd name="T30" fmla="*/ 52 w 62"/>
                <a:gd name="T31" fmla="*/ 24 h 24"/>
                <a:gd name="T32" fmla="*/ 61 w 62"/>
                <a:gd name="T33" fmla="*/ 21 h 24"/>
                <a:gd name="T34" fmla="*/ 62 w 62"/>
                <a:gd name="T35" fmla="*/ 20 h 24"/>
                <a:gd name="T36" fmla="*/ 61 w 62"/>
                <a:gd name="T3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4">
                  <a:moveTo>
                    <a:pt x="61" y="16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7" y="5"/>
                    <a:pt x="17" y="6"/>
                  </a:cubicBezTo>
                  <a:cubicBezTo>
                    <a:pt x="17" y="7"/>
                    <a:pt x="16" y="8"/>
                    <a:pt x="1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2"/>
                    <a:pt x="1" y="16"/>
                    <a:pt x="1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1" y="17"/>
                    <a:pt x="11" y="18"/>
                  </a:cubicBezTo>
                  <a:cubicBezTo>
                    <a:pt x="11" y="19"/>
                    <a:pt x="10" y="20"/>
                    <a:pt x="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4" y="24"/>
                    <a:pt x="9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7" y="24"/>
                    <a:pt x="60" y="23"/>
                    <a:pt x="61" y="21"/>
                  </a:cubicBezTo>
                  <a:cubicBezTo>
                    <a:pt x="62" y="21"/>
                    <a:pt x="62" y="20"/>
                    <a:pt x="62" y="20"/>
                  </a:cubicBezTo>
                  <a:cubicBezTo>
                    <a:pt x="62" y="18"/>
                    <a:pt x="61" y="17"/>
                    <a:pt x="6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61"/>
            <p:cNvSpPr>
              <a:spLocks noEditPoints="1"/>
            </p:cNvSpPr>
            <p:nvPr/>
          </p:nvSpPr>
          <p:spPr bwMode="auto">
            <a:xfrm>
              <a:off x="4937125" y="1749425"/>
              <a:ext cx="392113" cy="454025"/>
            </a:xfrm>
            <a:custGeom>
              <a:avLst/>
              <a:gdLst>
                <a:gd name="T0" fmla="*/ 63 w 79"/>
                <a:gd name="T1" fmla="*/ 92 h 92"/>
                <a:gd name="T2" fmla="*/ 15 w 79"/>
                <a:gd name="T3" fmla="*/ 92 h 92"/>
                <a:gd name="T4" fmla="*/ 2 w 79"/>
                <a:gd name="T5" fmla="*/ 87 h 92"/>
                <a:gd name="T6" fmla="*/ 3 w 79"/>
                <a:gd name="T7" fmla="*/ 78 h 92"/>
                <a:gd name="T8" fmla="*/ 28 w 79"/>
                <a:gd name="T9" fmla="*/ 31 h 92"/>
                <a:gd name="T10" fmla="*/ 28 w 79"/>
                <a:gd name="T11" fmla="*/ 10 h 92"/>
                <a:gd name="T12" fmla="*/ 27 w 79"/>
                <a:gd name="T13" fmla="*/ 10 h 92"/>
                <a:gd name="T14" fmla="*/ 23 w 79"/>
                <a:gd name="T15" fmla="*/ 9 h 92"/>
                <a:gd name="T16" fmla="*/ 23 w 79"/>
                <a:gd name="T17" fmla="*/ 8 h 92"/>
                <a:gd name="T18" fmla="*/ 22 w 79"/>
                <a:gd name="T19" fmla="*/ 2 h 92"/>
                <a:gd name="T20" fmla="*/ 24 w 79"/>
                <a:gd name="T21" fmla="*/ 0 h 92"/>
                <a:gd name="T22" fmla="*/ 54 w 79"/>
                <a:gd name="T23" fmla="*/ 0 h 92"/>
                <a:gd name="T24" fmla="*/ 56 w 79"/>
                <a:gd name="T25" fmla="*/ 2 h 92"/>
                <a:gd name="T26" fmla="*/ 55 w 79"/>
                <a:gd name="T27" fmla="*/ 8 h 92"/>
                <a:gd name="T28" fmla="*/ 55 w 79"/>
                <a:gd name="T29" fmla="*/ 9 h 92"/>
                <a:gd name="T30" fmla="*/ 51 w 79"/>
                <a:gd name="T31" fmla="*/ 10 h 92"/>
                <a:gd name="T32" fmla="*/ 50 w 79"/>
                <a:gd name="T33" fmla="*/ 10 h 92"/>
                <a:gd name="T34" fmla="*/ 50 w 79"/>
                <a:gd name="T35" fmla="*/ 12 h 92"/>
                <a:gd name="T36" fmla="*/ 50 w 79"/>
                <a:gd name="T37" fmla="*/ 31 h 92"/>
                <a:gd name="T38" fmla="*/ 76 w 79"/>
                <a:gd name="T39" fmla="*/ 78 h 92"/>
                <a:gd name="T40" fmla="*/ 76 w 79"/>
                <a:gd name="T41" fmla="*/ 87 h 92"/>
                <a:gd name="T42" fmla="*/ 63 w 79"/>
                <a:gd name="T43" fmla="*/ 92 h 92"/>
                <a:gd name="T44" fmla="*/ 26 w 79"/>
                <a:gd name="T45" fmla="*/ 6 h 92"/>
                <a:gd name="T46" fmla="*/ 27 w 79"/>
                <a:gd name="T47" fmla="*/ 6 h 92"/>
                <a:gd name="T48" fmla="*/ 32 w 79"/>
                <a:gd name="T49" fmla="*/ 10 h 92"/>
                <a:gd name="T50" fmla="*/ 32 w 79"/>
                <a:gd name="T51" fmla="*/ 32 h 92"/>
                <a:gd name="T52" fmla="*/ 32 w 79"/>
                <a:gd name="T53" fmla="*/ 33 h 92"/>
                <a:gd name="T54" fmla="*/ 6 w 79"/>
                <a:gd name="T55" fmla="*/ 80 h 92"/>
                <a:gd name="T56" fmla="*/ 5 w 79"/>
                <a:gd name="T57" fmla="*/ 85 h 92"/>
                <a:gd name="T58" fmla="*/ 15 w 79"/>
                <a:gd name="T59" fmla="*/ 88 h 92"/>
                <a:gd name="T60" fmla="*/ 63 w 79"/>
                <a:gd name="T61" fmla="*/ 88 h 92"/>
                <a:gd name="T62" fmla="*/ 73 w 79"/>
                <a:gd name="T63" fmla="*/ 85 h 92"/>
                <a:gd name="T64" fmla="*/ 72 w 79"/>
                <a:gd name="T65" fmla="*/ 80 h 92"/>
                <a:gd name="T66" fmla="*/ 47 w 79"/>
                <a:gd name="T67" fmla="*/ 33 h 92"/>
                <a:gd name="T68" fmla="*/ 46 w 79"/>
                <a:gd name="T69" fmla="*/ 32 h 92"/>
                <a:gd name="T70" fmla="*/ 46 w 79"/>
                <a:gd name="T71" fmla="*/ 10 h 92"/>
                <a:gd name="T72" fmla="*/ 51 w 79"/>
                <a:gd name="T73" fmla="*/ 6 h 92"/>
                <a:gd name="T74" fmla="*/ 52 w 79"/>
                <a:gd name="T75" fmla="*/ 6 h 92"/>
                <a:gd name="T76" fmla="*/ 52 w 79"/>
                <a:gd name="T77" fmla="*/ 4 h 92"/>
                <a:gd name="T78" fmla="*/ 26 w 79"/>
                <a:gd name="T79" fmla="*/ 4 h 92"/>
                <a:gd name="T80" fmla="*/ 26 w 79"/>
                <a:gd name="T81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9" h="92">
                  <a:moveTo>
                    <a:pt x="63" y="92"/>
                  </a:moveTo>
                  <a:cubicBezTo>
                    <a:pt x="15" y="92"/>
                    <a:pt x="15" y="92"/>
                    <a:pt x="15" y="92"/>
                  </a:cubicBezTo>
                  <a:cubicBezTo>
                    <a:pt x="8" y="92"/>
                    <a:pt x="4" y="90"/>
                    <a:pt x="2" y="87"/>
                  </a:cubicBezTo>
                  <a:cubicBezTo>
                    <a:pt x="0" y="83"/>
                    <a:pt x="2" y="78"/>
                    <a:pt x="3" y="78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4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2" y="6"/>
                    <a:pt x="22" y="2"/>
                    <a:pt x="22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1"/>
                    <a:pt x="56" y="2"/>
                  </a:cubicBezTo>
                  <a:cubicBezTo>
                    <a:pt x="56" y="2"/>
                    <a:pt x="56" y="6"/>
                    <a:pt x="55" y="8"/>
                  </a:cubicBezTo>
                  <a:cubicBezTo>
                    <a:pt x="55" y="8"/>
                    <a:pt x="55" y="8"/>
                    <a:pt x="55" y="9"/>
                  </a:cubicBezTo>
                  <a:cubicBezTo>
                    <a:pt x="54" y="10"/>
                    <a:pt x="53" y="10"/>
                    <a:pt x="51" y="10"/>
                  </a:cubicBezTo>
                  <a:cubicBezTo>
                    <a:pt x="51" y="10"/>
                    <a:pt x="50" y="10"/>
                    <a:pt x="50" y="1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9" y="83"/>
                    <a:pt x="76" y="87"/>
                  </a:cubicBezTo>
                  <a:cubicBezTo>
                    <a:pt x="74" y="90"/>
                    <a:pt x="70" y="92"/>
                    <a:pt x="63" y="92"/>
                  </a:cubicBezTo>
                  <a:close/>
                  <a:moveTo>
                    <a:pt x="26" y="6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9" y="6"/>
                    <a:pt x="31" y="7"/>
                    <a:pt x="32" y="10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4" y="83"/>
                    <a:pt x="5" y="85"/>
                  </a:cubicBezTo>
                  <a:cubicBezTo>
                    <a:pt x="7" y="87"/>
                    <a:pt x="10" y="88"/>
                    <a:pt x="15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8" y="88"/>
                    <a:pt x="72" y="87"/>
                    <a:pt x="73" y="85"/>
                  </a:cubicBezTo>
                  <a:cubicBezTo>
                    <a:pt x="74" y="83"/>
                    <a:pt x="72" y="80"/>
                    <a:pt x="72" y="80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6" y="32"/>
                    <a:pt x="46" y="3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2" y="5"/>
                    <a:pt x="52" y="5"/>
                    <a:pt x="52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5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8" name="Group 307"/>
          <p:cNvGrpSpPr/>
          <p:nvPr/>
        </p:nvGrpSpPr>
        <p:grpSpPr>
          <a:xfrm>
            <a:off x="3187939" y="6056345"/>
            <a:ext cx="442687" cy="399568"/>
            <a:chOff x="3355975" y="954088"/>
            <a:chExt cx="733426" cy="661987"/>
          </a:xfrm>
          <a:solidFill>
            <a:schemeClr val="tx1"/>
          </a:solidFill>
        </p:grpSpPr>
        <p:sp>
          <p:nvSpPr>
            <p:cNvPr id="309" name="Rectangle 6"/>
            <p:cNvSpPr>
              <a:spLocks noChangeArrowheads="1"/>
            </p:cNvSpPr>
            <p:nvPr/>
          </p:nvSpPr>
          <p:spPr bwMode="auto">
            <a:xfrm>
              <a:off x="3476625" y="1155700"/>
              <a:ext cx="293688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Rectangle 7"/>
            <p:cNvSpPr>
              <a:spLocks noChangeArrowheads="1"/>
            </p:cNvSpPr>
            <p:nvPr/>
          </p:nvSpPr>
          <p:spPr bwMode="auto">
            <a:xfrm>
              <a:off x="3476625" y="1238250"/>
              <a:ext cx="236538" cy="20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Rectangle 8"/>
            <p:cNvSpPr>
              <a:spLocks noChangeArrowheads="1"/>
            </p:cNvSpPr>
            <p:nvPr/>
          </p:nvSpPr>
          <p:spPr bwMode="auto">
            <a:xfrm>
              <a:off x="3476625" y="1325563"/>
              <a:ext cx="173038" cy="20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2" name="Group 311"/>
            <p:cNvGrpSpPr/>
            <p:nvPr/>
          </p:nvGrpSpPr>
          <p:grpSpPr>
            <a:xfrm>
              <a:off x="3355975" y="954088"/>
              <a:ext cx="733426" cy="661987"/>
              <a:chOff x="3355975" y="954088"/>
              <a:chExt cx="733426" cy="661987"/>
            </a:xfrm>
            <a:grpFill/>
          </p:grpSpPr>
          <p:sp>
            <p:nvSpPr>
              <p:cNvPr id="313" name="Freeform 5"/>
              <p:cNvSpPr>
                <a:spLocks noEditPoints="1"/>
              </p:cNvSpPr>
              <p:nvPr/>
            </p:nvSpPr>
            <p:spPr bwMode="auto">
              <a:xfrm>
                <a:off x="3355975" y="954088"/>
                <a:ext cx="534988" cy="661987"/>
              </a:xfrm>
              <a:custGeom>
                <a:avLst/>
                <a:gdLst>
                  <a:gd name="T0" fmla="*/ 312 w 337"/>
                  <a:gd name="T1" fmla="*/ 392 h 417"/>
                  <a:gd name="T2" fmla="*/ 25 w 337"/>
                  <a:gd name="T3" fmla="*/ 392 h 417"/>
                  <a:gd name="T4" fmla="*/ 25 w 337"/>
                  <a:gd name="T5" fmla="*/ 101 h 417"/>
                  <a:gd name="T6" fmla="*/ 100 w 337"/>
                  <a:gd name="T7" fmla="*/ 101 h 417"/>
                  <a:gd name="T8" fmla="*/ 100 w 337"/>
                  <a:gd name="T9" fmla="*/ 26 h 417"/>
                  <a:gd name="T10" fmla="*/ 312 w 337"/>
                  <a:gd name="T11" fmla="*/ 26 h 417"/>
                  <a:gd name="T12" fmla="*/ 312 w 337"/>
                  <a:gd name="T13" fmla="*/ 134 h 417"/>
                  <a:gd name="T14" fmla="*/ 337 w 337"/>
                  <a:gd name="T15" fmla="*/ 108 h 417"/>
                  <a:gd name="T16" fmla="*/ 337 w 337"/>
                  <a:gd name="T17" fmla="*/ 0 h 417"/>
                  <a:gd name="T18" fmla="*/ 89 w 337"/>
                  <a:gd name="T19" fmla="*/ 0 h 417"/>
                  <a:gd name="T20" fmla="*/ 0 w 337"/>
                  <a:gd name="T21" fmla="*/ 89 h 417"/>
                  <a:gd name="T22" fmla="*/ 0 w 337"/>
                  <a:gd name="T23" fmla="*/ 417 h 417"/>
                  <a:gd name="T24" fmla="*/ 337 w 337"/>
                  <a:gd name="T25" fmla="*/ 417 h 417"/>
                  <a:gd name="T26" fmla="*/ 337 w 337"/>
                  <a:gd name="T27" fmla="*/ 286 h 417"/>
                  <a:gd name="T28" fmla="*/ 312 w 337"/>
                  <a:gd name="T29" fmla="*/ 312 h 417"/>
                  <a:gd name="T30" fmla="*/ 312 w 337"/>
                  <a:gd name="T31" fmla="*/ 392 h 417"/>
                  <a:gd name="T32" fmla="*/ 37 w 337"/>
                  <a:gd name="T33" fmla="*/ 88 h 417"/>
                  <a:gd name="T34" fmla="*/ 88 w 337"/>
                  <a:gd name="T35" fmla="*/ 37 h 417"/>
                  <a:gd name="T36" fmla="*/ 88 w 337"/>
                  <a:gd name="T37" fmla="*/ 88 h 417"/>
                  <a:gd name="T38" fmla="*/ 37 w 337"/>
                  <a:gd name="T39" fmla="*/ 88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7" h="417">
                    <a:moveTo>
                      <a:pt x="312" y="392"/>
                    </a:moveTo>
                    <a:lnTo>
                      <a:pt x="25" y="392"/>
                    </a:lnTo>
                    <a:lnTo>
                      <a:pt x="25" y="101"/>
                    </a:lnTo>
                    <a:lnTo>
                      <a:pt x="100" y="101"/>
                    </a:lnTo>
                    <a:lnTo>
                      <a:pt x="100" y="26"/>
                    </a:lnTo>
                    <a:lnTo>
                      <a:pt x="312" y="26"/>
                    </a:lnTo>
                    <a:lnTo>
                      <a:pt x="312" y="134"/>
                    </a:lnTo>
                    <a:lnTo>
                      <a:pt x="337" y="108"/>
                    </a:lnTo>
                    <a:lnTo>
                      <a:pt x="337" y="0"/>
                    </a:lnTo>
                    <a:lnTo>
                      <a:pt x="89" y="0"/>
                    </a:lnTo>
                    <a:lnTo>
                      <a:pt x="0" y="89"/>
                    </a:lnTo>
                    <a:lnTo>
                      <a:pt x="0" y="417"/>
                    </a:lnTo>
                    <a:lnTo>
                      <a:pt x="337" y="417"/>
                    </a:lnTo>
                    <a:lnTo>
                      <a:pt x="337" y="286"/>
                    </a:lnTo>
                    <a:lnTo>
                      <a:pt x="312" y="312"/>
                    </a:lnTo>
                    <a:lnTo>
                      <a:pt x="312" y="392"/>
                    </a:lnTo>
                    <a:close/>
                    <a:moveTo>
                      <a:pt x="37" y="88"/>
                    </a:moveTo>
                    <a:lnTo>
                      <a:pt x="88" y="37"/>
                    </a:lnTo>
                    <a:lnTo>
                      <a:pt x="88" y="88"/>
                    </a:lnTo>
                    <a:lnTo>
                      <a:pt x="37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Freeform 9"/>
              <p:cNvSpPr>
                <a:spLocks noEditPoints="1"/>
              </p:cNvSpPr>
              <p:nvPr/>
            </p:nvSpPr>
            <p:spPr bwMode="auto">
              <a:xfrm>
                <a:off x="3659188" y="1069975"/>
                <a:ext cx="430213" cy="430212"/>
              </a:xfrm>
              <a:custGeom>
                <a:avLst/>
                <a:gdLst>
                  <a:gd name="T0" fmla="*/ 146 w 271"/>
                  <a:gd name="T1" fmla="*/ 35 h 271"/>
                  <a:gd name="T2" fmla="*/ 121 w 271"/>
                  <a:gd name="T3" fmla="*/ 61 h 271"/>
                  <a:gd name="T4" fmla="*/ 26 w 271"/>
                  <a:gd name="T5" fmla="*/ 156 h 271"/>
                  <a:gd name="T6" fmla="*/ 0 w 271"/>
                  <a:gd name="T7" fmla="*/ 271 h 271"/>
                  <a:gd name="T8" fmla="*/ 115 w 271"/>
                  <a:gd name="T9" fmla="*/ 245 h 271"/>
                  <a:gd name="T10" fmla="*/ 121 w 271"/>
                  <a:gd name="T11" fmla="*/ 239 h 271"/>
                  <a:gd name="T12" fmla="*/ 146 w 271"/>
                  <a:gd name="T13" fmla="*/ 213 h 271"/>
                  <a:gd name="T14" fmla="*/ 271 w 271"/>
                  <a:gd name="T15" fmla="*/ 89 h 271"/>
                  <a:gd name="T16" fmla="*/ 182 w 271"/>
                  <a:gd name="T17" fmla="*/ 0 h 271"/>
                  <a:gd name="T18" fmla="*/ 146 w 271"/>
                  <a:gd name="T19" fmla="*/ 35 h 271"/>
                  <a:gd name="T20" fmla="*/ 226 w 271"/>
                  <a:gd name="T21" fmla="*/ 68 h 271"/>
                  <a:gd name="T22" fmla="*/ 87 w 271"/>
                  <a:gd name="T23" fmla="*/ 207 h 271"/>
                  <a:gd name="T24" fmla="*/ 67 w 271"/>
                  <a:gd name="T25" fmla="*/ 187 h 271"/>
                  <a:gd name="T26" fmla="*/ 206 w 271"/>
                  <a:gd name="T27" fmla="*/ 48 h 271"/>
                  <a:gd name="T28" fmla="*/ 226 w 271"/>
                  <a:gd name="T29" fmla="*/ 68 h 271"/>
                  <a:gd name="T30" fmla="*/ 61 w 271"/>
                  <a:gd name="T31" fmla="*/ 181 h 271"/>
                  <a:gd name="T32" fmla="*/ 43 w 271"/>
                  <a:gd name="T33" fmla="*/ 163 h 271"/>
                  <a:gd name="T34" fmla="*/ 182 w 271"/>
                  <a:gd name="T35" fmla="*/ 24 h 271"/>
                  <a:gd name="T36" fmla="*/ 199 w 271"/>
                  <a:gd name="T37" fmla="*/ 42 h 271"/>
                  <a:gd name="T38" fmla="*/ 61 w 271"/>
                  <a:gd name="T39" fmla="*/ 181 h 271"/>
                  <a:gd name="T40" fmla="*/ 55 w 271"/>
                  <a:gd name="T41" fmla="*/ 187 h 271"/>
                  <a:gd name="T42" fmla="*/ 55 w 271"/>
                  <a:gd name="T43" fmla="*/ 187 h 271"/>
                  <a:gd name="T44" fmla="*/ 87 w 271"/>
                  <a:gd name="T45" fmla="*/ 219 h 271"/>
                  <a:gd name="T46" fmla="*/ 87 w 271"/>
                  <a:gd name="T47" fmla="*/ 219 h 271"/>
                  <a:gd name="T48" fmla="*/ 98 w 271"/>
                  <a:gd name="T49" fmla="*/ 230 h 271"/>
                  <a:gd name="T50" fmla="*/ 56 w 271"/>
                  <a:gd name="T51" fmla="*/ 240 h 271"/>
                  <a:gd name="T52" fmla="*/ 30 w 271"/>
                  <a:gd name="T53" fmla="*/ 215 h 271"/>
                  <a:gd name="T54" fmla="*/ 40 w 271"/>
                  <a:gd name="T55" fmla="*/ 172 h 271"/>
                  <a:gd name="T56" fmla="*/ 55 w 271"/>
                  <a:gd name="T57" fmla="*/ 187 h 271"/>
                  <a:gd name="T58" fmla="*/ 107 w 271"/>
                  <a:gd name="T59" fmla="*/ 227 h 271"/>
                  <a:gd name="T60" fmla="*/ 93 w 271"/>
                  <a:gd name="T61" fmla="*/ 213 h 271"/>
                  <a:gd name="T62" fmla="*/ 232 w 271"/>
                  <a:gd name="T63" fmla="*/ 75 h 271"/>
                  <a:gd name="T64" fmla="*/ 246 w 271"/>
                  <a:gd name="T65" fmla="*/ 89 h 271"/>
                  <a:gd name="T66" fmla="*/ 107 w 271"/>
                  <a:gd name="T67" fmla="*/ 227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1" h="271">
                    <a:moveTo>
                      <a:pt x="146" y="35"/>
                    </a:moveTo>
                    <a:lnTo>
                      <a:pt x="121" y="61"/>
                    </a:lnTo>
                    <a:lnTo>
                      <a:pt x="26" y="156"/>
                    </a:lnTo>
                    <a:lnTo>
                      <a:pt x="0" y="271"/>
                    </a:lnTo>
                    <a:lnTo>
                      <a:pt x="115" y="245"/>
                    </a:lnTo>
                    <a:lnTo>
                      <a:pt x="121" y="239"/>
                    </a:lnTo>
                    <a:lnTo>
                      <a:pt x="146" y="213"/>
                    </a:lnTo>
                    <a:lnTo>
                      <a:pt x="271" y="89"/>
                    </a:lnTo>
                    <a:lnTo>
                      <a:pt x="182" y="0"/>
                    </a:lnTo>
                    <a:lnTo>
                      <a:pt x="146" y="35"/>
                    </a:lnTo>
                    <a:close/>
                    <a:moveTo>
                      <a:pt x="226" y="68"/>
                    </a:moveTo>
                    <a:lnTo>
                      <a:pt x="87" y="207"/>
                    </a:lnTo>
                    <a:lnTo>
                      <a:pt x="67" y="187"/>
                    </a:lnTo>
                    <a:lnTo>
                      <a:pt x="206" y="48"/>
                    </a:lnTo>
                    <a:lnTo>
                      <a:pt x="226" y="68"/>
                    </a:lnTo>
                    <a:close/>
                    <a:moveTo>
                      <a:pt x="61" y="181"/>
                    </a:moveTo>
                    <a:lnTo>
                      <a:pt x="43" y="163"/>
                    </a:lnTo>
                    <a:lnTo>
                      <a:pt x="182" y="24"/>
                    </a:lnTo>
                    <a:lnTo>
                      <a:pt x="199" y="42"/>
                    </a:lnTo>
                    <a:lnTo>
                      <a:pt x="61" y="181"/>
                    </a:lnTo>
                    <a:close/>
                    <a:moveTo>
                      <a:pt x="55" y="187"/>
                    </a:moveTo>
                    <a:lnTo>
                      <a:pt x="55" y="187"/>
                    </a:lnTo>
                    <a:lnTo>
                      <a:pt x="87" y="219"/>
                    </a:lnTo>
                    <a:lnTo>
                      <a:pt x="87" y="219"/>
                    </a:lnTo>
                    <a:lnTo>
                      <a:pt x="98" y="230"/>
                    </a:lnTo>
                    <a:lnTo>
                      <a:pt x="56" y="240"/>
                    </a:lnTo>
                    <a:lnTo>
                      <a:pt x="30" y="215"/>
                    </a:lnTo>
                    <a:lnTo>
                      <a:pt x="40" y="172"/>
                    </a:lnTo>
                    <a:lnTo>
                      <a:pt x="55" y="187"/>
                    </a:lnTo>
                    <a:close/>
                    <a:moveTo>
                      <a:pt x="107" y="227"/>
                    </a:moveTo>
                    <a:lnTo>
                      <a:pt x="93" y="213"/>
                    </a:lnTo>
                    <a:lnTo>
                      <a:pt x="232" y="75"/>
                    </a:lnTo>
                    <a:lnTo>
                      <a:pt x="246" y="89"/>
                    </a:lnTo>
                    <a:lnTo>
                      <a:pt x="107" y="2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15" name="Group 314"/>
          <p:cNvGrpSpPr/>
          <p:nvPr/>
        </p:nvGrpSpPr>
        <p:grpSpPr>
          <a:xfrm>
            <a:off x="2235008" y="6091283"/>
            <a:ext cx="361764" cy="329693"/>
            <a:chOff x="8205788" y="-103188"/>
            <a:chExt cx="1343025" cy="1223964"/>
          </a:xfrm>
          <a:solidFill>
            <a:schemeClr val="tx1"/>
          </a:solidFill>
        </p:grpSpPr>
        <p:sp>
          <p:nvSpPr>
            <p:cNvPr id="316" name="Rectangle 12"/>
            <p:cNvSpPr>
              <a:spLocks noChangeArrowheads="1"/>
            </p:cNvSpPr>
            <p:nvPr/>
          </p:nvSpPr>
          <p:spPr bwMode="auto">
            <a:xfrm>
              <a:off x="8288338" y="868363"/>
              <a:ext cx="252413" cy="252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Rectangle 13"/>
            <p:cNvSpPr>
              <a:spLocks noChangeArrowheads="1"/>
            </p:cNvSpPr>
            <p:nvPr/>
          </p:nvSpPr>
          <p:spPr bwMode="auto">
            <a:xfrm>
              <a:off x="8624888" y="698500"/>
              <a:ext cx="252413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Rectangle 14"/>
            <p:cNvSpPr>
              <a:spLocks noChangeArrowheads="1"/>
            </p:cNvSpPr>
            <p:nvPr/>
          </p:nvSpPr>
          <p:spPr bwMode="auto">
            <a:xfrm>
              <a:off x="8961438" y="530225"/>
              <a:ext cx="252413" cy="5905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Rectangle 15"/>
            <p:cNvSpPr>
              <a:spLocks noChangeArrowheads="1"/>
            </p:cNvSpPr>
            <p:nvPr/>
          </p:nvSpPr>
          <p:spPr bwMode="auto">
            <a:xfrm>
              <a:off x="9297988" y="361950"/>
              <a:ext cx="250825" cy="758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16"/>
            <p:cNvSpPr>
              <a:spLocks/>
            </p:cNvSpPr>
            <p:nvPr/>
          </p:nvSpPr>
          <p:spPr bwMode="auto">
            <a:xfrm>
              <a:off x="8205788" y="-103188"/>
              <a:ext cx="1343025" cy="801688"/>
            </a:xfrm>
            <a:custGeom>
              <a:avLst/>
              <a:gdLst>
                <a:gd name="T0" fmla="*/ 727 w 846"/>
                <a:gd name="T1" fmla="*/ 120 h 505"/>
                <a:gd name="T2" fmla="*/ 569 w 846"/>
                <a:gd name="T3" fmla="*/ 120 h 505"/>
                <a:gd name="T4" fmla="*/ 370 w 846"/>
                <a:gd name="T5" fmla="*/ 266 h 505"/>
                <a:gd name="T6" fmla="*/ 264 w 846"/>
                <a:gd name="T7" fmla="*/ 213 h 505"/>
                <a:gd name="T8" fmla="*/ 0 w 846"/>
                <a:gd name="T9" fmla="*/ 439 h 505"/>
                <a:gd name="T10" fmla="*/ 0 w 846"/>
                <a:gd name="T11" fmla="*/ 505 h 505"/>
                <a:gd name="T12" fmla="*/ 264 w 846"/>
                <a:gd name="T13" fmla="*/ 279 h 505"/>
                <a:gd name="T14" fmla="*/ 370 w 846"/>
                <a:gd name="T15" fmla="*/ 333 h 505"/>
                <a:gd name="T16" fmla="*/ 595 w 846"/>
                <a:gd name="T17" fmla="*/ 173 h 505"/>
                <a:gd name="T18" fmla="*/ 754 w 846"/>
                <a:gd name="T19" fmla="*/ 173 h 505"/>
                <a:gd name="T20" fmla="*/ 846 w 846"/>
                <a:gd name="T21" fmla="*/ 80 h 505"/>
                <a:gd name="T22" fmla="*/ 846 w 846"/>
                <a:gd name="T23" fmla="*/ 0 h 505"/>
                <a:gd name="T24" fmla="*/ 727 w 846"/>
                <a:gd name="T25" fmla="*/ 12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6" h="505">
                  <a:moveTo>
                    <a:pt x="727" y="120"/>
                  </a:moveTo>
                  <a:lnTo>
                    <a:pt x="569" y="120"/>
                  </a:lnTo>
                  <a:lnTo>
                    <a:pt x="370" y="266"/>
                  </a:lnTo>
                  <a:lnTo>
                    <a:pt x="264" y="213"/>
                  </a:lnTo>
                  <a:lnTo>
                    <a:pt x="0" y="439"/>
                  </a:lnTo>
                  <a:lnTo>
                    <a:pt x="0" y="505"/>
                  </a:lnTo>
                  <a:lnTo>
                    <a:pt x="264" y="279"/>
                  </a:lnTo>
                  <a:lnTo>
                    <a:pt x="370" y="333"/>
                  </a:lnTo>
                  <a:lnTo>
                    <a:pt x="595" y="173"/>
                  </a:lnTo>
                  <a:lnTo>
                    <a:pt x="754" y="173"/>
                  </a:lnTo>
                  <a:lnTo>
                    <a:pt x="846" y="80"/>
                  </a:lnTo>
                  <a:lnTo>
                    <a:pt x="846" y="0"/>
                  </a:lnTo>
                  <a:lnTo>
                    <a:pt x="727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1" name="Group 320"/>
          <p:cNvGrpSpPr/>
          <p:nvPr/>
        </p:nvGrpSpPr>
        <p:grpSpPr>
          <a:xfrm>
            <a:off x="1258905" y="6091790"/>
            <a:ext cx="400245" cy="328678"/>
            <a:chOff x="3188335" y="2400396"/>
            <a:chExt cx="479426" cy="393701"/>
          </a:xfrm>
          <a:solidFill>
            <a:schemeClr val="tx1"/>
          </a:solidFill>
          <a:effectLst/>
        </p:grpSpPr>
        <p:sp>
          <p:nvSpPr>
            <p:cNvPr id="322" name="Freeform 47"/>
            <p:cNvSpPr>
              <a:spLocks/>
            </p:cNvSpPr>
            <p:nvPr/>
          </p:nvSpPr>
          <p:spPr bwMode="auto">
            <a:xfrm>
              <a:off x="3221673" y="2424209"/>
              <a:ext cx="374650" cy="369888"/>
            </a:xfrm>
            <a:custGeom>
              <a:avLst/>
              <a:gdLst>
                <a:gd name="T0" fmla="*/ 0 w 152"/>
                <a:gd name="T1" fmla="*/ 55 h 149"/>
                <a:gd name="T2" fmla="*/ 46 w 152"/>
                <a:gd name="T3" fmla="*/ 59 h 149"/>
                <a:gd name="T4" fmla="*/ 46 w 152"/>
                <a:gd name="T5" fmla="*/ 60 h 149"/>
                <a:gd name="T6" fmla="*/ 55 w 152"/>
                <a:gd name="T7" fmla="*/ 74 h 149"/>
                <a:gd name="T8" fmla="*/ 20 w 152"/>
                <a:gd name="T9" fmla="*/ 138 h 149"/>
                <a:gd name="T10" fmla="*/ 19 w 152"/>
                <a:gd name="T11" fmla="*/ 138 h 149"/>
                <a:gd name="T12" fmla="*/ 14 w 152"/>
                <a:gd name="T13" fmla="*/ 143 h 149"/>
                <a:gd name="T14" fmla="*/ 19 w 152"/>
                <a:gd name="T15" fmla="*/ 149 h 149"/>
                <a:gd name="T16" fmla="*/ 29 w 152"/>
                <a:gd name="T17" fmla="*/ 149 h 149"/>
                <a:gd name="T18" fmla="*/ 35 w 152"/>
                <a:gd name="T19" fmla="*/ 143 h 149"/>
                <a:gd name="T20" fmla="*/ 30 w 152"/>
                <a:gd name="T21" fmla="*/ 138 h 149"/>
                <a:gd name="T22" fmla="*/ 67 w 152"/>
                <a:gd name="T23" fmla="*/ 75 h 149"/>
                <a:gd name="T24" fmla="*/ 68 w 152"/>
                <a:gd name="T25" fmla="*/ 75 h 149"/>
                <a:gd name="T26" fmla="*/ 97 w 152"/>
                <a:gd name="T27" fmla="*/ 139 h 149"/>
                <a:gd name="T28" fmla="*/ 93 w 152"/>
                <a:gd name="T29" fmla="*/ 144 h 149"/>
                <a:gd name="T30" fmla="*/ 99 w 152"/>
                <a:gd name="T31" fmla="*/ 149 h 149"/>
                <a:gd name="T32" fmla="*/ 109 w 152"/>
                <a:gd name="T33" fmla="*/ 149 h 149"/>
                <a:gd name="T34" fmla="*/ 115 w 152"/>
                <a:gd name="T35" fmla="*/ 144 h 149"/>
                <a:gd name="T36" fmla="*/ 110 w 152"/>
                <a:gd name="T37" fmla="*/ 138 h 149"/>
                <a:gd name="T38" fmla="*/ 79 w 152"/>
                <a:gd name="T39" fmla="*/ 73 h 149"/>
                <a:gd name="T40" fmla="*/ 86 w 152"/>
                <a:gd name="T41" fmla="*/ 63 h 149"/>
                <a:gd name="T42" fmla="*/ 152 w 152"/>
                <a:gd name="T43" fmla="*/ 69 h 149"/>
                <a:gd name="T44" fmla="*/ 152 w 152"/>
                <a:gd name="T45" fmla="*/ 0 h 149"/>
                <a:gd name="T46" fmla="*/ 0 w 152"/>
                <a:gd name="T47" fmla="*/ 26 h 149"/>
                <a:gd name="T48" fmla="*/ 0 w 152"/>
                <a:gd name="T49" fmla="*/ 5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49">
                  <a:moveTo>
                    <a:pt x="0" y="55"/>
                  </a:moveTo>
                  <a:cubicBezTo>
                    <a:pt x="46" y="59"/>
                    <a:pt x="46" y="59"/>
                    <a:pt x="46" y="59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6"/>
                    <a:pt x="50" y="72"/>
                    <a:pt x="55" y="74"/>
                  </a:cubicBezTo>
                  <a:cubicBezTo>
                    <a:pt x="41" y="100"/>
                    <a:pt x="24" y="129"/>
                    <a:pt x="20" y="138"/>
                  </a:cubicBezTo>
                  <a:cubicBezTo>
                    <a:pt x="19" y="138"/>
                    <a:pt x="19" y="138"/>
                    <a:pt x="19" y="138"/>
                  </a:cubicBezTo>
                  <a:cubicBezTo>
                    <a:pt x="16" y="138"/>
                    <a:pt x="14" y="140"/>
                    <a:pt x="14" y="143"/>
                  </a:cubicBezTo>
                  <a:cubicBezTo>
                    <a:pt x="14" y="146"/>
                    <a:pt x="16" y="149"/>
                    <a:pt x="19" y="149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2" y="149"/>
                    <a:pt x="35" y="146"/>
                    <a:pt x="35" y="143"/>
                  </a:cubicBezTo>
                  <a:cubicBezTo>
                    <a:pt x="35" y="141"/>
                    <a:pt x="33" y="139"/>
                    <a:pt x="30" y="138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5" y="140"/>
                    <a:pt x="93" y="141"/>
                    <a:pt x="93" y="144"/>
                  </a:cubicBezTo>
                  <a:cubicBezTo>
                    <a:pt x="93" y="146"/>
                    <a:pt x="96" y="149"/>
                    <a:pt x="99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12" y="149"/>
                    <a:pt x="115" y="146"/>
                    <a:pt x="115" y="144"/>
                  </a:cubicBezTo>
                  <a:cubicBezTo>
                    <a:pt x="115" y="141"/>
                    <a:pt x="113" y="139"/>
                    <a:pt x="110" y="138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2" y="71"/>
                    <a:pt x="85" y="67"/>
                    <a:pt x="86" y="63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48"/>
            <p:cNvSpPr>
              <a:spLocks/>
            </p:cNvSpPr>
            <p:nvPr/>
          </p:nvSpPr>
          <p:spPr bwMode="auto">
            <a:xfrm>
              <a:off x="3609023" y="2400396"/>
              <a:ext cx="58738" cy="219075"/>
            </a:xfrm>
            <a:custGeom>
              <a:avLst/>
              <a:gdLst>
                <a:gd name="T0" fmla="*/ 12 w 24"/>
                <a:gd name="T1" fmla="*/ 0 h 89"/>
                <a:gd name="T2" fmla="*/ 0 w 24"/>
                <a:gd name="T3" fmla="*/ 12 h 89"/>
                <a:gd name="T4" fmla="*/ 0 w 24"/>
                <a:gd name="T5" fmla="*/ 77 h 89"/>
                <a:gd name="T6" fmla="*/ 12 w 24"/>
                <a:gd name="T7" fmla="*/ 89 h 89"/>
                <a:gd name="T8" fmla="*/ 24 w 24"/>
                <a:gd name="T9" fmla="*/ 77 h 89"/>
                <a:gd name="T10" fmla="*/ 24 w 24"/>
                <a:gd name="T11" fmla="*/ 12 h 89"/>
                <a:gd name="T12" fmla="*/ 12 w 24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9">
                  <a:moveTo>
                    <a:pt x="12" y="0"/>
                  </a:moveTo>
                  <a:cubicBezTo>
                    <a:pt x="6" y="0"/>
                    <a:pt x="0" y="6"/>
                    <a:pt x="0" y="1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4"/>
                    <a:pt x="6" y="89"/>
                    <a:pt x="12" y="89"/>
                  </a:cubicBezTo>
                  <a:cubicBezTo>
                    <a:pt x="19" y="89"/>
                    <a:pt x="24" y="84"/>
                    <a:pt x="24" y="77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49"/>
            <p:cNvSpPr>
              <a:spLocks/>
            </p:cNvSpPr>
            <p:nvPr/>
          </p:nvSpPr>
          <p:spPr bwMode="auto">
            <a:xfrm>
              <a:off x="3188335" y="2486121"/>
              <a:ext cx="20638" cy="79375"/>
            </a:xfrm>
            <a:custGeom>
              <a:avLst/>
              <a:gdLst>
                <a:gd name="T0" fmla="*/ 4 w 8"/>
                <a:gd name="T1" fmla="*/ 0 h 32"/>
                <a:gd name="T2" fmla="*/ 0 w 8"/>
                <a:gd name="T3" fmla="*/ 4 h 32"/>
                <a:gd name="T4" fmla="*/ 0 w 8"/>
                <a:gd name="T5" fmla="*/ 28 h 32"/>
                <a:gd name="T6" fmla="*/ 4 w 8"/>
                <a:gd name="T7" fmla="*/ 32 h 32"/>
                <a:gd name="T8" fmla="*/ 8 w 8"/>
                <a:gd name="T9" fmla="*/ 28 h 32"/>
                <a:gd name="T10" fmla="*/ 8 w 8"/>
                <a:gd name="T11" fmla="*/ 4 h 32"/>
                <a:gd name="T12" fmla="*/ 4 w 8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ubicBezTo>
                    <a:pt x="7" y="32"/>
                    <a:pt x="8" y="30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5" name="Group 324"/>
          <p:cNvGrpSpPr/>
          <p:nvPr/>
        </p:nvGrpSpPr>
        <p:grpSpPr>
          <a:xfrm>
            <a:off x="4204977" y="6057241"/>
            <a:ext cx="397776" cy="397776"/>
            <a:chOff x="1928427" y="-1529876"/>
            <a:chExt cx="1960563" cy="1960563"/>
          </a:xfrm>
          <a:solidFill>
            <a:schemeClr val="tx1"/>
          </a:solidFill>
        </p:grpSpPr>
        <p:sp>
          <p:nvSpPr>
            <p:cNvPr id="326" name="Freeform 19"/>
            <p:cNvSpPr>
              <a:spLocks noEditPoints="1"/>
            </p:cNvSpPr>
            <p:nvPr/>
          </p:nvSpPr>
          <p:spPr bwMode="auto">
            <a:xfrm>
              <a:off x="3200014" y="-256700"/>
              <a:ext cx="265113" cy="260350"/>
            </a:xfrm>
            <a:custGeom>
              <a:avLst/>
              <a:gdLst>
                <a:gd name="T0" fmla="*/ 78 w 156"/>
                <a:gd name="T1" fmla="*/ 0 h 154"/>
                <a:gd name="T2" fmla="*/ 0 w 156"/>
                <a:gd name="T3" fmla="*/ 77 h 154"/>
                <a:gd name="T4" fmla="*/ 78 w 156"/>
                <a:gd name="T5" fmla="*/ 154 h 154"/>
                <a:gd name="T6" fmla="*/ 156 w 156"/>
                <a:gd name="T7" fmla="*/ 77 h 154"/>
                <a:gd name="T8" fmla="*/ 78 w 156"/>
                <a:gd name="T9" fmla="*/ 0 h 154"/>
                <a:gd name="T10" fmla="*/ 78 w 156"/>
                <a:gd name="T11" fmla="*/ 116 h 154"/>
                <a:gd name="T12" fmla="*/ 39 w 156"/>
                <a:gd name="T13" fmla="*/ 77 h 154"/>
                <a:gd name="T14" fmla="*/ 78 w 156"/>
                <a:gd name="T15" fmla="*/ 39 h 154"/>
                <a:gd name="T16" fmla="*/ 117 w 156"/>
                <a:gd name="T17" fmla="*/ 77 h 154"/>
                <a:gd name="T18" fmla="*/ 78 w 156"/>
                <a:gd name="T19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54">
                  <a:moveTo>
                    <a:pt x="78" y="0"/>
                  </a:moveTo>
                  <a:cubicBezTo>
                    <a:pt x="35" y="0"/>
                    <a:pt x="0" y="35"/>
                    <a:pt x="0" y="77"/>
                  </a:cubicBezTo>
                  <a:cubicBezTo>
                    <a:pt x="0" y="120"/>
                    <a:pt x="35" y="154"/>
                    <a:pt x="78" y="154"/>
                  </a:cubicBezTo>
                  <a:cubicBezTo>
                    <a:pt x="121" y="154"/>
                    <a:pt x="156" y="120"/>
                    <a:pt x="156" y="77"/>
                  </a:cubicBezTo>
                  <a:cubicBezTo>
                    <a:pt x="156" y="35"/>
                    <a:pt x="121" y="0"/>
                    <a:pt x="78" y="0"/>
                  </a:cubicBezTo>
                  <a:close/>
                  <a:moveTo>
                    <a:pt x="78" y="116"/>
                  </a:moveTo>
                  <a:cubicBezTo>
                    <a:pt x="56" y="116"/>
                    <a:pt x="39" y="98"/>
                    <a:pt x="39" y="77"/>
                  </a:cubicBezTo>
                  <a:cubicBezTo>
                    <a:pt x="39" y="56"/>
                    <a:pt x="56" y="39"/>
                    <a:pt x="78" y="39"/>
                  </a:cubicBezTo>
                  <a:cubicBezTo>
                    <a:pt x="99" y="39"/>
                    <a:pt x="117" y="56"/>
                    <a:pt x="117" y="77"/>
                  </a:cubicBezTo>
                  <a:cubicBezTo>
                    <a:pt x="117" y="98"/>
                    <a:pt x="99" y="116"/>
                    <a:pt x="7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20"/>
            <p:cNvSpPr>
              <a:spLocks noEditPoints="1"/>
            </p:cNvSpPr>
            <p:nvPr/>
          </p:nvSpPr>
          <p:spPr bwMode="auto">
            <a:xfrm>
              <a:off x="2350702" y="-256700"/>
              <a:ext cx="263525" cy="260350"/>
            </a:xfrm>
            <a:custGeom>
              <a:avLst/>
              <a:gdLst>
                <a:gd name="T0" fmla="*/ 78 w 155"/>
                <a:gd name="T1" fmla="*/ 0 h 154"/>
                <a:gd name="T2" fmla="*/ 0 w 155"/>
                <a:gd name="T3" fmla="*/ 77 h 154"/>
                <a:gd name="T4" fmla="*/ 78 w 155"/>
                <a:gd name="T5" fmla="*/ 154 h 154"/>
                <a:gd name="T6" fmla="*/ 155 w 155"/>
                <a:gd name="T7" fmla="*/ 77 h 154"/>
                <a:gd name="T8" fmla="*/ 78 w 155"/>
                <a:gd name="T9" fmla="*/ 0 h 154"/>
                <a:gd name="T10" fmla="*/ 78 w 155"/>
                <a:gd name="T11" fmla="*/ 116 h 154"/>
                <a:gd name="T12" fmla="*/ 39 w 155"/>
                <a:gd name="T13" fmla="*/ 77 h 154"/>
                <a:gd name="T14" fmla="*/ 78 w 155"/>
                <a:gd name="T15" fmla="*/ 39 h 154"/>
                <a:gd name="T16" fmla="*/ 117 w 155"/>
                <a:gd name="T17" fmla="*/ 77 h 154"/>
                <a:gd name="T18" fmla="*/ 78 w 155"/>
                <a:gd name="T19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4">
                  <a:moveTo>
                    <a:pt x="78" y="0"/>
                  </a:moveTo>
                  <a:cubicBezTo>
                    <a:pt x="35" y="0"/>
                    <a:pt x="0" y="35"/>
                    <a:pt x="0" y="77"/>
                  </a:cubicBezTo>
                  <a:cubicBezTo>
                    <a:pt x="0" y="120"/>
                    <a:pt x="35" y="154"/>
                    <a:pt x="78" y="154"/>
                  </a:cubicBezTo>
                  <a:cubicBezTo>
                    <a:pt x="121" y="154"/>
                    <a:pt x="155" y="120"/>
                    <a:pt x="155" y="77"/>
                  </a:cubicBezTo>
                  <a:cubicBezTo>
                    <a:pt x="155" y="35"/>
                    <a:pt x="121" y="0"/>
                    <a:pt x="78" y="0"/>
                  </a:cubicBezTo>
                  <a:close/>
                  <a:moveTo>
                    <a:pt x="78" y="116"/>
                  </a:moveTo>
                  <a:cubicBezTo>
                    <a:pt x="56" y="116"/>
                    <a:pt x="39" y="98"/>
                    <a:pt x="39" y="77"/>
                  </a:cubicBezTo>
                  <a:cubicBezTo>
                    <a:pt x="39" y="56"/>
                    <a:pt x="56" y="39"/>
                    <a:pt x="78" y="39"/>
                  </a:cubicBezTo>
                  <a:cubicBezTo>
                    <a:pt x="99" y="39"/>
                    <a:pt x="117" y="56"/>
                    <a:pt x="117" y="77"/>
                  </a:cubicBezTo>
                  <a:cubicBezTo>
                    <a:pt x="117" y="98"/>
                    <a:pt x="99" y="116"/>
                    <a:pt x="7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21"/>
            <p:cNvSpPr>
              <a:spLocks/>
            </p:cNvSpPr>
            <p:nvPr/>
          </p:nvSpPr>
          <p:spPr bwMode="auto">
            <a:xfrm>
              <a:off x="2711064" y="-288450"/>
              <a:ext cx="393700" cy="65088"/>
            </a:xfrm>
            <a:custGeom>
              <a:avLst/>
              <a:gdLst>
                <a:gd name="T0" fmla="*/ 213 w 232"/>
                <a:gd name="T1" fmla="*/ 0 h 38"/>
                <a:gd name="T2" fmla="*/ 20 w 232"/>
                <a:gd name="T3" fmla="*/ 0 h 38"/>
                <a:gd name="T4" fmla="*/ 0 w 232"/>
                <a:gd name="T5" fmla="*/ 19 h 38"/>
                <a:gd name="T6" fmla="*/ 20 w 232"/>
                <a:gd name="T7" fmla="*/ 38 h 38"/>
                <a:gd name="T8" fmla="*/ 213 w 232"/>
                <a:gd name="T9" fmla="*/ 38 h 38"/>
                <a:gd name="T10" fmla="*/ 232 w 232"/>
                <a:gd name="T11" fmla="*/ 19 h 38"/>
                <a:gd name="T12" fmla="*/ 213 w 232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8">
                  <a:moveTo>
                    <a:pt x="21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30"/>
                    <a:pt x="9" y="38"/>
                    <a:pt x="20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23" y="38"/>
                    <a:pt x="232" y="30"/>
                    <a:pt x="232" y="19"/>
                  </a:cubicBezTo>
                  <a:cubicBezTo>
                    <a:pt x="232" y="8"/>
                    <a:pt x="22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22"/>
            <p:cNvSpPr>
              <a:spLocks/>
            </p:cNvSpPr>
            <p:nvPr/>
          </p:nvSpPr>
          <p:spPr bwMode="auto">
            <a:xfrm>
              <a:off x="2711064" y="-158275"/>
              <a:ext cx="393700" cy="66675"/>
            </a:xfrm>
            <a:custGeom>
              <a:avLst/>
              <a:gdLst>
                <a:gd name="T0" fmla="*/ 213 w 232"/>
                <a:gd name="T1" fmla="*/ 0 h 39"/>
                <a:gd name="T2" fmla="*/ 20 w 232"/>
                <a:gd name="T3" fmla="*/ 0 h 39"/>
                <a:gd name="T4" fmla="*/ 0 w 232"/>
                <a:gd name="T5" fmla="*/ 19 h 39"/>
                <a:gd name="T6" fmla="*/ 20 w 232"/>
                <a:gd name="T7" fmla="*/ 39 h 39"/>
                <a:gd name="T8" fmla="*/ 213 w 232"/>
                <a:gd name="T9" fmla="*/ 39 h 39"/>
                <a:gd name="T10" fmla="*/ 232 w 232"/>
                <a:gd name="T11" fmla="*/ 19 h 39"/>
                <a:gd name="T12" fmla="*/ 213 w 232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9">
                  <a:moveTo>
                    <a:pt x="21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23" y="39"/>
                    <a:pt x="232" y="30"/>
                    <a:pt x="232" y="19"/>
                  </a:cubicBezTo>
                  <a:cubicBezTo>
                    <a:pt x="232" y="9"/>
                    <a:pt x="22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23"/>
            <p:cNvSpPr>
              <a:spLocks/>
            </p:cNvSpPr>
            <p:nvPr/>
          </p:nvSpPr>
          <p:spPr bwMode="auto">
            <a:xfrm>
              <a:off x="2418964" y="-842488"/>
              <a:ext cx="260350" cy="260350"/>
            </a:xfrm>
            <a:custGeom>
              <a:avLst/>
              <a:gdLst>
                <a:gd name="T0" fmla="*/ 135 w 154"/>
                <a:gd name="T1" fmla="*/ 0 h 154"/>
                <a:gd name="T2" fmla="*/ 0 w 154"/>
                <a:gd name="T3" fmla="*/ 135 h 154"/>
                <a:gd name="T4" fmla="*/ 19 w 154"/>
                <a:gd name="T5" fmla="*/ 154 h 154"/>
                <a:gd name="T6" fmla="*/ 38 w 154"/>
                <a:gd name="T7" fmla="*/ 135 h 154"/>
                <a:gd name="T8" fmla="*/ 135 w 154"/>
                <a:gd name="T9" fmla="*/ 38 h 154"/>
                <a:gd name="T10" fmla="*/ 154 w 154"/>
                <a:gd name="T11" fmla="*/ 19 h 154"/>
                <a:gd name="T12" fmla="*/ 135 w 154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54">
                  <a:moveTo>
                    <a:pt x="135" y="0"/>
                  </a:moveTo>
                  <a:cubicBezTo>
                    <a:pt x="60" y="0"/>
                    <a:pt x="0" y="60"/>
                    <a:pt x="0" y="135"/>
                  </a:cubicBezTo>
                  <a:cubicBezTo>
                    <a:pt x="0" y="145"/>
                    <a:pt x="8" y="154"/>
                    <a:pt x="19" y="154"/>
                  </a:cubicBezTo>
                  <a:cubicBezTo>
                    <a:pt x="30" y="154"/>
                    <a:pt x="38" y="145"/>
                    <a:pt x="38" y="135"/>
                  </a:cubicBezTo>
                  <a:cubicBezTo>
                    <a:pt x="38" y="81"/>
                    <a:pt x="82" y="38"/>
                    <a:pt x="135" y="38"/>
                  </a:cubicBezTo>
                  <a:cubicBezTo>
                    <a:pt x="145" y="38"/>
                    <a:pt x="154" y="30"/>
                    <a:pt x="154" y="19"/>
                  </a:cubicBezTo>
                  <a:cubicBezTo>
                    <a:pt x="154" y="8"/>
                    <a:pt x="145" y="0"/>
                    <a:pt x="1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24"/>
            <p:cNvSpPr>
              <a:spLocks noEditPoints="1"/>
            </p:cNvSpPr>
            <p:nvPr/>
          </p:nvSpPr>
          <p:spPr bwMode="auto">
            <a:xfrm>
              <a:off x="1928427" y="-1529876"/>
              <a:ext cx="1960563" cy="1960563"/>
            </a:xfrm>
            <a:custGeom>
              <a:avLst/>
              <a:gdLst>
                <a:gd name="T0" fmla="*/ 1081 w 1159"/>
                <a:gd name="T1" fmla="*/ 316 h 1159"/>
                <a:gd name="T2" fmla="*/ 1081 w 1159"/>
                <a:gd name="T3" fmla="*/ 154 h 1159"/>
                <a:gd name="T4" fmla="*/ 927 w 1159"/>
                <a:gd name="T5" fmla="*/ 0 h 1159"/>
                <a:gd name="T6" fmla="*/ 232 w 1159"/>
                <a:gd name="T7" fmla="*/ 0 h 1159"/>
                <a:gd name="T8" fmla="*/ 77 w 1159"/>
                <a:gd name="T9" fmla="*/ 154 h 1159"/>
                <a:gd name="T10" fmla="*/ 77 w 1159"/>
                <a:gd name="T11" fmla="*/ 316 h 1159"/>
                <a:gd name="T12" fmla="*/ 0 w 1159"/>
                <a:gd name="T13" fmla="*/ 425 h 1159"/>
                <a:gd name="T14" fmla="*/ 0 w 1159"/>
                <a:gd name="T15" fmla="*/ 618 h 1159"/>
                <a:gd name="T16" fmla="*/ 77 w 1159"/>
                <a:gd name="T17" fmla="*/ 727 h 1159"/>
                <a:gd name="T18" fmla="*/ 77 w 1159"/>
                <a:gd name="T19" fmla="*/ 978 h 1159"/>
                <a:gd name="T20" fmla="*/ 251 w 1159"/>
                <a:gd name="T21" fmla="*/ 1159 h 1159"/>
                <a:gd name="T22" fmla="*/ 413 w 1159"/>
                <a:gd name="T23" fmla="*/ 1042 h 1159"/>
                <a:gd name="T24" fmla="*/ 746 w 1159"/>
                <a:gd name="T25" fmla="*/ 1042 h 1159"/>
                <a:gd name="T26" fmla="*/ 908 w 1159"/>
                <a:gd name="T27" fmla="*/ 1159 h 1159"/>
                <a:gd name="T28" fmla="*/ 1081 w 1159"/>
                <a:gd name="T29" fmla="*/ 978 h 1159"/>
                <a:gd name="T30" fmla="*/ 1081 w 1159"/>
                <a:gd name="T31" fmla="*/ 727 h 1159"/>
                <a:gd name="T32" fmla="*/ 1159 w 1159"/>
                <a:gd name="T33" fmla="*/ 618 h 1159"/>
                <a:gd name="T34" fmla="*/ 1159 w 1159"/>
                <a:gd name="T35" fmla="*/ 425 h 1159"/>
                <a:gd name="T36" fmla="*/ 1081 w 1159"/>
                <a:gd name="T37" fmla="*/ 316 h 1159"/>
                <a:gd name="T38" fmla="*/ 1081 w 1159"/>
                <a:gd name="T39" fmla="*/ 618 h 1159"/>
                <a:gd name="T40" fmla="*/ 1043 w 1159"/>
                <a:gd name="T41" fmla="*/ 657 h 1159"/>
                <a:gd name="T42" fmla="*/ 1004 w 1159"/>
                <a:gd name="T43" fmla="*/ 657 h 1159"/>
                <a:gd name="T44" fmla="*/ 1004 w 1159"/>
                <a:gd name="T45" fmla="*/ 978 h 1159"/>
                <a:gd name="T46" fmla="*/ 908 w 1159"/>
                <a:gd name="T47" fmla="*/ 1081 h 1159"/>
                <a:gd name="T48" fmla="*/ 811 w 1159"/>
                <a:gd name="T49" fmla="*/ 978 h 1159"/>
                <a:gd name="T50" fmla="*/ 811 w 1159"/>
                <a:gd name="T51" fmla="*/ 965 h 1159"/>
                <a:gd name="T52" fmla="*/ 347 w 1159"/>
                <a:gd name="T53" fmla="*/ 965 h 1159"/>
                <a:gd name="T54" fmla="*/ 347 w 1159"/>
                <a:gd name="T55" fmla="*/ 978 h 1159"/>
                <a:gd name="T56" fmla="*/ 251 w 1159"/>
                <a:gd name="T57" fmla="*/ 1081 h 1159"/>
                <a:gd name="T58" fmla="*/ 155 w 1159"/>
                <a:gd name="T59" fmla="*/ 978 h 1159"/>
                <a:gd name="T60" fmla="*/ 155 w 1159"/>
                <a:gd name="T61" fmla="*/ 657 h 1159"/>
                <a:gd name="T62" fmla="*/ 116 w 1159"/>
                <a:gd name="T63" fmla="*/ 657 h 1159"/>
                <a:gd name="T64" fmla="*/ 77 w 1159"/>
                <a:gd name="T65" fmla="*/ 618 h 1159"/>
                <a:gd name="T66" fmla="*/ 77 w 1159"/>
                <a:gd name="T67" fmla="*/ 425 h 1159"/>
                <a:gd name="T68" fmla="*/ 116 w 1159"/>
                <a:gd name="T69" fmla="*/ 386 h 1159"/>
                <a:gd name="T70" fmla="*/ 154 w 1159"/>
                <a:gd name="T71" fmla="*/ 386 h 1159"/>
                <a:gd name="T72" fmla="*/ 154 w 1159"/>
                <a:gd name="T73" fmla="*/ 270 h 1159"/>
                <a:gd name="T74" fmla="*/ 270 w 1159"/>
                <a:gd name="T75" fmla="*/ 155 h 1159"/>
                <a:gd name="T76" fmla="*/ 888 w 1159"/>
                <a:gd name="T77" fmla="*/ 155 h 1159"/>
                <a:gd name="T78" fmla="*/ 1004 w 1159"/>
                <a:gd name="T79" fmla="*/ 270 h 1159"/>
                <a:gd name="T80" fmla="*/ 1004 w 1159"/>
                <a:gd name="T81" fmla="*/ 386 h 1159"/>
                <a:gd name="T82" fmla="*/ 1043 w 1159"/>
                <a:gd name="T83" fmla="*/ 386 h 1159"/>
                <a:gd name="T84" fmla="*/ 1081 w 1159"/>
                <a:gd name="T85" fmla="*/ 425 h 1159"/>
                <a:gd name="T86" fmla="*/ 1081 w 1159"/>
                <a:gd name="T87" fmla="*/ 618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9" h="1159">
                  <a:moveTo>
                    <a:pt x="1081" y="316"/>
                  </a:moveTo>
                  <a:cubicBezTo>
                    <a:pt x="1081" y="154"/>
                    <a:pt x="1081" y="154"/>
                    <a:pt x="1081" y="154"/>
                  </a:cubicBezTo>
                  <a:cubicBezTo>
                    <a:pt x="1081" y="69"/>
                    <a:pt x="1012" y="0"/>
                    <a:pt x="927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147" y="0"/>
                    <a:pt x="77" y="69"/>
                    <a:pt x="77" y="154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32" y="332"/>
                    <a:pt x="0" y="374"/>
                    <a:pt x="0" y="425"/>
                  </a:cubicBezTo>
                  <a:cubicBezTo>
                    <a:pt x="0" y="618"/>
                    <a:pt x="0" y="618"/>
                    <a:pt x="0" y="618"/>
                  </a:cubicBezTo>
                  <a:cubicBezTo>
                    <a:pt x="0" y="668"/>
                    <a:pt x="32" y="711"/>
                    <a:pt x="77" y="727"/>
                  </a:cubicBezTo>
                  <a:cubicBezTo>
                    <a:pt x="77" y="978"/>
                    <a:pt x="77" y="978"/>
                    <a:pt x="77" y="978"/>
                  </a:cubicBezTo>
                  <a:cubicBezTo>
                    <a:pt x="77" y="1078"/>
                    <a:pt x="155" y="1159"/>
                    <a:pt x="251" y="1159"/>
                  </a:cubicBezTo>
                  <a:cubicBezTo>
                    <a:pt x="325" y="1159"/>
                    <a:pt x="388" y="1110"/>
                    <a:pt x="413" y="1042"/>
                  </a:cubicBezTo>
                  <a:cubicBezTo>
                    <a:pt x="746" y="1042"/>
                    <a:pt x="746" y="1042"/>
                    <a:pt x="746" y="1042"/>
                  </a:cubicBezTo>
                  <a:cubicBezTo>
                    <a:pt x="771" y="1110"/>
                    <a:pt x="834" y="1159"/>
                    <a:pt x="908" y="1159"/>
                  </a:cubicBezTo>
                  <a:cubicBezTo>
                    <a:pt x="1003" y="1159"/>
                    <a:pt x="1081" y="1078"/>
                    <a:pt x="1081" y="978"/>
                  </a:cubicBezTo>
                  <a:cubicBezTo>
                    <a:pt x="1081" y="727"/>
                    <a:pt x="1081" y="727"/>
                    <a:pt x="1081" y="727"/>
                  </a:cubicBezTo>
                  <a:cubicBezTo>
                    <a:pt x="1126" y="711"/>
                    <a:pt x="1159" y="668"/>
                    <a:pt x="1159" y="618"/>
                  </a:cubicBezTo>
                  <a:cubicBezTo>
                    <a:pt x="1159" y="425"/>
                    <a:pt x="1159" y="425"/>
                    <a:pt x="1159" y="425"/>
                  </a:cubicBezTo>
                  <a:cubicBezTo>
                    <a:pt x="1159" y="374"/>
                    <a:pt x="1126" y="332"/>
                    <a:pt x="1081" y="316"/>
                  </a:cubicBezTo>
                  <a:close/>
                  <a:moveTo>
                    <a:pt x="1081" y="618"/>
                  </a:moveTo>
                  <a:cubicBezTo>
                    <a:pt x="1081" y="639"/>
                    <a:pt x="1064" y="657"/>
                    <a:pt x="1043" y="657"/>
                  </a:cubicBezTo>
                  <a:cubicBezTo>
                    <a:pt x="1004" y="657"/>
                    <a:pt x="1004" y="657"/>
                    <a:pt x="1004" y="657"/>
                  </a:cubicBezTo>
                  <a:cubicBezTo>
                    <a:pt x="1004" y="978"/>
                    <a:pt x="1004" y="978"/>
                    <a:pt x="1004" y="978"/>
                  </a:cubicBezTo>
                  <a:cubicBezTo>
                    <a:pt x="1004" y="1035"/>
                    <a:pt x="961" y="1081"/>
                    <a:pt x="908" y="1081"/>
                  </a:cubicBezTo>
                  <a:cubicBezTo>
                    <a:pt x="855" y="1081"/>
                    <a:pt x="811" y="1035"/>
                    <a:pt x="811" y="978"/>
                  </a:cubicBezTo>
                  <a:cubicBezTo>
                    <a:pt x="811" y="965"/>
                    <a:pt x="811" y="965"/>
                    <a:pt x="811" y="965"/>
                  </a:cubicBezTo>
                  <a:cubicBezTo>
                    <a:pt x="347" y="965"/>
                    <a:pt x="347" y="965"/>
                    <a:pt x="347" y="965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7" y="1035"/>
                    <a:pt x="304" y="1081"/>
                    <a:pt x="251" y="1081"/>
                  </a:cubicBezTo>
                  <a:cubicBezTo>
                    <a:pt x="198" y="1081"/>
                    <a:pt x="155" y="1035"/>
                    <a:pt x="155" y="978"/>
                  </a:cubicBezTo>
                  <a:cubicBezTo>
                    <a:pt x="155" y="657"/>
                    <a:pt x="155" y="657"/>
                    <a:pt x="155" y="657"/>
                  </a:cubicBezTo>
                  <a:cubicBezTo>
                    <a:pt x="116" y="657"/>
                    <a:pt x="116" y="657"/>
                    <a:pt x="116" y="657"/>
                  </a:cubicBezTo>
                  <a:cubicBezTo>
                    <a:pt x="94" y="657"/>
                    <a:pt x="77" y="639"/>
                    <a:pt x="77" y="618"/>
                  </a:cubicBezTo>
                  <a:cubicBezTo>
                    <a:pt x="77" y="425"/>
                    <a:pt x="77" y="425"/>
                    <a:pt x="77" y="425"/>
                  </a:cubicBezTo>
                  <a:cubicBezTo>
                    <a:pt x="77" y="403"/>
                    <a:pt x="94" y="386"/>
                    <a:pt x="116" y="386"/>
                  </a:cubicBezTo>
                  <a:cubicBezTo>
                    <a:pt x="154" y="386"/>
                    <a:pt x="154" y="386"/>
                    <a:pt x="154" y="386"/>
                  </a:cubicBezTo>
                  <a:cubicBezTo>
                    <a:pt x="154" y="270"/>
                    <a:pt x="154" y="270"/>
                    <a:pt x="154" y="270"/>
                  </a:cubicBezTo>
                  <a:cubicBezTo>
                    <a:pt x="154" y="193"/>
                    <a:pt x="193" y="155"/>
                    <a:pt x="270" y="155"/>
                  </a:cubicBezTo>
                  <a:cubicBezTo>
                    <a:pt x="348" y="155"/>
                    <a:pt x="811" y="155"/>
                    <a:pt x="888" y="155"/>
                  </a:cubicBezTo>
                  <a:cubicBezTo>
                    <a:pt x="965" y="155"/>
                    <a:pt x="1004" y="193"/>
                    <a:pt x="1004" y="270"/>
                  </a:cubicBezTo>
                  <a:cubicBezTo>
                    <a:pt x="1004" y="386"/>
                    <a:pt x="1004" y="386"/>
                    <a:pt x="1004" y="386"/>
                  </a:cubicBezTo>
                  <a:cubicBezTo>
                    <a:pt x="1043" y="386"/>
                    <a:pt x="1043" y="386"/>
                    <a:pt x="1043" y="386"/>
                  </a:cubicBezTo>
                  <a:cubicBezTo>
                    <a:pt x="1064" y="386"/>
                    <a:pt x="1081" y="403"/>
                    <a:pt x="1081" y="425"/>
                  </a:cubicBezTo>
                  <a:lnTo>
                    <a:pt x="1081" y="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25"/>
            <p:cNvSpPr>
              <a:spLocks noEditPoints="1"/>
            </p:cNvSpPr>
            <p:nvPr/>
          </p:nvSpPr>
          <p:spPr bwMode="auto">
            <a:xfrm>
              <a:off x="2287202" y="-975838"/>
              <a:ext cx="1241425" cy="588963"/>
            </a:xfrm>
            <a:custGeom>
              <a:avLst/>
              <a:gdLst>
                <a:gd name="T0" fmla="*/ 638 w 734"/>
                <a:gd name="T1" fmla="*/ 0 h 348"/>
                <a:gd name="T2" fmla="*/ 97 w 734"/>
                <a:gd name="T3" fmla="*/ 0 h 348"/>
                <a:gd name="T4" fmla="*/ 0 w 734"/>
                <a:gd name="T5" fmla="*/ 97 h 348"/>
                <a:gd name="T6" fmla="*/ 0 w 734"/>
                <a:gd name="T7" fmla="*/ 251 h 348"/>
                <a:gd name="T8" fmla="*/ 97 w 734"/>
                <a:gd name="T9" fmla="*/ 348 h 348"/>
                <a:gd name="T10" fmla="*/ 638 w 734"/>
                <a:gd name="T11" fmla="*/ 348 h 348"/>
                <a:gd name="T12" fmla="*/ 734 w 734"/>
                <a:gd name="T13" fmla="*/ 251 h 348"/>
                <a:gd name="T14" fmla="*/ 734 w 734"/>
                <a:gd name="T15" fmla="*/ 97 h 348"/>
                <a:gd name="T16" fmla="*/ 638 w 734"/>
                <a:gd name="T17" fmla="*/ 0 h 348"/>
                <a:gd name="T18" fmla="*/ 696 w 734"/>
                <a:gd name="T19" fmla="*/ 251 h 348"/>
                <a:gd name="T20" fmla="*/ 638 w 734"/>
                <a:gd name="T21" fmla="*/ 309 h 348"/>
                <a:gd name="T22" fmla="*/ 97 w 734"/>
                <a:gd name="T23" fmla="*/ 309 h 348"/>
                <a:gd name="T24" fmla="*/ 39 w 734"/>
                <a:gd name="T25" fmla="*/ 251 h 348"/>
                <a:gd name="T26" fmla="*/ 39 w 734"/>
                <a:gd name="T27" fmla="*/ 97 h 348"/>
                <a:gd name="T28" fmla="*/ 97 w 734"/>
                <a:gd name="T29" fmla="*/ 39 h 348"/>
                <a:gd name="T30" fmla="*/ 638 w 734"/>
                <a:gd name="T31" fmla="*/ 39 h 348"/>
                <a:gd name="T32" fmla="*/ 696 w 734"/>
                <a:gd name="T33" fmla="*/ 97 h 348"/>
                <a:gd name="T34" fmla="*/ 696 w 734"/>
                <a:gd name="T35" fmla="*/ 25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4" h="348">
                  <a:moveTo>
                    <a:pt x="638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44" y="0"/>
                    <a:pt x="0" y="44"/>
                    <a:pt x="0" y="97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305"/>
                    <a:pt x="44" y="348"/>
                    <a:pt x="97" y="348"/>
                  </a:cubicBezTo>
                  <a:cubicBezTo>
                    <a:pt x="638" y="348"/>
                    <a:pt x="638" y="348"/>
                    <a:pt x="638" y="348"/>
                  </a:cubicBezTo>
                  <a:cubicBezTo>
                    <a:pt x="691" y="348"/>
                    <a:pt x="734" y="305"/>
                    <a:pt x="734" y="251"/>
                  </a:cubicBezTo>
                  <a:cubicBezTo>
                    <a:pt x="734" y="97"/>
                    <a:pt x="734" y="97"/>
                    <a:pt x="734" y="97"/>
                  </a:cubicBezTo>
                  <a:cubicBezTo>
                    <a:pt x="734" y="44"/>
                    <a:pt x="691" y="0"/>
                    <a:pt x="638" y="0"/>
                  </a:cubicBezTo>
                  <a:close/>
                  <a:moveTo>
                    <a:pt x="696" y="251"/>
                  </a:moveTo>
                  <a:cubicBezTo>
                    <a:pt x="696" y="283"/>
                    <a:pt x="670" y="309"/>
                    <a:pt x="638" y="309"/>
                  </a:cubicBezTo>
                  <a:cubicBezTo>
                    <a:pt x="97" y="309"/>
                    <a:pt x="97" y="309"/>
                    <a:pt x="97" y="309"/>
                  </a:cubicBezTo>
                  <a:cubicBezTo>
                    <a:pt x="65" y="309"/>
                    <a:pt x="39" y="283"/>
                    <a:pt x="39" y="251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9" y="65"/>
                    <a:pt x="65" y="39"/>
                    <a:pt x="97" y="39"/>
                  </a:cubicBezTo>
                  <a:cubicBezTo>
                    <a:pt x="638" y="39"/>
                    <a:pt x="638" y="39"/>
                    <a:pt x="638" y="39"/>
                  </a:cubicBezTo>
                  <a:cubicBezTo>
                    <a:pt x="670" y="39"/>
                    <a:pt x="696" y="65"/>
                    <a:pt x="696" y="97"/>
                  </a:cubicBezTo>
                  <a:lnTo>
                    <a:pt x="696" y="2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33" name="Group 332"/>
          <p:cNvGrpSpPr/>
          <p:nvPr/>
        </p:nvGrpSpPr>
        <p:grpSpPr>
          <a:xfrm>
            <a:off x="5238039" y="6031824"/>
            <a:ext cx="384244" cy="448610"/>
            <a:chOff x="3254375" y="804863"/>
            <a:chExt cx="625475" cy="730250"/>
          </a:xfrm>
          <a:solidFill>
            <a:schemeClr val="tx1"/>
          </a:solidFill>
        </p:grpSpPr>
        <p:sp>
          <p:nvSpPr>
            <p:cNvPr id="334" name="Freeform 30"/>
            <p:cNvSpPr>
              <a:spLocks/>
            </p:cNvSpPr>
            <p:nvPr/>
          </p:nvSpPr>
          <p:spPr bwMode="auto">
            <a:xfrm>
              <a:off x="3254375" y="1208088"/>
              <a:ext cx="625475" cy="327025"/>
            </a:xfrm>
            <a:custGeom>
              <a:avLst/>
              <a:gdLst>
                <a:gd name="T0" fmla="*/ 124 w 164"/>
                <a:gd name="T1" fmla="*/ 0 h 86"/>
                <a:gd name="T2" fmla="*/ 108 w 164"/>
                <a:gd name="T3" fmla="*/ 0 h 86"/>
                <a:gd name="T4" fmla="*/ 95 w 164"/>
                <a:gd name="T5" fmla="*/ 44 h 86"/>
                <a:gd name="T6" fmla="*/ 84 w 164"/>
                <a:gd name="T7" fmla="*/ 21 h 86"/>
                <a:gd name="T8" fmla="*/ 95 w 164"/>
                <a:gd name="T9" fmla="*/ 8 h 86"/>
                <a:gd name="T10" fmla="*/ 94 w 164"/>
                <a:gd name="T11" fmla="*/ 6 h 86"/>
                <a:gd name="T12" fmla="*/ 81 w 164"/>
                <a:gd name="T13" fmla="*/ 7 h 86"/>
                <a:gd name="T14" fmla="*/ 69 w 164"/>
                <a:gd name="T15" fmla="*/ 6 h 86"/>
                <a:gd name="T16" fmla="*/ 68 w 164"/>
                <a:gd name="T17" fmla="*/ 7 h 86"/>
                <a:gd name="T18" fmla="*/ 80 w 164"/>
                <a:gd name="T19" fmla="*/ 22 h 86"/>
                <a:gd name="T20" fmla="*/ 70 w 164"/>
                <a:gd name="T21" fmla="*/ 45 h 86"/>
                <a:gd name="T22" fmla="*/ 57 w 164"/>
                <a:gd name="T23" fmla="*/ 0 h 86"/>
                <a:gd name="T24" fmla="*/ 40 w 164"/>
                <a:gd name="T25" fmla="*/ 0 h 86"/>
                <a:gd name="T26" fmla="*/ 0 w 164"/>
                <a:gd name="T27" fmla="*/ 40 h 86"/>
                <a:gd name="T28" fmla="*/ 0 w 164"/>
                <a:gd name="T29" fmla="*/ 86 h 86"/>
                <a:gd name="T30" fmla="*/ 164 w 164"/>
                <a:gd name="T31" fmla="*/ 86 h 86"/>
                <a:gd name="T32" fmla="*/ 164 w 164"/>
                <a:gd name="T33" fmla="*/ 40 h 86"/>
                <a:gd name="T34" fmla="*/ 124 w 164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6">
                  <a:moveTo>
                    <a:pt x="124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0" y="7"/>
                    <a:pt x="86" y="7"/>
                    <a:pt x="81" y="7"/>
                  </a:cubicBezTo>
                  <a:cubicBezTo>
                    <a:pt x="77" y="7"/>
                    <a:pt x="73" y="7"/>
                    <a:pt x="69" y="6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64" y="86"/>
                    <a:pt x="164" y="86"/>
                    <a:pt x="164" y="86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18"/>
                    <a:pt x="147" y="0"/>
                    <a:pt x="1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31"/>
            <p:cNvSpPr>
              <a:spLocks noEditPoints="1"/>
            </p:cNvSpPr>
            <p:nvPr/>
          </p:nvSpPr>
          <p:spPr bwMode="auto">
            <a:xfrm>
              <a:off x="3379788" y="804863"/>
              <a:ext cx="377825" cy="403225"/>
            </a:xfrm>
            <a:custGeom>
              <a:avLst/>
              <a:gdLst>
                <a:gd name="T0" fmla="*/ 91 w 99"/>
                <a:gd name="T1" fmla="*/ 38 h 106"/>
                <a:gd name="T2" fmla="*/ 49 w 99"/>
                <a:gd name="T3" fmla="*/ 0 h 106"/>
                <a:gd name="T4" fmla="*/ 8 w 99"/>
                <a:gd name="T5" fmla="*/ 38 h 106"/>
                <a:gd name="T6" fmla="*/ 0 w 99"/>
                <a:gd name="T7" fmla="*/ 53 h 106"/>
                <a:gd name="T8" fmla="*/ 11 w 99"/>
                <a:gd name="T9" fmla="*/ 68 h 106"/>
                <a:gd name="T10" fmla="*/ 12 w 99"/>
                <a:gd name="T11" fmla="*/ 68 h 106"/>
                <a:gd name="T12" fmla="*/ 49 w 99"/>
                <a:gd name="T13" fmla="*/ 106 h 106"/>
                <a:gd name="T14" fmla="*/ 87 w 99"/>
                <a:gd name="T15" fmla="*/ 68 h 106"/>
                <a:gd name="T16" fmla="*/ 88 w 99"/>
                <a:gd name="T17" fmla="*/ 68 h 106"/>
                <a:gd name="T18" fmla="*/ 99 w 99"/>
                <a:gd name="T19" fmla="*/ 53 h 106"/>
                <a:gd name="T20" fmla="*/ 91 w 99"/>
                <a:gd name="T21" fmla="*/ 38 h 106"/>
                <a:gd name="T22" fmla="*/ 76 w 99"/>
                <a:gd name="T23" fmla="*/ 44 h 106"/>
                <a:gd name="T24" fmla="*/ 71 w 99"/>
                <a:gd name="T25" fmla="*/ 44 h 106"/>
                <a:gd name="T26" fmla="*/ 71 w 99"/>
                <a:gd name="T27" fmla="*/ 49 h 106"/>
                <a:gd name="T28" fmla="*/ 75 w 99"/>
                <a:gd name="T29" fmla="*/ 51 h 106"/>
                <a:gd name="T30" fmla="*/ 76 w 99"/>
                <a:gd name="T31" fmla="*/ 53 h 106"/>
                <a:gd name="T32" fmla="*/ 71 w 99"/>
                <a:gd name="T33" fmla="*/ 62 h 106"/>
                <a:gd name="T34" fmla="*/ 68 w 99"/>
                <a:gd name="T35" fmla="*/ 62 h 106"/>
                <a:gd name="T36" fmla="*/ 65 w 99"/>
                <a:gd name="T37" fmla="*/ 59 h 106"/>
                <a:gd name="T38" fmla="*/ 60 w 99"/>
                <a:gd name="T39" fmla="*/ 63 h 106"/>
                <a:gd name="T40" fmla="*/ 62 w 99"/>
                <a:gd name="T41" fmla="*/ 67 h 106"/>
                <a:gd name="T42" fmla="*/ 61 w 99"/>
                <a:gd name="T43" fmla="*/ 69 h 106"/>
                <a:gd name="T44" fmla="*/ 52 w 99"/>
                <a:gd name="T45" fmla="*/ 72 h 106"/>
                <a:gd name="T46" fmla="*/ 49 w 99"/>
                <a:gd name="T47" fmla="*/ 70 h 106"/>
                <a:gd name="T48" fmla="*/ 49 w 99"/>
                <a:gd name="T49" fmla="*/ 66 h 106"/>
                <a:gd name="T50" fmla="*/ 43 w 99"/>
                <a:gd name="T51" fmla="*/ 65 h 106"/>
                <a:gd name="T52" fmla="*/ 42 w 99"/>
                <a:gd name="T53" fmla="*/ 69 h 106"/>
                <a:gd name="T54" fmla="*/ 40 w 99"/>
                <a:gd name="T55" fmla="*/ 70 h 106"/>
                <a:gd name="T56" fmla="*/ 31 w 99"/>
                <a:gd name="T57" fmla="*/ 65 h 106"/>
                <a:gd name="T58" fmla="*/ 31 w 99"/>
                <a:gd name="T59" fmla="*/ 62 h 106"/>
                <a:gd name="T60" fmla="*/ 34 w 99"/>
                <a:gd name="T61" fmla="*/ 59 h 106"/>
                <a:gd name="T62" fmla="*/ 30 w 99"/>
                <a:gd name="T63" fmla="*/ 55 h 106"/>
                <a:gd name="T64" fmla="*/ 26 w 99"/>
                <a:gd name="T65" fmla="*/ 57 h 106"/>
                <a:gd name="T66" fmla="*/ 24 w 99"/>
                <a:gd name="T67" fmla="*/ 55 h 106"/>
                <a:gd name="T68" fmla="*/ 21 w 99"/>
                <a:gd name="T69" fmla="*/ 46 h 106"/>
                <a:gd name="T70" fmla="*/ 23 w 99"/>
                <a:gd name="T71" fmla="*/ 44 h 106"/>
                <a:gd name="T72" fmla="*/ 27 w 99"/>
                <a:gd name="T73" fmla="*/ 44 h 106"/>
                <a:gd name="T74" fmla="*/ 28 w 99"/>
                <a:gd name="T75" fmla="*/ 38 h 106"/>
                <a:gd name="T76" fmla="*/ 24 w 99"/>
                <a:gd name="T77" fmla="*/ 37 h 106"/>
                <a:gd name="T78" fmla="*/ 23 w 99"/>
                <a:gd name="T79" fmla="*/ 34 h 106"/>
                <a:gd name="T80" fmla="*/ 28 w 99"/>
                <a:gd name="T81" fmla="*/ 26 h 106"/>
                <a:gd name="T82" fmla="*/ 31 w 99"/>
                <a:gd name="T83" fmla="*/ 25 h 106"/>
                <a:gd name="T84" fmla="*/ 34 w 99"/>
                <a:gd name="T85" fmla="*/ 28 h 106"/>
                <a:gd name="T86" fmla="*/ 38 w 99"/>
                <a:gd name="T87" fmla="*/ 25 h 106"/>
                <a:gd name="T88" fmla="*/ 36 w 99"/>
                <a:gd name="T89" fmla="*/ 21 h 106"/>
                <a:gd name="T90" fmla="*/ 37 w 99"/>
                <a:gd name="T91" fmla="*/ 18 h 106"/>
                <a:gd name="T92" fmla="*/ 47 w 99"/>
                <a:gd name="T93" fmla="*/ 16 h 106"/>
                <a:gd name="T94" fmla="*/ 49 w 99"/>
                <a:gd name="T95" fmla="*/ 17 h 106"/>
                <a:gd name="T96" fmla="*/ 49 w 99"/>
                <a:gd name="T97" fmla="*/ 22 h 106"/>
                <a:gd name="T98" fmla="*/ 55 w 99"/>
                <a:gd name="T99" fmla="*/ 22 h 106"/>
                <a:gd name="T100" fmla="*/ 56 w 99"/>
                <a:gd name="T101" fmla="*/ 18 h 106"/>
                <a:gd name="T102" fmla="*/ 59 w 99"/>
                <a:gd name="T103" fmla="*/ 17 h 106"/>
                <a:gd name="T104" fmla="*/ 67 w 99"/>
                <a:gd name="T105" fmla="*/ 22 h 106"/>
                <a:gd name="T106" fmla="*/ 68 w 99"/>
                <a:gd name="T107" fmla="*/ 25 h 106"/>
                <a:gd name="T108" fmla="*/ 65 w 99"/>
                <a:gd name="T109" fmla="*/ 28 h 106"/>
                <a:gd name="T110" fmla="*/ 68 w 99"/>
                <a:gd name="T111" fmla="*/ 33 h 106"/>
                <a:gd name="T112" fmla="*/ 72 w 99"/>
                <a:gd name="T113" fmla="*/ 31 h 106"/>
                <a:gd name="T114" fmla="*/ 75 w 99"/>
                <a:gd name="T115" fmla="*/ 32 h 106"/>
                <a:gd name="T116" fmla="*/ 77 w 99"/>
                <a:gd name="T117" fmla="*/ 41 h 106"/>
                <a:gd name="T118" fmla="*/ 76 w 99"/>
                <a:gd name="T119" fmla="*/ 4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" h="106">
                  <a:moveTo>
                    <a:pt x="91" y="38"/>
                  </a:moveTo>
                  <a:cubicBezTo>
                    <a:pt x="89" y="12"/>
                    <a:pt x="71" y="0"/>
                    <a:pt x="49" y="0"/>
                  </a:cubicBezTo>
                  <a:cubicBezTo>
                    <a:pt x="27" y="0"/>
                    <a:pt x="10" y="12"/>
                    <a:pt x="8" y="38"/>
                  </a:cubicBezTo>
                  <a:cubicBezTo>
                    <a:pt x="3" y="40"/>
                    <a:pt x="0" y="46"/>
                    <a:pt x="0" y="53"/>
                  </a:cubicBezTo>
                  <a:cubicBezTo>
                    <a:pt x="0" y="61"/>
                    <a:pt x="5" y="68"/>
                    <a:pt x="11" y="68"/>
                  </a:cubicBezTo>
                  <a:cubicBezTo>
                    <a:pt x="11" y="68"/>
                    <a:pt x="12" y="68"/>
                    <a:pt x="12" y="68"/>
                  </a:cubicBezTo>
                  <a:cubicBezTo>
                    <a:pt x="19" y="88"/>
                    <a:pt x="33" y="106"/>
                    <a:pt x="49" y="106"/>
                  </a:cubicBezTo>
                  <a:cubicBezTo>
                    <a:pt x="66" y="106"/>
                    <a:pt x="80" y="88"/>
                    <a:pt x="87" y="68"/>
                  </a:cubicBezTo>
                  <a:cubicBezTo>
                    <a:pt x="87" y="68"/>
                    <a:pt x="87" y="68"/>
                    <a:pt x="88" y="68"/>
                  </a:cubicBezTo>
                  <a:cubicBezTo>
                    <a:pt x="94" y="68"/>
                    <a:pt x="99" y="61"/>
                    <a:pt x="99" y="53"/>
                  </a:cubicBezTo>
                  <a:cubicBezTo>
                    <a:pt x="99" y="46"/>
                    <a:pt x="95" y="40"/>
                    <a:pt x="91" y="38"/>
                  </a:cubicBezTo>
                  <a:close/>
                  <a:moveTo>
                    <a:pt x="76" y="44"/>
                  </a:moveTo>
                  <a:cubicBezTo>
                    <a:pt x="71" y="44"/>
                    <a:pt x="71" y="44"/>
                    <a:pt x="71" y="44"/>
                  </a:cubicBezTo>
                  <a:cubicBezTo>
                    <a:pt x="71" y="46"/>
                    <a:pt x="71" y="48"/>
                    <a:pt x="71" y="49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6" y="51"/>
                    <a:pt x="76" y="52"/>
                    <a:pt x="76" y="53"/>
                  </a:cubicBezTo>
                  <a:cubicBezTo>
                    <a:pt x="74" y="56"/>
                    <a:pt x="73" y="59"/>
                    <a:pt x="71" y="62"/>
                  </a:cubicBezTo>
                  <a:cubicBezTo>
                    <a:pt x="70" y="63"/>
                    <a:pt x="69" y="63"/>
                    <a:pt x="68" y="62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4" y="61"/>
                    <a:pt x="62" y="62"/>
                    <a:pt x="60" y="63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3" y="67"/>
                    <a:pt x="62" y="69"/>
                    <a:pt x="61" y="69"/>
                  </a:cubicBezTo>
                  <a:cubicBezTo>
                    <a:pt x="58" y="71"/>
                    <a:pt x="55" y="71"/>
                    <a:pt x="52" y="72"/>
                  </a:cubicBezTo>
                  <a:cubicBezTo>
                    <a:pt x="50" y="72"/>
                    <a:pt x="49" y="71"/>
                    <a:pt x="49" y="70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7" y="66"/>
                    <a:pt x="45" y="66"/>
                    <a:pt x="43" y="65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70"/>
                    <a:pt x="41" y="71"/>
                    <a:pt x="40" y="70"/>
                  </a:cubicBezTo>
                  <a:cubicBezTo>
                    <a:pt x="37" y="69"/>
                    <a:pt x="34" y="67"/>
                    <a:pt x="31" y="65"/>
                  </a:cubicBezTo>
                  <a:cubicBezTo>
                    <a:pt x="30" y="64"/>
                    <a:pt x="30" y="63"/>
                    <a:pt x="31" y="62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2" y="58"/>
                    <a:pt x="31" y="56"/>
                    <a:pt x="30" y="55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4" y="57"/>
                    <a:pt x="24" y="55"/>
                  </a:cubicBezTo>
                  <a:cubicBezTo>
                    <a:pt x="22" y="53"/>
                    <a:pt x="22" y="49"/>
                    <a:pt x="21" y="46"/>
                  </a:cubicBezTo>
                  <a:cubicBezTo>
                    <a:pt x="21" y="45"/>
                    <a:pt x="22" y="44"/>
                    <a:pt x="23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2"/>
                    <a:pt x="27" y="40"/>
                    <a:pt x="28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2" y="35"/>
                    <a:pt x="23" y="34"/>
                  </a:cubicBezTo>
                  <a:cubicBezTo>
                    <a:pt x="24" y="31"/>
                    <a:pt x="26" y="28"/>
                    <a:pt x="28" y="26"/>
                  </a:cubicBezTo>
                  <a:cubicBezTo>
                    <a:pt x="29" y="25"/>
                    <a:pt x="30" y="24"/>
                    <a:pt x="31" y="25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7"/>
                    <a:pt x="36" y="25"/>
                    <a:pt x="38" y="25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0"/>
                    <a:pt x="36" y="19"/>
                    <a:pt x="37" y="18"/>
                  </a:cubicBezTo>
                  <a:cubicBezTo>
                    <a:pt x="40" y="17"/>
                    <a:pt x="44" y="16"/>
                    <a:pt x="47" y="16"/>
                  </a:cubicBezTo>
                  <a:cubicBezTo>
                    <a:pt x="48" y="16"/>
                    <a:pt x="49" y="16"/>
                    <a:pt x="49" y="17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1" y="22"/>
                    <a:pt x="53" y="22"/>
                    <a:pt x="55" y="22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7"/>
                    <a:pt x="58" y="17"/>
                    <a:pt x="59" y="17"/>
                  </a:cubicBezTo>
                  <a:cubicBezTo>
                    <a:pt x="62" y="19"/>
                    <a:pt x="65" y="20"/>
                    <a:pt x="67" y="22"/>
                  </a:cubicBezTo>
                  <a:cubicBezTo>
                    <a:pt x="68" y="23"/>
                    <a:pt x="69" y="24"/>
                    <a:pt x="68" y="25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6" y="29"/>
                    <a:pt x="67" y="31"/>
                    <a:pt x="68" y="33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3" y="30"/>
                    <a:pt x="74" y="31"/>
                    <a:pt x="75" y="32"/>
                  </a:cubicBezTo>
                  <a:cubicBezTo>
                    <a:pt x="76" y="35"/>
                    <a:pt x="77" y="38"/>
                    <a:pt x="77" y="41"/>
                  </a:cubicBezTo>
                  <a:cubicBezTo>
                    <a:pt x="77" y="43"/>
                    <a:pt x="77" y="44"/>
                    <a:pt x="76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Oval 32"/>
            <p:cNvSpPr>
              <a:spLocks noChangeArrowheads="1"/>
            </p:cNvSpPr>
            <p:nvPr/>
          </p:nvSpPr>
          <p:spPr bwMode="auto">
            <a:xfrm>
              <a:off x="3521075" y="927101"/>
              <a:ext cx="92075" cy="920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37" name="Freeform 165"/>
          <p:cNvSpPr>
            <a:spLocks noEditPoints="1"/>
          </p:cNvSpPr>
          <p:nvPr/>
        </p:nvSpPr>
        <p:spPr bwMode="auto">
          <a:xfrm>
            <a:off x="7294583" y="6085592"/>
            <a:ext cx="338831" cy="341074"/>
          </a:xfrm>
          <a:custGeom>
            <a:avLst/>
            <a:gdLst>
              <a:gd name="T0" fmla="*/ 76 w 151"/>
              <a:gd name="T1" fmla="*/ 0 h 152"/>
              <a:gd name="T2" fmla="*/ 9 w 151"/>
              <a:gd name="T3" fmla="*/ 142 h 152"/>
              <a:gd name="T4" fmla="*/ 0 w 151"/>
              <a:gd name="T5" fmla="*/ 152 h 152"/>
              <a:gd name="T6" fmla="*/ 151 w 151"/>
              <a:gd name="T7" fmla="*/ 38 h 152"/>
              <a:gd name="T8" fmla="*/ 57 w 151"/>
              <a:gd name="T9" fmla="*/ 142 h 152"/>
              <a:gd name="T10" fmla="*/ 28 w 151"/>
              <a:gd name="T11" fmla="*/ 123 h 152"/>
              <a:gd name="T12" fmla="*/ 57 w 151"/>
              <a:gd name="T13" fmla="*/ 142 h 152"/>
              <a:gd name="T14" fmla="*/ 19 w 151"/>
              <a:gd name="T15" fmla="*/ 104 h 152"/>
              <a:gd name="T16" fmla="*/ 66 w 151"/>
              <a:gd name="T17" fmla="*/ 95 h 152"/>
              <a:gd name="T18" fmla="*/ 66 w 151"/>
              <a:gd name="T19" fmla="*/ 85 h 152"/>
              <a:gd name="T20" fmla="*/ 19 w 151"/>
              <a:gd name="T21" fmla="*/ 76 h 152"/>
              <a:gd name="T22" fmla="*/ 66 w 151"/>
              <a:gd name="T23" fmla="*/ 85 h 152"/>
              <a:gd name="T24" fmla="*/ 19 w 151"/>
              <a:gd name="T25" fmla="*/ 66 h 152"/>
              <a:gd name="T26" fmla="*/ 66 w 151"/>
              <a:gd name="T27" fmla="*/ 57 h 152"/>
              <a:gd name="T28" fmla="*/ 66 w 151"/>
              <a:gd name="T29" fmla="*/ 47 h 152"/>
              <a:gd name="T30" fmla="*/ 19 w 151"/>
              <a:gd name="T31" fmla="*/ 38 h 152"/>
              <a:gd name="T32" fmla="*/ 66 w 151"/>
              <a:gd name="T33" fmla="*/ 47 h 152"/>
              <a:gd name="T34" fmla="*/ 19 w 151"/>
              <a:gd name="T35" fmla="*/ 29 h 152"/>
              <a:gd name="T36" fmla="*/ 66 w 151"/>
              <a:gd name="T37" fmla="*/ 19 h 152"/>
              <a:gd name="T38" fmla="*/ 113 w 151"/>
              <a:gd name="T39" fmla="*/ 133 h 152"/>
              <a:gd name="T40" fmla="*/ 95 w 151"/>
              <a:gd name="T41" fmla="*/ 114 h 152"/>
              <a:gd name="T42" fmla="*/ 113 w 151"/>
              <a:gd name="T43" fmla="*/ 133 h 152"/>
              <a:gd name="T44" fmla="*/ 95 w 151"/>
              <a:gd name="T45" fmla="*/ 104 h 152"/>
              <a:gd name="T46" fmla="*/ 113 w 151"/>
              <a:gd name="T47" fmla="*/ 85 h 152"/>
              <a:gd name="T48" fmla="*/ 113 w 151"/>
              <a:gd name="T49" fmla="*/ 76 h 152"/>
              <a:gd name="T50" fmla="*/ 95 w 151"/>
              <a:gd name="T51" fmla="*/ 57 h 152"/>
              <a:gd name="T52" fmla="*/ 113 w 151"/>
              <a:gd name="T53" fmla="*/ 76 h 152"/>
              <a:gd name="T54" fmla="*/ 123 w 151"/>
              <a:gd name="T55" fmla="*/ 133 h 152"/>
              <a:gd name="T56" fmla="*/ 142 w 151"/>
              <a:gd name="T57" fmla="*/ 114 h 152"/>
              <a:gd name="T58" fmla="*/ 142 w 151"/>
              <a:gd name="T59" fmla="*/ 104 h 152"/>
              <a:gd name="T60" fmla="*/ 123 w 151"/>
              <a:gd name="T61" fmla="*/ 85 h 152"/>
              <a:gd name="T62" fmla="*/ 142 w 151"/>
              <a:gd name="T63" fmla="*/ 104 h 152"/>
              <a:gd name="T64" fmla="*/ 123 w 151"/>
              <a:gd name="T65" fmla="*/ 76 h 152"/>
              <a:gd name="T66" fmla="*/ 142 w 151"/>
              <a:gd name="T67" fmla="*/ 5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1" h="152">
                <a:moveTo>
                  <a:pt x="76" y="38"/>
                </a:moveTo>
                <a:lnTo>
                  <a:pt x="76" y="0"/>
                </a:lnTo>
                <a:lnTo>
                  <a:pt x="9" y="0"/>
                </a:lnTo>
                <a:lnTo>
                  <a:pt x="9" y="142"/>
                </a:lnTo>
                <a:lnTo>
                  <a:pt x="0" y="142"/>
                </a:lnTo>
                <a:lnTo>
                  <a:pt x="0" y="152"/>
                </a:lnTo>
                <a:lnTo>
                  <a:pt x="151" y="152"/>
                </a:lnTo>
                <a:lnTo>
                  <a:pt x="151" y="38"/>
                </a:lnTo>
                <a:lnTo>
                  <a:pt x="76" y="38"/>
                </a:lnTo>
                <a:close/>
                <a:moveTo>
                  <a:pt x="57" y="142"/>
                </a:moveTo>
                <a:lnTo>
                  <a:pt x="28" y="142"/>
                </a:lnTo>
                <a:lnTo>
                  <a:pt x="28" y="123"/>
                </a:lnTo>
                <a:lnTo>
                  <a:pt x="57" y="123"/>
                </a:lnTo>
                <a:lnTo>
                  <a:pt x="57" y="142"/>
                </a:lnTo>
                <a:close/>
                <a:moveTo>
                  <a:pt x="66" y="104"/>
                </a:moveTo>
                <a:lnTo>
                  <a:pt x="19" y="104"/>
                </a:lnTo>
                <a:lnTo>
                  <a:pt x="19" y="95"/>
                </a:lnTo>
                <a:lnTo>
                  <a:pt x="66" y="95"/>
                </a:lnTo>
                <a:lnTo>
                  <a:pt x="66" y="104"/>
                </a:lnTo>
                <a:close/>
                <a:moveTo>
                  <a:pt x="66" y="85"/>
                </a:moveTo>
                <a:lnTo>
                  <a:pt x="19" y="85"/>
                </a:lnTo>
                <a:lnTo>
                  <a:pt x="19" y="76"/>
                </a:lnTo>
                <a:lnTo>
                  <a:pt x="66" y="76"/>
                </a:lnTo>
                <a:lnTo>
                  <a:pt x="66" y="85"/>
                </a:lnTo>
                <a:close/>
                <a:moveTo>
                  <a:pt x="66" y="66"/>
                </a:moveTo>
                <a:lnTo>
                  <a:pt x="19" y="66"/>
                </a:lnTo>
                <a:lnTo>
                  <a:pt x="19" y="57"/>
                </a:lnTo>
                <a:lnTo>
                  <a:pt x="66" y="57"/>
                </a:lnTo>
                <a:lnTo>
                  <a:pt x="66" y="66"/>
                </a:lnTo>
                <a:close/>
                <a:moveTo>
                  <a:pt x="66" y="47"/>
                </a:moveTo>
                <a:lnTo>
                  <a:pt x="19" y="47"/>
                </a:lnTo>
                <a:lnTo>
                  <a:pt x="19" y="38"/>
                </a:lnTo>
                <a:lnTo>
                  <a:pt x="66" y="38"/>
                </a:lnTo>
                <a:lnTo>
                  <a:pt x="66" y="47"/>
                </a:lnTo>
                <a:close/>
                <a:moveTo>
                  <a:pt x="66" y="29"/>
                </a:moveTo>
                <a:lnTo>
                  <a:pt x="19" y="29"/>
                </a:lnTo>
                <a:lnTo>
                  <a:pt x="19" y="19"/>
                </a:lnTo>
                <a:lnTo>
                  <a:pt x="66" y="19"/>
                </a:lnTo>
                <a:lnTo>
                  <a:pt x="66" y="29"/>
                </a:lnTo>
                <a:close/>
                <a:moveTo>
                  <a:pt x="113" y="133"/>
                </a:moveTo>
                <a:lnTo>
                  <a:pt x="95" y="133"/>
                </a:lnTo>
                <a:lnTo>
                  <a:pt x="95" y="114"/>
                </a:lnTo>
                <a:lnTo>
                  <a:pt x="113" y="114"/>
                </a:lnTo>
                <a:lnTo>
                  <a:pt x="113" y="133"/>
                </a:lnTo>
                <a:close/>
                <a:moveTo>
                  <a:pt x="113" y="104"/>
                </a:moveTo>
                <a:lnTo>
                  <a:pt x="95" y="104"/>
                </a:lnTo>
                <a:lnTo>
                  <a:pt x="95" y="85"/>
                </a:lnTo>
                <a:lnTo>
                  <a:pt x="113" y="85"/>
                </a:lnTo>
                <a:lnTo>
                  <a:pt x="113" y="104"/>
                </a:lnTo>
                <a:close/>
                <a:moveTo>
                  <a:pt x="113" y="76"/>
                </a:moveTo>
                <a:lnTo>
                  <a:pt x="95" y="76"/>
                </a:lnTo>
                <a:lnTo>
                  <a:pt x="95" y="57"/>
                </a:lnTo>
                <a:lnTo>
                  <a:pt x="113" y="57"/>
                </a:lnTo>
                <a:lnTo>
                  <a:pt x="113" y="76"/>
                </a:lnTo>
                <a:close/>
                <a:moveTo>
                  <a:pt x="142" y="133"/>
                </a:moveTo>
                <a:lnTo>
                  <a:pt x="123" y="133"/>
                </a:lnTo>
                <a:lnTo>
                  <a:pt x="123" y="114"/>
                </a:lnTo>
                <a:lnTo>
                  <a:pt x="142" y="114"/>
                </a:lnTo>
                <a:lnTo>
                  <a:pt x="142" y="133"/>
                </a:lnTo>
                <a:close/>
                <a:moveTo>
                  <a:pt x="142" y="104"/>
                </a:moveTo>
                <a:lnTo>
                  <a:pt x="123" y="104"/>
                </a:lnTo>
                <a:lnTo>
                  <a:pt x="123" y="85"/>
                </a:lnTo>
                <a:lnTo>
                  <a:pt x="142" y="85"/>
                </a:lnTo>
                <a:lnTo>
                  <a:pt x="142" y="104"/>
                </a:lnTo>
                <a:close/>
                <a:moveTo>
                  <a:pt x="142" y="76"/>
                </a:moveTo>
                <a:lnTo>
                  <a:pt x="123" y="76"/>
                </a:lnTo>
                <a:lnTo>
                  <a:pt x="123" y="57"/>
                </a:lnTo>
                <a:lnTo>
                  <a:pt x="142" y="57"/>
                </a:lnTo>
                <a:lnTo>
                  <a:pt x="142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38" name="Group 337"/>
          <p:cNvGrpSpPr/>
          <p:nvPr/>
        </p:nvGrpSpPr>
        <p:grpSpPr>
          <a:xfrm>
            <a:off x="6115406" y="6116974"/>
            <a:ext cx="629510" cy="278310"/>
            <a:chOff x="2865438" y="5287963"/>
            <a:chExt cx="754062" cy="333375"/>
          </a:xfrm>
          <a:solidFill>
            <a:schemeClr val="tx1"/>
          </a:solidFill>
        </p:grpSpPr>
        <p:sp>
          <p:nvSpPr>
            <p:cNvPr id="339" name="Freeform 31"/>
            <p:cNvSpPr>
              <a:spLocks/>
            </p:cNvSpPr>
            <p:nvPr/>
          </p:nvSpPr>
          <p:spPr bwMode="auto">
            <a:xfrm>
              <a:off x="3173413" y="5508626"/>
              <a:ext cx="92075" cy="93663"/>
            </a:xfrm>
            <a:custGeom>
              <a:avLst/>
              <a:gdLst>
                <a:gd name="T0" fmla="*/ 23 w 24"/>
                <a:gd name="T1" fmla="*/ 7 h 24"/>
                <a:gd name="T2" fmla="*/ 24 w 24"/>
                <a:gd name="T3" fmla="*/ 3 h 24"/>
                <a:gd name="T4" fmla="*/ 22 w 24"/>
                <a:gd name="T5" fmla="*/ 1 h 24"/>
                <a:gd name="T6" fmla="*/ 20 w 24"/>
                <a:gd name="T7" fmla="*/ 0 h 24"/>
                <a:gd name="T8" fmla="*/ 16 w 24"/>
                <a:gd name="T9" fmla="*/ 2 h 24"/>
                <a:gd name="T10" fmla="*/ 0 w 24"/>
                <a:gd name="T11" fmla="*/ 22 h 24"/>
                <a:gd name="T12" fmla="*/ 8 w 24"/>
                <a:gd name="T13" fmla="*/ 24 h 24"/>
                <a:gd name="T14" fmla="*/ 8 w 24"/>
                <a:gd name="T15" fmla="*/ 24 h 24"/>
                <a:gd name="T16" fmla="*/ 21 w 24"/>
                <a:gd name="T17" fmla="*/ 9 h 24"/>
                <a:gd name="T18" fmla="*/ 23 w 24"/>
                <a:gd name="T1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23" y="7"/>
                  </a:moveTo>
                  <a:cubicBezTo>
                    <a:pt x="23" y="6"/>
                    <a:pt x="24" y="5"/>
                    <a:pt x="24" y="3"/>
                  </a:cubicBezTo>
                  <a:cubicBezTo>
                    <a:pt x="23" y="2"/>
                    <a:pt x="23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8" y="0"/>
                    <a:pt x="17" y="1"/>
                    <a:pt x="16" y="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3"/>
                    <a:pt x="5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2" y="7"/>
                    <a:pt x="2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340" name="Freeform 32"/>
            <p:cNvSpPr>
              <a:spLocks/>
            </p:cNvSpPr>
            <p:nvPr/>
          </p:nvSpPr>
          <p:spPr bwMode="auto">
            <a:xfrm>
              <a:off x="3127375" y="5505451"/>
              <a:ext cx="80962" cy="80963"/>
            </a:xfrm>
            <a:custGeom>
              <a:avLst/>
              <a:gdLst>
                <a:gd name="T0" fmla="*/ 21 w 21"/>
                <a:gd name="T1" fmla="*/ 4 h 21"/>
                <a:gd name="T2" fmla="*/ 19 w 21"/>
                <a:gd name="T3" fmla="*/ 1 h 21"/>
                <a:gd name="T4" fmla="*/ 17 w 21"/>
                <a:gd name="T5" fmla="*/ 0 h 21"/>
                <a:gd name="T6" fmla="*/ 13 w 21"/>
                <a:gd name="T7" fmla="*/ 2 h 21"/>
                <a:gd name="T8" fmla="*/ 0 w 21"/>
                <a:gd name="T9" fmla="*/ 18 h 21"/>
                <a:gd name="T10" fmla="*/ 8 w 21"/>
                <a:gd name="T11" fmla="*/ 21 h 21"/>
                <a:gd name="T12" fmla="*/ 20 w 21"/>
                <a:gd name="T13" fmla="*/ 7 h 21"/>
                <a:gd name="T14" fmla="*/ 21 w 21"/>
                <a:gd name="T1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1">
                  <a:moveTo>
                    <a:pt x="21" y="4"/>
                  </a:moveTo>
                  <a:cubicBezTo>
                    <a:pt x="21" y="2"/>
                    <a:pt x="20" y="1"/>
                    <a:pt x="19" y="1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0"/>
                    <a:pt x="14" y="1"/>
                    <a:pt x="13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5" y="20"/>
                    <a:pt x="8" y="21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5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341" name="Freeform 33"/>
            <p:cNvSpPr>
              <a:spLocks/>
            </p:cNvSpPr>
            <p:nvPr/>
          </p:nvSpPr>
          <p:spPr bwMode="auto">
            <a:xfrm>
              <a:off x="3219450" y="5548313"/>
              <a:ext cx="73025" cy="69850"/>
            </a:xfrm>
            <a:custGeom>
              <a:avLst/>
              <a:gdLst>
                <a:gd name="T0" fmla="*/ 14 w 19"/>
                <a:gd name="T1" fmla="*/ 0 h 18"/>
                <a:gd name="T2" fmla="*/ 13 w 19"/>
                <a:gd name="T3" fmla="*/ 0 h 18"/>
                <a:gd name="T4" fmla="*/ 0 w 19"/>
                <a:gd name="T5" fmla="*/ 16 h 18"/>
                <a:gd name="T6" fmla="*/ 9 w 19"/>
                <a:gd name="T7" fmla="*/ 18 h 18"/>
                <a:gd name="T8" fmla="*/ 17 w 19"/>
                <a:gd name="T9" fmla="*/ 8 h 18"/>
                <a:gd name="T10" fmla="*/ 17 w 19"/>
                <a:gd name="T11" fmla="*/ 7 h 18"/>
                <a:gd name="T12" fmla="*/ 18 w 19"/>
                <a:gd name="T13" fmla="*/ 6 h 18"/>
                <a:gd name="T14" fmla="*/ 17 w 19"/>
                <a:gd name="T15" fmla="*/ 1 h 18"/>
                <a:gd name="T16" fmla="*/ 14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6"/>
                    <a:pt x="6" y="17"/>
                    <a:pt x="9" y="1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5"/>
                    <a:pt x="19" y="2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342" name="Freeform 34"/>
            <p:cNvSpPr>
              <a:spLocks/>
            </p:cNvSpPr>
            <p:nvPr/>
          </p:nvSpPr>
          <p:spPr bwMode="auto">
            <a:xfrm>
              <a:off x="3094038" y="5529263"/>
              <a:ext cx="41275" cy="38100"/>
            </a:xfrm>
            <a:custGeom>
              <a:avLst/>
              <a:gdLst>
                <a:gd name="T0" fmla="*/ 9 w 11"/>
                <a:gd name="T1" fmla="*/ 1 h 10"/>
                <a:gd name="T2" fmla="*/ 6 w 11"/>
                <a:gd name="T3" fmla="*/ 0 h 10"/>
                <a:gd name="T4" fmla="*/ 6 w 11"/>
                <a:gd name="T5" fmla="*/ 0 h 10"/>
                <a:gd name="T6" fmla="*/ 0 w 11"/>
                <a:gd name="T7" fmla="*/ 7 h 10"/>
                <a:gd name="T8" fmla="*/ 5 w 11"/>
                <a:gd name="T9" fmla="*/ 10 h 10"/>
                <a:gd name="T10" fmla="*/ 10 w 11"/>
                <a:gd name="T11" fmla="*/ 4 h 10"/>
                <a:gd name="T12" fmla="*/ 9 w 11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8"/>
                    <a:pt x="3" y="9"/>
                    <a:pt x="5" y="1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0" y="2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343" name="Freeform 35"/>
            <p:cNvSpPr>
              <a:spLocks/>
            </p:cNvSpPr>
            <p:nvPr/>
          </p:nvSpPr>
          <p:spPr bwMode="auto">
            <a:xfrm>
              <a:off x="3268663" y="5602288"/>
              <a:ext cx="15875" cy="19050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5 h 5"/>
                <a:gd name="T4" fmla="*/ 4 w 4"/>
                <a:gd name="T5" fmla="*/ 4 h 5"/>
                <a:gd name="T6" fmla="*/ 4 w 4"/>
                <a:gd name="T7" fmla="*/ 0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4" y="4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344" name="Freeform 36"/>
            <p:cNvSpPr>
              <a:spLocks/>
            </p:cNvSpPr>
            <p:nvPr/>
          </p:nvSpPr>
          <p:spPr bwMode="auto">
            <a:xfrm>
              <a:off x="3170238" y="5294313"/>
              <a:ext cx="449262" cy="254000"/>
            </a:xfrm>
            <a:custGeom>
              <a:avLst/>
              <a:gdLst>
                <a:gd name="T0" fmla="*/ 117 w 118"/>
                <a:gd name="T1" fmla="*/ 9 h 65"/>
                <a:gd name="T2" fmla="*/ 101 w 118"/>
                <a:gd name="T3" fmla="*/ 0 h 65"/>
                <a:gd name="T4" fmla="*/ 85 w 118"/>
                <a:gd name="T5" fmla="*/ 10 h 65"/>
                <a:gd name="T6" fmla="*/ 85 w 118"/>
                <a:gd name="T7" fmla="*/ 13 h 65"/>
                <a:gd name="T8" fmla="*/ 63 w 118"/>
                <a:gd name="T9" fmla="*/ 21 h 65"/>
                <a:gd name="T10" fmla="*/ 62 w 118"/>
                <a:gd name="T11" fmla="*/ 20 h 65"/>
                <a:gd name="T12" fmla="*/ 36 w 118"/>
                <a:gd name="T13" fmla="*/ 7 h 65"/>
                <a:gd name="T14" fmla="*/ 36 w 118"/>
                <a:gd name="T15" fmla="*/ 7 h 65"/>
                <a:gd name="T16" fmla="*/ 30 w 118"/>
                <a:gd name="T17" fmla="*/ 5 h 65"/>
                <a:gd name="T18" fmla="*/ 25 w 118"/>
                <a:gd name="T19" fmla="*/ 7 h 65"/>
                <a:gd name="T20" fmla="*/ 25 w 118"/>
                <a:gd name="T21" fmla="*/ 7 h 65"/>
                <a:gd name="T22" fmla="*/ 7 w 118"/>
                <a:gd name="T23" fmla="*/ 17 h 65"/>
                <a:gd name="T24" fmla="*/ 3 w 118"/>
                <a:gd name="T25" fmla="*/ 29 h 65"/>
                <a:gd name="T26" fmla="*/ 2 w 118"/>
                <a:gd name="T27" fmla="*/ 39 h 65"/>
                <a:gd name="T28" fmla="*/ 3 w 118"/>
                <a:gd name="T29" fmla="*/ 40 h 65"/>
                <a:gd name="T30" fmla="*/ 8 w 118"/>
                <a:gd name="T31" fmla="*/ 38 h 65"/>
                <a:gd name="T32" fmla="*/ 21 w 118"/>
                <a:gd name="T33" fmla="*/ 20 h 65"/>
                <a:gd name="T34" fmla="*/ 22 w 118"/>
                <a:gd name="T35" fmla="*/ 18 h 65"/>
                <a:gd name="T36" fmla="*/ 24 w 118"/>
                <a:gd name="T37" fmla="*/ 19 h 65"/>
                <a:gd name="T38" fmla="*/ 28 w 118"/>
                <a:gd name="T39" fmla="*/ 21 h 65"/>
                <a:gd name="T40" fmla="*/ 34 w 118"/>
                <a:gd name="T41" fmla="*/ 24 h 65"/>
                <a:gd name="T42" fmla="*/ 34 w 118"/>
                <a:gd name="T43" fmla="*/ 24 h 65"/>
                <a:gd name="T44" fmla="*/ 46 w 118"/>
                <a:gd name="T45" fmla="*/ 34 h 65"/>
                <a:gd name="T46" fmla="*/ 58 w 118"/>
                <a:gd name="T47" fmla="*/ 46 h 65"/>
                <a:gd name="T48" fmla="*/ 58 w 118"/>
                <a:gd name="T49" fmla="*/ 46 h 65"/>
                <a:gd name="T50" fmla="*/ 58 w 118"/>
                <a:gd name="T51" fmla="*/ 46 h 65"/>
                <a:gd name="T52" fmla="*/ 59 w 118"/>
                <a:gd name="T53" fmla="*/ 65 h 65"/>
                <a:gd name="T54" fmla="*/ 86 w 118"/>
                <a:gd name="T55" fmla="*/ 52 h 65"/>
                <a:gd name="T56" fmla="*/ 102 w 118"/>
                <a:gd name="T57" fmla="*/ 58 h 65"/>
                <a:gd name="T58" fmla="*/ 118 w 118"/>
                <a:gd name="T59" fmla="*/ 49 h 65"/>
                <a:gd name="T60" fmla="*/ 117 w 118"/>
                <a:gd name="T61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65">
                  <a:moveTo>
                    <a:pt x="117" y="9"/>
                  </a:moveTo>
                  <a:cubicBezTo>
                    <a:pt x="117" y="4"/>
                    <a:pt x="110" y="0"/>
                    <a:pt x="101" y="0"/>
                  </a:cubicBezTo>
                  <a:cubicBezTo>
                    <a:pt x="92" y="0"/>
                    <a:pt x="85" y="5"/>
                    <a:pt x="85" y="10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0" y="18"/>
                    <a:pt x="45" y="11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6"/>
                    <a:pt x="32" y="5"/>
                    <a:pt x="30" y="5"/>
                  </a:cubicBezTo>
                  <a:cubicBezTo>
                    <a:pt x="27" y="5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37"/>
                    <a:pt x="1" y="39"/>
                    <a:pt x="2" y="39"/>
                  </a:cubicBezTo>
                  <a:cubicBezTo>
                    <a:pt x="2" y="39"/>
                    <a:pt x="2" y="40"/>
                    <a:pt x="3" y="40"/>
                  </a:cubicBezTo>
                  <a:cubicBezTo>
                    <a:pt x="5" y="40"/>
                    <a:pt x="7" y="39"/>
                    <a:pt x="8" y="38"/>
                  </a:cubicBezTo>
                  <a:cubicBezTo>
                    <a:pt x="16" y="33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6" y="20"/>
                    <a:pt x="28" y="21"/>
                  </a:cubicBezTo>
                  <a:cubicBezTo>
                    <a:pt x="30" y="22"/>
                    <a:pt x="33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8" y="28"/>
                    <a:pt x="42" y="31"/>
                    <a:pt x="46" y="34"/>
                  </a:cubicBezTo>
                  <a:cubicBezTo>
                    <a:pt x="51" y="38"/>
                    <a:pt x="56" y="41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54"/>
                    <a:pt x="59" y="61"/>
                    <a:pt x="59" y="65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8" y="56"/>
                    <a:pt x="94" y="58"/>
                    <a:pt x="102" y="58"/>
                  </a:cubicBezTo>
                  <a:cubicBezTo>
                    <a:pt x="111" y="58"/>
                    <a:pt x="118" y="54"/>
                    <a:pt x="118" y="49"/>
                  </a:cubicBezTo>
                  <a:lnTo>
                    <a:pt x="11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345" name="Freeform 37"/>
            <p:cNvSpPr>
              <a:spLocks/>
            </p:cNvSpPr>
            <p:nvPr/>
          </p:nvSpPr>
          <p:spPr bwMode="auto">
            <a:xfrm>
              <a:off x="2865438" y="5287963"/>
              <a:ext cx="517525" cy="327025"/>
            </a:xfrm>
            <a:custGeom>
              <a:avLst/>
              <a:gdLst>
                <a:gd name="T0" fmla="*/ 123 w 136"/>
                <a:gd name="T1" fmla="*/ 38 h 84"/>
                <a:gd name="T2" fmla="*/ 112 w 136"/>
                <a:gd name="T3" fmla="*/ 29 h 84"/>
                <a:gd name="T4" fmla="*/ 107 w 136"/>
                <a:gd name="T5" fmla="*/ 26 h 84"/>
                <a:gd name="T6" fmla="*/ 104 w 136"/>
                <a:gd name="T7" fmla="*/ 25 h 84"/>
                <a:gd name="T8" fmla="*/ 90 w 136"/>
                <a:gd name="T9" fmla="*/ 43 h 84"/>
                <a:gd name="T10" fmla="*/ 90 w 136"/>
                <a:gd name="T11" fmla="*/ 43 h 84"/>
                <a:gd name="T12" fmla="*/ 83 w 136"/>
                <a:gd name="T13" fmla="*/ 45 h 84"/>
                <a:gd name="T14" fmla="*/ 79 w 136"/>
                <a:gd name="T15" fmla="*/ 43 h 84"/>
                <a:gd name="T16" fmla="*/ 80 w 136"/>
                <a:gd name="T17" fmla="*/ 30 h 84"/>
                <a:gd name="T18" fmla="*/ 84 w 136"/>
                <a:gd name="T19" fmla="*/ 17 h 84"/>
                <a:gd name="T20" fmla="*/ 95 w 136"/>
                <a:gd name="T21" fmla="*/ 10 h 84"/>
                <a:gd name="T22" fmla="*/ 87 w 136"/>
                <a:gd name="T23" fmla="*/ 8 h 84"/>
                <a:gd name="T24" fmla="*/ 57 w 136"/>
                <a:gd name="T25" fmla="*/ 19 h 84"/>
                <a:gd name="T26" fmla="*/ 57 w 136"/>
                <a:gd name="T27" fmla="*/ 20 h 84"/>
                <a:gd name="T28" fmla="*/ 32 w 136"/>
                <a:gd name="T29" fmla="*/ 9 h 84"/>
                <a:gd name="T30" fmla="*/ 16 w 136"/>
                <a:gd name="T31" fmla="*/ 0 h 84"/>
                <a:gd name="T32" fmla="*/ 0 w 136"/>
                <a:gd name="T33" fmla="*/ 10 h 84"/>
                <a:gd name="T34" fmla="*/ 0 w 136"/>
                <a:gd name="T35" fmla="*/ 49 h 84"/>
                <a:gd name="T36" fmla="*/ 17 w 136"/>
                <a:gd name="T37" fmla="*/ 58 h 84"/>
                <a:gd name="T38" fmla="*/ 33 w 136"/>
                <a:gd name="T39" fmla="*/ 51 h 84"/>
                <a:gd name="T40" fmla="*/ 57 w 136"/>
                <a:gd name="T41" fmla="*/ 62 h 84"/>
                <a:gd name="T42" fmla="*/ 57 w 136"/>
                <a:gd name="T43" fmla="*/ 63 h 84"/>
                <a:gd name="T44" fmla="*/ 58 w 136"/>
                <a:gd name="T45" fmla="*/ 66 h 84"/>
                <a:gd name="T46" fmla="*/ 63 w 136"/>
                <a:gd name="T47" fmla="*/ 60 h 84"/>
                <a:gd name="T48" fmla="*/ 66 w 136"/>
                <a:gd name="T49" fmla="*/ 58 h 84"/>
                <a:gd name="T50" fmla="*/ 71 w 136"/>
                <a:gd name="T51" fmla="*/ 60 h 84"/>
                <a:gd name="T52" fmla="*/ 73 w 136"/>
                <a:gd name="T53" fmla="*/ 62 h 84"/>
                <a:gd name="T54" fmla="*/ 79 w 136"/>
                <a:gd name="T55" fmla="*/ 55 h 84"/>
                <a:gd name="T56" fmla="*/ 86 w 136"/>
                <a:gd name="T57" fmla="*/ 52 h 84"/>
                <a:gd name="T58" fmla="*/ 91 w 136"/>
                <a:gd name="T59" fmla="*/ 54 h 84"/>
                <a:gd name="T60" fmla="*/ 93 w 136"/>
                <a:gd name="T61" fmla="*/ 57 h 84"/>
                <a:gd name="T62" fmla="*/ 94 w 136"/>
                <a:gd name="T63" fmla="*/ 57 h 84"/>
                <a:gd name="T64" fmla="*/ 101 w 136"/>
                <a:gd name="T65" fmla="*/ 53 h 84"/>
                <a:gd name="T66" fmla="*/ 106 w 136"/>
                <a:gd name="T67" fmla="*/ 55 h 84"/>
                <a:gd name="T68" fmla="*/ 108 w 136"/>
                <a:gd name="T69" fmla="*/ 60 h 84"/>
                <a:gd name="T70" fmla="*/ 108 w 136"/>
                <a:gd name="T71" fmla="*/ 63 h 84"/>
                <a:gd name="T72" fmla="*/ 113 w 136"/>
                <a:gd name="T73" fmla="*/ 65 h 84"/>
                <a:gd name="T74" fmla="*/ 114 w 136"/>
                <a:gd name="T75" fmla="*/ 76 h 84"/>
                <a:gd name="T76" fmla="*/ 113 w 136"/>
                <a:gd name="T77" fmla="*/ 78 h 84"/>
                <a:gd name="T78" fmla="*/ 113 w 136"/>
                <a:gd name="T79" fmla="*/ 84 h 84"/>
                <a:gd name="T80" fmla="*/ 114 w 136"/>
                <a:gd name="T81" fmla="*/ 84 h 84"/>
                <a:gd name="T82" fmla="*/ 119 w 136"/>
                <a:gd name="T83" fmla="*/ 80 h 84"/>
                <a:gd name="T84" fmla="*/ 119 w 136"/>
                <a:gd name="T85" fmla="*/ 64 h 84"/>
                <a:gd name="T86" fmla="*/ 118 w 136"/>
                <a:gd name="T87" fmla="*/ 62 h 84"/>
                <a:gd name="T88" fmla="*/ 106 w 136"/>
                <a:gd name="T89" fmla="*/ 50 h 84"/>
                <a:gd name="T90" fmla="*/ 108 w 136"/>
                <a:gd name="T91" fmla="*/ 48 h 84"/>
                <a:gd name="T92" fmla="*/ 121 w 136"/>
                <a:gd name="T93" fmla="*/ 61 h 84"/>
                <a:gd name="T94" fmla="*/ 122 w 136"/>
                <a:gd name="T95" fmla="*/ 63 h 84"/>
                <a:gd name="T96" fmla="*/ 122 w 136"/>
                <a:gd name="T97" fmla="*/ 79 h 84"/>
                <a:gd name="T98" fmla="*/ 123 w 136"/>
                <a:gd name="T99" fmla="*/ 79 h 84"/>
                <a:gd name="T100" fmla="*/ 128 w 136"/>
                <a:gd name="T101" fmla="*/ 76 h 84"/>
                <a:gd name="T102" fmla="*/ 128 w 136"/>
                <a:gd name="T103" fmla="*/ 66 h 84"/>
                <a:gd name="T104" fmla="*/ 127 w 136"/>
                <a:gd name="T105" fmla="*/ 53 h 84"/>
                <a:gd name="T106" fmla="*/ 111 w 136"/>
                <a:gd name="T107" fmla="*/ 38 h 84"/>
                <a:gd name="T108" fmla="*/ 113 w 136"/>
                <a:gd name="T109" fmla="*/ 36 h 84"/>
                <a:gd name="T110" fmla="*/ 129 w 136"/>
                <a:gd name="T111" fmla="*/ 52 h 84"/>
                <a:gd name="T112" fmla="*/ 131 w 136"/>
                <a:gd name="T113" fmla="*/ 66 h 84"/>
                <a:gd name="T114" fmla="*/ 131 w 136"/>
                <a:gd name="T115" fmla="*/ 75 h 84"/>
                <a:gd name="T116" fmla="*/ 131 w 136"/>
                <a:gd name="T117" fmla="*/ 75 h 84"/>
                <a:gd name="T118" fmla="*/ 135 w 136"/>
                <a:gd name="T119" fmla="*/ 74 h 84"/>
                <a:gd name="T120" fmla="*/ 135 w 136"/>
                <a:gd name="T121" fmla="*/ 73 h 84"/>
                <a:gd name="T122" fmla="*/ 134 w 136"/>
                <a:gd name="T123" fmla="*/ 49 h 84"/>
                <a:gd name="T124" fmla="*/ 123 w 136"/>
                <a:gd name="T125" fmla="*/ 3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" h="84">
                  <a:moveTo>
                    <a:pt x="123" y="38"/>
                  </a:moveTo>
                  <a:cubicBezTo>
                    <a:pt x="120" y="35"/>
                    <a:pt x="115" y="32"/>
                    <a:pt x="112" y="29"/>
                  </a:cubicBezTo>
                  <a:cubicBezTo>
                    <a:pt x="111" y="28"/>
                    <a:pt x="109" y="27"/>
                    <a:pt x="107" y="26"/>
                  </a:cubicBezTo>
                  <a:cubicBezTo>
                    <a:pt x="106" y="26"/>
                    <a:pt x="105" y="26"/>
                    <a:pt x="104" y="25"/>
                  </a:cubicBezTo>
                  <a:cubicBezTo>
                    <a:pt x="102" y="29"/>
                    <a:pt x="97" y="39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9" y="43"/>
                    <a:pt x="86" y="45"/>
                    <a:pt x="83" y="45"/>
                  </a:cubicBezTo>
                  <a:cubicBezTo>
                    <a:pt x="81" y="45"/>
                    <a:pt x="79" y="44"/>
                    <a:pt x="79" y="43"/>
                  </a:cubicBezTo>
                  <a:cubicBezTo>
                    <a:pt x="77" y="41"/>
                    <a:pt x="77" y="37"/>
                    <a:pt x="80" y="30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3" y="9"/>
                    <a:pt x="90" y="8"/>
                    <a:pt x="87" y="8"/>
                  </a:cubicBezTo>
                  <a:cubicBezTo>
                    <a:pt x="74" y="9"/>
                    <a:pt x="57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4"/>
                    <a:pt x="25" y="0"/>
                    <a:pt x="16" y="0"/>
                  </a:cubicBezTo>
                  <a:cubicBezTo>
                    <a:pt x="7" y="1"/>
                    <a:pt x="0" y="5"/>
                    <a:pt x="0" y="1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5"/>
                    <a:pt x="8" y="59"/>
                    <a:pt x="17" y="58"/>
                  </a:cubicBezTo>
                  <a:cubicBezTo>
                    <a:pt x="25" y="58"/>
                    <a:pt x="31" y="55"/>
                    <a:pt x="33" y="5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7" y="64"/>
                    <a:pt x="57" y="65"/>
                    <a:pt x="58" y="66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59"/>
                    <a:pt x="65" y="58"/>
                    <a:pt x="66" y="58"/>
                  </a:cubicBezTo>
                  <a:cubicBezTo>
                    <a:pt x="68" y="58"/>
                    <a:pt x="70" y="59"/>
                    <a:pt x="71" y="60"/>
                  </a:cubicBezTo>
                  <a:cubicBezTo>
                    <a:pt x="72" y="61"/>
                    <a:pt x="73" y="62"/>
                    <a:pt x="73" y="62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1" y="53"/>
                    <a:pt x="83" y="52"/>
                    <a:pt x="86" y="52"/>
                  </a:cubicBezTo>
                  <a:cubicBezTo>
                    <a:pt x="88" y="52"/>
                    <a:pt x="90" y="53"/>
                    <a:pt x="91" y="54"/>
                  </a:cubicBezTo>
                  <a:cubicBezTo>
                    <a:pt x="92" y="55"/>
                    <a:pt x="93" y="56"/>
                    <a:pt x="93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6" y="54"/>
                    <a:pt x="98" y="53"/>
                    <a:pt x="101" y="53"/>
                  </a:cubicBezTo>
                  <a:cubicBezTo>
                    <a:pt x="103" y="53"/>
                    <a:pt x="104" y="54"/>
                    <a:pt x="106" y="55"/>
                  </a:cubicBezTo>
                  <a:cubicBezTo>
                    <a:pt x="107" y="56"/>
                    <a:pt x="108" y="58"/>
                    <a:pt x="108" y="60"/>
                  </a:cubicBezTo>
                  <a:cubicBezTo>
                    <a:pt x="109" y="61"/>
                    <a:pt x="108" y="62"/>
                    <a:pt x="108" y="63"/>
                  </a:cubicBezTo>
                  <a:cubicBezTo>
                    <a:pt x="110" y="63"/>
                    <a:pt x="111" y="64"/>
                    <a:pt x="113" y="65"/>
                  </a:cubicBezTo>
                  <a:cubicBezTo>
                    <a:pt x="116" y="68"/>
                    <a:pt x="117" y="73"/>
                    <a:pt x="114" y="76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3" y="84"/>
                    <a:pt x="113" y="84"/>
                    <a:pt x="114" y="84"/>
                  </a:cubicBezTo>
                  <a:cubicBezTo>
                    <a:pt x="117" y="84"/>
                    <a:pt x="119" y="81"/>
                    <a:pt x="119" y="80"/>
                  </a:cubicBezTo>
                  <a:cubicBezTo>
                    <a:pt x="119" y="78"/>
                    <a:pt x="120" y="69"/>
                    <a:pt x="119" y="64"/>
                  </a:cubicBezTo>
                  <a:cubicBezTo>
                    <a:pt x="119" y="63"/>
                    <a:pt x="118" y="63"/>
                    <a:pt x="118" y="62"/>
                  </a:cubicBezTo>
                  <a:cubicBezTo>
                    <a:pt x="117" y="59"/>
                    <a:pt x="109" y="53"/>
                    <a:pt x="106" y="50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49"/>
                    <a:pt x="119" y="56"/>
                    <a:pt x="121" y="61"/>
                  </a:cubicBezTo>
                  <a:cubicBezTo>
                    <a:pt x="121" y="62"/>
                    <a:pt x="121" y="62"/>
                    <a:pt x="122" y="63"/>
                  </a:cubicBezTo>
                  <a:cubicBezTo>
                    <a:pt x="123" y="68"/>
                    <a:pt x="122" y="76"/>
                    <a:pt x="122" y="79"/>
                  </a:cubicBezTo>
                  <a:cubicBezTo>
                    <a:pt x="123" y="79"/>
                    <a:pt x="123" y="79"/>
                    <a:pt x="123" y="79"/>
                  </a:cubicBezTo>
                  <a:cubicBezTo>
                    <a:pt x="127" y="79"/>
                    <a:pt x="128" y="77"/>
                    <a:pt x="128" y="76"/>
                  </a:cubicBezTo>
                  <a:cubicBezTo>
                    <a:pt x="128" y="76"/>
                    <a:pt x="128" y="71"/>
                    <a:pt x="128" y="66"/>
                  </a:cubicBezTo>
                  <a:cubicBezTo>
                    <a:pt x="128" y="58"/>
                    <a:pt x="127" y="54"/>
                    <a:pt x="127" y="53"/>
                  </a:cubicBezTo>
                  <a:cubicBezTo>
                    <a:pt x="125" y="49"/>
                    <a:pt x="115" y="41"/>
                    <a:pt x="111" y="38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27" y="46"/>
                    <a:pt x="129" y="52"/>
                  </a:cubicBezTo>
                  <a:cubicBezTo>
                    <a:pt x="130" y="54"/>
                    <a:pt x="131" y="59"/>
                    <a:pt x="131" y="66"/>
                  </a:cubicBezTo>
                  <a:cubicBezTo>
                    <a:pt x="131" y="70"/>
                    <a:pt x="131" y="74"/>
                    <a:pt x="131" y="75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33" y="75"/>
                    <a:pt x="134" y="75"/>
                    <a:pt x="135" y="74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5" y="73"/>
                    <a:pt x="136" y="63"/>
                    <a:pt x="134" y="49"/>
                  </a:cubicBezTo>
                  <a:cubicBezTo>
                    <a:pt x="133" y="45"/>
                    <a:pt x="128" y="42"/>
                    <a:pt x="123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</p:grpSp>
      <p:sp>
        <p:nvSpPr>
          <p:cNvPr id="346" name="Freeform 19"/>
          <p:cNvSpPr>
            <a:spLocks noEditPoints="1"/>
          </p:cNvSpPr>
          <p:nvPr/>
        </p:nvSpPr>
        <p:spPr bwMode="auto">
          <a:xfrm>
            <a:off x="8238588" y="6040170"/>
            <a:ext cx="415200" cy="431919"/>
          </a:xfrm>
          <a:custGeom>
            <a:avLst/>
            <a:gdLst>
              <a:gd name="T0" fmla="*/ 121 w 123"/>
              <a:gd name="T1" fmla="*/ 42 h 128"/>
              <a:gd name="T2" fmla="*/ 86 w 123"/>
              <a:gd name="T3" fmla="*/ 34 h 128"/>
              <a:gd name="T4" fmla="*/ 86 w 123"/>
              <a:gd name="T5" fmla="*/ 24 h 128"/>
              <a:gd name="T6" fmla="*/ 38 w 123"/>
              <a:gd name="T7" fmla="*/ 24 h 128"/>
              <a:gd name="T8" fmla="*/ 37 w 123"/>
              <a:gd name="T9" fmla="*/ 34 h 128"/>
              <a:gd name="T10" fmla="*/ 3 w 123"/>
              <a:gd name="T11" fmla="*/ 42 h 128"/>
              <a:gd name="T12" fmla="*/ 0 w 123"/>
              <a:gd name="T13" fmla="*/ 56 h 128"/>
              <a:gd name="T14" fmla="*/ 6 w 123"/>
              <a:gd name="T15" fmla="*/ 91 h 128"/>
              <a:gd name="T16" fmla="*/ 15 w 123"/>
              <a:gd name="T17" fmla="*/ 119 h 128"/>
              <a:gd name="T18" fmla="*/ 27 w 123"/>
              <a:gd name="T19" fmla="*/ 119 h 128"/>
              <a:gd name="T20" fmla="*/ 36 w 123"/>
              <a:gd name="T21" fmla="*/ 91 h 128"/>
              <a:gd name="T22" fmla="*/ 42 w 123"/>
              <a:gd name="T23" fmla="*/ 90 h 128"/>
              <a:gd name="T24" fmla="*/ 54 w 123"/>
              <a:gd name="T25" fmla="*/ 128 h 128"/>
              <a:gd name="T26" fmla="*/ 70 w 123"/>
              <a:gd name="T27" fmla="*/ 128 h 128"/>
              <a:gd name="T28" fmla="*/ 82 w 123"/>
              <a:gd name="T29" fmla="*/ 90 h 128"/>
              <a:gd name="T30" fmla="*/ 88 w 123"/>
              <a:gd name="T31" fmla="*/ 91 h 128"/>
              <a:gd name="T32" fmla="*/ 97 w 123"/>
              <a:gd name="T33" fmla="*/ 119 h 128"/>
              <a:gd name="T34" fmla="*/ 109 w 123"/>
              <a:gd name="T35" fmla="*/ 119 h 128"/>
              <a:gd name="T36" fmla="*/ 118 w 123"/>
              <a:gd name="T37" fmla="*/ 91 h 128"/>
              <a:gd name="T38" fmla="*/ 123 w 123"/>
              <a:gd name="T39" fmla="*/ 56 h 128"/>
              <a:gd name="T40" fmla="*/ 18 w 123"/>
              <a:gd name="T41" fmla="*/ 86 h 128"/>
              <a:gd name="T42" fmla="*/ 15 w 123"/>
              <a:gd name="T43" fmla="*/ 113 h 128"/>
              <a:gd name="T44" fmla="*/ 12 w 123"/>
              <a:gd name="T45" fmla="*/ 86 h 128"/>
              <a:gd name="T46" fmla="*/ 6 w 123"/>
              <a:gd name="T47" fmla="*/ 56 h 128"/>
              <a:gd name="T48" fmla="*/ 9 w 123"/>
              <a:gd name="T49" fmla="*/ 42 h 128"/>
              <a:gd name="T50" fmla="*/ 33 w 123"/>
              <a:gd name="T51" fmla="*/ 42 h 128"/>
              <a:gd name="T52" fmla="*/ 34 w 123"/>
              <a:gd name="T53" fmla="*/ 52 h 128"/>
              <a:gd name="T54" fmla="*/ 35 w 123"/>
              <a:gd name="T55" fmla="*/ 83 h 128"/>
              <a:gd name="T56" fmla="*/ 30 w 123"/>
              <a:gd name="T57" fmla="*/ 110 h 128"/>
              <a:gd name="T58" fmla="*/ 24 w 123"/>
              <a:gd name="T59" fmla="*/ 110 h 128"/>
              <a:gd name="T60" fmla="*/ 58 w 123"/>
              <a:gd name="T61" fmla="*/ 83 h 128"/>
              <a:gd name="T62" fmla="*/ 54 w 123"/>
              <a:gd name="T63" fmla="*/ 120 h 128"/>
              <a:gd name="T64" fmla="*/ 50 w 123"/>
              <a:gd name="T65" fmla="*/ 84 h 128"/>
              <a:gd name="T66" fmla="*/ 42 w 123"/>
              <a:gd name="T67" fmla="*/ 56 h 128"/>
              <a:gd name="T68" fmla="*/ 42 w 123"/>
              <a:gd name="T69" fmla="*/ 44 h 128"/>
              <a:gd name="T70" fmla="*/ 46 w 123"/>
              <a:gd name="T71" fmla="*/ 24 h 128"/>
              <a:gd name="T72" fmla="*/ 78 w 123"/>
              <a:gd name="T73" fmla="*/ 24 h 128"/>
              <a:gd name="T74" fmla="*/ 82 w 123"/>
              <a:gd name="T75" fmla="*/ 44 h 128"/>
              <a:gd name="T76" fmla="*/ 82 w 123"/>
              <a:gd name="T77" fmla="*/ 76 h 128"/>
              <a:gd name="T78" fmla="*/ 74 w 123"/>
              <a:gd name="T79" fmla="*/ 116 h 128"/>
              <a:gd name="T80" fmla="*/ 66 w 123"/>
              <a:gd name="T81" fmla="*/ 116 h 128"/>
              <a:gd name="T82" fmla="*/ 58 w 123"/>
              <a:gd name="T83" fmla="*/ 83 h 128"/>
              <a:gd name="T84" fmla="*/ 100 w 123"/>
              <a:gd name="T85" fmla="*/ 110 h 128"/>
              <a:gd name="T86" fmla="*/ 94 w 123"/>
              <a:gd name="T87" fmla="*/ 110 h 128"/>
              <a:gd name="T88" fmla="*/ 88 w 123"/>
              <a:gd name="T89" fmla="*/ 83 h 128"/>
              <a:gd name="T90" fmla="*/ 90 w 123"/>
              <a:gd name="T91" fmla="*/ 52 h 128"/>
              <a:gd name="T92" fmla="*/ 91 w 123"/>
              <a:gd name="T93" fmla="*/ 42 h 128"/>
              <a:gd name="T94" fmla="*/ 115 w 123"/>
              <a:gd name="T95" fmla="*/ 42 h 128"/>
              <a:gd name="T96" fmla="*/ 118 w 123"/>
              <a:gd name="T97" fmla="*/ 56 h 128"/>
              <a:gd name="T98" fmla="*/ 112 w 123"/>
              <a:gd name="T99" fmla="*/ 86 h 128"/>
              <a:gd name="T100" fmla="*/ 109 w 123"/>
              <a:gd name="T101" fmla="*/ 113 h 128"/>
              <a:gd name="T102" fmla="*/ 106 w 123"/>
              <a:gd name="T103" fmla="*/ 8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3" h="128">
                <a:moveTo>
                  <a:pt x="119" y="48"/>
                </a:moveTo>
                <a:cubicBezTo>
                  <a:pt x="120" y="46"/>
                  <a:pt x="121" y="44"/>
                  <a:pt x="121" y="42"/>
                </a:cubicBezTo>
                <a:cubicBezTo>
                  <a:pt x="121" y="32"/>
                  <a:pt x="112" y="24"/>
                  <a:pt x="103" y="24"/>
                </a:cubicBezTo>
                <a:cubicBezTo>
                  <a:pt x="95" y="24"/>
                  <a:pt x="89" y="28"/>
                  <a:pt x="86" y="34"/>
                </a:cubicBezTo>
                <a:cubicBezTo>
                  <a:pt x="86" y="33"/>
                  <a:pt x="85" y="32"/>
                  <a:pt x="84" y="32"/>
                </a:cubicBezTo>
                <a:cubicBezTo>
                  <a:pt x="85" y="29"/>
                  <a:pt x="86" y="26"/>
                  <a:pt x="86" y="24"/>
                </a:cubicBezTo>
                <a:cubicBezTo>
                  <a:pt x="86" y="10"/>
                  <a:pt x="75" y="0"/>
                  <a:pt x="62" y="0"/>
                </a:cubicBezTo>
                <a:cubicBezTo>
                  <a:pt x="49" y="0"/>
                  <a:pt x="38" y="10"/>
                  <a:pt x="38" y="24"/>
                </a:cubicBezTo>
                <a:cubicBezTo>
                  <a:pt x="38" y="26"/>
                  <a:pt x="38" y="29"/>
                  <a:pt x="39" y="32"/>
                </a:cubicBezTo>
                <a:cubicBezTo>
                  <a:pt x="38" y="32"/>
                  <a:pt x="38" y="33"/>
                  <a:pt x="37" y="34"/>
                </a:cubicBezTo>
                <a:cubicBezTo>
                  <a:pt x="34" y="28"/>
                  <a:pt x="28" y="24"/>
                  <a:pt x="21" y="24"/>
                </a:cubicBezTo>
                <a:cubicBezTo>
                  <a:pt x="11" y="24"/>
                  <a:pt x="3" y="32"/>
                  <a:pt x="3" y="42"/>
                </a:cubicBezTo>
                <a:cubicBezTo>
                  <a:pt x="3" y="44"/>
                  <a:pt x="3" y="46"/>
                  <a:pt x="4" y="48"/>
                </a:cubicBezTo>
                <a:cubicBezTo>
                  <a:pt x="2" y="50"/>
                  <a:pt x="0" y="53"/>
                  <a:pt x="0" y="5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5"/>
                  <a:pt x="2" y="89"/>
                  <a:pt x="6" y="91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5"/>
                  <a:pt x="10" y="119"/>
                  <a:pt x="15" y="119"/>
                </a:cubicBezTo>
                <a:cubicBezTo>
                  <a:pt x="17" y="119"/>
                  <a:pt x="19" y="118"/>
                  <a:pt x="21" y="117"/>
                </a:cubicBezTo>
                <a:cubicBezTo>
                  <a:pt x="22" y="118"/>
                  <a:pt x="25" y="119"/>
                  <a:pt x="27" y="119"/>
                </a:cubicBezTo>
                <a:cubicBezTo>
                  <a:pt x="32" y="119"/>
                  <a:pt x="36" y="115"/>
                  <a:pt x="36" y="110"/>
                </a:cubicBezTo>
                <a:cubicBezTo>
                  <a:pt x="36" y="91"/>
                  <a:pt x="36" y="91"/>
                  <a:pt x="36" y="91"/>
                </a:cubicBezTo>
                <a:cubicBezTo>
                  <a:pt x="37" y="90"/>
                  <a:pt x="38" y="89"/>
                  <a:pt x="39" y="88"/>
                </a:cubicBezTo>
                <a:cubicBezTo>
                  <a:pt x="40" y="88"/>
                  <a:pt x="41" y="89"/>
                  <a:pt x="42" y="90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42" y="122"/>
                  <a:pt x="47" y="128"/>
                  <a:pt x="54" y="128"/>
                </a:cubicBezTo>
                <a:cubicBezTo>
                  <a:pt x="57" y="128"/>
                  <a:pt x="60" y="127"/>
                  <a:pt x="62" y="125"/>
                </a:cubicBezTo>
                <a:cubicBezTo>
                  <a:pt x="64" y="127"/>
                  <a:pt x="67" y="128"/>
                  <a:pt x="70" y="128"/>
                </a:cubicBezTo>
                <a:cubicBezTo>
                  <a:pt x="76" y="128"/>
                  <a:pt x="82" y="122"/>
                  <a:pt x="82" y="116"/>
                </a:cubicBezTo>
                <a:cubicBezTo>
                  <a:pt x="82" y="90"/>
                  <a:pt x="82" y="90"/>
                  <a:pt x="82" y="90"/>
                </a:cubicBezTo>
                <a:cubicBezTo>
                  <a:pt x="83" y="89"/>
                  <a:pt x="84" y="88"/>
                  <a:pt x="84" y="88"/>
                </a:cubicBezTo>
                <a:cubicBezTo>
                  <a:pt x="85" y="89"/>
                  <a:pt x="86" y="90"/>
                  <a:pt x="88" y="91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5"/>
                  <a:pt x="92" y="119"/>
                  <a:pt x="97" y="119"/>
                </a:cubicBezTo>
                <a:cubicBezTo>
                  <a:pt x="99" y="119"/>
                  <a:pt x="101" y="118"/>
                  <a:pt x="103" y="117"/>
                </a:cubicBezTo>
                <a:cubicBezTo>
                  <a:pt x="104" y="118"/>
                  <a:pt x="106" y="119"/>
                  <a:pt x="109" y="119"/>
                </a:cubicBezTo>
                <a:cubicBezTo>
                  <a:pt x="114" y="119"/>
                  <a:pt x="118" y="115"/>
                  <a:pt x="118" y="110"/>
                </a:cubicBezTo>
                <a:cubicBezTo>
                  <a:pt x="118" y="91"/>
                  <a:pt x="118" y="91"/>
                  <a:pt x="118" y="91"/>
                </a:cubicBezTo>
                <a:cubicBezTo>
                  <a:pt x="121" y="89"/>
                  <a:pt x="123" y="85"/>
                  <a:pt x="123" y="80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3"/>
                  <a:pt x="122" y="50"/>
                  <a:pt x="119" y="48"/>
                </a:cubicBezTo>
                <a:close/>
                <a:moveTo>
                  <a:pt x="18" y="86"/>
                </a:moveTo>
                <a:cubicBezTo>
                  <a:pt x="18" y="110"/>
                  <a:pt x="18" y="110"/>
                  <a:pt x="18" y="110"/>
                </a:cubicBezTo>
                <a:cubicBezTo>
                  <a:pt x="18" y="112"/>
                  <a:pt x="17" y="113"/>
                  <a:pt x="15" y="113"/>
                </a:cubicBezTo>
                <a:cubicBezTo>
                  <a:pt x="13" y="113"/>
                  <a:pt x="12" y="112"/>
                  <a:pt x="12" y="110"/>
                </a:cubicBezTo>
                <a:cubicBezTo>
                  <a:pt x="12" y="86"/>
                  <a:pt x="12" y="86"/>
                  <a:pt x="12" y="86"/>
                </a:cubicBezTo>
                <a:cubicBezTo>
                  <a:pt x="9" y="86"/>
                  <a:pt x="6" y="84"/>
                  <a:pt x="6" y="80"/>
                </a:cubicBezTo>
                <a:cubicBezTo>
                  <a:pt x="6" y="56"/>
                  <a:pt x="6" y="56"/>
                  <a:pt x="6" y="56"/>
                </a:cubicBezTo>
                <a:cubicBezTo>
                  <a:pt x="6" y="53"/>
                  <a:pt x="9" y="51"/>
                  <a:pt x="12" y="51"/>
                </a:cubicBezTo>
                <a:cubicBezTo>
                  <a:pt x="12" y="51"/>
                  <a:pt x="9" y="48"/>
                  <a:pt x="9" y="42"/>
                </a:cubicBezTo>
                <a:cubicBezTo>
                  <a:pt x="9" y="35"/>
                  <a:pt x="14" y="30"/>
                  <a:pt x="21" y="30"/>
                </a:cubicBezTo>
                <a:cubicBezTo>
                  <a:pt x="27" y="30"/>
                  <a:pt x="33" y="35"/>
                  <a:pt x="33" y="42"/>
                </a:cubicBezTo>
                <a:cubicBezTo>
                  <a:pt x="33" y="48"/>
                  <a:pt x="30" y="51"/>
                  <a:pt x="30" y="51"/>
                </a:cubicBezTo>
                <a:cubicBezTo>
                  <a:pt x="31" y="51"/>
                  <a:pt x="33" y="51"/>
                  <a:pt x="34" y="52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8"/>
                  <a:pt x="34" y="80"/>
                  <a:pt x="35" y="83"/>
                </a:cubicBezTo>
                <a:cubicBezTo>
                  <a:pt x="34" y="85"/>
                  <a:pt x="32" y="86"/>
                  <a:pt x="30" y="86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2"/>
                  <a:pt x="28" y="113"/>
                  <a:pt x="27" y="113"/>
                </a:cubicBezTo>
                <a:cubicBezTo>
                  <a:pt x="25" y="113"/>
                  <a:pt x="24" y="112"/>
                  <a:pt x="24" y="110"/>
                </a:cubicBezTo>
                <a:cubicBezTo>
                  <a:pt x="24" y="86"/>
                  <a:pt x="24" y="86"/>
                  <a:pt x="24" y="86"/>
                </a:cubicBezTo>
                <a:moveTo>
                  <a:pt x="58" y="83"/>
                </a:moveTo>
                <a:cubicBezTo>
                  <a:pt x="58" y="116"/>
                  <a:pt x="58" y="116"/>
                  <a:pt x="58" y="116"/>
                </a:cubicBezTo>
                <a:cubicBezTo>
                  <a:pt x="58" y="118"/>
                  <a:pt x="56" y="120"/>
                  <a:pt x="54" y="120"/>
                </a:cubicBezTo>
                <a:cubicBezTo>
                  <a:pt x="52" y="120"/>
                  <a:pt x="50" y="118"/>
                  <a:pt x="50" y="116"/>
                </a:cubicBezTo>
                <a:cubicBezTo>
                  <a:pt x="50" y="84"/>
                  <a:pt x="50" y="84"/>
                  <a:pt x="50" y="84"/>
                </a:cubicBezTo>
                <a:cubicBezTo>
                  <a:pt x="45" y="84"/>
                  <a:pt x="42" y="80"/>
                  <a:pt x="42" y="7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44"/>
                  <a:pt x="42" y="44"/>
                  <a:pt x="42" y="44"/>
                </a:cubicBezTo>
                <a:cubicBezTo>
                  <a:pt x="42" y="39"/>
                  <a:pt x="45" y="36"/>
                  <a:pt x="50" y="36"/>
                </a:cubicBezTo>
                <a:cubicBezTo>
                  <a:pt x="50" y="36"/>
                  <a:pt x="46" y="33"/>
                  <a:pt x="46" y="24"/>
                </a:cubicBezTo>
                <a:cubicBezTo>
                  <a:pt x="46" y="15"/>
                  <a:pt x="53" y="8"/>
                  <a:pt x="62" y="8"/>
                </a:cubicBezTo>
                <a:cubicBezTo>
                  <a:pt x="71" y="8"/>
                  <a:pt x="78" y="15"/>
                  <a:pt x="78" y="24"/>
                </a:cubicBezTo>
                <a:cubicBezTo>
                  <a:pt x="78" y="32"/>
                  <a:pt x="74" y="36"/>
                  <a:pt x="74" y="36"/>
                </a:cubicBezTo>
                <a:cubicBezTo>
                  <a:pt x="78" y="36"/>
                  <a:pt x="82" y="39"/>
                  <a:pt x="82" y="44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76"/>
                  <a:pt x="82" y="76"/>
                  <a:pt x="82" y="76"/>
                </a:cubicBezTo>
                <a:cubicBezTo>
                  <a:pt x="82" y="80"/>
                  <a:pt x="78" y="84"/>
                  <a:pt x="74" y="84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4" y="118"/>
                  <a:pt x="72" y="120"/>
                  <a:pt x="70" y="120"/>
                </a:cubicBezTo>
                <a:cubicBezTo>
                  <a:pt x="68" y="120"/>
                  <a:pt x="66" y="118"/>
                  <a:pt x="66" y="116"/>
                </a:cubicBezTo>
                <a:cubicBezTo>
                  <a:pt x="66" y="83"/>
                  <a:pt x="66" y="83"/>
                  <a:pt x="66" y="83"/>
                </a:cubicBezTo>
                <a:lnTo>
                  <a:pt x="58" y="83"/>
                </a:lnTo>
                <a:close/>
                <a:moveTo>
                  <a:pt x="100" y="86"/>
                </a:moveTo>
                <a:cubicBezTo>
                  <a:pt x="100" y="110"/>
                  <a:pt x="100" y="110"/>
                  <a:pt x="100" y="110"/>
                </a:cubicBezTo>
                <a:cubicBezTo>
                  <a:pt x="100" y="112"/>
                  <a:pt x="98" y="113"/>
                  <a:pt x="97" y="113"/>
                </a:cubicBezTo>
                <a:cubicBezTo>
                  <a:pt x="95" y="113"/>
                  <a:pt x="94" y="112"/>
                  <a:pt x="94" y="110"/>
                </a:cubicBezTo>
                <a:cubicBezTo>
                  <a:pt x="94" y="86"/>
                  <a:pt x="94" y="86"/>
                  <a:pt x="94" y="86"/>
                </a:cubicBezTo>
                <a:cubicBezTo>
                  <a:pt x="91" y="86"/>
                  <a:pt x="89" y="85"/>
                  <a:pt x="88" y="83"/>
                </a:cubicBezTo>
                <a:cubicBezTo>
                  <a:pt x="89" y="80"/>
                  <a:pt x="90" y="78"/>
                  <a:pt x="90" y="76"/>
                </a:cubicBezTo>
                <a:cubicBezTo>
                  <a:pt x="90" y="52"/>
                  <a:pt x="90" y="52"/>
                  <a:pt x="90" y="52"/>
                </a:cubicBezTo>
                <a:cubicBezTo>
                  <a:pt x="91" y="51"/>
                  <a:pt x="92" y="51"/>
                  <a:pt x="94" y="51"/>
                </a:cubicBezTo>
                <a:cubicBezTo>
                  <a:pt x="94" y="51"/>
                  <a:pt x="91" y="48"/>
                  <a:pt x="91" y="42"/>
                </a:cubicBezTo>
                <a:cubicBezTo>
                  <a:pt x="91" y="35"/>
                  <a:pt x="96" y="30"/>
                  <a:pt x="103" y="30"/>
                </a:cubicBezTo>
                <a:cubicBezTo>
                  <a:pt x="109" y="30"/>
                  <a:pt x="115" y="35"/>
                  <a:pt x="115" y="42"/>
                </a:cubicBezTo>
                <a:cubicBezTo>
                  <a:pt x="115" y="48"/>
                  <a:pt x="112" y="51"/>
                  <a:pt x="112" y="51"/>
                </a:cubicBezTo>
                <a:cubicBezTo>
                  <a:pt x="115" y="51"/>
                  <a:pt x="118" y="53"/>
                  <a:pt x="118" y="56"/>
                </a:cubicBezTo>
                <a:cubicBezTo>
                  <a:pt x="118" y="80"/>
                  <a:pt x="118" y="80"/>
                  <a:pt x="118" y="80"/>
                </a:cubicBezTo>
                <a:cubicBezTo>
                  <a:pt x="118" y="84"/>
                  <a:pt x="115" y="86"/>
                  <a:pt x="112" y="86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112" y="112"/>
                  <a:pt x="110" y="113"/>
                  <a:pt x="109" y="113"/>
                </a:cubicBezTo>
                <a:cubicBezTo>
                  <a:pt x="107" y="113"/>
                  <a:pt x="106" y="112"/>
                  <a:pt x="106" y="110"/>
                </a:cubicBezTo>
                <a:cubicBezTo>
                  <a:pt x="106" y="86"/>
                  <a:pt x="106" y="86"/>
                  <a:pt x="106" y="86"/>
                </a:cubicBezTo>
                <a:lnTo>
                  <a:pt x="100" y="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47" name="Group 346"/>
          <p:cNvGrpSpPr/>
          <p:nvPr/>
        </p:nvGrpSpPr>
        <p:grpSpPr>
          <a:xfrm>
            <a:off x="9100192" y="6100009"/>
            <a:ext cx="483350" cy="312240"/>
            <a:chOff x="1554163" y="3055938"/>
            <a:chExt cx="1049337" cy="677862"/>
          </a:xfrm>
          <a:solidFill>
            <a:schemeClr val="tx1"/>
          </a:solidFill>
        </p:grpSpPr>
        <p:sp>
          <p:nvSpPr>
            <p:cNvPr id="348" name="Freeform 5"/>
            <p:cNvSpPr>
              <a:spLocks/>
            </p:cNvSpPr>
            <p:nvPr/>
          </p:nvSpPr>
          <p:spPr bwMode="auto">
            <a:xfrm>
              <a:off x="1554163" y="3482975"/>
              <a:ext cx="500062" cy="250825"/>
            </a:xfrm>
            <a:custGeom>
              <a:avLst/>
              <a:gdLst>
                <a:gd name="T0" fmla="*/ 114 w 132"/>
                <a:gd name="T1" fmla="*/ 9 h 66"/>
                <a:gd name="T2" fmla="*/ 100 w 132"/>
                <a:gd name="T3" fmla="*/ 0 h 66"/>
                <a:gd name="T4" fmla="*/ 32 w 132"/>
                <a:gd name="T5" fmla="*/ 0 h 66"/>
                <a:gd name="T6" fmla="*/ 18 w 132"/>
                <a:gd name="T7" fmla="*/ 9 h 66"/>
                <a:gd name="T8" fmla="*/ 2 w 132"/>
                <a:gd name="T9" fmla="*/ 57 h 66"/>
                <a:gd name="T10" fmla="*/ 8 w 132"/>
                <a:gd name="T11" fmla="*/ 66 h 66"/>
                <a:gd name="T12" fmla="*/ 124 w 132"/>
                <a:gd name="T13" fmla="*/ 66 h 66"/>
                <a:gd name="T14" fmla="*/ 130 w 132"/>
                <a:gd name="T15" fmla="*/ 57 h 66"/>
                <a:gd name="T16" fmla="*/ 114 w 132"/>
                <a:gd name="T17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6">
                  <a:moveTo>
                    <a:pt x="114" y="9"/>
                  </a:moveTo>
                  <a:cubicBezTo>
                    <a:pt x="112" y="4"/>
                    <a:pt x="106" y="0"/>
                    <a:pt x="10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0" y="4"/>
                    <a:pt x="18" y="9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2"/>
                    <a:pt x="3" y="66"/>
                    <a:pt x="8" y="66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9" y="66"/>
                    <a:pt x="132" y="62"/>
                    <a:pt x="130" y="57"/>
                  </a:cubicBezTo>
                  <a:lnTo>
                    <a:pt x="11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"/>
            <p:cNvSpPr>
              <a:spLocks/>
            </p:cNvSpPr>
            <p:nvPr/>
          </p:nvSpPr>
          <p:spPr bwMode="auto">
            <a:xfrm>
              <a:off x="2103438" y="3482975"/>
              <a:ext cx="500062" cy="250825"/>
            </a:xfrm>
            <a:custGeom>
              <a:avLst/>
              <a:gdLst>
                <a:gd name="T0" fmla="*/ 131 w 132"/>
                <a:gd name="T1" fmla="*/ 57 h 66"/>
                <a:gd name="T2" fmla="*/ 114 w 132"/>
                <a:gd name="T3" fmla="*/ 9 h 66"/>
                <a:gd name="T4" fmla="*/ 101 w 132"/>
                <a:gd name="T5" fmla="*/ 0 h 66"/>
                <a:gd name="T6" fmla="*/ 32 w 132"/>
                <a:gd name="T7" fmla="*/ 0 h 66"/>
                <a:gd name="T8" fmla="*/ 19 w 132"/>
                <a:gd name="T9" fmla="*/ 9 h 66"/>
                <a:gd name="T10" fmla="*/ 2 w 132"/>
                <a:gd name="T11" fmla="*/ 57 h 66"/>
                <a:gd name="T12" fmla="*/ 8 w 132"/>
                <a:gd name="T13" fmla="*/ 66 h 66"/>
                <a:gd name="T14" fmla="*/ 124 w 132"/>
                <a:gd name="T15" fmla="*/ 66 h 66"/>
                <a:gd name="T16" fmla="*/ 131 w 132"/>
                <a:gd name="T17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6">
                  <a:moveTo>
                    <a:pt x="131" y="57"/>
                  </a:moveTo>
                  <a:cubicBezTo>
                    <a:pt x="114" y="9"/>
                    <a:pt x="114" y="9"/>
                    <a:pt x="114" y="9"/>
                  </a:cubicBezTo>
                  <a:cubicBezTo>
                    <a:pt x="112" y="4"/>
                    <a:pt x="106" y="0"/>
                    <a:pt x="10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0" y="4"/>
                    <a:pt x="19" y="9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2"/>
                    <a:pt x="3" y="66"/>
                    <a:pt x="8" y="66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9" y="66"/>
                    <a:pt x="132" y="62"/>
                    <a:pt x="131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7"/>
            <p:cNvSpPr>
              <a:spLocks/>
            </p:cNvSpPr>
            <p:nvPr/>
          </p:nvSpPr>
          <p:spPr bwMode="auto">
            <a:xfrm>
              <a:off x="1827213" y="3181350"/>
              <a:ext cx="503237" cy="252412"/>
            </a:xfrm>
            <a:custGeom>
              <a:avLst/>
              <a:gdLst>
                <a:gd name="T0" fmla="*/ 9 w 133"/>
                <a:gd name="T1" fmla="*/ 66 h 66"/>
                <a:gd name="T2" fmla="*/ 124 w 133"/>
                <a:gd name="T3" fmla="*/ 66 h 66"/>
                <a:gd name="T4" fmla="*/ 131 w 133"/>
                <a:gd name="T5" fmla="*/ 57 h 66"/>
                <a:gd name="T6" fmla="*/ 114 w 133"/>
                <a:gd name="T7" fmla="*/ 9 h 66"/>
                <a:gd name="T8" fmla="*/ 101 w 133"/>
                <a:gd name="T9" fmla="*/ 0 h 66"/>
                <a:gd name="T10" fmla="*/ 32 w 133"/>
                <a:gd name="T11" fmla="*/ 0 h 66"/>
                <a:gd name="T12" fmla="*/ 19 w 133"/>
                <a:gd name="T13" fmla="*/ 9 h 66"/>
                <a:gd name="T14" fmla="*/ 2 w 133"/>
                <a:gd name="T15" fmla="*/ 57 h 66"/>
                <a:gd name="T16" fmla="*/ 9 w 13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66">
                  <a:moveTo>
                    <a:pt x="9" y="66"/>
                  </a:moveTo>
                  <a:cubicBezTo>
                    <a:pt x="124" y="66"/>
                    <a:pt x="124" y="66"/>
                    <a:pt x="124" y="66"/>
                  </a:cubicBezTo>
                  <a:cubicBezTo>
                    <a:pt x="130" y="66"/>
                    <a:pt x="133" y="62"/>
                    <a:pt x="131" y="57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2" y="4"/>
                    <a:pt x="107" y="0"/>
                    <a:pt x="10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7" y="0"/>
                    <a:pt x="21" y="4"/>
                    <a:pt x="19" y="9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2"/>
                    <a:pt x="3" y="66"/>
                    <a:pt x="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8"/>
            <p:cNvSpPr>
              <a:spLocks/>
            </p:cNvSpPr>
            <p:nvPr/>
          </p:nvSpPr>
          <p:spPr bwMode="auto">
            <a:xfrm>
              <a:off x="2338388" y="3148013"/>
              <a:ext cx="219075" cy="217487"/>
            </a:xfrm>
            <a:custGeom>
              <a:avLst/>
              <a:gdLst>
                <a:gd name="T0" fmla="*/ 45 w 138"/>
                <a:gd name="T1" fmla="*/ 91 h 137"/>
                <a:gd name="T2" fmla="*/ 69 w 138"/>
                <a:gd name="T3" fmla="*/ 137 h 137"/>
                <a:gd name="T4" fmla="*/ 93 w 138"/>
                <a:gd name="T5" fmla="*/ 91 h 137"/>
                <a:gd name="T6" fmla="*/ 138 w 138"/>
                <a:gd name="T7" fmla="*/ 67 h 137"/>
                <a:gd name="T8" fmla="*/ 93 w 138"/>
                <a:gd name="T9" fmla="*/ 43 h 137"/>
                <a:gd name="T10" fmla="*/ 69 w 138"/>
                <a:gd name="T11" fmla="*/ 0 h 137"/>
                <a:gd name="T12" fmla="*/ 45 w 138"/>
                <a:gd name="T13" fmla="*/ 43 h 137"/>
                <a:gd name="T14" fmla="*/ 0 w 138"/>
                <a:gd name="T15" fmla="*/ 67 h 137"/>
                <a:gd name="T16" fmla="*/ 45 w 138"/>
                <a:gd name="T17" fmla="*/ 9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37">
                  <a:moveTo>
                    <a:pt x="45" y="91"/>
                  </a:moveTo>
                  <a:lnTo>
                    <a:pt x="69" y="137"/>
                  </a:lnTo>
                  <a:lnTo>
                    <a:pt x="93" y="91"/>
                  </a:lnTo>
                  <a:lnTo>
                    <a:pt x="138" y="67"/>
                  </a:lnTo>
                  <a:lnTo>
                    <a:pt x="93" y="43"/>
                  </a:lnTo>
                  <a:lnTo>
                    <a:pt x="69" y="0"/>
                  </a:lnTo>
                  <a:lnTo>
                    <a:pt x="45" y="43"/>
                  </a:lnTo>
                  <a:lnTo>
                    <a:pt x="0" y="67"/>
                  </a:lnTo>
                  <a:lnTo>
                    <a:pt x="45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9"/>
            <p:cNvSpPr>
              <a:spLocks/>
            </p:cNvSpPr>
            <p:nvPr/>
          </p:nvSpPr>
          <p:spPr bwMode="auto">
            <a:xfrm>
              <a:off x="2266950" y="3055938"/>
              <a:ext cx="128587" cy="133350"/>
            </a:xfrm>
            <a:custGeom>
              <a:avLst/>
              <a:gdLst>
                <a:gd name="T0" fmla="*/ 40 w 81"/>
                <a:gd name="T1" fmla="*/ 84 h 84"/>
                <a:gd name="T2" fmla="*/ 54 w 81"/>
                <a:gd name="T3" fmla="*/ 58 h 84"/>
                <a:gd name="T4" fmla="*/ 81 w 81"/>
                <a:gd name="T5" fmla="*/ 43 h 84"/>
                <a:gd name="T6" fmla="*/ 54 w 81"/>
                <a:gd name="T7" fmla="*/ 29 h 84"/>
                <a:gd name="T8" fmla="*/ 40 w 81"/>
                <a:gd name="T9" fmla="*/ 0 h 84"/>
                <a:gd name="T10" fmla="*/ 26 w 81"/>
                <a:gd name="T11" fmla="*/ 29 h 84"/>
                <a:gd name="T12" fmla="*/ 0 w 81"/>
                <a:gd name="T13" fmla="*/ 43 h 84"/>
                <a:gd name="T14" fmla="*/ 26 w 81"/>
                <a:gd name="T15" fmla="*/ 58 h 84"/>
                <a:gd name="T16" fmla="*/ 40 w 81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84">
                  <a:moveTo>
                    <a:pt x="40" y="84"/>
                  </a:moveTo>
                  <a:lnTo>
                    <a:pt x="54" y="58"/>
                  </a:lnTo>
                  <a:lnTo>
                    <a:pt x="81" y="43"/>
                  </a:lnTo>
                  <a:lnTo>
                    <a:pt x="54" y="29"/>
                  </a:lnTo>
                  <a:lnTo>
                    <a:pt x="40" y="0"/>
                  </a:lnTo>
                  <a:lnTo>
                    <a:pt x="26" y="29"/>
                  </a:lnTo>
                  <a:lnTo>
                    <a:pt x="0" y="43"/>
                  </a:lnTo>
                  <a:lnTo>
                    <a:pt x="26" y="58"/>
                  </a:lnTo>
                  <a:lnTo>
                    <a:pt x="40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11128292" y="6014829"/>
            <a:ext cx="484187" cy="482600"/>
            <a:chOff x="6416675" y="5076825"/>
            <a:chExt cx="484187" cy="482600"/>
          </a:xfrm>
          <a:solidFill>
            <a:schemeClr val="tx1"/>
          </a:solidFill>
        </p:grpSpPr>
        <p:sp>
          <p:nvSpPr>
            <p:cNvPr id="354" name="Freeform 353"/>
            <p:cNvSpPr>
              <a:spLocks noEditPoints="1"/>
            </p:cNvSpPr>
            <p:nvPr/>
          </p:nvSpPr>
          <p:spPr bwMode="auto">
            <a:xfrm>
              <a:off x="6416675" y="5257800"/>
              <a:ext cx="484187" cy="301625"/>
            </a:xfrm>
            <a:custGeom>
              <a:avLst/>
              <a:gdLst>
                <a:gd name="T0" fmla="*/ 107 w 129"/>
                <a:gd name="T1" fmla="*/ 36 h 80"/>
                <a:gd name="T2" fmla="*/ 126 w 129"/>
                <a:gd name="T3" fmla="*/ 24 h 80"/>
                <a:gd name="T4" fmla="*/ 122 w 129"/>
                <a:gd name="T5" fmla="*/ 16 h 80"/>
                <a:gd name="T6" fmla="*/ 64 w 129"/>
                <a:gd name="T7" fmla="*/ 0 h 80"/>
                <a:gd name="T8" fmla="*/ 10 w 129"/>
                <a:gd name="T9" fmla="*/ 36 h 80"/>
                <a:gd name="T10" fmla="*/ 2 w 129"/>
                <a:gd name="T11" fmla="*/ 51 h 80"/>
                <a:gd name="T12" fmla="*/ 16 w 129"/>
                <a:gd name="T13" fmla="*/ 70 h 80"/>
                <a:gd name="T14" fmla="*/ 102 w 129"/>
                <a:gd name="T15" fmla="*/ 80 h 80"/>
                <a:gd name="T16" fmla="*/ 112 w 129"/>
                <a:gd name="T17" fmla="*/ 67 h 80"/>
                <a:gd name="T18" fmla="*/ 128 w 129"/>
                <a:gd name="T19" fmla="*/ 46 h 80"/>
                <a:gd name="T20" fmla="*/ 103 w 129"/>
                <a:gd name="T21" fmla="*/ 36 h 80"/>
                <a:gd name="T22" fmla="*/ 103 w 129"/>
                <a:gd name="T23" fmla="*/ 35 h 80"/>
                <a:gd name="T24" fmla="*/ 64 w 129"/>
                <a:gd name="T25" fmla="*/ 4 h 80"/>
                <a:gd name="T26" fmla="*/ 97 w 129"/>
                <a:gd name="T27" fmla="*/ 29 h 80"/>
                <a:gd name="T28" fmla="*/ 29 w 129"/>
                <a:gd name="T29" fmla="*/ 36 h 80"/>
                <a:gd name="T30" fmla="*/ 64 w 129"/>
                <a:gd name="T31" fmla="*/ 4 h 80"/>
                <a:gd name="T32" fmla="*/ 64 w 129"/>
                <a:gd name="T33" fmla="*/ 24 h 80"/>
                <a:gd name="T34" fmla="*/ 41 w 129"/>
                <a:gd name="T35" fmla="*/ 36 h 80"/>
                <a:gd name="T36" fmla="*/ 86 w 129"/>
                <a:gd name="T37" fmla="*/ 35 h 80"/>
                <a:gd name="T38" fmla="*/ 82 w 129"/>
                <a:gd name="T39" fmla="*/ 36 h 80"/>
                <a:gd name="T40" fmla="*/ 55 w 129"/>
                <a:gd name="T41" fmla="*/ 36 h 80"/>
                <a:gd name="T42" fmla="*/ 64 w 129"/>
                <a:gd name="T43" fmla="*/ 28 h 80"/>
                <a:gd name="T44" fmla="*/ 73 w 129"/>
                <a:gd name="T45" fmla="*/ 36 h 80"/>
                <a:gd name="T46" fmla="*/ 64 w 129"/>
                <a:gd name="T47" fmla="*/ 16 h 80"/>
                <a:gd name="T48" fmla="*/ 33 w 129"/>
                <a:gd name="T49" fmla="*/ 36 h 80"/>
                <a:gd name="T50" fmla="*/ 93 w 129"/>
                <a:gd name="T51" fmla="*/ 31 h 80"/>
                <a:gd name="T52" fmla="*/ 64 w 129"/>
                <a:gd name="T53" fmla="*/ 16 h 80"/>
                <a:gd name="T54" fmla="*/ 104 w 129"/>
                <a:gd name="T55" fmla="*/ 70 h 80"/>
                <a:gd name="T56" fmla="*/ 26 w 129"/>
                <a:gd name="T57" fmla="*/ 72 h 80"/>
                <a:gd name="T58" fmla="*/ 24 w 129"/>
                <a:gd name="T59" fmla="*/ 64 h 80"/>
                <a:gd name="T60" fmla="*/ 10 w 129"/>
                <a:gd name="T61" fmla="*/ 44 h 80"/>
                <a:gd name="T62" fmla="*/ 24 w 129"/>
                <a:gd name="T63" fmla="*/ 44 h 80"/>
                <a:gd name="T64" fmla="*/ 32 w 129"/>
                <a:gd name="T65" fmla="*/ 44 h 80"/>
                <a:gd name="T66" fmla="*/ 40 w 129"/>
                <a:gd name="T67" fmla="*/ 44 h 80"/>
                <a:gd name="T68" fmla="*/ 48 w 129"/>
                <a:gd name="T69" fmla="*/ 44 h 80"/>
                <a:gd name="T70" fmla="*/ 76 w 129"/>
                <a:gd name="T71" fmla="*/ 44 h 80"/>
                <a:gd name="T72" fmla="*/ 84 w 129"/>
                <a:gd name="T73" fmla="*/ 44 h 80"/>
                <a:gd name="T74" fmla="*/ 92 w 129"/>
                <a:gd name="T75" fmla="*/ 44 h 80"/>
                <a:gd name="T76" fmla="*/ 100 w 129"/>
                <a:gd name="T77" fmla="*/ 44 h 80"/>
                <a:gd name="T78" fmla="*/ 108 w 129"/>
                <a:gd name="T79" fmla="*/ 44 h 80"/>
                <a:gd name="T80" fmla="*/ 120 w 129"/>
                <a:gd name="T81" fmla="*/ 4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80">
                  <a:moveTo>
                    <a:pt x="118" y="36"/>
                  </a:moveTo>
                  <a:cubicBezTo>
                    <a:pt x="107" y="36"/>
                    <a:pt x="107" y="36"/>
                    <a:pt x="107" y="36"/>
                  </a:cubicBezTo>
                  <a:cubicBezTo>
                    <a:pt x="107" y="35"/>
                    <a:pt x="107" y="34"/>
                    <a:pt x="107" y="33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8" y="23"/>
                    <a:pt x="129" y="20"/>
                    <a:pt x="128" y="18"/>
                  </a:cubicBezTo>
                  <a:cubicBezTo>
                    <a:pt x="127" y="16"/>
                    <a:pt x="124" y="15"/>
                    <a:pt x="122" y="1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97" y="11"/>
                    <a:pt x="82" y="0"/>
                    <a:pt x="64" y="0"/>
                  </a:cubicBezTo>
                  <a:cubicBezTo>
                    <a:pt x="42" y="0"/>
                    <a:pt x="25" y="16"/>
                    <a:pt x="21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4" y="36"/>
                    <a:pt x="0" y="40"/>
                    <a:pt x="0" y="46"/>
                  </a:cubicBezTo>
                  <a:cubicBezTo>
                    <a:pt x="0" y="48"/>
                    <a:pt x="1" y="50"/>
                    <a:pt x="2" y="5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6"/>
                    <a:pt x="20" y="80"/>
                    <a:pt x="26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8" y="80"/>
                    <a:pt x="112" y="76"/>
                    <a:pt x="112" y="70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7" y="50"/>
                    <a:pt x="128" y="48"/>
                    <a:pt x="128" y="46"/>
                  </a:cubicBezTo>
                  <a:cubicBezTo>
                    <a:pt x="128" y="40"/>
                    <a:pt x="124" y="36"/>
                    <a:pt x="118" y="36"/>
                  </a:cubicBezTo>
                  <a:close/>
                  <a:moveTo>
                    <a:pt x="103" y="36"/>
                  </a:moveTo>
                  <a:cubicBezTo>
                    <a:pt x="101" y="36"/>
                    <a:pt x="101" y="36"/>
                    <a:pt x="101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3" y="36"/>
                    <a:pt x="103" y="36"/>
                  </a:cubicBezTo>
                  <a:close/>
                  <a:moveTo>
                    <a:pt x="64" y="4"/>
                  </a:moveTo>
                  <a:cubicBezTo>
                    <a:pt x="80" y="4"/>
                    <a:pt x="94" y="14"/>
                    <a:pt x="100" y="27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1" y="17"/>
                    <a:pt x="79" y="8"/>
                    <a:pt x="64" y="8"/>
                  </a:cubicBezTo>
                  <a:cubicBezTo>
                    <a:pt x="47" y="8"/>
                    <a:pt x="33" y="20"/>
                    <a:pt x="29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9" y="18"/>
                    <a:pt x="45" y="4"/>
                    <a:pt x="64" y="4"/>
                  </a:cubicBezTo>
                  <a:close/>
                  <a:moveTo>
                    <a:pt x="82" y="36"/>
                  </a:moveTo>
                  <a:cubicBezTo>
                    <a:pt x="79" y="29"/>
                    <a:pt x="72" y="24"/>
                    <a:pt x="64" y="24"/>
                  </a:cubicBezTo>
                  <a:cubicBezTo>
                    <a:pt x="56" y="24"/>
                    <a:pt x="49" y="29"/>
                    <a:pt x="46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5" y="27"/>
                    <a:pt x="54" y="20"/>
                    <a:pt x="64" y="20"/>
                  </a:cubicBezTo>
                  <a:cubicBezTo>
                    <a:pt x="74" y="20"/>
                    <a:pt x="82" y="26"/>
                    <a:pt x="86" y="35"/>
                  </a:cubicBezTo>
                  <a:cubicBezTo>
                    <a:pt x="83" y="36"/>
                    <a:pt x="83" y="36"/>
                    <a:pt x="83" y="36"/>
                  </a:cubicBezTo>
                  <a:lnTo>
                    <a:pt x="82" y="36"/>
                  </a:lnTo>
                  <a:close/>
                  <a:moveTo>
                    <a:pt x="64" y="32"/>
                  </a:moveTo>
                  <a:cubicBezTo>
                    <a:pt x="60" y="32"/>
                    <a:pt x="57" y="34"/>
                    <a:pt x="55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3" y="31"/>
                    <a:pt x="58" y="28"/>
                    <a:pt x="64" y="28"/>
                  </a:cubicBezTo>
                  <a:cubicBezTo>
                    <a:pt x="70" y="28"/>
                    <a:pt x="75" y="31"/>
                    <a:pt x="78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1" y="34"/>
                    <a:pt x="68" y="32"/>
                    <a:pt x="64" y="32"/>
                  </a:cubicBezTo>
                  <a:close/>
                  <a:moveTo>
                    <a:pt x="64" y="16"/>
                  </a:moveTo>
                  <a:cubicBezTo>
                    <a:pt x="51" y="16"/>
                    <a:pt x="41" y="24"/>
                    <a:pt x="37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7" y="22"/>
                    <a:pt x="49" y="12"/>
                    <a:pt x="64" y="12"/>
                  </a:cubicBezTo>
                  <a:cubicBezTo>
                    <a:pt x="77" y="12"/>
                    <a:pt x="88" y="20"/>
                    <a:pt x="93" y="31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5" y="23"/>
                    <a:pt x="75" y="16"/>
                    <a:pt x="64" y="16"/>
                  </a:cubicBezTo>
                  <a:close/>
                  <a:moveTo>
                    <a:pt x="104" y="64"/>
                  </a:moveTo>
                  <a:cubicBezTo>
                    <a:pt x="104" y="70"/>
                    <a:pt x="104" y="70"/>
                    <a:pt x="104" y="70"/>
                  </a:cubicBezTo>
                  <a:cubicBezTo>
                    <a:pt x="104" y="71"/>
                    <a:pt x="103" y="72"/>
                    <a:pt x="102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5" y="72"/>
                    <a:pt x="24" y="71"/>
                    <a:pt x="24" y="70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9" y="44"/>
                    <a:pt x="120" y="45"/>
                    <a:pt x="120" y="46"/>
                  </a:cubicBezTo>
                  <a:lnTo>
                    <a:pt x="10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6529388" y="5145088"/>
              <a:ext cx="41275" cy="112712"/>
            </a:xfrm>
            <a:custGeom>
              <a:avLst/>
              <a:gdLst>
                <a:gd name="T0" fmla="*/ 2 w 11"/>
                <a:gd name="T1" fmla="*/ 29 h 30"/>
                <a:gd name="T2" fmla="*/ 2 w 11"/>
                <a:gd name="T3" fmla="*/ 29 h 30"/>
                <a:gd name="T4" fmla="*/ 2 w 11"/>
                <a:gd name="T5" fmla="*/ 29 h 30"/>
                <a:gd name="T6" fmla="*/ 4 w 11"/>
                <a:gd name="T7" fmla="*/ 30 h 30"/>
                <a:gd name="T8" fmla="*/ 6 w 11"/>
                <a:gd name="T9" fmla="*/ 28 h 30"/>
                <a:gd name="T10" fmla="*/ 6 w 11"/>
                <a:gd name="T11" fmla="*/ 27 h 30"/>
                <a:gd name="T12" fmla="*/ 6 w 11"/>
                <a:gd name="T13" fmla="*/ 27 h 30"/>
                <a:gd name="T14" fmla="*/ 7 w 11"/>
                <a:gd name="T15" fmla="*/ 16 h 30"/>
                <a:gd name="T16" fmla="*/ 9 w 11"/>
                <a:gd name="T17" fmla="*/ 1 h 30"/>
                <a:gd name="T18" fmla="*/ 7 w 11"/>
                <a:gd name="T19" fmla="*/ 0 h 30"/>
                <a:gd name="T20" fmla="*/ 5 w 11"/>
                <a:gd name="T21" fmla="*/ 2 h 30"/>
                <a:gd name="T22" fmla="*/ 5 w 11"/>
                <a:gd name="T23" fmla="*/ 3 h 30"/>
                <a:gd name="T24" fmla="*/ 5 w 11"/>
                <a:gd name="T25" fmla="*/ 3 h 30"/>
                <a:gd name="T26" fmla="*/ 5 w 11"/>
                <a:gd name="T27" fmla="*/ 3 h 30"/>
                <a:gd name="T28" fmla="*/ 5 w 11"/>
                <a:gd name="T29" fmla="*/ 3 h 30"/>
                <a:gd name="T30" fmla="*/ 4 w 11"/>
                <a:gd name="T31" fmla="*/ 14 h 30"/>
                <a:gd name="T32" fmla="*/ 2 w 11"/>
                <a:gd name="T33" fmla="*/ 29 h 30"/>
                <a:gd name="T34" fmla="*/ 2 w 11"/>
                <a:gd name="T3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30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3" y="30"/>
                    <a:pt x="4" y="30"/>
                  </a:cubicBezTo>
                  <a:cubicBezTo>
                    <a:pt x="5" y="30"/>
                    <a:pt x="6" y="29"/>
                    <a:pt x="6" y="28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4" y="24"/>
                    <a:pt x="6" y="20"/>
                    <a:pt x="7" y="16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5" y="10"/>
                    <a:pt x="4" y="14"/>
                  </a:cubicBezTo>
                  <a:cubicBezTo>
                    <a:pt x="2" y="19"/>
                    <a:pt x="0" y="24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6708775" y="5141913"/>
              <a:ext cx="46037" cy="112712"/>
            </a:xfrm>
            <a:custGeom>
              <a:avLst/>
              <a:gdLst>
                <a:gd name="T0" fmla="*/ 3 w 12"/>
                <a:gd name="T1" fmla="*/ 29 h 30"/>
                <a:gd name="T2" fmla="*/ 3 w 12"/>
                <a:gd name="T3" fmla="*/ 29 h 30"/>
                <a:gd name="T4" fmla="*/ 3 w 12"/>
                <a:gd name="T5" fmla="*/ 29 h 30"/>
                <a:gd name="T6" fmla="*/ 4 w 12"/>
                <a:gd name="T7" fmla="*/ 30 h 30"/>
                <a:gd name="T8" fmla="*/ 6 w 12"/>
                <a:gd name="T9" fmla="*/ 28 h 30"/>
                <a:gd name="T10" fmla="*/ 6 w 12"/>
                <a:gd name="T11" fmla="*/ 28 h 30"/>
                <a:gd name="T12" fmla="*/ 6 w 12"/>
                <a:gd name="T13" fmla="*/ 28 h 30"/>
                <a:gd name="T14" fmla="*/ 8 w 12"/>
                <a:gd name="T15" fmla="*/ 16 h 30"/>
                <a:gd name="T16" fmla="*/ 10 w 12"/>
                <a:gd name="T17" fmla="*/ 2 h 30"/>
                <a:gd name="T18" fmla="*/ 8 w 12"/>
                <a:gd name="T19" fmla="*/ 0 h 30"/>
                <a:gd name="T20" fmla="*/ 6 w 12"/>
                <a:gd name="T21" fmla="*/ 2 h 30"/>
                <a:gd name="T22" fmla="*/ 6 w 12"/>
                <a:gd name="T23" fmla="*/ 3 h 30"/>
                <a:gd name="T24" fmla="*/ 6 w 12"/>
                <a:gd name="T25" fmla="*/ 3 h 30"/>
                <a:gd name="T26" fmla="*/ 6 w 12"/>
                <a:gd name="T27" fmla="*/ 3 h 30"/>
                <a:gd name="T28" fmla="*/ 6 w 12"/>
                <a:gd name="T29" fmla="*/ 3 h 30"/>
                <a:gd name="T30" fmla="*/ 4 w 12"/>
                <a:gd name="T31" fmla="*/ 15 h 30"/>
                <a:gd name="T32" fmla="*/ 3 w 12"/>
                <a:gd name="T33" fmla="*/ 29 h 30"/>
                <a:gd name="T34" fmla="*/ 3 w 12"/>
                <a:gd name="T3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30">
                  <a:moveTo>
                    <a:pt x="3" y="29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6" y="30"/>
                    <a:pt x="6" y="30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4"/>
                    <a:pt x="6" y="20"/>
                    <a:pt x="8" y="16"/>
                  </a:cubicBezTo>
                  <a:cubicBezTo>
                    <a:pt x="10" y="12"/>
                    <a:pt x="12" y="7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7"/>
                    <a:pt x="6" y="11"/>
                    <a:pt x="4" y="15"/>
                  </a:cubicBezTo>
                  <a:cubicBezTo>
                    <a:pt x="3" y="19"/>
                    <a:pt x="0" y="24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6634163" y="5076825"/>
              <a:ext cx="41275" cy="112712"/>
            </a:xfrm>
            <a:custGeom>
              <a:avLst/>
              <a:gdLst>
                <a:gd name="T0" fmla="*/ 2 w 11"/>
                <a:gd name="T1" fmla="*/ 29 h 30"/>
                <a:gd name="T2" fmla="*/ 2 w 11"/>
                <a:gd name="T3" fmla="*/ 29 h 30"/>
                <a:gd name="T4" fmla="*/ 2 w 11"/>
                <a:gd name="T5" fmla="*/ 29 h 30"/>
                <a:gd name="T6" fmla="*/ 4 w 11"/>
                <a:gd name="T7" fmla="*/ 30 h 30"/>
                <a:gd name="T8" fmla="*/ 6 w 11"/>
                <a:gd name="T9" fmla="*/ 28 h 30"/>
                <a:gd name="T10" fmla="*/ 6 w 11"/>
                <a:gd name="T11" fmla="*/ 28 h 30"/>
                <a:gd name="T12" fmla="*/ 6 w 11"/>
                <a:gd name="T13" fmla="*/ 28 h 30"/>
                <a:gd name="T14" fmla="*/ 8 w 11"/>
                <a:gd name="T15" fmla="*/ 16 h 30"/>
                <a:gd name="T16" fmla="*/ 9 w 11"/>
                <a:gd name="T17" fmla="*/ 1 h 30"/>
                <a:gd name="T18" fmla="*/ 7 w 11"/>
                <a:gd name="T19" fmla="*/ 0 h 30"/>
                <a:gd name="T20" fmla="*/ 5 w 11"/>
                <a:gd name="T21" fmla="*/ 2 h 30"/>
                <a:gd name="T22" fmla="*/ 6 w 11"/>
                <a:gd name="T23" fmla="*/ 3 h 30"/>
                <a:gd name="T24" fmla="*/ 6 w 11"/>
                <a:gd name="T25" fmla="*/ 3 h 30"/>
                <a:gd name="T26" fmla="*/ 6 w 11"/>
                <a:gd name="T27" fmla="*/ 3 h 30"/>
                <a:gd name="T28" fmla="*/ 6 w 11"/>
                <a:gd name="T29" fmla="*/ 3 h 30"/>
                <a:gd name="T30" fmla="*/ 4 w 11"/>
                <a:gd name="T31" fmla="*/ 14 h 30"/>
                <a:gd name="T32" fmla="*/ 2 w 11"/>
                <a:gd name="T33" fmla="*/ 29 h 30"/>
                <a:gd name="T34" fmla="*/ 2 w 11"/>
                <a:gd name="T3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30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3" y="30"/>
                    <a:pt x="4" y="30"/>
                  </a:cubicBezTo>
                  <a:cubicBezTo>
                    <a:pt x="5" y="30"/>
                    <a:pt x="6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24"/>
                    <a:pt x="6" y="20"/>
                    <a:pt x="8" y="16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7"/>
                    <a:pt x="6" y="10"/>
                    <a:pt x="4" y="14"/>
                  </a:cubicBezTo>
                  <a:cubicBezTo>
                    <a:pt x="2" y="19"/>
                    <a:pt x="0" y="24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58" name="Group 357"/>
          <p:cNvGrpSpPr/>
          <p:nvPr/>
        </p:nvGrpSpPr>
        <p:grpSpPr>
          <a:xfrm rot="20700000">
            <a:off x="10082750" y="6113235"/>
            <a:ext cx="498116" cy="285788"/>
            <a:chOff x="7779638" y="1072086"/>
            <a:chExt cx="436722" cy="250564"/>
          </a:xfrm>
          <a:solidFill>
            <a:schemeClr val="tx1"/>
          </a:solidFill>
        </p:grpSpPr>
        <p:sp>
          <p:nvSpPr>
            <p:cNvPr id="359" name="Freeform 16"/>
            <p:cNvSpPr>
              <a:spLocks/>
            </p:cNvSpPr>
            <p:nvPr/>
          </p:nvSpPr>
          <p:spPr bwMode="auto">
            <a:xfrm>
              <a:off x="7829045" y="1124140"/>
              <a:ext cx="117342" cy="146456"/>
            </a:xfrm>
            <a:custGeom>
              <a:avLst/>
              <a:gdLst>
                <a:gd name="T0" fmla="*/ 40 w 56"/>
                <a:gd name="T1" fmla="*/ 35 h 70"/>
                <a:gd name="T2" fmla="*/ 56 w 56"/>
                <a:gd name="T3" fmla="*/ 0 h 70"/>
                <a:gd name="T4" fmla="*/ 20 w 56"/>
                <a:gd name="T5" fmla="*/ 0 h 70"/>
                <a:gd name="T6" fmla="*/ 0 w 56"/>
                <a:gd name="T7" fmla="*/ 19 h 70"/>
                <a:gd name="T8" fmla="*/ 0 w 56"/>
                <a:gd name="T9" fmla="*/ 51 h 70"/>
                <a:gd name="T10" fmla="*/ 20 w 56"/>
                <a:gd name="T11" fmla="*/ 70 h 70"/>
                <a:gd name="T12" fmla="*/ 56 w 56"/>
                <a:gd name="T13" fmla="*/ 70 h 70"/>
                <a:gd name="T14" fmla="*/ 40 w 56"/>
                <a:gd name="T15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70">
                  <a:moveTo>
                    <a:pt x="40" y="35"/>
                  </a:moveTo>
                  <a:cubicBezTo>
                    <a:pt x="40" y="21"/>
                    <a:pt x="46" y="8"/>
                    <a:pt x="5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0"/>
                    <a:pt x="10" y="17"/>
                    <a:pt x="0" y="1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0" y="52"/>
                    <a:pt x="18" y="60"/>
                    <a:pt x="20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46" y="62"/>
                    <a:pt x="40" y="49"/>
                    <a:pt x="4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17"/>
            <p:cNvSpPr>
              <a:spLocks/>
            </p:cNvSpPr>
            <p:nvPr/>
          </p:nvSpPr>
          <p:spPr bwMode="auto">
            <a:xfrm>
              <a:off x="8049611" y="1124140"/>
              <a:ext cx="114695" cy="146456"/>
            </a:xfrm>
            <a:custGeom>
              <a:avLst/>
              <a:gdLst>
                <a:gd name="T0" fmla="*/ 35 w 55"/>
                <a:gd name="T1" fmla="*/ 0 h 70"/>
                <a:gd name="T2" fmla="*/ 0 w 55"/>
                <a:gd name="T3" fmla="*/ 0 h 70"/>
                <a:gd name="T4" fmla="*/ 15 w 55"/>
                <a:gd name="T5" fmla="*/ 35 h 70"/>
                <a:gd name="T6" fmla="*/ 0 w 55"/>
                <a:gd name="T7" fmla="*/ 70 h 70"/>
                <a:gd name="T8" fmla="*/ 35 w 55"/>
                <a:gd name="T9" fmla="*/ 70 h 70"/>
                <a:gd name="T10" fmla="*/ 55 w 55"/>
                <a:gd name="T11" fmla="*/ 51 h 70"/>
                <a:gd name="T12" fmla="*/ 55 w 55"/>
                <a:gd name="T13" fmla="*/ 19 h 70"/>
                <a:gd name="T14" fmla="*/ 35 w 55"/>
                <a:gd name="T1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70">
                  <a:moveTo>
                    <a:pt x="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8"/>
                    <a:pt x="15" y="21"/>
                    <a:pt x="15" y="35"/>
                  </a:cubicBezTo>
                  <a:cubicBezTo>
                    <a:pt x="15" y="49"/>
                    <a:pt x="9" y="62"/>
                    <a:pt x="0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7" y="60"/>
                    <a:pt x="45" y="52"/>
                    <a:pt x="55" y="5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45" y="17"/>
                    <a:pt x="37" y="1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18"/>
            <p:cNvSpPr>
              <a:spLocks noEditPoints="1"/>
            </p:cNvSpPr>
            <p:nvPr/>
          </p:nvSpPr>
          <p:spPr bwMode="auto">
            <a:xfrm>
              <a:off x="7932270" y="1124140"/>
              <a:ext cx="129693" cy="146456"/>
            </a:xfrm>
            <a:custGeom>
              <a:avLst/>
              <a:gdLst>
                <a:gd name="T0" fmla="*/ 31 w 62"/>
                <a:gd name="T1" fmla="*/ 0 h 70"/>
                <a:gd name="T2" fmla="*/ 0 w 62"/>
                <a:gd name="T3" fmla="*/ 35 h 70"/>
                <a:gd name="T4" fmla="*/ 31 w 62"/>
                <a:gd name="T5" fmla="*/ 70 h 70"/>
                <a:gd name="T6" fmla="*/ 62 w 62"/>
                <a:gd name="T7" fmla="*/ 35 h 70"/>
                <a:gd name="T8" fmla="*/ 31 w 62"/>
                <a:gd name="T9" fmla="*/ 0 h 70"/>
                <a:gd name="T10" fmla="*/ 34 w 62"/>
                <a:gd name="T11" fmla="*/ 54 h 70"/>
                <a:gd name="T12" fmla="*/ 34 w 62"/>
                <a:gd name="T13" fmla="*/ 61 h 70"/>
                <a:gd name="T14" fmla="*/ 28 w 62"/>
                <a:gd name="T15" fmla="*/ 61 h 70"/>
                <a:gd name="T16" fmla="*/ 28 w 62"/>
                <a:gd name="T17" fmla="*/ 55 h 70"/>
                <a:gd name="T18" fmla="*/ 17 w 62"/>
                <a:gd name="T19" fmla="*/ 52 h 70"/>
                <a:gd name="T20" fmla="*/ 19 w 62"/>
                <a:gd name="T21" fmla="*/ 45 h 70"/>
                <a:gd name="T22" fmla="*/ 29 w 62"/>
                <a:gd name="T23" fmla="*/ 47 h 70"/>
                <a:gd name="T24" fmla="*/ 36 w 62"/>
                <a:gd name="T25" fmla="*/ 43 h 70"/>
                <a:gd name="T26" fmla="*/ 29 w 62"/>
                <a:gd name="T27" fmla="*/ 38 h 70"/>
                <a:gd name="T28" fmla="*/ 18 w 62"/>
                <a:gd name="T29" fmla="*/ 26 h 70"/>
                <a:gd name="T30" fmla="*/ 28 w 62"/>
                <a:gd name="T31" fmla="*/ 15 h 70"/>
                <a:gd name="T32" fmla="*/ 28 w 62"/>
                <a:gd name="T33" fmla="*/ 9 h 70"/>
                <a:gd name="T34" fmla="*/ 34 w 62"/>
                <a:gd name="T35" fmla="*/ 9 h 70"/>
                <a:gd name="T36" fmla="*/ 34 w 62"/>
                <a:gd name="T37" fmla="*/ 15 h 70"/>
                <a:gd name="T38" fmla="*/ 44 w 62"/>
                <a:gd name="T39" fmla="*/ 17 h 70"/>
                <a:gd name="T40" fmla="*/ 42 w 62"/>
                <a:gd name="T41" fmla="*/ 24 h 70"/>
                <a:gd name="T42" fmla="*/ 33 w 62"/>
                <a:gd name="T43" fmla="*/ 22 h 70"/>
                <a:gd name="T44" fmla="*/ 27 w 62"/>
                <a:gd name="T45" fmla="*/ 25 h 70"/>
                <a:gd name="T46" fmla="*/ 35 w 62"/>
                <a:gd name="T47" fmla="*/ 31 h 70"/>
                <a:gd name="T48" fmla="*/ 45 w 62"/>
                <a:gd name="T49" fmla="*/ 43 h 70"/>
                <a:gd name="T50" fmla="*/ 34 w 62"/>
                <a:gd name="T51" fmla="*/ 5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" h="70">
                  <a:moveTo>
                    <a:pt x="31" y="0"/>
                  </a:moveTo>
                  <a:cubicBezTo>
                    <a:pt x="14" y="0"/>
                    <a:pt x="0" y="15"/>
                    <a:pt x="0" y="35"/>
                  </a:cubicBezTo>
                  <a:cubicBezTo>
                    <a:pt x="0" y="54"/>
                    <a:pt x="14" y="70"/>
                    <a:pt x="31" y="70"/>
                  </a:cubicBezTo>
                  <a:cubicBezTo>
                    <a:pt x="48" y="70"/>
                    <a:pt x="62" y="54"/>
                    <a:pt x="62" y="35"/>
                  </a:cubicBezTo>
                  <a:cubicBezTo>
                    <a:pt x="62" y="15"/>
                    <a:pt x="48" y="0"/>
                    <a:pt x="31" y="0"/>
                  </a:cubicBezTo>
                  <a:close/>
                  <a:moveTo>
                    <a:pt x="34" y="54"/>
                  </a:moveTo>
                  <a:cubicBezTo>
                    <a:pt x="34" y="61"/>
                    <a:pt x="34" y="61"/>
                    <a:pt x="34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4" y="54"/>
                    <a:pt x="20" y="53"/>
                    <a:pt x="17" y="5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6"/>
                    <a:pt x="25" y="47"/>
                    <a:pt x="29" y="47"/>
                  </a:cubicBezTo>
                  <a:cubicBezTo>
                    <a:pt x="33" y="47"/>
                    <a:pt x="36" y="46"/>
                    <a:pt x="36" y="43"/>
                  </a:cubicBezTo>
                  <a:cubicBezTo>
                    <a:pt x="36" y="41"/>
                    <a:pt x="34" y="40"/>
                    <a:pt x="29" y="38"/>
                  </a:cubicBezTo>
                  <a:cubicBezTo>
                    <a:pt x="22" y="36"/>
                    <a:pt x="18" y="33"/>
                    <a:pt x="18" y="26"/>
                  </a:cubicBezTo>
                  <a:cubicBezTo>
                    <a:pt x="18" y="21"/>
                    <a:pt x="21" y="16"/>
                    <a:pt x="28" y="15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8" y="15"/>
                    <a:pt x="41" y="16"/>
                    <a:pt x="44" y="17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0" y="23"/>
                    <a:pt x="37" y="22"/>
                    <a:pt x="33" y="22"/>
                  </a:cubicBezTo>
                  <a:cubicBezTo>
                    <a:pt x="28" y="22"/>
                    <a:pt x="27" y="24"/>
                    <a:pt x="27" y="25"/>
                  </a:cubicBezTo>
                  <a:cubicBezTo>
                    <a:pt x="27" y="27"/>
                    <a:pt x="29" y="29"/>
                    <a:pt x="35" y="31"/>
                  </a:cubicBezTo>
                  <a:cubicBezTo>
                    <a:pt x="42" y="33"/>
                    <a:pt x="45" y="37"/>
                    <a:pt x="45" y="43"/>
                  </a:cubicBezTo>
                  <a:cubicBezTo>
                    <a:pt x="45" y="48"/>
                    <a:pt x="41" y="53"/>
                    <a:pt x="34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19"/>
            <p:cNvSpPr>
              <a:spLocks noEditPoints="1"/>
            </p:cNvSpPr>
            <p:nvPr/>
          </p:nvSpPr>
          <p:spPr bwMode="auto">
            <a:xfrm>
              <a:off x="7779638" y="1072086"/>
              <a:ext cx="436722" cy="250564"/>
            </a:xfrm>
            <a:custGeom>
              <a:avLst/>
              <a:gdLst>
                <a:gd name="T0" fmla="*/ 192 w 209"/>
                <a:gd name="T1" fmla="*/ 0 h 120"/>
                <a:gd name="T2" fmla="*/ 16 w 209"/>
                <a:gd name="T3" fmla="*/ 0 h 120"/>
                <a:gd name="T4" fmla="*/ 0 w 209"/>
                <a:gd name="T5" fmla="*/ 17 h 120"/>
                <a:gd name="T6" fmla="*/ 0 w 209"/>
                <a:gd name="T7" fmla="*/ 103 h 120"/>
                <a:gd name="T8" fmla="*/ 16 w 209"/>
                <a:gd name="T9" fmla="*/ 120 h 120"/>
                <a:gd name="T10" fmla="*/ 192 w 209"/>
                <a:gd name="T11" fmla="*/ 120 h 120"/>
                <a:gd name="T12" fmla="*/ 209 w 209"/>
                <a:gd name="T13" fmla="*/ 103 h 120"/>
                <a:gd name="T14" fmla="*/ 209 w 209"/>
                <a:gd name="T15" fmla="*/ 17 h 120"/>
                <a:gd name="T16" fmla="*/ 192 w 209"/>
                <a:gd name="T17" fmla="*/ 0 h 120"/>
                <a:gd name="T18" fmla="*/ 194 w 209"/>
                <a:gd name="T19" fmla="*/ 84 h 120"/>
                <a:gd name="T20" fmla="*/ 189 w 209"/>
                <a:gd name="T21" fmla="*/ 84 h 120"/>
                <a:gd name="T22" fmla="*/ 173 w 209"/>
                <a:gd name="T23" fmla="*/ 100 h 120"/>
                <a:gd name="T24" fmla="*/ 173 w 209"/>
                <a:gd name="T25" fmla="*/ 105 h 120"/>
                <a:gd name="T26" fmla="*/ 35 w 209"/>
                <a:gd name="T27" fmla="*/ 105 h 120"/>
                <a:gd name="T28" fmla="*/ 35 w 209"/>
                <a:gd name="T29" fmla="*/ 100 h 120"/>
                <a:gd name="T30" fmla="*/ 19 w 209"/>
                <a:gd name="T31" fmla="*/ 84 h 120"/>
                <a:gd name="T32" fmla="*/ 15 w 209"/>
                <a:gd name="T33" fmla="*/ 84 h 120"/>
                <a:gd name="T34" fmla="*/ 15 w 209"/>
                <a:gd name="T35" fmla="*/ 35 h 120"/>
                <a:gd name="T36" fmla="*/ 19 w 209"/>
                <a:gd name="T37" fmla="*/ 35 h 120"/>
                <a:gd name="T38" fmla="*/ 35 w 209"/>
                <a:gd name="T39" fmla="*/ 20 h 120"/>
                <a:gd name="T40" fmla="*/ 35 w 209"/>
                <a:gd name="T41" fmla="*/ 15 h 120"/>
                <a:gd name="T42" fmla="*/ 173 w 209"/>
                <a:gd name="T43" fmla="*/ 15 h 120"/>
                <a:gd name="T44" fmla="*/ 173 w 209"/>
                <a:gd name="T45" fmla="*/ 20 h 120"/>
                <a:gd name="T46" fmla="*/ 189 w 209"/>
                <a:gd name="T47" fmla="*/ 35 h 120"/>
                <a:gd name="T48" fmla="*/ 194 w 209"/>
                <a:gd name="T49" fmla="*/ 35 h 120"/>
                <a:gd name="T50" fmla="*/ 194 w 209"/>
                <a:gd name="T51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9" h="120">
                  <a:moveTo>
                    <a:pt x="192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2"/>
                    <a:pt x="7" y="120"/>
                    <a:pt x="16" y="120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201" y="120"/>
                    <a:pt x="209" y="112"/>
                    <a:pt x="209" y="103"/>
                  </a:cubicBezTo>
                  <a:cubicBezTo>
                    <a:pt x="209" y="17"/>
                    <a:pt x="209" y="17"/>
                    <a:pt x="209" y="17"/>
                  </a:cubicBezTo>
                  <a:cubicBezTo>
                    <a:pt x="209" y="8"/>
                    <a:pt x="201" y="0"/>
                    <a:pt x="192" y="0"/>
                  </a:cubicBezTo>
                  <a:close/>
                  <a:moveTo>
                    <a:pt x="194" y="84"/>
                  </a:moveTo>
                  <a:cubicBezTo>
                    <a:pt x="189" y="84"/>
                    <a:pt x="189" y="84"/>
                    <a:pt x="189" y="84"/>
                  </a:cubicBezTo>
                  <a:cubicBezTo>
                    <a:pt x="180" y="84"/>
                    <a:pt x="173" y="91"/>
                    <a:pt x="173" y="100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91"/>
                    <a:pt x="28" y="84"/>
                    <a:pt x="19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8" y="35"/>
                    <a:pt x="35" y="29"/>
                    <a:pt x="35" y="20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73" y="20"/>
                    <a:pt x="173" y="20"/>
                    <a:pt x="173" y="20"/>
                  </a:cubicBezTo>
                  <a:cubicBezTo>
                    <a:pt x="173" y="29"/>
                    <a:pt x="180" y="35"/>
                    <a:pt x="189" y="35"/>
                  </a:cubicBezTo>
                  <a:cubicBezTo>
                    <a:pt x="194" y="35"/>
                    <a:pt x="194" y="35"/>
                    <a:pt x="194" y="35"/>
                  </a:cubicBezTo>
                  <a:lnTo>
                    <a:pt x="194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328287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"/>
          <p:cNvSpPr>
            <a:spLocks noEditPoints="1"/>
          </p:cNvSpPr>
          <p:nvPr/>
        </p:nvSpPr>
        <p:spPr bwMode="auto">
          <a:xfrm>
            <a:off x="1239838" y="490538"/>
            <a:ext cx="404812" cy="557213"/>
          </a:xfrm>
          <a:custGeom>
            <a:avLst/>
            <a:gdLst>
              <a:gd name="T0" fmla="*/ 32 w 128"/>
              <a:gd name="T1" fmla="*/ 104 h 176"/>
              <a:gd name="T2" fmla="*/ 28 w 128"/>
              <a:gd name="T3" fmla="*/ 108 h 176"/>
              <a:gd name="T4" fmla="*/ 29 w 128"/>
              <a:gd name="T5" fmla="*/ 111 h 176"/>
              <a:gd name="T6" fmla="*/ 61 w 128"/>
              <a:gd name="T7" fmla="*/ 143 h 176"/>
              <a:gd name="T8" fmla="*/ 64 w 128"/>
              <a:gd name="T9" fmla="*/ 144 h 176"/>
              <a:gd name="T10" fmla="*/ 67 w 128"/>
              <a:gd name="T11" fmla="*/ 143 h 176"/>
              <a:gd name="T12" fmla="*/ 99 w 128"/>
              <a:gd name="T13" fmla="*/ 111 h 176"/>
              <a:gd name="T14" fmla="*/ 100 w 128"/>
              <a:gd name="T15" fmla="*/ 108 h 176"/>
              <a:gd name="T16" fmla="*/ 96 w 128"/>
              <a:gd name="T17" fmla="*/ 104 h 176"/>
              <a:gd name="T18" fmla="*/ 93 w 128"/>
              <a:gd name="T19" fmla="*/ 105 h 176"/>
              <a:gd name="T20" fmla="*/ 68 w 128"/>
              <a:gd name="T21" fmla="*/ 130 h 176"/>
              <a:gd name="T22" fmla="*/ 68 w 128"/>
              <a:gd name="T23" fmla="*/ 4 h 176"/>
              <a:gd name="T24" fmla="*/ 64 w 128"/>
              <a:gd name="T25" fmla="*/ 0 h 176"/>
              <a:gd name="T26" fmla="*/ 60 w 128"/>
              <a:gd name="T27" fmla="*/ 4 h 176"/>
              <a:gd name="T28" fmla="*/ 60 w 128"/>
              <a:gd name="T29" fmla="*/ 130 h 176"/>
              <a:gd name="T30" fmla="*/ 35 w 128"/>
              <a:gd name="T31" fmla="*/ 105 h 176"/>
              <a:gd name="T32" fmla="*/ 32 w 128"/>
              <a:gd name="T33" fmla="*/ 104 h 176"/>
              <a:gd name="T34" fmla="*/ 124 w 128"/>
              <a:gd name="T35" fmla="*/ 56 h 176"/>
              <a:gd name="T36" fmla="*/ 80 w 128"/>
              <a:gd name="T37" fmla="*/ 56 h 176"/>
              <a:gd name="T38" fmla="*/ 76 w 128"/>
              <a:gd name="T39" fmla="*/ 60 h 176"/>
              <a:gd name="T40" fmla="*/ 80 w 128"/>
              <a:gd name="T41" fmla="*/ 64 h 176"/>
              <a:gd name="T42" fmla="*/ 120 w 128"/>
              <a:gd name="T43" fmla="*/ 64 h 176"/>
              <a:gd name="T44" fmla="*/ 120 w 128"/>
              <a:gd name="T45" fmla="*/ 168 h 176"/>
              <a:gd name="T46" fmla="*/ 8 w 128"/>
              <a:gd name="T47" fmla="*/ 168 h 176"/>
              <a:gd name="T48" fmla="*/ 8 w 128"/>
              <a:gd name="T49" fmla="*/ 64 h 176"/>
              <a:gd name="T50" fmla="*/ 48 w 128"/>
              <a:gd name="T51" fmla="*/ 64 h 176"/>
              <a:gd name="T52" fmla="*/ 52 w 128"/>
              <a:gd name="T53" fmla="*/ 60 h 176"/>
              <a:gd name="T54" fmla="*/ 48 w 128"/>
              <a:gd name="T55" fmla="*/ 56 h 176"/>
              <a:gd name="T56" fmla="*/ 4 w 128"/>
              <a:gd name="T57" fmla="*/ 56 h 176"/>
              <a:gd name="T58" fmla="*/ 0 w 128"/>
              <a:gd name="T59" fmla="*/ 60 h 176"/>
              <a:gd name="T60" fmla="*/ 0 w 128"/>
              <a:gd name="T61" fmla="*/ 172 h 176"/>
              <a:gd name="T62" fmla="*/ 4 w 128"/>
              <a:gd name="T63" fmla="*/ 176 h 176"/>
              <a:gd name="T64" fmla="*/ 124 w 128"/>
              <a:gd name="T65" fmla="*/ 176 h 176"/>
              <a:gd name="T66" fmla="*/ 128 w 128"/>
              <a:gd name="T67" fmla="*/ 172 h 176"/>
              <a:gd name="T68" fmla="*/ 128 w 128"/>
              <a:gd name="T69" fmla="*/ 60 h 176"/>
              <a:gd name="T70" fmla="*/ 124 w 128"/>
              <a:gd name="T7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176">
                <a:moveTo>
                  <a:pt x="32" y="104"/>
                </a:moveTo>
                <a:cubicBezTo>
                  <a:pt x="30" y="104"/>
                  <a:pt x="28" y="106"/>
                  <a:pt x="28" y="108"/>
                </a:cubicBezTo>
                <a:cubicBezTo>
                  <a:pt x="28" y="109"/>
                  <a:pt x="28" y="110"/>
                  <a:pt x="29" y="111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2" y="144"/>
                  <a:pt x="63" y="144"/>
                  <a:pt x="64" y="144"/>
                </a:cubicBezTo>
                <a:cubicBezTo>
                  <a:pt x="65" y="144"/>
                  <a:pt x="66" y="144"/>
                  <a:pt x="67" y="143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100" y="110"/>
                  <a:pt x="100" y="109"/>
                  <a:pt x="100" y="108"/>
                </a:cubicBezTo>
                <a:cubicBezTo>
                  <a:pt x="100" y="106"/>
                  <a:pt x="98" y="104"/>
                  <a:pt x="96" y="104"/>
                </a:cubicBezTo>
                <a:cubicBezTo>
                  <a:pt x="95" y="104"/>
                  <a:pt x="94" y="104"/>
                  <a:pt x="93" y="105"/>
                </a:cubicBezTo>
                <a:cubicBezTo>
                  <a:pt x="68" y="130"/>
                  <a:pt x="68" y="130"/>
                  <a:pt x="68" y="130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4" y="104"/>
                  <a:pt x="33" y="104"/>
                  <a:pt x="32" y="104"/>
                </a:cubicBezTo>
                <a:moveTo>
                  <a:pt x="124" y="56"/>
                </a:moveTo>
                <a:cubicBezTo>
                  <a:pt x="80" y="56"/>
                  <a:pt x="80" y="56"/>
                  <a:pt x="80" y="56"/>
                </a:cubicBezTo>
                <a:cubicBezTo>
                  <a:pt x="78" y="56"/>
                  <a:pt x="76" y="58"/>
                  <a:pt x="76" y="60"/>
                </a:cubicBezTo>
                <a:cubicBezTo>
                  <a:pt x="76" y="62"/>
                  <a:pt x="78" y="64"/>
                  <a:pt x="80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8" y="64"/>
                  <a:pt x="8" y="64"/>
                  <a:pt x="8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50" y="64"/>
                  <a:pt x="52" y="62"/>
                  <a:pt x="52" y="60"/>
                </a:cubicBezTo>
                <a:cubicBezTo>
                  <a:pt x="52" y="58"/>
                  <a:pt x="50" y="56"/>
                  <a:pt x="48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2" y="56"/>
                  <a:pt x="0" y="58"/>
                  <a:pt x="0" y="6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24" y="176"/>
                  <a:pt x="124" y="176"/>
                  <a:pt x="124" y="176"/>
                </a:cubicBezTo>
                <a:cubicBezTo>
                  <a:pt x="126" y="176"/>
                  <a:pt x="128" y="174"/>
                  <a:pt x="128" y="172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58"/>
                  <a:pt x="126" y="56"/>
                  <a:pt x="124" y="5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6"/>
          <p:cNvSpPr>
            <a:spLocks noEditPoints="1"/>
          </p:cNvSpPr>
          <p:nvPr/>
        </p:nvSpPr>
        <p:spPr bwMode="auto">
          <a:xfrm>
            <a:off x="2303463" y="490538"/>
            <a:ext cx="404812" cy="557213"/>
          </a:xfrm>
          <a:custGeom>
            <a:avLst/>
            <a:gdLst>
              <a:gd name="T0" fmla="*/ 124 w 128"/>
              <a:gd name="T1" fmla="*/ 56 h 176"/>
              <a:gd name="T2" fmla="*/ 80 w 128"/>
              <a:gd name="T3" fmla="*/ 56 h 176"/>
              <a:gd name="T4" fmla="*/ 76 w 128"/>
              <a:gd name="T5" fmla="*/ 60 h 176"/>
              <a:gd name="T6" fmla="*/ 80 w 128"/>
              <a:gd name="T7" fmla="*/ 64 h 176"/>
              <a:gd name="T8" fmla="*/ 120 w 128"/>
              <a:gd name="T9" fmla="*/ 64 h 176"/>
              <a:gd name="T10" fmla="*/ 120 w 128"/>
              <a:gd name="T11" fmla="*/ 168 h 176"/>
              <a:gd name="T12" fmla="*/ 8 w 128"/>
              <a:gd name="T13" fmla="*/ 168 h 176"/>
              <a:gd name="T14" fmla="*/ 8 w 128"/>
              <a:gd name="T15" fmla="*/ 64 h 176"/>
              <a:gd name="T16" fmla="*/ 48 w 128"/>
              <a:gd name="T17" fmla="*/ 64 h 176"/>
              <a:gd name="T18" fmla="*/ 52 w 128"/>
              <a:gd name="T19" fmla="*/ 60 h 176"/>
              <a:gd name="T20" fmla="*/ 48 w 128"/>
              <a:gd name="T21" fmla="*/ 56 h 176"/>
              <a:gd name="T22" fmla="*/ 4 w 128"/>
              <a:gd name="T23" fmla="*/ 56 h 176"/>
              <a:gd name="T24" fmla="*/ 0 w 128"/>
              <a:gd name="T25" fmla="*/ 60 h 176"/>
              <a:gd name="T26" fmla="*/ 0 w 128"/>
              <a:gd name="T27" fmla="*/ 172 h 176"/>
              <a:gd name="T28" fmla="*/ 4 w 128"/>
              <a:gd name="T29" fmla="*/ 176 h 176"/>
              <a:gd name="T30" fmla="*/ 124 w 128"/>
              <a:gd name="T31" fmla="*/ 176 h 176"/>
              <a:gd name="T32" fmla="*/ 128 w 128"/>
              <a:gd name="T33" fmla="*/ 172 h 176"/>
              <a:gd name="T34" fmla="*/ 128 w 128"/>
              <a:gd name="T35" fmla="*/ 60 h 176"/>
              <a:gd name="T36" fmla="*/ 124 w 128"/>
              <a:gd name="T37" fmla="*/ 56 h 176"/>
              <a:gd name="T38" fmla="*/ 32 w 128"/>
              <a:gd name="T39" fmla="*/ 40 h 176"/>
              <a:gd name="T40" fmla="*/ 35 w 128"/>
              <a:gd name="T41" fmla="*/ 39 h 176"/>
              <a:gd name="T42" fmla="*/ 60 w 128"/>
              <a:gd name="T43" fmla="*/ 14 h 176"/>
              <a:gd name="T44" fmla="*/ 60 w 128"/>
              <a:gd name="T45" fmla="*/ 140 h 176"/>
              <a:gd name="T46" fmla="*/ 64 w 128"/>
              <a:gd name="T47" fmla="*/ 144 h 176"/>
              <a:gd name="T48" fmla="*/ 68 w 128"/>
              <a:gd name="T49" fmla="*/ 140 h 176"/>
              <a:gd name="T50" fmla="*/ 68 w 128"/>
              <a:gd name="T51" fmla="*/ 14 h 176"/>
              <a:gd name="T52" fmla="*/ 93 w 128"/>
              <a:gd name="T53" fmla="*/ 39 h 176"/>
              <a:gd name="T54" fmla="*/ 96 w 128"/>
              <a:gd name="T55" fmla="*/ 40 h 176"/>
              <a:gd name="T56" fmla="*/ 100 w 128"/>
              <a:gd name="T57" fmla="*/ 36 h 176"/>
              <a:gd name="T58" fmla="*/ 99 w 128"/>
              <a:gd name="T59" fmla="*/ 33 h 176"/>
              <a:gd name="T60" fmla="*/ 67 w 128"/>
              <a:gd name="T61" fmla="*/ 1 h 176"/>
              <a:gd name="T62" fmla="*/ 64 w 128"/>
              <a:gd name="T63" fmla="*/ 0 h 176"/>
              <a:gd name="T64" fmla="*/ 61 w 128"/>
              <a:gd name="T65" fmla="*/ 1 h 176"/>
              <a:gd name="T66" fmla="*/ 29 w 128"/>
              <a:gd name="T67" fmla="*/ 33 h 176"/>
              <a:gd name="T68" fmla="*/ 28 w 128"/>
              <a:gd name="T69" fmla="*/ 36 h 176"/>
              <a:gd name="T70" fmla="*/ 32 w 128"/>
              <a:gd name="T71" fmla="*/ 4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176">
                <a:moveTo>
                  <a:pt x="124" y="56"/>
                </a:moveTo>
                <a:cubicBezTo>
                  <a:pt x="80" y="56"/>
                  <a:pt x="80" y="56"/>
                  <a:pt x="80" y="56"/>
                </a:cubicBezTo>
                <a:cubicBezTo>
                  <a:pt x="78" y="56"/>
                  <a:pt x="76" y="58"/>
                  <a:pt x="76" y="60"/>
                </a:cubicBezTo>
                <a:cubicBezTo>
                  <a:pt x="76" y="62"/>
                  <a:pt x="78" y="64"/>
                  <a:pt x="80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8" y="64"/>
                  <a:pt x="8" y="64"/>
                  <a:pt x="8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50" y="64"/>
                  <a:pt x="52" y="62"/>
                  <a:pt x="52" y="60"/>
                </a:cubicBezTo>
                <a:cubicBezTo>
                  <a:pt x="52" y="58"/>
                  <a:pt x="50" y="56"/>
                  <a:pt x="48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2" y="56"/>
                  <a:pt x="0" y="58"/>
                  <a:pt x="0" y="6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24" y="176"/>
                  <a:pt x="124" y="176"/>
                  <a:pt x="124" y="176"/>
                </a:cubicBezTo>
                <a:cubicBezTo>
                  <a:pt x="126" y="176"/>
                  <a:pt x="128" y="174"/>
                  <a:pt x="128" y="172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58"/>
                  <a:pt x="126" y="56"/>
                  <a:pt x="124" y="56"/>
                </a:cubicBezTo>
                <a:moveTo>
                  <a:pt x="32" y="40"/>
                </a:moveTo>
                <a:cubicBezTo>
                  <a:pt x="33" y="40"/>
                  <a:pt x="34" y="40"/>
                  <a:pt x="35" y="39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42"/>
                  <a:pt x="62" y="144"/>
                  <a:pt x="64" y="144"/>
                </a:cubicBezTo>
                <a:cubicBezTo>
                  <a:pt x="66" y="144"/>
                  <a:pt x="68" y="142"/>
                  <a:pt x="68" y="140"/>
                </a:cubicBezTo>
                <a:cubicBezTo>
                  <a:pt x="68" y="14"/>
                  <a:pt x="68" y="14"/>
                  <a:pt x="68" y="14"/>
                </a:cubicBezTo>
                <a:cubicBezTo>
                  <a:pt x="93" y="39"/>
                  <a:pt x="93" y="39"/>
                  <a:pt x="93" y="39"/>
                </a:cubicBezTo>
                <a:cubicBezTo>
                  <a:pt x="94" y="40"/>
                  <a:pt x="95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35"/>
                  <a:pt x="100" y="34"/>
                  <a:pt x="99" y="33"/>
                </a:cubicBezTo>
                <a:cubicBezTo>
                  <a:pt x="67" y="1"/>
                  <a:pt x="67" y="1"/>
                  <a:pt x="67" y="1"/>
                </a:cubicBezTo>
                <a:cubicBezTo>
                  <a:pt x="66" y="0"/>
                  <a:pt x="65" y="0"/>
                  <a:pt x="64" y="0"/>
                </a:cubicBezTo>
                <a:cubicBezTo>
                  <a:pt x="63" y="0"/>
                  <a:pt x="62" y="0"/>
                  <a:pt x="61" y="1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4"/>
                  <a:pt x="28" y="35"/>
                  <a:pt x="28" y="36"/>
                </a:cubicBezTo>
                <a:cubicBezTo>
                  <a:pt x="28" y="38"/>
                  <a:pt x="30" y="40"/>
                  <a:pt x="32" y="4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7"/>
          <p:cNvSpPr>
            <a:spLocks noEditPoints="1"/>
          </p:cNvSpPr>
          <p:nvPr/>
        </p:nvSpPr>
        <p:spPr bwMode="auto">
          <a:xfrm>
            <a:off x="3290888" y="490538"/>
            <a:ext cx="555625" cy="557213"/>
          </a:xfrm>
          <a:custGeom>
            <a:avLst/>
            <a:gdLst>
              <a:gd name="T0" fmla="*/ 96 w 176"/>
              <a:gd name="T1" fmla="*/ 112 h 176"/>
              <a:gd name="T2" fmla="*/ 80 w 176"/>
              <a:gd name="T3" fmla="*/ 96 h 176"/>
              <a:gd name="T4" fmla="*/ 85 w 176"/>
              <a:gd name="T5" fmla="*/ 101 h 176"/>
              <a:gd name="T6" fmla="*/ 91 w 176"/>
              <a:gd name="T7" fmla="*/ 107 h 176"/>
              <a:gd name="T8" fmla="*/ 85 w 176"/>
              <a:gd name="T9" fmla="*/ 101 h 176"/>
              <a:gd name="T10" fmla="*/ 120 w 176"/>
              <a:gd name="T11" fmla="*/ 104 h 176"/>
              <a:gd name="T12" fmla="*/ 76 w 176"/>
              <a:gd name="T13" fmla="*/ 134 h 176"/>
              <a:gd name="T14" fmla="*/ 88 w 176"/>
              <a:gd name="T15" fmla="*/ 144 h 176"/>
              <a:gd name="T16" fmla="*/ 123 w 176"/>
              <a:gd name="T17" fmla="*/ 84 h 176"/>
              <a:gd name="T18" fmla="*/ 58 w 176"/>
              <a:gd name="T19" fmla="*/ 116 h 176"/>
              <a:gd name="T20" fmla="*/ 88 w 176"/>
              <a:gd name="T21" fmla="*/ 72 h 176"/>
              <a:gd name="T22" fmla="*/ 108 w 176"/>
              <a:gd name="T23" fmla="*/ 69 h 176"/>
              <a:gd name="T24" fmla="*/ 48 w 176"/>
              <a:gd name="T25" fmla="*/ 104 h 176"/>
              <a:gd name="T26" fmla="*/ 58 w 176"/>
              <a:gd name="T27" fmla="*/ 116 h 176"/>
              <a:gd name="T28" fmla="*/ 16 w 176"/>
              <a:gd name="T29" fmla="*/ 20 h 176"/>
              <a:gd name="T30" fmla="*/ 24 w 176"/>
              <a:gd name="T31" fmla="*/ 20 h 176"/>
              <a:gd name="T32" fmla="*/ 160 w 176"/>
              <a:gd name="T33" fmla="*/ 0 h 176"/>
              <a:gd name="T34" fmla="*/ 0 w 176"/>
              <a:gd name="T35" fmla="*/ 16 h 176"/>
              <a:gd name="T36" fmla="*/ 16 w 176"/>
              <a:gd name="T37" fmla="*/ 176 h 176"/>
              <a:gd name="T38" fmla="*/ 176 w 176"/>
              <a:gd name="T39" fmla="*/ 160 h 176"/>
              <a:gd name="T40" fmla="*/ 160 w 176"/>
              <a:gd name="T41" fmla="*/ 0 h 176"/>
              <a:gd name="T42" fmla="*/ 160 w 176"/>
              <a:gd name="T43" fmla="*/ 168 h 176"/>
              <a:gd name="T44" fmla="*/ 8 w 176"/>
              <a:gd name="T45" fmla="*/ 160 h 176"/>
              <a:gd name="T46" fmla="*/ 168 w 176"/>
              <a:gd name="T47" fmla="*/ 40 h 176"/>
              <a:gd name="T48" fmla="*/ 168 w 176"/>
              <a:gd name="T49" fmla="*/ 32 h 176"/>
              <a:gd name="T50" fmla="*/ 8 w 176"/>
              <a:gd name="T51" fmla="*/ 16 h 176"/>
              <a:gd name="T52" fmla="*/ 160 w 176"/>
              <a:gd name="T53" fmla="*/ 8 h 176"/>
              <a:gd name="T54" fmla="*/ 168 w 176"/>
              <a:gd name="T55" fmla="*/ 32 h 176"/>
              <a:gd name="T56" fmla="*/ 68 w 176"/>
              <a:gd name="T57" fmla="*/ 16 h 176"/>
              <a:gd name="T58" fmla="*/ 68 w 176"/>
              <a:gd name="T59" fmla="*/ 24 h 176"/>
              <a:gd name="T60" fmla="*/ 160 w 176"/>
              <a:gd name="T61" fmla="*/ 20 h 176"/>
              <a:gd name="T62" fmla="*/ 36 w 176"/>
              <a:gd name="T63" fmla="*/ 16 h 176"/>
              <a:gd name="T64" fmla="*/ 36 w 176"/>
              <a:gd name="T65" fmla="*/ 24 h 176"/>
              <a:gd name="T66" fmla="*/ 36 w 176"/>
              <a:gd name="T67" fmla="*/ 16 h 176"/>
              <a:gd name="T68" fmla="*/ 48 w 176"/>
              <a:gd name="T69" fmla="*/ 20 h 176"/>
              <a:gd name="T70" fmla="*/ 56 w 176"/>
              <a:gd name="T71" fmla="*/ 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76">
                <a:moveTo>
                  <a:pt x="50" y="142"/>
                </a:moveTo>
                <a:cubicBezTo>
                  <a:pt x="96" y="112"/>
                  <a:pt x="96" y="112"/>
                  <a:pt x="96" y="11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80" y="96"/>
                  <a:pt x="80" y="96"/>
                  <a:pt x="80" y="96"/>
                </a:cubicBezTo>
                <a:lnTo>
                  <a:pt x="50" y="142"/>
                </a:lnTo>
                <a:close/>
                <a:moveTo>
                  <a:pt x="85" y="101"/>
                </a:moveTo>
                <a:cubicBezTo>
                  <a:pt x="87" y="100"/>
                  <a:pt x="89" y="100"/>
                  <a:pt x="91" y="101"/>
                </a:cubicBezTo>
                <a:cubicBezTo>
                  <a:pt x="92" y="103"/>
                  <a:pt x="92" y="105"/>
                  <a:pt x="91" y="107"/>
                </a:cubicBezTo>
                <a:cubicBezTo>
                  <a:pt x="89" y="108"/>
                  <a:pt x="87" y="108"/>
                  <a:pt x="85" y="107"/>
                </a:cubicBezTo>
                <a:cubicBezTo>
                  <a:pt x="84" y="105"/>
                  <a:pt x="84" y="103"/>
                  <a:pt x="85" y="101"/>
                </a:cubicBezTo>
                <a:moveTo>
                  <a:pt x="118" y="92"/>
                </a:moveTo>
                <a:cubicBezTo>
                  <a:pt x="119" y="96"/>
                  <a:pt x="120" y="100"/>
                  <a:pt x="120" y="104"/>
                </a:cubicBezTo>
                <a:cubicBezTo>
                  <a:pt x="120" y="122"/>
                  <a:pt x="106" y="136"/>
                  <a:pt x="88" y="136"/>
                </a:cubicBezTo>
                <a:cubicBezTo>
                  <a:pt x="84" y="136"/>
                  <a:pt x="80" y="135"/>
                  <a:pt x="76" y="134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74" y="142"/>
                  <a:pt x="81" y="144"/>
                  <a:pt x="88" y="144"/>
                </a:cubicBezTo>
                <a:cubicBezTo>
                  <a:pt x="110" y="144"/>
                  <a:pt x="128" y="126"/>
                  <a:pt x="128" y="104"/>
                </a:cubicBezTo>
                <a:cubicBezTo>
                  <a:pt x="128" y="97"/>
                  <a:pt x="126" y="90"/>
                  <a:pt x="123" y="84"/>
                </a:cubicBezTo>
                <a:lnTo>
                  <a:pt x="118" y="92"/>
                </a:lnTo>
                <a:close/>
                <a:moveTo>
                  <a:pt x="58" y="116"/>
                </a:moveTo>
                <a:cubicBezTo>
                  <a:pt x="57" y="112"/>
                  <a:pt x="56" y="108"/>
                  <a:pt x="56" y="104"/>
                </a:cubicBezTo>
                <a:cubicBezTo>
                  <a:pt x="56" y="86"/>
                  <a:pt x="70" y="72"/>
                  <a:pt x="88" y="72"/>
                </a:cubicBezTo>
                <a:cubicBezTo>
                  <a:pt x="92" y="72"/>
                  <a:pt x="96" y="73"/>
                  <a:pt x="100" y="74"/>
                </a:cubicBezTo>
                <a:cubicBezTo>
                  <a:pt x="108" y="69"/>
                  <a:pt x="108" y="69"/>
                  <a:pt x="108" y="69"/>
                </a:cubicBezTo>
                <a:cubicBezTo>
                  <a:pt x="102" y="66"/>
                  <a:pt x="95" y="64"/>
                  <a:pt x="88" y="64"/>
                </a:cubicBezTo>
                <a:cubicBezTo>
                  <a:pt x="66" y="64"/>
                  <a:pt x="48" y="82"/>
                  <a:pt x="48" y="104"/>
                </a:cubicBezTo>
                <a:cubicBezTo>
                  <a:pt x="48" y="111"/>
                  <a:pt x="50" y="118"/>
                  <a:pt x="53" y="124"/>
                </a:cubicBezTo>
                <a:lnTo>
                  <a:pt x="58" y="116"/>
                </a:lnTo>
                <a:close/>
                <a:moveTo>
                  <a:pt x="20" y="16"/>
                </a:moveTo>
                <a:cubicBezTo>
                  <a:pt x="18" y="16"/>
                  <a:pt x="16" y="18"/>
                  <a:pt x="16" y="20"/>
                </a:cubicBezTo>
                <a:cubicBezTo>
                  <a:pt x="16" y="22"/>
                  <a:pt x="18" y="24"/>
                  <a:pt x="20" y="24"/>
                </a:cubicBezTo>
                <a:cubicBezTo>
                  <a:pt x="22" y="24"/>
                  <a:pt x="24" y="22"/>
                  <a:pt x="24" y="20"/>
                </a:cubicBezTo>
                <a:cubicBezTo>
                  <a:pt x="24" y="18"/>
                  <a:pt x="22" y="16"/>
                  <a:pt x="20" y="16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40"/>
                  <a:pt x="8" y="40"/>
                  <a:pt x="8" y="40"/>
                </a:cubicBezTo>
                <a:cubicBezTo>
                  <a:pt x="168" y="40"/>
                  <a:pt x="168" y="40"/>
                  <a:pt x="168" y="40"/>
                </a:cubicBezTo>
                <a:lnTo>
                  <a:pt x="168" y="160"/>
                </a:lnTo>
                <a:close/>
                <a:moveTo>
                  <a:pt x="168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32"/>
                </a:lnTo>
                <a:close/>
                <a:moveTo>
                  <a:pt x="156" y="16"/>
                </a:moveTo>
                <a:cubicBezTo>
                  <a:pt x="68" y="16"/>
                  <a:pt x="68" y="16"/>
                  <a:pt x="68" y="16"/>
                </a:cubicBezTo>
                <a:cubicBezTo>
                  <a:pt x="66" y="16"/>
                  <a:pt x="64" y="18"/>
                  <a:pt x="64" y="20"/>
                </a:cubicBezTo>
                <a:cubicBezTo>
                  <a:pt x="64" y="22"/>
                  <a:pt x="66" y="24"/>
                  <a:pt x="68" y="24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8" y="24"/>
                  <a:pt x="160" y="22"/>
                  <a:pt x="160" y="20"/>
                </a:cubicBezTo>
                <a:cubicBezTo>
                  <a:pt x="160" y="18"/>
                  <a:pt x="158" y="16"/>
                  <a:pt x="156" y="16"/>
                </a:cubicBezTo>
                <a:moveTo>
                  <a:pt x="36" y="16"/>
                </a:moveTo>
                <a:cubicBezTo>
                  <a:pt x="34" y="16"/>
                  <a:pt x="32" y="18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38" y="24"/>
                  <a:pt x="40" y="22"/>
                  <a:pt x="40" y="20"/>
                </a:cubicBezTo>
                <a:cubicBezTo>
                  <a:pt x="40" y="18"/>
                  <a:pt x="38" y="16"/>
                  <a:pt x="36" y="16"/>
                </a:cubicBezTo>
                <a:moveTo>
                  <a:pt x="52" y="16"/>
                </a:moveTo>
                <a:cubicBezTo>
                  <a:pt x="50" y="16"/>
                  <a:pt x="48" y="18"/>
                  <a:pt x="48" y="20"/>
                </a:cubicBezTo>
                <a:cubicBezTo>
                  <a:pt x="48" y="22"/>
                  <a:pt x="50" y="24"/>
                  <a:pt x="52" y="24"/>
                </a:cubicBezTo>
                <a:cubicBezTo>
                  <a:pt x="54" y="24"/>
                  <a:pt x="56" y="22"/>
                  <a:pt x="56" y="20"/>
                </a:cubicBezTo>
                <a:cubicBezTo>
                  <a:pt x="56" y="18"/>
                  <a:pt x="54" y="16"/>
                  <a:pt x="52" y="1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8"/>
          <p:cNvSpPr>
            <a:spLocks noEditPoints="1"/>
          </p:cNvSpPr>
          <p:nvPr/>
        </p:nvSpPr>
        <p:spPr bwMode="auto">
          <a:xfrm>
            <a:off x="4352925" y="490538"/>
            <a:ext cx="557212" cy="557213"/>
          </a:xfrm>
          <a:custGeom>
            <a:avLst/>
            <a:gdLst>
              <a:gd name="T0" fmla="*/ 20 w 176"/>
              <a:gd name="T1" fmla="*/ 16 h 176"/>
              <a:gd name="T2" fmla="*/ 16 w 176"/>
              <a:gd name="T3" fmla="*/ 20 h 176"/>
              <a:gd name="T4" fmla="*/ 20 w 176"/>
              <a:gd name="T5" fmla="*/ 24 h 176"/>
              <a:gd name="T6" fmla="*/ 24 w 176"/>
              <a:gd name="T7" fmla="*/ 20 h 176"/>
              <a:gd name="T8" fmla="*/ 20 w 176"/>
              <a:gd name="T9" fmla="*/ 16 h 176"/>
              <a:gd name="T10" fmla="*/ 36 w 176"/>
              <a:gd name="T11" fmla="*/ 16 h 176"/>
              <a:gd name="T12" fmla="*/ 32 w 176"/>
              <a:gd name="T13" fmla="*/ 20 h 176"/>
              <a:gd name="T14" fmla="*/ 36 w 176"/>
              <a:gd name="T15" fmla="*/ 24 h 176"/>
              <a:gd name="T16" fmla="*/ 40 w 176"/>
              <a:gd name="T17" fmla="*/ 20 h 176"/>
              <a:gd name="T18" fmla="*/ 36 w 176"/>
              <a:gd name="T19" fmla="*/ 16 h 176"/>
              <a:gd name="T20" fmla="*/ 52 w 176"/>
              <a:gd name="T21" fmla="*/ 16 h 176"/>
              <a:gd name="T22" fmla="*/ 48 w 176"/>
              <a:gd name="T23" fmla="*/ 20 h 176"/>
              <a:gd name="T24" fmla="*/ 52 w 176"/>
              <a:gd name="T25" fmla="*/ 24 h 176"/>
              <a:gd name="T26" fmla="*/ 56 w 176"/>
              <a:gd name="T27" fmla="*/ 20 h 176"/>
              <a:gd name="T28" fmla="*/ 52 w 176"/>
              <a:gd name="T29" fmla="*/ 16 h 176"/>
              <a:gd name="T30" fmla="*/ 160 w 176"/>
              <a:gd name="T31" fmla="*/ 0 h 176"/>
              <a:gd name="T32" fmla="*/ 16 w 176"/>
              <a:gd name="T33" fmla="*/ 0 h 176"/>
              <a:gd name="T34" fmla="*/ 0 w 176"/>
              <a:gd name="T35" fmla="*/ 16 h 176"/>
              <a:gd name="T36" fmla="*/ 0 w 176"/>
              <a:gd name="T37" fmla="*/ 160 h 176"/>
              <a:gd name="T38" fmla="*/ 16 w 176"/>
              <a:gd name="T39" fmla="*/ 176 h 176"/>
              <a:gd name="T40" fmla="*/ 160 w 176"/>
              <a:gd name="T41" fmla="*/ 176 h 176"/>
              <a:gd name="T42" fmla="*/ 176 w 176"/>
              <a:gd name="T43" fmla="*/ 160 h 176"/>
              <a:gd name="T44" fmla="*/ 176 w 176"/>
              <a:gd name="T45" fmla="*/ 16 h 176"/>
              <a:gd name="T46" fmla="*/ 160 w 176"/>
              <a:gd name="T47" fmla="*/ 0 h 176"/>
              <a:gd name="T48" fmla="*/ 168 w 176"/>
              <a:gd name="T49" fmla="*/ 160 h 176"/>
              <a:gd name="T50" fmla="*/ 160 w 176"/>
              <a:gd name="T51" fmla="*/ 168 h 176"/>
              <a:gd name="T52" fmla="*/ 16 w 176"/>
              <a:gd name="T53" fmla="*/ 168 h 176"/>
              <a:gd name="T54" fmla="*/ 8 w 176"/>
              <a:gd name="T55" fmla="*/ 160 h 176"/>
              <a:gd name="T56" fmla="*/ 8 w 176"/>
              <a:gd name="T57" fmla="*/ 40 h 176"/>
              <a:gd name="T58" fmla="*/ 168 w 176"/>
              <a:gd name="T59" fmla="*/ 40 h 176"/>
              <a:gd name="T60" fmla="*/ 168 w 176"/>
              <a:gd name="T61" fmla="*/ 160 h 176"/>
              <a:gd name="T62" fmla="*/ 168 w 176"/>
              <a:gd name="T63" fmla="*/ 32 h 176"/>
              <a:gd name="T64" fmla="*/ 8 w 176"/>
              <a:gd name="T65" fmla="*/ 32 h 176"/>
              <a:gd name="T66" fmla="*/ 8 w 176"/>
              <a:gd name="T67" fmla="*/ 16 h 176"/>
              <a:gd name="T68" fmla="*/ 16 w 176"/>
              <a:gd name="T69" fmla="*/ 8 h 176"/>
              <a:gd name="T70" fmla="*/ 160 w 176"/>
              <a:gd name="T71" fmla="*/ 8 h 176"/>
              <a:gd name="T72" fmla="*/ 168 w 176"/>
              <a:gd name="T73" fmla="*/ 16 h 176"/>
              <a:gd name="T74" fmla="*/ 168 w 176"/>
              <a:gd name="T75" fmla="*/ 32 h 176"/>
              <a:gd name="T76" fmla="*/ 156 w 176"/>
              <a:gd name="T77" fmla="*/ 16 h 176"/>
              <a:gd name="T78" fmla="*/ 68 w 176"/>
              <a:gd name="T79" fmla="*/ 16 h 176"/>
              <a:gd name="T80" fmla="*/ 64 w 176"/>
              <a:gd name="T81" fmla="*/ 20 h 176"/>
              <a:gd name="T82" fmla="*/ 68 w 176"/>
              <a:gd name="T83" fmla="*/ 24 h 176"/>
              <a:gd name="T84" fmla="*/ 156 w 176"/>
              <a:gd name="T85" fmla="*/ 24 h 176"/>
              <a:gd name="T86" fmla="*/ 160 w 176"/>
              <a:gd name="T87" fmla="*/ 20 h 176"/>
              <a:gd name="T88" fmla="*/ 156 w 176"/>
              <a:gd name="T89" fmla="*/ 1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" h="176">
                <a:moveTo>
                  <a:pt x="20" y="16"/>
                </a:moveTo>
                <a:cubicBezTo>
                  <a:pt x="18" y="16"/>
                  <a:pt x="16" y="18"/>
                  <a:pt x="16" y="20"/>
                </a:cubicBezTo>
                <a:cubicBezTo>
                  <a:pt x="16" y="22"/>
                  <a:pt x="18" y="24"/>
                  <a:pt x="20" y="24"/>
                </a:cubicBezTo>
                <a:cubicBezTo>
                  <a:pt x="22" y="24"/>
                  <a:pt x="24" y="22"/>
                  <a:pt x="24" y="20"/>
                </a:cubicBezTo>
                <a:cubicBezTo>
                  <a:pt x="24" y="18"/>
                  <a:pt x="22" y="16"/>
                  <a:pt x="20" y="16"/>
                </a:cubicBezTo>
                <a:moveTo>
                  <a:pt x="36" y="16"/>
                </a:moveTo>
                <a:cubicBezTo>
                  <a:pt x="34" y="16"/>
                  <a:pt x="32" y="18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38" y="24"/>
                  <a:pt x="40" y="22"/>
                  <a:pt x="40" y="20"/>
                </a:cubicBezTo>
                <a:cubicBezTo>
                  <a:pt x="40" y="18"/>
                  <a:pt x="38" y="16"/>
                  <a:pt x="36" y="16"/>
                </a:cubicBezTo>
                <a:moveTo>
                  <a:pt x="52" y="16"/>
                </a:moveTo>
                <a:cubicBezTo>
                  <a:pt x="50" y="16"/>
                  <a:pt x="48" y="18"/>
                  <a:pt x="48" y="20"/>
                </a:cubicBezTo>
                <a:cubicBezTo>
                  <a:pt x="48" y="22"/>
                  <a:pt x="50" y="24"/>
                  <a:pt x="52" y="24"/>
                </a:cubicBezTo>
                <a:cubicBezTo>
                  <a:pt x="54" y="24"/>
                  <a:pt x="56" y="22"/>
                  <a:pt x="56" y="20"/>
                </a:cubicBezTo>
                <a:cubicBezTo>
                  <a:pt x="56" y="18"/>
                  <a:pt x="54" y="16"/>
                  <a:pt x="52" y="16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40"/>
                  <a:pt x="8" y="40"/>
                  <a:pt x="8" y="40"/>
                </a:cubicBezTo>
                <a:cubicBezTo>
                  <a:pt x="168" y="40"/>
                  <a:pt x="168" y="40"/>
                  <a:pt x="168" y="40"/>
                </a:cubicBezTo>
                <a:lnTo>
                  <a:pt x="168" y="160"/>
                </a:lnTo>
                <a:close/>
                <a:moveTo>
                  <a:pt x="168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32"/>
                </a:lnTo>
                <a:close/>
                <a:moveTo>
                  <a:pt x="156" y="16"/>
                </a:moveTo>
                <a:cubicBezTo>
                  <a:pt x="68" y="16"/>
                  <a:pt x="68" y="16"/>
                  <a:pt x="68" y="16"/>
                </a:cubicBezTo>
                <a:cubicBezTo>
                  <a:pt x="66" y="16"/>
                  <a:pt x="64" y="18"/>
                  <a:pt x="64" y="20"/>
                </a:cubicBezTo>
                <a:cubicBezTo>
                  <a:pt x="64" y="22"/>
                  <a:pt x="66" y="24"/>
                  <a:pt x="68" y="24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8" y="24"/>
                  <a:pt x="160" y="22"/>
                  <a:pt x="160" y="20"/>
                </a:cubicBezTo>
                <a:cubicBezTo>
                  <a:pt x="160" y="18"/>
                  <a:pt x="158" y="16"/>
                  <a:pt x="156" y="1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/>
          <p:cNvSpPr>
            <a:spLocks noEditPoints="1"/>
          </p:cNvSpPr>
          <p:nvPr/>
        </p:nvSpPr>
        <p:spPr bwMode="auto">
          <a:xfrm>
            <a:off x="5416550" y="490538"/>
            <a:ext cx="557212" cy="557213"/>
          </a:xfrm>
          <a:custGeom>
            <a:avLst/>
            <a:gdLst>
              <a:gd name="T0" fmla="*/ 16 w 176"/>
              <a:gd name="T1" fmla="*/ 32 h 176"/>
              <a:gd name="T2" fmla="*/ 0 w 176"/>
              <a:gd name="T3" fmla="*/ 160 h 176"/>
              <a:gd name="T4" fmla="*/ 128 w 176"/>
              <a:gd name="T5" fmla="*/ 176 h 176"/>
              <a:gd name="T6" fmla="*/ 144 w 176"/>
              <a:gd name="T7" fmla="*/ 48 h 176"/>
              <a:gd name="T8" fmla="*/ 136 w 176"/>
              <a:gd name="T9" fmla="*/ 160 h 176"/>
              <a:gd name="T10" fmla="*/ 16 w 176"/>
              <a:gd name="T11" fmla="*/ 168 h 176"/>
              <a:gd name="T12" fmla="*/ 8 w 176"/>
              <a:gd name="T13" fmla="*/ 72 h 176"/>
              <a:gd name="T14" fmla="*/ 136 w 176"/>
              <a:gd name="T15" fmla="*/ 160 h 176"/>
              <a:gd name="T16" fmla="*/ 8 w 176"/>
              <a:gd name="T17" fmla="*/ 64 h 176"/>
              <a:gd name="T18" fmla="*/ 16 w 176"/>
              <a:gd name="T19" fmla="*/ 40 h 176"/>
              <a:gd name="T20" fmla="*/ 136 w 176"/>
              <a:gd name="T21" fmla="*/ 48 h 176"/>
              <a:gd name="T22" fmla="*/ 36 w 176"/>
              <a:gd name="T23" fmla="*/ 48 h 176"/>
              <a:gd name="T24" fmla="*/ 36 w 176"/>
              <a:gd name="T25" fmla="*/ 56 h 176"/>
              <a:gd name="T26" fmla="*/ 36 w 176"/>
              <a:gd name="T27" fmla="*/ 48 h 176"/>
              <a:gd name="T28" fmla="*/ 16 w 176"/>
              <a:gd name="T29" fmla="*/ 52 h 176"/>
              <a:gd name="T30" fmla="*/ 24 w 176"/>
              <a:gd name="T31" fmla="*/ 52 h 176"/>
              <a:gd name="T32" fmla="*/ 160 w 176"/>
              <a:gd name="T33" fmla="*/ 0 h 176"/>
              <a:gd name="T34" fmla="*/ 32 w 176"/>
              <a:gd name="T35" fmla="*/ 16 h 176"/>
              <a:gd name="T36" fmla="*/ 36 w 176"/>
              <a:gd name="T37" fmla="*/ 24 h 176"/>
              <a:gd name="T38" fmla="*/ 40 w 176"/>
              <a:gd name="T39" fmla="*/ 16 h 176"/>
              <a:gd name="T40" fmla="*/ 160 w 176"/>
              <a:gd name="T41" fmla="*/ 8 h 176"/>
              <a:gd name="T42" fmla="*/ 168 w 176"/>
              <a:gd name="T43" fmla="*/ 128 h 176"/>
              <a:gd name="T44" fmla="*/ 156 w 176"/>
              <a:gd name="T45" fmla="*/ 136 h 176"/>
              <a:gd name="T46" fmla="*/ 156 w 176"/>
              <a:gd name="T47" fmla="*/ 144 h 176"/>
              <a:gd name="T48" fmla="*/ 176 w 176"/>
              <a:gd name="T49" fmla="*/ 128 h 176"/>
              <a:gd name="T50" fmla="*/ 160 w 176"/>
              <a:gd name="T51" fmla="*/ 0 h 176"/>
              <a:gd name="T52" fmla="*/ 48 w 176"/>
              <a:gd name="T53" fmla="*/ 52 h 176"/>
              <a:gd name="T54" fmla="*/ 56 w 176"/>
              <a:gd name="T55" fmla="*/ 52 h 176"/>
              <a:gd name="T56" fmla="*/ 124 w 176"/>
              <a:gd name="T57" fmla="*/ 48 h 176"/>
              <a:gd name="T58" fmla="*/ 64 w 176"/>
              <a:gd name="T59" fmla="*/ 52 h 176"/>
              <a:gd name="T60" fmla="*/ 124 w 176"/>
              <a:gd name="T61" fmla="*/ 56 h 176"/>
              <a:gd name="T62" fmla="*/ 124 w 176"/>
              <a:gd name="T63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28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9"/>
                  <a:pt x="137" y="32"/>
                  <a:pt x="128" y="32"/>
                </a:cubicBezTo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72"/>
                  <a:pt x="8" y="72"/>
                  <a:pt x="8" y="72"/>
                </a:cubicBezTo>
                <a:cubicBezTo>
                  <a:pt x="136" y="72"/>
                  <a:pt x="136" y="72"/>
                  <a:pt x="136" y="72"/>
                </a:cubicBezTo>
                <a:lnTo>
                  <a:pt x="136" y="160"/>
                </a:lnTo>
                <a:close/>
                <a:moveTo>
                  <a:pt x="136" y="64"/>
                </a:moveTo>
                <a:cubicBezTo>
                  <a:pt x="8" y="64"/>
                  <a:pt x="8" y="64"/>
                  <a:pt x="8" y="64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12" y="40"/>
                  <a:pt x="16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2" y="40"/>
                  <a:pt x="136" y="44"/>
                  <a:pt x="136" y="48"/>
                </a:cubicBezTo>
                <a:lnTo>
                  <a:pt x="136" y="64"/>
                </a:lnTo>
                <a:close/>
                <a:moveTo>
                  <a:pt x="36" y="48"/>
                </a:moveTo>
                <a:cubicBezTo>
                  <a:pt x="34" y="48"/>
                  <a:pt x="32" y="50"/>
                  <a:pt x="32" y="52"/>
                </a:cubicBezTo>
                <a:cubicBezTo>
                  <a:pt x="32" y="54"/>
                  <a:pt x="34" y="56"/>
                  <a:pt x="36" y="56"/>
                </a:cubicBezTo>
                <a:cubicBezTo>
                  <a:pt x="38" y="56"/>
                  <a:pt x="40" y="54"/>
                  <a:pt x="40" y="52"/>
                </a:cubicBezTo>
                <a:cubicBezTo>
                  <a:pt x="40" y="50"/>
                  <a:pt x="38" y="48"/>
                  <a:pt x="36" y="48"/>
                </a:cubicBezTo>
                <a:moveTo>
                  <a:pt x="20" y="48"/>
                </a:moveTo>
                <a:cubicBezTo>
                  <a:pt x="18" y="48"/>
                  <a:pt x="16" y="50"/>
                  <a:pt x="16" y="52"/>
                </a:cubicBezTo>
                <a:cubicBezTo>
                  <a:pt x="16" y="54"/>
                  <a:pt x="18" y="56"/>
                  <a:pt x="20" y="56"/>
                </a:cubicBezTo>
                <a:cubicBezTo>
                  <a:pt x="22" y="56"/>
                  <a:pt x="24" y="54"/>
                  <a:pt x="24" y="52"/>
                </a:cubicBezTo>
                <a:cubicBezTo>
                  <a:pt x="24" y="50"/>
                  <a:pt x="22" y="48"/>
                  <a:pt x="20" y="48"/>
                </a:cubicBezTo>
                <a:moveTo>
                  <a:pt x="160" y="0"/>
                </a:move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38" y="24"/>
                  <a:pt x="40" y="22"/>
                  <a:pt x="40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2"/>
                  <a:pt x="44" y="8"/>
                  <a:pt x="48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4" y="136"/>
                  <a:pt x="152" y="138"/>
                  <a:pt x="152" y="140"/>
                </a:cubicBezTo>
                <a:cubicBezTo>
                  <a:pt x="152" y="142"/>
                  <a:pt x="154" y="144"/>
                  <a:pt x="15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52" y="48"/>
                </a:moveTo>
                <a:cubicBezTo>
                  <a:pt x="50" y="48"/>
                  <a:pt x="48" y="50"/>
                  <a:pt x="48" y="52"/>
                </a:cubicBezTo>
                <a:cubicBezTo>
                  <a:pt x="48" y="54"/>
                  <a:pt x="50" y="56"/>
                  <a:pt x="52" y="56"/>
                </a:cubicBezTo>
                <a:cubicBezTo>
                  <a:pt x="54" y="56"/>
                  <a:pt x="56" y="54"/>
                  <a:pt x="56" y="52"/>
                </a:cubicBezTo>
                <a:cubicBezTo>
                  <a:pt x="56" y="50"/>
                  <a:pt x="54" y="48"/>
                  <a:pt x="52" y="48"/>
                </a:cubicBezTo>
                <a:moveTo>
                  <a:pt x="124" y="48"/>
                </a:moveTo>
                <a:cubicBezTo>
                  <a:pt x="68" y="48"/>
                  <a:pt x="68" y="48"/>
                  <a:pt x="68" y="48"/>
                </a:cubicBezTo>
                <a:cubicBezTo>
                  <a:pt x="66" y="48"/>
                  <a:pt x="64" y="50"/>
                  <a:pt x="64" y="52"/>
                </a:cubicBezTo>
                <a:cubicBezTo>
                  <a:pt x="64" y="54"/>
                  <a:pt x="66" y="56"/>
                  <a:pt x="68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4"/>
                  <a:pt x="128" y="52"/>
                </a:cubicBezTo>
                <a:cubicBezTo>
                  <a:pt x="128" y="50"/>
                  <a:pt x="126" y="48"/>
                  <a:pt x="124" y="4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0"/>
          <p:cNvSpPr>
            <a:spLocks noEditPoints="1"/>
          </p:cNvSpPr>
          <p:nvPr/>
        </p:nvSpPr>
        <p:spPr bwMode="auto">
          <a:xfrm>
            <a:off x="6480175" y="566738"/>
            <a:ext cx="557212" cy="404813"/>
          </a:xfrm>
          <a:custGeom>
            <a:avLst/>
            <a:gdLst>
              <a:gd name="T0" fmla="*/ 160 w 176"/>
              <a:gd name="T1" fmla="*/ 0 h 128"/>
              <a:gd name="T2" fmla="*/ 16 w 176"/>
              <a:gd name="T3" fmla="*/ 0 h 128"/>
              <a:gd name="T4" fmla="*/ 0 w 176"/>
              <a:gd name="T5" fmla="*/ 16 h 128"/>
              <a:gd name="T6" fmla="*/ 0 w 176"/>
              <a:gd name="T7" fmla="*/ 112 h 128"/>
              <a:gd name="T8" fmla="*/ 16 w 176"/>
              <a:gd name="T9" fmla="*/ 128 h 128"/>
              <a:gd name="T10" fmla="*/ 160 w 176"/>
              <a:gd name="T11" fmla="*/ 128 h 128"/>
              <a:gd name="T12" fmla="*/ 176 w 176"/>
              <a:gd name="T13" fmla="*/ 112 h 128"/>
              <a:gd name="T14" fmla="*/ 176 w 176"/>
              <a:gd name="T15" fmla="*/ 16 h 128"/>
              <a:gd name="T16" fmla="*/ 160 w 176"/>
              <a:gd name="T17" fmla="*/ 0 h 128"/>
              <a:gd name="T18" fmla="*/ 16 w 176"/>
              <a:gd name="T19" fmla="*/ 8 h 128"/>
              <a:gd name="T20" fmla="*/ 160 w 176"/>
              <a:gd name="T21" fmla="*/ 8 h 128"/>
              <a:gd name="T22" fmla="*/ 163 w 176"/>
              <a:gd name="T23" fmla="*/ 8 h 128"/>
              <a:gd name="T24" fmla="*/ 93 w 176"/>
              <a:gd name="T25" fmla="*/ 78 h 128"/>
              <a:gd name="T26" fmla="*/ 88 w 176"/>
              <a:gd name="T27" fmla="*/ 80 h 128"/>
              <a:gd name="T28" fmla="*/ 83 w 176"/>
              <a:gd name="T29" fmla="*/ 78 h 128"/>
              <a:gd name="T30" fmla="*/ 13 w 176"/>
              <a:gd name="T31" fmla="*/ 8 h 128"/>
              <a:gd name="T32" fmla="*/ 16 w 176"/>
              <a:gd name="T33" fmla="*/ 8 h 128"/>
              <a:gd name="T34" fmla="*/ 8 w 176"/>
              <a:gd name="T35" fmla="*/ 112 h 128"/>
              <a:gd name="T36" fmla="*/ 8 w 176"/>
              <a:gd name="T37" fmla="*/ 16 h 128"/>
              <a:gd name="T38" fmla="*/ 8 w 176"/>
              <a:gd name="T39" fmla="*/ 15 h 128"/>
              <a:gd name="T40" fmla="*/ 58 w 176"/>
              <a:gd name="T41" fmla="*/ 64 h 128"/>
              <a:gd name="T42" fmla="*/ 8 w 176"/>
              <a:gd name="T43" fmla="*/ 113 h 128"/>
              <a:gd name="T44" fmla="*/ 8 w 176"/>
              <a:gd name="T45" fmla="*/ 112 h 128"/>
              <a:gd name="T46" fmla="*/ 160 w 176"/>
              <a:gd name="T47" fmla="*/ 120 h 128"/>
              <a:gd name="T48" fmla="*/ 16 w 176"/>
              <a:gd name="T49" fmla="*/ 120 h 128"/>
              <a:gd name="T50" fmla="*/ 13 w 176"/>
              <a:gd name="T51" fmla="*/ 120 h 128"/>
              <a:gd name="T52" fmla="*/ 63 w 176"/>
              <a:gd name="T53" fmla="*/ 70 h 128"/>
              <a:gd name="T54" fmla="*/ 77 w 176"/>
              <a:gd name="T55" fmla="*/ 83 h 128"/>
              <a:gd name="T56" fmla="*/ 88 w 176"/>
              <a:gd name="T57" fmla="*/ 88 h 128"/>
              <a:gd name="T58" fmla="*/ 99 w 176"/>
              <a:gd name="T59" fmla="*/ 83 h 128"/>
              <a:gd name="T60" fmla="*/ 113 w 176"/>
              <a:gd name="T61" fmla="*/ 70 h 128"/>
              <a:gd name="T62" fmla="*/ 163 w 176"/>
              <a:gd name="T63" fmla="*/ 120 h 128"/>
              <a:gd name="T64" fmla="*/ 160 w 176"/>
              <a:gd name="T65" fmla="*/ 120 h 128"/>
              <a:gd name="T66" fmla="*/ 168 w 176"/>
              <a:gd name="T67" fmla="*/ 112 h 128"/>
              <a:gd name="T68" fmla="*/ 168 w 176"/>
              <a:gd name="T69" fmla="*/ 113 h 128"/>
              <a:gd name="T70" fmla="*/ 118 w 176"/>
              <a:gd name="T71" fmla="*/ 64 h 128"/>
              <a:gd name="T72" fmla="*/ 168 w 176"/>
              <a:gd name="T73" fmla="*/ 15 h 128"/>
              <a:gd name="T74" fmla="*/ 168 w 176"/>
              <a:gd name="T75" fmla="*/ 16 h 128"/>
              <a:gd name="T76" fmla="*/ 168 w 176"/>
              <a:gd name="T77" fmla="*/ 1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6" h="128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1"/>
                  <a:pt x="7" y="128"/>
                  <a:pt x="16" y="128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9" y="128"/>
                  <a:pt x="176" y="121"/>
                  <a:pt x="176" y="112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" y="8"/>
                </a:moveTo>
                <a:cubicBezTo>
                  <a:pt x="160" y="8"/>
                  <a:pt x="160" y="8"/>
                  <a:pt x="160" y="8"/>
                </a:cubicBezTo>
                <a:cubicBezTo>
                  <a:pt x="161" y="8"/>
                  <a:pt x="162" y="8"/>
                  <a:pt x="163" y="8"/>
                </a:cubicBezTo>
                <a:cubicBezTo>
                  <a:pt x="93" y="78"/>
                  <a:pt x="93" y="78"/>
                  <a:pt x="93" y="78"/>
                </a:cubicBezTo>
                <a:cubicBezTo>
                  <a:pt x="92" y="79"/>
                  <a:pt x="90" y="80"/>
                  <a:pt x="88" y="80"/>
                </a:cubicBezTo>
                <a:cubicBezTo>
                  <a:pt x="86" y="80"/>
                  <a:pt x="84" y="79"/>
                  <a:pt x="83" y="7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5" y="8"/>
                  <a:pt x="16" y="8"/>
                </a:cubicBezTo>
                <a:moveTo>
                  <a:pt x="8" y="112"/>
                </a:move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5"/>
                  <a:pt x="8" y="15"/>
                </a:cubicBezTo>
                <a:cubicBezTo>
                  <a:pt x="58" y="64"/>
                  <a:pt x="58" y="64"/>
                  <a:pt x="58" y="64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13"/>
                  <a:pt x="8" y="112"/>
                  <a:pt x="8" y="112"/>
                </a:cubicBezTo>
                <a:moveTo>
                  <a:pt x="160" y="120"/>
                </a:moveTo>
                <a:cubicBezTo>
                  <a:pt x="16" y="120"/>
                  <a:pt x="16" y="120"/>
                  <a:pt x="16" y="120"/>
                </a:cubicBezTo>
                <a:cubicBezTo>
                  <a:pt x="15" y="120"/>
                  <a:pt x="14" y="120"/>
                  <a:pt x="13" y="120"/>
                </a:cubicBezTo>
                <a:cubicBezTo>
                  <a:pt x="63" y="70"/>
                  <a:pt x="63" y="70"/>
                  <a:pt x="63" y="70"/>
                </a:cubicBezTo>
                <a:cubicBezTo>
                  <a:pt x="77" y="83"/>
                  <a:pt x="77" y="83"/>
                  <a:pt x="77" y="83"/>
                </a:cubicBezTo>
                <a:cubicBezTo>
                  <a:pt x="80" y="86"/>
                  <a:pt x="84" y="88"/>
                  <a:pt x="88" y="88"/>
                </a:cubicBezTo>
                <a:cubicBezTo>
                  <a:pt x="92" y="88"/>
                  <a:pt x="96" y="86"/>
                  <a:pt x="99" y="8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63" y="120"/>
                  <a:pt x="163" y="120"/>
                  <a:pt x="163" y="120"/>
                </a:cubicBezTo>
                <a:cubicBezTo>
                  <a:pt x="162" y="120"/>
                  <a:pt x="161" y="120"/>
                  <a:pt x="160" y="120"/>
                </a:cubicBezTo>
                <a:moveTo>
                  <a:pt x="168" y="112"/>
                </a:moveTo>
                <a:cubicBezTo>
                  <a:pt x="168" y="112"/>
                  <a:pt x="168" y="113"/>
                  <a:pt x="168" y="113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68" y="15"/>
                  <a:pt x="168" y="16"/>
                  <a:pt x="168" y="16"/>
                </a:cubicBezTo>
                <a:lnTo>
                  <a:pt x="168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1"/>
          <p:cNvSpPr>
            <a:spLocks noEditPoints="1"/>
          </p:cNvSpPr>
          <p:nvPr/>
        </p:nvSpPr>
        <p:spPr bwMode="auto">
          <a:xfrm>
            <a:off x="7543800" y="554038"/>
            <a:ext cx="557212" cy="430213"/>
          </a:xfrm>
          <a:custGeom>
            <a:avLst/>
            <a:gdLst>
              <a:gd name="T0" fmla="*/ 160 w 176"/>
              <a:gd name="T1" fmla="*/ 0 h 136"/>
              <a:gd name="T2" fmla="*/ 48 w 176"/>
              <a:gd name="T3" fmla="*/ 0 h 136"/>
              <a:gd name="T4" fmla="*/ 32 w 176"/>
              <a:gd name="T5" fmla="*/ 16 h 136"/>
              <a:gd name="T6" fmla="*/ 32 w 176"/>
              <a:gd name="T7" fmla="*/ 20 h 136"/>
              <a:gd name="T8" fmla="*/ 36 w 176"/>
              <a:gd name="T9" fmla="*/ 24 h 136"/>
              <a:gd name="T10" fmla="*/ 40 w 176"/>
              <a:gd name="T11" fmla="*/ 20 h 136"/>
              <a:gd name="T12" fmla="*/ 40 w 176"/>
              <a:gd name="T13" fmla="*/ 16 h 136"/>
              <a:gd name="T14" fmla="*/ 48 w 176"/>
              <a:gd name="T15" fmla="*/ 8 h 136"/>
              <a:gd name="T16" fmla="*/ 160 w 176"/>
              <a:gd name="T17" fmla="*/ 8 h 136"/>
              <a:gd name="T18" fmla="*/ 168 w 176"/>
              <a:gd name="T19" fmla="*/ 16 h 136"/>
              <a:gd name="T20" fmla="*/ 168 w 176"/>
              <a:gd name="T21" fmla="*/ 88 h 136"/>
              <a:gd name="T22" fmla="*/ 160 w 176"/>
              <a:gd name="T23" fmla="*/ 96 h 136"/>
              <a:gd name="T24" fmla="*/ 156 w 176"/>
              <a:gd name="T25" fmla="*/ 96 h 136"/>
              <a:gd name="T26" fmla="*/ 152 w 176"/>
              <a:gd name="T27" fmla="*/ 100 h 136"/>
              <a:gd name="T28" fmla="*/ 156 w 176"/>
              <a:gd name="T29" fmla="*/ 104 h 136"/>
              <a:gd name="T30" fmla="*/ 160 w 176"/>
              <a:gd name="T31" fmla="*/ 104 h 136"/>
              <a:gd name="T32" fmla="*/ 176 w 176"/>
              <a:gd name="T33" fmla="*/ 88 h 136"/>
              <a:gd name="T34" fmla="*/ 176 w 176"/>
              <a:gd name="T35" fmla="*/ 16 h 136"/>
              <a:gd name="T36" fmla="*/ 160 w 176"/>
              <a:gd name="T37" fmla="*/ 0 h 136"/>
              <a:gd name="T38" fmla="*/ 128 w 176"/>
              <a:gd name="T39" fmla="*/ 32 h 136"/>
              <a:gd name="T40" fmla="*/ 16 w 176"/>
              <a:gd name="T41" fmla="*/ 32 h 136"/>
              <a:gd name="T42" fmla="*/ 0 w 176"/>
              <a:gd name="T43" fmla="*/ 48 h 136"/>
              <a:gd name="T44" fmla="*/ 0 w 176"/>
              <a:gd name="T45" fmla="*/ 120 h 136"/>
              <a:gd name="T46" fmla="*/ 16 w 176"/>
              <a:gd name="T47" fmla="*/ 136 h 136"/>
              <a:gd name="T48" fmla="*/ 128 w 176"/>
              <a:gd name="T49" fmla="*/ 136 h 136"/>
              <a:gd name="T50" fmla="*/ 144 w 176"/>
              <a:gd name="T51" fmla="*/ 120 h 136"/>
              <a:gd name="T52" fmla="*/ 144 w 176"/>
              <a:gd name="T53" fmla="*/ 48 h 136"/>
              <a:gd name="T54" fmla="*/ 128 w 176"/>
              <a:gd name="T55" fmla="*/ 32 h 136"/>
              <a:gd name="T56" fmla="*/ 16 w 176"/>
              <a:gd name="T57" fmla="*/ 40 h 136"/>
              <a:gd name="T58" fmla="*/ 128 w 176"/>
              <a:gd name="T59" fmla="*/ 40 h 136"/>
              <a:gd name="T60" fmla="*/ 133 w 176"/>
              <a:gd name="T61" fmla="*/ 42 h 136"/>
              <a:gd name="T62" fmla="*/ 77 w 176"/>
              <a:gd name="T63" fmla="*/ 98 h 136"/>
              <a:gd name="T64" fmla="*/ 72 w 176"/>
              <a:gd name="T65" fmla="*/ 100 h 136"/>
              <a:gd name="T66" fmla="*/ 67 w 176"/>
              <a:gd name="T67" fmla="*/ 98 h 136"/>
              <a:gd name="T68" fmla="*/ 11 w 176"/>
              <a:gd name="T69" fmla="*/ 42 h 136"/>
              <a:gd name="T70" fmla="*/ 16 w 176"/>
              <a:gd name="T71" fmla="*/ 40 h 136"/>
              <a:gd name="T72" fmla="*/ 8 w 176"/>
              <a:gd name="T73" fmla="*/ 50 h 136"/>
              <a:gd name="T74" fmla="*/ 42 w 176"/>
              <a:gd name="T75" fmla="*/ 84 h 136"/>
              <a:gd name="T76" fmla="*/ 8 w 176"/>
              <a:gd name="T77" fmla="*/ 118 h 136"/>
              <a:gd name="T78" fmla="*/ 8 w 176"/>
              <a:gd name="T79" fmla="*/ 50 h 136"/>
              <a:gd name="T80" fmla="*/ 128 w 176"/>
              <a:gd name="T81" fmla="*/ 128 h 136"/>
              <a:gd name="T82" fmla="*/ 16 w 176"/>
              <a:gd name="T83" fmla="*/ 128 h 136"/>
              <a:gd name="T84" fmla="*/ 11 w 176"/>
              <a:gd name="T85" fmla="*/ 126 h 136"/>
              <a:gd name="T86" fmla="*/ 47 w 176"/>
              <a:gd name="T87" fmla="*/ 90 h 136"/>
              <a:gd name="T88" fmla="*/ 61 w 176"/>
              <a:gd name="T89" fmla="*/ 103 h 136"/>
              <a:gd name="T90" fmla="*/ 72 w 176"/>
              <a:gd name="T91" fmla="*/ 108 h 136"/>
              <a:gd name="T92" fmla="*/ 83 w 176"/>
              <a:gd name="T93" fmla="*/ 103 h 136"/>
              <a:gd name="T94" fmla="*/ 97 w 176"/>
              <a:gd name="T95" fmla="*/ 90 h 136"/>
              <a:gd name="T96" fmla="*/ 133 w 176"/>
              <a:gd name="T97" fmla="*/ 126 h 136"/>
              <a:gd name="T98" fmla="*/ 128 w 176"/>
              <a:gd name="T99" fmla="*/ 128 h 136"/>
              <a:gd name="T100" fmla="*/ 136 w 176"/>
              <a:gd name="T101" fmla="*/ 118 h 136"/>
              <a:gd name="T102" fmla="*/ 102 w 176"/>
              <a:gd name="T103" fmla="*/ 84 h 136"/>
              <a:gd name="T104" fmla="*/ 136 w 176"/>
              <a:gd name="T105" fmla="*/ 50 h 136"/>
              <a:gd name="T106" fmla="*/ 136 w 176"/>
              <a:gd name="T107" fmla="*/ 11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136">
                <a:moveTo>
                  <a:pt x="160" y="0"/>
                </a:move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4" y="24"/>
                  <a:pt x="36" y="24"/>
                </a:cubicBezTo>
                <a:cubicBezTo>
                  <a:pt x="38" y="24"/>
                  <a:pt x="40" y="22"/>
                  <a:pt x="40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2"/>
                  <a:pt x="44" y="8"/>
                  <a:pt x="48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68" y="92"/>
                  <a:pt x="164" y="96"/>
                  <a:pt x="160" y="96"/>
                </a:cubicBezTo>
                <a:cubicBezTo>
                  <a:pt x="156" y="96"/>
                  <a:pt x="156" y="96"/>
                  <a:pt x="156" y="96"/>
                </a:cubicBezTo>
                <a:cubicBezTo>
                  <a:pt x="154" y="96"/>
                  <a:pt x="152" y="98"/>
                  <a:pt x="152" y="100"/>
                </a:cubicBezTo>
                <a:cubicBezTo>
                  <a:pt x="152" y="102"/>
                  <a:pt x="154" y="104"/>
                  <a:pt x="156" y="10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9" y="104"/>
                  <a:pt x="176" y="97"/>
                  <a:pt x="176" y="88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28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9"/>
                  <a:pt x="7" y="136"/>
                  <a:pt x="16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7" y="136"/>
                  <a:pt x="144" y="129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9"/>
                  <a:pt x="137" y="32"/>
                  <a:pt x="128" y="32"/>
                </a:cubicBezTo>
                <a:moveTo>
                  <a:pt x="16" y="40"/>
                </a:moveTo>
                <a:cubicBezTo>
                  <a:pt x="128" y="40"/>
                  <a:pt x="128" y="40"/>
                  <a:pt x="128" y="40"/>
                </a:cubicBezTo>
                <a:cubicBezTo>
                  <a:pt x="130" y="40"/>
                  <a:pt x="132" y="41"/>
                  <a:pt x="133" y="42"/>
                </a:cubicBezTo>
                <a:cubicBezTo>
                  <a:pt x="77" y="98"/>
                  <a:pt x="77" y="98"/>
                  <a:pt x="77" y="98"/>
                </a:cubicBezTo>
                <a:cubicBezTo>
                  <a:pt x="76" y="99"/>
                  <a:pt x="74" y="100"/>
                  <a:pt x="72" y="100"/>
                </a:cubicBezTo>
                <a:cubicBezTo>
                  <a:pt x="70" y="100"/>
                  <a:pt x="68" y="99"/>
                  <a:pt x="67" y="98"/>
                </a:cubicBezTo>
                <a:cubicBezTo>
                  <a:pt x="11" y="42"/>
                  <a:pt x="11" y="42"/>
                  <a:pt x="11" y="42"/>
                </a:cubicBezTo>
                <a:cubicBezTo>
                  <a:pt x="12" y="41"/>
                  <a:pt x="14" y="40"/>
                  <a:pt x="16" y="40"/>
                </a:cubicBezTo>
                <a:moveTo>
                  <a:pt x="8" y="50"/>
                </a:moveTo>
                <a:cubicBezTo>
                  <a:pt x="42" y="84"/>
                  <a:pt x="42" y="84"/>
                  <a:pt x="42" y="84"/>
                </a:cubicBezTo>
                <a:cubicBezTo>
                  <a:pt x="8" y="118"/>
                  <a:pt x="8" y="118"/>
                  <a:pt x="8" y="118"/>
                </a:cubicBezTo>
                <a:lnTo>
                  <a:pt x="8" y="50"/>
                </a:lnTo>
                <a:close/>
                <a:moveTo>
                  <a:pt x="128" y="128"/>
                </a:moveTo>
                <a:cubicBezTo>
                  <a:pt x="16" y="128"/>
                  <a:pt x="16" y="128"/>
                  <a:pt x="16" y="128"/>
                </a:cubicBezTo>
                <a:cubicBezTo>
                  <a:pt x="14" y="128"/>
                  <a:pt x="12" y="127"/>
                  <a:pt x="11" y="126"/>
                </a:cubicBezTo>
                <a:cubicBezTo>
                  <a:pt x="47" y="90"/>
                  <a:pt x="47" y="90"/>
                  <a:pt x="47" y="90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4" y="106"/>
                  <a:pt x="68" y="108"/>
                  <a:pt x="72" y="108"/>
                </a:cubicBezTo>
                <a:cubicBezTo>
                  <a:pt x="76" y="108"/>
                  <a:pt x="80" y="106"/>
                  <a:pt x="83" y="103"/>
                </a:cubicBezTo>
                <a:cubicBezTo>
                  <a:pt x="97" y="90"/>
                  <a:pt x="97" y="90"/>
                  <a:pt x="97" y="90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2" y="127"/>
                  <a:pt x="130" y="128"/>
                  <a:pt x="128" y="128"/>
                </a:cubicBezTo>
                <a:moveTo>
                  <a:pt x="136" y="118"/>
                </a:moveTo>
                <a:cubicBezTo>
                  <a:pt x="102" y="84"/>
                  <a:pt x="102" y="84"/>
                  <a:pt x="102" y="84"/>
                </a:cubicBezTo>
                <a:cubicBezTo>
                  <a:pt x="136" y="50"/>
                  <a:pt x="136" y="50"/>
                  <a:pt x="136" y="50"/>
                </a:cubicBezTo>
                <a:lnTo>
                  <a:pt x="136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2"/>
          <p:cNvSpPr>
            <a:spLocks noEditPoints="1"/>
          </p:cNvSpPr>
          <p:nvPr/>
        </p:nvSpPr>
        <p:spPr bwMode="auto">
          <a:xfrm>
            <a:off x="8607425" y="541338"/>
            <a:ext cx="555625" cy="455613"/>
          </a:xfrm>
          <a:custGeom>
            <a:avLst/>
            <a:gdLst>
              <a:gd name="T0" fmla="*/ 176 w 176"/>
              <a:gd name="T1" fmla="*/ 82 h 144"/>
              <a:gd name="T2" fmla="*/ 176 w 176"/>
              <a:gd name="T3" fmla="*/ 82 h 144"/>
              <a:gd name="T4" fmla="*/ 136 w 176"/>
              <a:gd name="T5" fmla="*/ 2 h 144"/>
              <a:gd name="T6" fmla="*/ 136 w 176"/>
              <a:gd name="T7" fmla="*/ 2 h 144"/>
              <a:gd name="T8" fmla="*/ 132 w 176"/>
              <a:gd name="T9" fmla="*/ 0 h 144"/>
              <a:gd name="T10" fmla="*/ 44 w 176"/>
              <a:gd name="T11" fmla="*/ 0 h 144"/>
              <a:gd name="T12" fmla="*/ 40 w 176"/>
              <a:gd name="T13" fmla="*/ 2 h 144"/>
              <a:gd name="T14" fmla="*/ 40 w 176"/>
              <a:gd name="T15" fmla="*/ 2 h 144"/>
              <a:gd name="T16" fmla="*/ 0 w 176"/>
              <a:gd name="T17" fmla="*/ 82 h 144"/>
              <a:gd name="T18" fmla="*/ 0 w 176"/>
              <a:gd name="T19" fmla="*/ 82 h 144"/>
              <a:gd name="T20" fmla="*/ 0 w 176"/>
              <a:gd name="T21" fmla="*/ 84 h 144"/>
              <a:gd name="T22" fmla="*/ 0 w 176"/>
              <a:gd name="T23" fmla="*/ 140 h 144"/>
              <a:gd name="T24" fmla="*/ 4 w 176"/>
              <a:gd name="T25" fmla="*/ 144 h 144"/>
              <a:gd name="T26" fmla="*/ 172 w 176"/>
              <a:gd name="T27" fmla="*/ 144 h 144"/>
              <a:gd name="T28" fmla="*/ 176 w 176"/>
              <a:gd name="T29" fmla="*/ 140 h 144"/>
              <a:gd name="T30" fmla="*/ 176 w 176"/>
              <a:gd name="T31" fmla="*/ 84 h 144"/>
              <a:gd name="T32" fmla="*/ 176 w 176"/>
              <a:gd name="T33" fmla="*/ 82 h 144"/>
              <a:gd name="T34" fmla="*/ 46 w 176"/>
              <a:gd name="T35" fmla="*/ 8 h 144"/>
              <a:gd name="T36" fmla="*/ 130 w 176"/>
              <a:gd name="T37" fmla="*/ 8 h 144"/>
              <a:gd name="T38" fmla="*/ 166 w 176"/>
              <a:gd name="T39" fmla="*/ 80 h 144"/>
              <a:gd name="T40" fmla="*/ 116 w 176"/>
              <a:gd name="T41" fmla="*/ 80 h 144"/>
              <a:gd name="T42" fmla="*/ 112 w 176"/>
              <a:gd name="T43" fmla="*/ 84 h 144"/>
              <a:gd name="T44" fmla="*/ 88 w 176"/>
              <a:gd name="T45" fmla="*/ 108 h 144"/>
              <a:gd name="T46" fmla="*/ 64 w 176"/>
              <a:gd name="T47" fmla="*/ 84 h 144"/>
              <a:gd name="T48" fmla="*/ 60 w 176"/>
              <a:gd name="T49" fmla="*/ 80 h 144"/>
              <a:gd name="T50" fmla="*/ 10 w 176"/>
              <a:gd name="T51" fmla="*/ 80 h 144"/>
              <a:gd name="T52" fmla="*/ 46 w 176"/>
              <a:gd name="T53" fmla="*/ 8 h 144"/>
              <a:gd name="T54" fmla="*/ 168 w 176"/>
              <a:gd name="T55" fmla="*/ 136 h 144"/>
              <a:gd name="T56" fmla="*/ 8 w 176"/>
              <a:gd name="T57" fmla="*/ 136 h 144"/>
              <a:gd name="T58" fmla="*/ 8 w 176"/>
              <a:gd name="T59" fmla="*/ 88 h 144"/>
              <a:gd name="T60" fmla="*/ 56 w 176"/>
              <a:gd name="T61" fmla="*/ 88 h 144"/>
              <a:gd name="T62" fmla="*/ 88 w 176"/>
              <a:gd name="T63" fmla="*/ 116 h 144"/>
              <a:gd name="T64" fmla="*/ 120 w 176"/>
              <a:gd name="T65" fmla="*/ 88 h 144"/>
              <a:gd name="T66" fmla="*/ 168 w 176"/>
              <a:gd name="T67" fmla="*/ 88 h 144"/>
              <a:gd name="T68" fmla="*/ 168 w 176"/>
              <a:gd name="T69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44">
                <a:moveTo>
                  <a:pt x="176" y="82"/>
                </a:moveTo>
                <a:cubicBezTo>
                  <a:pt x="176" y="82"/>
                  <a:pt x="176" y="82"/>
                  <a:pt x="176" y="82"/>
                </a:cubicBezTo>
                <a:cubicBezTo>
                  <a:pt x="136" y="2"/>
                  <a:pt x="136" y="2"/>
                  <a:pt x="136" y="2"/>
                </a:cubicBezTo>
                <a:cubicBezTo>
                  <a:pt x="136" y="2"/>
                  <a:pt x="136" y="2"/>
                  <a:pt x="136" y="2"/>
                </a:cubicBezTo>
                <a:cubicBezTo>
                  <a:pt x="135" y="1"/>
                  <a:pt x="134" y="0"/>
                  <a:pt x="13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2" y="0"/>
                  <a:pt x="41" y="1"/>
                  <a:pt x="40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3"/>
                  <a:pt x="0" y="83"/>
                  <a:pt x="0" y="8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2" y="144"/>
                  <a:pt x="4" y="144"/>
                </a:cubicBezTo>
                <a:cubicBezTo>
                  <a:pt x="172" y="144"/>
                  <a:pt x="172" y="144"/>
                  <a:pt x="172" y="144"/>
                </a:cubicBezTo>
                <a:cubicBezTo>
                  <a:pt x="174" y="144"/>
                  <a:pt x="176" y="142"/>
                  <a:pt x="176" y="140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76" y="83"/>
                  <a:pt x="176" y="83"/>
                  <a:pt x="176" y="82"/>
                </a:cubicBezTo>
                <a:moveTo>
                  <a:pt x="46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66" y="80"/>
                  <a:pt x="166" y="80"/>
                  <a:pt x="166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4" y="80"/>
                  <a:pt x="112" y="82"/>
                  <a:pt x="112" y="84"/>
                </a:cubicBezTo>
                <a:cubicBezTo>
                  <a:pt x="112" y="97"/>
                  <a:pt x="101" y="108"/>
                  <a:pt x="88" y="108"/>
                </a:cubicBezTo>
                <a:cubicBezTo>
                  <a:pt x="75" y="108"/>
                  <a:pt x="64" y="97"/>
                  <a:pt x="64" y="84"/>
                </a:cubicBezTo>
                <a:cubicBezTo>
                  <a:pt x="64" y="82"/>
                  <a:pt x="62" y="80"/>
                  <a:pt x="60" y="80"/>
                </a:cubicBezTo>
                <a:cubicBezTo>
                  <a:pt x="10" y="80"/>
                  <a:pt x="10" y="80"/>
                  <a:pt x="10" y="80"/>
                </a:cubicBezTo>
                <a:lnTo>
                  <a:pt x="46" y="8"/>
                </a:lnTo>
                <a:close/>
                <a:moveTo>
                  <a:pt x="168" y="136"/>
                </a:moveTo>
                <a:cubicBezTo>
                  <a:pt x="8" y="136"/>
                  <a:pt x="8" y="136"/>
                  <a:pt x="8" y="136"/>
                </a:cubicBezTo>
                <a:cubicBezTo>
                  <a:pt x="8" y="88"/>
                  <a:pt x="8" y="88"/>
                  <a:pt x="8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58" y="104"/>
                  <a:pt x="72" y="116"/>
                  <a:pt x="88" y="116"/>
                </a:cubicBezTo>
                <a:cubicBezTo>
                  <a:pt x="104" y="116"/>
                  <a:pt x="118" y="104"/>
                  <a:pt x="120" y="88"/>
                </a:cubicBezTo>
                <a:cubicBezTo>
                  <a:pt x="168" y="88"/>
                  <a:pt x="168" y="88"/>
                  <a:pt x="168" y="88"/>
                </a:cubicBezTo>
                <a:lnTo>
                  <a:pt x="168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3"/>
          <p:cNvSpPr>
            <a:spLocks noEditPoints="1"/>
          </p:cNvSpPr>
          <p:nvPr/>
        </p:nvSpPr>
        <p:spPr bwMode="auto">
          <a:xfrm>
            <a:off x="9669463" y="515938"/>
            <a:ext cx="557212" cy="506413"/>
          </a:xfrm>
          <a:custGeom>
            <a:avLst/>
            <a:gdLst>
              <a:gd name="T0" fmla="*/ 64 w 176"/>
              <a:gd name="T1" fmla="*/ 64 h 160"/>
              <a:gd name="T2" fmla="*/ 60 w 176"/>
              <a:gd name="T3" fmla="*/ 68 h 160"/>
              <a:gd name="T4" fmla="*/ 61 w 176"/>
              <a:gd name="T5" fmla="*/ 71 h 160"/>
              <a:gd name="T6" fmla="*/ 85 w 176"/>
              <a:gd name="T7" fmla="*/ 95 h 160"/>
              <a:gd name="T8" fmla="*/ 88 w 176"/>
              <a:gd name="T9" fmla="*/ 96 h 160"/>
              <a:gd name="T10" fmla="*/ 91 w 176"/>
              <a:gd name="T11" fmla="*/ 95 h 160"/>
              <a:gd name="T12" fmla="*/ 115 w 176"/>
              <a:gd name="T13" fmla="*/ 71 h 160"/>
              <a:gd name="T14" fmla="*/ 116 w 176"/>
              <a:gd name="T15" fmla="*/ 68 h 160"/>
              <a:gd name="T16" fmla="*/ 112 w 176"/>
              <a:gd name="T17" fmla="*/ 64 h 160"/>
              <a:gd name="T18" fmla="*/ 109 w 176"/>
              <a:gd name="T19" fmla="*/ 65 h 160"/>
              <a:gd name="T20" fmla="*/ 92 w 176"/>
              <a:gd name="T21" fmla="*/ 82 h 160"/>
              <a:gd name="T22" fmla="*/ 92 w 176"/>
              <a:gd name="T23" fmla="*/ 4 h 160"/>
              <a:gd name="T24" fmla="*/ 88 w 176"/>
              <a:gd name="T25" fmla="*/ 0 h 160"/>
              <a:gd name="T26" fmla="*/ 84 w 176"/>
              <a:gd name="T27" fmla="*/ 4 h 160"/>
              <a:gd name="T28" fmla="*/ 84 w 176"/>
              <a:gd name="T29" fmla="*/ 82 h 160"/>
              <a:gd name="T30" fmla="*/ 67 w 176"/>
              <a:gd name="T31" fmla="*/ 65 h 160"/>
              <a:gd name="T32" fmla="*/ 64 w 176"/>
              <a:gd name="T33" fmla="*/ 64 h 160"/>
              <a:gd name="T34" fmla="*/ 176 w 176"/>
              <a:gd name="T35" fmla="*/ 98 h 160"/>
              <a:gd name="T36" fmla="*/ 176 w 176"/>
              <a:gd name="T37" fmla="*/ 98 h 160"/>
              <a:gd name="T38" fmla="*/ 136 w 176"/>
              <a:gd name="T39" fmla="*/ 18 h 160"/>
              <a:gd name="T40" fmla="*/ 136 w 176"/>
              <a:gd name="T41" fmla="*/ 18 h 160"/>
              <a:gd name="T42" fmla="*/ 132 w 176"/>
              <a:gd name="T43" fmla="*/ 16 h 160"/>
              <a:gd name="T44" fmla="*/ 104 w 176"/>
              <a:gd name="T45" fmla="*/ 16 h 160"/>
              <a:gd name="T46" fmla="*/ 100 w 176"/>
              <a:gd name="T47" fmla="*/ 20 h 160"/>
              <a:gd name="T48" fmla="*/ 104 w 176"/>
              <a:gd name="T49" fmla="*/ 24 h 160"/>
              <a:gd name="T50" fmla="*/ 130 w 176"/>
              <a:gd name="T51" fmla="*/ 24 h 160"/>
              <a:gd name="T52" fmla="*/ 166 w 176"/>
              <a:gd name="T53" fmla="*/ 96 h 160"/>
              <a:gd name="T54" fmla="*/ 116 w 176"/>
              <a:gd name="T55" fmla="*/ 96 h 160"/>
              <a:gd name="T56" fmla="*/ 112 w 176"/>
              <a:gd name="T57" fmla="*/ 100 h 160"/>
              <a:gd name="T58" fmla="*/ 88 w 176"/>
              <a:gd name="T59" fmla="*/ 124 h 160"/>
              <a:gd name="T60" fmla="*/ 64 w 176"/>
              <a:gd name="T61" fmla="*/ 100 h 160"/>
              <a:gd name="T62" fmla="*/ 60 w 176"/>
              <a:gd name="T63" fmla="*/ 96 h 160"/>
              <a:gd name="T64" fmla="*/ 10 w 176"/>
              <a:gd name="T65" fmla="*/ 96 h 160"/>
              <a:gd name="T66" fmla="*/ 46 w 176"/>
              <a:gd name="T67" fmla="*/ 24 h 160"/>
              <a:gd name="T68" fmla="*/ 72 w 176"/>
              <a:gd name="T69" fmla="*/ 24 h 160"/>
              <a:gd name="T70" fmla="*/ 76 w 176"/>
              <a:gd name="T71" fmla="*/ 20 h 160"/>
              <a:gd name="T72" fmla="*/ 72 w 176"/>
              <a:gd name="T73" fmla="*/ 16 h 160"/>
              <a:gd name="T74" fmla="*/ 44 w 176"/>
              <a:gd name="T75" fmla="*/ 16 h 160"/>
              <a:gd name="T76" fmla="*/ 40 w 176"/>
              <a:gd name="T77" fmla="*/ 18 h 160"/>
              <a:gd name="T78" fmla="*/ 40 w 176"/>
              <a:gd name="T79" fmla="*/ 18 h 160"/>
              <a:gd name="T80" fmla="*/ 0 w 176"/>
              <a:gd name="T81" fmla="*/ 98 h 160"/>
              <a:gd name="T82" fmla="*/ 0 w 176"/>
              <a:gd name="T83" fmla="*/ 98 h 160"/>
              <a:gd name="T84" fmla="*/ 0 w 176"/>
              <a:gd name="T85" fmla="*/ 100 h 160"/>
              <a:gd name="T86" fmla="*/ 0 w 176"/>
              <a:gd name="T87" fmla="*/ 156 h 160"/>
              <a:gd name="T88" fmla="*/ 4 w 176"/>
              <a:gd name="T89" fmla="*/ 160 h 160"/>
              <a:gd name="T90" fmla="*/ 172 w 176"/>
              <a:gd name="T91" fmla="*/ 160 h 160"/>
              <a:gd name="T92" fmla="*/ 176 w 176"/>
              <a:gd name="T93" fmla="*/ 156 h 160"/>
              <a:gd name="T94" fmla="*/ 176 w 176"/>
              <a:gd name="T95" fmla="*/ 100 h 160"/>
              <a:gd name="T96" fmla="*/ 176 w 176"/>
              <a:gd name="T97" fmla="*/ 98 h 160"/>
              <a:gd name="T98" fmla="*/ 168 w 176"/>
              <a:gd name="T99" fmla="*/ 152 h 160"/>
              <a:gd name="T100" fmla="*/ 8 w 176"/>
              <a:gd name="T101" fmla="*/ 152 h 160"/>
              <a:gd name="T102" fmla="*/ 8 w 176"/>
              <a:gd name="T103" fmla="*/ 104 h 160"/>
              <a:gd name="T104" fmla="*/ 56 w 176"/>
              <a:gd name="T105" fmla="*/ 104 h 160"/>
              <a:gd name="T106" fmla="*/ 88 w 176"/>
              <a:gd name="T107" fmla="*/ 132 h 160"/>
              <a:gd name="T108" fmla="*/ 120 w 176"/>
              <a:gd name="T109" fmla="*/ 104 h 160"/>
              <a:gd name="T110" fmla="*/ 168 w 176"/>
              <a:gd name="T111" fmla="*/ 104 h 160"/>
              <a:gd name="T112" fmla="*/ 168 w 176"/>
              <a:gd name="T113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60">
                <a:moveTo>
                  <a:pt x="64" y="64"/>
                </a:moveTo>
                <a:cubicBezTo>
                  <a:pt x="62" y="64"/>
                  <a:pt x="60" y="66"/>
                  <a:pt x="60" y="68"/>
                </a:cubicBezTo>
                <a:cubicBezTo>
                  <a:pt x="60" y="69"/>
                  <a:pt x="60" y="70"/>
                  <a:pt x="61" y="71"/>
                </a:cubicBezTo>
                <a:cubicBezTo>
                  <a:pt x="85" y="95"/>
                  <a:pt x="85" y="95"/>
                  <a:pt x="85" y="95"/>
                </a:cubicBezTo>
                <a:cubicBezTo>
                  <a:pt x="86" y="96"/>
                  <a:pt x="87" y="96"/>
                  <a:pt x="88" y="96"/>
                </a:cubicBezTo>
                <a:cubicBezTo>
                  <a:pt x="89" y="96"/>
                  <a:pt x="90" y="96"/>
                  <a:pt x="91" y="95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0"/>
                  <a:pt x="116" y="69"/>
                  <a:pt x="116" y="68"/>
                </a:cubicBezTo>
                <a:cubicBezTo>
                  <a:pt x="116" y="66"/>
                  <a:pt x="114" y="64"/>
                  <a:pt x="112" y="64"/>
                </a:cubicBezTo>
                <a:cubicBezTo>
                  <a:pt x="111" y="64"/>
                  <a:pt x="110" y="64"/>
                  <a:pt x="109" y="65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4"/>
                  <a:pt x="92" y="4"/>
                  <a:pt x="92" y="4"/>
                </a:cubicBezTo>
                <a:cubicBezTo>
                  <a:pt x="92" y="2"/>
                  <a:pt x="90" y="0"/>
                  <a:pt x="88" y="0"/>
                </a:cubicBezTo>
                <a:cubicBezTo>
                  <a:pt x="86" y="0"/>
                  <a:pt x="84" y="2"/>
                  <a:pt x="84" y="4"/>
                </a:cubicBezTo>
                <a:cubicBezTo>
                  <a:pt x="84" y="82"/>
                  <a:pt x="84" y="82"/>
                  <a:pt x="84" y="82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4"/>
                  <a:pt x="65" y="64"/>
                  <a:pt x="64" y="64"/>
                </a:cubicBezTo>
                <a:moveTo>
                  <a:pt x="176" y="98"/>
                </a:moveTo>
                <a:cubicBezTo>
                  <a:pt x="176" y="98"/>
                  <a:pt x="176" y="98"/>
                  <a:pt x="176" y="98"/>
                </a:cubicBezTo>
                <a:cubicBezTo>
                  <a:pt x="136" y="18"/>
                  <a:pt x="136" y="18"/>
                  <a:pt x="136" y="18"/>
                </a:cubicBezTo>
                <a:cubicBezTo>
                  <a:pt x="136" y="18"/>
                  <a:pt x="136" y="18"/>
                  <a:pt x="136" y="18"/>
                </a:cubicBezTo>
                <a:cubicBezTo>
                  <a:pt x="135" y="17"/>
                  <a:pt x="134" y="16"/>
                  <a:pt x="132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2" y="16"/>
                  <a:pt x="100" y="18"/>
                  <a:pt x="100" y="20"/>
                </a:cubicBezTo>
                <a:cubicBezTo>
                  <a:pt x="100" y="22"/>
                  <a:pt x="102" y="24"/>
                  <a:pt x="104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66" y="96"/>
                  <a:pt x="166" y="96"/>
                  <a:pt x="16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4" y="96"/>
                  <a:pt x="112" y="98"/>
                  <a:pt x="112" y="100"/>
                </a:cubicBezTo>
                <a:cubicBezTo>
                  <a:pt x="112" y="113"/>
                  <a:pt x="101" y="124"/>
                  <a:pt x="88" y="124"/>
                </a:cubicBezTo>
                <a:cubicBezTo>
                  <a:pt x="75" y="124"/>
                  <a:pt x="64" y="113"/>
                  <a:pt x="64" y="100"/>
                </a:cubicBezTo>
                <a:cubicBezTo>
                  <a:pt x="64" y="98"/>
                  <a:pt x="62" y="96"/>
                  <a:pt x="60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46" y="24"/>
                  <a:pt x="46" y="24"/>
                  <a:pt x="46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4" y="24"/>
                  <a:pt x="76" y="22"/>
                  <a:pt x="76" y="20"/>
                </a:cubicBezTo>
                <a:cubicBezTo>
                  <a:pt x="76" y="18"/>
                  <a:pt x="74" y="16"/>
                  <a:pt x="72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2" y="16"/>
                  <a:pt x="41" y="17"/>
                  <a:pt x="40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0" y="99"/>
                  <a:pt x="0" y="10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4" y="160"/>
                  <a:pt x="176" y="158"/>
                  <a:pt x="176" y="156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99"/>
                  <a:pt x="176" y="99"/>
                  <a:pt x="176" y="98"/>
                </a:cubicBezTo>
                <a:moveTo>
                  <a:pt x="168" y="152"/>
                </a:moveTo>
                <a:cubicBezTo>
                  <a:pt x="8" y="152"/>
                  <a:pt x="8" y="152"/>
                  <a:pt x="8" y="152"/>
                </a:cubicBezTo>
                <a:cubicBezTo>
                  <a:pt x="8" y="104"/>
                  <a:pt x="8" y="104"/>
                  <a:pt x="8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8" y="120"/>
                  <a:pt x="72" y="132"/>
                  <a:pt x="88" y="132"/>
                </a:cubicBezTo>
                <a:cubicBezTo>
                  <a:pt x="104" y="132"/>
                  <a:pt x="118" y="120"/>
                  <a:pt x="120" y="104"/>
                </a:cubicBezTo>
                <a:cubicBezTo>
                  <a:pt x="168" y="104"/>
                  <a:pt x="168" y="104"/>
                  <a:pt x="168" y="104"/>
                </a:cubicBezTo>
                <a:lnTo>
                  <a:pt x="168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4"/>
          <p:cNvSpPr>
            <a:spLocks noEditPoints="1"/>
          </p:cNvSpPr>
          <p:nvPr/>
        </p:nvSpPr>
        <p:spPr bwMode="auto">
          <a:xfrm>
            <a:off x="10733088" y="515938"/>
            <a:ext cx="557212" cy="506413"/>
          </a:xfrm>
          <a:custGeom>
            <a:avLst/>
            <a:gdLst>
              <a:gd name="T0" fmla="*/ 64 w 176"/>
              <a:gd name="T1" fmla="*/ 32 h 160"/>
              <a:gd name="T2" fmla="*/ 67 w 176"/>
              <a:gd name="T3" fmla="*/ 31 h 160"/>
              <a:gd name="T4" fmla="*/ 84 w 176"/>
              <a:gd name="T5" fmla="*/ 14 h 160"/>
              <a:gd name="T6" fmla="*/ 84 w 176"/>
              <a:gd name="T7" fmla="*/ 92 h 160"/>
              <a:gd name="T8" fmla="*/ 88 w 176"/>
              <a:gd name="T9" fmla="*/ 96 h 160"/>
              <a:gd name="T10" fmla="*/ 92 w 176"/>
              <a:gd name="T11" fmla="*/ 92 h 160"/>
              <a:gd name="T12" fmla="*/ 92 w 176"/>
              <a:gd name="T13" fmla="*/ 14 h 160"/>
              <a:gd name="T14" fmla="*/ 109 w 176"/>
              <a:gd name="T15" fmla="*/ 31 h 160"/>
              <a:gd name="T16" fmla="*/ 112 w 176"/>
              <a:gd name="T17" fmla="*/ 32 h 160"/>
              <a:gd name="T18" fmla="*/ 116 w 176"/>
              <a:gd name="T19" fmla="*/ 28 h 160"/>
              <a:gd name="T20" fmla="*/ 115 w 176"/>
              <a:gd name="T21" fmla="*/ 25 h 160"/>
              <a:gd name="T22" fmla="*/ 91 w 176"/>
              <a:gd name="T23" fmla="*/ 1 h 160"/>
              <a:gd name="T24" fmla="*/ 88 w 176"/>
              <a:gd name="T25" fmla="*/ 0 h 160"/>
              <a:gd name="T26" fmla="*/ 85 w 176"/>
              <a:gd name="T27" fmla="*/ 1 h 160"/>
              <a:gd name="T28" fmla="*/ 61 w 176"/>
              <a:gd name="T29" fmla="*/ 25 h 160"/>
              <a:gd name="T30" fmla="*/ 60 w 176"/>
              <a:gd name="T31" fmla="*/ 28 h 160"/>
              <a:gd name="T32" fmla="*/ 64 w 176"/>
              <a:gd name="T33" fmla="*/ 32 h 160"/>
              <a:gd name="T34" fmla="*/ 176 w 176"/>
              <a:gd name="T35" fmla="*/ 98 h 160"/>
              <a:gd name="T36" fmla="*/ 176 w 176"/>
              <a:gd name="T37" fmla="*/ 98 h 160"/>
              <a:gd name="T38" fmla="*/ 136 w 176"/>
              <a:gd name="T39" fmla="*/ 18 h 160"/>
              <a:gd name="T40" fmla="*/ 136 w 176"/>
              <a:gd name="T41" fmla="*/ 18 h 160"/>
              <a:gd name="T42" fmla="*/ 132 w 176"/>
              <a:gd name="T43" fmla="*/ 16 h 160"/>
              <a:gd name="T44" fmla="*/ 128 w 176"/>
              <a:gd name="T45" fmla="*/ 16 h 160"/>
              <a:gd name="T46" fmla="*/ 124 w 176"/>
              <a:gd name="T47" fmla="*/ 20 h 160"/>
              <a:gd name="T48" fmla="*/ 128 w 176"/>
              <a:gd name="T49" fmla="*/ 24 h 160"/>
              <a:gd name="T50" fmla="*/ 130 w 176"/>
              <a:gd name="T51" fmla="*/ 24 h 160"/>
              <a:gd name="T52" fmla="*/ 166 w 176"/>
              <a:gd name="T53" fmla="*/ 96 h 160"/>
              <a:gd name="T54" fmla="*/ 116 w 176"/>
              <a:gd name="T55" fmla="*/ 96 h 160"/>
              <a:gd name="T56" fmla="*/ 112 w 176"/>
              <a:gd name="T57" fmla="*/ 100 h 160"/>
              <a:gd name="T58" fmla="*/ 88 w 176"/>
              <a:gd name="T59" fmla="*/ 124 h 160"/>
              <a:gd name="T60" fmla="*/ 64 w 176"/>
              <a:gd name="T61" fmla="*/ 100 h 160"/>
              <a:gd name="T62" fmla="*/ 60 w 176"/>
              <a:gd name="T63" fmla="*/ 96 h 160"/>
              <a:gd name="T64" fmla="*/ 10 w 176"/>
              <a:gd name="T65" fmla="*/ 96 h 160"/>
              <a:gd name="T66" fmla="*/ 46 w 176"/>
              <a:gd name="T67" fmla="*/ 24 h 160"/>
              <a:gd name="T68" fmla="*/ 48 w 176"/>
              <a:gd name="T69" fmla="*/ 24 h 160"/>
              <a:gd name="T70" fmla="*/ 52 w 176"/>
              <a:gd name="T71" fmla="*/ 20 h 160"/>
              <a:gd name="T72" fmla="*/ 48 w 176"/>
              <a:gd name="T73" fmla="*/ 16 h 160"/>
              <a:gd name="T74" fmla="*/ 44 w 176"/>
              <a:gd name="T75" fmla="*/ 16 h 160"/>
              <a:gd name="T76" fmla="*/ 40 w 176"/>
              <a:gd name="T77" fmla="*/ 18 h 160"/>
              <a:gd name="T78" fmla="*/ 40 w 176"/>
              <a:gd name="T79" fmla="*/ 18 h 160"/>
              <a:gd name="T80" fmla="*/ 0 w 176"/>
              <a:gd name="T81" fmla="*/ 98 h 160"/>
              <a:gd name="T82" fmla="*/ 0 w 176"/>
              <a:gd name="T83" fmla="*/ 98 h 160"/>
              <a:gd name="T84" fmla="*/ 0 w 176"/>
              <a:gd name="T85" fmla="*/ 100 h 160"/>
              <a:gd name="T86" fmla="*/ 0 w 176"/>
              <a:gd name="T87" fmla="*/ 156 h 160"/>
              <a:gd name="T88" fmla="*/ 4 w 176"/>
              <a:gd name="T89" fmla="*/ 160 h 160"/>
              <a:gd name="T90" fmla="*/ 172 w 176"/>
              <a:gd name="T91" fmla="*/ 160 h 160"/>
              <a:gd name="T92" fmla="*/ 176 w 176"/>
              <a:gd name="T93" fmla="*/ 156 h 160"/>
              <a:gd name="T94" fmla="*/ 176 w 176"/>
              <a:gd name="T95" fmla="*/ 100 h 160"/>
              <a:gd name="T96" fmla="*/ 176 w 176"/>
              <a:gd name="T97" fmla="*/ 98 h 160"/>
              <a:gd name="T98" fmla="*/ 168 w 176"/>
              <a:gd name="T99" fmla="*/ 152 h 160"/>
              <a:gd name="T100" fmla="*/ 8 w 176"/>
              <a:gd name="T101" fmla="*/ 152 h 160"/>
              <a:gd name="T102" fmla="*/ 8 w 176"/>
              <a:gd name="T103" fmla="*/ 104 h 160"/>
              <a:gd name="T104" fmla="*/ 56 w 176"/>
              <a:gd name="T105" fmla="*/ 104 h 160"/>
              <a:gd name="T106" fmla="*/ 88 w 176"/>
              <a:gd name="T107" fmla="*/ 132 h 160"/>
              <a:gd name="T108" fmla="*/ 120 w 176"/>
              <a:gd name="T109" fmla="*/ 104 h 160"/>
              <a:gd name="T110" fmla="*/ 168 w 176"/>
              <a:gd name="T111" fmla="*/ 104 h 160"/>
              <a:gd name="T112" fmla="*/ 168 w 176"/>
              <a:gd name="T113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60">
                <a:moveTo>
                  <a:pt x="64" y="32"/>
                </a:moveTo>
                <a:cubicBezTo>
                  <a:pt x="65" y="32"/>
                  <a:pt x="66" y="32"/>
                  <a:pt x="67" y="31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94"/>
                  <a:pt x="86" y="96"/>
                  <a:pt x="88" y="96"/>
                </a:cubicBezTo>
                <a:cubicBezTo>
                  <a:pt x="90" y="96"/>
                  <a:pt x="92" y="94"/>
                  <a:pt x="92" y="92"/>
                </a:cubicBezTo>
                <a:cubicBezTo>
                  <a:pt x="92" y="14"/>
                  <a:pt x="92" y="14"/>
                  <a:pt x="92" y="14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10" y="32"/>
                  <a:pt x="111" y="32"/>
                  <a:pt x="112" y="32"/>
                </a:cubicBezTo>
                <a:cubicBezTo>
                  <a:pt x="114" y="32"/>
                  <a:pt x="116" y="30"/>
                  <a:pt x="116" y="28"/>
                </a:cubicBezTo>
                <a:cubicBezTo>
                  <a:pt x="116" y="27"/>
                  <a:pt x="116" y="26"/>
                  <a:pt x="115" y="25"/>
                </a:cubicBezTo>
                <a:cubicBezTo>
                  <a:pt x="91" y="1"/>
                  <a:pt x="91" y="1"/>
                  <a:pt x="91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7" y="0"/>
                  <a:pt x="86" y="0"/>
                  <a:pt x="85" y="1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6"/>
                  <a:pt x="60" y="27"/>
                  <a:pt x="60" y="28"/>
                </a:cubicBezTo>
                <a:cubicBezTo>
                  <a:pt x="60" y="30"/>
                  <a:pt x="62" y="32"/>
                  <a:pt x="64" y="32"/>
                </a:cubicBezTo>
                <a:moveTo>
                  <a:pt x="176" y="98"/>
                </a:moveTo>
                <a:cubicBezTo>
                  <a:pt x="176" y="98"/>
                  <a:pt x="176" y="98"/>
                  <a:pt x="176" y="98"/>
                </a:cubicBezTo>
                <a:cubicBezTo>
                  <a:pt x="136" y="18"/>
                  <a:pt x="136" y="18"/>
                  <a:pt x="136" y="18"/>
                </a:cubicBezTo>
                <a:cubicBezTo>
                  <a:pt x="136" y="18"/>
                  <a:pt x="136" y="18"/>
                  <a:pt x="136" y="18"/>
                </a:cubicBezTo>
                <a:cubicBezTo>
                  <a:pt x="135" y="17"/>
                  <a:pt x="134" y="16"/>
                  <a:pt x="132" y="16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6" y="16"/>
                  <a:pt x="124" y="18"/>
                  <a:pt x="124" y="20"/>
                </a:cubicBezTo>
                <a:cubicBezTo>
                  <a:pt x="124" y="22"/>
                  <a:pt x="126" y="24"/>
                  <a:pt x="128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66" y="96"/>
                  <a:pt x="166" y="96"/>
                  <a:pt x="16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4" y="96"/>
                  <a:pt x="112" y="98"/>
                  <a:pt x="112" y="100"/>
                </a:cubicBezTo>
                <a:cubicBezTo>
                  <a:pt x="112" y="113"/>
                  <a:pt x="101" y="124"/>
                  <a:pt x="88" y="124"/>
                </a:cubicBezTo>
                <a:cubicBezTo>
                  <a:pt x="75" y="124"/>
                  <a:pt x="64" y="113"/>
                  <a:pt x="64" y="100"/>
                </a:cubicBezTo>
                <a:cubicBezTo>
                  <a:pt x="64" y="98"/>
                  <a:pt x="62" y="96"/>
                  <a:pt x="60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46" y="24"/>
                  <a:pt x="46" y="24"/>
                  <a:pt x="46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0" y="24"/>
                  <a:pt x="52" y="22"/>
                  <a:pt x="52" y="20"/>
                </a:cubicBezTo>
                <a:cubicBezTo>
                  <a:pt x="52" y="18"/>
                  <a:pt x="50" y="16"/>
                  <a:pt x="48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2" y="16"/>
                  <a:pt x="41" y="17"/>
                  <a:pt x="40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0" y="99"/>
                  <a:pt x="0" y="10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4" y="160"/>
                  <a:pt x="176" y="158"/>
                  <a:pt x="176" y="156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99"/>
                  <a:pt x="176" y="99"/>
                  <a:pt x="176" y="98"/>
                </a:cubicBezTo>
                <a:moveTo>
                  <a:pt x="168" y="152"/>
                </a:moveTo>
                <a:cubicBezTo>
                  <a:pt x="8" y="152"/>
                  <a:pt x="8" y="152"/>
                  <a:pt x="8" y="152"/>
                </a:cubicBezTo>
                <a:cubicBezTo>
                  <a:pt x="8" y="104"/>
                  <a:pt x="8" y="104"/>
                  <a:pt x="8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8" y="120"/>
                  <a:pt x="72" y="132"/>
                  <a:pt x="88" y="132"/>
                </a:cubicBezTo>
                <a:cubicBezTo>
                  <a:pt x="104" y="132"/>
                  <a:pt x="118" y="120"/>
                  <a:pt x="120" y="104"/>
                </a:cubicBezTo>
                <a:cubicBezTo>
                  <a:pt x="168" y="104"/>
                  <a:pt x="168" y="104"/>
                  <a:pt x="168" y="104"/>
                </a:cubicBezTo>
                <a:lnTo>
                  <a:pt x="168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5"/>
          <p:cNvSpPr>
            <a:spLocks noEditPoints="1"/>
          </p:cNvSpPr>
          <p:nvPr/>
        </p:nvSpPr>
        <p:spPr bwMode="auto">
          <a:xfrm>
            <a:off x="1163638" y="1604963"/>
            <a:ext cx="557212" cy="455613"/>
          </a:xfrm>
          <a:custGeom>
            <a:avLst/>
            <a:gdLst>
              <a:gd name="T0" fmla="*/ 60 w 176"/>
              <a:gd name="T1" fmla="*/ 32 h 144"/>
              <a:gd name="T2" fmla="*/ 116 w 176"/>
              <a:gd name="T3" fmla="*/ 32 h 144"/>
              <a:gd name="T4" fmla="*/ 120 w 176"/>
              <a:gd name="T5" fmla="*/ 28 h 144"/>
              <a:gd name="T6" fmla="*/ 116 w 176"/>
              <a:gd name="T7" fmla="*/ 24 h 144"/>
              <a:gd name="T8" fmla="*/ 60 w 176"/>
              <a:gd name="T9" fmla="*/ 24 h 144"/>
              <a:gd name="T10" fmla="*/ 56 w 176"/>
              <a:gd name="T11" fmla="*/ 28 h 144"/>
              <a:gd name="T12" fmla="*/ 60 w 176"/>
              <a:gd name="T13" fmla="*/ 32 h 144"/>
              <a:gd name="T14" fmla="*/ 52 w 176"/>
              <a:gd name="T15" fmla="*/ 48 h 144"/>
              <a:gd name="T16" fmla="*/ 124 w 176"/>
              <a:gd name="T17" fmla="*/ 48 h 144"/>
              <a:gd name="T18" fmla="*/ 128 w 176"/>
              <a:gd name="T19" fmla="*/ 44 h 144"/>
              <a:gd name="T20" fmla="*/ 124 w 176"/>
              <a:gd name="T21" fmla="*/ 40 h 144"/>
              <a:gd name="T22" fmla="*/ 52 w 176"/>
              <a:gd name="T23" fmla="*/ 40 h 144"/>
              <a:gd name="T24" fmla="*/ 48 w 176"/>
              <a:gd name="T25" fmla="*/ 44 h 144"/>
              <a:gd name="T26" fmla="*/ 52 w 176"/>
              <a:gd name="T27" fmla="*/ 48 h 144"/>
              <a:gd name="T28" fmla="*/ 136 w 176"/>
              <a:gd name="T29" fmla="*/ 60 h 144"/>
              <a:gd name="T30" fmla="*/ 132 w 176"/>
              <a:gd name="T31" fmla="*/ 56 h 144"/>
              <a:gd name="T32" fmla="*/ 44 w 176"/>
              <a:gd name="T33" fmla="*/ 56 h 144"/>
              <a:gd name="T34" fmla="*/ 40 w 176"/>
              <a:gd name="T35" fmla="*/ 60 h 144"/>
              <a:gd name="T36" fmla="*/ 44 w 176"/>
              <a:gd name="T37" fmla="*/ 64 h 144"/>
              <a:gd name="T38" fmla="*/ 132 w 176"/>
              <a:gd name="T39" fmla="*/ 64 h 144"/>
              <a:gd name="T40" fmla="*/ 136 w 176"/>
              <a:gd name="T41" fmla="*/ 60 h 144"/>
              <a:gd name="T42" fmla="*/ 176 w 176"/>
              <a:gd name="T43" fmla="*/ 82 h 144"/>
              <a:gd name="T44" fmla="*/ 176 w 176"/>
              <a:gd name="T45" fmla="*/ 82 h 144"/>
              <a:gd name="T46" fmla="*/ 136 w 176"/>
              <a:gd name="T47" fmla="*/ 2 h 144"/>
              <a:gd name="T48" fmla="*/ 136 w 176"/>
              <a:gd name="T49" fmla="*/ 2 h 144"/>
              <a:gd name="T50" fmla="*/ 132 w 176"/>
              <a:gd name="T51" fmla="*/ 0 h 144"/>
              <a:gd name="T52" fmla="*/ 44 w 176"/>
              <a:gd name="T53" fmla="*/ 0 h 144"/>
              <a:gd name="T54" fmla="*/ 40 w 176"/>
              <a:gd name="T55" fmla="*/ 2 h 144"/>
              <a:gd name="T56" fmla="*/ 40 w 176"/>
              <a:gd name="T57" fmla="*/ 2 h 144"/>
              <a:gd name="T58" fmla="*/ 0 w 176"/>
              <a:gd name="T59" fmla="*/ 82 h 144"/>
              <a:gd name="T60" fmla="*/ 0 w 176"/>
              <a:gd name="T61" fmla="*/ 82 h 144"/>
              <a:gd name="T62" fmla="*/ 0 w 176"/>
              <a:gd name="T63" fmla="*/ 84 h 144"/>
              <a:gd name="T64" fmla="*/ 0 w 176"/>
              <a:gd name="T65" fmla="*/ 140 h 144"/>
              <a:gd name="T66" fmla="*/ 4 w 176"/>
              <a:gd name="T67" fmla="*/ 144 h 144"/>
              <a:gd name="T68" fmla="*/ 172 w 176"/>
              <a:gd name="T69" fmla="*/ 144 h 144"/>
              <a:gd name="T70" fmla="*/ 176 w 176"/>
              <a:gd name="T71" fmla="*/ 140 h 144"/>
              <a:gd name="T72" fmla="*/ 176 w 176"/>
              <a:gd name="T73" fmla="*/ 84 h 144"/>
              <a:gd name="T74" fmla="*/ 176 w 176"/>
              <a:gd name="T75" fmla="*/ 82 h 144"/>
              <a:gd name="T76" fmla="*/ 46 w 176"/>
              <a:gd name="T77" fmla="*/ 8 h 144"/>
              <a:gd name="T78" fmla="*/ 130 w 176"/>
              <a:gd name="T79" fmla="*/ 8 h 144"/>
              <a:gd name="T80" fmla="*/ 166 w 176"/>
              <a:gd name="T81" fmla="*/ 80 h 144"/>
              <a:gd name="T82" fmla="*/ 116 w 176"/>
              <a:gd name="T83" fmla="*/ 80 h 144"/>
              <a:gd name="T84" fmla="*/ 112 w 176"/>
              <a:gd name="T85" fmla="*/ 84 h 144"/>
              <a:gd name="T86" fmla="*/ 88 w 176"/>
              <a:gd name="T87" fmla="*/ 108 h 144"/>
              <a:gd name="T88" fmla="*/ 64 w 176"/>
              <a:gd name="T89" fmla="*/ 84 h 144"/>
              <a:gd name="T90" fmla="*/ 60 w 176"/>
              <a:gd name="T91" fmla="*/ 80 h 144"/>
              <a:gd name="T92" fmla="*/ 10 w 176"/>
              <a:gd name="T93" fmla="*/ 80 h 144"/>
              <a:gd name="T94" fmla="*/ 46 w 176"/>
              <a:gd name="T95" fmla="*/ 8 h 144"/>
              <a:gd name="T96" fmla="*/ 168 w 176"/>
              <a:gd name="T97" fmla="*/ 136 h 144"/>
              <a:gd name="T98" fmla="*/ 8 w 176"/>
              <a:gd name="T99" fmla="*/ 136 h 144"/>
              <a:gd name="T100" fmla="*/ 8 w 176"/>
              <a:gd name="T101" fmla="*/ 88 h 144"/>
              <a:gd name="T102" fmla="*/ 56 w 176"/>
              <a:gd name="T103" fmla="*/ 88 h 144"/>
              <a:gd name="T104" fmla="*/ 88 w 176"/>
              <a:gd name="T105" fmla="*/ 116 h 144"/>
              <a:gd name="T106" fmla="*/ 120 w 176"/>
              <a:gd name="T107" fmla="*/ 88 h 144"/>
              <a:gd name="T108" fmla="*/ 168 w 176"/>
              <a:gd name="T109" fmla="*/ 88 h 144"/>
              <a:gd name="T110" fmla="*/ 168 w 176"/>
              <a:gd name="T111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6" h="144">
                <a:moveTo>
                  <a:pt x="60" y="32"/>
                </a:moveTo>
                <a:cubicBezTo>
                  <a:pt x="116" y="32"/>
                  <a:pt x="116" y="32"/>
                  <a:pt x="116" y="32"/>
                </a:cubicBezTo>
                <a:cubicBezTo>
                  <a:pt x="118" y="32"/>
                  <a:pt x="120" y="30"/>
                  <a:pt x="120" y="28"/>
                </a:cubicBezTo>
                <a:cubicBezTo>
                  <a:pt x="120" y="26"/>
                  <a:pt x="118" y="24"/>
                  <a:pt x="11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58" y="24"/>
                  <a:pt x="56" y="26"/>
                  <a:pt x="56" y="28"/>
                </a:cubicBezTo>
                <a:cubicBezTo>
                  <a:pt x="56" y="30"/>
                  <a:pt x="58" y="32"/>
                  <a:pt x="60" y="32"/>
                </a:cubicBezTo>
                <a:moveTo>
                  <a:pt x="52" y="48"/>
                </a:moveTo>
                <a:cubicBezTo>
                  <a:pt x="124" y="48"/>
                  <a:pt x="124" y="48"/>
                  <a:pt x="124" y="48"/>
                </a:cubicBezTo>
                <a:cubicBezTo>
                  <a:pt x="126" y="48"/>
                  <a:pt x="128" y="46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0" y="40"/>
                  <a:pt x="48" y="42"/>
                  <a:pt x="48" y="44"/>
                </a:cubicBezTo>
                <a:cubicBezTo>
                  <a:pt x="48" y="46"/>
                  <a:pt x="50" y="48"/>
                  <a:pt x="52" y="48"/>
                </a:cubicBezTo>
                <a:moveTo>
                  <a:pt x="136" y="60"/>
                </a:moveTo>
                <a:cubicBezTo>
                  <a:pt x="136" y="58"/>
                  <a:pt x="134" y="56"/>
                  <a:pt x="132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2" y="56"/>
                  <a:pt x="40" y="58"/>
                  <a:pt x="40" y="60"/>
                </a:cubicBezTo>
                <a:cubicBezTo>
                  <a:pt x="40" y="62"/>
                  <a:pt x="42" y="64"/>
                  <a:pt x="44" y="64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34" y="64"/>
                  <a:pt x="136" y="62"/>
                  <a:pt x="136" y="60"/>
                </a:cubicBezTo>
                <a:moveTo>
                  <a:pt x="176" y="82"/>
                </a:moveTo>
                <a:cubicBezTo>
                  <a:pt x="176" y="82"/>
                  <a:pt x="176" y="82"/>
                  <a:pt x="176" y="82"/>
                </a:cubicBezTo>
                <a:cubicBezTo>
                  <a:pt x="136" y="2"/>
                  <a:pt x="136" y="2"/>
                  <a:pt x="136" y="2"/>
                </a:cubicBezTo>
                <a:cubicBezTo>
                  <a:pt x="136" y="2"/>
                  <a:pt x="136" y="2"/>
                  <a:pt x="136" y="2"/>
                </a:cubicBezTo>
                <a:cubicBezTo>
                  <a:pt x="135" y="1"/>
                  <a:pt x="134" y="0"/>
                  <a:pt x="13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2" y="0"/>
                  <a:pt x="41" y="1"/>
                  <a:pt x="40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3"/>
                  <a:pt x="0" y="83"/>
                  <a:pt x="0" y="8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2" y="144"/>
                  <a:pt x="4" y="144"/>
                </a:cubicBezTo>
                <a:cubicBezTo>
                  <a:pt x="172" y="144"/>
                  <a:pt x="172" y="144"/>
                  <a:pt x="172" y="144"/>
                </a:cubicBezTo>
                <a:cubicBezTo>
                  <a:pt x="174" y="144"/>
                  <a:pt x="176" y="142"/>
                  <a:pt x="176" y="140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76" y="83"/>
                  <a:pt x="176" y="83"/>
                  <a:pt x="176" y="82"/>
                </a:cubicBezTo>
                <a:moveTo>
                  <a:pt x="46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66" y="80"/>
                  <a:pt x="166" y="80"/>
                  <a:pt x="166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4" y="80"/>
                  <a:pt x="112" y="82"/>
                  <a:pt x="112" y="84"/>
                </a:cubicBezTo>
                <a:cubicBezTo>
                  <a:pt x="112" y="97"/>
                  <a:pt x="101" y="108"/>
                  <a:pt x="88" y="108"/>
                </a:cubicBezTo>
                <a:cubicBezTo>
                  <a:pt x="75" y="108"/>
                  <a:pt x="64" y="97"/>
                  <a:pt x="64" y="84"/>
                </a:cubicBezTo>
                <a:cubicBezTo>
                  <a:pt x="64" y="82"/>
                  <a:pt x="62" y="80"/>
                  <a:pt x="60" y="80"/>
                </a:cubicBezTo>
                <a:cubicBezTo>
                  <a:pt x="10" y="80"/>
                  <a:pt x="10" y="80"/>
                  <a:pt x="10" y="80"/>
                </a:cubicBezTo>
                <a:lnTo>
                  <a:pt x="46" y="8"/>
                </a:lnTo>
                <a:close/>
                <a:moveTo>
                  <a:pt x="168" y="136"/>
                </a:moveTo>
                <a:cubicBezTo>
                  <a:pt x="8" y="136"/>
                  <a:pt x="8" y="136"/>
                  <a:pt x="8" y="136"/>
                </a:cubicBezTo>
                <a:cubicBezTo>
                  <a:pt x="8" y="88"/>
                  <a:pt x="8" y="88"/>
                  <a:pt x="8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58" y="104"/>
                  <a:pt x="72" y="116"/>
                  <a:pt x="88" y="116"/>
                </a:cubicBezTo>
                <a:cubicBezTo>
                  <a:pt x="104" y="116"/>
                  <a:pt x="118" y="104"/>
                  <a:pt x="120" y="88"/>
                </a:cubicBezTo>
                <a:cubicBezTo>
                  <a:pt x="168" y="88"/>
                  <a:pt x="168" y="88"/>
                  <a:pt x="168" y="88"/>
                </a:cubicBezTo>
                <a:lnTo>
                  <a:pt x="168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6"/>
          <p:cNvSpPr>
            <a:spLocks noEditPoints="1"/>
          </p:cNvSpPr>
          <p:nvPr/>
        </p:nvSpPr>
        <p:spPr bwMode="auto">
          <a:xfrm>
            <a:off x="2227263" y="1554163"/>
            <a:ext cx="557212" cy="557213"/>
          </a:xfrm>
          <a:custGeom>
            <a:avLst/>
            <a:gdLst>
              <a:gd name="T0" fmla="*/ 176 w 176"/>
              <a:gd name="T1" fmla="*/ 52 h 176"/>
              <a:gd name="T2" fmla="*/ 176 w 176"/>
              <a:gd name="T3" fmla="*/ 50 h 176"/>
              <a:gd name="T4" fmla="*/ 144 w 176"/>
              <a:gd name="T5" fmla="*/ 2 h 176"/>
              <a:gd name="T6" fmla="*/ 36 w 176"/>
              <a:gd name="T7" fmla="*/ 0 h 176"/>
              <a:gd name="T8" fmla="*/ 32 w 176"/>
              <a:gd name="T9" fmla="*/ 2 h 176"/>
              <a:gd name="T10" fmla="*/ 0 w 176"/>
              <a:gd name="T11" fmla="*/ 50 h 176"/>
              <a:gd name="T12" fmla="*/ 0 w 176"/>
              <a:gd name="T13" fmla="*/ 100 h 176"/>
              <a:gd name="T14" fmla="*/ 13 w 176"/>
              <a:gd name="T15" fmla="*/ 104 h 176"/>
              <a:gd name="T16" fmla="*/ 0 w 176"/>
              <a:gd name="T17" fmla="*/ 122 h 176"/>
              <a:gd name="T18" fmla="*/ 0 w 176"/>
              <a:gd name="T19" fmla="*/ 172 h 176"/>
              <a:gd name="T20" fmla="*/ 172 w 176"/>
              <a:gd name="T21" fmla="*/ 176 h 176"/>
              <a:gd name="T22" fmla="*/ 176 w 176"/>
              <a:gd name="T23" fmla="*/ 124 h 176"/>
              <a:gd name="T24" fmla="*/ 176 w 176"/>
              <a:gd name="T25" fmla="*/ 122 h 176"/>
              <a:gd name="T26" fmla="*/ 172 w 176"/>
              <a:gd name="T27" fmla="*/ 104 h 176"/>
              <a:gd name="T28" fmla="*/ 38 w 176"/>
              <a:gd name="T29" fmla="*/ 8 h 176"/>
              <a:gd name="T30" fmla="*/ 165 w 176"/>
              <a:gd name="T31" fmla="*/ 48 h 176"/>
              <a:gd name="T32" fmla="*/ 112 w 176"/>
              <a:gd name="T33" fmla="*/ 52 h 176"/>
              <a:gd name="T34" fmla="*/ 64 w 176"/>
              <a:gd name="T35" fmla="*/ 52 h 176"/>
              <a:gd name="T36" fmla="*/ 11 w 176"/>
              <a:gd name="T37" fmla="*/ 48 h 176"/>
              <a:gd name="T38" fmla="*/ 168 w 176"/>
              <a:gd name="T39" fmla="*/ 168 h 176"/>
              <a:gd name="T40" fmla="*/ 8 w 176"/>
              <a:gd name="T41" fmla="*/ 128 h 176"/>
              <a:gd name="T42" fmla="*/ 88 w 176"/>
              <a:gd name="T43" fmla="*/ 156 h 176"/>
              <a:gd name="T44" fmla="*/ 168 w 176"/>
              <a:gd name="T45" fmla="*/ 128 h 176"/>
              <a:gd name="T46" fmla="*/ 165 w 176"/>
              <a:gd name="T47" fmla="*/ 120 h 176"/>
              <a:gd name="T48" fmla="*/ 112 w 176"/>
              <a:gd name="T49" fmla="*/ 124 h 176"/>
              <a:gd name="T50" fmla="*/ 64 w 176"/>
              <a:gd name="T51" fmla="*/ 124 h 176"/>
              <a:gd name="T52" fmla="*/ 11 w 176"/>
              <a:gd name="T53" fmla="*/ 120 h 176"/>
              <a:gd name="T54" fmla="*/ 154 w 176"/>
              <a:gd name="T55" fmla="*/ 104 h 176"/>
              <a:gd name="T56" fmla="*/ 168 w 176"/>
              <a:gd name="T57" fmla="*/ 96 h 176"/>
              <a:gd name="T58" fmla="*/ 8 w 176"/>
              <a:gd name="T59" fmla="*/ 56 h 176"/>
              <a:gd name="T60" fmla="*/ 88 w 176"/>
              <a:gd name="T61" fmla="*/ 84 h 176"/>
              <a:gd name="T62" fmla="*/ 168 w 176"/>
              <a:gd name="T63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76" y="100"/>
                </a:moveTo>
                <a:cubicBezTo>
                  <a:pt x="176" y="52"/>
                  <a:pt x="176" y="52"/>
                  <a:pt x="176" y="52"/>
                </a:cubicBezTo>
                <a:cubicBezTo>
                  <a:pt x="176" y="51"/>
                  <a:pt x="176" y="51"/>
                  <a:pt x="176" y="50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44" y="2"/>
                  <a:pt x="144" y="2"/>
                  <a:pt x="144" y="2"/>
                </a:cubicBezTo>
                <a:cubicBezTo>
                  <a:pt x="144" y="2"/>
                  <a:pt x="144" y="2"/>
                  <a:pt x="144" y="2"/>
                </a:cubicBezTo>
                <a:cubicBezTo>
                  <a:pt x="143" y="1"/>
                  <a:pt x="142" y="0"/>
                  <a:pt x="14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1"/>
                  <a:pt x="0" y="51"/>
                  <a:pt x="0" y="52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2"/>
                  <a:pt x="2" y="104"/>
                  <a:pt x="4" y="104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3"/>
                  <a:pt x="0" y="123"/>
                  <a:pt x="0" y="124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24"/>
                  <a:pt x="176" y="124"/>
                  <a:pt x="176" y="124"/>
                </a:cubicBezTo>
                <a:cubicBezTo>
                  <a:pt x="176" y="123"/>
                  <a:pt x="176" y="123"/>
                  <a:pt x="176" y="122"/>
                </a:cubicBezTo>
                <a:cubicBezTo>
                  <a:pt x="176" y="122"/>
                  <a:pt x="176" y="122"/>
                  <a:pt x="176" y="122"/>
                </a:cubicBezTo>
                <a:cubicBezTo>
                  <a:pt x="163" y="104"/>
                  <a:pt x="163" y="104"/>
                  <a:pt x="163" y="104"/>
                </a:cubicBezTo>
                <a:cubicBezTo>
                  <a:pt x="172" y="104"/>
                  <a:pt x="172" y="104"/>
                  <a:pt x="172" y="104"/>
                </a:cubicBezTo>
                <a:cubicBezTo>
                  <a:pt x="174" y="104"/>
                  <a:pt x="176" y="102"/>
                  <a:pt x="176" y="100"/>
                </a:cubicBezTo>
                <a:moveTo>
                  <a:pt x="38" y="8"/>
                </a:moveTo>
                <a:cubicBezTo>
                  <a:pt x="138" y="8"/>
                  <a:pt x="138" y="8"/>
                  <a:pt x="138" y="8"/>
                </a:cubicBezTo>
                <a:cubicBezTo>
                  <a:pt x="165" y="48"/>
                  <a:pt x="165" y="48"/>
                  <a:pt x="165" y="48"/>
                </a:cubicBezTo>
                <a:cubicBezTo>
                  <a:pt x="116" y="48"/>
                  <a:pt x="116" y="48"/>
                  <a:pt x="116" y="48"/>
                </a:cubicBezTo>
                <a:cubicBezTo>
                  <a:pt x="114" y="48"/>
                  <a:pt x="112" y="50"/>
                  <a:pt x="112" y="52"/>
                </a:cubicBezTo>
                <a:cubicBezTo>
                  <a:pt x="112" y="65"/>
                  <a:pt x="101" y="76"/>
                  <a:pt x="88" y="76"/>
                </a:cubicBezTo>
                <a:cubicBezTo>
                  <a:pt x="75" y="76"/>
                  <a:pt x="64" y="65"/>
                  <a:pt x="64" y="52"/>
                </a:cubicBezTo>
                <a:cubicBezTo>
                  <a:pt x="64" y="50"/>
                  <a:pt x="62" y="48"/>
                  <a:pt x="60" y="48"/>
                </a:cubicBezTo>
                <a:cubicBezTo>
                  <a:pt x="11" y="48"/>
                  <a:pt x="11" y="48"/>
                  <a:pt x="11" y="48"/>
                </a:cubicBezTo>
                <a:lnTo>
                  <a:pt x="38" y="8"/>
                </a:lnTo>
                <a:close/>
                <a:moveTo>
                  <a:pt x="168" y="168"/>
                </a:moveTo>
                <a:cubicBezTo>
                  <a:pt x="8" y="168"/>
                  <a:pt x="8" y="168"/>
                  <a:pt x="8" y="168"/>
                </a:cubicBezTo>
                <a:cubicBezTo>
                  <a:pt x="8" y="128"/>
                  <a:pt x="8" y="128"/>
                  <a:pt x="8" y="128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58" y="144"/>
                  <a:pt x="72" y="156"/>
                  <a:pt x="88" y="156"/>
                </a:cubicBezTo>
                <a:cubicBezTo>
                  <a:pt x="104" y="156"/>
                  <a:pt x="118" y="144"/>
                  <a:pt x="120" y="128"/>
                </a:cubicBezTo>
                <a:cubicBezTo>
                  <a:pt x="168" y="128"/>
                  <a:pt x="168" y="128"/>
                  <a:pt x="168" y="128"/>
                </a:cubicBezTo>
                <a:lnTo>
                  <a:pt x="168" y="168"/>
                </a:lnTo>
                <a:close/>
                <a:moveTo>
                  <a:pt x="165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4" y="120"/>
                  <a:pt x="112" y="122"/>
                  <a:pt x="112" y="124"/>
                </a:cubicBezTo>
                <a:cubicBezTo>
                  <a:pt x="112" y="137"/>
                  <a:pt x="101" y="148"/>
                  <a:pt x="88" y="148"/>
                </a:cubicBezTo>
                <a:cubicBezTo>
                  <a:pt x="75" y="148"/>
                  <a:pt x="64" y="137"/>
                  <a:pt x="64" y="124"/>
                </a:cubicBezTo>
                <a:cubicBezTo>
                  <a:pt x="64" y="122"/>
                  <a:pt x="62" y="120"/>
                  <a:pt x="60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154" y="104"/>
                  <a:pt x="154" y="104"/>
                  <a:pt x="154" y="104"/>
                </a:cubicBezTo>
                <a:lnTo>
                  <a:pt x="165" y="120"/>
                </a:lnTo>
                <a:close/>
                <a:moveTo>
                  <a:pt x="168" y="96"/>
                </a:moveTo>
                <a:cubicBezTo>
                  <a:pt x="8" y="96"/>
                  <a:pt x="8" y="96"/>
                  <a:pt x="8" y="96"/>
                </a:cubicBezTo>
                <a:cubicBezTo>
                  <a:pt x="8" y="56"/>
                  <a:pt x="8" y="56"/>
                  <a:pt x="8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8" y="72"/>
                  <a:pt x="72" y="84"/>
                  <a:pt x="88" y="84"/>
                </a:cubicBezTo>
                <a:cubicBezTo>
                  <a:pt x="104" y="84"/>
                  <a:pt x="118" y="72"/>
                  <a:pt x="120" y="56"/>
                </a:cubicBezTo>
                <a:cubicBezTo>
                  <a:pt x="168" y="56"/>
                  <a:pt x="168" y="56"/>
                  <a:pt x="168" y="56"/>
                </a:cubicBezTo>
                <a:lnTo>
                  <a:pt x="168" y="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7"/>
          <p:cNvSpPr>
            <a:spLocks/>
          </p:cNvSpPr>
          <p:nvPr/>
        </p:nvSpPr>
        <p:spPr bwMode="auto">
          <a:xfrm>
            <a:off x="3290888" y="1554163"/>
            <a:ext cx="555625" cy="557213"/>
          </a:xfrm>
          <a:custGeom>
            <a:avLst/>
            <a:gdLst>
              <a:gd name="T0" fmla="*/ 172 w 176"/>
              <a:gd name="T1" fmla="*/ 84 h 176"/>
              <a:gd name="T2" fmla="*/ 168 w 176"/>
              <a:gd name="T3" fmla="*/ 88 h 176"/>
              <a:gd name="T4" fmla="*/ 88 w 176"/>
              <a:gd name="T5" fmla="*/ 168 h 176"/>
              <a:gd name="T6" fmla="*/ 8 w 176"/>
              <a:gd name="T7" fmla="*/ 88 h 176"/>
              <a:gd name="T8" fmla="*/ 88 w 176"/>
              <a:gd name="T9" fmla="*/ 8 h 176"/>
              <a:gd name="T10" fmla="*/ 152 w 176"/>
              <a:gd name="T11" fmla="*/ 40 h 176"/>
              <a:gd name="T12" fmla="*/ 120 w 176"/>
              <a:gd name="T13" fmla="*/ 40 h 176"/>
              <a:gd name="T14" fmla="*/ 116 w 176"/>
              <a:gd name="T15" fmla="*/ 44 h 176"/>
              <a:gd name="T16" fmla="*/ 120 w 176"/>
              <a:gd name="T17" fmla="*/ 48 h 176"/>
              <a:gd name="T18" fmla="*/ 160 w 176"/>
              <a:gd name="T19" fmla="*/ 48 h 176"/>
              <a:gd name="T20" fmla="*/ 164 w 176"/>
              <a:gd name="T21" fmla="*/ 44 h 176"/>
              <a:gd name="T22" fmla="*/ 164 w 176"/>
              <a:gd name="T23" fmla="*/ 4 h 176"/>
              <a:gd name="T24" fmla="*/ 160 w 176"/>
              <a:gd name="T25" fmla="*/ 0 h 176"/>
              <a:gd name="T26" fmla="*/ 156 w 176"/>
              <a:gd name="T27" fmla="*/ 4 h 176"/>
              <a:gd name="T28" fmla="*/ 156 w 176"/>
              <a:gd name="T29" fmla="*/ 32 h 176"/>
              <a:gd name="T30" fmla="*/ 88 w 176"/>
              <a:gd name="T31" fmla="*/ 0 h 176"/>
              <a:gd name="T32" fmla="*/ 0 w 176"/>
              <a:gd name="T33" fmla="*/ 88 h 176"/>
              <a:gd name="T34" fmla="*/ 88 w 176"/>
              <a:gd name="T35" fmla="*/ 176 h 176"/>
              <a:gd name="T36" fmla="*/ 176 w 176"/>
              <a:gd name="T37" fmla="*/ 88 h 176"/>
              <a:gd name="T38" fmla="*/ 172 w 176"/>
              <a:gd name="T39" fmla="*/ 8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6" h="176">
                <a:moveTo>
                  <a:pt x="172" y="84"/>
                </a:moveTo>
                <a:cubicBezTo>
                  <a:pt x="170" y="84"/>
                  <a:pt x="168" y="86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14" y="8"/>
                  <a:pt x="137" y="21"/>
                  <a:pt x="152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18" y="40"/>
                  <a:pt x="116" y="42"/>
                  <a:pt x="116" y="44"/>
                </a:cubicBezTo>
                <a:cubicBezTo>
                  <a:pt x="116" y="46"/>
                  <a:pt x="118" y="48"/>
                  <a:pt x="120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2" y="48"/>
                  <a:pt x="164" y="46"/>
                  <a:pt x="164" y="44"/>
                </a:cubicBezTo>
                <a:cubicBezTo>
                  <a:pt x="164" y="4"/>
                  <a:pt x="164" y="4"/>
                  <a:pt x="164" y="4"/>
                </a:cubicBezTo>
                <a:cubicBezTo>
                  <a:pt x="164" y="2"/>
                  <a:pt x="162" y="0"/>
                  <a:pt x="160" y="0"/>
                </a:cubicBezTo>
                <a:cubicBezTo>
                  <a:pt x="158" y="0"/>
                  <a:pt x="156" y="2"/>
                  <a:pt x="156" y="4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40" y="13"/>
                  <a:pt x="115" y="0"/>
                  <a:pt x="88" y="0"/>
                </a:cubicBez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86"/>
                  <a:pt x="174" y="84"/>
                  <a:pt x="172" y="8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8"/>
          <p:cNvSpPr>
            <a:spLocks noEditPoints="1"/>
          </p:cNvSpPr>
          <p:nvPr/>
        </p:nvSpPr>
        <p:spPr bwMode="auto">
          <a:xfrm>
            <a:off x="4352925" y="1554163"/>
            <a:ext cx="557212" cy="557213"/>
          </a:xfrm>
          <a:custGeom>
            <a:avLst/>
            <a:gdLst>
              <a:gd name="T0" fmla="*/ 172 w 176"/>
              <a:gd name="T1" fmla="*/ 84 h 176"/>
              <a:gd name="T2" fmla="*/ 168 w 176"/>
              <a:gd name="T3" fmla="*/ 88 h 176"/>
              <a:gd name="T4" fmla="*/ 88 w 176"/>
              <a:gd name="T5" fmla="*/ 168 h 176"/>
              <a:gd name="T6" fmla="*/ 24 w 176"/>
              <a:gd name="T7" fmla="*/ 136 h 176"/>
              <a:gd name="T8" fmla="*/ 56 w 176"/>
              <a:gd name="T9" fmla="*/ 136 h 176"/>
              <a:gd name="T10" fmla="*/ 60 w 176"/>
              <a:gd name="T11" fmla="*/ 132 h 176"/>
              <a:gd name="T12" fmla="*/ 56 w 176"/>
              <a:gd name="T13" fmla="*/ 128 h 176"/>
              <a:gd name="T14" fmla="*/ 16 w 176"/>
              <a:gd name="T15" fmla="*/ 128 h 176"/>
              <a:gd name="T16" fmla="*/ 12 w 176"/>
              <a:gd name="T17" fmla="*/ 132 h 176"/>
              <a:gd name="T18" fmla="*/ 12 w 176"/>
              <a:gd name="T19" fmla="*/ 172 h 176"/>
              <a:gd name="T20" fmla="*/ 16 w 176"/>
              <a:gd name="T21" fmla="*/ 176 h 176"/>
              <a:gd name="T22" fmla="*/ 20 w 176"/>
              <a:gd name="T23" fmla="*/ 172 h 176"/>
              <a:gd name="T24" fmla="*/ 20 w 176"/>
              <a:gd name="T25" fmla="*/ 144 h 176"/>
              <a:gd name="T26" fmla="*/ 88 w 176"/>
              <a:gd name="T27" fmla="*/ 176 h 176"/>
              <a:gd name="T28" fmla="*/ 176 w 176"/>
              <a:gd name="T29" fmla="*/ 88 h 176"/>
              <a:gd name="T30" fmla="*/ 172 w 176"/>
              <a:gd name="T31" fmla="*/ 84 h 176"/>
              <a:gd name="T32" fmla="*/ 88 w 176"/>
              <a:gd name="T33" fmla="*/ 8 h 176"/>
              <a:gd name="T34" fmla="*/ 152 w 176"/>
              <a:gd name="T35" fmla="*/ 40 h 176"/>
              <a:gd name="T36" fmla="*/ 120 w 176"/>
              <a:gd name="T37" fmla="*/ 40 h 176"/>
              <a:gd name="T38" fmla="*/ 116 w 176"/>
              <a:gd name="T39" fmla="*/ 44 h 176"/>
              <a:gd name="T40" fmla="*/ 120 w 176"/>
              <a:gd name="T41" fmla="*/ 48 h 176"/>
              <a:gd name="T42" fmla="*/ 160 w 176"/>
              <a:gd name="T43" fmla="*/ 48 h 176"/>
              <a:gd name="T44" fmla="*/ 164 w 176"/>
              <a:gd name="T45" fmla="*/ 44 h 176"/>
              <a:gd name="T46" fmla="*/ 164 w 176"/>
              <a:gd name="T47" fmla="*/ 4 h 176"/>
              <a:gd name="T48" fmla="*/ 160 w 176"/>
              <a:gd name="T49" fmla="*/ 0 h 176"/>
              <a:gd name="T50" fmla="*/ 156 w 176"/>
              <a:gd name="T51" fmla="*/ 4 h 176"/>
              <a:gd name="T52" fmla="*/ 156 w 176"/>
              <a:gd name="T53" fmla="*/ 32 h 176"/>
              <a:gd name="T54" fmla="*/ 88 w 176"/>
              <a:gd name="T55" fmla="*/ 0 h 176"/>
              <a:gd name="T56" fmla="*/ 0 w 176"/>
              <a:gd name="T57" fmla="*/ 88 h 176"/>
              <a:gd name="T58" fmla="*/ 4 w 176"/>
              <a:gd name="T59" fmla="*/ 92 h 176"/>
              <a:gd name="T60" fmla="*/ 8 w 176"/>
              <a:gd name="T61" fmla="*/ 88 h 176"/>
              <a:gd name="T62" fmla="*/ 88 w 176"/>
              <a:gd name="T63" fmla="*/ 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72" y="84"/>
                </a:moveTo>
                <a:cubicBezTo>
                  <a:pt x="170" y="84"/>
                  <a:pt x="168" y="86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cubicBezTo>
                  <a:pt x="62" y="168"/>
                  <a:pt x="39" y="155"/>
                  <a:pt x="24" y="136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8" y="136"/>
                  <a:pt x="60" y="134"/>
                  <a:pt x="60" y="132"/>
                </a:cubicBezTo>
                <a:cubicBezTo>
                  <a:pt x="60" y="130"/>
                  <a:pt x="58" y="128"/>
                  <a:pt x="56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4" y="128"/>
                  <a:pt x="12" y="130"/>
                  <a:pt x="12" y="132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12" y="174"/>
                  <a:pt x="14" y="176"/>
                  <a:pt x="16" y="176"/>
                </a:cubicBezTo>
                <a:cubicBezTo>
                  <a:pt x="18" y="176"/>
                  <a:pt x="20" y="174"/>
                  <a:pt x="20" y="172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36" y="163"/>
                  <a:pt x="61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86"/>
                  <a:pt x="174" y="84"/>
                  <a:pt x="172" y="84"/>
                </a:cubicBezTo>
                <a:moveTo>
                  <a:pt x="88" y="8"/>
                </a:moveTo>
                <a:cubicBezTo>
                  <a:pt x="114" y="8"/>
                  <a:pt x="137" y="21"/>
                  <a:pt x="152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18" y="40"/>
                  <a:pt x="116" y="42"/>
                  <a:pt x="116" y="44"/>
                </a:cubicBezTo>
                <a:cubicBezTo>
                  <a:pt x="116" y="46"/>
                  <a:pt x="118" y="48"/>
                  <a:pt x="120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2" y="48"/>
                  <a:pt x="164" y="46"/>
                  <a:pt x="164" y="44"/>
                </a:cubicBezTo>
                <a:cubicBezTo>
                  <a:pt x="164" y="4"/>
                  <a:pt x="164" y="4"/>
                  <a:pt x="164" y="4"/>
                </a:cubicBezTo>
                <a:cubicBezTo>
                  <a:pt x="164" y="2"/>
                  <a:pt x="162" y="0"/>
                  <a:pt x="160" y="0"/>
                </a:cubicBezTo>
                <a:cubicBezTo>
                  <a:pt x="158" y="0"/>
                  <a:pt x="156" y="2"/>
                  <a:pt x="156" y="4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40" y="13"/>
                  <a:pt x="115" y="0"/>
                  <a:pt x="88" y="0"/>
                </a:cubicBezTo>
                <a:cubicBezTo>
                  <a:pt x="39" y="0"/>
                  <a:pt x="0" y="39"/>
                  <a:pt x="0" y="88"/>
                </a:cubicBezTo>
                <a:cubicBezTo>
                  <a:pt x="0" y="90"/>
                  <a:pt x="2" y="92"/>
                  <a:pt x="4" y="92"/>
                </a:cubicBezTo>
                <a:cubicBezTo>
                  <a:pt x="6" y="92"/>
                  <a:pt x="8" y="90"/>
                  <a:pt x="8" y="88"/>
                </a:cubicBezTo>
                <a:cubicBezTo>
                  <a:pt x="8" y="44"/>
                  <a:pt x="44" y="8"/>
                  <a:pt x="88" y="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9"/>
          <p:cNvSpPr>
            <a:spLocks noEditPoints="1"/>
          </p:cNvSpPr>
          <p:nvPr/>
        </p:nvSpPr>
        <p:spPr bwMode="auto">
          <a:xfrm>
            <a:off x="5467350" y="1554163"/>
            <a:ext cx="455612" cy="557213"/>
          </a:xfrm>
          <a:custGeom>
            <a:avLst/>
            <a:gdLst>
              <a:gd name="T0" fmla="*/ 140 w 144"/>
              <a:gd name="T1" fmla="*/ 100 h 176"/>
              <a:gd name="T2" fmla="*/ 136 w 144"/>
              <a:gd name="T3" fmla="*/ 104 h 176"/>
              <a:gd name="T4" fmla="*/ 72 w 144"/>
              <a:gd name="T5" fmla="*/ 168 h 176"/>
              <a:gd name="T6" fmla="*/ 8 w 144"/>
              <a:gd name="T7" fmla="*/ 104 h 176"/>
              <a:gd name="T8" fmla="*/ 72 w 144"/>
              <a:gd name="T9" fmla="*/ 40 h 176"/>
              <a:gd name="T10" fmla="*/ 72 w 144"/>
              <a:gd name="T11" fmla="*/ 68 h 176"/>
              <a:gd name="T12" fmla="*/ 76 w 144"/>
              <a:gd name="T13" fmla="*/ 72 h 176"/>
              <a:gd name="T14" fmla="*/ 78 w 144"/>
              <a:gd name="T15" fmla="*/ 71 h 176"/>
              <a:gd name="T16" fmla="*/ 78 w 144"/>
              <a:gd name="T17" fmla="*/ 71 h 176"/>
              <a:gd name="T18" fmla="*/ 126 w 144"/>
              <a:gd name="T19" fmla="*/ 39 h 176"/>
              <a:gd name="T20" fmla="*/ 126 w 144"/>
              <a:gd name="T21" fmla="*/ 39 h 176"/>
              <a:gd name="T22" fmla="*/ 128 w 144"/>
              <a:gd name="T23" fmla="*/ 36 h 176"/>
              <a:gd name="T24" fmla="*/ 126 w 144"/>
              <a:gd name="T25" fmla="*/ 33 h 176"/>
              <a:gd name="T26" fmla="*/ 126 w 144"/>
              <a:gd name="T27" fmla="*/ 33 h 176"/>
              <a:gd name="T28" fmla="*/ 78 w 144"/>
              <a:gd name="T29" fmla="*/ 1 h 176"/>
              <a:gd name="T30" fmla="*/ 78 w 144"/>
              <a:gd name="T31" fmla="*/ 1 h 176"/>
              <a:gd name="T32" fmla="*/ 76 w 144"/>
              <a:gd name="T33" fmla="*/ 0 h 176"/>
              <a:gd name="T34" fmla="*/ 72 w 144"/>
              <a:gd name="T35" fmla="*/ 4 h 176"/>
              <a:gd name="T36" fmla="*/ 72 w 144"/>
              <a:gd name="T37" fmla="*/ 32 h 176"/>
              <a:gd name="T38" fmla="*/ 0 w 144"/>
              <a:gd name="T39" fmla="*/ 104 h 176"/>
              <a:gd name="T40" fmla="*/ 72 w 144"/>
              <a:gd name="T41" fmla="*/ 176 h 176"/>
              <a:gd name="T42" fmla="*/ 144 w 144"/>
              <a:gd name="T43" fmla="*/ 104 h 176"/>
              <a:gd name="T44" fmla="*/ 140 w 144"/>
              <a:gd name="T45" fmla="*/ 100 h 176"/>
              <a:gd name="T46" fmla="*/ 80 w 144"/>
              <a:gd name="T47" fmla="*/ 11 h 176"/>
              <a:gd name="T48" fmla="*/ 117 w 144"/>
              <a:gd name="T49" fmla="*/ 36 h 176"/>
              <a:gd name="T50" fmla="*/ 80 w 144"/>
              <a:gd name="T51" fmla="*/ 61 h 176"/>
              <a:gd name="T52" fmla="*/ 80 w 144"/>
              <a:gd name="T53" fmla="*/ 1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76">
                <a:moveTo>
                  <a:pt x="140" y="100"/>
                </a:moveTo>
                <a:cubicBezTo>
                  <a:pt x="138" y="100"/>
                  <a:pt x="136" y="102"/>
                  <a:pt x="136" y="104"/>
                </a:cubicBezTo>
                <a:cubicBezTo>
                  <a:pt x="136" y="139"/>
                  <a:pt x="107" y="168"/>
                  <a:pt x="72" y="168"/>
                </a:cubicBezTo>
                <a:cubicBezTo>
                  <a:pt x="37" y="168"/>
                  <a:pt x="8" y="139"/>
                  <a:pt x="8" y="104"/>
                </a:cubicBezTo>
                <a:cubicBezTo>
                  <a:pt x="8" y="69"/>
                  <a:pt x="37" y="40"/>
                  <a:pt x="72" y="40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70"/>
                  <a:pt x="74" y="72"/>
                  <a:pt x="76" y="72"/>
                </a:cubicBezTo>
                <a:cubicBezTo>
                  <a:pt x="77" y="72"/>
                  <a:pt x="78" y="72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7" y="39"/>
                  <a:pt x="128" y="37"/>
                  <a:pt x="128" y="36"/>
                </a:cubicBezTo>
                <a:cubicBezTo>
                  <a:pt x="128" y="35"/>
                  <a:pt x="127" y="33"/>
                  <a:pt x="126" y="33"/>
                </a:cubicBezTo>
                <a:cubicBezTo>
                  <a:pt x="126" y="33"/>
                  <a:pt x="126" y="33"/>
                  <a:pt x="126" y="33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0"/>
                  <a:pt x="77" y="0"/>
                  <a:pt x="76" y="0"/>
                </a:cubicBezTo>
                <a:cubicBezTo>
                  <a:pt x="74" y="0"/>
                  <a:pt x="72" y="2"/>
                  <a:pt x="72" y="4"/>
                </a:cubicBezTo>
                <a:cubicBezTo>
                  <a:pt x="72" y="32"/>
                  <a:pt x="72" y="32"/>
                  <a:pt x="72" y="32"/>
                </a:cubicBezTo>
                <a:cubicBezTo>
                  <a:pt x="32" y="32"/>
                  <a:pt x="0" y="64"/>
                  <a:pt x="0" y="104"/>
                </a:cubicBezTo>
                <a:cubicBezTo>
                  <a:pt x="0" y="144"/>
                  <a:pt x="32" y="176"/>
                  <a:pt x="72" y="176"/>
                </a:cubicBezTo>
                <a:cubicBezTo>
                  <a:pt x="112" y="176"/>
                  <a:pt x="144" y="144"/>
                  <a:pt x="144" y="104"/>
                </a:cubicBezTo>
                <a:cubicBezTo>
                  <a:pt x="144" y="102"/>
                  <a:pt x="142" y="100"/>
                  <a:pt x="140" y="100"/>
                </a:cubicBezTo>
                <a:moveTo>
                  <a:pt x="80" y="11"/>
                </a:moveTo>
                <a:cubicBezTo>
                  <a:pt x="117" y="36"/>
                  <a:pt x="117" y="36"/>
                  <a:pt x="117" y="36"/>
                </a:cubicBezTo>
                <a:cubicBezTo>
                  <a:pt x="80" y="61"/>
                  <a:pt x="80" y="61"/>
                  <a:pt x="80" y="61"/>
                </a:cubicBezTo>
                <a:lnTo>
                  <a:pt x="80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0"/>
          <p:cNvSpPr>
            <a:spLocks/>
          </p:cNvSpPr>
          <p:nvPr/>
        </p:nvSpPr>
        <p:spPr bwMode="auto">
          <a:xfrm>
            <a:off x="6530975" y="1554163"/>
            <a:ext cx="455612" cy="557213"/>
          </a:xfrm>
          <a:custGeom>
            <a:avLst/>
            <a:gdLst>
              <a:gd name="T0" fmla="*/ 140 w 144"/>
              <a:gd name="T1" fmla="*/ 100 h 176"/>
              <a:gd name="T2" fmla="*/ 136 w 144"/>
              <a:gd name="T3" fmla="*/ 104 h 176"/>
              <a:gd name="T4" fmla="*/ 72 w 144"/>
              <a:gd name="T5" fmla="*/ 168 h 176"/>
              <a:gd name="T6" fmla="*/ 8 w 144"/>
              <a:gd name="T7" fmla="*/ 104 h 176"/>
              <a:gd name="T8" fmla="*/ 72 w 144"/>
              <a:gd name="T9" fmla="*/ 40 h 176"/>
              <a:gd name="T10" fmla="*/ 98 w 144"/>
              <a:gd name="T11" fmla="*/ 40 h 176"/>
              <a:gd name="T12" fmla="*/ 74 w 144"/>
              <a:gd name="T13" fmla="*/ 65 h 176"/>
              <a:gd name="T14" fmla="*/ 74 w 144"/>
              <a:gd name="T15" fmla="*/ 65 h 176"/>
              <a:gd name="T16" fmla="*/ 72 w 144"/>
              <a:gd name="T17" fmla="*/ 68 h 176"/>
              <a:gd name="T18" fmla="*/ 76 w 144"/>
              <a:gd name="T19" fmla="*/ 72 h 176"/>
              <a:gd name="T20" fmla="*/ 78 w 144"/>
              <a:gd name="T21" fmla="*/ 71 h 176"/>
              <a:gd name="T22" fmla="*/ 78 w 144"/>
              <a:gd name="T23" fmla="*/ 71 h 176"/>
              <a:gd name="T24" fmla="*/ 78 w 144"/>
              <a:gd name="T25" fmla="*/ 71 h 176"/>
              <a:gd name="T26" fmla="*/ 79 w 144"/>
              <a:gd name="T27" fmla="*/ 70 h 176"/>
              <a:gd name="T28" fmla="*/ 110 w 144"/>
              <a:gd name="T29" fmla="*/ 39 h 176"/>
              <a:gd name="T30" fmla="*/ 110 w 144"/>
              <a:gd name="T31" fmla="*/ 39 h 176"/>
              <a:gd name="T32" fmla="*/ 112 w 144"/>
              <a:gd name="T33" fmla="*/ 36 h 176"/>
              <a:gd name="T34" fmla="*/ 110 w 144"/>
              <a:gd name="T35" fmla="*/ 33 h 176"/>
              <a:gd name="T36" fmla="*/ 110 w 144"/>
              <a:gd name="T37" fmla="*/ 33 h 176"/>
              <a:gd name="T38" fmla="*/ 79 w 144"/>
              <a:gd name="T39" fmla="*/ 2 h 176"/>
              <a:gd name="T40" fmla="*/ 78 w 144"/>
              <a:gd name="T41" fmla="*/ 1 h 176"/>
              <a:gd name="T42" fmla="*/ 78 w 144"/>
              <a:gd name="T43" fmla="*/ 1 h 176"/>
              <a:gd name="T44" fmla="*/ 78 w 144"/>
              <a:gd name="T45" fmla="*/ 1 h 176"/>
              <a:gd name="T46" fmla="*/ 76 w 144"/>
              <a:gd name="T47" fmla="*/ 0 h 176"/>
              <a:gd name="T48" fmla="*/ 72 w 144"/>
              <a:gd name="T49" fmla="*/ 4 h 176"/>
              <a:gd name="T50" fmla="*/ 74 w 144"/>
              <a:gd name="T51" fmla="*/ 7 h 176"/>
              <a:gd name="T52" fmla="*/ 74 w 144"/>
              <a:gd name="T53" fmla="*/ 7 h 176"/>
              <a:gd name="T54" fmla="*/ 98 w 144"/>
              <a:gd name="T55" fmla="*/ 32 h 176"/>
              <a:gd name="T56" fmla="*/ 72 w 144"/>
              <a:gd name="T57" fmla="*/ 32 h 176"/>
              <a:gd name="T58" fmla="*/ 0 w 144"/>
              <a:gd name="T59" fmla="*/ 104 h 176"/>
              <a:gd name="T60" fmla="*/ 72 w 144"/>
              <a:gd name="T61" fmla="*/ 176 h 176"/>
              <a:gd name="T62" fmla="*/ 144 w 144"/>
              <a:gd name="T63" fmla="*/ 104 h 176"/>
              <a:gd name="T64" fmla="*/ 140 w 144"/>
              <a:gd name="T65" fmla="*/ 10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4" h="176">
                <a:moveTo>
                  <a:pt x="140" y="100"/>
                </a:moveTo>
                <a:cubicBezTo>
                  <a:pt x="138" y="100"/>
                  <a:pt x="136" y="102"/>
                  <a:pt x="136" y="104"/>
                </a:cubicBezTo>
                <a:cubicBezTo>
                  <a:pt x="136" y="139"/>
                  <a:pt x="107" y="168"/>
                  <a:pt x="72" y="168"/>
                </a:cubicBezTo>
                <a:cubicBezTo>
                  <a:pt x="37" y="168"/>
                  <a:pt x="8" y="139"/>
                  <a:pt x="8" y="104"/>
                </a:cubicBezTo>
                <a:cubicBezTo>
                  <a:pt x="8" y="69"/>
                  <a:pt x="37" y="40"/>
                  <a:pt x="72" y="40"/>
                </a:cubicBezTo>
                <a:cubicBezTo>
                  <a:pt x="98" y="40"/>
                  <a:pt x="98" y="40"/>
                  <a:pt x="98" y="40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3" y="65"/>
                  <a:pt x="72" y="67"/>
                  <a:pt x="72" y="68"/>
                </a:cubicBezTo>
                <a:cubicBezTo>
                  <a:pt x="72" y="70"/>
                  <a:pt x="74" y="72"/>
                  <a:pt x="76" y="72"/>
                </a:cubicBezTo>
                <a:cubicBezTo>
                  <a:pt x="77" y="72"/>
                  <a:pt x="78" y="72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9" y="71"/>
                  <a:pt x="79" y="71"/>
                  <a:pt x="79" y="70"/>
                </a:cubicBezTo>
                <a:cubicBezTo>
                  <a:pt x="110" y="39"/>
                  <a:pt x="110" y="39"/>
                  <a:pt x="110" y="39"/>
                </a:cubicBezTo>
                <a:cubicBezTo>
                  <a:pt x="110" y="39"/>
                  <a:pt x="110" y="39"/>
                  <a:pt x="110" y="39"/>
                </a:cubicBezTo>
                <a:cubicBezTo>
                  <a:pt x="111" y="39"/>
                  <a:pt x="112" y="37"/>
                  <a:pt x="112" y="36"/>
                </a:cubicBezTo>
                <a:cubicBezTo>
                  <a:pt x="112" y="35"/>
                  <a:pt x="111" y="33"/>
                  <a:pt x="110" y="33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79" y="2"/>
                  <a:pt x="79" y="2"/>
                  <a:pt x="79" y="2"/>
                </a:cubicBezTo>
                <a:cubicBezTo>
                  <a:pt x="79" y="1"/>
                  <a:pt x="79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0"/>
                  <a:pt x="77" y="0"/>
                  <a:pt x="76" y="0"/>
                </a:cubicBezTo>
                <a:cubicBezTo>
                  <a:pt x="74" y="0"/>
                  <a:pt x="72" y="2"/>
                  <a:pt x="72" y="4"/>
                </a:cubicBezTo>
                <a:cubicBezTo>
                  <a:pt x="72" y="5"/>
                  <a:pt x="73" y="7"/>
                  <a:pt x="74" y="7"/>
                </a:cubicBezTo>
                <a:cubicBezTo>
                  <a:pt x="74" y="7"/>
                  <a:pt x="74" y="7"/>
                  <a:pt x="74" y="7"/>
                </a:cubicBezTo>
                <a:cubicBezTo>
                  <a:pt x="98" y="32"/>
                  <a:pt x="98" y="32"/>
                  <a:pt x="9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32" y="32"/>
                  <a:pt x="0" y="64"/>
                  <a:pt x="0" y="104"/>
                </a:cubicBezTo>
                <a:cubicBezTo>
                  <a:pt x="0" y="144"/>
                  <a:pt x="32" y="176"/>
                  <a:pt x="72" y="176"/>
                </a:cubicBezTo>
                <a:cubicBezTo>
                  <a:pt x="112" y="176"/>
                  <a:pt x="144" y="144"/>
                  <a:pt x="144" y="104"/>
                </a:cubicBezTo>
                <a:cubicBezTo>
                  <a:pt x="144" y="102"/>
                  <a:pt x="142" y="100"/>
                  <a:pt x="140" y="10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1"/>
          <p:cNvSpPr>
            <a:spLocks noEditPoints="1"/>
          </p:cNvSpPr>
          <p:nvPr/>
        </p:nvSpPr>
        <p:spPr bwMode="auto">
          <a:xfrm>
            <a:off x="7543800" y="1554163"/>
            <a:ext cx="557212" cy="557213"/>
          </a:xfrm>
          <a:custGeom>
            <a:avLst/>
            <a:gdLst>
              <a:gd name="T0" fmla="*/ 112 w 176"/>
              <a:gd name="T1" fmla="*/ 144 h 176"/>
              <a:gd name="T2" fmla="*/ 109 w 176"/>
              <a:gd name="T3" fmla="*/ 145 h 176"/>
              <a:gd name="T4" fmla="*/ 92 w 176"/>
              <a:gd name="T5" fmla="*/ 162 h 176"/>
              <a:gd name="T6" fmla="*/ 92 w 176"/>
              <a:gd name="T7" fmla="*/ 68 h 176"/>
              <a:gd name="T8" fmla="*/ 88 w 176"/>
              <a:gd name="T9" fmla="*/ 64 h 176"/>
              <a:gd name="T10" fmla="*/ 84 w 176"/>
              <a:gd name="T11" fmla="*/ 68 h 176"/>
              <a:gd name="T12" fmla="*/ 84 w 176"/>
              <a:gd name="T13" fmla="*/ 162 h 176"/>
              <a:gd name="T14" fmla="*/ 67 w 176"/>
              <a:gd name="T15" fmla="*/ 145 h 176"/>
              <a:gd name="T16" fmla="*/ 64 w 176"/>
              <a:gd name="T17" fmla="*/ 144 h 176"/>
              <a:gd name="T18" fmla="*/ 60 w 176"/>
              <a:gd name="T19" fmla="*/ 148 h 176"/>
              <a:gd name="T20" fmla="*/ 61 w 176"/>
              <a:gd name="T21" fmla="*/ 151 h 176"/>
              <a:gd name="T22" fmla="*/ 85 w 176"/>
              <a:gd name="T23" fmla="*/ 175 h 176"/>
              <a:gd name="T24" fmla="*/ 88 w 176"/>
              <a:gd name="T25" fmla="*/ 176 h 176"/>
              <a:gd name="T26" fmla="*/ 91 w 176"/>
              <a:gd name="T27" fmla="*/ 175 h 176"/>
              <a:gd name="T28" fmla="*/ 115 w 176"/>
              <a:gd name="T29" fmla="*/ 151 h 176"/>
              <a:gd name="T30" fmla="*/ 116 w 176"/>
              <a:gd name="T31" fmla="*/ 148 h 176"/>
              <a:gd name="T32" fmla="*/ 112 w 176"/>
              <a:gd name="T33" fmla="*/ 144 h 176"/>
              <a:gd name="T34" fmla="*/ 152 w 176"/>
              <a:gd name="T35" fmla="*/ 51 h 176"/>
              <a:gd name="T36" fmla="*/ 152 w 176"/>
              <a:gd name="T37" fmla="*/ 48 h 176"/>
              <a:gd name="T38" fmla="*/ 104 w 176"/>
              <a:gd name="T39" fmla="*/ 0 h 176"/>
              <a:gd name="T40" fmla="*/ 62 w 176"/>
              <a:gd name="T41" fmla="*/ 26 h 176"/>
              <a:gd name="T42" fmla="*/ 52 w 176"/>
              <a:gd name="T43" fmla="*/ 24 h 176"/>
              <a:gd name="T44" fmla="*/ 24 w 176"/>
              <a:gd name="T45" fmla="*/ 52 h 176"/>
              <a:gd name="T46" fmla="*/ 25 w 176"/>
              <a:gd name="T47" fmla="*/ 58 h 176"/>
              <a:gd name="T48" fmla="*/ 0 w 176"/>
              <a:gd name="T49" fmla="*/ 92 h 176"/>
              <a:gd name="T50" fmla="*/ 36 w 176"/>
              <a:gd name="T51" fmla="*/ 128 h 176"/>
              <a:gd name="T52" fmla="*/ 72 w 176"/>
              <a:gd name="T53" fmla="*/ 128 h 176"/>
              <a:gd name="T54" fmla="*/ 76 w 176"/>
              <a:gd name="T55" fmla="*/ 124 h 176"/>
              <a:gd name="T56" fmla="*/ 72 w 176"/>
              <a:gd name="T57" fmla="*/ 120 h 176"/>
              <a:gd name="T58" fmla="*/ 36 w 176"/>
              <a:gd name="T59" fmla="*/ 120 h 176"/>
              <a:gd name="T60" fmla="*/ 8 w 176"/>
              <a:gd name="T61" fmla="*/ 92 h 176"/>
              <a:gd name="T62" fmla="*/ 27 w 176"/>
              <a:gd name="T63" fmla="*/ 65 h 176"/>
              <a:gd name="T64" fmla="*/ 34 w 176"/>
              <a:gd name="T65" fmla="*/ 63 h 176"/>
              <a:gd name="T66" fmla="*/ 32 w 176"/>
              <a:gd name="T67" fmla="*/ 56 h 176"/>
              <a:gd name="T68" fmla="*/ 32 w 176"/>
              <a:gd name="T69" fmla="*/ 52 h 176"/>
              <a:gd name="T70" fmla="*/ 52 w 176"/>
              <a:gd name="T71" fmla="*/ 32 h 176"/>
              <a:gd name="T72" fmla="*/ 59 w 176"/>
              <a:gd name="T73" fmla="*/ 33 h 176"/>
              <a:gd name="T74" fmla="*/ 65 w 176"/>
              <a:gd name="T75" fmla="*/ 36 h 176"/>
              <a:gd name="T76" fmla="*/ 69 w 176"/>
              <a:gd name="T77" fmla="*/ 29 h 176"/>
              <a:gd name="T78" fmla="*/ 104 w 176"/>
              <a:gd name="T79" fmla="*/ 8 h 176"/>
              <a:gd name="T80" fmla="*/ 144 w 176"/>
              <a:gd name="T81" fmla="*/ 48 h 176"/>
              <a:gd name="T82" fmla="*/ 144 w 176"/>
              <a:gd name="T83" fmla="*/ 50 h 176"/>
              <a:gd name="T84" fmla="*/ 144 w 176"/>
              <a:gd name="T85" fmla="*/ 51 h 176"/>
              <a:gd name="T86" fmla="*/ 143 w 176"/>
              <a:gd name="T87" fmla="*/ 56 h 176"/>
              <a:gd name="T88" fmla="*/ 149 w 176"/>
              <a:gd name="T89" fmla="*/ 59 h 176"/>
              <a:gd name="T90" fmla="*/ 168 w 176"/>
              <a:gd name="T91" fmla="*/ 88 h 176"/>
              <a:gd name="T92" fmla="*/ 136 w 176"/>
              <a:gd name="T93" fmla="*/ 120 h 176"/>
              <a:gd name="T94" fmla="*/ 104 w 176"/>
              <a:gd name="T95" fmla="*/ 120 h 176"/>
              <a:gd name="T96" fmla="*/ 100 w 176"/>
              <a:gd name="T97" fmla="*/ 124 h 176"/>
              <a:gd name="T98" fmla="*/ 104 w 176"/>
              <a:gd name="T99" fmla="*/ 128 h 176"/>
              <a:gd name="T100" fmla="*/ 136 w 176"/>
              <a:gd name="T101" fmla="*/ 128 h 176"/>
              <a:gd name="T102" fmla="*/ 176 w 176"/>
              <a:gd name="T103" fmla="*/ 88 h 176"/>
              <a:gd name="T104" fmla="*/ 152 w 176"/>
              <a:gd name="T105" fmla="*/ 5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12" y="144"/>
                </a:moveTo>
                <a:cubicBezTo>
                  <a:pt x="111" y="144"/>
                  <a:pt x="110" y="144"/>
                  <a:pt x="109" y="145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92" y="68"/>
                  <a:pt x="92" y="68"/>
                  <a:pt x="92" y="68"/>
                </a:cubicBezTo>
                <a:cubicBezTo>
                  <a:pt x="92" y="66"/>
                  <a:pt x="90" y="64"/>
                  <a:pt x="88" y="64"/>
                </a:cubicBezTo>
                <a:cubicBezTo>
                  <a:pt x="86" y="64"/>
                  <a:pt x="84" y="66"/>
                  <a:pt x="84" y="68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66" y="144"/>
                  <a:pt x="65" y="144"/>
                  <a:pt x="64" y="144"/>
                </a:cubicBezTo>
                <a:cubicBezTo>
                  <a:pt x="62" y="144"/>
                  <a:pt x="60" y="146"/>
                  <a:pt x="60" y="148"/>
                </a:cubicBezTo>
                <a:cubicBezTo>
                  <a:pt x="60" y="149"/>
                  <a:pt x="60" y="150"/>
                  <a:pt x="61" y="151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6" y="176"/>
                  <a:pt x="87" y="176"/>
                  <a:pt x="88" y="176"/>
                </a:cubicBezTo>
                <a:cubicBezTo>
                  <a:pt x="89" y="176"/>
                  <a:pt x="90" y="176"/>
                  <a:pt x="91" y="175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116" y="150"/>
                  <a:pt x="116" y="149"/>
                  <a:pt x="116" y="148"/>
                </a:cubicBezTo>
                <a:cubicBezTo>
                  <a:pt x="116" y="146"/>
                  <a:pt x="114" y="144"/>
                  <a:pt x="112" y="144"/>
                </a:cubicBezTo>
                <a:moveTo>
                  <a:pt x="152" y="51"/>
                </a:moveTo>
                <a:cubicBezTo>
                  <a:pt x="152" y="50"/>
                  <a:pt x="152" y="49"/>
                  <a:pt x="152" y="48"/>
                </a:cubicBezTo>
                <a:cubicBezTo>
                  <a:pt x="152" y="21"/>
                  <a:pt x="131" y="0"/>
                  <a:pt x="104" y="0"/>
                </a:cubicBezTo>
                <a:cubicBezTo>
                  <a:pt x="86" y="0"/>
                  <a:pt x="70" y="10"/>
                  <a:pt x="62" y="26"/>
                </a:cubicBezTo>
                <a:cubicBezTo>
                  <a:pt x="59" y="25"/>
                  <a:pt x="55" y="24"/>
                  <a:pt x="52" y="24"/>
                </a:cubicBezTo>
                <a:cubicBezTo>
                  <a:pt x="37" y="24"/>
                  <a:pt x="24" y="37"/>
                  <a:pt x="24" y="52"/>
                </a:cubicBezTo>
                <a:cubicBezTo>
                  <a:pt x="24" y="54"/>
                  <a:pt x="24" y="56"/>
                  <a:pt x="25" y="58"/>
                </a:cubicBezTo>
                <a:cubicBezTo>
                  <a:pt x="10" y="63"/>
                  <a:pt x="0" y="76"/>
                  <a:pt x="0" y="92"/>
                </a:cubicBezTo>
                <a:cubicBezTo>
                  <a:pt x="0" y="112"/>
                  <a:pt x="16" y="128"/>
                  <a:pt x="36" y="128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4" y="128"/>
                  <a:pt x="76" y="126"/>
                  <a:pt x="76" y="124"/>
                </a:cubicBezTo>
                <a:cubicBezTo>
                  <a:pt x="76" y="122"/>
                  <a:pt x="74" y="120"/>
                  <a:pt x="72" y="12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1" y="120"/>
                  <a:pt x="8" y="107"/>
                  <a:pt x="8" y="92"/>
                </a:cubicBezTo>
                <a:cubicBezTo>
                  <a:pt x="8" y="80"/>
                  <a:pt x="16" y="69"/>
                  <a:pt x="27" y="65"/>
                </a:cubicBezTo>
                <a:cubicBezTo>
                  <a:pt x="34" y="63"/>
                  <a:pt x="34" y="63"/>
                  <a:pt x="34" y="63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5"/>
                  <a:pt x="32" y="53"/>
                  <a:pt x="32" y="52"/>
                </a:cubicBezTo>
                <a:cubicBezTo>
                  <a:pt x="32" y="41"/>
                  <a:pt x="41" y="32"/>
                  <a:pt x="52" y="32"/>
                </a:cubicBezTo>
                <a:cubicBezTo>
                  <a:pt x="54" y="32"/>
                  <a:pt x="57" y="32"/>
                  <a:pt x="59" y="33"/>
                </a:cubicBezTo>
                <a:cubicBezTo>
                  <a:pt x="65" y="36"/>
                  <a:pt x="65" y="36"/>
                  <a:pt x="65" y="36"/>
                </a:cubicBezTo>
                <a:cubicBezTo>
                  <a:pt x="69" y="29"/>
                  <a:pt x="69" y="29"/>
                  <a:pt x="69" y="29"/>
                </a:cubicBezTo>
                <a:cubicBezTo>
                  <a:pt x="76" y="16"/>
                  <a:pt x="89" y="8"/>
                  <a:pt x="104" y="8"/>
                </a:cubicBezTo>
                <a:cubicBezTo>
                  <a:pt x="126" y="8"/>
                  <a:pt x="144" y="26"/>
                  <a:pt x="144" y="48"/>
                </a:cubicBezTo>
                <a:cubicBezTo>
                  <a:pt x="144" y="49"/>
                  <a:pt x="144" y="49"/>
                  <a:pt x="144" y="50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43" y="56"/>
                  <a:pt x="143" y="56"/>
                  <a:pt x="143" y="56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60" y="64"/>
                  <a:pt x="168" y="75"/>
                  <a:pt x="168" y="88"/>
                </a:cubicBezTo>
                <a:cubicBezTo>
                  <a:pt x="168" y="106"/>
                  <a:pt x="154" y="120"/>
                  <a:pt x="136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2" y="120"/>
                  <a:pt x="100" y="122"/>
                  <a:pt x="100" y="124"/>
                </a:cubicBezTo>
                <a:cubicBezTo>
                  <a:pt x="100" y="126"/>
                  <a:pt x="102" y="128"/>
                  <a:pt x="104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58" y="128"/>
                  <a:pt x="176" y="110"/>
                  <a:pt x="176" y="88"/>
                </a:cubicBezTo>
                <a:cubicBezTo>
                  <a:pt x="176" y="72"/>
                  <a:pt x="166" y="57"/>
                  <a:pt x="152" y="5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2"/>
          <p:cNvSpPr>
            <a:spLocks noEditPoints="1"/>
          </p:cNvSpPr>
          <p:nvPr/>
        </p:nvSpPr>
        <p:spPr bwMode="auto">
          <a:xfrm>
            <a:off x="8607425" y="1554163"/>
            <a:ext cx="555625" cy="557213"/>
          </a:xfrm>
          <a:custGeom>
            <a:avLst/>
            <a:gdLst>
              <a:gd name="T0" fmla="*/ 112 w 176"/>
              <a:gd name="T1" fmla="*/ 96 h 176"/>
              <a:gd name="T2" fmla="*/ 116 w 176"/>
              <a:gd name="T3" fmla="*/ 92 h 176"/>
              <a:gd name="T4" fmla="*/ 115 w 176"/>
              <a:gd name="T5" fmla="*/ 89 h 176"/>
              <a:gd name="T6" fmla="*/ 91 w 176"/>
              <a:gd name="T7" fmla="*/ 65 h 176"/>
              <a:gd name="T8" fmla="*/ 88 w 176"/>
              <a:gd name="T9" fmla="*/ 64 h 176"/>
              <a:gd name="T10" fmla="*/ 85 w 176"/>
              <a:gd name="T11" fmla="*/ 65 h 176"/>
              <a:gd name="T12" fmla="*/ 61 w 176"/>
              <a:gd name="T13" fmla="*/ 89 h 176"/>
              <a:gd name="T14" fmla="*/ 60 w 176"/>
              <a:gd name="T15" fmla="*/ 92 h 176"/>
              <a:gd name="T16" fmla="*/ 64 w 176"/>
              <a:gd name="T17" fmla="*/ 96 h 176"/>
              <a:gd name="T18" fmla="*/ 67 w 176"/>
              <a:gd name="T19" fmla="*/ 95 h 176"/>
              <a:gd name="T20" fmla="*/ 84 w 176"/>
              <a:gd name="T21" fmla="*/ 78 h 176"/>
              <a:gd name="T22" fmla="*/ 84 w 176"/>
              <a:gd name="T23" fmla="*/ 172 h 176"/>
              <a:gd name="T24" fmla="*/ 88 w 176"/>
              <a:gd name="T25" fmla="*/ 176 h 176"/>
              <a:gd name="T26" fmla="*/ 92 w 176"/>
              <a:gd name="T27" fmla="*/ 172 h 176"/>
              <a:gd name="T28" fmla="*/ 92 w 176"/>
              <a:gd name="T29" fmla="*/ 78 h 176"/>
              <a:gd name="T30" fmla="*/ 109 w 176"/>
              <a:gd name="T31" fmla="*/ 95 h 176"/>
              <a:gd name="T32" fmla="*/ 112 w 176"/>
              <a:gd name="T33" fmla="*/ 96 h 176"/>
              <a:gd name="T34" fmla="*/ 152 w 176"/>
              <a:gd name="T35" fmla="*/ 51 h 176"/>
              <a:gd name="T36" fmla="*/ 152 w 176"/>
              <a:gd name="T37" fmla="*/ 48 h 176"/>
              <a:gd name="T38" fmla="*/ 104 w 176"/>
              <a:gd name="T39" fmla="*/ 0 h 176"/>
              <a:gd name="T40" fmla="*/ 62 w 176"/>
              <a:gd name="T41" fmla="*/ 26 h 176"/>
              <a:gd name="T42" fmla="*/ 52 w 176"/>
              <a:gd name="T43" fmla="*/ 24 h 176"/>
              <a:gd name="T44" fmla="*/ 24 w 176"/>
              <a:gd name="T45" fmla="*/ 52 h 176"/>
              <a:gd name="T46" fmla="*/ 25 w 176"/>
              <a:gd name="T47" fmla="*/ 58 h 176"/>
              <a:gd name="T48" fmla="*/ 0 w 176"/>
              <a:gd name="T49" fmla="*/ 92 h 176"/>
              <a:gd name="T50" fmla="*/ 36 w 176"/>
              <a:gd name="T51" fmla="*/ 128 h 176"/>
              <a:gd name="T52" fmla="*/ 72 w 176"/>
              <a:gd name="T53" fmla="*/ 128 h 176"/>
              <a:gd name="T54" fmla="*/ 76 w 176"/>
              <a:gd name="T55" fmla="*/ 124 h 176"/>
              <a:gd name="T56" fmla="*/ 72 w 176"/>
              <a:gd name="T57" fmla="*/ 120 h 176"/>
              <a:gd name="T58" fmla="*/ 36 w 176"/>
              <a:gd name="T59" fmla="*/ 120 h 176"/>
              <a:gd name="T60" fmla="*/ 8 w 176"/>
              <a:gd name="T61" fmla="*/ 92 h 176"/>
              <a:gd name="T62" fmla="*/ 27 w 176"/>
              <a:gd name="T63" fmla="*/ 65 h 176"/>
              <a:gd name="T64" fmla="*/ 34 w 176"/>
              <a:gd name="T65" fmla="*/ 63 h 176"/>
              <a:gd name="T66" fmla="*/ 32 w 176"/>
              <a:gd name="T67" fmla="*/ 56 h 176"/>
              <a:gd name="T68" fmla="*/ 32 w 176"/>
              <a:gd name="T69" fmla="*/ 52 h 176"/>
              <a:gd name="T70" fmla="*/ 52 w 176"/>
              <a:gd name="T71" fmla="*/ 32 h 176"/>
              <a:gd name="T72" fmla="*/ 59 w 176"/>
              <a:gd name="T73" fmla="*/ 33 h 176"/>
              <a:gd name="T74" fmla="*/ 65 w 176"/>
              <a:gd name="T75" fmla="*/ 36 h 176"/>
              <a:gd name="T76" fmla="*/ 69 w 176"/>
              <a:gd name="T77" fmla="*/ 29 h 176"/>
              <a:gd name="T78" fmla="*/ 104 w 176"/>
              <a:gd name="T79" fmla="*/ 8 h 176"/>
              <a:gd name="T80" fmla="*/ 144 w 176"/>
              <a:gd name="T81" fmla="*/ 48 h 176"/>
              <a:gd name="T82" fmla="*/ 144 w 176"/>
              <a:gd name="T83" fmla="*/ 50 h 176"/>
              <a:gd name="T84" fmla="*/ 144 w 176"/>
              <a:gd name="T85" fmla="*/ 51 h 176"/>
              <a:gd name="T86" fmla="*/ 143 w 176"/>
              <a:gd name="T87" fmla="*/ 56 h 176"/>
              <a:gd name="T88" fmla="*/ 149 w 176"/>
              <a:gd name="T89" fmla="*/ 59 h 176"/>
              <a:gd name="T90" fmla="*/ 168 w 176"/>
              <a:gd name="T91" fmla="*/ 88 h 176"/>
              <a:gd name="T92" fmla="*/ 136 w 176"/>
              <a:gd name="T93" fmla="*/ 120 h 176"/>
              <a:gd name="T94" fmla="*/ 104 w 176"/>
              <a:gd name="T95" fmla="*/ 120 h 176"/>
              <a:gd name="T96" fmla="*/ 100 w 176"/>
              <a:gd name="T97" fmla="*/ 124 h 176"/>
              <a:gd name="T98" fmla="*/ 104 w 176"/>
              <a:gd name="T99" fmla="*/ 128 h 176"/>
              <a:gd name="T100" fmla="*/ 136 w 176"/>
              <a:gd name="T101" fmla="*/ 128 h 176"/>
              <a:gd name="T102" fmla="*/ 176 w 176"/>
              <a:gd name="T103" fmla="*/ 88 h 176"/>
              <a:gd name="T104" fmla="*/ 152 w 176"/>
              <a:gd name="T105" fmla="*/ 5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12" y="96"/>
                </a:moveTo>
                <a:cubicBezTo>
                  <a:pt x="114" y="96"/>
                  <a:pt x="116" y="94"/>
                  <a:pt x="116" y="92"/>
                </a:cubicBezTo>
                <a:cubicBezTo>
                  <a:pt x="116" y="91"/>
                  <a:pt x="116" y="90"/>
                  <a:pt x="115" y="89"/>
                </a:cubicBezTo>
                <a:cubicBezTo>
                  <a:pt x="91" y="65"/>
                  <a:pt x="91" y="65"/>
                  <a:pt x="91" y="65"/>
                </a:cubicBezTo>
                <a:cubicBezTo>
                  <a:pt x="90" y="64"/>
                  <a:pt x="89" y="64"/>
                  <a:pt x="88" y="64"/>
                </a:cubicBezTo>
                <a:cubicBezTo>
                  <a:pt x="87" y="64"/>
                  <a:pt x="86" y="64"/>
                  <a:pt x="85" y="65"/>
                </a:cubicBezTo>
                <a:cubicBezTo>
                  <a:pt x="61" y="89"/>
                  <a:pt x="61" y="89"/>
                  <a:pt x="61" y="89"/>
                </a:cubicBezTo>
                <a:cubicBezTo>
                  <a:pt x="60" y="90"/>
                  <a:pt x="60" y="91"/>
                  <a:pt x="60" y="92"/>
                </a:cubicBezTo>
                <a:cubicBezTo>
                  <a:pt x="60" y="94"/>
                  <a:pt x="62" y="96"/>
                  <a:pt x="64" y="96"/>
                </a:cubicBezTo>
                <a:cubicBezTo>
                  <a:pt x="65" y="96"/>
                  <a:pt x="66" y="96"/>
                  <a:pt x="67" y="95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4"/>
                  <a:pt x="86" y="176"/>
                  <a:pt x="88" y="176"/>
                </a:cubicBezTo>
                <a:cubicBezTo>
                  <a:pt x="90" y="176"/>
                  <a:pt x="92" y="174"/>
                  <a:pt x="92" y="172"/>
                </a:cubicBezTo>
                <a:cubicBezTo>
                  <a:pt x="92" y="78"/>
                  <a:pt x="92" y="78"/>
                  <a:pt x="92" y="78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0" y="96"/>
                  <a:pt x="111" y="96"/>
                  <a:pt x="112" y="96"/>
                </a:cubicBezTo>
                <a:moveTo>
                  <a:pt x="152" y="51"/>
                </a:moveTo>
                <a:cubicBezTo>
                  <a:pt x="152" y="50"/>
                  <a:pt x="152" y="49"/>
                  <a:pt x="152" y="48"/>
                </a:cubicBezTo>
                <a:cubicBezTo>
                  <a:pt x="152" y="21"/>
                  <a:pt x="131" y="0"/>
                  <a:pt x="104" y="0"/>
                </a:cubicBezTo>
                <a:cubicBezTo>
                  <a:pt x="86" y="0"/>
                  <a:pt x="70" y="10"/>
                  <a:pt x="62" y="26"/>
                </a:cubicBezTo>
                <a:cubicBezTo>
                  <a:pt x="59" y="25"/>
                  <a:pt x="55" y="24"/>
                  <a:pt x="52" y="24"/>
                </a:cubicBezTo>
                <a:cubicBezTo>
                  <a:pt x="37" y="24"/>
                  <a:pt x="24" y="37"/>
                  <a:pt x="24" y="52"/>
                </a:cubicBezTo>
                <a:cubicBezTo>
                  <a:pt x="24" y="54"/>
                  <a:pt x="24" y="56"/>
                  <a:pt x="25" y="58"/>
                </a:cubicBezTo>
                <a:cubicBezTo>
                  <a:pt x="10" y="63"/>
                  <a:pt x="0" y="76"/>
                  <a:pt x="0" y="92"/>
                </a:cubicBezTo>
                <a:cubicBezTo>
                  <a:pt x="0" y="112"/>
                  <a:pt x="16" y="128"/>
                  <a:pt x="36" y="128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4" y="128"/>
                  <a:pt x="76" y="126"/>
                  <a:pt x="76" y="124"/>
                </a:cubicBezTo>
                <a:cubicBezTo>
                  <a:pt x="76" y="122"/>
                  <a:pt x="74" y="120"/>
                  <a:pt x="72" y="12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1" y="120"/>
                  <a:pt x="8" y="107"/>
                  <a:pt x="8" y="92"/>
                </a:cubicBezTo>
                <a:cubicBezTo>
                  <a:pt x="8" y="80"/>
                  <a:pt x="16" y="69"/>
                  <a:pt x="27" y="65"/>
                </a:cubicBezTo>
                <a:cubicBezTo>
                  <a:pt x="34" y="63"/>
                  <a:pt x="34" y="63"/>
                  <a:pt x="34" y="63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5"/>
                  <a:pt x="32" y="53"/>
                  <a:pt x="32" y="52"/>
                </a:cubicBezTo>
                <a:cubicBezTo>
                  <a:pt x="32" y="41"/>
                  <a:pt x="41" y="32"/>
                  <a:pt x="52" y="32"/>
                </a:cubicBezTo>
                <a:cubicBezTo>
                  <a:pt x="54" y="32"/>
                  <a:pt x="57" y="32"/>
                  <a:pt x="59" y="33"/>
                </a:cubicBezTo>
                <a:cubicBezTo>
                  <a:pt x="65" y="36"/>
                  <a:pt x="65" y="36"/>
                  <a:pt x="65" y="36"/>
                </a:cubicBezTo>
                <a:cubicBezTo>
                  <a:pt x="69" y="29"/>
                  <a:pt x="69" y="29"/>
                  <a:pt x="69" y="29"/>
                </a:cubicBezTo>
                <a:cubicBezTo>
                  <a:pt x="76" y="16"/>
                  <a:pt x="89" y="8"/>
                  <a:pt x="104" y="8"/>
                </a:cubicBezTo>
                <a:cubicBezTo>
                  <a:pt x="126" y="8"/>
                  <a:pt x="144" y="26"/>
                  <a:pt x="144" y="48"/>
                </a:cubicBezTo>
                <a:cubicBezTo>
                  <a:pt x="144" y="49"/>
                  <a:pt x="144" y="49"/>
                  <a:pt x="144" y="50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43" y="56"/>
                  <a:pt x="143" y="56"/>
                  <a:pt x="143" y="56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60" y="64"/>
                  <a:pt x="168" y="75"/>
                  <a:pt x="168" y="88"/>
                </a:cubicBezTo>
                <a:cubicBezTo>
                  <a:pt x="168" y="106"/>
                  <a:pt x="154" y="120"/>
                  <a:pt x="136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2" y="120"/>
                  <a:pt x="100" y="122"/>
                  <a:pt x="100" y="124"/>
                </a:cubicBezTo>
                <a:cubicBezTo>
                  <a:pt x="100" y="126"/>
                  <a:pt x="102" y="128"/>
                  <a:pt x="104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58" y="128"/>
                  <a:pt x="176" y="110"/>
                  <a:pt x="176" y="88"/>
                </a:cubicBezTo>
                <a:cubicBezTo>
                  <a:pt x="176" y="72"/>
                  <a:pt x="166" y="57"/>
                  <a:pt x="152" y="5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3"/>
          <p:cNvSpPr>
            <a:spLocks noEditPoints="1"/>
          </p:cNvSpPr>
          <p:nvPr/>
        </p:nvSpPr>
        <p:spPr bwMode="auto">
          <a:xfrm>
            <a:off x="9669463" y="1592263"/>
            <a:ext cx="557212" cy="481013"/>
          </a:xfrm>
          <a:custGeom>
            <a:avLst/>
            <a:gdLst>
              <a:gd name="T0" fmla="*/ 86 w 176"/>
              <a:gd name="T1" fmla="*/ 101 h 152"/>
              <a:gd name="T2" fmla="*/ 85 w 176"/>
              <a:gd name="T3" fmla="*/ 100 h 152"/>
              <a:gd name="T4" fmla="*/ 69 w 176"/>
              <a:gd name="T5" fmla="*/ 96 h 152"/>
              <a:gd name="T6" fmla="*/ 64 w 176"/>
              <a:gd name="T7" fmla="*/ 102 h 152"/>
              <a:gd name="T8" fmla="*/ 73 w 176"/>
              <a:gd name="T9" fmla="*/ 105 h 152"/>
              <a:gd name="T10" fmla="*/ 79 w 176"/>
              <a:gd name="T11" fmla="*/ 146 h 152"/>
              <a:gd name="T12" fmla="*/ 72 w 176"/>
              <a:gd name="T13" fmla="*/ 124 h 152"/>
              <a:gd name="T14" fmla="*/ 76 w 176"/>
              <a:gd name="T15" fmla="*/ 120 h 152"/>
              <a:gd name="T16" fmla="*/ 82 w 176"/>
              <a:gd name="T17" fmla="*/ 124 h 152"/>
              <a:gd name="T18" fmla="*/ 88 w 176"/>
              <a:gd name="T19" fmla="*/ 105 h 152"/>
              <a:gd name="T20" fmla="*/ 152 w 176"/>
              <a:gd name="T21" fmla="*/ 51 h 152"/>
              <a:gd name="T22" fmla="*/ 104 w 176"/>
              <a:gd name="T23" fmla="*/ 0 h 152"/>
              <a:gd name="T24" fmla="*/ 52 w 176"/>
              <a:gd name="T25" fmla="*/ 24 h 152"/>
              <a:gd name="T26" fmla="*/ 25 w 176"/>
              <a:gd name="T27" fmla="*/ 58 h 152"/>
              <a:gd name="T28" fmla="*/ 36 w 176"/>
              <a:gd name="T29" fmla="*/ 128 h 152"/>
              <a:gd name="T30" fmla="*/ 56 w 176"/>
              <a:gd name="T31" fmla="*/ 124 h 152"/>
              <a:gd name="T32" fmla="*/ 36 w 176"/>
              <a:gd name="T33" fmla="*/ 120 h 152"/>
              <a:gd name="T34" fmla="*/ 27 w 176"/>
              <a:gd name="T35" fmla="*/ 65 h 152"/>
              <a:gd name="T36" fmla="*/ 32 w 176"/>
              <a:gd name="T37" fmla="*/ 56 h 152"/>
              <a:gd name="T38" fmla="*/ 52 w 176"/>
              <a:gd name="T39" fmla="*/ 32 h 152"/>
              <a:gd name="T40" fmla="*/ 65 w 176"/>
              <a:gd name="T41" fmla="*/ 36 h 152"/>
              <a:gd name="T42" fmla="*/ 104 w 176"/>
              <a:gd name="T43" fmla="*/ 8 h 152"/>
              <a:gd name="T44" fmla="*/ 144 w 176"/>
              <a:gd name="T45" fmla="*/ 50 h 152"/>
              <a:gd name="T46" fmla="*/ 143 w 176"/>
              <a:gd name="T47" fmla="*/ 56 h 152"/>
              <a:gd name="T48" fmla="*/ 168 w 176"/>
              <a:gd name="T49" fmla="*/ 88 h 152"/>
              <a:gd name="T50" fmla="*/ 124 w 176"/>
              <a:gd name="T51" fmla="*/ 120 h 152"/>
              <a:gd name="T52" fmla="*/ 124 w 176"/>
              <a:gd name="T53" fmla="*/ 128 h 152"/>
              <a:gd name="T54" fmla="*/ 176 w 176"/>
              <a:gd name="T55" fmla="*/ 88 h 152"/>
              <a:gd name="T56" fmla="*/ 109 w 176"/>
              <a:gd name="T57" fmla="*/ 144 h 152"/>
              <a:gd name="T58" fmla="*/ 112 w 176"/>
              <a:gd name="T59" fmla="*/ 124 h 152"/>
              <a:gd name="T60" fmla="*/ 95 w 176"/>
              <a:gd name="T61" fmla="*/ 110 h 152"/>
              <a:gd name="T62" fmla="*/ 98 w 176"/>
              <a:gd name="T63" fmla="*/ 136 h 152"/>
              <a:gd name="T64" fmla="*/ 100 w 176"/>
              <a:gd name="T65" fmla="*/ 125 h 152"/>
              <a:gd name="T66" fmla="*/ 92 w 176"/>
              <a:gd name="T67" fmla="*/ 126 h 152"/>
              <a:gd name="T68" fmla="*/ 88 w 176"/>
              <a:gd name="T69" fmla="*/ 146 h 152"/>
              <a:gd name="T70" fmla="*/ 91 w 176"/>
              <a:gd name="T71" fmla="*/ 148 h 152"/>
              <a:gd name="T72" fmla="*/ 107 w 176"/>
              <a:gd name="T73" fmla="*/ 152 h 152"/>
              <a:gd name="T74" fmla="*/ 112 w 176"/>
              <a:gd name="T75" fmla="*/ 14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52">
                <a:moveTo>
                  <a:pt x="88" y="102"/>
                </a:moveTo>
                <a:cubicBezTo>
                  <a:pt x="87" y="101"/>
                  <a:pt x="86" y="101"/>
                  <a:pt x="86" y="101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69" y="96"/>
                  <a:pt x="69" y="96"/>
                  <a:pt x="69" y="96"/>
                </a:cubicBezTo>
                <a:cubicBezTo>
                  <a:pt x="69" y="96"/>
                  <a:pt x="69" y="96"/>
                  <a:pt x="69" y="96"/>
                </a:cubicBezTo>
                <a:cubicBezTo>
                  <a:pt x="68" y="96"/>
                  <a:pt x="67" y="96"/>
                  <a:pt x="66" y="97"/>
                </a:cubicBezTo>
                <a:cubicBezTo>
                  <a:pt x="64" y="98"/>
                  <a:pt x="63" y="100"/>
                  <a:pt x="64" y="102"/>
                </a:cubicBezTo>
                <a:cubicBezTo>
                  <a:pt x="65" y="103"/>
                  <a:pt x="66" y="104"/>
                  <a:pt x="67" y="104"/>
                </a:cubicBezTo>
                <a:cubicBezTo>
                  <a:pt x="73" y="105"/>
                  <a:pt x="73" y="105"/>
                  <a:pt x="73" y="105"/>
                </a:cubicBezTo>
                <a:cubicBezTo>
                  <a:pt x="68" y="110"/>
                  <a:pt x="64" y="116"/>
                  <a:pt x="64" y="124"/>
                </a:cubicBezTo>
                <a:cubicBezTo>
                  <a:pt x="64" y="134"/>
                  <a:pt x="70" y="143"/>
                  <a:pt x="79" y="146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76" y="136"/>
                  <a:pt x="72" y="130"/>
                  <a:pt x="72" y="124"/>
                </a:cubicBezTo>
                <a:cubicBezTo>
                  <a:pt x="72" y="119"/>
                  <a:pt x="74" y="114"/>
                  <a:pt x="78" y="111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6" y="121"/>
                  <a:pt x="76" y="122"/>
                  <a:pt x="76" y="123"/>
                </a:cubicBezTo>
                <a:cubicBezTo>
                  <a:pt x="78" y="125"/>
                  <a:pt x="80" y="125"/>
                  <a:pt x="82" y="124"/>
                </a:cubicBezTo>
                <a:cubicBezTo>
                  <a:pt x="83" y="124"/>
                  <a:pt x="84" y="123"/>
                  <a:pt x="84" y="122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88" y="104"/>
                  <a:pt x="88" y="103"/>
                  <a:pt x="88" y="102"/>
                </a:cubicBezTo>
                <a:moveTo>
                  <a:pt x="152" y="51"/>
                </a:moveTo>
                <a:cubicBezTo>
                  <a:pt x="152" y="50"/>
                  <a:pt x="152" y="49"/>
                  <a:pt x="152" y="48"/>
                </a:cubicBezTo>
                <a:cubicBezTo>
                  <a:pt x="152" y="21"/>
                  <a:pt x="131" y="0"/>
                  <a:pt x="104" y="0"/>
                </a:cubicBezTo>
                <a:cubicBezTo>
                  <a:pt x="86" y="0"/>
                  <a:pt x="70" y="10"/>
                  <a:pt x="62" y="26"/>
                </a:cubicBezTo>
                <a:cubicBezTo>
                  <a:pt x="59" y="25"/>
                  <a:pt x="55" y="24"/>
                  <a:pt x="52" y="24"/>
                </a:cubicBezTo>
                <a:cubicBezTo>
                  <a:pt x="37" y="24"/>
                  <a:pt x="24" y="37"/>
                  <a:pt x="24" y="52"/>
                </a:cubicBezTo>
                <a:cubicBezTo>
                  <a:pt x="24" y="54"/>
                  <a:pt x="24" y="56"/>
                  <a:pt x="25" y="58"/>
                </a:cubicBezTo>
                <a:cubicBezTo>
                  <a:pt x="10" y="63"/>
                  <a:pt x="0" y="76"/>
                  <a:pt x="0" y="92"/>
                </a:cubicBezTo>
                <a:cubicBezTo>
                  <a:pt x="0" y="112"/>
                  <a:pt x="16" y="128"/>
                  <a:pt x="36" y="128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4" y="128"/>
                  <a:pt x="56" y="126"/>
                  <a:pt x="56" y="124"/>
                </a:cubicBezTo>
                <a:cubicBezTo>
                  <a:pt x="56" y="122"/>
                  <a:pt x="54" y="120"/>
                  <a:pt x="52" y="12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1" y="120"/>
                  <a:pt x="8" y="107"/>
                  <a:pt x="8" y="92"/>
                </a:cubicBezTo>
                <a:cubicBezTo>
                  <a:pt x="8" y="80"/>
                  <a:pt x="16" y="69"/>
                  <a:pt x="27" y="65"/>
                </a:cubicBezTo>
                <a:cubicBezTo>
                  <a:pt x="34" y="63"/>
                  <a:pt x="34" y="63"/>
                  <a:pt x="34" y="63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5"/>
                  <a:pt x="32" y="53"/>
                  <a:pt x="32" y="52"/>
                </a:cubicBezTo>
                <a:cubicBezTo>
                  <a:pt x="32" y="41"/>
                  <a:pt x="41" y="32"/>
                  <a:pt x="52" y="32"/>
                </a:cubicBezTo>
                <a:cubicBezTo>
                  <a:pt x="54" y="32"/>
                  <a:pt x="57" y="32"/>
                  <a:pt x="59" y="33"/>
                </a:cubicBezTo>
                <a:cubicBezTo>
                  <a:pt x="65" y="36"/>
                  <a:pt x="65" y="36"/>
                  <a:pt x="65" y="36"/>
                </a:cubicBezTo>
                <a:cubicBezTo>
                  <a:pt x="69" y="29"/>
                  <a:pt x="69" y="29"/>
                  <a:pt x="69" y="29"/>
                </a:cubicBezTo>
                <a:cubicBezTo>
                  <a:pt x="76" y="16"/>
                  <a:pt x="89" y="8"/>
                  <a:pt x="104" y="8"/>
                </a:cubicBezTo>
                <a:cubicBezTo>
                  <a:pt x="126" y="8"/>
                  <a:pt x="144" y="26"/>
                  <a:pt x="144" y="48"/>
                </a:cubicBezTo>
                <a:cubicBezTo>
                  <a:pt x="144" y="49"/>
                  <a:pt x="144" y="49"/>
                  <a:pt x="144" y="50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43" y="56"/>
                  <a:pt x="143" y="56"/>
                  <a:pt x="143" y="56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60" y="64"/>
                  <a:pt x="168" y="75"/>
                  <a:pt x="168" y="88"/>
                </a:cubicBezTo>
                <a:cubicBezTo>
                  <a:pt x="168" y="106"/>
                  <a:pt x="154" y="120"/>
                  <a:pt x="136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2" y="120"/>
                  <a:pt x="120" y="122"/>
                  <a:pt x="120" y="124"/>
                </a:cubicBezTo>
                <a:cubicBezTo>
                  <a:pt x="120" y="126"/>
                  <a:pt x="122" y="128"/>
                  <a:pt x="124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58" y="128"/>
                  <a:pt x="176" y="110"/>
                  <a:pt x="176" y="88"/>
                </a:cubicBezTo>
                <a:cubicBezTo>
                  <a:pt x="176" y="72"/>
                  <a:pt x="166" y="57"/>
                  <a:pt x="152" y="51"/>
                </a:cubicBezTo>
                <a:moveTo>
                  <a:pt x="109" y="144"/>
                </a:moveTo>
                <a:cubicBezTo>
                  <a:pt x="103" y="143"/>
                  <a:pt x="103" y="143"/>
                  <a:pt x="103" y="143"/>
                </a:cubicBezTo>
                <a:cubicBezTo>
                  <a:pt x="108" y="138"/>
                  <a:pt x="112" y="132"/>
                  <a:pt x="112" y="124"/>
                </a:cubicBezTo>
                <a:cubicBezTo>
                  <a:pt x="112" y="114"/>
                  <a:pt x="106" y="106"/>
                  <a:pt x="98" y="102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100" y="113"/>
                  <a:pt x="104" y="118"/>
                  <a:pt x="104" y="124"/>
                </a:cubicBezTo>
                <a:cubicBezTo>
                  <a:pt x="104" y="129"/>
                  <a:pt x="102" y="133"/>
                  <a:pt x="98" y="136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0" y="127"/>
                  <a:pt x="100" y="126"/>
                  <a:pt x="100" y="125"/>
                </a:cubicBezTo>
                <a:cubicBezTo>
                  <a:pt x="99" y="123"/>
                  <a:pt x="96" y="123"/>
                  <a:pt x="94" y="124"/>
                </a:cubicBezTo>
                <a:cubicBezTo>
                  <a:pt x="93" y="124"/>
                  <a:pt x="93" y="125"/>
                  <a:pt x="92" y="126"/>
                </a:cubicBezTo>
                <a:cubicBezTo>
                  <a:pt x="88" y="143"/>
                  <a:pt x="88" y="143"/>
                  <a:pt x="88" y="143"/>
                </a:cubicBezTo>
                <a:cubicBezTo>
                  <a:pt x="88" y="144"/>
                  <a:pt x="88" y="145"/>
                  <a:pt x="88" y="146"/>
                </a:cubicBezTo>
                <a:cubicBezTo>
                  <a:pt x="89" y="147"/>
                  <a:pt x="90" y="147"/>
                  <a:pt x="91" y="148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107" y="152"/>
                  <a:pt x="107" y="152"/>
                  <a:pt x="107" y="152"/>
                </a:cubicBezTo>
                <a:cubicBezTo>
                  <a:pt x="108" y="152"/>
                  <a:pt x="109" y="152"/>
                  <a:pt x="110" y="152"/>
                </a:cubicBezTo>
                <a:cubicBezTo>
                  <a:pt x="112" y="151"/>
                  <a:pt x="113" y="148"/>
                  <a:pt x="112" y="146"/>
                </a:cubicBezTo>
                <a:cubicBezTo>
                  <a:pt x="111" y="145"/>
                  <a:pt x="110" y="145"/>
                  <a:pt x="109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4"/>
          <p:cNvSpPr>
            <a:spLocks noEditPoints="1"/>
          </p:cNvSpPr>
          <p:nvPr/>
        </p:nvSpPr>
        <p:spPr bwMode="auto">
          <a:xfrm>
            <a:off x="10733088" y="1554163"/>
            <a:ext cx="557212" cy="557213"/>
          </a:xfrm>
          <a:custGeom>
            <a:avLst/>
            <a:gdLst>
              <a:gd name="T0" fmla="*/ 24 w 176"/>
              <a:gd name="T1" fmla="*/ 128 h 176"/>
              <a:gd name="T2" fmla="*/ 0 w 176"/>
              <a:gd name="T3" fmla="*/ 152 h 176"/>
              <a:gd name="T4" fmla="*/ 24 w 176"/>
              <a:gd name="T5" fmla="*/ 176 h 176"/>
              <a:gd name="T6" fmla="*/ 48 w 176"/>
              <a:gd name="T7" fmla="*/ 152 h 176"/>
              <a:gd name="T8" fmla="*/ 24 w 176"/>
              <a:gd name="T9" fmla="*/ 128 h 176"/>
              <a:gd name="T10" fmla="*/ 24 w 176"/>
              <a:gd name="T11" fmla="*/ 168 h 176"/>
              <a:gd name="T12" fmla="*/ 8 w 176"/>
              <a:gd name="T13" fmla="*/ 152 h 176"/>
              <a:gd name="T14" fmla="*/ 24 w 176"/>
              <a:gd name="T15" fmla="*/ 136 h 176"/>
              <a:gd name="T16" fmla="*/ 40 w 176"/>
              <a:gd name="T17" fmla="*/ 152 h 176"/>
              <a:gd name="T18" fmla="*/ 24 w 176"/>
              <a:gd name="T19" fmla="*/ 168 h 176"/>
              <a:gd name="T20" fmla="*/ 4 w 176"/>
              <a:gd name="T21" fmla="*/ 40 h 176"/>
              <a:gd name="T22" fmla="*/ 0 w 176"/>
              <a:gd name="T23" fmla="*/ 44 h 176"/>
              <a:gd name="T24" fmla="*/ 4 w 176"/>
              <a:gd name="T25" fmla="*/ 48 h 176"/>
              <a:gd name="T26" fmla="*/ 128 w 176"/>
              <a:gd name="T27" fmla="*/ 172 h 176"/>
              <a:gd name="T28" fmla="*/ 132 w 176"/>
              <a:gd name="T29" fmla="*/ 176 h 176"/>
              <a:gd name="T30" fmla="*/ 136 w 176"/>
              <a:gd name="T31" fmla="*/ 172 h 176"/>
              <a:gd name="T32" fmla="*/ 4 w 176"/>
              <a:gd name="T33" fmla="*/ 40 h 176"/>
              <a:gd name="T34" fmla="*/ 4 w 176"/>
              <a:gd name="T35" fmla="*/ 80 h 176"/>
              <a:gd name="T36" fmla="*/ 0 w 176"/>
              <a:gd name="T37" fmla="*/ 84 h 176"/>
              <a:gd name="T38" fmla="*/ 4 w 176"/>
              <a:gd name="T39" fmla="*/ 88 h 176"/>
              <a:gd name="T40" fmla="*/ 88 w 176"/>
              <a:gd name="T41" fmla="*/ 172 h 176"/>
              <a:gd name="T42" fmla="*/ 92 w 176"/>
              <a:gd name="T43" fmla="*/ 176 h 176"/>
              <a:gd name="T44" fmla="*/ 96 w 176"/>
              <a:gd name="T45" fmla="*/ 172 h 176"/>
              <a:gd name="T46" fmla="*/ 4 w 176"/>
              <a:gd name="T47" fmla="*/ 80 h 176"/>
              <a:gd name="T48" fmla="*/ 4 w 176"/>
              <a:gd name="T49" fmla="*/ 0 h 176"/>
              <a:gd name="T50" fmla="*/ 0 w 176"/>
              <a:gd name="T51" fmla="*/ 4 h 176"/>
              <a:gd name="T52" fmla="*/ 4 w 176"/>
              <a:gd name="T53" fmla="*/ 8 h 176"/>
              <a:gd name="T54" fmla="*/ 168 w 176"/>
              <a:gd name="T55" fmla="*/ 172 h 176"/>
              <a:gd name="T56" fmla="*/ 172 w 176"/>
              <a:gd name="T57" fmla="*/ 176 h 176"/>
              <a:gd name="T58" fmla="*/ 176 w 176"/>
              <a:gd name="T59" fmla="*/ 172 h 176"/>
              <a:gd name="T60" fmla="*/ 4 w 176"/>
              <a:gd name="T6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6" h="176">
                <a:moveTo>
                  <a:pt x="24" y="128"/>
                </a:moveTo>
                <a:cubicBezTo>
                  <a:pt x="11" y="128"/>
                  <a:pt x="0" y="139"/>
                  <a:pt x="0" y="152"/>
                </a:cubicBezTo>
                <a:cubicBezTo>
                  <a:pt x="0" y="165"/>
                  <a:pt x="11" y="176"/>
                  <a:pt x="24" y="176"/>
                </a:cubicBezTo>
                <a:cubicBezTo>
                  <a:pt x="37" y="176"/>
                  <a:pt x="48" y="165"/>
                  <a:pt x="48" y="152"/>
                </a:cubicBezTo>
                <a:cubicBezTo>
                  <a:pt x="48" y="139"/>
                  <a:pt x="37" y="128"/>
                  <a:pt x="24" y="128"/>
                </a:cubicBezTo>
                <a:moveTo>
                  <a:pt x="24" y="168"/>
                </a:moveTo>
                <a:cubicBezTo>
                  <a:pt x="15" y="168"/>
                  <a:pt x="8" y="161"/>
                  <a:pt x="8" y="152"/>
                </a:cubicBezTo>
                <a:cubicBezTo>
                  <a:pt x="8" y="143"/>
                  <a:pt x="15" y="136"/>
                  <a:pt x="24" y="136"/>
                </a:cubicBezTo>
                <a:cubicBezTo>
                  <a:pt x="33" y="136"/>
                  <a:pt x="40" y="143"/>
                  <a:pt x="40" y="152"/>
                </a:cubicBezTo>
                <a:cubicBezTo>
                  <a:pt x="40" y="161"/>
                  <a:pt x="33" y="168"/>
                  <a:pt x="24" y="168"/>
                </a:cubicBezTo>
                <a:moveTo>
                  <a:pt x="4" y="40"/>
                </a:move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72" y="48"/>
                  <a:pt x="128" y="104"/>
                  <a:pt x="128" y="172"/>
                </a:cubicBezTo>
                <a:cubicBezTo>
                  <a:pt x="128" y="174"/>
                  <a:pt x="130" y="176"/>
                  <a:pt x="132" y="176"/>
                </a:cubicBezTo>
                <a:cubicBezTo>
                  <a:pt x="134" y="176"/>
                  <a:pt x="136" y="174"/>
                  <a:pt x="136" y="172"/>
                </a:cubicBezTo>
                <a:cubicBezTo>
                  <a:pt x="136" y="99"/>
                  <a:pt x="77" y="40"/>
                  <a:pt x="4" y="40"/>
                </a:cubicBezTo>
                <a:moveTo>
                  <a:pt x="4" y="80"/>
                </a:moveTo>
                <a:cubicBezTo>
                  <a:pt x="2" y="80"/>
                  <a:pt x="0" y="82"/>
                  <a:pt x="0" y="84"/>
                </a:cubicBezTo>
                <a:cubicBezTo>
                  <a:pt x="0" y="86"/>
                  <a:pt x="2" y="88"/>
                  <a:pt x="4" y="88"/>
                </a:cubicBezTo>
                <a:cubicBezTo>
                  <a:pt x="50" y="88"/>
                  <a:pt x="88" y="126"/>
                  <a:pt x="88" y="172"/>
                </a:cubicBezTo>
                <a:cubicBezTo>
                  <a:pt x="88" y="174"/>
                  <a:pt x="90" y="176"/>
                  <a:pt x="92" y="176"/>
                </a:cubicBezTo>
                <a:cubicBezTo>
                  <a:pt x="94" y="176"/>
                  <a:pt x="96" y="174"/>
                  <a:pt x="96" y="172"/>
                </a:cubicBezTo>
                <a:cubicBezTo>
                  <a:pt x="96" y="121"/>
                  <a:pt x="55" y="80"/>
                  <a:pt x="4" y="80"/>
                </a:cubicBezTo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95" y="8"/>
                  <a:pt x="168" y="81"/>
                  <a:pt x="168" y="172"/>
                </a:cubicBezTo>
                <a:cubicBezTo>
                  <a:pt x="168" y="174"/>
                  <a:pt x="170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77"/>
                  <a:pt x="99" y="0"/>
                  <a:pt x="4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5"/>
          <p:cNvSpPr>
            <a:spLocks noEditPoints="1"/>
          </p:cNvSpPr>
          <p:nvPr/>
        </p:nvSpPr>
        <p:spPr bwMode="auto">
          <a:xfrm>
            <a:off x="1163638" y="2617788"/>
            <a:ext cx="557212" cy="557213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60 h 176"/>
              <a:gd name="T8" fmla="*/ 16 w 176"/>
              <a:gd name="T9" fmla="*/ 176 h 176"/>
              <a:gd name="T10" fmla="*/ 160 w 176"/>
              <a:gd name="T11" fmla="*/ 176 h 176"/>
              <a:gd name="T12" fmla="*/ 176 w 176"/>
              <a:gd name="T13" fmla="*/ 160 h 176"/>
              <a:gd name="T14" fmla="*/ 176 w 176"/>
              <a:gd name="T15" fmla="*/ 16 h 176"/>
              <a:gd name="T16" fmla="*/ 160 w 176"/>
              <a:gd name="T17" fmla="*/ 0 h 176"/>
              <a:gd name="T18" fmla="*/ 168 w 176"/>
              <a:gd name="T19" fmla="*/ 160 h 176"/>
              <a:gd name="T20" fmla="*/ 160 w 176"/>
              <a:gd name="T21" fmla="*/ 168 h 176"/>
              <a:gd name="T22" fmla="*/ 16 w 176"/>
              <a:gd name="T23" fmla="*/ 168 h 176"/>
              <a:gd name="T24" fmla="*/ 8 w 176"/>
              <a:gd name="T25" fmla="*/ 160 h 176"/>
              <a:gd name="T26" fmla="*/ 8 w 176"/>
              <a:gd name="T27" fmla="*/ 16 h 176"/>
              <a:gd name="T28" fmla="*/ 16 w 176"/>
              <a:gd name="T29" fmla="*/ 8 h 176"/>
              <a:gd name="T30" fmla="*/ 160 w 176"/>
              <a:gd name="T31" fmla="*/ 8 h 176"/>
              <a:gd name="T32" fmla="*/ 168 w 176"/>
              <a:gd name="T33" fmla="*/ 16 h 176"/>
              <a:gd name="T34" fmla="*/ 168 w 176"/>
              <a:gd name="T35" fmla="*/ 160 h 176"/>
              <a:gd name="T36" fmla="*/ 48 w 176"/>
              <a:gd name="T37" fmla="*/ 36 h 176"/>
              <a:gd name="T38" fmla="*/ 40 w 176"/>
              <a:gd name="T39" fmla="*/ 36 h 176"/>
              <a:gd name="T40" fmla="*/ 36 w 176"/>
              <a:gd name="T41" fmla="*/ 40 h 176"/>
              <a:gd name="T42" fmla="*/ 40 w 176"/>
              <a:gd name="T43" fmla="*/ 44 h 176"/>
              <a:gd name="T44" fmla="*/ 48 w 176"/>
              <a:gd name="T45" fmla="*/ 44 h 176"/>
              <a:gd name="T46" fmla="*/ 132 w 176"/>
              <a:gd name="T47" fmla="*/ 128 h 176"/>
              <a:gd name="T48" fmla="*/ 132 w 176"/>
              <a:gd name="T49" fmla="*/ 136 h 176"/>
              <a:gd name="T50" fmla="*/ 136 w 176"/>
              <a:gd name="T51" fmla="*/ 140 h 176"/>
              <a:gd name="T52" fmla="*/ 140 w 176"/>
              <a:gd name="T53" fmla="*/ 136 h 176"/>
              <a:gd name="T54" fmla="*/ 140 w 176"/>
              <a:gd name="T55" fmla="*/ 128 h 176"/>
              <a:gd name="T56" fmla="*/ 48 w 176"/>
              <a:gd name="T57" fmla="*/ 36 h 176"/>
              <a:gd name="T58" fmla="*/ 52 w 176"/>
              <a:gd name="T59" fmla="*/ 108 h 176"/>
              <a:gd name="T60" fmla="*/ 36 w 176"/>
              <a:gd name="T61" fmla="*/ 124 h 176"/>
              <a:gd name="T62" fmla="*/ 52 w 176"/>
              <a:gd name="T63" fmla="*/ 140 h 176"/>
              <a:gd name="T64" fmla="*/ 68 w 176"/>
              <a:gd name="T65" fmla="*/ 124 h 176"/>
              <a:gd name="T66" fmla="*/ 52 w 176"/>
              <a:gd name="T67" fmla="*/ 108 h 176"/>
              <a:gd name="T68" fmla="*/ 52 w 176"/>
              <a:gd name="T69" fmla="*/ 132 h 176"/>
              <a:gd name="T70" fmla="*/ 44 w 176"/>
              <a:gd name="T71" fmla="*/ 124 h 176"/>
              <a:gd name="T72" fmla="*/ 52 w 176"/>
              <a:gd name="T73" fmla="*/ 116 h 176"/>
              <a:gd name="T74" fmla="*/ 60 w 176"/>
              <a:gd name="T75" fmla="*/ 124 h 176"/>
              <a:gd name="T76" fmla="*/ 52 w 176"/>
              <a:gd name="T77" fmla="*/ 132 h 176"/>
              <a:gd name="T78" fmla="*/ 48 w 176"/>
              <a:gd name="T79" fmla="*/ 60 h 176"/>
              <a:gd name="T80" fmla="*/ 40 w 176"/>
              <a:gd name="T81" fmla="*/ 60 h 176"/>
              <a:gd name="T82" fmla="*/ 36 w 176"/>
              <a:gd name="T83" fmla="*/ 64 h 176"/>
              <a:gd name="T84" fmla="*/ 40 w 176"/>
              <a:gd name="T85" fmla="*/ 68 h 176"/>
              <a:gd name="T86" fmla="*/ 48 w 176"/>
              <a:gd name="T87" fmla="*/ 68 h 176"/>
              <a:gd name="T88" fmla="*/ 108 w 176"/>
              <a:gd name="T89" fmla="*/ 128 h 176"/>
              <a:gd name="T90" fmla="*/ 108 w 176"/>
              <a:gd name="T91" fmla="*/ 136 h 176"/>
              <a:gd name="T92" fmla="*/ 112 w 176"/>
              <a:gd name="T93" fmla="*/ 140 h 176"/>
              <a:gd name="T94" fmla="*/ 116 w 176"/>
              <a:gd name="T95" fmla="*/ 136 h 176"/>
              <a:gd name="T96" fmla="*/ 116 w 176"/>
              <a:gd name="T97" fmla="*/ 128 h 176"/>
              <a:gd name="T98" fmla="*/ 48 w 176"/>
              <a:gd name="T99" fmla="*/ 60 h 176"/>
              <a:gd name="T100" fmla="*/ 48 w 176"/>
              <a:gd name="T101" fmla="*/ 84 h 176"/>
              <a:gd name="T102" fmla="*/ 40 w 176"/>
              <a:gd name="T103" fmla="*/ 84 h 176"/>
              <a:gd name="T104" fmla="*/ 36 w 176"/>
              <a:gd name="T105" fmla="*/ 88 h 176"/>
              <a:gd name="T106" fmla="*/ 40 w 176"/>
              <a:gd name="T107" fmla="*/ 92 h 176"/>
              <a:gd name="T108" fmla="*/ 48 w 176"/>
              <a:gd name="T109" fmla="*/ 92 h 176"/>
              <a:gd name="T110" fmla="*/ 84 w 176"/>
              <a:gd name="T111" fmla="*/ 128 h 176"/>
              <a:gd name="T112" fmla="*/ 84 w 176"/>
              <a:gd name="T113" fmla="*/ 136 h 176"/>
              <a:gd name="T114" fmla="*/ 88 w 176"/>
              <a:gd name="T115" fmla="*/ 140 h 176"/>
              <a:gd name="T116" fmla="*/ 92 w 176"/>
              <a:gd name="T117" fmla="*/ 136 h 176"/>
              <a:gd name="T118" fmla="*/ 92 w 176"/>
              <a:gd name="T119" fmla="*/ 128 h 176"/>
              <a:gd name="T120" fmla="*/ 48 w 176"/>
              <a:gd name="T121" fmla="*/ 8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48" y="36"/>
                </a:moveTo>
                <a:cubicBezTo>
                  <a:pt x="40" y="36"/>
                  <a:pt x="40" y="36"/>
                  <a:pt x="40" y="36"/>
                </a:cubicBezTo>
                <a:cubicBezTo>
                  <a:pt x="38" y="36"/>
                  <a:pt x="36" y="38"/>
                  <a:pt x="36" y="40"/>
                </a:cubicBezTo>
                <a:cubicBezTo>
                  <a:pt x="36" y="42"/>
                  <a:pt x="38" y="44"/>
                  <a:pt x="40" y="44"/>
                </a:cubicBezTo>
                <a:cubicBezTo>
                  <a:pt x="48" y="44"/>
                  <a:pt x="48" y="44"/>
                  <a:pt x="48" y="44"/>
                </a:cubicBezTo>
                <a:cubicBezTo>
                  <a:pt x="94" y="44"/>
                  <a:pt x="132" y="82"/>
                  <a:pt x="132" y="128"/>
                </a:cubicBezTo>
                <a:cubicBezTo>
                  <a:pt x="132" y="136"/>
                  <a:pt x="132" y="136"/>
                  <a:pt x="132" y="136"/>
                </a:cubicBezTo>
                <a:cubicBezTo>
                  <a:pt x="132" y="138"/>
                  <a:pt x="134" y="140"/>
                  <a:pt x="136" y="140"/>
                </a:cubicBezTo>
                <a:cubicBezTo>
                  <a:pt x="138" y="140"/>
                  <a:pt x="140" y="138"/>
                  <a:pt x="140" y="136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0" y="77"/>
                  <a:pt x="99" y="36"/>
                  <a:pt x="48" y="36"/>
                </a:cubicBezTo>
                <a:moveTo>
                  <a:pt x="52" y="108"/>
                </a:moveTo>
                <a:cubicBezTo>
                  <a:pt x="43" y="108"/>
                  <a:pt x="36" y="115"/>
                  <a:pt x="36" y="124"/>
                </a:cubicBezTo>
                <a:cubicBezTo>
                  <a:pt x="36" y="133"/>
                  <a:pt x="43" y="140"/>
                  <a:pt x="52" y="140"/>
                </a:cubicBezTo>
                <a:cubicBezTo>
                  <a:pt x="61" y="140"/>
                  <a:pt x="68" y="133"/>
                  <a:pt x="68" y="124"/>
                </a:cubicBezTo>
                <a:cubicBezTo>
                  <a:pt x="68" y="115"/>
                  <a:pt x="61" y="108"/>
                  <a:pt x="52" y="108"/>
                </a:cubicBezTo>
                <a:moveTo>
                  <a:pt x="52" y="132"/>
                </a:moveTo>
                <a:cubicBezTo>
                  <a:pt x="48" y="132"/>
                  <a:pt x="44" y="128"/>
                  <a:pt x="44" y="124"/>
                </a:cubicBezTo>
                <a:cubicBezTo>
                  <a:pt x="44" y="120"/>
                  <a:pt x="48" y="116"/>
                  <a:pt x="52" y="116"/>
                </a:cubicBezTo>
                <a:cubicBezTo>
                  <a:pt x="56" y="116"/>
                  <a:pt x="60" y="120"/>
                  <a:pt x="60" y="124"/>
                </a:cubicBezTo>
                <a:cubicBezTo>
                  <a:pt x="60" y="128"/>
                  <a:pt x="56" y="132"/>
                  <a:pt x="52" y="132"/>
                </a:cubicBezTo>
                <a:moveTo>
                  <a:pt x="48" y="60"/>
                </a:moveTo>
                <a:cubicBezTo>
                  <a:pt x="40" y="60"/>
                  <a:pt x="40" y="60"/>
                  <a:pt x="40" y="60"/>
                </a:cubicBezTo>
                <a:cubicBezTo>
                  <a:pt x="38" y="60"/>
                  <a:pt x="36" y="62"/>
                  <a:pt x="36" y="64"/>
                </a:cubicBezTo>
                <a:cubicBezTo>
                  <a:pt x="36" y="66"/>
                  <a:pt x="38" y="68"/>
                  <a:pt x="40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81" y="68"/>
                  <a:pt x="108" y="95"/>
                  <a:pt x="108" y="128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8" y="138"/>
                  <a:pt x="110" y="140"/>
                  <a:pt x="112" y="140"/>
                </a:cubicBezTo>
                <a:cubicBezTo>
                  <a:pt x="114" y="140"/>
                  <a:pt x="116" y="138"/>
                  <a:pt x="116" y="136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90"/>
                  <a:pt x="86" y="60"/>
                  <a:pt x="48" y="60"/>
                </a:cubicBezTo>
                <a:moveTo>
                  <a:pt x="48" y="84"/>
                </a:moveTo>
                <a:cubicBezTo>
                  <a:pt x="40" y="84"/>
                  <a:pt x="40" y="84"/>
                  <a:pt x="40" y="84"/>
                </a:cubicBezTo>
                <a:cubicBezTo>
                  <a:pt x="38" y="84"/>
                  <a:pt x="36" y="86"/>
                  <a:pt x="36" y="88"/>
                </a:cubicBezTo>
                <a:cubicBezTo>
                  <a:pt x="36" y="90"/>
                  <a:pt x="38" y="92"/>
                  <a:pt x="40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68" y="92"/>
                  <a:pt x="84" y="108"/>
                  <a:pt x="84" y="128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38"/>
                  <a:pt x="86" y="140"/>
                  <a:pt x="88" y="140"/>
                </a:cubicBezTo>
                <a:cubicBezTo>
                  <a:pt x="90" y="140"/>
                  <a:pt x="92" y="138"/>
                  <a:pt x="92" y="136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2" y="104"/>
                  <a:pt x="72" y="84"/>
                  <a:pt x="48" y="8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6"/>
          <p:cNvSpPr>
            <a:spLocks noEditPoints="1"/>
          </p:cNvSpPr>
          <p:nvPr/>
        </p:nvSpPr>
        <p:spPr bwMode="auto">
          <a:xfrm>
            <a:off x="2252663" y="2617788"/>
            <a:ext cx="506412" cy="557213"/>
          </a:xfrm>
          <a:custGeom>
            <a:avLst/>
            <a:gdLst>
              <a:gd name="T0" fmla="*/ 80 w 160"/>
              <a:gd name="T1" fmla="*/ 100 h 176"/>
              <a:gd name="T2" fmla="*/ 56 w 160"/>
              <a:gd name="T3" fmla="*/ 124 h 176"/>
              <a:gd name="T4" fmla="*/ 64 w 160"/>
              <a:gd name="T5" fmla="*/ 168 h 176"/>
              <a:gd name="T6" fmla="*/ 72 w 160"/>
              <a:gd name="T7" fmla="*/ 176 h 176"/>
              <a:gd name="T8" fmla="*/ 88 w 160"/>
              <a:gd name="T9" fmla="*/ 176 h 176"/>
              <a:gd name="T10" fmla="*/ 96 w 160"/>
              <a:gd name="T11" fmla="*/ 168 h 176"/>
              <a:gd name="T12" fmla="*/ 104 w 160"/>
              <a:gd name="T13" fmla="*/ 124 h 176"/>
              <a:gd name="T14" fmla="*/ 80 w 160"/>
              <a:gd name="T15" fmla="*/ 100 h 176"/>
              <a:gd name="T16" fmla="*/ 89 w 160"/>
              <a:gd name="T17" fmla="*/ 164 h 176"/>
              <a:gd name="T18" fmla="*/ 86 w 160"/>
              <a:gd name="T19" fmla="*/ 168 h 176"/>
              <a:gd name="T20" fmla="*/ 74 w 160"/>
              <a:gd name="T21" fmla="*/ 168 h 176"/>
              <a:gd name="T22" fmla="*/ 71 w 160"/>
              <a:gd name="T23" fmla="*/ 164 h 176"/>
              <a:gd name="T24" fmla="*/ 64 w 160"/>
              <a:gd name="T25" fmla="*/ 124 h 176"/>
              <a:gd name="T26" fmla="*/ 80 w 160"/>
              <a:gd name="T27" fmla="*/ 108 h 176"/>
              <a:gd name="T28" fmla="*/ 96 w 160"/>
              <a:gd name="T29" fmla="*/ 124 h 176"/>
              <a:gd name="T30" fmla="*/ 89 w 160"/>
              <a:gd name="T31" fmla="*/ 164 h 176"/>
              <a:gd name="T32" fmla="*/ 80 w 160"/>
              <a:gd name="T33" fmla="*/ 92 h 176"/>
              <a:gd name="T34" fmla="*/ 100 w 160"/>
              <a:gd name="T35" fmla="*/ 72 h 176"/>
              <a:gd name="T36" fmla="*/ 80 w 160"/>
              <a:gd name="T37" fmla="*/ 52 h 176"/>
              <a:gd name="T38" fmla="*/ 60 w 160"/>
              <a:gd name="T39" fmla="*/ 72 h 176"/>
              <a:gd name="T40" fmla="*/ 80 w 160"/>
              <a:gd name="T41" fmla="*/ 92 h 176"/>
              <a:gd name="T42" fmla="*/ 80 w 160"/>
              <a:gd name="T43" fmla="*/ 60 h 176"/>
              <a:gd name="T44" fmla="*/ 92 w 160"/>
              <a:gd name="T45" fmla="*/ 72 h 176"/>
              <a:gd name="T46" fmla="*/ 80 w 160"/>
              <a:gd name="T47" fmla="*/ 84 h 176"/>
              <a:gd name="T48" fmla="*/ 68 w 160"/>
              <a:gd name="T49" fmla="*/ 72 h 176"/>
              <a:gd name="T50" fmla="*/ 80 w 160"/>
              <a:gd name="T51" fmla="*/ 60 h 176"/>
              <a:gd name="T52" fmla="*/ 80 w 160"/>
              <a:gd name="T53" fmla="*/ 0 h 176"/>
              <a:gd name="T54" fmla="*/ 0 w 160"/>
              <a:gd name="T55" fmla="*/ 80 h 176"/>
              <a:gd name="T56" fmla="*/ 52 w 160"/>
              <a:gd name="T57" fmla="*/ 155 h 176"/>
              <a:gd name="T58" fmla="*/ 50 w 160"/>
              <a:gd name="T59" fmla="*/ 145 h 176"/>
              <a:gd name="T60" fmla="*/ 8 w 160"/>
              <a:gd name="T61" fmla="*/ 80 h 176"/>
              <a:gd name="T62" fmla="*/ 80 w 160"/>
              <a:gd name="T63" fmla="*/ 8 h 176"/>
              <a:gd name="T64" fmla="*/ 152 w 160"/>
              <a:gd name="T65" fmla="*/ 80 h 176"/>
              <a:gd name="T66" fmla="*/ 110 w 160"/>
              <a:gd name="T67" fmla="*/ 145 h 176"/>
              <a:gd name="T68" fmla="*/ 109 w 160"/>
              <a:gd name="T69" fmla="*/ 155 h 176"/>
              <a:gd name="T70" fmla="*/ 160 w 160"/>
              <a:gd name="T71" fmla="*/ 80 h 176"/>
              <a:gd name="T72" fmla="*/ 80 w 160"/>
              <a:gd name="T73" fmla="*/ 0 h 176"/>
              <a:gd name="T74" fmla="*/ 106 w 160"/>
              <a:gd name="T75" fmla="*/ 103 h 176"/>
              <a:gd name="T76" fmla="*/ 109 w 160"/>
              <a:gd name="T77" fmla="*/ 110 h 176"/>
              <a:gd name="T78" fmla="*/ 128 w 160"/>
              <a:gd name="T79" fmla="*/ 72 h 176"/>
              <a:gd name="T80" fmla="*/ 80 w 160"/>
              <a:gd name="T81" fmla="*/ 24 h 176"/>
              <a:gd name="T82" fmla="*/ 32 w 160"/>
              <a:gd name="T83" fmla="*/ 72 h 176"/>
              <a:gd name="T84" fmla="*/ 50 w 160"/>
              <a:gd name="T85" fmla="*/ 110 h 176"/>
              <a:gd name="T86" fmla="*/ 54 w 160"/>
              <a:gd name="T87" fmla="*/ 103 h 176"/>
              <a:gd name="T88" fmla="*/ 40 w 160"/>
              <a:gd name="T89" fmla="*/ 72 h 176"/>
              <a:gd name="T90" fmla="*/ 80 w 160"/>
              <a:gd name="T91" fmla="*/ 32 h 176"/>
              <a:gd name="T92" fmla="*/ 120 w 160"/>
              <a:gd name="T93" fmla="*/ 72 h 176"/>
              <a:gd name="T94" fmla="*/ 106 w 160"/>
              <a:gd name="T95" fmla="*/ 10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76">
                <a:moveTo>
                  <a:pt x="80" y="100"/>
                </a:moveTo>
                <a:cubicBezTo>
                  <a:pt x="60" y="100"/>
                  <a:pt x="56" y="112"/>
                  <a:pt x="56" y="124"/>
                </a:cubicBezTo>
                <a:cubicBezTo>
                  <a:pt x="56" y="136"/>
                  <a:pt x="60" y="160"/>
                  <a:pt x="64" y="168"/>
                </a:cubicBezTo>
                <a:cubicBezTo>
                  <a:pt x="68" y="176"/>
                  <a:pt x="72" y="176"/>
                  <a:pt x="72" y="176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88" y="176"/>
                  <a:pt x="92" y="176"/>
                  <a:pt x="96" y="168"/>
                </a:cubicBezTo>
                <a:cubicBezTo>
                  <a:pt x="100" y="160"/>
                  <a:pt x="104" y="136"/>
                  <a:pt x="104" y="124"/>
                </a:cubicBezTo>
                <a:cubicBezTo>
                  <a:pt x="104" y="112"/>
                  <a:pt x="100" y="100"/>
                  <a:pt x="80" y="100"/>
                </a:cubicBezTo>
                <a:moveTo>
                  <a:pt x="89" y="164"/>
                </a:moveTo>
                <a:cubicBezTo>
                  <a:pt x="88" y="166"/>
                  <a:pt x="87" y="168"/>
                  <a:pt x="86" y="168"/>
                </a:cubicBezTo>
                <a:cubicBezTo>
                  <a:pt x="74" y="168"/>
                  <a:pt x="74" y="168"/>
                  <a:pt x="74" y="168"/>
                </a:cubicBezTo>
                <a:cubicBezTo>
                  <a:pt x="73" y="168"/>
                  <a:pt x="72" y="166"/>
                  <a:pt x="71" y="164"/>
                </a:cubicBezTo>
                <a:cubicBezTo>
                  <a:pt x="68" y="158"/>
                  <a:pt x="64" y="135"/>
                  <a:pt x="64" y="124"/>
                </a:cubicBezTo>
                <a:cubicBezTo>
                  <a:pt x="64" y="112"/>
                  <a:pt x="68" y="108"/>
                  <a:pt x="80" y="108"/>
                </a:cubicBezTo>
                <a:cubicBezTo>
                  <a:pt x="92" y="108"/>
                  <a:pt x="96" y="112"/>
                  <a:pt x="96" y="124"/>
                </a:cubicBezTo>
                <a:cubicBezTo>
                  <a:pt x="96" y="135"/>
                  <a:pt x="92" y="158"/>
                  <a:pt x="89" y="164"/>
                </a:cubicBezTo>
                <a:moveTo>
                  <a:pt x="80" y="92"/>
                </a:moveTo>
                <a:cubicBezTo>
                  <a:pt x="91" y="92"/>
                  <a:pt x="100" y="83"/>
                  <a:pt x="100" y="72"/>
                </a:cubicBezTo>
                <a:cubicBezTo>
                  <a:pt x="100" y="61"/>
                  <a:pt x="91" y="52"/>
                  <a:pt x="80" y="52"/>
                </a:cubicBezTo>
                <a:cubicBezTo>
                  <a:pt x="69" y="52"/>
                  <a:pt x="60" y="61"/>
                  <a:pt x="60" y="72"/>
                </a:cubicBezTo>
                <a:cubicBezTo>
                  <a:pt x="60" y="83"/>
                  <a:pt x="69" y="92"/>
                  <a:pt x="80" y="92"/>
                </a:cubicBezTo>
                <a:moveTo>
                  <a:pt x="80" y="60"/>
                </a:moveTo>
                <a:cubicBezTo>
                  <a:pt x="87" y="60"/>
                  <a:pt x="92" y="65"/>
                  <a:pt x="92" y="72"/>
                </a:cubicBezTo>
                <a:cubicBezTo>
                  <a:pt x="92" y="79"/>
                  <a:pt x="87" y="84"/>
                  <a:pt x="80" y="84"/>
                </a:cubicBezTo>
                <a:cubicBezTo>
                  <a:pt x="73" y="84"/>
                  <a:pt x="68" y="79"/>
                  <a:pt x="68" y="72"/>
                </a:cubicBezTo>
                <a:cubicBezTo>
                  <a:pt x="68" y="65"/>
                  <a:pt x="73" y="60"/>
                  <a:pt x="80" y="60"/>
                </a:cubicBezTo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14"/>
                  <a:pt x="21" y="143"/>
                  <a:pt x="52" y="155"/>
                </a:cubicBezTo>
                <a:cubicBezTo>
                  <a:pt x="51" y="152"/>
                  <a:pt x="50" y="148"/>
                  <a:pt x="50" y="145"/>
                </a:cubicBezTo>
                <a:cubicBezTo>
                  <a:pt x="25" y="134"/>
                  <a:pt x="8" y="109"/>
                  <a:pt x="8" y="80"/>
                </a:cubicBezTo>
                <a:cubicBezTo>
                  <a:pt x="8" y="40"/>
                  <a:pt x="40" y="8"/>
                  <a:pt x="80" y="8"/>
                </a:cubicBezTo>
                <a:cubicBezTo>
                  <a:pt x="120" y="8"/>
                  <a:pt x="152" y="40"/>
                  <a:pt x="152" y="80"/>
                </a:cubicBezTo>
                <a:cubicBezTo>
                  <a:pt x="152" y="109"/>
                  <a:pt x="135" y="134"/>
                  <a:pt x="110" y="145"/>
                </a:cubicBezTo>
                <a:cubicBezTo>
                  <a:pt x="110" y="148"/>
                  <a:pt x="109" y="152"/>
                  <a:pt x="109" y="155"/>
                </a:cubicBezTo>
                <a:cubicBezTo>
                  <a:pt x="139" y="143"/>
                  <a:pt x="160" y="11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moveTo>
                  <a:pt x="106" y="103"/>
                </a:moveTo>
                <a:cubicBezTo>
                  <a:pt x="107" y="105"/>
                  <a:pt x="108" y="107"/>
                  <a:pt x="109" y="110"/>
                </a:cubicBezTo>
                <a:cubicBezTo>
                  <a:pt x="121" y="101"/>
                  <a:pt x="128" y="87"/>
                  <a:pt x="128" y="72"/>
                </a:cubicBezTo>
                <a:cubicBezTo>
                  <a:pt x="128" y="45"/>
                  <a:pt x="107" y="24"/>
                  <a:pt x="80" y="24"/>
                </a:cubicBezTo>
                <a:cubicBezTo>
                  <a:pt x="53" y="24"/>
                  <a:pt x="32" y="45"/>
                  <a:pt x="32" y="72"/>
                </a:cubicBezTo>
                <a:cubicBezTo>
                  <a:pt x="32" y="87"/>
                  <a:pt x="39" y="101"/>
                  <a:pt x="50" y="110"/>
                </a:cubicBezTo>
                <a:cubicBezTo>
                  <a:pt x="51" y="107"/>
                  <a:pt x="53" y="105"/>
                  <a:pt x="54" y="103"/>
                </a:cubicBezTo>
                <a:cubicBezTo>
                  <a:pt x="46" y="95"/>
                  <a:pt x="40" y="84"/>
                  <a:pt x="40" y="72"/>
                </a:cubicBezTo>
                <a:cubicBezTo>
                  <a:pt x="40" y="50"/>
                  <a:pt x="58" y="32"/>
                  <a:pt x="80" y="32"/>
                </a:cubicBezTo>
                <a:cubicBezTo>
                  <a:pt x="102" y="32"/>
                  <a:pt x="120" y="50"/>
                  <a:pt x="120" y="72"/>
                </a:cubicBezTo>
                <a:cubicBezTo>
                  <a:pt x="120" y="84"/>
                  <a:pt x="114" y="95"/>
                  <a:pt x="106" y="103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7"/>
          <p:cNvSpPr>
            <a:spLocks noEditPoints="1"/>
          </p:cNvSpPr>
          <p:nvPr/>
        </p:nvSpPr>
        <p:spPr bwMode="auto">
          <a:xfrm>
            <a:off x="3341688" y="2617788"/>
            <a:ext cx="455612" cy="557213"/>
          </a:xfrm>
          <a:custGeom>
            <a:avLst/>
            <a:gdLst>
              <a:gd name="T0" fmla="*/ 72 w 144"/>
              <a:gd name="T1" fmla="*/ 96 h 176"/>
              <a:gd name="T2" fmla="*/ 48 w 144"/>
              <a:gd name="T3" fmla="*/ 120 h 176"/>
              <a:gd name="T4" fmla="*/ 56 w 144"/>
              <a:gd name="T5" fmla="*/ 168 h 176"/>
              <a:gd name="T6" fmla="*/ 64 w 144"/>
              <a:gd name="T7" fmla="*/ 176 h 176"/>
              <a:gd name="T8" fmla="*/ 80 w 144"/>
              <a:gd name="T9" fmla="*/ 176 h 176"/>
              <a:gd name="T10" fmla="*/ 88 w 144"/>
              <a:gd name="T11" fmla="*/ 168 h 176"/>
              <a:gd name="T12" fmla="*/ 96 w 144"/>
              <a:gd name="T13" fmla="*/ 120 h 176"/>
              <a:gd name="T14" fmla="*/ 72 w 144"/>
              <a:gd name="T15" fmla="*/ 96 h 176"/>
              <a:gd name="T16" fmla="*/ 81 w 144"/>
              <a:gd name="T17" fmla="*/ 164 h 176"/>
              <a:gd name="T18" fmla="*/ 78 w 144"/>
              <a:gd name="T19" fmla="*/ 168 h 176"/>
              <a:gd name="T20" fmla="*/ 66 w 144"/>
              <a:gd name="T21" fmla="*/ 168 h 176"/>
              <a:gd name="T22" fmla="*/ 63 w 144"/>
              <a:gd name="T23" fmla="*/ 164 h 176"/>
              <a:gd name="T24" fmla="*/ 56 w 144"/>
              <a:gd name="T25" fmla="*/ 120 h 176"/>
              <a:gd name="T26" fmla="*/ 72 w 144"/>
              <a:gd name="T27" fmla="*/ 104 h 176"/>
              <a:gd name="T28" fmla="*/ 88 w 144"/>
              <a:gd name="T29" fmla="*/ 120 h 176"/>
              <a:gd name="T30" fmla="*/ 81 w 144"/>
              <a:gd name="T31" fmla="*/ 164 h 176"/>
              <a:gd name="T32" fmla="*/ 72 w 144"/>
              <a:gd name="T33" fmla="*/ 0 h 176"/>
              <a:gd name="T34" fmla="*/ 0 w 144"/>
              <a:gd name="T35" fmla="*/ 72 h 176"/>
              <a:gd name="T36" fmla="*/ 41 w 144"/>
              <a:gd name="T37" fmla="*/ 137 h 176"/>
              <a:gd name="T38" fmla="*/ 40 w 144"/>
              <a:gd name="T39" fmla="*/ 128 h 176"/>
              <a:gd name="T40" fmla="*/ 8 w 144"/>
              <a:gd name="T41" fmla="*/ 72 h 176"/>
              <a:gd name="T42" fmla="*/ 72 w 144"/>
              <a:gd name="T43" fmla="*/ 8 h 176"/>
              <a:gd name="T44" fmla="*/ 136 w 144"/>
              <a:gd name="T45" fmla="*/ 72 h 176"/>
              <a:gd name="T46" fmla="*/ 104 w 144"/>
              <a:gd name="T47" fmla="*/ 128 h 176"/>
              <a:gd name="T48" fmla="*/ 103 w 144"/>
              <a:gd name="T49" fmla="*/ 137 h 176"/>
              <a:gd name="T50" fmla="*/ 144 w 144"/>
              <a:gd name="T51" fmla="*/ 72 h 176"/>
              <a:gd name="T52" fmla="*/ 72 w 144"/>
              <a:gd name="T53" fmla="*/ 0 h 176"/>
              <a:gd name="T54" fmla="*/ 116 w 144"/>
              <a:gd name="T55" fmla="*/ 72 h 176"/>
              <a:gd name="T56" fmla="*/ 72 w 144"/>
              <a:gd name="T57" fmla="*/ 28 h 176"/>
              <a:gd name="T58" fmla="*/ 28 w 144"/>
              <a:gd name="T59" fmla="*/ 72 h 176"/>
              <a:gd name="T60" fmla="*/ 43 w 144"/>
              <a:gd name="T61" fmla="*/ 105 h 176"/>
              <a:gd name="T62" fmla="*/ 47 w 144"/>
              <a:gd name="T63" fmla="*/ 98 h 176"/>
              <a:gd name="T64" fmla="*/ 36 w 144"/>
              <a:gd name="T65" fmla="*/ 72 h 176"/>
              <a:gd name="T66" fmla="*/ 72 w 144"/>
              <a:gd name="T67" fmla="*/ 36 h 176"/>
              <a:gd name="T68" fmla="*/ 108 w 144"/>
              <a:gd name="T69" fmla="*/ 72 h 176"/>
              <a:gd name="T70" fmla="*/ 97 w 144"/>
              <a:gd name="T71" fmla="*/ 98 h 176"/>
              <a:gd name="T72" fmla="*/ 101 w 144"/>
              <a:gd name="T73" fmla="*/ 105 h 176"/>
              <a:gd name="T74" fmla="*/ 116 w 144"/>
              <a:gd name="T75" fmla="*/ 72 h 176"/>
              <a:gd name="T76" fmla="*/ 88 w 144"/>
              <a:gd name="T77" fmla="*/ 72 h 176"/>
              <a:gd name="T78" fmla="*/ 72 w 144"/>
              <a:gd name="T79" fmla="*/ 56 h 176"/>
              <a:gd name="T80" fmla="*/ 56 w 144"/>
              <a:gd name="T81" fmla="*/ 72 h 176"/>
              <a:gd name="T82" fmla="*/ 72 w 144"/>
              <a:gd name="T83" fmla="*/ 88 h 176"/>
              <a:gd name="T84" fmla="*/ 88 w 144"/>
              <a:gd name="T85" fmla="*/ 72 h 176"/>
              <a:gd name="T86" fmla="*/ 64 w 144"/>
              <a:gd name="T87" fmla="*/ 72 h 176"/>
              <a:gd name="T88" fmla="*/ 72 w 144"/>
              <a:gd name="T89" fmla="*/ 64 h 176"/>
              <a:gd name="T90" fmla="*/ 80 w 144"/>
              <a:gd name="T91" fmla="*/ 72 h 176"/>
              <a:gd name="T92" fmla="*/ 72 w 144"/>
              <a:gd name="T93" fmla="*/ 80 h 176"/>
              <a:gd name="T94" fmla="*/ 64 w 144"/>
              <a:gd name="T95" fmla="*/ 7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4" h="176">
                <a:moveTo>
                  <a:pt x="72" y="96"/>
                </a:moveTo>
                <a:cubicBezTo>
                  <a:pt x="52" y="96"/>
                  <a:pt x="48" y="108"/>
                  <a:pt x="48" y="120"/>
                </a:cubicBezTo>
                <a:cubicBezTo>
                  <a:pt x="48" y="132"/>
                  <a:pt x="52" y="160"/>
                  <a:pt x="56" y="168"/>
                </a:cubicBezTo>
                <a:cubicBezTo>
                  <a:pt x="60" y="176"/>
                  <a:pt x="64" y="176"/>
                  <a:pt x="64" y="176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80" y="176"/>
                  <a:pt x="84" y="176"/>
                  <a:pt x="88" y="168"/>
                </a:cubicBezTo>
                <a:cubicBezTo>
                  <a:pt x="92" y="160"/>
                  <a:pt x="96" y="132"/>
                  <a:pt x="96" y="120"/>
                </a:cubicBezTo>
                <a:cubicBezTo>
                  <a:pt x="96" y="108"/>
                  <a:pt x="92" y="96"/>
                  <a:pt x="72" y="96"/>
                </a:cubicBezTo>
                <a:moveTo>
                  <a:pt x="81" y="164"/>
                </a:moveTo>
                <a:cubicBezTo>
                  <a:pt x="80" y="166"/>
                  <a:pt x="79" y="168"/>
                  <a:pt x="78" y="168"/>
                </a:cubicBezTo>
                <a:cubicBezTo>
                  <a:pt x="66" y="168"/>
                  <a:pt x="66" y="168"/>
                  <a:pt x="66" y="168"/>
                </a:cubicBezTo>
                <a:cubicBezTo>
                  <a:pt x="65" y="168"/>
                  <a:pt x="64" y="166"/>
                  <a:pt x="63" y="164"/>
                </a:cubicBezTo>
                <a:cubicBezTo>
                  <a:pt x="60" y="159"/>
                  <a:pt x="56" y="132"/>
                  <a:pt x="56" y="120"/>
                </a:cubicBezTo>
                <a:cubicBezTo>
                  <a:pt x="56" y="108"/>
                  <a:pt x="60" y="104"/>
                  <a:pt x="72" y="104"/>
                </a:cubicBezTo>
                <a:cubicBezTo>
                  <a:pt x="84" y="104"/>
                  <a:pt x="88" y="108"/>
                  <a:pt x="88" y="120"/>
                </a:cubicBezTo>
                <a:cubicBezTo>
                  <a:pt x="88" y="132"/>
                  <a:pt x="84" y="159"/>
                  <a:pt x="81" y="164"/>
                </a:cubicBezTo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1"/>
                  <a:pt x="17" y="125"/>
                  <a:pt x="41" y="137"/>
                </a:cubicBezTo>
                <a:cubicBezTo>
                  <a:pt x="41" y="134"/>
                  <a:pt x="41" y="130"/>
                  <a:pt x="40" y="128"/>
                </a:cubicBezTo>
                <a:cubicBezTo>
                  <a:pt x="21" y="117"/>
                  <a:pt x="8" y="96"/>
                  <a:pt x="8" y="72"/>
                </a:cubicBezTo>
                <a:cubicBezTo>
                  <a:pt x="8" y="37"/>
                  <a:pt x="37" y="8"/>
                  <a:pt x="72" y="8"/>
                </a:cubicBezTo>
                <a:cubicBezTo>
                  <a:pt x="107" y="8"/>
                  <a:pt x="136" y="37"/>
                  <a:pt x="136" y="72"/>
                </a:cubicBezTo>
                <a:cubicBezTo>
                  <a:pt x="136" y="96"/>
                  <a:pt x="123" y="116"/>
                  <a:pt x="104" y="128"/>
                </a:cubicBezTo>
                <a:cubicBezTo>
                  <a:pt x="104" y="130"/>
                  <a:pt x="103" y="134"/>
                  <a:pt x="103" y="137"/>
                </a:cubicBezTo>
                <a:cubicBezTo>
                  <a:pt x="127" y="125"/>
                  <a:pt x="144" y="10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116" y="72"/>
                </a:moveTo>
                <a:cubicBezTo>
                  <a:pt x="116" y="48"/>
                  <a:pt x="96" y="28"/>
                  <a:pt x="72" y="28"/>
                </a:cubicBezTo>
                <a:cubicBezTo>
                  <a:pt x="48" y="28"/>
                  <a:pt x="28" y="48"/>
                  <a:pt x="28" y="72"/>
                </a:cubicBezTo>
                <a:cubicBezTo>
                  <a:pt x="28" y="85"/>
                  <a:pt x="34" y="97"/>
                  <a:pt x="43" y="105"/>
                </a:cubicBezTo>
                <a:cubicBezTo>
                  <a:pt x="44" y="102"/>
                  <a:pt x="45" y="100"/>
                  <a:pt x="47" y="98"/>
                </a:cubicBezTo>
                <a:cubicBezTo>
                  <a:pt x="40" y="91"/>
                  <a:pt x="36" y="82"/>
                  <a:pt x="36" y="72"/>
                </a:cubicBezTo>
                <a:cubicBezTo>
                  <a:pt x="36" y="52"/>
                  <a:pt x="52" y="36"/>
                  <a:pt x="72" y="36"/>
                </a:cubicBezTo>
                <a:cubicBezTo>
                  <a:pt x="92" y="36"/>
                  <a:pt x="108" y="52"/>
                  <a:pt x="108" y="72"/>
                </a:cubicBezTo>
                <a:cubicBezTo>
                  <a:pt x="108" y="82"/>
                  <a:pt x="104" y="91"/>
                  <a:pt x="97" y="98"/>
                </a:cubicBezTo>
                <a:cubicBezTo>
                  <a:pt x="99" y="100"/>
                  <a:pt x="100" y="102"/>
                  <a:pt x="101" y="105"/>
                </a:cubicBezTo>
                <a:cubicBezTo>
                  <a:pt x="110" y="97"/>
                  <a:pt x="116" y="85"/>
                  <a:pt x="116" y="72"/>
                </a:cubicBezTo>
                <a:moveTo>
                  <a:pt x="88" y="72"/>
                </a:moveTo>
                <a:cubicBezTo>
                  <a:pt x="88" y="63"/>
                  <a:pt x="81" y="56"/>
                  <a:pt x="72" y="56"/>
                </a:cubicBezTo>
                <a:cubicBezTo>
                  <a:pt x="63" y="56"/>
                  <a:pt x="56" y="63"/>
                  <a:pt x="56" y="72"/>
                </a:cubicBezTo>
                <a:cubicBezTo>
                  <a:pt x="56" y="81"/>
                  <a:pt x="63" y="88"/>
                  <a:pt x="72" y="88"/>
                </a:cubicBezTo>
                <a:cubicBezTo>
                  <a:pt x="81" y="88"/>
                  <a:pt x="88" y="81"/>
                  <a:pt x="88" y="72"/>
                </a:cubicBezTo>
                <a:moveTo>
                  <a:pt x="64" y="72"/>
                </a:moveTo>
                <a:cubicBezTo>
                  <a:pt x="64" y="68"/>
                  <a:pt x="68" y="64"/>
                  <a:pt x="72" y="64"/>
                </a:cubicBezTo>
                <a:cubicBezTo>
                  <a:pt x="76" y="64"/>
                  <a:pt x="80" y="68"/>
                  <a:pt x="80" y="72"/>
                </a:cubicBezTo>
                <a:cubicBezTo>
                  <a:pt x="80" y="76"/>
                  <a:pt x="76" y="80"/>
                  <a:pt x="72" y="80"/>
                </a:cubicBezTo>
                <a:cubicBezTo>
                  <a:pt x="68" y="80"/>
                  <a:pt x="64" y="76"/>
                  <a:pt x="64" y="7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8"/>
          <p:cNvSpPr>
            <a:spLocks noEditPoints="1"/>
          </p:cNvSpPr>
          <p:nvPr/>
        </p:nvSpPr>
        <p:spPr bwMode="auto">
          <a:xfrm>
            <a:off x="4352925" y="2617788"/>
            <a:ext cx="557212" cy="557213"/>
          </a:xfrm>
          <a:custGeom>
            <a:avLst/>
            <a:gdLst>
              <a:gd name="T0" fmla="*/ 156 w 176"/>
              <a:gd name="T1" fmla="*/ 0 h 176"/>
              <a:gd name="T2" fmla="*/ 136 w 176"/>
              <a:gd name="T3" fmla="*/ 20 h 176"/>
              <a:gd name="T4" fmla="*/ 152 w 176"/>
              <a:gd name="T5" fmla="*/ 40 h 176"/>
              <a:gd name="T6" fmla="*/ 152 w 176"/>
              <a:gd name="T7" fmla="*/ 84 h 176"/>
              <a:gd name="T8" fmla="*/ 108 w 176"/>
              <a:gd name="T9" fmla="*/ 84 h 176"/>
              <a:gd name="T10" fmla="*/ 88 w 176"/>
              <a:gd name="T11" fmla="*/ 68 h 176"/>
              <a:gd name="T12" fmla="*/ 68 w 176"/>
              <a:gd name="T13" fmla="*/ 84 h 176"/>
              <a:gd name="T14" fmla="*/ 20 w 176"/>
              <a:gd name="T15" fmla="*/ 84 h 176"/>
              <a:gd name="T16" fmla="*/ 16 w 176"/>
              <a:gd name="T17" fmla="*/ 88 h 176"/>
              <a:gd name="T18" fmla="*/ 16 w 176"/>
              <a:gd name="T19" fmla="*/ 136 h 176"/>
              <a:gd name="T20" fmla="*/ 0 w 176"/>
              <a:gd name="T21" fmla="*/ 156 h 176"/>
              <a:gd name="T22" fmla="*/ 20 w 176"/>
              <a:gd name="T23" fmla="*/ 176 h 176"/>
              <a:gd name="T24" fmla="*/ 40 w 176"/>
              <a:gd name="T25" fmla="*/ 156 h 176"/>
              <a:gd name="T26" fmla="*/ 24 w 176"/>
              <a:gd name="T27" fmla="*/ 136 h 176"/>
              <a:gd name="T28" fmla="*/ 24 w 176"/>
              <a:gd name="T29" fmla="*/ 92 h 176"/>
              <a:gd name="T30" fmla="*/ 68 w 176"/>
              <a:gd name="T31" fmla="*/ 92 h 176"/>
              <a:gd name="T32" fmla="*/ 88 w 176"/>
              <a:gd name="T33" fmla="*/ 108 h 176"/>
              <a:gd name="T34" fmla="*/ 108 w 176"/>
              <a:gd name="T35" fmla="*/ 92 h 176"/>
              <a:gd name="T36" fmla="*/ 156 w 176"/>
              <a:gd name="T37" fmla="*/ 92 h 176"/>
              <a:gd name="T38" fmla="*/ 160 w 176"/>
              <a:gd name="T39" fmla="*/ 88 h 176"/>
              <a:gd name="T40" fmla="*/ 160 w 176"/>
              <a:gd name="T41" fmla="*/ 40 h 176"/>
              <a:gd name="T42" fmla="*/ 176 w 176"/>
              <a:gd name="T43" fmla="*/ 20 h 176"/>
              <a:gd name="T44" fmla="*/ 156 w 176"/>
              <a:gd name="T45" fmla="*/ 0 h 176"/>
              <a:gd name="T46" fmla="*/ 32 w 176"/>
              <a:gd name="T47" fmla="*/ 156 h 176"/>
              <a:gd name="T48" fmla="*/ 20 w 176"/>
              <a:gd name="T49" fmla="*/ 168 h 176"/>
              <a:gd name="T50" fmla="*/ 8 w 176"/>
              <a:gd name="T51" fmla="*/ 156 h 176"/>
              <a:gd name="T52" fmla="*/ 20 w 176"/>
              <a:gd name="T53" fmla="*/ 144 h 176"/>
              <a:gd name="T54" fmla="*/ 32 w 176"/>
              <a:gd name="T55" fmla="*/ 156 h 176"/>
              <a:gd name="T56" fmla="*/ 88 w 176"/>
              <a:gd name="T57" fmla="*/ 100 h 176"/>
              <a:gd name="T58" fmla="*/ 76 w 176"/>
              <a:gd name="T59" fmla="*/ 88 h 176"/>
              <a:gd name="T60" fmla="*/ 88 w 176"/>
              <a:gd name="T61" fmla="*/ 76 h 176"/>
              <a:gd name="T62" fmla="*/ 100 w 176"/>
              <a:gd name="T63" fmla="*/ 88 h 176"/>
              <a:gd name="T64" fmla="*/ 88 w 176"/>
              <a:gd name="T65" fmla="*/ 100 h 176"/>
              <a:gd name="T66" fmla="*/ 156 w 176"/>
              <a:gd name="T67" fmla="*/ 32 h 176"/>
              <a:gd name="T68" fmla="*/ 144 w 176"/>
              <a:gd name="T69" fmla="*/ 20 h 176"/>
              <a:gd name="T70" fmla="*/ 156 w 176"/>
              <a:gd name="T71" fmla="*/ 8 h 176"/>
              <a:gd name="T72" fmla="*/ 168 w 176"/>
              <a:gd name="T73" fmla="*/ 20 h 176"/>
              <a:gd name="T74" fmla="*/ 156 w 176"/>
              <a:gd name="T75" fmla="*/ 3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156" y="0"/>
                </a:moveTo>
                <a:cubicBezTo>
                  <a:pt x="145" y="0"/>
                  <a:pt x="136" y="9"/>
                  <a:pt x="136" y="20"/>
                </a:cubicBezTo>
                <a:cubicBezTo>
                  <a:pt x="136" y="30"/>
                  <a:pt x="143" y="38"/>
                  <a:pt x="152" y="40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6" y="75"/>
                  <a:pt x="98" y="68"/>
                  <a:pt x="88" y="68"/>
                </a:cubicBezTo>
                <a:cubicBezTo>
                  <a:pt x="78" y="68"/>
                  <a:pt x="70" y="75"/>
                  <a:pt x="68" y="84"/>
                </a:cubicBezTo>
                <a:cubicBezTo>
                  <a:pt x="20" y="84"/>
                  <a:pt x="20" y="84"/>
                  <a:pt x="20" y="84"/>
                </a:cubicBezTo>
                <a:cubicBezTo>
                  <a:pt x="18" y="84"/>
                  <a:pt x="16" y="86"/>
                  <a:pt x="16" y="88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7" y="138"/>
                  <a:pt x="0" y="146"/>
                  <a:pt x="0" y="156"/>
                </a:cubicBezTo>
                <a:cubicBezTo>
                  <a:pt x="0" y="167"/>
                  <a:pt x="9" y="176"/>
                  <a:pt x="20" y="176"/>
                </a:cubicBezTo>
                <a:cubicBezTo>
                  <a:pt x="31" y="176"/>
                  <a:pt x="40" y="167"/>
                  <a:pt x="40" y="156"/>
                </a:cubicBezTo>
                <a:cubicBezTo>
                  <a:pt x="40" y="146"/>
                  <a:pt x="33" y="138"/>
                  <a:pt x="24" y="136"/>
                </a:cubicBezTo>
                <a:cubicBezTo>
                  <a:pt x="24" y="92"/>
                  <a:pt x="24" y="92"/>
                  <a:pt x="24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70" y="101"/>
                  <a:pt x="78" y="108"/>
                  <a:pt x="88" y="108"/>
                </a:cubicBezTo>
                <a:cubicBezTo>
                  <a:pt x="98" y="108"/>
                  <a:pt x="106" y="101"/>
                  <a:pt x="108" y="92"/>
                </a:cubicBezTo>
                <a:cubicBezTo>
                  <a:pt x="156" y="92"/>
                  <a:pt x="156" y="92"/>
                  <a:pt x="156" y="92"/>
                </a:cubicBezTo>
                <a:cubicBezTo>
                  <a:pt x="158" y="92"/>
                  <a:pt x="160" y="90"/>
                  <a:pt x="160" y="88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9" y="38"/>
                  <a:pt x="176" y="30"/>
                  <a:pt x="176" y="20"/>
                </a:cubicBezTo>
                <a:cubicBezTo>
                  <a:pt x="176" y="9"/>
                  <a:pt x="167" y="0"/>
                  <a:pt x="156" y="0"/>
                </a:cubicBezTo>
                <a:moveTo>
                  <a:pt x="32" y="156"/>
                </a:moveTo>
                <a:cubicBezTo>
                  <a:pt x="32" y="163"/>
                  <a:pt x="27" y="168"/>
                  <a:pt x="20" y="168"/>
                </a:cubicBezTo>
                <a:cubicBezTo>
                  <a:pt x="13" y="168"/>
                  <a:pt x="8" y="163"/>
                  <a:pt x="8" y="156"/>
                </a:cubicBezTo>
                <a:cubicBezTo>
                  <a:pt x="8" y="149"/>
                  <a:pt x="13" y="144"/>
                  <a:pt x="20" y="144"/>
                </a:cubicBezTo>
                <a:cubicBezTo>
                  <a:pt x="27" y="144"/>
                  <a:pt x="32" y="149"/>
                  <a:pt x="32" y="156"/>
                </a:cubicBezTo>
                <a:moveTo>
                  <a:pt x="88" y="100"/>
                </a:moveTo>
                <a:cubicBezTo>
                  <a:pt x="81" y="100"/>
                  <a:pt x="76" y="95"/>
                  <a:pt x="76" y="88"/>
                </a:cubicBezTo>
                <a:cubicBezTo>
                  <a:pt x="76" y="81"/>
                  <a:pt x="81" y="76"/>
                  <a:pt x="88" y="76"/>
                </a:cubicBezTo>
                <a:cubicBezTo>
                  <a:pt x="95" y="76"/>
                  <a:pt x="100" y="81"/>
                  <a:pt x="100" y="88"/>
                </a:cubicBezTo>
                <a:cubicBezTo>
                  <a:pt x="100" y="95"/>
                  <a:pt x="95" y="100"/>
                  <a:pt x="88" y="100"/>
                </a:cubicBezTo>
                <a:moveTo>
                  <a:pt x="156" y="32"/>
                </a:moveTo>
                <a:cubicBezTo>
                  <a:pt x="149" y="32"/>
                  <a:pt x="144" y="27"/>
                  <a:pt x="144" y="20"/>
                </a:cubicBezTo>
                <a:cubicBezTo>
                  <a:pt x="144" y="13"/>
                  <a:pt x="149" y="8"/>
                  <a:pt x="156" y="8"/>
                </a:cubicBezTo>
                <a:cubicBezTo>
                  <a:pt x="163" y="8"/>
                  <a:pt x="168" y="13"/>
                  <a:pt x="168" y="20"/>
                </a:cubicBezTo>
                <a:cubicBezTo>
                  <a:pt x="168" y="27"/>
                  <a:pt x="163" y="32"/>
                  <a:pt x="156" y="3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29"/>
          <p:cNvSpPr>
            <a:spLocks noEditPoints="1"/>
          </p:cNvSpPr>
          <p:nvPr/>
        </p:nvSpPr>
        <p:spPr bwMode="auto">
          <a:xfrm>
            <a:off x="5441950" y="2617788"/>
            <a:ext cx="506412" cy="557213"/>
          </a:xfrm>
          <a:custGeom>
            <a:avLst/>
            <a:gdLst>
              <a:gd name="T0" fmla="*/ 140 w 160"/>
              <a:gd name="T1" fmla="*/ 136 h 176"/>
              <a:gd name="T2" fmla="*/ 125 w 160"/>
              <a:gd name="T3" fmla="*/ 143 h 176"/>
              <a:gd name="T4" fmla="*/ 39 w 160"/>
              <a:gd name="T5" fmla="*/ 94 h 176"/>
              <a:gd name="T6" fmla="*/ 40 w 160"/>
              <a:gd name="T7" fmla="*/ 88 h 176"/>
              <a:gd name="T8" fmla="*/ 39 w 160"/>
              <a:gd name="T9" fmla="*/ 82 h 176"/>
              <a:gd name="T10" fmla="*/ 125 w 160"/>
              <a:gd name="T11" fmla="*/ 33 h 176"/>
              <a:gd name="T12" fmla="*/ 140 w 160"/>
              <a:gd name="T13" fmla="*/ 40 h 176"/>
              <a:gd name="T14" fmla="*/ 160 w 160"/>
              <a:gd name="T15" fmla="*/ 20 h 176"/>
              <a:gd name="T16" fmla="*/ 140 w 160"/>
              <a:gd name="T17" fmla="*/ 0 h 176"/>
              <a:gd name="T18" fmla="*/ 120 w 160"/>
              <a:gd name="T19" fmla="*/ 20 h 176"/>
              <a:gd name="T20" fmla="*/ 121 w 160"/>
              <a:gd name="T21" fmla="*/ 26 h 176"/>
              <a:gd name="T22" fmla="*/ 35 w 160"/>
              <a:gd name="T23" fmla="*/ 75 h 176"/>
              <a:gd name="T24" fmla="*/ 20 w 160"/>
              <a:gd name="T25" fmla="*/ 68 h 176"/>
              <a:gd name="T26" fmla="*/ 0 w 160"/>
              <a:gd name="T27" fmla="*/ 88 h 176"/>
              <a:gd name="T28" fmla="*/ 20 w 160"/>
              <a:gd name="T29" fmla="*/ 108 h 176"/>
              <a:gd name="T30" fmla="*/ 35 w 160"/>
              <a:gd name="T31" fmla="*/ 101 h 176"/>
              <a:gd name="T32" fmla="*/ 121 w 160"/>
              <a:gd name="T33" fmla="*/ 150 h 176"/>
              <a:gd name="T34" fmla="*/ 120 w 160"/>
              <a:gd name="T35" fmla="*/ 156 h 176"/>
              <a:gd name="T36" fmla="*/ 140 w 160"/>
              <a:gd name="T37" fmla="*/ 176 h 176"/>
              <a:gd name="T38" fmla="*/ 160 w 160"/>
              <a:gd name="T39" fmla="*/ 156 h 176"/>
              <a:gd name="T40" fmla="*/ 140 w 160"/>
              <a:gd name="T41" fmla="*/ 136 h 176"/>
              <a:gd name="T42" fmla="*/ 140 w 160"/>
              <a:gd name="T43" fmla="*/ 8 h 176"/>
              <a:gd name="T44" fmla="*/ 152 w 160"/>
              <a:gd name="T45" fmla="*/ 20 h 176"/>
              <a:gd name="T46" fmla="*/ 140 w 160"/>
              <a:gd name="T47" fmla="*/ 32 h 176"/>
              <a:gd name="T48" fmla="*/ 128 w 160"/>
              <a:gd name="T49" fmla="*/ 20 h 176"/>
              <a:gd name="T50" fmla="*/ 140 w 160"/>
              <a:gd name="T51" fmla="*/ 8 h 176"/>
              <a:gd name="T52" fmla="*/ 20 w 160"/>
              <a:gd name="T53" fmla="*/ 100 h 176"/>
              <a:gd name="T54" fmla="*/ 8 w 160"/>
              <a:gd name="T55" fmla="*/ 88 h 176"/>
              <a:gd name="T56" fmla="*/ 20 w 160"/>
              <a:gd name="T57" fmla="*/ 76 h 176"/>
              <a:gd name="T58" fmla="*/ 32 w 160"/>
              <a:gd name="T59" fmla="*/ 88 h 176"/>
              <a:gd name="T60" fmla="*/ 20 w 160"/>
              <a:gd name="T61" fmla="*/ 100 h 176"/>
              <a:gd name="T62" fmla="*/ 140 w 160"/>
              <a:gd name="T63" fmla="*/ 168 h 176"/>
              <a:gd name="T64" fmla="*/ 128 w 160"/>
              <a:gd name="T65" fmla="*/ 156 h 176"/>
              <a:gd name="T66" fmla="*/ 140 w 160"/>
              <a:gd name="T67" fmla="*/ 144 h 176"/>
              <a:gd name="T68" fmla="*/ 152 w 160"/>
              <a:gd name="T69" fmla="*/ 156 h 176"/>
              <a:gd name="T70" fmla="*/ 140 w 160"/>
              <a:gd name="T71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76">
                <a:moveTo>
                  <a:pt x="140" y="136"/>
                </a:moveTo>
                <a:cubicBezTo>
                  <a:pt x="134" y="136"/>
                  <a:pt x="129" y="139"/>
                  <a:pt x="125" y="143"/>
                </a:cubicBezTo>
                <a:cubicBezTo>
                  <a:pt x="39" y="94"/>
                  <a:pt x="39" y="94"/>
                  <a:pt x="39" y="94"/>
                </a:cubicBezTo>
                <a:cubicBezTo>
                  <a:pt x="40" y="92"/>
                  <a:pt x="40" y="90"/>
                  <a:pt x="40" y="88"/>
                </a:cubicBezTo>
                <a:cubicBezTo>
                  <a:pt x="40" y="86"/>
                  <a:pt x="40" y="84"/>
                  <a:pt x="39" y="82"/>
                </a:cubicBezTo>
                <a:cubicBezTo>
                  <a:pt x="125" y="33"/>
                  <a:pt x="125" y="33"/>
                  <a:pt x="125" y="33"/>
                </a:cubicBezTo>
                <a:cubicBezTo>
                  <a:pt x="129" y="37"/>
                  <a:pt x="134" y="40"/>
                  <a:pt x="140" y="40"/>
                </a:cubicBezTo>
                <a:cubicBezTo>
                  <a:pt x="151" y="40"/>
                  <a:pt x="160" y="31"/>
                  <a:pt x="160" y="20"/>
                </a:cubicBezTo>
                <a:cubicBezTo>
                  <a:pt x="160" y="9"/>
                  <a:pt x="151" y="0"/>
                  <a:pt x="140" y="0"/>
                </a:cubicBezTo>
                <a:cubicBezTo>
                  <a:pt x="129" y="0"/>
                  <a:pt x="120" y="9"/>
                  <a:pt x="120" y="20"/>
                </a:cubicBezTo>
                <a:cubicBezTo>
                  <a:pt x="120" y="22"/>
                  <a:pt x="120" y="24"/>
                  <a:pt x="121" y="26"/>
                </a:cubicBezTo>
                <a:cubicBezTo>
                  <a:pt x="35" y="75"/>
                  <a:pt x="35" y="75"/>
                  <a:pt x="35" y="75"/>
                </a:cubicBezTo>
                <a:cubicBezTo>
                  <a:pt x="31" y="71"/>
                  <a:pt x="26" y="68"/>
                  <a:pt x="20" y="68"/>
                </a:cubicBezTo>
                <a:cubicBezTo>
                  <a:pt x="9" y="68"/>
                  <a:pt x="0" y="77"/>
                  <a:pt x="0" y="88"/>
                </a:cubicBezTo>
                <a:cubicBezTo>
                  <a:pt x="0" y="99"/>
                  <a:pt x="9" y="108"/>
                  <a:pt x="20" y="108"/>
                </a:cubicBezTo>
                <a:cubicBezTo>
                  <a:pt x="26" y="108"/>
                  <a:pt x="31" y="105"/>
                  <a:pt x="35" y="101"/>
                </a:cubicBezTo>
                <a:cubicBezTo>
                  <a:pt x="121" y="150"/>
                  <a:pt x="121" y="150"/>
                  <a:pt x="121" y="150"/>
                </a:cubicBezTo>
                <a:cubicBezTo>
                  <a:pt x="120" y="152"/>
                  <a:pt x="120" y="154"/>
                  <a:pt x="120" y="156"/>
                </a:cubicBezTo>
                <a:cubicBezTo>
                  <a:pt x="120" y="167"/>
                  <a:pt x="129" y="176"/>
                  <a:pt x="140" y="176"/>
                </a:cubicBezTo>
                <a:cubicBezTo>
                  <a:pt x="151" y="176"/>
                  <a:pt x="160" y="167"/>
                  <a:pt x="160" y="156"/>
                </a:cubicBezTo>
                <a:cubicBezTo>
                  <a:pt x="160" y="145"/>
                  <a:pt x="151" y="136"/>
                  <a:pt x="140" y="136"/>
                </a:cubicBezTo>
                <a:moveTo>
                  <a:pt x="140" y="8"/>
                </a:moveTo>
                <a:cubicBezTo>
                  <a:pt x="147" y="8"/>
                  <a:pt x="152" y="13"/>
                  <a:pt x="152" y="20"/>
                </a:cubicBezTo>
                <a:cubicBezTo>
                  <a:pt x="152" y="27"/>
                  <a:pt x="147" y="32"/>
                  <a:pt x="140" y="32"/>
                </a:cubicBezTo>
                <a:cubicBezTo>
                  <a:pt x="133" y="32"/>
                  <a:pt x="128" y="27"/>
                  <a:pt x="128" y="20"/>
                </a:cubicBezTo>
                <a:cubicBezTo>
                  <a:pt x="128" y="13"/>
                  <a:pt x="133" y="8"/>
                  <a:pt x="140" y="8"/>
                </a:cubicBezTo>
                <a:moveTo>
                  <a:pt x="20" y="100"/>
                </a:moveTo>
                <a:cubicBezTo>
                  <a:pt x="13" y="100"/>
                  <a:pt x="8" y="95"/>
                  <a:pt x="8" y="88"/>
                </a:cubicBezTo>
                <a:cubicBezTo>
                  <a:pt x="8" y="81"/>
                  <a:pt x="13" y="76"/>
                  <a:pt x="20" y="76"/>
                </a:cubicBezTo>
                <a:cubicBezTo>
                  <a:pt x="27" y="76"/>
                  <a:pt x="32" y="81"/>
                  <a:pt x="32" y="88"/>
                </a:cubicBezTo>
                <a:cubicBezTo>
                  <a:pt x="32" y="95"/>
                  <a:pt x="27" y="100"/>
                  <a:pt x="20" y="100"/>
                </a:cubicBezTo>
                <a:moveTo>
                  <a:pt x="140" y="168"/>
                </a:moveTo>
                <a:cubicBezTo>
                  <a:pt x="133" y="168"/>
                  <a:pt x="128" y="163"/>
                  <a:pt x="128" y="156"/>
                </a:cubicBezTo>
                <a:cubicBezTo>
                  <a:pt x="128" y="149"/>
                  <a:pt x="133" y="144"/>
                  <a:pt x="140" y="144"/>
                </a:cubicBezTo>
                <a:cubicBezTo>
                  <a:pt x="147" y="144"/>
                  <a:pt x="152" y="149"/>
                  <a:pt x="152" y="156"/>
                </a:cubicBezTo>
                <a:cubicBezTo>
                  <a:pt x="152" y="163"/>
                  <a:pt x="147" y="168"/>
                  <a:pt x="140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0"/>
          <p:cNvSpPr>
            <a:spLocks noEditPoints="1"/>
          </p:cNvSpPr>
          <p:nvPr/>
        </p:nvSpPr>
        <p:spPr bwMode="auto">
          <a:xfrm>
            <a:off x="6480175" y="2617788"/>
            <a:ext cx="557212" cy="557213"/>
          </a:xfrm>
          <a:custGeom>
            <a:avLst/>
            <a:gdLst>
              <a:gd name="T0" fmla="*/ 151 w 176"/>
              <a:gd name="T1" fmla="*/ 146 h 176"/>
              <a:gd name="T2" fmla="*/ 115 w 176"/>
              <a:gd name="T3" fmla="*/ 166 h 176"/>
              <a:gd name="T4" fmla="*/ 60 w 176"/>
              <a:gd name="T5" fmla="*/ 163 h 176"/>
              <a:gd name="T6" fmla="*/ 15 w 176"/>
              <a:gd name="T7" fmla="*/ 123 h 176"/>
              <a:gd name="T8" fmla="*/ 14 w 176"/>
              <a:gd name="T9" fmla="*/ 56 h 176"/>
              <a:gd name="T10" fmla="*/ 59 w 176"/>
              <a:gd name="T11" fmla="*/ 14 h 176"/>
              <a:gd name="T12" fmla="*/ 123 w 176"/>
              <a:gd name="T13" fmla="*/ 13 h 176"/>
              <a:gd name="T14" fmla="*/ 162 w 176"/>
              <a:gd name="T15" fmla="*/ 47 h 176"/>
              <a:gd name="T16" fmla="*/ 163 w 176"/>
              <a:gd name="T17" fmla="*/ 97 h 176"/>
              <a:gd name="T18" fmla="*/ 136 w 176"/>
              <a:gd name="T19" fmla="*/ 129 h 176"/>
              <a:gd name="T20" fmla="*/ 114 w 176"/>
              <a:gd name="T21" fmla="*/ 132 h 176"/>
              <a:gd name="T22" fmla="*/ 112 w 176"/>
              <a:gd name="T23" fmla="*/ 120 h 176"/>
              <a:gd name="T24" fmla="*/ 144 w 176"/>
              <a:gd name="T25" fmla="*/ 39 h 176"/>
              <a:gd name="T26" fmla="*/ 131 w 176"/>
              <a:gd name="T27" fmla="*/ 53 h 176"/>
              <a:gd name="T28" fmla="*/ 96 w 176"/>
              <a:gd name="T29" fmla="*/ 35 h 176"/>
              <a:gd name="T30" fmla="*/ 51 w 176"/>
              <a:gd name="T31" fmla="*/ 59 h 176"/>
              <a:gd name="T32" fmla="*/ 35 w 176"/>
              <a:gd name="T33" fmla="*/ 106 h 176"/>
              <a:gd name="T34" fmla="*/ 45 w 176"/>
              <a:gd name="T35" fmla="*/ 131 h 176"/>
              <a:gd name="T36" fmla="*/ 89 w 176"/>
              <a:gd name="T37" fmla="*/ 139 h 176"/>
              <a:gd name="T38" fmla="*/ 107 w 176"/>
              <a:gd name="T39" fmla="*/ 137 h 176"/>
              <a:gd name="T40" fmla="*/ 140 w 176"/>
              <a:gd name="T41" fmla="*/ 136 h 176"/>
              <a:gd name="T42" fmla="*/ 171 w 176"/>
              <a:gd name="T43" fmla="*/ 100 h 176"/>
              <a:gd name="T44" fmla="*/ 169 w 176"/>
              <a:gd name="T45" fmla="*/ 43 h 176"/>
              <a:gd name="T46" fmla="*/ 125 w 176"/>
              <a:gd name="T47" fmla="*/ 5 h 176"/>
              <a:gd name="T48" fmla="*/ 57 w 176"/>
              <a:gd name="T49" fmla="*/ 7 h 176"/>
              <a:gd name="T50" fmla="*/ 7 w 176"/>
              <a:gd name="T51" fmla="*/ 52 h 176"/>
              <a:gd name="T52" fmla="*/ 8 w 176"/>
              <a:gd name="T53" fmla="*/ 127 h 176"/>
              <a:gd name="T54" fmla="*/ 59 w 176"/>
              <a:gd name="T55" fmla="*/ 171 h 176"/>
              <a:gd name="T56" fmla="*/ 116 w 176"/>
              <a:gd name="T57" fmla="*/ 173 h 176"/>
              <a:gd name="T58" fmla="*/ 158 w 176"/>
              <a:gd name="T59" fmla="*/ 151 h 176"/>
              <a:gd name="T60" fmla="*/ 175 w 176"/>
              <a:gd name="T61" fmla="*/ 131 h 176"/>
              <a:gd name="T62" fmla="*/ 101 w 176"/>
              <a:gd name="T63" fmla="*/ 120 h 176"/>
              <a:gd name="T64" fmla="*/ 81 w 176"/>
              <a:gd name="T65" fmla="*/ 133 h 176"/>
              <a:gd name="T66" fmla="*/ 51 w 176"/>
              <a:gd name="T67" fmla="*/ 126 h 176"/>
              <a:gd name="T68" fmla="*/ 43 w 176"/>
              <a:gd name="T69" fmla="*/ 106 h 176"/>
              <a:gd name="T70" fmla="*/ 57 w 176"/>
              <a:gd name="T71" fmla="*/ 64 h 176"/>
              <a:gd name="T72" fmla="*/ 95 w 176"/>
              <a:gd name="T73" fmla="*/ 43 h 176"/>
              <a:gd name="T74" fmla="*/ 114 w 176"/>
              <a:gd name="T75" fmla="*/ 47 h 176"/>
              <a:gd name="T76" fmla="*/ 127 w 176"/>
              <a:gd name="T77" fmla="*/ 63 h 176"/>
              <a:gd name="T78" fmla="*/ 101 w 176"/>
              <a:gd name="T79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165" y="131"/>
                </a:moveTo>
                <a:cubicBezTo>
                  <a:pt x="161" y="136"/>
                  <a:pt x="156" y="141"/>
                  <a:pt x="151" y="146"/>
                </a:cubicBezTo>
                <a:cubicBezTo>
                  <a:pt x="146" y="150"/>
                  <a:pt x="141" y="154"/>
                  <a:pt x="134" y="158"/>
                </a:cubicBezTo>
                <a:cubicBezTo>
                  <a:pt x="128" y="161"/>
                  <a:pt x="122" y="164"/>
                  <a:pt x="115" y="166"/>
                </a:cubicBezTo>
                <a:cubicBezTo>
                  <a:pt x="108" y="167"/>
                  <a:pt x="100" y="168"/>
                  <a:pt x="93" y="168"/>
                </a:cubicBezTo>
                <a:cubicBezTo>
                  <a:pt x="81" y="168"/>
                  <a:pt x="70" y="167"/>
                  <a:pt x="60" y="163"/>
                </a:cubicBezTo>
                <a:cubicBezTo>
                  <a:pt x="50" y="160"/>
                  <a:pt x="41" y="155"/>
                  <a:pt x="33" y="148"/>
                </a:cubicBezTo>
                <a:cubicBezTo>
                  <a:pt x="26" y="141"/>
                  <a:pt x="19" y="133"/>
                  <a:pt x="15" y="123"/>
                </a:cubicBezTo>
                <a:cubicBezTo>
                  <a:pt x="10" y="113"/>
                  <a:pt x="8" y="101"/>
                  <a:pt x="8" y="87"/>
                </a:cubicBezTo>
                <a:cubicBezTo>
                  <a:pt x="8" y="76"/>
                  <a:pt x="10" y="66"/>
                  <a:pt x="14" y="56"/>
                </a:cubicBezTo>
                <a:cubicBezTo>
                  <a:pt x="19" y="47"/>
                  <a:pt x="25" y="38"/>
                  <a:pt x="32" y="31"/>
                </a:cubicBezTo>
                <a:cubicBezTo>
                  <a:pt x="40" y="24"/>
                  <a:pt x="49" y="18"/>
                  <a:pt x="59" y="14"/>
                </a:cubicBezTo>
                <a:cubicBezTo>
                  <a:pt x="69" y="10"/>
                  <a:pt x="81" y="8"/>
                  <a:pt x="93" y="8"/>
                </a:cubicBezTo>
                <a:cubicBezTo>
                  <a:pt x="103" y="8"/>
                  <a:pt x="114" y="9"/>
                  <a:pt x="123" y="13"/>
                </a:cubicBezTo>
                <a:cubicBezTo>
                  <a:pt x="132" y="16"/>
                  <a:pt x="140" y="20"/>
                  <a:pt x="147" y="26"/>
                </a:cubicBezTo>
                <a:cubicBezTo>
                  <a:pt x="153" y="32"/>
                  <a:pt x="159" y="39"/>
                  <a:pt x="162" y="47"/>
                </a:cubicBezTo>
                <a:cubicBezTo>
                  <a:pt x="166" y="55"/>
                  <a:pt x="168" y="64"/>
                  <a:pt x="168" y="74"/>
                </a:cubicBezTo>
                <a:cubicBezTo>
                  <a:pt x="168" y="82"/>
                  <a:pt x="166" y="90"/>
                  <a:pt x="163" y="97"/>
                </a:cubicBezTo>
                <a:cubicBezTo>
                  <a:pt x="160" y="105"/>
                  <a:pt x="156" y="111"/>
                  <a:pt x="152" y="117"/>
                </a:cubicBezTo>
                <a:cubicBezTo>
                  <a:pt x="147" y="122"/>
                  <a:pt x="142" y="126"/>
                  <a:pt x="136" y="129"/>
                </a:cubicBezTo>
                <a:cubicBezTo>
                  <a:pt x="131" y="132"/>
                  <a:pt x="125" y="134"/>
                  <a:pt x="121" y="134"/>
                </a:cubicBezTo>
                <a:cubicBezTo>
                  <a:pt x="118" y="134"/>
                  <a:pt x="115" y="133"/>
                  <a:pt x="114" y="132"/>
                </a:cubicBezTo>
                <a:cubicBezTo>
                  <a:pt x="113" y="131"/>
                  <a:pt x="112" y="130"/>
                  <a:pt x="111" y="128"/>
                </a:cubicBezTo>
                <a:cubicBezTo>
                  <a:pt x="111" y="126"/>
                  <a:pt x="111" y="123"/>
                  <a:pt x="112" y="120"/>
                </a:cubicBezTo>
                <a:cubicBezTo>
                  <a:pt x="113" y="117"/>
                  <a:pt x="114" y="114"/>
                  <a:pt x="116" y="110"/>
                </a:cubicBezTo>
                <a:cubicBezTo>
                  <a:pt x="144" y="39"/>
                  <a:pt x="144" y="39"/>
                  <a:pt x="144" y="39"/>
                </a:cubicBezTo>
                <a:cubicBezTo>
                  <a:pt x="136" y="39"/>
                  <a:pt x="136" y="39"/>
                  <a:pt x="136" y="39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28" y="48"/>
                  <a:pt x="124" y="44"/>
                  <a:pt x="118" y="41"/>
                </a:cubicBezTo>
                <a:cubicBezTo>
                  <a:pt x="112" y="37"/>
                  <a:pt x="104" y="35"/>
                  <a:pt x="96" y="35"/>
                </a:cubicBezTo>
                <a:cubicBezTo>
                  <a:pt x="87" y="35"/>
                  <a:pt x="78" y="37"/>
                  <a:pt x="71" y="42"/>
                </a:cubicBezTo>
                <a:cubicBezTo>
                  <a:pt x="63" y="46"/>
                  <a:pt x="57" y="52"/>
                  <a:pt x="51" y="59"/>
                </a:cubicBezTo>
                <a:cubicBezTo>
                  <a:pt x="46" y="66"/>
                  <a:pt x="42" y="74"/>
                  <a:pt x="39" y="82"/>
                </a:cubicBezTo>
                <a:cubicBezTo>
                  <a:pt x="36" y="90"/>
                  <a:pt x="35" y="98"/>
                  <a:pt x="35" y="106"/>
                </a:cubicBezTo>
                <a:cubicBezTo>
                  <a:pt x="35" y="111"/>
                  <a:pt x="35" y="115"/>
                  <a:pt x="37" y="120"/>
                </a:cubicBezTo>
                <a:cubicBezTo>
                  <a:pt x="39" y="124"/>
                  <a:pt x="42" y="128"/>
                  <a:pt x="45" y="131"/>
                </a:cubicBezTo>
                <a:cubicBezTo>
                  <a:pt x="48" y="134"/>
                  <a:pt x="52" y="137"/>
                  <a:pt x="56" y="139"/>
                </a:cubicBezTo>
                <a:cubicBezTo>
                  <a:pt x="66" y="143"/>
                  <a:pt x="77" y="142"/>
                  <a:pt x="89" y="139"/>
                </a:cubicBezTo>
                <a:cubicBezTo>
                  <a:pt x="94" y="137"/>
                  <a:pt x="99" y="134"/>
                  <a:pt x="103" y="129"/>
                </a:cubicBezTo>
                <a:cubicBezTo>
                  <a:pt x="104" y="132"/>
                  <a:pt x="105" y="135"/>
                  <a:pt x="107" y="137"/>
                </a:cubicBezTo>
                <a:cubicBezTo>
                  <a:pt x="110" y="140"/>
                  <a:pt x="115" y="142"/>
                  <a:pt x="120" y="142"/>
                </a:cubicBezTo>
                <a:cubicBezTo>
                  <a:pt x="126" y="142"/>
                  <a:pt x="133" y="140"/>
                  <a:pt x="140" y="136"/>
                </a:cubicBezTo>
                <a:cubicBezTo>
                  <a:pt x="146" y="133"/>
                  <a:pt x="152" y="128"/>
                  <a:pt x="158" y="122"/>
                </a:cubicBezTo>
                <a:cubicBezTo>
                  <a:pt x="163" y="116"/>
                  <a:pt x="167" y="108"/>
                  <a:pt x="171" y="100"/>
                </a:cubicBezTo>
                <a:cubicBezTo>
                  <a:pt x="174" y="92"/>
                  <a:pt x="176" y="83"/>
                  <a:pt x="176" y="74"/>
                </a:cubicBezTo>
                <a:cubicBezTo>
                  <a:pt x="176" y="62"/>
                  <a:pt x="174" y="52"/>
                  <a:pt x="169" y="43"/>
                </a:cubicBezTo>
                <a:cubicBezTo>
                  <a:pt x="165" y="34"/>
                  <a:pt x="159" y="26"/>
                  <a:pt x="152" y="20"/>
                </a:cubicBezTo>
                <a:cubicBezTo>
                  <a:pt x="144" y="13"/>
                  <a:pt x="135" y="8"/>
                  <a:pt x="125" y="5"/>
                </a:cubicBezTo>
                <a:cubicBezTo>
                  <a:pt x="115" y="2"/>
                  <a:pt x="104" y="0"/>
                  <a:pt x="93" y="0"/>
                </a:cubicBezTo>
                <a:cubicBezTo>
                  <a:pt x="80" y="0"/>
                  <a:pt x="68" y="2"/>
                  <a:pt x="57" y="7"/>
                </a:cubicBezTo>
                <a:cubicBezTo>
                  <a:pt x="46" y="11"/>
                  <a:pt x="36" y="17"/>
                  <a:pt x="27" y="25"/>
                </a:cubicBezTo>
                <a:cubicBezTo>
                  <a:pt x="19" y="33"/>
                  <a:pt x="12" y="42"/>
                  <a:pt x="7" y="52"/>
                </a:cubicBezTo>
                <a:cubicBezTo>
                  <a:pt x="2" y="63"/>
                  <a:pt x="0" y="75"/>
                  <a:pt x="0" y="87"/>
                </a:cubicBezTo>
                <a:cubicBezTo>
                  <a:pt x="0" y="103"/>
                  <a:pt x="3" y="116"/>
                  <a:pt x="8" y="127"/>
                </a:cubicBezTo>
                <a:cubicBezTo>
                  <a:pt x="13" y="138"/>
                  <a:pt x="21" y="148"/>
                  <a:pt x="29" y="155"/>
                </a:cubicBezTo>
                <a:cubicBezTo>
                  <a:pt x="38" y="162"/>
                  <a:pt x="48" y="168"/>
                  <a:pt x="59" y="171"/>
                </a:cubicBezTo>
                <a:cubicBezTo>
                  <a:pt x="70" y="174"/>
                  <a:pt x="81" y="176"/>
                  <a:pt x="93" y="176"/>
                </a:cubicBezTo>
                <a:cubicBezTo>
                  <a:pt x="101" y="176"/>
                  <a:pt x="109" y="175"/>
                  <a:pt x="116" y="173"/>
                </a:cubicBezTo>
                <a:cubicBezTo>
                  <a:pt x="124" y="171"/>
                  <a:pt x="131" y="168"/>
                  <a:pt x="138" y="164"/>
                </a:cubicBezTo>
                <a:cubicBezTo>
                  <a:pt x="145" y="161"/>
                  <a:pt x="152" y="156"/>
                  <a:pt x="158" y="151"/>
                </a:cubicBezTo>
                <a:cubicBezTo>
                  <a:pt x="164" y="145"/>
                  <a:pt x="169" y="139"/>
                  <a:pt x="173" y="133"/>
                </a:cubicBezTo>
                <a:cubicBezTo>
                  <a:pt x="175" y="131"/>
                  <a:pt x="175" y="131"/>
                  <a:pt x="175" y="131"/>
                </a:cubicBezTo>
                <a:cubicBezTo>
                  <a:pt x="165" y="131"/>
                  <a:pt x="165" y="131"/>
                  <a:pt x="165" y="131"/>
                </a:cubicBezTo>
                <a:close/>
                <a:moveTo>
                  <a:pt x="101" y="120"/>
                </a:moveTo>
                <a:cubicBezTo>
                  <a:pt x="98" y="124"/>
                  <a:pt x="95" y="127"/>
                  <a:pt x="91" y="129"/>
                </a:cubicBezTo>
                <a:cubicBezTo>
                  <a:pt x="88" y="131"/>
                  <a:pt x="85" y="132"/>
                  <a:pt x="81" y="133"/>
                </a:cubicBezTo>
                <a:cubicBezTo>
                  <a:pt x="74" y="135"/>
                  <a:pt x="66" y="134"/>
                  <a:pt x="60" y="132"/>
                </a:cubicBezTo>
                <a:cubicBezTo>
                  <a:pt x="56" y="130"/>
                  <a:pt x="53" y="128"/>
                  <a:pt x="51" y="126"/>
                </a:cubicBezTo>
                <a:cubicBezTo>
                  <a:pt x="48" y="123"/>
                  <a:pt x="46" y="120"/>
                  <a:pt x="45" y="117"/>
                </a:cubicBezTo>
                <a:cubicBezTo>
                  <a:pt x="43" y="113"/>
                  <a:pt x="43" y="110"/>
                  <a:pt x="43" y="106"/>
                </a:cubicBezTo>
                <a:cubicBezTo>
                  <a:pt x="43" y="99"/>
                  <a:pt x="44" y="92"/>
                  <a:pt x="46" y="85"/>
                </a:cubicBezTo>
                <a:cubicBezTo>
                  <a:pt x="49" y="77"/>
                  <a:pt x="53" y="71"/>
                  <a:pt x="57" y="64"/>
                </a:cubicBezTo>
                <a:cubicBezTo>
                  <a:pt x="62" y="58"/>
                  <a:pt x="67" y="53"/>
                  <a:pt x="74" y="49"/>
                </a:cubicBezTo>
                <a:cubicBezTo>
                  <a:pt x="80" y="45"/>
                  <a:pt x="87" y="43"/>
                  <a:pt x="95" y="43"/>
                </a:cubicBezTo>
                <a:cubicBezTo>
                  <a:pt x="98" y="43"/>
                  <a:pt x="101" y="43"/>
                  <a:pt x="104" y="44"/>
                </a:cubicBezTo>
                <a:cubicBezTo>
                  <a:pt x="108" y="44"/>
                  <a:pt x="111" y="46"/>
                  <a:pt x="114" y="47"/>
                </a:cubicBezTo>
                <a:cubicBezTo>
                  <a:pt x="117" y="49"/>
                  <a:pt x="119" y="51"/>
                  <a:pt x="122" y="53"/>
                </a:cubicBezTo>
                <a:cubicBezTo>
                  <a:pt x="124" y="56"/>
                  <a:pt x="125" y="59"/>
                  <a:pt x="127" y="63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07" y="112"/>
                  <a:pt x="104" y="116"/>
                  <a:pt x="101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1"/>
          <p:cNvSpPr>
            <a:spLocks noEditPoints="1"/>
          </p:cNvSpPr>
          <p:nvPr/>
        </p:nvSpPr>
        <p:spPr bwMode="auto">
          <a:xfrm>
            <a:off x="7543800" y="2617788"/>
            <a:ext cx="557212" cy="557213"/>
          </a:xfrm>
          <a:custGeom>
            <a:avLst/>
            <a:gdLst>
              <a:gd name="T0" fmla="*/ 0 w 176"/>
              <a:gd name="T1" fmla="*/ 88 h 176"/>
              <a:gd name="T2" fmla="*/ 176 w 176"/>
              <a:gd name="T3" fmla="*/ 88 h 176"/>
              <a:gd name="T4" fmla="*/ 132 w 176"/>
              <a:gd name="T5" fmla="*/ 21 h 176"/>
              <a:gd name="T6" fmla="*/ 130 w 176"/>
              <a:gd name="T7" fmla="*/ 48 h 176"/>
              <a:gd name="T8" fmla="*/ 123 w 176"/>
              <a:gd name="T9" fmla="*/ 68 h 176"/>
              <a:gd name="T10" fmla="*/ 85 w 176"/>
              <a:gd name="T11" fmla="*/ 26 h 176"/>
              <a:gd name="T12" fmla="*/ 132 w 176"/>
              <a:gd name="T13" fmla="*/ 21 h 176"/>
              <a:gd name="T14" fmla="*/ 138 w 176"/>
              <a:gd name="T15" fmla="*/ 118 h 176"/>
              <a:gd name="T16" fmla="*/ 100 w 176"/>
              <a:gd name="T17" fmla="*/ 119 h 176"/>
              <a:gd name="T18" fmla="*/ 115 w 176"/>
              <a:gd name="T19" fmla="*/ 100 h 176"/>
              <a:gd name="T20" fmla="*/ 101 w 176"/>
              <a:gd name="T21" fmla="*/ 9 h 176"/>
              <a:gd name="T22" fmla="*/ 84 w 176"/>
              <a:gd name="T23" fmla="*/ 8 h 176"/>
              <a:gd name="T24" fmla="*/ 109 w 176"/>
              <a:gd name="T25" fmla="*/ 94 h 176"/>
              <a:gd name="T26" fmla="*/ 88 w 176"/>
              <a:gd name="T27" fmla="*/ 108 h 176"/>
              <a:gd name="T28" fmla="*/ 32 w 176"/>
              <a:gd name="T29" fmla="*/ 97 h 176"/>
              <a:gd name="T30" fmla="*/ 52 w 176"/>
              <a:gd name="T31" fmla="*/ 60 h 176"/>
              <a:gd name="T32" fmla="*/ 63 w 176"/>
              <a:gd name="T33" fmla="*/ 43 h 176"/>
              <a:gd name="T34" fmla="*/ 109 w 176"/>
              <a:gd name="T35" fmla="*/ 94 h 176"/>
              <a:gd name="T36" fmla="*/ 8 w 176"/>
              <a:gd name="T37" fmla="*/ 90 h 176"/>
              <a:gd name="T38" fmla="*/ 20 w 176"/>
              <a:gd name="T39" fmla="*/ 128 h 176"/>
              <a:gd name="T40" fmla="*/ 25 w 176"/>
              <a:gd name="T41" fmla="*/ 93 h 176"/>
              <a:gd name="T42" fmla="*/ 76 w 176"/>
              <a:gd name="T43" fmla="*/ 9 h 176"/>
              <a:gd name="T44" fmla="*/ 58 w 176"/>
              <a:gd name="T45" fmla="*/ 37 h 176"/>
              <a:gd name="T46" fmla="*/ 40 w 176"/>
              <a:gd name="T47" fmla="*/ 48 h 176"/>
              <a:gd name="T48" fmla="*/ 25 w 176"/>
              <a:gd name="T49" fmla="*/ 93 h 176"/>
              <a:gd name="T50" fmla="*/ 28 w 176"/>
              <a:gd name="T51" fmla="*/ 128 h 176"/>
              <a:gd name="T52" fmla="*/ 77 w 176"/>
              <a:gd name="T53" fmla="*/ 124 h 176"/>
              <a:gd name="T54" fmla="*/ 30 w 176"/>
              <a:gd name="T55" fmla="*/ 143 h 176"/>
              <a:gd name="T56" fmla="*/ 88 w 176"/>
              <a:gd name="T57" fmla="*/ 168 h 176"/>
              <a:gd name="T58" fmla="*/ 83 w 176"/>
              <a:gd name="T59" fmla="*/ 131 h 176"/>
              <a:gd name="T60" fmla="*/ 97 w 176"/>
              <a:gd name="T61" fmla="*/ 127 h 176"/>
              <a:gd name="T62" fmla="*/ 149 w 176"/>
              <a:gd name="T63" fmla="*/ 123 h 176"/>
              <a:gd name="T64" fmla="*/ 88 w 176"/>
              <a:gd name="T65" fmla="*/ 168 h 176"/>
              <a:gd name="T66" fmla="*/ 120 w 176"/>
              <a:gd name="T67" fmla="*/ 93 h 176"/>
              <a:gd name="T68" fmla="*/ 132 w 176"/>
              <a:gd name="T69" fmla="*/ 72 h 176"/>
              <a:gd name="T70" fmla="*/ 137 w 176"/>
              <a:gd name="T71" fmla="*/ 49 h 176"/>
              <a:gd name="T72" fmla="*/ 168 w 176"/>
              <a:gd name="T73" fmla="*/ 88 h 176"/>
              <a:gd name="T74" fmla="*/ 150 w 176"/>
              <a:gd name="T75" fmla="*/ 11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132" y="21"/>
                </a:moveTo>
                <a:cubicBezTo>
                  <a:pt x="132" y="22"/>
                  <a:pt x="132" y="23"/>
                  <a:pt x="132" y="24"/>
                </a:cubicBezTo>
                <a:cubicBezTo>
                  <a:pt x="132" y="32"/>
                  <a:pt x="131" y="40"/>
                  <a:pt x="130" y="48"/>
                </a:cubicBezTo>
                <a:cubicBezTo>
                  <a:pt x="124" y="49"/>
                  <a:pt x="120" y="54"/>
                  <a:pt x="120" y="60"/>
                </a:cubicBezTo>
                <a:cubicBezTo>
                  <a:pt x="120" y="63"/>
                  <a:pt x="121" y="66"/>
                  <a:pt x="123" y="68"/>
                </a:cubicBezTo>
                <a:cubicBezTo>
                  <a:pt x="121" y="75"/>
                  <a:pt x="118" y="81"/>
                  <a:pt x="114" y="87"/>
                </a:cubicBezTo>
                <a:cubicBezTo>
                  <a:pt x="99" y="70"/>
                  <a:pt x="89" y="49"/>
                  <a:pt x="85" y="26"/>
                </a:cubicBezTo>
                <a:cubicBezTo>
                  <a:pt x="94" y="20"/>
                  <a:pt x="104" y="16"/>
                  <a:pt x="115" y="13"/>
                </a:cubicBezTo>
                <a:cubicBezTo>
                  <a:pt x="121" y="15"/>
                  <a:pt x="127" y="18"/>
                  <a:pt x="132" y="21"/>
                </a:cubicBezTo>
                <a:moveTo>
                  <a:pt x="115" y="100"/>
                </a:moveTo>
                <a:cubicBezTo>
                  <a:pt x="122" y="107"/>
                  <a:pt x="130" y="113"/>
                  <a:pt x="138" y="118"/>
                </a:cubicBezTo>
                <a:cubicBezTo>
                  <a:pt x="130" y="119"/>
                  <a:pt x="121" y="120"/>
                  <a:pt x="112" y="120"/>
                </a:cubicBezTo>
                <a:cubicBezTo>
                  <a:pt x="108" y="120"/>
                  <a:pt x="104" y="120"/>
                  <a:pt x="100" y="119"/>
                </a:cubicBezTo>
                <a:cubicBezTo>
                  <a:pt x="100" y="119"/>
                  <a:pt x="100" y="118"/>
                  <a:pt x="100" y="117"/>
                </a:cubicBezTo>
                <a:cubicBezTo>
                  <a:pt x="105" y="112"/>
                  <a:pt x="110" y="106"/>
                  <a:pt x="115" y="100"/>
                </a:cubicBezTo>
                <a:moveTo>
                  <a:pt x="88" y="8"/>
                </a:moveTo>
                <a:cubicBezTo>
                  <a:pt x="92" y="8"/>
                  <a:pt x="97" y="8"/>
                  <a:pt x="101" y="9"/>
                </a:cubicBezTo>
                <a:cubicBezTo>
                  <a:pt x="95" y="11"/>
                  <a:pt x="90" y="14"/>
                  <a:pt x="84" y="17"/>
                </a:cubicBezTo>
                <a:cubicBezTo>
                  <a:pt x="84" y="14"/>
                  <a:pt x="84" y="11"/>
                  <a:pt x="84" y="8"/>
                </a:cubicBezTo>
                <a:cubicBezTo>
                  <a:pt x="85" y="8"/>
                  <a:pt x="87" y="8"/>
                  <a:pt x="88" y="8"/>
                </a:cubicBezTo>
                <a:moveTo>
                  <a:pt x="109" y="94"/>
                </a:moveTo>
                <a:cubicBezTo>
                  <a:pt x="105" y="100"/>
                  <a:pt x="100" y="105"/>
                  <a:pt x="95" y="110"/>
                </a:cubicBezTo>
                <a:cubicBezTo>
                  <a:pt x="93" y="109"/>
                  <a:pt x="91" y="108"/>
                  <a:pt x="88" y="108"/>
                </a:cubicBezTo>
                <a:cubicBezTo>
                  <a:pt x="83" y="108"/>
                  <a:pt x="78" y="111"/>
                  <a:pt x="77" y="116"/>
                </a:cubicBezTo>
                <a:cubicBezTo>
                  <a:pt x="61" y="112"/>
                  <a:pt x="46" y="106"/>
                  <a:pt x="32" y="97"/>
                </a:cubicBezTo>
                <a:cubicBezTo>
                  <a:pt x="36" y="84"/>
                  <a:pt x="42" y="71"/>
                  <a:pt x="49" y="60"/>
                </a:cubicBezTo>
                <a:cubicBezTo>
                  <a:pt x="50" y="60"/>
                  <a:pt x="51" y="60"/>
                  <a:pt x="52" y="60"/>
                </a:cubicBezTo>
                <a:cubicBezTo>
                  <a:pt x="59" y="60"/>
                  <a:pt x="64" y="55"/>
                  <a:pt x="64" y="48"/>
                </a:cubicBezTo>
                <a:cubicBezTo>
                  <a:pt x="64" y="46"/>
                  <a:pt x="64" y="45"/>
                  <a:pt x="63" y="43"/>
                </a:cubicBezTo>
                <a:cubicBezTo>
                  <a:pt x="68" y="39"/>
                  <a:pt x="73" y="34"/>
                  <a:pt x="78" y="31"/>
                </a:cubicBezTo>
                <a:cubicBezTo>
                  <a:pt x="82" y="55"/>
                  <a:pt x="94" y="77"/>
                  <a:pt x="109" y="94"/>
                </a:cubicBezTo>
                <a:moveTo>
                  <a:pt x="20" y="130"/>
                </a:moveTo>
                <a:cubicBezTo>
                  <a:pt x="13" y="118"/>
                  <a:pt x="8" y="104"/>
                  <a:pt x="8" y="90"/>
                </a:cubicBezTo>
                <a:cubicBezTo>
                  <a:pt x="13" y="94"/>
                  <a:pt x="18" y="97"/>
                  <a:pt x="23" y="101"/>
                </a:cubicBezTo>
                <a:cubicBezTo>
                  <a:pt x="21" y="110"/>
                  <a:pt x="20" y="119"/>
                  <a:pt x="20" y="128"/>
                </a:cubicBezTo>
                <a:cubicBezTo>
                  <a:pt x="20" y="129"/>
                  <a:pt x="20" y="129"/>
                  <a:pt x="20" y="130"/>
                </a:cubicBezTo>
                <a:moveTo>
                  <a:pt x="25" y="93"/>
                </a:moveTo>
                <a:cubicBezTo>
                  <a:pt x="19" y="89"/>
                  <a:pt x="14" y="84"/>
                  <a:pt x="9" y="79"/>
                </a:cubicBezTo>
                <a:cubicBezTo>
                  <a:pt x="12" y="43"/>
                  <a:pt x="40" y="14"/>
                  <a:pt x="76" y="9"/>
                </a:cubicBezTo>
                <a:cubicBezTo>
                  <a:pt x="76" y="13"/>
                  <a:pt x="76" y="17"/>
                  <a:pt x="77" y="22"/>
                </a:cubicBezTo>
                <a:cubicBezTo>
                  <a:pt x="70" y="26"/>
                  <a:pt x="63" y="32"/>
                  <a:pt x="58" y="37"/>
                </a:cubicBezTo>
                <a:cubicBezTo>
                  <a:pt x="56" y="37"/>
                  <a:pt x="54" y="36"/>
                  <a:pt x="52" y="36"/>
                </a:cubicBezTo>
                <a:cubicBezTo>
                  <a:pt x="45" y="36"/>
                  <a:pt x="40" y="41"/>
                  <a:pt x="40" y="48"/>
                </a:cubicBezTo>
                <a:cubicBezTo>
                  <a:pt x="40" y="51"/>
                  <a:pt x="41" y="53"/>
                  <a:pt x="43" y="55"/>
                </a:cubicBezTo>
                <a:cubicBezTo>
                  <a:pt x="35" y="67"/>
                  <a:pt x="29" y="79"/>
                  <a:pt x="25" y="93"/>
                </a:cubicBezTo>
                <a:moveTo>
                  <a:pt x="29" y="142"/>
                </a:moveTo>
                <a:cubicBezTo>
                  <a:pt x="28" y="137"/>
                  <a:pt x="28" y="133"/>
                  <a:pt x="28" y="128"/>
                </a:cubicBezTo>
                <a:cubicBezTo>
                  <a:pt x="28" y="120"/>
                  <a:pt x="29" y="113"/>
                  <a:pt x="30" y="105"/>
                </a:cubicBezTo>
                <a:cubicBezTo>
                  <a:pt x="44" y="114"/>
                  <a:pt x="60" y="120"/>
                  <a:pt x="77" y="124"/>
                </a:cubicBezTo>
                <a:cubicBezTo>
                  <a:pt x="77" y="124"/>
                  <a:pt x="77" y="125"/>
                  <a:pt x="77" y="125"/>
                </a:cubicBezTo>
                <a:cubicBezTo>
                  <a:pt x="63" y="134"/>
                  <a:pt x="47" y="140"/>
                  <a:pt x="30" y="143"/>
                </a:cubicBezTo>
                <a:cubicBezTo>
                  <a:pt x="29" y="142"/>
                  <a:pt x="29" y="142"/>
                  <a:pt x="29" y="142"/>
                </a:cubicBezTo>
                <a:moveTo>
                  <a:pt x="88" y="168"/>
                </a:moveTo>
                <a:cubicBezTo>
                  <a:pt x="68" y="168"/>
                  <a:pt x="51" y="161"/>
                  <a:pt x="37" y="149"/>
                </a:cubicBezTo>
                <a:cubicBezTo>
                  <a:pt x="53" y="146"/>
                  <a:pt x="69" y="140"/>
                  <a:pt x="83" y="131"/>
                </a:cubicBezTo>
                <a:cubicBezTo>
                  <a:pt x="84" y="131"/>
                  <a:pt x="86" y="132"/>
                  <a:pt x="88" y="132"/>
                </a:cubicBezTo>
                <a:cubicBezTo>
                  <a:pt x="92" y="132"/>
                  <a:pt x="95" y="130"/>
                  <a:pt x="97" y="127"/>
                </a:cubicBezTo>
                <a:cubicBezTo>
                  <a:pt x="102" y="128"/>
                  <a:pt x="107" y="128"/>
                  <a:pt x="112" y="128"/>
                </a:cubicBezTo>
                <a:cubicBezTo>
                  <a:pt x="125" y="128"/>
                  <a:pt x="137" y="126"/>
                  <a:pt x="149" y="123"/>
                </a:cubicBezTo>
                <a:cubicBezTo>
                  <a:pt x="152" y="125"/>
                  <a:pt x="155" y="126"/>
                  <a:pt x="158" y="127"/>
                </a:cubicBezTo>
                <a:cubicBezTo>
                  <a:pt x="144" y="152"/>
                  <a:pt x="118" y="168"/>
                  <a:pt x="88" y="168"/>
                </a:cubicBezTo>
                <a:moveTo>
                  <a:pt x="150" y="115"/>
                </a:moveTo>
                <a:cubicBezTo>
                  <a:pt x="139" y="109"/>
                  <a:pt x="129" y="102"/>
                  <a:pt x="120" y="93"/>
                </a:cubicBezTo>
                <a:cubicBezTo>
                  <a:pt x="124" y="87"/>
                  <a:pt x="128" y="79"/>
                  <a:pt x="131" y="72"/>
                </a:cubicBezTo>
                <a:cubicBezTo>
                  <a:pt x="131" y="72"/>
                  <a:pt x="132" y="72"/>
                  <a:pt x="132" y="72"/>
                </a:cubicBezTo>
                <a:cubicBezTo>
                  <a:pt x="139" y="72"/>
                  <a:pt x="144" y="67"/>
                  <a:pt x="144" y="60"/>
                </a:cubicBezTo>
                <a:cubicBezTo>
                  <a:pt x="144" y="55"/>
                  <a:pt x="141" y="51"/>
                  <a:pt x="137" y="49"/>
                </a:cubicBezTo>
                <a:cubicBezTo>
                  <a:pt x="139" y="42"/>
                  <a:pt x="140" y="35"/>
                  <a:pt x="140" y="27"/>
                </a:cubicBezTo>
                <a:cubicBezTo>
                  <a:pt x="157" y="42"/>
                  <a:pt x="168" y="64"/>
                  <a:pt x="168" y="88"/>
                </a:cubicBezTo>
                <a:cubicBezTo>
                  <a:pt x="168" y="96"/>
                  <a:pt x="167" y="103"/>
                  <a:pt x="165" y="111"/>
                </a:cubicBezTo>
                <a:cubicBezTo>
                  <a:pt x="160" y="112"/>
                  <a:pt x="155" y="114"/>
                  <a:pt x="150" y="115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2"/>
          <p:cNvSpPr>
            <a:spLocks noEditPoints="1"/>
          </p:cNvSpPr>
          <p:nvPr/>
        </p:nvSpPr>
        <p:spPr bwMode="auto">
          <a:xfrm>
            <a:off x="8656638" y="2617788"/>
            <a:ext cx="457200" cy="557213"/>
          </a:xfrm>
          <a:custGeom>
            <a:avLst/>
            <a:gdLst>
              <a:gd name="T0" fmla="*/ 144 w 144"/>
              <a:gd name="T1" fmla="*/ 24 h 176"/>
              <a:gd name="T2" fmla="*/ 72 w 144"/>
              <a:gd name="T3" fmla="*/ 0 h 176"/>
              <a:gd name="T4" fmla="*/ 0 w 144"/>
              <a:gd name="T5" fmla="*/ 24 h 176"/>
              <a:gd name="T6" fmla="*/ 0 w 144"/>
              <a:gd name="T7" fmla="*/ 56 h 176"/>
              <a:gd name="T8" fmla="*/ 4 w 144"/>
              <a:gd name="T9" fmla="*/ 64 h 176"/>
              <a:gd name="T10" fmla="*/ 0 w 144"/>
              <a:gd name="T11" fmla="*/ 72 h 176"/>
              <a:gd name="T12" fmla="*/ 0 w 144"/>
              <a:gd name="T13" fmla="*/ 104 h 176"/>
              <a:gd name="T14" fmla="*/ 4 w 144"/>
              <a:gd name="T15" fmla="*/ 112 h 176"/>
              <a:gd name="T16" fmla="*/ 0 w 144"/>
              <a:gd name="T17" fmla="*/ 120 h 176"/>
              <a:gd name="T18" fmla="*/ 0 w 144"/>
              <a:gd name="T19" fmla="*/ 152 h 176"/>
              <a:gd name="T20" fmla="*/ 72 w 144"/>
              <a:gd name="T21" fmla="*/ 176 h 176"/>
              <a:gd name="T22" fmla="*/ 144 w 144"/>
              <a:gd name="T23" fmla="*/ 152 h 176"/>
              <a:gd name="T24" fmla="*/ 144 w 144"/>
              <a:gd name="T25" fmla="*/ 120 h 176"/>
              <a:gd name="T26" fmla="*/ 140 w 144"/>
              <a:gd name="T27" fmla="*/ 112 h 176"/>
              <a:gd name="T28" fmla="*/ 144 w 144"/>
              <a:gd name="T29" fmla="*/ 104 h 176"/>
              <a:gd name="T30" fmla="*/ 144 w 144"/>
              <a:gd name="T31" fmla="*/ 72 h 176"/>
              <a:gd name="T32" fmla="*/ 140 w 144"/>
              <a:gd name="T33" fmla="*/ 64 h 176"/>
              <a:gd name="T34" fmla="*/ 144 w 144"/>
              <a:gd name="T35" fmla="*/ 56 h 176"/>
              <a:gd name="T36" fmla="*/ 144 w 144"/>
              <a:gd name="T37" fmla="*/ 24 h 176"/>
              <a:gd name="T38" fmla="*/ 136 w 144"/>
              <a:gd name="T39" fmla="*/ 152 h 176"/>
              <a:gd name="T40" fmla="*/ 72 w 144"/>
              <a:gd name="T41" fmla="*/ 168 h 176"/>
              <a:gd name="T42" fmla="*/ 8 w 144"/>
              <a:gd name="T43" fmla="*/ 152 h 176"/>
              <a:gd name="T44" fmla="*/ 8 w 144"/>
              <a:gd name="T45" fmla="*/ 131 h 176"/>
              <a:gd name="T46" fmla="*/ 72 w 144"/>
              <a:gd name="T47" fmla="*/ 144 h 176"/>
              <a:gd name="T48" fmla="*/ 136 w 144"/>
              <a:gd name="T49" fmla="*/ 131 h 176"/>
              <a:gd name="T50" fmla="*/ 136 w 144"/>
              <a:gd name="T51" fmla="*/ 152 h 176"/>
              <a:gd name="T52" fmla="*/ 72 w 144"/>
              <a:gd name="T53" fmla="*/ 136 h 176"/>
              <a:gd name="T54" fmla="*/ 8 w 144"/>
              <a:gd name="T55" fmla="*/ 120 h 176"/>
              <a:gd name="T56" fmla="*/ 10 w 144"/>
              <a:gd name="T57" fmla="*/ 116 h 176"/>
              <a:gd name="T58" fmla="*/ 72 w 144"/>
              <a:gd name="T59" fmla="*/ 128 h 176"/>
              <a:gd name="T60" fmla="*/ 134 w 144"/>
              <a:gd name="T61" fmla="*/ 116 h 176"/>
              <a:gd name="T62" fmla="*/ 136 w 144"/>
              <a:gd name="T63" fmla="*/ 120 h 176"/>
              <a:gd name="T64" fmla="*/ 72 w 144"/>
              <a:gd name="T65" fmla="*/ 136 h 176"/>
              <a:gd name="T66" fmla="*/ 136 w 144"/>
              <a:gd name="T67" fmla="*/ 104 h 176"/>
              <a:gd name="T68" fmla="*/ 72 w 144"/>
              <a:gd name="T69" fmla="*/ 120 h 176"/>
              <a:gd name="T70" fmla="*/ 8 w 144"/>
              <a:gd name="T71" fmla="*/ 104 h 176"/>
              <a:gd name="T72" fmla="*/ 8 w 144"/>
              <a:gd name="T73" fmla="*/ 83 h 176"/>
              <a:gd name="T74" fmla="*/ 72 w 144"/>
              <a:gd name="T75" fmla="*/ 96 h 176"/>
              <a:gd name="T76" fmla="*/ 136 w 144"/>
              <a:gd name="T77" fmla="*/ 83 h 176"/>
              <a:gd name="T78" fmla="*/ 136 w 144"/>
              <a:gd name="T79" fmla="*/ 104 h 176"/>
              <a:gd name="T80" fmla="*/ 72 w 144"/>
              <a:gd name="T81" fmla="*/ 88 h 176"/>
              <a:gd name="T82" fmla="*/ 8 w 144"/>
              <a:gd name="T83" fmla="*/ 72 h 176"/>
              <a:gd name="T84" fmla="*/ 10 w 144"/>
              <a:gd name="T85" fmla="*/ 68 h 176"/>
              <a:gd name="T86" fmla="*/ 72 w 144"/>
              <a:gd name="T87" fmla="*/ 80 h 176"/>
              <a:gd name="T88" fmla="*/ 134 w 144"/>
              <a:gd name="T89" fmla="*/ 68 h 176"/>
              <a:gd name="T90" fmla="*/ 136 w 144"/>
              <a:gd name="T91" fmla="*/ 72 h 176"/>
              <a:gd name="T92" fmla="*/ 72 w 144"/>
              <a:gd name="T93" fmla="*/ 88 h 176"/>
              <a:gd name="T94" fmla="*/ 136 w 144"/>
              <a:gd name="T95" fmla="*/ 56 h 176"/>
              <a:gd name="T96" fmla="*/ 72 w 144"/>
              <a:gd name="T97" fmla="*/ 72 h 176"/>
              <a:gd name="T98" fmla="*/ 8 w 144"/>
              <a:gd name="T99" fmla="*/ 56 h 176"/>
              <a:gd name="T100" fmla="*/ 8 w 144"/>
              <a:gd name="T101" fmla="*/ 35 h 176"/>
              <a:gd name="T102" fmla="*/ 72 w 144"/>
              <a:gd name="T103" fmla="*/ 48 h 176"/>
              <a:gd name="T104" fmla="*/ 136 w 144"/>
              <a:gd name="T105" fmla="*/ 35 h 176"/>
              <a:gd name="T106" fmla="*/ 136 w 144"/>
              <a:gd name="T107" fmla="*/ 56 h 176"/>
              <a:gd name="T108" fmla="*/ 72 w 144"/>
              <a:gd name="T109" fmla="*/ 40 h 176"/>
              <a:gd name="T110" fmla="*/ 8 w 144"/>
              <a:gd name="T111" fmla="*/ 24 h 176"/>
              <a:gd name="T112" fmla="*/ 72 w 144"/>
              <a:gd name="T113" fmla="*/ 8 h 176"/>
              <a:gd name="T114" fmla="*/ 136 w 144"/>
              <a:gd name="T115" fmla="*/ 24 h 176"/>
              <a:gd name="T116" fmla="*/ 72 w 144"/>
              <a:gd name="T117" fmla="*/ 4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4" h="176">
                <a:moveTo>
                  <a:pt x="144" y="24"/>
                </a:moveTo>
                <a:cubicBezTo>
                  <a:pt x="144" y="11"/>
                  <a:pt x="112" y="0"/>
                  <a:pt x="72" y="0"/>
                </a:cubicBezTo>
                <a:cubicBezTo>
                  <a:pt x="32" y="0"/>
                  <a:pt x="0" y="11"/>
                  <a:pt x="0" y="2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9"/>
                  <a:pt x="2" y="61"/>
                  <a:pt x="4" y="64"/>
                </a:cubicBezTo>
                <a:cubicBezTo>
                  <a:pt x="2" y="67"/>
                  <a:pt x="0" y="69"/>
                  <a:pt x="0" y="7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7"/>
                  <a:pt x="2" y="109"/>
                  <a:pt x="4" y="112"/>
                </a:cubicBezTo>
                <a:cubicBezTo>
                  <a:pt x="2" y="115"/>
                  <a:pt x="0" y="117"/>
                  <a:pt x="0" y="120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5"/>
                  <a:pt x="32" y="176"/>
                  <a:pt x="72" y="176"/>
                </a:cubicBezTo>
                <a:cubicBezTo>
                  <a:pt x="112" y="176"/>
                  <a:pt x="144" y="165"/>
                  <a:pt x="144" y="15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117"/>
                  <a:pt x="142" y="115"/>
                  <a:pt x="140" y="112"/>
                </a:cubicBezTo>
                <a:cubicBezTo>
                  <a:pt x="142" y="109"/>
                  <a:pt x="144" y="107"/>
                  <a:pt x="144" y="104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69"/>
                  <a:pt x="142" y="67"/>
                  <a:pt x="140" y="64"/>
                </a:cubicBezTo>
                <a:cubicBezTo>
                  <a:pt x="142" y="61"/>
                  <a:pt x="144" y="59"/>
                  <a:pt x="144" y="56"/>
                </a:cubicBezTo>
                <a:lnTo>
                  <a:pt x="144" y="24"/>
                </a:lnTo>
                <a:close/>
                <a:moveTo>
                  <a:pt x="136" y="152"/>
                </a:moveTo>
                <a:cubicBezTo>
                  <a:pt x="136" y="161"/>
                  <a:pt x="107" y="168"/>
                  <a:pt x="72" y="168"/>
                </a:cubicBezTo>
                <a:cubicBezTo>
                  <a:pt x="37" y="168"/>
                  <a:pt x="8" y="161"/>
                  <a:pt x="8" y="152"/>
                </a:cubicBezTo>
                <a:cubicBezTo>
                  <a:pt x="8" y="131"/>
                  <a:pt x="8" y="131"/>
                  <a:pt x="8" y="131"/>
                </a:cubicBezTo>
                <a:cubicBezTo>
                  <a:pt x="20" y="139"/>
                  <a:pt x="44" y="144"/>
                  <a:pt x="72" y="144"/>
                </a:cubicBezTo>
                <a:cubicBezTo>
                  <a:pt x="100" y="144"/>
                  <a:pt x="124" y="139"/>
                  <a:pt x="136" y="131"/>
                </a:cubicBezTo>
                <a:lnTo>
                  <a:pt x="136" y="152"/>
                </a:lnTo>
                <a:close/>
                <a:moveTo>
                  <a:pt x="72" y="136"/>
                </a:moveTo>
                <a:cubicBezTo>
                  <a:pt x="37" y="136"/>
                  <a:pt x="8" y="129"/>
                  <a:pt x="8" y="120"/>
                </a:cubicBezTo>
                <a:cubicBezTo>
                  <a:pt x="8" y="119"/>
                  <a:pt x="9" y="117"/>
                  <a:pt x="10" y="116"/>
                </a:cubicBezTo>
                <a:cubicBezTo>
                  <a:pt x="22" y="123"/>
                  <a:pt x="46" y="128"/>
                  <a:pt x="72" y="128"/>
                </a:cubicBezTo>
                <a:cubicBezTo>
                  <a:pt x="98" y="128"/>
                  <a:pt x="122" y="123"/>
                  <a:pt x="134" y="116"/>
                </a:cubicBezTo>
                <a:cubicBezTo>
                  <a:pt x="135" y="117"/>
                  <a:pt x="136" y="119"/>
                  <a:pt x="136" y="120"/>
                </a:cubicBezTo>
                <a:cubicBezTo>
                  <a:pt x="136" y="129"/>
                  <a:pt x="107" y="136"/>
                  <a:pt x="72" y="136"/>
                </a:cubicBezTo>
                <a:moveTo>
                  <a:pt x="136" y="104"/>
                </a:moveTo>
                <a:cubicBezTo>
                  <a:pt x="136" y="113"/>
                  <a:pt x="107" y="120"/>
                  <a:pt x="72" y="120"/>
                </a:cubicBezTo>
                <a:cubicBezTo>
                  <a:pt x="37" y="120"/>
                  <a:pt x="8" y="113"/>
                  <a:pt x="8" y="104"/>
                </a:cubicBezTo>
                <a:cubicBezTo>
                  <a:pt x="8" y="83"/>
                  <a:pt x="8" y="83"/>
                  <a:pt x="8" y="83"/>
                </a:cubicBezTo>
                <a:cubicBezTo>
                  <a:pt x="20" y="91"/>
                  <a:pt x="44" y="96"/>
                  <a:pt x="72" y="96"/>
                </a:cubicBezTo>
                <a:cubicBezTo>
                  <a:pt x="100" y="96"/>
                  <a:pt x="124" y="91"/>
                  <a:pt x="136" y="83"/>
                </a:cubicBezTo>
                <a:lnTo>
                  <a:pt x="136" y="104"/>
                </a:lnTo>
                <a:close/>
                <a:moveTo>
                  <a:pt x="72" y="88"/>
                </a:moveTo>
                <a:cubicBezTo>
                  <a:pt x="37" y="88"/>
                  <a:pt x="8" y="81"/>
                  <a:pt x="8" y="72"/>
                </a:cubicBezTo>
                <a:cubicBezTo>
                  <a:pt x="8" y="71"/>
                  <a:pt x="9" y="69"/>
                  <a:pt x="10" y="68"/>
                </a:cubicBezTo>
                <a:cubicBezTo>
                  <a:pt x="22" y="75"/>
                  <a:pt x="46" y="80"/>
                  <a:pt x="72" y="80"/>
                </a:cubicBezTo>
                <a:cubicBezTo>
                  <a:pt x="98" y="80"/>
                  <a:pt x="122" y="75"/>
                  <a:pt x="134" y="68"/>
                </a:cubicBezTo>
                <a:cubicBezTo>
                  <a:pt x="135" y="69"/>
                  <a:pt x="136" y="71"/>
                  <a:pt x="136" y="72"/>
                </a:cubicBezTo>
                <a:cubicBezTo>
                  <a:pt x="136" y="81"/>
                  <a:pt x="107" y="88"/>
                  <a:pt x="72" y="88"/>
                </a:cubicBezTo>
                <a:moveTo>
                  <a:pt x="136" y="56"/>
                </a:moveTo>
                <a:cubicBezTo>
                  <a:pt x="136" y="65"/>
                  <a:pt x="107" y="72"/>
                  <a:pt x="72" y="72"/>
                </a:cubicBezTo>
                <a:cubicBezTo>
                  <a:pt x="37" y="72"/>
                  <a:pt x="8" y="65"/>
                  <a:pt x="8" y="56"/>
                </a:cubicBezTo>
                <a:cubicBezTo>
                  <a:pt x="8" y="35"/>
                  <a:pt x="8" y="35"/>
                  <a:pt x="8" y="35"/>
                </a:cubicBezTo>
                <a:cubicBezTo>
                  <a:pt x="20" y="43"/>
                  <a:pt x="44" y="48"/>
                  <a:pt x="72" y="48"/>
                </a:cubicBezTo>
                <a:cubicBezTo>
                  <a:pt x="100" y="48"/>
                  <a:pt x="124" y="43"/>
                  <a:pt x="136" y="35"/>
                </a:cubicBezTo>
                <a:lnTo>
                  <a:pt x="136" y="56"/>
                </a:lnTo>
                <a:close/>
                <a:moveTo>
                  <a:pt x="72" y="40"/>
                </a:moveTo>
                <a:cubicBezTo>
                  <a:pt x="37" y="40"/>
                  <a:pt x="8" y="33"/>
                  <a:pt x="8" y="24"/>
                </a:cubicBezTo>
                <a:cubicBezTo>
                  <a:pt x="8" y="15"/>
                  <a:pt x="37" y="8"/>
                  <a:pt x="72" y="8"/>
                </a:cubicBezTo>
                <a:cubicBezTo>
                  <a:pt x="107" y="8"/>
                  <a:pt x="136" y="15"/>
                  <a:pt x="136" y="24"/>
                </a:cubicBezTo>
                <a:cubicBezTo>
                  <a:pt x="136" y="33"/>
                  <a:pt x="107" y="40"/>
                  <a:pt x="72" y="4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3"/>
          <p:cNvSpPr>
            <a:spLocks noEditPoints="1"/>
          </p:cNvSpPr>
          <p:nvPr/>
        </p:nvSpPr>
        <p:spPr bwMode="auto">
          <a:xfrm>
            <a:off x="9669463" y="2617788"/>
            <a:ext cx="557212" cy="557213"/>
          </a:xfrm>
          <a:custGeom>
            <a:avLst/>
            <a:gdLst>
              <a:gd name="T0" fmla="*/ 130 w 176"/>
              <a:gd name="T1" fmla="*/ 57 h 176"/>
              <a:gd name="T2" fmla="*/ 119 w 176"/>
              <a:gd name="T3" fmla="*/ 61 h 176"/>
              <a:gd name="T4" fmla="*/ 107 w 176"/>
              <a:gd name="T5" fmla="*/ 56 h 176"/>
              <a:gd name="T6" fmla="*/ 91 w 176"/>
              <a:gd name="T7" fmla="*/ 72 h 176"/>
              <a:gd name="T8" fmla="*/ 91 w 176"/>
              <a:gd name="T9" fmla="*/ 76 h 176"/>
              <a:gd name="T10" fmla="*/ 58 w 176"/>
              <a:gd name="T11" fmla="*/ 59 h 176"/>
              <a:gd name="T12" fmla="*/ 55 w 176"/>
              <a:gd name="T13" fmla="*/ 67 h 176"/>
              <a:gd name="T14" fmla="*/ 63 w 176"/>
              <a:gd name="T15" fmla="*/ 81 h 176"/>
              <a:gd name="T16" fmla="*/ 55 w 176"/>
              <a:gd name="T17" fmla="*/ 79 h 176"/>
              <a:gd name="T18" fmla="*/ 55 w 176"/>
              <a:gd name="T19" fmla="*/ 79 h 176"/>
              <a:gd name="T20" fmla="*/ 68 w 176"/>
              <a:gd name="T21" fmla="*/ 95 h 176"/>
              <a:gd name="T22" fmla="*/ 64 w 176"/>
              <a:gd name="T23" fmla="*/ 95 h 176"/>
              <a:gd name="T24" fmla="*/ 61 w 176"/>
              <a:gd name="T25" fmla="*/ 95 h 176"/>
              <a:gd name="T26" fmla="*/ 76 w 176"/>
              <a:gd name="T27" fmla="*/ 106 h 176"/>
              <a:gd name="T28" fmla="*/ 56 w 176"/>
              <a:gd name="T29" fmla="*/ 113 h 176"/>
              <a:gd name="T30" fmla="*/ 52 w 176"/>
              <a:gd name="T31" fmla="*/ 113 h 176"/>
              <a:gd name="T32" fmla="*/ 77 w 176"/>
              <a:gd name="T33" fmla="*/ 120 h 176"/>
              <a:gd name="T34" fmla="*/ 124 w 176"/>
              <a:gd name="T35" fmla="*/ 74 h 176"/>
              <a:gd name="T36" fmla="*/ 124 w 176"/>
              <a:gd name="T37" fmla="*/ 72 h 176"/>
              <a:gd name="T38" fmla="*/ 132 w 176"/>
              <a:gd name="T39" fmla="*/ 64 h 176"/>
              <a:gd name="T40" fmla="*/ 123 w 176"/>
              <a:gd name="T41" fmla="*/ 66 h 176"/>
              <a:gd name="T42" fmla="*/ 130 w 176"/>
              <a:gd name="T43" fmla="*/ 57 h 176"/>
              <a:gd name="T44" fmla="*/ 88 w 176"/>
              <a:gd name="T45" fmla="*/ 0 h 176"/>
              <a:gd name="T46" fmla="*/ 0 w 176"/>
              <a:gd name="T47" fmla="*/ 88 h 176"/>
              <a:gd name="T48" fmla="*/ 88 w 176"/>
              <a:gd name="T49" fmla="*/ 176 h 176"/>
              <a:gd name="T50" fmla="*/ 176 w 176"/>
              <a:gd name="T51" fmla="*/ 88 h 176"/>
              <a:gd name="T52" fmla="*/ 88 w 176"/>
              <a:gd name="T53" fmla="*/ 0 h 176"/>
              <a:gd name="T54" fmla="*/ 88 w 176"/>
              <a:gd name="T55" fmla="*/ 168 h 176"/>
              <a:gd name="T56" fmla="*/ 8 w 176"/>
              <a:gd name="T57" fmla="*/ 88 h 176"/>
              <a:gd name="T58" fmla="*/ 88 w 176"/>
              <a:gd name="T59" fmla="*/ 8 h 176"/>
              <a:gd name="T60" fmla="*/ 168 w 176"/>
              <a:gd name="T61" fmla="*/ 88 h 176"/>
              <a:gd name="T62" fmla="*/ 88 w 176"/>
              <a:gd name="T63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30" y="57"/>
                </a:moveTo>
                <a:cubicBezTo>
                  <a:pt x="127" y="59"/>
                  <a:pt x="123" y="60"/>
                  <a:pt x="119" y="61"/>
                </a:cubicBezTo>
                <a:cubicBezTo>
                  <a:pt x="116" y="58"/>
                  <a:pt x="112" y="56"/>
                  <a:pt x="107" y="56"/>
                </a:cubicBezTo>
                <a:cubicBezTo>
                  <a:pt x="98" y="56"/>
                  <a:pt x="91" y="63"/>
                  <a:pt x="91" y="72"/>
                </a:cubicBezTo>
                <a:cubicBezTo>
                  <a:pt x="91" y="73"/>
                  <a:pt x="91" y="75"/>
                  <a:pt x="91" y="76"/>
                </a:cubicBezTo>
                <a:cubicBezTo>
                  <a:pt x="78" y="75"/>
                  <a:pt x="66" y="69"/>
                  <a:pt x="58" y="59"/>
                </a:cubicBezTo>
                <a:cubicBezTo>
                  <a:pt x="56" y="61"/>
                  <a:pt x="55" y="64"/>
                  <a:pt x="55" y="67"/>
                </a:cubicBezTo>
                <a:cubicBezTo>
                  <a:pt x="55" y="73"/>
                  <a:pt x="58" y="78"/>
                  <a:pt x="63" y="81"/>
                </a:cubicBezTo>
                <a:cubicBezTo>
                  <a:pt x="60" y="80"/>
                  <a:pt x="57" y="80"/>
                  <a:pt x="55" y="79"/>
                </a:cubicBezTo>
                <a:cubicBezTo>
                  <a:pt x="55" y="79"/>
                  <a:pt x="55" y="79"/>
                  <a:pt x="55" y="79"/>
                </a:cubicBezTo>
                <a:cubicBezTo>
                  <a:pt x="55" y="87"/>
                  <a:pt x="61" y="93"/>
                  <a:pt x="68" y="95"/>
                </a:cubicBezTo>
                <a:cubicBezTo>
                  <a:pt x="67" y="95"/>
                  <a:pt x="66" y="95"/>
                  <a:pt x="64" y="95"/>
                </a:cubicBezTo>
                <a:cubicBezTo>
                  <a:pt x="63" y="95"/>
                  <a:pt x="62" y="95"/>
                  <a:pt x="61" y="95"/>
                </a:cubicBezTo>
                <a:cubicBezTo>
                  <a:pt x="63" y="101"/>
                  <a:pt x="69" y="106"/>
                  <a:pt x="76" y="106"/>
                </a:cubicBezTo>
                <a:cubicBezTo>
                  <a:pt x="71" y="110"/>
                  <a:pt x="64" y="113"/>
                  <a:pt x="56" y="113"/>
                </a:cubicBezTo>
                <a:cubicBezTo>
                  <a:pt x="55" y="113"/>
                  <a:pt x="53" y="113"/>
                  <a:pt x="52" y="113"/>
                </a:cubicBezTo>
                <a:cubicBezTo>
                  <a:pt x="59" y="117"/>
                  <a:pt x="68" y="120"/>
                  <a:pt x="77" y="120"/>
                </a:cubicBezTo>
                <a:cubicBezTo>
                  <a:pt x="107" y="120"/>
                  <a:pt x="124" y="95"/>
                  <a:pt x="124" y="74"/>
                </a:cubicBezTo>
                <a:cubicBezTo>
                  <a:pt x="124" y="73"/>
                  <a:pt x="124" y="73"/>
                  <a:pt x="124" y="72"/>
                </a:cubicBezTo>
                <a:cubicBezTo>
                  <a:pt x="127" y="70"/>
                  <a:pt x="130" y="67"/>
                  <a:pt x="132" y="64"/>
                </a:cubicBezTo>
                <a:cubicBezTo>
                  <a:pt x="129" y="65"/>
                  <a:pt x="126" y="66"/>
                  <a:pt x="123" y="66"/>
                </a:cubicBezTo>
                <a:cubicBezTo>
                  <a:pt x="126" y="64"/>
                  <a:pt x="129" y="61"/>
                  <a:pt x="130" y="57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4"/>
          <p:cNvSpPr>
            <a:spLocks noEditPoints="1"/>
          </p:cNvSpPr>
          <p:nvPr/>
        </p:nvSpPr>
        <p:spPr bwMode="auto">
          <a:xfrm>
            <a:off x="10733088" y="2617788"/>
            <a:ext cx="557212" cy="557213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96 w 176"/>
              <a:gd name="T21" fmla="*/ 69 h 176"/>
              <a:gd name="T22" fmla="*/ 101 w 176"/>
              <a:gd name="T23" fmla="*/ 64 h 176"/>
              <a:gd name="T24" fmla="*/ 108 w 176"/>
              <a:gd name="T25" fmla="*/ 64 h 176"/>
              <a:gd name="T26" fmla="*/ 108 w 176"/>
              <a:gd name="T27" fmla="*/ 52 h 176"/>
              <a:gd name="T28" fmla="*/ 97 w 176"/>
              <a:gd name="T29" fmla="*/ 52 h 176"/>
              <a:gd name="T30" fmla="*/ 80 w 176"/>
              <a:gd name="T31" fmla="*/ 68 h 176"/>
              <a:gd name="T32" fmla="*/ 80 w 176"/>
              <a:gd name="T33" fmla="*/ 76 h 176"/>
              <a:gd name="T34" fmla="*/ 72 w 176"/>
              <a:gd name="T35" fmla="*/ 76 h 176"/>
              <a:gd name="T36" fmla="*/ 72 w 176"/>
              <a:gd name="T37" fmla="*/ 88 h 176"/>
              <a:gd name="T38" fmla="*/ 80 w 176"/>
              <a:gd name="T39" fmla="*/ 88 h 176"/>
              <a:gd name="T40" fmla="*/ 80 w 176"/>
              <a:gd name="T41" fmla="*/ 124 h 176"/>
              <a:gd name="T42" fmla="*/ 96 w 176"/>
              <a:gd name="T43" fmla="*/ 124 h 176"/>
              <a:gd name="T44" fmla="*/ 96 w 176"/>
              <a:gd name="T45" fmla="*/ 88 h 176"/>
              <a:gd name="T46" fmla="*/ 107 w 176"/>
              <a:gd name="T47" fmla="*/ 88 h 176"/>
              <a:gd name="T48" fmla="*/ 108 w 176"/>
              <a:gd name="T49" fmla="*/ 76 h 176"/>
              <a:gd name="T50" fmla="*/ 96 w 176"/>
              <a:gd name="T51" fmla="*/ 76 h 176"/>
              <a:gd name="T52" fmla="*/ 96 w 176"/>
              <a:gd name="T53" fmla="*/ 6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96" y="69"/>
                </a:moveTo>
                <a:cubicBezTo>
                  <a:pt x="96" y="66"/>
                  <a:pt x="96" y="64"/>
                  <a:pt x="101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84" y="52"/>
                  <a:pt x="80" y="58"/>
                  <a:pt x="80" y="68"/>
                </a:cubicBezTo>
                <a:cubicBezTo>
                  <a:pt x="80" y="76"/>
                  <a:pt x="80" y="76"/>
                  <a:pt x="80" y="76"/>
                </a:cubicBezTo>
                <a:cubicBezTo>
                  <a:pt x="72" y="76"/>
                  <a:pt x="72" y="76"/>
                  <a:pt x="72" y="76"/>
                </a:cubicBezTo>
                <a:cubicBezTo>
                  <a:pt x="72" y="88"/>
                  <a:pt x="72" y="88"/>
                  <a:pt x="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6" y="88"/>
                  <a:pt x="96" y="88"/>
                  <a:pt x="96" y="88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96" y="76"/>
                  <a:pt x="96" y="76"/>
                  <a:pt x="96" y="76"/>
                </a:cubicBezTo>
                <a:lnTo>
                  <a:pt x="96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5"/>
          <p:cNvSpPr>
            <a:spLocks noEditPoints="1"/>
          </p:cNvSpPr>
          <p:nvPr/>
        </p:nvSpPr>
        <p:spPr bwMode="auto">
          <a:xfrm>
            <a:off x="1163638" y="3683001"/>
            <a:ext cx="557212" cy="557213"/>
          </a:xfrm>
          <a:custGeom>
            <a:avLst/>
            <a:gdLst>
              <a:gd name="T0" fmla="*/ 86 w 176"/>
              <a:gd name="T1" fmla="*/ 72 h 176"/>
              <a:gd name="T2" fmla="*/ 93 w 176"/>
              <a:gd name="T3" fmla="*/ 54 h 176"/>
              <a:gd name="T4" fmla="*/ 84 w 176"/>
              <a:gd name="T5" fmla="*/ 48 h 176"/>
              <a:gd name="T6" fmla="*/ 78 w 176"/>
              <a:gd name="T7" fmla="*/ 65 h 176"/>
              <a:gd name="T8" fmla="*/ 83 w 176"/>
              <a:gd name="T9" fmla="*/ 54 h 176"/>
              <a:gd name="T10" fmla="*/ 88 w 176"/>
              <a:gd name="T11" fmla="*/ 54 h 176"/>
              <a:gd name="T12" fmla="*/ 85 w 176"/>
              <a:gd name="T13" fmla="*/ 68 h 176"/>
              <a:gd name="T14" fmla="*/ 83 w 176"/>
              <a:gd name="T15" fmla="*/ 54 h 176"/>
              <a:gd name="T16" fmla="*/ 107 w 176"/>
              <a:gd name="T17" fmla="*/ 69 h 176"/>
              <a:gd name="T18" fmla="*/ 112 w 176"/>
              <a:gd name="T19" fmla="*/ 71 h 176"/>
              <a:gd name="T20" fmla="*/ 107 w 176"/>
              <a:gd name="T21" fmla="*/ 48 h 176"/>
              <a:gd name="T22" fmla="*/ 104 w 176"/>
              <a:gd name="T23" fmla="*/ 68 h 176"/>
              <a:gd name="T24" fmla="*/ 102 w 176"/>
              <a:gd name="T25" fmla="*/ 48 h 176"/>
              <a:gd name="T26" fmla="*/ 97 w 176"/>
              <a:gd name="T27" fmla="*/ 68 h 176"/>
              <a:gd name="T28" fmla="*/ 65 w 176"/>
              <a:gd name="T29" fmla="*/ 71 h 176"/>
              <a:gd name="T30" fmla="*/ 71 w 176"/>
              <a:gd name="T31" fmla="*/ 59 h 176"/>
              <a:gd name="T32" fmla="*/ 72 w 176"/>
              <a:gd name="T33" fmla="*/ 40 h 176"/>
              <a:gd name="T34" fmla="*/ 64 w 176"/>
              <a:gd name="T35" fmla="*/ 40 h 176"/>
              <a:gd name="T36" fmla="*/ 65 w 176"/>
              <a:gd name="T37" fmla="*/ 59 h 176"/>
              <a:gd name="T38" fmla="*/ 98 w 176"/>
              <a:gd name="T39" fmla="*/ 99 h 176"/>
              <a:gd name="T40" fmla="*/ 95 w 176"/>
              <a:gd name="T41" fmla="*/ 116 h 176"/>
              <a:gd name="T42" fmla="*/ 100 w 176"/>
              <a:gd name="T43" fmla="*/ 115 h 176"/>
              <a:gd name="T44" fmla="*/ 98 w 176"/>
              <a:gd name="T45" fmla="*/ 99 h 176"/>
              <a:gd name="T46" fmla="*/ 0 w 176"/>
              <a:gd name="T47" fmla="*/ 88 h 176"/>
              <a:gd name="T48" fmla="*/ 176 w 176"/>
              <a:gd name="T49" fmla="*/ 88 h 176"/>
              <a:gd name="T50" fmla="*/ 88 w 176"/>
              <a:gd name="T51" fmla="*/ 168 h 176"/>
              <a:gd name="T52" fmla="*/ 88 w 176"/>
              <a:gd name="T53" fmla="*/ 8 h 176"/>
              <a:gd name="T54" fmla="*/ 88 w 176"/>
              <a:gd name="T55" fmla="*/ 168 h 176"/>
              <a:gd name="T56" fmla="*/ 88 w 176"/>
              <a:gd name="T57" fmla="*/ 76 h 176"/>
              <a:gd name="T58" fmla="*/ 45 w 176"/>
              <a:gd name="T59" fmla="*/ 89 h 176"/>
              <a:gd name="T60" fmla="*/ 45 w 176"/>
              <a:gd name="T61" fmla="*/ 119 h 176"/>
              <a:gd name="T62" fmla="*/ 88 w 176"/>
              <a:gd name="T63" fmla="*/ 132 h 176"/>
              <a:gd name="T64" fmla="*/ 131 w 176"/>
              <a:gd name="T65" fmla="*/ 119 h 176"/>
              <a:gd name="T66" fmla="*/ 131 w 176"/>
              <a:gd name="T67" fmla="*/ 89 h 176"/>
              <a:gd name="T68" fmla="*/ 70 w 176"/>
              <a:gd name="T69" fmla="*/ 90 h 176"/>
              <a:gd name="T70" fmla="*/ 64 w 176"/>
              <a:gd name="T71" fmla="*/ 121 h 176"/>
              <a:gd name="T72" fmla="*/ 58 w 176"/>
              <a:gd name="T73" fmla="*/ 90 h 176"/>
              <a:gd name="T74" fmla="*/ 52 w 176"/>
              <a:gd name="T75" fmla="*/ 85 h 176"/>
              <a:gd name="T76" fmla="*/ 70 w 176"/>
              <a:gd name="T77" fmla="*/ 90 h 176"/>
              <a:gd name="T78" fmla="*/ 81 w 176"/>
              <a:gd name="T79" fmla="*/ 121 h 176"/>
              <a:gd name="T80" fmla="*/ 75 w 176"/>
              <a:gd name="T81" fmla="*/ 122 h 176"/>
              <a:gd name="T82" fmla="*/ 71 w 176"/>
              <a:gd name="T83" fmla="*/ 94 h 176"/>
              <a:gd name="T84" fmla="*/ 76 w 176"/>
              <a:gd name="T85" fmla="*/ 117 h 176"/>
              <a:gd name="T86" fmla="*/ 81 w 176"/>
              <a:gd name="T87" fmla="*/ 116 h 176"/>
              <a:gd name="T88" fmla="*/ 86 w 176"/>
              <a:gd name="T89" fmla="*/ 94 h 176"/>
              <a:gd name="T90" fmla="*/ 105 w 176"/>
              <a:gd name="T91" fmla="*/ 115 h 176"/>
              <a:gd name="T92" fmla="*/ 95 w 176"/>
              <a:gd name="T93" fmla="*/ 119 h 176"/>
              <a:gd name="T94" fmla="*/ 90 w 176"/>
              <a:gd name="T95" fmla="*/ 121 h 176"/>
              <a:gd name="T96" fmla="*/ 95 w 176"/>
              <a:gd name="T97" fmla="*/ 85 h 176"/>
              <a:gd name="T98" fmla="*/ 101 w 176"/>
              <a:gd name="T99" fmla="*/ 94 h 176"/>
              <a:gd name="T100" fmla="*/ 105 w 176"/>
              <a:gd name="T101" fmla="*/ 115 h 176"/>
              <a:gd name="T102" fmla="*/ 125 w 176"/>
              <a:gd name="T103" fmla="*/ 109 h 176"/>
              <a:gd name="T104" fmla="*/ 114 w 176"/>
              <a:gd name="T105" fmla="*/ 115 h 176"/>
              <a:gd name="T106" fmla="*/ 119 w 176"/>
              <a:gd name="T107" fmla="*/ 115 h 176"/>
              <a:gd name="T108" fmla="*/ 125 w 176"/>
              <a:gd name="T109" fmla="*/ 112 h 176"/>
              <a:gd name="T110" fmla="*/ 117 w 176"/>
              <a:gd name="T111" fmla="*/ 122 h 176"/>
              <a:gd name="T112" fmla="*/ 109 w 176"/>
              <a:gd name="T113" fmla="*/ 101 h 176"/>
              <a:gd name="T114" fmla="*/ 125 w 176"/>
              <a:gd name="T115" fmla="*/ 101 h 176"/>
              <a:gd name="T116" fmla="*/ 114 w 176"/>
              <a:gd name="T117" fmla="*/ 101 h 176"/>
              <a:gd name="T118" fmla="*/ 119 w 176"/>
              <a:gd name="T119" fmla="*/ 105 h 176"/>
              <a:gd name="T120" fmla="*/ 117 w 176"/>
              <a:gd name="T121" fmla="*/ 9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84" y="72"/>
                </a:moveTo>
                <a:cubicBezTo>
                  <a:pt x="86" y="72"/>
                  <a:pt x="86" y="72"/>
                  <a:pt x="86" y="72"/>
                </a:cubicBezTo>
                <a:cubicBezTo>
                  <a:pt x="90" y="72"/>
                  <a:pt x="93" y="69"/>
                  <a:pt x="93" y="65"/>
                </a:cubicBezTo>
                <a:cubicBezTo>
                  <a:pt x="93" y="54"/>
                  <a:pt x="93" y="54"/>
                  <a:pt x="93" y="54"/>
                </a:cubicBezTo>
                <a:cubicBezTo>
                  <a:pt x="93" y="51"/>
                  <a:pt x="90" y="48"/>
                  <a:pt x="86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1" y="48"/>
                  <a:pt x="78" y="51"/>
                  <a:pt x="78" y="54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9"/>
                  <a:pt x="81" y="72"/>
                  <a:pt x="84" y="72"/>
                </a:cubicBezTo>
                <a:moveTo>
                  <a:pt x="83" y="54"/>
                </a:moveTo>
                <a:cubicBezTo>
                  <a:pt x="83" y="53"/>
                  <a:pt x="84" y="52"/>
                  <a:pt x="85" y="52"/>
                </a:cubicBezTo>
                <a:cubicBezTo>
                  <a:pt x="87" y="52"/>
                  <a:pt x="88" y="53"/>
                  <a:pt x="88" y="54"/>
                </a:cubicBezTo>
                <a:cubicBezTo>
                  <a:pt x="88" y="66"/>
                  <a:pt x="88" y="66"/>
                  <a:pt x="88" y="66"/>
                </a:cubicBezTo>
                <a:cubicBezTo>
                  <a:pt x="88" y="67"/>
                  <a:pt x="87" y="68"/>
                  <a:pt x="85" y="68"/>
                </a:cubicBezTo>
                <a:cubicBezTo>
                  <a:pt x="84" y="68"/>
                  <a:pt x="83" y="67"/>
                  <a:pt x="83" y="66"/>
                </a:cubicBezTo>
                <a:lnTo>
                  <a:pt x="83" y="54"/>
                </a:lnTo>
                <a:close/>
                <a:moveTo>
                  <a:pt x="101" y="72"/>
                </a:moveTo>
                <a:cubicBezTo>
                  <a:pt x="104" y="72"/>
                  <a:pt x="107" y="69"/>
                  <a:pt x="107" y="69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66"/>
                  <a:pt x="106" y="68"/>
                  <a:pt x="104" y="68"/>
                </a:cubicBezTo>
                <a:cubicBezTo>
                  <a:pt x="102" y="68"/>
                  <a:pt x="102" y="67"/>
                  <a:pt x="102" y="6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7" y="68"/>
                  <a:pt x="97" y="68"/>
                  <a:pt x="97" y="68"/>
                </a:cubicBezTo>
                <a:cubicBezTo>
                  <a:pt x="97" y="68"/>
                  <a:pt x="98" y="72"/>
                  <a:pt x="101" y="72"/>
                </a:cubicBezTo>
                <a:moveTo>
                  <a:pt x="65" y="71"/>
                </a:moveTo>
                <a:cubicBezTo>
                  <a:pt x="71" y="71"/>
                  <a:pt x="71" y="71"/>
                  <a:pt x="71" y="71"/>
                </a:cubicBezTo>
                <a:cubicBezTo>
                  <a:pt x="71" y="59"/>
                  <a:pt x="71" y="59"/>
                  <a:pt x="71" y="59"/>
                </a:cubicBezTo>
                <a:cubicBezTo>
                  <a:pt x="77" y="40"/>
                  <a:pt x="77" y="40"/>
                  <a:pt x="77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68" y="52"/>
                  <a:pt x="68" y="52"/>
                  <a:pt x="68" y="52"/>
                </a:cubicBezTo>
                <a:cubicBezTo>
                  <a:pt x="64" y="40"/>
                  <a:pt x="64" y="40"/>
                  <a:pt x="64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65" y="59"/>
                  <a:pt x="65" y="59"/>
                  <a:pt x="65" y="59"/>
                </a:cubicBezTo>
                <a:lnTo>
                  <a:pt x="65" y="71"/>
                </a:lnTo>
                <a:close/>
                <a:moveTo>
                  <a:pt x="98" y="99"/>
                </a:moveTo>
                <a:cubicBezTo>
                  <a:pt x="97" y="99"/>
                  <a:pt x="96" y="99"/>
                  <a:pt x="95" y="100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6" y="117"/>
                  <a:pt x="97" y="117"/>
                  <a:pt x="98" y="117"/>
                </a:cubicBezTo>
                <a:cubicBezTo>
                  <a:pt x="100" y="117"/>
                  <a:pt x="100" y="115"/>
                  <a:pt x="100" y="115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101"/>
                  <a:pt x="100" y="99"/>
                  <a:pt x="98" y="99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8" y="77"/>
                </a:moveTo>
                <a:cubicBezTo>
                  <a:pt x="118" y="77"/>
                  <a:pt x="103" y="76"/>
                  <a:pt x="88" y="76"/>
                </a:cubicBezTo>
                <a:cubicBezTo>
                  <a:pt x="73" y="76"/>
                  <a:pt x="58" y="77"/>
                  <a:pt x="58" y="77"/>
                </a:cubicBezTo>
                <a:cubicBezTo>
                  <a:pt x="51" y="77"/>
                  <a:pt x="45" y="82"/>
                  <a:pt x="45" y="89"/>
                </a:cubicBezTo>
                <a:cubicBezTo>
                  <a:pt x="45" y="89"/>
                  <a:pt x="44" y="96"/>
                  <a:pt x="44" y="104"/>
                </a:cubicBezTo>
                <a:cubicBezTo>
                  <a:pt x="44" y="112"/>
                  <a:pt x="45" y="119"/>
                  <a:pt x="45" y="119"/>
                </a:cubicBezTo>
                <a:cubicBezTo>
                  <a:pt x="45" y="126"/>
                  <a:pt x="51" y="131"/>
                  <a:pt x="58" y="131"/>
                </a:cubicBezTo>
                <a:cubicBezTo>
                  <a:pt x="58" y="131"/>
                  <a:pt x="73" y="132"/>
                  <a:pt x="88" y="132"/>
                </a:cubicBezTo>
                <a:cubicBezTo>
                  <a:pt x="103" y="132"/>
                  <a:pt x="118" y="131"/>
                  <a:pt x="118" y="131"/>
                </a:cubicBezTo>
                <a:cubicBezTo>
                  <a:pt x="125" y="131"/>
                  <a:pt x="131" y="126"/>
                  <a:pt x="131" y="119"/>
                </a:cubicBezTo>
                <a:cubicBezTo>
                  <a:pt x="131" y="119"/>
                  <a:pt x="132" y="112"/>
                  <a:pt x="132" y="104"/>
                </a:cubicBezTo>
                <a:cubicBezTo>
                  <a:pt x="132" y="96"/>
                  <a:pt x="131" y="89"/>
                  <a:pt x="131" y="89"/>
                </a:cubicBezTo>
                <a:cubicBezTo>
                  <a:pt x="131" y="82"/>
                  <a:pt x="125" y="77"/>
                  <a:pt x="118" y="77"/>
                </a:cubicBezTo>
                <a:moveTo>
                  <a:pt x="70" y="90"/>
                </a:moveTo>
                <a:cubicBezTo>
                  <a:pt x="64" y="90"/>
                  <a:pt x="64" y="90"/>
                  <a:pt x="64" y="90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58" y="90"/>
                  <a:pt x="58" y="90"/>
                  <a:pt x="58" y="90"/>
                </a:cubicBezTo>
                <a:cubicBezTo>
                  <a:pt x="52" y="90"/>
                  <a:pt x="52" y="90"/>
                  <a:pt x="52" y="90"/>
                </a:cubicBezTo>
                <a:cubicBezTo>
                  <a:pt x="52" y="85"/>
                  <a:pt x="52" y="85"/>
                  <a:pt x="52" y="85"/>
                </a:cubicBezTo>
                <a:cubicBezTo>
                  <a:pt x="70" y="85"/>
                  <a:pt x="70" y="85"/>
                  <a:pt x="70" y="85"/>
                </a:cubicBezTo>
                <a:lnTo>
                  <a:pt x="70" y="90"/>
                </a:lnTo>
                <a:close/>
                <a:moveTo>
                  <a:pt x="86" y="121"/>
                </a:moveTo>
                <a:cubicBezTo>
                  <a:pt x="81" y="121"/>
                  <a:pt x="81" y="121"/>
                  <a:pt x="81" y="121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78" y="122"/>
                  <a:pt x="75" y="122"/>
                </a:cubicBezTo>
                <a:cubicBezTo>
                  <a:pt x="71" y="122"/>
                  <a:pt x="71" y="119"/>
                  <a:pt x="71" y="119"/>
                </a:cubicBezTo>
                <a:cubicBezTo>
                  <a:pt x="71" y="94"/>
                  <a:pt x="71" y="94"/>
                  <a:pt x="71" y="94"/>
                </a:cubicBezTo>
                <a:cubicBezTo>
                  <a:pt x="76" y="94"/>
                  <a:pt x="76" y="94"/>
                  <a:pt x="76" y="94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76" y="117"/>
                  <a:pt x="76" y="118"/>
                  <a:pt x="77" y="118"/>
                </a:cubicBezTo>
                <a:cubicBezTo>
                  <a:pt x="79" y="118"/>
                  <a:pt x="81" y="116"/>
                  <a:pt x="81" y="116"/>
                </a:cubicBezTo>
                <a:cubicBezTo>
                  <a:pt x="81" y="94"/>
                  <a:pt x="81" y="94"/>
                  <a:pt x="81" y="94"/>
                </a:cubicBezTo>
                <a:cubicBezTo>
                  <a:pt x="86" y="94"/>
                  <a:pt x="86" y="94"/>
                  <a:pt x="86" y="94"/>
                </a:cubicBezTo>
                <a:lnTo>
                  <a:pt x="86" y="121"/>
                </a:lnTo>
                <a:close/>
                <a:moveTo>
                  <a:pt x="105" y="115"/>
                </a:moveTo>
                <a:cubicBezTo>
                  <a:pt x="105" y="115"/>
                  <a:pt x="105" y="122"/>
                  <a:pt x="101" y="122"/>
                </a:cubicBezTo>
                <a:cubicBezTo>
                  <a:pt x="98" y="122"/>
                  <a:pt x="96" y="120"/>
                  <a:pt x="95" y="119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90" y="85"/>
                  <a:pt x="90" y="85"/>
                  <a:pt x="90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95" y="97"/>
                  <a:pt x="95" y="97"/>
                  <a:pt x="95" y="97"/>
                </a:cubicBezTo>
                <a:cubicBezTo>
                  <a:pt x="96" y="96"/>
                  <a:pt x="98" y="94"/>
                  <a:pt x="101" y="94"/>
                </a:cubicBezTo>
                <a:cubicBezTo>
                  <a:pt x="104" y="94"/>
                  <a:pt x="105" y="97"/>
                  <a:pt x="105" y="100"/>
                </a:cubicBezTo>
                <a:lnTo>
                  <a:pt x="105" y="115"/>
                </a:lnTo>
                <a:close/>
                <a:moveTo>
                  <a:pt x="125" y="101"/>
                </a:moveTo>
                <a:cubicBezTo>
                  <a:pt x="125" y="109"/>
                  <a:pt x="125" y="109"/>
                  <a:pt x="125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14" y="115"/>
                  <a:pt x="114" y="117"/>
                  <a:pt x="117" y="117"/>
                </a:cubicBezTo>
                <a:cubicBezTo>
                  <a:pt x="119" y="117"/>
                  <a:pt x="119" y="115"/>
                  <a:pt x="119" y="115"/>
                </a:cubicBezTo>
                <a:cubicBezTo>
                  <a:pt x="119" y="112"/>
                  <a:pt x="119" y="112"/>
                  <a:pt x="119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5" y="116"/>
                  <a:pt x="124" y="122"/>
                  <a:pt x="117" y="122"/>
                </a:cubicBezTo>
                <a:cubicBezTo>
                  <a:pt x="111" y="122"/>
                  <a:pt x="109" y="116"/>
                  <a:pt x="109" y="116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01"/>
                  <a:pt x="109" y="94"/>
                  <a:pt x="117" y="94"/>
                </a:cubicBezTo>
                <a:cubicBezTo>
                  <a:pt x="125" y="94"/>
                  <a:pt x="125" y="101"/>
                  <a:pt x="125" y="101"/>
                </a:cubicBezTo>
                <a:moveTo>
                  <a:pt x="117" y="99"/>
                </a:moveTo>
                <a:cubicBezTo>
                  <a:pt x="114" y="99"/>
                  <a:pt x="114" y="101"/>
                  <a:pt x="114" y="101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19" y="105"/>
                  <a:pt x="119" y="105"/>
                  <a:pt x="119" y="105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19" y="101"/>
                  <a:pt x="119" y="99"/>
                  <a:pt x="117" y="99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6"/>
          <p:cNvSpPr>
            <a:spLocks noEditPoints="1"/>
          </p:cNvSpPr>
          <p:nvPr/>
        </p:nvSpPr>
        <p:spPr bwMode="auto">
          <a:xfrm>
            <a:off x="2227263" y="3683001"/>
            <a:ext cx="557212" cy="557213"/>
          </a:xfrm>
          <a:custGeom>
            <a:avLst/>
            <a:gdLst>
              <a:gd name="T0" fmla="*/ 87 w 176"/>
              <a:gd name="T1" fmla="*/ 52 h 176"/>
              <a:gd name="T2" fmla="*/ 82 w 176"/>
              <a:gd name="T3" fmla="*/ 53 h 176"/>
              <a:gd name="T4" fmla="*/ 73 w 176"/>
              <a:gd name="T5" fmla="*/ 56 h 176"/>
              <a:gd name="T6" fmla="*/ 58 w 176"/>
              <a:gd name="T7" fmla="*/ 72 h 176"/>
              <a:gd name="T8" fmla="*/ 57 w 176"/>
              <a:gd name="T9" fmla="*/ 76 h 176"/>
              <a:gd name="T10" fmla="*/ 64 w 176"/>
              <a:gd name="T11" fmla="*/ 97 h 176"/>
              <a:gd name="T12" fmla="*/ 68 w 176"/>
              <a:gd name="T13" fmla="*/ 98 h 176"/>
              <a:gd name="T14" fmla="*/ 69 w 176"/>
              <a:gd name="T15" fmla="*/ 95 h 176"/>
              <a:gd name="T16" fmla="*/ 69 w 176"/>
              <a:gd name="T17" fmla="*/ 92 h 176"/>
              <a:gd name="T18" fmla="*/ 67 w 176"/>
              <a:gd name="T19" fmla="*/ 89 h 176"/>
              <a:gd name="T20" fmla="*/ 65 w 176"/>
              <a:gd name="T21" fmla="*/ 82 h 176"/>
              <a:gd name="T22" fmla="*/ 65 w 176"/>
              <a:gd name="T23" fmla="*/ 81 h 176"/>
              <a:gd name="T24" fmla="*/ 67 w 176"/>
              <a:gd name="T25" fmla="*/ 73 h 176"/>
              <a:gd name="T26" fmla="*/ 82 w 176"/>
              <a:gd name="T27" fmla="*/ 61 h 176"/>
              <a:gd name="T28" fmla="*/ 91 w 176"/>
              <a:gd name="T29" fmla="*/ 60 h 176"/>
              <a:gd name="T30" fmla="*/ 96 w 176"/>
              <a:gd name="T31" fmla="*/ 61 h 176"/>
              <a:gd name="T32" fmla="*/ 107 w 176"/>
              <a:gd name="T33" fmla="*/ 70 h 176"/>
              <a:gd name="T34" fmla="*/ 108 w 176"/>
              <a:gd name="T35" fmla="*/ 83 h 176"/>
              <a:gd name="T36" fmla="*/ 107 w 176"/>
              <a:gd name="T37" fmla="*/ 88 h 176"/>
              <a:gd name="T38" fmla="*/ 95 w 176"/>
              <a:gd name="T39" fmla="*/ 102 h 176"/>
              <a:gd name="T40" fmla="*/ 86 w 176"/>
              <a:gd name="T41" fmla="*/ 97 h 176"/>
              <a:gd name="T42" fmla="*/ 86 w 176"/>
              <a:gd name="T43" fmla="*/ 94 h 176"/>
              <a:gd name="T44" fmla="*/ 90 w 176"/>
              <a:gd name="T45" fmla="*/ 79 h 176"/>
              <a:gd name="T46" fmla="*/ 85 w 176"/>
              <a:gd name="T47" fmla="*/ 70 h 176"/>
              <a:gd name="T48" fmla="*/ 76 w 176"/>
              <a:gd name="T49" fmla="*/ 76 h 176"/>
              <a:gd name="T50" fmla="*/ 75 w 176"/>
              <a:gd name="T51" fmla="*/ 85 h 176"/>
              <a:gd name="T52" fmla="*/ 76 w 176"/>
              <a:gd name="T53" fmla="*/ 90 h 176"/>
              <a:gd name="T54" fmla="*/ 73 w 176"/>
              <a:gd name="T55" fmla="*/ 101 h 176"/>
              <a:gd name="T56" fmla="*/ 70 w 176"/>
              <a:gd name="T57" fmla="*/ 113 h 176"/>
              <a:gd name="T58" fmla="*/ 69 w 176"/>
              <a:gd name="T59" fmla="*/ 119 h 176"/>
              <a:gd name="T60" fmla="*/ 69 w 176"/>
              <a:gd name="T61" fmla="*/ 121 h 176"/>
              <a:gd name="T62" fmla="*/ 69 w 176"/>
              <a:gd name="T63" fmla="*/ 128 h 176"/>
              <a:gd name="T64" fmla="*/ 70 w 176"/>
              <a:gd name="T65" fmla="*/ 131 h 176"/>
              <a:gd name="T66" fmla="*/ 70 w 176"/>
              <a:gd name="T67" fmla="*/ 132 h 176"/>
              <a:gd name="T68" fmla="*/ 75 w 176"/>
              <a:gd name="T69" fmla="*/ 126 h 176"/>
              <a:gd name="T70" fmla="*/ 79 w 176"/>
              <a:gd name="T71" fmla="*/ 119 h 176"/>
              <a:gd name="T72" fmla="*/ 81 w 176"/>
              <a:gd name="T73" fmla="*/ 111 h 176"/>
              <a:gd name="T74" fmla="*/ 83 w 176"/>
              <a:gd name="T75" fmla="*/ 104 h 176"/>
              <a:gd name="T76" fmla="*/ 83 w 176"/>
              <a:gd name="T77" fmla="*/ 104 h 176"/>
              <a:gd name="T78" fmla="*/ 85 w 176"/>
              <a:gd name="T79" fmla="*/ 107 h 176"/>
              <a:gd name="T80" fmla="*/ 99 w 176"/>
              <a:gd name="T81" fmla="*/ 110 h 176"/>
              <a:gd name="T82" fmla="*/ 113 w 176"/>
              <a:gd name="T83" fmla="*/ 101 h 176"/>
              <a:gd name="T84" fmla="*/ 118 w 176"/>
              <a:gd name="T85" fmla="*/ 90 h 176"/>
              <a:gd name="T86" fmla="*/ 120 w 176"/>
              <a:gd name="T87" fmla="*/ 84 h 176"/>
              <a:gd name="T88" fmla="*/ 118 w 176"/>
              <a:gd name="T89" fmla="*/ 68 h 176"/>
              <a:gd name="T90" fmla="*/ 87 w 176"/>
              <a:gd name="T91" fmla="*/ 52 h 176"/>
              <a:gd name="T92" fmla="*/ 88 w 176"/>
              <a:gd name="T93" fmla="*/ 0 h 176"/>
              <a:gd name="T94" fmla="*/ 0 w 176"/>
              <a:gd name="T95" fmla="*/ 88 h 176"/>
              <a:gd name="T96" fmla="*/ 88 w 176"/>
              <a:gd name="T97" fmla="*/ 176 h 176"/>
              <a:gd name="T98" fmla="*/ 176 w 176"/>
              <a:gd name="T99" fmla="*/ 88 h 176"/>
              <a:gd name="T100" fmla="*/ 88 w 176"/>
              <a:gd name="T101" fmla="*/ 0 h 176"/>
              <a:gd name="T102" fmla="*/ 88 w 176"/>
              <a:gd name="T103" fmla="*/ 168 h 176"/>
              <a:gd name="T104" fmla="*/ 8 w 176"/>
              <a:gd name="T105" fmla="*/ 88 h 176"/>
              <a:gd name="T106" fmla="*/ 88 w 176"/>
              <a:gd name="T107" fmla="*/ 8 h 176"/>
              <a:gd name="T108" fmla="*/ 168 w 176"/>
              <a:gd name="T109" fmla="*/ 88 h 176"/>
              <a:gd name="T110" fmla="*/ 88 w 176"/>
              <a:gd name="T111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6" h="176">
                <a:moveTo>
                  <a:pt x="87" y="52"/>
                </a:moveTo>
                <a:cubicBezTo>
                  <a:pt x="85" y="52"/>
                  <a:pt x="84" y="52"/>
                  <a:pt x="82" y="53"/>
                </a:cubicBezTo>
                <a:cubicBezTo>
                  <a:pt x="79" y="53"/>
                  <a:pt x="75" y="54"/>
                  <a:pt x="73" y="56"/>
                </a:cubicBezTo>
                <a:cubicBezTo>
                  <a:pt x="66" y="60"/>
                  <a:pt x="61" y="64"/>
                  <a:pt x="58" y="72"/>
                </a:cubicBezTo>
                <a:cubicBezTo>
                  <a:pt x="57" y="73"/>
                  <a:pt x="57" y="75"/>
                  <a:pt x="57" y="76"/>
                </a:cubicBezTo>
                <a:cubicBezTo>
                  <a:pt x="54" y="85"/>
                  <a:pt x="59" y="94"/>
                  <a:pt x="64" y="97"/>
                </a:cubicBezTo>
                <a:cubicBezTo>
                  <a:pt x="65" y="98"/>
                  <a:pt x="67" y="99"/>
                  <a:pt x="68" y="98"/>
                </a:cubicBezTo>
                <a:cubicBezTo>
                  <a:pt x="69" y="97"/>
                  <a:pt x="68" y="96"/>
                  <a:pt x="69" y="95"/>
                </a:cubicBezTo>
                <a:cubicBezTo>
                  <a:pt x="69" y="94"/>
                  <a:pt x="70" y="93"/>
                  <a:pt x="69" y="92"/>
                </a:cubicBezTo>
                <a:cubicBezTo>
                  <a:pt x="69" y="91"/>
                  <a:pt x="68" y="90"/>
                  <a:pt x="67" y="89"/>
                </a:cubicBezTo>
                <a:cubicBezTo>
                  <a:pt x="66" y="87"/>
                  <a:pt x="66" y="85"/>
                  <a:pt x="65" y="82"/>
                </a:cubicBezTo>
                <a:cubicBezTo>
                  <a:pt x="65" y="82"/>
                  <a:pt x="65" y="81"/>
                  <a:pt x="65" y="81"/>
                </a:cubicBezTo>
                <a:cubicBezTo>
                  <a:pt x="66" y="78"/>
                  <a:pt x="66" y="76"/>
                  <a:pt x="67" y="73"/>
                </a:cubicBezTo>
                <a:cubicBezTo>
                  <a:pt x="70" y="67"/>
                  <a:pt x="75" y="63"/>
                  <a:pt x="82" y="61"/>
                </a:cubicBezTo>
                <a:cubicBezTo>
                  <a:pt x="84" y="60"/>
                  <a:pt x="89" y="59"/>
                  <a:pt x="91" y="60"/>
                </a:cubicBezTo>
                <a:cubicBezTo>
                  <a:pt x="93" y="60"/>
                  <a:pt x="94" y="60"/>
                  <a:pt x="96" y="61"/>
                </a:cubicBezTo>
                <a:cubicBezTo>
                  <a:pt x="101" y="62"/>
                  <a:pt x="105" y="65"/>
                  <a:pt x="107" y="70"/>
                </a:cubicBezTo>
                <a:cubicBezTo>
                  <a:pt x="108" y="73"/>
                  <a:pt x="109" y="79"/>
                  <a:pt x="108" y="83"/>
                </a:cubicBezTo>
                <a:cubicBezTo>
                  <a:pt x="107" y="85"/>
                  <a:pt x="107" y="87"/>
                  <a:pt x="107" y="88"/>
                </a:cubicBezTo>
                <a:cubicBezTo>
                  <a:pt x="105" y="94"/>
                  <a:pt x="102" y="100"/>
                  <a:pt x="95" y="102"/>
                </a:cubicBezTo>
                <a:cubicBezTo>
                  <a:pt x="91" y="103"/>
                  <a:pt x="87" y="100"/>
                  <a:pt x="86" y="97"/>
                </a:cubicBezTo>
                <a:cubicBezTo>
                  <a:pt x="86" y="97"/>
                  <a:pt x="85" y="95"/>
                  <a:pt x="86" y="94"/>
                </a:cubicBezTo>
                <a:cubicBezTo>
                  <a:pt x="87" y="89"/>
                  <a:pt x="89" y="84"/>
                  <a:pt x="90" y="79"/>
                </a:cubicBezTo>
                <a:cubicBezTo>
                  <a:pt x="91" y="75"/>
                  <a:pt x="89" y="71"/>
                  <a:pt x="85" y="70"/>
                </a:cubicBezTo>
                <a:cubicBezTo>
                  <a:pt x="80" y="69"/>
                  <a:pt x="77" y="73"/>
                  <a:pt x="76" y="76"/>
                </a:cubicBezTo>
                <a:cubicBezTo>
                  <a:pt x="75" y="78"/>
                  <a:pt x="74" y="82"/>
                  <a:pt x="75" y="85"/>
                </a:cubicBezTo>
                <a:cubicBezTo>
                  <a:pt x="75" y="86"/>
                  <a:pt x="76" y="89"/>
                  <a:pt x="76" y="90"/>
                </a:cubicBezTo>
                <a:cubicBezTo>
                  <a:pt x="75" y="93"/>
                  <a:pt x="74" y="98"/>
                  <a:pt x="73" y="101"/>
                </a:cubicBezTo>
                <a:cubicBezTo>
                  <a:pt x="72" y="105"/>
                  <a:pt x="71" y="109"/>
                  <a:pt x="70" y="113"/>
                </a:cubicBezTo>
                <a:cubicBezTo>
                  <a:pt x="70" y="115"/>
                  <a:pt x="70" y="117"/>
                  <a:pt x="69" y="119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3"/>
                  <a:pt x="69" y="126"/>
                  <a:pt x="69" y="128"/>
                </a:cubicBezTo>
                <a:cubicBezTo>
                  <a:pt x="70" y="129"/>
                  <a:pt x="69" y="130"/>
                  <a:pt x="70" y="131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2" y="132"/>
                  <a:pt x="74" y="128"/>
                  <a:pt x="75" y="126"/>
                </a:cubicBezTo>
                <a:cubicBezTo>
                  <a:pt x="76" y="124"/>
                  <a:pt x="78" y="121"/>
                  <a:pt x="79" y="119"/>
                </a:cubicBezTo>
                <a:cubicBezTo>
                  <a:pt x="80" y="116"/>
                  <a:pt x="80" y="113"/>
                  <a:pt x="81" y="111"/>
                </a:cubicBezTo>
                <a:cubicBezTo>
                  <a:pt x="82" y="109"/>
                  <a:pt x="83" y="106"/>
                  <a:pt x="83" y="104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83" y="105"/>
                  <a:pt x="84" y="106"/>
                  <a:pt x="85" y="107"/>
                </a:cubicBezTo>
                <a:cubicBezTo>
                  <a:pt x="88" y="109"/>
                  <a:pt x="93" y="111"/>
                  <a:pt x="99" y="110"/>
                </a:cubicBezTo>
                <a:cubicBezTo>
                  <a:pt x="105" y="108"/>
                  <a:pt x="110" y="105"/>
                  <a:pt x="113" y="101"/>
                </a:cubicBezTo>
                <a:cubicBezTo>
                  <a:pt x="115" y="98"/>
                  <a:pt x="117" y="94"/>
                  <a:pt x="118" y="90"/>
                </a:cubicBezTo>
                <a:cubicBezTo>
                  <a:pt x="119" y="88"/>
                  <a:pt x="119" y="86"/>
                  <a:pt x="120" y="84"/>
                </a:cubicBezTo>
                <a:cubicBezTo>
                  <a:pt x="121" y="78"/>
                  <a:pt x="119" y="72"/>
                  <a:pt x="118" y="68"/>
                </a:cubicBezTo>
                <a:cubicBezTo>
                  <a:pt x="113" y="58"/>
                  <a:pt x="103" y="52"/>
                  <a:pt x="87" y="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7"/>
          <p:cNvSpPr>
            <a:spLocks noEditPoints="1"/>
          </p:cNvSpPr>
          <p:nvPr/>
        </p:nvSpPr>
        <p:spPr bwMode="auto">
          <a:xfrm>
            <a:off x="3290888" y="3683001"/>
            <a:ext cx="555625" cy="557213"/>
          </a:xfrm>
          <a:custGeom>
            <a:avLst/>
            <a:gdLst>
              <a:gd name="T0" fmla="*/ 116 w 176"/>
              <a:gd name="T1" fmla="*/ 56 h 176"/>
              <a:gd name="T2" fmla="*/ 94 w 176"/>
              <a:gd name="T3" fmla="*/ 73 h 176"/>
              <a:gd name="T4" fmla="*/ 100 w 176"/>
              <a:gd name="T5" fmla="*/ 72 h 176"/>
              <a:gd name="T6" fmla="*/ 105 w 176"/>
              <a:gd name="T7" fmla="*/ 78 h 176"/>
              <a:gd name="T8" fmla="*/ 100 w 176"/>
              <a:gd name="T9" fmla="*/ 90 h 176"/>
              <a:gd name="T10" fmla="*/ 92 w 176"/>
              <a:gd name="T11" fmla="*/ 97 h 176"/>
              <a:gd name="T12" fmla="*/ 86 w 176"/>
              <a:gd name="T13" fmla="*/ 86 h 176"/>
              <a:gd name="T14" fmla="*/ 83 w 176"/>
              <a:gd name="T15" fmla="*/ 69 h 176"/>
              <a:gd name="T16" fmla="*/ 71 w 176"/>
              <a:gd name="T17" fmla="*/ 57 h 176"/>
              <a:gd name="T18" fmla="*/ 60 w 176"/>
              <a:gd name="T19" fmla="*/ 63 h 176"/>
              <a:gd name="T20" fmla="*/ 48 w 176"/>
              <a:gd name="T21" fmla="*/ 73 h 176"/>
              <a:gd name="T22" fmla="*/ 52 w 176"/>
              <a:gd name="T23" fmla="*/ 78 h 176"/>
              <a:gd name="T24" fmla="*/ 58 w 176"/>
              <a:gd name="T25" fmla="*/ 74 h 176"/>
              <a:gd name="T26" fmla="*/ 66 w 176"/>
              <a:gd name="T27" fmla="*/ 86 h 176"/>
              <a:gd name="T28" fmla="*/ 72 w 176"/>
              <a:gd name="T29" fmla="*/ 108 h 176"/>
              <a:gd name="T30" fmla="*/ 84 w 176"/>
              <a:gd name="T31" fmla="*/ 120 h 176"/>
              <a:gd name="T32" fmla="*/ 112 w 176"/>
              <a:gd name="T33" fmla="*/ 100 h 176"/>
              <a:gd name="T34" fmla="*/ 128 w 176"/>
              <a:gd name="T35" fmla="*/ 71 h 176"/>
              <a:gd name="T36" fmla="*/ 116 w 176"/>
              <a:gd name="T37" fmla="*/ 56 h 176"/>
              <a:gd name="T38" fmla="*/ 88 w 176"/>
              <a:gd name="T39" fmla="*/ 0 h 176"/>
              <a:gd name="T40" fmla="*/ 0 w 176"/>
              <a:gd name="T41" fmla="*/ 88 h 176"/>
              <a:gd name="T42" fmla="*/ 88 w 176"/>
              <a:gd name="T43" fmla="*/ 176 h 176"/>
              <a:gd name="T44" fmla="*/ 176 w 176"/>
              <a:gd name="T45" fmla="*/ 88 h 176"/>
              <a:gd name="T46" fmla="*/ 88 w 176"/>
              <a:gd name="T47" fmla="*/ 0 h 176"/>
              <a:gd name="T48" fmla="*/ 88 w 176"/>
              <a:gd name="T49" fmla="*/ 168 h 176"/>
              <a:gd name="T50" fmla="*/ 8 w 176"/>
              <a:gd name="T51" fmla="*/ 88 h 176"/>
              <a:gd name="T52" fmla="*/ 88 w 176"/>
              <a:gd name="T53" fmla="*/ 8 h 176"/>
              <a:gd name="T54" fmla="*/ 168 w 176"/>
              <a:gd name="T55" fmla="*/ 88 h 176"/>
              <a:gd name="T56" fmla="*/ 88 w 176"/>
              <a:gd name="T57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6" h="176">
                <a:moveTo>
                  <a:pt x="116" y="56"/>
                </a:moveTo>
                <a:cubicBezTo>
                  <a:pt x="105" y="56"/>
                  <a:pt x="98" y="61"/>
                  <a:pt x="94" y="73"/>
                </a:cubicBezTo>
                <a:cubicBezTo>
                  <a:pt x="96" y="72"/>
                  <a:pt x="98" y="72"/>
                  <a:pt x="100" y="72"/>
                </a:cubicBezTo>
                <a:cubicBezTo>
                  <a:pt x="104" y="72"/>
                  <a:pt x="106" y="74"/>
                  <a:pt x="105" y="78"/>
                </a:cubicBezTo>
                <a:cubicBezTo>
                  <a:pt x="105" y="81"/>
                  <a:pt x="103" y="85"/>
                  <a:pt x="100" y="90"/>
                </a:cubicBezTo>
                <a:cubicBezTo>
                  <a:pt x="96" y="94"/>
                  <a:pt x="94" y="97"/>
                  <a:pt x="92" y="97"/>
                </a:cubicBezTo>
                <a:cubicBezTo>
                  <a:pt x="90" y="97"/>
                  <a:pt x="88" y="93"/>
                  <a:pt x="86" y="86"/>
                </a:cubicBezTo>
                <a:cubicBezTo>
                  <a:pt x="86" y="83"/>
                  <a:pt x="85" y="78"/>
                  <a:pt x="83" y="69"/>
                </a:cubicBezTo>
                <a:cubicBezTo>
                  <a:pt x="82" y="60"/>
                  <a:pt x="78" y="56"/>
                  <a:pt x="71" y="57"/>
                </a:cubicBezTo>
                <a:cubicBezTo>
                  <a:pt x="69" y="57"/>
                  <a:pt x="65" y="59"/>
                  <a:pt x="60" y="63"/>
                </a:cubicBezTo>
                <a:cubicBezTo>
                  <a:pt x="56" y="67"/>
                  <a:pt x="52" y="70"/>
                  <a:pt x="48" y="73"/>
                </a:cubicBezTo>
                <a:cubicBezTo>
                  <a:pt x="52" y="78"/>
                  <a:pt x="52" y="78"/>
                  <a:pt x="52" y="78"/>
                </a:cubicBezTo>
                <a:cubicBezTo>
                  <a:pt x="55" y="75"/>
                  <a:pt x="57" y="74"/>
                  <a:pt x="58" y="74"/>
                </a:cubicBezTo>
                <a:cubicBezTo>
                  <a:pt x="61" y="74"/>
                  <a:pt x="63" y="78"/>
                  <a:pt x="66" y="86"/>
                </a:cubicBezTo>
                <a:cubicBezTo>
                  <a:pt x="68" y="93"/>
                  <a:pt x="70" y="101"/>
                  <a:pt x="72" y="108"/>
                </a:cubicBezTo>
                <a:cubicBezTo>
                  <a:pt x="75" y="116"/>
                  <a:pt x="79" y="120"/>
                  <a:pt x="84" y="120"/>
                </a:cubicBezTo>
                <a:cubicBezTo>
                  <a:pt x="92" y="120"/>
                  <a:pt x="101" y="113"/>
                  <a:pt x="112" y="100"/>
                </a:cubicBezTo>
                <a:cubicBezTo>
                  <a:pt x="122" y="88"/>
                  <a:pt x="128" y="78"/>
                  <a:pt x="128" y="71"/>
                </a:cubicBezTo>
                <a:cubicBezTo>
                  <a:pt x="129" y="61"/>
                  <a:pt x="125" y="56"/>
                  <a:pt x="116" y="56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8"/>
          <p:cNvSpPr>
            <a:spLocks noEditPoints="1"/>
          </p:cNvSpPr>
          <p:nvPr/>
        </p:nvSpPr>
        <p:spPr bwMode="auto">
          <a:xfrm>
            <a:off x="4352925" y="3683001"/>
            <a:ext cx="557212" cy="557213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88 w 176"/>
              <a:gd name="T21" fmla="*/ 91 h 176"/>
              <a:gd name="T22" fmla="*/ 84 w 176"/>
              <a:gd name="T23" fmla="*/ 87 h 176"/>
              <a:gd name="T24" fmla="*/ 87 w 176"/>
              <a:gd name="T25" fmla="*/ 83 h 176"/>
              <a:gd name="T26" fmla="*/ 93 w 176"/>
              <a:gd name="T27" fmla="*/ 72 h 176"/>
              <a:gd name="T28" fmla="*/ 90 w 176"/>
              <a:gd name="T29" fmla="*/ 62 h 176"/>
              <a:gd name="T30" fmla="*/ 92 w 176"/>
              <a:gd name="T31" fmla="*/ 62 h 176"/>
              <a:gd name="T32" fmla="*/ 100 w 176"/>
              <a:gd name="T33" fmla="*/ 56 h 176"/>
              <a:gd name="T34" fmla="*/ 77 w 176"/>
              <a:gd name="T35" fmla="*/ 56 h 176"/>
              <a:gd name="T36" fmla="*/ 60 w 176"/>
              <a:gd name="T37" fmla="*/ 71 h 176"/>
              <a:gd name="T38" fmla="*/ 74 w 176"/>
              <a:gd name="T39" fmla="*/ 87 h 176"/>
              <a:gd name="T40" fmla="*/ 74 w 176"/>
              <a:gd name="T41" fmla="*/ 89 h 176"/>
              <a:gd name="T42" fmla="*/ 75 w 176"/>
              <a:gd name="T43" fmla="*/ 92 h 176"/>
              <a:gd name="T44" fmla="*/ 56 w 176"/>
              <a:gd name="T45" fmla="*/ 107 h 176"/>
              <a:gd name="T46" fmla="*/ 76 w 176"/>
              <a:gd name="T47" fmla="*/ 120 h 176"/>
              <a:gd name="T48" fmla="*/ 95 w 176"/>
              <a:gd name="T49" fmla="*/ 105 h 176"/>
              <a:gd name="T50" fmla="*/ 88 w 176"/>
              <a:gd name="T51" fmla="*/ 91 h 176"/>
              <a:gd name="T52" fmla="*/ 70 w 176"/>
              <a:gd name="T53" fmla="*/ 71 h 176"/>
              <a:gd name="T54" fmla="*/ 71 w 176"/>
              <a:gd name="T55" fmla="*/ 64 h 176"/>
              <a:gd name="T56" fmla="*/ 75 w 176"/>
              <a:gd name="T57" fmla="*/ 62 h 176"/>
              <a:gd name="T58" fmla="*/ 75 w 176"/>
              <a:gd name="T59" fmla="*/ 60 h 176"/>
              <a:gd name="T60" fmla="*/ 75 w 176"/>
              <a:gd name="T61" fmla="*/ 62 h 176"/>
              <a:gd name="T62" fmla="*/ 83 w 176"/>
              <a:gd name="T63" fmla="*/ 72 h 176"/>
              <a:gd name="T64" fmla="*/ 81 w 176"/>
              <a:gd name="T65" fmla="*/ 80 h 176"/>
              <a:gd name="T66" fmla="*/ 78 w 176"/>
              <a:gd name="T67" fmla="*/ 81 h 176"/>
              <a:gd name="T68" fmla="*/ 78 w 176"/>
              <a:gd name="T69" fmla="*/ 81 h 176"/>
              <a:gd name="T70" fmla="*/ 70 w 176"/>
              <a:gd name="T71" fmla="*/ 71 h 176"/>
              <a:gd name="T72" fmla="*/ 76 w 176"/>
              <a:gd name="T73" fmla="*/ 114 h 176"/>
              <a:gd name="T74" fmla="*/ 66 w 176"/>
              <a:gd name="T75" fmla="*/ 105 h 176"/>
              <a:gd name="T76" fmla="*/ 77 w 176"/>
              <a:gd name="T77" fmla="*/ 97 h 176"/>
              <a:gd name="T78" fmla="*/ 77 w 176"/>
              <a:gd name="T79" fmla="*/ 96 h 176"/>
              <a:gd name="T80" fmla="*/ 77 w 176"/>
              <a:gd name="T81" fmla="*/ 96 h 176"/>
              <a:gd name="T82" fmla="*/ 77 w 176"/>
              <a:gd name="T83" fmla="*/ 97 h 176"/>
              <a:gd name="T84" fmla="*/ 81 w 176"/>
              <a:gd name="T85" fmla="*/ 98 h 176"/>
              <a:gd name="T86" fmla="*/ 82 w 176"/>
              <a:gd name="T87" fmla="*/ 99 h 176"/>
              <a:gd name="T88" fmla="*/ 87 w 176"/>
              <a:gd name="T89" fmla="*/ 104 h 176"/>
              <a:gd name="T90" fmla="*/ 87 w 176"/>
              <a:gd name="T91" fmla="*/ 106 h 176"/>
              <a:gd name="T92" fmla="*/ 76 w 176"/>
              <a:gd name="T93" fmla="*/ 114 h 176"/>
              <a:gd name="T94" fmla="*/ 120 w 176"/>
              <a:gd name="T95" fmla="*/ 60 h 176"/>
              <a:gd name="T96" fmla="*/ 112 w 176"/>
              <a:gd name="T97" fmla="*/ 60 h 176"/>
              <a:gd name="T98" fmla="*/ 112 w 176"/>
              <a:gd name="T99" fmla="*/ 72 h 176"/>
              <a:gd name="T100" fmla="*/ 100 w 176"/>
              <a:gd name="T101" fmla="*/ 72 h 176"/>
              <a:gd name="T102" fmla="*/ 100 w 176"/>
              <a:gd name="T103" fmla="*/ 80 h 176"/>
              <a:gd name="T104" fmla="*/ 112 w 176"/>
              <a:gd name="T105" fmla="*/ 80 h 176"/>
              <a:gd name="T106" fmla="*/ 112 w 176"/>
              <a:gd name="T107" fmla="*/ 92 h 176"/>
              <a:gd name="T108" fmla="*/ 120 w 176"/>
              <a:gd name="T109" fmla="*/ 92 h 176"/>
              <a:gd name="T110" fmla="*/ 120 w 176"/>
              <a:gd name="T111" fmla="*/ 80 h 176"/>
              <a:gd name="T112" fmla="*/ 132 w 176"/>
              <a:gd name="T113" fmla="*/ 80 h 176"/>
              <a:gd name="T114" fmla="*/ 132 w 176"/>
              <a:gd name="T115" fmla="*/ 72 h 176"/>
              <a:gd name="T116" fmla="*/ 120 w 176"/>
              <a:gd name="T117" fmla="*/ 72 h 176"/>
              <a:gd name="T118" fmla="*/ 120 w 176"/>
              <a:gd name="T119" fmla="*/ 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88" y="91"/>
                </a:moveTo>
                <a:cubicBezTo>
                  <a:pt x="86" y="90"/>
                  <a:pt x="84" y="87"/>
                  <a:pt x="84" y="87"/>
                </a:cubicBezTo>
                <a:cubicBezTo>
                  <a:pt x="84" y="86"/>
                  <a:pt x="84" y="85"/>
                  <a:pt x="87" y="83"/>
                </a:cubicBezTo>
                <a:cubicBezTo>
                  <a:pt x="91" y="80"/>
                  <a:pt x="93" y="76"/>
                  <a:pt x="93" y="72"/>
                </a:cubicBezTo>
                <a:cubicBezTo>
                  <a:pt x="93" y="68"/>
                  <a:pt x="92" y="65"/>
                  <a:pt x="90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68" y="56"/>
                  <a:pt x="60" y="63"/>
                  <a:pt x="60" y="71"/>
                </a:cubicBezTo>
                <a:cubicBezTo>
                  <a:pt x="60" y="80"/>
                  <a:pt x="66" y="86"/>
                  <a:pt x="74" y="87"/>
                </a:cubicBezTo>
                <a:cubicBezTo>
                  <a:pt x="74" y="87"/>
                  <a:pt x="74" y="88"/>
                  <a:pt x="74" y="89"/>
                </a:cubicBezTo>
                <a:cubicBezTo>
                  <a:pt x="74" y="90"/>
                  <a:pt x="75" y="91"/>
                  <a:pt x="75" y="92"/>
                </a:cubicBezTo>
                <a:cubicBezTo>
                  <a:pt x="65" y="92"/>
                  <a:pt x="56" y="99"/>
                  <a:pt x="56" y="107"/>
                </a:cubicBezTo>
                <a:cubicBezTo>
                  <a:pt x="56" y="115"/>
                  <a:pt x="64" y="120"/>
                  <a:pt x="76" y="120"/>
                </a:cubicBezTo>
                <a:cubicBezTo>
                  <a:pt x="88" y="120"/>
                  <a:pt x="95" y="112"/>
                  <a:pt x="95" y="105"/>
                </a:cubicBezTo>
                <a:cubicBezTo>
                  <a:pt x="95" y="99"/>
                  <a:pt x="93" y="95"/>
                  <a:pt x="88" y="91"/>
                </a:cubicBezTo>
                <a:moveTo>
                  <a:pt x="70" y="71"/>
                </a:moveTo>
                <a:cubicBezTo>
                  <a:pt x="69" y="68"/>
                  <a:pt x="70" y="65"/>
                  <a:pt x="71" y="64"/>
                </a:cubicBezTo>
                <a:cubicBezTo>
                  <a:pt x="72" y="63"/>
                  <a:pt x="73" y="62"/>
                  <a:pt x="75" y="62"/>
                </a:cubicBezTo>
                <a:cubicBezTo>
                  <a:pt x="75" y="60"/>
                  <a:pt x="75" y="60"/>
                  <a:pt x="75" y="60"/>
                </a:cubicBezTo>
                <a:cubicBezTo>
                  <a:pt x="75" y="62"/>
                  <a:pt x="75" y="62"/>
                  <a:pt x="75" y="62"/>
                </a:cubicBezTo>
                <a:cubicBezTo>
                  <a:pt x="79" y="62"/>
                  <a:pt x="82" y="67"/>
                  <a:pt x="83" y="72"/>
                </a:cubicBezTo>
                <a:cubicBezTo>
                  <a:pt x="83" y="75"/>
                  <a:pt x="83" y="78"/>
                  <a:pt x="81" y="80"/>
                </a:cubicBezTo>
                <a:cubicBezTo>
                  <a:pt x="80" y="81"/>
                  <a:pt x="79" y="81"/>
                  <a:pt x="78" y="81"/>
                </a:cubicBezTo>
                <a:cubicBezTo>
                  <a:pt x="78" y="81"/>
                  <a:pt x="78" y="81"/>
                  <a:pt x="78" y="81"/>
                </a:cubicBezTo>
                <a:cubicBezTo>
                  <a:pt x="74" y="81"/>
                  <a:pt x="70" y="77"/>
                  <a:pt x="70" y="71"/>
                </a:cubicBezTo>
                <a:moveTo>
                  <a:pt x="76" y="114"/>
                </a:moveTo>
                <a:cubicBezTo>
                  <a:pt x="70" y="114"/>
                  <a:pt x="66" y="110"/>
                  <a:pt x="66" y="105"/>
                </a:cubicBezTo>
                <a:cubicBezTo>
                  <a:pt x="66" y="101"/>
                  <a:pt x="71" y="97"/>
                  <a:pt x="77" y="97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97"/>
                  <a:pt x="77" y="97"/>
                  <a:pt x="77" y="97"/>
                </a:cubicBezTo>
                <a:cubicBezTo>
                  <a:pt x="78" y="97"/>
                  <a:pt x="80" y="97"/>
                  <a:pt x="81" y="98"/>
                </a:cubicBezTo>
                <a:cubicBezTo>
                  <a:pt x="82" y="99"/>
                  <a:pt x="82" y="99"/>
                  <a:pt x="82" y="99"/>
                </a:cubicBezTo>
                <a:cubicBezTo>
                  <a:pt x="85" y="101"/>
                  <a:pt x="87" y="102"/>
                  <a:pt x="87" y="104"/>
                </a:cubicBezTo>
                <a:cubicBezTo>
                  <a:pt x="87" y="105"/>
                  <a:pt x="87" y="105"/>
                  <a:pt x="87" y="106"/>
                </a:cubicBezTo>
                <a:cubicBezTo>
                  <a:pt x="87" y="111"/>
                  <a:pt x="83" y="114"/>
                  <a:pt x="76" y="114"/>
                </a:cubicBezTo>
                <a:moveTo>
                  <a:pt x="120" y="60"/>
                </a:moveTo>
                <a:cubicBezTo>
                  <a:pt x="112" y="60"/>
                  <a:pt x="112" y="60"/>
                  <a:pt x="112" y="60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39"/>
          <p:cNvSpPr>
            <a:spLocks noEditPoints="1"/>
          </p:cNvSpPr>
          <p:nvPr/>
        </p:nvSpPr>
        <p:spPr bwMode="auto">
          <a:xfrm>
            <a:off x="5416550" y="3683001"/>
            <a:ext cx="557212" cy="557213"/>
          </a:xfrm>
          <a:custGeom>
            <a:avLst/>
            <a:gdLst>
              <a:gd name="T0" fmla="*/ 64 w 176"/>
              <a:gd name="T1" fmla="*/ 56 h 176"/>
              <a:gd name="T2" fmla="*/ 56 w 176"/>
              <a:gd name="T3" fmla="*/ 64 h 176"/>
              <a:gd name="T4" fmla="*/ 64 w 176"/>
              <a:gd name="T5" fmla="*/ 72 h 176"/>
              <a:gd name="T6" fmla="*/ 72 w 176"/>
              <a:gd name="T7" fmla="*/ 64 h 176"/>
              <a:gd name="T8" fmla="*/ 64 w 176"/>
              <a:gd name="T9" fmla="*/ 56 h 176"/>
              <a:gd name="T10" fmla="*/ 56 w 176"/>
              <a:gd name="T11" fmla="*/ 120 h 176"/>
              <a:gd name="T12" fmla="*/ 72 w 176"/>
              <a:gd name="T13" fmla="*/ 120 h 176"/>
              <a:gd name="T14" fmla="*/ 72 w 176"/>
              <a:gd name="T15" fmla="*/ 76 h 176"/>
              <a:gd name="T16" fmla="*/ 56 w 176"/>
              <a:gd name="T17" fmla="*/ 76 h 176"/>
              <a:gd name="T18" fmla="*/ 56 w 176"/>
              <a:gd name="T19" fmla="*/ 120 h 176"/>
              <a:gd name="T20" fmla="*/ 109 w 176"/>
              <a:gd name="T21" fmla="*/ 76 h 176"/>
              <a:gd name="T22" fmla="*/ 96 w 176"/>
              <a:gd name="T23" fmla="*/ 83 h 176"/>
              <a:gd name="T24" fmla="*/ 96 w 176"/>
              <a:gd name="T25" fmla="*/ 76 h 176"/>
              <a:gd name="T26" fmla="*/ 80 w 176"/>
              <a:gd name="T27" fmla="*/ 76 h 176"/>
              <a:gd name="T28" fmla="*/ 80 w 176"/>
              <a:gd name="T29" fmla="*/ 120 h 176"/>
              <a:gd name="T30" fmla="*/ 96 w 176"/>
              <a:gd name="T31" fmla="*/ 120 h 176"/>
              <a:gd name="T32" fmla="*/ 96 w 176"/>
              <a:gd name="T33" fmla="*/ 96 h 176"/>
              <a:gd name="T34" fmla="*/ 103 w 176"/>
              <a:gd name="T35" fmla="*/ 88 h 176"/>
              <a:gd name="T36" fmla="*/ 108 w 176"/>
              <a:gd name="T37" fmla="*/ 96 h 176"/>
              <a:gd name="T38" fmla="*/ 108 w 176"/>
              <a:gd name="T39" fmla="*/ 120 h 176"/>
              <a:gd name="T40" fmla="*/ 124 w 176"/>
              <a:gd name="T41" fmla="*/ 120 h 176"/>
              <a:gd name="T42" fmla="*/ 124 w 176"/>
              <a:gd name="T43" fmla="*/ 96 h 176"/>
              <a:gd name="T44" fmla="*/ 109 w 176"/>
              <a:gd name="T45" fmla="*/ 76 h 176"/>
              <a:gd name="T46" fmla="*/ 88 w 176"/>
              <a:gd name="T47" fmla="*/ 0 h 176"/>
              <a:gd name="T48" fmla="*/ 0 w 176"/>
              <a:gd name="T49" fmla="*/ 88 h 176"/>
              <a:gd name="T50" fmla="*/ 88 w 176"/>
              <a:gd name="T51" fmla="*/ 176 h 176"/>
              <a:gd name="T52" fmla="*/ 176 w 176"/>
              <a:gd name="T53" fmla="*/ 88 h 176"/>
              <a:gd name="T54" fmla="*/ 88 w 176"/>
              <a:gd name="T55" fmla="*/ 0 h 176"/>
              <a:gd name="T56" fmla="*/ 88 w 176"/>
              <a:gd name="T57" fmla="*/ 168 h 176"/>
              <a:gd name="T58" fmla="*/ 8 w 176"/>
              <a:gd name="T59" fmla="*/ 88 h 176"/>
              <a:gd name="T60" fmla="*/ 88 w 176"/>
              <a:gd name="T61" fmla="*/ 8 h 176"/>
              <a:gd name="T62" fmla="*/ 168 w 176"/>
              <a:gd name="T63" fmla="*/ 88 h 176"/>
              <a:gd name="T64" fmla="*/ 88 w 176"/>
              <a:gd name="T6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64" y="56"/>
                </a:moveTo>
                <a:cubicBezTo>
                  <a:pt x="60" y="56"/>
                  <a:pt x="56" y="60"/>
                  <a:pt x="56" y="64"/>
                </a:cubicBezTo>
                <a:cubicBezTo>
                  <a:pt x="56" y="68"/>
                  <a:pt x="60" y="72"/>
                  <a:pt x="64" y="72"/>
                </a:cubicBezTo>
                <a:cubicBezTo>
                  <a:pt x="68" y="72"/>
                  <a:pt x="72" y="68"/>
                  <a:pt x="72" y="64"/>
                </a:cubicBezTo>
                <a:cubicBezTo>
                  <a:pt x="72" y="60"/>
                  <a:pt x="68" y="56"/>
                  <a:pt x="64" y="56"/>
                </a:cubicBezTo>
                <a:moveTo>
                  <a:pt x="56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2" y="76"/>
                  <a:pt x="72" y="76"/>
                  <a:pt x="72" y="76"/>
                </a:cubicBezTo>
                <a:cubicBezTo>
                  <a:pt x="56" y="76"/>
                  <a:pt x="56" y="76"/>
                  <a:pt x="56" y="76"/>
                </a:cubicBezTo>
                <a:lnTo>
                  <a:pt x="56" y="120"/>
                </a:lnTo>
                <a:close/>
                <a:moveTo>
                  <a:pt x="109" y="76"/>
                </a:moveTo>
                <a:cubicBezTo>
                  <a:pt x="98" y="76"/>
                  <a:pt x="96" y="83"/>
                  <a:pt x="96" y="83"/>
                </a:cubicBezTo>
                <a:cubicBezTo>
                  <a:pt x="96" y="76"/>
                  <a:pt x="96" y="76"/>
                  <a:pt x="96" y="76"/>
                </a:cubicBezTo>
                <a:cubicBezTo>
                  <a:pt x="80" y="76"/>
                  <a:pt x="80" y="76"/>
                  <a:pt x="80" y="76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96"/>
                  <a:pt x="96" y="96"/>
                  <a:pt x="96" y="96"/>
                </a:cubicBezTo>
                <a:cubicBezTo>
                  <a:pt x="96" y="96"/>
                  <a:pt x="96" y="88"/>
                  <a:pt x="103" y="88"/>
                </a:cubicBezTo>
                <a:cubicBezTo>
                  <a:pt x="107" y="88"/>
                  <a:pt x="108" y="92"/>
                  <a:pt x="108" y="96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4" y="83"/>
                  <a:pt x="119" y="76"/>
                  <a:pt x="109" y="76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0"/>
          <p:cNvSpPr>
            <a:spLocks noEditPoints="1"/>
          </p:cNvSpPr>
          <p:nvPr/>
        </p:nvSpPr>
        <p:spPr bwMode="auto">
          <a:xfrm>
            <a:off x="6480175" y="3683001"/>
            <a:ext cx="557212" cy="557213"/>
          </a:xfrm>
          <a:custGeom>
            <a:avLst/>
            <a:gdLst>
              <a:gd name="T0" fmla="*/ 94 w 176"/>
              <a:gd name="T1" fmla="*/ 108 h 176"/>
              <a:gd name="T2" fmla="*/ 92 w 176"/>
              <a:gd name="T3" fmla="*/ 106 h 176"/>
              <a:gd name="T4" fmla="*/ 92 w 176"/>
              <a:gd name="T5" fmla="*/ 84 h 176"/>
              <a:gd name="T6" fmla="*/ 108 w 176"/>
              <a:gd name="T7" fmla="*/ 84 h 176"/>
              <a:gd name="T8" fmla="*/ 108 w 176"/>
              <a:gd name="T9" fmla="*/ 72 h 176"/>
              <a:gd name="T10" fmla="*/ 92 w 176"/>
              <a:gd name="T11" fmla="*/ 72 h 176"/>
              <a:gd name="T12" fmla="*/ 92 w 176"/>
              <a:gd name="T13" fmla="*/ 56 h 176"/>
              <a:gd name="T14" fmla="*/ 82 w 176"/>
              <a:gd name="T15" fmla="*/ 56 h 176"/>
              <a:gd name="T16" fmla="*/ 79 w 176"/>
              <a:gd name="T17" fmla="*/ 64 h 176"/>
              <a:gd name="T18" fmla="*/ 75 w 176"/>
              <a:gd name="T19" fmla="*/ 70 h 176"/>
              <a:gd name="T20" fmla="*/ 68 w 176"/>
              <a:gd name="T21" fmla="*/ 73 h 176"/>
              <a:gd name="T22" fmla="*/ 68 w 176"/>
              <a:gd name="T23" fmla="*/ 84 h 176"/>
              <a:gd name="T24" fmla="*/ 76 w 176"/>
              <a:gd name="T25" fmla="*/ 84 h 176"/>
              <a:gd name="T26" fmla="*/ 76 w 176"/>
              <a:gd name="T27" fmla="*/ 105 h 176"/>
              <a:gd name="T28" fmla="*/ 77 w 176"/>
              <a:gd name="T29" fmla="*/ 111 h 176"/>
              <a:gd name="T30" fmla="*/ 80 w 176"/>
              <a:gd name="T31" fmla="*/ 116 h 176"/>
              <a:gd name="T32" fmla="*/ 87 w 176"/>
              <a:gd name="T33" fmla="*/ 119 h 176"/>
              <a:gd name="T34" fmla="*/ 95 w 176"/>
              <a:gd name="T35" fmla="*/ 120 h 176"/>
              <a:gd name="T36" fmla="*/ 102 w 176"/>
              <a:gd name="T37" fmla="*/ 119 h 176"/>
              <a:gd name="T38" fmla="*/ 111 w 176"/>
              <a:gd name="T39" fmla="*/ 116 h 176"/>
              <a:gd name="T40" fmla="*/ 111 w 176"/>
              <a:gd name="T41" fmla="*/ 107 h 176"/>
              <a:gd name="T42" fmla="*/ 100 w 176"/>
              <a:gd name="T43" fmla="*/ 110 h 176"/>
              <a:gd name="T44" fmla="*/ 94 w 176"/>
              <a:gd name="T45" fmla="*/ 108 h 176"/>
              <a:gd name="T46" fmla="*/ 88 w 176"/>
              <a:gd name="T47" fmla="*/ 0 h 176"/>
              <a:gd name="T48" fmla="*/ 0 w 176"/>
              <a:gd name="T49" fmla="*/ 88 h 176"/>
              <a:gd name="T50" fmla="*/ 88 w 176"/>
              <a:gd name="T51" fmla="*/ 176 h 176"/>
              <a:gd name="T52" fmla="*/ 176 w 176"/>
              <a:gd name="T53" fmla="*/ 88 h 176"/>
              <a:gd name="T54" fmla="*/ 88 w 176"/>
              <a:gd name="T55" fmla="*/ 0 h 176"/>
              <a:gd name="T56" fmla="*/ 88 w 176"/>
              <a:gd name="T57" fmla="*/ 168 h 176"/>
              <a:gd name="T58" fmla="*/ 8 w 176"/>
              <a:gd name="T59" fmla="*/ 88 h 176"/>
              <a:gd name="T60" fmla="*/ 88 w 176"/>
              <a:gd name="T61" fmla="*/ 8 h 176"/>
              <a:gd name="T62" fmla="*/ 168 w 176"/>
              <a:gd name="T63" fmla="*/ 88 h 176"/>
              <a:gd name="T64" fmla="*/ 88 w 176"/>
              <a:gd name="T6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94" y="108"/>
                </a:moveTo>
                <a:cubicBezTo>
                  <a:pt x="93" y="108"/>
                  <a:pt x="92" y="107"/>
                  <a:pt x="92" y="106"/>
                </a:cubicBezTo>
                <a:cubicBezTo>
                  <a:pt x="92" y="106"/>
                  <a:pt x="92" y="84"/>
                  <a:pt x="92" y="84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92" y="72"/>
                  <a:pt x="92" y="72"/>
                  <a:pt x="92" y="72"/>
                </a:cubicBezTo>
                <a:cubicBezTo>
                  <a:pt x="92" y="56"/>
                  <a:pt x="92" y="56"/>
                  <a:pt x="9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1" y="59"/>
                  <a:pt x="81" y="62"/>
                  <a:pt x="79" y="64"/>
                </a:cubicBezTo>
                <a:cubicBezTo>
                  <a:pt x="78" y="66"/>
                  <a:pt x="77" y="68"/>
                  <a:pt x="75" y="70"/>
                </a:cubicBezTo>
                <a:cubicBezTo>
                  <a:pt x="73" y="71"/>
                  <a:pt x="71" y="72"/>
                  <a:pt x="68" y="73"/>
                </a:cubicBezTo>
                <a:cubicBezTo>
                  <a:pt x="68" y="84"/>
                  <a:pt x="68" y="84"/>
                  <a:pt x="68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76" y="108"/>
                  <a:pt x="76" y="110"/>
                  <a:pt x="77" y="111"/>
                </a:cubicBezTo>
                <a:cubicBezTo>
                  <a:pt x="78" y="113"/>
                  <a:pt x="79" y="114"/>
                  <a:pt x="80" y="116"/>
                </a:cubicBezTo>
                <a:cubicBezTo>
                  <a:pt x="82" y="117"/>
                  <a:pt x="84" y="118"/>
                  <a:pt x="87" y="119"/>
                </a:cubicBezTo>
                <a:cubicBezTo>
                  <a:pt x="89" y="120"/>
                  <a:pt x="92" y="120"/>
                  <a:pt x="95" y="120"/>
                </a:cubicBezTo>
                <a:cubicBezTo>
                  <a:pt x="97" y="120"/>
                  <a:pt x="100" y="120"/>
                  <a:pt x="102" y="119"/>
                </a:cubicBezTo>
                <a:cubicBezTo>
                  <a:pt x="104" y="119"/>
                  <a:pt x="108" y="118"/>
                  <a:pt x="111" y="116"/>
                </a:cubicBezTo>
                <a:cubicBezTo>
                  <a:pt x="111" y="107"/>
                  <a:pt x="111" y="107"/>
                  <a:pt x="111" y="107"/>
                </a:cubicBezTo>
                <a:cubicBezTo>
                  <a:pt x="107" y="109"/>
                  <a:pt x="103" y="110"/>
                  <a:pt x="100" y="110"/>
                </a:cubicBezTo>
                <a:cubicBezTo>
                  <a:pt x="98" y="110"/>
                  <a:pt x="96" y="109"/>
                  <a:pt x="94" y="108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1"/>
          <p:cNvSpPr>
            <a:spLocks noEditPoints="1"/>
          </p:cNvSpPr>
          <p:nvPr/>
        </p:nvSpPr>
        <p:spPr bwMode="auto">
          <a:xfrm>
            <a:off x="7543800" y="3683001"/>
            <a:ext cx="557212" cy="557213"/>
          </a:xfrm>
          <a:custGeom>
            <a:avLst/>
            <a:gdLst>
              <a:gd name="T0" fmla="*/ 107 w 176"/>
              <a:gd name="T1" fmla="*/ 56 h 176"/>
              <a:gd name="T2" fmla="*/ 105 w 176"/>
              <a:gd name="T3" fmla="*/ 56 h 176"/>
              <a:gd name="T4" fmla="*/ 105 w 176"/>
              <a:gd name="T5" fmla="*/ 56 h 176"/>
              <a:gd name="T6" fmla="*/ 98 w 176"/>
              <a:gd name="T7" fmla="*/ 56 h 176"/>
              <a:gd name="T8" fmla="*/ 97 w 176"/>
              <a:gd name="T9" fmla="*/ 56 h 176"/>
              <a:gd name="T10" fmla="*/ 81 w 176"/>
              <a:gd name="T11" fmla="*/ 83 h 176"/>
              <a:gd name="T12" fmla="*/ 66 w 176"/>
              <a:gd name="T13" fmla="*/ 56 h 176"/>
              <a:gd name="T14" fmla="*/ 65 w 176"/>
              <a:gd name="T15" fmla="*/ 56 h 176"/>
              <a:gd name="T16" fmla="*/ 58 w 176"/>
              <a:gd name="T17" fmla="*/ 56 h 176"/>
              <a:gd name="T18" fmla="*/ 56 w 176"/>
              <a:gd name="T19" fmla="*/ 56 h 176"/>
              <a:gd name="T20" fmla="*/ 77 w 176"/>
              <a:gd name="T21" fmla="*/ 93 h 176"/>
              <a:gd name="T22" fmla="*/ 77 w 176"/>
              <a:gd name="T23" fmla="*/ 119 h 176"/>
              <a:gd name="T24" fmla="*/ 77 w 176"/>
              <a:gd name="T25" fmla="*/ 120 h 176"/>
              <a:gd name="T26" fmla="*/ 77 w 176"/>
              <a:gd name="T27" fmla="*/ 120 h 176"/>
              <a:gd name="T28" fmla="*/ 78 w 176"/>
              <a:gd name="T29" fmla="*/ 120 h 176"/>
              <a:gd name="T30" fmla="*/ 85 w 176"/>
              <a:gd name="T31" fmla="*/ 120 h 176"/>
              <a:gd name="T32" fmla="*/ 86 w 176"/>
              <a:gd name="T33" fmla="*/ 120 h 176"/>
              <a:gd name="T34" fmla="*/ 86 w 176"/>
              <a:gd name="T35" fmla="*/ 93 h 176"/>
              <a:gd name="T36" fmla="*/ 96 w 176"/>
              <a:gd name="T37" fmla="*/ 75 h 176"/>
              <a:gd name="T38" fmla="*/ 106 w 176"/>
              <a:gd name="T39" fmla="*/ 57 h 176"/>
              <a:gd name="T40" fmla="*/ 107 w 176"/>
              <a:gd name="T41" fmla="*/ 56 h 176"/>
              <a:gd name="T42" fmla="*/ 88 w 176"/>
              <a:gd name="T43" fmla="*/ 0 h 176"/>
              <a:gd name="T44" fmla="*/ 0 w 176"/>
              <a:gd name="T45" fmla="*/ 88 h 176"/>
              <a:gd name="T46" fmla="*/ 88 w 176"/>
              <a:gd name="T47" fmla="*/ 176 h 176"/>
              <a:gd name="T48" fmla="*/ 176 w 176"/>
              <a:gd name="T49" fmla="*/ 88 h 176"/>
              <a:gd name="T50" fmla="*/ 88 w 176"/>
              <a:gd name="T51" fmla="*/ 0 h 176"/>
              <a:gd name="T52" fmla="*/ 88 w 176"/>
              <a:gd name="T53" fmla="*/ 168 h 176"/>
              <a:gd name="T54" fmla="*/ 8 w 176"/>
              <a:gd name="T55" fmla="*/ 88 h 176"/>
              <a:gd name="T56" fmla="*/ 88 w 176"/>
              <a:gd name="T57" fmla="*/ 8 h 176"/>
              <a:gd name="T58" fmla="*/ 168 w 176"/>
              <a:gd name="T59" fmla="*/ 88 h 176"/>
              <a:gd name="T60" fmla="*/ 88 w 176"/>
              <a:gd name="T61" fmla="*/ 168 h 176"/>
              <a:gd name="T62" fmla="*/ 108 w 176"/>
              <a:gd name="T63" fmla="*/ 111 h 176"/>
              <a:gd name="T64" fmla="*/ 102 w 176"/>
              <a:gd name="T65" fmla="*/ 114 h 176"/>
              <a:gd name="T66" fmla="*/ 103 w 176"/>
              <a:gd name="T67" fmla="*/ 118 h 176"/>
              <a:gd name="T68" fmla="*/ 106 w 176"/>
              <a:gd name="T69" fmla="*/ 120 h 176"/>
              <a:gd name="T70" fmla="*/ 107 w 176"/>
              <a:gd name="T71" fmla="*/ 120 h 176"/>
              <a:gd name="T72" fmla="*/ 112 w 176"/>
              <a:gd name="T73" fmla="*/ 117 h 176"/>
              <a:gd name="T74" fmla="*/ 111 w 176"/>
              <a:gd name="T75" fmla="*/ 113 h 176"/>
              <a:gd name="T76" fmla="*/ 108 w 176"/>
              <a:gd name="T77" fmla="*/ 111 h 176"/>
              <a:gd name="T78" fmla="*/ 116 w 176"/>
              <a:gd name="T79" fmla="*/ 57 h 176"/>
              <a:gd name="T80" fmla="*/ 115 w 176"/>
              <a:gd name="T81" fmla="*/ 57 h 176"/>
              <a:gd name="T82" fmla="*/ 111 w 176"/>
              <a:gd name="T83" fmla="*/ 61 h 176"/>
              <a:gd name="T84" fmla="*/ 106 w 176"/>
              <a:gd name="T85" fmla="*/ 105 h 176"/>
              <a:gd name="T86" fmla="*/ 106 w 176"/>
              <a:gd name="T87" fmla="*/ 106 h 176"/>
              <a:gd name="T88" fmla="*/ 107 w 176"/>
              <a:gd name="T89" fmla="*/ 106 h 176"/>
              <a:gd name="T90" fmla="*/ 107 w 176"/>
              <a:gd name="T91" fmla="*/ 106 h 176"/>
              <a:gd name="T92" fmla="*/ 110 w 176"/>
              <a:gd name="T93" fmla="*/ 107 h 176"/>
              <a:gd name="T94" fmla="*/ 111 w 176"/>
              <a:gd name="T95" fmla="*/ 107 h 176"/>
              <a:gd name="T96" fmla="*/ 111 w 176"/>
              <a:gd name="T97" fmla="*/ 106 h 176"/>
              <a:gd name="T98" fmla="*/ 118 w 176"/>
              <a:gd name="T99" fmla="*/ 69 h 176"/>
              <a:gd name="T100" fmla="*/ 120 w 176"/>
              <a:gd name="T101" fmla="*/ 63 h 176"/>
              <a:gd name="T102" fmla="*/ 119 w 176"/>
              <a:gd name="T103" fmla="*/ 59 h 176"/>
              <a:gd name="T104" fmla="*/ 116 w 176"/>
              <a:gd name="T105" fmla="*/ 5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07" y="56"/>
                </a:moveTo>
                <a:cubicBezTo>
                  <a:pt x="105" y="56"/>
                  <a:pt x="105" y="56"/>
                  <a:pt x="105" y="56"/>
                </a:cubicBezTo>
                <a:cubicBezTo>
                  <a:pt x="105" y="56"/>
                  <a:pt x="105" y="56"/>
                  <a:pt x="105" y="56"/>
                </a:cubicBezTo>
                <a:cubicBezTo>
                  <a:pt x="103" y="57"/>
                  <a:pt x="100" y="57"/>
                  <a:pt x="98" y="56"/>
                </a:cubicBezTo>
                <a:cubicBezTo>
                  <a:pt x="97" y="56"/>
                  <a:pt x="97" y="56"/>
                  <a:pt x="97" y="56"/>
                </a:cubicBezTo>
                <a:cubicBezTo>
                  <a:pt x="81" y="83"/>
                  <a:pt x="81" y="83"/>
                  <a:pt x="81" y="83"/>
                </a:cubicBezTo>
                <a:cubicBezTo>
                  <a:pt x="66" y="56"/>
                  <a:pt x="66" y="56"/>
                  <a:pt x="66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3" y="57"/>
                  <a:pt x="60" y="57"/>
                  <a:pt x="58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80" y="119"/>
                  <a:pt x="83" y="119"/>
                  <a:pt x="85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6" y="93"/>
                  <a:pt x="86" y="93"/>
                  <a:pt x="86" y="93"/>
                </a:cubicBezTo>
                <a:cubicBezTo>
                  <a:pt x="86" y="91"/>
                  <a:pt x="91" y="83"/>
                  <a:pt x="96" y="75"/>
                </a:cubicBezTo>
                <a:cubicBezTo>
                  <a:pt x="101" y="66"/>
                  <a:pt x="106" y="57"/>
                  <a:pt x="106" y="57"/>
                </a:cubicBezTo>
                <a:lnTo>
                  <a:pt x="107" y="56"/>
                </a:lnTo>
                <a:close/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8" y="111"/>
                </a:moveTo>
                <a:cubicBezTo>
                  <a:pt x="105" y="110"/>
                  <a:pt x="103" y="111"/>
                  <a:pt x="102" y="114"/>
                </a:cubicBezTo>
                <a:cubicBezTo>
                  <a:pt x="102" y="116"/>
                  <a:pt x="102" y="117"/>
                  <a:pt x="103" y="118"/>
                </a:cubicBezTo>
                <a:cubicBezTo>
                  <a:pt x="104" y="119"/>
                  <a:pt x="105" y="119"/>
                  <a:pt x="106" y="120"/>
                </a:cubicBezTo>
                <a:cubicBezTo>
                  <a:pt x="106" y="120"/>
                  <a:pt x="107" y="120"/>
                  <a:pt x="107" y="120"/>
                </a:cubicBezTo>
                <a:cubicBezTo>
                  <a:pt x="109" y="120"/>
                  <a:pt x="111" y="119"/>
                  <a:pt x="112" y="117"/>
                </a:cubicBezTo>
                <a:cubicBezTo>
                  <a:pt x="112" y="115"/>
                  <a:pt x="112" y="114"/>
                  <a:pt x="111" y="113"/>
                </a:cubicBezTo>
                <a:cubicBezTo>
                  <a:pt x="111" y="112"/>
                  <a:pt x="110" y="111"/>
                  <a:pt x="108" y="111"/>
                </a:cubicBezTo>
                <a:moveTo>
                  <a:pt x="116" y="57"/>
                </a:moveTo>
                <a:cubicBezTo>
                  <a:pt x="116" y="57"/>
                  <a:pt x="116" y="57"/>
                  <a:pt x="115" y="57"/>
                </a:cubicBezTo>
                <a:cubicBezTo>
                  <a:pt x="113" y="57"/>
                  <a:pt x="111" y="58"/>
                  <a:pt x="111" y="61"/>
                </a:cubicBezTo>
                <a:cubicBezTo>
                  <a:pt x="108" y="95"/>
                  <a:pt x="106" y="105"/>
                  <a:pt x="106" y="105"/>
                </a:cubicBezTo>
                <a:cubicBezTo>
                  <a:pt x="106" y="106"/>
                  <a:pt x="106" y="106"/>
                  <a:pt x="106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8" y="106"/>
                  <a:pt x="109" y="106"/>
                  <a:pt x="110" y="107"/>
                </a:cubicBezTo>
                <a:cubicBezTo>
                  <a:pt x="111" y="107"/>
                  <a:pt x="111" y="107"/>
                  <a:pt x="111" y="107"/>
                </a:cubicBezTo>
                <a:cubicBezTo>
                  <a:pt x="111" y="106"/>
                  <a:pt x="111" y="106"/>
                  <a:pt x="111" y="106"/>
                </a:cubicBezTo>
                <a:cubicBezTo>
                  <a:pt x="113" y="94"/>
                  <a:pt x="116" y="78"/>
                  <a:pt x="118" y="69"/>
                </a:cubicBezTo>
                <a:cubicBezTo>
                  <a:pt x="119" y="66"/>
                  <a:pt x="120" y="64"/>
                  <a:pt x="120" y="63"/>
                </a:cubicBezTo>
                <a:cubicBezTo>
                  <a:pt x="120" y="61"/>
                  <a:pt x="120" y="60"/>
                  <a:pt x="119" y="59"/>
                </a:cubicBezTo>
                <a:cubicBezTo>
                  <a:pt x="119" y="58"/>
                  <a:pt x="118" y="57"/>
                  <a:pt x="116" y="5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2"/>
          <p:cNvSpPr>
            <a:spLocks noEditPoints="1"/>
          </p:cNvSpPr>
          <p:nvPr/>
        </p:nvSpPr>
        <p:spPr bwMode="auto">
          <a:xfrm>
            <a:off x="8607425" y="3683001"/>
            <a:ext cx="555625" cy="557213"/>
          </a:xfrm>
          <a:custGeom>
            <a:avLst/>
            <a:gdLst>
              <a:gd name="T0" fmla="*/ 113 w 176"/>
              <a:gd name="T1" fmla="*/ 79 h 176"/>
              <a:gd name="T2" fmla="*/ 113 w 176"/>
              <a:gd name="T3" fmla="*/ 79 h 176"/>
              <a:gd name="T4" fmla="*/ 113 w 176"/>
              <a:gd name="T5" fmla="*/ 79 h 176"/>
              <a:gd name="T6" fmla="*/ 113 w 176"/>
              <a:gd name="T7" fmla="*/ 79 h 176"/>
              <a:gd name="T8" fmla="*/ 62 w 176"/>
              <a:gd name="T9" fmla="*/ 80 h 176"/>
              <a:gd name="T10" fmla="*/ 44 w 176"/>
              <a:gd name="T11" fmla="*/ 94 h 176"/>
              <a:gd name="T12" fmla="*/ 60 w 176"/>
              <a:gd name="T13" fmla="*/ 104 h 176"/>
              <a:gd name="T14" fmla="*/ 60 w 176"/>
              <a:gd name="T15" fmla="*/ 104 h 176"/>
              <a:gd name="T16" fmla="*/ 63 w 176"/>
              <a:gd name="T17" fmla="*/ 106 h 176"/>
              <a:gd name="T18" fmla="*/ 70 w 176"/>
              <a:gd name="T19" fmla="*/ 110 h 176"/>
              <a:gd name="T20" fmla="*/ 82 w 176"/>
              <a:gd name="T21" fmla="*/ 101 h 176"/>
              <a:gd name="T22" fmla="*/ 88 w 176"/>
              <a:gd name="T23" fmla="*/ 97 h 176"/>
              <a:gd name="T24" fmla="*/ 88 w 176"/>
              <a:gd name="T25" fmla="*/ 97 h 176"/>
              <a:gd name="T26" fmla="*/ 88 w 176"/>
              <a:gd name="T27" fmla="*/ 97 h 176"/>
              <a:gd name="T28" fmla="*/ 88 w 176"/>
              <a:gd name="T29" fmla="*/ 97 h 176"/>
              <a:gd name="T30" fmla="*/ 88 w 176"/>
              <a:gd name="T31" fmla="*/ 97 h 176"/>
              <a:gd name="T32" fmla="*/ 102 w 176"/>
              <a:gd name="T33" fmla="*/ 107 h 176"/>
              <a:gd name="T34" fmla="*/ 106 w 176"/>
              <a:gd name="T35" fmla="*/ 110 h 176"/>
              <a:gd name="T36" fmla="*/ 132 w 176"/>
              <a:gd name="T37" fmla="*/ 94 h 176"/>
              <a:gd name="T38" fmla="*/ 113 w 176"/>
              <a:gd name="T39" fmla="*/ 79 h 176"/>
              <a:gd name="T40" fmla="*/ 88 w 176"/>
              <a:gd name="T41" fmla="*/ 95 h 176"/>
              <a:gd name="T42" fmla="*/ 62 w 176"/>
              <a:gd name="T43" fmla="*/ 80 h 176"/>
              <a:gd name="T44" fmla="*/ 106 w 176"/>
              <a:gd name="T45" fmla="*/ 120 h 176"/>
              <a:gd name="T46" fmla="*/ 106 w 176"/>
              <a:gd name="T47" fmla="*/ 120 h 176"/>
              <a:gd name="T48" fmla="*/ 88 w 176"/>
              <a:gd name="T49" fmla="*/ 107 h 176"/>
              <a:gd name="T50" fmla="*/ 71 w 176"/>
              <a:gd name="T51" fmla="*/ 120 h 176"/>
              <a:gd name="T52" fmla="*/ 71 w 176"/>
              <a:gd name="T53" fmla="*/ 120 h 176"/>
              <a:gd name="T54" fmla="*/ 62 w 176"/>
              <a:gd name="T55" fmla="*/ 114 h 176"/>
              <a:gd name="T56" fmla="*/ 62 w 176"/>
              <a:gd name="T57" fmla="*/ 119 h 176"/>
              <a:gd name="T58" fmla="*/ 88 w 176"/>
              <a:gd name="T59" fmla="*/ 136 h 176"/>
              <a:gd name="T60" fmla="*/ 114 w 176"/>
              <a:gd name="T61" fmla="*/ 119 h 176"/>
              <a:gd name="T62" fmla="*/ 114 w 176"/>
              <a:gd name="T63" fmla="*/ 115 h 176"/>
              <a:gd name="T64" fmla="*/ 106 w 176"/>
              <a:gd name="T65" fmla="*/ 120 h 176"/>
              <a:gd name="T66" fmla="*/ 44 w 176"/>
              <a:gd name="T67" fmla="*/ 65 h 176"/>
              <a:gd name="T68" fmla="*/ 62 w 176"/>
              <a:gd name="T69" fmla="*/ 80 h 176"/>
              <a:gd name="T70" fmla="*/ 88 w 176"/>
              <a:gd name="T71" fmla="*/ 63 h 176"/>
              <a:gd name="T72" fmla="*/ 70 w 176"/>
              <a:gd name="T73" fmla="*/ 48 h 176"/>
              <a:gd name="T74" fmla="*/ 44 w 176"/>
              <a:gd name="T75" fmla="*/ 65 h 176"/>
              <a:gd name="T76" fmla="*/ 106 w 176"/>
              <a:gd name="T77" fmla="*/ 48 h 176"/>
              <a:gd name="T78" fmla="*/ 88 w 176"/>
              <a:gd name="T79" fmla="*/ 63 h 176"/>
              <a:gd name="T80" fmla="*/ 113 w 176"/>
              <a:gd name="T81" fmla="*/ 79 h 176"/>
              <a:gd name="T82" fmla="*/ 132 w 176"/>
              <a:gd name="T83" fmla="*/ 65 h 176"/>
              <a:gd name="T84" fmla="*/ 106 w 176"/>
              <a:gd name="T85" fmla="*/ 48 h 176"/>
              <a:gd name="T86" fmla="*/ 88 w 176"/>
              <a:gd name="T87" fmla="*/ 0 h 176"/>
              <a:gd name="T88" fmla="*/ 0 w 176"/>
              <a:gd name="T89" fmla="*/ 88 h 176"/>
              <a:gd name="T90" fmla="*/ 88 w 176"/>
              <a:gd name="T91" fmla="*/ 176 h 176"/>
              <a:gd name="T92" fmla="*/ 176 w 176"/>
              <a:gd name="T93" fmla="*/ 88 h 176"/>
              <a:gd name="T94" fmla="*/ 88 w 176"/>
              <a:gd name="T95" fmla="*/ 0 h 176"/>
              <a:gd name="T96" fmla="*/ 88 w 176"/>
              <a:gd name="T97" fmla="*/ 168 h 176"/>
              <a:gd name="T98" fmla="*/ 8 w 176"/>
              <a:gd name="T99" fmla="*/ 88 h 176"/>
              <a:gd name="T100" fmla="*/ 88 w 176"/>
              <a:gd name="T101" fmla="*/ 8 h 176"/>
              <a:gd name="T102" fmla="*/ 168 w 176"/>
              <a:gd name="T103" fmla="*/ 88 h 176"/>
              <a:gd name="T104" fmla="*/ 88 w 176"/>
              <a:gd name="T10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13" y="79"/>
                </a:moveTo>
                <a:cubicBezTo>
                  <a:pt x="113" y="79"/>
                  <a:pt x="113" y="79"/>
                  <a:pt x="113" y="79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3" y="79"/>
                  <a:pt x="113" y="79"/>
                  <a:pt x="113" y="79"/>
                </a:cubicBezTo>
                <a:close/>
                <a:moveTo>
                  <a:pt x="62" y="80"/>
                </a:moveTo>
                <a:cubicBezTo>
                  <a:pt x="44" y="94"/>
                  <a:pt x="44" y="94"/>
                  <a:pt x="44" y="9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88" y="95"/>
                  <a:pt x="88" y="95"/>
                  <a:pt x="88" y="95"/>
                </a:cubicBezTo>
                <a:lnTo>
                  <a:pt x="62" y="80"/>
                </a:lnTo>
                <a:close/>
                <a:moveTo>
                  <a:pt x="106" y="120"/>
                </a:moveTo>
                <a:cubicBezTo>
                  <a:pt x="106" y="120"/>
                  <a:pt x="106" y="120"/>
                  <a:pt x="106" y="120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114" y="119"/>
                  <a:pt x="114" y="119"/>
                  <a:pt x="114" y="119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06" y="120"/>
                  <a:pt x="106" y="120"/>
                  <a:pt x="106" y="120"/>
                </a:cubicBezTo>
                <a:close/>
                <a:moveTo>
                  <a:pt x="44" y="65"/>
                </a:moveTo>
                <a:cubicBezTo>
                  <a:pt x="62" y="80"/>
                  <a:pt x="62" y="80"/>
                  <a:pt x="62" y="80"/>
                </a:cubicBezTo>
                <a:cubicBezTo>
                  <a:pt x="88" y="63"/>
                  <a:pt x="88" y="63"/>
                  <a:pt x="88" y="63"/>
                </a:cubicBezTo>
                <a:cubicBezTo>
                  <a:pt x="70" y="48"/>
                  <a:pt x="70" y="48"/>
                  <a:pt x="70" y="48"/>
                </a:cubicBezTo>
                <a:lnTo>
                  <a:pt x="44" y="65"/>
                </a:lnTo>
                <a:close/>
                <a:moveTo>
                  <a:pt x="106" y="48"/>
                </a:moveTo>
                <a:cubicBezTo>
                  <a:pt x="88" y="63"/>
                  <a:pt x="88" y="63"/>
                  <a:pt x="88" y="63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32" y="65"/>
                  <a:pt x="132" y="65"/>
                  <a:pt x="132" y="65"/>
                </a:cubicBezTo>
                <a:lnTo>
                  <a:pt x="106" y="48"/>
                </a:lnTo>
                <a:close/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3"/>
          <p:cNvSpPr>
            <a:spLocks noEditPoints="1"/>
          </p:cNvSpPr>
          <p:nvPr/>
        </p:nvSpPr>
        <p:spPr bwMode="auto">
          <a:xfrm>
            <a:off x="9669463" y="3683001"/>
            <a:ext cx="557212" cy="557213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12 w 176"/>
              <a:gd name="T21" fmla="*/ 48 h 176"/>
              <a:gd name="T22" fmla="*/ 64 w 176"/>
              <a:gd name="T23" fmla="*/ 48 h 176"/>
              <a:gd name="T24" fmla="*/ 48 w 176"/>
              <a:gd name="T25" fmla="*/ 64 h 176"/>
              <a:gd name="T26" fmla="*/ 48 w 176"/>
              <a:gd name="T27" fmla="*/ 112 h 176"/>
              <a:gd name="T28" fmla="*/ 64 w 176"/>
              <a:gd name="T29" fmla="*/ 128 h 176"/>
              <a:gd name="T30" fmla="*/ 112 w 176"/>
              <a:gd name="T31" fmla="*/ 128 h 176"/>
              <a:gd name="T32" fmla="*/ 128 w 176"/>
              <a:gd name="T33" fmla="*/ 112 h 176"/>
              <a:gd name="T34" fmla="*/ 128 w 176"/>
              <a:gd name="T35" fmla="*/ 64 h 176"/>
              <a:gd name="T36" fmla="*/ 112 w 176"/>
              <a:gd name="T37" fmla="*/ 48 h 176"/>
              <a:gd name="T38" fmla="*/ 104 w 176"/>
              <a:gd name="T39" fmla="*/ 60 h 176"/>
              <a:gd name="T40" fmla="*/ 116 w 176"/>
              <a:gd name="T41" fmla="*/ 60 h 176"/>
              <a:gd name="T42" fmla="*/ 116 w 176"/>
              <a:gd name="T43" fmla="*/ 72 h 176"/>
              <a:gd name="T44" fmla="*/ 104 w 176"/>
              <a:gd name="T45" fmla="*/ 72 h 176"/>
              <a:gd name="T46" fmla="*/ 104 w 176"/>
              <a:gd name="T47" fmla="*/ 60 h 176"/>
              <a:gd name="T48" fmla="*/ 88 w 176"/>
              <a:gd name="T49" fmla="*/ 72 h 176"/>
              <a:gd name="T50" fmla="*/ 104 w 176"/>
              <a:gd name="T51" fmla="*/ 88 h 176"/>
              <a:gd name="T52" fmla="*/ 88 w 176"/>
              <a:gd name="T53" fmla="*/ 104 h 176"/>
              <a:gd name="T54" fmla="*/ 72 w 176"/>
              <a:gd name="T55" fmla="*/ 88 h 176"/>
              <a:gd name="T56" fmla="*/ 88 w 176"/>
              <a:gd name="T57" fmla="*/ 72 h 176"/>
              <a:gd name="T58" fmla="*/ 120 w 176"/>
              <a:gd name="T59" fmla="*/ 112 h 176"/>
              <a:gd name="T60" fmla="*/ 112 w 176"/>
              <a:gd name="T61" fmla="*/ 120 h 176"/>
              <a:gd name="T62" fmla="*/ 64 w 176"/>
              <a:gd name="T63" fmla="*/ 120 h 176"/>
              <a:gd name="T64" fmla="*/ 56 w 176"/>
              <a:gd name="T65" fmla="*/ 112 h 176"/>
              <a:gd name="T66" fmla="*/ 56 w 176"/>
              <a:gd name="T67" fmla="*/ 84 h 176"/>
              <a:gd name="T68" fmla="*/ 64 w 176"/>
              <a:gd name="T69" fmla="*/ 84 h 176"/>
              <a:gd name="T70" fmla="*/ 64 w 176"/>
              <a:gd name="T71" fmla="*/ 88 h 176"/>
              <a:gd name="T72" fmla="*/ 88 w 176"/>
              <a:gd name="T73" fmla="*/ 112 h 176"/>
              <a:gd name="T74" fmla="*/ 112 w 176"/>
              <a:gd name="T75" fmla="*/ 88 h 176"/>
              <a:gd name="T76" fmla="*/ 112 w 176"/>
              <a:gd name="T77" fmla="*/ 84 h 176"/>
              <a:gd name="T78" fmla="*/ 120 w 176"/>
              <a:gd name="T79" fmla="*/ 84 h 176"/>
              <a:gd name="T80" fmla="*/ 120 w 176"/>
              <a:gd name="T81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55" y="48"/>
                  <a:pt x="48" y="55"/>
                  <a:pt x="48" y="64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48" y="121"/>
                  <a:pt x="55" y="128"/>
                  <a:pt x="64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21" y="128"/>
                  <a:pt x="128" y="121"/>
                  <a:pt x="128" y="112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8" y="55"/>
                  <a:pt x="121" y="48"/>
                  <a:pt x="112" y="48"/>
                </a:cubicBezTo>
                <a:moveTo>
                  <a:pt x="104" y="60"/>
                </a:moveTo>
                <a:cubicBezTo>
                  <a:pt x="116" y="60"/>
                  <a:pt x="116" y="60"/>
                  <a:pt x="116" y="60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04" y="72"/>
                  <a:pt x="104" y="72"/>
                  <a:pt x="104" y="72"/>
                </a:cubicBezTo>
                <a:lnTo>
                  <a:pt x="104" y="60"/>
                </a:lnTo>
                <a:close/>
                <a:moveTo>
                  <a:pt x="88" y="72"/>
                </a:moveTo>
                <a:cubicBezTo>
                  <a:pt x="97" y="72"/>
                  <a:pt x="104" y="79"/>
                  <a:pt x="104" y="88"/>
                </a:cubicBezTo>
                <a:cubicBezTo>
                  <a:pt x="104" y="97"/>
                  <a:pt x="97" y="104"/>
                  <a:pt x="88" y="104"/>
                </a:cubicBezTo>
                <a:cubicBezTo>
                  <a:pt x="79" y="104"/>
                  <a:pt x="72" y="97"/>
                  <a:pt x="72" y="88"/>
                </a:cubicBezTo>
                <a:cubicBezTo>
                  <a:pt x="72" y="79"/>
                  <a:pt x="79" y="72"/>
                  <a:pt x="88" y="72"/>
                </a:cubicBezTo>
                <a:moveTo>
                  <a:pt x="120" y="112"/>
                </a:moveTo>
                <a:cubicBezTo>
                  <a:pt x="120" y="116"/>
                  <a:pt x="116" y="120"/>
                  <a:pt x="112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0" y="120"/>
                  <a:pt x="56" y="116"/>
                  <a:pt x="56" y="112"/>
                </a:cubicBezTo>
                <a:cubicBezTo>
                  <a:pt x="56" y="84"/>
                  <a:pt x="56" y="84"/>
                  <a:pt x="56" y="84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85"/>
                  <a:pt x="64" y="87"/>
                  <a:pt x="64" y="88"/>
                </a:cubicBezTo>
                <a:cubicBezTo>
                  <a:pt x="64" y="101"/>
                  <a:pt x="75" y="112"/>
                  <a:pt x="88" y="112"/>
                </a:cubicBezTo>
                <a:cubicBezTo>
                  <a:pt x="101" y="112"/>
                  <a:pt x="112" y="101"/>
                  <a:pt x="112" y="88"/>
                </a:cubicBezTo>
                <a:cubicBezTo>
                  <a:pt x="112" y="87"/>
                  <a:pt x="112" y="85"/>
                  <a:pt x="112" y="84"/>
                </a:cubicBezTo>
                <a:cubicBezTo>
                  <a:pt x="120" y="84"/>
                  <a:pt x="120" y="84"/>
                  <a:pt x="120" y="84"/>
                </a:cubicBezTo>
                <a:lnTo>
                  <a:pt x="120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4"/>
          <p:cNvSpPr>
            <a:spLocks noEditPoints="1"/>
          </p:cNvSpPr>
          <p:nvPr/>
        </p:nvSpPr>
        <p:spPr bwMode="auto">
          <a:xfrm>
            <a:off x="10733088" y="3683001"/>
            <a:ext cx="557212" cy="557213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88 w 176"/>
              <a:gd name="T21" fmla="*/ 40 h 176"/>
              <a:gd name="T22" fmla="*/ 40 w 176"/>
              <a:gd name="T23" fmla="*/ 88 h 176"/>
              <a:gd name="T24" fmla="*/ 88 w 176"/>
              <a:gd name="T25" fmla="*/ 136 h 176"/>
              <a:gd name="T26" fmla="*/ 136 w 176"/>
              <a:gd name="T27" fmla="*/ 88 h 176"/>
              <a:gd name="T28" fmla="*/ 88 w 176"/>
              <a:gd name="T29" fmla="*/ 40 h 176"/>
              <a:gd name="T30" fmla="*/ 48 w 176"/>
              <a:gd name="T31" fmla="*/ 88 h 176"/>
              <a:gd name="T32" fmla="*/ 51 w 176"/>
              <a:gd name="T33" fmla="*/ 72 h 176"/>
              <a:gd name="T34" fmla="*/ 70 w 176"/>
              <a:gd name="T35" fmla="*/ 124 h 176"/>
              <a:gd name="T36" fmla="*/ 48 w 176"/>
              <a:gd name="T37" fmla="*/ 88 h 176"/>
              <a:gd name="T38" fmla="*/ 88 w 176"/>
              <a:gd name="T39" fmla="*/ 128 h 176"/>
              <a:gd name="T40" fmla="*/ 77 w 176"/>
              <a:gd name="T41" fmla="*/ 126 h 176"/>
              <a:gd name="T42" fmla="*/ 89 w 176"/>
              <a:gd name="T43" fmla="*/ 92 h 176"/>
              <a:gd name="T44" fmla="*/ 101 w 176"/>
              <a:gd name="T45" fmla="*/ 126 h 176"/>
              <a:gd name="T46" fmla="*/ 88 w 176"/>
              <a:gd name="T47" fmla="*/ 128 h 176"/>
              <a:gd name="T48" fmla="*/ 94 w 176"/>
              <a:gd name="T49" fmla="*/ 69 h 176"/>
              <a:gd name="T50" fmla="*/ 98 w 176"/>
              <a:gd name="T51" fmla="*/ 69 h 176"/>
              <a:gd name="T52" fmla="*/ 98 w 176"/>
              <a:gd name="T53" fmla="*/ 65 h 176"/>
              <a:gd name="T54" fmla="*/ 87 w 176"/>
              <a:gd name="T55" fmla="*/ 66 h 176"/>
              <a:gd name="T56" fmla="*/ 76 w 176"/>
              <a:gd name="T57" fmla="*/ 65 h 176"/>
              <a:gd name="T58" fmla="*/ 76 w 176"/>
              <a:gd name="T59" fmla="*/ 69 h 176"/>
              <a:gd name="T60" fmla="*/ 80 w 176"/>
              <a:gd name="T61" fmla="*/ 69 h 176"/>
              <a:gd name="T62" fmla="*/ 87 w 176"/>
              <a:gd name="T63" fmla="*/ 86 h 176"/>
              <a:gd name="T64" fmla="*/ 78 w 176"/>
              <a:gd name="T65" fmla="*/ 113 h 176"/>
              <a:gd name="T66" fmla="*/ 63 w 176"/>
              <a:gd name="T67" fmla="*/ 69 h 176"/>
              <a:gd name="T68" fmla="*/ 68 w 176"/>
              <a:gd name="T69" fmla="*/ 69 h 176"/>
              <a:gd name="T70" fmla="*/ 67 w 176"/>
              <a:gd name="T71" fmla="*/ 65 h 176"/>
              <a:gd name="T72" fmla="*/ 57 w 176"/>
              <a:gd name="T73" fmla="*/ 66 h 176"/>
              <a:gd name="T74" fmla="*/ 55 w 176"/>
              <a:gd name="T75" fmla="*/ 66 h 176"/>
              <a:gd name="T76" fmla="*/ 88 w 176"/>
              <a:gd name="T77" fmla="*/ 48 h 176"/>
              <a:gd name="T78" fmla="*/ 114 w 176"/>
              <a:gd name="T79" fmla="*/ 58 h 176"/>
              <a:gd name="T80" fmla="*/ 108 w 176"/>
              <a:gd name="T81" fmla="*/ 65 h 176"/>
              <a:gd name="T82" fmla="*/ 112 w 176"/>
              <a:gd name="T83" fmla="*/ 75 h 176"/>
              <a:gd name="T84" fmla="*/ 115 w 176"/>
              <a:gd name="T85" fmla="*/ 86 h 176"/>
              <a:gd name="T86" fmla="*/ 112 w 176"/>
              <a:gd name="T87" fmla="*/ 99 h 176"/>
              <a:gd name="T88" fmla="*/ 108 w 176"/>
              <a:gd name="T89" fmla="*/ 113 h 176"/>
              <a:gd name="T90" fmla="*/ 94 w 176"/>
              <a:gd name="T91" fmla="*/ 69 h 176"/>
              <a:gd name="T92" fmla="*/ 128 w 176"/>
              <a:gd name="T93" fmla="*/ 88 h 176"/>
              <a:gd name="T94" fmla="*/ 109 w 176"/>
              <a:gd name="T95" fmla="*/ 122 h 176"/>
              <a:gd name="T96" fmla="*/ 121 w 176"/>
              <a:gd name="T97" fmla="*/ 87 h 176"/>
              <a:gd name="T98" fmla="*/ 124 w 176"/>
              <a:gd name="T99" fmla="*/ 73 h 176"/>
              <a:gd name="T100" fmla="*/ 124 w 176"/>
              <a:gd name="T101" fmla="*/ 70 h 176"/>
              <a:gd name="T102" fmla="*/ 128 w 176"/>
              <a:gd name="T10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48" y="88"/>
                </a:moveTo>
                <a:cubicBezTo>
                  <a:pt x="48" y="82"/>
                  <a:pt x="49" y="77"/>
                  <a:pt x="51" y="72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57" y="117"/>
                  <a:pt x="48" y="104"/>
                  <a:pt x="48" y="88"/>
                </a:cubicBezTo>
                <a:moveTo>
                  <a:pt x="88" y="128"/>
                </a:moveTo>
                <a:cubicBezTo>
                  <a:pt x="84" y="128"/>
                  <a:pt x="80" y="127"/>
                  <a:pt x="77" y="126"/>
                </a:cubicBezTo>
                <a:cubicBezTo>
                  <a:pt x="89" y="92"/>
                  <a:pt x="89" y="92"/>
                  <a:pt x="89" y="92"/>
                </a:cubicBezTo>
                <a:cubicBezTo>
                  <a:pt x="89" y="92"/>
                  <a:pt x="100" y="121"/>
                  <a:pt x="101" y="126"/>
                </a:cubicBezTo>
                <a:cubicBezTo>
                  <a:pt x="97" y="127"/>
                  <a:pt x="93" y="128"/>
                  <a:pt x="88" y="128"/>
                </a:cubicBezTo>
                <a:moveTo>
                  <a:pt x="94" y="69"/>
                </a:moveTo>
                <a:cubicBezTo>
                  <a:pt x="96" y="69"/>
                  <a:pt x="98" y="69"/>
                  <a:pt x="98" y="69"/>
                </a:cubicBezTo>
                <a:cubicBezTo>
                  <a:pt x="100" y="68"/>
                  <a:pt x="100" y="65"/>
                  <a:pt x="98" y="65"/>
                </a:cubicBezTo>
                <a:cubicBezTo>
                  <a:pt x="98" y="65"/>
                  <a:pt x="91" y="66"/>
                  <a:pt x="87" y="66"/>
                </a:cubicBezTo>
                <a:cubicBezTo>
                  <a:pt x="83" y="66"/>
                  <a:pt x="76" y="65"/>
                  <a:pt x="76" y="65"/>
                </a:cubicBezTo>
                <a:cubicBezTo>
                  <a:pt x="74" y="65"/>
                  <a:pt x="74" y="68"/>
                  <a:pt x="76" y="69"/>
                </a:cubicBezTo>
                <a:cubicBezTo>
                  <a:pt x="76" y="69"/>
                  <a:pt x="78" y="69"/>
                  <a:pt x="80" y="69"/>
                </a:cubicBezTo>
                <a:cubicBezTo>
                  <a:pt x="87" y="86"/>
                  <a:pt x="87" y="86"/>
                  <a:pt x="87" y="86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63" y="69"/>
                  <a:pt x="63" y="69"/>
                  <a:pt x="63" y="69"/>
                </a:cubicBezTo>
                <a:cubicBezTo>
                  <a:pt x="66" y="69"/>
                  <a:pt x="68" y="69"/>
                  <a:pt x="68" y="69"/>
                </a:cubicBezTo>
                <a:cubicBezTo>
                  <a:pt x="70" y="68"/>
                  <a:pt x="70" y="65"/>
                  <a:pt x="67" y="65"/>
                </a:cubicBezTo>
                <a:cubicBezTo>
                  <a:pt x="67" y="65"/>
                  <a:pt x="61" y="66"/>
                  <a:pt x="57" y="66"/>
                </a:cubicBezTo>
                <a:cubicBezTo>
                  <a:pt x="56" y="66"/>
                  <a:pt x="55" y="66"/>
                  <a:pt x="55" y="66"/>
                </a:cubicBezTo>
                <a:cubicBezTo>
                  <a:pt x="62" y="55"/>
                  <a:pt x="74" y="48"/>
                  <a:pt x="88" y="48"/>
                </a:cubicBezTo>
                <a:cubicBezTo>
                  <a:pt x="98" y="48"/>
                  <a:pt x="107" y="52"/>
                  <a:pt x="114" y="58"/>
                </a:cubicBezTo>
                <a:cubicBezTo>
                  <a:pt x="111" y="58"/>
                  <a:pt x="108" y="62"/>
                  <a:pt x="108" y="65"/>
                </a:cubicBezTo>
                <a:cubicBezTo>
                  <a:pt x="108" y="69"/>
                  <a:pt x="110" y="71"/>
                  <a:pt x="112" y="75"/>
                </a:cubicBezTo>
                <a:cubicBezTo>
                  <a:pt x="114" y="77"/>
                  <a:pt x="115" y="81"/>
                  <a:pt x="115" y="86"/>
                </a:cubicBezTo>
                <a:cubicBezTo>
                  <a:pt x="115" y="89"/>
                  <a:pt x="114" y="93"/>
                  <a:pt x="112" y="99"/>
                </a:cubicBezTo>
                <a:cubicBezTo>
                  <a:pt x="108" y="113"/>
                  <a:pt x="108" y="113"/>
                  <a:pt x="108" y="113"/>
                </a:cubicBezTo>
                <a:lnTo>
                  <a:pt x="94" y="69"/>
                </a:lnTo>
                <a:close/>
                <a:moveTo>
                  <a:pt x="128" y="88"/>
                </a:moveTo>
                <a:cubicBezTo>
                  <a:pt x="128" y="102"/>
                  <a:pt x="120" y="115"/>
                  <a:pt x="109" y="122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3" y="81"/>
                  <a:pt x="124" y="77"/>
                  <a:pt x="124" y="73"/>
                </a:cubicBezTo>
                <a:cubicBezTo>
                  <a:pt x="124" y="72"/>
                  <a:pt x="124" y="71"/>
                  <a:pt x="124" y="70"/>
                </a:cubicBezTo>
                <a:cubicBezTo>
                  <a:pt x="126" y="76"/>
                  <a:pt x="128" y="82"/>
                  <a:pt x="128" y="8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5"/>
          <p:cNvSpPr>
            <a:spLocks noEditPoints="1"/>
          </p:cNvSpPr>
          <p:nvPr/>
        </p:nvSpPr>
        <p:spPr bwMode="auto">
          <a:xfrm>
            <a:off x="1163638" y="4746626"/>
            <a:ext cx="557212" cy="557213"/>
          </a:xfrm>
          <a:custGeom>
            <a:avLst/>
            <a:gdLst>
              <a:gd name="T0" fmla="*/ 88 w 176"/>
              <a:gd name="T1" fmla="*/ 40 h 176"/>
              <a:gd name="T2" fmla="*/ 40 w 176"/>
              <a:gd name="T3" fmla="*/ 88 h 176"/>
              <a:gd name="T4" fmla="*/ 88 w 176"/>
              <a:gd name="T5" fmla="*/ 136 h 176"/>
              <a:gd name="T6" fmla="*/ 136 w 176"/>
              <a:gd name="T7" fmla="*/ 88 h 176"/>
              <a:gd name="T8" fmla="*/ 88 w 176"/>
              <a:gd name="T9" fmla="*/ 40 h 176"/>
              <a:gd name="T10" fmla="*/ 88 w 176"/>
              <a:gd name="T11" fmla="*/ 48 h 176"/>
              <a:gd name="T12" fmla="*/ 113 w 176"/>
              <a:gd name="T13" fmla="*/ 57 h 176"/>
              <a:gd name="T14" fmla="*/ 92 w 176"/>
              <a:gd name="T15" fmla="*/ 70 h 176"/>
              <a:gd name="T16" fmla="*/ 76 w 176"/>
              <a:gd name="T17" fmla="*/ 50 h 176"/>
              <a:gd name="T18" fmla="*/ 88 w 176"/>
              <a:gd name="T19" fmla="*/ 48 h 176"/>
              <a:gd name="T20" fmla="*/ 68 w 176"/>
              <a:gd name="T21" fmla="*/ 53 h 176"/>
              <a:gd name="T22" fmla="*/ 84 w 176"/>
              <a:gd name="T23" fmla="*/ 73 h 176"/>
              <a:gd name="T24" fmla="*/ 49 w 176"/>
              <a:gd name="T25" fmla="*/ 80 h 176"/>
              <a:gd name="T26" fmla="*/ 68 w 176"/>
              <a:gd name="T27" fmla="*/ 53 h 176"/>
              <a:gd name="T28" fmla="*/ 48 w 176"/>
              <a:gd name="T29" fmla="*/ 88 h 176"/>
              <a:gd name="T30" fmla="*/ 88 w 176"/>
              <a:gd name="T31" fmla="*/ 80 h 176"/>
              <a:gd name="T32" fmla="*/ 92 w 176"/>
              <a:gd name="T33" fmla="*/ 88 h 176"/>
              <a:gd name="T34" fmla="*/ 59 w 176"/>
              <a:gd name="T35" fmla="*/ 115 h 176"/>
              <a:gd name="T36" fmla="*/ 48 w 176"/>
              <a:gd name="T37" fmla="*/ 88 h 176"/>
              <a:gd name="T38" fmla="*/ 88 w 176"/>
              <a:gd name="T39" fmla="*/ 128 h 176"/>
              <a:gd name="T40" fmla="*/ 65 w 176"/>
              <a:gd name="T41" fmla="*/ 121 h 176"/>
              <a:gd name="T42" fmla="*/ 95 w 176"/>
              <a:gd name="T43" fmla="*/ 96 h 176"/>
              <a:gd name="T44" fmla="*/ 100 w 176"/>
              <a:gd name="T45" fmla="*/ 126 h 176"/>
              <a:gd name="T46" fmla="*/ 88 w 176"/>
              <a:gd name="T47" fmla="*/ 128 h 176"/>
              <a:gd name="T48" fmla="*/ 108 w 176"/>
              <a:gd name="T49" fmla="*/ 123 h 176"/>
              <a:gd name="T50" fmla="*/ 103 w 176"/>
              <a:gd name="T51" fmla="*/ 94 h 176"/>
              <a:gd name="T52" fmla="*/ 116 w 176"/>
              <a:gd name="T53" fmla="*/ 92 h 176"/>
              <a:gd name="T54" fmla="*/ 128 w 176"/>
              <a:gd name="T55" fmla="*/ 93 h 176"/>
              <a:gd name="T56" fmla="*/ 108 w 176"/>
              <a:gd name="T57" fmla="*/ 123 h 176"/>
              <a:gd name="T58" fmla="*/ 116 w 176"/>
              <a:gd name="T59" fmla="*/ 84 h 176"/>
              <a:gd name="T60" fmla="*/ 100 w 176"/>
              <a:gd name="T61" fmla="*/ 86 h 176"/>
              <a:gd name="T62" fmla="*/ 96 w 176"/>
              <a:gd name="T63" fmla="*/ 77 h 176"/>
              <a:gd name="T64" fmla="*/ 119 w 176"/>
              <a:gd name="T65" fmla="*/ 63 h 176"/>
              <a:gd name="T66" fmla="*/ 128 w 176"/>
              <a:gd name="T67" fmla="*/ 85 h 176"/>
              <a:gd name="T68" fmla="*/ 116 w 176"/>
              <a:gd name="T69" fmla="*/ 84 h 176"/>
              <a:gd name="T70" fmla="*/ 88 w 176"/>
              <a:gd name="T71" fmla="*/ 0 h 176"/>
              <a:gd name="T72" fmla="*/ 0 w 176"/>
              <a:gd name="T73" fmla="*/ 88 h 176"/>
              <a:gd name="T74" fmla="*/ 88 w 176"/>
              <a:gd name="T75" fmla="*/ 176 h 176"/>
              <a:gd name="T76" fmla="*/ 176 w 176"/>
              <a:gd name="T77" fmla="*/ 88 h 176"/>
              <a:gd name="T78" fmla="*/ 88 w 176"/>
              <a:gd name="T79" fmla="*/ 0 h 176"/>
              <a:gd name="T80" fmla="*/ 88 w 176"/>
              <a:gd name="T81" fmla="*/ 168 h 176"/>
              <a:gd name="T82" fmla="*/ 8 w 176"/>
              <a:gd name="T83" fmla="*/ 88 h 176"/>
              <a:gd name="T84" fmla="*/ 88 w 176"/>
              <a:gd name="T85" fmla="*/ 8 h 176"/>
              <a:gd name="T86" fmla="*/ 168 w 176"/>
              <a:gd name="T87" fmla="*/ 88 h 176"/>
              <a:gd name="T88" fmla="*/ 88 w 176"/>
              <a:gd name="T89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98" y="48"/>
                  <a:pt x="106" y="51"/>
                  <a:pt x="113" y="57"/>
                </a:cubicBezTo>
                <a:cubicBezTo>
                  <a:pt x="107" y="62"/>
                  <a:pt x="100" y="67"/>
                  <a:pt x="92" y="70"/>
                </a:cubicBezTo>
                <a:cubicBezTo>
                  <a:pt x="87" y="63"/>
                  <a:pt x="82" y="56"/>
                  <a:pt x="76" y="50"/>
                </a:cubicBezTo>
                <a:cubicBezTo>
                  <a:pt x="80" y="49"/>
                  <a:pt x="84" y="48"/>
                  <a:pt x="88" y="48"/>
                </a:cubicBezTo>
                <a:moveTo>
                  <a:pt x="68" y="53"/>
                </a:moveTo>
                <a:cubicBezTo>
                  <a:pt x="74" y="59"/>
                  <a:pt x="80" y="66"/>
                  <a:pt x="84" y="73"/>
                </a:cubicBezTo>
                <a:cubicBezTo>
                  <a:pt x="73" y="77"/>
                  <a:pt x="61" y="80"/>
                  <a:pt x="49" y="80"/>
                </a:cubicBezTo>
                <a:cubicBezTo>
                  <a:pt x="51" y="69"/>
                  <a:pt x="58" y="59"/>
                  <a:pt x="68" y="53"/>
                </a:cubicBezTo>
                <a:moveTo>
                  <a:pt x="48" y="88"/>
                </a:moveTo>
                <a:cubicBezTo>
                  <a:pt x="62" y="88"/>
                  <a:pt x="76" y="85"/>
                  <a:pt x="88" y="80"/>
                </a:cubicBezTo>
                <a:cubicBezTo>
                  <a:pt x="90" y="83"/>
                  <a:pt x="91" y="86"/>
                  <a:pt x="92" y="88"/>
                </a:cubicBezTo>
                <a:cubicBezTo>
                  <a:pt x="78" y="94"/>
                  <a:pt x="67" y="103"/>
                  <a:pt x="59" y="115"/>
                </a:cubicBezTo>
                <a:cubicBezTo>
                  <a:pt x="52" y="108"/>
                  <a:pt x="48" y="99"/>
                  <a:pt x="48" y="88"/>
                </a:cubicBezTo>
                <a:moveTo>
                  <a:pt x="88" y="128"/>
                </a:moveTo>
                <a:cubicBezTo>
                  <a:pt x="79" y="128"/>
                  <a:pt x="71" y="125"/>
                  <a:pt x="65" y="121"/>
                </a:cubicBezTo>
                <a:cubicBezTo>
                  <a:pt x="72" y="109"/>
                  <a:pt x="82" y="101"/>
                  <a:pt x="95" y="96"/>
                </a:cubicBezTo>
                <a:cubicBezTo>
                  <a:pt x="98" y="105"/>
                  <a:pt x="100" y="116"/>
                  <a:pt x="100" y="126"/>
                </a:cubicBezTo>
                <a:cubicBezTo>
                  <a:pt x="96" y="127"/>
                  <a:pt x="92" y="128"/>
                  <a:pt x="88" y="128"/>
                </a:cubicBezTo>
                <a:moveTo>
                  <a:pt x="108" y="123"/>
                </a:moveTo>
                <a:cubicBezTo>
                  <a:pt x="107" y="113"/>
                  <a:pt x="106" y="103"/>
                  <a:pt x="103" y="94"/>
                </a:cubicBezTo>
                <a:cubicBezTo>
                  <a:pt x="107" y="93"/>
                  <a:pt x="111" y="92"/>
                  <a:pt x="116" y="92"/>
                </a:cubicBezTo>
                <a:cubicBezTo>
                  <a:pt x="120" y="92"/>
                  <a:pt x="124" y="93"/>
                  <a:pt x="128" y="93"/>
                </a:cubicBezTo>
                <a:cubicBezTo>
                  <a:pt x="126" y="106"/>
                  <a:pt x="118" y="117"/>
                  <a:pt x="108" y="123"/>
                </a:cubicBezTo>
                <a:moveTo>
                  <a:pt x="116" y="84"/>
                </a:moveTo>
                <a:cubicBezTo>
                  <a:pt x="110" y="84"/>
                  <a:pt x="105" y="85"/>
                  <a:pt x="100" y="86"/>
                </a:cubicBezTo>
                <a:cubicBezTo>
                  <a:pt x="99" y="83"/>
                  <a:pt x="97" y="80"/>
                  <a:pt x="96" y="77"/>
                </a:cubicBezTo>
                <a:cubicBezTo>
                  <a:pt x="104" y="73"/>
                  <a:pt x="112" y="68"/>
                  <a:pt x="119" y="63"/>
                </a:cubicBezTo>
                <a:cubicBezTo>
                  <a:pt x="124" y="69"/>
                  <a:pt x="127" y="77"/>
                  <a:pt x="128" y="85"/>
                </a:cubicBezTo>
                <a:cubicBezTo>
                  <a:pt x="124" y="84"/>
                  <a:pt x="120" y="84"/>
                  <a:pt x="116" y="84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6"/>
          <p:cNvSpPr>
            <a:spLocks noEditPoints="1"/>
          </p:cNvSpPr>
          <p:nvPr/>
        </p:nvSpPr>
        <p:spPr bwMode="auto">
          <a:xfrm>
            <a:off x="2227263" y="4746626"/>
            <a:ext cx="557212" cy="557213"/>
          </a:xfrm>
          <a:custGeom>
            <a:avLst/>
            <a:gdLst>
              <a:gd name="T0" fmla="*/ 130 w 176"/>
              <a:gd name="T1" fmla="*/ 57 h 176"/>
              <a:gd name="T2" fmla="*/ 119 w 176"/>
              <a:gd name="T3" fmla="*/ 61 h 176"/>
              <a:gd name="T4" fmla="*/ 107 w 176"/>
              <a:gd name="T5" fmla="*/ 56 h 176"/>
              <a:gd name="T6" fmla="*/ 91 w 176"/>
              <a:gd name="T7" fmla="*/ 72 h 176"/>
              <a:gd name="T8" fmla="*/ 91 w 176"/>
              <a:gd name="T9" fmla="*/ 76 h 176"/>
              <a:gd name="T10" fmla="*/ 58 w 176"/>
              <a:gd name="T11" fmla="*/ 59 h 176"/>
              <a:gd name="T12" fmla="*/ 55 w 176"/>
              <a:gd name="T13" fmla="*/ 67 h 176"/>
              <a:gd name="T14" fmla="*/ 63 w 176"/>
              <a:gd name="T15" fmla="*/ 81 h 176"/>
              <a:gd name="T16" fmla="*/ 55 w 176"/>
              <a:gd name="T17" fmla="*/ 79 h 176"/>
              <a:gd name="T18" fmla="*/ 55 w 176"/>
              <a:gd name="T19" fmla="*/ 79 h 176"/>
              <a:gd name="T20" fmla="*/ 68 w 176"/>
              <a:gd name="T21" fmla="*/ 95 h 176"/>
              <a:gd name="T22" fmla="*/ 64 w 176"/>
              <a:gd name="T23" fmla="*/ 95 h 176"/>
              <a:gd name="T24" fmla="*/ 61 w 176"/>
              <a:gd name="T25" fmla="*/ 95 h 176"/>
              <a:gd name="T26" fmla="*/ 76 w 176"/>
              <a:gd name="T27" fmla="*/ 106 h 176"/>
              <a:gd name="T28" fmla="*/ 56 w 176"/>
              <a:gd name="T29" fmla="*/ 113 h 176"/>
              <a:gd name="T30" fmla="*/ 52 w 176"/>
              <a:gd name="T31" fmla="*/ 113 h 176"/>
              <a:gd name="T32" fmla="*/ 77 w 176"/>
              <a:gd name="T33" fmla="*/ 120 h 176"/>
              <a:gd name="T34" fmla="*/ 124 w 176"/>
              <a:gd name="T35" fmla="*/ 74 h 176"/>
              <a:gd name="T36" fmla="*/ 124 w 176"/>
              <a:gd name="T37" fmla="*/ 72 h 176"/>
              <a:gd name="T38" fmla="*/ 132 w 176"/>
              <a:gd name="T39" fmla="*/ 64 h 176"/>
              <a:gd name="T40" fmla="*/ 123 w 176"/>
              <a:gd name="T41" fmla="*/ 66 h 176"/>
              <a:gd name="T42" fmla="*/ 130 w 176"/>
              <a:gd name="T43" fmla="*/ 57 h 176"/>
              <a:gd name="T44" fmla="*/ 160 w 176"/>
              <a:gd name="T45" fmla="*/ 0 h 176"/>
              <a:gd name="T46" fmla="*/ 16 w 176"/>
              <a:gd name="T47" fmla="*/ 0 h 176"/>
              <a:gd name="T48" fmla="*/ 0 w 176"/>
              <a:gd name="T49" fmla="*/ 16 h 176"/>
              <a:gd name="T50" fmla="*/ 0 w 176"/>
              <a:gd name="T51" fmla="*/ 160 h 176"/>
              <a:gd name="T52" fmla="*/ 16 w 176"/>
              <a:gd name="T53" fmla="*/ 176 h 176"/>
              <a:gd name="T54" fmla="*/ 160 w 176"/>
              <a:gd name="T55" fmla="*/ 176 h 176"/>
              <a:gd name="T56" fmla="*/ 176 w 176"/>
              <a:gd name="T57" fmla="*/ 160 h 176"/>
              <a:gd name="T58" fmla="*/ 176 w 176"/>
              <a:gd name="T59" fmla="*/ 16 h 176"/>
              <a:gd name="T60" fmla="*/ 160 w 176"/>
              <a:gd name="T61" fmla="*/ 0 h 176"/>
              <a:gd name="T62" fmla="*/ 168 w 176"/>
              <a:gd name="T63" fmla="*/ 160 h 176"/>
              <a:gd name="T64" fmla="*/ 160 w 176"/>
              <a:gd name="T65" fmla="*/ 168 h 176"/>
              <a:gd name="T66" fmla="*/ 16 w 176"/>
              <a:gd name="T67" fmla="*/ 168 h 176"/>
              <a:gd name="T68" fmla="*/ 8 w 176"/>
              <a:gd name="T69" fmla="*/ 160 h 176"/>
              <a:gd name="T70" fmla="*/ 8 w 176"/>
              <a:gd name="T71" fmla="*/ 16 h 176"/>
              <a:gd name="T72" fmla="*/ 16 w 176"/>
              <a:gd name="T73" fmla="*/ 8 h 176"/>
              <a:gd name="T74" fmla="*/ 160 w 176"/>
              <a:gd name="T75" fmla="*/ 8 h 176"/>
              <a:gd name="T76" fmla="*/ 168 w 176"/>
              <a:gd name="T77" fmla="*/ 16 h 176"/>
              <a:gd name="T78" fmla="*/ 168 w 176"/>
              <a:gd name="T79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130" y="57"/>
                </a:moveTo>
                <a:cubicBezTo>
                  <a:pt x="127" y="59"/>
                  <a:pt x="123" y="60"/>
                  <a:pt x="119" y="61"/>
                </a:cubicBezTo>
                <a:cubicBezTo>
                  <a:pt x="116" y="58"/>
                  <a:pt x="112" y="56"/>
                  <a:pt x="107" y="56"/>
                </a:cubicBezTo>
                <a:cubicBezTo>
                  <a:pt x="98" y="56"/>
                  <a:pt x="91" y="63"/>
                  <a:pt x="91" y="72"/>
                </a:cubicBezTo>
                <a:cubicBezTo>
                  <a:pt x="91" y="73"/>
                  <a:pt x="91" y="75"/>
                  <a:pt x="91" y="76"/>
                </a:cubicBezTo>
                <a:cubicBezTo>
                  <a:pt x="78" y="75"/>
                  <a:pt x="66" y="69"/>
                  <a:pt x="58" y="59"/>
                </a:cubicBezTo>
                <a:cubicBezTo>
                  <a:pt x="56" y="61"/>
                  <a:pt x="55" y="64"/>
                  <a:pt x="55" y="67"/>
                </a:cubicBezTo>
                <a:cubicBezTo>
                  <a:pt x="55" y="73"/>
                  <a:pt x="58" y="78"/>
                  <a:pt x="63" y="81"/>
                </a:cubicBezTo>
                <a:cubicBezTo>
                  <a:pt x="60" y="80"/>
                  <a:pt x="57" y="80"/>
                  <a:pt x="55" y="79"/>
                </a:cubicBezTo>
                <a:cubicBezTo>
                  <a:pt x="55" y="79"/>
                  <a:pt x="55" y="79"/>
                  <a:pt x="55" y="79"/>
                </a:cubicBezTo>
                <a:cubicBezTo>
                  <a:pt x="55" y="87"/>
                  <a:pt x="61" y="93"/>
                  <a:pt x="68" y="95"/>
                </a:cubicBezTo>
                <a:cubicBezTo>
                  <a:pt x="67" y="95"/>
                  <a:pt x="66" y="95"/>
                  <a:pt x="64" y="95"/>
                </a:cubicBezTo>
                <a:cubicBezTo>
                  <a:pt x="63" y="95"/>
                  <a:pt x="62" y="95"/>
                  <a:pt x="61" y="95"/>
                </a:cubicBezTo>
                <a:cubicBezTo>
                  <a:pt x="63" y="101"/>
                  <a:pt x="69" y="106"/>
                  <a:pt x="76" y="106"/>
                </a:cubicBezTo>
                <a:cubicBezTo>
                  <a:pt x="71" y="110"/>
                  <a:pt x="64" y="113"/>
                  <a:pt x="56" y="113"/>
                </a:cubicBezTo>
                <a:cubicBezTo>
                  <a:pt x="55" y="113"/>
                  <a:pt x="53" y="113"/>
                  <a:pt x="52" y="113"/>
                </a:cubicBezTo>
                <a:cubicBezTo>
                  <a:pt x="59" y="117"/>
                  <a:pt x="68" y="120"/>
                  <a:pt x="77" y="120"/>
                </a:cubicBezTo>
                <a:cubicBezTo>
                  <a:pt x="107" y="120"/>
                  <a:pt x="124" y="95"/>
                  <a:pt x="124" y="74"/>
                </a:cubicBezTo>
                <a:cubicBezTo>
                  <a:pt x="124" y="73"/>
                  <a:pt x="124" y="73"/>
                  <a:pt x="124" y="72"/>
                </a:cubicBezTo>
                <a:cubicBezTo>
                  <a:pt x="127" y="70"/>
                  <a:pt x="130" y="67"/>
                  <a:pt x="132" y="64"/>
                </a:cubicBezTo>
                <a:cubicBezTo>
                  <a:pt x="129" y="65"/>
                  <a:pt x="126" y="66"/>
                  <a:pt x="123" y="66"/>
                </a:cubicBezTo>
                <a:cubicBezTo>
                  <a:pt x="126" y="64"/>
                  <a:pt x="129" y="61"/>
                  <a:pt x="130" y="57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7"/>
          <p:cNvSpPr>
            <a:spLocks noEditPoints="1"/>
          </p:cNvSpPr>
          <p:nvPr/>
        </p:nvSpPr>
        <p:spPr bwMode="auto">
          <a:xfrm>
            <a:off x="3290888" y="4746626"/>
            <a:ext cx="555625" cy="557213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60 h 176"/>
              <a:gd name="T8" fmla="*/ 16 w 176"/>
              <a:gd name="T9" fmla="*/ 176 h 176"/>
              <a:gd name="T10" fmla="*/ 160 w 176"/>
              <a:gd name="T11" fmla="*/ 176 h 176"/>
              <a:gd name="T12" fmla="*/ 176 w 176"/>
              <a:gd name="T13" fmla="*/ 160 h 176"/>
              <a:gd name="T14" fmla="*/ 176 w 176"/>
              <a:gd name="T15" fmla="*/ 16 h 176"/>
              <a:gd name="T16" fmla="*/ 160 w 176"/>
              <a:gd name="T17" fmla="*/ 0 h 176"/>
              <a:gd name="T18" fmla="*/ 168 w 176"/>
              <a:gd name="T19" fmla="*/ 160 h 176"/>
              <a:gd name="T20" fmla="*/ 160 w 176"/>
              <a:gd name="T21" fmla="*/ 168 h 176"/>
              <a:gd name="T22" fmla="*/ 16 w 176"/>
              <a:gd name="T23" fmla="*/ 168 h 176"/>
              <a:gd name="T24" fmla="*/ 8 w 176"/>
              <a:gd name="T25" fmla="*/ 160 h 176"/>
              <a:gd name="T26" fmla="*/ 8 w 176"/>
              <a:gd name="T27" fmla="*/ 16 h 176"/>
              <a:gd name="T28" fmla="*/ 16 w 176"/>
              <a:gd name="T29" fmla="*/ 8 h 176"/>
              <a:gd name="T30" fmla="*/ 160 w 176"/>
              <a:gd name="T31" fmla="*/ 8 h 176"/>
              <a:gd name="T32" fmla="*/ 168 w 176"/>
              <a:gd name="T33" fmla="*/ 16 h 176"/>
              <a:gd name="T34" fmla="*/ 168 w 176"/>
              <a:gd name="T35" fmla="*/ 160 h 176"/>
              <a:gd name="T36" fmla="*/ 96 w 176"/>
              <a:gd name="T37" fmla="*/ 69 h 176"/>
              <a:gd name="T38" fmla="*/ 101 w 176"/>
              <a:gd name="T39" fmla="*/ 64 h 176"/>
              <a:gd name="T40" fmla="*/ 108 w 176"/>
              <a:gd name="T41" fmla="*/ 64 h 176"/>
              <a:gd name="T42" fmla="*/ 108 w 176"/>
              <a:gd name="T43" fmla="*/ 52 h 176"/>
              <a:gd name="T44" fmla="*/ 97 w 176"/>
              <a:gd name="T45" fmla="*/ 52 h 176"/>
              <a:gd name="T46" fmla="*/ 80 w 176"/>
              <a:gd name="T47" fmla="*/ 68 h 176"/>
              <a:gd name="T48" fmla="*/ 80 w 176"/>
              <a:gd name="T49" fmla="*/ 76 h 176"/>
              <a:gd name="T50" fmla="*/ 72 w 176"/>
              <a:gd name="T51" fmla="*/ 76 h 176"/>
              <a:gd name="T52" fmla="*/ 72 w 176"/>
              <a:gd name="T53" fmla="*/ 88 h 176"/>
              <a:gd name="T54" fmla="*/ 80 w 176"/>
              <a:gd name="T55" fmla="*/ 88 h 176"/>
              <a:gd name="T56" fmla="*/ 80 w 176"/>
              <a:gd name="T57" fmla="*/ 124 h 176"/>
              <a:gd name="T58" fmla="*/ 96 w 176"/>
              <a:gd name="T59" fmla="*/ 124 h 176"/>
              <a:gd name="T60" fmla="*/ 96 w 176"/>
              <a:gd name="T61" fmla="*/ 88 h 176"/>
              <a:gd name="T62" fmla="*/ 107 w 176"/>
              <a:gd name="T63" fmla="*/ 88 h 176"/>
              <a:gd name="T64" fmla="*/ 108 w 176"/>
              <a:gd name="T65" fmla="*/ 76 h 176"/>
              <a:gd name="T66" fmla="*/ 96 w 176"/>
              <a:gd name="T67" fmla="*/ 76 h 176"/>
              <a:gd name="T68" fmla="*/ 96 w 176"/>
              <a:gd name="T69" fmla="*/ 6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96" y="69"/>
                </a:moveTo>
                <a:cubicBezTo>
                  <a:pt x="96" y="66"/>
                  <a:pt x="96" y="64"/>
                  <a:pt x="101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84" y="52"/>
                  <a:pt x="80" y="58"/>
                  <a:pt x="80" y="68"/>
                </a:cubicBezTo>
                <a:cubicBezTo>
                  <a:pt x="80" y="76"/>
                  <a:pt x="80" y="76"/>
                  <a:pt x="80" y="76"/>
                </a:cubicBezTo>
                <a:cubicBezTo>
                  <a:pt x="72" y="76"/>
                  <a:pt x="72" y="76"/>
                  <a:pt x="72" y="76"/>
                </a:cubicBezTo>
                <a:cubicBezTo>
                  <a:pt x="72" y="88"/>
                  <a:pt x="72" y="88"/>
                  <a:pt x="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6" y="88"/>
                  <a:pt x="96" y="88"/>
                  <a:pt x="96" y="88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96" y="76"/>
                  <a:pt x="96" y="76"/>
                  <a:pt x="96" y="76"/>
                </a:cubicBezTo>
                <a:lnTo>
                  <a:pt x="96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48"/>
          <p:cNvSpPr>
            <a:spLocks noEditPoints="1"/>
          </p:cNvSpPr>
          <p:nvPr/>
        </p:nvSpPr>
        <p:spPr bwMode="auto">
          <a:xfrm>
            <a:off x="4352925" y="4746626"/>
            <a:ext cx="557212" cy="557213"/>
          </a:xfrm>
          <a:custGeom>
            <a:avLst/>
            <a:gdLst>
              <a:gd name="T0" fmla="*/ 107 w 176"/>
              <a:gd name="T1" fmla="*/ 71 h 176"/>
              <a:gd name="T2" fmla="*/ 107 w 176"/>
              <a:gd name="T3" fmla="*/ 48 h 176"/>
              <a:gd name="T4" fmla="*/ 102 w 176"/>
              <a:gd name="T5" fmla="*/ 67 h 176"/>
              <a:gd name="T6" fmla="*/ 97 w 176"/>
              <a:gd name="T7" fmla="*/ 68 h 176"/>
              <a:gd name="T8" fmla="*/ 86 w 176"/>
              <a:gd name="T9" fmla="*/ 72 h 176"/>
              <a:gd name="T10" fmla="*/ 86 w 176"/>
              <a:gd name="T11" fmla="*/ 48 h 176"/>
              <a:gd name="T12" fmla="*/ 78 w 176"/>
              <a:gd name="T13" fmla="*/ 65 h 176"/>
              <a:gd name="T14" fmla="*/ 85 w 176"/>
              <a:gd name="T15" fmla="*/ 52 h 176"/>
              <a:gd name="T16" fmla="*/ 85 w 176"/>
              <a:gd name="T17" fmla="*/ 68 h 176"/>
              <a:gd name="T18" fmla="*/ 65 w 176"/>
              <a:gd name="T19" fmla="*/ 71 h 176"/>
              <a:gd name="T20" fmla="*/ 77 w 176"/>
              <a:gd name="T21" fmla="*/ 40 h 176"/>
              <a:gd name="T22" fmla="*/ 64 w 176"/>
              <a:gd name="T23" fmla="*/ 40 h 176"/>
              <a:gd name="T24" fmla="*/ 65 w 176"/>
              <a:gd name="T25" fmla="*/ 71 h 176"/>
              <a:gd name="T26" fmla="*/ 0 w 176"/>
              <a:gd name="T27" fmla="*/ 16 h 176"/>
              <a:gd name="T28" fmla="*/ 160 w 176"/>
              <a:gd name="T29" fmla="*/ 176 h 176"/>
              <a:gd name="T30" fmla="*/ 160 w 176"/>
              <a:gd name="T31" fmla="*/ 0 h 176"/>
              <a:gd name="T32" fmla="*/ 16 w 176"/>
              <a:gd name="T33" fmla="*/ 168 h 176"/>
              <a:gd name="T34" fmla="*/ 16 w 176"/>
              <a:gd name="T35" fmla="*/ 8 h 176"/>
              <a:gd name="T36" fmla="*/ 168 w 176"/>
              <a:gd name="T37" fmla="*/ 160 h 176"/>
              <a:gd name="T38" fmla="*/ 95 w 176"/>
              <a:gd name="T39" fmla="*/ 116 h 176"/>
              <a:gd name="T40" fmla="*/ 100 w 176"/>
              <a:gd name="T41" fmla="*/ 101 h 176"/>
              <a:gd name="T42" fmla="*/ 88 w 176"/>
              <a:gd name="T43" fmla="*/ 76 h 176"/>
              <a:gd name="T44" fmla="*/ 44 w 176"/>
              <a:gd name="T45" fmla="*/ 104 h 176"/>
              <a:gd name="T46" fmla="*/ 88 w 176"/>
              <a:gd name="T47" fmla="*/ 132 h 176"/>
              <a:gd name="T48" fmla="*/ 132 w 176"/>
              <a:gd name="T49" fmla="*/ 104 h 176"/>
              <a:gd name="T50" fmla="*/ 70 w 176"/>
              <a:gd name="T51" fmla="*/ 90 h 176"/>
              <a:gd name="T52" fmla="*/ 58 w 176"/>
              <a:gd name="T53" fmla="*/ 121 h 176"/>
              <a:gd name="T54" fmla="*/ 52 w 176"/>
              <a:gd name="T55" fmla="*/ 85 h 176"/>
              <a:gd name="T56" fmla="*/ 86 w 176"/>
              <a:gd name="T57" fmla="*/ 121 h 176"/>
              <a:gd name="T58" fmla="*/ 75 w 176"/>
              <a:gd name="T59" fmla="*/ 122 h 176"/>
              <a:gd name="T60" fmla="*/ 76 w 176"/>
              <a:gd name="T61" fmla="*/ 94 h 176"/>
              <a:gd name="T62" fmla="*/ 81 w 176"/>
              <a:gd name="T63" fmla="*/ 116 h 176"/>
              <a:gd name="T64" fmla="*/ 86 w 176"/>
              <a:gd name="T65" fmla="*/ 121 h 176"/>
              <a:gd name="T66" fmla="*/ 95 w 176"/>
              <a:gd name="T67" fmla="*/ 119 h 176"/>
              <a:gd name="T68" fmla="*/ 90 w 176"/>
              <a:gd name="T69" fmla="*/ 85 h 176"/>
              <a:gd name="T70" fmla="*/ 101 w 176"/>
              <a:gd name="T71" fmla="*/ 94 h 176"/>
              <a:gd name="T72" fmla="*/ 125 w 176"/>
              <a:gd name="T73" fmla="*/ 101 h 176"/>
              <a:gd name="T74" fmla="*/ 114 w 176"/>
              <a:gd name="T75" fmla="*/ 115 h 176"/>
              <a:gd name="T76" fmla="*/ 119 w 176"/>
              <a:gd name="T77" fmla="*/ 112 h 176"/>
              <a:gd name="T78" fmla="*/ 117 w 176"/>
              <a:gd name="T79" fmla="*/ 122 h 176"/>
              <a:gd name="T80" fmla="*/ 117 w 176"/>
              <a:gd name="T81" fmla="*/ 94 h 176"/>
              <a:gd name="T82" fmla="*/ 114 w 176"/>
              <a:gd name="T83" fmla="*/ 101 h 176"/>
              <a:gd name="T84" fmla="*/ 119 w 176"/>
              <a:gd name="T85" fmla="*/ 10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6" h="176">
                <a:moveTo>
                  <a:pt x="101" y="72"/>
                </a:moveTo>
                <a:cubicBezTo>
                  <a:pt x="104" y="72"/>
                  <a:pt x="107" y="69"/>
                  <a:pt x="107" y="69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66"/>
                  <a:pt x="106" y="68"/>
                  <a:pt x="104" y="68"/>
                </a:cubicBezTo>
                <a:cubicBezTo>
                  <a:pt x="102" y="68"/>
                  <a:pt x="102" y="67"/>
                  <a:pt x="102" y="6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7" y="68"/>
                  <a:pt x="97" y="68"/>
                  <a:pt x="97" y="68"/>
                </a:cubicBezTo>
                <a:cubicBezTo>
                  <a:pt x="97" y="68"/>
                  <a:pt x="98" y="72"/>
                  <a:pt x="101" y="72"/>
                </a:cubicBezTo>
                <a:moveTo>
                  <a:pt x="84" y="72"/>
                </a:moveTo>
                <a:cubicBezTo>
                  <a:pt x="86" y="72"/>
                  <a:pt x="86" y="72"/>
                  <a:pt x="86" y="72"/>
                </a:cubicBezTo>
                <a:cubicBezTo>
                  <a:pt x="90" y="72"/>
                  <a:pt x="93" y="69"/>
                  <a:pt x="93" y="65"/>
                </a:cubicBezTo>
                <a:cubicBezTo>
                  <a:pt x="93" y="54"/>
                  <a:pt x="93" y="54"/>
                  <a:pt x="93" y="54"/>
                </a:cubicBezTo>
                <a:cubicBezTo>
                  <a:pt x="93" y="51"/>
                  <a:pt x="90" y="48"/>
                  <a:pt x="86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1" y="48"/>
                  <a:pt x="78" y="51"/>
                  <a:pt x="78" y="54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9"/>
                  <a:pt x="81" y="72"/>
                  <a:pt x="84" y="72"/>
                </a:cubicBezTo>
                <a:moveTo>
                  <a:pt x="83" y="54"/>
                </a:moveTo>
                <a:cubicBezTo>
                  <a:pt x="83" y="53"/>
                  <a:pt x="84" y="52"/>
                  <a:pt x="85" y="52"/>
                </a:cubicBezTo>
                <a:cubicBezTo>
                  <a:pt x="87" y="52"/>
                  <a:pt x="88" y="53"/>
                  <a:pt x="88" y="54"/>
                </a:cubicBezTo>
                <a:cubicBezTo>
                  <a:pt x="88" y="66"/>
                  <a:pt x="88" y="66"/>
                  <a:pt x="88" y="66"/>
                </a:cubicBezTo>
                <a:cubicBezTo>
                  <a:pt x="88" y="67"/>
                  <a:pt x="87" y="68"/>
                  <a:pt x="85" y="68"/>
                </a:cubicBezTo>
                <a:cubicBezTo>
                  <a:pt x="84" y="68"/>
                  <a:pt x="83" y="67"/>
                  <a:pt x="83" y="66"/>
                </a:cubicBezTo>
                <a:lnTo>
                  <a:pt x="83" y="54"/>
                </a:lnTo>
                <a:close/>
                <a:moveTo>
                  <a:pt x="65" y="71"/>
                </a:moveTo>
                <a:cubicBezTo>
                  <a:pt x="71" y="71"/>
                  <a:pt x="71" y="71"/>
                  <a:pt x="71" y="71"/>
                </a:cubicBezTo>
                <a:cubicBezTo>
                  <a:pt x="71" y="59"/>
                  <a:pt x="71" y="59"/>
                  <a:pt x="71" y="59"/>
                </a:cubicBezTo>
                <a:cubicBezTo>
                  <a:pt x="77" y="40"/>
                  <a:pt x="77" y="40"/>
                  <a:pt x="77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68" y="52"/>
                  <a:pt x="68" y="52"/>
                  <a:pt x="68" y="52"/>
                </a:cubicBezTo>
                <a:cubicBezTo>
                  <a:pt x="64" y="40"/>
                  <a:pt x="64" y="40"/>
                  <a:pt x="64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65" y="59"/>
                  <a:pt x="65" y="59"/>
                  <a:pt x="65" y="59"/>
                </a:cubicBezTo>
                <a:lnTo>
                  <a:pt x="65" y="71"/>
                </a:lnTo>
                <a:close/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98" y="99"/>
                </a:moveTo>
                <a:cubicBezTo>
                  <a:pt x="97" y="99"/>
                  <a:pt x="96" y="99"/>
                  <a:pt x="95" y="100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6" y="117"/>
                  <a:pt x="97" y="117"/>
                  <a:pt x="98" y="117"/>
                </a:cubicBezTo>
                <a:cubicBezTo>
                  <a:pt x="100" y="117"/>
                  <a:pt x="100" y="115"/>
                  <a:pt x="100" y="115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101"/>
                  <a:pt x="100" y="99"/>
                  <a:pt x="98" y="99"/>
                </a:cubicBezTo>
                <a:moveTo>
                  <a:pt x="118" y="77"/>
                </a:moveTo>
                <a:cubicBezTo>
                  <a:pt x="118" y="77"/>
                  <a:pt x="103" y="76"/>
                  <a:pt x="88" y="76"/>
                </a:cubicBezTo>
                <a:cubicBezTo>
                  <a:pt x="73" y="76"/>
                  <a:pt x="58" y="77"/>
                  <a:pt x="58" y="77"/>
                </a:cubicBezTo>
                <a:cubicBezTo>
                  <a:pt x="51" y="77"/>
                  <a:pt x="45" y="82"/>
                  <a:pt x="45" y="89"/>
                </a:cubicBezTo>
                <a:cubicBezTo>
                  <a:pt x="45" y="89"/>
                  <a:pt x="44" y="96"/>
                  <a:pt x="44" y="104"/>
                </a:cubicBezTo>
                <a:cubicBezTo>
                  <a:pt x="44" y="112"/>
                  <a:pt x="45" y="119"/>
                  <a:pt x="45" y="119"/>
                </a:cubicBezTo>
                <a:cubicBezTo>
                  <a:pt x="45" y="126"/>
                  <a:pt x="51" y="131"/>
                  <a:pt x="58" y="131"/>
                </a:cubicBezTo>
                <a:cubicBezTo>
                  <a:pt x="58" y="131"/>
                  <a:pt x="73" y="132"/>
                  <a:pt x="88" y="132"/>
                </a:cubicBezTo>
                <a:cubicBezTo>
                  <a:pt x="103" y="132"/>
                  <a:pt x="118" y="131"/>
                  <a:pt x="118" y="131"/>
                </a:cubicBezTo>
                <a:cubicBezTo>
                  <a:pt x="125" y="131"/>
                  <a:pt x="131" y="126"/>
                  <a:pt x="131" y="119"/>
                </a:cubicBezTo>
                <a:cubicBezTo>
                  <a:pt x="131" y="119"/>
                  <a:pt x="132" y="112"/>
                  <a:pt x="132" y="104"/>
                </a:cubicBezTo>
                <a:cubicBezTo>
                  <a:pt x="132" y="96"/>
                  <a:pt x="131" y="89"/>
                  <a:pt x="131" y="89"/>
                </a:cubicBezTo>
                <a:cubicBezTo>
                  <a:pt x="131" y="82"/>
                  <a:pt x="125" y="77"/>
                  <a:pt x="118" y="77"/>
                </a:cubicBezTo>
                <a:moveTo>
                  <a:pt x="70" y="90"/>
                </a:moveTo>
                <a:cubicBezTo>
                  <a:pt x="64" y="90"/>
                  <a:pt x="64" y="90"/>
                  <a:pt x="64" y="90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58" y="90"/>
                  <a:pt x="58" y="90"/>
                  <a:pt x="58" y="90"/>
                </a:cubicBezTo>
                <a:cubicBezTo>
                  <a:pt x="52" y="90"/>
                  <a:pt x="52" y="90"/>
                  <a:pt x="52" y="90"/>
                </a:cubicBezTo>
                <a:cubicBezTo>
                  <a:pt x="52" y="85"/>
                  <a:pt x="52" y="85"/>
                  <a:pt x="52" y="85"/>
                </a:cubicBezTo>
                <a:cubicBezTo>
                  <a:pt x="70" y="85"/>
                  <a:pt x="70" y="85"/>
                  <a:pt x="70" y="85"/>
                </a:cubicBezTo>
                <a:lnTo>
                  <a:pt x="70" y="90"/>
                </a:lnTo>
                <a:close/>
                <a:moveTo>
                  <a:pt x="86" y="121"/>
                </a:moveTo>
                <a:cubicBezTo>
                  <a:pt x="81" y="121"/>
                  <a:pt x="81" y="121"/>
                  <a:pt x="81" y="121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78" y="122"/>
                  <a:pt x="75" y="122"/>
                </a:cubicBezTo>
                <a:cubicBezTo>
                  <a:pt x="71" y="122"/>
                  <a:pt x="71" y="119"/>
                  <a:pt x="71" y="119"/>
                </a:cubicBezTo>
                <a:cubicBezTo>
                  <a:pt x="71" y="94"/>
                  <a:pt x="71" y="94"/>
                  <a:pt x="71" y="94"/>
                </a:cubicBezTo>
                <a:cubicBezTo>
                  <a:pt x="76" y="94"/>
                  <a:pt x="76" y="94"/>
                  <a:pt x="76" y="94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76" y="117"/>
                  <a:pt x="76" y="118"/>
                  <a:pt x="77" y="118"/>
                </a:cubicBezTo>
                <a:cubicBezTo>
                  <a:pt x="79" y="118"/>
                  <a:pt x="81" y="116"/>
                  <a:pt x="81" y="116"/>
                </a:cubicBezTo>
                <a:cubicBezTo>
                  <a:pt x="81" y="94"/>
                  <a:pt x="81" y="94"/>
                  <a:pt x="81" y="94"/>
                </a:cubicBezTo>
                <a:cubicBezTo>
                  <a:pt x="86" y="94"/>
                  <a:pt x="86" y="94"/>
                  <a:pt x="86" y="94"/>
                </a:cubicBezTo>
                <a:lnTo>
                  <a:pt x="86" y="121"/>
                </a:lnTo>
                <a:close/>
                <a:moveTo>
                  <a:pt x="105" y="115"/>
                </a:moveTo>
                <a:cubicBezTo>
                  <a:pt x="105" y="115"/>
                  <a:pt x="105" y="122"/>
                  <a:pt x="101" y="122"/>
                </a:cubicBezTo>
                <a:cubicBezTo>
                  <a:pt x="98" y="122"/>
                  <a:pt x="96" y="120"/>
                  <a:pt x="95" y="119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90" y="85"/>
                  <a:pt x="90" y="85"/>
                  <a:pt x="90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95" y="97"/>
                  <a:pt x="95" y="97"/>
                  <a:pt x="95" y="97"/>
                </a:cubicBezTo>
                <a:cubicBezTo>
                  <a:pt x="96" y="96"/>
                  <a:pt x="98" y="94"/>
                  <a:pt x="101" y="94"/>
                </a:cubicBezTo>
                <a:cubicBezTo>
                  <a:pt x="104" y="94"/>
                  <a:pt x="105" y="97"/>
                  <a:pt x="105" y="100"/>
                </a:cubicBezTo>
                <a:lnTo>
                  <a:pt x="105" y="115"/>
                </a:lnTo>
                <a:close/>
                <a:moveTo>
                  <a:pt x="125" y="101"/>
                </a:moveTo>
                <a:cubicBezTo>
                  <a:pt x="125" y="109"/>
                  <a:pt x="125" y="109"/>
                  <a:pt x="125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14" y="115"/>
                  <a:pt x="114" y="117"/>
                  <a:pt x="117" y="117"/>
                </a:cubicBezTo>
                <a:cubicBezTo>
                  <a:pt x="119" y="117"/>
                  <a:pt x="119" y="115"/>
                  <a:pt x="119" y="115"/>
                </a:cubicBezTo>
                <a:cubicBezTo>
                  <a:pt x="119" y="112"/>
                  <a:pt x="119" y="112"/>
                  <a:pt x="119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5" y="116"/>
                  <a:pt x="124" y="122"/>
                  <a:pt x="117" y="122"/>
                </a:cubicBezTo>
                <a:cubicBezTo>
                  <a:pt x="111" y="122"/>
                  <a:pt x="109" y="116"/>
                  <a:pt x="109" y="116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01"/>
                  <a:pt x="109" y="94"/>
                  <a:pt x="117" y="94"/>
                </a:cubicBezTo>
                <a:cubicBezTo>
                  <a:pt x="125" y="94"/>
                  <a:pt x="125" y="101"/>
                  <a:pt x="125" y="101"/>
                </a:cubicBezTo>
                <a:moveTo>
                  <a:pt x="117" y="99"/>
                </a:moveTo>
                <a:cubicBezTo>
                  <a:pt x="114" y="99"/>
                  <a:pt x="114" y="101"/>
                  <a:pt x="114" y="101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19" y="105"/>
                  <a:pt x="119" y="105"/>
                  <a:pt x="119" y="105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19" y="101"/>
                  <a:pt x="119" y="99"/>
                  <a:pt x="117" y="99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49"/>
          <p:cNvSpPr>
            <a:spLocks noEditPoints="1"/>
          </p:cNvSpPr>
          <p:nvPr/>
        </p:nvSpPr>
        <p:spPr bwMode="auto">
          <a:xfrm>
            <a:off x="5416550" y="4746626"/>
            <a:ext cx="557212" cy="557213"/>
          </a:xfrm>
          <a:custGeom>
            <a:avLst/>
            <a:gdLst>
              <a:gd name="T0" fmla="*/ 82 w 176"/>
              <a:gd name="T1" fmla="*/ 53 h 176"/>
              <a:gd name="T2" fmla="*/ 58 w 176"/>
              <a:gd name="T3" fmla="*/ 72 h 176"/>
              <a:gd name="T4" fmla="*/ 64 w 176"/>
              <a:gd name="T5" fmla="*/ 97 h 176"/>
              <a:gd name="T6" fmla="*/ 69 w 176"/>
              <a:gd name="T7" fmla="*/ 95 h 176"/>
              <a:gd name="T8" fmla="*/ 67 w 176"/>
              <a:gd name="T9" fmla="*/ 89 h 176"/>
              <a:gd name="T10" fmla="*/ 65 w 176"/>
              <a:gd name="T11" fmla="*/ 81 h 176"/>
              <a:gd name="T12" fmla="*/ 82 w 176"/>
              <a:gd name="T13" fmla="*/ 61 h 176"/>
              <a:gd name="T14" fmla="*/ 96 w 176"/>
              <a:gd name="T15" fmla="*/ 61 h 176"/>
              <a:gd name="T16" fmla="*/ 108 w 176"/>
              <a:gd name="T17" fmla="*/ 83 h 176"/>
              <a:gd name="T18" fmla="*/ 95 w 176"/>
              <a:gd name="T19" fmla="*/ 102 h 176"/>
              <a:gd name="T20" fmla="*/ 86 w 176"/>
              <a:gd name="T21" fmla="*/ 94 h 176"/>
              <a:gd name="T22" fmla="*/ 85 w 176"/>
              <a:gd name="T23" fmla="*/ 70 h 176"/>
              <a:gd name="T24" fmla="*/ 75 w 176"/>
              <a:gd name="T25" fmla="*/ 85 h 176"/>
              <a:gd name="T26" fmla="*/ 73 w 176"/>
              <a:gd name="T27" fmla="*/ 101 h 176"/>
              <a:gd name="T28" fmla="*/ 69 w 176"/>
              <a:gd name="T29" fmla="*/ 119 h 176"/>
              <a:gd name="T30" fmla="*/ 69 w 176"/>
              <a:gd name="T31" fmla="*/ 128 h 176"/>
              <a:gd name="T32" fmla="*/ 70 w 176"/>
              <a:gd name="T33" fmla="*/ 132 h 176"/>
              <a:gd name="T34" fmla="*/ 79 w 176"/>
              <a:gd name="T35" fmla="*/ 119 h 176"/>
              <a:gd name="T36" fmla="*/ 83 w 176"/>
              <a:gd name="T37" fmla="*/ 104 h 176"/>
              <a:gd name="T38" fmla="*/ 85 w 176"/>
              <a:gd name="T39" fmla="*/ 107 h 176"/>
              <a:gd name="T40" fmla="*/ 113 w 176"/>
              <a:gd name="T41" fmla="*/ 101 h 176"/>
              <a:gd name="T42" fmla="*/ 120 w 176"/>
              <a:gd name="T43" fmla="*/ 84 h 176"/>
              <a:gd name="T44" fmla="*/ 87 w 176"/>
              <a:gd name="T45" fmla="*/ 52 h 176"/>
              <a:gd name="T46" fmla="*/ 16 w 176"/>
              <a:gd name="T47" fmla="*/ 0 h 176"/>
              <a:gd name="T48" fmla="*/ 0 w 176"/>
              <a:gd name="T49" fmla="*/ 160 h 176"/>
              <a:gd name="T50" fmla="*/ 160 w 176"/>
              <a:gd name="T51" fmla="*/ 176 h 176"/>
              <a:gd name="T52" fmla="*/ 176 w 176"/>
              <a:gd name="T53" fmla="*/ 16 h 176"/>
              <a:gd name="T54" fmla="*/ 168 w 176"/>
              <a:gd name="T55" fmla="*/ 160 h 176"/>
              <a:gd name="T56" fmla="*/ 16 w 176"/>
              <a:gd name="T57" fmla="*/ 168 h 176"/>
              <a:gd name="T58" fmla="*/ 8 w 176"/>
              <a:gd name="T59" fmla="*/ 16 h 176"/>
              <a:gd name="T60" fmla="*/ 160 w 176"/>
              <a:gd name="T61" fmla="*/ 8 h 176"/>
              <a:gd name="T62" fmla="*/ 168 w 176"/>
              <a:gd name="T63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87" y="52"/>
                </a:moveTo>
                <a:cubicBezTo>
                  <a:pt x="85" y="52"/>
                  <a:pt x="84" y="52"/>
                  <a:pt x="82" y="53"/>
                </a:cubicBezTo>
                <a:cubicBezTo>
                  <a:pt x="79" y="53"/>
                  <a:pt x="75" y="54"/>
                  <a:pt x="73" y="56"/>
                </a:cubicBezTo>
                <a:cubicBezTo>
                  <a:pt x="66" y="60"/>
                  <a:pt x="61" y="64"/>
                  <a:pt x="58" y="72"/>
                </a:cubicBezTo>
                <a:cubicBezTo>
                  <a:pt x="57" y="73"/>
                  <a:pt x="57" y="75"/>
                  <a:pt x="57" y="76"/>
                </a:cubicBezTo>
                <a:cubicBezTo>
                  <a:pt x="54" y="85"/>
                  <a:pt x="59" y="94"/>
                  <a:pt x="64" y="97"/>
                </a:cubicBezTo>
                <a:cubicBezTo>
                  <a:pt x="65" y="98"/>
                  <a:pt x="67" y="99"/>
                  <a:pt x="68" y="98"/>
                </a:cubicBezTo>
                <a:cubicBezTo>
                  <a:pt x="69" y="97"/>
                  <a:pt x="68" y="96"/>
                  <a:pt x="69" y="95"/>
                </a:cubicBezTo>
                <a:cubicBezTo>
                  <a:pt x="69" y="94"/>
                  <a:pt x="70" y="93"/>
                  <a:pt x="69" y="92"/>
                </a:cubicBezTo>
                <a:cubicBezTo>
                  <a:pt x="69" y="91"/>
                  <a:pt x="68" y="90"/>
                  <a:pt x="67" y="89"/>
                </a:cubicBezTo>
                <a:cubicBezTo>
                  <a:pt x="66" y="87"/>
                  <a:pt x="66" y="85"/>
                  <a:pt x="65" y="82"/>
                </a:cubicBezTo>
                <a:cubicBezTo>
                  <a:pt x="65" y="82"/>
                  <a:pt x="65" y="81"/>
                  <a:pt x="65" y="81"/>
                </a:cubicBezTo>
                <a:cubicBezTo>
                  <a:pt x="66" y="78"/>
                  <a:pt x="66" y="76"/>
                  <a:pt x="67" y="73"/>
                </a:cubicBezTo>
                <a:cubicBezTo>
                  <a:pt x="70" y="67"/>
                  <a:pt x="75" y="63"/>
                  <a:pt x="82" y="61"/>
                </a:cubicBezTo>
                <a:cubicBezTo>
                  <a:pt x="84" y="60"/>
                  <a:pt x="89" y="59"/>
                  <a:pt x="91" y="60"/>
                </a:cubicBezTo>
                <a:cubicBezTo>
                  <a:pt x="93" y="60"/>
                  <a:pt x="94" y="60"/>
                  <a:pt x="96" y="61"/>
                </a:cubicBezTo>
                <a:cubicBezTo>
                  <a:pt x="101" y="62"/>
                  <a:pt x="105" y="65"/>
                  <a:pt x="107" y="70"/>
                </a:cubicBezTo>
                <a:cubicBezTo>
                  <a:pt x="108" y="73"/>
                  <a:pt x="109" y="79"/>
                  <a:pt x="108" y="83"/>
                </a:cubicBezTo>
                <a:cubicBezTo>
                  <a:pt x="107" y="85"/>
                  <a:pt x="107" y="87"/>
                  <a:pt x="107" y="88"/>
                </a:cubicBezTo>
                <a:cubicBezTo>
                  <a:pt x="105" y="94"/>
                  <a:pt x="102" y="100"/>
                  <a:pt x="95" y="102"/>
                </a:cubicBezTo>
                <a:cubicBezTo>
                  <a:pt x="91" y="103"/>
                  <a:pt x="87" y="100"/>
                  <a:pt x="86" y="97"/>
                </a:cubicBezTo>
                <a:cubicBezTo>
                  <a:pt x="86" y="97"/>
                  <a:pt x="85" y="95"/>
                  <a:pt x="86" y="94"/>
                </a:cubicBezTo>
                <a:cubicBezTo>
                  <a:pt x="87" y="89"/>
                  <a:pt x="89" y="84"/>
                  <a:pt x="90" y="79"/>
                </a:cubicBezTo>
                <a:cubicBezTo>
                  <a:pt x="91" y="75"/>
                  <a:pt x="89" y="71"/>
                  <a:pt x="85" y="70"/>
                </a:cubicBezTo>
                <a:cubicBezTo>
                  <a:pt x="80" y="69"/>
                  <a:pt x="77" y="73"/>
                  <a:pt x="76" y="76"/>
                </a:cubicBezTo>
                <a:cubicBezTo>
                  <a:pt x="75" y="78"/>
                  <a:pt x="74" y="82"/>
                  <a:pt x="75" y="85"/>
                </a:cubicBezTo>
                <a:cubicBezTo>
                  <a:pt x="75" y="86"/>
                  <a:pt x="76" y="89"/>
                  <a:pt x="76" y="90"/>
                </a:cubicBezTo>
                <a:cubicBezTo>
                  <a:pt x="75" y="93"/>
                  <a:pt x="74" y="98"/>
                  <a:pt x="73" y="101"/>
                </a:cubicBezTo>
                <a:cubicBezTo>
                  <a:pt x="72" y="105"/>
                  <a:pt x="71" y="109"/>
                  <a:pt x="70" y="113"/>
                </a:cubicBezTo>
                <a:cubicBezTo>
                  <a:pt x="70" y="115"/>
                  <a:pt x="70" y="117"/>
                  <a:pt x="69" y="119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3"/>
                  <a:pt x="69" y="126"/>
                  <a:pt x="69" y="128"/>
                </a:cubicBezTo>
                <a:cubicBezTo>
                  <a:pt x="70" y="129"/>
                  <a:pt x="69" y="130"/>
                  <a:pt x="70" y="131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2" y="132"/>
                  <a:pt x="74" y="128"/>
                  <a:pt x="75" y="126"/>
                </a:cubicBezTo>
                <a:cubicBezTo>
                  <a:pt x="76" y="124"/>
                  <a:pt x="78" y="121"/>
                  <a:pt x="79" y="119"/>
                </a:cubicBezTo>
                <a:cubicBezTo>
                  <a:pt x="80" y="116"/>
                  <a:pt x="80" y="113"/>
                  <a:pt x="81" y="111"/>
                </a:cubicBezTo>
                <a:cubicBezTo>
                  <a:pt x="82" y="109"/>
                  <a:pt x="83" y="106"/>
                  <a:pt x="83" y="104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83" y="105"/>
                  <a:pt x="84" y="106"/>
                  <a:pt x="85" y="107"/>
                </a:cubicBezTo>
                <a:cubicBezTo>
                  <a:pt x="88" y="109"/>
                  <a:pt x="93" y="111"/>
                  <a:pt x="99" y="110"/>
                </a:cubicBezTo>
                <a:cubicBezTo>
                  <a:pt x="105" y="108"/>
                  <a:pt x="110" y="105"/>
                  <a:pt x="113" y="101"/>
                </a:cubicBezTo>
                <a:cubicBezTo>
                  <a:pt x="115" y="98"/>
                  <a:pt x="117" y="94"/>
                  <a:pt x="118" y="90"/>
                </a:cubicBezTo>
                <a:cubicBezTo>
                  <a:pt x="119" y="88"/>
                  <a:pt x="119" y="86"/>
                  <a:pt x="120" y="84"/>
                </a:cubicBezTo>
                <a:cubicBezTo>
                  <a:pt x="121" y="78"/>
                  <a:pt x="119" y="72"/>
                  <a:pt x="118" y="68"/>
                </a:cubicBezTo>
                <a:cubicBezTo>
                  <a:pt x="113" y="58"/>
                  <a:pt x="103" y="52"/>
                  <a:pt x="87" y="52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0"/>
          <p:cNvSpPr>
            <a:spLocks noEditPoints="1"/>
          </p:cNvSpPr>
          <p:nvPr/>
        </p:nvSpPr>
        <p:spPr bwMode="auto">
          <a:xfrm>
            <a:off x="6480175" y="4746626"/>
            <a:ext cx="557212" cy="557213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60 h 176"/>
              <a:gd name="T8" fmla="*/ 16 w 176"/>
              <a:gd name="T9" fmla="*/ 176 h 176"/>
              <a:gd name="T10" fmla="*/ 160 w 176"/>
              <a:gd name="T11" fmla="*/ 176 h 176"/>
              <a:gd name="T12" fmla="*/ 176 w 176"/>
              <a:gd name="T13" fmla="*/ 160 h 176"/>
              <a:gd name="T14" fmla="*/ 176 w 176"/>
              <a:gd name="T15" fmla="*/ 16 h 176"/>
              <a:gd name="T16" fmla="*/ 160 w 176"/>
              <a:gd name="T17" fmla="*/ 0 h 176"/>
              <a:gd name="T18" fmla="*/ 168 w 176"/>
              <a:gd name="T19" fmla="*/ 160 h 176"/>
              <a:gd name="T20" fmla="*/ 160 w 176"/>
              <a:gd name="T21" fmla="*/ 168 h 176"/>
              <a:gd name="T22" fmla="*/ 16 w 176"/>
              <a:gd name="T23" fmla="*/ 168 h 176"/>
              <a:gd name="T24" fmla="*/ 8 w 176"/>
              <a:gd name="T25" fmla="*/ 160 h 176"/>
              <a:gd name="T26" fmla="*/ 8 w 176"/>
              <a:gd name="T27" fmla="*/ 16 h 176"/>
              <a:gd name="T28" fmla="*/ 16 w 176"/>
              <a:gd name="T29" fmla="*/ 8 h 176"/>
              <a:gd name="T30" fmla="*/ 160 w 176"/>
              <a:gd name="T31" fmla="*/ 8 h 176"/>
              <a:gd name="T32" fmla="*/ 168 w 176"/>
              <a:gd name="T33" fmla="*/ 16 h 176"/>
              <a:gd name="T34" fmla="*/ 168 w 176"/>
              <a:gd name="T35" fmla="*/ 160 h 176"/>
              <a:gd name="T36" fmla="*/ 116 w 176"/>
              <a:gd name="T37" fmla="*/ 56 h 176"/>
              <a:gd name="T38" fmla="*/ 94 w 176"/>
              <a:gd name="T39" fmla="*/ 73 h 176"/>
              <a:gd name="T40" fmla="*/ 100 w 176"/>
              <a:gd name="T41" fmla="*/ 72 h 176"/>
              <a:gd name="T42" fmla="*/ 105 w 176"/>
              <a:gd name="T43" fmla="*/ 78 h 176"/>
              <a:gd name="T44" fmla="*/ 100 w 176"/>
              <a:gd name="T45" fmla="*/ 90 h 176"/>
              <a:gd name="T46" fmla="*/ 92 w 176"/>
              <a:gd name="T47" fmla="*/ 97 h 176"/>
              <a:gd name="T48" fmla="*/ 86 w 176"/>
              <a:gd name="T49" fmla="*/ 86 h 176"/>
              <a:gd name="T50" fmla="*/ 83 w 176"/>
              <a:gd name="T51" fmla="*/ 69 h 176"/>
              <a:gd name="T52" fmla="*/ 71 w 176"/>
              <a:gd name="T53" fmla="*/ 57 h 176"/>
              <a:gd name="T54" fmla="*/ 60 w 176"/>
              <a:gd name="T55" fmla="*/ 63 h 176"/>
              <a:gd name="T56" fmla="*/ 48 w 176"/>
              <a:gd name="T57" fmla="*/ 73 h 176"/>
              <a:gd name="T58" fmla="*/ 52 w 176"/>
              <a:gd name="T59" fmla="*/ 78 h 176"/>
              <a:gd name="T60" fmla="*/ 58 w 176"/>
              <a:gd name="T61" fmla="*/ 74 h 176"/>
              <a:gd name="T62" fmla="*/ 66 w 176"/>
              <a:gd name="T63" fmla="*/ 86 h 176"/>
              <a:gd name="T64" fmla="*/ 72 w 176"/>
              <a:gd name="T65" fmla="*/ 108 h 176"/>
              <a:gd name="T66" fmla="*/ 84 w 176"/>
              <a:gd name="T67" fmla="*/ 120 h 176"/>
              <a:gd name="T68" fmla="*/ 112 w 176"/>
              <a:gd name="T69" fmla="*/ 100 h 176"/>
              <a:gd name="T70" fmla="*/ 128 w 176"/>
              <a:gd name="T71" fmla="*/ 71 h 176"/>
              <a:gd name="T72" fmla="*/ 116 w 176"/>
              <a:gd name="T73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116" y="56"/>
                </a:moveTo>
                <a:cubicBezTo>
                  <a:pt x="105" y="56"/>
                  <a:pt x="98" y="61"/>
                  <a:pt x="94" y="73"/>
                </a:cubicBezTo>
                <a:cubicBezTo>
                  <a:pt x="96" y="72"/>
                  <a:pt x="98" y="72"/>
                  <a:pt x="100" y="72"/>
                </a:cubicBezTo>
                <a:cubicBezTo>
                  <a:pt x="104" y="72"/>
                  <a:pt x="106" y="74"/>
                  <a:pt x="105" y="78"/>
                </a:cubicBezTo>
                <a:cubicBezTo>
                  <a:pt x="105" y="81"/>
                  <a:pt x="103" y="85"/>
                  <a:pt x="100" y="90"/>
                </a:cubicBezTo>
                <a:cubicBezTo>
                  <a:pt x="96" y="94"/>
                  <a:pt x="94" y="97"/>
                  <a:pt x="92" y="97"/>
                </a:cubicBezTo>
                <a:cubicBezTo>
                  <a:pt x="90" y="97"/>
                  <a:pt x="88" y="93"/>
                  <a:pt x="86" y="86"/>
                </a:cubicBezTo>
                <a:cubicBezTo>
                  <a:pt x="86" y="83"/>
                  <a:pt x="85" y="78"/>
                  <a:pt x="83" y="69"/>
                </a:cubicBezTo>
                <a:cubicBezTo>
                  <a:pt x="82" y="60"/>
                  <a:pt x="78" y="56"/>
                  <a:pt x="71" y="57"/>
                </a:cubicBezTo>
                <a:cubicBezTo>
                  <a:pt x="69" y="57"/>
                  <a:pt x="65" y="59"/>
                  <a:pt x="60" y="63"/>
                </a:cubicBezTo>
                <a:cubicBezTo>
                  <a:pt x="56" y="67"/>
                  <a:pt x="52" y="70"/>
                  <a:pt x="48" y="73"/>
                </a:cubicBezTo>
                <a:cubicBezTo>
                  <a:pt x="52" y="78"/>
                  <a:pt x="52" y="78"/>
                  <a:pt x="52" y="78"/>
                </a:cubicBezTo>
                <a:cubicBezTo>
                  <a:pt x="55" y="75"/>
                  <a:pt x="57" y="74"/>
                  <a:pt x="58" y="74"/>
                </a:cubicBezTo>
                <a:cubicBezTo>
                  <a:pt x="61" y="74"/>
                  <a:pt x="63" y="78"/>
                  <a:pt x="66" y="86"/>
                </a:cubicBezTo>
                <a:cubicBezTo>
                  <a:pt x="68" y="93"/>
                  <a:pt x="70" y="101"/>
                  <a:pt x="72" y="108"/>
                </a:cubicBezTo>
                <a:cubicBezTo>
                  <a:pt x="75" y="116"/>
                  <a:pt x="79" y="120"/>
                  <a:pt x="84" y="120"/>
                </a:cubicBezTo>
                <a:cubicBezTo>
                  <a:pt x="92" y="120"/>
                  <a:pt x="101" y="113"/>
                  <a:pt x="112" y="100"/>
                </a:cubicBezTo>
                <a:cubicBezTo>
                  <a:pt x="122" y="88"/>
                  <a:pt x="128" y="78"/>
                  <a:pt x="128" y="71"/>
                </a:cubicBezTo>
                <a:cubicBezTo>
                  <a:pt x="129" y="61"/>
                  <a:pt x="125" y="56"/>
                  <a:pt x="116" y="5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1"/>
          <p:cNvSpPr>
            <a:spLocks noEditPoints="1"/>
          </p:cNvSpPr>
          <p:nvPr/>
        </p:nvSpPr>
        <p:spPr bwMode="auto">
          <a:xfrm>
            <a:off x="7543800" y="4746626"/>
            <a:ext cx="557212" cy="557213"/>
          </a:xfrm>
          <a:custGeom>
            <a:avLst/>
            <a:gdLst>
              <a:gd name="T0" fmla="*/ 84 w 176"/>
              <a:gd name="T1" fmla="*/ 87 h 176"/>
              <a:gd name="T2" fmla="*/ 93 w 176"/>
              <a:gd name="T3" fmla="*/ 72 h 176"/>
              <a:gd name="T4" fmla="*/ 92 w 176"/>
              <a:gd name="T5" fmla="*/ 62 h 176"/>
              <a:gd name="T6" fmla="*/ 77 w 176"/>
              <a:gd name="T7" fmla="*/ 56 h 176"/>
              <a:gd name="T8" fmla="*/ 74 w 176"/>
              <a:gd name="T9" fmla="*/ 87 h 176"/>
              <a:gd name="T10" fmla="*/ 75 w 176"/>
              <a:gd name="T11" fmla="*/ 92 h 176"/>
              <a:gd name="T12" fmla="*/ 76 w 176"/>
              <a:gd name="T13" fmla="*/ 120 h 176"/>
              <a:gd name="T14" fmla="*/ 88 w 176"/>
              <a:gd name="T15" fmla="*/ 91 h 176"/>
              <a:gd name="T16" fmla="*/ 71 w 176"/>
              <a:gd name="T17" fmla="*/ 64 h 176"/>
              <a:gd name="T18" fmla="*/ 75 w 176"/>
              <a:gd name="T19" fmla="*/ 60 h 176"/>
              <a:gd name="T20" fmla="*/ 75 w 176"/>
              <a:gd name="T21" fmla="*/ 62 h 176"/>
              <a:gd name="T22" fmla="*/ 81 w 176"/>
              <a:gd name="T23" fmla="*/ 80 h 176"/>
              <a:gd name="T24" fmla="*/ 78 w 176"/>
              <a:gd name="T25" fmla="*/ 81 h 176"/>
              <a:gd name="T26" fmla="*/ 76 w 176"/>
              <a:gd name="T27" fmla="*/ 114 h 176"/>
              <a:gd name="T28" fmla="*/ 77 w 176"/>
              <a:gd name="T29" fmla="*/ 97 h 176"/>
              <a:gd name="T30" fmla="*/ 77 w 176"/>
              <a:gd name="T31" fmla="*/ 97 h 176"/>
              <a:gd name="T32" fmla="*/ 82 w 176"/>
              <a:gd name="T33" fmla="*/ 99 h 176"/>
              <a:gd name="T34" fmla="*/ 87 w 176"/>
              <a:gd name="T35" fmla="*/ 106 h 176"/>
              <a:gd name="T36" fmla="*/ 120 w 176"/>
              <a:gd name="T37" fmla="*/ 60 h 176"/>
              <a:gd name="T38" fmla="*/ 112 w 176"/>
              <a:gd name="T39" fmla="*/ 72 h 176"/>
              <a:gd name="T40" fmla="*/ 100 w 176"/>
              <a:gd name="T41" fmla="*/ 80 h 176"/>
              <a:gd name="T42" fmla="*/ 112 w 176"/>
              <a:gd name="T43" fmla="*/ 92 h 176"/>
              <a:gd name="T44" fmla="*/ 120 w 176"/>
              <a:gd name="T45" fmla="*/ 80 h 176"/>
              <a:gd name="T46" fmla="*/ 132 w 176"/>
              <a:gd name="T47" fmla="*/ 72 h 176"/>
              <a:gd name="T48" fmla="*/ 120 w 176"/>
              <a:gd name="T49" fmla="*/ 60 h 176"/>
              <a:gd name="T50" fmla="*/ 16 w 176"/>
              <a:gd name="T51" fmla="*/ 0 h 176"/>
              <a:gd name="T52" fmla="*/ 0 w 176"/>
              <a:gd name="T53" fmla="*/ 160 h 176"/>
              <a:gd name="T54" fmla="*/ 160 w 176"/>
              <a:gd name="T55" fmla="*/ 176 h 176"/>
              <a:gd name="T56" fmla="*/ 176 w 176"/>
              <a:gd name="T57" fmla="*/ 16 h 176"/>
              <a:gd name="T58" fmla="*/ 168 w 176"/>
              <a:gd name="T59" fmla="*/ 160 h 176"/>
              <a:gd name="T60" fmla="*/ 16 w 176"/>
              <a:gd name="T61" fmla="*/ 168 h 176"/>
              <a:gd name="T62" fmla="*/ 8 w 176"/>
              <a:gd name="T63" fmla="*/ 16 h 176"/>
              <a:gd name="T64" fmla="*/ 160 w 176"/>
              <a:gd name="T65" fmla="*/ 8 h 176"/>
              <a:gd name="T66" fmla="*/ 168 w 176"/>
              <a:gd name="T67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176">
                <a:moveTo>
                  <a:pt x="88" y="91"/>
                </a:moveTo>
                <a:cubicBezTo>
                  <a:pt x="86" y="90"/>
                  <a:pt x="84" y="87"/>
                  <a:pt x="84" y="87"/>
                </a:cubicBezTo>
                <a:cubicBezTo>
                  <a:pt x="84" y="86"/>
                  <a:pt x="84" y="85"/>
                  <a:pt x="87" y="83"/>
                </a:cubicBezTo>
                <a:cubicBezTo>
                  <a:pt x="91" y="80"/>
                  <a:pt x="93" y="76"/>
                  <a:pt x="93" y="72"/>
                </a:cubicBezTo>
                <a:cubicBezTo>
                  <a:pt x="93" y="68"/>
                  <a:pt x="92" y="65"/>
                  <a:pt x="90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68" y="56"/>
                  <a:pt x="60" y="63"/>
                  <a:pt x="60" y="71"/>
                </a:cubicBezTo>
                <a:cubicBezTo>
                  <a:pt x="60" y="80"/>
                  <a:pt x="66" y="86"/>
                  <a:pt x="74" y="87"/>
                </a:cubicBezTo>
                <a:cubicBezTo>
                  <a:pt x="74" y="87"/>
                  <a:pt x="74" y="88"/>
                  <a:pt x="74" y="89"/>
                </a:cubicBezTo>
                <a:cubicBezTo>
                  <a:pt x="74" y="90"/>
                  <a:pt x="75" y="91"/>
                  <a:pt x="75" y="92"/>
                </a:cubicBezTo>
                <a:cubicBezTo>
                  <a:pt x="65" y="92"/>
                  <a:pt x="56" y="99"/>
                  <a:pt x="56" y="107"/>
                </a:cubicBezTo>
                <a:cubicBezTo>
                  <a:pt x="56" y="115"/>
                  <a:pt x="64" y="120"/>
                  <a:pt x="76" y="120"/>
                </a:cubicBezTo>
                <a:cubicBezTo>
                  <a:pt x="89" y="120"/>
                  <a:pt x="95" y="112"/>
                  <a:pt x="95" y="105"/>
                </a:cubicBezTo>
                <a:cubicBezTo>
                  <a:pt x="95" y="99"/>
                  <a:pt x="93" y="95"/>
                  <a:pt x="88" y="91"/>
                </a:cubicBezTo>
                <a:moveTo>
                  <a:pt x="70" y="71"/>
                </a:moveTo>
                <a:cubicBezTo>
                  <a:pt x="69" y="68"/>
                  <a:pt x="70" y="65"/>
                  <a:pt x="71" y="64"/>
                </a:cubicBezTo>
                <a:cubicBezTo>
                  <a:pt x="72" y="63"/>
                  <a:pt x="73" y="62"/>
                  <a:pt x="75" y="62"/>
                </a:cubicBezTo>
                <a:cubicBezTo>
                  <a:pt x="75" y="60"/>
                  <a:pt x="75" y="60"/>
                  <a:pt x="75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75" y="62"/>
                  <a:pt x="75" y="62"/>
                  <a:pt x="75" y="62"/>
                </a:cubicBezTo>
                <a:cubicBezTo>
                  <a:pt x="79" y="62"/>
                  <a:pt x="82" y="67"/>
                  <a:pt x="83" y="72"/>
                </a:cubicBezTo>
                <a:cubicBezTo>
                  <a:pt x="83" y="75"/>
                  <a:pt x="83" y="78"/>
                  <a:pt x="81" y="80"/>
                </a:cubicBezTo>
                <a:cubicBezTo>
                  <a:pt x="80" y="81"/>
                  <a:pt x="79" y="81"/>
                  <a:pt x="78" y="81"/>
                </a:cubicBezTo>
                <a:cubicBezTo>
                  <a:pt x="78" y="81"/>
                  <a:pt x="78" y="81"/>
                  <a:pt x="78" y="81"/>
                </a:cubicBezTo>
                <a:cubicBezTo>
                  <a:pt x="74" y="81"/>
                  <a:pt x="70" y="77"/>
                  <a:pt x="70" y="71"/>
                </a:cubicBezTo>
                <a:moveTo>
                  <a:pt x="76" y="114"/>
                </a:moveTo>
                <a:cubicBezTo>
                  <a:pt x="70" y="114"/>
                  <a:pt x="66" y="110"/>
                  <a:pt x="66" y="105"/>
                </a:cubicBezTo>
                <a:cubicBezTo>
                  <a:pt x="66" y="101"/>
                  <a:pt x="71" y="97"/>
                  <a:pt x="77" y="97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97"/>
                  <a:pt x="77" y="97"/>
                  <a:pt x="77" y="97"/>
                </a:cubicBezTo>
                <a:cubicBezTo>
                  <a:pt x="78" y="97"/>
                  <a:pt x="80" y="97"/>
                  <a:pt x="81" y="98"/>
                </a:cubicBezTo>
                <a:cubicBezTo>
                  <a:pt x="82" y="99"/>
                  <a:pt x="82" y="99"/>
                  <a:pt x="82" y="99"/>
                </a:cubicBezTo>
                <a:cubicBezTo>
                  <a:pt x="85" y="101"/>
                  <a:pt x="87" y="102"/>
                  <a:pt x="87" y="104"/>
                </a:cubicBezTo>
                <a:cubicBezTo>
                  <a:pt x="87" y="105"/>
                  <a:pt x="87" y="105"/>
                  <a:pt x="87" y="106"/>
                </a:cubicBezTo>
                <a:cubicBezTo>
                  <a:pt x="87" y="111"/>
                  <a:pt x="83" y="114"/>
                  <a:pt x="76" y="114"/>
                </a:cubicBezTo>
                <a:moveTo>
                  <a:pt x="120" y="60"/>
                </a:moveTo>
                <a:cubicBezTo>
                  <a:pt x="112" y="60"/>
                  <a:pt x="112" y="60"/>
                  <a:pt x="112" y="60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60"/>
                </a:lnTo>
                <a:close/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2"/>
          <p:cNvSpPr>
            <a:spLocks noEditPoints="1"/>
          </p:cNvSpPr>
          <p:nvPr/>
        </p:nvSpPr>
        <p:spPr bwMode="auto">
          <a:xfrm>
            <a:off x="8607425" y="4746626"/>
            <a:ext cx="555625" cy="557213"/>
          </a:xfrm>
          <a:custGeom>
            <a:avLst/>
            <a:gdLst>
              <a:gd name="T0" fmla="*/ 64 w 176"/>
              <a:gd name="T1" fmla="*/ 56 h 176"/>
              <a:gd name="T2" fmla="*/ 56 w 176"/>
              <a:gd name="T3" fmla="*/ 64 h 176"/>
              <a:gd name="T4" fmla="*/ 64 w 176"/>
              <a:gd name="T5" fmla="*/ 72 h 176"/>
              <a:gd name="T6" fmla="*/ 72 w 176"/>
              <a:gd name="T7" fmla="*/ 64 h 176"/>
              <a:gd name="T8" fmla="*/ 64 w 176"/>
              <a:gd name="T9" fmla="*/ 56 h 176"/>
              <a:gd name="T10" fmla="*/ 160 w 176"/>
              <a:gd name="T11" fmla="*/ 0 h 176"/>
              <a:gd name="T12" fmla="*/ 16 w 176"/>
              <a:gd name="T13" fmla="*/ 0 h 176"/>
              <a:gd name="T14" fmla="*/ 0 w 176"/>
              <a:gd name="T15" fmla="*/ 16 h 176"/>
              <a:gd name="T16" fmla="*/ 0 w 176"/>
              <a:gd name="T17" fmla="*/ 160 h 176"/>
              <a:gd name="T18" fmla="*/ 16 w 176"/>
              <a:gd name="T19" fmla="*/ 176 h 176"/>
              <a:gd name="T20" fmla="*/ 160 w 176"/>
              <a:gd name="T21" fmla="*/ 176 h 176"/>
              <a:gd name="T22" fmla="*/ 176 w 176"/>
              <a:gd name="T23" fmla="*/ 160 h 176"/>
              <a:gd name="T24" fmla="*/ 176 w 176"/>
              <a:gd name="T25" fmla="*/ 16 h 176"/>
              <a:gd name="T26" fmla="*/ 160 w 176"/>
              <a:gd name="T27" fmla="*/ 0 h 176"/>
              <a:gd name="T28" fmla="*/ 168 w 176"/>
              <a:gd name="T29" fmla="*/ 160 h 176"/>
              <a:gd name="T30" fmla="*/ 160 w 176"/>
              <a:gd name="T31" fmla="*/ 168 h 176"/>
              <a:gd name="T32" fmla="*/ 16 w 176"/>
              <a:gd name="T33" fmla="*/ 168 h 176"/>
              <a:gd name="T34" fmla="*/ 8 w 176"/>
              <a:gd name="T35" fmla="*/ 160 h 176"/>
              <a:gd name="T36" fmla="*/ 8 w 176"/>
              <a:gd name="T37" fmla="*/ 16 h 176"/>
              <a:gd name="T38" fmla="*/ 16 w 176"/>
              <a:gd name="T39" fmla="*/ 8 h 176"/>
              <a:gd name="T40" fmla="*/ 160 w 176"/>
              <a:gd name="T41" fmla="*/ 8 h 176"/>
              <a:gd name="T42" fmla="*/ 168 w 176"/>
              <a:gd name="T43" fmla="*/ 16 h 176"/>
              <a:gd name="T44" fmla="*/ 168 w 176"/>
              <a:gd name="T45" fmla="*/ 160 h 176"/>
              <a:gd name="T46" fmla="*/ 56 w 176"/>
              <a:gd name="T47" fmla="*/ 120 h 176"/>
              <a:gd name="T48" fmla="*/ 72 w 176"/>
              <a:gd name="T49" fmla="*/ 120 h 176"/>
              <a:gd name="T50" fmla="*/ 72 w 176"/>
              <a:gd name="T51" fmla="*/ 76 h 176"/>
              <a:gd name="T52" fmla="*/ 56 w 176"/>
              <a:gd name="T53" fmla="*/ 76 h 176"/>
              <a:gd name="T54" fmla="*/ 56 w 176"/>
              <a:gd name="T55" fmla="*/ 120 h 176"/>
              <a:gd name="T56" fmla="*/ 109 w 176"/>
              <a:gd name="T57" fmla="*/ 76 h 176"/>
              <a:gd name="T58" fmla="*/ 96 w 176"/>
              <a:gd name="T59" fmla="*/ 83 h 176"/>
              <a:gd name="T60" fmla="*/ 96 w 176"/>
              <a:gd name="T61" fmla="*/ 76 h 176"/>
              <a:gd name="T62" fmla="*/ 80 w 176"/>
              <a:gd name="T63" fmla="*/ 76 h 176"/>
              <a:gd name="T64" fmla="*/ 80 w 176"/>
              <a:gd name="T65" fmla="*/ 120 h 176"/>
              <a:gd name="T66" fmla="*/ 96 w 176"/>
              <a:gd name="T67" fmla="*/ 120 h 176"/>
              <a:gd name="T68" fmla="*/ 96 w 176"/>
              <a:gd name="T69" fmla="*/ 96 h 176"/>
              <a:gd name="T70" fmla="*/ 103 w 176"/>
              <a:gd name="T71" fmla="*/ 88 h 176"/>
              <a:gd name="T72" fmla="*/ 108 w 176"/>
              <a:gd name="T73" fmla="*/ 96 h 176"/>
              <a:gd name="T74" fmla="*/ 108 w 176"/>
              <a:gd name="T75" fmla="*/ 120 h 176"/>
              <a:gd name="T76" fmla="*/ 124 w 176"/>
              <a:gd name="T77" fmla="*/ 120 h 176"/>
              <a:gd name="T78" fmla="*/ 124 w 176"/>
              <a:gd name="T79" fmla="*/ 96 h 176"/>
              <a:gd name="T80" fmla="*/ 109 w 176"/>
              <a:gd name="T81" fmla="*/ 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64" y="56"/>
                </a:moveTo>
                <a:cubicBezTo>
                  <a:pt x="60" y="56"/>
                  <a:pt x="56" y="60"/>
                  <a:pt x="56" y="64"/>
                </a:cubicBezTo>
                <a:cubicBezTo>
                  <a:pt x="56" y="68"/>
                  <a:pt x="60" y="72"/>
                  <a:pt x="64" y="72"/>
                </a:cubicBezTo>
                <a:cubicBezTo>
                  <a:pt x="68" y="72"/>
                  <a:pt x="72" y="68"/>
                  <a:pt x="72" y="64"/>
                </a:cubicBezTo>
                <a:cubicBezTo>
                  <a:pt x="72" y="60"/>
                  <a:pt x="68" y="56"/>
                  <a:pt x="64" y="56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56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2" y="76"/>
                  <a:pt x="72" y="76"/>
                  <a:pt x="72" y="76"/>
                </a:cubicBezTo>
                <a:cubicBezTo>
                  <a:pt x="56" y="76"/>
                  <a:pt x="56" y="76"/>
                  <a:pt x="56" y="76"/>
                </a:cubicBezTo>
                <a:lnTo>
                  <a:pt x="56" y="120"/>
                </a:lnTo>
                <a:close/>
                <a:moveTo>
                  <a:pt x="109" y="76"/>
                </a:moveTo>
                <a:cubicBezTo>
                  <a:pt x="98" y="76"/>
                  <a:pt x="96" y="83"/>
                  <a:pt x="96" y="83"/>
                </a:cubicBezTo>
                <a:cubicBezTo>
                  <a:pt x="96" y="76"/>
                  <a:pt x="96" y="76"/>
                  <a:pt x="96" y="76"/>
                </a:cubicBezTo>
                <a:cubicBezTo>
                  <a:pt x="80" y="76"/>
                  <a:pt x="80" y="76"/>
                  <a:pt x="80" y="76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96"/>
                  <a:pt x="96" y="96"/>
                  <a:pt x="96" y="96"/>
                </a:cubicBezTo>
                <a:cubicBezTo>
                  <a:pt x="96" y="96"/>
                  <a:pt x="96" y="88"/>
                  <a:pt x="103" y="88"/>
                </a:cubicBezTo>
                <a:cubicBezTo>
                  <a:pt x="107" y="88"/>
                  <a:pt x="108" y="92"/>
                  <a:pt x="108" y="96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4" y="83"/>
                  <a:pt x="119" y="76"/>
                  <a:pt x="109" y="7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3"/>
          <p:cNvSpPr>
            <a:spLocks noEditPoints="1"/>
          </p:cNvSpPr>
          <p:nvPr/>
        </p:nvSpPr>
        <p:spPr bwMode="auto">
          <a:xfrm>
            <a:off x="9669463" y="4746626"/>
            <a:ext cx="557212" cy="557213"/>
          </a:xfrm>
          <a:custGeom>
            <a:avLst/>
            <a:gdLst>
              <a:gd name="T0" fmla="*/ 94 w 176"/>
              <a:gd name="T1" fmla="*/ 108 h 176"/>
              <a:gd name="T2" fmla="*/ 92 w 176"/>
              <a:gd name="T3" fmla="*/ 106 h 176"/>
              <a:gd name="T4" fmla="*/ 92 w 176"/>
              <a:gd name="T5" fmla="*/ 84 h 176"/>
              <a:gd name="T6" fmla="*/ 108 w 176"/>
              <a:gd name="T7" fmla="*/ 84 h 176"/>
              <a:gd name="T8" fmla="*/ 108 w 176"/>
              <a:gd name="T9" fmla="*/ 72 h 176"/>
              <a:gd name="T10" fmla="*/ 92 w 176"/>
              <a:gd name="T11" fmla="*/ 72 h 176"/>
              <a:gd name="T12" fmla="*/ 92 w 176"/>
              <a:gd name="T13" fmla="*/ 56 h 176"/>
              <a:gd name="T14" fmla="*/ 82 w 176"/>
              <a:gd name="T15" fmla="*/ 56 h 176"/>
              <a:gd name="T16" fmla="*/ 79 w 176"/>
              <a:gd name="T17" fmla="*/ 64 h 176"/>
              <a:gd name="T18" fmla="*/ 75 w 176"/>
              <a:gd name="T19" fmla="*/ 70 h 176"/>
              <a:gd name="T20" fmla="*/ 68 w 176"/>
              <a:gd name="T21" fmla="*/ 73 h 176"/>
              <a:gd name="T22" fmla="*/ 68 w 176"/>
              <a:gd name="T23" fmla="*/ 84 h 176"/>
              <a:gd name="T24" fmla="*/ 76 w 176"/>
              <a:gd name="T25" fmla="*/ 84 h 176"/>
              <a:gd name="T26" fmla="*/ 76 w 176"/>
              <a:gd name="T27" fmla="*/ 105 h 176"/>
              <a:gd name="T28" fmla="*/ 77 w 176"/>
              <a:gd name="T29" fmla="*/ 111 h 176"/>
              <a:gd name="T30" fmla="*/ 80 w 176"/>
              <a:gd name="T31" fmla="*/ 116 h 176"/>
              <a:gd name="T32" fmla="*/ 87 w 176"/>
              <a:gd name="T33" fmla="*/ 119 h 176"/>
              <a:gd name="T34" fmla="*/ 95 w 176"/>
              <a:gd name="T35" fmla="*/ 120 h 176"/>
              <a:gd name="T36" fmla="*/ 102 w 176"/>
              <a:gd name="T37" fmla="*/ 119 h 176"/>
              <a:gd name="T38" fmla="*/ 111 w 176"/>
              <a:gd name="T39" fmla="*/ 116 h 176"/>
              <a:gd name="T40" fmla="*/ 111 w 176"/>
              <a:gd name="T41" fmla="*/ 107 h 176"/>
              <a:gd name="T42" fmla="*/ 100 w 176"/>
              <a:gd name="T43" fmla="*/ 110 h 176"/>
              <a:gd name="T44" fmla="*/ 94 w 176"/>
              <a:gd name="T45" fmla="*/ 108 h 176"/>
              <a:gd name="T46" fmla="*/ 160 w 176"/>
              <a:gd name="T47" fmla="*/ 0 h 176"/>
              <a:gd name="T48" fmla="*/ 16 w 176"/>
              <a:gd name="T49" fmla="*/ 0 h 176"/>
              <a:gd name="T50" fmla="*/ 0 w 176"/>
              <a:gd name="T51" fmla="*/ 16 h 176"/>
              <a:gd name="T52" fmla="*/ 0 w 176"/>
              <a:gd name="T53" fmla="*/ 160 h 176"/>
              <a:gd name="T54" fmla="*/ 16 w 176"/>
              <a:gd name="T55" fmla="*/ 176 h 176"/>
              <a:gd name="T56" fmla="*/ 160 w 176"/>
              <a:gd name="T57" fmla="*/ 176 h 176"/>
              <a:gd name="T58" fmla="*/ 176 w 176"/>
              <a:gd name="T59" fmla="*/ 160 h 176"/>
              <a:gd name="T60" fmla="*/ 176 w 176"/>
              <a:gd name="T61" fmla="*/ 16 h 176"/>
              <a:gd name="T62" fmla="*/ 160 w 176"/>
              <a:gd name="T63" fmla="*/ 0 h 176"/>
              <a:gd name="T64" fmla="*/ 168 w 176"/>
              <a:gd name="T65" fmla="*/ 160 h 176"/>
              <a:gd name="T66" fmla="*/ 160 w 176"/>
              <a:gd name="T67" fmla="*/ 168 h 176"/>
              <a:gd name="T68" fmla="*/ 16 w 176"/>
              <a:gd name="T69" fmla="*/ 168 h 176"/>
              <a:gd name="T70" fmla="*/ 8 w 176"/>
              <a:gd name="T71" fmla="*/ 160 h 176"/>
              <a:gd name="T72" fmla="*/ 8 w 176"/>
              <a:gd name="T73" fmla="*/ 16 h 176"/>
              <a:gd name="T74" fmla="*/ 16 w 176"/>
              <a:gd name="T75" fmla="*/ 8 h 176"/>
              <a:gd name="T76" fmla="*/ 160 w 176"/>
              <a:gd name="T77" fmla="*/ 8 h 176"/>
              <a:gd name="T78" fmla="*/ 168 w 176"/>
              <a:gd name="T79" fmla="*/ 16 h 176"/>
              <a:gd name="T80" fmla="*/ 168 w 176"/>
              <a:gd name="T81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4" y="108"/>
                </a:moveTo>
                <a:cubicBezTo>
                  <a:pt x="93" y="108"/>
                  <a:pt x="92" y="107"/>
                  <a:pt x="92" y="106"/>
                </a:cubicBezTo>
                <a:cubicBezTo>
                  <a:pt x="92" y="106"/>
                  <a:pt x="92" y="84"/>
                  <a:pt x="92" y="84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92" y="72"/>
                  <a:pt x="92" y="72"/>
                  <a:pt x="92" y="72"/>
                </a:cubicBezTo>
                <a:cubicBezTo>
                  <a:pt x="92" y="56"/>
                  <a:pt x="92" y="56"/>
                  <a:pt x="9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1" y="59"/>
                  <a:pt x="81" y="62"/>
                  <a:pt x="79" y="64"/>
                </a:cubicBezTo>
                <a:cubicBezTo>
                  <a:pt x="78" y="66"/>
                  <a:pt x="77" y="68"/>
                  <a:pt x="75" y="70"/>
                </a:cubicBezTo>
                <a:cubicBezTo>
                  <a:pt x="73" y="71"/>
                  <a:pt x="71" y="72"/>
                  <a:pt x="68" y="73"/>
                </a:cubicBezTo>
                <a:cubicBezTo>
                  <a:pt x="68" y="84"/>
                  <a:pt x="68" y="84"/>
                  <a:pt x="68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76" y="108"/>
                  <a:pt x="76" y="110"/>
                  <a:pt x="77" y="111"/>
                </a:cubicBezTo>
                <a:cubicBezTo>
                  <a:pt x="78" y="113"/>
                  <a:pt x="79" y="114"/>
                  <a:pt x="80" y="116"/>
                </a:cubicBezTo>
                <a:cubicBezTo>
                  <a:pt x="82" y="117"/>
                  <a:pt x="84" y="118"/>
                  <a:pt x="87" y="119"/>
                </a:cubicBezTo>
                <a:cubicBezTo>
                  <a:pt x="89" y="120"/>
                  <a:pt x="92" y="120"/>
                  <a:pt x="95" y="120"/>
                </a:cubicBezTo>
                <a:cubicBezTo>
                  <a:pt x="97" y="120"/>
                  <a:pt x="100" y="120"/>
                  <a:pt x="102" y="119"/>
                </a:cubicBezTo>
                <a:cubicBezTo>
                  <a:pt x="104" y="119"/>
                  <a:pt x="108" y="118"/>
                  <a:pt x="111" y="116"/>
                </a:cubicBezTo>
                <a:cubicBezTo>
                  <a:pt x="111" y="107"/>
                  <a:pt x="111" y="107"/>
                  <a:pt x="111" y="107"/>
                </a:cubicBezTo>
                <a:cubicBezTo>
                  <a:pt x="107" y="109"/>
                  <a:pt x="103" y="110"/>
                  <a:pt x="100" y="110"/>
                </a:cubicBezTo>
                <a:cubicBezTo>
                  <a:pt x="98" y="110"/>
                  <a:pt x="96" y="109"/>
                  <a:pt x="94" y="108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4"/>
          <p:cNvSpPr>
            <a:spLocks noEditPoints="1"/>
          </p:cNvSpPr>
          <p:nvPr/>
        </p:nvSpPr>
        <p:spPr bwMode="auto">
          <a:xfrm>
            <a:off x="10733088" y="4746626"/>
            <a:ext cx="557212" cy="557213"/>
          </a:xfrm>
          <a:custGeom>
            <a:avLst/>
            <a:gdLst>
              <a:gd name="T0" fmla="*/ 106 w 176"/>
              <a:gd name="T1" fmla="*/ 57 h 176"/>
              <a:gd name="T2" fmla="*/ 107 w 176"/>
              <a:gd name="T3" fmla="*/ 56 h 176"/>
              <a:gd name="T4" fmla="*/ 105 w 176"/>
              <a:gd name="T5" fmla="*/ 56 h 176"/>
              <a:gd name="T6" fmla="*/ 105 w 176"/>
              <a:gd name="T7" fmla="*/ 56 h 176"/>
              <a:gd name="T8" fmla="*/ 98 w 176"/>
              <a:gd name="T9" fmla="*/ 56 h 176"/>
              <a:gd name="T10" fmla="*/ 97 w 176"/>
              <a:gd name="T11" fmla="*/ 56 h 176"/>
              <a:gd name="T12" fmla="*/ 81 w 176"/>
              <a:gd name="T13" fmla="*/ 83 h 176"/>
              <a:gd name="T14" fmla="*/ 66 w 176"/>
              <a:gd name="T15" fmla="*/ 56 h 176"/>
              <a:gd name="T16" fmla="*/ 65 w 176"/>
              <a:gd name="T17" fmla="*/ 56 h 176"/>
              <a:gd name="T18" fmla="*/ 58 w 176"/>
              <a:gd name="T19" fmla="*/ 56 h 176"/>
              <a:gd name="T20" fmla="*/ 56 w 176"/>
              <a:gd name="T21" fmla="*/ 56 h 176"/>
              <a:gd name="T22" fmla="*/ 77 w 176"/>
              <a:gd name="T23" fmla="*/ 93 h 176"/>
              <a:gd name="T24" fmla="*/ 77 w 176"/>
              <a:gd name="T25" fmla="*/ 119 h 176"/>
              <a:gd name="T26" fmla="*/ 77 w 176"/>
              <a:gd name="T27" fmla="*/ 120 h 176"/>
              <a:gd name="T28" fmla="*/ 77 w 176"/>
              <a:gd name="T29" fmla="*/ 120 h 176"/>
              <a:gd name="T30" fmla="*/ 78 w 176"/>
              <a:gd name="T31" fmla="*/ 120 h 176"/>
              <a:gd name="T32" fmla="*/ 85 w 176"/>
              <a:gd name="T33" fmla="*/ 120 h 176"/>
              <a:gd name="T34" fmla="*/ 86 w 176"/>
              <a:gd name="T35" fmla="*/ 120 h 176"/>
              <a:gd name="T36" fmla="*/ 86 w 176"/>
              <a:gd name="T37" fmla="*/ 93 h 176"/>
              <a:gd name="T38" fmla="*/ 96 w 176"/>
              <a:gd name="T39" fmla="*/ 75 h 176"/>
              <a:gd name="T40" fmla="*/ 106 w 176"/>
              <a:gd name="T41" fmla="*/ 57 h 176"/>
              <a:gd name="T42" fmla="*/ 108 w 176"/>
              <a:gd name="T43" fmla="*/ 111 h 176"/>
              <a:gd name="T44" fmla="*/ 102 w 176"/>
              <a:gd name="T45" fmla="*/ 114 h 176"/>
              <a:gd name="T46" fmla="*/ 103 w 176"/>
              <a:gd name="T47" fmla="*/ 118 h 176"/>
              <a:gd name="T48" fmla="*/ 106 w 176"/>
              <a:gd name="T49" fmla="*/ 120 h 176"/>
              <a:gd name="T50" fmla="*/ 107 w 176"/>
              <a:gd name="T51" fmla="*/ 120 h 176"/>
              <a:gd name="T52" fmla="*/ 112 w 176"/>
              <a:gd name="T53" fmla="*/ 117 h 176"/>
              <a:gd name="T54" fmla="*/ 111 w 176"/>
              <a:gd name="T55" fmla="*/ 113 h 176"/>
              <a:gd name="T56" fmla="*/ 108 w 176"/>
              <a:gd name="T57" fmla="*/ 111 h 176"/>
              <a:gd name="T58" fmla="*/ 116 w 176"/>
              <a:gd name="T59" fmla="*/ 57 h 176"/>
              <a:gd name="T60" fmla="*/ 115 w 176"/>
              <a:gd name="T61" fmla="*/ 57 h 176"/>
              <a:gd name="T62" fmla="*/ 111 w 176"/>
              <a:gd name="T63" fmla="*/ 61 h 176"/>
              <a:gd name="T64" fmla="*/ 106 w 176"/>
              <a:gd name="T65" fmla="*/ 105 h 176"/>
              <a:gd name="T66" fmla="*/ 106 w 176"/>
              <a:gd name="T67" fmla="*/ 106 h 176"/>
              <a:gd name="T68" fmla="*/ 107 w 176"/>
              <a:gd name="T69" fmla="*/ 106 h 176"/>
              <a:gd name="T70" fmla="*/ 107 w 176"/>
              <a:gd name="T71" fmla="*/ 106 h 176"/>
              <a:gd name="T72" fmla="*/ 110 w 176"/>
              <a:gd name="T73" fmla="*/ 107 h 176"/>
              <a:gd name="T74" fmla="*/ 111 w 176"/>
              <a:gd name="T75" fmla="*/ 107 h 176"/>
              <a:gd name="T76" fmla="*/ 111 w 176"/>
              <a:gd name="T77" fmla="*/ 106 h 176"/>
              <a:gd name="T78" fmla="*/ 118 w 176"/>
              <a:gd name="T79" fmla="*/ 69 h 176"/>
              <a:gd name="T80" fmla="*/ 120 w 176"/>
              <a:gd name="T81" fmla="*/ 63 h 176"/>
              <a:gd name="T82" fmla="*/ 119 w 176"/>
              <a:gd name="T83" fmla="*/ 59 h 176"/>
              <a:gd name="T84" fmla="*/ 116 w 176"/>
              <a:gd name="T85" fmla="*/ 57 h 176"/>
              <a:gd name="T86" fmla="*/ 160 w 176"/>
              <a:gd name="T87" fmla="*/ 0 h 176"/>
              <a:gd name="T88" fmla="*/ 16 w 176"/>
              <a:gd name="T89" fmla="*/ 0 h 176"/>
              <a:gd name="T90" fmla="*/ 0 w 176"/>
              <a:gd name="T91" fmla="*/ 16 h 176"/>
              <a:gd name="T92" fmla="*/ 0 w 176"/>
              <a:gd name="T93" fmla="*/ 160 h 176"/>
              <a:gd name="T94" fmla="*/ 16 w 176"/>
              <a:gd name="T95" fmla="*/ 176 h 176"/>
              <a:gd name="T96" fmla="*/ 160 w 176"/>
              <a:gd name="T97" fmla="*/ 176 h 176"/>
              <a:gd name="T98" fmla="*/ 176 w 176"/>
              <a:gd name="T99" fmla="*/ 160 h 176"/>
              <a:gd name="T100" fmla="*/ 176 w 176"/>
              <a:gd name="T101" fmla="*/ 16 h 176"/>
              <a:gd name="T102" fmla="*/ 160 w 176"/>
              <a:gd name="T103" fmla="*/ 0 h 176"/>
              <a:gd name="T104" fmla="*/ 168 w 176"/>
              <a:gd name="T105" fmla="*/ 160 h 176"/>
              <a:gd name="T106" fmla="*/ 160 w 176"/>
              <a:gd name="T107" fmla="*/ 168 h 176"/>
              <a:gd name="T108" fmla="*/ 16 w 176"/>
              <a:gd name="T109" fmla="*/ 168 h 176"/>
              <a:gd name="T110" fmla="*/ 8 w 176"/>
              <a:gd name="T111" fmla="*/ 160 h 176"/>
              <a:gd name="T112" fmla="*/ 8 w 176"/>
              <a:gd name="T113" fmla="*/ 16 h 176"/>
              <a:gd name="T114" fmla="*/ 16 w 176"/>
              <a:gd name="T115" fmla="*/ 8 h 176"/>
              <a:gd name="T116" fmla="*/ 160 w 176"/>
              <a:gd name="T117" fmla="*/ 8 h 176"/>
              <a:gd name="T118" fmla="*/ 168 w 176"/>
              <a:gd name="T119" fmla="*/ 16 h 176"/>
              <a:gd name="T120" fmla="*/ 168 w 176"/>
              <a:gd name="T121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6" y="57"/>
                </a:moveTo>
                <a:cubicBezTo>
                  <a:pt x="107" y="56"/>
                  <a:pt x="107" y="56"/>
                  <a:pt x="107" y="56"/>
                </a:cubicBezTo>
                <a:cubicBezTo>
                  <a:pt x="105" y="56"/>
                  <a:pt x="105" y="56"/>
                  <a:pt x="105" y="56"/>
                </a:cubicBezTo>
                <a:cubicBezTo>
                  <a:pt x="105" y="56"/>
                  <a:pt x="105" y="56"/>
                  <a:pt x="105" y="56"/>
                </a:cubicBezTo>
                <a:cubicBezTo>
                  <a:pt x="103" y="57"/>
                  <a:pt x="100" y="57"/>
                  <a:pt x="98" y="56"/>
                </a:cubicBezTo>
                <a:cubicBezTo>
                  <a:pt x="97" y="56"/>
                  <a:pt x="97" y="56"/>
                  <a:pt x="97" y="56"/>
                </a:cubicBezTo>
                <a:cubicBezTo>
                  <a:pt x="81" y="83"/>
                  <a:pt x="81" y="83"/>
                  <a:pt x="81" y="83"/>
                </a:cubicBezTo>
                <a:cubicBezTo>
                  <a:pt x="66" y="56"/>
                  <a:pt x="66" y="56"/>
                  <a:pt x="66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3" y="57"/>
                  <a:pt x="60" y="57"/>
                  <a:pt x="58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80" y="119"/>
                  <a:pt x="83" y="119"/>
                  <a:pt x="85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6" y="93"/>
                  <a:pt x="86" y="93"/>
                  <a:pt x="86" y="93"/>
                </a:cubicBezTo>
                <a:cubicBezTo>
                  <a:pt x="86" y="91"/>
                  <a:pt x="91" y="83"/>
                  <a:pt x="96" y="75"/>
                </a:cubicBezTo>
                <a:cubicBezTo>
                  <a:pt x="101" y="66"/>
                  <a:pt x="106" y="57"/>
                  <a:pt x="106" y="57"/>
                </a:cubicBezTo>
                <a:moveTo>
                  <a:pt x="108" y="111"/>
                </a:moveTo>
                <a:cubicBezTo>
                  <a:pt x="105" y="110"/>
                  <a:pt x="103" y="111"/>
                  <a:pt x="102" y="114"/>
                </a:cubicBezTo>
                <a:cubicBezTo>
                  <a:pt x="102" y="116"/>
                  <a:pt x="102" y="117"/>
                  <a:pt x="103" y="118"/>
                </a:cubicBezTo>
                <a:cubicBezTo>
                  <a:pt x="104" y="119"/>
                  <a:pt x="105" y="119"/>
                  <a:pt x="106" y="120"/>
                </a:cubicBezTo>
                <a:cubicBezTo>
                  <a:pt x="106" y="120"/>
                  <a:pt x="107" y="120"/>
                  <a:pt x="107" y="120"/>
                </a:cubicBezTo>
                <a:cubicBezTo>
                  <a:pt x="109" y="120"/>
                  <a:pt x="111" y="119"/>
                  <a:pt x="112" y="117"/>
                </a:cubicBezTo>
                <a:cubicBezTo>
                  <a:pt x="112" y="115"/>
                  <a:pt x="112" y="114"/>
                  <a:pt x="111" y="113"/>
                </a:cubicBezTo>
                <a:cubicBezTo>
                  <a:pt x="111" y="112"/>
                  <a:pt x="110" y="111"/>
                  <a:pt x="108" y="111"/>
                </a:cubicBezTo>
                <a:moveTo>
                  <a:pt x="116" y="57"/>
                </a:moveTo>
                <a:cubicBezTo>
                  <a:pt x="116" y="57"/>
                  <a:pt x="116" y="57"/>
                  <a:pt x="115" y="57"/>
                </a:cubicBezTo>
                <a:cubicBezTo>
                  <a:pt x="113" y="57"/>
                  <a:pt x="111" y="58"/>
                  <a:pt x="111" y="61"/>
                </a:cubicBezTo>
                <a:cubicBezTo>
                  <a:pt x="108" y="95"/>
                  <a:pt x="106" y="105"/>
                  <a:pt x="106" y="105"/>
                </a:cubicBezTo>
                <a:cubicBezTo>
                  <a:pt x="106" y="106"/>
                  <a:pt x="106" y="106"/>
                  <a:pt x="106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8" y="106"/>
                  <a:pt x="109" y="106"/>
                  <a:pt x="110" y="107"/>
                </a:cubicBezTo>
                <a:cubicBezTo>
                  <a:pt x="111" y="107"/>
                  <a:pt x="111" y="107"/>
                  <a:pt x="111" y="107"/>
                </a:cubicBezTo>
                <a:cubicBezTo>
                  <a:pt x="111" y="106"/>
                  <a:pt x="111" y="106"/>
                  <a:pt x="111" y="106"/>
                </a:cubicBezTo>
                <a:cubicBezTo>
                  <a:pt x="113" y="94"/>
                  <a:pt x="116" y="78"/>
                  <a:pt x="118" y="69"/>
                </a:cubicBezTo>
                <a:cubicBezTo>
                  <a:pt x="119" y="66"/>
                  <a:pt x="120" y="64"/>
                  <a:pt x="120" y="63"/>
                </a:cubicBezTo>
                <a:cubicBezTo>
                  <a:pt x="120" y="61"/>
                  <a:pt x="120" y="60"/>
                  <a:pt x="119" y="59"/>
                </a:cubicBezTo>
                <a:cubicBezTo>
                  <a:pt x="119" y="58"/>
                  <a:pt x="118" y="57"/>
                  <a:pt x="116" y="57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5"/>
          <p:cNvSpPr>
            <a:spLocks noEditPoints="1"/>
          </p:cNvSpPr>
          <p:nvPr/>
        </p:nvSpPr>
        <p:spPr bwMode="auto">
          <a:xfrm>
            <a:off x="1163638" y="5810251"/>
            <a:ext cx="557212" cy="557213"/>
          </a:xfrm>
          <a:custGeom>
            <a:avLst/>
            <a:gdLst>
              <a:gd name="T0" fmla="*/ 62 w 176"/>
              <a:gd name="T1" fmla="*/ 80 h 176"/>
              <a:gd name="T2" fmla="*/ 44 w 176"/>
              <a:gd name="T3" fmla="*/ 94 h 176"/>
              <a:gd name="T4" fmla="*/ 60 w 176"/>
              <a:gd name="T5" fmla="*/ 104 h 176"/>
              <a:gd name="T6" fmla="*/ 60 w 176"/>
              <a:gd name="T7" fmla="*/ 104 h 176"/>
              <a:gd name="T8" fmla="*/ 63 w 176"/>
              <a:gd name="T9" fmla="*/ 106 h 176"/>
              <a:gd name="T10" fmla="*/ 70 w 176"/>
              <a:gd name="T11" fmla="*/ 110 h 176"/>
              <a:gd name="T12" fmla="*/ 82 w 176"/>
              <a:gd name="T13" fmla="*/ 101 h 176"/>
              <a:gd name="T14" fmla="*/ 88 w 176"/>
              <a:gd name="T15" fmla="*/ 97 h 176"/>
              <a:gd name="T16" fmla="*/ 88 w 176"/>
              <a:gd name="T17" fmla="*/ 97 h 176"/>
              <a:gd name="T18" fmla="*/ 88 w 176"/>
              <a:gd name="T19" fmla="*/ 97 h 176"/>
              <a:gd name="T20" fmla="*/ 88 w 176"/>
              <a:gd name="T21" fmla="*/ 97 h 176"/>
              <a:gd name="T22" fmla="*/ 88 w 176"/>
              <a:gd name="T23" fmla="*/ 97 h 176"/>
              <a:gd name="T24" fmla="*/ 102 w 176"/>
              <a:gd name="T25" fmla="*/ 107 h 176"/>
              <a:gd name="T26" fmla="*/ 106 w 176"/>
              <a:gd name="T27" fmla="*/ 110 h 176"/>
              <a:gd name="T28" fmla="*/ 132 w 176"/>
              <a:gd name="T29" fmla="*/ 94 h 176"/>
              <a:gd name="T30" fmla="*/ 113 w 176"/>
              <a:gd name="T31" fmla="*/ 79 h 176"/>
              <a:gd name="T32" fmla="*/ 88 w 176"/>
              <a:gd name="T33" fmla="*/ 95 h 176"/>
              <a:gd name="T34" fmla="*/ 62 w 176"/>
              <a:gd name="T35" fmla="*/ 80 h 176"/>
              <a:gd name="T36" fmla="*/ 106 w 176"/>
              <a:gd name="T37" fmla="*/ 120 h 176"/>
              <a:gd name="T38" fmla="*/ 106 w 176"/>
              <a:gd name="T39" fmla="*/ 120 h 176"/>
              <a:gd name="T40" fmla="*/ 88 w 176"/>
              <a:gd name="T41" fmla="*/ 107 h 176"/>
              <a:gd name="T42" fmla="*/ 71 w 176"/>
              <a:gd name="T43" fmla="*/ 120 h 176"/>
              <a:gd name="T44" fmla="*/ 71 w 176"/>
              <a:gd name="T45" fmla="*/ 120 h 176"/>
              <a:gd name="T46" fmla="*/ 62 w 176"/>
              <a:gd name="T47" fmla="*/ 114 h 176"/>
              <a:gd name="T48" fmla="*/ 62 w 176"/>
              <a:gd name="T49" fmla="*/ 119 h 176"/>
              <a:gd name="T50" fmla="*/ 88 w 176"/>
              <a:gd name="T51" fmla="*/ 136 h 176"/>
              <a:gd name="T52" fmla="*/ 114 w 176"/>
              <a:gd name="T53" fmla="*/ 119 h 176"/>
              <a:gd name="T54" fmla="*/ 114 w 176"/>
              <a:gd name="T55" fmla="*/ 115 h 176"/>
              <a:gd name="T56" fmla="*/ 106 w 176"/>
              <a:gd name="T57" fmla="*/ 120 h 176"/>
              <a:gd name="T58" fmla="*/ 113 w 176"/>
              <a:gd name="T59" fmla="*/ 79 h 176"/>
              <a:gd name="T60" fmla="*/ 113 w 176"/>
              <a:gd name="T61" fmla="*/ 79 h 176"/>
              <a:gd name="T62" fmla="*/ 113 w 176"/>
              <a:gd name="T63" fmla="*/ 79 h 176"/>
              <a:gd name="T64" fmla="*/ 113 w 176"/>
              <a:gd name="T65" fmla="*/ 79 h 176"/>
              <a:gd name="T66" fmla="*/ 44 w 176"/>
              <a:gd name="T67" fmla="*/ 65 h 176"/>
              <a:gd name="T68" fmla="*/ 62 w 176"/>
              <a:gd name="T69" fmla="*/ 80 h 176"/>
              <a:gd name="T70" fmla="*/ 88 w 176"/>
              <a:gd name="T71" fmla="*/ 63 h 176"/>
              <a:gd name="T72" fmla="*/ 70 w 176"/>
              <a:gd name="T73" fmla="*/ 48 h 176"/>
              <a:gd name="T74" fmla="*/ 44 w 176"/>
              <a:gd name="T75" fmla="*/ 65 h 176"/>
              <a:gd name="T76" fmla="*/ 160 w 176"/>
              <a:gd name="T77" fmla="*/ 0 h 176"/>
              <a:gd name="T78" fmla="*/ 16 w 176"/>
              <a:gd name="T79" fmla="*/ 0 h 176"/>
              <a:gd name="T80" fmla="*/ 0 w 176"/>
              <a:gd name="T81" fmla="*/ 16 h 176"/>
              <a:gd name="T82" fmla="*/ 0 w 176"/>
              <a:gd name="T83" fmla="*/ 160 h 176"/>
              <a:gd name="T84" fmla="*/ 16 w 176"/>
              <a:gd name="T85" fmla="*/ 176 h 176"/>
              <a:gd name="T86" fmla="*/ 160 w 176"/>
              <a:gd name="T87" fmla="*/ 176 h 176"/>
              <a:gd name="T88" fmla="*/ 176 w 176"/>
              <a:gd name="T89" fmla="*/ 160 h 176"/>
              <a:gd name="T90" fmla="*/ 176 w 176"/>
              <a:gd name="T91" fmla="*/ 16 h 176"/>
              <a:gd name="T92" fmla="*/ 160 w 176"/>
              <a:gd name="T93" fmla="*/ 0 h 176"/>
              <a:gd name="T94" fmla="*/ 168 w 176"/>
              <a:gd name="T95" fmla="*/ 160 h 176"/>
              <a:gd name="T96" fmla="*/ 160 w 176"/>
              <a:gd name="T97" fmla="*/ 168 h 176"/>
              <a:gd name="T98" fmla="*/ 16 w 176"/>
              <a:gd name="T99" fmla="*/ 168 h 176"/>
              <a:gd name="T100" fmla="*/ 8 w 176"/>
              <a:gd name="T101" fmla="*/ 160 h 176"/>
              <a:gd name="T102" fmla="*/ 8 w 176"/>
              <a:gd name="T103" fmla="*/ 16 h 176"/>
              <a:gd name="T104" fmla="*/ 16 w 176"/>
              <a:gd name="T105" fmla="*/ 8 h 176"/>
              <a:gd name="T106" fmla="*/ 160 w 176"/>
              <a:gd name="T107" fmla="*/ 8 h 176"/>
              <a:gd name="T108" fmla="*/ 168 w 176"/>
              <a:gd name="T109" fmla="*/ 16 h 176"/>
              <a:gd name="T110" fmla="*/ 168 w 176"/>
              <a:gd name="T111" fmla="*/ 160 h 176"/>
              <a:gd name="T112" fmla="*/ 106 w 176"/>
              <a:gd name="T113" fmla="*/ 48 h 176"/>
              <a:gd name="T114" fmla="*/ 88 w 176"/>
              <a:gd name="T115" fmla="*/ 63 h 176"/>
              <a:gd name="T116" fmla="*/ 113 w 176"/>
              <a:gd name="T117" fmla="*/ 79 h 176"/>
              <a:gd name="T118" fmla="*/ 132 w 176"/>
              <a:gd name="T119" fmla="*/ 65 h 176"/>
              <a:gd name="T120" fmla="*/ 106 w 176"/>
              <a:gd name="T12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62" y="80"/>
                </a:moveTo>
                <a:cubicBezTo>
                  <a:pt x="44" y="94"/>
                  <a:pt x="44" y="94"/>
                  <a:pt x="44" y="9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88" y="95"/>
                  <a:pt x="88" y="95"/>
                  <a:pt x="88" y="95"/>
                </a:cubicBezTo>
                <a:lnTo>
                  <a:pt x="62" y="80"/>
                </a:lnTo>
                <a:close/>
                <a:moveTo>
                  <a:pt x="106" y="120"/>
                </a:moveTo>
                <a:cubicBezTo>
                  <a:pt x="106" y="120"/>
                  <a:pt x="106" y="120"/>
                  <a:pt x="106" y="120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114" y="119"/>
                  <a:pt x="114" y="119"/>
                  <a:pt x="114" y="119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06" y="120"/>
                  <a:pt x="106" y="120"/>
                  <a:pt x="106" y="120"/>
                </a:cubicBezTo>
                <a:close/>
                <a:moveTo>
                  <a:pt x="113" y="79"/>
                </a:moveTo>
                <a:cubicBezTo>
                  <a:pt x="113" y="79"/>
                  <a:pt x="113" y="79"/>
                  <a:pt x="113" y="79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3" y="79"/>
                  <a:pt x="113" y="79"/>
                  <a:pt x="113" y="79"/>
                </a:cubicBezTo>
                <a:close/>
                <a:moveTo>
                  <a:pt x="44" y="65"/>
                </a:moveTo>
                <a:cubicBezTo>
                  <a:pt x="62" y="80"/>
                  <a:pt x="62" y="80"/>
                  <a:pt x="62" y="80"/>
                </a:cubicBezTo>
                <a:cubicBezTo>
                  <a:pt x="88" y="63"/>
                  <a:pt x="88" y="63"/>
                  <a:pt x="88" y="63"/>
                </a:cubicBezTo>
                <a:cubicBezTo>
                  <a:pt x="70" y="48"/>
                  <a:pt x="70" y="48"/>
                  <a:pt x="70" y="48"/>
                </a:cubicBezTo>
                <a:lnTo>
                  <a:pt x="44" y="65"/>
                </a:lnTo>
                <a:close/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106" y="48"/>
                </a:moveTo>
                <a:cubicBezTo>
                  <a:pt x="88" y="63"/>
                  <a:pt x="88" y="63"/>
                  <a:pt x="88" y="63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32" y="65"/>
                  <a:pt x="132" y="65"/>
                  <a:pt x="132" y="65"/>
                </a:cubicBezTo>
                <a:lnTo>
                  <a:pt x="106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6"/>
          <p:cNvSpPr>
            <a:spLocks noEditPoints="1"/>
          </p:cNvSpPr>
          <p:nvPr/>
        </p:nvSpPr>
        <p:spPr bwMode="auto">
          <a:xfrm>
            <a:off x="2227263" y="5810251"/>
            <a:ext cx="557212" cy="557213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60 h 176"/>
              <a:gd name="T8" fmla="*/ 16 w 176"/>
              <a:gd name="T9" fmla="*/ 176 h 176"/>
              <a:gd name="T10" fmla="*/ 160 w 176"/>
              <a:gd name="T11" fmla="*/ 176 h 176"/>
              <a:gd name="T12" fmla="*/ 176 w 176"/>
              <a:gd name="T13" fmla="*/ 160 h 176"/>
              <a:gd name="T14" fmla="*/ 176 w 176"/>
              <a:gd name="T15" fmla="*/ 16 h 176"/>
              <a:gd name="T16" fmla="*/ 160 w 176"/>
              <a:gd name="T17" fmla="*/ 0 h 176"/>
              <a:gd name="T18" fmla="*/ 168 w 176"/>
              <a:gd name="T19" fmla="*/ 160 h 176"/>
              <a:gd name="T20" fmla="*/ 160 w 176"/>
              <a:gd name="T21" fmla="*/ 168 h 176"/>
              <a:gd name="T22" fmla="*/ 16 w 176"/>
              <a:gd name="T23" fmla="*/ 168 h 176"/>
              <a:gd name="T24" fmla="*/ 8 w 176"/>
              <a:gd name="T25" fmla="*/ 160 h 176"/>
              <a:gd name="T26" fmla="*/ 8 w 176"/>
              <a:gd name="T27" fmla="*/ 16 h 176"/>
              <a:gd name="T28" fmla="*/ 16 w 176"/>
              <a:gd name="T29" fmla="*/ 8 h 176"/>
              <a:gd name="T30" fmla="*/ 160 w 176"/>
              <a:gd name="T31" fmla="*/ 8 h 176"/>
              <a:gd name="T32" fmla="*/ 168 w 176"/>
              <a:gd name="T33" fmla="*/ 16 h 176"/>
              <a:gd name="T34" fmla="*/ 168 w 176"/>
              <a:gd name="T35" fmla="*/ 160 h 176"/>
              <a:gd name="T36" fmla="*/ 112 w 176"/>
              <a:gd name="T37" fmla="*/ 48 h 176"/>
              <a:gd name="T38" fmla="*/ 64 w 176"/>
              <a:gd name="T39" fmla="*/ 48 h 176"/>
              <a:gd name="T40" fmla="*/ 48 w 176"/>
              <a:gd name="T41" fmla="*/ 64 h 176"/>
              <a:gd name="T42" fmla="*/ 48 w 176"/>
              <a:gd name="T43" fmla="*/ 112 h 176"/>
              <a:gd name="T44" fmla="*/ 64 w 176"/>
              <a:gd name="T45" fmla="*/ 128 h 176"/>
              <a:gd name="T46" fmla="*/ 112 w 176"/>
              <a:gd name="T47" fmla="*/ 128 h 176"/>
              <a:gd name="T48" fmla="*/ 128 w 176"/>
              <a:gd name="T49" fmla="*/ 112 h 176"/>
              <a:gd name="T50" fmla="*/ 128 w 176"/>
              <a:gd name="T51" fmla="*/ 64 h 176"/>
              <a:gd name="T52" fmla="*/ 112 w 176"/>
              <a:gd name="T53" fmla="*/ 48 h 176"/>
              <a:gd name="T54" fmla="*/ 104 w 176"/>
              <a:gd name="T55" fmla="*/ 60 h 176"/>
              <a:gd name="T56" fmla="*/ 116 w 176"/>
              <a:gd name="T57" fmla="*/ 60 h 176"/>
              <a:gd name="T58" fmla="*/ 116 w 176"/>
              <a:gd name="T59" fmla="*/ 72 h 176"/>
              <a:gd name="T60" fmla="*/ 104 w 176"/>
              <a:gd name="T61" fmla="*/ 72 h 176"/>
              <a:gd name="T62" fmla="*/ 104 w 176"/>
              <a:gd name="T63" fmla="*/ 60 h 176"/>
              <a:gd name="T64" fmla="*/ 88 w 176"/>
              <a:gd name="T65" fmla="*/ 72 h 176"/>
              <a:gd name="T66" fmla="*/ 104 w 176"/>
              <a:gd name="T67" fmla="*/ 88 h 176"/>
              <a:gd name="T68" fmla="*/ 88 w 176"/>
              <a:gd name="T69" fmla="*/ 104 h 176"/>
              <a:gd name="T70" fmla="*/ 72 w 176"/>
              <a:gd name="T71" fmla="*/ 88 h 176"/>
              <a:gd name="T72" fmla="*/ 88 w 176"/>
              <a:gd name="T73" fmla="*/ 72 h 176"/>
              <a:gd name="T74" fmla="*/ 120 w 176"/>
              <a:gd name="T75" fmla="*/ 112 h 176"/>
              <a:gd name="T76" fmla="*/ 112 w 176"/>
              <a:gd name="T77" fmla="*/ 120 h 176"/>
              <a:gd name="T78" fmla="*/ 64 w 176"/>
              <a:gd name="T79" fmla="*/ 120 h 176"/>
              <a:gd name="T80" fmla="*/ 56 w 176"/>
              <a:gd name="T81" fmla="*/ 112 h 176"/>
              <a:gd name="T82" fmla="*/ 56 w 176"/>
              <a:gd name="T83" fmla="*/ 84 h 176"/>
              <a:gd name="T84" fmla="*/ 64 w 176"/>
              <a:gd name="T85" fmla="*/ 84 h 176"/>
              <a:gd name="T86" fmla="*/ 64 w 176"/>
              <a:gd name="T87" fmla="*/ 88 h 176"/>
              <a:gd name="T88" fmla="*/ 88 w 176"/>
              <a:gd name="T89" fmla="*/ 112 h 176"/>
              <a:gd name="T90" fmla="*/ 112 w 176"/>
              <a:gd name="T91" fmla="*/ 88 h 176"/>
              <a:gd name="T92" fmla="*/ 112 w 176"/>
              <a:gd name="T93" fmla="*/ 84 h 176"/>
              <a:gd name="T94" fmla="*/ 120 w 176"/>
              <a:gd name="T95" fmla="*/ 84 h 176"/>
              <a:gd name="T96" fmla="*/ 120 w 176"/>
              <a:gd name="T97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11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55" y="48"/>
                  <a:pt x="48" y="55"/>
                  <a:pt x="48" y="64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48" y="121"/>
                  <a:pt x="55" y="128"/>
                  <a:pt x="64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21" y="128"/>
                  <a:pt x="128" y="121"/>
                  <a:pt x="128" y="112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8" y="55"/>
                  <a:pt x="121" y="48"/>
                  <a:pt x="112" y="48"/>
                </a:cubicBezTo>
                <a:moveTo>
                  <a:pt x="104" y="60"/>
                </a:moveTo>
                <a:cubicBezTo>
                  <a:pt x="116" y="60"/>
                  <a:pt x="116" y="60"/>
                  <a:pt x="116" y="60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04" y="72"/>
                  <a:pt x="104" y="72"/>
                  <a:pt x="104" y="72"/>
                </a:cubicBezTo>
                <a:lnTo>
                  <a:pt x="104" y="60"/>
                </a:lnTo>
                <a:close/>
                <a:moveTo>
                  <a:pt x="88" y="72"/>
                </a:moveTo>
                <a:cubicBezTo>
                  <a:pt x="97" y="72"/>
                  <a:pt x="104" y="79"/>
                  <a:pt x="104" y="88"/>
                </a:cubicBezTo>
                <a:cubicBezTo>
                  <a:pt x="104" y="97"/>
                  <a:pt x="97" y="104"/>
                  <a:pt x="88" y="104"/>
                </a:cubicBezTo>
                <a:cubicBezTo>
                  <a:pt x="79" y="104"/>
                  <a:pt x="72" y="97"/>
                  <a:pt x="72" y="88"/>
                </a:cubicBezTo>
                <a:cubicBezTo>
                  <a:pt x="72" y="79"/>
                  <a:pt x="79" y="72"/>
                  <a:pt x="88" y="72"/>
                </a:cubicBezTo>
                <a:moveTo>
                  <a:pt x="120" y="112"/>
                </a:moveTo>
                <a:cubicBezTo>
                  <a:pt x="120" y="116"/>
                  <a:pt x="116" y="120"/>
                  <a:pt x="112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0" y="120"/>
                  <a:pt x="56" y="116"/>
                  <a:pt x="56" y="112"/>
                </a:cubicBezTo>
                <a:cubicBezTo>
                  <a:pt x="56" y="84"/>
                  <a:pt x="56" y="84"/>
                  <a:pt x="56" y="84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85"/>
                  <a:pt x="64" y="87"/>
                  <a:pt x="64" y="88"/>
                </a:cubicBezTo>
                <a:cubicBezTo>
                  <a:pt x="64" y="101"/>
                  <a:pt x="75" y="112"/>
                  <a:pt x="88" y="112"/>
                </a:cubicBezTo>
                <a:cubicBezTo>
                  <a:pt x="101" y="112"/>
                  <a:pt x="112" y="101"/>
                  <a:pt x="112" y="88"/>
                </a:cubicBezTo>
                <a:cubicBezTo>
                  <a:pt x="112" y="87"/>
                  <a:pt x="112" y="85"/>
                  <a:pt x="112" y="84"/>
                </a:cubicBezTo>
                <a:cubicBezTo>
                  <a:pt x="120" y="84"/>
                  <a:pt x="120" y="84"/>
                  <a:pt x="120" y="84"/>
                </a:cubicBezTo>
                <a:lnTo>
                  <a:pt x="120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7"/>
          <p:cNvSpPr>
            <a:spLocks noEditPoints="1"/>
          </p:cNvSpPr>
          <p:nvPr/>
        </p:nvSpPr>
        <p:spPr bwMode="auto">
          <a:xfrm>
            <a:off x="3290888" y="5810251"/>
            <a:ext cx="555625" cy="557213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60 h 176"/>
              <a:gd name="T8" fmla="*/ 16 w 176"/>
              <a:gd name="T9" fmla="*/ 176 h 176"/>
              <a:gd name="T10" fmla="*/ 160 w 176"/>
              <a:gd name="T11" fmla="*/ 176 h 176"/>
              <a:gd name="T12" fmla="*/ 176 w 176"/>
              <a:gd name="T13" fmla="*/ 160 h 176"/>
              <a:gd name="T14" fmla="*/ 176 w 176"/>
              <a:gd name="T15" fmla="*/ 16 h 176"/>
              <a:gd name="T16" fmla="*/ 160 w 176"/>
              <a:gd name="T17" fmla="*/ 0 h 176"/>
              <a:gd name="T18" fmla="*/ 168 w 176"/>
              <a:gd name="T19" fmla="*/ 160 h 176"/>
              <a:gd name="T20" fmla="*/ 160 w 176"/>
              <a:gd name="T21" fmla="*/ 168 h 176"/>
              <a:gd name="T22" fmla="*/ 16 w 176"/>
              <a:gd name="T23" fmla="*/ 168 h 176"/>
              <a:gd name="T24" fmla="*/ 8 w 176"/>
              <a:gd name="T25" fmla="*/ 160 h 176"/>
              <a:gd name="T26" fmla="*/ 8 w 176"/>
              <a:gd name="T27" fmla="*/ 16 h 176"/>
              <a:gd name="T28" fmla="*/ 16 w 176"/>
              <a:gd name="T29" fmla="*/ 8 h 176"/>
              <a:gd name="T30" fmla="*/ 160 w 176"/>
              <a:gd name="T31" fmla="*/ 8 h 176"/>
              <a:gd name="T32" fmla="*/ 168 w 176"/>
              <a:gd name="T33" fmla="*/ 16 h 176"/>
              <a:gd name="T34" fmla="*/ 168 w 176"/>
              <a:gd name="T35" fmla="*/ 160 h 176"/>
              <a:gd name="T36" fmla="*/ 88 w 176"/>
              <a:gd name="T37" fmla="*/ 40 h 176"/>
              <a:gd name="T38" fmla="*/ 40 w 176"/>
              <a:gd name="T39" fmla="*/ 88 h 176"/>
              <a:gd name="T40" fmla="*/ 88 w 176"/>
              <a:gd name="T41" fmla="*/ 136 h 176"/>
              <a:gd name="T42" fmla="*/ 136 w 176"/>
              <a:gd name="T43" fmla="*/ 88 h 176"/>
              <a:gd name="T44" fmla="*/ 88 w 176"/>
              <a:gd name="T45" fmla="*/ 40 h 176"/>
              <a:gd name="T46" fmla="*/ 48 w 176"/>
              <a:gd name="T47" fmla="*/ 88 h 176"/>
              <a:gd name="T48" fmla="*/ 51 w 176"/>
              <a:gd name="T49" fmla="*/ 72 h 176"/>
              <a:gd name="T50" fmla="*/ 70 w 176"/>
              <a:gd name="T51" fmla="*/ 124 h 176"/>
              <a:gd name="T52" fmla="*/ 48 w 176"/>
              <a:gd name="T53" fmla="*/ 88 h 176"/>
              <a:gd name="T54" fmla="*/ 88 w 176"/>
              <a:gd name="T55" fmla="*/ 128 h 176"/>
              <a:gd name="T56" fmla="*/ 77 w 176"/>
              <a:gd name="T57" fmla="*/ 126 h 176"/>
              <a:gd name="T58" fmla="*/ 89 w 176"/>
              <a:gd name="T59" fmla="*/ 92 h 176"/>
              <a:gd name="T60" fmla="*/ 101 w 176"/>
              <a:gd name="T61" fmla="*/ 126 h 176"/>
              <a:gd name="T62" fmla="*/ 88 w 176"/>
              <a:gd name="T63" fmla="*/ 128 h 176"/>
              <a:gd name="T64" fmla="*/ 94 w 176"/>
              <a:gd name="T65" fmla="*/ 69 h 176"/>
              <a:gd name="T66" fmla="*/ 98 w 176"/>
              <a:gd name="T67" fmla="*/ 69 h 176"/>
              <a:gd name="T68" fmla="*/ 98 w 176"/>
              <a:gd name="T69" fmla="*/ 65 h 176"/>
              <a:gd name="T70" fmla="*/ 87 w 176"/>
              <a:gd name="T71" fmla="*/ 66 h 176"/>
              <a:gd name="T72" fmla="*/ 76 w 176"/>
              <a:gd name="T73" fmla="*/ 65 h 176"/>
              <a:gd name="T74" fmla="*/ 76 w 176"/>
              <a:gd name="T75" fmla="*/ 69 h 176"/>
              <a:gd name="T76" fmla="*/ 80 w 176"/>
              <a:gd name="T77" fmla="*/ 69 h 176"/>
              <a:gd name="T78" fmla="*/ 87 w 176"/>
              <a:gd name="T79" fmla="*/ 86 h 176"/>
              <a:gd name="T80" fmla="*/ 78 w 176"/>
              <a:gd name="T81" fmla="*/ 113 h 176"/>
              <a:gd name="T82" fmla="*/ 63 w 176"/>
              <a:gd name="T83" fmla="*/ 69 h 176"/>
              <a:gd name="T84" fmla="*/ 68 w 176"/>
              <a:gd name="T85" fmla="*/ 69 h 176"/>
              <a:gd name="T86" fmla="*/ 67 w 176"/>
              <a:gd name="T87" fmla="*/ 65 h 176"/>
              <a:gd name="T88" fmla="*/ 57 w 176"/>
              <a:gd name="T89" fmla="*/ 66 h 176"/>
              <a:gd name="T90" fmla="*/ 55 w 176"/>
              <a:gd name="T91" fmla="*/ 66 h 176"/>
              <a:gd name="T92" fmla="*/ 88 w 176"/>
              <a:gd name="T93" fmla="*/ 48 h 176"/>
              <a:gd name="T94" fmla="*/ 114 w 176"/>
              <a:gd name="T95" fmla="*/ 58 h 176"/>
              <a:gd name="T96" fmla="*/ 108 w 176"/>
              <a:gd name="T97" fmla="*/ 65 h 176"/>
              <a:gd name="T98" fmla="*/ 112 w 176"/>
              <a:gd name="T99" fmla="*/ 75 h 176"/>
              <a:gd name="T100" fmla="*/ 115 w 176"/>
              <a:gd name="T101" fmla="*/ 86 h 176"/>
              <a:gd name="T102" fmla="*/ 112 w 176"/>
              <a:gd name="T103" fmla="*/ 99 h 176"/>
              <a:gd name="T104" fmla="*/ 108 w 176"/>
              <a:gd name="T105" fmla="*/ 113 h 176"/>
              <a:gd name="T106" fmla="*/ 94 w 176"/>
              <a:gd name="T107" fmla="*/ 69 h 176"/>
              <a:gd name="T108" fmla="*/ 128 w 176"/>
              <a:gd name="T109" fmla="*/ 88 h 176"/>
              <a:gd name="T110" fmla="*/ 109 w 176"/>
              <a:gd name="T111" fmla="*/ 122 h 176"/>
              <a:gd name="T112" fmla="*/ 121 w 176"/>
              <a:gd name="T113" fmla="*/ 87 h 176"/>
              <a:gd name="T114" fmla="*/ 124 w 176"/>
              <a:gd name="T115" fmla="*/ 73 h 176"/>
              <a:gd name="T116" fmla="*/ 124 w 176"/>
              <a:gd name="T117" fmla="*/ 70 h 176"/>
              <a:gd name="T118" fmla="*/ 128 w 176"/>
              <a:gd name="T119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48" y="88"/>
                </a:moveTo>
                <a:cubicBezTo>
                  <a:pt x="48" y="82"/>
                  <a:pt x="49" y="77"/>
                  <a:pt x="51" y="72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57" y="117"/>
                  <a:pt x="48" y="104"/>
                  <a:pt x="48" y="88"/>
                </a:cubicBezTo>
                <a:moveTo>
                  <a:pt x="88" y="128"/>
                </a:moveTo>
                <a:cubicBezTo>
                  <a:pt x="84" y="128"/>
                  <a:pt x="80" y="127"/>
                  <a:pt x="77" y="126"/>
                </a:cubicBezTo>
                <a:cubicBezTo>
                  <a:pt x="89" y="92"/>
                  <a:pt x="89" y="92"/>
                  <a:pt x="89" y="92"/>
                </a:cubicBezTo>
                <a:cubicBezTo>
                  <a:pt x="89" y="92"/>
                  <a:pt x="100" y="121"/>
                  <a:pt x="101" y="126"/>
                </a:cubicBezTo>
                <a:cubicBezTo>
                  <a:pt x="97" y="127"/>
                  <a:pt x="93" y="128"/>
                  <a:pt x="88" y="128"/>
                </a:cubicBezTo>
                <a:moveTo>
                  <a:pt x="94" y="69"/>
                </a:moveTo>
                <a:cubicBezTo>
                  <a:pt x="96" y="69"/>
                  <a:pt x="98" y="69"/>
                  <a:pt x="98" y="69"/>
                </a:cubicBezTo>
                <a:cubicBezTo>
                  <a:pt x="100" y="68"/>
                  <a:pt x="100" y="65"/>
                  <a:pt x="98" y="65"/>
                </a:cubicBezTo>
                <a:cubicBezTo>
                  <a:pt x="98" y="65"/>
                  <a:pt x="91" y="66"/>
                  <a:pt x="87" y="66"/>
                </a:cubicBezTo>
                <a:cubicBezTo>
                  <a:pt x="83" y="66"/>
                  <a:pt x="76" y="65"/>
                  <a:pt x="76" y="65"/>
                </a:cubicBezTo>
                <a:cubicBezTo>
                  <a:pt x="74" y="65"/>
                  <a:pt x="74" y="68"/>
                  <a:pt x="76" y="69"/>
                </a:cubicBezTo>
                <a:cubicBezTo>
                  <a:pt x="76" y="69"/>
                  <a:pt x="78" y="69"/>
                  <a:pt x="80" y="69"/>
                </a:cubicBezTo>
                <a:cubicBezTo>
                  <a:pt x="87" y="86"/>
                  <a:pt x="87" y="86"/>
                  <a:pt x="87" y="86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63" y="69"/>
                  <a:pt x="63" y="69"/>
                  <a:pt x="63" y="69"/>
                </a:cubicBezTo>
                <a:cubicBezTo>
                  <a:pt x="66" y="69"/>
                  <a:pt x="68" y="69"/>
                  <a:pt x="68" y="69"/>
                </a:cubicBezTo>
                <a:cubicBezTo>
                  <a:pt x="70" y="68"/>
                  <a:pt x="70" y="65"/>
                  <a:pt x="67" y="65"/>
                </a:cubicBezTo>
                <a:cubicBezTo>
                  <a:pt x="67" y="65"/>
                  <a:pt x="61" y="66"/>
                  <a:pt x="57" y="66"/>
                </a:cubicBezTo>
                <a:cubicBezTo>
                  <a:pt x="56" y="66"/>
                  <a:pt x="55" y="66"/>
                  <a:pt x="55" y="66"/>
                </a:cubicBezTo>
                <a:cubicBezTo>
                  <a:pt x="62" y="55"/>
                  <a:pt x="74" y="48"/>
                  <a:pt x="88" y="48"/>
                </a:cubicBezTo>
                <a:cubicBezTo>
                  <a:pt x="98" y="48"/>
                  <a:pt x="107" y="52"/>
                  <a:pt x="114" y="58"/>
                </a:cubicBezTo>
                <a:cubicBezTo>
                  <a:pt x="111" y="58"/>
                  <a:pt x="108" y="62"/>
                  <a:pt x="108" y="65"/>
                </a:cubicBezTo>
                <a:cubicBezTo>
                  <a:pt x="108" y="69"/>
                  <a:pt x="110" y="71"/>
                  <a:pt x="112" y="75"/>
                </a:cubicBezTo>
                <a:cubicBezTo>
                  <a:pt x="114" y="77"/>
                  <a:pt x="115" y="81"/>
                  <a:pt x="115" y="86"/>
                </a:cubicBezTo>
                <a:cubicBezTo>
                  <a:pt x="115" y="89"/>
                  <a:pt x="114" y="93"/>
                  <a:pt x="112" y="99"/>
                </a:cubicBezTo>
                <a:cubicBezTo>
                  <a:pt x="108" y="113"/>
                  <a:pt x="108" y="113"/>
                  <a:pt x="108" y="113"/>
                </a:cubicBezTo>
                <a:lnTo>
                  <a:pt x="94" y="69"/>
                </a:lnTo>
                <a:close/>
                <a:moveTo>
                  <a:pt x="128" y="88"/>
                </a:moveTo>
                <a:cubicBezTo>
                  <a:pt x="128" y="102"/>
                  <a:pt x="120" y="115"/>
                  <a:pt x="109" y="122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3" y="81"/>
                  <a:pt x="124" y="77"/>
                  <a:pt x="124" y="73"/>
                </a:cubicBezTo>
                <a:cubicBezTo>
                  <a:pt x="124" y="72"/>
                  <a:pt x="124" y="71"/>
                  <a:pt x="124" y="70"/>
                </a:cubicBezTo>
                <a:cubicBezTo>
                  <a:pt x="126" y="76"/>
                  <a:pt x="128" y="82"/>
                  <a:pt x="128" y="8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58"/>
          <p:cNvSpPr>
            <a:spLocks noEditPoints="1"/>
          </p:cNvSpPr>
          <p:nvPr/>
        </p:nvSpPr>
        <p:spPr bwMode="auto">
          <a:xfrm>
            <a:off x="4352925" y="5810251"/>
            <a:ext cx="557212" cy="557213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60 h 176"/>
              <a:gd name="T8" fmla="*/ 16 w 176"/>
              <a:gd name="T9" fmla="*/ 176 h 176"/>
              <a:gd name="T10" fmla="*/ 160 w 176"/>
              <a:gd name="T11" fmla="*/ 176 h 176"/>
              <a:gd name="T12" fmla="*/ 176 w 176"/>
              <a:gd name="T13" fmla="*/ 160 h 176"/>
              <a:gd name="T14" fmla="*/ 176 w 176"/>
              <a:gd name="T15" fmla="*/ 16 h 176"/>
              <a:gd name="T16" fmla="*/ 160 w 176"/>
              <a:gd name="T17" fmla="*/ 0 h 176"/>
              <a:gd name="T18" fmla="*/ 168 w 176"/>
              <a:gd name="T19" fmla="*/ 160 h 176"/>
              <a:gd name="T20" fmla="*/ 160 w 176"/>
              <a:gd name="T21" fmla="*/ 168 h 176"/>
              <a:gd name="T22" fmla="*/ 16 w 176"/>
              <a:gd name="T23" fmla="*/ 168 h 176"/>
              <a:gd name="T24" fmla="*/ 8 w 176"/>
              <a:gd name="T25" fmla="*/ 160 h 176"/>
              <a:gd name="T26" fmla="*/ 8 w 176"/>
              <a:gd name="T27" fmla="*/ 16 h 176"/>
              <a:gd name="T28" fmla="*/ 16 w 176"/>
              <a:gd name="T29" fmla="*/ 8 h 176"/>
              <a:gd name="T30" fmla="*/ 160 w 176"/>
              <a:gd name="T31" fmla="*/ 8 h 176"/>
              <a:gd name="T32" fmla="*/ 168 w 176"/>
              <a:gd name="T33" fmla="*/ 16 h 176"/>
              <a:gd name="T34" fmla="*/ 168 w 176"/>
              <a:gd name="T35" fmla="*/ 160 h 176"/>
              <a:gd name="T36" fmla="*/ 88 w 176"/>
              <a:gd name="T37" fmla="*/ 40 h 176"/>
              <a:gd name="T38" fmla="*/ 40 w 176"/>
              <a:gd name="T39" fmla="*/ 88 h 176"/>
              <a:gd name="T40" fmla="*/ 88 w 176"/>
              <a:gd name="T41" fmla="*/ 136 h 176"/>
              <a:gd name="T42" fmla="*/ 136 w 176"/>
              <a:gd name="T43" fmla="*/ 88 h 176"/>
              <a:gd name="T44" fmla="*/ 88 w 176"/>
              <a:gd name="T45" fmla="*/ 40 h 176"/>
              <a:gd name="T46" fmla="*/ 88 w 176"/>
              <a:gd name="T47" fmla="*/ 48 h 176"/>
              <a:gd name="T48" fmla="*/ 113 w 176"/>
              <a:gd name="T49" fmla="*/ 57 h 176"/>
              <a:gd name="T50" fmla="*/ 92 w 176"/>
              <a:gd name="T51" fmla="*/ 70 h 176"/>
              <a:gd name="T52" fmla="*/ 76 w 176"/>
              <a:gd name="T53" fmla="*/ 50 h 176"/>
              <a:gd name="T54" fmla="*/ 88 w 176"/>
              <a:gd name="T55" fmla="*/ 48 h 176"/>
              <a:gd name="T56" fmla="*/ 68 w 176"/>
              <a:gd name="T57" fmla="*/ 53 h 176"/>
              <a:gd name="T58" fmla="*/ 84 w 176"/>
              <a:gd name="T59" fmla="*/ 73 h 176"/>
              <a:gd name="T60" fmla="*/ 49 w 176"/>
              <a:gd name="T61" fmla="*/ 80 h 176"/>
              <a:gd name="T62" fmla="*/ 68 w 176"/>
              <a:gd name="T63" fmla="*/ 53 h 176"/>
              <a:gd name="T64" fmla="*/ 48 w 176"/>
              <a:gd name="T65" fmla="*/ 88 h 176"/>
              <a:gd name="T66" fmla="*/ 88 w 176"/>
              <a:gd name="T67" fmla="*/ 80 h 176"/>
              <a:gd name="T68" fmla="*/ 92 w 176"/>
              <a:gd name="T69" fmla="*/ 88 h 176"/>
              <a:gd name="T70" fmla="*/ 59 w 176"/>
              <a:gd name="T71" fmla="*/ 115 h 176"/>
              <a:gd name="T72" fmla="*/ 48 w 176"/>
              <a:gd name="T73" fmla="*/ 88 h 176"/>
              <a:gd name="T74" fmla="*/ 88 w 176"/>
              <a:gd name="T75" fmla="*/ 128 h 176"/>
              <a:gd name="T76" fmla="*/ 65 w 176"/>
              <a:gd name="T77" fmla="*/ 121 h 176"/>
              <a:gd name="T78" fmla="*/ 95 w 176"/>
              <a:gd name="T79" fmla="*/ 96 h 176"/>
              <a:gd name="T80" fmla="*/ 100 w 176"/>
              <a:gd name="T81" fmla="*/ 126 h 176"/>
              <a:gd name="T82" fmla="*/ 88 w 176"/>
              <a:gd name="T83" fmla="*/ 128 h 176"/>
              <a:gd name="T84" fmla="*/ 108 w 176"/>
              <a:gd name="T85" fmla="*/ 123 h 176"/>
              <a:gd name="T86" fmla="*/ 103 w 176"/>
              <a:gd name="T87" fmla="*/ 94 h 176"/>
              <a:gd name="T88" fmla="*/ 116 w 176"/>
              <a:gd name="T89" fmla="*/ 92 h 176"/>
              <a:gd name="T90" fmla="*/ 128 w 176"/>
              <a:gd name="T91" fmla="*/ 93 h 176"/>
              <a:gd name="T92" fmla="*/ 108 w 176"/>
              <a:gd name="T93" fmla="*/ 123 h 176"/>
              <a:gd name="T94" fmla="*/ 116 w 176"/>
              <a:gd name="T95" fmla="*/ 84 h 176"/>
              <a:gd name="T96" fmla="*/ 100 w 176"/>
              <a:gd name="T97" fmla="*/ 86 h 176"/>
              <a:gd name="T98" fmla="*/ 96 w 176"/>
              <a:gd name="T99" fmla="*/ 77 h 176"/>
              <a:gd name="T100" fmla="*/ 119 w 176"/>
              <a:gd name="T101" fmla="*/ 63 h 176"/>
              <a:gd name="T102" fmla="*/ 128 w 176"/>
              <a:gd name="T103" fmla="*/ 85 h 176"/>
              <a:gd name="T104" fmla="*/ 116 w 176"/>
              <a:gd name="T105" fmla="*/ 8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98" y="48"/>
                  <a:pt x="106" y="51"/>
                  <a:pt x="113" y="57"/>
                </a:cubicBezTo>
                <a:cubicBezTo>
                  <a:pt x="107" y="62"/>
                  <a:pt x="100" y="67"/>
                  <a:pt x="92" y="70"/>
                </a:cubicBezTo>
                <a:cubicBezTo>
                  <a:pt x="87" y="63"/>
                  <a:pt x="82" y="56"/>
                  <a:pt x="76" y="50"/>
                </a:cubicBezTo>
                <a:cubicBezTo>
                  <a:pt x="80" y="49"/>
                  <a:pt x="84" y="48"/>
                  <a:pt x="88" y="48"/>
                </a:cubicBezTo>
                <a:moveTo>
                  <a:pt x="68" y="53"/>
                </a:moveTo>
                <a:cubicBezTo>
                  <a:pt x="74" y="59"/>
                  <a:pt x="80" y="66"/>
                  <a:pt x="84" y="73"/>
                </a:cubicBezTo>
                <a:cubicBezTo>
                  <a:pt x="73" y="77"/>
                  <a:pt x="61" y="80"/>
                  <a:pt x="49" y="80"/>
                </a:cubicBezTo>
                <a:cubicBezTo>
                  <a:pt x="51" y="69"/>
                  <a:pt x="58" y="59"/>
                  <a:pt x="68" y="53"/>
                </a:cubicBezTo>
                <a:moveTo>
                  <a:pt x="48" y="88"/>
                </a:moveTo>
                <a:cubicBezTo>
                  <a:pt x="62" y="88"/>
                  <a:pt x="76" y="85"/>
                  <a:pt x="88" y="80"/>
                </a:cubicBezTo>
                <a:cubicBezTo>
                  <a:pt x="90" y="83"/>
                  <a:pt x="91" y="86"/>
                  <a:pt x="92" y="88"/>
                </a:cubicBezTo>
                <a:cubicBezTo>
                  <a:pt x="78" y="94"/>
                  <a:pt x="67" y="103"/>
                  <a:pt x="59" y="115"/>
                </a:cubicBezTo>
                <a:cubicBezTo>
                  <a:pt x="52" y="108"/>
                  <a:pt x="48" y="99"/>
                  <a:pt x="48" y="88"/>
                </a:cubicBezTo>
                <a:moveTo>
                  <a:pt x="88" y="128"/>
                </a:moveTo>
                <a:cubicBezTo>
                  <a:pt x="79" y="128"/>
                  <a:pt x="71" y="125"/>
                  <a:pt x="65" y="121"/>
                </a:cubicBezTo>
                <a:cubicBezTo>
                  <a:pt x="72" y="109"/>
                  <a:pt x="82" y="101"/>
                  <a:pt x="95" y="96"/>
                </a:cubicBezTo>
                <a:cubicBezTo>
                  <a:pt x="98" y="105"/>
                  <a:pt x="100" y="116"/>
                  <a:pt x="100" y="126"/>
                </a:cubicBezTo>
                <a:cubicBezTo>
                  <a:pt x="96" y="127"/>
                  <a:pt x="92" y="128"/>
                  <a:pt x="88" y="128"/>
                </a:cubicBezTo>
                <a:moveTo>
                  <a:pt x="108" y="123"/>
                </a:moveTo>
                <a:cubicBezTo>
                  <a:pt x="107" y="113"/>
                  <a:pt x="106" y="103"/>
                  <a:pt x="103" y="94"/>
                </a:cubicBezTo>
                <a:cubicBezTo>
                  <a:pt x="107" y="93"/>
                  <a:pt x="111" y="92"/>
                  <a:pt x="116" y="92"/>
                </a:cubicBezTo>
                <a:cubicBezTo>
                  <a:pt x="120" y="92"/>
                  <a:pt x="124" y="93"/>
                  <a:pt x="128" y="93"/>
                </a:cubicBezTo>
                <a:cubicBezTo>
                  <a:pt x="126" y="106"/>
                  <a:pt x="118" y="117"/>
                  <a:pt x="108" y="123"/>
                </a:cubicBezTo>
                <a:moveTo>
                  <a:pt x="116" y="84"/>
                </a:moveTo>
                <a:cubicBezTo>
                  <a:pt x="110" y="84"/>
                  <a:pt x="105" y="85"/>
                  <a:pt x="100" y="86"/>
                </a:cubicBezTo>
                <a:cubicBezTo>
                  <a:pt x="99" y="83"/>
                  <a:pt x="97" y="80"/>
                  <a:pt x="96" y="77"/>
                </a:cubicBezTo>
                <a:cubicBezTo>
                  <a:pt x="104" y="73"/>
                  <a:pt x="112" y="68"/>
                  <a:pt x="119" y="63"/>
                </a:cubicBezTo>
                <a:cubicBezTo>
                  <a:pt x="124" y="69"/>
                  <a:pt x="127" y="77"/>
                  <a:pt x="128" y="85"/>
                </a:cubicBezTo>
                <a:cubicBezTo>
                  <a:pt x="124" y="84"/>
                  <a:pt x="120" y="84"/>
                  <a:pt x="116" y="8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59"/>
          <p:cNvSpPr>
            <a:spLocks noEditPoints="1"/>
          </p:cNvSpPr>
          <p:nvPr/>
        </p:nvSpPr>
        <p:spPr bwMode="auto">
          <a:xfrm>
            <a:off x="5467350" y="5810251"/>
            <a:ext cx="455612" cy="557213"/>
          </a:xfrm>
          <a:custGeom>
            <a:avLst/>
            <a:gdLst>
              <a:gd name="T0" fmla="*/ 66 w 144"/>
              <a:gd name="T1" fmla="*/ 105 h 176"/>
              <a:gd name="T2" fmla="*/ 77 w 144"/>
              <a:gd name="T3" fmla="*/ 103 h 176"/>
              <a:gd name="T4" fmla="*/ 71 w 144"/>
              <a:gd name="T5" fmla="*/ 96 h 176"/>
              <a:gd name="T6" fmla="*/ 68 w 144"/>
              <a:gd name="T7" fmla="*/ 115 h 176"/>
              <a:gd name="T8" fmla="*/ 68 w 144"/>
              <a:gd name="T9" fmla="*/ 123 h 176"/>
              <a:gd name="T10" fmla="*/ 59 w 144"/>
              <a:gd name="T11" fmla="*/ 127 h 176"/>
              <a:gd name="T12" fmla="*/ 79 w 144"/>
              <a:gd name="T13" fmla="*/ 119 h 176"/>
              <a:gd name="T14" fmla="*/ 45 w 144"/>
              <a:gd name="T15" fmla="*/ 96 h 176"/>
              <a:gd name="T16" fmla="*/ 36 w 144"/>
              <a:gd name="T17" fmla="*/ 128 h 176"/>
              <a:gd name="T18" fmla="*/ 43 w 144"/>
              <a:gd name="T19" fmla="*/ 117 h 176"/>
              <a:gd name="T20" fmla="*/ 55 w 144"/>
              <a:gd name="T21" fmla="*/ 113 h 176"/>
              <a:gd name="T22" fmla="*/ 54 w 144"/>
              <a:gd name="T23" fmla="*/ 99 h 176"/>
              <a:gd name="T24" fmla="*/ 45 w 144"/>
              <a:gd name="T25" fmla="*/ 111 h 176"/>
              <a:gd name="T26" fmla="*/ 43 w 144"/>
              <a:gd name="T27" fmla="*/ 102 h 176"/>
              <a:gd name="T28" fmla="*/ 51 w 144"/>
              <a:gd name="T29" fmla="*/ 106 h 176"/>
              <a:gd name="T30" fmla="*/ 104 w 144"/>
              <a:gd name="T31" fmla="*/ 0 h 176"/>
              <a:gd name="T32" fmla="*/ 0 w 144"/>
              <a:gd name="T33" fmla="*/ 16 h 176"/>
              <a:gd name="T34" fmla="*/ 16 w 144"/>
              <a:gd name="T35" fmla="*/ 176 h 176"/>
              <a:gd name="T36" fmla="*/ 144 w 144"/>
              <a:gd name="T37" fmla="*/ 160 h 176"/>
              <a:gd name="T38" fmla="*/ 104 w 144"/>
              <a:gd name="T39" fmla="*/ 0 h 176"/>
              <a:gd name="T40" fmla="*/ 128 w 144"/>
              <a:gd name="T41" fmla="*/ 168 h 176"/>
              <a:gd name="T42" fmla="*/ 8 w 144"/>
              <a:gd name="T43" fmla="*/ 160 h 176"/>
              <a:gd name="T44" fmla="*/ 16 w 144"/>
              <a:gd name="T45" fmla="*/ 8 h 176"/>
              <a:gd name="T46" fmla="*/ 88 w 144"/>
              <a:gd name="T47" fmla="*/ 48 h 176"/>
              <a:gd name="T48" fmla="*/ 136 w 144"/>
              <a:gd name="T49" fmla="*/ 56 h 176"/>
              <a:gd name="T50" fmla="*/ 96 w 144"/>
              <a:gd name="T51" fmla="*/ 48 h 176"/>
              <a:gd name="T52" fmla="*/ 100 w 144"/>
              <a:gd name="T53" fmla="*/ 8 h 176"/>
              <a:gd name="T54" fmla="*/ 96 w 144"/>
              <a:gd name="T55" fmla="*/ 48 h 176"/>
              <a:gd name="T56" fmla="*/ 84 w 144"/>
              <a:gd name="T57" fmla="*/ 128 h 176"/>
              <a:gd name="T58" fmla="*/ 106 w 144"/>
              <a:gd name="T59" fmla="*/ 124 h 176"/>
              <a:gd name="T60" fmla="*/ 105 w 144"/>
              <a:gd name="T61" fmla="*/ 99 h 176"/>
              <a:gd name="T62" fmla="*/ 84 w 144"/>
              <a:gd name="T63" fmla="*/ 97 h 176"/>
              <a:gd name="T64" fmla="*/ 93 w 144"/>
              <a:gd name="T65" fmla="*/ 123 h 176"/>
              <a:gd name="T66" fmla="*/ 91 w 144"/>
              <a:gd name="T67" fmla="*/ 102 h 176"/>
              <a:gd name="T68" fmla="*/ 103 w 144"/>
              <a:gd name="T6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4" h="176">
                <a:moveTo>
                  <a:pt x="72" y="109"/>
                </a:moveTo>
                <a:cubicBezTo>
                  <a:pt x="68" y="108"/>
                  <a:pt x="66" y="107"/>
                  <a:pt x="66" y="105"/>
                </a:cubicBezTo>
                <a:cubicBezTo>
                  <a:pt x="66" y="103"/>
                  <a:pt x="68" y="102"/>
                  <a:pt x="71" y="102"/>
                </a:cubicBezTo>
                <a:cubicBezTo>
                  <a:pt x="73" y="102"/>
                  <a:pt x="76" y="103"/>
                  <a:pt x="77" y="103"/>
                </a:cubicBezTo>
                <a:cubicBezTo>
                  <a:pt x="78" y="97"/>
                  <a:pt x="78" y="97"/>
                  <a:pt x="78" y="97"/>
                </a:cubicBezTo>
                <a:cubicBezTo>
                  <a:pt x="77" y="97"/>
                  <a:pt x="74" y="96"/>
                  <a:pt x="71" y="96"/>
                </a:cubicBezTo>
                <a:cubicBezTo>
                  <a:pt x="64" y="96"/>
                  <a:pt x="59" y="100"/>
                  <a:pt x="59" y="105"/>
                </a:cubicBezTo>
                <a:cubicBezTo>
                  <a:pt x="59" y="110"/>
                  <a:pt x="63" y="113"/>
                  <a:pt x="68" y="115"/>
                </a:cubicBezTo>
                <a:cubicBezTo>
                  <a:pt x="71" y="116"/>
                  <a:pt x="73" y="117"/>
                  <a:pt x="73" y="119"/>
                </a:cubicBezTo>
                <a:cubicBezTo>
                  <a:pt x="73" y="121"/>
                  <a:pt x="71" y="123"/>
                  <a:pt x="68" y="123"/>
                </a:cubicBezTo>
                <a:cubicBezTo>
                  <a:pt x="65" y="123"/>
                  <a:pt x="62" y="122"/>
                  <a:pt x="60" y="121"/>
                </a:cubicBezTo>
                <a:cubicBezTo>
                  <a:pt x="59" y="127"/>
                  <a:pt x="59" y="127"/>
                  <a:pt x="59" y="127"/>
                </a:cubicBezTo>
                <a:cubicBezTo>
                  <a:pt x="61" y="128"/>
                  <a:pt x="64" y="128"/>
                  <a:pt x="67" y="128"/>
                </a:cubicBezTo>
                <a:cubicBezTo>
                  <a:pt x="76" y="128"/>
                  <a:pt x="79" y="124"/>
                  <a:pt x="79" y="119"/>
                </a:cubicBezTo>
                <a:cubicBezTo>
                  <a:pt x="79" y="114"/>
                  <a:pt x="77" y="111"/>
                  <a:pt x="72" y="109"/>
                </a:cubicBezTo>
                <a:moveTo>
                  <a:pt x="45" y="96"/>
                </a:moveTo>
                <a:cubicBezTo>
                  <a:pt x="41" y="96"/>
                  <a:pt x="38" y="96"/>
                  <a:pt x="36" y="97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3" y="117"/>
                  <a:pt x="44" y="117"/>
                  <a:pt x="45" y="117"/>
                </a:cubicBezTo>
                <a:cubicBezTo>
                  <a:pt x="49" y="117"/>
                  <a:pt x="53" y="116"/>
                  <a:pt x="55" y="113"/>
                </a:cubicBezTo>
                <a:cubicBezTo>
                  <a:pt x="57" y="112"/>
                  <a:pt x="58" y="109"/>
                  <a:pt x="58" y="106"/>
                </a:cubicBezTo>
                <a:cubicBezTo>
                  <a:pt x="58" y="103"/>
                  <a:pt x="56" y="100"/>
                  <a:pt x="54" y="99"/>
                </a:cubicBezTo>
                <a:cubicBezTo>
                  <a:pt x="52" y="97"/>
                  <a:pt x="49" y="96"/>
                  <a:pt x="45" y="96"/>
                </a:cubicBezTo>
                <a:moveTo>
                  <a:pt x="45" y="111"/>
                </a:moveTo>
                <a:cubicBezTo>
                  <a:pt x="44" y="111"/>
                  <a:pt x="43" y="111"/>
                  <a:pt x="43" y="111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3" y="102"/>
                  <a:pt x="44" y="101"/>
                  <a:pt x="46" y="101"/>
                </a:cubicBezTo>
                <a:cubicBezTo>
                  <a:pt x="49" y="101"/>
                  <a:pt x="51" y="103"/>
                  <a:pt x="51" y="106"/>
                </a:cubicBezTo>
                <a:cubicBezTo>
                  <a:pt x="51" y="109"/>
                  <a:pt x="49" y="111"/>
                  <a:pt x="45" y="111"/>
                </a:cubicBezTo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4"/>
                  <a:pt x="144" y="44"/>
                  <a:pt x="144" y="44"/>
                </a:cubicBezTo>
                <a:lnTo>
                  <a:pt x="104" y="0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52"/>
                  <a:pt x="92" y="56"/>
                  <a:pt x="96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60"/>
                </a:lnTo>
                <a:close/>
                <a:moveTo>
                  <a:pt x="96" y="48"/>
                </a:moveTo>
                <a:cubicBezTo>
                  <a:pt x="96" y="8"/>
                  <a:pt x="96" y="8"/>
                  <a:pt x="96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36" y="48"/>
                  <a:pt x="136" y="48"/>
                  <a:pt x="136" y="48"/>
                </a:cubicBezTo>
                <a:lnTo>
                  <a:pt x="96" y="48"/>
                </a:lnTo>
                <a:close/>
                <a:moveTo>
                  <a:pt x="84" y="97"/>
                </a:moveTo>
                <a:cubicBezTo>
                  <a:pt x="84" y="128"/>
                  <a:pt x="84" y="128"/>
                  <a:pt x="84" y="128"/>
                </a:cubicBezTo>
                <a:cubicBezTo>
                  <a:pt x="86" y="128"/>
                  <a:pt x="88" y="128"/>
                  <a:pt x="92" y="128"/>
                </a:cubicBezTo>
                <a:cubicBezTo>
                  <a:pt x="98" y="128"/>
                  <a:pt x="102" y="127"/>
                  <a:pt x="106" y="124"/>
                </a:cubicBezTo>
                <a:cubicBezTo>
                  <a:pt x="108" y="122"/>
                  <a:pt x="110" y="117"/>
                  <a:pt x="110" y="111"/>
                </a:cubicBezTo>
                <a:cubicBezTo>
                  <a:pt x="110" y="106"/>
                  <a:pt x="109" y="102"/>
                  <a:pt x="105" y="99"/>
                </a:cubicBezTo>
                <a:cubicBezTo>
                  <a:pt x="103" y="97"/>
                  <a:pt x="99" y="96"/>
                  <a:pt x="93" y="96"/>
                </a:cubicBezTo>
                <a:cubicBezTo>
                  <a:pt x="90" y="96"/>
                  <a:pt x="87" y="96"/>
                  <a:pt x="84" y="97"/>
                </a:cubicBezTo>
                <a:moveTo>
                  <a:pt x="103" y="112"/>
                </a:moveTo>
                <a:cubicBezTo>
                  <a:pt x="103" y="119"/>
                  <a:pt x="99" y="123"/>
                  <a:pt x="93" y="123"/>
                </a:cubicBezTo>
                <a:cubicBezTo>
                  <a:pt x="92" y="123"/>
                  <a:pt x="92" y="123"/>
                  <a:pt x="91" y="123"/>
                </a:cubicBezTo>
                <a:cubicBezTo>
                  <a:pt x="91" y="102"/>
                  <a:pt x="91" y="102"/>
                  <a:pt x="91" y="102"/>
                </a:cubicBezTo>
                <a:cubicBezTo>
                  <a:pt x="92" y="102"/>
                  <a:pt x="93" y="102"/>
                  <a:pt x="94" y="102"/>
                </a:cubicBezTo>
                <a:cubicBezTo>
                  <a:pt x="100" y="102"/>
                  <a:pt x="103" y="105"/>
                  <a:pt x="103" y="11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0"/>
          <p:cNvSpPr>
            <a:spLocks noEditPoints="1"/>
          </p:cNvSpPr>
          <p:nvPr/>
        </p:nvSpPr>
        <p:spPr bwMode="auto">
          <a:xfrm>
            <a:off x="6530975" y="5810251"/>
            <a:ext cx="455612" cy="557213"/>
          </a:xfrm>
          <a:custGeom>
            <a:avLst/>
            <a:gdLst>
              <a:gd name="T0" fmla="*/ 63 w 144"/>
              <a:gd name="T1" fmla="*/ 96 h 176"/>
              <a:gd name="T2" fmla="*/ 54 w 144"/>
              <a:gd name="T3" fmla="*/ 128 h 176"/>
              <a:gd name="T4" fmla="*/ 61 w 144"/>
              <a:gd name="T5" fmla="*/ 128 h 176"/>
              <a:gd name="T6" fmla="*/ 63 w 144"/>
              <a:gd name="T7" fmla="*/ 120 h 176"/>
              <a:gd name="T8" fmla="*/ 72 w 144"/>
              <a:gd name="T9" fmla="*/ 120 h 176"/>
              <a:gd name="T10" fmla="*/ 74 w 144"/>
              <a:gd name="T11" fmla="*/ 128 h 176"/>
              <a:gd name="T12" fmla="*/ 81 w 144"/>
              <a:gd name="T13" fmla="*/ 128 h 176"/>
              <a:gd name="T14" fmla="*/ 72 w 144"/>
              <a:gd name="T15" fmla="*/ 96 h 176"/>
              <a:gd name="T16" fmla="*/ 63 w 144"/>
              <a:gd name="T17" fmla="*/ 96 h 176"/>
              <a:gd name="T18" fmla="*/ 64 w 144"/>
              <a:gd name="T19" fmla="*/ 114 h 176"/>
              <a:gd name="T20" fmla="*/ 66 w 144"/>
              <a:gd name="T21" fmla="*/ 108 h 176"/>
              <a:gd name="T22" fmla="*/ 67 w 144"/>
              <a:gd name="T23" fmla="*/ 102 h 176"/>
              <a:gd name="T24" fmla="*/ 67 w 144"/>
              <a:gd name="T25" fmla="*/ 102 h 176"/>
              <a:gd name="T26" fmla="*/ 69 w 144"/>
              <a:gd name="T27" fmla="*/ 108 h 176"/>
              <a:gd name="T28" fmla="*/ 71 w 144"/>
              <a:gd name="T29" fmla="*/ 114 h 176"/>
              <a:gd name="T30" fmla="*/ 64 w 144"/>
              <a:gd name="T31" fmla="*/ 114 h 176"/>
              <a:gd name="T32" fmla="*/ 104 w 144"/>
              <a:gd name="T33" fmla="*/ 0 h 176"/>
              <a:gd name="T34" fmla="*/ 16 w 144"/>
              <a:gd name="T35" fmla="*/ 0 h 176"/>
              <a:gd name="T36" fmla="*/ 0 w 144"/>
              <a:gd name="T37" fmla="*/ 16 h 176"/>
              <a:gd name="T38" fmla="*/ 0 w 144"/>
              <a:gd name="T39" fmla="*/ 160 h 176"/>
              <a:gd name="T40" fmla="*/ 16 w 144"/>
              <a:gd name="T41" fmla="*/ 176 h 176"/>
              <a:gd name="T42" fmla="*/ 128 w 144"/>
              <a:gd name="T43" fmla="*/ 176 h 176"/>
              <a:gd name="T44" fmla="*/ 144 w 144"/>
              <a:gd name="T45" fmla="*/ 160 h 176"/>
              <a:gd name="T46" fmla="*/ 144 w 144"/>
              <a:gd name="T47" fmla="*/ 44 h 176"/>
              <a:gd name="T48" fmla="*/ 104 w 144"/>
              <a:gd name="T49" fmla="*/ 0 h 176"/>
              <a:gd name="T50" fmla="*/ 136 w 144"/>
              <a:gd name="T51" fmla="*/ 160 h 176"/>
              <a:gd name="T52" fmla="*/ 128 w 144"/>
              <a:gd name="T53" fmla="*/ 168 h 176"/>
              <a:gd name="T54" fmla="*/ 16 w 144"/>
              <a:gd name="T55" fmla="*/ 168 h 176"/>
              <a:gd name="T56" fmla="*/ 8 w 144"/>
              <a:gd name="T57" fmla="*/ 160 h 176"/>
              <a:gd name="T58" fmla="*/ 8 w 144"/>
              <a:gd name="T59" fmla="*/ 16 h 176"/>
              <a:gd name="T60" fmla="*/ 16 w 144"/>
              <a:gd name="T61" fmla="*/ 8 h 176"/>
              <a:gd name="T62" fmla="*/ 88 w 144"/>
              <a:gd name="T63" fmla="*/ 8 h 176"/>
              <a:gd name="T64" fmla="*/ 88 w 144"/>
              <a:gd name="T65" fmla="*/ 48 h 176"/>
              <a:gd name="T66" fmla="*/ 96 w 144"/>
              <a:gd name="T67" fmla="*/ 56 h 176"/>
              <a:gd name="T68" fmla="*/ 136 w 144"/>
              <a:gd name="T69" fmla="*/ 56 h 176"/>
              <a:gd name="T70" fmla="*/ 136 w 144"/>
              <a:gd name="T71" fmla="*/ 160 h 176"/>
              <a:gd name="T72" fmla="*/ 96 w 144"/>
              <a:gd name="T73" fmla="*/ 48 h 176"/>
              <a:gd name="T74" fmla="*/ 96 w 144"/>
              <a:gd name="T75" fmla="*/ 8 h 176"/>
              <a:gd name="T76" fmla="*/ 100 w 144"/>
              <a:gd name="T77" fmla="*/ 8 h 176"/>
              <a:gd name="T78" fmla="*/ 136 w 144"/>
              <a:gd name="T79" fmla="*/ 48 h 176"/>
              <a:gd name="T80" fmla="*/ 96 w 144"/>
              <a:gd name="T81" fmla="*/ 48 h 176"/>
              <a:gd name="T82" fmla="*/ 84 w 144"/>
              <a:gd name="T83" fmla="*/ 128 h 176"/>
              <a:gd name="T84" fmla="*/ 91 w 144"/>
              <a:gd name="T85" fmla="*/ 128 h 176"/>
              <a:gd name="T86" fmla="*/ 91 w 144"/>
              <a:gd name="T87" fmla="*/ 96 h 176"/>
              <a:gd name="T88" fmla="*/ 84 w 144"/>
              <a:gd name="T89" fmla="*/ 96 h 176"/>
              <a:gd name="T90" fmla="*/ 84 w 144"/>
              <a:gd name="T91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4" h="176">
                <a:moveTo>
                  <a:pt x="63" y="96"/>
                </a:moveTo>
                <a:cubicBezTo>
                  <a:pt x="54" y="128"/>
                  <a:pt x="54" y="128"/>
                  <a:pt x="54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72" y="96"/>
                  <a:pt x="72" y="96"/>
                  <a:pt x="72" y="96"/>
                </a:cubicBezTo>
                <a:lnTo>
                  <a:pt x="63" y="96"/>
                </a:lnTo>
                <a:close/>
                <a:moveTo>
                  <a:pt x="64" y="114"/>
                </a:moveTo>
                <a:cubicBezTo>
                  <a:pt x="66" y="108"/>
                  <a:pt x="66" y="108"/>
                  <a:pt x="66" y="108"/>
                </a:cubicBezTo>
                <a:cubicBezTo>
                  <a:pt x="66" y="106"/>
                  <a:pt x="67" y="104"/>
                  <a:pt x="67" y="102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8" y="104"/>
                  <a:pt x="68" y="106"/>
                  <a:pt x="69" y="108"/>
                </a:cubicBezTo>
                <a:cubicBezTo>
                  <a:pt x="71" y="114"/>
                  <a:pt x="71" y="114"/>
                  <a:pt x="71" y="114"/>
                </a:cubicBezTo>
                <a:lnTo>
                  <a:pt x="64" y="114"/>
                </a:lnTo>
                <a:close/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4"/>
                  <a:pt x="144" y="44"/>
                  <a:pt x="144" y="44"/>
                </a:cubicBezTo>
                <a:lnTo>
                  <a:pt x="104" y="0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52"/>
                  <a:pt x="92" y="56"/>
                  <a:pt x="96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60"/>
                </a:lnTo>
                <a:close/>
                <a:moveTo>
                  <a:pt x="96" y="48"/>
                </a:moveTo>
                <a:cubicBezTo>
                  <a:pt x="96" y="8"/>
                  <a:pt x="96" y="8"/>
                  <a:pt x="96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36" y="48"/>
                  <a:pt x="136" y="48"/>
                  <a:pt x="136" y="48"/>
                </a:cubicBezTo>
                <a:lnTo>
                  <a:pt x="96" y="48"/>
                </a:lnTo>
                <a:close/>
                <a:moveTo>
                  <a:pt x="84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96"/>
                  <a:pt x="91" y="96"/>
                  <a:pt x="91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1"/>
          <p:cNvSpPr>
            <a:spLocks noEditPoints="1"/>
          </p:cNvSpPr>
          <p:nvPr/>
        </p:nvSpPr>
        <p:spPr bwMode="auto">
          <a:xfrm>
            <a:off x="7594600" y="5810251"/>
            <a:ext cx="455612" cy="557213"/>
          </a:xfrm>
          <a:custGeom>
            <a:avLst/>
            <a:gdLst>
              <a:gd name="T0" fmla="*/ 36 w 144"/>
              <a:gd name="T1" fmla="*/ 97 h 176"/>
              <a:gd name="T2" fmla="*/ 43 w 144"/>
              <a:gd name="T3" fmla="*/ 128 h 176"/>
              <a:gd name="T4" fmla="*/ 45 w 144"/>
              <a:gd name="T5" fmla="*/ 117 h 176"/>
              <a:gd name="T6" fmla="*/ 58 w 144"/>
              <a:gd name="T7" fmla="*/ 106 h 176"/>
              <a:gd name="T8" fmla="*/ 45 w 144"/>
              <a:gd name="T9" fmla="*/ 96 h 176"/>
              <a:gd name="T10" fmla="*/ 43 w 144"/>
              <a:gd name="T11" fmla="*/ 111 h 176"/>
              <a:gd name="T12" fmla="*/ 46 w 144"/>
              <a:gd name="T13" fmla="*/ 101 h 176"/>
              <a:gd name="T14" fmla="*/ 45 w 144"/>
              <a:gd name="T15" fmla="*/ 111 h 176"/>
              <a:gd name="T16" fmla="*/ 60 w 144"/>
              <a:gd name="T17" fmla="*/ 97 h 176"/>
              <a:gd name="T18" fmla="*/ 68 w 144"/>
              <a:gd name="T19" fmla="*/ 128 h 176"/>
              <a:gd name="T20" fmla="*/ 86 w 144"/>
              <a:gd name="T21" fmla="*/ 111 h 176"/>
              <a:gd name="T22" fmla="*/ 69 w 144"/>
              <a:gd name="T23" fmla="*/ 96 h 176"/>
              <a:gd name="T24" fmla="*/ 67 w 144"/>
              <a:gd name="T25" fmla="*/ 123 h 176"/>
              <a:gd name="T26" fmla="*/ 70 w 144"/>
              <a:gd name="T27" fmla="*/ 102 h 176"/>
              <a:gd name="T28" fmla="*/ 69 w 144"/>
              <a:gd name="T29" fmla="*/ 123 h 176"/>
              <a:gd name="T30" fmla="*/ 16 w 144"/>
              <a:gd name="T31" fmla="*/ 0 h 176"/>
              <a:gd name="T32" fmla="*/ 0 w 144"/>
              <a:gd name="T33" fmla="*/ 160 h 176"/>
              <a:gd name="T34" fmla="*/ 128 w 144"/>
              <a:gd name="T35" fmla="*/ 176 h 176"/>
              <a:gd name="T36" fmla="*/ 144 w 144"/>
              <a:gd name="T37" fmla="*/ 44 h 176"/>
              <a:gd name="T38" fmla="*/ 136 w 144"/>
              <a:gd name="T39" fmla="*/ 160 h 176"/>
              <a:gd name="T40" fmla="*/ 16 w 144"/>
              <a:gd name="T41" fmla="*/ 168 h 176"/>
              <a:gd name="T42" fmla="*/ 8 w 144"/>
              <a:gd name="T43" fmla="*/ 16 h 176"/>
              <a:gd name="T44" fmla="*/ 88 w 144"/>
              <a:gd name="T45" fmla="*/ 8 h 176"/>
              <a:gd name="T46" fmla="*/ 96 w 144"/>
              <a:gd name="T47" fmla="*/ 56 h 176"/>
              <a:gd name="T48" fmla="*/ 136 w 144"/>
              <a:gd name="T49" fmla="*/ 160 h 176"/>
              <a:gd name="T50" fmla="*/ 96 w 144"/>
              <a:gd name="T51" fmla="*/ 8 h 176"/>
              <a:gd name="T52" fmla="*/ 136 w 144"/>
              <a:gd name="T53" fmla="*/ 48 h 176"/>
              <a:gd name="T54" fmla="*/ 92 w 144"/>
              <a:gd name="T55" fmla="*/ 128 h 176"/>
              <a:gd name="T56" fmla="*/ 99 w 144"/>
              <a:gd name="T57" fmla="*/ 115 h 176"/>
              <a:gd name="T58" fmla="*/ 110 w 144"/>
              <a:gd name="T59" fmla="*/ 109 h 176"/>
              <a:gd name="T60" fmla="*/ 99 w 144"/>
              <a:gd name="T61" fmla="*/ 102 h 176"/>
              <a:gd name="T62" fmla="*/ 110 w 144"/>
              <a:gd name="T63" fmla="*/ 96 h 176"/>
              <a:gd name="T64" fmla="*/ 92 w 144"/>
              <a:gd name="T6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4" h="176">
                <a:moveTo>
                  <a:pt x="45" y="96"/>
                </a:moveTo>
                <a:cubicBezTo>
                  <a:pt x="41" y="96"/>
                  <a:pt x="38" y="96"/>
                  <a:pt x="36" y="97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9" y="117"/>
                  <a:pt x="53" y="116"/>
                  <a:pt x="55" y="113"/>
                </a:cubicBezTo>
                <a:cubicBezTo>
                  <a:pt x="57" y="112"/>
                  <a:pt x="58" y="109"/>
                  <a:pt x="58" y="106"/>
                </a:cubicBezTo>
                <a:cubicBezTo>
                  <a:pt x="58" y="103"/>
                  <a:pt x="56" y="100"/>
                  <a:pt x="54" y="99"/>
                </a:cubicBezTo>
                <a:cubicBezTo>
                  <a:pt x="52" y="97"/>
                  <a:pt x="49" y="96"/>
                  <a:pt x="45" y="96"/>
                </a:cubicBezTo>
                <a:moveTo>
                  <a:pt x="45" y="111"/>
                </a:moveTo>
                <a:cubicBezTo>
                  <a:pt x="44" y="111"/>
                  <a:pt x="43" y="111"/>
                  <a:pt x="43" y="111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3" y="102"/>
                  <a:pt x="44" y="101"/>
                  <a:pt x="46" y="101"/>
                </a:cubicBezTo>
                <a:cubicBezTo>
                  <a:pt x="49" y="101"/>
                  <a:pt x="51" y="103"/>
                  <a:pt x="51" y="106"/>
                </a:cubicBezTo>
                <a:cubicBezTo>
                  <a:pt x="51" y="109"/>
                  <a:pt x="49" y="111"/>
                  <a:pt x="45" y="111"/>
                </a:cubicBezTo>
                <a:moveTo>
                  <a:pt x="69" y="96"/>
                </a:moveTo>
                <a:cubicBezTo>
                  <a:pt x="66" y="96"/>
                  <a:pt x="63" y="96"/>
                  <a:pt x="60" y="97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2" y="128"/>
                  <a:pt x="64" y="128"/>
                  <a:pt x="68" y="128"/>
                </a:cubicBezTo>
                <a:cubicBezTo>
                  <a:pt x="74" y="128"/>
                  <a:pt x="78" y="127"/>
                  <a:pt x="82" y="124"/>
                </a:cubicBezTo>
                <a:cubicBezTo>
                  <a:pt x="84" y="122"/>
                  <a:pt x="86" y="117"/>
                  <a:pt x="86" y="111"/>
                </a:cubicBezTo>
                <a:cubicBezTo>
                  <a:pt x="86" y="106"/>
                  <a:pt x="85" y="102"/>
                  <a:pt x="81" y="99"/>
                </a:cubicBezTo>
                <a:cubicBezTo>
                  <a:pt x="79" y="97"/>
                  <a:pt x="75" y="96"/>
                  <a:pt x="69" y="96"/>
                </a:cubicBezTo>
                <a:moveTo>
                  <a:pt x="69" y="123"/>
                </a:moveTo>
                <a:cubicBezTo>
                  <a:pt x="68" y="123"/>
                  <a:pt x="68" y="123"/>
                  <a:pt x="67" y="123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8" y="102"/>
                  <a:pt x="69" y="102"/>
                  <a:pt x="70" y="102"/>
                </a:cubicBezTo>
                <a:cubicBezTo>
                  <a:pt x="76" y="102"/>
                  <a:pt x="79" y="105"/>
                  <a:pt x="79" y="112"/>
                </a:cubicBezTo>
                <a:cubicBezTo>
                  <a:pt x="79" y="119"/>
                  <a:pt x="75" y="123"/>
                  <a:pt x="69" y="123"/>
                </a:cubicBezTo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4"/>
                  <a:pt x="144" y="44"/>
                  <a:pt x="144" y="44"/>
                </a:cubicBezTo>
                <a:lnTo>
                  <a:pt x="104" y="0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52"/>
                  <a:pt x="92" y="56"/>
                  <a:pt x="96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60"/>
                </a:lnTo>
                <a:close/>
                <a:moveTo>
                  <a:pt x="96" y="48"/>
                </a:moveTo>
                <a:cubicBezTo>
                  <a:pt x="96" y="8"/>
                  <a:pt x="96" y="8"/>
                  <a:pt x="96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36" y="48"/>
                  <a:pt x="136" y="48"/>
                  <a:pt x="136" y="48"/>
                </a:cubicBezTo>
                <a:lnTo>
                  <a:pt x="96" y="48"/>
                </a:lnTo>
                <a:close/>
                <a:moveTo>
                  <a:pt x="92" y="128"/>
                </a:moveTo>
                <a:cubicBezTo>
                  <a:pt x="99" y="128"/>
                  <a:pt x="99" y="128"/>
                  <a:pt x="99" y="128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110" y="115"/>
                  <a:pt x="110" y="115"/>
                  <a:pt x="110" y="115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92" y="96"/>
                  <a:pt x="92" y="96"/>
                  <a:pt x="92" y="96"/>
                </a:cubicBezTo>
                <a:lnTo>
                  <a:pt x="92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2"/>
          <p:cNvSpPr>
            <a:spLocks noEditPoints="1"/>
          </p:cNvSpPr>
          <p:nvPr/>
        </p:nvSpPr>
        <p:spPr bwMode="auto">
          <a:xfrm>
            <a:off x="8656638" y="5810251"/>
            <a:ext cx="457200" cy="557213"/>
          </a:xfrm>
          <a:custGeom>
            <a:avLst/>
            <a:gdLst>
              <a:gd name="T0" fmla="*/ 56 w 144"/>
              <a:gd name="T1" fmla="*/ 115 h 176"/>
              <a:gd name="T2" fmla="*/ 61 w 144"/>
              <a:gd name="T3" fmla="*/ 115 h 176"/>
              <a:gd name="T4" fmla="*/ 61 w 144"/>
              <a:gd name="T5" fmla="*/ 122 h 176"/>
              <a:gd name="T6" fmla="*/ 57 w 144"/>
              <a:gd name="T7" fmla="*/ 123 h 176"/>
              <a:gd name="T8" fmla="*/ 48 w 144"/>
              <a:gd name="T9" fmla="*/ 112 h 176"/>
              <a:gd name="T10" fmla="*/ 58 w 144"/>
              <a:gd name="T11" fmla="*/ 102 h 176"/>
              <a:gd name="T12" fmla="*/ 65 w 144"/>
              <a:gd name="T13" fmla="*/ 103 h 176"/>
              <a:gd name="T14" fmla="*/ 66 w 144"/>
              <a:gd name="T15" fmla="*/ 98 h 176"/>
              <a:gd name="T16" fmla="*/ 58 w 144"/>
              <a:gd name="T17" fmla="*/ 96 h 176"/>
              <a:gd name="T18" fmla="*/ 41 w 144"/>
              <a:gd name="T19" fmla="*/ 113 h 176"/>
              <a:gd name="T20" fmla="*/ 45 w 144"/>
              <a:gd name="T21" fmla="*/ 124 h 176"/>
              <a:gd name="T22" fmla="*/ 57 w 144"/>
              <a:gd name="T23" fmla="*/ 128 h 176"/>
              <a:gd name="T24" fmla="*/ 67 w 144"/>
              <a:gd name="T25" fmla="*/ 127 h 176"/>
              <a:gd name="T26" fmla="*/ 67 w 144"/>
              <a:gd name="T27" fmla="*/ 110 h 176"/>
              <a:gd name="T28" fmla="*/ 56 w 144"/>
              <a:gd name="T29" fmla="*/ 110 h 176"/>
              <a:gd name="T30" fmla="*/ 56 w 144"/>
              <a:gd name="T31" fmla="*/ 115 h 176"/>
              <a:gd name="T32" fmla="*/ 74 w 144"/>
              <a:gd name="T33" fmla="*/ 128 h 176"/>
              <a:gd name="T34" fmla="*/ 81 w 144"/>
              <a:gd name="T35" fmla="*/ 128 h 176"/>
              <a:gd name="T36" fmla="*/ 81 w 144"/>
              <a:gd name="T37" fmla="*/ 96 h 176"/>
              <a:gd name="T38" fmla="*/ 74 w 144"/>
              <a:gd name="T39" fmla="*/ 96 h 176"/>
              <a:gd name="T40" fmla="*/ 74 w 144"/>
              <a:gd name="T41" fmla="*/ 128 h 176"/>
              <a:gd name="T42" fmla="*/ 104 w 144"/>
              <a:gd name="T43" fmla="*/ 0 h 176"/>
              <a:gd name="T44" fmla="*/ 16 w 144"/>
              <a:gd name="T45" fmla="*/ 0 h 176"/>
              <a:gd name="T46" fmla="*/ 0 w 144"/>
              <a:gd name="T47" fmla="*/ 16 h 176"/>
              <a:gd name="T48" fmla="*/ 0 w 144"/>
              <a:gd name="T49" fmla="*/ 160 h 176"/>
              <a:gd name="T50" fmla="*/ 16 w 144"/>
              <a:gd name="T51" fmla="*/ 176 h 176"/>
              <a:gd name="T52" fmla="*/ 128 w 144"/>
              <a:gd name="T53" fmla="*/ 176 h 176"/>
              <a:gd name="T54" fmla="*/ 144 w 144"/>
              <a:gd name="T55" fmla="*/ 160 h 176"/>
              <a:gd name="T56" fmla="*/ 144 w 144"/>
              <a:gd name="T57" fmla="*/ 44 h 176"/>
              <a:gd name="T58" fmla="*/ 104 w 144"/>
              <a:gd name="T59" fmla="*/ 0 h 176"/>
              <a:gd name="T60" fmla="*/ 136 w 144"/>
              <a:gd name="T61" fmla="*/ 160 h 176"/>
              <a:gd name="T62" fmla="*/ 128 w 144"/>
              <a:gd name="T63" fmla="*/ 168 h 176"/>
              <a:gd name="T64" fmla="*/ 16 w 144"/>
              <a:gd name="T65" fmla="*/ 168 h 176"/>
              <a:gd name="T66" fmla="*/ 8 w 144"/>
              <a:gd name="T67" fmla="*/ 160 h 176"/>
              <a:gd name="T68" fmla="*/ 8 w 144"/>
              <a:gd name="T69" fmla="*/ 16 h 176"/>
              <a:gd name="T70" fmla="*/ 16 w 144"/>
              <a:gd name="T71" fmla="*/ 8 h 176"/>
              <a:gd name="T72" fmla="*/ 88 w 144"/>
              <a:gd name="T73" fmla="*/ 8 h 176"/>
              <a:gd name="T74" fmla="*/ 88 w 144"/>
              <a:gd name="T75" fmla="*/ 48 h 176"/>
              <a:gd name="T76" fmla="*/ 96 w 144"/>
              <a:gd name="T77" fmla="*/ 56 h 176"/>
              <a:gd name="T78" fmla="*/ 136 w 144"/>
              <a:gd name="T79" fmla="*/ 56 h 176"/>
              <a:gd name="T80" fmla="*/ 136 w 144"/>
              <a:gd name="T81" fmla="*/ 160 h 176"/>
              <a:gd name="T82" fmla="*/ 96 w 144"/>
              <a:gd name="T83" fmla="*/ 48 h 176"/>
              <a:gd name="T84" fmla="*/ 96 w 144"/>
              <a:gd name="T85" fmla="*/ 8 h 176"/>
              <a:gd name="T86" fmla="*/ 100 w 144"/>
              <a:gd name="T87" fmla="*/ 8 h 176"/>
              <a:gd name="T88" fmla="*/ 136 w 144"/>
              <a:gd name="T89" fmla="*/ 48 h 176"/>
              <a:gd name="T90" fmla="*/ 96 w 144"/>
              <a:gd name="T91" fmla="*/ 48 h 176"/>
              <a:gd name="T92" fmla="*/ 86 w 144"/>
              <a:gd name="T93" fmla="*/ 128 h 176"/>
              <a:gd name="T94" fmla="*/ 93 w 144"/>
              <a:gd name="T95" fmla="*/ 128 h 176"/>
              <a:gd name="T96" fmla="*/ 93 w 144"/>
              <a:gd name="T97" fmla="*/ 115 h 176"/>
              <a:gd name="T98" fmla="*/ 104 w 144"/>
              <a:gd name="T99" fmla="*/ 115 h 176"/>
              <a:gd name="T100" fmla="*/ 104 w 144"/>
              <a:gd name="T101" fmla="*/ 109 h 176"/>
              <a:gd name="T102" fmla="*/ 93 w 144"/>
              <a:gd name="T103" fmla="*/ 109 h 176"/>
              <a:gd name="T104" fmla="*/ 93 w 144"/>
              <a:gd name="T105" fmla="*/ 102 h 176"/>
              <a:gd name="T106" fmla="*/ 104 w 144"/>
              <a:gd name="T107" fmla="*/ 102 h 176"/>
              <a:gd name="T108" fmla="*/ 104 w 144"/>
              <a:gd name="T109" fmla="*/ 96 h 176"/>
              <a:gd name="T110" fmla="*/ 86 w 144"/>
              <a:gd name="T111" fmla="*/ 96 h 176"/>
              <a:gd name="T112" fmla="*/ 86 w 144"/>
              <a:gd name="T113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4" h="176">
                <a:moveTo>
                  <a:pt x="56" y="115"/>
                </a:moveTo>
                <a:cubicBezTo>
                  <a:pt x="61" y="115"/>
                  <a:pt x="61" y="115"/>
                  <a:pt x="61" y="115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0" y="122"/>
                  <a:pt x="59" y="123"/>
                  <a:pt x="57" y="123"/>
                </a:cubicBezTo>
                <a:cubicBezTo>
                  <a:pt x="52" y="123"/>
                  <a:pt x="48" y="119"/>
                  <a:pt x="48" y="112"/>
                </a:cubicBezTo>
                <a:cubicBezTo>
                  <a:pt x="48" y="105"/>
                  <a:pt x="52" y="102"/>
                  <a:pt x="58" y="102"/>
                </a:cubicBezTo>
                <a:cubicBezTo>
                  <a:pt x="61" y="102"/>
                  <a:pt x="63" y="102"/>
                  <a:pt x="65" y="103"/>
                </a:cubicBezTo>
                <a:cubicBezTo>
                  <a:pt x="66" y="98"/>
                  <a:pt x="66" y="98"/>
                  <a:pt x="66" y="98"/>
                </a:cubicBezTo>
                <a:cubicBezTo>
                  <a:pt x="65" y="97"/>
                  <a:pt x="62" y="96"/>
                  <a:pt x="58" y="96"/>
                </a:cubicBezTo>
                <a:cubicBezTo>
                  <a:pt x="48" y="96"/>
                  <a:pt x="41" y="102"/>
                  <a:pt x="41" y="113"/>
                </a:cubicBezTo>
                <a:cubicBezTo>
                  <a:pt x="41" y="117"/>
                  <a:pt x="42" y="121"/>
                  <a:pt x="45" y="124"/>
                </a:cubicBezTo>
                <a:cubicBezTo>
                  <a:pt x="48" y="127"/>
                  <a:pt x="52" y="128"/>
                  <a:pt x="57" y="128"/>
                </a:cubicBezTo>
                <a:cubicBezTo>
                  <a:pt x="61" y="128"/>
                  <a:pt x="65" y="127"/>
                  <a:pt x="67" y="127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56" y="110"/>
                  <a:pt x="56" y="110"/>
                  <a:pt x="56" y="110"/>
                </a:cubicBezTo>
                <a:lnTo>
                  <a:pt x="56" y="115"/>
                </a:lnTo>
                <a:close/>
                <a:moveTo>
                  <a:pt x="74" y="128"/>
                </a:moveTo>
                <a:cubicBezTo>
                  <a:pt x="81" y="128"/>
                  <a:pt x="81" y="128"/>
                  <a:pt x="81" y="128"/>
                </a:cubicBezTo>
                <a:cubicBezTo>
                  <a:pt x="81" y="96"/>
                  <a:pt x="81" y="96"/>
                  <a:pt x="81" y="96"/>
                </a:cubicBezTo>
                <a:cubicBezTo>
                  <a:pt x="74" y="96"/>
                  <a:pt x="74" y="96"/>
                  <a:pt x="74" y="96"/>
                </a:cubicBezTo>
                <a:lnTo>
                  <a:pt x="74" y="128"/>
                </a:lnTo>
                <a:close/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4"/>
                  <a:pt x="144" y="44"/>
                  <a:pt x="144" y="44"/>
                </a:cubicBezTo>
                <a:lnTo>
                  <a:pt x="104" y="0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52"/>
                  <a:pt x="92" y="56"/>
                  <a:pt x="96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60"/>
                </a:lnTo>
                <a:close/>
                <a:moveTo>
                  <a:pt x="96" y="48"/>
                </a:moveTo>
                <a:cubicBezTo>
                  <a:pt x="96" y="8"/>
                  <a:pt x="96" y="8"/>
                  <a:pt x="96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36" y="48"/>
                  <a:pt x="136" y="48"/>
                  <a:pt x="136" y="48"/>
                </a:cubicBezTo>
                <a:lnTo>
                  <a:pt x="96" y="48"/>
                </a:lnTo>
                <a:close/>
                <a:moveTo>
                  <a:pt x="86" y="128"/>
                </a:moveTo>
                <a:cubicBezTo>
                  <a:pt x="93" y="128"/>
                  <a:pt x="93" y="128"/>
                  <a:pt x="93" y="128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104" y="115"/>
                  <a:pt x="104" y="115"/>
                  <a:pt x="104" y="11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86" y="96"/>
                  <a:pt x="86" y="96"/>
                  <a:pt x="86" y="96"/>
                </a:cubicBezTo>
                <a:lnTo>
                  <a:pt x="86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3"/>
          <p:cNvSpPr>
            <a:spLocks noEditPoints="1"/>
          </p:cNvSpPr>
          <p:nvPr/>
        </p:nvSpPr>
        <p:spPr bwMode="auto">
          <a:xfrm>
            <a:off x="9720263" y="5810251"/>
            <a:ext cx="455612" cy="557213"/>
          </a:xfrm>
          <a:custGeom>
            <a:avLst/>
            <a:gdLst>
              <a:gd name="T0" fmla="*/ 39 w 144"/>
              <a:gd name="T1" fmla="*/ 123 h 176"/>
              <a:gd name="T2" fmla="*/ 35 w 144"/>
              <a:gd name="T3" fmla="*/ 128 h 176"/>
              <a:gd name="T4" fmla="*/ 51 w 144"/>
              <a:gd name="T5" fmla="*/ 116 h 176"/>
              <a:gd name="T6" fmla="*/ 44 w 144"/>
              <a:gd name="T7" fmla="*/ 96 h 176"/>
              <a:gd name="T8" fmla="*/ 104 w 144"/>
              <a:gd name="T9" fmla="*/ 0 h 176"/>
              <a:gd name="T10" fmla="*/ 0 w 144"/>
              <a:gd name="T11" fmla="*/ 16 h 176"/>
              <a:gd name="T12" fmla="*/ 16 w 144"/>
              <a:gd name="T13" fmla="*/ 176 h 176"/>
              <a:gd name="T14" fmla="*/ 144 w 144"/>
              <a:gd name="T15" fmla="*/ 160 h 176"/>
              <a:gd name="T16" fmla="*/ 104 w 144"/>
              <a:gd name="T17" fmla="*/ 0 h 176"/>
              <a:gd name="T18" fmla="*/ 128 w 144"/>
              <a:gd name="T19" fmla="*/ 168 h 176"/>
              <a:gd name="T20" fmla="*/ 8 w 144"/>
              <a:gd name="T21" fmla="*/ 160 h 176"/>
              <a:gd name="T22" fmla="*/ 16 w 144"/>
              <a:gd name="T23" fmla="*/ 8 h 176"/>
              <a:gd name="T24" fmla="*/ 88 w 144"/>
              <a:gd name="T25" fmla="*/ 48 h 176"/>
              <a:gd name="T26" fmla="*/ 136 w 144"/>
              <a:gd name="T27" fmla="*/ 56 h 176"/>
              <a:gd name="T28" fmla="*/ 96 w 144"/>
              <a:gd name="T29" fmla="*/ 48 h 176"/>
              <a:gd name="T30" fmla="*/ 100 w 144"/>
              <a:gd name="T31" fmla="*/ 8 h 176"/>
              <a:gd name="T32" fmla="*/ 96 w 144"/>
              <a:gd name="T33" fmla="*/ 48 h 176"/>
              <a:gd name="T34" fmla="*/ 85 w 144"/>
              <a:gd name="T35" fmla="*/ 124 h 176"/>
              <a:gd name="T36" fmla="*/ 107 w 144"/>
              <a:gd name="T37" fmla="*/ 127 h 176"/>
              <a:gd name="T38" fmla="*/ 96 w 144"/>
              <a:gd name="T39" fmla="*/ 110 h 176"/>
              <a:gd name="T40" fmla="*/ 101 w 144"/>
              <a:gd name="T41" fmla="*/ 115 h 176"/>
              <a:gd name="T42" fmla="*/ 97 w 144"/>
              <a:gd name="T43" fmla="*/ 123 h 176"/>
              <a:gd name="T44" fmla="*/ 98 w 144"/>
              <a:gd name="T45" fmla="*/ 102 h 176"/>
              <a:gd name="T46" fmla="*/ 106 w 144"/>
              <a:gd name="T47" fmla="*/ 98 h 176"/>
              <a:gd name="T48" fmla="*/ 81 w 144"/>
              <a:gd name="T49" fmla="*/ 113 h 176"/>
              <a:gd name="T50" fmla="*/ 58 w 144"/>
              <a:gd name="T51" fmla="*/ 97 h 176"/>
              <a:gd name="T52" fmla="*/ 65 w 144"/>
              <a:gd name="T53" fmla="*/ 128 h 176"/>
              <a:gd name="T54" fmla="*/ 67 w 144"/>
              <a:gd name="T55" fmla="*/ 117 h 176"/>
              <a:gd name="T56" fmla="*/ 80 w 144"/>
              <a:gd name="T57" fmla="*/ 106 h 176"/>
              <a:gd name="T58" fmla="*/ 67 w 144"/>
              <a:gd name="T59" fmla="*/ 96 h 176"/>
              <a:gd name="T60" fmla="*/ 65 w 144"/>
              <a:gd name="T61" fmla="*/ 111 h 176"/>
              <a:gd name="T62" fmla="*/ 68 w 144"/>
              <a:gd name="T63" fmla="*/ 101 h 176"/>
              <a:gd name="T64" fmla="*/ 67 w 144"/>
              <a:gd name="T65" fmla="*/ 11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4" h="176">
                <a:moveTo>
                  <a:pt x="44" y="116"/>
                </a:moveTo>
                <a:cubicBezTo>
                  <a:pt x="44" y="121"/>
                  <a:pt x="42" y="123"/>
                  <a:pt x="39" y="123"/>
                </a:cubicBezTo>
                <a:cubicBezTo>
                  <a:pt x="38" y="123"/>
                  <a:pt x="37" y="122"/>
                  <a:pt x="36" y="122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7" y="128"/>
                  <a:pt x="39" y="129"/>
                  <a:pt x="40" y="129"/>
                </a:cubicBezTo>
                <a:cubicBezTo>
                  <a:pt x="47" y="129"/>
                  <a:pt x="51" y="125"/>
                  <a:pt x="51" y="116"/>
                </a:cubicBezTo>
                <a:cubicBezTo>
                  <a:pt x="51" y="96"/>
                  <a:pt x="51" y="96"/>
                  <a:pt x="51" y="96"/>
                </a:cubicBezTo>
                <a:cubicBezTo>
                  <a:pt x="44" y="96"/>
                  <a:pt x="44" y="96"/>
                  <a:pt x="44" y="96"/>
                </a:cubicBezTo>
                <a:lnTo>
                  <a:pt x="44" y="116"/>
                </a:lnTo>
                <a:close/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4"/>
                  <a:pt x="144" y="44"/>
                  <a:pt x="144" y="44"/>
                </a:cubicBezTo>
                <a:lnTo>
                  <a:pt x="104" y="0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52"/>
                  <a:pt x="92" y="56"/>
                  <a:pt x="96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60"/>
                </a:lnTo>
                <a:close/>
                <a:moveTo>
                  <a:pt x="96" y="48"/>
                </a:moveTo>
                <a:cubicBezTo>
                  <a:pt x="96" y="8"/>
                  <a:pt x="96" y="8"/>
                  <a:pt x="96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36" y="48"/>
                  <a:pt x="136" y="48"/>
                  <a:pt x="136" y="48"/>
                </a:cubicBezTo>
                <a:lnTo>
                  <a:pt x="96" y="48"/>
                </a:lnTo>
                <a:close/>
                <a:moveTo>
                  <a:pt x="81" y="113"/>
                </a:moveTo>
                <a:cubicBezTo>
                  <a:pt x="81" y="117"/>
                  <a:pt x="82" y="121"/>
                  <a:pt x="85" y="124"/>
                </a:cubicBezTo>
                <a:cubicBezTo>
                  <a:pt x="88" y="127"/>
                  <a:pt x="92" y="128"/>
                  <a:pt x="97" y="128"/>
                </a:cubicBezTo>
                <a:cubicBezTo>
                  <a:pt x="101" y="128"/>
                  <a:pt x="105" y="127"/>
                  <a:pt x="107" y="127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96" y="110"/>
                  <a:pt x="96" y="110"/>
                  <a:pt x="96" y="110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1" y="122"/>
                  <a:pt x="101" y="122"/>
                  <a:pt x="101" y="122"/>
                </a:cubicBezTo>
                <a:cubicBezTo>
                  <a:pt x="100" y="122"/>
                  <a:pt x="99" y="123"/>
                  <a:pt x="97" y="123"/>
                </a:cubicBezTo>
                <a:cubicBezTo>
                  <a:pt x="92" y="123"/>
                  <a:pt x="88" y="119"/>
                  <a:pt x="88" y="112"/>
                </a:cubicBezTo>
                <a:cubicBezTo>
                  <a:pt x="88" y="105"/>
                  <a:pt x="92" y="102"/>
                  <a:pt x="98" y="102"/>
                </a:cubicBezTo>
                <a:cubicBezTo>
                  <a:pt x="101" y="102"/>
                  <a:pt x="103" y="102"/>
                  <a:pt x="105" y="103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5" y="97"/>
                  <a:pt x="102" y="96"/>
                  <a:pt x="98" y="96"/>
                </a:cubicBezTo>
                <a:cubicBezTo>
                  <a:pt x="88" y="96"/>
                  <a:pt x="81" y="102"/>
                  <a:pt x="81" y="113"/>
                </a:cubicBezTo>
                <a:moveTo>
                  <a:pt x="67" y="96"/>
                </a:moveTo>
                <a:cubicBezTo>
                  <a:pt x="63" y="96"/>
                  <a:pt x="60" y="96"/>
                  <a:pt x="58" y="97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65" y="128"/>
                  <a:pt x="65" y="128"/>
                  <a:pt x="65" y="128"/>
                </a:cubicBezTo>
                <a:cubicBezTo>
                  <a:pt x="65" y="117"/>
                  <a:pt x="65" y="117"/>
                  <a:pt x="65" y="117"/>
                </a:cubicBezTo>
                <a:cubicBezTo>
                  <a:pt x="66" y="117"/>
                  <a:pt x="66" y="117"/>
                  <a:pt x="67" y="117"/>
                </a:cubicBezTo>
                <a:cubicBezTo>
                  <a:pt x="71" y="117"/>
                  <a:pt x="75" y="116"/>
                  <a:pt x="77" y="113"/>
                </a:cubicBezTo>
                <a:cubicBezTo>
                  <a:pt x="79" y="112"/>
                  <a:pt x="80" y="109"/>
                  <a:pt x="80" y="106"/>
                </a:cubicBezTo>
                <a:cubicBezTo>
                  <a:pt x="80" y="103"/>
                  <a:pt x="78" y="100"/>
                  <a:pt x="76" y="99"/>
                </a:cubicBezTo>
                <a:cubicBezTo>
                  <a:pt x="74" y="97"/>
                  <a:pt x="71" y="96"/>
                  <a:pt x="67" y="96"/>
                </a:cubicBezTo>
                <a:moveTo>
                  <a:pt x="67" y="111"/>
                </a:moveTo>
                <a:cubicBezTo>
                  <a:pt x="66" y="111"/>
                  <a:pt x="65" y="111"/>
                  <a:pt x="65" y="111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65" y="102"/>
                  <a:pt x="66" y="101"/>
                  <a:pt x="68" y="101"/>
                </a:cubicBezTo>
                <a:cubicBezTo>
                  <a:pt x="71" y="101"/>
                  <a:pt x="73" y="103"/>
                  <a:pt x="73" y="106"/>
                </a:cubicBezTo>
                <a:cubicBezTo>
                  <a:pt x="73" y="109"/>
                  <a:pt x="71" y="111"/>
                  <a:pt x="67" y="11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4"/>
          <p:cNvSpPr>
            <a:spLocks noEditPoints="1"/>
          </p:cNvSpPr>
          <p:nvPr/>
        </p:nvSpPr>
        <p:spPr bwMode="auto">
          <a:xfrm>
            <a:off x="10783888" y="5810251"/>
            <a:ext cx="455612" cy="557213"/>
          </a:xfrm>
          <a:custGeom>
            <a:avLst/>
            <a:gdLst>
              <a:gd name="T0" fmla="*/ 75 w 144"/>
              <a:gd name="T1" fmla="*/ 119 h 176"/>
              <a:gd name="T2" fmla="*/ 70 w 144"/>
              <a:gd name="T3" fmla="*/ 108 h 176"/>
              <a:gd name="T4" fmla="*/ 56 w 144"/>
              <a:gd name="T5" fmla="*/ 96 h 176"/>
              <a:gd name="T6" fmla="*/ 62 w 144"/>
              <a:gd name="T7" fmla="*/ 128 h 176"/>
              <a:gd name="T8" fmla="*/ 62 w 144"/>
              <a:gd name="T9" fmla="*/ 105 h 176"/>
              <a:gd name="T10" fmla="*/ 67 w 144"/>
              <a:gd name="T11" fmla="*/ 116 h 176"/>
              <a:gd name="T12" fmla="*/ 81 w 144"/>
              <a:gd name="T13" fmla="*/ 128 h 176"/>
              <a:gd name="T14" fmla="*/ 75 w 144"/>
              <a:gd name="T15" fmla="*/ 96 h 176"/>
              <a:gd name="T16" fmla="*/ 41 w 144"/>
              <a:gd name="T17" fmla="*/ 96 h 176"/>
              <a:gd name="T18" fmla="*/ 32 w 144"/>
              <a:gd name="T19" fmla="*/ 128 h 176"/>
              <a:gd name="T20" fmla="*/ 39 w 144"/>
              <a:gd name="T21" fmla="*/ 117 h 176"/>
              <a:gd name="T22" fmla="*/ 51 w 144"/>
              <a:gd name="T23" fmla="*/ 113 h 176"/>
              <a:gd name="T24" fmla="*/ 50 w 144"/>
              <a:gd name="T25" fmla="*/ 99 h 176"/>
              <a:gd name="T26" fmla="*/ 41 w 144"/>
              <a:gd name="T27" fmla="*/ 111 h 176"/>
              <a:gd name="T28" fmla="*/ 39 w 144"/>
              <a:gd name="T29" fmla="*/ 102 h 176"/>
              <a:gd name="T30" fmla="*/ 47 w 144"/>
              <a:gd name="T31" fmla="*/ 106 h 176"/>
              <a:gd name="T32" fmla="*/ 87 w 144"/>
              <a:gd name="T33" fmla="*/ 113 h 176"/>
              <a:gd name="T34" fmla="*/ 103 w 144"/>
              <a:gd name="T35" fmla="*/ 128 h 176"/>
              <a:gd name="T36" fmla="*/ 113 w 144"/>
              <a:gd name="T37" fmla="*/ 110 h 176"/>
              <a:gd name="T38" fmla="*/ 102 w 144"/>
              <a:gd name="T39" fmla="*/ 115 h 176"/>
              <a:gd name="T40" fmla="*/ 107 w 144"/>
              <a:gd name="T41" fmla="*/ 122 h 176"/>
              <a:gd name="T42" fmla="*/ 94 w 144"/>
              <a:gd name="T43" fmla="*/ 112 h 176"/>
              <a:gd name="T44" fmla="*/ 111 w 144"/>
              <a:gd name="T45" fmla="*/ 103 h 176"/>
              <a:gd name="T46" fmla="*/ 104 w 144"/>
              <a:gd name="T47" fmla="*/ 96 h 176"/>
              <a:gd name="T48" fmla="*/ 104 w 144"/>
              <a:gd name="T49" fmla="*/ 0 h 176"/>
              <a:gd name="T50" fmla="*/ 0 w 144"/>
              <a:gd name="T51" fmla="*/ 16 h 176"/>
              <a:gd name="T52" fmla="*/ 16 w 144"/>
              <a:gd name="T53" fmla="*/ 176 h 176"/>
              <a:gd name="T54" fmla="*/ 144 w 144"/>
              <a:gd name="T55" fmla="*/ 160 h 176"/>
              <a:gd name="T56" fmla="*/ 104 w 144"/>
              <a:gd name="T57" fmla="*/ 0 h 176"/>
              <a:gd name="T58" fmla="*/ 128 w 144"/>
              <a:gd name="T59" fmla="*/ 168 h 176"/>
              <a:gd name="T60" fmla="*/ 8 w 144"/>
              <a:gd name="T61" fmla="*/ 160 h 176"/>
              <a:gd name="T62" fmla="*/ 16 w 144"/>
              <a:gd name="T63" fmla="*/ 8 h 176"/>
              <a:gd name="T64" fmla="*/ 88 w 144"/>
              <a:gd name="T65" fmla="*/ 48 h 176"/>
              <a:gd name="T66" fmla="*/ 136 w 144"/>
              <a:gd name="T67" fmla="*/ 56 h 176"/>
              <a:gd name="T68" fmla="*/ 96 w 144"/>
              <a:gd name="T69" fmla="*/ 48 h 176"/>
              <a:gd name="T70" fmla="*/ 100 w 144"/>
              <a:gd name="T71" fmla="*/ 8 h 176"/>
              <a:gd name="T72" fmla="*/ 96 w 144"/>
              <a:gd name="T73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4" h="176">
                <a:moveTo>
                  <a:pt x="75" y="106"/>
                </a:moveTo>
                <a:cubicBezTo>
                  <a:pt x="75" y="110"/>
                  <a:pt x="75" y="115"/>
                  <a:pt x="75" y="119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4" y="115"/>
                  <a:pt x="72" y="111"/>
                  <a:pt x="70" y="108"/>
                </a:cubicBezTo>
                <a:cubicBezTo>
                  <a:pt x="64" y="96"/>
                  <a:pt x="64" y="96"/>
                  <a:pt x="64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18"/>
                  <a:pt x="62" y="118"/>
                  <a:pt x="62" y="118"/>
                </a:cubicBezTo>
                <a:cubicBezTo>
                  <a:pt x="62" y="113"/>
                  <a:pt x="62" y="109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4" y="108"/>
                  <a:pt x="66" y="112"/>
                  <a:pt x="67" y="116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1" y="96"/>
                  <a:pt x="81" y="96"/>
                  <a:pt x="81" y="96"/>
                </a:cubicBezTo>
                <a:cubicBezTo>
                  <a:pt x="75" y="96"/>
                  <a:pt x="75" y="96"/>
                  <a:pt x="75" y="96"/>
                </a:cubicBezTo>
                <a:lnTo>
                  <a:pt x="75" y="106"/>
                </a:lnTo>
                <a:close/>
                <a:moveTo>
                  <a:pt x="41" y="96"/>
                </a:moveTo>
                <a:cubicBezTo>
                  <a:pt x="37" y="96"/>
                  <a:pt x="34" y="96"/>
                  <a:pt x="32" y="97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40" y="117"/>
                  <a:pt x="40" y="117"/>
                  <a:pt x="41" y="117"/>
                </a:cubicBezTo>
                <a:cubicBezTo>
                  <a:pt x="45" y="117"/>
                  <a:pt x="49" y="116"/>
                  <a:pt x="51" y="113"/>
                </a:cubicBezTo>
                <a:cubicBezTo>
                  <a:pt x="53" y="112"/>
                  <a:pt x="54" y="109"/>
                  <a:pt x="54" y="106"/>
                </a:cubicBezTo>
                <a:cubicBezTo>
                  <a:pt x="54" y="103"/>
                  <a:pt x="52" y="100"/>
                  <a:pt x="50" y="99"/>
                </a:cubicBezTo>
                <a:cubicBezTo>
                  <a:pt x="48" y="97"/>
                  <a:pt x="45" y="96"/>
                  <a:pt x="41" y="96"/>
                </a:cubicBezTo>
                <a:moveTo>
                  <a:pt x="41" y="111"/>
                </a:moveTo>
                <a:cubicBezTo>
                  <a:pt x="40" y="111"/>
                  <a:pt x="39" y="111"/>
                  <a:pt x="39" y="111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39" y="102"/>
                  <a:pt x="40" y="101"/>
                  <a:pt x="42" y="101"/>
                </a:cubicBezTo>
                <a:cubicBezTo>
                  <a:pt x="45" y="101"/>
                  <a:pt x="47" y="103"/>
                  <a:pt x="47" y="106"/>
                </a:cubicBezTo>
                <a:cubicBezTo>
                  <a:pt x="47" y="109"/>
                  <a:pt x="45" y="111"/>
                  <a:pt x="41" y="111"/>
                </a:cubicBezTo>
                <a:moveTo>
                  <a:pt x="87" y="113"/>
                </a:moveTo>
                <a:cubicBezTo>
                  <a:pt x="87" y="117"/>
                  <a:pt x="88" y="121"/>
                  <a:pt x="91" y="124"/>
                </a:cubicBezTo>
                <a:cubicBezTo>
                  <a:pt x="94" y="127"/>
                  <a:pt x="98" y="128"/>
                  <a:pt x="103" y="128"/>
                </a:cubicBezTo>
                <a:cubicBezTo>
                  <a:pt x="107" y="128"/>
                  <a:pt x="111" y="127"/>
                  <a:pt x="113" y="127"/>
                </a:cubicBezTo>
                <a:cubicBezTo>
                  <a:pt x="113" y="110"/>
                  <a:pt x="113" y="110"/>
                  <a:pt x="113" y="110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07" y="122"/>
                  <a:pt x="107" y="122"/>
                  <a:pt x="107" y="122"/>
                </a:cubicBezTo>
                <a:cubicBezTo>
                  <a:pt x="106" y="122"/>
                  <a:pt x="105" y="123"/>
                  <a:pt x="103" y="123"/>
                </a:cubicBezTo>
                <a:cubicBezTo>
                  <a:pt x="98" y="123"/>
                  <a:pt x="94" y="119"/>
                  <a:pt x="94" y="112"/>
                </a:cubicBezTo>
                <a:cubicBezTo>
                  <a:pt x="94" y="105"/>
                  <a:pt x="98" y="102"/>
                  <a:pt x="104" y="102"/>
                </a:cubicBezTo>
                <a:cubicBezTo>
                  <a:pt x="107" y="102"/>
                  <a:pt x="109" y="102"/>
                  <a:pt x="111" y="103"/>
                </a:cubicBezTo>
                <a:cubicBezTo>
                  <a:pt x="112" y="98"/>
                  <a:pt x="112" y="98"/>
                  <a:pt x="112" y="98"/>
                </a:cubicBezTo>
                <a:cubicBezTo>
                  <a:pt x="111" y="97"/>
                  <a:pt x="108" y="96"/>
                  <a:pt x="104" y="96"/>
                </a:cubicBezTo>
                <a:cubicBezTo>
                  <a:pt x="94" y="96"/>
                  <a:pt x="87" y="102"/>
                  <a:pt x="87" y="113"/>
                </a:cubicBezTo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28" y="176"/>
                  <a:pt x="128" y="176"/>
                  <a:pt x="128" y="176"/>
                </a:cubicBezTo>
                <a:cubicBezTo>
                  <a:pt x="137" y="176"/>
                  <a:pt x="144" y="169"/>
                  <a:pt x="144" y="160"/>
                </a:cubicBezTo>
                <a:cubicBezTo>
                  <a:pt x="144" y="44"/>
                  <a:pt x="144" y="44"/>
                  <a:pt x="144" y="44"/>
                </a:cubicBezTo>
                <a:lnTo>
                  <a:pt x="104" y="0"/>
                </a:lnTo>
                <a:close/>
                <a:moveTo>
                  <a:pt x="136" y="160"/>
                </a:moveTo>
                <a:cubicBezTo>
                  <a:pt x="136" y="164"/>
                  <a:pt x="132" y="168"/>
                  <a:pt x="128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52"/>
                  <a:pt x="92" y="56"/>
                  <a:pt x="96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160"/>
                </a:lnTo>
                <a:close/>
                <a:moveTo>
                  <a:pt x="96" y="48"/>
                </a:moveTo>
                <a:cubicBezTo>
                  <a:pt x="96" y="8"/>
                  <a:pt x="96" y="8"/>
                  <a:pt x="96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36" y="48"/>
                  <a:pt x="136" y="48"/>
                  <a:pt x="136" y="48"/>
                </a:cubicBezTo>
                <a:lnTo>
                  <a:pt x="96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701565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 noEditPoints="1"/>
          </p:cNvSpPr>
          <p:nvPr/>
        </p:nvSpPr>
        <p:spPr bwMode="auto">
          <a:xfrm>
            <a:off x="893763" y="1181100"/>
            <a:ext cx="414338" cy="571500"/>
          </a:xfrm>
          <a:custGeom>
            <a:avLst/>
            <a:gdLst>
              <a:gd name="T0" fmla="*/ 64 w 128"/>
              <a:gd name="T1" fmla="*/ 0 h 176"/>
              <a:gd name="T2" fmla="*/ 0 w 128"/>
              <a:gd name="T3" fmla="*/ 64 h 176"/>
              <a:gd name="T4" fmla="*/ 64 w 128"/>
              <a:gd name="T5" fmla="*/ 176 h 176"/>
              <a:gd name="T6" fmla="*/ 128 w 128"/>
              <a:gd name="T7" fmla="*/ 64 h 176"/>
              <a:gd name="T8" fmla="*/ 64 w 128"/>
              <a:gd name="T9" fmla="*/ 0 h 176"/>
              <a:gd name="T10" fmla="*/ 64 w 128"/>
              <a:gd name="T11" fmla="*/ 164 h 176"/>
              <a:gd name="T12" fmla="*/ 8 w 128"/>
              <a:gd name="T13" fmla="*/ 64 h 176"/>
              <a:gd name="T14" fmla="*/ 64 w 128"/>
              <a:gd name="T15" fmla="*/ 8 h 176"/>
              <a:gd name="T16" fmla="*/ 120 w 128"/>
              <a:gd name="T17" fmla="*/ 64 h 176"/>
              <a:gd name="T18" fmla="*/ 64 w 128"/>
              <a:gd name="T19" fmla="*/ 164 h 176"/>
              <a:gd name="T20" fmla="*/ 64 w 128"/>
              <a:gd name="T21" fmla="*/ 32 h 176"/>
              <a:gd name="T22" fmla="*/ 32 w 128"/>
              <a:gd name="T23" fmla="*/ 64 h 176"/>
              <a:gd name="T24" fmla="*/ 64 w 128"/>
              <a:gd name="T25" fmla="*/ 96 h 176"/>
              <a:gd name="T26" fmla="*/ 96 w 128"/>
              <a:gd name="T27" fmla="*/ 64 h 176"/>
              <a:gd name="T28" fmla="*/ 64 w 128"/>
              <a:gd name="T29" fmla="*/ 32 h 176"/>
              <a:gd name="T30" fmla="*/ 64 w 128"/>
              <a:gd name="T31" fmla="*/ 88 h 176"/>
              <a:gd name="T32" fmla="*/ 40 w 128"/>
              <a:gd name="T33" fmla="*/ 64 h 176"/>
              <a:gd name="T34" fmla="*/ 64 w 128"/>
              <a:gd name="T35" fmla="*/ 40 h 176"/>
              <a:gd name="T36" fmla="*/ 88 w 128"/>
              <a:gd name="T37" fmla="*/ 64 h 176"/>
              <a:gd name="T38" fmla="*/ 64 w 128"/>
              <a:gd name="T39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" h="176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116"/>
                  <a:pt x="64" y="176"/>
                  <a:pt x="64" y="176"/>
                </a:cubicBezTo>
                <a:cubicBezTo>
                  <a:pt x="64" y="176"/>
                  <a:pt x="128" y="116"/>
                  <a:pt x="128" y="64"/>
                </a:cubicBezTo>
                <a:cubicBezTo>
                  <a:pt x="128" y="29"/>
                  <a:pt x="99" y="0"/>
                  <a:pt x="64" y="0"/>
                </a:cubicBezTo>
                <a:moveTo>
                  <a:pt x="64" y="164"/>
                </a:moveTo>
                <a:cubicBezTo>
                  <a:pt x="64" y="164"/>
                  <a:pt x="8" y="112"/>
                  <a:pt x="8" y="64"/>
                </a:cubicBezTo>
                <a:cubicBezTo>
                  <a:pt x="8" y="33"/>
                  <a:pt x="33" y="8"/>
                  <a:pt x="64" y="8"/>
                </a:cubicBezTo>
                <a:cubicBezTo>
                  <a:pt x="95" y="8"/>
                  <a:pt x="120" y="33"/>
                  <a:pt x="120" y="64"/>
                </a:cubicBezTo>
                <a:cubicBezTo>
                  <a:pt x="120" y="112"/>
                  <a:pt x="64" y="164"/>
                  <a:pt x="64" y="164"/>
                </a:cubicBezTo>
                <a:moveTo>
                  <a:pt x="64" y="32"/>
                </a:moveTo>
                <a:cubicBezTo>
                  <a:pt x="46" y="32"/>
                  <a:pt x="32" y="46"/>
                  <a:pt x="32" y="64"/>
                </a:cubicBezTo>
                <a:cubicBezTo>
                  <a:pt x="32" y="82"/>
                  <a:pt x="46" y="96"/>
                  <a:pt x="64" y="96"/>
                </a:cubicBezTo>
                <a:cubicBezTo>
                  <a:pt x="82" y="96"/>
                  <a:pt x="96" y="82"/>
                  <a:pt x="96" y="64"/>
                </a:cubicBezTo>
                <a:cubicBezTo>
                  <a:pt x="96" y="46"/>
                  <a:pt x="82" y="32"/>
                  <a:pt x="64" y="32"/>
                </a:cubicBezTo>
                <a:moveTo>
                  <a:pt x="64" y="88"/>
                </a:moveTo>
                <a:cubicBezTo>
                  <a:pt x="51" y="88"/>
                  <a:pt x="40" y="77"/>
                  <a:pt x="40" y="64"/>
                </a:cubicBezTo>
                <a:cubicBezTo>
                  <a:pt x="40" y="51"/>
                  <a:pt x="51" y="40"/>
                  <a:pt x="64" y="40"/>
                </a:cubicBezTo>
                <a:cubicBezTo>
                  <a:pt x="77" y="40"/>
                  <a:pt x="88" y="51"/>
                  <a:pt x="88" y="64"/>
                </a:cubicBezTo>
                <a:cubicBezTo>
                  <a:pt x="88" y="77"/>
                  <a:pt x="77" y="88"/>
                  <a:pt x="64" y="8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/>
          <p:cNvSpPr>
            <a:spLocks noEditPoints="1"/>
          </p:cNvSpPr>
          <p:nvPr/>
        </p:nvSpPr>
        <p:spPr bwMode="auto">
          <a:xfrm>
            <a:off x="1901825" y="1181100"/>
            <a:ext cx="569913" cy="571500"/>
          </a:xfrm>
          <a:custGeom>
            <a:avLst/>
            <a:gdLst>
              <a:gd name="T0" fmla="*/ 24 w 176"/>
              <a:gd name="T1" fmla="*/ 52 h 176"/>
              <a:gd name="T2" fmla="*/ 80 w 176"/>
              <a:gd name="T3" fmla="*/ 52 h 176"/>
              <a:gd name="T4" fmla="*/ 52 w 176"/>
              <a:gd name="T5" fmla="*/ 72 h 176"/>
              <a:gd name="T6" fmla="*/ 52 w 176"/>
              <a:gd name="T7" fmla="*/ 32 h 176"/>
              <a:gd name="T8" fmla="*/ 52 w 176"/>
              <a:gd name="T9" fmla="*/ 72 h 176"/>
              <a:gd name="T10" fmla="*/ 131 w 176"/>
              <a:gd name="T11" fmla="*/ 88 h 176"/>
              <a:gd name="T12" fmla="*/ 139 w 176"/>
              <a:gd name="T13" fmla="*/ 80 h 176"/>
              <a:gd name="T14" fmla="*/ 133 w 176"/>
              <a:gd name="T15" fmla="*/ 75 h 176"/>
              <a:gd name="T16" fmla="*/ 129 w 176"/>
              <a:gd name="T17" fmla="*/ 88 h 176"/>
              <a:gd name="T18" fmla="*/ 52 w 176"/>
              <a:gd name="T19" fmla="*/ 144 h 176"/>
              <a:gd name="T20" fmla="*/ 49 w 176"/>
              <a:gd name="T21" fmla="*/ 153 h 176"/>
              <a:gd name="T22" fmla="*/ 54 w 176"/>
              <a:gd name="T23" fmla="*/ 156 h 176"/>
              <a:gd name="T24" fmla="*/ 56 w 176"/>
              <a:gd name="T25" fmla="*/ 148 h 176"/>
              <a:gd name="T26" fmla="*/ 88 w 176"/>
              <a:gd name="T27" fmla="*/ 167 h 176"/>
              <a:gd name="T28" fmla="*/ 87 w 176"/>
              <a:gd name="T29" fmla="*/ 175 h 176"/>
              <a:gd name="T30" fmla="*/ 96 w 176"/>
              <a:gd name="T31" fmla="*/ 176 h 176"/>
              <a:gd name="T32" fmla="*/ 96 w 176"/>
              <a:gd name="T33" fmla="*/ 168 h 176"/>
              <a:gd name="T34" fmla="*/ 66 w 176"/>
              <a:gd name="T35" fmla="*/ 161 h 176"/>
              <a:gd name="T36" fmla="*/ 62 w 176"/>
              <a:gd name="T37" fmla="*/ 167 h 176"/>
              <a:gd name="T38" fmla="*/ 71 w 176"/>
              <a:gd name="T39" fmla="*/ 172 h 176"/>
              <a:gd name="T40" fmla="*/ 73 w 176"/>
              <a:gd name="T41" fmla="*/ 164 h 176"/>
              <a:gd name="T42" fmla="*/ 112 w 176"/>
              <a:gd name="T43" fmla="*/ 168 h 176"/>
              <a:gd name="T44" fmla="*/ 112 w 176"/>
              <a:gd name="T45" fmla="*/ 176 h 176"/>
              <a:gd name="T46" fmla="*/ 121 w 176"/>
              <a:gd name="T47" fmla="*/ 175 h 176"/>
              <a:gd name="T48" fmla="*/ 120 w 176"/>
              <a:gd name="T49" fmla="*/ 167 h 176"/>
              <a:gd name="T50" fmla="*/ 145 w 176"/>
              <a:gd name="T51" fmla="*/ 63 h 176"/>
              <a:gd name="T52" fmla="*/ 148 w 176"/>
              <a:gd name="T53" fmla="*/ 70 h 176"/>
              <a:gd name="T54" fmla="*/ 157 w 176"/>
              <a:gd name="T55" fmla="*/ 64 h 176"/>
              <a:gd name="T56" fmla="*/ 152 w 176"/>
              <a:gd name="T57" fmla="*/ 58 h 176"/>
              <a:gd name="T58" fmla="*/ 149 w 176"/>
              <a:gd name="T59" fmla="*/ 142 h 176"/>
              <a:gd name="T60" fmla="*/ 149 w 176"/>
              <a:gd name="T61" fmla="*/ 149 h 176"/>
              <a:gd name="T62" fmla="*/ 153 w 176"/>
              <a:gd name="T63" fmla="*/ 154 h 176"/>
              <a:gd name="T64" fmla="*/ 158 w 176"/>
              <a:gd name="T65" fmla="*/ 146 h 176"/>
              <a:gd name="T66" fmla="*/ 152 w 176"/>
              <a:gd name="T67" fmla="*/ 138 h 176"/>
              <a:gd name="T68" fmla="*/ 170 w 176"/>
              <a:gd name="T69" fmla="*/ 47 h 176"/>
              <a:gd name="T70" fmla="*/ 165 w 176"/>
              <a:gd name="T71" fmla="*/ 54 h 176"/>
              <a:gd name="T72" fmla="*/ 170 w 176"/>
              <a:gd name="T73" fmla="*/ 55 h 176"/>
              <a:gd name="T74" fmla="*/ 175 w 176"/>
              <a:gd name="T75" fmla="*/ 48 h 176"/>
              <a:gd name="T76" fmla="*/ 143 w 176"/>
              <a:gd name="T77" fmla="*/ 118 h 176"/>
              <a:gd name="T78" fmla="*/ 138 w 176"/>
              <a:gd name="T79" fmla="*/ 123 h 176"/>
              <a:gd name="T80" fmla="*/ 146 w 176"/>
              <a:gd name="T81" fmla="*/ 131 h 176"/>
              <a:gd name="T82" fmla="*/ 149 w 176"/>
              <a:gd name="T83" fmla="*/ 124 h 176"/>
              <a:gd name="T84" fmla="*/ 131 w 176"/>
              <a:gd name="T85" fmla="*/ 100 h 176"/>
              <a:gd name="T86" fmla="*/ 123 w 176"/>
              <a:gd name="T87" fmla="*/ 101 h 176"/>
              <a:gd name="T88" fmla="*/ 129 w 176"/>
              <a:gd name="T89" fmla="*/ 112 h 176"/>
              <a:gd name="T90" fmla="*/ 133 w 176"/>
              <a:gd name="T91" fmla="*/ 106 h 176"/>
              <a:gd name="T92" fmla="*/ 135 w 176"/>
              <a:gd name="T93" fmla="*/ 163 h 176"/>
              <a:gd name="T94" fmla="*/ 137 w 176"/>
              <a:gd name="T95" fmla="*/ 171 h 176"/>
              <a:gd name="T96" fmla="*/ 146 w 176"/>
              <a:gd name="T97" fmla="*/ 166 h 176"/>
              <a:gd name="T98" fmla="*/ 142 w 176"/>
              <a:gd name="T99" fmla="*/ 160 h 176"/>
              <a:gd name="T100" fmla="*/ 0 w 176"/>
              <a:gd name="T101" fmla="*/ 52 h 176"/>
              <a:gd name="T102" fmla="*/ 104 w 176"/>
              <a:gd name="T103" fmla="*/ 52 h 176"/>
              <a:gd name="T104" fmla="*/ 52 w 176"/>
              <a:gd name="T105" fmla="*/ 125 h 176"/>
              <a:gd name="T106" fmla="*/ 8 w 176"/>
              <a:gd name="T107" fmla="*/ 52 h 176"/>
              <a:gd name="T108" fmla="*/ 96 w 176"/>
              <a:gd name="T109" fmla="*/ 5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76">
                <a:moveTo>
                  <a:pt x="52" y="24"/>
                </a:moveTo>
                <a:cubicBezTo>
                  <a:pt x="37" y="24"/>
                  <a:pt x="24" y="37"/>
                  <a:pt x="24" y="52"/>
                </a:cubicBezTo>
                <a:cubicBezTo>
                  <a:pt x="24" y="68"/>
                  <a:pt x="37" y="80"/>
                  <a:pt x="52" y="80"/>
                </a:cubicBezTo>
                <a:cubicBezTo>
                  <a:pt x="67" y="80"/>
                  <a:pt x="80" y="68"/>
                  <a:pt x="80" y="52"/>
                </a:cubicBezTo>
                <a:cubicBezTo>
                  <a:pt x="80" y="37"/>
                  <a:pt x="67" y="24"/>
                  <a:pt x="52" y="24"/>
                </a:cubicBezTo>
                <a:moveTo>
                  <a:pt x="52" y="72"/>
                </a:moveTo>
                <a:cubicBezTo>
                  <a:pt x="41" y="72"/>
                  <a:pt x="32" y="63"/>
                  <a:pt x="32" y="52"/>
                </a:cubicBezTo>
                <a:cubicBezTo>
                  <a:pt x="32" y="41"/>
                  <a:pt x="41" y="32"/>
                  <a:pt x="52" y="32"/>
                </a:cubicBezTo>
                <a:cubicBezTo>
                  <a:pt x="63" y="32"/>
                  <a:pt x="72" y="41"/>
                  <a:pt x="72" y="52"/>
                </a:cubicBezTo>
                <a:cubicBezTo>
                  <a:pt x="72" y="63"/>
                  <a:pt x="63" y="72"/>
                  <a:pt x="52" y="72"/>
                </a:cubicBezTo>
                <a:moveTo>
                  <a:pt x="129" y="88"/>
                </a:moveTo>
                <a:cubicBezTo>
                  <a:pt x="129" y="88"/>
                  <a:pt x="130" y="88"/>
                  <a:pt x="131" y="88"/>
                </a:cubicBezTo>
                <a:cubicBezTo>
                  <a:pt x="132" y="88"/>
                  <a:pt x="133" y="88"/>
                  <a:pt x="134" y="87"/>
                </a:cubicBezTo>
                <a:cubicBezTo>
                  <a:pt x="135" y="84"/>
                  <a:pt x="137" y="82"/>
                  <a:pt x="139" y="80"/>
                </a:cubicBezTo>
                <a:cubicBezTo>
                  <a:pt x="140" y="79"/>
                  <a:pt x="140" y="76"/>
                  <a:pt x="138" y="75"/>
                </a:cubicBezTo>
                <a:cubicBezTo>
                  <a:pt x="136" y="73"/>
                  <a:pt x="134" y="73"/>
                  <a:pt x="133" y="75"/>
                </a:cubicBezTo>
                <a:cubicBezTo>
                  <a:pt x="131" y="78"/>
                  <a:pt x="129" y="80"/>
                  <a:pt x="127" y="82"/>
                </a:cubicBezTo>
                <a:cubicBezTo>
                  <a:pt x="126" y="84"/>
                  <a:pt x="127" y="87"/>
                  <a:pt x="129" y="88"/>
                </a:cubicBezTo>
                <a:moveTo>
                  <a:pt x="56" y="148"/>
                </a:moveTo>
                <a:cubicBezTo>
                  <a:pt x="56" y="146"/>
                  <a:pt x="54" y="144"/>
                  <a:pt x="52" y="144"/>
                </a:cubicBezTo>
                <a:cubicBezTo>
                  <a:pt x="50" y="144"/>
                  <a:pt x="48" y="146"/>
                  <a:pt x="48" y="148"/>
                </a:cubicBezTo>
                <a:cubicBezTo>
                  <a:pt x="48" y="148"/>
                  <a:pt x="48" y="151"/>
                  <a:pt x="49" y="153"/>
                </a:cubicBezTo>
                <a:cubicBezTo>
                  <a:pt x="50" y="155"/>
                  <a:pt x="51" y="156"/>
                  <a:pt x="53" y="156"/>
                </a:cubicBezTo>
                <a:cubicBezTo>
                  <a:pt x="53" y="156"/>
                  <a:pt x="54" y="156"/>
                  <a:pt x="54" y="156"/>
                </a:cubicBezTo>
                <a:cubicBezTo>
                  <a:pt x="56" y="155"/>
                  <a:pt x="57" y="153"/>
                  <a:pt x="56" y="151"/>
                </a:cubicBezTo>
                <a:cubicBezTo>
                  <a:pt x="56" y="149"/>
                  <a:pt x="56" y="148"/>
                  <a:pt x="56" y="148"/>
                </a:cubicBezTo>
                <a:moveTo>
                  <a:pt x="96" y="168"/>
                </a:moveTo>
                <a:cubicBezTo>
                  <a:pt x="93" y="168"/>
                  <a:pt x="91" y="168"/>
                  <a:pt x="88" y="167"/>
                </a:cubicBezTo>
                <a:cubicBezTo>
                  <a:pt x="86" y="167"/>
                  <a:pt x="84" y="168"/>
                  <a:pt x="84" y="171"/>
                </a:cubicBezTo>
                <a:cubicBezTo>
                  <a:pt x="83" y="173"/>
                  <a:pt x="85" y="175"/>
                  <a:pt x="87" y="175"/>
                </a:cubicBezTo>
                <a:cubicBezTo>
                  <a:pt x="90" y="175"/>
                  <a:pt x="93" y="176"/>
                  <a:pt x="96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8" y="176"/>
                  <a:pt x="100" y="174"/>
                  <a:pt x="100" y="172"/>
                </a:cubicBezTo>
                <a:cubicBezTo>
                  <a:pt x="100" y="170"/>
                  <a:pt x="98" y="168"/>
                  <a:pt x="96" y="168"/>
                </a:cubicBezTo>
                <a:moveTo>
                  <a:pt x="73" y="164"/>
                </a:moveTo>
                <a:cubicBezTo>
                  <a:pt x="70" y="163"/>
                  <a:pt x="68" y="162"/>
                  <a:pt x="66" y="161"/>
                </a:cubicBezTo>
                <a:cubicBezTo>
                  <a:pt x="64" y="159"/>
                  <a:pt x="61" y="160"/>
                  <a:pt x="60" y="162"/>
                </a:cubicBezTo>
                <a:cubicBezTo>
                  <a:pt x="59" y="164"/>
                  <a:pt x="60" y="166"/>
                  <a:pt x="62" y="167"/>
                </a:cubicBezTo>
                <a:cubicBezTo>
                  <a:pt x="64" y="169"/>
                  <a:pt x="67" y="170"/>
                  <a:pt x="70" y="171"/>
                </a:cubicBezTo>
                <a:cubicBezTo>
                  <a:pt x="70" y="171"/>
                  <a:pt x="71" y="172"/>
                  <a:pt x="71" y="172"/>
                </a:cubicBezTo>
                <a:cubicBezTo>
                  <a:pt x="73" y="172"/>
                  <a:pt x="74" y="171"/>
                  <a:pt x="75" y="169"/>
                </a:cubicBezTo>
                <a:cubicBezTo>
                  <a:pt x="76" y="167"/>
                  <a:pt x="75" y="164"/>
                  <a:pt x="73" y="164"/>
                </a:cubicBezTo>
                <a:moveTo>
                  <a:pt x="120" y="167"/>
                </a:moveTo>
                <a:cubicBezTo>
                  <a:pt x="118" y="167"/>
                  <a:pt x="115" y="168"/>
                  <a:pt x="112" y="168"/>
                </a:cubicBezTo>
                <a:cubicBezTo>
                  <a:pt x="110" y="168"/>
                  <a:pt x="108" y="170"/>
                  <a:pt x="108" y="172"/>
                </a:cubicBezTo>
                <a:cubicBezTo>
                  <a:pt x="109" y="174"/>
                  <a:pt x="110" y="176"/>
                  <a:pt x="112" y="176"/>
                </a:cubicBezTo>
                <a:cubicBezTo>
                  <a:pt x="112" y="176"/>
                  <a:pt x="113" y="176"/>
                  <a:pt x="113" y="176"/>
                </a:cubicBezTo>
                <a:cubicBezTo>
                  <a:pt x="116" y="176"/>
                  <a:pt x="118" y="175"/>
                  <a:pt x="121" y="175"/>
                </a:cubicBezTo>
                <a:cubicBezTo>
                  <a:pt x="123" y="175"/>
                  <a:pt x="125" y="173"/>
                  <a:pt x="125" y="170"/>
                </a:cubicBezTo>
                <a:cubicBezTo>
                  <a:pt x="124" y="168"/>
                  <a:pt x="122" y="167"/>
                  <a:pt x="120" y="167"/>
                </a:cubicBezTo>
                <a:moveTo>
                  <a:pt x="152" y="58"/>
                </a:moveTo>
                <a:cubicBezTo>
                  <a:pt x="150" y="59"/>
                  <a:pt x="147" y="61"/>
                  <a:pt x="145" y="63"/>
                </a:cubicBezTo>
                <a:cubicBezTo>
                  <a:pt x="143" y="64"/>
                  <a:pt x="143" y="67"/>
                  <a:pt x="144" y="69"/>
                </a:cubicBezTo>
                <a:cubicBezTo>
                  <a:pt x="145" y="70"/>
                  <a:pt x="146" y="70"/>
                  <a:pt x="148" y="70"/>
                </a:cubicBezTo>
                <a:cubicBezTo>
                  <a:pt x="148" y="70"/>
                  <a:pt x="149" y="70"/>
                  <a:pt x="150" y="69"/>
                </a:cubicBezTo>
                <a:cubicBezTo>
                  <a:pt x="152" y="68"/>
                  <a:pt x="154" y="66"/>
                  <a:pt x="157" y="64"/>
                </a:cubicBezTo>
                <a:cubicBezTo>
                  <a:pt x="158" y="63"/>
                  <a:pt x="159" y="61"/>
                  <a:pt x="157" y="59"/>
                </a:cubicBezTo>
                <a:cubicBezTo>
                  <a:pt x="156" y="57"/>
                  <a:pt x="154" y="57"/>
                  <a:pt x="152" y="58"/>
                </a:cubicBezTo>
                <a:moveTo>
                  <a:pt x="152" y="138"/>
                </a:moveTo>
                <a:cubicBezTo>
                  <a:pt x="150" y="138"/>
                  <a:pt x="149" y="140"/>
                  <a:pt x="149" y="142"/>
                </a:cubicBezTo>
                <a:cubicBezTo>
                  <a:pt x="150" y="144"/>
                  <a:pt x="150" y="145"/>
                  <a:pt x="150" y="146"/>
                </a:cubicBezTo>
                <a:cubicBezTo>
                  <a:pt x="150" y="147"/>
                  <a:pt x="150" y="148"/>
                  <a:pt x="149" y="149"/>
                </a:cubicBezTo>
                <a:cubicBezTo>
                  <a:pt x="149" y="151"/>
                  <a:pt x="150" y="153"/>
                  <a:pt x="153" y="154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155" y="154"/>
                  <a:pt x="157" y="152"/>
                  <a:pt x="157" y="150"/>
                </a:cubicBezTo>
                <a:cubicBezTo>
                  <a:pt x="158" y="149"/>
                  <a:pt x="158" y="148"/>
                  <a:pt x="158" y="146"/>
                </a:cubicBezTo>
                <a:cubicBezTo>
                  <a:pt x="158" y="144"/>
                  <a:pt x="158" y="142"/>
                  <a:pt x="157" y="141"/>
                </a:cubicBezTo>
                <a:cubicBezTo>
                  <a:pt x="157" y="138"/>
                  <a:pt x="155" y="137"/>
                  <a:pt x="152" y="138"/>
                </a:cubicBezTo>
                <a:moveTo>
                  <a:pt x="175" y="48"/>
                </a:moveTo>
                <a:cubicBezTo>
                  <a:pt x="174" y="46"/>
                  <a:pt x="172" y="46"/>
                  <a:pt x="170" y="47"/>
                </a:cubicBezTo>
                <a:cubicBezTo>
                  <a:pt x="170" y="47"/>
                  <a:pt x="169" y="47"/>
                  <a:pt x="166" y="49"/>
                </a:cubicBezTo>
                <a:cubicBezTo>
                  <a:pt x="164" y="50"/>
                  <a:pt x="164" y="52"/>
                  <a:pt x="165" y="54"/>
                </a:cubicBezTo>
                <a:cubicBezTo>
                  <a:pt x="166" y="55"/>
                  <a:pt x="167" y="56"/>
                  <a:pt x="168" y="56"/>
                </a:cubicBezTo>
                <a:cubicBezTo>
                  <a:pt x="169" y="56"/>
                  <a:pt x="170" y="56"/>
                  <a:pt x="170" y="55"/>
                </a:cubicBezTo>
                <a:cubicBezTo>
                  <a:pt x="172" y="54"/>
                  <a:pt x="174" y="54"/>
                  <a:pt x="174" y="54"/>
                </a:cubicBezTo>
                <a:cubicBezTo>
                  <a:pt x="176" y="53"/>
                  <a:pt x="176" y="50"/>
                  <a:pt x="175" y="48"/>
                </a:cubicBezTo>
                <a:moveTo>
                  <a:pt x="149" y="124"/>
                </a:moveTo>
                <a:cubicBezTo>
                  <a:pt x="147" y="122"/>
                  <a:pt x="145" y="120"/>
                  <a:pt x="143" y="118"/>
                </a:cubicBezTo>
                <a:cubicBezTo>
                  <a:pt x="142" y="116"/>
                  <a:pt x="139" y="116"/>
                  <a:pt x="138" y="118"/>
                </a:cubicBezTo>
                <a:cubicBezTo>
                  <a:pt x="136" y="119"/>
                  <a:pt x="136" y="122"/>
                  <a:pt x="138" y="123"/>
                </a:cubicBezTo>
                <a:cubicBezTo>
                  <a:pt x="139" y="125"/>
                  <a:pt x="141" y="127"/>
                  <a:pt x="143" y="129"/>
                </a:cubicBezTo>
                <a:cubicBezTo>
                  <a:pt x="144" y="130"/>
                  <a:pt x="145" y="131"/>
                  <a:pt x="146" y="131"/>
                </a:cubicBezTo>
                <a:cubicBezTo>
                  <a:pt x="147" y="131"/>
                  <a:pt x="148" y="130"/>
                  <a:pt x="148" y="130"/>
                </a:cubicBezTo>
                <a:cubicBezTo>
                  <a:pt x="150" y="128"/>
                  <a:pt x="150" y="126"/>
                  <a:pt x="149" y="124"/>
                </a:cubicBezTo>
                <a:moveTo>
                  <a:pt x="133" y="106"/>
                </a:moveTo>
                <a:cubicBezTo>
                  <a:pt x="132" y="104"/>
                  <a:pt x="131" y="102"/>
                  <a:pt x="131" y="100"/>
                </a:cubicBezTo>
                <a:cubicBezTo>
                  <a:pt x="130" y="98"/>
                  <a:pt x="128" y="96"/>
                  <a:pt x="126" y="96"/>
                </a:cubicBezTo>
                <a:cubicBezTo>
                  <a:pt x="124" y="97"/>
                  <a:pt x="122" y="99"/>
                  <a:pt x="123" y="101"/>
                </a:cubicBezTo>
                <a:cubicBezTo>
                  <a:pt x="123" y="104"/>
                  <a:pt x="124" y="107"/>
                  <a:pt x="126" y="110"/>
                </a:cubicBezTo>
                <a:cubicBezTo>
                  <a:pt x="126" y="111"/>
                  <a:pt x="128" y="112"/>
                  <a:pt x="129" y="112"/>
                </a:cubicBezTo>
                <a:cubicBezTo>
                  <a:pt x="130" y="112"/>
                  <a:pt x="131" y="112"/>
                  <a:pt x="131" y="112"/>
                </a:cubicBezTo>
                <a:cubicBezTo>
                  <a:pt x="133" y="111"/>
                  <a:pt x="134" y="108"/>
                  <a:pt x="133" y="106"/>
                </a:cubicBezTo>
                <a:moveTo>
                  <a:pt x="142" y="160"/>
                </a:moveTo>
                <a:cubicBezTo>
                  <a:pt x="140" y="161"/>
                  <a:pt x="138" y="162"/>
                  <a:pt x="135" y="163"/>
                </a:cubicBezTo>
                <a:cubicBezTo>
                  <a:pt x="133" y="164"/>
                  <a:pt x="132" y="166"/>
                  <a:pt x="133" y="168"/>
                </a:cubicBezTo>
                <a:cubicBezTo>
                  <a:pt x="134" y="170"/>
                  <a:pt x="135" y="171"/>
                  <a:pt x="137" y="171"/>
                </a:cubicBezTo>
                <a:cubicBezTo>
                  <a:pt x="137" y="171"/>
                  <a:pt x="138" y="171"/>
                  <a:pt x="138" y="171"/>
                </a:cubicBezTo>
                <a:cubicBezTo>
                  <a:pt x="141" y="169"/>
                  <a:pt x="144" y="168"/>
                  <a:pt x="146" y="166"/>
                </a:cubicBezTo>
                <a:cubicBezTo>
                  <a:pt x="148" y="165"/>
                  <a:pt x="149" y="162"/>
                  <a:pt x="147" y="161"/>
                </a:cubicBezTo>
                <a:cubicBezTo>
                  <a:pt x="146" y="159"/>
                  <a:pt x="144" y="158"/>
                  <a:pt x="142" y="160"/>
                </a:cubicBezTo>
                <a:moveTo>
                  <a:pt x="52" y="0"/>
                </a:moveTo>
                <a:cubicBezTo>
                  <a:pt x="23" y="0"/>
                  <a:pt x="0" y="23"/>
                  <a:pt x="0" y="52"/>
                </a:cubicBezTo>
                <a:cubicBezTo>
                  <a:pt x="0" y="95"/>
                  <a:pt x="52" y="136"/>
                  <a:pt x="52" y="136"/>
                </a:cubicBezTo>
                <a:cubicBezTo>
                  <a:pt x="52" y="136"/>
                  <a:pt x="104" y="95"/>
                  <a:pt x="104" y="52"/>
                </a:cubicBezTo>
                <a:cubicBezTo>
                  <a:pt x="104" y="23"/>
                  <a:pt x="81" y="0"/>
                  <a:pt x="52" y="0"/>
                </a:cubicBezTo>
                <a:moveTo>
                  <a:pt x="52" y="125"/>
                </a:moveTo>
                <a:cubicBezTo>
                  <a:pt x="47" y="121"/>
                  <a:pt x="40" y="114"/>
                  <a:pt x="32" y="105"/>
                </a:cubicBezTo>
                <a:cubicBezTo>
                  <a:pt x="21" y="92"/>
                  <a:pt x="8" y="72"/>
                  <a:pt x="8" y="52"/>
                </a:cubicBezTo>
                <a:cubicBezTo>
                  <a:pt x="8" y="28"/>
                  <a:pt x="28" y="8"/>
                  <a:pt x="52" y="8"/>
                </a:cubicBezTo>
                <a:cubicBezTo>
                  <a:pt x="76" y="8"/>
                  <a:pt x="96" y="28"/>
                  <a:pt x="96" y="52"/>
                </a:cubicBezTo>
                <a:cubicBezTo>
                  <a:pt x="96" y="83"/>
                  <a:pt x="64" y="114"/>
                  <a:pt x="52" y="125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/>
          <p:cNvSpPr>
            <a:spLocks noEditPoints="1"/>
          </p:cNvSpPr>
          <p:nvPr/>
        </p:nvSpPr>
        <p:spPr bwMode="auto">
          <a:xfrm>
            <a:off x="3144838" y="1181100"/>
            <a:ext cx="258763" cy="571500"/>
          </a:xfrm>
          <a:custGeom>
            <a:avLst/>
            <a:gdLst>
              <a:gd name="T0" fmla="*/ 40 w 80"/>
              <a:gd name="T1" fmla="*/ 0 h 176"/>
              <a:gd name="T2" fmla="*/ 0 w 80"/>
              <a:gd name="T3" fmla="*/ 40 h 176"/>
              <a:gd name="T4" fmla="*/ 22 w 80"/>
              <a:gd name="T5" fmla="*/ 76 h 176"/>
              <a:gd name="T6" fmla="*/ 40 w 80"/>
              <a:gd name="T7" fmla="*/ 176 h 176"/>
              <a:gd name="T8" fmla="*/ 58 w 80"/>
              <a:gd name="T9" fmla="*/ 76 h 176"/>
              <a:gd name="T10" fmla="*/ 80 w 80"/>
              <a:gd name="T11" fmla="*/ 40 h 176"/>
              <a:gd name="T12" fmla="*/ 40 w 80"/>
              <a:gd name="T13" fmla="*/ 0 h 176"/>
              <a:gd name="T14" fmla="*/ 40 w 80"/>
              <a:gd name="T15" fmla="*/ 140 h 176"/>
              <a:gd name="T16" fmla="*/ 30 w 80"/>
              <a:gd name="T17" fmla="*/ 79 h 176"/>
              <a:gd name="T18" fmla="*/ 40 w 80"/>
              <a:gd name="T19" fmla="*/ 80 h 176"/>
              <a:gd name="T20" fmla="*/ 50 w 80"/>
              <a:gd name="T21" fmla="*/ 79 h 176"/>
              <a:gd name="T22" fmla="*/ 40 w 80"/>
              <a:gd name="T23" fmla="*/ 140 h 176"/>
              <a:gd name="T24" fmla="*/ 40 w 80"/>
              <a:gd name="T25" fmla="*/ 72 h 176"/>
              <a:gd name="T26" fmla="*/ 8 w 80"/>
              <a:gd name="T27" fmla="*/ 40 h 176"/>
              <a:gd name="T28" fmla="*/ 40 w 80"/>
              <a:gd name="T29" fmla="*/ 8 h 176"/>
              <a:gd name="T30" fmla="*/ 72 w 80"/>
              <a:gd name="T31" fmla="*/ 40 h 176"/>
              <a:gd name="T32" fmla="*/ 40 w 80"/>
              <a:gd name="T33" fmla="*/ 72 h 176"/>
              <a:gd name="T34" fmla="*/ 40 w 80"/>
              <a:gd name="T35" fmla="*/ 16 h 176"/>
              <a:gd name="T36" fmla="*/ 16 w 80"/>
              <a:gd name="T37" fmla="*/ 40 h 176"/>
              <a:gd name="T38" fmla="*/ 20 w 80"/>
              <a:gd name="T39" fmla="*/ 44 h 176"/>
              <a:gd name="T40" fmla="*/ 24 w 80"/>
              <a:gd name="T41" fmla="*/ 40 h 176"/>
              <a:gd name="T42" fmla="*/ 40 w 80"/>
              <a:gd name="T43" fmla="*/ 24 h 176"/>
              <a:gd name="T44" fmla="*/ 44 w 80"/>
              <a:gd name="T45" fmla="*/ 20 h 176"/>
              <a:gd name="T46" fmla="*/ 40 w 80"/>
              <a:gd name="T47" fmla="*/ 1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176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56"/>
                  <a:pt x="9" y="69"/>
                  <a:pt x="22" y="76"/>
                </a:cubicBezTo>
                <a:cubicBezTo>
                  <a:pt x="40" y="176"/>
                  <a:pt x="40" y="176"/>
                  <a:pt x="40" y="176"/>
                </a:cubicBezTo>
                <a:cubicBezTo>
                  <a:pt x="58" y="76"/>
                  <a:pt x="58" y="76"/>
                  <a:pt x="58" y="76"/>
                </a:cubicBezTo>
                <a:cubicBezTo>
                  <a:pt x="71" y="69"/>
                  <a:pt x="80" y="56"/>
                  <a:pt x="80" y="40"/>
                </a:cubicBezTo>
                <a:cubicBezTo>
                  <a:pt x="80" y="18"/>
                  <a:pt x="62" y="0"/>
                  <a:pt x="40" y="0"/>
                </a:cubicBezTo>
                <a:moveTo>
                  <a:pt x="40" y="140"/>
                </a:moveTo>
                <a:cubicBezTo>
                  <a:pt x="30" y="79"/>
                  <a:pt x="30" y="79"/>
                  <a:pt x="30" y="79"/>
                </a:cubicBezTo>
                <a:cubicBezTo>
                  <a:pt x="33" y="80"/>
                  <a:pt x="37" y="80"/>
                  <a:pt x="40" y="80"/>
                </a:cubicBezTo>
                <a:cubicBezTo>
                  <a:pt x="43" y="80"/>
                  <a:pt x="47" y="80"/>
                  <a:pt x="50" y="79"/>
                </a:cubicBezTo>
                <a:lnTo>
                  <a:pt x="40" y="140"/>
                </a:lnTo>
                <a:close/>
                <a:moveTo>
                  <a:pt x="40" y="72"/>
                </a:moveTo>
                <a:cubicBezTo>
                  <a:pt x="22" y="72"/>
                  <a:pt x="8" y="58"/>
                  <a:pt x="8" y="40"/>
                </a:cubicBezTo>
                <a:cubicBezTo>
                  <a:pt x="8" y="22"/>
                  <a:pt x="22" y="8"/>
                  <a:pt x="40" y="8"/>
                </a:cubicBezTo>
                <a:cubicBezTo>
                  <a:pt x="58" y="8"/>
                  <a:pt x="72" y="22"/>
                  <a:pt x="72" y="40"/>
                </a:cubicBezTo>
                <a:cubicBezTo>
                  <a:pt x="72" y="58"/>
                  <a:pt x="58" y="72"/>
                  <a:pt x="40" y="72"/>
                </a:cubicBezTo>
                <a:moveTo>
                  <a:pt x="40" y="16"/>
                </a:moveTo>
                <a:cubicBezTo>
                  <a:pt x="40" y="16"/>
                  <a:pt x="16" y="16"/>
                  <a:pt x="16" y="40"/>
                </a:cubicBezTo>
                <a:cubicBezTo>
                  <a:pt x="16" y="42"/>
                  <a:pt x="18" y="44"/>
                  <a:pt x="20" y="44"/>
                </a:cubicBezTo>
                <a:cubicBezTo>
                  <a:pt x="22" y="44"/>
                  <a:pt x="24" y="42"/>
                  <a:pt x="24" y="40"/>
                </a:cubicBezTo>
                <a:cubicBezTo>
                  <a:pt x="24" y="24"/>
                  <a:pt x="40" y="24"/>
                  <a:pt x="40" y="24"/>
                </a:cubicBezTo>
                <a:cubicBezTo>
                  <a:pt x="42" y="24"/>
                  <a:pt x="44" y="22"/>
                  <a:pt x="44" y="20"/>
                </a:cubicBezTo>
                <a:cubicBezTo>
                  <a:pt x="44" y="18"/>
                  <a:pt x="42" y="16"/>
                  <a:pt x="40" y="1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8"/>
          <p:cNvSpPr>
            <a:spLocks noEditPoints="1"/>
          </p:cNvSpPr>
          <p:nvPr/>
        </p:nvSpPr>
        <p:spPr bwMode="auto">
          <a:xfrm>
            <a:off x="4075113" y="1181100"/>
            <a:ext cx="569913" cy="571500"/>
          </a:xfrm>
          <a:custGeom>
            <a:avLst/>
            <a:gdLst>
              <a:gd name="T0" fmla="*/ 94 w 176"/>
              <a:gd name="T1" fmla="*/ 94 h 176"/>
              <a:gd name="T2" fmla="*/ 94 w 176"/>
              <a:gd name="T3" fmla="*/ 82 h 176"/>
              <a:gd name="T4" fmla="*/ 82 w 176"/>
              <a:gd name="T5" fmla="*/ 82 h 176"/>
              <a:gd name="T6" fmla="*/ 82 w 176"/>
              <a:gd name="T7" fmla="*/ 94 h 176"/>
              <a:gd name="T8" fmla="*/ 94 w 176"/>
              <a:gd name="T9" fmla="*/ 94 h 176"/>
              <a:gd name="T10" fmla="*/ 37 w 176"/>
              <a:gd name="T11" fmla="*/ 139 h 176"/>
              <a:gd name="T12" fmla="*/ 105 w 176"/>
              <a:gd name="T13" fmla="*/ 105 h 176"/>
              <a:gd name="T14" fmla="*/ 139 w 176"/>
              <a:gd name="T15" fmla="*/ 37 h 176"/>
              <a:gd name="T16" fmla="*/ 71 w 176"/>
              <a:gd name="T17" fmla="*/ 71 h 176"/>
              <a:gd name="T18" fmla="*/ 37 w 176"/>
              <a:gd name="T19" fmla="*/ 139 h 176"/>
              <a:gd name="T20" fmla="*/ 122 w 176"/>
              <a:gd name="T21" fmla="*/ 54 h 176"/>
              <a:gd name="T22" fmla="*/ 99 w 176"/>
              <a:gd name="T23" fmla="*/ 99 h 176"/>
              <a:gd name="T24" fmla="*/ 54 w 176"/>
              <a:gd name="T25" fmla="*/ 122 h 176"/>
              <a:gd name="T26" fmla="*/ 77 w 176"/>
              <a:gd name="T27" fmla="*/ 77 h 176"/>
              <a:gd name="T28" fmla="*/ 122 w 176"/>
              <a:gd name="T29" fmla="*/ 54 h 176"/>
              <a:gd name="T30" fmla="*/ 88 w 176"/>
              <a:gd name="T31" fmla="*/ 0 h 176"/>
              <a:gd name="T32" fmla="*/ 0 w 176"/>
              <a:gd name="T33" fmla="*/ 88 h 176"/>
              <a:gd name="T34" fmla="*/ 88 w 176"/>
              <a:gd name="T35" fmla="*/ 176 h 176"/>
              <a:gd name="T36" fmla="*/ 176 w 176"/>
              <a:gd name="T37" fmla="*/ 88 h 176"/>
              <a:gd name="T38" fmla="*/ 88 w 176"/>
              <a:gd name="T39" fmla="*/ 0 h 176"/>
              <a:gd name="T40" fmla="*/ 92 w 176"/>
              <a:gd name="T41" fmla="*/ 168 h 176"/>
              <a:gd name="T42" fmla="*/ 92 w 176"/>
              <a:gd name="T43" fmla="*/ 156 h 176"/>
              <a:gd name="T44" fmla="*/ 88 w 176"/>
              <a:gd name="T45" fmla="*/ 152 h 176"/>
              <a:gd name="T46" fmla="*/ 84 w 176"/>
              <a:gd name="T47" fmla="*/ 156 h 176"/>
              <a:gd name="T48" fmla="*/ 84 w 176"/>
              <a:gd name="T49" fmla="*/ 168 h 176"/>
              <a:gd name="T50" fmla="*/ 8 w 176"/>
              <a:gd name="T51" fmla="*/ 92 h 176"/>
              <a:gd name="T52" fmla="*/ 20 w 176"/>
              <a:gd name="T53" fmla="*/ 92 h 176"/>
              <a:gd name="T54" fmla="*/ 24 w 176"/>
              <a:gd name="T55" fmla="*/ 88 h 176"/>
              <a:gd name="T56" fmla="*/ 20 w 176"/>
              <a:gd name="T57" fmla="*/ 84 h 176"/>
              <a:gd name="T58" fmla="*/ 8 w 176"/>
              <a:gd name="T59" fmla="*/ 84 h 176"/>
              <a:gd name="T60" fmla="*/ 84 w 176"/>
              <a:gd name="T61" fmla="*/ 8 h 176"/>
              <a:gd name="T62" fmla="*/ 84 w 176"/>
              <a:gd name="T63" fmla="*/ 20 h 176"/>
              <a:gd name="T64" fmla="*/ 88 w 176"/>
              <a:gd name="T65" fmla="*/ 24 h 176"/>
              <a:gd name="T66" fmla="*/ 92 w 176"/>
              <a:gd name="T67" fmla="*/ 20 h 176"/>
              <a:gd name="T68" fmla="*/ 92 w 176"/>
              <a:gd name="T69" fmla="*/ 8 h 176"/>
              <a:gd name="T70" fmla="*/ 168 w 176"/>
              <a:gd name="T71" fmla="*/ 84 h 176"/>
              <a:gd name="T72" fmla="*/ 156 w 176"/>
              <a:gd name="T73" fmla="*/ 84 h 176"/>
              <a:gd name="T74" fmla="*/ 152 w 176"/>
              <a:gd name="T75" fmla="*/ 88 h 176"/>
              <a:gd name="T76" fmla="*/ 156 w 176"/>
              <a:gd name="T77" fmla="*/ 92 h 176"/>
              <a:gd name="T78" fmla="*/ 168 w 176"/>
              <a:gd name="T79" fmla="*/ 92 h 176"/>
              <a:gd name="T80" fmla="*/ 92 w 176"/>
              <a:gd name="T81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4" y="94"/>
                </a:moveTo>
                <a:cubicBezTo>
                  <a:pt x="97" y="91"/>
                  <a:pt x="97" y="85"/>
                  <a:pt x="94" y="82"/>
                </a:cubicBezTo>
                <a:cubicBezTo>
                  <a:pt x="91" y="79"/>
                  <a:pt x="85" y="79"/>
                  <a:pt x="82" y="82"/>
                </a:cubicBezTo>
                <a:cubicBezTo>
                  <a:pt x="79" y="85"/>
                  <a:pt x="79" y="91"/>
                  <a:pt x="82" y="94"/>
                </a:cubicBezTo>
                <a:cubicBezTo>
                  <a:pt x="85" y="97"/>
                  <a:pt x="91" y="97"/>
                  <a:pt x="94" y="94"/>
                </a:cubicBezTo>
                <a:moveTo>
                  <a:pt x="37" y="139"/>
                </a:moveTo>
                <a:cubicBezTo>
                  <a:pt x="105" y="105"/>
                  <a:pt x="105" y="105"/>
                  <a:pt x="105" y="10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71" y="71"/>
                  <a:pt x="71" y="71"/>
                  <a:pt x="71" y="71"/>
                </a:cubicBezTo>
                <a:lnTo>
                  <a:pt x="37" y="139"/>
                </a:lnTo>
                <a:close/>
                <a:moveTo>
                  <a:pt x="122" y="54"/>
                </a:moveTo>
                <a:cubicBezTo>
                  <a:pt x="99" y="99"/>
                  <a:pt x="99" y="99"/>
                  <a:pt x="99" y="99"/>
                </a:cubicBezTo>
                <a:cubicBezTo>
                  <a:pt x="54" y="122"/>
                  <a:pt x="54" y="122"/>
                  <a:pt x="54" y="122"/>
                </a:cubicBezTo>
                <a:cubicBezTo>
                  <a:pt x="77" y="77"/>
                  <a:pt x="77" y="77"/>
                  <a:pt x="77" y="77"/>
                </a:cubicBezTo>
                <a:lnTo>
                  <a:pt x="122" y="54"/>
                </a:lnTo>
                <a:close/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2" y="168"/>
                </a:moveTo>
                <a:cubicBezTo>
                  <a:pt x="92" y="156"/>
                  <a:pt x="92" y="156"/>
                  <a:pt x="92" y="156"/>
                </a:cubicBezTo>
                <a:cubicBezTo>
                  <a:pt x="92" y="154"/>
                  <a:pt x="90" y="152"/>
                  <a:pt x="88" y="152"/>
                </a:cubicBezTo>
                <a:cubicBezTo>
                  <a:pt x="86" y="152"/>
                  <a:pt x="84" y="154"/>
                  <a:pt x="84" y="156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43" y="166"/>
                  <a:pt x="10" y="133"/>
                  <a:pt x="8" y="92"/>
                </a:cubicBezTo>
                <a:cubicBezTo>
                  <a:pt x="20" y="92"/>
                  <a:pt x="20" y="92"/>
                  <a:pt x="20" y="92"/>
                </a:cubicBezTo>
                <a:cubicBezTo>
                  <a:pt x="22" y="92"/>
                  <a:pt x="24" y="90"/>
                  <a:pt x="24" y="88"/>
                </a:cubicBezTo>
                <a:cubicBezTo>
                  <a:pt x="24" y="86"/>
                  <a:pt x="22" y="84"/>
                  <a:pt x="20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10" y="43"/>
                  <a:pt x="43" y="10"/>
                  <a:pt x="84" y="8"/>
                </a:cubicBezTo>
                <a:cubicBezTo>
                  <a:pt x="84" y="20"/>
                  <a:pt x="84" y="20"/>
                  <a:pt x="84" y="20"/>
                </a:cubicBezTo>
                <a:cubicBezTo>
                  <a:pt x="84" y="22"/>
                  <a:pt x="86" y="24"/>
                  <a:pt x="88" y="24"/>
                </a:cubicBezTo>
                <a:cubicBezTo>
                  <a:pt x="90" y="24"/>
                  <a:pt x="92" y="22"/>
                  <a:pt x="92" y="20"/>
                </a:cubicBezTo>
                <a:cubicBezTo>
                  <a:pt x="92" y="8"/>
                  <a:pt x="92" y="8"/>
                  <a:pt x="92" y="8"/>
                </a:cubicBezTo>
                <a:cubicBezTo>
                  <a:pt x="133" y="10"/>
                  <a:pt x="166" y="43"/>
                  <a:pt x="168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4" y="84"/>
                  <a:pt x="152" y="86"/>
                  <a:pt x="152" y="88"/>
                </a:cubicBezTo>
                <a:cubicBezTo>
                  <a:pt x="152" y="90"/>
                  <a:pt x="154" y="92"/>
                  <a:pt x="156" y="92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66" y="133"/>
                  <a:pt x="133" y="166"/>
                  <a:pt x="92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9"/>
          <p:cNvSpPr>
            <a:spLocks noEditPoints="1"/>
          </p:cNvSpPr>
          <p:nvPr/>
        </p:nvSpPr>
        <p:spPr bwMode="auto">
          <a:xfrm>
            <a:off x="5162550" y="1181100"/>
            <a:ext cx="568325" cy="571500"/>
          </a:xfrm>
          <a:custGeom>
            <a:avLst/>
            <a:gdLst>
              <a:gd name="T0" fmla="*/ 173 w 176"/>
              <a:gd name="T1" fmla="*/ 16 h 176"/>
              <a:gd name="T2" fmla="*/ 173 w 176"/>
              <a:gd name="T3" fmla="*/ 16 h 176"/>
              <a:gd name="T4" fmla="*/ 117 w 176"/>
              <a:gd name="T5" fmla="*/ 0 h 176"/>
              <a:gd name="T6" fmla="*/ 117 w 176"/>
              <a:gd name="T7" fmla="*/ 0 h 176"/>
              <a:gd name="T8" fmla="*/ 116 w 176"/>
              <a:gd name="T9" fmla="*/ 0 h 176"/>
              <a:gd name="T10" fmla="*/ 115 w 176"/>
              <a:gd name="T11" fmla="*/ 0 h 176"/>
              <a:gd name="T12" fmla="*/ 115 w 176"/>
              <a:gd name="T13" fmla="*/ 0 h 176"/>
              <a:gd name="T14" fmla="*/ 60 w 176"/>
              <a:gd name="T15" fmla="*/ 16 h 176"/>
              <a:gd name="T16" fmla="*/ 5 w 176"/>
              <a:gd name="T17" fmla="*/ 0 h 176"/>
              <a:gd name="T18" fmla="*/ 5 w 176"/>
              <a:gd name="T19" fmla="*/ 0 h 176"/>
              <a:gd name="T20" fmla="*/ 4 w 176"/>
              <a:gd name="T21" fmla="*/ 0 h 176"/>
              <a:gd name="T22" fmla="*/ 0 w 176"/>
              <a:gd name="T23" fmla="*/ 4 h 176"/>
              <a:gd name="T24" fmla="*/ 0 w 176"/>
              <a:gd name="T25" fmla="*/ 156 h 176"/>
              <a:gd name="T26" fmla="*/ 3 w 176"/>
              <a:gd name="T27" fmla="*/ 160 h 176"/>
              <a:gd name="T28" fmla="*/ 3 w 176"/>
              <a:gd name="T29" fmla="*/ 160 h 176"/>
              <a:gd name="T30" fmla="*/ 59 w 176"/>
              <a:gd name="T31" fmla="*/ 176 h 176"/>
              <a:gd name="T32" fmla="*/ 59 w 176"/>
              <a:gd name="T33" fmla="*/ 176 h 176"/>
              <a:gd name="T34" fmla="*/ 60 w 176"/>
              <a:gd name="T35" fmla="*/ 176 h 176"/>
              <a:gd name="T36" fmla="*/ 61 w 176"/>
              <a:gd name="T37" fmla="*/ 176 h 176"/>
              <a:gd name="T38" fmla="*/ 61 w 176"/>
              <a:gd name="T39" fmla="*/ 176 h 176"/>
              <a:gd name="T40" fmla="*/ 116 w 176"/>
              <a:gd name="T41" fmla="*/ 160 h 176"/>
              <a:gd name="T42" fmla="*/ 171 w 176"/>
              <a:gd name="T43" fmla="*/ 176 h 176"/>
              <a:gd name="T44" fmla="*/ 171 w 176"/>
              <a:gd name="T45" fmla="*/ 176 h 176"/>
              <a:gd name="T46" fmla="*/ 172 w 176"/>
              <a:gd name="T47" fmla="*/ 176 h 176"/>
              <a:gd name="T48" fmla="*/ 176 w 176"/>
              <a:gd name="T49" fmla="*/ 172 h 176"/>
              <a:gd name="T50" fmla="*/ 176 w 176"/>
              <a:gd name="T51" fmla="*/ 20 h 176"/>
              <a:gd name="T52" fmla="*/ 173 w 176"/>
              <a:gd name="T53" fmla="*/ 16 h 176"/>
              <a:gd name="T54" fmla="*/ 56 w 176"/>
              <a:gd name="T55" fmla="*/ 167 h 176"/>
              <a:gd name="T56" fmla="*/ 8 w 176"/>
              <a:gd name="T57" fmla="*/ 153 h 176"/>
              <a:gd name="T58" fmla="*/ 8 w 176"/>
              <a:gd name="T59" fmla="*/ 9 h 176"/>
              <a:gd name="T60" fmla="*/ 56 w 176"/>
              <a:gd name="T61" fmla="*/ 23 h 176"/>
              <a:gd name="T62" fmla="*/ 56 w 176"/>
              <a:gd name="T63" fmla="*/ 167 h 176"/>
              <a:gd name="T64" fmla="*/ 112 w 176"/>
              <a:gd name="T65" fmla="*/ 153 h 176"/>
              <a:gd name="T66" fmla="*/ 64 w 176"/>
              <a:gd name="T67" fmla="*/ 167 h 176"/>
              <a:gd name="T68" fmla="*/ 64 w 176"/>
              <a:gd name="T69" fmla="*/ 23 h 176"/>
              <a:gd name="T70" fmla="*/ 112 w 176"/>
              <a:gd name="T71" fmla="*/ 9 h 176"/>
              <a:gd name="T72" fmla="*/ 112 w 176"/>
              <a:gd name="T73" fmla="*/ 153 h 176"/>
              <a:gd name="T74" fmla="*/ 168 w 176"/>
              <a:gd name="T75" fmla="*/ 167 h 176"/>
              <a:gd name="T76" fmla="*/ 120 w 176"/>
              <a:gd name="T77" fmla="*/ 153 h 176"/>
              <a:gd name="T78" fmla="*/ 120 w 176"/>
              <a:gd name="T79" fmla="*/ 9 h 176"/>
              <a:gd name="T80" fmla="*/ 168 w 176"/>
              <a:gd name="T81" fmla="*/ 23 h 176"/>
              <a:gd name="T82" fmla="*/ 168 w 176"/>
              <a:gd name="T83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6" h="176">
                <a:moveTo>
                  <a:pt x="173" y="16"/>
                </a:moveTo>
                <a:cubicBezTo>
                  <a:pt x="173" y="16"/>
                  <a:pt x="173" y="16"/>
                  <a:pt x="173" y="16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6" y="0"/>
                  <a:pt x="116" y="0"/>
                </a:cubicBezTo>
                <a:cubicBezTo>
                  <a:pt x="116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60" y="16"/>
                  <a:pt x="60" y="16"/>
                  <a:pt x="60" y="16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59"/>
                  <a:pt x="3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59" y="176"/>
                  <a:pt x="59" y="176"/>
                  <a:pt x="59" y="176"/>
                </a:cubicBezTo>
                <a:cubicBezTo>
                  <a:pt x="59" y="176"/>
                  <a:pt x="59" y="176"/>
                  <a:pt x="59" y="176"/>
                </a:cubicBezTo>
                <a:cubicBezTo>
                  <a:pt x="59" y="176"/>
                  <a:pt x="60" y="176"/>
                  <a:pt x="60" y="176"/>
                </a:cubicBezTo>
                <a:cubicBezTo>
                  <a:pt x="60" y="176"/>
                  <a:pt x="61" y="176"/>
                  <a:pt x="61" y="176"/>
                </a:cubicBezTo>
                <a:cubicBezTo>
                  <a:pt x="61" y="176"/>
                  <a:pt x="61" y="176"/>
                  <a:pt x="61" y="176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71" y="176"/>
                  <a:pt x="171" y="176"/>
                  <a:pt x="171" y="176"/>
                </a:cubicBezTo>
                <a:cubicBezTo>
                  <a:pt x="171" y="176"/>
                  <a:pt x="171" y="176"/>
                  <a:pt x="171" y="176"/>
                </a:cubicBezTo>
                <a:cubicBezTo>
                  <a:pt x="171" y="176"/>
                  <a:pt x="172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20"/>
                  <a:pt x="176" y="20"/>
                  <a:pt x="176" y="20"/>
                </a:cubicBezTo>
                <a:cubicBezTo>
                  <a:pt x="176" y="18"/>
                  <a:pt x="175" y="17"/>
                  <a:pt x="173" y="16"/>
                </a:cubicBezTo>
                <a:moveTo>
                  <a:pt x="56" y="167"/>
                </a:moveTo>
                <a:cubicBezTo>
                  <a:pt x="8" y="153"/>
                  <a:pt x="8" y="153"/>
                  <a:pt x="8" y="153"/>
                </a:cubicBezTo>
                <a:cubicBezTo>
                  <a:pt x="8" y="9"/>
                  <a:pt x="8" y="9"/>
                  <a:pt x="8" y="9"/>
                </a:cubicBezTo>
                <a:cubicBezTo>
                  <a:pt x="56" y="23"/>
                  <a:pt x="56" y="23"/>
                  <a:pt x="56" y="23"/>
                </a:cubicBezTo>
                <a:lnTo>
                  <a:pt x="56" y="167"/>
                </a:lnTo>
                <a:close/>
                <a:moveTo>
                  <a:pt x="112" y="153"/>
                </a:moveTo>
                <a:cubicBezTo>
                  <a:pt x="64" y="167"/>
                  <a:pt x="64" y="167"/>
                  <a:pt x="64" y="167"/>
                </a:cubicBezTo>
                <a:cubicBezTo>
                  <a:pt x="64" y="23"/>
                  <a:pt x="64" y="23"/>
                  <a:pt x="64" y="23"/>
                </a:cubicBezTo>
                <a:cubicBezTo>
                  <a:pt x="112" y="9"/>
                  <a:pt x="112" y="9"/>
                  <a:pt x="112" y="9"/>
                </a:cubicBezTo>
                <a:lnTo>
                  <a:pt x="112" y="153"/>
                </a:lnTo>
                <a:close/>
                <a:moveTo>
                  <a:pt x="168" y="167"/>
                </a:moveTo>
                <a:cubicBezTo>
                  <a:pt x="120" y="153"/>
                  <a:pt x="120" y="153"/>
                  <a:pt x="120" y="153"/>
                </a:cubicBezTo>
                <a:cubicBezTo>
                  <a:pt x="120" y="9"/>
                  <a:pt x="120" y="9"/>
                  <a:pt x="120" y="9"/>
                </a:cubicBezTo>
                <a:cubicBezTo>
                  <a:pt x="168" y="23"/>
                  <a:pt x="168" y="23"/>
                  <a:pt x="168" y="23"/>
                </a:cubicBezTo>
                <a:lnTo>
                  <a:pt x="168" y="1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0"/>
          <p:cNvSpPr>
            <a:spLocks noEditPoints="1"/>
          </p:cNvSpPr>
          <p:nvPr/>
        </p:nvSpPr>
        <p:spPr bwMode="auto">
          <a:xfrm>
            <a:off x="6248400" y="1181100"/>
            <a:ext cx="569913" cy="571500"/>
          </a:xfrm>
          <a:custGeom>
            <a:avLst/>
            <a:gdLst>
              <a:gd name="T0" fmla="*/ 108 w 176"/>
              <a:gd name="T1" fmla="*/ 56 h 176"/>
              <a:gd name="T2" fmla="*/ 92 w 176"/>
              <a:gd name="T3" fmla="*/ 56 h 176"/>
              <a:gd name="T4" fmla="*/ 32 w 176"/>
              <a:gd name="T5" fmla="*/ 128 h 176"/>
              <a:gd name="T6" fmla="*/ 32 w 176"/>
              <a:gd name="T7" fmla="*/ 112 h 176"/>
              <a:gd name="T8" fmla="*/ 32 w 176"/>
              <a:gd name="T9" fmla="*/ 128 h 176"/>
              <a:gd name="T10" fmla="*/ 81 w 176"/>
              <a:gd name="T11" fmla="*/ 61 h 176"/>
              <a:gd name="T12" fmla="*/ 80 w 176"/>
              <a:gd name="T13" fmla="*/ 72 h 176"/>
              <a:gd name="T14" fmla="*/ 41 w 176"/>
              <a:gd name="T15" fmla="*/ 99 h 176"/>
              <a:gd name="T16" fmla="*/ 30 w 176"/>
              <a:gd name="T17" fmla="*/ 103 h 176"/>
              <a:gd name="T18" fmla="*/ 41 w 176"/>
              <a:gd name="T19" fmla="*/ 99 h 176"/>
              <a:gd name="T20" fmla="*/ 47 w 176"/>
              <a:gd name="T21" fmla="*/ 83 h 176"/>
              <a:gd name="T22" fmla="*/ 45 w 176"/>
              <a:gd name="T23" fmla="*/ 94 h 176"/>
              <a:gd name="T24" fmla="*/ 134 w 176"/>
              <a:gd name="T25" fmla="*/ 76 h 176"/>
              <a:gd name="T26" fmla="*/ 141 w 176"/>
              <a:gd name="T27" fmla="*/ 71 h 176"/>
              <a:gd name="T28" fmla="*/ 136 w 176"/>
              <a:gd name="T29" fmla="*/ 65 h 176"/>
              <a:gd name="T30" fmla="*/ 134 w 176"/>
              <a:gd name="T31" fmla="*/ 76 h 176"/>
              <a:gd name="T32" fmla="*/ 173 w 176"/>
              <a:gd name="T33" fmla="*/ 16 h 176"/>
              <a:gd name="T34" fmla="*/ 117 w 176"/>
              <a:gd name="T35" fmla="*/ 0 h 176"/>
              <a:gd name="T36" fmla="*/ 115 w 176"/>
              <a:gd name="T37" fmla="*/ 0 h 176"/>
              <a:gd name="T38" fmla="*/ 60 w 176"/>
              <a:gd name="T39" fmla="*/ 16 h 176"/>
              <a:gd name="T40" fmla="*/ 5 w 176"/>
              <a:gd name="T41" fmla="*/ 0 h 176"/>
              <a:gd name="T42" fmla="*/ 0 w 176"/>
              <a:gd name="T43" fmla="*/ 4 h 176"/>
              <a:gd name="T44" fmla="*/ 3 w 176"/>
              <a:gd name="T45" fmla="*/ 160 h 176"/>
              <a:gd name="T46" fmla="*/ 59 w 176"/>
              <a:gd name="T47" fmla="*/ 176 h 176"/>
              <a:gd name="T48" fmla="*/ 60 w 176"/>
              <a:gd name="T49" fmla="*/ 176 h 176"/>
              <a:gd name="T50" fmla="*/ 61 w 176"/>
              <a:gd name="T51" fmla="*/ 176 h 176"/>
              <a:gd name="T52" fmla="*/ 171 w 176"/>
              <a:gd name="T53" fmla="*/ 176 h 176"/>
              <a:gd name="T54" fmla="*/ 172 w 176"/>
              <a:gd name="T55" fmla="*/ 176 h 176"/>
              <a:gd name="T56" fmla="*/ 176 w 176"/>
              <a:gd name="T57" fmla="*/ 20 h 176"/>
              <a:gd name="T58" fmla="*/ 56 w 176"/>
              <a:gd name="T59" fmla="*/ 167 h 176"/>
              <a:gd name="T60" fmla="*/ 8 w 176"/>
              <a:gd name="T61" fmla="*/ 9 h 176"/>
              <a:gd name="T62" fmla="*/ 56 w 176"/>
              <a:gd name="T63" fmla="*/ 167 h 176"/>
              <a:gd name="T64" fmla="*/ 64 w 176"/>
              <a:gd name="T65" fmla="*/ 167 h 176"/>
              <a:gd name="T66" fmla="*/ 67 w 176"/>
              <a:gd name="T67" fmla="*/ 83 h 176"/>
              <a:gd name="T68" fmla="*/ 69 w 176"/>
              <a:gd name="T69" fmla="*/ 72 h 176"/>
              <a:gd name="T70" fmla="*/ 64 w 176"/>
              <a:gd name="T71" fmla="*/ 23 h 176"/>
              <a:gd name="T72" fmla="*/ 112 w 176"/>
              <a:gd name="T73" fmla="*/ 153 h 176"/>
              <a:gd name="T74" fmla="*/ 120 w 176"/>
              <a:gd name="T75" fmla="*/ 153 h 176"/>
              <a:gd name="T76" fmla="*/ 125 w 176"/>
              <a:gd name="T77" fmla="*/ 65 h 176"/>
              <a:gd name="T78" fmla="*/ 122 w 176"/>
              <a:gd name="T79" fmla="*/ 55 h 176"/>
              <a:gd name="T80" fmla="*/ 120 w 176"/>
              <a:gd name="T81" fmla="*/ 9 h 176"/>
              <a:gd name="T82" fmla="*/ 168 w 176"/>
              <a:gd name="T83" fmla="*/ 167 h 176"/>
              <a:gd name="T84" fmla="*/ 140 w 176"/>
              <a:gd name="T85" fmla="*/ 112 h 176"/>
              <a:gd name="T86" fmla="*/ 137 w 176"/>
              <a:gd name="T87" fmla="*/ 119 h 176"/>
              <a:gd name="T88" fmla="*/ 137 w 176"/>
              <a:gd name="T89" fmla="*/ 129 h 176"/>
              <a:gd name="T90" fmla="*/ 140 w 176"/>
              <a:gd name="T91" fmla="*/ 136 h 176"/>
              <a:gd name="T92" fmla="*/ 148 w 176"/>
              <a:gd name="T93" fmla="*/ 130 h 176"/>
              <a:gd name="T94" fmla="*/ 156 w 176"/>
              <a:gd name="T95" fmla="*/ 136 h 176"/>
              <a:gd name="T96" fmla="*/ 159 w 176"/>
              <a:gd name="T97" fmla="*/ 129 h 176"/>
              <a:gd name="T98" fmla="*/ 159 w 176"/>
              <a:gd name="T99" fmla="*/ 119 h 176"/>
              <a:gd name="T100" fmla="*/ 156 w 176"/>
              <a:gd name="T101" fmla="*/ 112 h 176"/>
              <a:gd name="T102" fmla="*/ 148 w 176"/>
              <a:gd name="T103" fmla="*/ 118 h 176"/>
              <a:gd name="T104" fmla="*/ 142 w 176"/>
              <a:gd name="T105" fmla="*/ 88 h 176"/>
              <a:gd name="T106" fmla="*/ 146 w 176"/>
              <a:gd name="T107" fmla="*/ 78 h 176"/>
              <a:gd name="T108" fmla="*/ 142 w 176"/>
              <a:gd name="T109" fmla="*/ 88 h 176"/>
              <a:gd name="T110" fmla="*/ 151 w 176"/>
              <a:gd name="T111" fmla="*/ 103 h 176"/>
              <a:gd name="T112" fmla="*/ 143 w 176"/>
              <a:gd name="T113" fmla="*/ 9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0" y="64"/>
                </a:moveTo>
                <a:cubicBezTo>
                  <a:pt x="104" y="64"/>
                  <a:pt x="108" y="60"/>
                  <a:pt x="108" y="56"/>
                </a:cubicBezTo>
                <a:cubicBezTo>
                  <a:pt x="108" y="52"/>
                  <a:pt x="104" y="48"/>
                  <a:pt x="100" y="48"/>
                </a:cubicBezTo>
                <a:cubicBezTo>
                  <a:pt x="96" y="48"/>
                  <a:pt x="92" y="52"/>
                  <a:pt x="92" y="56"/>
                </a:cubicBezTo>
                <a:cubicBezTo>
                  <a:pt x="92" y="60"/>
                  <a:pt x="96" y="64"/>
                  <a:pt x="100" y="64"/>
                </a:cubicBezTo>
                <a:moveTo>
                  <a:pt x="32" y="128"/>
                </a:moveTo>
                <a:cubicBezTo>
                  <a:pt x="36" y="128"/>
                  <a:pt x="40" y="124"/>
                  <a:pt x="40" y="120"/>
                </a:cubicBezTo>
                <a:cubicBezTo>
                  <a:pt x="40" y="116"/>
                  <a:pt x="36" y="112"/>
                  <a:pt x="32" y="112"/>
                </a:cubicBezTo>
                <a:cubicBezTo>
                  <a:pt x="28" y="112"/>
                  <a:pt x="24" y="116"/>
                  <a:pt x="24" y="120"/>
                </a:cubicBezTo>
                <a:cubicBezTo>
                  <a:pt x="24" y="124"/>
                  <a:pt x="28" y="128"/>
                  <a:pt x="32" y="128"/>
                </a:cubicBezTo>
                <a:moveTo>
                  <a:pt x="85" y="68"/>
                </a:moveTo>
                <a:cubicBezTo>
                  <a:pt x="81" y="61"/>
                  <a:pt x="81" y="61"/>
                  <a:pt x="81" y="61"/>
                </a:cubicBezTo>
                <a:cubicBezTo>
                  <a:pt x="78" y="63"/>
                  <a:pt x="76" y="65"/>
                  <a:pt x="74" y="67"/>
                </a:cubicBezTo>
                <a:cubicBezTo>
                  <a:pt x="80" y="72"/>
                  <a:pt x="80" y="72"/>
                  <a:pt x="80" y="72"/>
                </a:cubicBezTo>
                <a:cubicBezTo>
                  <a:pt x="82" y="70"/>
                  <a:pt x="83" y="69"/>
                  <a:pt x="85" y="68"/>
                </a:cubicBezTo>
                <a:moveTo>
                  <a:pt x="41" y="99"/>
                </a:moveTo>
                <a:cubicBezTo>
                  <a:pt x="34" y="95"/>
                  <a:pt x="34" y="95"/>
                  <a:pt x="34" y="95"/>
                </a:cubicBezTo>
                <a:cubicBezTo>
                  <a:pt x="32" y="97"/>
                  <a:pt x="31" y="100"/>
                  <a:pt x="30" y="103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9" y="103"/>
                  <a:pt x="39" y="101"/>
                  <a:pt x="41" y="99"/>
                </a:cubicBezTo>
                <a:moveTo>
                  <a:pt x="51" y="90"/>
                </a:moveTo>
                <a:cubicBezTo>
                  <a:pt x="47" y="83"/>
                  <a:pt x="47" y="83"/>
                  <a:pt x="47" y="83"/>
                </a:cubicBezTo>
                <a:cubicBezTo>
                  <a:pt x="44" y="85"/>
                  <a:pt x="42" y="86"/>
                  <a:pt x="40" y="88"/>
                </a:cubicBezTo>
                <a:cubicBezTo>
                  <a:pt x="45" y="94"/>
                  <a:pt x="45" y="94"/>
                  <a:pt x="45" y="94"/>
                </a:cubicBezTo>
                <a:cubicBezTo>
                  <a:pt x="47" y="93"/>
                  <a:pt x="49" y="91"/>
                  <a:pt x="51" y="90"/>
                </a:cubicBezTo>
                <a:moveTo>
                  <a:pt x="134" y="76"/>
                </a:moveTo>
                <a:cubicBezTo>
                  <a:pt x="135" y="76"/>
                  <a:pt x="135" y="76"/>
                  <a:pt x="135" y="76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39" y="69"/>
                  <a:pt x="137" y="67"/>
                  <a:pt x="136" y="65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31" y="72"/>
                  <a:pt x="132" y="74"/>
                  <a:pt x="134" y="76"/>
                </a:cubicBezTo>
                <a:moveTo>
                  <a:pt x="173" y="16"/>
                </a:moveTo>
                <a:cubicBezTo>
                  <a:pt x="173" y="16"/>
                  <a:pt x="173" y="16"/>
                  <a:pt x="173" y="16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6" y="0"/>
                  <a:pt x="116" y="0"/>
                </a:cubicBezTo>
                <a:cubicBezTo>
                  <a:pt x="116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60" y="16"/>
                  <a:pt x="60" y="16"/>
                  <a:pt x="60" y="16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59"/>
                  <a:pt x="3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59" y="176"/>
                  <a:pt x="59" y="176"/>
                  <a:pt x="59" y="176"/>
                </a:cubicBezTo>
                <a:cubicBezTo>
                  <a:pt x="59" y="176"/>
                  <a:pt x="59" y="176"/>
                  <a:pt x="59" y="176"/>
                </a:cubicBezTo>
                <a:cubicBezTo>
                  <a:pt x="59" y="176"/>
                  <a:pt x="60" y="176"/>
                  <a:pt x="60" y="176"/>
                </a:cubicBezTo>
                <a:cubicBezTo>
                  <a:pt x="60" y="176"/>
                  <a:pt x="61" y="176"/>
                  <a:pt x="61" y="176"/>
                </a:cubicBezTo>
                <a:cubicBezTo>
                  <a:pt x="61" y="176"/>
                  <a:pt x="61" y="176"/>
                  <a:pt x="61" y="176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71" y="176"/>
                  <a:pt x="171" y="176"/>
                  <a:pt x="171" y="176"/>
                </a:cubicBezTo>
                <a:cubicBezTo>
                  <a:pt x="171" y="176"/>
                  <a:pt x="171" y="176"/>
                  <a:pt x="171" y="176"/>
                </a:cubicBezTo>
                <a:cubicBezTo>
                  <a:pt x="171" y="176"/>
                  <a:pt x="172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20"/>
                  <a:pt x="176" y="20"/>
                  <a:pt x="176" y="20"/>
                </a:cubicBezTo>
                <a:cubicBezTo>
                  <a:pt x="176" y="18"/>
                  <a:pt x="175" y="17"/>
                  <a:pt x="173" y="16"/>
                </a:cubicBezTo>
                <a:moveTo>
                  <a:pt x="56" y="167"/>
                </a:moveTo>
                <a:cubicBezTo>
                  <a:pt x="8" y="153"/>
                  <a:pt x="8" y="153"/>
                  <a:pt x="8" y="153"/>
                </a:cubicBezTo>
                <a:cubicBezTo>
                  <a:pt x="8" y="9"/>
                  <a:pt x="8" y="9"/>
                  <a:pt x="8" y="9"/>
                </a:cubicBezTo>
                <a:cubicBezTo>
                  <a:pt x="56" y="23"/>
                  <a:pt x="56" y="23"/>
                  <a:pt x="56" y="23"/>
                </a:cubicBezTo>
                <a:lnTo>
                  <a:pt x="56" y="167"/>
                </a:lnTo>
                <a:close/>
                <a:moveTo>
                  <a:pt x="112" y="153"/>
                </a:moveTo>
                <a:cubicBezTo>
                  <a:pt x="64" y="167"/>
                  <a:pt x="64" y="167"/>
                  <a:pt x="64" y="167"/>
                </a:cubicBezTo>
                <a:cubicBezTo>
                  <a:pt x="64" y="76"/>
                  <a:pt x="64" y="76"/>
                  <a:pt x="64" y="76"/>
                </a:cubicBezTo>
                <a:cubicBezTo>
                  <a:pt x="67" y="83"/>
                  <a:pt x="67" y="83"/>
                  <a:pt x="67" y="83"/>
                </a:cubicBezTo>
                <a:cubicBezTo>
                  <a:pt x="70" y="82"/>
                  <a:pt x="72" y="80"/>
                  <a:pt x="75" y="78"/>
                </a:cubicBezTo>
                <a:cubicBezTo>
                  <a:pt x="69" y="72"/>
                  <a:pt x="69" y="72"/>
                  <a:pt x="69" y="72"/>
                </a:cubicBezTo>
                <a:cubicBezTo>
                  <a:pt x="68" y="74"/>
                  <a:pt x="66" y="75"/>
                  <a:pt x="64" y="76"/>
                </a:cubicBezTo>
                <a:cubicBezTo>
                  <a:pt x="64" y="23"/>
                  <a:pt x="64" y="23"/>
                  <a:pt x="64" y="23"/>
                </a:cubicBezTo>
                <a:cubicBezTo>
                  <a:pt x="112" y="9"/>
                  <a:pt x="112" y="9"/>
                  <a:pt x="112" y="9"/>
                </a:cubicBezTo>
                <a:lnTo>
                  <a:pt x="112" y="153"/>
                </a:lnTo>
                <a:close/>
                <a:moveTo>
                  <a:pt x="168" y="167"/>
                </a:moveTo>
                <a:cubicBezTo>
                  <a:pt x="120" y="153"/>
                  <a:pt x="120" y="153"/>
                  <a:pt x="120" y="153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22" y="64"/>
                  <a:pt x="123" y="64"/>
                  <a:pt x="125" y="65"/>
                </a:cubicBezTo>
                <a:cubicBezTo>
                  <a:pt x="130" y="59"/>
                  <a:pt x="130" y="59"/>
                  <a:pt x="130" y="59"/>
                </a:cubicBezTo>
                <a:cubicBezTo>
                  <a:pt x="127" y="57"/>
                  <a:pt x="125" y="56"/>
                  <a:pt x="122" y="55"/>
                </a:cubicBezTo>
                <a:cubicBezTo>
                  <a:pt x="120" y="59"/>
                  <a:pt x="120" y="59"/>
                  <a:pt x="120" y="59"/>
                </a:cubicBezTo>
                <a:cubicBezTo>
                  <a:pt x="120" y="9"/>
                  <a:pt x="120" y="9"/>
                  <a:pt x="120" y="9"/>
                </a:cubicBezTo>
                <a:cubicBezTo>
                  <a:pt x="168" y="23"/>
                  <a:pt x="168" y="23"/>
                  <a:pt x="168" y="23"/>
                </a:cubicBezTo>
                <a:lnTo>
                  <a:pt x="168" y="167"/>
                </a:lnTo>
                <a:close/>
                <a:moveTo>
                  <a:pt x="143" y="113"/>
                </a:moveTo>
                <a:cubicBezTo>
                  <a:pt x="142" y="112"/>
                  <a:pt x="141" y="112"/>
                  <a:pt x="140" y="112"/>
                </a:cubicBezTo>
                <a:cubicBezTo>
                  <a:pt x="138" y="112"/>
                  <a:pt x="136" y="114"/>
                  <a:pt x="136" y="116"/>
                </a:cubicBezTo>
                <a:cubicBezTo>
                  <a:pt x="136" y="117"/>
                  <a:pt x="136" y="118"/>
                  <a:pt x="137" y="119"/>
                </a:cubicBezTo>
                <a:cubicBezTo>
                  <a:pt x="142" y="124"/>
                  <a:pt x="142" y="124"/>
                  <a:pt x="142" y="124"/>
                </a:cubicBezTo>
                <a:cubicBezTo>
                  <a:pt x="137" y="129"/>
                  <a:pt x="137" y="129"/>
                  <a:pt x="137" y="129"/>
                </a:cubicBezTo>
                <a:cubicBezTo>
                  <a:pt x="136" y="130"/>
                  <a:pt x="136" y="131"/>
                  <a:pt x="136" y="132"/>
                </a:cubicBezTo>
                <a:cubicBezTo>
                  <a:pt x="136" y="134"/>
                  <a:pt x="138" y="136"/>
                  <a:pt x="140" y="136"/>
                </a:cubicBezTo>
                <a:cubicBezTo>
                  <a:pt x="141" y="136"/>
                  <a:pt x="142" y="136"/>
                  <a:pt x="143" y="135"/>
                </a:cubicBezTo>
                <a:cubicBezTo>
                  <a:pt x="148" y="130"/>
                  <a:pt x="148" y="130"/>
                  <a:pt x="148" y="130"/>
                </a:cubicBezTo>
                <a:cubicBezTo>
                  <a:pt x="153" y="135"/>
                  <a:pt x="153" y="135"/>
                  <a:pt x="153" y="135"/>
                </a:cubicBezTo>
                <a:cubicBezTo>
                  <a:pt x="154" y="136"/>
                  <a:pt x="155" y="136"/>
                  <a:pt x="156" y="136"/>
                </a:cubicBezTo>
                <a:cubicBezTo>
                  <a:pt x="158" y="136"/>
                  <a:pt x="160" y="134"/>
                  <a:pt x="160" y="132"/>
                </a:cubicBezTo>
                <a:cubicBezTo>
                  <a:pt x="160" y="131"/>
                  <a:pt x="160" y="130"/>
                  <a:pt x="159" y="129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9" y="119"/>
                  <a:pt x="159" y="119"/>
                  <a:pt x="159" y="119"/>
                </a:cubicBezTo>
                <a:cubicBezTo>
                  <a:pt x="160" y="118"/>
                  <a:pt x="160" y="117"/>
                  <a:pt x="160" y="116"/>
                </a:cubicBezTo>
                <a:cubicBezTo>
                  <a:pt x="160" y="114"/>
                  <a:pt x="158" y="112"/>
                  <a:pt x="156" y="112"/>
                </a:cubicBezTo>
                <a:cubicBezTo>
                  <a:pt x="155" y="112"/>
                  <a:pt x="154" y="112"/>
                  <a:pt x="153" y="113"/>
                </a:cubicBezTo>
                <a:cubicBezTo>
                  <a:pt x="148" y="118"/>
                  <a:pt x="148" y="118"/>
                  <a:pt x="148" y="118"/>
                </a:cubicBezTo>
                <a:lnTo>
                  <a:pt x="143" y="113"/>
                </a:lnTo>
                <a:close/>
                <a:moveTo>
                  <a:pt x="142" y="88"/>
                </a:moveTo>
                <a:cubicBezTo>
                  <a:pt x="150" y="86"/>
                  <a:pt x="150" y="86"/>
                  <a:pt x="150" y="86"/>
                </a:cubicBezTo>
                <a:cubicBezTo>
                  <a:pt x="149" y="83"/>
                  <a:pt x="148" y="80"/>
                  <a:pt x="146" y="78"/>
                </a:cubicBezTo>
                <a:cubicBezTo>
                  <a:pt x="139" y="82"/>
                  <a:pt x="139" y="82"/>
                  <a:pt x="139" y="82"/>
                </a:cubicBezTo>
                <a:cubicBezTo>
                  <a:pt x="140" y="84"/>
                  <a:pt x="141" y="86"/>
                  <a:pt x="142" y="88"/>
                </a:cubicBezTo>
                <a:moveTo>
                  <a:pt x="143" y="102"/>
                </a:moveTo>
                <a:cubicBezTo>
                  <a:pt x="151" y="103"/>
                  <a:pt x="151" y="103"/>
                  <a:pt x="151" y="103"/>
                </a:cubicBezTo>
                <a:cubicBezTo>
                  <a:pt x="151" y="100"/>
                  <a:pt x="151" y="97"/>
                  <a:pt x="151" y="94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43" y="97"/>
                  <a:pt x="143" y="99"/>
                  <a:pt x="143" y="10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1"/>
          <p:cNvSpPr>
            <a:spLocks noEditPoints="1"/>
          </p:cNvSpPr>
          <p:nvPr/>
        </p:nvSpPr>
        <p:spPr bwMode="auto">
          <a:xfrm>
            <a:off x="7334250" y="1181100"/>
            <a:ext cx="569913" cy="571500"/>
          </a:xfrm>
          <a:custGeom>
            <a:avLst/>
            <a:gdLst>
              <a:gd name="T0" fmla="*/ 88 w 176"/>
              <a:gd name="T1" fmla="*/ 0 h 176"/>
              <a:gd name="T2" fmla="*/ 88 w 176"/>
              <a:gd name="T3" fmla="*/ 0 h 176"/>
              <a:gd name="T4" fmla="*/ 88 w 176"/>
              <a:gd name="T5" fmla="*/ 0 h 176"/>
              <a:gd name="T6" fmla="*/ 0 w 176"/>
              <a:gd name="T7" fmla="*/ 88 h 176"/>
              <a:gd name="T8" fmla="*/ 88 w 176"/>
              <a:gd name="T9" fmla="*/ 176 h 176"/>
              <a:gd name="T10" fmla="*/ 176 w 176"/>
              <a:gd name="T11" fmla="*/ 88 h 176"/>
              <a:gd name="T12" fmla="*/ 88 w 176"/>
              <a:gd name="T13" fmla="*/ 0 h 176"/>
              <a:gd name="T14" fmla="*/ 92 w 176"/>
              <a:gd name="T15" fmla="*/ 168 h 176"/>
              <a:gd name="T16" fmla="*/ 92 w 176"/>
              <a:gd name="T17" fmla="*/ 140 h 176"/>
              <a:gd name="T18" fmla="*/ 88 w 176"/>
              <a:gd name="T19" fmla="*/ 136 h 176"/>
              <a:gd name="T20" fmla="*/ 84 w 176"/>
              <a:gd name="T21" fmla="*/ 140 h 176"/>
              <a:gd name="T22" fmla="*/ 84 w 176"/>
              <a:gd name="T23" fmla="*/ 168 h 176"/>
              <a:gd name="T24" fmla="*/ 8 w 176"/>
              <a:gd name="T25" fmla="*/ 92 h 176"/>
              <a:gd name="T26" fmla="*/ 36 w 176"/>
              <a:gd name="T27" fmla="*/ 92 h 176"/>
              <a:gd name="T28" fmla="*/ 40 w 176"/>
              <a:gd name="T29" fmla="*/ 88 h 176"/>
              <a:gd name="T30" fmla="*/ 36 w 176"/>
              <a:gd name="T31" fmla="*/ 84 h 176"/>
              <a:gd name="T32" fmla="*/ 8 w 176"/>
              <a:gd name="T33" fmla="*/ 84 h 176"/>
              <a:gd name="T34" fmla="*/ 84 w 176"/>
              <a:gd name="T35" fmla="*/ 8 h 176"/>
              <a:gd name="T36" fmla="*/ 84 w 176"/>
              <a:gd name="T37" fmla="*/ 36 h 176"/>
              <a:gd name="T38" fmla="*/ 88 w 176"/>
              <a:gd name="T39" fmla="*/ 40 h 176"/>
              <a:gd name="T40" fmla="*/ 92 w 176"/>
              <a:gd name="T41" fmla="*/ 36 h 176"/>
              <a:gd name="T42" fmla="*/ 92 w 176"/>
              <a:gd name="T43" fmla="*/ 8 h 176"/>
              <a:gd name="T44" fmla="*/ 168 w 176"/>
              <a:gd name="T45" fmla="*/ 84 h 176"/>
              <a:gd name="T46" fmla="*/ 140 w 176"/>
              <a:gd name="T47" fmla="*/ 84 h 176"/>
              <a:gd name="T48" fmla="*/ 136 w 176"/>
              <a:gd name="T49" fmla="*/ 88 h 176"/>
              <a:gd name="T50" fmla="*/ 140 w 176"/>
              <a:gd name="T51" fmla="*/ 92 h 176"/>
              <a:gd name="T52" fmla="*/ 168 w 176"/>
              <a:gd name="T53" fmla="*/ 92 h 176"/>
              <a:gd name="T54" fmla="*/ 92 w 176"/>
              <a:gd name="T55" fmla="*/ 168 h 176"/>
              <a:gd name="T56" fmla="*/ 88 w 176"/>
              <a:gd name="T57" fmla="*/ 68 h 176"/>
              <a:gd name="T58" fmla="*/ 68 w 176"/>
              <a:gd name="T59" fmla="*/ 88 h 176"/>
              <a:gd name="T60" fmla="*/ 88 w 176"/>
              <a:gd name="T61" fmla="*/ 108 h 176"/>
              <a:gd name="T62" fmla="*/ 108 w 176"/>
              <a:gd name="T63" fmla="*/ 88 h 176"/>
              <a:gd name="T64" fmla="*/ 88 w 176"/>
              <a:gd name="T65" fmla="*/ 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2" y="168"/>
                </a:moveTo>
                <a:cubicBezTo>
                  <a:pt x="92" y="140"/>
                  <a:pt x="92" y="140"/>
                  <a:pt x="92" y="140"/>
                </a:cubicBezTo>
                <a:cubicBezTo>
                  <a:pt x="92" y="138"/>
                  <a:pt x="90" y="136"/>
                  <a:pt x="88" y="136"/>
                </a:cubicBezTo>
                <a:cubicBezTo>
                  <a:pt x="86" y="136"/>
                  <a:pt x="84" y="138"/>
                  <a:pt x="84" y="140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43" y="166"/>
                  <a:pt x="10" y="133"/>
                  <a:pt x="8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8" y="92"/>
                  <a:pt x="40" y="90"/>
                  <a:pt x="40" y="88"/>
                </a:cubicBezTo>
                <a:cubicBezTo>
                  <a:pt x="40" y="86"/>
                  <a:pt x="38" y="84"/>
                  <a:pt x="36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10" y="43"/>
                  <a:pt x="43" y="10"/>
                  <a:pt x="84" y="8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8"/>
                  <a:pt x="86" y="40"/>
                  <a:pt x="88" y="40"/>
                </a:cubicBezTo>
                <a:cubicBezTo>
                  <a:pt x="90" y="40"/>
                  <a:pt x="92" y="38"/>
                  <a:pt x="92" y="36"/>
                </a:cubicBezTo>
                <a:cubicBezTo>
                  <a:pt x="92" y="8"/>
                  <a:pt x="92" y="8"/>
                  <a:pt x="92" y="8"/>
                </a:cubicBezTo>
                <a:cubicBezTo>
                  <a:pt x="133" y="10"/>
                  <a:pt x="166" y="43"/>
                  <a:pt x="168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38" y="84"/>
                  <a:pt x="136" y="86"/>
                  <a:pt x="136" y="88"/>
                </a:cubicBezTo>
                <a:cubicBezTo>
                  <a:pt x="136" y="90"/>
                  <a:pt x="138" y="92"/>
                  <a:pt x="140" y="92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66" y="133"/>
                  <a:pt x="133" y="166"/>
                  <a:pt x="92" y="168"/>
                </a:cubicBezTo>
                <a:moveTo>
                  <a:pt x="88" y="68"/>
                </a:moveTo>
                <a:cubicBezTo>
                  <a:pt x="77" y="68"/>
                  <a:pt x="68" y="77"/>
                  <a:pt x="68" y="88"/>
                </a:cubicBezTo>
                <a:cubicBezTo>
                  <a:pt x="68" y="99"/>
                  <a:pt x="77" y="108"/>
                  <a:pt x="88" y="108"/>
                </a:cubicBezTo>
                <a:cubicBezTo>
                  <a:pt x="99" y="108"/>
                  <a:pt x="108" y="99"/>
                  <a:pt x="108" y="88"/>
                </a:cubicBezTo>
                <a:cubicBezTo>
                  <a:pt x="108" y="77"/>
                  <a:pt x="99" y="68"/>
                  <a:pt x="88" y="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2"/>
          <p:cNvSpPr>
            <a:spLocks noEditPoints="1"/>
          </p:cNvSpPr>
          <p:nvPr/>
        </p:nvSpPr>
        <p:spPr bwMode="auto">
          <a:xfrm>
            <a:off x="8421688" y="1181100"/>
            <a:ext cx="568325" cy="5715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4 w 176"/>
              <a:gd name="T11" fmla="*/ 168 h 176"/>
              <a:gd name="T12" fmla="*/ 8 w 176"/>
              <a:gd name="T13" fmla="*/ 92 h 176"/>
              <a:gd name="T14" fmla="*/ 25 w 176"/>
              <a:gd name="T15" fmla="*/ 92 h 176"/>
              <a:gd name="T16" fmla="*/ 33 w 176"/>
              <a:gd name="T17" fmla="*/ 100 h 176"/>
              <a:gd name="T18" fmla="*/ 84 w 176"/>
              <a:gd name="T19" fmla="*/ 144 h 176"/>
              <a:gd name="T20" fmla="*/ 84 w 176"/>
              <a:gd name="T21" fmla="*/ 168 h 176"/>
              <a:gd name="T22" fmla="*/ 84 w 176"/>
              <a:gd name="T23" fmla="*/ 136 h 176"/>
              <a:gd name="T24" fmla="*/ 41 w 176"/>
              <a:gd name="T25" fmla="*/ 99 h 176"/>
              <a:gd name="T26" fmla="*/ 47 w 176"/>
              <a:gd name="T27" fmla="*/ 92 h 176"/>
              <a:gd name="T28" fmla="*/ 68 w 176"/>
              <a:gd name="T29" fmla="*/ 92 h 176"/>
              <a:gd name="T30" fmla="*/ 84 w 176"/>
              <a:gd name="T31" fmla="*/ 108 h 176"/>
              <a:gd name="T32" fmla="*/ 84 w 176"/>
              <a:gd name="T33" fmla="*/ 136 h 176"/>
              <a:gd name="T34" fmla="*/ 84 w 176"/>
              <a:gd name="T35" fmla="*/ 68 h 176"/>
              <a:gd name="T36" fmla="*/ 68 w 176"/>
              <a:gd name="T37" fmla="*/ 84 h 176"/>
              <a:gd name="T38" fmla="*/ 47 w 176"/>
              <a:gd name="T39" fmla="*/ 84 h 176"/>
              <a:gd name="T40" fmla="*/ 41 w 176"/>
              <a:gd name="T41" fmla="*/ 77 h 176"/>
              <a:gd name="T42" fmla="*/ 84 w 176"/>
              <a:gd name="T43" fmla="*/ 40 h 176"/>
              <a:gd name="T44" fmla="*/ 84 w 176"/>
              <a:gd name="T45" fmla="*/ 68 h 176"/>
              <a:gd name="T46" fmla="*/ 84 w 176"/>
              <a:gd name="T47" fmla="*/ 32 h 176"/>
              <a:gd name="T48" fmla="*/ 33 w 176"/>
              <a:gd name="T49" fmla="*/ 76 h 176"/>
              <a:gd name="T50" fmla="*/ 25 w 176"/>
              <a:gd name="T51" fmla="*/ 84 h 176"/>
              <a:gd name="T52" fmla="*/ 8 w 176"/>
              <a:gd name="T53" fmla="*/ 84 h 176"/>
              <a:gd name="T54" fmla="*/ 84 w 176"/>
              <a:gd name="T55" fmla="*/ 8 h 176"/>
              <a:gd name="T56" fmla="*/ 84 w 176"/>
              <a:gd name="T57" fmla="*/ 32 h 176"/>
              <a:gd name="T58" fmla="*/ 92 w 176"/>
              <a:gd name="T59" fmla="*/ 8 h 176"/>
              <a:gd name="T60" fmla="*/ 168 w 176"/>
              <a:gd name="T61" fmla="*/ 84 h 176"/>
              <a:gd name="T62" fmla="*/ 144 w 176"/>
              <a:gd name="T63" fmla="*/ 84 h 176"/>
              <a:gd name="T64" fmla="*/ 135 w 176"/>
              <a:gd name="T65" fmla="*/ 57 h 176"/>
              <a:gd name="T66" fmla="*/ 136 w 176"/>
              <a:gd name="T67" fmla="*/ 52 h 176"/>
              <a:gd name="T68" fmla="*/ 124 w 176"/>
              <a:gd name="T69" fmla="*/ 40 h 176"/>
              <a:gd name="T70" fmla="*/ 119 w 176"/>
              <a:gd name="T71" fmla="*/ 41 h 176"/>
              <a:gd name="T72" fmla="*/ 92 w 176"/>
              <a:gd name="T73" fmla="*/ 32 h 176"/>
              <a:gd name="T74" fmla="*/ 92 w 176"/>
              <a:gd name="T75" fmla="*/ 8 h 176"/>
              <a:gd name="T76" fmla="*/ 92 w 176"/>
              <a:gd name="T77" fmla="*/ 40 h 176"/>
              <a:gd name="T78" fmla="*/ 113 w 176"/>
              <a:gd name="T79" fmla="*/ 47 h 176"/>
              <a:gd name="T80" fmla="*/ 112 w 176"/>
              <a:gd name="T81" fmla="*/ 52 h 176"/>
              <a:gd name="T82" fmla="*/ 124 w 176"/>
              <a:gd name="T83" fmla="*/ 64 h 176"/>
              <a:gd name="T84" fmla="*/ 129 w 176"/>
              <a:gd name="T85" fmla="*/ 63 h 176"/>
              <a:gd name="T86" fmla="*/ 136 w 176"/>
              <a:gd name="T87" fmla="*/ 84 h 176"/>
              <a:gd name="T88" fmla="*/ 108 w 176"/>
              <a:gd name="T89" fmla="*/ 84 h 176"/>
              <a:gd name="T90" fmla="*/ 92 w 176"/>
              <a:gd name="T91" fmla="*/ 68 h 176"/>
              <a:gd name="T92" fmla="*/ 92 w 176"/>
              <a:gd name="T93" fmla="*/ 40 h 176"/>
              <a:gd name="T94" fmla="*/ 92 w 176"/>
              <a:gd name="T95" fmla="*/ 108 h 176"/>
              <a:gd name="T96" fmla="*/ 108 w 176"/>
              <a:gd name="T97" fmla="*/ 92 h 176"/>
              <a:gd name="T98" fmla="*/ 136 w 176"/>
              <a:gd name="T99" fmla="*/ 92 h 176"/>
              <a:gd name="T100" fmla="*/ 92 w 176"/>
              <a:gd name="T101" fmla="*/ 136 h 176"/>
              <a:gd name="T102" fmla="*/ 92 w 176"/>
              <a:gd name="T103" fmla="*/ 108 h 176"/>
              <a:gd name="T104" fmla="*/ 92 w 176"/>
              <a:gd name="T105" fmla="*/ 168 h 176"/>
              <a:gd name="T106" fmla="*/ 92 w 176"/>
              <a:gd name="T107" fmla="*/ 144 h 176"/>
              <a:gd name="T108" fmla="*/ 144 w 176"/>
              <a:gd name="T109" fmla="*/ 92 h 176"/>
              <a:gd name="T110" fmla="*/ 168 w 176"/>
              <a:gd name="T111" fmla="*/ 92 h 176"/>
              <a:gd name="T112" fmla="*/ 92 w 176"/>
              <a:gd name="T113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4" y="168"/>
                </a:moveTo>
                <a:cubicBezTo>
                  <a:pt x="43" y="166"/>
                  <a:pt x="10" y="133"/>
                  <a:pt x="8" y="92"/>
                </a:cubicBezTo>
                <a:cubicBezTo>
                  <a:pt x="25" y="92"/>
                  <a:pt x="25" y="92"/>
                  <a:pt x="25" y="92"/>
                </a:cubicBezTo>
                <a:cubicBezTo>
                  <a:pt x="26" y="96"/>
                  <a:pt x="29" y="99"/>
                  <a:pt x="33" y="100"/>
                </a:cubicBezTo>
                <a:cubicBezTo>
                  <a:pt x="38" y="124"/>
                  <a:pt x="59" y="142"/>
                  <a:pt x="84" y="144"/>
                </a:cubicBezTo>
                <a:lnTo>
                  <a:pt x="84" y="168"/>
                </a:lnTo>
                <a:close/>
                <a:moveTo>
                  <a:pt x="84" y="136"/>
                </a:moveTo>
                <a:cubicBezTo>
                  <a:pt x="63" y="134"/>
                  <a:pt x="46" y="119"/>
                  <a:pt x="41" y="99"/>
                </a:cubicBezTo>
                <a:cubicBezTo>
                  <a:pt x="44" y="97"/>
                  <a:pt x="46" y="95"/>
                  <a:pt x="47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70" y="100"/>
                  <a:pt x="76" y="106"/>
                  <a:pt x="84" y="108"/>
                </a:cubicBezTo>
                <a:lnTo>
                  <a:pt x="84" y="136"/>
                </a:lnTo>
                <a:close/>
                <a:moveTo>
                  <a:pt x="84" y="68"/>
                </a:moveTo>
                <a:cubicBezTo>
                  <a:pt x="76" y="70"/>
                  <a:pt x="70" y="76"/>
                  <a:pt x="68" y="84"/>
                </a:cubicBezTo>
                <a:cubicBezTo>
                  <a:pt x="47" y="84"/>
                  <a:pt x="47" y="84"/>
                  <a:pt x="47" y="84"/>
                </a:cubicBezTo>
                <a:cubicBezTo>
                  <a:pt x="46" y="81"/>
                  <a:pt x="44" y="79"/>
                  <a:pt x="41" y="77"/>
                </a:cubicBezTo>
                <a:cubicBezTo>
                  <a:pt x="46" y="57"/>
                  <a:pt x="63" y="42"/>
                  <a:pt x="84" y="40"/>
                </a:cubicBezTo>
                <a:lnTo>
                  <a:pt x="84" y="68"/>
                </a:lnTo>
                <a:close/>
                <a:moveTo>
                  <a:pt x="84" y="32"/>
                </a:moveTo>
                <a:cubicBezTo>
                  <a:pt x="59" y="34"/>
                  <a:pt x="38" y="52"/>
                  <a:pt x="33" y="76"/>
                </a:cubicBezTo>
                <a:cubicBezTo>
                  <a:pt x="29" y="77"/>
                  <a:pt x="26" y="80"/>
                  <a:pt x="25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10" y="43"/>
                  <a:pt x="43" y="10"/>
                  <a:pt x="84" y="8"/>
                </a:cubicBezTo>
                <a:lnTo>
                  <a:pt x="84" y="32"/>
                </a:lnTo>
                <a:close/>
                <a:moveTo>
                  <a:pt x="92" y="8"/>
                </a:moveTo>
                <a:cubicBezTo>
                  <a:pt x="133" y="10"/>
                  <a:pt x="166" y="43"/>
                  <a:pt x="168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3" y="74"/>
                  <a:pt x="140" y="65"/>
                  <a:pt x="135" y="57"/>
                </a:cubicBezTo>
                <a:cubicBezTo>
                  <a:pt x="136" y="56"/>
                  <a:pt x="136" y="54"/>
                  <a:pt x="136" y="52"/>
                </a:cubicBezTo>
                <a:cubicBezTo>
                  <a:pt x="136" y="45"/>
                  <a:pt x="131" y="40"/>
                  <a:pt x="124" y="40"/>
                </a:cubicBezTo>
                <a:cubicBezTo>
                  <a:pt x="122" y="40"/>
                  <a:pt x="120" y="40"/>
                  <a:pt x="119" y="41"/>
                </a:cubicBezTo>
                <a:cubicBezTo>
                  <a:pt x="111" y="36"/>
                  <a:pt x="102" y="33"/>
                  <a:pt x="92" y="32"/>
                </a:cubicBezTo>
                <a:lnTo>
                  <a:pt x="92" y="8"/>
                </a:lnTo>
                <a:close/>
                <a:moveTo>
                  <a:pt x="92" y="40"/>
                </a:moveTo>
                <a:cubicBezTo>
                  <a:pt x="100" y="41"/>
                  <a:pt x="107" y="43"/>
                  <a:pt x="113" y="47"/>
                </a:cubicBezTo>
                <a:cubicBezTo>
                  <a:pt x="112" y="49"/>
                  <a:pt x="112" y="50"/>
                  <a:pt x="112" y="52"/>
                </a:cubicBezTo>
                <a:cubicBezTo>
                  <a:pt x="112" y="59"/>
                  <a:pt x="117" y="64"/>
                  <a:pt x="124" y="64"/>
                </a:cubicBezTo>
                <a:cubicBezTo>
                  <a:pt x="126" y="64"/>
                  <a:pt x="127" y="64"/>
                  <a:pt x="129" y="63"/>
                </a:cubicBezTo>
                <a:cubicBezTo>
                  <a:pt x="133" y="69"/>
                  <a:pt x="135" y="76"/>
                  <a:pt x="136" y="84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6" y="76"/>
                  <a:pt x="100" y="70"/>
                  <a:pt x="92" y="68"/>
                </a:cubicBezTo>
                <a:lnTo>
                  <a:pt x="92" y="40"/>
                </a:lnTo>
                <a:close/>
                <a:moveTo>
                  <a:pt x="92" y="108"/>
                </a:moveTo>
                <a:cubicBezTo>
                  <a:pt x="100" y="106"/>
                  <a:pt x="106" y="100"/>
                  <a:pt x="108" y="92"/>
                </a:cubicBezTo>
                <a:cubicBezTo>
                  <a:pt x="136" y="92"/>
                  <a:pt x="136" y="92"/>
                  <a:pt x="136" y="92"/>
                </a:cubicBezTo>
                <a:cubicBezTo>
                  <a:pt x="134" y="115"/>
                  <a:pt x="115" y="134"/>
                  <a:pt x="92" y="136"/>
                </a:cubicBezTo>
                <a:lnTo>
                  <a:pt x="92" y="108"/>
                </a:lnTo>
                <a:close/>
                <a:moveTo>
                  <a:pt x="92" y="168"/>
                </a:moveTo>
                <a:cubicBezTo>
                  <a:pt x="92" y="144"/>
                  <a:pt x="92" y="144"/>
                  <a:pt x="92" y="144"/>
                </a:cubicBezTo>
                <a:cubicBezTo>
                  <a:pt x="120" y="142"/>
                  <a:pt x="142" y="120"/>
                  <a:pt x="144" y="92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66" y="133"/>
                  <a:pt x="133" y="166"/>
                  <a:pt x="92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9559925" y="1181100"/>
            <a:ext cx="465138" cy="571500"/>
          </a:xfrm>
          <a:custGeom>
            <a:avLst/>
            <a:gdLst>
              <a:gd name="T0" fmla="*/ 144 w 144"/>
              <a:gd name="T1" fmla="*/ 12 h 176"/>
              <a:gd name="T2" fmla="*/ 142 w 144"/>
              <a:gd name="T3" fmla="*/ 8 h 176"/>
              <a:gd name="T4" fmla="*/ 100 w 144"/>
              <a:gd name="T5" fmla="*/ 0 h 176"/>
              <a:gd name="T6" fmla="*/ 70 w 144"/>
              <a:gd name="T7" fmla="*/ 5 h 176"/>
              <a:gd name="T8" fmla="*/ 52 w 144"/>
              <a:gd name="T9" fmla="*/ 8 h 176"/>
              <a:gd name="T10" fmla="*/ 29 w 144"/>
              <a:gd name="T11" fmla="*/ 4 h 176"/>
              <a:gd name="T12" fmla="*/ 4 w 144"/>
              <a:gd name="T13" fmla="*/ 0 h 176"/>
              <a:gd name="T14" fmla="*/ 0 w 144"/>
              <a:gd name="T15" fmla="*/ 4 h 176"/>
              <a:gd name="T16" fmla="*/ 0 w 144"/>
              <a:gd name="T17" fmla="*/ 172 h 176"/>
              <a:gd name="T18" fmla="*/ 4 w 144"/>
              <a:gd name="T19" fmla="*/ 176 h 176"/>
              <a:gd name="T20" fmla="*/ 8 w 144"/>
              <a:gd name="T21" fmla="*/ 172 h 176"/>
              <a:gd name="T22" fmla="*/ 8 w 144"/>
              <a:gd name="T23" fmla="*/ 104 h 176"/>
              <a:gd name="T24" fmla="*/ 27 w 144"/>
              <a:gd name="T25" fmla="*/ 108 h 176"/>
              <a:gd name="T26" fmla="*/ 52 w 144"/>
              <a:gd name="T27" fmla="*/ 112 h 176"/>
              <a:gd name="T28" fmla="*/ 73 w 144"/>
              <a:gd name="T29" fmla="*/ 108 h 176"/>
              <a:gd name="T30" fmla="*/ 100 w 144"/>
              <a:gd name="T31" fmla="*/ 104 h 176"/>
              <a:gd name="T32" fmla="*/ 138 w 144"/>
              <a:gd name="T33" fmla="*/ 112 h 176"/>
              <a:gd name="T34" fmla="*/ 144 w 144"/>
              <a:gd name="T35" fmla="*/ 110 h 176"/>
              <a:gd name="T36" fmla="*/ 144 w 144"/>
              <a:gd name="T37" fmla="*/ 108 h 176"/>
              <a:gd name="T38" fmla="*/ 144 w 144"/>
              <a:gd name="T39" fmla="*/ 108 h 176"/>
              <a:gd name="T40" fmla="*/ 144 w 144"/>
              <a:gd name="T41" fmla="*/ 12 h 176"/>
              <a:gd name="T42" fmla="*/ 136 w 144"/>
              <a:gd name="T43" fmla="*/ 102 h 176"/>
              <a:gd name="T44" fmla="*/ 100 w 144"/>
              <a:gd name="T45" fmla="*/ 96 h 176"/>
              <a:gd name="T46" fmla="*/ 70 w 144"/>
              <a:gd name="T47" fmla="*/ 101 h 176"/>
              <a:gd name="T48" fmla="*/ 52 w 144"/>
              <a:gd name="T49" fmla="*/ 104 h 176"/>
              <a:gd name="T50" fmla="*/ 29 w 144"/>
              <a:gd name="T51" fmla="*/ 100 h 176"/>
              <a:gd name="T52" fmla="*/ 8 w 144"/>
              <a:gd name="T53" fmla="*/ 96 h 176"/>
              <a:gd name="T54" fmla="*/ 8 w 144"/>
              <a:gd name="T55" fmla="*/ 8 h 176"/>
              <a:gd name="T56" fmla="*/ 27 w 144"/>
              <a:gd name="T57" fmla="*/ 12 h 176"/>
              <a:gd name="T58" fmla="*/ 52 w 144"/>
              <a:gd name="T59" fmla="*/ 16 h 176"/>
              <a:gd name="T60" fmla="*/ 73 w 144"/>
              <a:gd name="T61" fmla="*/ 12 h 176"/>
              <a:gd name="T62" fmla="*/ 100 w 144"/>
              <a:gd name="T63" fmla="*/ 8 h 176"/>
              <a:gd name="T64" fmla="*/ 136 w 144"/>
              <a:gd name="T65" fmla="*/ 15 h 176"/>
              <a:gd name="T66" fmla="*/ 136 w 144"/>
              <a:gd name="T67" fmla="*/ 10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4" h="176">
                <a:moveTo>
                  <a:pt x="144" y="12"/>
                </a:moveTo>
                <a:cubicBezTo>
                  <a:pt x="144" y="11"/>
                  <a:pt x="143" y="9"/>
                  <a:pt x="142" y="8"/>
                </a:cubicBezTo>
                <a:cubicBezTo>
                  <a:pt x="141" y="8"/>
                  <a:pt x="125" y="0"/>
                  <a:pt x="100" y="0"/>
                </a:cubicBezTo>
                <a:cubicBezTo>
                  <a:pt x="84" y="0"/>
                  <a:pt x="77" y="3"/>
                  <a:pt x="70" y="5"/>
                </a:cubicBezTo>
                <a:cubicBezTo>
                  <a:pt x="65" y="6"/>
                  <a:pt x="61" y="8"/>
                  <a:pt x="52" y="8"/>
                </a:cubicBezTo>
                <a:cubicBezTo>
                  <a:pt x="41" y="8"/>
                  <a:pt x="35" y="6"/>
                  <a:pt x="29" y="4"/>
                </a:cubicBezTo>
                <a:cubicBezTo>
                  <a:pt x="23" y="2"/>
                  <a:pt x="17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6" y="176"/>
                  <a:pt x="8" y="174"/>
                  <a:pt x="8" y="172"/>
                </a:cubicBezTo>
                <a:cubicBezTo>
                  <a:pt x="8" y="104"/>
                  <a:pt x="8" y="104"/>
                  <a:pt x="8" y="104"/>
                </a:cubicBezTo>
                <a:cubicBezTo>
                  <a:pt x="17" y="104"/>
                  <a:pt x="22" y="106"/>
                  <a:pt x="27" y="108"/>
                </a:cubicBezTo>
                <a:cubicBezTo>
                  <a:pt x="33" y="110"/>
                  <a:pt x="39" y="112"/>
                  <a:pt x="52" y="112"/>
                </a:cubicBezTo>
                <a:cubicBezTo>
                  <a:pt x="62" y="112"/>
                  <a:pt x="67" y="110"/>
                  <a:pt x="73" y="108"/>
                </a:cubicBezTo>
                <a:cubicBezTo>
                  <a:pt x="79" y="106"/>
                  <a:pt x="85" y="104"/>
                  <a:pt x="100" y="104"/>
                </a:cubicBezTo>
                <a:cubicBezTo>
                  <a:pt x="123" y="104"/>
                  <a:pt x="138" y="112"/>
                  <a:pt x="138" y="112"/>
                </a:cubicBezTo>
                <a:cubicBezTo>
                  <a:pt x="140" y="113"/>
                  <a:pt x="143" y="112"/>
                  <a:pt x="144" y="110"/>
                </a:cubicBezTo>
                <a:cubicBezTo>
                  <a:pt x="144" y="109"/>
                  <a:pt x="144" y="109"/>
                  <a:pt x="144" y="108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4" y="12"/>
                  <a:pt x="144" y="12"/>
                  <a:pt x="144" y="12"/>
                </a:cubicBezTo>
                <a:close/>
                <a:moveTo>
                  <a:pt x="136" y="102"/>
                </a:moveTo>
                <a:cubicBezTo>
                  <a:pt x="129" y="100"/>
                  <a:pt x="116" y="96"/>
                  <a:pt x="100" y="96"/>
                </a:cubicBezTo>
                <a:cubicBezTo>
                  <a:pt x="84" y="96"/>
                  <a:pt x="77" y="99"/>
                  <a:pt x="70" y="101"/>
                </a:cubicBezTo>
                <a:cubicBezTo>
                  <a:pt x="65" y="102"/>
                  <a:pt x="61" y="104"/>
                  <a:pt x="52" y="104"/>
                </a:cubicBezTo>
                <a:cubicBezTo>
                  <a:pt x="41" y="104"/>
                  <a:pt x="35" y="102"/>
                  <a:pt x="29" y="100"/>
                </a:cubicBezTo>
                <a:cubicBezTo>
                  <a:pt x="24" y="98"/>
                  <a:pt x="18" y="96"/>
                  <a:pt x="8" y="96"/>
                </a:cubicBezTo>
                <a:cubicBezTo>
                  <a:pt x="8" y="8"/>
                  <a:pt x="8" y="8"/>
                  <a:pt x="8" y="8"/>
                </a:cubicBezTo>
                <a:cubicBezTo>
                  <a:pt x="17" y="8"/>
                  <a:pt x="22" y="10"/>
                  <a:pt x="27" y="12"/>
                </a:cubicBezTo>
                <a:cubicBezTo>
                  <a:pt x="33" y="14"/>
                  <a:pt x="39" y="16"/>
                  <a:pt x="52" y="16"/>
                </a:cubicBezTo>
                <a:cubicBezTo>
                  <a:pt x="62" y="16"/>
                  <a:pt x="67" y="14"/>
                  <a:pt x="73" y="12"/>
                </a:cubicBezTo>
                <a:cubicBezTo>
                  <a:pt x="79" y="10"/>
                  <a:pt x="85" y="8"/>
                  <a:pt x="100" y="8"/>
                </a:cubicBezTo>
                <a:cubicBezTo>
                  <a:pt x="118" y="8"/>
                  <a:pt x="131" y="13"/>
                  <a:pt x="136" y="15"/>
                </a:cubicBezTo>
                <a:lnTo>
                  <a:pt x="136" y="1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4"/>
          <p:cNvSpPr>
            <a:spLocks noEditPoints="1"/>
          </p:cNvSpPr>
          <p:nvPr/>
        </p:nvSpPr>
        <p:spPr bwMode="auto">
          <a:xfrm>
            <a:off x="10645775" y="1181100"/>
            <a:ext cx="465138" cy="571500"/>
          </a:xfrm>
          <a:custGeom>
            <a:avLst/>
            <a:gdLst>
              <a:gd name="T0" fmla="*/ 143 w 144"/>
              <a:gd name="T1" fmla="*/ 98 h 176"/>
              <a:gd name="T2" fmla="*/ 121 w 144"/>
              <a:gd name="T3" fmla="*/ 60 h 176"/>
              <a:gd name="T4" fmla="*/ 143 w 144"/>
              <a:gd name="T5" fmla="*/ 22 h 176"/>
              <a:gd name="T6" fmla="*/ 143 w 144"/>
              <a:gd name="T7" fmla="*/ 22 h 176"/>
              <a:gd name="T8" fmla="*/ 144 w 144"/>
              <a:gd name="T9" fmla="*/ 20 h 176"/>
              <a:gd name="T10" fmla="*/ 140 w 144"/>
              <a:gd name="T11" fmla="*/ 16 h 176"/>
              <a:gd name="T12" fmla="*/ 80 w 144"/>
              <a:gd name="T13" fmla="*/ 16 h 176"/>
              <a:gd name="T14" fmla="*/ 80 w 144"/>
              <a:gd name="T15" fmla="*/ 4 h 176"/>
              <a:gd name="T16" fmla="*/ 76 w 144"/>
              <a:gd name="T17" fmla="*/ 0 h 176"/>
              <a:gd name="T18" fmla="*/ 4 w 144"/>
              <a:gd name="T19" fmla="*/ 0 h 176"/>
              <a:gd name="T20" fmla="*/ 0 w 144"/>
              <a:gd name="T21" fmla="*/ 4 h 176"/>
              <a:gd name="T22" fmla="*/ 0 w 144"/>
              <a:gd name="T23" fmla="*/ 172 h 176"/>
              <a:gd name="T24" fmla="*/ 4 w 144"/>
              <a:gd name="T25" fmla="*/ 176 h 176"/>
              <a:gd name="T26" fmla="*/ 8 w 144"/>
              <a:gd name="T27" fmla="*/ 172 h 176"/>
              <a:gd name="T28" fmla="*/ 8 w 144"/>
              <a:gd name="T29" fmla="*/ 88 h 176"/>
              <a:gd name="T30" fmla="*/ 56 w 144"/>
              <a:gd name="T31" fmla="*/ 88 h 176"/>
              <a:gd name="T32" fmla="*/ 56 w 144"/>
              <a:gd name="T33" fmla="*/ 100 h 176"/>
              <a:gd name="T34" fmla="*/ 60 w 144"/>
              <a:gd name="T35" fmla="*/ 104 h 176"/>
              <a:gd name="T36" fmla="*/ 140 w 144"/>
              <a:gd name="T37" fmla="*/ 104 h 176"/>
              <a:gd name="T38" fmla="*/ 144 w 144"/>
              <a:gd name="T39" fmla="*/ 100 h 176"/>
              <a:gd name="T40" fmla="*/ 143 w 144"/>
              <a:gd name="T41" fmla="*/ 98 h 176"/>
              <a:gd name="T42" fmla="*/ 8 w 144"/>
              <a:gd name="T43" fmla="*/ 8 h 176"/>
              <a:gd name="T44" fmla="*/ 72 w 144"/>
              <a:gd name="T45" fmla="*/ 8 h 176"/>
              <a:gd name="T46" fmla="*/ 72 w 144"/>
              <a:gd name="T47" fmla="*/ 80 h 176"/>
              <a:gd name="T48" fmla="*/ 8 w 144"/>
              <a:gd name="T49" fmla="*/ 80 h 176"/>
              <a:gd name="T50" fmla="*/ 8 w 144"/>
              <a:gd name="T51" fmla="*/ 8 h 176"/>
              <a:gd name="T52" fmla="*/ 64 w 144"/>
              <a:gd name="T53" fmla="*/ 96 h 176"/>
              <a:gd name="T54" fmla="*/ 64 w 144"/>
              <a:gd name="T55" fmla="*/ 88 h 176"/>
              <a:gd name="T56" fmla="*/ 76 w 144"/>
              <a:gd name="T57" fmla="*/ 88 h 176"/>
              <a:gd name="T58" fmla="*/ 80 w 144"/>
              <a:gd name="T59" fmla="*/ 84 h 176"/>
              <a:gd name="T60" fmla="*/ 80 w 144"/>
              <a:gd name="T61" fmla="*/ 24 h 176"/>
              <a:gd name="T62" fmla="*/ 133 w 144"/>
              <a:gd name="T63" fmla="*/ 24 h 176"/>
              <a:gd name="T64" fmla="*/ 113 w 144"/>
              <a:gd name="T65" fmla="*/ 58 h 176"/>
              <a:gd name="T66" fmla="*/ 113 w 144"/>
              <a:gd name="T67" fmla="*/ 58 h 176"/>
              <a:gd name="T68" fmla="*/ 112 w 144"/>
              <a:gd name="T69" fmla="*/ 60 h 176"/>
              <a:gd name="T70" fmla="*/ 113 w 144"/>
              <a:gd name="T71" fmla="*/ 62 h 176"/>
              <a:gd name="T72" fmla="*/ 113 w 144"/>
              <a:gd name="T73" fmla="*/ 62 h 176"/>
              <a:gd name="T74" fmla="*/ 133 w 144"/>
              <a:gd name="T75" fmla="*/ 96 h 176"/>
              <a:gd name="T76" fmla="*/ 64 w 144"/>
              <a:gd name="T77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176">
                <a:moveTo>
                  <a:pt x="143" y="98"/>
                </a:moveTo>
                <a:cubicBezTo>
                  <a:pt x="121" y="60"/>
                  <a:pt x="121" y="60"/>
                  <a:pt x="121" y="60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4" y="21"/>
                  <a:pt x="144" y="21"/>
                  <a:pt x="144" y="20"/>
                </a:cubicBezTo>
                <a:cubicBezTo>
                  <a:pt x="144" y="18"/>
                  <a:pt x="142" y="16"/>
                  <a:pt x="14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6" y="176"/>
                  <a:pt x="8" y="174"/>
                  <a:pt x="8" y="172"/>
                </a:cubicBezTo>
                <a:cubicBezTo>
                  <a:pt x="8" y="88"/>
                  <a:pt x="8" y="88"/>
                  <a:pt x="8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102"/>
                  <a:pt x="58" y="104"/>
                  <a:pt x="60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2" y="104"/>
                  <a:pt x="144" y="102"/>
                  <a:pt x="144" y="100"/>
                </a:cubicBezTo>
                <a:cubicBezTo>
                  <a:pt x="144" y="99"/>
                  <a:pt x="144" y="99"/>
                  <a:pt x="143" y="98"/>
                </a:cubicBezTo>
                <a:close/>
                <a:moveTo>
                  <a:pt x="8" y="8"/>
                </a:moveTo>
                <a:cubicBezTo>
                  <a:pt x="72" y="8"/>
                  <a:pt x="72" y="8"/>
                  <a:pt x="72" y="8"/>
                </a:cubicBezTo>
                <a:cubicBezTo>
                  <a:pt x="72" y="80"/>
                  <a:pt x="72" y="80"/>
                  <a:pt x="72" y="80"/>
                </a:cubicBezTo>
                <a:cubicBezTo>
                  <a:pt x="8" y="80"/>
                  <a:pt x="8" y="80"/>
                  <a:pt x="8" y="80"/>
                </a:cubicBezTo>
                <a:lnTo>
                  <a:pt x="8" y="8"/>
                </a:lnTo>
                <a:close/>
                <a:moveTo>
                  <a:pt x="64" y="96"/>
                </a:moveTo>
                <a:cubicBezTo>
                  <a:pt x="64" y="88"/>
                  <a:pt x="64" y="88"/>
                  <a:pt x="64" y="88"/>
                </a:cubicBezTo>
                <a:cubicBezTo>
                  <a:pt x="76" y="88"/>
                  <a:pt x="76" y="88"/>
                  <a:pt x="76" y="88"/>
                </a:cubicBezTo>
                <a:cubicBezTo>
                  <a:pt x="78" y="88"/>
                  <a:pt x="80" y="86"/>
                  <a:pt x="80" y="84"/>
                </a:cubicBezTo>
                <a:cubicBezTo>
                  <a:pt x="80" y="24"/>
                  <a:pt x="80" y="24"/>
                  <a:pt x="80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2" y="59"/>
                  <a:pt x="112" y="59"/>
                  <a:pt x="112" y="60"/>
                </a:cubicBezTo>
                <a:cubicBezTo>
                  <a:pt x="112" y="61"/>
                  <a:pt x="112" y="61"/>
                  <a:pt x="113" y="62"/>
                </a:cubicBezTo>
                <a:cubicBezTo>
                  <a:pt x="113" y="62"/>
                  <a:pt x="113" y="62"/>
                  <a:pt x="113" y="62"/>
                </a:cubicBezTo>
                <a:cubicBezTo>
                  <a:pt x="133" y="96"/>
                  <a:pt x="133" y="96"/>
                  <a:pt x="133" y="96"/>
                </a:cubicBezTo>
                <a:lnTo>
                  <a:pt x="64" y="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5"/>
          <p:cNvSpPr>
            <a:spLocks noEditPoints="1"/>
          </p:cNvSpPr>
          <p:nvPr/>
        </p:nvSpPr>
        <p:spPr bwMode="auto">
          <a:xfrm>
            <a:off x="815975" y="2273300"/>
            <a:ext cx="569913" cy="571500"/>
          </a:xfrm>
          <a:custGeom>
            <a:avLst/>
            <a:gdLst>
              <a:gd name="T0" fmla="*/ 0 w 176"/>
              <a:gd name="T1" fmla="*/ 88 h 176"/>
              <a:gd name="T2" fmla="*/ 176 w 176"/>
              <a:gd name="T3" fmla="*/ 88 h 176"/>
              <a:gd name="T4" fmla="*/ 64 w 176"/>
              <a:gd name="T5" fmla="*/ 12 h 176"/>
              <a:gd name="T6" fmla="*/ 59 w 176"/>
              <a:gd name="T7" fmla="*/ 18 h 176"/>
              <a:gd name="T8" fmla="*/ 50 w 176"/>
              <a:gd name="T9" fmla="*/ 34 h 176"/>
              <a:gd name="T10" fmla="*/ 36 w 176"/>
              <a:gd name="T11" fmla="*/ 27 h 176"/>
              <a:gd name="T12" fmla="*/ 31 w 176"/>
              <a:gd name="T13" fmla="*/ 32 h 176"/>
              <a:gd name="T14" fmla="*/ 46 w 176"/>
              <a:gd name="T15" fmla="*/ 44 h 176"/>
              <a:gd name="T16" fmla="*/ 42 w 176"/>
              <a:gd name="T17" fmla="*/ 66 h 176"/>
              <a:gd name="T18" fmla="*/ 40 w 176"/>
              <a:gd name="T19" fmla="*/ 77 h 176"/>
              <a:gd name="T20" fmla="*/ 8 w 176"/>
              <a:gd name="T21" fmla="*/ 84 h 176"/>
              <a:gd name="T22" fmla="*/ 8 w 176"/>
              <a:gd name="T23" fmla="*/ 92 h 176"/>
              <a:gd name="T24" fmla="*/ 40 w 176"/>
              <a:gd name="T25" fmla="*/ 99 h 176"/>
              <a:gd name="T26" fmla="*/ 42 w 176"/>
              <a:gd name="T27" fmla="*/ 110 h 176"/>
              <a:gd name="T28" fmla="*/ 46 w 176"/>
              <a:gd name="T29" fmla="*/ 132 h 176"/>
              <a:gd name="T30" fmla="*/ 31 w 176"/>
              <a:gd name="T31" fmla="*/ 144 h 176"/>
              <a:gd name="T32" fmla="*/ 36 w 176"/>
              <a:gd name="T33" fmla="*/ 149 h 176"/>
              <a:gd name="T34" fmla="*/ 50 w 176"/>
              <a:gd name="T35" fmla="*/ 142 h 176"/>
              <a:gd name="T36" fmla="*/ 59 w 176"/>
              <a:gd name="T37" fmla="*/ 158 h 176"/>
              <a:gd name="T38" fmla="*/ 64 w 176"/>
              <a:gd name="T39" fmla="*/ 164 h 176"/>
              <a:gd name="T40" fmla="*/ 84 w 176"/>
              <a:gd name="T41" fmla="*/ 168 h 176"/>
              <a:gd name="T42" fmla="*/ 84 w 176"/>
              <a:gd name="T43" fmla="*/ 132 h 176"/>
              <a:gd name="T44" fmla="*/ 84 w 176"/>
              <a:gd name="T45" fmla="*/ 124 h 176"/>
              <a:gd name="T46" fmla="*/ 48 w 176"/>
              <a:gd name="T47" fmla="*/ 92 h 176"/>
              <a:gd name="T48" fmla="*/ 84 w 176"/>
              <a:gd name="T49" fmla="*/ 124 h 176"/>
              <a:gd name="T50" fmla="*/ 48 w 176"/>
              <a:gd name="T51" fmla="*/ 84 h 176"/>
              <a:gd name="T52" fmla="*/ 84 w 176"/>
              <a:gd name="T53" fmla="*/ 52 h 176"/>
              <a:gd name="T54" fmla="*/ 84 w 176"/>
              <a:gd name="T55" fmla="*/ 44 h 176"/>
              <a:gd name="T56" fmla="*/ 84 w 176"/>
              <a:gd name="T57" fmla="*/ 8 h 176"/>
              <a:gd name="T58" fmla="*/ 168 w 176"/>
              <a:gd name="T59" fmla="*/ 84 h 176"/>
              <a:gd name="T60" fmla="*/ 136 w 176"/>
              <a:gd name="T61" fmla="*/ 77 h 176"/>
              <a:gd name="T62" fmla="*/ 134 w 176"/>
              <a:gd name="T63" fmla="*/ 66 h 176"/>
              <a:gd name="T64" fmla="*/ 130 w 176"/>
              <a:gd name="T65" fmla="*/ 44 h 176"/>
              <a:gd name="T66" fmla="*/ 145 w 176"/>
              <a:gd name="T67" fmla="*/ 32 h 176"/>
              <a:gd name="T68" fmla="*/ 140 w 176"/>
              <a:gd name="T69" fmla="*/ 27 h 176"/>
              <a:gd name="T70" fmla="*/ 126 w 176"/>
              <a:gd name="T71" fmla="*/ 34 h 176"/>
              <a:gd name="T72" fmla="*/ 117 w 176"/>
              <a:gd name="T73" fmla="*/ 18 h 176"/>
              <a:gd name="T74" fmla="*/ 112 w 176"/>
              <a:gd name="T75" fmla="*/ 12 h 176"/>
              <a:gd name="T76" fmla="*/ 92 w 176"/>
              <a:gd name="T77" fmla="*/ 8 h 176"/>
              <a:gd name="T78" fmla="*/ 92 w 176"/>
              <a:gd name="T79" fmla="*/ 44 h 176"/>
              <a:gd name="T80" fmla="*/ 92 w 176"/>
              <a:gd name="T81" fmla="*/ 52 h 176"/>
              <a:gd name="T82" fmla="*/ 128 w 176"/>
              <a:gd name="T83" fmla="*/ 84 h 176"/>
              <a:gd name="T84" fmla="*/ 92 w 176"/>
              <a:gd name="T85" fmla="*/ 52 h 176"/>
              <a:gd name="T86" fmla="*/ 128 w 176"/>
              <a:gd name="T87" fmla="*/ 92 h 176"/>
              <a:gd name="T88" fmla="*/ 92 w 176"/>
              <a:gd name="T89" fmla="*/ 124 h 176"/>
              <a:gd name="T90" fmla="*/ 92 w 176"/>
              <a:gd name="T91" fmla="*/ 168 h 176"/>
              <a:gd name="T92" fmla="*/ 119 w 176"/>
              <a:gd name="T93" fmla="*/ 137 h 176"/>
              <a:gd name="T94" fmla="*/ 112 w 176"/>
              <a:gd name="T95" fmla="*/ 164 h 176"/>
              <a:gd name="T96" fmla="*/ 117 w 176"/>
              <a:gd name="T97" fmla="*/ 158 h 176"/>
              <a:gd name="T98" fmla="*/ 126 w 176"/>
              <a:gd name="T99" fmla="*/ 142 h 176"/>
              <a:gd name="T100" fmla="*/ 140 w 176"/>
              <a:gd name="T101" fmla="*/ 149 h 176"/>
              <a:gd name="T102" fmla="*/ 145 w 176"/>
              <a:gd name="T103" fmla="*/ 144 h 176"/>
              <a:gd name="T104" fmla="*/ 130 w 176"/>
              <a:gd name="T105" fmla="*/ 132 h 176"/>
              <a:gd name="T106" fmla="*/ 134 w 176"/>
              <a:gd name="T107" fmla="*/ 110 h 176"/>
              <a:gd name="T108" fmla="*/ 136 w 176"/>
              <a:gd name="T109" fmla="*/ 99 h 176"/>
              <a:gd name="T110" fmla="*/ 168 w 176"/>
              <a:gd name="T111" fmla="*/ 9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64" y="12"/>
                </a:moveTo>
                <a:cubicBezTo>
                  <a:pt x="63" y="13"/>
                  <a:pt x="61" y="15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6" y="23"/>
                  <a:pt x="53" y="28"/>
                  <a:pt x="50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6"/>
                </a:cubicBezTo>
                <a:cubicBezTo>
                  <a:pt x="45" y="33"/>
                  <a:pt x="40" y="30"/>
                  <a:pt x="36" y="27"/>
                </a:cubicBezTo>
                <a:cubicBezTo>
                  <a:pt x="44" y="20"/>
                  <a:pt x="54" y="15"/>
                  <a:pt x="64" y="12"/>
                </a:cubicBezTo>
                <a:moveTo>
                  <a:pt x="31" y="32"/>
                </a:moveTo>
                <a:cubicBezTo>
                  <a:pt x="35" y="36"/>
                  <a:pt x="41" y="40"/>
                  <a:pt x="47" y="43"/>
                </a:cubicBezTo>
                <a:cubicBezTo>
                  <a:pt x="47" y="43"/>
                  <a:pt x="47" y="44"/>
                  <a:pt x="46" y="44"/>
                </a:cubicBezTo>
                <a:cubicBezTo>
                  <a:pt x="45" y="50"/>
                  <a:pt x="43" y="57"/>
                  <a:pt x="42" y="63"/>
                </a:cubicBezTo>
                <a:cubicBezTo>
                  <a:pt x="42" y="64"/>
                  <a:pt x="42" y="65"/>
                  <a:pt x="42" y="66"/>
                </a:cubicBezTo>
                <a:cubicBezTo>
                  <a:pt x="41" y="69"/>
                  <a:pt x="41" y="71"/>
                  <a:pt x="41" y="74"/>
                </a:cubicBezTo>
                <a:cubicBezTo>
                  <a:pt x="41" y="75"/>
                  <a:pt x="40" y="76"/>
                  <a:pt x="40" y="77"/>
                </a:cubicBezTo>
                <a:cubicBezTo>
                  <a:pt x="40" y="79"/>
                  <a:pt x="40" y="82"/>
                  <a:pt x="40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9" y="64"/>
                  <a:pt x="18" y="46"/>
                  <a:pt x="31" y="32"/>
                </a:cubicBezTo>
                <a:moveTo>
                  <a:pt x="8" y="92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4"/>
                  <a:pt x="40" y="97"/>
                  <a:pt x="40" y="99"/>
                </a:cubicBezTo>
                <a:cubicBezTo>
                  <a:pt x="40" y="100"/>
                  <a:pt x="41" y="101"/>
                  <a:pt x="41" y="102"/>
                </a:cubicBezTo>
                <a:cubicBezTo>
                  <a:pt x="41" y="105"/>
                  <a:pt x="41" y="107"/>
                  <a:pt x="42" y="110"/>
                </a:cubicBezTo>
                <a:cubicBezTo>
                  <a:pt x="42" y="111"/>
                  <a:pt x="42" y="112"/>
                  <a:pt x="42" y="113"/>
                </a:cubicBezTo>
                <a:cubicBezTo>
                  <a:pt x="43" y="119"/>
                  <a:pt x="45" y="126"/>
                  <a:pt x="46" y="132"/>
                </a:cubicBezTo>
                <a:cubicBezTo>
                  <a:pt x="47" y="132"/>
                  <a:pt x="47" y="133"/>
                  <a:pt x="47" y="133"/>
                </a:cubicBezTo>
                <a:cubicBezTo>
                  <a:pt x="41" y="136"/>
                  <a:pt x="35" y="140"/>
                  <a:pt x="31" y="144"/>
                </a:cubicBezTo>
                <a:cubicBezTo>
                  <a:pt x="18" y="130"/>
                  <a:pt x="9" y="112"/>
                  <a:pt x="8" y="92"/>
                </a:cubicBezTo>
                <a:moveTo>
                  <a:pt x="36" y="149"/>
                </a:moveTo>
                <a:cubicBezTo>
                  <a:pt x="40" y="146"/>
                  <a:pt x="45" y="143"/>
                  <a:pt x="50" y="140"/>
                </a:cubicBezTo>
                <a:cubicBezTo>
                  <a:pt x="50" y="141"/>
                  <a:pt x="50" y="141"/>
                  <a:pt x="50" y="142"/>
                </a:cubicBezTo>
                <a:cubicBezTo>
                  <a:pt x="50" y="142"/>
                  <a:pt x="50" y="142"/>
                  <a:pt x="50" y="142"/>
                </a:cubicBezTo>
                <a:cubicBezTo>
                  <a:pt x="53" y="148"/>
                  <a:pt x="56" y="153"/>
                  <a:pt x="59" y="158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61" y="161"/>
                  <a:pt x="63" y="163"/>
                  <a:pt x="64" y="164"/>
                </a:cubicBezTo>
                <a:cubicBezTo>
                  <a:pt x="54" y="161"/>
                  <a:pt x="44" y="156"/>
                  <a:pt x="36" y="149"/>
                </a:cubicBezTo>
                <a:moveTo>
                  <a:pt x="84" y="168"/>
                </a:moveTo>
                <a:cubicBezTo>
                  <a:pt x="73" y="165"/>
                  <a:pt x="63" y="154"/>
                  <a:pt x="57" y="137"/>
                </a:cubicBezTo>
                <a:cubicBezTo>
                  <a:pt x="65" y="134"/>
                  <a:pt x="74" y="133"/>
                  <a:pt x="84" y="132"/>
                </a:cubicBezTo>
                <a:lnTo>
                  <a:pt x="84" y="168"/>
                </a:lnTo>
                <a:close/>
                <a:moveTo>
                  <a:pt x="84" y="124"/>
                </a:moveTo>
                <a:cubicBezTo>
                  <a:pt x="73" y="125"/>
                  <a:pt x="63" y="127"/>
                  <a:pt x="54" y="130"/>
                </a:cubicBezTo>
                <a:cubicBezTo>
                  <a:pt x="51" y="119"/>
                  <a:pt x="48" y="106"/>
                  <a:pt x="48" y="92"/>
                </a:cubicBezTo>
                <a:cubicBezTo>
                  <a:pt x="84" y="92"/>
                  <a:pt x="84" y="92"/>
                  <a:pt x="84" y="92"/>
                </a:cubicBezTo>
                <a:lnTo>
                  <a:pt x="84" y="124"/>
                </a:lnTo>
                <a:close/>
                <a:moveTo>
                  <a:pt x="84" y="84"/>
                </a:moveTo>
                <a:cubicBezTo>
                  <a:pt x="48" y="84"/>
                  <a:pt x="48" y="84"/>
                  <a:pt x="48" y="84"/>
                </a:cubicBezTo>
                <a:cubicBezTo>
                  <a:pt x="48" y="70"/>
                  <a:pt x="51" y="57"/>
                  <a:pt x="54" y="46"/>
                </a:cubicBezTo>
                <a:cubicBezTo>
                  <a:pt x="63" y="49"/>
                  <a:pt x="73" y="51"/>
                  <a:pt x="84" y="52"/>
                </a:cubicBezTo>
                <a:lnTo>
                  <a:pt x="84" y="84"/>
                </a:lnTo>
                <a:close/>
                <a:moveTo>
                  <a:pt x="84" y="44"/>
                </a:moveTo>
                <a:cubicBezTo>
                  <a:pt x="74" y="43"/>
                  <a:pt x="65" y="42"/>
                  <a:pt x="57" y="39"/>
                </a:cubicBezTo>
                <a:cubicBezTo>
                  <a:pt x="63" y="22"/>
                  <a:pt x="73" y="11"/>
                  <a:pt x="84" y="8"/>
                </a:cubicBezTo>
                <a:lnTo>
                  <a:pt x="84" y="44"/>
                </a:lnTo>
                <a:close/>
                <a:moveTo>
                  <a:pt x="168" y="84"/>
                </a:moveTo>
                <a:cubicBezTo>
                  <a:pt x="136" y="84"/>
                  <a:pt x="136" y="84"/>
                  <a:pt x="136" y="84"/>
                </a:cubicBezTo>
                <a:cubicBezTo>
                  <a:pt x="136" y="82"/>
                  <a:pt x="136" y="79"/>
                  <a:pt x="136" y="77"/>
                </a:cubicBezTo>
                <a:cubicBezTo>
                  <a:pt x="136" y="76"/>
                  <a:pt x="135" y="75"/>
                  <a:pt x="135" y="74"/>
                </a:cubicBezTo>
                <a:cubicBezTo>
                  <a:pt x="135" y="71"/>
                  <a:pt x="135" y="69"/>
                  <a:pt x="134" y="66"/>
                </a:cubicBezTo>
                <a:cubicBezTo>
                  <a:pt x="134" y="65"/>
                  <a:pt x="134" y="64"/>
                  <a:pt x="134" y="63"/>
                </a:cubicBezTo>
                <a:cubicBezTo>
                  <a:pt x="133" y="57"/>
                  <a:pt x="131" y="50"/>
                  <a:pt x="130" y="44"/>
                </a:cubicBezTo>
                <a:cubicBezTo>
                  <a:pt x="129" y="44"/>
                  <a:pt x="129" y="43"/>
                  <a:pt x="129" y="43"/>
                </a:cubicBezTo>
                <a:cubicBezTo>
                  <a:pt x="135" y="40"/>
                  <a:pt x="141" y="36"/>
                  <a:pt x="145" y="32"/>
                </a:cubicBezTo>
                <a:cubicBezTo>
                  <a:pt x="158" y="46"/>
                  <a:pt x="167" y="64"/>
                  <a:pt x="168" y="84"/>
                </a:cubicBezTo>
                <a:moveTo>
                  <a:pt x="140" y="27"/>
                </a:moveTo>
                <a:cubicBezTo>
                  <a:pt x="136" y="30"/>
                  <a:pt x="131" y="33"/>
                  <a:pt x="126" y="36"/>
                </a:cubicBezTo>
                <a:cubicBezTo>
                  <a:pt x="126" y="35"/>
                  <a:pt x="126" y="35"/>
                  <a:pt x="126" y="34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3" y="28"/>
                  <a:pt x="120" y="23"/>
                  <a:pt x="117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5" y="15"/>
                  <a:pt x="113" y="13"/>
                  <a:pt x="112" y="12"/>
                </a:cubicBezTo>
                <a:cubicBezTo>
                  <a:pt x="122" y="15"/>
                  <a:pt x="132" y="20"/>
                  <a:pt x="140" y="27"/>
                </a:cubicBezTo>
                <a:moveTo>
                  <a:pt x="92" y="8"/>
                </a:moveTo>
                <a:cubicBezTo>
                  <a:pt x="103" y="11"/>
                  <a:pt x="113" y="22"/>
                  <a:pt x="119" y="39"/>
                </a:cubicBezTo>
                <a:cubicBezTo>
                  <a:pt x="111" y="42"/>
                  <a:pt x="102" y="43"/>
                  <a:pt x="92" y="44"/>
                </a:cubicBezTo>
                <a:lnTo>
                  <a:pt x="92" y="8"/>
                </a:lnTo>
                <a:close/>
                <a:moveTo>
                  <a:pt x="92" y="52"/>
                </a:moveTo>
                <a:cubicBezTo>
                  <a:pt x="103" y="51"/>
                  <a:pt x="113" y="49"/>
                  <a:pt x="122" y="46"/>
                </a:cubicBezTo>
                <a:cubicBezTo>
                  <a:pt x="125" y="57"/>
                  <a:pt x="128" y="70"/>
                  <a:pt x="128" y="84"/>
                </a:cubicBezTo>
                <a:cubicBezTo>
                  <a:pt x="92" y="84"/>
                  <a:pt x="92" y="84"/>
                  <a:pt x="92" y="84"/>
                </a:cubicBezTo>
                <a:lnTo>
                  <a:pt x="92" y="52"/>
                </a:lnTo>
                <a:close/>
                <a:moveTo>
                  <a:pt x="92" y="92"/>
                </a:moveTo>
                <a:cubicBezTo>
                  <a:pt x="128" y="92"/>
                  <a:pt x="128" y="92"/>
                  <a:pt x="128" y="92"/>
                </a:cubicBezTo>
                <a:cubicBezTo>
                  <a:pt x="128" y="106"/>
                  <a:pt x="125" y="119"/>
                  <a:pt x="122" y="130"/>
                </a:cubicBezTo>
                <a:cubicBezTo>
                  <a:pt x="113" y="127"/>
                  <a:pt x="103" y="125"/>
                  <a:pt x="92" y="124"/>
                </a:cubicBezTo>
                <a:lnTo>
                  <a:pt x="92" y="92"/>
                </a:lnTo>
                <a:close/>
                <a:moveTo>
                  <a:pt x="92" y="168"/>
                </a:moveTo>
                <a:cubicBezTo>
                  <a:pt x="92" y="132"/>
                  <a:pt x="92" y="132"/>
                  <a:pt x="92" y="132"/>
                </a:cubicBezTo>
                <a:cubicBezTo>
                  <a:pt x="102" y="133"/>
                  <a:pt x="111" y="134"/>
                  <a:pt x="119" y="137"/>
                </a:cubicBezTo>
                <a:cubicBezTo>
                  <a:pt x="113" y="154"/>
                  <a:pt x="103" y="165"/>
                  <a:pt x="92" y="168"/>
                </a:cubicBezTo>
                <a:moveTo>
                  <a:pt x="112" y="164"/>
                </a:moveTo>
                <a:cubicBezTo>
                  <a:pt x="113" y="163"/>
                  <a:pt x="115" y="161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20" y="153"/>
                  <a:pt x="123" y="148"/>
                  <a:pt x="126" y="142"/>
                </a:cubicBezTo>
                <a:cubicBezTo>
                  <a:pt x="126" y="142"/>
                  <a:pt x="126" y="142"/>
                  <a:pt x="126" y="142"/>
                </a:cubicBezTo>
                <a:cubicBezTo>
                  <a:pt x="126" y="141"/>
                  <a:pt x="126" y="141"/>
                  <a:pt x="126" y="140"/>
                </a:cubicBezTo>
                <a:cubicBezTo>
                  <a:pt x="131" y="143"/>
                  <a:pt x="136" y="146"/>
                  <a:pt x="140" y="149"/>
                </a:cubicBezTo>
                <a:cubicBezTo>
                  <a:pt x="132" y="156"/>
                  <a:pt x="122" y="161"/>
                  <a:pt x="112" y="164"/>
                </a:cubicBezTo>
                <a:moveTo>
                  <a:pt x="145" y="144"/>
                </a:moveTo>
                <a:cubicBezTo>
                  <a:pt x="141" y="140"/>
                  <a:pt x="135" y="136"/>
                  <a:pt x="129" y="133"/>
                </a:cubicBezTo>
                <a:cubicBezTo>
                  <a:pt x="129" y="133"/>
                  <a:pt x="129" y="132"/>
                  <a:pt x="130" y="132"/>
                </a:cubicBezTo>
                <a:cubicBezTo>
                  <a:pt x="131" y="126"/>
                  <a:pt x="133" y="119"/>
                  <a:pt x="134" y="113"/>
                </a:cubicBezTo>
                <a:cubicBezTo>
                  <a:pt x="134" y="112"/>
                  <a:pt x="134" y="111"/>
                  <a:pt x="134" y="110"/>
                </a:cubicBezTo>
                <a:cubicBezTo>
                  <a:pt x="135" y="107"/>
                  <a:pt x="135" y="105"/>
                  <a:pt x="135" y="102"/>
                </a:cubicBezTo>
                <a:cubicBezTo>
                  <a:pt x="135" y="101"/>
                  <a:pt x="136" y="100"/>
                  <a:pt x="136" y="99"/>
                </a:cubicBezTo>
                <a:cubicBezTo>
                  <a:pt x="136" y="97"/>
                  <a:pt x="136" y="94"/>
                  <a:pt x="136" y="92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67" y="112"/>
                  <a:pt x="158" y="130"/>
                  <a:pt x="145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6"/>
          <p:cNvSpPr>
            <a:spLocks noEditPoints="1"/>
          </p:cNvSpPr>
          <p:nvPr/>
        </p:nvSpPr>
        <p:spPr bwMode="auto">
          <a:xfrm>
            <a:off x="1901825" y="2273300"/>
            <a:ext cx="569913" cy="571500"/>
          </a:xfrm>
          <a:custGeom>
            <a:avLst/>
            <a:gdLst>
              <a:gd name="T0" fmla="*/ 0 w 176"/>
              <a:gd name="T1" fmla="*/ 104 h 176"/>
              <a:gd name="T2" fmla="*/ 144 w 176"/>
              <a:gd name="T3" fmla="*/ 104 h 176"/>
              <a:gd name="T4" fmla="*/ 50 w 176"/>
              <a:gd name="T5" fmla="*/ 44 h 176"/>
              <a:gd name="T6" fmla="*/ 32 w 176"/>
              <a:gd name="T7" fmla="*/ 55 h 176"/>
              <a:gd name="T8" fmla="*/ 26 w 176"/>
              <a:gd name="T9" fmla="*/ 60 h 176"/>
              <a:gd name="T10" fmla="*/ 32 w 176"/>
              <a:gd name="T11" fmla="*/ 100 h 176"/>
              <a:gd name="T12" fmla="*/ 26 w 176"/>
              <a:gd name="T13" fmla="*/ 60 h 176"/>
              <a:gd name="T14" fmla="*/ 32 w 176"/>
              <a:gd name="T15" fmla="*/ 108 h 176"/>
              <a:gd name="T16" fmla="*/ 26 w 176"/>
              <a:gd name="T17" fmla="*/ 148 h 176"/>
              <a:gd name="T18" fmla="*/ 32 w 176"/>
              <a:gd name="T19" fmla="*/ 153 h 176"/>
              <a:gd name="T20" fmla="*/ 50 w 176"/>
              <a:gd name="T21" fmla="*/ 164 h 176"/>
              <a:gd name="T22" fmla="*/ 68 w 176"/>
              <a:gd name="T23" fmla="*/ 167 h 176"/>
              <a:gd name="T24" fmla="*/ 68 w 176"/>
              <a:gd name="T25" fmla="*/ 140 h 176"/>
              <a:gd name="T26" fmla="*/ 68 w 176"/>
              <a:gd name="T27" fmla="*/ 132 h 176"/>
              <a:gd name="T28" fmla="*/ 40 w 176"/>
              <a:gd name="T29" fmla="*/ 108 h 176"/>
              <a:gd name="T30" fmla="*/ 68 w 176"/>
              <a:gd name="T31" fmla="*/ 132 h 176"/>
              <a:gd name="T32" fmla="*/ 40 w 176"/>
              <a:gd name="T33" fmla="*/ 100 h 176"/>
              <a:gd name="T34" fmla="*/ 68 w 176"/>
              <a:gd name="T35" fmla="*/ 76 h 176"/>
              <a:gd name="T36" fmla="*/ 68 w 176"/>
              <a:gd name="T37" fmla="*/ 68 h 176"/>
              <a:gd name="T38" fmla="*/ 68 w 176"/>
              <a:gd name="T39" fmla="*/ 41 h 176"/>
              <a:gd name="T40" fmla="*/ 112 w 176"/>
              <a:gd name="T41" fmla="*/ 55 h 176"/>
              <a:gd name="T42" fmla="*/ 94 w 176"/>
              <a:gd name="T43" fmla="*/ 44 h 176"/>
              <a:gd name="T44" fmla="*/ 76 w 176"/>
              <a:gd name="T45" fmla="*/ 41 h 176"/>
              <a:gd name="T46" fmla="*/ 76 w 176"/>
              <a:gd name="T47" fmla="*/ 68 h 176"/>
              <a:gd name="T48" fmla="*/ 76 w 176"/>
              <a:gd name="T49" fmla="*/ 76 h 176"/>
              <a:gd name="T50" fmla="*/ 104 w 176"/>
              <a:gd name="T51" fmla="*/ 100 h 176"/>
              <a:gd name="T52" fmla="*/ 76 w 176"/>
              <a:gd name="T53" fmla="*/ 76 h 176"/>
              <a:gd name="T54" fmla="*/ 104 w 176"/>
              <a:gd name="T55" fmla="*/ 108 h 176"/>
              <a:gd name="T56" fmla="*/ 76 w 176"/>
              <a:gd name="T57" fmla="*/ 132 h 176"/>
              <a:gd name="T58" fmla="*/ 76 w 176"/>
              <a:gd name="T59" fmla="*/ 167 h 176"/>
              <a:gd name="T60" fmla="*/ 97 w 176"/>
              <a:gd name="T61" fmla="*/ 144 h 176"/>
              <a:gd name="T62" fmla="*/ 94 w 176"/>
              <a:gd name="T63" fmla="*/ 164 h 176"/>
              <a:gd name="T64" fmla="*/ 112 w 176"/>
              <a:gd name="T65" fmla="*/ 153 h 176"/>
              <a:gd name="T66" fmla="*/ 118 w 176"/>
              <a:gd name="T67" fmla="*/ 148 h 176"/>
              <a:gd name="T68" fmla="*/ 112 w 176"/>
              <a:gd name="T69" fmla="*/ 108 h 176"/>
              <a:gd name="T70" fmla="*/ 118 w 176"/>
              <a:gd name="T71" fmla="*/ 148 h 176"/>
              <a:gd name="T72" fmla="*/ 107 w 176"/>
              <a:gd name="T73" fmla="*/ 68 h 176"/>
              <a:gd name="T74" fmla="*/ 136 w 176"/>
              <a:gd name="T75" fmla="*/ 100 h 176"/>
              <a:gd name="T76" fmla="*/ 104 w 176"/>
              <a:gd name="T77" fmla="*/ 0 h 176"/>
              <a:gd name="T78" fmla="*/ 66 w 176"/>
              <a:gd name="T79" fmla="*/ 24 h 176"/>
              <a:gd name="T80" fmla="*/ 82 w 176"/>
              <a:gd name="T81" fmla="*/ 12 h 176"/>
              <a:gd name="T82" fmla="*/ 83 w 176"/>
              <a:gd name="T83" fmla="*/ 25 h 176"/>
              <a:gd name="T84" fmla="*/ 100 w 176"/>
              <a:gd name="T85" fmla="*/ 29 h 176"/>
              <a:gd name="T86" fmla="*/ 108 w 176"/>
              <a:gd name="T87" fmla="*/ 9 h 176"/>
              <a:gd name="T88" fmla="*/ 113 w 176"/>
              <a:gd name="T89" fmla="*/ 35 h 176"/>
              <a:gd name="T90" fmla="*/ 131 w 176"/>
              <a:gd name="T91" fmla="*/ 39 h 176"/>
              <a:gd name="T92" fmla="*/ 147 w 176"/>
              <a:gd name="T93" fmla="*/ 76 h 176"/>
              <a:gd name="T94" fmla="*/ 151 w 176"/>
              <a:gd name="T95" fmla="*/ 115 h 176"/>
              <a:gd name="T96" fmla="*/ 176 w 176"/>
              <a:gd name="T97" fmla="*/ 72 h 176"/>
              <a:gd name="T98" fmla="*/ 126 w 176"/>
              <a:gd name="T99" fmla="*/ 12 h 176"/>
              <a:gd name="T100" fmla="*/ 136 w 176"/>
              <a:gd name="T101" fmla="*/ 28 h 176"/>
              <a:gd name="T102" fmla="*/ 144 w 176"/>
              <a:gd name="T103" fmla="*/ 68 h 176"/>
              <a:gd name="T104" fmla="*/ 150 w 176"/>
              <a:gd name="T105" fmla="*/ 28 h 176"/>
              <a:gd name="T106" fmla="*/ 144 w 176"/>
              <a:gd name="T107" fmla="*/ 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176">
                <a:moveTo>
                  <a:pt x="72" y="32"/>
                </a:moveTo>
                <a:cubicBezTo>
                  <a:pt x="32" y="32"/>
                  <a:pt x="0" y="64"/>
                  <a:pt x="0" y="104"/>
                </a:cubicBezTo>
                <a:cubicBezTo>
                  <a:pt x="0" y="144"/>
                  <a:pt x="32" y="176"/>
                  <a:pt x="72" y="176"/>
                </a:cubicBezTo>
                <a:cubicBezTo>
                  <a:pt x="112" y="176"/>
                  <a:pt x="144" y="144"/>
                  <a:pt x="144" y="104"/>
                </a:cubicBezTo>
                <a:cubicBezTo>
                  <a:pt x="144" y="64"/>
                  <a:pt x="112" y="32"/>
                  <a:pt x="72" y="32"/>
                </a:cubicBezTo>
                <a:moveTo>
                  <a:pt x="50" y="44"/>
                </a:moveTo>
                <a:cubicBezTo>
                  <a:pt x="46" y="49"/>
                  <a:pt x="43" y="54"/>
                  <a:pt x="40" y="60"/>
                </a:cubicBezTo>
                <a:cubicBezTo>
                  <a:pt x="37" y="59"/>
                  <a:pt x="34" y="57"/>
                  <a:pt x="32" y="55"/>
                </a:cubicBezTo>
                <a:cubicBezTo>
                  <a:pt x="37" y="50"/>
                  <a:pt x="43" y="47"/>
                  <a:pt x="50" y="44"/>
                </a:cubicBezTo>
                <a:moveTo>
                  <a:pt x="26" y="60"/>
                </a:moveTo>
                <a:cubicBezTo>
                  <a:pt x="29" y="63"/>
                  <a:pt x="33" y="66"/>
                  <a:pt x="37" y="68"/>
                </a:cubicBezTo>
                <a:cubicBezTo>
                  <a:pt x="34" y="77"/>
                  <a:pt x="32" y="88"/>
                  <a:pt x="32" y="100"/>
                </a:cubicBezTo>
                <a:cubicBezTo>
                  <a:pt x="8" y="100"/>
                  <a:pt x="8" y="100"/>
                  <a:pt x="8" y="100"/>
                </a:cubicBezTo>
                <a:cubicBezTo>
                  <a:pt x="9" y="84"/>
                  <a:pt x="16" y="70"/>
                  <a:pt x="26" y="60"/>
                </a:cubicBezTo>
                <a:moveTo>
                  <a:pt x="8" y="108"/>
                </a:moveTo>
                <a:cubicBezTo>
                  <a:pt x="32" y="108"/>
                  <a:pt x="32" y="108"/>
                  <a:pt x="32" y="108"/>
                </a:cubicBezTo>
                <a:cubicBezTo>
                  <a:pt x="32" y="120"/>
                  <a:pt x="34" y="131"/>
                  <a:pt x="37" y="140"/>
                </a:cubicBezTo>
                <a:cubicBezTo>
                  <a:pt x="33" y="142"/>
                  <a:pt x="29" y="145"/>
                  <a:pt x="26" y="148"/>
                </a:cubicBezTo>
                <a:cubicBezTo>
                  <a:pt x="16" y="138"/>
                  <a:pt x="9" y="124"/>
                  <a:pt x="8" y="108"/>
                </a:cubicBezTo>
                <a:moveTo>
                  <a:pt x="32" y="153"/>
                </a:moveTo>
                <a:cubicBezTo>
                  <a:pt x="34" y="151"/>
                  <a:pt x="37" y="149"/>
                  <a:pt x="40" y="148"/>
                </a:cubicBezTo>
                <a:cubicBezTo>
                  <a:pt x="43" y="154"/>
                  <a:pt x="46" y="159"/>
                  <a:pt x="50" y="164"/>
                </a:cubicBezTo>
                <a:cubicBezTo>
                  <a:pt x="43" y="161"/>
                  <a:pt x="37" y="158"/>
                  <a:pt x="32" y="153"/>
                </a:cubicBezTo>
                <a:moveTo>
                  <a:pt x="68" y="167"/>
                </a:moveTo>
                <a:cubicBezTo>
                  <a:pt x="60" y="165"/>
                  <a:pt x="52" y="157"/>
                  <a:pt x="47" y="144"/>
                </a:cubicBezTo>
                <a:cubicBezTo>
                  <a:pt x="53" y="142"/>
                  <a:pt x="61" y="141"/>
                  <a:pt x="68" y="140"/>
                </a:cubicBezTo>
                <a:lnTo>
                  <a:pt x="68" y="167"/>
                </a:lnTo>
                <a:close/>
                <a:moveTo>
                  <a:pt x="68" y="132"/>
                </a:moveTo>
                <a:cubicBezTo>
                  <a:pt x="60" y="133"/>
                  <a:pt x="52" y="134"/>
                  <a:pt x="45" y="137"/>
                </a:cubicBezTo>
                <a:cubicBezTo>
                  <a:pt x="42" y="128"/>
                  <a:pt x="40" y="119"/>
                  <a:pt x="40" y="108"/>
                </a:cubicBezTo>
                <a:cubicBezTo>
                  <a:pt x="68" y="108"/>
                  <a:pt x="68" y="108"/>
                  <a:pt x="68" y="108"/>
                </a:cubicBezTo>
                <a:lnTo>
                  <a:pt x="68" y="132"/>
                </a:lnTo>
                <a:close/>
                <a:moveTo>
                  <a:pt x="68" y="100"/>
                </a:moveTo>
                <a:cubicBezTo>
                  <a:pt x="40" y="100"/>
                  <a:pt x="40" y="100"/>
                  <a:pt x="40" y="100"/>
                </a:cubicBezTo>
                <a:cubicBezTo>
                  <a:pt x="40" y="89"/>
                  <a:pt x="42" y="80"/>
                  <a:pt x="45" y="71"/>
                </a:cubicBezTo>
                <a:cubicBezTo>
                  <a:pt x="52" y="74"/>
                  <a:pt x="60" y="75"/>
                  <a:pt x="68" y="76"/>
                </a:cubicBezTo>
                <a:lnTo>
                  <a:pt x="68" y="100"/>
                </a:lnTo>
                <a:close/>
                <a:moveTo>
                  <a:pt x="68" y="68"/>
                </a:moveTo>
                <a:cubicBezTo>
                  <a:pt x="61" y="67"/>
                  <a:pt x="53" y="66"/>
                  <a:pt x="47" y="64"/>
                </a:cubicBezTo>
                <a:cubicBezTo>
                  <a:pt x="52" y="51"/>
                  <a:pt x="60" y="43"/>
                  <a:pt x="68" y="41"/>
                </a:cubicBezTo>
                <a:lnTo>
                  <a:pt x="68" y="68"/>
                </a:lnTo>
                <a:close/>
                <a:moveTo>
                  <a:pt x="112" y="55"/>
                </a:moveTo>
                <a:cubicBezTo>
                  <a:pt x="110" y="57"/>
                  <a:pt x="107" y="59"/>
                  <a:pt x="104" y="60"/>
                </a:cubicBezTo>
                <a:cubicBezTo>
                  <a:pt x="101" y="54"/>
                  <a:pt x="98" y="49"/>
                  <a:pt x="94" y="44"/>
                </a:cubicBezTo>
                <a:cubicBezTo>
                  <a:pt x="101" y="47"/>
                  <a:pt x="107" y="50"/>
                  <a:pt x="112" y="55"/>
                </a:cubicBezTo>
                <a:moveTo>
                  <a:pt x="76" y="41"/>
                </a:moveTo>
                <a:cubicBezTo>
                  <a:pt x="84" y="43"/>
                  <a:pt x="92" y="51"/>
                  <a:pt x="97" y="64"/>
                </a:cubicBezTo>
                <a:cubicBezTo>
                  <a:pt x="91" y="66"/>
                  <a:pt x="83" y="67"/>
                  <a:pt x="76" y="68"/>
                </a:cubicBezTo>
                <a:lnTo>
                  <a:pt x="76" y="41"/>
                </a:lnTo>
                <a:close/>
                <a:moveTo>
                  <a:pt x="76" y="76"/>
                </a:moveTo>
                <a:cubicBezTo>
                  <a:pt x="84" y="75"/>
                  <a:pt x="92" y="74"/>
                  <a:pt x="99" y="71"/>
                </a:cubicBezTo>
                <a:cubicBezTo>
                  <a:pt x="102" y="80"/>
                  <a:pt x="104" y="89"/>
                  <a:pt x="104" y="100"/>
                </a:cubicBezTo>
                <a:cubicBezTo>
                  <a:pt x="76" y="100"/>
                  <a:pt x="76" y="100"/>
                  <a:pt x="76" y="100"/>
                </a:cubicBezTo>
                <a:lnTo>
                  <a:pt x="76" y="76"/>
                </a:lnTo>
                <a:close/>
                <a:moveTo>
                  <a:pt x="76" y="108"/>
                </a:moveTo>
                <a:cubicBezTo>
                  <a:pt x="104" y="108"/>
                  <a:pt x="104" y="108"/>
                  <a:pt x="104" y="108"/>
                </a:cubicBezTo>
                <a:cubicBezTo>
                  <a:pt x="104" y="119"/>
                  <a:pt x="102" y="128"/>
                  <a:pt x="99" y="137"/>
                </a:cubicBezTo>
                <a:cubicBezTo>
                  <a:pt x="92" y="134"/>
                  <a:pt x="84" y="133"/>
                  <a:pt x="76" y="132"/>
                </a:cubicBezTo>
                <a:lnTo>
                  <a:pt x="76" y="108"/>
                </a:lnTo>
                <a:close/>
                <a:moveTo>
                  <a:pt x="76" y="167"/>
                </a:moveTo>
                <a:cubicBezTo>
                  <a:pt x="76" y="140"/>
                  <a:pt x="76" y="140"/>
                  <a:pt x="76" y="140"/>
                </a:cubicBezTo>
                <a:cubicBezTo>
                  <a:pt x="83" y="141"/>
                  <a:pt x="91" y="142"/>
                  <a:pt x="97" y="144"/>
                </a:cubicBezTo>
                <a:cubicBezTo>
                  <a:pt x="92" y="157"/>
                  <a:pt x="84" y="165"/>
                  <a:pt x="76" y="167"/>
                </a:cubicBezTo>
                <a:moveTo>
                  <a:pt x="94" y="164"/>
                </a:moveTo>
                <a:cubicBezTo>
                  <a:pt x="98" y="159"/>
                  <a:pt x="101" y="154"/>
                  <a:pt x="104" y="148"/>
                </a:cubicBezTo>
                <a:cubicBezTo>
                  <a:pt x="107" y="149"/>
                  <a:pt x="110" y="151"/>
                  <a:pt x="112" y="153"/>
                </a:cubicBezTo>
                <a:cubicBezTo>
                  <a:pt x="107" y="158"/>
                  <a:pt x="101" y="161"/>
                  <a:pt x="94" y="164"/>
                </a:cubicBezTo>
                <a:moveTo>
                  <a:pt x="118" y="148"/>
                </a:moveTo>
                <a:cubicBezTo>
                  <a:pt x="115" y="145"/>
                  <a:pt x="111" y="142"/>
                  <a:pt x="107" y="140"/>
                </a:cubicBezTo>
                <a:cubicBezTo>
                  <a:pt x="110" y="131"/>
                  <a:pt x="112" y="120"/>
                  <a:pt x="112" y="108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5" y="124"/>
                  <a:pt x="128" y="138"/>
                  <a:pt x="118" y="148"/>
                </a:cubicBezTo>
                <a:moveTo>
                  <a:pt x="112" y="100"/>
                </a:moveTo>
                <a:cubicBezTo>
                  <a:pt x="112" y="88"/>
                  <a:pt x="110" y="77"/>
                  <a:pt x="107" y="68"/>
                </a:cubicBezTo>
                <a:cubicBezTo>
                  <a:pt x="111" y="66"/>
                  <a:pt x="115" y="63"/>
                  <a:pt x="118" y="60"/>
                </a:cubicBezTo>
                <a:cubicBezTo>
                  <a:pt x="128" y="70"/>
                  <a:pt x="135" y="84"/>
                  <a:pt x="136" y="100"/>
                </a:cubicBezTo>
                <a:lnTo>
                  <a:pt x="112" y="100"/>
                </a:lnTo>
                <a:close/>
                <a:moveTo>
                  <a:pt x="104" y="0"/>
                </a:moveTo>
                <a:cubicBezTo>
                  <a:pt x="81" y="0"/>
                  <a:pt x="60" y="11"/>
                  <a:pt x="47" y="28"/>
                </a:cubicBezTo>
                <a:cubicBezTo>
                  <a:pt x="53" y="26"/>
                  <a:pt x="59" y="25"/>
                  <a:pt x="66" y="24"/>
                </a:cubicBezTo>
                <a:cubicBezTo>
                  <a:pt x="65" y="24"/>
                  <a:pt x="64" y="23"/>
                  <a:pt x="64" y="23"/>
                </a:cubicBezTo>
                <a:cubicBezTo>
                  <a:pt x="69" y="18"/>
                  <a:pt x="75" y="15"/>
                  <a:pt x="82" y="12"/>
                </a:cubicBezTo>
                <a:cubicBezTo>
                  <a:pt x="79" y="15"/>
                  <a:pt x="76" y="20"/>
                  <a:pt x="74" y="24"/>
                </a:cubicBezTo>
                <a:cubicBezTo>
                  <a:pt x="77" y="24"/>
                  <a:pt x="80" y="24"/>
                  <a:pt x="83" y="25"/>
                </a:cubicBezTo>
                <a:cubicBezTo>
                  <a:pt x="87" y="16"/>
                  <a:pt x="93" y="10"/>
                  <a:pt x="100" y="9"/>
                </a:cubicBezTo>
                <a:cubicBezTo>
                  <a:pt x="100" y="29"/>
                  <a:pt x="100" y="29"/>
                  <a:pt x="100" y="29"/>
                </a:cubicBezTo>
                <a:cubicBezTo>
                  <a:pt x="103" y="30"/>
                  <a:pt x="105" y="31"/>
                  <a:pt x="108" y="33"/>
                </a:cubicBezTo>
                <a:cubicBezTo>
                  <a:pt x="108" y="9"/>
                  <a:pt x="108" y="9"/>
                  <a:pt x="108" y="9"/>
                </a:cubicBezTo>
                <a:cubicBezTo>
                  <a:pt x="116" y="11"/>
                  <a:pt x="124" y="19"/>
                  <a:pt x="129" y="32"/>
                </a:cubicBezTo>
                <a:cubicBezTo>
                  <a:pt x="124" y="33"/>
                  <a:pt x="119" y="35"/>
                  <a:pt x="113" y="35"/>
                </a:cubicBezTo>
                <a:cubicBezTo>
                  <a:pt x="116" y="37"/>
                  <a:pt x="119" y="39"/>
                  <a:pt x="122" y="42"/>
                </a:cubicBezTo>
                <a:cubicBezTo>
                  <a:pt x="125" y="41"/>
                  <a:pt x="128" y="40"/>
                  <a:pt x="131" y="39"/>
                </a:cubicBezTo>
                <a:cubicBezTo>
                  <a:pt x="133" y="44"/>
                  <a:pt x="134" y="49"/>
                  <a:pt x="135" y="54"/>
                </a:cubicBezTo>
                <a:cubicBezTo>
                  <a:pt x="140" y="61"/>
                  <a:pt x="144" y="68"/>
                  <a:pt x="147" y="76"/>
                </a:cubicBezTo>
                <a:cubicBezTo>
                  <a:pt x="168" y="76"/>
                  <a:pt x="168" y="76"/>
                  <a:pt x="168" y="76"/>
                </a:cubicBezTo>
                <a:cubicBezTo>
                  <a:pt x="167" y="91"/>
                  <a:pt x="161" y="105"/>
                  <a:pt x="151" y="115"/>
                </a:cubicBezTo>
                <a:cubicBezTo>
                  <a:pt x="150" y="120"/>
                  <a:pt x="149" y="124"/>
                  <a:pt x="148" y="129"/>
                </a:cubicBezTo>
                <a:cubicBezTo>
                  <a:pt x="165" y="116"/>
                  <a:pt x="176" y="95"/>
                  <a:pt x="176" y="72"/>
                </a:cubicBezTo>
                <a:cubicBezTo>
                  <a:pt x="176" y="32"/>
                  <a:pt x="144" y="0"/>
                  <a:pt x="104" y="0"/>
                </a:cubicBezTo>
                <a:moveTo>
                  <a:pt x="126" y="12"/>
                </a:moveTo>
                <a:cubicBezTo>
                  <a:pt x="133" y="15"/>
                  <a:pt x="139" y="18"/>
                  <a:pt x="144" y="23"/>
                </a:cubicBezTo>
                <a:cubicBezTo>
                  <a:pt x="142" y="25"/>
                  <a:pt x="139" y="27"/>
                  <a:pt x="136" y="28"/>
                </a:cubicBezTo>
                <a:cubicBezTo>
                  <a:pt x="133" y="22"/>
                  <a:pt x="130" y="17"/>
                  <a:pt x="126" y="12"/>
                </a:cubicBezTo>
                <a:moveTo>
                  <a:pt x="144" y="68"/>
                </a:moveTo>
                <a:cubicBezTo>
                  <a:pt x="144" y="56"/>
                  <a:pt x="142" y="45"/>
                  <a:pt x="139" y="36"/>
                </a:cubicBezTo>
                <a:cubicBezTo>
                  <a:pt x="143" y="34"/>
                  <a:pt x="147" y="31"/>
                  <a:pt x="150" y="28"/>
                </a:cubicBezTo>
                <a:cubicBezTo>
                  <a:pt x="160" y="38"/>
                  <a:pt x="167" y="52"/>
                  <a:pt x="168" y="68"/>
                </a:cubicBezTo>
                <a:lnTo>
                  <a:pt x="144" y="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7"/>
          <p:cNvSpPr>
            <a:spLocks noEditPoints="1"/>
          </p:cNvSpPr>
          <p:nvPr/>
        </p:nvSpPr>
        <p:spPr bwMode="auto">
          <a:xfrm>
            <a:off x="2989263" y="2273300"/>
            <a:ext cx="568325" cy="571500"/>
          </a:xfrm>
          <a:custGeom>
            <a:avLst/>
            <a:gdLst>
              <a:gd name="T0" fmla="*/ 80 w 176"/>
              <a:gd name="T1" fmla="*/ 95 h 176"/>
              <a:gd name="T2" fmla="*/ 75 w 176"/>
              <a:gd name="T3" fmla="*/ 132 h 176"/>
              <a:gd name="T4" fmla="*/ 88 w 176"/>
              <a:gd name="T5" fmla="*/ 148 h 176"/>
              <a:gd name="T6" fmla="*/ 98 w 176"/>
              <a:gd name="T7" fmla="*/ 105 h 176"/>
              <a:gd name="T8" fmla="*/ 132 w 176"/>
              <a:gd name="T9" fmla="*/ 113 h 176"/>
              <a:gd name="T10" fmla="*/ 132 w 176"/>
              <a:gd name="T11" fmla="*/ 105 h 176"/>
              <a:gd name="T12" fmla="*/ 85 w 176"/>
              <a:gd name="T13" fmla="*/ 65 h 176"/>
              <a:gd name="T14" fmla="*/ 84 w 176"/>
              <a:gd name="T15" fmla="*/ 48 h 176"/>
              <a:gd name="T16" fmla="*/ 76 w 176"/>
              <a:gd name="T17" fmla="*/ 46 h 176"/>
              <a:gd name="T18" fmla="*/ 66 w 176"/>
              <a:gd name="T19" fmla="*/ 37 h 176"/>
              <a:gd name="T20" fmla="*/ 42 w 176"/>
              <a:gd name="T21" fmla="*/ 33 h 176"/>
              <a:gd name="T22" fmla="*/ 31 w 176"/>
              <a:gd name="T23" fmla="*/ 79 h 176"/>
              <a:gd name="T24" fmla="*/ 56 w 176"/>
              <a:gd name="T25" fmla="*/ 94 h 176"/>
              <a:gd name="T26" fmla="*/ 62 w 176"/>
              <a:gd name="T27" fmla="*/ 82 h 176"/>
              <a:gd name="T28" fmla="*/ 88 w 176"/>
              <a:gd name="T29" fmla="*/ 0 h 176"/>
              <a:gd name="T30" fmla="*/ 88 w 176"/>
              <a:gd name="T31" fmla="*/ 176 h 176"/>
              <a:gd name="T32" fmla="*/ 88 w 176"/>
              <a:gd name="T33" fmla="*/ 0 h 176"/>
              <a:gd name="T34" fmla="*/ 8 w 176"/>
              <a:gd name="T35" fmla="*/ 88 h 176"/>
              <a:gd name="T36" fmla="*/ 168 w 176"/>
              <a:gd name="T37" fmla="*/ 88 h 176"/>
              <a:gd name="T38" fmla="*/ 160 w 176"/>
              <a:gd name="T39" fmla="*/ 81 h 176"/>
              <a:gd name="T40" fmla="*/ 159 w 176"/>
              <a:gd name="T41" fmla="*/ 75 h 176"/>
              <a:gd name="T42" fmla="*/ 157 w 176"/>
              <a:gd name="T43" fmla="*/ 68 h 176"/>
              <a:gd name="T44" fmla="*/ 155 w 176"/>
              <a:gd name="T45" fmla="*/ 60 h 176"/>
              <a:gd name="T46" fmla="*/ 152 w 176"/>
              <a:gd name="T47" fmla="*/ 55 h 176"/>
              <a:gd name="T48" fmla="*/ 149 w 176"/>
              <a:gd name="T49" fmla="*/ 50 h 176"/>
              <a:gd name="T50" fmla="*/ 146 w 176"/>
              <a:gd name="T51" fmla="*/ 45 h 176"/>
              <a:gd name="T52" fmla="*/ 136 w 176"/>
              <a:gd name="T53" fmla="*/ 34 h 176"/>
              <a:gd name="T54" fmla="*/ 132 w 176"/>
              <a:gd name="T55" fmla="*/ 31 h 176"/>
              <a:gd name="T56" fmla="*/ 106 w 176"/>
              <a:gd name="T57" fmla="*/ 29 h 176"/>
              <a:gd name="T58" fmla="*/ 110 w 176"/>
              <a:gd name="T59" fmla="*/ 48 h 176"/>
              <a:gd name="T60" fmla="*/ 132 w 176"/>
              <a:gd name="T61" fmla="*/ 56 h 176"/>
              <a:gd name="T62" fmla="*/ 144 w 176"/>
              <a:gd name="T63" fmla="*/ 99 h 176"/>
              <a:gd name="T64" fmla="*/ 158 w 176"/>
              <a:gd name="T65" fmla="*/ 103 h 176"/>
              <a:gd name="T66" fmla="*/ 159 w 176"/>
              <a:gd name="T67" fmla="*/ 97 h 176"/>
              <a:gd name="T68" fmla="*/ 160 w 176"/>
              <a:gd name="T69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76">
                <a:moveTo>
                  <a:pt x="98" y="105"/>
                </a:moveTo>
                <a:cubicBezTo>
                  <a:pt x="90" y="98"/>
                  <a:pt x="91" y="95"/>
                  <a:pt x="80" y="95"/>
                </a:cubicBezTo>
                <a:cubicBezTo>
                  <a:pt x="69" y="95"/>
                  <a:pt x="62" y="97"/>
                  <a:pt x="65" y="112"/>
                </a:cubicBezTo>
                <a:cubicBezTo>
                  <a:pt x="68" y="127"/>
                  <a:pt x="76" y="121"/>
                  <a:pt x="75" y="132"/>
                </a:cubicBezTo>
                <a:cubicBezTo>
                  <a:pt x="74" y="144"/>
                  <a:pt x="77" y="146"/>
                  <a:pt x="79" y="149"/>
                </a:cubicBezTo>
                <a:cubicBezTo>
                  <a:pt x="81" y="152"/>
                  <a:pt x="86" y="160"/>
                  <a:pt x="88" y="148"/>
                </a:cubicBezTo>
                <a:cubicBezTo>
                  <a:pt x="90" y="137"/>
                  <a:pt x="94" y="131"/>
                  <a:pt x="98" y="125"/>
                </a:cubicBezTo>
                <a:cubicBezTo>
                  <a:pt x="102" y="120"/>
                  <a:pt x="107" y="113"/>
                  <a:pt x="98" y="105"/>
                </a:cubicBezTo>
                <a:moveTo>
                  <a:pt x="132" y="105"/>
                </a:moveTo>
                <a:cubicBezTo>
                  <a:pt x="130" y="107"/>
                  <a:pt x="130" y="110"/>
                  <a:pt x="132" y="113"/>
                </a:cubicBezTo>
                <a:cubicBezTo>
                  <a:pt x="134" y="115"/>
                  <a:pt x="139" y="117"/>
                  <a:pt x="141" y="113"/>
                </a:cubicBezTo>
                <a:cubicBezTo>
                  <a:pt x="142" y="108"/>
                  <a:pt x="135" y="103"/>
                  <a:pt x="132" y="105"/>
                </a:cubicBezTo>
                <a:moveTo>
                  <a:pt x="69" y="79"/>
                </a:moveTo>
                <a:cubicBezTo>
                  <a:pt x="69" y="73"/>
                  <a:pt x="78" y="67"/>
                  <a:pt x="85" y="65"/>
                </a:cubicBezTo>
                <a:cubicBezTo>
                  <a:pt x="91" y="62"/>
                  <a:pt x="97" y="61"/>
                  <a:pt x="96" y="56"/>
                </a:cubicBezTo>
                <a:cubicBezTo>
                  <a:pt x="95" y="51"/>
                  <a:pt x="93" y="48"/>
                  <a:pt x="84" y="48"/>
                </a:cubicBezTo>
                <a:cubicBezTo>
                  <a:pt x="74" y="48"/>
                  <a:pt x="78" y="61"/>
                  <a:pt x="70" y="53"/>
                </a:cubicBezTo>
                <a:cubicBezTo>
                  <a:pt x="62" y="45"/>
                  <a:pt x="72" y="47"/>
                  <a:pt x="76" y="46"/>
                </a:cubicBezTo>
                <a:cubicBezTo>
                  <a:pt x="80" y="44"/>
                  <a:pt x="84" y="37"/>
                  <a:pt x="77" y="36"/>
                </a:cubicBezTo>
                <a:cubicBezTo>
                  <a:pt x="70" y="36"/>
                  <a:pt x="71" y="39"/>
                  <a:pt x="66" y="37"/>
                </a:cubicBezTo>
                <a:cubicBezTo>
                  <a:pt x="60" y="35"/>
                  <a:pt x="58" y="44"/>
                  <a:pt x="54" y="43"/>
                </a:cubicBezTo>
                <a:cubicBezTo>
                  <a:pt x="52" y="42"/>
                  <a:pt x="46" y="38"/>
                  <a:pt x="42" y="33"/>
                </a:cubicBezTo>
                <a:cubicBezTo>
                  <a:pt x="33" y="40"/>
                  <a:pt x="27" y="49"/>
                  <a:pt x="22" y="59"/>
                </a:cubicBezTo>
                <a:cubicBezTo>
                  <a:pt x="23" y="72"/>
                  <a:pt x="31" y="79"/>
                  <a:pt x="31" y="79"/>
                </a:cubicBezTo>
                <a:cubicBezTo>
                  <a:pt x="31" y="79"/>
                  <a:pt x="35" y="88"/>
                  <a:pt x="57" y="99"/>
                </a:cubicBezTo>
                <a:cubicBezTo>
                  <a:pt x="57" y="99"/>
                  <a:pt x="61" y="99"/>
                  <a:pt x="56" y="94"/>
                </a:cubicBezTo>
                <a:cubicBezTo>
                  <a:pt x="51" y="89"/>
                  <a:pt x="46" y="83"/>
                  <a:pt x="52" y="79"/>
                </a:cubicBezTo>
                <a:cubicBezTo>
                  <a:pt x="58" y="76"/>
                  <a:pt x="60" y="76"/>
                  <a:pt x="62" y="82"/>
                </a:cubicBezTo>
                <a:cubicBezTo>
                  <a:pt x="63" y="88"/>
                  <a:pt x="68" y="85"/>
                  <a:pt x="69" y="79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60" y="81"/>
                </a:moveTo>
                <a:cubicBezTo>
                  <a:pt x="160" y="81"/>
                  <a:pt x="160" y="80"/>
                  <a:pt x="159" y="79"/>
                </a:cubicBezTo>
                <a:cubicBezTo>
                  <a:pt x="159" y="78"/>
                  <a:pt x="159" y="76"/>
                  <a:pt x="159" y="75"/>
                </a:cubicBezTo>
                <a:cubicBezTo>
                  <a:pt x="159" y="74"/>
                  <a:pt x="158" y="73"/>
                  <a:pt x="158" y="72"/>
                </a:cubicBezTo>
                <a:cubicBezTo>
                  <a:pt x="158" y="71"/>
                  <a:pt x="158" y="70"/>
                  <a:pt x="157" y="68"/>
                </a:cubicBezTo>
                <a:cubicBezTo>
                  <a:pt x="157" y="67"/>
                  <a:pt x="157" y="67"/>
                  <a:pt x="157" y="66"/>
                </a:cubicBezTo>
                <a:cubicBezTo>
                  <a:pt x="156" y="64"/>
                  <a:pt x="155" y="62"/>
                  <a:pt x="155" y="60"/>
                </a:cubicBezTo>
                <a:cubicBezTo>
                  <a:pt x="154" y="60"/>
                  <a:pt x="154" y="59"/>
                  <a:pt x="153" y="58"/>
                </a:cubicBezTo>
                <a:cubicBezTo>
                  <a:pt x="153" y="57"/>
                  <a:pt x="152" y="56"/>
                  <a:pt x="152" y="55"/>
                </a:cubicBezTo>
                <a:cubicBezTo>
                  <a:pt x="151" y="54"/>
                  <a:pt x="151" y="53"/>
                  <a:pt x="150" y="52"/>
                </a:cubicBezTo>
                <a:cubicBezTo>
                  <a:pt x="150" y="51"/>
                  <a:pt x="149" y="50"/>
                  <a:pt x="149" y="50"/>
                </a:cubicBezTo>
                <a:cubicBezTo>
                  <a:pt x="148" y="49"/>
                  <a:pt x="148" y="48"/>
                  <a:pt x="147" y="47"/>
                </a:cubicBezTo>
                <a:cubicBezTo>
                  <a:pt x="147" y="46"/>
                  <a:pt x="146" y="46"/>
                  <a:pt x="146" y="45"/>
                </a:cubicBezTo>
                <a:cubicBezTo>
                  <a:pt x="143" y="41"/>
                  <a:pt x="140" y="38"/>
                  <a:pt x="136" y="35"/>
                </a:cubicBezTo>
                <a:cubicBezTo>
                  <a:pt x="136" y="35"/>
                  <a:pt x="136" y="34"/>
                  <a:pt x="136" y="34"/>
                </a:cubicBezTo>
                <a:cubicBezTo>
                  <a:pt x="134" y="33"/>
                  <a:pt x="133" y="32"/>
                  <a:pt x="132" y="31"/>
                </a:cubicBezTo>
                <a:cubicBezTo>
                  <a:pt x="132" y="31"/>
                  <a:pt x="132" y="31"/>
                  <a:pt x="132" y="31"/>
                </a:cubicBezTo>
                <a:cubicBezTo>
                  <a:pt x="126" y="26"/>
                  <a:pt x="120" y="23"/>
                  <a:pt x="113" y="20"/>
                </a:cubicBezTo>
                <a:cubicBezTo>
                  <a:pt x="111" y="24"/>
                  <a:pt x="109" y="28"/>
                  <a:pt x="106" y="29"/>
                </a:cubicBezTo>
                <a:cubicBezTo>
                  <a:pt x="103" y="31"/>
                  <a:pt x="103" y="39"/>
                  <a:pt x="110" y="38"/>
                </a:cubicBezTo>
                <a:cubicBezTo>
                  <a:pt x="110" y="38"/>
                  <a:pt x="108" y="40"/>
                  <a:pt x="110" y="48"/>
                </a:cubicBezTo>
                <a:cubicBezTo>
                  <a:pt x="112" y="55"/>
                  <a:pt x="115" y="57"/>
                  <a:pt x="125" y="52"/>
                </a:cubicBezTo>
                <a:cubicBezTo>
                  <a:pt x="129" y="51"/>
                  <a:pt x="132" y="52"/>
                  <a:pt x="132" y="56"/>
                </a:cubicBezTo>
                <a:cubicBezTo>
                  <a:pt x="131" y="65"/>
                  <a:pt x="124" y="65"/>
                  <a:pt x="129" y="80"/>
                </a:cubicBezTo>
                <a:cubicBezTo>
                  <a:pt x="133" y="89"/>
                  <a:pt x="141" y="92"/>
                  <a:pt x="144" y="99"/>
                </a:cubicBezTo>
                <a:cubicBezTo>
                  <a:pt x="145" y="103"/>
                  <a:pt x="151" y="107"/>
                  <a:pt x="157" y="109"/>
                </a:cubicBezTo>
                <a:cubicBezTo>
                  <a:pt x="157" y="107"/>
                  <a:pt x="158" y="105"/>
                  <a:pt x="158" y="103"/>
                </a:cubicBezTo>
                <a:cubicBezTo>
                  <a:pt x="158" y="103"/>
                  <a:pt x="159" y="102"/>
                  <a:pt x="159" y="101"/>
                </a:cubicBezTo>
                <a:cubicBezTo>
                  <a:pt x="159" y="100"/>
                  <a:pt x="159" y="98"/>
                  <a:pt x="159" y="97"/>
                </a:cubicBezTo>
                <a:cubicBezTo>
                  <a:pt x="160" y="96"/>
                  <a:pt x="160" y="95"/>
                  <a:pt x="160" y="95"/>
                </a:cubicBezTo>
                <a:cubicBezTo>
                  <a:pt x="160" y="92"/>
                  <a:pt x="160" y="90"/>
                  <a:pt x="160" y="88"/>
                </a:cubicBezTo>
                <a:cubicBezTo>
                  <a:pt x="160" y="86"/>
                  <a:pt x="160" y="84"/>
                  <a:pt x="160" y="8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8"/>
          <p:cNvSpPr>
            <a:spLocks noEditPoints="1"/>
          </p:cNvSpPr>
          <p:nvPr/>
        </p:nvSpPr>
        <p:spPr bwMode="auto">
          <a:xfrm>
            <a:off x="4075113" y="2273300"/>
            <a:ext cx="569913" cy="571500"/>
          </a:xfrm>
          <a:custGeom>
            <a:avLst/>
            <a:gdLst>
              <a:gd name="T0" fmla="*/ 168 w 176"/>
              <a:gd name="T1" fmla="*/ 36 h 176"/>
              <a:gd name="T2" fmla="*/ 175 w 176"/>
              <a:gd name="T3" fmla="*/ 7 h 176"/>
              <a:gd name="T4" fmla="*/ 169 w 176"/>
              <a:gd name="T5" fmla="*/ 1 h 176"/>
              <a:gd name="T6" fmla="*/ 140 w 176"/>
              <a:gd name="T7" fmla="*/ 8 h 176"/>
              <a:gd name="T8" fmla="*/ 140 w 176"/>
              <a:gd name="T9" fmla="*/ 40 h 176"/>
              <a:gd name="T10" fmla="*/ 8 w 176"/>
              <a:gd name="T11" fmla="*/ 36 h 176"/>
              <a:gd name="T12" fmla="*/ 40 w 176"/>
              <a:gd name="T13" fmla="*/ 36 h 176"/>
              <a:gd name="T14" fmla="*/ 32 w 176"/>
              <a:gd name="T15" fmla="*/ 12 h 176"/>
              <a:gd name="T16" fmla="*/ 4 w 176"/>
              <a:gd name="T17" fmla="*/ 0 h 176"/>
              <a:gd name="T18" fmla="*/ 26 w 176"/>
              <a:gd name="T19" fmla="*/ 32 h 176"/>
              <a:gd name="T20" fmla="*/ 88 w 176"/>
              <a:gd name="T21" fmla="*/ 136 h 176"/>
              <a:gd name="T22" fmla="*/ 69 w 176"/>
              <a:gd name="T23" fmla="*/ 53 h 176"/>
              <a:gd name="T24" fmla="*/ 69 w 176"/>
              <a:gd name="T25" fmla="*/ 53 h 176"/>
              <a:gd name="T26" fmla="*/ 60 w 176"/>
              <a:gd name="T27" fmla="*/ 84 h 176"/>
              <a:gd name="T28" fmla="*/ 48 w 176"/>
              <a:gd name="T29" fmla="*/ 92 h 176"/>
              <a:gd name="T30" fmla="*/ 57 w 176"/>
              <a:gd name="T31" fmla="*/ 113 h 176"/>
              <a:gd name="T32" fmla="*/ 66 w 176"/>
              <a:gd name="T33" fmla="*/ 117 h 176"/>
              <a:gd name="T34" fmla="*/ 84 w 176"/>
              <a:gd name="T35" fmla="*/ 127 h 176"/>
              <a:gd name="T36" fmla="*/ 84 w 176"/>
              <a:gd name="T37" fmla="*/ 127 h 176"/>
              <a:gd name="T38" fmla="*/ 68 w 176"/>
              <a:gd name="T39" fmla="*/ 92 h 176"/>
              <a:gd name="T40" fmla="*/ 84 w 176"/>
              <a:gd name="T41" fmla="*/ 84 h 176"/>
              <a:gd name="T42" fmla="*/ 84 w 176"/>
              <a:gd name="T43" fmla="*/ 72 h 176"/>
              <a:gd name="T44" fmla="*/ 73 w 176"/>
              <a:gd name="T45" fmla="*/ 62 h 176"/>
              <a:gd name="T46" fmla="*/ 128 w 176"/>
              <a:gd name="T47" fmla="*/ 84 h 176"/>
              <a:gd name="T48" fmla="*/ 119 w 176"/>
              <a:gd name="T49" fmla="*/ 63 h 176"/>
              <a:gd name="T50" fmla="*/ 110 w 176"/>
              <a:gd name="T51" fmla="*/ 59 h 176"/>
              <a:gd name="T52" fmla="*/ 92 w 176"/>
              <a:gd name="T53" fmla="*/ 49 h 176"/>
              <a:gd name="T54" fmla="*/ 92 w 176"/>
              <a:gd name="T55" fmla="*/ 49 h 176"/>
              <a:gd name="T56" fmla="*/ 108 w 176"/>
              <a:gd name="T57" fmla="*/ 84 h 176"/>
              <a:gd name="T58" fmla="*/ 92 w 176"/>
              <a:gd name="T59" fmla="*/ 127 h 176"/>
              <a:gd name="T60" fmla="*/ 92 w 176"/>
              <a:gd name="T61" fmla="*/ 127 h 176"/>
              <a:gd name="T62" fmla="*/ 108 w 176"/>
              <a:gd name="T63" fmla="*/ 92 h 176"/>
              <a:gd name="T64" fmla="*/ 107 w 176"/>
              <a:gd name="T65" fmla="*/ 123 h 176"/>
              <a:gd name="T66" fmla="*/ 107 w 176"/>
              <a:gd name="T67" fmla="*/ 123 h 176"/>
              <a:gd name="T68" fmla="*/ 116 w 176"/>
              <a:gd name="T69" fmla="*/ 92 h 176"/>
              <a:gd name="T70" fmla="*/ 36 w 176"/>
              <a:gd name="T71" fmla="*/ 136 h 176"/>
              <a:gd name="T72" fmla="*/ 12 w 176"/>
              <a:gd name="T73" fmla="*/ 144 h 176"/>
              <a:gd name="T74" fmla="*/ 0 w 176"/>
              <a:gd name="T75" fmla="*/ 172 h 176"/>
              <a:gd name="T76" fmla="*/ 32 w 176"/>
              <a:gd name="T77" fmla="*/ 150 h 176"/>
              <a:gd name="T78" fmla="*/ 40 w 176"/>
              <a:gd name="T79" fmla="*/ 164 h 176"/>
              <a:gd name="T80" fmla="*/ 150 w 176"/>
              <a:gd name="T81" fmla="*/ 144 h 176"/>
              <a:gd name="T82" fmla="*/ 164 w 176"/>
              <a:gd name="T83" fmla="*/ 136 h 176"/>
              <a:gd name="T84" fmla="*/ 136 w 176"/>
              <a:gd name="T85" fmla="*/ 164 h 176"/>
              <a:gd name="T86" fmla="*/ 144 w 176"/>
              <a:gd name="T87" fmla="*/ 150 h 176"/>
              <a:gd name="T88" fmla="*/ 176 w 176"/>
              <a:gd name="T89" fmla="*/ 17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" h="176">
                <a:moveTo>
                  <a:pt x="140" y="40"/>
                </a:moveTo>
                <a:cubicBezTo>
                  <a:pt x="164" y="40"/>
                  <a:pt x="164" y="40"/>
                  <a:pt x="164" y="40"/>
                </a:cubicBezTo>
                <a:cubicBezTo>
                  <a:pt x="166" y="40"/>
                  <a:pt x="168" y="38"/>
                  <a:pt x="168" y="36"/>
                </a:cubicBezTo>
                <a:cubicBezTo>
                  <a:pt x="168" y="34"/>
                  <a:pt x="166" y="32"/>
                  <a:pt x="164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75" y="7"/>
                  <a:pt x="175" y="7"/>
                  <a:pt x="175" y="7"/>
                </a:cubicBezTo>
                <a:cubicBezTo>
                  <a:pt x="176" y="6"/>
                  <a:pt x="176" y="5"/>
                  <a:pt x="176" y="4"/>
                </a:cubicBezTo>
                <a:cubicBezTo>
                  <a:pt x="176" y="2"/>
                  <a:pt x="174" y="0"/>
                  <a:pt x="172" y="0"/>
                </a:cubicBezTo>
                <a:cubicBezTo>
                  <a:pt x="171" y="0"/>
                  <a:pt x="170" y="0"/>
                  <a:pt x="169" y="1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10"/>
                  <a:pt x="142" y="8"/>
                  <a:pt x="140" y="8"/>
                </a:cubicBezTo>
                <a:cubicBezTo>
                  <a:pt x="138" y="8"/>
                  <a:pt x="136" y="10"/>
                  <a:pt x="136" y="12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moveTo>
                  <a:pt x="26" y="32"/>
                </a:moveTo>
                <a:cubicBezTo>
                  <a:pt x="12" y="32"/>
                  <a:pt x="12" y="32"/>
                  <a:pt x="12" y="32"/>
                </a:cubicBezTo>
                <a:cubicBezTo>
                  <a:pt x="10" y="32"/>
                  <a:pt x="8" y="34"/>
                  <a:pt x="8" y="36"/>
                </a:cubicBezTo>
                <a:cubicBezTo>
                  <a:pt x="8" y="38"/>
                  <a:pt x="10" y="40"/>
                  <a:pt x="12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0"/>
                  <a:pt x="38" y="8"/>
                  <a:pt x="36" y="8"/>
                </a:cubicBezTo>
                <a:cubicBezTo>
                  <a:pt x="34" y="8"/>
                  <a:pt x="32" y="10"/>
                  <a:pt x="32" y="12"/>
                </a:cubicBezTo>
                <a:cubicBezTo>
                  <a:pt x="32" y="26"/>
                  <a:pt x="32" y="26"/>
                  <a:pt x="32" y="26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5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"/>
                  <a:pt x="0" y="6"/>
                  <a:pt x="1" y="7"/>
                </a:cubicBezTo>
                <a:lnTo>
                  <a:pt x="26" y="32"/>
                </a:lnTo>
                <a:close/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69" y="53"/>
                </a:moveTo>
                <a:cubicBezTo>
                  <a:pt x="68" y="55"/>
                  <a:pt x="67" y="57"/>
                  <a:pt x="66" y="59"/>
                </a:cubicBezTo>
                <a:cubicBezTo>
                  <a:pt x="65" y="58"/>
                  <a:pt x="64" y="58"/>
                  <a:pt x="63" y="57"/>
                </a:cubicBezTo>
                <a:cubicBezTo>
                  <a:pt x="65" y="55"/>
                  <a:pt x="67" y="54"/>
                  <a:pt x="69" y="53"/>
                </a:cubicBezTo>
                <a:moveTo>
                  <a:pt x="57" y="63"/>
                </a:moveTo>
                <a:cubicBezTo>
                  <a:pt x="59" y="64"/>
                  <a:pt x="61" y="65"/>
                  <a:pt x="63" y="66"/>
                </a:cubicBezTo>
                <a:cubicBezTo>
                  <a:pt x="61" y="72"/>
                  <a:pt x="60" y="78"/>
                  <a:pt x="60" y="84"/>
                </a:cubicBezTo>
                <a:cubicBezTo>
                  <a:pt x="48" y="84"/>
                  <a:pt x="48" y="84"/>
                  <a:pt x="48" y="84"/>
                </a:cubicBezTo>
                <a:cubicBezTo>
                  <a:pt x="49" y="76"/>
                  <a:pt x="52" y="68"/>
                  <a:pt x="57" y="63"/>
                </a:cubicBezTo>
                <a:moveTo>
                  <a:pt x="48" y="92"/>
                </a:moveTo>
                <a:cubicBezTo>
                  <a:pt x="60" y="92"/>
                  <a:pt x="60" y="92"/>
                  <a:pt x="60" y="92"/>
                </a:cubicBezTo>
                <a:cubicBezTo>
                  <a:pt x="60" y="98"/>
                  <a:pt x="61" y="104"/>
                  <a:pt x="63" y="110"/>
                </a:cubicBezTo>
                <a:cubicBezTo>
                  <a:pt x="61" y="111"/>
                  <a:pt x="59" y="112"/>
                  <a:pt x="57" y="113"/>
                </a:cubicBezTo>
                <a:cubicBezTo>
                  <a:pt x="52" y="108"/>
                  <a:pt x="49" y="100"/>
                  <a:pt x="48" y="92"/>
                </a:cubicBezTo>
                <a:moveTo>
                  <a:pt x="63" y="119"/>
                </a:moveTo>
                <a:cubicBezTo>
                  <a:pt x="64" y="118"/>
                  <a:pt x="65" y="118"/>
                  <a:pt x="66" y="117"/>
                </a:cubicBezTo>
                <a:cubicBezTo>
                  <a:pt x="67" y="119"/>
                  <a:pt x="68" y="121"/>
                  <a:pt x="69" y="123"/>
                </a:cubicBezTo>
                <a:cubicBezTo>
                  <a:pt x="67" y="122"/>
                  <a:pt x="65" y="121"/>
                  <a:pt x="63" y="119"/>
                </a:cubicBezTo>
                <a:moveTo>
                  <a:pt x="84" y="127"/>
                </a:moveTo>
                <a:cubicBezTo>
                  <a:pt x="80" y="125"/>
                  <a:pt x="76" y="121"/>
                  <a:pt x="73" y="114"/>
                </a:cubicBezTo>
                <a:cubicBezTo>
                  <a:pt x="76" y="113"/>
                  <a:pt x="80" y="112"/>
                  <a:pt x="84" y="112"/>
                </a:cubicBezTo>
                <a:lnTo>
                  <a:pt x="84" y="127"/>
                </a:lnTo>
                <a:close/>
                <a:moveTo>
                  <a:pt x="84" y="104"/>
                </a:moveTo>
                <a:cubicBezTo>
                  <a:pt x="79" y="104"/>
                  <a:pt x="75" y="105"/>
                  <a:pt x="70" y="107"/>
                </a:cubicBezTo>
                <a:cubicBezTo>
                  <a:pt x="69" y="102"/>
                  <a:pt x="69" y="97"/>
                  <a:pt x="68" y="92"/>
                </a:cubicBezTo>
                <a:cubicBezTo>
                  <a:pt x="84" y="92"/>
                  <a:pt x="84" y="92"/>
                  <a:pt x="84" y="92"/>
                </a:cubicBezTo>
                <a:lnTo>
                  <a:pt x="84" y="104"/>
                </a:lnTo>
                <a:close/>
                <a:moveTo>
                  <a:pt x="84" y="84"/>
                </a:moveTo>
                <a:cubicBezTo>
                  <a:pt x="68" y="84"/>
                  <a:pt x="68" y="84"/>
                  <a:pt x="68" y="84"/>
                </a:cubicBezTo>
                <a:cubicBezTo>
                  <a:pt x="69" y="79"/>
                  <a:pt x="69" y="74"/>
                  <a:pt x="70" y="69"/>
                </a:cubicBezTo>
                <a:cubicBezTo>
                  <a:pt x="75" y="71"/>
                  <a:pt x="79" y="72"/>
                  <a:pt x="84" y="72"/>
                </a:cubicBezTo>
                <a:lnTo>
                  <a:pt x="84" y="84"/>
                </a:lnTo>
                <a:close/>
                <a:moveTo>
                  <a:pt x="84" y="64"/>
                </a:moveTo>
                <a:cubicBezTo>
                  <a:pt x="80" y="64"/>
                  <a:pt x="76" y="63"/>
                  <a:pt x="73" y="62"/>
                </a:cubicBezTo>
                <a:cubicBezTo>
                  <a:pt x="76" y="55"/>
                  <a:pt x="80" y="51"/>
                  <a:pt x="84" y="49"/>
                </a:cubicBezTo>
                <a:lnTo>
                  <a:pt x="84" y="64"/>
                </a:lnTo>
                <a:close/>
                <a:moveTo>
                  <a:pt x="128" y="84"/>
                </a:moveTo>
                <a:cubicBezTo>
                  <a:pt x="116" y="84"/>
                  <a:pt x="116" y="84"/>
                  <a:pt x="116" y="84"/>
                </a:cubicBezTo>
                <a:cubicBezTo>
                  <a:pt x="116" y="78"/>
                  <a:pt x="115" y="72"/>
                  <a:pt x="113" y="66"/>
                </a:cubicBezTo>
                <a:cubicBezTo>
                  <a:pt x="115" y="65"/>
                  <a:pt x="117" y="64"/>
                  <a:pt x="119" y="63"/>
                </a:cubicBezTo>
                <a:cubicBezTo>
                  <a:pt x="124" y="68"/>
                  <a:pt x="127" y="76"/>
                  <a:pt x="128" y="84"/>
                </a:cubicBezTo>
                <a:moveTo>
                  <a:pt x="113" y="57"/>
                </a:moveTo>
                <a:cubicBezTo>
                  <a:pt x="112" y="58"/>
                  <a:pt x="111" y="58"/>
                  <a:pt x="110" y="59"/>
                </a:cubicBezTo>
                <a:cubicBezTo>
                  <a:pt x="109" y="57"/>
                  <a:pt x="108" y="55"/>
                  <a:pt x="107" y="53"/>
                </a:cubicBezTo>
                <a:cubicBezTo>
                  <a:pt x="109" y="54"/>
                  <a:pt x="111" y="55"/>
                  <a:pt x="113" y="57"/>
                </a:cubicBezTo>
                <a:moveTo>
                  <a:pt x="92" y="49"/>
                </a:moveTo>
                <a:cubicBezTo>
                  <a:pt x="96" y="51"/>
                  <a:pt x="100" y="55"/>
                  <a:pt x="103" y="62"/>
                </a:cubicBezTo>
                <a:cubicBezTo>
                  <a:pt x="100" y="63"/>
                  <a:pt x="96" y="64"/>
                  <a:pt x="92" y="64"/>
                </a:cubicBezTo>
                <a:lnTo>
                  <a:pt x="92" y="49"/>
                </a:lnTo>
                <a:close/>
                <a:moveTo>
                  <a:pt x="92" y="72"/>
                </a:moveTo>
                <a:cubicBezTo>
                  <a:pt x="97" y="72"/>
                  <a:pt x="101" y="71"/>
                  <a:pt x="106" y="69"/>
                </a:cubicBezTo>
                <a:cubicBezTo>
                  <a:pt x="107" y="74"/>
                  <a:pt x="107" y="79"/>
                  <a:pt x="108" y="84"/>
                </a:cubicBezTo>
                <a:cubicBezTo>
                  <a:pt x="92" y="84"/>
                  <a:pt x="92" y="84"/>
                  <a:pt x="92" y="84"/>
                </a:cubicBezTo>
                <a:lnTo>
                  <a:pt x="92" y="72"/>
                </a:lnTo>
                <a:close/>
                <a:moveTo>
                  <a:pt x="92" y="127"/>
                </a:moveTo>
                <a:cubicBezTo>
                  <a:pt x="92" y="112"/>
                  <a:pt x="92" y="112"/>
                  <a:pt x="92" y="112"/>
                </a:cubicBezTo>
                <a:cubicBezTo>
                  <a:pt x="96" y="112"/>
                  <a:pt x="100" y="113"/>
                  <a:pt x="103" y="114"/>
                </a:cubicBezTo>
                <a:cubicBezTo>
                  <a:pt x="100" y="121"/>
                  <a:pt x="96" y="125"/>
                  <a:pt x="92" y="127"/>
                </a:cubicBezTo>
                <a:moveTo>
                  <a:pt x="92" y="104"/>
                </a:moveTo>
                <a:cubicBezTo>
                  <a:pt x="92" y="92"/>
                  <a:pt x="92" y="92"/>
                  <a:pt x="92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7" y="97"/>
                  <a:pt x="107" y="102"/>
                  <a:pt x="106" y="107"/>
                </a:cubicBezTo>
                <a:cubicBezTo>
                  <a:pt x="101" y="105"/>
                  <a:pt x="97" y="104"/>
                  <a:pt x="92" y="104"/>
                </a:cubicBezTo>
                <a:moveTo>
                  <a:pt x="107" y="123"/>
                </a:moveTo>
                <a:cubicBezTo>
                  <a:pt x="108" y="121"/>
                  <a:pt x="109" y="119"/>
                  <a:pt x="110" y="117"/>
                </a:cubicBezTo>
                <a:cubicBezTo>
                  <a:pt x="111" y="118"/>
                  <a:pt x="112" y="118"/>
                  <a:pt x="113" y="119"/>
                </a:cubicBezTo>
                <a:cubicBezTo>
                  <a:pt x="111" y="121"/>
                  <a:pt x="109" y="122"/>
                  <a:pt x="107" y="123"/>
                </a:cubicBezTo>
                <a:moveTo>
                  <a:pt x="119" y="113"/>
                </a:moveTo>
                <a:cubicBezTo>
                  <a:pt x="117" y="112"/>
                  <a:pt x="115" y="111"/>
                  <a:pt x="113" y="110"/>
                </a:cubicBezTo>
                <a:cubicBezTo>
                  <a:pt x="115" y="104"/>
                  <a:pt x="116" y="98"/>
                  <a:pt x="116" y="92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27" y="100"/>
                  <a:pt x="124" y="108"/>
                  <a:pt x="119" y="113"/>
                </a:cubicBezTo>
                <a:moveTo>
                  <a:pt x="36" y="136"/>
                </a:moveTo>
                <a:cubicBezTo>
                  <a:pt x="12" y="136"/>
                  <a:pt x="12" y="136"/>
                  <a:pt x="12" y="136"/>
                </a:cubicBezTo>
                <a:cubicBezTo>
                  <a:pt x="10" y="136"/>
                  <a:pt x="8" y="138"/>
                  <a:pt x="8" y="140"/>
                </a:cubicBezTo>
                <a:cubicBezTo>
                  <a:pt x="8" y="142"/>
                  <a:pt x="10" y="144"/>
                  <a:pt x="12" y="144"/>
                </a:cubicBezTo>
                <a:cubicBezTo>
                  <a:pt x="26" y="144"/>
                  <a:pt x="26" y="144"/>
                  <a:pt x="26" y="144"/>
                </a:cubicBezTo>
                <a:cubicBezTo>
                  <a:pt x="1" y="169"/>
                  <a:pt x="1" y="169"/>
                  <a:pt x="1" y="169"/>
                </a:cubicBezTo>
                <a:cubicBezTo>
                  <a:pt x="0" y="170"/>
                  <a:pt x="0" y="171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5" y="176"/>
                  <a:pt x="6" y="176"/>
                  <a:pt x="7" y="175"/>
                </a:cubicBezTo>
                <a:cubicBezTo>
                  <a:pt x="32" y="150"/>
                  <a:pt x="32" y="150"/>
                  <a:pt x="32" y="150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66"/>
                  <a:pt x="34" y="168"/>
                  <a:pt x="36" y="168"/>
                </a:cubicBezTo>
                <a:cubicBezTo>
                  <a:pt x="38" y="168"/>
                  <a:pt x="40" y="166"/>
                  <a:pt x="40" y="164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0" y="138"/>
                  <a:pt x="38" y="136"/>
                  <a:pt x="36" y="136"/>
                </a:cubicBezTo>
                <a:moveTo>
                  <a:pt x="150" y="144"/>
                </a:moveTo>
                <a:cubicBezTo>
                  <a:pt x="164" y="144"/>
                  <a:pt x="164" y="144"/>
                  <a:pt x="164" y="144"/>
                </a:cubicBezTo>
                <a:cubicBezTo>
                  <a:pt x="166" y="144"/>
                  <a:pt x="168" y="142"/>
                  <a:pt x="168" y="140"/>
                </a:cubicBezTo>
                <a:cubicBezTo>
                  <a:pt x="168" y="138"/>
                  <a:pt x="166" y="136"/>
                  <a:pt x="164" y="136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38" y="136"/>
                  <a:pt x="136" y="138"/>
                  <a:pt x="136" y="140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36" y="166"/>
                  <a:pt x="138" y="168"/>
                  <a:pt x="140" y="168"/>
                </a:cubicBezTo>
                <a:cubicBezTo>
                  <a:pt x="142" y="168"/>
                  <a:pt x="144" y="166"/>
                  <a:pt x="144" y="164"/>
                </a:cubicBezTo>
                <a:cubicBezTo>
                  <a:pt x="144" y="150"/>
                  <a:pt x="144" y="150"/>
                  <a:pt x="144" y="150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lnTo>
                  <a:pt x="150" y="1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9"/>
          <p:cNvSpPr>
            <a:spLocks noEditPoints="1"/>
          </p:cNvSpPr>
          <p:nvPr/>
        </p:nvSpPr>
        <p:spPr bwMode="auto">
          <a:xfrm>
            <a:off x="5240338" y="2273300"/>
            <a:ext cx="412750" cy="571500"/>
          </a:xfrm>
          <a:custGeom>
            <a:avLst/>
            <a:gdLst>
              <a:gd name="T0" fmla="*/ 85 w 128"/>
              <a:gd name="T1" fmla="*/ 32 h 176"/>
              <a:gd name="T2" fmla="*/ 99 w 128"/>
              <a:gd name="T3" fmla="*/ 37 h 176"/>
              <a:gd name="T4" fmla="*/ 106 w 128"/>
              <a:gd name="T5" fmla="*/ 63 h 176"/>
              <a:gd name="T6" fmla="*/ 112 w 128"/>
              <a:gd name="T7" fmla="*/ 56 h 176"/>
              <a:gd name="T8" fmla="*/ 83 w 128"/>
              <a:gd name="T9" fmla="*/ 21 h 176"/>
              <a:gd name="T10" fmla="*/ 67 w 128"/>
              <a:gd name="T11" fmla="*/ 61 h 176"/>
              <a:gd name="T12" fmla="*/ 64 w 128"/>
              <a:gd name="T13" fmla="*/ 83 h 176"/>
              <a:gd name="T14" fmla="*/ 70 w 128"/>
              <a:gd name="T15" fmla="*/ 96 h 176"/>
              <a:gd name="T16" fmla="*/ 72 w 128"/>
              <a:gd name="T17" fmla="*/ 92 h 176"/>
              <a:gd name="T18" fmla="*/ 78 w 128"/>
              <a:gd name="T19" fmla="*/ 67 h 176"/>
              <a:gd name="T20" fmla="*/ 99 w 128"/>
              <a:gd name="T21" fmla="*/ 66 h 176"/>
              <a:gd name="T22" fmla="*/ 104 w 128"/>
              <a:gd name="T23" fmla="*/ 71 h 176"/>
              <a:gd name="T24" fmla="*/ 72 w 128"/>
              <a:gd name="T25" fmla="*/ 112 h 176"/>
              <a:gd name="T26" fmla="*/ 72 w 128"/>
              <a:gd name="T27" fmla="*/ 0 h 176"/>
              <a:gd name="T28" fmla="*/ 72 w 128"/>
              <a:gd name="T29" fmla="*/ 112 h 176"/>
              <a:gd name="T30" fmla="*/ 120 w 128"/>
              <a:gd name="T31" fmla="*/ 56 h 176"/>
              <a:gd name="T32" fmla="*/ 24 w 128"/>
              <a:gd name="T33" fmla="*/ 56 h 176"/>
              <a:gd name="T34" fmla="*/ 122 w 128"/>
              <a:gd name="T35" fmla="*/ 98 h 176"/>
              <a:gd name="T36" fmla="*/ 119 w 128"/>
              <a:gd name="T37" fmla="*/ 99 h 176"/>
              <a:gd name="T38" fmla="*/ 8 w 128"/>
              <a:gd name="T39" fmla="*/ 56 h 176"/>
              <a:gd name="T40" fmla="*/ 28 w 128"/>
              <a:gd name="T41" fmla="*/ 9 h 176"/>
              <a:gd name="T42" fmla="*/ 26 w 128"/>
              <a:gd name="T43" fmla="*/ 2 h 176"/>
              <a:gd name="T44" fmla="*/ 23 w 128"/>
              <a:gd name="T45" fmla="*/ 3 h 176"/>
              <a:gd name="T46" fmla="*/ 68 w 128"/>
              <a:gd name="T47" fmla="*/ 128 h 176"/>
              <a:gd name="T48" fmla="*/ 44 w 128"/>
              <a:gd name="T49" fmla="*/ 168 h 176"/>
              <a:gd name="T50" fmla="*/ 44 w 128"/>
              <a:gd name="T51" fmla="*/ 176 h 176"/>
              <a:gd name="T52" fmla="*/ 104 w 128"/>
              <a:gd name="T53" fmla="*/ 172 h 176"/>
              <a:gd name="T54" fmla="*/ 76 w 128"/>
              <a:gd name="T55" fmla="*/ 168 h 176"/>
              <a:gd name="T56" fmla="*/ 125 w 128"/>
              <a:gd name="T57" fmla="*/ 105 h 176"/>
              <a:gd name="T58" fmla="*/ 126 w 128"/>
              <a:gd name="T59" fmla="*/ 102 h 176"/>
              <a:gd name="T60" fmla="*/ 37 w 128"/>
              <a:gd name="T61" fmla="*/ 51 h 176"/>
              <a:gd name="T62" fmla="*/ 53 w 128"/>
              <a:gd name="T63" fmla="*/ 60 h 176"/>
              <a:gd name="T64" fmla="*/ 56 w 128"/>
              <a:gd name="T65" fmla="*/ 53 h 176"/>
              <a:gd name="T66" fmla="*/ 70 w 128"/>
              <a:gd name="T67" fmla="*/ 42 h 176"/>
              <a:gd name="T68" fmla="*/ 69 w 128"/>
              <a:gd name="T69" fmla="*/ 32 h 176"/>
              <a:gd name="T70" fmla="*/ 65 w 128"/>
              <a:gd name="T71" fmla="*/ 31 h 176"/>
              <a:gd name="T72" fmla="*/ 59 w 128"/>
              <a:gd name="T73" fmla="*/ 26 h 176"/>
              <a:gd name="T74" fmla="*/ 46 w 128"/>
              <a:gd name="T75" fmla="*/ 26 h 176"/>
              <a:gd name="T76" fmla="*/ 37 w 128"/>
              <a:gd name="T77" fmla="*/ 5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176">
                <a:moveTo>
                  <a:pt x="85" y="27"/>
                </a:moveTo>
                <a:cubicBezTo>
                  <a:pt x="85" y="27"/>
                  <a:pt x="84" y="28"/>
                  <a:pt x="85" y="32"/>
                </a:cubicBezTo>
                <a:cubicBezTo>
                  <a:pt x="87" y="37"/>
                  <a:pt x="89" y="38"/>
                  <a:pt x="95" y="35"/>
                </a:cubicBezTo>
                <a:cubicBezTo>
                  <a:pt x="97" y="34"/>
                  <a:pt x="99" y="35"/>
                  <a:pt x="99" y="37"/>
                </a:cubicBezTo>
                <a:cubicBezTo>
                  <a:pt x="98" y="43"/>
                  <a:pt x="94" y="43"/>
                  <a:pt x="97" y="51"/>
                </a:cubicBezTo>
                <a:cubicBezTo>
                  <a:pt x="99" y="57"/>
                  <a:pt x="104" y="59"/>
                  <a:pt x="106" y="63"/>
                </a:cubicBezTo>
                <a:cubicBezTo>
                  <a:pt x="107" y="65"/>
                  <a:pt x="108" y="66"/>
                  <a:pt x="110" y="67"/>
                </a:cubicBezTo>
                <a:cubicBezTo>
                  <a:pt x="111" y="64"/>
                  <a:pt x="112" y="60"/>
                  <a:pt x="112" y="56"/>
                </a:cubicBezTo>
                <a:cubicBezTo>
                  <a:pt x="112" y="39"/>
                  <a:pt x="101" y="24"/>
                  <a:pt x="86" y="18"/>
                </a:cubicBezTo>
                <a:cubicBezTo>
                  <a:pt x="85" y="20"/>
                  <a:pt x="84" y="21"/>
                  <a:pt x="83" y="21"/>
                </a:cubicBezTo>
                <a:cubicBezTo>
                  <a:pt x="81" y="22"/>
                  <a:pt x="81" y="27"/>
                  <a:pt x="85" y="27"/>
                </a:cubicBezTo>
                <a:moveTo>
                  <a:pt x="67" y="61"/>
                </a:moveTo>
                <a:cubicBezTo>
                  <a:pt x="61" y="61"/>
                  <a:pt x="56" y="62"/>
                  <a:pt x="58" y="71"/>
                </a:cubicBezTo>
                <a:cubicBezTo>
                  <a:pt x="60" y="80"/>
                  <a:pt x="65" y="76"/>
                  <a:pt x="64" y="83"/>
                </a:cubicBezTo>
                <a:cubicBezTo>
                  <a:pt x="64" y="90"/>
                  <a:pt x="65" y="91"/>
                  <a:pt x="66" y="93"/>
                </a:cubicBezTo>
                <a:cubicBezTo>
                  <a:pt x="67" y="94"/>
                  <a:pt x="68" y="96"/>
                  <a:pt x="70" y="96"/>
                </a:cubicBezTo>
                <a:cubicBezTo>
                  <a:pt x="70" y="96"/>
                  <a:pt x="70" y="96"/>
                  <a:pt x="70" y="96"/>
                </a:cubicBezTo>
                <a:cubicBezTo>
                  <a:pt x="71" y="96"/>
                  <a:pt x="72" y="95"/>
                  <a:pt x="72" y="92"/>
                </a:cubicBezTo>
                <a:cubicBezTo>
                  <a:pt x="73" y="86"/>
                  <a:pt x="75" y="82"/>
                  <a:pt x="78" y="79"/>
                </a:cubicBezTo>
                <a:cubicBezTo>
                  <a:pt x="81" y="75"/>
                  <a:pt x="83" y="71"/>
                  <a:pt x="78" y="67"/>
                </a:cubicBezTo>
                <a:cubicBezTo>
                  <a:pt x="73" y="62"/>
                  <a:pt x="74" y="61"/>
                  <a:pt x="67" y="61"/>
                </a:cubicBezTo>
                <a:moveTo>
                  <a:pt x="99" y="66"/>
                </a:moveTo>
                <a:cubicBezTo>
                  <a:pt x="97" y="67"/>
                  <a:pt x="97" y="70"/>
                  <a:pt x="99" y="71"/>
                </a:cubicBezTo>
                <a:cubicBezTo>
                  <a:pt x="100" y="72"/>
                  <a:pt x="103" y="74"/>
                  <a:pt x="104" y="71"/>
                </a:cubicBezTo>
                <a:cubicBezTo>
                  <a:pt x="105" y="68"/>
                  <a:pt x="101" y="65"/>
                  <a:pt x="99" y="66"/>
                </a:cubicBezTo>
                <a:moveTo>
                  <a:pt x="72" y="112"/>
                </a:moveTo>
                <a:cubicBezTo>
                  <a:pt x="103" y="112"/>
                  <a:pt x="128" y="87"/>
                  <a:pt x="128" y="56"/>
                </a:cubicBezTo>
                <a:cubicBezTo>
                  <a:pt x="128" y="25"/>
                  <a:pt x="103" y="0"/>
                  <a:pt x="72" y="0"/>
                </a:cubicBezTo>
                <a:cubicBezTo>
                  <a:pt x="41" y="0"/>
                  <a:pt x="16" y="25"/>
                  <a:pt x="16" y="56"/>
                </a:cubicBezTo>
                <a:cubicBezTo>
                  <a:pt x="16" y="87"/>
                  <a:pt x="41" y="112"/>
                  <a:pt x="72" y="112"/>
                </a:cubicBezTo>
                <a:moveTo>
                  <a:pt x="72" y="8"/>
                </a:moveTo>
                <a:cubicBezTo>
                  <a:pt x="99" y="8"/>
                  <a:pt x="120" y="29"/>
                  <a:pt x="120" y="56"/>
                </a:cubicBezTo>
                <a:cubicBezTo>
                  <a:pt x="120" y="83"/>
                  <a:pt x="99" y="104"/>
                  <a:pt x="72" y="104"/>
                </a:cubicBezTo>
                <a:cubicBezTo>
                  <a:pt x="45" y="104"/>
                  <a:pt x="24" y="83"/>
                  <a:pt x="24" y="56"/>
                </a:cubicBezTo>
                <a:cubicBezTo>
                  <a:pt x="24" y="29"/>
                  <a:pt x="45" y="8"/>
                  <a:pt x="72" y="8"/>
                </a:cubicBezTo>
                <a:moveTo>
                  <a:pt x="122" y="98"/>
                </a:moveTo>
                <a:cubicBezTo>
                  <a:pt x="121" y="98"/>
                  <a:pt x="120" y="98"/>
                  <a:pt x="119" y="99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08" y="112"/>
                  <a:pt x="91" y="120"/>
                  <a:pt x="72" y="120"/>
                </a:cubicBezTo>
                <a:cubicBezTo>
                  <a:pt x="37" y="120"/>
                  <a:pt x="8" y="91"/>
                  <a:pt x="8" y="56"/>
                </a:cubicBezTo>
                <a:cubicBezTo>
                  <a:pt x="8" y="38"/>
                  <a:pt x="16" y="21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8"/>
                  <a:pt x="30" y="7"/>
                  <a:pt x="30" y="6"/>
                </a:cubicBezTo>
                <a:cubicBezTo>
                  <a:pt x="30" y="4"/>
                  <a:pt x="28" y="2"/>
                  <a:pt x="26" y="2"/>
                </a:cubicBezTo>
                <a:cubicBezTo>
                  <a:pt x="25" y="2"/>
                  <a:pt x="24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9" y="16"/>
                  <a:pt x="0" y="35"/>
                  <a:pt x="0" y="56"/>
                </a:cubicBezTo>
                <a:cubicBezTo>
                  <a:pt x="0" y="94"/>
                  <a:pt x="30" y="126"/>
                  <a:pt x="68" y="12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44" y="168"/>
                  <a:pt x="44" y="168"/>
                  <a:pt x="44" y="168"/>
                </a:cubicBezTo>
                <a:cubicBezTo>
                  <a:pt x="42" y="168"/>
                  <a:pt x="40" y="170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2" y="176"/>
                  <a:pt x="104" y="174"/>
                  <a:pt x="104" y="172"/>
                </a:cubicBezTo>
                <a:cubicBezTo>
                  <a:pt x="104" y="170"/>
                  <a:pt x="102" y="168"/>
                  <a:pt x="100" y="168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95" y="127"/>
                  <a:pt x="112" y="118"/>
                  <a:pt x="125" y="10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25" y="104"/>
                  <a:pt x="126" y="103"/>
                  <a:pt x="126" y="102"/>
                </a:cubicBezTo>
                <a:cubicBezTo>
                  <a:pt x="126" y="100"/>
                  <a:pt x="124" y="98"/>
                  <a:pt x="122" y="98"/>
                </a:cubicBezTo>
                <a:moveTo>
                  <a:pt x="37" y="51"/>
                </a:moveTo>
                <a:cubicBezTo>
                  <a:pt x="37" y="51"/>
                  <a:pt x="39" y="56"/>
                  <a:pt x="53" y="63"/>
                </a:cubicBezTo>
                <a:cubicBezTo>
                  <a:pt x="53" y="63"/>
                  <a:pt x="56" y="63"/>
                  <a:pt x="53" y="60"/>
                </a:cubicBezTo>
                <a:cubicBezTo>
                  <a:pt x="50" y="57"/>
                  <a:pt x="46" y="53"/>
                  <a:pt x="50" y="51"/>
                </a:cubicBezTo>
                <a:cubicBezTo>
                  <a:pt x="54" y="49"/>
                  <a:pt x="55" y="49"/>
                  <a:pt x="56" y="53"/>
                </a:cubicBezTo>
                <a:cubicBezTo>
                  <a:pt x="57" y="57"/>
                  <a:pt x="60" y="55"/>
                  <a:pt x="60" y="51"/>
                </a:cubicBezTo>
                <a:cubicBezTo>
                  <a:pt x="61" y="48"/>
                  <a:pt x="66" y="44"/>
                  <a:pt x="70" y="42"/>
                </a:cubicBezTo>
                <a:cubicBezTo>
                  <a:pt x="74" y="41"/>
                  <a:pt x="77" y="40"/>
                  <a:pt x="77" y="37"/>
                </a:cubicBezTo>
                <a:cubicBezTo>
                  <a:pt x="76" y="35"/>
                  <a:pt x="75" y="32"/>
                  <a:pt x="69" y="32"/>
                </a:cubicBezTo>
                <a:cubicBezTo>
                  <a:pt x="63" y="32"/>
                  <a:pt x="66" y="40"/>
                  <a:pt x="61" y="36"/>
                </a:cubicBezTo>
                <a:cubicBezTo>
                  <a:pt x="56" y="31"/>
                  <a:pt x="62" y="32"/>
                  <a:pt x="65" y="31"/>
                </a:cubicBezTo>
                <a:cubicBezTo>
                  <a:pt x="67" y="30"/>
                  <a:pt x="70" y="26"/>
                  <a:pt x="65" y="25"/>
                </a:cubicBezTo>
                <a:cubicBezTo>
                  <a:pt x="61" y="25"/>
                  <a:pt x="62" y="27"/>
                  <a:pt x="59" y="26"/>
                </a:cubicBezTo>
                <a:cubicBezTo>
                  <a:pt x="55" y="25"/>
                  <a:pt x="54" y="30"/>
                  <a:pt x="52" y="29"/>
                </a:cubicBezTo>
                <a:cubicBezTo>
                  <a:pt x="50" y="29"/>
                  <a:pt x="48" y="27"/>
                  <a:pt x="46" y="26"/>
                </a:cubicBezTo>
                <a:cubicBezTo>
                  <a:pt x="40" y="31"/>
                  <a:pt x="36" y="37"/>
                  <a:pt x="34" y="45"/>
                </a:cubicBezTo>
                <a:cubicBezTo>
                  <a:pt x="35" y="49"/>
                  <a:pt x="37" y="51"/>
                  <a:pt x="37" y="5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0"/>
          <p:cNvSpPr>
            <a:spLocks noEditPoints="1"/>
          </p:cNvSpPr>
          <p:nvPr/>
        </p:nvSpPr>
        <p:spPr bwMode="auto">
          <a:xfrm>
            <a:off x="6300788" y="2273300"/>
            <a:ext cx="465138" cy="571500"/>
          </a:xfrm>
          <a:custGeom>
            <a:avLst/>
            <a:gdLst>
              <a:gd name="T0" fmla="*/ 119 w 144"/>
              <a:gd name="T1" fmla="*/ 89 h 176"/>
              <a:gd name="T2" fmla="*/ 84 w 144"/>
              <a:gd name="T3" fmla="*/ 88 h 176"/>
              <a:gd name="T4" fmla="*/ 124 w 144"/>
              <a:gd name="T5" fmla="*/ 72 h 176"/>
              <a:gd name="T6" fmla="*/ 128 w 144"/>
              <a:gd name="T7" fmla="*/ 20 h 176"/>
              <a:gd name="T8" fmla="*/ 84 w 144"/>
              <a:gd name="T9" fmla="*/ 16 h 176"/>
              <a:gd name="T10" fmla="*/ 76 w 144"/>
              <a:gd name="T11" fmla="*/ 0 h 176"/>
              <a:gd name="T12" fmla="*/ 60 w 144"/>
              <a:gd name="T13" fmla="*/ 8 h 176"/>
              <a:gd name="T14" fmla="*/ 28 w 144"/>
              <a:gd name="T15" fmla="*/ 16 h 176"/>
              <a:gd name="T16" fmla="*/ 1 w 144"/>
              <a:gd name="T17" fmla="*/ 41 h 176"/>
              <a:gd name="T18" fmla="*/ 1 w 144"/>
              <a:gd name="T19" fmla="*/ 47 h 176"/>
              <a:gd name="T20" fmla="*/ 28 w 144"/>
              <a:gd name="T21" fmla="*/ 72 h 176"/>
              <a:gd name="T22" fmla="*/ 60 w 144"/>
              <a:gd name="T23" fmla="*/ 88 h 176"/>
              <a:gd name="T24" fmla="*/ 16 w 144"/>
              <a:gd name="T25" fmla="*/ 92 h 176"/>
              <a:gd name="T26" fmla="*/ 20 w 144"/>
              <a:gd name="T27" fmla="*/ 144 h 176"/>
              <a:gd name="T28" fmla="*/ 60 w 144"/>
              <a:gd name="T29" fmla="*/ 168 h 176"/>
              <a:gd name="T30" fmla="*/ 76 w 144"/>
              <a:gd name="T31" fmla="*/ 176 h 176"/>
              <a:gd name="T32" fmla="*/ 84 w 144"/>
              <a:gd name="T33" fmla="*/ 144 h 176"/>
              <a:gd name="T34" fmla="*/ 119 w 144"/>
              <a:gd name="T35" fmla="*/ 143 h 176"/>
              <a:gd name="T36" fmla="*/ 144 w 144"/>
              <a:gd name="T37" fmla="*/ 116 h 176"/>
              <a:gd name="T38" fmla="*/ 68 w 144"/>
              <a:gd name="T39" fmla="*/ 8 h 176"/>
              <a:gd name="T40" fmla="*/ 76 w 144"/>
              <a:gd name="T41" fmla="*/ 16 h 176"/>
              <a:gd name="T42" fmla="*/ 68 w 144"/>
              <a:gd name="T43" fmla="*/ 8 h 176"/>
              <a:gd name="T44" fmla="*/ 10 w 144"/>
              <a:gd name="T45" fmla="*/ 44 h 176"/>
              <a:gd name="T46" fmla="*/ 120 w 144"/>
              <a:gd name="T47" fmla="*/ 24 h 176"/>
              <a:gd name="T48" fmla="*/ 30 w 144"/>
              <a:gd name="T49" fmla="*/ 64 h 176"/>
              <a:gd name="T50" fmla="*/ 68 w 144"/>
              <a:gd name="T51" fmla="*/ 88 h 176"/>
              <a:gd name="T52" fmla="*/ 76 w 144"/>
              <a:gd name="T53" fmla="*/ 72 h 176"/>
              <a:gd name="T54" fmla="*/ 76 w 144"/>
              <a:gd name="T55" fmla="*/ 168 h 176"/>
              <a:gd name="T56" fmla="*/ 68 w 144"/>
              <a:gd name="T57" fmla="*/ 144 h 176"/>
              <a:gd name="T58" fmla="*/ 76 w 144"/>
              <a:gd name="T59" fmla="*/ 168 h 176"/>
              <a:gd name="T60" fmla="*/ 24 w 144"/>
              <a:gd name="T61" fmla="*/ 136 h 176"/>
              <a:gd name="T62" fmla="*/ 114 w 144"/>
              <a:gd name="T63" fmla="*/ 96 h 176"/>
              <a:gd name="T64" fmla="*/ 114 w 144"/>
              <a:gd name="T65" fmla="*/ 13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4" h="176">
                <a:moveTo>
                  <a:pt x="143" y="113"/>
                </a:moveTo>
                <a:cubicBezTo>
                  <a:pt x="119" y="89"/>
                  <a:pt x="119" y="89"/>
                  <a:pt x="119" y="89"/>
                </a:cubicBezTo>
                <a:cubicBezTo>
                  <a:pt x="118" y="88"/>
                  <a:pt x="117" y="88"/>
                  <a:pt x="116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72"/>
                  <a:pt x="84" y="72"/>
                  <a:pt x="84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6" y="72"/>
                  <a:pt x="128" y="70"/>
                  <a:pt x="128" y="68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18"/>
                  <a:pt x="126" y="16"/>
                  <a:pt x="124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4" y="0"/>
                  <a:pt x="60" y="4"/>
                  <a:pt x="60" y="8"/>
                </a:cubicBezTo>
                <a:cubicBezTo>
                  <a:pt x="60" y="16"/>
                  <a:pt x="60" y="16"/>
                  <a:pt x="60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7" y="16"/>
                  <a:pt x="26" y="16"/>
                  <a:pt x="25" y="1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5"/>
                  <a:pt x="0" y="46"/>
                  <a:pt x="1" y="47"/>
                </a:cubicBezTo>
                <a:cubicBezTo>
                  <a:pt x="25" y="71"/>
                  <a:pt x="25" y="71"/>
                  <a:pt x="25" y="71"/>
                </a:cubicBezTo>
                <a:cubicBezTo>
                  <a:pt x="26" y="72"/>
                  <a:pt x="27" y="72"/>
                  <a:pt x="28" y="72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88"/>
                  <a:pt x="60" y="88"/>
                  <a:pt x="60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18" y="88"/>
                  <a:pt x="16" y="90"/>
                  <a:pt x="16" y="92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2"/>
                  <a:pt x="18" y="144"/>
                  <a:pt x="2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172"/>
                  <a:pt x="64" y="176"/>
                  <a:pt x="68" y="176"/>
                </a:cubicBezTo>
                <a:cubicBezTo>
                  <a:pt x="76" y="176"/>
                  <a:pt x="76" y="176"/>
                  <a:pt x="76" y="176"/>
                </a:cubicBezTo>
                <a:cubicBezTo>
                  <a:pt x="80" y="176"/>
                  <a:pt x="84" y="172"/>
                  <a:pt x="84" y="168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17" y="144"/>
                  <a:pt x="118" y="144"/>
                  <a:pt x="119" y="143"/>
                </a:cubicBezTo>
                <a:cubicBezTo>
                  <a:pt x="143" y="119"/>
                  <a:pt x="143" y="119"/>
                  <a:pt x="143" y="119"/>
                </a:cubicBezTo>
                <a:cubicBezTo>
                  <a:pt x="144" y="118"/>
                  <a:pt x="144" y="117"/>
                  <a:pt x="144" y="116"/>
                </a:cubicBezTo>
                <a:cubicBezTo>
                  <a:pt x="144" y="115"/>
                  <a:pt x="144" y="114"/>
                  <a:pt x="143" y="113"/>
                </a:cubicBezTo>
                <a:moveTo>
                  <a:pt x="68" y="8"/>
                </a:moveTo>
                <a:cubicBezTo>
                  <a:pt x="76" y="8"/>
                  <a:pt x="76" y="8"/>
                  <a:pt x="76" y="8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lnTo>
                  <a:pt x="68" y="8"/>
                </a:lnTo>
                <a:close/>
                <a:moveTo>
                  <a:pt x="30" y="64"/>
                </a:moveTo>
                <a:cubicBezTo>
                  <a:pt x="10" y="44"/>
                  <a:pt x="10" y="44"/>
                  <a:pt x="10" y="44"/>
                </a:cubicBezTo>
                <a:cubicBezTo>
                  <a:pt x="30" y="24"/>
                  <a:pt x="30" y="24"/>
                  <a:pt x="30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4"/>
                  <a:pt x="120" y="64"/>
                  <a:pt x="120" y="64"/>
                </a:cubicBezTo>
                <a:lnTo>
                  <a:pt x="30" y="64"/>
                </a:lnTo>
                <a:close/>
                <a:moveTo>
                  <a:pt x="76" y="88"/>
                </a:moveTo>
                <a:cubicBezTo>
                  <a:pt x="68" y="88"/>
                  <a:pt x="68" y="88"/>
                  <a:pt x="68" y="88"/>
                </a:cubicBezTo>
                <a:cubicBezTo>
                  <a:pt x="68" y="72"/>
                  <a:pt x="68" y="72"/>
                  <a:pt x="68" y="72"/>
                </a:cubicBezTo>
                <a:cubicBezTo>
                  <a:pt x="76" y="72"/>
                  <a:pt x="76" y="72"/>
                  <a:pt x="76" y="72"/>
                </a:cubicBezTo>
                <a:lnTo>
                  <a:pt x="76" y="88"/>
                </a:lnTo>
                <a:close/>
                <a:moveTo>
                  <a:pt x="76" y="168"/>
                </a:moveTo>
                <a:cubicBezTo>
                  <a:pt x="68" y="168"/>
                  <a:pt x="68" y="168"/>
                  <a:pt x="68" y="16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76" y="144"/>
                  <a:pt x="76" y="144"/>
                  <a:pt x="76" y="144"/>
                </a:cubicBezTo>
                <a:lnTo>
                  <a:pt x="76" y="168"/>
                </a:lnTo>
                <a:close/>
                <a:moveTo>
                  <a:pt x="114" y="136"/>
                </a:moveTo>
                <a:cubicBezTo>
                  <a:pt x="24" y="136"/>
                  <a:pt x="24" y="136"/>
                  <a:pt x="24" y="136"/>
                </a:cubicBezTo>
                <a:cubicBezTo>
                  <a:pt x="24" y="96"/>
                  <a:pt x="24" y="96"/>
                  <a:pt x="24" y="96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34" y="116"/>
                  <a:pt x="134" y="116"/>
                  <a:pt x="134" y="116"/>
                </a:cubicBezTo>
                <a:lnTo>
                  <a:pt x="114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1"/>
          <p:cNvSpPr>
            <a:spLocks noEditPoints="1"/>
          </p:cNvSpPr>
          <p:nvPr/>
        </p:nvSpPr>
        <p:spPr bwMode="auto">
          <a:xfrm>
            <a:off x="7386638" y="2273300"/>
            <a:ext cx="465138" cy="571500"/>
          </a:xfrm>
          <a:custGeom>
            <a:avLst/>
            <a:gdLst>
              <a:gd name="T0" fmla="*/ 68 w 144"/>
              <a:gd name="T1" fmla="*/ 64 h 176"/>
              <a:gd name="T2" fmla="*/ 120 w 144"/>
              <a:gd name="T3" fmla="*/ 60 h 176"/>
              <a:gd name="T4" fmla="*/ 68 w 144"/>
              <a:gd name="T5" fmla="*/ 56 h 176"/>
              <a:gd name="T6" fmla="*/ 116 w 144"/>
              <a:gd name="T7" fmla="*/ 72 h 176"/>
              <a:gd name="T8" fmla="*/ 88 w 144"/>
              <a:gd name="T9" fmla="*/ 76 h 176"/>
              <a:gd name="T10" fmla="*/ 116 w 144"/>
              <a:gd name="T11" fmla="*/ 80 h 176"/>
              <a:gd name="T12" fmla="*/ 116 w 144"/>
              <a:gd name="T13" fmla="*/ 72 h 176"/>
              <a:gd name="T14" fmla="*/ 84 w 144"/>
              <a:gd name="T15" fmla="*/ 16 h 176"/>
              <a:gd name="T16" fmla="*/ 76 w 144"/>
              <a:gd name="T17" fmla="*/ 0 h 176"/>
              <a:gd name="T18" fmla="*/ 60 w 144"/>
              <a:gd name="T19" fmla="*/ 8 h 176"/>
              <a:gd name="T20" fmla="*/ 8 w 144"/>
              <a:gd name="T21" fmla="*/ 16 h 176"/>
              <a:gd name="T22" fmla="*/ 0 w 144"/>
              <a:gd name="T23" fmla="*/ 112 h 176"/>
              <a:gd name="T24" fmla="*/ 60 w 144"/>
              <a:gd name="T25" fmla="*/ 120 h 176"/>
              <a:gd name="T26" fmla="*/ 68 w 144"/>
              <a:gd name="T27" fmla="*/ 176 h 176"/>
              <a:gd name="T28" fmla="*/ 84 w 144"/>
              <a:gd name="T29" fmla="*/ 168 h 176"/>
              <a:gd name="T30" fmla="*/ 136 w 144"/>
              <a:gd name="T31" fmla="*/ 120 h 176"/>
              <a:gd name="T32" fmla="*/ 144 w 144"/>
              <a:gd name="T33" fmla="*/ 24 h 176"/>
              <a:gd name="T34" fmla="*/ 68 w 144"/>
              <a:gd name="T35" fmla="*/ 8 h 176"/>
              <a:gd name="T36" fmla="*/ 76 w 144"/>
              <a:gd name="T37" fmla="*/ 16 h 176"/>
              <a:gd name="T38" fmla="*/ 68 w 144"/>
              <a:gd name="T39" fmla="*/ 8 h 176"/>
              <a:gd name="T40" fmla="*/ 68 w 144"/>
              <a:gd name="T41" fmla="*/ 168 h 176"/>
              <a:gd name="T42" fmla="*/ 76 w 144"/>
              <a:gd name="T43" fmla="*/ 120 h 176"/>
              <a:gd name="T44" fmla="*/ 136 w 144"/>
              <a:gd name="T45" fmla="*/ 112 h 176"/>
              <a:gd name="T46" fmla="*/ 8 w 144"/>
              <a:gd name="T47" fmla="*/ 24 h 176"/>
              <a:gd name="T48" fmla="*/ 136 w 144"/>
              <a:gd name="T49" fmla="*/ 112 h 176"/>
              <a:gd name="T50" fmla="*/ 100 w 144"/>
              <a:gd name="T51" fmla="*/ 48 h 176"/>
              <a:gd name="T52" fmla="*/ 100 w 144"/>
              <a:gd name="T53" fmla="*/ 40 h 176"/>
              <a:gd name="T54" fmla="*/ 24 w 144"/>
              <a:gd name="T55" fmla="*/ 44 h 176"/>
              <a:gd name="T56" fmla="*/ 28 w 144"/>
              <a:gd name="T57" fmla="*/ 80 h 176"/>
              <a:gd name="T58" fmla="*/ 80 w 144"/>
              <a:gd name="T59" fmla="*/ 76 h 176"/>
              <a:gd name="T60" fmla="*/ 28 w 144"/>
              <a:gd name="T61" fmla="*/ 72 h 176"/>
              <a:gd name="T62" fmla="*/ 28 w 144"/>
              <a:gd name="T63" fmla="*/ 80 h 176"/>
              <a:gd name="T64" fmla="*/ 108 w 144"/>
              <a:gd name="T65" fmla="*/ 96 h 176"/>
              <a:gd name="T66" fmla="*/ 108 w 144"/>
              <a:gd name="T67" fmla="*/ 88 h 176"/>
              <a:gd name="T68" fmla="*/ 24 w 144"/>
              <a:gd name="T69" fmla="*/ 92 h 176"/>
              <a:gd name="T70" fmla="*/ 28 w 144"/>
              <a:gd name="T71" fmla="*/ 64 h 176"/>
              <a:gd name="T72" fmla="*/ 56 w 144"/>
              <a:gd name="T73" fmla="*/ 60 h 176"/>
              <a:gd name="T74" fmla="*/ 28 w 144"/>
              <a:gd name="T75" fmla="*/ 56 h 176"/>
              <a:gd name="T76" fmla="*/ 28 w 144"/>
              <a:gd name="T77" fmla="*/ 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176">
                <a:moveTo>
                  <a:pt x="64" y="60"/>
                </a:moveTo>
                <a:cubicBezTo>
                  <a:pt x="64" y="62"/>
                  <a:pt x="66" y="64"/>
                  <a:pt x="68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8"/>
                  <a:pt x="118" y="56"/>
                  <a:pt x="116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6" y="56"/>
                  <a:pt x="64" y="58"/>
                  <a:pt x="64" y="60"/>
                </a:cubicBezTo>
                <a:moveTo>
                  <a:pt x="116" y="72"/>
                </a:moveTo>
                <a:cubicBezTo>
                  <a:pt x="92" y="72"/>
                  <a:pt x="92" y="72"/>
                  <a:pt x="92" y="72"/>
                </a:cubicBezTo>
                <a:cubicBezTo>
                  <a:pt x="90" y="72"/>
                  <a:pt x="88" y="74"/>
                  <a:pt x="88" y="76"/>
                </a:cubicBezTo>
                <a:cubicBezTo>
                  <a:pt x="88" y="78"/>
                  <a:pt x="90" y="80"/>
                  <a:pt x="92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8" y="80"/>
                  <a:pt x="120" y="78"/>
                  <a:pt x="120" y="76"/>
                </a:cubicBezTo>
                <a:cubicBezTo>
                  <a:pt x="120" y="74"/>
                  <a:pt x="118" y="72"/>
                  <a:pt x="116" y="72"/>
                </a:cubicBezTo>
                <a:moveTo>
                  <a:pt x="136" y="16"/>
                </a:moveTo>
                <a:cubicBezTo>
                  <a:pt x="84" y="16"/>
                  <a:pt x="84" y="16"/>
                  <a:pt x="84" y="16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4" y="0"/>
                  <a:pt x="60" y="4"/>
                  <a:pt x="60" y="8"/>
                </a:cubicBezTo>
                <a:cubicBezTo>
                  <a:pt x="60" y="16"/>
                  <a:pt x="60" y="16"/>
                  <a:pt x="60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6"/>
                  <a:pt x="4" y="120"/>
                  <a:pt x="8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172"/>
                  <a:pt x="64" y="176"/>
                  <a:pt x="68" y="176"/>
                </a:cubicBezTo>
                <a:cubicBezTo>
                  <a:pt x="76" y="176"/>
                  <a:pt x="76" y="176"/>
                  <a:pt x="76" y="176"/>
                </a:cubicBezTo>
                <a:cubicBezTo>
                  <a:pt x="80" y="176"/>
                  <a:pt x="84" y="172"/>
                  <a:pt x="84" y="168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0" y="120"/>
                  <a:pt x="144" y="116"/>
                  <a:pt x="144" y="112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68" y="8"/>
                </a:moveTo>
                <a:cubicBezTo>
                  <a:pt x="76" y="8"/>
                  <a:pt x="76" y="8"/>
                  <a:pt x="76" y="8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lnTo>
                  <a:pt x="68" y="8"/>
                </a:lnTo>
                <a:close/>
                <a:moveTo>
                  <a:pt x="76" y="168"/>
                </a:moveTo>
                <a:cubicBezTo>
                  <a:pt x="68" y="168"/>
                  <a:pt x="68" y="168"/>
                  <a:pt x="68" y="168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6" y="120"/>
                  <a:pt x="76" y="120"/>
                  <a:pt x="76" y="120"/>
                </a:cubicBezTo>
                <a:lnTo>
                  <a:pt x="76" y="168"/>
                </a:lnTo>
                <a:close/>
                <a:moveTo>
                  <a:pt x="136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8" y="24"/>
                  <a:pt x="8" y="24"/>
                  <a:pt x="8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12"/>
                </a:lnTo>
                <a:close/>
                <a:moveTo>
                  <a:pt x="28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102" y="48"/>
                  <a:pt x="104" y="46"/>
                  <a:pt x="104" y="44"/>
                </a:cubicBezTo>
                <a:cubicBezTo>
                  <a:pt x="104" y="42"/>
                  <a:pt x="102" y="40"/>
                  <a:pt x="100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6" y="40"/>
                  <a:pt x="24" y="42"/>
                  <a:pt x="24" y="44"/>
                </a:cubicBezTo>
                <a:cubicBezTo>
                  <a:pt x="24" y="46"/>
                  <a:pt x="26" y="48"/>
                  <a:pt x="28" y="48"/>
                </a:cubicBezTo>
                <a:moveTo>
                  <a:pt x="28" y="80"/>
                </a:moveTo>
                <a:cubicBezTo>
                  <a:pt x="76" y="80"/>
                  <a:pt x="76" y="80"/>
                  <a:pt x="76" y="80"/>
                </a:cubicBezTo>
                <a:cubicBezTo>
                  <a:pt x="78" y="80"/>
                  <a:pt x="80" y="78"/>
                  <a:pt x="80" y="76"/>
                </a:cubicBezTo>
                <a:cubicBezTo>
                  <a:pt x="80" y="74"/>
                  <a:pt x="78" y="72"/>
                  <a:pt x="76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6" y="72"/>
                  <a:pt x="24" y="74"/>
                  <a:pt x="24" y="76"/>
                </a:cubicBezTo>
                <a:cubicBezTo>
                  <a:pt x="24" y="78"/>
                  <a:pt x="26" y="80"/>
                  <a:pt x="28" y="80"/>
                </a:cubicBezTo>
                <a:moveTo>
                  <a:pt x="28" y="96"/>
                </a:moveTo>
                <a:cubicBezTo>
                  <a:pt x="108" y="96"/>
                  <a:pt x="108" y="96"/>
                  <a:pt x="108" y="96"/>
                </a:cubicBezTo>
                <a:cubicBezTo>
                  <a:pt x="110" y="96"/>
                  <a:pt x="112" y="94"/>
                  <a:pt x="112" y="92"/>
                </a:cubicBezTo>
                <a:cubicBezTo>
                  <a:pt x="112" y="90"/>
                  <a:pt x="110" y="88"/>
                  <a:pt x="108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26" y="88"/>
                  <a:pt x="24" y="90"/>
                  <a:pt x="24" y="92"/>
                </a:cubicBezTo>
                <a:cubicBezTo>
                  <a:pt x="24" y="94"/>
                  <a:pt x="26" y="96"/>
                  <a:pt x="28" y="96"/>
                </a:cubicBezTo>
                <a:moveTo>
                  <a:pt x="28" y="64"/>
                </a:moveTo>
                <a:cubicBezTo>
                  <a:pt x="52" y="64"/>
                  <a:pt x="52" y="64"/>
                  <a:pt x="52" y="64"/>
                </a:cubicBezTo>
                <a:cubicBezTo>
                  <a:pt x="54" y="64"/>
                  <a:pt x="56" y="62"/>
                  <a:pt x="56" y="60"/>
                </a:cubicBezTo>
                <a:cubicBezTo>
                  <a:pt x="56" y="58"/>
                  <a:pt x="54" y="56"/>
                  <a:pt x="52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26" y="56"/>
                  <a:pt x="24" y="58"/>
                  <a:pt x="24" y="60"/>
                </a:cubicBezTo>
                <a:cubicBezTo>
                  <a:pt x="24" y="62"/>
                  <a:pt x="26" y="64"/>
                  <a:pt x="28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2"/>
          <p:cNvSpPr>
            <a:spLocks noEditPoints="1"/>
          </p:cNvSpPr>
          <p:nvPr/>
        </p:nvSpPr>
        <p:spPr bwMode="auto">
          <a:xfrm>
            <a:off x="8421688" y="2325688"/>
            <a:ext cx="568325" cy="466725"/>
          </a:xfrm>
          <a:custGeom>
            <a:avLst/>
            <a:gdLst>
              <a:gd name="T0" fmla="*/ 108 w 176"/>
              <a:gd name="T1" fmla="*/ 56 h 144"/>
              <a:gd name="T2" fmla="*/ 84 w 176"/>
              <a:gd name="T3" fmla="*/ 56 h 144"/>
              <a:gd name="T4" fmla="*/ 80 w 176"/>
              <a:gd name="T5" fmla="*/ 60 h 144"/>
              <a:gd name="T6" fmla="*/ 84 w 176"/>
              <a:gd name="T7" fmla="*/ 64 h 144"/>
              <a:gd name="T8" fmla="*/ 96 w 176"/>
              <a:gd name="T9" fmla="*/ 64 h 144"/>
              <a:gd name="T10" fmla="*/ 64 w 176"/>
              <a:gd name="T11" fmla="*/ 116 h 144"/>
              <a:gd name="T12" fmla="*/ 64 w 176"/>
              <a:gd name="T13" fmla="*/ 116 h 144"/>
              <a:gd name="T14" fmla="*/ 64 w 176"/>
              <a:gd name="T15" fmla="*/ 116 h 144"/>
              <a:gd name="T16" fmla="*/ 68 w 176"/>
              <a:gd name="T17" fmla="*/ 120 h 144"/>
              <a:gd name="T18" fmla="*/ 72 w 176"/>
              <a:gd name="T19" fmla="*/ 116 h 144"/>
              <a:gd name="T20" fmla="*/ 72 w 176"/>
              <a:gd name="T21" fmla="*/ 116 h 144"/>
              <a:gd name="T22" fmla="*/ 104 w 176"/>
              <a:gd name="T23" fmla="*/ 68 h 144"/>
              <a:gd name="T24" fmla="*/ 104 w 176"/>
              <a:gd name="T25" fmla="*/ 84 h 144"/>
              <a:gd name="T26" fmla="*/ 108 w 176"/>
              <a:gd name="T27" fmla="*/ 88 h 144"/>
              <a:gd name="T28" fmla="*/ 112 w 176"/>
              <a:gd name="T29" fmla="*/ 84 h 144"/>
              <a:gd name="T30" fmla="*/ 112 w 176"/>
              <a:gd name="T31" fmla="*/ 60 h 144"/>
              <a:gd name="T32" fmla="*/ 108 w 176"/>
              <a:gd name="T33" fmla="*/ 56 h 144"/>
              <a:gd name="T34" fmla="*/ 174 w 176"/>
              <a:gd name="T35" fmla="*/ 120 h 144"/>
              <a:gd name="T36" fmla="*/ 102 w 176"/>
              <a:gd name="T37" fmla="*/ 8 h 144"/>
              <a:gd name="T38" fmla="*/ 88 w 176"/>
              <a:gd name="T39" fmla="*/ 0 h 144"/>
              <a:gd name="T40" fmla="*/ 74 w 176"/>
              <a:gd name="T41" fmla="*/ 8 h 144"/>
              <a:gd name="T42" fmla="*/ 2 w 176"/>
              <a:gd name="T43" fmla="*/ 120 h 144"/>
              <a:gd name="T44" fmla="*/ 0 w 176"/>
              <a:gd name="T45" fmla="*/ 128 h 144"/>
              <a:gd name="T46" fmla="*/ 16 w 176"/>
              <a:gd name="T47" fmla="*/ 144 h 144"/>
              <a:gd name="T48" fmla="*/ 160 w 176"/>
              <a:gd name="T49" fmla="*/ 144 h 144"/>
              <a:gd name="T50" fmla="*/ 176 w 176"/>
              <a:gd name="T51" fmla="*/ 128 h 144"/>
              <a:gd name="T52" fmla="*/ 174 w 176"/>
              <a:gd name="T53" fmla="*/ 120 h 144"/>
              <a:gd name="T54" fmla="*/ 160 w 176"/>
              <a:gd name="T55" fmla="*/ 136 h 144"/>
              <a:gd name="T56" fmla="*/ 16 w 176"/>
              <a:gd name="T57" fmla="*/ 136 h 144"/>
              <a:gd name="T58" fmla="*/ 8 w 176"/>
              <a:gd name="T59" fmla="*/ 128 h 144"/>
              <a:gd name="T60" fmla="*/ 9 w 176"/>
              <a:gd name="T61" fmla="*/ 125 h 144"/>
              <a:gd name="T62" fmla="*/ 9 w 176"/>
              <a:gd name="T63" fmla="*/ 124 h 144"/>
              <a:gd name="T64" fmla="*/ 81 w 176"/>
              <a:gd name="T65" fmla="*/ 12 h 144"/>
              <a:gd name="T66" fmla="*/ 81 w 176"/>
              <a:gd name="T67" fmla="*/ 12 h 144"/>
              <a:gd name="T68" fmla="*/ 88 w 176"/>
              <a:gd name="T69" fmla="*/ 8 h 144"/>
              <a:gd name="T70" fmla="*/ 95 w 176"/>
              <a:gd name="T71" fmla="*/ 11 h 144"/>
              <a:gd name="T72" fmla="*/ 95 w 176"/>
              <a:gd name="T73" fmla="*/ 12 h 144"/>
              <a:gd name="T74" fmla="*/ 167 w 176"/>
              <a:gd name="T75" fmla="*/ 124 h 144"/>
              <a:gd name="T76" fmla="*/ 168 w 176"/>
              <a:gd name="T77" fmla="*/ 125 h 144"/>
              <a:gd name="T78" fmla="*/ 168 w 176"/>
              <a:gd name="T79" fmla="*/ 128 h 144"/>
              <a:gd name="T80" fmla="*/ 160 w 176"/>
              <a:gd name="T81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44">
                <a:moveTo>
                  <a:pt x="108" y="56"/>
                </a:moveTo>
                <a:cubicBezTo>
                  <a:pt x="84" y="56"/>
                  <a:pt x="84" y="56"/>
                  <a:pt x="84" y="56"/>
                </a:cubicBezTo>
                <a:cubicBezTo>
                  <a:pt x="82" y="56"/>
                  <a:pt x="80" y="58"/>
                  <a:pt x="80" y="60"/>
                </a:cubicBezTo>
                <a:cubicBezTo>
                  <a:pt x="80" y="62"/>
                  <a:pt x="82" y="64"/>
                  <a:pt x="84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84" y="75"/>
                  <a:pt x="64" y="95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18"/>
                  <a:pt x="66" y="120"/>
                  <a:pt x="68" y="120"/>
                </a:cubicBezTo>
                <a:cubicBezTo>
                  <a:pt x="70" y="120"/>
                  <a:pt x="72" y="118"/>
                  <a:pt x="72" y="116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2" y="97"/>
                  <a:pt x="93" y="77"/>
                  <a:pt x="104" y="68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4" y="86"/>
                  <a:pt x="106" y="88"/>
                  <a:pt x="108" y="88"/>
                </a:cubicBezTo>
                <a:cubicBezTo>
                  <a:pt x="110" y="88"/>
                  <a:pt x="112" y="86"/>
                  <a:pt x="112" y="8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58"/>
                  <a:pt x="110" y="56"/>
                  <a:pt x="108" y="56"/>
                </a:cubicBezTo>
                <a:moveTo>
                  <a:pt x="174" y="120"/>
                </a:moveTo>
                <a:cubicBezTo>
                  <a:pt x="102" y="8"/>
                  <a:pt x="102" y="8"/>
                  <a:pt x="102" y="8"/>
                </a:cubicBezTo>
                <a:cubicBezTo>
                  <a:pt x="102" y="8"/>
                  <a:pt x="98" y="0"/>
                  <a:pt x="88" y="0"/>
                </a:cubicBezTo>
                <a:cubicBezTo>
                  <a:pt x="78" y="0"/>
                  <a:pt x="74" y="8"/>
                  <a:pt x="74" y="8"/>
                </a:cubicBezTo>
                <a:cubicBezTo>
                  <a:pt x="2" y="120"/>
                  <a:pt x="2" y="120"/>
                  <a:pt x="2" y="120"/>
                </a:cubicBezTo>
                <a:cubicBezTo>
                  <a:pt x="2" y="120"/>
                  <a:pt x="0" y="123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122"/>
                  <a:pt x="174" y="120"/>
                  <a:pt x="174" y="120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126"/>
                  <a:pt x="8" y="125"/>
                  <a:pt x="9" y="125"/>
                </a:cubicBezTo>
                <a:cubicBezTo>
                  <a:pt x="9" y="125"/>
                  <a:pt x="9" y="125"/>
                  <a:pt x="9" y="124"/>
                </a:cubicBezTo>
                <a:cubicBezTo>
                  <a:pt x="81" y="12"/>
                  <a:pt x="81" y="12"/>
                  <a:pt x="81" y="12"/>
                </a:cubicBezTo>
                <a:cubicBezTo>
                  <a:pt x="81" y="12"/>
                  <a:pt x="81" y="12"/>
                  <a:pt x="81" y="12"/>
                </a:cubicBezTo>
                <a:cubicBezTo>
                  <a:pt x="81" y="12"/>
                  <a:pt x="83" y="8"/>
                  <a:pt x="88" y="8"/>
                </a:cubicBezTo>
                <a:cubicBezTo>
                  <a:pt x="93" y="8"/>
                  <a:pt x="94" y="11"/>
                  <a:pt x="95" y="11"/>
                </a:cubicBezTo>
                <a:cubicBezTo>
                  <a:pt x="95" y="12"/>
                  <a:pt x="95" y="12"/>
                  <a:pt x="95" y="12"/>
                </a:cubicBezTo>
                <a:cubicBezTo>
                  <a:pt x="167" y="124"/>
                  <a:pt x="167" y="124"/>
                  <a:pt x="167" y="124"/>
                </a:cubicBezTo>
                <a:cubicBezTo>
                  <a:pt x="167" y="125"/>
                  <a:pt x="167" y="125"/>
                  <a:pt x="168" y="125"/>
                </a:cubicBezTo>
                <a:cubicBezTo>
                  <a:pt x="168" y="125"/>
                  <a:pt x="168" y="126"/>
                  <a:pt x="168" y="128"/>
                </a:cubicBezTo>
                <a:cubicBezTo>
                  <a:pt x="168" y="132"/>
                  <a:pt x="164" y="136"/>
                  <a:pt x="160" y="13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3"/>
          <p:cNvSpPr>
            <a:spLocks noEditPoints="1"/>
          </p:cNvSpPr>
          <p:nvPr/>
        </p:nvSpPr>
        <p:spPr bwMode="auto">
          <a:xfrm>
            <a:off x="9507538" y="2273300"/>
            <a:ext cx="569913" cy="571500"/>
          </a:xfrm>
          <a:custGeom>
            <a:avLst/>
            <a:gdLst>
              <a:gd name="T0" fmla="*/ 168 w 176"/>
              <a:gd name="T1" fmla="*/ 16 h 176"/>
              <a:gd name="T2" fmla="*/ 144 w 176"/>
              <a:gd name="T3" fmla="*/ 8 h 176"/>
              <a:gd name="T4" fmla="*/ 140 w 176"/>
              <a:gd name="T5" fmla="*/ 0 h 176"/>
              <a:gd name="T6" fmla="*/ 136 w 176"/>
              <a:gd name="T7" fmla="*/ 8 h 176"/>
              <a:gd name="T8" fmla="*/ 40 w 176"/>
              <a:gd name="T9" fmla="*/ 4 h 176"/>
              <a:gd name="T10" fmla="*/ 32 w 176"/>
              <a:gd name="T11" fmla="*/ 4 h 176"/>
              <a:gd name="T12" fmla="*/ 16 w 176"/>
              <a:gd name="T13" fmla="*/ 8 h 176"/>
              <a:gd name="T14" fmla="*/ 8 w 176"/>
              <a:gd name="T15" fmla="*/ 96 h 176"/>
              <a:gd name="T16" fmla="*/ 0 w 176"/>
              <a:gd name="T17" fmla="*/ 112 h 176"/>
              <a:gd name="T18" fmla="*/ 24 w 176"/>
              <a:gd name="T19" fmla="*/ 120 h 176"/>
              <a:gd name="T20" fmla="*/ 28 w 176"/>
              <a:gd name="T21" fmla="*/ 176 h 176"/>
              <a:gd name="T22" fmla="*/ 32 w 176"/>
              <a:gd name="T23" fmla="*/ 166 h 176"/>
              <a:gd name="T24" fmla="*/ 44 w 176"/>
              <a:gd name="T25" fmla="*/ 176 h 176"/>
              <a:gd name="T26" fmla="*/ 48 w 176"/>
              <a:gd name="T27" fmla="*/ 120 h 176"/>
              <a:gd name="T28" fmla="*/ 128 w 176"/>
              <a:gd name="T29" fmla="*/ 172 h 176"/>
              <a:gd name="T30" fmla="*/ 135 w 176"/>
              <a:gd name="T31" fmla="*/ 175 h 176"/>
              <a:gd name="T32" fmla="*/ 144 w 176"/>
              <a:gd name="T33" fmla="*/ 172 h 176"/>
              <a:gd name="T34" fmla="*/ 152 w 176"/>
              <a:gd name="T35" fmla="*/ 172 h 176"/>
              <a:gd name="T36" fmla="*/ 168 w 176"/>
              <a:gd name="T37" fmla="*/ 120 h 176"/>
              <a:gd name="T38" fmla="*/ 176 w 176"/>
              <a:gd name="T39" fmla="*/ 104 h 176"/>
              <a:gd name="T40" fmla="*/ 16 w 176"/>
              <a:gd name="T41" fmla="*/ 16 h 176"/>
              <a:gd name="T42" fmla="*/ 160 w 176"/>
              <a:gd name="T43" fmla="*/ 96 h 176"/>
              <a:gd name="T44" fmla="*/ 16 w 176"/>
              <a:gd name="T45" fmla="*/ 16 h 176"/>
              <a:gd name="T46" fmla="*/ 34 w 176"/>
              <a:gd name="T47" fmla="*/ 156 h 176"/>
              <a:gd name="T48" fmla="*/ 40 w 176"/>
              <a:gd name="T49" fmla="*/ 162 h 176"/>
              <a:gd name="T50" fmla="*/ 32 w 176"/>
              <a:gd name="T51" fmla="*/ 134 h 176"/>
              <a:gd name="T52" fmla="*/ 32 w 176"/>
              <a:gd name="T53" fmla="*/ 146 h 176"/>
              <a:gd name="T54" fmla="*/ 32 w 176"/>
              <a:gd name="T55" fmla="*/ 122 h 176"/>
              <a:gd name="T56" fmla="*/ 40 w 176"/>
              <a:gd name="T57" fmla="*/ 120 h 176"/>
              <a:gd name="T58" fmla="*/ 136 w 176"/>
              <a:gd name="T59" fmla="*/ 162 h 176"/>
              <a:gd name="T60" fmla="*/ 142 w 176"/>
              <a:gd name="T61" fmla="*/ 156 h 176"/>
              <a:gd name="T62" fmla="*/ 144 w 176"/>
              <a:gd name="T63" fmla="*/ 146 h 176"/>
              <a:gd name="T64" fmla="*/ 144 w 176"/>
              <a:gd name="T65" fmla="*/ 134 h 176"/>
              <a:gd name="T66" fmla="*/ 144 w 176"/>
              <a:gd name="T67" fmla="*/ 122 h 176"/>
              <a:gd name="T68" fmla="*/ 136 w 176"/>
              <a:gd name="T69" fmla="*/ 120 h 176"/>
              <a:gd name="T70" fmla="*/ 144 w 176"/>
              <a:gd name="T71" fmla="*/ 122 h 176"/>
              <a:gd name="T72" fmla="*/ 8 w 176"/>
              <a:gd name="T73" fmla="*/ 112 h 176"/>
              <a:gd name="T74" fmla="*/ 168 w 176"/>
              <a:gd name="T75" fmla="*/ 10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168" y="96"/>
                </a:moveTo>
                <a:cubicBezTo>
                  <a:pt x="168" y="16"/>
                  <a:pt x="168" y="16"/>
                  <a:pt x="168" y="16"/>
                </a:cubicBezTo>
                <a:cubicBezTo>
                  <a:pt x="168" y="12"/>
                  <a:pt x="164" y="8"/>
                  <a:pt x="160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8"/>
                  <a:pt x="136" y="8"/>
                  <a:pt x="136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8"/>
                  <a:pt x="32" y="8"/>
                  <a:pt x="32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2" y="8"/>
                  <a:pt x="8" y="12"/>
                  <a:pt x="8" y="1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4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6"/>
                  <a:pt x="4" y="120"/>
                  <a:pt x="8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74"/>
                  <a:pt x="26" y="176"/>
                  <a:pt x="28" y="176"/>
                </a:cubicBezTo>
                <a:cubicBezTo>
                  <a:pt x="30" y="176"/>
                  <a:pt x="32" y="174"/>
                  <a:pt x="32" y="172"/>
                </a:cubicBezTo>
                <a:cubicBezTo>
                  <a:pt x="32" y="166"/>
                  <a:pt x="32" y="166"/>
                  <a:pt x="32" y="166"/>
                </a:cubicBezTo>
                <a:cubicBezTo>
                  <a:pt x="41" y="175"/>
                  <a:pt x="41" y="175"/>
                  <a:pt x="41" y="175"/>
                </a:cubicBezTo>
                <a:cubicBezTo>
                  <a:pt x="42" y="176"/>
                  <a:pt x="43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4"/>
                  <a:pt x="130" y="176"/>
                  <a:pt x="132" y="176"/>
                </a:cubicBezTo>
                <a:cubicBezTo>
                  <a:pt x="133" y="176"/>
                  <a:pt x="134" y="176"/>
                  <a:pt x="135" y="175"/>
                </a:cubicBezTo>
                <a:cubicBezTo>
                  <a:pt x="144" y="166"/>
                  <a:pt x="144" y="166"/>
                  <a:pt x="144" y="166"/>
                </a:cubicBezTo>
                <a:cubicBezTo>
                  <a:pt x="144" y="172"/>
                  <a:pt x="144" y="172"/>
                  <a:pt x="144" y="172"/>
                </a:cubicBezTo>
                <a:cubicBezTo>
                  <a:pt x="144" y="174"/>
                  <a:pt x="146" y="176"/>
                  <a:pt x="148" y="176"/>
                </a:cubicBezTo>
                <a:cubicBezTo>
                  <a:pt x="150" y="176"/>
                  <a:pt x="152" y="174"/>
                  <a:pt x="152" y="172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2" y="120"/>
                  <a:pt x="176" y="116"/>
                  <a:pt x="176" y="112"/>
                </a:cubicBezTo>
                <a:cubicBezTo>
                  <a:pt x="176" y="104"/>
                  <a:pt x="176" y="104"/>
                  <a:pt x="176" y="104"/>
                </a:cubicBezTo>
                <a:cubicBezTo>
                  <a:pt x="176" y="100"/>
                  <a:pt x="172" y="96"/>
                  <a:pt x="168" y="96"/>
                </a:cubicBezTo>
                <a:moveTo>
                  <a:pt x="16" y="16"/>
                </a:moveTo>
                <a:cubicBezTo>
                  <a:pt x="160" y="16"/>
                  <a:pt x="160" y="16"/>
                  <a:pt x="160" y="16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" y="96"/>
                  <a:pt x="16" y="96"/>
                  <a:pt x="16" y="96"/>
                </a:cubicBezTo>
                <a:lnTo>
                  <a:pt x="16" y="16"/>
                </a:lnTo>
                <a:close/>
                <a:moveTo>
                  <a:pt x="40" y="162"/>
                </a:moveTo>
                <a:cubicBezTo>
                  <a:pt x="34" y="156"/>
                  <a:pt x="34" y="156"/>
                  <a:pt x="34" y="156"/>
                </a:cubicBezTo>
                <a:cubicBezTo>
                  <a:pt x="40" y="150"/>
                  <a:pt x="40" y="150"/>
                  <a:pt x="40" y="150"/>
                </a:cubicBezTo>
                <a:lnTo>
                  <a:pt x="40" y="162"/>
                </a:lnTo>
                <a:close/>
                <a:moveTo>
                  <a:pt x="32" y="146"/>
                </a:moveTo>
                <a:cubicBezTo>
                  <a:pt x="32" y="134"/>
                  <a:pt x="32" y="134"/>
                  <a:pt x="32" y="134"/>
                </a:cubicBezTo>
                <a:cubicBezTo>
                  <a:pt x="38" y="140"/>
                  <a:pt x="38" y="140"/>
                  <a:pt x="38" y="140"/>
                </a:cubicBezTo>
                <a:lnTo>
                  <a:pt x="32" y="146"/>
                </a:lnTo>
                <a:close/>
                <a:moveTo>
                  <a:pt x="40" y="130"/>
                </a:moveTo>
                <a:cubicBezTo>
                  <a:pt x="32" y="122"/>
                  <a:pt x="32" y="122"/>
                  <a:pt x="32" y="122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40" y="120"/>
                  <a:pt x="40" y="120"/>
                  <a:pt x="40" y="120"/>
                </a:cubicBezTo>
                <a:lnTo>
                  <a:pt x="40" y="130"/>
                </a:lnTo>
                <a:close/>
                <a:moveTo>
                  <a:pt x="136" y="162"/>
                </a:moveTo>
                <a:cubicBezTo>
                  <a:pt x="136" y="150"/>
                  <a:pt x="136" y="150"/>
                  <a:pt x="136" y="150"/>
                </a:cubicBezTo>
                <a:cubicBezTo>
                  <a:pt x="142" y="156"/>
                  <a:pt x="142" y="156"/>
                  <a:pt x="142" y="156"/>
                </a:cubicBezTo>
                <a:lnTo>
                  <a:pt x="136" y="162"/>
                </a:lnTo>
                <a:close/>
                <a:moveTo>
                  <a:pt x="144" y="146"/>
                </a:moveTo>
                <a:cubicBezTo>
                  <a:pt x="138" y="140"/>
                  <a:pt x="138" y="140"/>
                  <a:pt x="138" y="140"/>
                </a:cubicBezTo>
                <a:cubicBezTo>
                  <a:pt x="144" y="134"/>
                  <a:pt x="144" y="134"/>
                  <a:pt x="144" y="134"/>
                </a:cubicBezTo>
                <a:lnTo>
                  <a:pt x="144" y="146"/>
                </a:lnTo>
                <a:close/>
                <a:moveTo>
                  <a:pt x="144" y="122"/>
                </a:moveTo>
                <a:cubicBezTo>
                  <a:pt x="136" y="130"/>
                  <a:pt x="136" y="130"/>
                  <a:pt x="136" y="13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4" y="120"/>
                  <a:pt x="144" y="120"/>
                  <a:pt x="144" y="120"/>
                </a:cubicBezTo>
                <a:lnTo>
                  <a:pt x="144" y="122"/>
                </a:lnTo>
                <a:close/>
                <a:moveTo>
                  <a:pt x="168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8" y="104"/>
                  <a:pt x="8" y="104"/>
                  <a:pt x="8" y="104"/>
                </a:cubicBezTo>
                <a:cubicBezTo>
                  <a:pt x="168" y="104"/>
                  <a:pt x="168" y="104"/>
                  <a:pt x="168" y="104"/>
                </a:cubicBezTo>
                <a:lnTo>
                  <a:pt x="168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4"/>
          <p:cNvSpPr>
            <a:spLocks noEditPoints="1"/>
          </p:cNvSpPr>
          <p:nvPr/>
        </p:nvSpPr>
        <p:spPr bwMode="auto">
          <a:xfrm>
            <a:off x="10594975" y="2273300"/>
            <a:ext cx="568325" cy="571500"/>
          </a:xfrm>
          <a:custGeom>
            <a:avLst/>
            <a:gdLst>
              <a:gd name="T0" fmla="*/ 100 w 176"/>
              <a:gd name="T1" fmla="*/ 32 h 176"/>
              <a:gd name="T2" fmla="*/ 97 w 176"/>
              <a:gd name="T3" fmla="*/ 39 h 176"/>
              <a:gd name="T4" fmla="*/ 56 w 176"/>
              <a:gd name="T5" fmla="*/ 52 h 176"/>
              <a:gd name="T6" fmla="*/ 56 w 176"/>
              <a:gd name="T7" fmla="*/ 60 h 176"/>
              <a:gd name="T8" fmla="*/ 97 w 176"/>
              <a:gd name="T9" fmla="*/ 73 h 176"/>
              <a:gd name="T10" fmla="*/ 100 w 176"/>
              <a:gd name="T11" fmla="*/ 80 h 176"/>
              <a:gd name="T12" fmla="*/ 123 w 176"/>
              <a:gd name="T13" fmla="*/ 59 h 176"/>
              <a:gd name="T14" fmla="*/ 123 w 176"/>
              <a:gd name="T15" fmla="*/ 53 h 176"/>
              <a:gd name="T16" fmla="*/ 168 w 176"/>
              <a:gd name="T17" fmla="*/ 96 h 176"/>
              <a:gd name="T18" fmla="*/ 160 w 176"/>
              <a:gd name="T19" fmla="*/ 8 h 176"/>
              <a:gd name="T20" fmla="*/ 144 w 176"/>
              <a:gd name="T21" fmla="*/ 4 h 176"/>
              <a:gd name="T22" fmla="*/ 136 w 176"/>
              <a:gd name="T23" fmla="*/ 4 h 176"/>
              <a:gd name="T24" fmla="*/ 40 w 176"/>
              <a:gd name="T25" fmla="*/ 8 h 176"/>
              <a:gd name="T26" fmla="*/ 36 w 176"/>
              <a:gd name="T27" fmla="*/ 0 h 176"/>
              <a:gd name="T28" fmla="*/ 32 w 176"/>
              <a:gd name="T29" fmla="*/ 8 h 176"/>
              <a:gd name="T30" fmla="*/ 8 w 176"/>
              <a:gd name="T31" fmla="*/ 16 h 176"/>
              <a:gd name="T32" fmla="*/ 0 w 176"/>
              <a:gd name="T33" fmla="*/ 104 h 176"/>
              <a:gd name="T34" fmla="*/ 8 w 176"/>
              <a:gd name="T35" fmla="*/ 120 h 176"/>
              <a:gd name="T36" fmla="*/ 24 w 176"/>
              <a:gd name="T37" fmla="*/ 172 h 176"/>
              <a:gd name="T38" fmla="*/ 32 w 176"/>
              <a:gd name="T39" fmla="*/ 172 h 176"/>
              <a:gd name="T40" fmla="*/ 41 w 176"/>
              <a:gd name="T41" fmla="*/ 175 h 176"/>
              <a:gd name="T42" fmla="*/ 48 w 176"/>
              <a:gd name="T43" fmla="*/ 172 h 176"/>
              <a:gd name="T44" fmla="*/ 128 w 176"/>
              <a:gd name="T45" fmla="*/ 120 h 176"/>
              <a:gd name="T46" fmla="*/ 132 w 176"/>
              <a:gd name="T47" fmla="*/ 176 h 176"/>
              <a:gd name="T48" fmla="*/ 144 w 176"/>
              <a:gd name="T49" fmla="*/ 166 h 176"/>
              <a:gd name="T50" fmla="*/ 148 w 176"/>
              <a:gd name="T51" fmla="*/ 176 h 176"/>
              <a:gd name="T52" fmla="*/ 152 w 176"/>
              <a:gd name="T53" fmla="*/ 120 h 176"/>
              <a:gd name="T54" fmla="*/ 176 w 176"/>
              <a:gd name="T55" fmla="*/ 112 h 176"/>
              <a:gd name="T56" fmla="*/ 168 w 176"/>
              <a:gd name="T57" fmla="*/ 96 h 176"/>
              <a:gd name="T58" fmla="*/ 160 w 176"/>
              <a:gd name="T59" fmla="*/ 16 h 176"/>
              <a:gd name="T60" fmla="*/ 16 w 176"/>
              <a:gd name="T61" fmla="*/ 96 h 176"/>
              <a:gd name="T62" fmla="*/ 40 w 176"/>
              <a:gd name="T63" fmla="*/ 162 h 176"/>
              <a:gd name="T64" fmla="*/ 40 w 176"/>
              <a:gd name="T65" fmla="*/ 150 h 176"/>
              <a:gd name="T66" fmla="*/ 32 w 176"/>
              <a:gd name="T67" fmla="*/ 146 h 176"/>
              <a:gd name="T68" fmla="*/ 38 w 176"/>
              <a:gd name="T69" fmla="*/ 140 h 176"/>
              <a:gd name="T70" fmla="*/ 40 w 176"/>
              <a:gd name="T71" fmla="*/ 130 h 176"/>
              <a:gd name="T72" fmla="*/ 32 w 176"/>
              <a:gd name="T73" fmla="*/ 120 h 176"/>
              <a:gd name="T74" fmla="*/ 40 w 176"/>
              <a:gd name="T75" fmla="*/ 130 h 176"/>
              <a:gd name="T76" fmla="*/ 136 w 176"/>
              <a:gd name="T77" fmla="*/ 150 h 176"/>
              <a:gd name="T78" fmla="*/ 136 w 176"/>
              <a:gd name="T79" fmla="*/ 162 h 176"/>
              <a:gd name="T80" fmla="*/ 138 w 176"/>
              <a:gd name="T81" fmla="*/ 140 h 176"/>
              <a:gd name="T82" fmla="*/ 144 w 176"/>
              <a:gd name="T83" fmla="*/ 146 h 176"/>
              <a:gd name="T84" fmla="*/ 136 w 176"/>
              <a:gd name="T85" fmla="*/ 130 h 176"/>
              <a:gd name="T86" fmla="*/ 144 w 176"/>
              <a:gd name="T87" fmla="*/ 120 h 176"/>
              <a:gd name="T88" fmla="*/ 168 w 176"/>
              <a:gd name="T89" fmla="*/ 112 h 176"/>
              <a:gd name="T90" fmla="*/ 8 w 176"/>
              <a:gd name="T91" fmla="*/ 104 h 176"/>
              <a:gd name="T92" fmla="*/ 168 w 176"/>
              <a:gd name="T93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76">
                <a:moveTo>
                  <a:pt x="103" y="33"/>
                </a:moveTo>
                <a:cubicBezTo>
                  <a:pt x="102" y="32"/>
                  <a:pt x="101" y="32"/>
                  <a:pt x="100" y="32"/>
                </a:cubicBezTo>
                <a:cubicBezTo>
                  <a:pt x="98" y="32"/>
                  <a:pt x="96" y="34"/>
                  <a:pt x="96" y="36"/>
                </a:cubicBezTo>
                <a:cubicBezTo>
                  <a:pt x="96" y="37"/>
                  <a:pt x="96" y="38"/>
                  <a:pt x="97" y="39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56" y="52"/>
                  <a:pt x="56" y="52"/>
                  <a:pt x="56" y="52"/>
                </a:cubicBezTo>
                <a:cubicBezTo>
                  <a:pt x="54" y="52"/>
                  <a:pt x="52" y="54"/>
                  <a:pt x="52" y="56"/>
                </a:cubicBezTo>
                <a:cubicBezTo>
                  <a:pt x="52" y="58"/>
                  <a:pt x="54" y="60"/>
                  <a:pt x="56" y="60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97" y="73"/>
                  <a:pt x="97" y="73"/>
                  <a:pt x="97" y="73"/>
                </a:cubicBezTo>
                <a:cubicBezTo>
                  <a:pt x="96" y="74"/>
                  <a:pt x="96" y="75"/>
                  <a:pt x="96" y="76"/>
                </a:cubicBezTo>
                <a:cubicBezTo>
                  <a:pt x="96" y="78"/>
                  <a:pt x="98" y="80"/>
                  <a:pt x="100" y="80"/>
                </a:cubicBezTo>
                <a:cubicBezTo>
                  <a:pt x="101" y="80"/>
                  <a:pt x="102" y="80"/>
                  <a:pt x="103" y="79"/>
                </a:cubicBezTo>
                <a:cubicBezTo>
                  <a:pt x="123" y="59"/>
                  <a:pt x="123" y="59"/>
                  <a:pt x="123" y="59"/>
                </a:cubicBezTo>
                <a:cubicBezTo>
                  <a:pt x="124" y="58"/>
                  <a:pt x="124" y="57"/>
                  <a:pt x="124" y="56"/>
                </a:cubicBezTo>
                <a:cubicBezTo>
                  <a:pt x="124" y="55"/>
                  <a:pt x="124" y="54"/>
                  <a:pt x="123" y="53"/>
                </a:cubicBezTo>
                <a:lnTo>
                  <a:pt x="103" y="33"/>
                </a:lnTo>
                <a:close/>
                <a:moveTo>
                  <a:pt x="168" y="96"/>
                </a:moveTo>
                <a:cubicBezTo>
                  <a:pt x="168" y="16"/>
                  <a:pt x="168" y="16"/>
                  <a:pt x="168" y="16"/>
                </a:cubicBezTo>
                <a:cubicBezTo>
                  <a:pt x="168" y="12"/>
                  <a:pt x="164" y="8"/>
                  <a:pt x="160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8"/>
                  <a:pt x="136" y="8"/>
                  <a:pt x="136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8"/>
                  <a:pt x="32" y="8"/>
                  <a:pt x="32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2" y="8"/>
                  <a:pt x="8" y="12"/>
                  <a:pt x="8" y="1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4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6"/>
                  <a:pt x="4" y="120"/>
                  <a:pt x="8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74"/>
                  <a:pt x="26" y="176"/>
                  <a:pt x="28" y="176"/>
                </a:cubicBezTo>
                <a:cubicBezTo>
                  <a:pt x="30" y="176"/>
                  <a:pt x="32" y="174"/>
                  <a:pt x="32" y="172"/>
                </a:cubicBezTo>
                <a:cubicBezTo>
                  <a:pt x="32" y="166"/>
                  <a:pt x="32" y="166"/>
                  <a:pt x="32" y="166"/>
                </a:cubicBezTo>
                <a:cubicBezTo>
                  <a:pt x="41" y="175"/>
                  <a:pt x="41" y="175"/>
                  <a:pt x="41" y="175"/>
                </a:cubicBezTo>
                <a:cubicBezTo>
                  <a:pt x="42" y="176"/>
                  <a:pt x="43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4"/>
                  <a:pt x="130" y="176"/>
                  <a:pt x="132" y="176"/>
                </a:cubicBezTo>
                <a:cubicBezTo>
                  <a:pt x="133" y="176"/>
                  <a:pt x="134" y="176"/>
                  <a:pt x="135" y="175"/>
                </a:cubicBezTo>
                <a:cubicBezTo>
                  <a:pt x="144" y="166"/>
                  <a:pt x="144" y="166"/>
                  <a:pt x="144" y="166"/>
                </a:cubicBezTo>
                <a:cubicBezTo>
                  <a:pt x="144" y="172"/>
                  <a:pt x="144" y="172"/>
                  <a:pt x="144" y="172"/>
                </a:cubicBezTo>
                <a:cubicBezTo>
                  <a:pt x="144" y="174"/>
                  <a:pt x="146" y="176"/>
                  <a:pt x="148" y="176"/>
                </a:cubicBezTo>
                <a:cubicBezTo>
                  <a:pt x="150" y="176"/>
                  <a:pt x="152" y="174"/>
                  <a:pt x="152" y="172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2" y="120"/>
                  <a:pt x="176" y="116"/>
                  <a:pt x="176" y="112"/>
                </a:cubicBezTo>
                <a:cubicBezTo>
                  <a:pt x="176" y="104"/>
                  <a:pt x="176" y="104"/>
                  <a:pt x="176" y="104"/>
                </a:cubicBezTo>
                <a:cubicBezTo>
                  <a:pt x="176" y="100"/>
                  <a:pt x="172" y="96"/>
                  <a:pt x="168" y="96"/>
                </a:cubicBezTo>
                <a:moveTo>
                  <a:pt x="16" y="16"/>
                </a:moveTo>
                <a:cubicBezTo>
                  <a:pt x="160" y="16"/>
                  <a:pt x="160" y="16"/>
                  <a:pt x="160" y="16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" y="96"/>
                  <a:pt x="16" y="96"/>
                  <a:pt x="16" y="96"/>
                </a:cubicBezTo>
                <a:lnTo>
                  <a:pt x="16" y="16"/>
                </a:lnTo>
                <a:close/>
                <a:moveTo>
                  <a:pt x="40" y="162"/>
                </a:moveTo>
                <a:cubicBezTo>
                  <a:pt x="34" y="156"/>
                  <a:pt x="34" y="156"/>
                  <a:pt x="34" y="156"/>
                </a:cubicBezTo>
                <a:cubicBezTo>
                  <a:pt x="40" y="150"/>
                  <a:pt x="40" y="150"/>
                  <a:pt x="40" y="150"/>
                </a:cubicBezTo>
                <a:lnTo>
                  <a:pt x="40" y="162"/>
                </a:lnTo>
                <a:close/>
                <a:moveTo>
                  <a:pt x="32" y="146"/>
                </a:moveTo>
                <a:cubicBezTo>
                  <a:pt x="32" y="134"/>
                  <a:pt x="32" y="134"/>
                  <a:pt x="32" y="134"/>
                </a:cubicBezTo>
                <a:cubicBezTo>
                  <a:pt x="38" y="140"/>
                  <a:pt x="38" y="140"/>
                  <a:pt x="38" y="140"/>
                </a:cubicBezTo>
                <a:lnTo>
                  <a:pt x="32" y="146"/>
                </a:lnTo>
                <a:close/>
                <a:moveTo>
                  <a:pt x="40" y="130"/>
                </a:moveTo>
                <a:cubicBezTo>
                  <a:pt x="32" y="122"/>
                  <a:pt x="32" y="122"/>
                  <a:pt x="32" y="122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40" y="120"/>
                  <a:pt x="40" y="120"/>
                  <a:pt x="40" y="120"/>
                </a:cubicBezTo>
                <a:lnTo>
                  <a:pt x="40" y="130"/>
                </a:lnTo>
                <a:close/>
                <a:moveTo>
                  <a:pt x="136" y="162"/>
                </a:moveTo>
                <a:cubicBezTo>
                  <a:pt x="136" y="150"/>
                  <a:pt x="136" y="150"/>
                  <a:pt x="136" y="150"/>
                </a:cubicBezTo>
                <a:cubicBezTo>
                  <a:pt x="142" y="156"/>
                  <a:pt x="142" y="156"/>
                  <a:pt x="142" y="156"/>
                </a:cubicBezTo>
                <a:lnTo>
                  <a:pt x="136" y="162"/>
                </a:lnTo>
                <a:close/>
                <a:moveTo>
                  <a:pt x="144" y="146"/>
                </a:moveTo>
                <a:cubicBezTo>
                  <a:pt x="138" y="140"/>
                  <a:pt x="138" y="140"/>
                  <a:pt x="138" y="140"/>
                </a:cubicBezTo>
                <a:cubicBezTo>
                  <a:pt x="144" y="134"/>
                  <a:pt x="144" y="134"/>
                  <a:pt x="144" y="134"/>
                </a:cubicBezTo>
                <a:lnTo>
                  <a:pt x="144" y="146"/>
                </a:lnTo>
                <a:close/>
                <a:moveTo>
                  <a:pt x="144" y="122"/>
                </a:moveTo>
                <a:cubicBezTo>
                  <a:pt x="136" y="130"/>
                  <a:pt x="136" y="130"/>
                  <a:pt x="136" y="13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4" y="120"/>
                  <a:pt x="144" y="120"/>
                  <a:pt x="144" y="120"/>
                </a:cubicBezTo>
                <a:lnTo>
                  <a:pt x="144" y="122"/>
                </a:lnTo>
                <a:close/>
                <a:moveTo>
                  <a:pt x="168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8" y="104"/>
                  <a:pt x="8" y="104"/>
                  <a:pt x="8" y="104"/>
                </a:cubicBezTo>
                <a:cubicBezTo>
                  <a:pt x="168" y="104"/>
                  <a:pt x="168" y="104"/>
                  <a:pt x="168" y="104"/>
                </a:cubicBezTo>
                <a:lnTo>
                  <a:pt x="168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8"/>
          <p:cNvSpPr>
            <a:spLocks noEditPoints="1"/>
          </p:cNvSpPr>
          <p:nvPr/>
        </p:nvSpPr>
        <p:spPr bwMode="auto">
          <a:xfrm>
            <a:off x="1781175" y="3194050"/>
            <a:ext cx="439738" cy="441325"/>
          </a:xfrm>
          <a:custGeom>
            <a:avLst/>
            <a:gdLst>
              <a:gd name="T0" fmla="*/ 172 w 176"/>
              <a:gd name="T1" fmla="*/ 0 h 176"/>
              <a:gd name="T2" fmla="*/ 28 w 176"/>
              <a:gd name="T3" fmla="*/ 0 h 176"/>
              <a:gd name="T4" fmla="*/ 24 w 176"/>
              <a:gd name="T5" fmla="*/ 4 h 176"/>
              <a:gd name="T6" fmla="*/ 24 w 176"/>
              <a:gd name="T7" fmla="*/ 64 h 176"/>
              <a:gd name="T8" fmla="*/ 28 w 176"/>
              <a:gd name="T9" fmla="*/ 68 h 176"/>
              <a:gd name="T10" fmla="*/ 32 w 176"/>
              <a:gd name="T11" fmla="*/ 64 h 176"/>
              <a:gd name="T12" fmla="*/ 32 w 176"/>
              <a:gd name="T13" fmla="*/ 8 h 176"/>
              <a:gd name="T14" fmla="*/ 168 w 176"/>
              <a:gd name="T15" fmla="*/ 8 h 176"/>
              <a:gd name="T16" fmla="*/ 168 w 176"/>
              <a:gd name="T17" fmla="*/ 168 h 176"/>
              <a:gd name="T18" fmla="*/ 32 w 176"/>
              <a:gd name="T19" fmla="*/ 168 h 176"/>
              <a:gd name="T20" fmla="*/ 32 w 176"/>
              <a:gd name="T21" fmla="*/ 112 h 176"/>
              <a:gd name="T22" fmla="*/ 28 w 176"/>
              <a:gd name="T23" fmla="*/ 108 h 176"/>
              <a:gd name="T24" fmla="*/ 24 w 176"/>
              <a:gd name="T25" fmla="*/ 112 h 176"/>
              <a:gd name="T26" fmla="*/ 24 w 176"/>
              <a:gd name="T27" fmla="*/ 172 h 176"/>
              <a:gd name="T28" fmla="*/ 28 w 176"/>
              <a:gd name="T29" fmla="*/ 176 h 176"/>
              <a:gd name="T30" fmla="*/ 172 w 176"/>
              <a:gd name="T31" fmla="*/ 176 h 176"/>
              <a:gd name="T32" fmla="*/ 176 w 176"/>
              <a:gd name="T33" fmla="*/ 172 h 176"/>
              <a:gd name="T34" fmla="*/ 176 w 176"/>
              <a:gd name="T35" fmla="*/ 4 h 176"/>
              <a:gd name="T36" fmla="*/ 172 w 176"/>
              <a:gd name="T37" fmla="*/ 0 h 176"/>
              <a:gd name="T38" fmla="*/ 105 w 176"/>
              <a:gd name="T39" fmla="*/ 117 h 176"/>
              <a:gd name="T40" fmla="*/ 104 w 176"/>
              <a:gd name="T41" fmla="*/ 120 h 176"/>
              <a:gd name="T42" fmla="*/ 108 w 176"/>
              <a:gd name="T43" fmla="*/ 124 h 176"/>
              <a:gd name="T44" fmla="*/ 111 w 176"/>
              <a:gd name="T45" fmla="*/ 123 h 176"/>
              <a:gd name="T46" fmla="*/ 143 w 176"/>
              <a:gd name="T47" fmla="*/ 91 h 176"/>
              <a:gd name="T48" fmla="*/ 144 w 176"/>
              <a:gd name="T49" fmla="*/ 88 h 176"/>
              <a:gd name="T50" fmla="*/ 143 w 176"/>
              <a:gd name="T51" fmla="*/ 85 h 176"/>
              <a:gd name="T52" fmla="*/ 111 w 176"/>
              <a:gd name="T53" fmla="*/ 53 h 176"/>
              <a:gd name="T54" fmla="*/ 108 w 176"/>
              <a:gd name="T55" fmla="*/ 52 h 176"/>
              <a:gd name="T56" fmla="*/ 104 w 176"/>
              <a:gd name="T57" fmla="*/ 56 h 176"/>
              <a:gd name="T58" fmla="*/ 105 w 176"/>
              <a:gd name="T59" fmla="*/ 59 h 176"/>
              <a:gd name="T60" fmla="*/ 130 w 176"/>
              <a:gd name="T61" fmla="*/ 84 h 176"/>
              <a:gd name="T62" fmla="*/ 4 w 176"/>
              <a:gd name="T63" fmla="*/ 84 h 176"/>
              <a:gd name="T64" fmla="*/ 0 w 176"/>
              <a:gd name="T65" fmla="*/ 88 h 176"/>
              <a:gd name="T66" fmla="*/ 4 w 176"/>
              <a:gd name="T67" fmla="*/ 92 h 176"/>
              <a:gd name="T68" fmla="*/ 130 w 176"/>
              <a:gd name="T69" fmla="*/ 92 h 176"/>
              <a:gd name="T70" fmla="*/ 105 w 176"/>
              <a:gd name="T71" fmla="*/ 11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76">
                <a:moveTo>
                  <a:pt x="172" y="0"/>
                </a:move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4" y="2"/>
                  <a:pt x="24" y="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6"/>
                  <a:pt x="26" y="68"/>
                  <a:pt x="28" y="68"/>
                </a:cubicBezTo>
                <a:cubicBezTo>
                  <a:pt x="30" y="68"/>
                  <a:pt x="32" y="66"/>
                  <a:pt x="32" y="64"/>
                </a:cubicBezTo>
                <a:cubicBezTo>
                  <a:pt x="32" y="8"/>
                  <a:pt x="32" y="8"/>
                  <a:pt x="32" y="8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2" y="110"/>
                  <a:pt x="30" y="108"/>
                  <a:pt x="28" y="108"/>
                </a:cubicBezTo>
                <a:cubicBezTo>
                  <a:pt x="26" y="108"/>
                  <a:pt x="24" y="110"/>
                  <a:pt x="24" y="112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74"/>
                  <a:pt x="26" y="176"/>
                  <a:pt x="28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2"/>
                  <a:pt x="174" y="0"/>
                  <a:pt x="172" y="0"/>
                </a:cubicBezTo>
                <a:moveTo>
                  <a:pt x="105" y="117"/>
                </a:moveTo>
                <a:cubicBezTo>
                  <a:pt x="104" y="118"/>
                  <a:pt x="104" y="119"/>
                  <a:pt x="104" y="120"/>
                </a:cubicBezTo>
                <a:cubicBezTo>
                  <a:pt x="104" y="122"/>
                  <a:pt x="106" y="124"/>
                  <a:pt x="108" y="124"/>
                </a:cubicBezTo>
                <a:cubicBezTo>
                  <a:pt x="109" y="124"/>
                  <a:pt x="110" y="124"/>
                  <a:pt x="111" y="123"/>
                </a:cubicBezTo>
                <a:cubicBezTo>
                  <a:pt x="143" y="91"/>
                  <a:pt x="143" y="91"/>
                  <a:pt x="143" y="91"/>
                </a:cubicBezTo>
                <a:cubicBezTo>
                  <a:pt x="144" y="90"/>
                  <a:pt x="144" y="89"/>
                  <a:pt x="144" y="88"/>
                </a:cubicBezTo>
                <a:cubicBezTo>
                  <a:pt x="144" y="87"/>
                  <a:pt x="144" y="86"/>
                  <a:pt x="143" y="85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0" y="52"/>
                  <a:pt x="109" y="52"/>
                  <a:pt x="108" y="52"/>
                </a:cubicBezTo>
                <a:cubicBezTo>
                  <a:pt x="106" y="52"/>
                  <a:pt x="104" y="54"/>
                  <a:pt x="104" y="56"/>
                </a:cubicBezTo>
                <a:cubicBezTo>
                  <a:pt x="104" y="57"/>
                  <a:pt x="104" y="58"/>
                  <a:pt x="105" y="59"/>
                </a:cubicBezTo>
                <a:cubicBezTo>
                  <a:pt x="130" y="84"/>
                  <a:pt x="130" y="84"/>
                  <a:pt x="130" y="84"/>
                </a:cubicBezTo>
                <a:cubicBezTo>
                  <a:pt x="4" y="84"/>
                  <a:pt x="4" y="84"/>
                  <a:pt x="4" y="84"/>
                </a:cubicBezTo>
                <a:cubicBezTo>
                  <a:pt x="2" y="84"/>
                  <a:pt x="0" y="86"/>
                  <a:pt x="0" y="88"/>
                </a:cubicBezTo>
                <a:cubicBezTo>
                  <a:pt x="0" y="90"/>
                  <a:pt x="2" y="92"/>
                  <a:pt x="4" y="92"/>
                </a:cubicBezTo>
                <a:cubicBezTo>
                  <a:pt x="130" y="92"/>
                  <a:pt x="130" y="92"/>
                  <a:pt x="130" y="92"/>
                </a:cubicBezTo>
                <a:lnTo>
                  <a:pt x="105" y="1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2620963" y="3194050"/>
            <a:ext cx="439738" cy="441325"/>
          </a:xfrm>
          <a:custGeom>
            <a:avLst/>
            <a:gdLst>
              <a:gd name="T0" fmla="*/ 148 w 176"/>
              <a:gd name="T1" fmla="*/ 108 h 176"/>
              <a:gd name="T2" fmla="*/ 144 w 176"/>
              <a:gd name="T3" fmla="*/ 112 h 176"/>
              <a:gd name="T4" fmla="*/ 144 w 176"/>
              <a:gd name="T5" fmla="*/ 168 h 176"/>
              <a:gd name="T6" fmla="*/ 8 w 176"/>
              <a:gd name="T7" fmla="*/ 168 h 176"/>
              <a:gd name="T8" fmla="*/ 8 w 176"/>
              <a:gd name="T9" fmla="*/ 8 h 176"/>
              <a:gd name="T10" fmla="*/ 144 w 176"/>
              <a:gd name="T11" fmla="*/ 8 h 176"/>
              <a:gd name="T12" fmla="*/ 144 w 176"/>
              <a:gd name="T13" fmla="*/ 64 h 176"/>
              <a:gd name="T14" fmla="*/ 148 w 176"/>
              <a:gd name="T15" fmla="*/ 68 h 176"/>
              <a:gd name="T16" fmla="*/ 152 w 176"/>
              <a:gd name="T17" fmla="*/ 64 h 176"/>
              <a:gd name="T18" fmla="*/ 152 w 176"/>
              <a:gd name="T19" fmla="*/ 4 h 176"/>
              <a:gd name="T20" fmla="*/ 148 w 176"/>
              <a:gd name="T21" fmla="*/ 0 h 176"/>
              <a:gd name="T22" fmla="*/ 4 w 176"/>
              <a:gd name="T23" fmla="*/ 0 h 176"/>
              <a:gd name="T24" fmla="*/ 0 w 176"/>
              <a:gd name="T25" fmla="*/ 4 h 176"/>
              <a:gd name="T26" fmla="*/ 0 w 176"/>
              <a:gd name="T27" fmla="*/ 172 h 176"/>
              <a:gd name="T28" fmla="*/ 4 w 176"/>
              <a:gd name="T29" fmla="*/ 176 h 176"/>
              <a:gd name="T30" fmla="*/ 148 w 176"/>
              <a:gd name="T31" fmla="*/ 176 h 176"/>
              <a:gd name="T32" fmla="*/ 152 w 176"/>
              <a:gd name="T33" fmla="*/ 172 h 176"/>
              <a:gd name="T34" fmla="*/ 152 w 176"/>
              <a:gd name="T35" fmla="*/ 112 h 176"/>
              <a:gd name="T36" fmla="*/ 148 w 176"/>
              <a:gd name="T37" fmla="*/ 108 h 176"/>
              <a:gd name="T38" fmla="*/ 172 w 176"/>
              <a:gd name="T39" fmla="*/ 84 h 176"/>
              <a:gd name="T40" fmla="*/ 46 w 176"/>
              <a:gd name="T41" fmla="*/ 84 h 176"/>
              <a:gd name="T42" fmla="*/ 71 w 176"/>
              <a:gd name="T43" fmla="*/ 59 h 176"/>
              <a:gd name="T44" fmla="*/ 72 w 176"/>
              <a:gd name="T45" fmla="*/ 56 h 176"/>
              <a:gd name="T46" fmla="*/ 68 w 176"/>
              <a:gd name="T47" fmla="*/ 52 h 176"/>
              <a:gd name="T48" fmla="*/ 65 w 176"/>
              <a:gd name="T49" fmla="*/ 53 h 176"/>
              <a:gd name="T50" fmla="*/ 33 w 176"/>
              <a:gd name="T51" fmla="*/ 85 h 176"/>
              <a:gd name="T52" fmla="*/ 32 w 176"/>
              <a:gd name="T53" fmla="*/ 88 h 176"/>
              <a:gd name="T54" fmla="*/ 33 w 176"/>
              <a:gd name="T55" fmla="*/ 91 h 176"/>
              <a:gd name="T56" fmla="*/ 65 w 176"/>
              <a:gd name="T57" fmla="*/ 123 h 176"/>
              <a:gd name="T58" fmla="*/ 68 w 176"/>
              <a:gd name="T59" fmla="*/ 124 h 176"/>
              <a:gd name="T60" fmla="*/ 72 w 176"/>
              <a:gd name="T61" fmla="*/ 120 h 176"/>
              <a:gd name="T62" fmla="*/ 71 w 176"/>
              <a:gd name="T63" fmla="*/ 117 h 176"/>
              <a:gd name="T64" fmla="*/ 46 w 176"/>
              <a:gd name="T65" fmla="*/ 92 h 176"/>
              <a:gd name="T66" fmla="*/ 172 w 176"/>
              <a:gd name="T67" fmla="*/ 92 h 176"/>
              <a:gd name="T68" fmla="*/ 176 w 176"/>
              <a:gd name="T69" fmla="*/ 88 h 176"/>
              <a:gd name="T70" fmla="*/ 172 w 176"/>
              <a:gd name="T71" fmla="*/ 8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76">
                <a:moveTo>
                  <a:pt x="148" y="108"/>
                </a:moveTo>
                <a:cubicBezTo>
                  <a:pt x="146" y="108"/>
                  <a:pt x="144" y="110"/>
                  <a:pt x="144" y="112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8" y="8"/>
                  <a:pt x="8" y="8"/>
                  <a:pt x="8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44" y="66"/>
                  <a:pt x="146" y="68"/>
                  <a:pt x="148" y="68"/>
                </a:cubicBezTo>
                <a:cubicBezTo>
                  <a:pt x="150" y="68"/>
                  <a:pt x="152" y="66"/>
                  <a:pt x="152" y="64"/>
                </a:cubicBezTo>
                <a:cubicBezTo>
                  <a:pt x="152" y="4"/>
                  <a:pt x="152" y="4"/>
                  <a:pt x="152" y="4"/>
                </a:cubicBezTo>
                <a:cubicBezTo>
                  <a:pt x="152" y="2"/>
                  <a:pt x="150" y="0"/>
                  <a:pt x="14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50" y="176"/>
                  <a:pt x="152" y="174"/>
                  <a:pt x="152" y="17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0"/>
                  <a:pt x="150" y="108"/>
                  <a:pt x="148" y="108"/>
                </a:cubicBezTo>
                <a:moveTo>
                  <a:pt x="172" y="84"/>
                </a:moveTo>
                <a:cubicBezTo>
                  <a:pt x="46" y="84"/>
                  <a:pt x="46" y="84"/>
                  <a:pt x="46" y="84"/>
                </a:cubicBezTo>
                <a:cubicBezTo>
                  <a:pt x="71" y="59"/>
                  <a:pt x="71" y="59"/>
                  <a:pt x="71" y="59"/>
                </a:cubicBezTo>
                <a:cubicBezTo>
                  <a:pt x="72" y="58"/>
                  <a:pt x="72" y="57"/>
                  <a:pt x="72" y="56"/>
                </a:cubicBezTo>
                <a:cubicBezTo>
                  <a:pt x="72" y="54"/>
                  <a:pt x="70" y="52"/>
                  <a:pt x="68" y="52"/>
                </a:cubicBezTo>
                <a:cubicBezTo>
                  <a:pt x="67" y="52"/>
                  <a:pt x="66" y="52"/>
                  <a:pt x="65" y="53"/>
                </a:cubicBezTo>
                <a:cubicBezTo>
                  <a:pt x="33" y="85"/>
                  <a:pt x="33" y="85"/>
                  <a:pt x="33" y="85"/>
                </a:cubicBezTo>
                <a:cubicBezTo>
                  <a:pt x="32" y="86"/>
                  <a:pt x="32" y="87"/>
                  <a:pt x="32" y="88"/>
                </a:cubicBezTo>
                <a:cubicBezTo>
                  <a:pt x="32" y="89"/>
                  <a:pt x="32" y="90"/>
                  <a:pt x="33" y="91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6" y="124"/>
                  <a:pt x="67" y="124"/>
                  <a:pt x="68" y="124"/>
                </a:cubicBezTo>
                <a:cubicBezTo>
                  <a:pt x="70" y="124"/>
                  <a:pt x="72" y="122"/>
                  <a:pt x="72" y="120"/>
                </a:cubicBezTo>
                <a:cubicBezTo>
                  <a:pt x="72" y="119"/>
                  <a:pt x="72" y="118"/>
                  <a:pt x="71" y="117"/>
                </a:cubicBezTo>
                <a:cubicBezTo>
                  <a:pt x="46" y="92"/>
                  <a:pt x="46" y="92"/>
                  <a:pt x="46" y="92"/>
                </a:cubicBezTo>
                <a:cubicBezTo>
                  <a:pt x="172" y="92"/>
                  <a:pt x="172" y="92"/>
                  <a:pt x="172" y="92"/>
                </a:cubicBezTo>
                <a:cubicBezTo>
                  <a:pt x="174" y="92"/>
                  <a:pt x="176" y="90"/>
                  <a:pt x="176" y="88"/>
                </a:cubicBezTo>
                <a:cubicBezTo>
                  <a:pt x="176" y="86"/>
                  <a:pt x="174" y="84"/>
                  <a:pt x="172" y="8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0"/>
          <p:cNvSpPr>
            <a:spLocks/>
          </p:cNvSpPr>
          <p:nvPr/>
        </p:nvSpPr>
        <p:spPr bwMode="auto">
          <a:xfrm>
            <a:off x="3571875" y="3194050"/>
            <a:ext cx="219075" cy="441325"/>
          </a:xfrm>
          <a:custGeom>
            <a:avLst/>
            <a:gdLst>
              <a:gd name="T0" fmla="*/ 84 w 88"/>
              <a:gd name="T1" fmla="*/ 128 h 176"/>
              <a:gd name="T2" fmla="*/ 81 w 88"/>
              <a:gd name="T3" fmla="*/ 129 h 176"/>
              <a:gd name="T4" fmla="*/ 48 w 88"/>
              <a:gd name="T5" fmla="*/ 162 h 176"/>
              <a:gd name="T6" fmla="*/ 48 w 88"/>
              <a:gd name="T7" fmla="*/ 4 h 176"/>
              <a:gd name="T8" fmla="*/ 44 w 88"/>
              <a:gd name="T9" fmla="*/ 0 h 176"/>
              <a:gd name="T10" fmla="*/ 40 w 88"/>
              <a:gd name="T11" fmla="*/ 4 h 176"/>
              <a:gd name="T12" fmla="*/ 40 w 88"/>
              <a:gd name="T13" fmla="*/ 162 h 176"/>
              <a:gd name="T14" fmla="*/ 7 w 88"/>
              <a:gd name="T15" fmla="*/ 129 h 176"/>
              <a:gd name="T16" fmla="*/ 4 w 88"/>
              <a:gd name="T17" fmla="*/ 128 h 176"/>
              <a:gd name="T18" fmla="*/ 0 w 88"/>
              <a:gd name="T19" fmla="*/ 132 h 176"/>
              <a:gd name="T20" fmla="*/ 1 w 88"/>
              <a:gd name="T21" fmla="*/ 135 h 176"/>
              <a:gd name="T22" fmla="*/ 41 w 88"/>
              <a:gd name="T23" fmla="*/ 175 h 176"/>
              <a:gd name="T24" fmla="*/ 44 w 88"/>
              <a:gd name="T25" fmla="*/ 176 h 176"/>
              <a:gd name="T26" fmla="*/ 47 w 88"/>
              <a:gd name="T27" fmla="*/ 175 h 176"/>
              <a:gd name="T28" fmla="*/ 87 w 88"/>
              <a:gd name="T29" fmla="*/ 135 h 176"/>
              <a:gd name="T30" fmla="*/ 88 w 88"/>
              <a:gd name="T31" fmla="*/ 132 h 176"/>
              <a:gd name="T32" fmla="*/ 84 w 88"/>
              <a:gd name="T33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4" y="128"/>
                </a:moveTo>
                <a:cubicBezTo>
                  <a:pt x="83" y="128"/>
                  <a:pt x="82" y="128"/>
                  <a:pt x="81" y="129"/>
                </a:cubicBezTo>
                <a:cubicBezTo>
                  <a:pt x="48" y="162"/>
                  <a:pt x="48" y="162"/>
                  <a:pt x="48" y="162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2"/>
                  <a:pt x="46" y="0"/>
                  <a:pt x="44" y="0"/>
                </a:cubicBezTo>
                <a:cubicBezTo>
                  <a:pt x="42" y="0"/>
                  <a:pt x="40" y="2"/>
                  <a:pt x="40" y="4"/>
                </a:cubicBezTo>
                <a:cubicBezTo>
                  <a:pt x="40" y="162"/>
                  <a:pt x="40" y="162"/>
                  <a:pt x="40" y="162"/>
                </a:cubicBezTo>
                <a:cubicBezTo>
                  <a:pt x="7" y="129"/>
                  <a:pt x="7" y="129"/>
                  <a:pt x="7" y="129"/>
                </a:cubicBezTo>
                <a:cubicBezTo>
                  <a:pt x="6" y="128"/>
                  <a:pt x="5" y="128"/>
                  <a:pt x="4" y="128"/>
                </a:cubicBezTo>
                <a:cubicBezTo>
                  <a:pt x="2" y="128"/>
                  <a:pt x="0" y="130"/>
                  <a:pt x="0" y="132"/>
                </a:cubicBezTo>
                <a:cubicBezTo>
                  <a:pt x="0" y="133"/>
                  <a:pt x="0" y="134"/>
                  <a:pt x="1" y="135"/>
                </a:cubicBezTo>
                <a:cubicBezTo>
                  <a:pt x="41" y="175"/>
                  <a:pt x="41" y="175"/>
                  <a:pt x="41" y="175"/>
                </a:cubicBezTo>
                <a:cubicBezTo>
                  <a:pt x="42" y="176"/>
                  <a:pt x="43" y="176"/>
                  <a:pt x="44" y="176"/>
                </a:cubicBezTo>
                <a:cubicBezTo>
                  <a:pt x="45" y="176"/>
                  <a:pt x="46" y="176"/>
                  <a:pt x="47" y="17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8" y="134"/>
                  <a:pt x="88" y="133"/>
                  <a:pt x="88" y="132"/>
                </a:cubicBezTo>
                <a:cubicBezTo>
                  <a:pt x="88" y="130"/>
                  <a:pt x="86" y="128"/>
                  <a:pt x="84" y="12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1"/>
          <p:cNvSpPr>
            <a:spLocks/>
          </p:cNvSpPr>
          <p:nvPr/>
        </p:nvSpPr>
        <p:spPr bwMode="auto">
          <a:xfrm>
            <a:off x="4411663" y="3194050"/>
            <a:ext cx="220663" cy="441325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2"/>
          <p:cNvSpPr>
            <a:spLocks/>
          </p:cNvSpPr>
          <p:nvPr/>
        </p:nvSpPr>
        <p:spPr bwMode="auto">
          <a:xfrm>
            <a:off x="5141913" y="3305175"/>
            <a:ext cx="439738" cy="220663"/>
          </a:xfrm>
          <a:custGeom>
            <a:avLst/>
            <a:gdLst>
              <a:gd name="T0" fmla="*/ 172 w 176"/>
              <a:gd name="T1" fmla="*/ 40 h 88"/>
              <a:gd name="T2" fmla="*/ 14 w 176"/>
              <a:gd name="T3" fmla="*/ 40 h 88"/>
              <a:gd name="T4" fmla="*/ 47 w 176"/>
              <a:gd name="T5" fmla="*/ 7 h 88"/>
              <a:gd name="T6" fmla="*/ 48 w 176"/>
              <a:gd name="T7" fmla="*/ 4 h 88"/>
              <a:gd name="T8" fmla="*/ 44 w 176"/>
              <a:gd name="T9" fmla="*/ 0 h 88"/>
              <a:gd name="T10" fmla="*/ 41 w 176"/>
              <a:gd name="T11" fmla="*/ 1 h 88"/>
              <a:gd name="T12" fmla="*/ 1 w 176"/>
              <a:gd name="T13" fmla="*/ 41 h 88"/>
              <a:gd name="T14" fmla="*/ 0 w 176"/>
              <a:gd name="T15" fmla="*/ 44 h 88"/>
              <a:gd name="T16" fmla="*/ 1 w 176"/>
              <a:gd name="T17" fmla="*/ 47 h 88"/>
              <a:gd name="T18" fmla="*/ 41 w 176"/>
              <a:gd name="T19" fmla="*/ 87 h 88"/>
              <a:gd name="T20" fmla="*/ 44 w 176"/>
              <a:gd name="T21" fmla="*/ 88 h 88"/>
              <a:gd name="T22" fmla="*/ 48 w 176"/>
              <a:gd name="T23" fmla="*/ 84 h 88"/>
              <a:gd name="T24" fmla="*/ 47 w 176"/>
              <a:gd name="T25" fmla="*/ 81 h 88"/>
              <a:gd name="T26" fmla="*/ 14 w 176"/>
              <a:gd name="T27" fmla="*/ 48 h 88"/>
              <a:gd name="T28" fmla="*/ 172 w 176"/>
              <a:gd name="T29" fmla="*/ 48 h 88"/>
              <a:gd name="T30" fmla="*/ 176 w 176"/>
              <a:gd name="T31" fmla="*/ 44 h 88"/>
              <a:gd name="T32" fmla="*/ 172 w 176"/>
              <a:gd name="T33" fmla="*/ 4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2" y="40"/>
                </a:moveTo>
                <a:cubicBezTo>
                  <a:pt x="14" y="40"/>
                  <a:pt x="14" y="40"/>
                  <a:pt x="14" y="40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6"/>
                  <a:pt x="48" y="5"/>
                  <a:pt x="48" y="4"/>
                </a:cubicBezTo>
                <a:cubicBezTo>
                  <a:pt x="48" y="2"/>
                  <a:pt x="46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5"/>
                  <a:pt x="0" y="46"/>
                  <a:pt x="1" y="47"/>
                </a:cubicBezTo>
                <a:cubicBezTo>
                  <a:pt x="41" y="87"/>
                  <a:pt x="41" y="87"/>
                  <a:pt x="41" y="87"/>
                </a:cubicBezTo>
                <a:cubicBezTo>
                  <a:pt x="42" y="88"/>
                  <a:pt x="43" y="88"/>
                  <a:pt x="44" y="88"/>
                </a:cubicBezTo>
                <a:cubicBezTo>
                  <a:pt x="46" y="88"/>
                  <a:pt x="48" y="86"/>
                  <a:pt x="48" y="84"/>
                </a:cubicBezTo>
                <a:cubicBezTo>
                  <a:pt x="48" y="83"/>
                  <a:pt x="48" y="82"/>
                  <a:pt x="47" y="81"/>
                </a:cubicBezTo>
                <a:cubicBezTo>
                  <a:pt x="14" y="48"/>
                  <a:pt x="14" y="48"/>
                  <a:pt x="14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4" y="48"/>
                  <a:pt x="176" y="46"/>
                  <a:pt x="176" y="44"/>
                </a:cubicBezTo>
                <a:cubicBezTo>
                  <a:pt x="176" y="42"/>
                  <a:pt x="174" y="40"/>
                  <a:pt x="172" y="4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3"/>
          <p:cNvSpPr>
            <a:spLocks/>
          </p:cNvSpPr>
          <p:nvPr/>
        </p:nvSpPr>
        <p:spPr bwMode="auto">
          <a:xfrm>
            <a:off x="5981700" y="3305175"/>
            <a:ext cx="441325" cy="220663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4"/>
          <p:cNvSpPr>
            <a:spLocks/>
          </p:cNvSpPr>
          <p:nvPr/>
        </p:nvSpPr>
        <p:spPr bwMode="auto">
          <a:xfrm>
            <a:off x="6842125" y="3314700"/>
            <a:ext cx="400050" cy="201613"/>
          </a:xfrm>
          <a:custGeom>
            <a:avLst/>
            <a:gdLst>
              <a:gd name="T0" fmla="*/ 156 w 160"/>
              <a:gd name="T1" fmla="*/ 0 h 80"/>
              <a:gd name="T2" fmla="*/ 153 w 160"/>
              <a:gd name="T3" fmla="*/ 1 h 80"/>
              <a:gd name="T4" fmla="*/ 80 w 160"/>
              <a:gd name="T5" fmla="*/ 70 h 80"/>
              <a:gd name="T6" fmla="*/ 7 w 160"/>
              <a:gd name="T7" fmla="*/ 1 h 80"/>
              <a:gd name="T8" fmla="*/ 4 w 160"/>
              <a:gd name="T9" fmla="*/ 0 h 80"/>
              <a:gd name="T10" fmla="*/ 0 w 160"/>
              <a:gd name="T11" fmla="*/ 4 h 80"/>
              <a:gd name="T12" fmla="*/ 1 w 160"/>
              <a:gd name="T13" fmla="*/ 7 h 80"/>
              <a:gd name="T14" fmla="*/ 77 w 160"/>
              <a:gd name="T15" fmla="*/ 79 h 80"/>
              <a:gd name="T16" fmla="*/ 80 w 160"/>
              <a:gd name="T17" fmla="*/ 80 h 80"/>
              <a:gd name="T18" fmla="*/ 83 w 160"/>
              <a:gd name="T19" fmla="*/ 79 h 80"/>
              <a:gd name="T20" fmla="*/ 159 w 160"/>
              <a:gd name="T21" fmla="*/ 7 h 80"/>
              <a:gd name="T22" fmla="*/ 160 w 160"/>
              <a:gd name="T23" fmla="*/ 4 h 80"/>
              <a:gd name="T24" fmla="*/ 156 w 160"/>
              <a:gd name="T2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80">
                <a:moveTo>
                  <a:pt x="156" y="0"/>
                </a:moveTo>
                <a:cubicBezTo>
                  <a:pt x="155" y="0"/>
                  <a:pt x="154" y="0"/>
                  <a:pt x="153" y="1"/>
                </a:cubicBezTo>
                <a:cubicBezTo>
                  <a:pt x="80" y="70"/>
                  <a:pt x="80" y="70"/>
                  <a:pt x="80" y="70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5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"/>
                  <a:pt x="0" y="6"/>
                  <a:pt x="1" y="7"/>
                </a:cubicBezTo>
                <a:cubicBezTo>
                  <a:pt x="77" y="79"/>
                  <a:pt x="77" y="79"/>
                  <a:pt x="77" y="79"/>
                </a:cubicBezTo>
                <a:cubicBezTo>
                  <a:pt x="78" y="80"/>
                  <a:pt x="79" y="80"/>
                  <a:pt x="80" y="80"/>
                </a:cubicBezTo>
                <a:cubicBezTo>
                  <a:pt x="81" y="80"/>
                  <a:pt x="82" y="80"/>
                  <a:pt x="83" y="79"/>
                </a:cubicBezTo>
                <a:cubicBezTo>
                  <a:pt x="159" y="7"/>
                  <a:pt x="159" y="7"/>
                  <a:pt x="159" y="7"/>
                </a:cubicBezTo>
                <a:cubicBezTo>
                  <a:pt x="160" y="6"/>
                  <a:pt x="160" y="5"/>
                  <a:pt x="160" y="4"/>
                </a:cubicBezTo>
                <a:cubicBezTo>
                  <a:pt x="160" y="2"/>
                  <a:pt x="158" y="0"/>
                  <a:pt x="156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"/>
          <p:cNvSpPr>
            <a:spLocks/>
          </p:cNvSpPr>
          <p:nvPr/>
        </p:nvSpPr>
        <p:spPr bwMode="auto">
          <a:xfrm>
            <a:off x="7683500" y="3314700"/>
            <a:ext cx="400050" cy="201613"/>
          </a:xfrm>
          <a:custGeom>
            <a:avLst/>
            <a:gdLst>
              <a:gd name="T0" fmla="*/ 159 w 160"/>
              <a:gd name="T1" fmla="*/ 73 h 80"/>
              <a:gd name="T2" fmla="*/ 83 w 160"/>
              <a:gd name="T3" fmla="*/ 1 h 80"/>
              <a:gd name="T4" fmla="*/ 80 w 160"/>
              <a:gd name="T5" fmla="*/ 0 h 80"/>
              <a:gd name="T6" fmla="*/ 77 w 160"/>
              <a:gd name="T7" fmla="*/ 1 h 80"/>
              <a:gd name="T8" fmla="*/ 1 w 160"/>
              <a:gd name="T9" fmla="*/ 73 h 80"/>
              <a:gd name="T10" fmla="*/ 0 w 160"/>
              <a:gd name="T11" fmla="*/ 76 h 80"/>
              <a:gd name="T12" fmla="*/ 4 w 160"/>
              <a:gd name="T13" fmla="*/ 80 h 80"/>
              <a:gd name="T14" fmla="*/ 7 w 160"/>
              <a:gd name="T15" fmla="*/ 79 h 80"/>
              <a:gd name="T16" fmla="*/ 80 w 160"/>
              <a:gd name="T17" fmla="*/ 10 h 80"/>
              <a:gd name="T18" fmla="*/ 153 w 160"/>
              <a:gd name="T19" fmla="*/ 79 h 80"/>
              <a:gd name="T20" fmla="*/ 156 w 160"/>
              <a:gd name="T21" fmla="*/ 80 h 80"/>
              <a:gd name="T22" fmla="*/ 160 w 160"/>
              <a:gd name="T23" fmla="*/ 76 h 80"/>
              <a:gd name="T24" fmla="*/ 159 w 160"/>
              <a:gd name="T25" fmla="*/ 7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80">
                <a:moveTo>
                  <a:pt x="159" y="73"/>
                </a:moveTo>
                <a:cubicBezTo>
                  <a:pt x="83" y="1"/>
                  <a:pt x="83" y="1"/>
                  <a:pt x="83" y="1"/>
                </a:cubicBezTo>
                <a:cubicBezTo>
                  <a:pt x="82" y="0"/>
                  <a:pt x="81" y="0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1" y="73"/>
                  <a:pt x="1" y="73"/>
                  <a:pt x="1" y="73"/>
                </a:cubicBezTo>
                <a:cubicBezTo>
                  <a:pt x="0" y="74"/>
                  <a:pt x="0" y="75"/>
                  <a:pt x="0" y="76"/>
                </a:cubicBezTo>
                <a:cubicBezTo>
                  <a:pt x="0" y="78"/>
                  <a:pt x="2" y="80"/>
                  <a:pt x="4" y="80"/>
                </a:cubicBezTo>
                <a:cubicBezTo>
                  <a:pt x="5" y="80"/>
                  <a:pt x="6" y="80"/>
                  <a:pt x="7" y="79"/>
                </a:cubicBezTo>
                <a:cubicBezTo>
                  <a:pt x="80" y="10"/>
                  <a:pt x="80" y="10"/>
                  <a:pt x="80" y="10"/>
                </a:cubicBezTo>
                <a:cubicBezTo>
                  <a:pt x="153" y="79"/>
                  <a:pt x="153" y="79"/>
                  <a:pt x="153" y="79"/>
                </a:cubicBezTo>
                <a:cubicBezTo>
                  <a:pt x="154" y="80"/>
                  <a:pt x="155" y="80"/>
                  <a:pt x="156" y="80"/>
                </a:cubicBezTo>
                <a:cubicBezTo>
                  <a:pt x="158" y="80"/>
                  <a:pt x="160" y="78"/>
                  <a:pt x="160" y="76"/>
                </a:cubicBezTo>
                <a:cubicBezTo>
                  <a:pt x="160" y="75"/>
                  <a:pt x="160" y="74"/>
                  <a:pt x="159" y="73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6"/>
          <p:cNvSpPr>
            <a:spLocks/>
          </p:cNvSpPr>
          <p:nvPr/>
        </p:nvSpPr>
        <p:spPr bwMode="auto">
          <a:xfrm>
            <a:off x="8623300" y="3214688"/>
            <a:ext cx="200025" cy="401638"/>
          </a:xfrm>
          <a:custGeom>
            <a:avLst/>
            <a:gdLst>
              <a:gd name="T0" fmla="*/ 10 w 80"/>
              <a:gd name="T1" fmla="*/ 80 h 160"/>
              <a:gd name="T2" fmla="*/ 79 w 80"/>
              <a:gd name="T3" fmla="*/ 7 h 160"/>
              <a:gd name="T4" fmla="*/ 80 w 80"/>
              <a:gd name="T5" fmla="*/ 4 h 160"/>
              <a:gd name="T6" fmla="*/ 76 w 80"/>
              <a:gd name="T7" fmla="*/ 0 h 160"/>
              <a:gd name="T8" fmla="*/ 73 w 80"/>
              <a:gd name="T9" fmla="*/ 1 h 160"/>
              <a:gd name="T10" fmla="*/ 1 w 80"/>
              <a:gd name="T11" fmla="*/ 77 h 160"/>
              <a:gd name="T12" fmla="*/ 0 w 80"/>
              <a:gd name="T13" fmla="*/ 80 h 160"/>
              <a:gd name="T14" fmla="*/ 1 w 80"/>
              <a:gd name="T15" fmla="*/ 83 h 160"/>
              <a:gd name="T16" fmla="*/ 73 w 80"/>
              <a:gd name="T17" fmla="*/ 159 h 160"/>
              <a:gd name="T18" fmla="*/ 76 w 80"/>
              <a:gd name="T19" fmla="*/ 160 h 160"/>
              <a:gd name="T20" fmla="*/ 80 w 80"/>
              <a:gd name="T21" fmla="*/ 156 h 160"/>
              <a:gd name="T22" fmla="*/ 79 w 80"/>
              <a:gd name="T23" fmla="*/ 153 h 160"/>
              <a:gd name="T24" fmla="*/ 10 w 80"/>
              <a:gd name="T2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0" h="160">
                <a:moveTo>
                  <a:pt x="10" y="80"/>
                </a:moveTo>
                <a:cubicBezTo>
                  <a:pt x="79" y="7"/>
                  <a:pt x="79" y="7"/>
                  <a:pt x="79" y="7"/>
                </a:cubicBezTo>
                <a:cubicBezTo>
                  <a:pt x="80" y="6"/>
                  <a:pt x="80" y="5"/>
                  <a:pt x="80" y="4"/>
                </a:cubicBezTo>
                <a:cubicBezTo>
                  <a:pt x="80" y="2"/>
                  <a:pt x="78" y="0"/>
                  <a:pt x="76" y="0"/>
                </a:cubicBezTo>
                <a:cubicBezTo>
                  <a:pt x="75" y="0"/>
                  <a:pt x="74" y="0"/>
                  <a:pt x="73" y="1"/>
                </a:cubicBezTo>
                <a:cubicBezTo>
                  <a:pt x="1" y="77"/>
                  <a:pt x="1" y="77"/>
                  <a:pt x="1" y="77"/>
                </a:cubicBezTo>
                <a:cubicBezTo>
                  <a:pt x="0" y="78"/>
                  <a:pt x="0" y="79"/>
                  <a:pt x="0" y="80"/>
                </a:cubicBezTo>
                <a:cubicBezTo>
                  <a:pt x="0" y="81"/>
                  <a:pt x="0" y="82"/>
                  <a:pt x="1" y="83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4" y="160"/>
                  <a:pt x="75" y="160"/>
                  <a:pt x="76" y="160"/>
                </a:cubicBezTo>
                <a:cubicBezTo>
                  <a:pt x="78" y="160"/>
                  <a:pt x="80" y="158"/>
                  <a:pt x="80" y="156"/>
                </a:cubicBezTo>
                <a:cubicBezTo>
                  <a:pt x="80" y="155"/>
                  <a:pt x="80" y="154"/>
                  <a:pt x="79" y="153"/>
                </a:cubicBezTo>
                <a:lnTo>
                  <a:pt x="1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7"/>
          <p:cNvSpPr>
            <a:spLocks/>
          </p:cNvSpPr>
          <p:nvPr/>
        </p:nvSpPr>
        <p:spPr bwMode="auto">
          <a:xfrm>
            <a:off x="9463088" y="3214688"/>
            <a:ext cx="200025" cy="401638"/>
          </a:xfrm>
          <a:custGeom>
            <a:avLst/>
            <a:gdLst>
              <a:gd name="T0" fmla="*/ 79 w 80"/>
              <a:gd name="T1" fmla="*/ 77 h 160"/>
              <a:gd name="T2" fmla="*/ 7 w 80"/>
              <a:gd name="T3" fmla="*/ 1 h 160"/>
              <a:gd name="T4" fmla="*/ 4 w 80"/>
              <a:gd name="T5" fmla="*/ 0 h 160"/>
              <a:gd name="T6" fmla="*/ 0 w 80"/>
              <a:gd name="T7" fmla="*/ 4 h 160"/>
              <a:gd name="T8" fmla="*/ 1 w 80"/>
              <a:gd name="T9" fmla="*/ 7 h 160"/>
              <a:gd name="T10" fmla="*/ 70 w 80"/>
              <a:gd name="T11" fmla="*/ 80 h 160"/>
              <a:gd name="T12" fmla="*/ 1 w 80"/>
              <a:gd name="T13" fmla="*/ 153 h 160"/>
              <a:gd name="T14" fmla="*/ 0 w 80"/>
              <a:gd name="T15" fmla="*/ 156 h 160"/>
              <a:gd name="T16" fmla="*/ 4 w 80"/>
              <a:gd name="T17" fmla="*/ 160 h 160"/>
              <a:gd name="T18" fmla="*/ 7 w 80"/>
              <a:gd name="T19" fmla="*/ 159 h 160"/>
              <a:gd name="T20" fmla="*/ 79 w 80"/>
              <a:gd name="T21" fmla="*/ 83 h 160"/>
              <a:gd name="T22" fmla="*/ 80 w 80"/>
              <a:gd name="T23" fmla="*/ 80 h 160"/>
              <a:gd name="T24" fmla="*/ 79 w 80"/>
              <a:gd name="T25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0" h="160">
                <a:moveTo>
                  <a:pt x="79" y="77"/>
                </a:moveTo>
                <a:cubicBezTo>
                  <a:pt x="7" y="1"/>
                  <a:pt x="7" y="1"/>
                  <a:pt x="7" y="1"/>
                </a:cubicBezTo>
                <a:cubicBezTo>
                  <a:pt x="6" y="0"/>
                  <a:pt x="5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"/>
                  <a:pt x="0" y="6"/>
                  <a:pt x="1" y="7"/>
                </a:cubicBezTo>
                <a:cubicBezTo>
                  <a:pt x="70" y="80"/>
                  <a:pt x="70" y="80"/>
                  <a:pt x="70" y="80"/>
                </a:cubicBezTo>
                <a:cubicBezTo>
                  <a:pt x="1" y="153"/>
                  <a:pt x="1" y="153"/>
                  <a:pt x="1" y="153"/>
                </a:cubicBezTo>
                <a:cubicBezTo>
                  <a:pt x="0" y="154"/>
                  <a:pt x="0" y="155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5" y="160"/>
                  <a:pt x="6" y="160"/>
                  <a:pt x="7" y="159"/>
                </a:cubicBezTo>
                <a:cubicBezTo>
                  <a:pt x="79" y="83"/>
                  <a:pt x="79" y="83"/>
                  <a:pt x="79" y="83"/>
                </a:cubicBezTo>
                <a:cubicBezTo>
                  <a:pt x="80" y="82"/>
                  <a:pt x="80" y="81"/>
                  <a:pt x="80" y="80"/>
                </a:cubicBezTo>
                <a:cubicBezTo>
                  <a:pt x="80" y="79"/>
                  <a:pt x="80" y="78"/>
                  <a:pt x="79" y="7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8"/>
          <p:cNvSpPr>
            <a:spLocks noEditPoints="1"/>
          </p:cNvSpPr>
          <p:nvPr/>
        </p:nvSpPr>
        <p:spPr bwMode="auto">
          <a:xfrm>
            <a:off x="1781175" y="4037013"/>
            <a:ext cx="439738" cy="441325"/>
          </a:xfrm>
          <a:custGeom>
            <a:avLst/>
            <a:gdLst>
              <a:gd name="T0" fmla="*/ 132 w 176"/>
              <a:gd name="T1" fmla="*/ 72 h 176"/>
              <a:gd name="T2" fmla="*/ 129 w 176"/>
              <a:gd name="T3" fmla="*/ 73 h 176"/>
              <a:gd name="T4" fmla="*/ 88 w 176"/>
              <a:gd name="T5" fmla="*/ 111 h 176"/>
              <a:gd name="T6" fmla="*/ 47 w 176"/>
              <a:gd name="T7" fmla="*/ 73 h 176"/>
              <a:gd name="T8" fmla="*/ 44 w 176"/>
              <a:gd name="T9" fmla="*/ 72 h 176"/>
              <a:gd name="T10" fmla="*/ 40 w 176"/>
              <a:gd name="T11" fmla="*/ 76 h 176"/>
              <a:gd name="T12" fmla="*/ 41 w 176"/>
              <a:gd name="T13" fmla="*/ 79 h 176"/>
              <a:gd name="T14" fmla="*/ 85 w 176"/>
              <a:gd name="T15" fmla="*/ 119 h 176"/>
              <a:gd name="T16" fmla="*/ 88 w 176"/>
              <a:gd name="T17" fmla="*/ 120 h 176"/>
              <a:gd name="T18" fmla="*/ 91 w 176"/>
              <a:gd name="T19" fmla="*/ 119 h 176"/>
              <a:gd name="T20" fmla="*/ 135 w 176"/>
              <a:gd name="T21" fmla="*/ 79 h 176"/>
              <a:gd name="T22" fmla="*/ 136 w 176"/>
              <a:gd name="T23" fmla="*/ 76 h 176"/>
              <a:gd name="T24" fmla="*/ 132 w 176"/>
              <a:gd name="T25" fmla="*/ 72 h 176"/>
              <a:gd name="T26" fmla="*/ 88 w 176"/>
              <a:gd name="T27" fmla="*/ 0 h 176"/>
              <a:gd name="T28" fmla="*/ 0 w 176"/>
              <a:gd name="T29" fmla="*/ 88 h 176"/>
              <a:gd name="T30" fmla="*/ 88 w 176"/>
              <a:gd name="T31" fmla="*/ 176 h 176"/>
              <a:gd name="T32" fmla="*/ 176 w 176"/>
              <a:gd name="T33" fmla="*/ 88 h 176"/>
              <a:gd name="T34" fmla="*/ 88 w 176"/>
              <a:gd name="T35" fmla="*/ 0 h 176"/>
              <a:gd name="T36" fmla="*/ 88 w 176"/>
              <a:gd name="T37" fmla="*/ 168 h 176"/>
              <a:gd name="T38" fmla="*/ 8 w 176"/>
              <a:gd name="T39" fmla="*/ 88 h 176"/>
              <a:gd name="T40" fmla="*/ 88 w 176"/>
              <a:gd name="T41" fmla="*/ 8 h 176"/>
              <a:gd name="T42" fmla="*/ 168 w 176"/>
              <a:gd name="T43" fmla="*/ 88 h 176"/>
              <a:gd name="T44" fmla="*/ 88 w 176"/>
              <a:gd name="T4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176">
                <a:moveTo>
                  <a:pt x="132" y="72"/>
                </a:moveTo>
                <a:cubicBezTo>
                  <a:pt x="131" y="72"/>
                  <a:pt x="130" y="72"/>
                  <a:pt x="129" y="73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47" y="73"/>
                  <a:pt x="47" y="73"/>
                  <a:pt x="47" y="73"/>
                </a:cubicBezTo>
                <a:cubicBezTo>
                  <a:pt x="46" y="72"/>
                  <a:pt x="45" y="72"/>
                  <a:pt x="44" y="72"/>
                </a:cubicBezTo>
                <a:cubicBezTo>
                  <a:pt x="42" y="72"/>
                  <a:pt x="40" y="74"/>
                  <a:pt x="40" y="76"/>
                </a:cubicBezTo>
                <a:cubicBezTo>
                  <a:pt x="40" y="77"/>
                  <a:pt x="40" y="78"/>
                  <a:pt x="41" y="79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86" y="120"/>
                  <a:pt x="87" y="120"/>
                  <a:pt x="88" y="120"/>
                </a:cubicBezTo>
                <a:cubicBezTo>
                  <a:pt x="89" y="120"/>
                  <a:pt x="90" y="120"/>
                  <a:pt x="91" y="119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6" y="78"/>
                  <a:pt x="136" y="77"/>
                  <a:pt x="136" y="76"/>
                </a:cubicBezTo>
                <a:cubicBezTo>
                  <a:pt x="136" y="74"/>
                  <a:pt x="134" y="72"/>
                  <a:pt x="132" y="7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9"/>
          <p:cNvSpPr>
            <a:spLocks noEditPoints="1"/>
          </p:cNvSpPr>
          <p:nvPr/>
        </p:nvSpPr>
        <p:spPr bwMode="auto">
          <a:xfrm>
            <a:off x="2620963" y="4037013"/>
            <a:ext cx="439738" cy="441325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91 w 176"/>
              <a:gd name="T21" fmla="*/ 57 h 176"/>
              <a:gd name="T22" fmla="*/ 88 w 176"/>
              <a:gd name="T23" fmla="*/ 56 h 176"/>
              <a:gd name="T24" fmla="*/ 85 w 176"/>
              <a:gd name="T25" fmla="*/ 57 h 176"/>
              <a:gd name="T26" fmla="*/ 41 w 176"/>
              <a:gd name="T27" fmla="*/ 97 h 176"/>
              <a:gd name="T28" fmla="*/ 40 w 176"/>
              <a:gd name="T29" fmla="*/ 100 h 176"/>
              <a:gd name="T30" fmla="*/ 44 w 176"/>
              <a:gd name="T31" fmla="*/ 104 h 176"/>
              <a:gd name="T32" fmla="*/ 47 w 176"/>
              <a:gd name="T33" fmla="*/ 103 h 176"/>
              <a:gd name="T34" fmla="*/ 88 w 176"/>
              <a:gd name="T35" fmla="*/ 65 h 176"/>
              <a:gd name="T36" fmla="*/ 129 w 176"/>
              <a:gd name="T37" fmla="*/ 103 h 176"/>
              <a:gd name="T38" fmla="*/ 132 w 176"/>
              <a:gd name="T39" fmla="*/ 104 h 176"/>
              <a:gd name="T40" fmla="*/ 136 w 176"/>
              <a:gd name="T41" fmla="*/ 100 h 176"/>
              <a:gd name="T42" fmla="*/ 135 w 176"/>
              <a:gd name="T43" fmla="*/ 97 h 176"/>
              <a:gd name="T44" fmla="*/ 91 w 176"/>
              <a:gd name="T45" fmla="*/ 5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91" y="57"/>
                </a:moveTo>
                <a:cubicBezTo>
                  <a:pt x="90" y="56"/>
                  <a:pt x="89" y="56"/>
                  <a:pt x="88" y="56"/>
                </a:cubicBezTo>
                <a:cubicBezTo>
                  <a:pt x="87" y="56"/>
                  <a:pt x="86" y="56"/>
                  <a:pt x="85" y="57"/>
                </a:cubicBezTo>
                <a:cubicBezTo>
                  <a:pt x="41" y="97"/>
                  <a:pt x="41" y="97"/>
                  <a:pt x="41" y="97"/>
                </a:cubicBezTo>
                <a:cubicBezTo>
                  <a:pt x="40" y="98"/>
                  <a:pt x="40" y="99"/>
                  <a:pt x="40" y="100"/>
                </a:cubicBezTo>
                <a:cubicBezTo>
                  <a:pt x="40" y="102"/>
                  <a:pt x="42" y="104"/>
                  <a:pt x="44" y="104"/>
                </a:cubicBezTo>
                <a:cubicBezTo>
                  <a:pt x="45" y="104"/>
                  <a:pt x="46" y="104"/>
                  <a:pt x="47" y="103"/>
                </a:cubicBezTo>
                <a:cubicBezTo>
                  <a:pt x="88" y="65"/>
                  <a:pt x="88" y="65"/>
                  <a:pt x="88" y="65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4"/>
                  <a:pt x="131" y="104"/>
                  <a:pt x="132" y="104"/>
                </a:cubicBezTo>
                <a:cubicBezTo>
                  <a:pt x="134" y="104"/>
                  <a:pt x="136" y="102"/>
                  <a:pt x="136" y="100"/>
                </a:cubicBezTo>
                <a:cubicBezTo>
                  <a:pt x="136" y="99"/>
                  <a:pt x="136" y="98"/>
                  <a:pt x="135" y="97"/>
                </a:cubicBezTo>
                <a:lnTo>
                  <a:pt x="91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0"/>
          <p:cNvSpPr>
            <a:spLocks noEditPoints="1"/>
          </p:cNvSpPr>
          <p:nvPr/>
        </p:nvSpPr>
        <p:spPr bwMode="auto">
          <a:xfrm>
            <a:off x="3460750" y="4037013"/>
            <a:ext cx="441325" cy="441325"/>
          </a:xfrm>
          <a:custGeom>
            <a:avLst/>
            <a:gdLst>
              <a:gd name="T0" fmla="*/ 104 w 176"/>
              <a:gd name="T1" fmla="*/ 44 h 176"/>
              <a:gd name="T2" fmla="*/ 100 w 176"/>
              <a:gd name="T3" fmla="*/ 40 h 176"/>
              <a:gd name="T4" fmla="*/ 97 w 176"/>
              <a:gd name="T5" fmla="*/ 41 h 176"/>
              <a:gd name="T6" fmla="*/ 57 w 176"/>
              <a:gd name="T7" fmla="*/ 85 h 176"/>
              <a:gd name="T8" fmla="*/ 56 w 176"/>
              <a:gd name="T9" fmla="*/ 88 h 176"/>
              <a:gd name="T10" fmla="*/ 57 w 176"/>
              <a:gd name="T11" fmla="*/ 91 h 176"/>
              <a:gd name="T12" fmla="*/ 97 w 176"/>
              <a:gd name="T13" fmla="*/ 135 h 176"/>
              <a:gd name="T14" fmla="*/ 100 w 176"/>
              <a:gd name="T15" fmla="*/ 136 h 176"/>
              <a:gd name="T16" fmla="*/ 104 w 176"/>
              <a:gd name="T17" fmla="*/ 132 h 176"/>
              <a:gd name="T18" fmla="*/ 103 w 176"/>
              <a:gd name="T19" fmla="*/ 129 h 176"/>
              <a:gd name="T20" fmla="*/ 65 w 176"/>
              <a:gd name="T21" fmla="*/ 88 h 176"/>
              <a:gd name="T22" fmla="*/ 103 w 176"/>
              <a:gd name="T23" fmla="*/ 47 h 176"/>
              <a:gd name="T24" fmla="*/ 104 w 176"/>
              <a:gd name="T25" fmla="*/ 44 h 176"/>
              <a:gd name="T26" fmla="*/ 88 w 176"/>
              <a:gd name="T27" fmla="*/ 0 h 176"/>
              <a:gd name="T28" fmla="*/ 0 w 176"/>
              <a:gd name="T29" fmla="*/ 88 h 176"/>
              <a:gd name="T30" fmla="*/ 88 w 176"/>
              <a:gd name="T31" fmla="*/ 176 h 176"/>
              <a:gd name="T32" fmla="*/ 176 w 176"/>
              <a:gd name="T33" fmla="*/ 88 h 176"/>
              <a:gd name="T34" fmla="*/ 88 w 176"/>
              <a:gd name="T35" fmla="*/ 0 h 176"/>
              <a:gd name="T36" fmla="*/ 88 w 176"/>
              <a:gd name="T37" fmla="*/ 168 h 176"/>
              <a:gd name="T38" fmla="*/ 8 w 176"/>
              <a:gd name="T39" fmla="*/ 88 h 176"/>
              <a:gd name="T40" fmla="*/ 88 w 176"/>
              <a:gd name="T41" fmla="*/ 8 h 176"/>
              <a:gd name="T42" fmla="*/ 168 w 176"/>
              <a:gd name="T43" fmla="*/ 88 h 176"/>
              <a:gd name="T44" fmla="*/ 88 w 176"/>
              <a:gd name="T4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176">
                <a:moveTo>
                  <a:pt x="104" y="44"/>
                </a:moveTo>
                <a:cubicBezTo>
                  <a:pt x="104" y="42"/>
                  <a:pt x="102" y="40"/>
                  <a:pt x="100" y="40"/>
                </a:cubicBezTo>
                <a:cubicBezTo>
                  <a:pt x="99" y="40"/>
                  <a:pt x="98" y="40"/>
                  <a:pt x="97" y="41"/>
                </a:cubicBezTo>
                <a:cubicBezTo>
                  <a:pt x="57" y="85"/>
                  <a:pt x="57" y="85"/>
                  <a:pt x="57" y="85"/>
                </a:cubicBezTo>
                <a:cubicBezTo>
                  <a:pt x="56" y="86"/>
                  <a:pt x="56" y="87"/>
                  <a:pt x="56" y="88"/>
                </a:cubicBezTo>
                <a:cubicBezTo>
                  <a:pt x="56" y="89"/>
                  <a:pt x="56" y="90"/>
                  <a:pt x="57" y="91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8" y="136"/>
                  <a:pt x="99" y="136"/>
                  <a:pt x="100" y="136"/>
                </a:cubicBezTo>
                <a:cubicBezTo>
                  <a:pt x="102" y="136"/>
                  <a:pt x="104" y="134"/>
                  <a:pt x="104" y="132"/>
                </a:cubicBezTo>
                <a:cubicBezTo>
                  <a:pt x="104" y="131"/>
                  <a:pt x="104" y="130"/>
                  <a:pt x="103" y="129"/>
                </a:cubicBezTo>
                <a:cubicBezTo>
                  <a:pt x="65" y="88"/>
                  <a:pt x="65" y="88"/>
                  <a:pt x="65" y="88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4" y="46"/>
                  <a:pt x="104" y="45"/>
                  <a:pt x="104" y="44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1"/>
          <p:cNvSpPr>
            <a:spLocks noEditPoints="1"/>
          </p:cNvSpPr>
          <p:nvPr/>
        </p:nvSpPr>
        <p:spPr bwMode="auto">
          <a:xfrm>
            <a:off x="4302125" y="4037013"/>
            <a:ext cx="439738" cy="441325"/>
          </a:xfrm>
          <a:custGeom>
            <a:avLst/>
            <a:gdLst>
              <a:gd name="T0" fmla="*/ 79 w 176"/>
              <a:gd name="T1" fmla="*/ 41 h 176"/>
              <a:gd name="T2" fmla="*/ 76 w 176"/>
              <a:gd name="T3" fmla="*/ 40 h 176"/>
              <a:gd name="T4" fmla="*/ 72 w 176"/>
              <a:gd name="T5" fmla="*/ 44 h 176"/>
              <a:gd name="T6" fmla="*/ 73 w 176"/>
              <a:gd name="T7" fmla="*/ 47 h 176"/>
              <a:gd name="T8" fmla="*/ 111 w 176"/>
              <a:gd name="T9" fmla="*/ 88 h 176"/>
              <a:gd name="T10" fmla="*/ 73 w 176"/>
              <a:gd name="T11" fmla="*/ 129 h 176"/>
              <a:gd name="T12" fmla="*/ 72 w 176"/>
              <a:gd name="T13" fmla="*/ 132 h 176"/>
              <a:gd name="T14" fmla="*/ 76 w 176"/>
              <a:gd name="T15" fmla="*/ 136 h 176"/>
              <a:gd name="T16" fmla="*/ 79 w 176"/>
              <a:gd name="T17" fmla="*/ 135 h 176"/>
              <a:gd name="T18" fmla="*/ 119 w 176"/>
              <a:gd name="T19" fmla="*/ 91 h 176"/>
              <a:gd name="T20" fmla="*/ 120 w 176"/>
              <a:gd name="T21" fmla="*/ 88 h 176"/>
              <a:gd name="T22" fmla="*/ 119 w 176"/>
              <a:gd name="T23" fmla="*/ 85 h 176"/>
              <a:gd name="T24" fmla="*/ 79 w 176"/>
              <a:gd name="T25" fmla="*/ 41 h 176"/>
              <a:gd name="T26" fmla="*/ 88 w 176"/>
              <a:gd name="T27" fmla="*/ 0 h 176"/>
              <a:gd name="T28" fmla="*/ 0 w 176"/>
              <a:gd name="T29" fmla="*/ 88 h 176"/>
              <a:gd name="T30" fmla="*/ 88 w 176"/>
              <a:gd name="T31" fmla="*/ 176 h 176"/>
              <a:gd name="T32" fmla="*/ 176 w 176"/>
              <a:gd name="T33" fmla="*/ 88 h 176"/>
              <a:gd name="T34" fmla="*/ 88 w 176"/>
              <a:gd name="T35" fmla="*/ 0 h 176"/>
              <a:gd name="T36" fmla="*/ 88 w 176"/>
              <a:gd name="T37" fmla="*/ 168 h 176"/>
              <a:gd name="T38" fmla="*/ 8 w 176"/>
              <a:gd name="T39" fmla="*/ 88 h 176"/>
              <a:gd name="T40" fmla="*/ 88 w 176"/>
              <a:gd name="T41" fmla="*/ 8 h 176"/>
              <a:gd name="T42" fmla="*/ 168 w 176"/>
              <a:gd name="T43" fmla="*/ 88 h 176"/>
              <a:gd name="T44" fmla="*/ 88 w 176"/>
              <a:gd name="T45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176">
                <a:moveTo>
                  <a:pt x="79" y="41"/>
                </a:moveTo>
                <a:cubicBezTo>
                  <a:pt x="78" y="40"/>
                  <a:pt x="77" y="40"/>
                  <a:pt x="76" y="40"/>
                </a:cubicBezTo>
                <a:cubicBezTo>
                  <a:pt x="74" y="40"/>
                  <a:pt x="72" y="42"/>
                  <a:pt x="72" y="44"/>
                </a:cubicBezTo>
                <a:cubicBezTo>
                  <a:pt x="72" y="45"/>
                  <a:pt x="72" y="46"/>
                  <a:pt x="73" y="47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73" y="129"/>
                  <a:pt x="73" y="129"/>
                  <a:pt x="73" y="129"/>
                </a:cubicBezTo>
                <a:cubicBezTo>
                  <a:pt x="72" y="130"/>
                  <a:pt x="72" y="131"/>
                  <a:pt x="72" y="132"/>
                </a:cubicBezTo>
                <a:cubicBezTo>
                  <a:pt x="72" y="134"/>
                  <a:pt x="74" y="136"/>
                  <a:pt x="76" y="136"/>
                </a:cubicBezTo>
                <a:cubicBezTo>
                  <a:pt x="77" y="136"/>
                  <a:pt x="78" y="136"/>
                  <a:pt x="79" y="135"/>
                </a:cubicBezTo>
                <a:cubicBezTo>
                  <a:pt x="119" y="91"/>
                  <a:pt x="119" y="91"/>
                  <a:pt x="119" y="91"/>
                </a:cubicBezTo>
                <a:cubicBezTo>
                  <a:pt x="120" y="90"/>
                  <a:pt x="120" y="89"/>
                  <a:pt x="120" y="88"/>
                </a:cubicBezTo>
                <a:cubicBezTo>
                  <a:pt x="120" y="87"/>
                  <a:pt x="120" y="86"/>
                  <a:pt x="119" y="85"/>
                </a:cubicBezTo>
                <a:lnTo>
                  <a:pt x="79" y="41"/>
                </a:lnTo>
                <a:close/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2"/>
          <p:cNvSpPr>
            <a:spLocks noEditPoints="1"/>
          </p:cNvSpPr>
          <p:nvPr/>
        </p:nvSpPr>
        <p:spPr bwMode="auto">
          <a:xfrm>
            <a:off x="5141913" y="4037013"/>
            <a:ext cx="439738" cy="441325"/>
          </a:xfrm>
          <a:custGeom>
            <a:avLst/>
            <a:gdLst>
              <a:gd name="T0" fmla="*/ 56 w 176"/>
              <a:gd name="T1" fmla="*/ 80 h 176"/>
              <a:gd name="T2" fmla="*/ 52 w 176"/>
              <a:gd name="T3" fmla="*/ 84 h 176"/>
              <a:gd name="T4" fmla="*/ 53 w 176"/>
              <a:gd name="T5" fmla="*/ 87 h 176"/>
              <a:gd name="T6" fmla="*/ 85 w 176"/>
              <a:gd name="T7" fmla="*/ 119 h 176"/>
              <a:gd name="T8" fmla="*/ 88 w 176"/>
              <a:gd name="T9" fmla="*/ 120 h 176"/>
              <a:gd name="T10" fmla="*/ 91 w 176"/>
              <a:gd name="T11" fmla="*/ 119 h 176"/>
              <a:gd name="T12" fmla="*/ 123 w 176"/>
              <a:gd name="T13" fmla="*/ 87 h 176"/>
              <a:gd name="T14" fmla="*/ 124 w 176"/>
              <a:gd name="T15" fmla="*/ 84 h 176"/>
              <a:gd name="T16" fmla="*/ 120 w 176"/>
              <a:gd name="T17" fmla="*/ 80 h 176"/>
              <a:gd name="T18" fmla="*/ 117 w 176"/>
              <a:gd name="T19" fmla="*/ 81 h 176"/>
              <a:gd name="T20" fmla="*/ 92 w 176"/>
              <a:gd name="T21" fmla="*/ 106 h 176"/>
              <a:gd name="T22" fmla="*/ 92 w 176"/>
              <a:gd name="T23" fmla="*/ 4 h 176"/>
              <a:gd name="T24" fmla="*/ 88 w 176"/>
              <a:gd name="T25" fmla="*/ 0 h 176"/>
              <a:gd name="T26" fmla="*/ 84 w 176"/>
              <a:gd name="T27" fmla="*/ 4 h 176"/>
              <a:gd name="T28" fmla="*/ 84 w 176"/>
              <a:gd name="T29" fmla="*/ 106 h 176"/>
              <a:gd name="T30" fmla="*/ 59 w 176"/>
              <a:gd name="T31" fmla="*/ 81 h 176"/>
              <a:gd name="T32" fmla="*/ 56 w 176"/>
              <a:gd name="T33" fmla="*/ 80 h 176"/>
              <a:gd name="T34" fmla="*/ 106 w 176"/>
              <a:gd name="T35" fmla="*/ 2 h 176"/>
              <a:gd name="T36" fmla="*/ 104 w 176"/>
              <a:gd name="T37" fmla="*/ 1 h 176"/>
              <a:gd name="T38" fmla="*/ 100 w 176"/>
              <a:gd name="T39" fmla="*/ 5 h 176"/>
              <a:gd name="T40" fmla="*/ 104 w 176"/>
              <a:gd name="T41" fmla="*/ 9 h 176"/>
              <a:gd name="T42" fmla="*/ 104 w 176"/>
              <a:gd name="T43" fmla="*/ 10 h 176"/>
              <a:gd name="T44" fmla="*/ 168 w 176"/>
              <a:gd name="T45" fmla="*/ 88 h 176"/>
              <a:gd name="T46" fmla="*/ 88 w 176"/>
              <a:gd name="T47" fmla="*/ 168 h 176"/>
              <a:gd name="T48" fmla="*/ 8 w 176"/>
              <a:gd name="T49" fmla="*/ 88 h 176"/>
              <a:gd name="T50" fmla="*/ 72 w 176"/>
              <a:gd name="T51" fmla="*/ 10 h 176"/>
              <a:gd name="T52" fmla="*/ 72 w 176"/>
              <a:gd name="T53" fmla="*/ 9 h 176"/>
              <a:gd name="T54" fmla="*/ 76 w 176"/>
              <a:gd name="T55" fmla="*/ 5 h 176"/>
              <a:gd name="T56" fmla="*/ 72 w 176"/>
              <a:gd name="T57" fmla="*/ 1 h 176"/>
              <a:gd name="T58" fmla="*/ 70 w 176"/>
              <a:gd name="T59" fmla="*/ 2 h 176"/>
              <a:gd name="T60" fmla="*/ 0 w 176"/>
              <a:gd name="T61" fmla="*/ 88 h 176"/>
              <a:gd name="T62" fmla="*/ 88 w 176"/>
              <a:gd name="T63" fmla="*/ 176 h 176"/>
              <a:gd name="T64" fmla="*/ 176 w 176"/>
              <a:gd name="T65" fmla="*/ 88 h 176"/>
              <a:gd name="T66" fmla="*/ 106 w 176"/>
              <a:gd name="T67" fmla="*/ 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176">
                <a:moveTo>
                  <a:pt x="56" y="80"/>
                </a:moveTo>
                <a:cubicBezTo>
                  <a:pt x="54" y="80"/>
                  <a:pt x="52" y="82"/>
                  <a:pt x="52" y="84"/>
                </a:cubicBezTo>
                <a:cubicBezTo>
                  <a:pt x="52" y="85"/>
                  <a:pt x="52" y="86"/>
                  <a:pt x="53" y="87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86" y="120"/>
                  <a:pt x="87" y="120"/>
                  <a:pt x="88" y="120"/>
                </a:cubicBezTo>
                <a:cubicBezTo>
                  <a:pt x="89" y="120"/>
                  <a:pt x="90" y="120"/>
                  <a:pt x="91" y="119"/>
                </a:cubicBezTo>
                <a:cubicBezTo>
                  <a:pt x="123" y="87"/>
                  <a:pt x="123" y="87"/>
                  <a:pt x="123" y="87"/>
                </a:cubicBezTo>
                <a:cubicBezTo>
                  <a:pt x="124" y="86"/>
                  <a:pt x="124" y="85"/>
                  <a:pt x="124" y="84"/>
                </a:cubicBezTo>
                <a:cubicBezTo>
                  <a:pt x="124" y="82"/>
                  <a:pt x="122" y="80"/>
                  <a:pt x="120" y="80"/>
                </a:cubicBezTo>
                <a:cubicBezTo>
                  <a:pt x="119" y="80"/>
                  <a:pt x="118" y="80"/>
                  <a:pt x="117" y="81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2" y="4"/>
                  <a:pt x="92" y="4"/>
                  <a:pt x="92" y="4"/>
                </a:cubicBezTo>
                <a:cubicBezTo>
                  <a:pt x="92" y="2"/>
                  <a:pt x="90" y="0"/>
                  <a:pt x="88" y="0"/>
                </a:cubicBezTo>
                <a:cubicBezTo>
                  <a:pt x="86" y="0"/>
                  <a:pt x="84" y="2"/>
                  <a:pt x="84" y="4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59" y="81"/>
                  <a:pt x="59" y="81"/>
                  <a:pt x="59" y="81"/>
                </a:cubicBezTo>
                <a:cubicBezTo>
                  <a:pt x="58" y="80"/>
                  <a:pt x="57" y="80"/>
                  <a:pt x="56" y="80"/>
                </a:cubicBezTo>
                <a:moveTo>
                  <a:pt x="106" y="2"/>
                </a:moveTo>
                <a:cubicBezTo>
                  <a:pt x="105" y="2"/>
                  <a:pt x="105" y="1"/>
                  <a:pt x="104" y="1"/>
                </a:cubicBezTo>
                <a:cubicBezTo>
                  <a:pt x="102" y="1"/>
                  <a:pt x="100" y="3"/>
                  <a:pt x="100" y="5"/>
                </a:cubicBezTo>
                <a:cubicBezTo>
                  <a:pt x="100" y="8"/>
                  <a:pt x="102" y="9"/>
                  <a:pt x="104" y="9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41" y="17"/>
                  <a:pt x="168" y="49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cubicBezTo>
                  <a:pt x="44" y="168"/>
                  <a:pt x="8" y="132"/>
                  <a:pt x="8" y="88"/>
                </a:cubicBezTo>
                <a:cubicBezTo>
                  <a:pt x="8" y="49"/>
                  <a:pt x="35" y="17"/>
                  <a:pt x="72" y="10"/>
                </a:cubicBezTo>
                <a:cubicBezTo>
                  <a:pt x="72" y="9"/>
                  <a:pt x="72" y="9"/>
                  <a:pt x="72" y="9"/>
                </a:cubicBezTo>
                <a:cubicBezTo>
                  <a:pt x="74" y="9"/>
                  <a:pt x="76" y="8"/>
                  <a:pt x="76" y="5"/>
                </a:cubicBezTo>
                <a:cubicBezTo>
                  <a:pt x="76" y="3"/>
                  <a:pt x="74" y="1"/>
                  <a:pt x="72" y="1"/>
                </a:cubicBezTo>
                <a:cubicBezTo>
                  <a:pt x="71" y="1"/>
                  <a:pt x="71" y="2"/>
                  <a:pt x="70" y="2"/>
                </a:cubicBezTo>
                <a:cubicBezTo>
                  <a:pt x="30" y="10"/>
                  <a:pt x="0" y="45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45"/>
                  <a:pt x="146" y="10"/>
                  <a:pt x="106" y="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3"/>
          <p:cNvSpPr>
            <a:spLocks noEditPoints="1"/>
          </p:cNvSpPr>
          <p:nvPr/>
        </p:nvSpPr>
        <p:spPr bwMode="auto">
          <a:xfrm>
            <a:off x="5981700" y="4137025"/>
            <a:ext cx="441325" cy="241300"/>
          </a:xfrm>
          <a:custGeom>
            <a:avLst/>
            <a:gdLst>
              <a:gd name="T0" fmla="*/ 176 w 176"/>
              <a:gd name="T1" fmla="*/ 4 h 96"/>
              <a:gd name="T2" fmla="*/ 172 w 176"/>
              <a:gd name="T3" fmla="*/ 0 h 96"/>
              <a:gd name="T4" fmla="*/ 4 w 176"/>
              <a:gd name="T5" fmla="*/ 0 h 96"/>
              <a:gd name="T6" fmla="*/ 0 w 176"/>
              <a:gd name="T7" fmla="*/ 4 h 96"/>
              <a:gd name="T8" fmla="*/ 1 w 176"/>
              <a:gd name="T9" fmla="*/ 7 h 96"/>
              <a:gd name="T10" fmla="*/ 1 w 176"/>
              <a:gd name="T11" fmla="*/ 7 h 96"/>
              <a:gd name="T12" fmla="*/ 85 w 176"/>
              <a:gd name="T13" fmla="*/ 95 h 96"/>
              <a:gd name="T14" fmla="*/ 85 w 176"/>
              <a:gd name="T15" fmla="*/ 95 h 96"/>
              <a:gd name="T16" fmla="*/ 88 w 176"/>
              <a:gd name="T17" fmla="*/ 96 h 96"/>
              <a:gd name="T18" fmla="*/ 91 w 176"/>
              <a:gd name="T19" fmla="*/ 95 h 96"/>
              <a:gd name="T20" fmla="*/ 91 w 176"/>
              <a:gd name="T21" fmla="*/ 95 h 96"/>
              <a:gd name="T22" fmla="*/ 175 w 176"/>
              <a:gd name="T23" fmla="*/ 7 h 96"/>
              <a:gd name="T24" fmla="*/ 175 w 176"/>
              <a:gd name="T25" fmla="*/ 7 h 96"/>
              <a:gd name="T26" fmla="*/ 176 w 176"/>
              <a:gd name="T27" fmla="*/ 4 h 96"/>
              <a:gd name="T28" fmla="*/ 88 w 176"/>
              <a:gd name="T29" fmla="*/ 86 h 96"/>
              <a:gd name="T30" fmla="*/ 13 w 176"/>
              <a:gd name="T31" fmla="*/ 8 h 96"/>
              <a:gd name="T32" fmla="*/ 163 w 176"/>
              <a:gd name="T33" fmla="*/ 8 h 96"/>
              <a:gd name="T34" fmla="*/ 88 w 176"/>
              <a:gd name="T35" fmla="*/ 8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6" h="96">
                <a:moveTo>
                  <a:pt x="176" y="4"/>
                </a:moveTo>
                <a:cubicBezTo>
                  <a:pt x="176" y="2"/>
                  <a:pt x="174" y="0"/>
                  <a:pt x="17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85" y="95"/>
                  <a:pt x="85" y="95"/>
                  <a:pt x="85" y="95"/>
                </a:cubicBezTo>
                <a:cubicBezTo>
                  <a:pt x="85" y="95"/>
                  <a:pt x="85" y="95"/>
                  <a:pt x="85" y="95"/>
                </a:cubicBezTo>
                <a:cubicBezTo>
                  <a:pt x="86" y="96"/>
                  <a:pt x="87" y="96"/>
                  <a:pt x="88" y="96"/>
                </a:cubicBezTo>
                <a:cubicBezTo>
                  <a:pt x="89" y="96"/>
                  <a:pt x="90" y="96"/>
                  <a:pt x="91" y="95"/>
                </a:cubicBezTo>
                <a:cubicBezTo>
                  <a:pt x="91" y="95"/>
                  <a:pt x="91" y="95"/>
                  <a:pt x="91" y="95"/>
                </a:cubicBezTo>
                <a:cubicBezTo>
                  <a:pt x="175" y="7"/>
                  <a:pt x="175" y="7"/>
                  <a:pt x="175" y="7"/>
                </a:cubicBezTo>
                <a:cubicBezTo>
                  <a:pt x="175" y="7"/>
                  <a:pt x="175" y="7"/>
                  <a:pt x="175" y="7"/>
                </a:cubicBezTo>
                <a:cubicBezTo>
                  <a:pt x="176" y="6"/>
                  <a:pt x="176" y="5"/>
                  <a:pt x="176" y="4"/>
                </a:cubicBezTo>
                <a:moveTo>
                  <a:pt x="88" y="86"/>
                </a:moveTo>
                <a:cubicBezTo>
                  <a:pt x="13" y="8"/>
                  <a:pt x="13" y="8"/>
                  <a:pt x="13" y="8"/>
                </a:cubicBezTo>
                <a:cubicBezTo>
                  <a:pt x="163" y="8"/>
                  <a:pt x="163" y="8"/>
                  <a:pt x="163" y="8"/>
                </a:cubicBezTo>
                <a:lnTo>
                  <a:pt x="88" y="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4"/>
          <p:cNvSpPr>
            <a:spLocks noEditPoints="1"/>
          </p:cNvSpPr>
          <p:nvPr/>
        </p:nvSpPr>
        <p:spPr bwMode="auto">
          <a:xfrm>
            <a:off x="6823075" y="4137025"/>
            <a:ext cx="439738" cy="241300"/>
          </a:xfrm>
          <a:custGeom>
            <a:avLst/>
            <a:gdLst>
              <a:gd name="T0" fmla="*/ 175 w 176"/>
              <a:gd name="T1" fmla="*/ 89 h 96"/>
              <a:gd name="T2" fmla="*/ 175 w 176"/>
              <a:gd name="T3" fmla="*/ 89 h 96"/>
              <a:gd name="T4" fmla="*/ 91 w 176"/>
              <a:gd name="T5" fmla="*/ 1 h 96"/>
              <a:gd name="T6" fmla="*/ 91 w 176"/>
              <a:gd name="T7" fmla="*/ 1 h 96"/>
              <a:gd name="T8" fmla="*/ 88 w 176"/>
              <a:gd name="T9" fmla="*/ 0 h 96"/>
              <a:gd name="T10" fmla="*/ 85 w 176"/>
              <a:gd name="T11" fmla="*/ 1 h 96"/>
              <a:gd name="T12" fmla="*/ 85 w 176"/>
              <a:gd name="T13" fmla="*/ 1 h 96"/>
              <a:gd name="T14" fmla="*/ 1 w 176"/>
              <a:gd name="T15" fmla="*/ 89 h 96"/>
              <a:gd name="T16" fmla="*/ 1 w 176"/>
              <a:gd name="T17" fmla="*/ 89 h 96"/>
              <a:gd name="T18" fmla="*/ 0 w 176"/>
              <a:gd name="T19" fmla="*/ 92 h 96"/>
              <a:gd name="T20" fmla="*/ 4 w 176"/>
              <a:gd name="T21" fmla="*/ 96 h 96"/>
              <a:gd name="T22" fmla="*/ 172 w 176"/>
              <a:gd name="T23" fmla="*/ 96 h 96"/>
              <a:gd name="T24" fmla="*/ 176 w 176"/>
              <a:gd name="T25" fmla="*/ 92 h 96"/>
              <a:gd name="T26" fmla="*/ 175 w 176"/>
              <a:gd name="T27" fmla="*/ 89 h 96"/>
              <a:gd name="T28" fmla="*/ 13 w 176"/>
              <a:gd name="T29" fmla="*/ 88 h 96"/>
              <a:gd name="T30" fmla="*/ 88 w 176"/>
              <a:gd name="T31" fmla="*/ 10 h 96"/>
              <a:gd name="T32" fmla="*/ 163 w 176"/>
              <a:gd name="T33" fmla="*/ 88 h 96"/>
              <a:gd name="T34" fmla="*/ 13 w 176"/>
              <a:gd name="T35" fmla="*/ 8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6" h="96">
                <a:moveTo>
                  <a:pt x="175" y="89"/>
                </a:moveTo>
                <a:cubicBezTo>
                  <a:pt x="175" y="89"/>
                  <a:pt x="175" y="89"/>
                  <a:pt x="175" y="89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1" y="1"/>
                  <a:pt x="91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7" y="0"/>
                  <a:pt x="86" y="0"/>
                  <a:pt x="85" y="1"/>
                </a:cubicBezTo>
                <a:cubicBezTo>
                  <a:pt x="85" y="1"/>
                  <a:pt x="85" y="1"/>
                  <a:pt x="85" y="1"/>
                </a:cubicBezTo>
                <a:cubicBezTo>
                  <a:pt x="1" y="89"/>
                  <a:pt x="1" y="89"/>
                  <a:pt x="1" y="89"/>
                </a:cubicBezTo>
                <a:cubicBezTo>
                  <a:pt x="1" y="89"/>
                  <a:pt x="1" y="89"/>
                  <a:pt x="1" y="89"/>
                </a:cubicBezTo>
                <a:cubicBezTo>
                  <a:pt x="0" y="90"/>
                  <a:pt x="0" y="91"/>
                  <a:pt x="0" y="92"/>
                </a:cubicBezTo>
                <a:cubicBezTo>
                  <a:pt x="0" y="94"/>
                  <a:pt x="2" y="96"/>
                  <a:pt x="4" y="96"/>
                </a:cubicBezTo>
                <a:cubicBezTo>
                  <a:pt x="172" y="96"/>
                  <a:pt x="172" y="96"/>
                  <a:pt x="172" y="96"/>
                </a:cubicBezTo>
                <a:cubicBezTo>
                  <a:pt x="174" y="96"/>
                  <a:pt x="176" y="94"/>
                  <a:pt x="176" y="92"/>
                </a:cubicBezTo>
                <a:cubicBezTo>
                  <a:pt x="176" y="91"/>
                  <a:pt x="176" y="90"/>
                  <a:pt x="175" y="89"/>
                </a:cubicBezTo>
                <a:moveTo>
                  <a:pt x="13" y="88"/>
                </a:moveTo>
                <a:cubicBezTo>
                  <a:pt x="88" y="10"/>
                  <a:pt x="88" y="10"/>
                  <a:pt x="88" y="10"/>
                </a:cubicBezTo>
                <a:cubicBezTo>
                  <a:pt x="163" y="88"/>
                  <a:pt x="163" y="88"/>
                  <a:pt x="163" y="88"/>
                </a:cubicBezTo>
                <a:lnTo>
                  <a:pt x="13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5"/>
          <p:cNvSpPr>
            <a:spLocks noEditPoints="1"/>
          </p:cNvSpPr>
          <p:nvPr/>
        </p:nvSpPr>
        <p:spPr bwMode="auto">
          <a:xfrm>
            <a:off x="7762875" y="4037013"/>
            <a:ext cx="239713" cy="441325"/>
          </a:xfrm>
          <a:custGeom>
            <a:avLst/>
            <a:gdLst>
              <a:gd name="T0" fmla="*/ 92 w 96"/>
              <a:gd name="T1" fmla="*/ 0 h 176"/>
              <a:gd name="T2" fmla="*/ 89 w 96"/>
              <a:gd name="T3" fmla="*/ 1 h 176"/>
              <a:gd name="T4" fmla="*/ 89 w 96"/>
              <a:gd name="T5" fmla="*/ 1 h 176"/>
              <a:gd name="T6" fmla="*/ 1 w 96"/>
              <a:gd name="T7" fmla="*/ 85 h 176"/>
              <a:gd name="T8" fmla="*/ 1 w 96"/>
              <a:gd name="T9" fmla="*/ 85 h 176"/>
              <a:gd name="T10" fmla="*/ 0 w 96"/>
              <a:gd name="T11" fmla="*/ 88 h 176"/>
              <a:gd name="T12" fmla="*/ 1 w 96"/>
              <a:gd name="T13" fmla="*/ 91 h 176"/>
              <a:gd name="T14" fmla="*/ 1 w 96"/>
              <a:gd name="T15" fmla="*/ 91 h 176"/>
              <a:gd name="T16" fmla="*/ 89 w 96"/>
              <a:gd name="T17" fmla="*/ 175 h 176"/>
              <a:gd name="T18" fmla="*/ 89 w 96"/>
              <a:gd name="T19" fmla="*/ 175 h 176"/>
              <a:gd name="T20" fmla="*/ 92 w 96"/>
              <a:gd name="T21" fmla="*/ 176 h 176"/>
              <a:gd name="T22" fmla="*/ 96 w 96"/>
              <a:gd name="T23" fmla="*/ 172 h 176"/>
              <a:gd name="T24" fmla="*/ 96 w 96"/>
              <a:gd name="T25" fmla="*/ 4 h 176"/>
              <a:gd name="T26" fmla="*/ 92 w 96"/>
              <a:gd name="T27" fmla="*/ 0 h 176"/>
              <a:gd name="T28" fmla="*/ 88 w 96"/>
              <a:gd name="T29" fmla="*/ 163 h 176"/>
              <a:gd name="T30" fmla="*/ 10 w 96"/>
              <a:gd name="T31" fmla="*/ 88 h 176"/>
              <a:gd name="T32" fmla="*/ 88 w 96"/>
              <a:gd name="T33" fmla="*/ 13 h 176"/>
              <a:gd name="T34" fmla="*/ 88 w 96"/>
              <a:gd name="T35" fmla="*/ 16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6" h="176">
                <a:moveTo>
                  <a:pt x="92" y="0"/>
                </a:moveTo>
                <a:cubicBezTo>
                  <a:pt x="91" y="0"/>
                  <a:pt x="90" y="0"/>
                  <a:pt x="89" y="1"/>
                </a:cubicBezTo>
                <a:cubicBezTo>
                  <a:pt x="89" y="1"/>
                  <a:pt x="89" y="1"/>
                  <a:pt x="89" y="1"/>
                </a:cubicBezTo>
                <a:cubicBezTo>
                  <a:pt x="1" y="85"/>
                  <a:pt x="1" y="85"/>
                  <a:pt x="1" y="85"/>
                </a:cubicBezTo>
                <a:cubicBezTo>
                  <a:pt x="1" y="85"/>
                  <a:pt x="1" y="85"/>
                  <a:pt x="1" y="85"/>
                </a:cubicBezTo>
                <a:cubicBezTo>
                  <a:pt x="0" y="86"/>
                  <a:pt x="0" y="87"/>
                  <a:pt x="0" y="88"/>
                </a:cubicBezTo>
                <a:cubicBezTo>
                  <a:pt x="0" y="89"/>
                  <a:pt x="0" y="90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89" y="175"/>
                  <a:pt x="89" y="175"/>
                  <a:pt x="89" y="175"/>
                </a:cubicBezTo>
                <a:cubicBezTo>
                  <a:pt x="89" y="175"/>
                  <a:pt x="89" y="175"/>
                  <a:pt x="89" y="175"/>
                </a:cubicBezTo>
                <a:cubicBezTo>
                  <a:pt x="90" y="176"/>
                  <a:pt x="91" y="176"/>
                  <a:pt x="92" y="176"/>
                </a:cubicBezTo>
                <a:cubicBezTo>
                  <a:pt x="94" y="176"/>
                  <a:pt x="96" y="174"/>
                  <a:pt x="96" y="172"/>
                </a:cubicBezTo>
                <a:cubicBezTo>
                  <a:pt x="96" y="4"/>
                  <a:pt x="96" y="4"/>
                  <a:pt x="96" y="4"/>
                </a:cubicBezTo>
                <a:cubicBezTo>
                  <a:pt x="96" y="2"/>
                  <a:pt x="94" y="0"/>
                  <a:pt x="92" y="0"/>
                </a:cubicBezTo>
                <a:moveTo>
                  <a:pt x="88" y="163"/>
                </a:moveTo>
                <a:cubicBezTo>
                  <a:pt x="10" y="88"/>
                  <a:pt x="10" y="88"/>
                  <a:pt x="10" y="88"/>
                </a:cubicBezTo>
                <a:cubicBezTo>
                  <a:pt x="88" y="13"/>
                  <a:pt x="88" y="13"/>
                  <a:pt x="88" y="13"/>
                </a:cubicBezTo>
                <a:lnTo>
                  <a:pt x="88" y="1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6"/>
          <p:cNvSpPr>
            <a:spLocks noEditPoints="1"/>
          </p:cNvSpPr>
          <p:nvPr/>
        </p:nvSpPr>
        <p:spPr bwMode="auto">
          <a:xfrm>
            <a:off x="8602663" y="4037013"/>
            <a:ext cx="241300" cy="441325"/>
          </a:xfrm>
          <a:custGeom>
            <a:avLst/>
            <a:gdLst>
              <a:gd name="T0" fmla="*/ 96 w 96"/>
              <a:gd name="T1" fmla="*/ 88 h 176"/>
              <a:gd name="T2" fmla="*/ 95 w 96"/>
              <a:gd name="T3" fmla="*/ 85 h 176"/>
              <a:gd name="T4" fmla="*/ 95 w 96"/>
              <a:gd name="T5" fmla="*/ 85 h 176"/>
              <a:gd name="T6" fmla="*/ 7 w 96"/>
              <a:gd name="T7" fmla="*/ 1 h 176"/>
              <a:gd name="T8" fmla="*/ 7 w 96"/>
              <a:gd name="T9" fmla="*/ 1 h 176"/>
              <a:gd name="T10" fmla="*/ 4 w 96"/>
              <a:gd name="T11" fmla="*/ 0 h 176"/>
              <a:gd name="T12" fmla="*/ 0 w 96"/>
              <a:gd name="T13" fmla="*/ 4 h 176"/>
              <a:gd name="T14" fmla="*/ 0 w 96"/>
              <a:gd name="T15" fmla="*/ 172 h 176"/>
              <a:gd name="T16" fmla="*/ 4 w 96"/>
              <a:gd name="T17" fmla="*/ 176 h 176"/>
              <a:gd name="T18" fmla="*/ 7 w 96"/>
              <a:gd name="T19" fmla="*/ 175 h 176"/>
              <a:gd name="T20" fmla="*/ 7 w 96"/>
              <a:gd name="T21" fmla="*/ 175 h 176"/>
              <a:gd name="T22" fmla="*/ 95 w 96"/>
              <a:gd name="T23" fmla="*/ 91 h 176"/>
              <a:gd name="T24" fmla="*/ 95 w 96"/>
              <a:gd name="T25" fmla="*/ 91 h 176"/>
              <a:gd name="T26" fmla="*/ 96 w 96"/>
              <a:gd name="T27" fmla="*/ 88 h 176"/>
              <a:gd name="T28" fmla="*/ 8 w 96"/>
              <a:gd name="T29" fmla="*/ 163 h 176"/>
              <a:gd name="T30" fmla="*/ 8 w 96"/>
              <a:gd name="T31" fmla="*/ 13 h 176"/>
              <a:gd name="T32" fmla="*/ 86 w 96"/>
              <a:gd name="T33" fmla="*/ 88 h 176"/>
              <a:gd name="T34" fmla="*/ 8 w 96"/>
              <a:gd name="T35" fmla="*/ 16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6" h="176">
                <a:moveTo>
                  <a:pt x="96" y="88"/>
                </a:moveTo>
                <a:cubicBezTo>
                  <a:pt x="96" y="87"/>
                  <a:pt x="96" y="86"/>
                  <a:pt x="9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5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5" y="176"/>
                  <a:pt x="6" y="176"/>
                  <a:pt x="7" y="175"/>
                </a:cubicBezTo>
                <a:cubicBezTo>
                  <a:pt x="7" y="175"/>
                  <a:pt x="7" y="175"/>
                  <a:pt x="7" y="175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6" y="90"/>
                  <a:pt x="96" y="89"/>
                  <a:pt x="96" y="88"/>
                </a:cubicBezTo>
                <a:moveTo>
                  <a:pt x="8" y="163"/>
                </a:moveTo>
                <a:cubicBezTo>
                  <a:pt x="8" y="13"/>
                  <a:pt x="8" y="13"/>
                  <a:pt x="8" y="13"/>
                </a:cubicBezTo>
                <a:cubicBezTo>
                  <a:pt x="86" y="88"/>
                  <a:pt x="86" y="88"/>
                  <a:pt x="86" y="88"/>
                </a:cubicBezTo>
                <a:lnTo>
                  <a:pt x="8" y="1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7"/>
          <p:cNvSpPr>
            <a:spLocks/>
          </p:cNvSpPr>
          <p:nvPr/>
        </p:nvSpPr>
        <p:spPr bwMode="auto">
          <a:xfrm>
            <a:off x="9344025" y="4037013"/>
            <a:ext cx="439738" cy="441325"/>
          </a:xfrm>
          <a:custGeom>
            <a:avLst/>
            <a:gdLst>
              <a:gd name="T0" fmla="*/ 175 w 176"/>
              <a:gd name="T1" fmla="*/ 85 h 176"/>
              <a:gd name="T2" fmla="*/ 151 w 176"/>
              <a:gd name="T3" fmla="*/ 61 h 176"/>
              <a:gd name="T4" fmla="*/ 148 w 176"/>
              <a:gd name="T5" fmla="*/ 60 h 176"/>
              <a:gd name="T6" fmla="*/ 144 w 176"/>
              <a:gd name="T7" fmla="*/ 64 h 176"/>
              <a:gd name="T8" fmla="*/ 145 w 176"/>
              <a:gd name="T9" fmla="*/ 67 h 176"/>
              <a:gd name="T10" fmla="*/ 162 w 176"/>
              <a:gd name="T11" fmla="*/ 84 h 176"/>
              <a:gd name="T12" fmla="*/ 92 w 176"/>
              <a:gd name="T13" fmla="*/ 84 h 176"/>
              <a:gd name="T14" fmla="*/ 92 w 176"/>
              <a:gd name="T15" fmla="*/ 14 h 176"/>
              <a:gd name="T16" fmla="*/ 109 w 176"/>
              <a:gd name="T17" fmla="*/ 31 h 176"/>
              <a:gd name="T18" fmla="*/ 112 w 176"/>
              <a:gd name="T19" fmla="*/ 32 h 176"/>
              <a:gd name="T20" fmla="*/ 116 w 176"/>
              <a:gd name="T21" fmla="*/ 28 h 176"/>
              <a:gd name="T22" fmla="*/ 115 w 176"/>
              <a:gd name="T23" fmla="*/ 25 h 176"/>
              <a:gd name="T24" fmla="*/ 91 w 176"/>
              <a:gd name="T25" fmla="*/ 1 h 176"/>
              <a:gd name="T26" fmla="*/ 88 w 176"/>
              <a:gd name="T27" fmla="*/ 0 h 176"/>
              <a:gd name="T28" fmla="*/ 85 w 176"/>
              <a:gd name="T29" fmla="*/ 1 h 176"/>
              <a:gd name="T30" fmla="*/ 61 w 176"/>
              <a:gd name="T31" fmla="*/ 25 h 176"/>
              <a:gd name="T32" fmla="*/ 60 w 176"/>
              <a:gd name="T33" fmla="*/ 28 h 176"/>
              <a:gd name="T34" fmla="*/ 64 w 176"/>
              <a:gd name="T35" fmla="*/ 32 h 176"/>
              <a:gd name="T36" fmla="*/ 67 w 176"/>
              <a:gd name="T37" fmla="*/ 31 h 176"/>
              <a:gd name="T38" fmla="*/ 84 w 176"/>
              <a:gd name="T39" fmla="*/ 14 h 176"/>
              <a:gd name="T40" fmla="*/ 84 w 176"/>
              <a:gd name="T41" fmla="*/ 84 h 176"/>
              <a:gd name="T42" fmla="*/ 14 w 176"/>
              <a:gd name="T43" fmla="*/ 84 h 176"/>
              <a:gd name="T44" fmla="*/ 31 w 176"/>
              <a:gd name="T45" fmla="*/ 67 h 176"/>
              <a:gd name="T46" fmla="*/ 32 w 176"/>
              <a:gd name="T47" fmla="*/ 64 h 176"/>
              <a:gd name="T48" fmla="*/ 28 w 176"/>
              <a:gd name="T49" fmla="*/ 60 h 176"/>
              <a:gd name="T50" fmla="*/ 25 w 176"/>
              <a:gd name="T51" fmla="*/ 61 h 176"/>
              <a:gd name="T52" fmla="*/ 1 w 176"/>
              <a:gd name="T53" fmla="*/ 85 h 176"/>
              <a:gd name="T54" fmla="*/ 0 w 176"/>
              <a:gd name="T55" fmla="*/ 88 h 176"/>
              <a:gd name="T56" fmla="*/ 1 w 176"/>
              <a:gd name="T57" fmla="*/ 91 h 176"/>
              <a:gd name="T58" fmla="*/ 25 w 176"/>
              <a:gd name="T59" fmla="*/ 115 h 176"/>
              <a:gd name="T60" fmla="*/ 28 w 176"/>
              <a:gd name="T61" fmla="*/ 116 h 176"/>
              <a:gd name="T62" fmla="*/ 32 w 176"/>
              <a:gd name="T63" fmla="*/ 112 h 176"/>
              <a:gd name="T64" fmla="*/ 31 w 176"/>
              <a:gd name="T65" fmla="*/ 109 h 176"/>
              <a:gd name="T66" fmla="*/ 14 w 176"/>
              <a:gd name="T67" fmla="*/ 92 h 176"/>
              <a:gd name="T68" fmla="*/ 84 w 176"/>
              <a:gd name="T69" fmla="*/ 92 h 176"/>
              <a:gd name="T70" fmla="*/ 84 w 176"/>
              <a:gd name="T71" fmla="*/ 162 h 176"/>
              <a:gd name="T72" fmla="*/ 67 w 176"/>
              <a:gd name="T73" fmla="*/ 145 h 176"/>
              <a:gd name="T74" fmla="*/ 64 w 176"/>
              <a:gd name="T75" fmla="*/ 144 h 176"/>
              <a:gd name="T76" fmla="*/ 60 w 176"/>
              <a:gd name="T77" fmla="*/ 148 h 176"/>
              <a:gd name="T78" fmla="*/ 61 w 176"/>
              <a:gd name="T79" fmla="*/ 151 h 176"/>
              <a:gd name="T80" fmla="*/ 85 w 176"/>
              <a:gd name="T81" fmla="*/ 175 h 176"/>
              <a:gd name="T82" fmla="*/ 88 w 176"/>
              <a:gd name="T83" fmla="*/ 176 h 176"/>
              <a:gd name="T84" fmla="*/ 91 w 176"/>
              <a:gd name="T85" fmla="*/ 175 h 176"/>
              <a:gd name="T86" fmla="*/ 115 w 176"/>
              <a:gd name="T87" fmla="*/ 151 h 176"/>
              <a:gd name="T88" fmla="*/ 116 w 176"/>
              <a:gd name="T89" fmla="*/ 148 h 176"/>
              <a:gd name="T90" fmla="*/ 112 w 176"/>
              <a:gd name="T91" fmla="*/ 144 h 176"/>
              <a:gd name="T92" fmla="*/ 109 w 176"/>
              <a:gd name="T93" fmla="*/ 145 h 176"/>
              <a:gd name="T94" fmla="*/ 92 w 176"/>
              <a:gd name="T95" fmla="*/ 162 h 176"/>
              <a:gd name="T96" fmla="*/ 92 w 176"/>
              <a:gd name="T97" fmla="*/ 92 h 176"/>
              <a:gd name="T98" fmla="*/ 162 w 176"/>
              <a:gd name="T99" fmla="*/ 92 h 176"/>
              <a:gd name="T100" fmla="*/ 145 w 176"/>
              <a:gd name="T101" fmla="*/ 109 h 176"/>
              <a:gd name="T102" fmla="*/ 144 w 176"/>
              <a:gd name="T103" fmla="*/ 112 h 176"/>
              <a:gd name="T104" fmla="*/ 148 w 176"/>
              <a:gd name="T105" fmla="*/ 116 h 176"/>
              <a:gd name="T106" fmla="*/ 151 w 176"/>
              <a:gd name="T107" fmla="*/ 115 h 176"/>
              <a:gd name="T108" fmla="*/ 175 w 176"/>
              <a:gd name="T109" fmla="*/ 91 h 176"/>
              <a:gd name="T110" fmla="*/ 176 w 176"/>
              <a:gd name="T111" fmla="*/ 88 h 176"/>
              <a:gd name="T112" fmla="*/ 175 w 176"/>
              <a:gd name="T113" fmla="*/ 8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75" y="85"/>
                </a:moveTo>
                <a:cubicBezTo>
                  <a:pt x="151" y="61"/>
                  <a:pt x="151" y="61"/>
                  <a:pt x="151" y="61"/>
                </a:cubicBezTo>
                <a:cubicBezTo>
                  <a:pt x="150" y="60"/>
                  <a:pt x="149" y="60"/>
                  <a:pt x="148" y="60"/>
                </a:cubicBezTo>
                <a:cubicBezTo>
                  <a:pt x="146" y="60"/>
                  <a:pt x="144" y="62"/>
                  <a:pt x="144" y="64"/>
                </a:cubicBezTo>
                <a:cubicBezTo>
                  <a:pt x="144" y="65"/>
                  <a:pt x="144" y="66"/>
                  <a:pt x="145" y="67"/>
                </a:cubicBezTo>
                <a:cubicBezTo>
                  <a:pt x="162" y="84"/>
                  <a:pt x="162" y="84"/>
                  <a:pt x="16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92" y="14"/>
                  <a:pt x="92" y="14"/>
                  <a:pt x="92" y="14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10" y="32"/>
                  <a:pt x="111" y="32"/>
                  <a:pt x="112" y="32"/>
                </a:cubicBezTo>
                <a:cubicBezTo>
                  <a:pt x="114" y="32"/>
                  <a:pt x="116" y="30"/>
                  <a:pt x="116" y="28"/>
                </a:cubicBezTo>
                <a:cubicBezTo>
                  <a:pt x="116" y="27"/>
                  <a:pt x="116" y="26"/>
                  <a:pt x="115" y="25"/>
                </a:cubicBezTo>
                <a:cubicBezTo>
                  <a:pt x="91" y="1"/>
                  <a:pt x="91" y="1"/>
                  <a:pt x="91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7" y="0"/>
                  <a:pt x="86" y="0"/>
                  <a:pt x="85" y="1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6"/>
                  <a:pt x="60" y="27"/>
                  <a:pt x="60" y="28"/>
                </a:cubicBezTo>
                <a:cubicBezTo>
                  <a:pt x="60" y="30"/>
                  <a:pt x="62" y="32"/>
                  <a:pt x="64" y="32"/>
                </a:cubicBezTo>
                <a:cubicBezTo>
                  <a:pt x="65" y="32"/>
                  <a:pt x="66" y="32"/>
                  <a:pt x="67" y="31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84"/>
                  <a:pt x="84" y="84"/>
                  <a:pt x="84" y="84"/>
                </a:cubicBezTo>
                <a:cubicBezTo>
                  <a:pt x="14" y="84"/>
                  <a:pt x="14" y="84"/>
                  <a:pt x="14" y="84"/>
                </a:cubicBezTo>
                <a:cubicBezTo>
                  <a:pt x="31" y="67"/>
                  <a:pt x="31" y="67"/>
                  <a:pt x="31" y="67"/>
                </a:cubicBezTo>
                <a:cubicBezTo>
                  <a:pt x="32" y="66"/>
                  <a:pt x="32" y="65"/>
                  <a:pt x="32" y="64"/>
                </a:cubicBezTo>
                <a:cubicBezTo>
                  <a:pt x="32" y="62"/>
                  <a:pt x="30" y="60"/>
                  <a:pt x="28" y="60"/>
                </a:cubicBezTo>
                <a:cubicBezTo>
                  <a:pt x="27" y="60"/>
                  <a:pt x="26" y="60"/>
                  <a:pt x="25" y="61"/>
                </a:cubicBezTo>
                <a:cubicBezTo>
                  <a:pt x="1" y="85"/>
                  <a:pt x="1" y="85"/>
                  <a:pt x="1" y="85"/>
                </a:cubicBezTo>
                <a:cubicBezTo>
                  <a:pt x="0" y="86"/>
                  <a:pt x="0" y="87"/>
                  <a:pt x="0" y="88"/>
                </a:cubicBezTo>
                <a:cubicBezTo>
                  <a:pt x="0" y="89"/>
                  <a:pt x="0" y="90"/>
                  <a:pt x="1" y="91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26" y="116"/>
                  <a:pt x="27" y="116"/>
                  <a:pt x="28" y="116"/>
                </a:cubicBezTo>
                <a:cubicBezTo>
                  <a:pt x="30" y="116"/>
                  <a:pt x="32" y="114"/>
                  <a:pt x="32" y="112"/>
                </a:cubicBezTo>
                <a:cubicBezTo>
                  <a:pt x="32" y="111"/>
                  <a:pt x="32" y="110"/>
                  <a:pt x="31" y="109"/>
                </a:cubicBezTo>
                <a:cubicBezTo>
                  <a:pt x="14" y="92"/>
                  <a:pt x="14" y="92"/>
                  <a:pt x="14" y="92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66" y="144"/>
                  <a:pt x="65" y="144"/>
                  <a:pt x="64" y="144"/>
                </a:cubicBezTo>
                <a:cubicBezTo>
                  <a:pt x="62" y="144"/>
                  <a:pt x="60" y="146"/>
                  <a:pt x="60" y="148"/>
                </a:cubicBezTo>
                <a:cubicBezTo>
                  <a:pt x="60" y="149"/>
                  <a:pt x="60" y="150"/>
                  <a:pt x="61" y="151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6" y="176"/>
                  <a:pt x="87" y="176"/>
                  <a:pt x="88" y="176"/>
                </a:cubicBezTo>
                <a:cubicBezTo>
                  <a:pt x="89" y="176"/>
                  <a:pt x="90" y="176"/>
                  <a:pt x="91" y="175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116" y="150"/>
                  <a:pt x="116" y="149"/>
                  <a:pt x="116" y="148"/>
                </a:cubicBezTo>
                <a:cubicBezTo>
                  <a:pt x="116" y="146"/>
                  <a:pt x="114" y="144"/>
                  <a:pt x="112" y="144"/>
                </a:cubicBezTo>
                <a:cubicBezTo>
                  <a:pt x="111" y="144"/>
                  <a:pt x="110" y="144"/>
                  <a:pt x="109" y="145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92" y="92"/>
                  <a:pt x="92" y="92"/>
                  <a:pt x="92" y="92"/>
                </a:cubicBezTo>
                <a:cubicBezTo>
                  <a:pt x="162" y="92"/>
                  <a:pt x="162" y="92"/>
                  <a:pt x="162" y="92"/>
                </a:cubicBezTo>
                <a:cubicBezTo>
                  <a:pt x="145" y="109"/>
                  <a:pt x="145" y="109"/>
                  <a:pt x="145" y="109"/>
                </a:cubicBezTo>
                <a:cubicBezTo>
                  <a:pt x="144" y="110"/>
                  <a:pt x="144" y="111"/>
                  <a:pt x="144" y="112"/>
                </a:cubicBezTo>
                <a:cubicBezTo>
                  <a:pt x="144" y="114"/>
                  <a:pt x="146" y="116"/>
                  <a:pt x="148" y="116"/>
                </a:cubicBezTo>
                <a:cubicBezTo>
                  <a:pt x="149" y="116"/>
                  <a:pt x="150" y="116"/>
                  <a:pt x="151" y="115"/>
                </a:cubicBezTo>
                <a:cubicBezTo>
                  <a:pt x="175" y="91"/>
                  <a:pt x="175" y="91"/>
                  <a:pt x="175" y="91"/>
                </a:cubicBezTo>
                <a:cubicBezTo>
                  <a:pt x="176" y="90"/>
                  <a:pt x="176" y="89"/>
                  <a:pt x="176" y="88"/>
                </a:cubicBezTo>
                <a:cubicBezTo>
                  <a:pt x="176" y="87"/>
                  <a:pt x="176" y="86"/>
                  <a:pt x="175" y="85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8"/>
          <p:cNvSpPr>
            <a:spLocks noEditPoints="1"/>
          </p:cNvSpPr>
          <p:nvPr/>
        </p:nvSpPr>
        <p:spPr bwMode="auto">
          <a:xfrm>
            <a:off x="1781175" y="4878388"/>
            <a:ext cx="439738" cy="441325"/>
          </a:xfrm>
          <a:custGeom>
            <a:avLst/>
            <a:gdLst>
              <a:gd name="T0" fmla="*/ 132 w 176"/>
              <a:gd name="T1" fmla="*/ 64 h 176"/>
              <a:gd name="T2" fmla="*/ 129 w 176"/>
              <a:gd name="T3" fmla="*/ 65 h 176"/>
              <a:gd name="T4" fmla="*/ 129 w 176"/>
              <a:gd name="T5" fmla="*/ 65 h 176"/>
              <a:gd name="T6" fmla="*/ 88 w 176"/>
              <a:gd name="T7" fmla="*/ 103 h 176"/>
              <a:gd name="T8" fmla="*/ 47 w 176"/>
              <a:gd name="T9" fmla="*/ 65 h 176"/>
              <a:gd name="T10" fmla="*/ 47 w 176"/>
              <a:gd name="T11" fmla="*/ 65 h 176"/>
              <a:gd name="T12" fmla="*/ 44 w 176"/>
              <a:gd name="T13" fmla="*/ 64 h 176"/>
              <a:gd name="T14" fmla="*/ 40 w 176"/>
              <a:gd name="T15" fmla="*/ 68 h 176"/>
              <a:gd name="T16" fmla="*/ 41 w 176"/>
              <a:gd name="T17" fmla="*/ 71 h 176"/>
              <a:gd name="T18" fmla="*/ 41 w 176"/>
              <a:gd name="T19" fmla="*/ 71 h 176"/>
              <a:gd name="T20" fmla="*/ 85 w 176"/>
              <a:gd name="T21" fmla="*/ 111 h 176"/>
              <a:gd name="T22" fmla="*/ 85 w 176"/>
              <a:gd name="T23" fmla="*/ 111 h 176"/>
              <a:gd name="T24" fmla="*/ 88 w 176"/>
              <a:gd name="T25" fmla="*/ 112 h 176"/>
              <a:gd name="T26" fmla="*/ 91 w 176"/>
              <a:gd name="T27" fmla="*/ 111 h 176"/>
              <a:gd name="T28" fmla="*/ 91 w 176"/>
              <a:gd name="T29" fmla="*/ 111 h 176"/>
              <a:gd name="T30" fmla="*/ 135 w 176"/>
              <a:gd name="T31" fmla="*/ 71 h 176"/>
              <a:gd name="T32" fmla="*/ 135 w 176"/>
              <a:gd name="T33" fmla="*/ 71 h 176"/>
              <a:gd name="T34" fmla="*/ 136 w 176"/>
              <a:gd name="T35" fmla="*/ 68 h 176"/>
              <a:gd name="T36" fmla="*/ 132 w 176"/>
              <a:gd name="T37" fmla="*/ 64 h 176"/>
              <a:gd name="T38" fmla="*/ 160 w 176"/>
              <a:gd name="T39" fmla="*/ 0 h 176"/>
              <a:gd name="T40" fmla="*/ 16 w 176"/>
              <a:gd name="T41" fmla="*/ 0 h 176"/>
              <a:gd name="T42" fmla="*/ 0 w 176"/>
              <a:gd name="T43" fmla="*/ 16 h 176"/>
              <a:gd name="T44" fmla="*/ 0 w 176"/>
              <a:gd name="T45" fmla="*/ 160 h 176"/>
              <a:gd name="T46" fmla="*/ 16 w 176"/>
              <a:gd name="T47" fmla="*/ 176 h 176"/>
              <a:gd name="T48" fmla="*/ 160 w 176"/>
              <a:gd name="T49" fmla="*/ 176 h 176"/>
              <a:gd name="T50" fmla="*/ 176 w 176"/>
              <a:gd name="T51" fmla="*/ 160 h 176"/>
              <a:gd name="T52" fmla="*/ 176 w 176"/>
              <a:gd name="T53" fmla="*/ 16 h 176"/>
              <a:gd name="T54" fmla="*/ 160 w 176"/>
              <a:gd name="T55" fmla="*/ 0 h 176"/>
              <a:gd name="T56" fmla="*/ 168 w 176"/>
              <a:gd name="T57" fmla="*/ 160 h 176"/>
              <a:gd name="T58" fmla="*/ 160 w 176"/>
              <a:gd name="T59" fmla="*/ 168 h 176"/>
              <a:gd name="T60" fmla="*/ 16 w 176"/>
              <a:gd name="T61" fmla="*/ 168 h 176"/>
              <a:gd name="T62" fmla="*/ 8 w 176"/>
              <a:gd name="T63" fmla="*/ 160 h 176"/>
              <a:gd name="T64" fmla="*/ 8 w 176"/>
              <a:gd name="T65" fmla="*/ 16 h 176"/>
              <a:gd name="T66" fmla="*/ 16 w 176"/>
              <a:gd name="T67" fmla="*/ 8 h 176"/>
              <a:gd name="T68" fmla="*/ 160 w 176"/>
              <a:gd name="T69" fmla="*/ 8 h 176"/>
              <a:gd name="T70" fmla="*/ 168 w 176"/>
              <a:gd name="T71" fmla="*/ 16 h 176"/>
              <a:gd name="T72" fmla="*/ 168 w 176"/>
              <a:gd name="T73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6">
                <a:moveTo>
                  <a:pt x="132" y="64"/>
                </a:moveTo>
                <a:cubicBezTo>
                  <a:pt x="131" y="64"/>
                  <a:pt x="130" y="64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6" y="64"/>
                  <a:pt x="45" y="64"/>
                  <a:pt x="44" y="64"/>
                </a:cubicBezTo>
                <a:cubicBezTo>
                  <a:pt x="42" y="64"/>
                  <a:pt x="40" y="66"/>
                  <a:pt x="40" y="68"/>
                </a:cubicBezTo>
                <a:cubicBezTo>
                  <a:pt x="40" y="69"/>
                  <a:pt x="41" y="70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86" y="112"/>
                  <a:pt x="87" y="112"/>
                  <a:pt x="88" y="112"/>
                </a:cubicBezTo>
                <a:cubicBezTo>
                  <a:pt x="89" y="112"/>
                  <a:pt x="90" y="112"/>
                  <a:pt x="91" y="111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35" y="70"/>
                  <a:pt x="136" y="69"/>
                  <a:pt x="136" y="68"/>
                </a:cubicBezTo>
                <a:cubicBezTo>
                  <a:pt x="136" y="66"/>
                  <a:pt x="134" y="64"/>
                  <a:pt x="132" y="64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9"/>
          <p:cNvSpPr>
            <a:spLocks noEditPoints="1"/>
          </p:cNvSpPr>
          <p:nvPr/>
        </p:nvSpPr>
        <p:spPr bwMode="auto">
          <a:xfrm>
            <a:off x="2620963" y="4878388"/>
            <a:ext cx="439738" cy="441325"/>
          </a:xfrm>
          <a:custGeom>
            <a:avLst/>
            <a:gdLst>
              <a:gd name="T0" fmla="*/ 160 w 176"/>
              <a:gd name="T1" fmla="*/ 0 h 176"/>
              <a:gd name="T2" fmla="*/ 16 w 176"/>
              <a:gd name="T3" fmla="*/ 0 h 176"/>
              <a:gd name="T4" fmla="*/ 0 w 176"/>
              <a:gd name="T5" fmla="*/ 16 h 176"/>
              <a:gd name="T6" fmla="*/ 0 w 176"/>
              <a:gd name="T7" fmla="*/ 160 h 176"/>
              <a:gd name="T8" fmla="*/ 16 w 176"/>
              <a:gd name="T9" fmla="*/ 176 h 176"/>
              <a:gd name="T10" fmla="*/ 160 w 176"/>
              <a:gd name="T11" fmla="*/ 176 h 176"/>
              <a:gd name="T12" fmla="*/ 176 w 176"/>
              <a:gd name="T13" fmla="*/ 160 h 176"/>
              <a:gd name="T14" fmla="*/ 176 w 176"/>
              <a:gd name="T15" fmla="*/ 16 h 176"/>
              <a:gd name="T16" fmla="*/ 160 w 176"/>
              <a:gd name="T17" fmla="*/ 0 h 176"/>
              <a:gd name="T18" fmla="*/ 168 w 176"/>
              <a:gd name="T19" fmla="*/ 160 h 176"/>
              <a:gd name="T20" fmla="*/ 160 w 176"/>
              <a:gd name="T21" fmla="*/ 168 h 176"/>
              <a:gd name="T22" fmla="*/ 16 w 176"/>
              <a:gd name="T23" fmla="*/ 168 h 176"/>
              <a:gd name="T24" fmla="*/ 8 w 176"/>
              <a:gd name="T25" fmla="*/ 160 h 176"/>
              <a:gd name="T26" fmla="*/ 8 w 176"/>
              <a:gd name="T27" fmla="*/ 16 h 176"/>
              <a:gd name="T28" fmla="*/ 16 w 176"/>
              <a:gd name="T29" fmla="*/ 8 h 176"/>
              <a:gd name="T30" fmla="*/ 160 w 176"/>
              <a:gd name="T31" fmla="*/ 8 h 176"/>
              <a:gd name="T32" fmla="*/ 168 w 176"/>
              <a:gd name="T33" fmla="*/ 16 h 176"/>
              <a:gd name="T34" fmla="*/ 168 w 176"/>
              <a:gd name="T35" fmla="*/ 160 h 176"/>
              <a:gd name="T36" fmla="*/ 135 w 176"/>
              <a:gd name="T37" fmla="*/ 105 h 176"/>
              <a:gd name="T38" fmla="*/ 91 w 176"/>
              <a:gd name="T39" fmla="*/ 65 h 176"/>
              <a:gd name="T40" fmla="*/ 91 w 176"/>
              <a:gd name="T41" fmla="*/ 65 h 176"/>
              <a:gd name="T42" fmla="*/ 88 w 176"/>
              <a:gd name="T43" fmla="*/ 64 h 176"/>
              <a:gd name="T44" fmla="*/ 85 w 176"/>
              <a:gd name="T45" fmla="*/ 65 h 176"/>
              <a:gd name="T46" fmla="*/ 85 w 176"/>
              <a:gd name="T47" fmla="*/ 65 h 176"/>
              <a:gd name="T48" fmla="*/ 41 w 176"/>
              <a:gd name="T49" fmla="*/ 105 h 176"/>
              <a:gd name="T50" fmla="*/ 41 w 176"/>
              <a:gd name="T51" fmla="*/ 105 h 176"/>
              <a:gd name="T52" fmla="*/ 40 w 176"/>
              <a:gd name="T53" fmla="*/ 108 h 176"/>
              <a:gd name="T54" fmla="*/ 44 w 176"/>
              <a:gd name="T55" fmla="*/ 112 h 176"/>
              <a:gd name="T56" fmla="*/ 47 w 176"/>
              <a:gd name="T57" fmla="*/ 111 h 176"/>
              <a:gd name="T58" fmla="*/ 47 w 176"/>
              <a:gd name="T59" fmla="*/ 111 h 176"/>
              <a:gd name="T60" fmla="*/ 88 w 176"/>
              <a:gd name="T61" fmla="*/ 73 h 176"/>
              <a:gd name="T62" fmla="*/ 129 w 176"/>
              <a:gd name="T63" fmla="*/ 111 h 176"/>
              <a:gd name="T64" fmla="*/ 129 w 176"/>
              <a:gd name="T65" fmla="*/ 111 h 176"/>
              <a:gd name="T66" fmla="*/ 132 w 176"/>
              <a:gd name="T67" fmla="*/ 112 h 176"/>
              <a:gd name="T68" fmla="*/ 136 w 176"/>
              <a:gd name="T69" fmla="*/ 108 h 176"/>
              <a:gd name="T70" fmla="*/ 135 w 176"/>
              <a:gd name="T71" fmla="*/ 10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76"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  <a:moveTo>
                  <a:pt x="135" y="105"/>
                </a:move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0" y="64"/>
                  <a:pt x="89" y="64"/>
                  <a:pt x="88" y="64"/>
                </a:cubicBezTo>
                <a:cubicBezTo>
                  <a:pt x="87" y="64"/>
                  <a:pt x="86" y="64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41" y="106"/>
                  <a:pt x="40" y="107"/>
                  <a:pt x="40" y="108"/>
                </a:cubicBezTo>
                <a:cubicBezTo>
                  <a:pt x="40" y="110"/>
                  <a:pt x="42" y="112"/>
                  <a:pt x="44" y="112"/>
                </a:cubicBezTo>
                <a:cubicBezTo>
                  <a:pt x="45" y="112"/>
                  <a:pt x="46" y="112"/>
                  <a:pt x="47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88" y="73"/>
                  <a:pt x="88" y="73"/>
                  <a:pt x="88" y="73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30" y="112"/>
                  <a:pt x="131" y="112"/>
                  <a:pt x="132" y="112"/>
                </a:cubicBezTo>
                <a:cubicBezTo>
                  <a:pt x="134" y="112"/>
                  <a:pt x="136" y="110"/>
                  <a:pt x="136" y="108"/>
                </a:cubicBezTo>
                <a:cubicBezTo>
                  <a:pt x="136" y="107"/>
                  <a:pt x="135" y="106"/>
                  <a:pt x="135" y="1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0"/>
          <p:cNvSpPr>
            <a:spLocks noEditPoints="1"/>
          </p:cNvSpPr>
          <p:nvPr/>
        </p:nvSpPr>
        <p:spPr bwMode="auto">
          <a:xfrm>
            <a:off x="3460750" y="4878388"/>
            <a:ext cx="441325" cy="441325"/>
          </a:xfrm>
          <a:custGeom>
            <a:avLst/>
            <a:gdLst>
              <a:gd name="T0" fmla="*/ 100 w 176"/>
              <a:gd name="T1" fmla="*/ 40 h 176"/>
              <a:gd name="T2" fmla="*/ 97 w 176"/>
              <a:gd name="T3" fmla="*/ 41 h 176"/>
              <a:gd name="T4" fmla="*/ 97 w 176"/>
              <a:gd name="T5" fmla="*/ 41 h 176"/>
              <a:gd name="T6" fmla="*/ 57 w 176"/>
              <a:gd name="T7" fmla="*/ 85 h 176"/>
              <a:gd name="T8" fmla="*/ 57 w 176"/>
              <a:gd name="T9" fmla="*/ 85 h 176"/>
              <a:gd name="T10" fmla="*/ 56 w 176"/>
              <a:gd name="T11" fmla="*/ 88 h 176"/>
              <a:gd name="T12" fmla="*/ 57 w 176"/>
              <a:gd name="T13" fmla="*/ 91 h 176"/>
              <a:gd name="T14" fmla="*/ 57 w 176"/>
              <a:gd name="T15" fmla="*/ 91 h 176"/>
              <a:gd name="T16" fmla="*/ 97 w 176"/>
              <a:gd name="T17" fmla="*/ 135 h 176"/>
              <a:gd name="T18" fmla="*/ 97 w 176"/>
              <a:gd name="T19" fmla="*/ 135 h 176"/>
              <a:gd name="T20" fmla="*/ 100 w 176"/>
              <a:gd name="T21" fmla="*/ 136 h 176"/>
              <a:gd name="T22" fmla="*/ 104 w 176"/>
              <a:gd name="T23" fmla="*/ 132 h 176"/>
              <a:gd name="T24" fmla="*/ 103 w 176"/>
              <a:gd name="T25" fmla="*/ 129 h 176"/>
              <a:gd name="T26" fmla="*/ 103 w 176"/>
              <a:gd name="T27" fmla="*/ 129 h 176"/>
              <a:gd name="T28" fmla="*/ 65 w 176"/>
              <a:gd name="T29" fmla="*/ 88 h 176"/>
              <a:gd name="T30" fmla="*/ 103 w 176"/>
              <a:gd name="T31" fmla="*/ 47 h 176"/>
              <a:gd name="T32" fmla="*/ 103 w 176"/>
              <a:gd name="T33" fmla="*/ 47 h 176"/>
              <a:gd name="T34" fmla="*/ 104 w 176"/>
              <a:gd name="T35" fmla="*/ 44 h 176"/>
              <a:gd name="T36" fmla="*/ 100 w 176"/>
              <a:gd name="T37" fmla="*/ 40 h 176"/>
              <a:gd name="T38" fmla="*/ 160 w 176"/>
              <a:gd name="T39" fmla="*/ 0 h 176"/>
              <a:gd name="T40" fmla="*/ 16 w 176"/>
              <a:gd name="T41" fmla="*/ 0 h 176"/>
              <a:gd name="T42" fmla="*/ 0 w 176"/>
              <a:gd name="T43" fmla="*/ 16 h 176"/>
              <a:gd name="T44" fmla="*/ 0 w 176"/>
              <a:gd name="T45" fmla="*/ 160 h 176"/>
              <a:gd name="T46" fmla="*/ 16 w 176"/>
              <a:gd name="T47" fmla="*/ 176 h 176"/>
              <a:gd name="T48" fmla="*/ 160 w 176"/>
              <a:gd name="T49" fmla="*/ 176 h 176"/>
              <a:gd name="T50" fmla="*/ 176 w 176"/>
              <a:gd name="T51" fmla="*/ 160 h 176"/>
              <a:gd name="T52" fmla="*/ 176 w 176"/>
              <a:gd name="T53" fmla="*/ 16 h 176"/>
              <a:gd name="T54" fmla="*/ 160 w 176"/>
              <a:gd name="T55" fmla="*/ 0 h 176"/>
              <a:gd name="T56" fmla="*/ 168 w 176"/>
              <a:gd name="T57" fmla="*/ 160 h 176"/>
              <a:gd name="T58" fmla="*/ 160 w 176"/>
              <a:gd name="T59" fmla="*/ 168 h 176"/>
              <a:gd name="T60" fmla="*/ 16 w 176"/>
              <a:gd name="T61" fmla="*/ 168 h 176"/>
              <a:gd name="T62" fmla="*/ 8 w 176"/>
              <a:gd name="T63" fmla="*/ 160 h 176"/>
              <a:gd name="T64" fmla="*/ 8 w 176"/>
              <a:gd name="T65" fmla="*/ 16 h 176"/>
              <a:gd name="T66" fmla="*/ 16 w 176"/>
              <a:gd name="T67" fmla="*/ 8 h 176"/>
              <a:gd name="T68" fmla="*/ 160 w 176"/>
              <a:gd name="T69" fmla="*/ 8 h 176"/>
              <a:gd name="T70" fmla="*/ 168 w 176"/>
              <a:gd name="T71" fmla="*/ 16 h 176"/>
              <a:gd name="T72" fmla="*/ 168 w 176"/>
              <a:gd name="T73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6">
                <a:moveTo>
                  <a:pt x="100" y="40"/>
                </a:moveTo>
                <a:cubicBezTo>
                  <a:pt x="99" y="40"/>
                  <a:pt x="98" y="41"/>
                  <a:pt x="97" y="41"/>
                </a:cubicBezTo>
                <a:cubicBezTo>
                  <a:pt x="97" y="41"/>
                  <a:pt x="97" y="41"/>
                  <a:pt x="97" y="41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6" y="86"/>
                  <a:pt x="56" y="87"/>
                  <a:pt x="56" y="88"/>
                </a:cubicBezTo>
                <a:cubicBezTo>
                  <a:pt x="56" y="89"/>
                  <a:pt x="56" y="90"/>
                  <a:pt x="57" y="91"/>
                </a:cubicBezTo>
                <a:cubicBezTo>
                  <a:pt x="57" y="91"/>
                  <a:pt x="57" y="91"/>
                  <a:pt x="57" y="91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8" y="135"/>
                  <a:pt x="99" y="136"/>
                  <a:pt x="100" y="136"/>
                </a:cubicBezTo>
                <a:cubicBezTo>
                  <a:pt x="102" y="136"/>
                  <a:pt x="104" y="134"/>
                  <a:pt x="104" y="132"/>
                </a:cubicBezTo>
                <a:cubicBezTo>
                  <a:pt x="104" y="131"/>
                  <a:pt x="104" y="130"/>
                  <a:pt x="103" y="129"/>
                </a:cubicBezTo>
                <a:cubicBezTo>
                  <a:pt x="103" y="129"/>
                  <a:pt x="103" y="129"/>
                  <a:pt x="103" y="129"/>
                </a:cubicBezTo>
                <a:cubicBezTo>
                  <a:pt x="65" y="88"/>
                  <a:pt x="65" y="88"/>
                  <a:pt x="65" y="88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4" y="46"/>
                  <a:pt x="104" y="45"/>
                  <a:pt x="104" y="44"/>
                </a:cubicBezTo>
                <a:cubicBezTo>
                  <a:pt x="104" y="42"/>
                  <a:pt x="102" y="40"/>
                  <a:pt x="100" y="40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1"/>
          <p:cNvSpPr>
            <a:spLocks noEditPoints="1"/>
          </p:cNvSpPr>
          <p:nvPr/>
        </p:nvSpPr>
        <p:spPr bwMode="auto">
          <a:xfrm>
            <a:off x="4302125" y="4878388"/>
            <a:ext cx="439738" cy="441325"/>
          </a:xfrm>
          <a:custGeom>
            <a:avLst/>
            <a:gdLst>
              <a:gd name="T0" fmla="*/ 119 w 176"/>
              <a:gd name="T1" fmla="*/ 85 h 176"/>
              <a:gd name="T2" fmla="*/ 119 w 176"/>
              <a:gd name="T3" fmla="*/ 85 h 176"/>
              <a:gd name="T4" fmla="*/ 79 w 176"/>
              <a:gd name="T5" fmla="*/ 41 h 176"/>
              <a:gd name="T6" fmla="*/ 79 w 176"/>
              <a:gd name="T7" fmla="*/ 41 h 176"/>
              <a:gd name="T8" fmla="*/ 76 w 176"/>
              <a:gd name="T9" fmla="*/ 40 h 176"/>
              <a:gd name="T10" fmla="*/ 72 w 176"/>
              <a:gd name="T11" fmla="*/ 44 h 176"/>
              <a:gd name="T12" fmla="*/ 73 w 176"/>
              <a:gd name="T13" fmla="*/ 47 h 176"/>
              <a:gd name="T14" fmla="*/ 73 w 176"/>
              <a:gd name="T15" fmla="*/ 47 h 176"/>
              <a:gd name="T16" fmla="*/ 111 w 176"/>
              <a:gd name="T17" fmla="*/ 88 h 176"/>
              <a:gd name="T18" fmla="*/ 73 w 176"/>
              <a:gd name="T19" fmla="*/ 129 h 176"/>
              <a:gd name="T20" fmla="*/ 73 w 176"/>
              <a:gd name="T21" fmla="*/ 129 h 176"/>
              <a:gd name="T22" fmla="*/ 72 w 176"/>
              <a:gd name="T23" fmla="*/ 132 h 176"/>
              <a:gd name="T24" fmla="*/ 76 w 176"/>
              <a:gd name="T25" fmla="*/ 136 h 176"/>
              <a:gd name="T26" fmla="*/ 79 w 176"/>
              <a:gd name="T27" fmla="*/ 135 h 176"/>
              <a:gd name="T28" fmla="*/ 79 w 176"/>
              <a:gd name="T29" fmla="*/ 135 h 176"/>
              <a:gd name="T30" fmla="*/ 119 w 176"/>
              <a:gd name="T31" fmla="*/ 91 h 176"/>
              <a:gd name="T32" fmla="*/ 119 w 176"/>
              <a:gd name="T33" fmla="*/ 91 h 176"/>
              <a:gd name="T34" fmla="*/ 120 w 176"/>
              <a:gd name="T35" fmla="*/ 88 h 176"/>
              <a:gd name="T36" fmla="*/ 119 w 176"/>
              <a:gd name="T37" fmla="*/ 85 h 176"/>
              <a:gd name="T38" fmla="*/ 160 w 176"/>
              <a:gd name="T39" fmla="*/ 0 h 176"/>
              <a:gd name="T40" fmla="*/ 16 w 176"/>
              <a:gd name="T41" fmla="*/ 0 h 176"/>
              <a:gd name="T42" fmla="*/ 0 w 176"/>
              <a:gd name="T43" fmla="*/ 16 h 176"/>
              <a:gd name="T44" fmla="*/ 0 w 176"/>
              <a:gd name="T45" fmla="*/ 160 h 176"/>
              <a:gd name="T46" fmla="*/ 16 w 176"/>
              <a:gd name="T47" fmla="*/ 176 h 176"/>
              <a:gd name="T48" fmla="*/ 160 w 176"/>
              <a:gd name="T49" fmla="*/ 176 h 176"/>
              <a:gd name="T50" fmla="*/ 176 w 176"/>
              <a:gd name="T51" fmla="*/ 160 h 176"/>
              <a:gd name="T52" fmla="*/ 176 w 176"/>
              <a:gd name="T53" fmla="*/ 16 h 176"/>
              <a:gd name="T54" fmla="*/ 160 w 176"/>
              <a:gd name="T55" fmla="*/ 0 h 176"/>
              <a:gd name="T56" fmla="*/ 168 w 176"/>
              <a:gd name="T57" fmla="*/ 160 h 176"/>
              <a:gd name="T58" fmla="*/ 160 w 176"/>
              <a:gd name="T59" fmla="*/ 168 h 176"/>
              <a:gd name="T60" fmla="*/ 16 w 176"/>
              <a:gd name="T61" fmla="*/ 168 h 176"/>
              <a:gd name="T62" fmla="*/ 8 w 176"/>
              <a:gd name="T63" fmla="*/ 160 h 176"/>
              <a:gd name="T64" fmla="*/ 8 w 176"/>
              <a:gd name="T65" fmla="*/ 16 h 176"/>
              <a:gd name="T66" fmla="*/ 16 w 176"/>
              <a:gd name="T67" fmla="*/ 8 h 176"/>
              <a:gd name="T68" fmla="*/ 160 w 176"/>
              <a:gd name="T69" fmla="*/ 8 h 176"/>
              <a:gd name="T70" fmla="*/ 168 w 176"/>
              <a:gd name="T71" fmla="*/ 16 h 176"/>
              <a:gd name="T72" fmla="*/ 168 w 176"/>
              <a:gd name="T73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6">
                <a:moveTo>
                  <a:pt x="119" y="85"/>
                </a:moveTo>
                <a:cubicBezTo>
                  <a:pt x="119" y="85"/>
                  <a:pt x="119" y="85"/>
                  <a:pt x="119" y="85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78" y="41"/>
                  <a:pt x="77" y="40"/>
                  <a:pt x="76" y="40"/>
                </a:cubicBezTo>
                <a:cubicBezTo>
                  <a:pt x="74" y="40"/>
                  <a:pt x="72" y="42"/>
                  <a:pt x="72" y="44"/>
                </a:cubicBezTo>
                <a:cubicBezTo>
                  <a:pt x="72" y="45"/>
                  <a:pt x="72" y="46"/>
                  <a:pt x="73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73" y="129"/>
                  <a:pt x="73" y="129"/>
                  <a:pt x="73" y="129"/>
                </a:cubicBezTo>
                <a:cubicBezTo>
                  <a:pt x="73" y="129"/>
                  <a:pt x="73" y="129"/>
                  <a:pt x="73" y="129"/>
                </a:cubicBezTo>
                <a:cubicBezTo>
                  <a:pt x="72" y="130"/>
                  <a:pt x="72" y="131"/>
                  <a:pt x="72" y="132"/>
                </a:cubicBezTo>
                <a:cubicBezTo>
                  <a:pt x="72" y="134"/>
                  <a:pt x="74" y="136"/>
                  <a:pt x="76" y="136"/>
                </a:cubicBezTo>
                <a:cubicBezTo>
                  <a:pt x="77" y="136"/>
                  <a:pt x="78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119" y="91"/>
                  <a:pt x="119" y="91"/>
                  <a:pt x="119" y="91"/>
                </a:cubicBezTo>
                <a:cubicBezTo>
                  <a:pt x="119" y="91"/>
                  <a:pt x="119" y="91"/>
                  <a:pt x="119" y="91"/>
                </a:cubicBezTo>
                <a:cubicBezTo>
                  <a:pt x="120" y="90"/>
                  <a:pt x="120" y="89"/>
                  <a:pt x="120" y="88"/>
                </a:cubicBezTo>
                <a:cubicBezTo>
                  <a:pt x="120" y="87"/>
                  <a:pt x="120" y="86"/>
                  <a:pt x="119" y="85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2"/>
          <p:cNvSpPr>
            <a:spLocks noEditPoints="1"/>
          </p:cNvSpPr>
          <p:nvPr/>
        </p:nvSpPr>
        <p:spPr bwMode="auto">
          <a:xfrm>
            <a:off x="5211763" y="4878388"/>
            <a:ext cx="300038" cy="441325"/>
          </a:xfrm>
          <a:custGeom>
            <a:avLst/>
            <a:gdLst>
              <a:gd name="T0" fmla="*/ 116 w 120"/>
              <a:gd name="T1" fmla="*/ 112 h 176"/>
              <a:gd name="T2" fmla="*/ 80 w 120"/>
              <a:gd name="T3" fmla="*/ 112 h 176"/>
              <a:gd name="T4" fmla="*/ 80 w 120"/>
              <a:gd name="T5" fmla="*/ 16 h 176"/>
              <a:gd name="T6" fmla="*/ 64 w 120"/>
              <a:gd name="T7" fmla="*/ 0 h 176"/>
              <a:gd name="T8" fmla="*/ 56 w 120"/>
              <a:gd name="T9" fmla="*/ 0 h 176"/>
              <a:gd name="T10" fmla="*/ 40 w 120"/>
              <a:gd name="T11" fmla="*/ 16 h 176"/>
              <a:gd name="T12" fmla="*/ 40 w 120"/>
              <a:gd name="T13" fmla="*/ 112 h 176"/>
              <a:gd name="T14" fmla="*/ 4 w 120"/>
              <a:gd name="T15" fmla="*/ 112 h 176"/>
              <a:gd name="T16" fmla="*/ 0 w 120"/>
              <a:gd name="T17" fmla="*/ 116 h 176"/>
              <a:gd name="T18" fmla="*/ 1 w 120"/>
              <a:gd name="T19" fmla="*/ 119 h 176"/>
              <a:gd name="T20" fmla="*/ 57 w 120"/>
              <a:gd name="T21" fmla="*/ 175 h 176"/>
              <a:gd name="T22" fmla="*/ 60 w 120"/>
              <a:gd name="T23" fmla="*/ 176 h 176"/>
              <a:gd name="T24" fmla="*/ 63 w 120"/>
              <a:gd name="T25" fmla="*/ 175 h 176"/>
              <a:gd name="T26" fmla="*/ 119 w 120"/>
              <a:gd name="T27" fmla="*/ 119 h 176"/>
              <a:gd name="T28" fmla="*/ 120 w 120"/>
              <a:gd name="T29" fmla="*/ 116 h 176"/>
              <a:gd name="T30" fmla="*/ 116 w 120"/>
              <a:gd name="T31" fmla="*/ 112 h 176"/>
              <a:gd name="T32" fmla="*/ 60 w 120"/>
              <a:gd name="T33" fmla="*/ 166 h 176"/>
              <a:gd name="T34" fmla="*/ 14 w 120"/>
              <a:gd name="T35" fmla="*/ 120 h 176"/>
              <a:gd name="T36" fmla="*/ 48 w 120"/>
              <a:gd name="T37" fmla="*/ 120 h 176"/>
              <a:gd name="T38" fmla="*/ 48 w 120"/>
              <a:gd name="T39" fmla="*/ 16 h 176"/>
              <a:gd name="T40" fmla="*/ 56 w 120"/>
              <a:gd name="T41" fmla="*/ 8 h 176"/>
              <a:gd name="T42" fmla="*/ 64 w 120"/>
              <a:gd name="T43" fmla="*/ 8 h 176"/>
              <a:gd name="T44" fmla="*/ 72 w 120"/>
              <a:gd name="T45" fmla="*/ 16 h 176"/>
              <a:gd name="T46" fmla="*/ 72 w 120"/>
              <a:gd name="T47" fmla="*/ 120 h 176"/>
              <a:gd name="T48" fmla="*/ 106 w 120"/>
              <a:gd name="T49" fmla="*/ 120 h 176"/>
              <a:gd name="T50" fmla="*/ 60 w 120"/>
              <a:gd name="T51" fmla="*/ 1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6" y="112"/>
                </a:moveTo>
                <a:cubicBezTo>
                  <a:pt x="80" y="112"/>
                  <a:pt x="80" y="112"/>
                  <a:pt x="80" y="112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7"/>
                  <a:pt x="73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47" y="0"/>
                  <a:pt x="40" y="7"/>
                  <a:pt x="40" y="16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" y="112"/>
                  <a:pt x="4" y="112"/>
                  <a:pt x="4" y="112"/>
                </a:cubicBezTo>
                <a:cubicBezTo>
                  <a:pt x="2" y="112"/>
                  <a:pt x="0" y="114"/>
                  <a:pt x="0" y="116"/>
                </a:cubicBezTo>
                <a:cubicBezTo>
                  <a:pt x="0" y="117"/>
                  <a:pt x="0" y="118"/>
                  <a:pt x="1" y="119"/>
                </a:cubicBezTo>
                <a:cubicBezTo>
                  <a:pt x="57" y="175"/>
                  <a:pt x="57" y="175"/>
                  <a:pt x="57" y="175"/>
                </a:cubicBezTo>
                <a:cubicBezTo>
                  <a:pt x="58" y="176"/>
                  <a:pt x="59" y="176"/>
                  <a:pt x="60" y="176"/>
                </a:cubicBezTo>
                <a:cubicBezTo>
                  <a:pt x="61" y="176"/>
                  <a:pt x="62" y="176"/>
                  <a:pt x="63" y="175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7"/>
                  <a:pt x="120" y="116"/>
                </a:cubicBezTo>
                <a:cubicBezTo>
                  <a:pt x="120" y="114"/>
                  <a:pt x="118" y="112"/>
                  <a:pt x="116" y="112"/>
                </a:cubicBezTo>
                <a:moveTo>
                  <a:pt x="60" y="166"/>
                </a:moveTo>
                <a:cubicBezTo>
                  <a:pt x="14" y="120"/>
                  <a:pt x="14" y="120"/>
                  <a:pt x="14" y="120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2"/>
                  <a:pt x="52" y="8"/>
                  <a:pt x="56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8" y="8"/>
                  <a:pt x="72" y="12"/>
                  <a:pt x="72" y="16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106" y="120"/>
                  <a:pt x="106" y="120"/>
                  <a:pt x="106" y="120"/>
                </a:cubicBezTo>
                <a:lnTo>
                  <a:pt x="60" y="1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3"/>
          <p:cNvSpPr>
            <a:spLocks noEditPoints="1"/>
          </p:cNvSpPr>
          <p:nvPr/>
        </p:nvSpPr>
        <p:spPr bwMode="auto">
          <a:xfrm>
            <a:off x="6051550" y="4878388"/>
            <a:ext cx="301625" cy="441325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4"/>
          <p:cNvSpPr>
            <a:spLocks noEditPoints="1"/>
          </p:cNvSpPr>
          <p:nvPr/>
        </p:nvSpPr>
        <p:spPr bwMode="auto">
          <a:xfrm>
            <a:off x="6823075" y="4949825"/>
            <a:ext cx="439738" cy="300038"/>
          </a:xfrm>
          <a:custGeom>
            <a:avLst/>
            <a:gdLst>
              <a:gd name="T0" fmla="*/ 160 w 176"/>
              <a:gd name="T1" fmla="*/ 40 h 120"/>
              <a:gd name="T2" fmla="*/ 64 w 176"/>
              <a:gd name="T3" fmla="*/ 40 h 120"/>
              <a:gd name="T4" fmla="*/ 64 w 176"/>
              <a:gd name="T5" fmla="*/ 4 h 120"/>
              <a:gd name="T6" fmla="*/ 60 w 176"/>
              <a:gd name="T7" fmla="*/ 0 h 120"/>
              <a:gd name="T8" fmla="*/ 57 w 176"/>
              <a:gd name="T9" fmla="*/ 1 h 120"/>
              <a:gd name="T10" fmla="*/ 1 w 176"/>
              <a:gd name="T11" fmla="*/ 57 h 120"/>
              <a:gd name="T12" fmla="*/ 0 w 176"/>
              <a:gd name="T13" fmla="*/ 60 h 120"/>
              <a:gd name="T14" fmla="*/ 1 w 176"/>
              <a:gd name="T15" fmla="*/ 63 h 120"/>
              <a:gd name="T16" fmla="*/ 57 w 176"/>
              <a:gd name="T17" fmla="*/ 119 h 120"/>
              <a:gd name="T18" fmla="*/ 60 w 176"/>
              <a:gd name="T19" fmla="*/ 120 h 120"/>
              <a:gd name="T20" fmla="*/ 64 w 176"/>
              <a:gd name="T21" fmla="*/ 116 h 120"/>
              <a:gd name="T22" fmla="*/ 64 w 176"/>
              <a:gd name="T23" fmla="*/ 80 h 120"/>
              <a:gd name="T24" fmla="*/ 160 w 176"/>
              <a:gd name="T25" fmla="*/ 80 h 120"/>
              <a:gd name="T26" fmla="*/ 176 w 176"/>
              <a:gd name="T27" fmla="*/ 64 h 120"/>
              <a:gd name="T28" fmla="*/ 176 w 176"/>
              <a:gd name="T29" fmla="*/ 56 h 120"/>
              <a:gd name="T30" fmla="*/ 160 w 176"/>
              <a:gd name="T31" fmla="*/ 40 h 120"/>
              <a:gd name="T32" fmla="*/ 168 w 176"/>
              <a:gd name="T33" fmla="*/ 64 h 120"/>
              <a:gd name="T34" fmla="*/ 160 w 176"/>
              <a:gd name="T35" fmla="*/ 72 h 120"/>
              <a:gd name="T36" fmla="*/ 56 w 176"/>
              <a:gd name="T37" fmla="*/ 72 h 120"/>
              <a:gd name="T38" fmla="*/ 56 w 176"/>
              <a:gd name="T39" fmla="*/ 106 h 120"/>
              <a:gd name="T40" fmla="*/ 10 w 176"/>
              <a:gd name="T41" fmla="*/ 60 h 120"/>
              <a:gd name="T42" fmla="*/ 56 w 176"/>
              <a:gd name="T43" fmla="*/ 14 h 120"/>
              <a:gd name="T44" fmla="*/ 56 w 176"/>
              <a:gd name="T45" fmla="*/ 48 h 120"/>
              <a:gd name="T46" fmla="*/ 160 w 176"/>
              <a:gd name="T47" fmla="*/ 48 h 120"/>
              <a:gd name="T48" fmla="*/ 168 w 176"/>
              <a:gd name="T49" fmla="*/ 56 h 120"/>
              <a:gd name="T50" fmla="*/ 168 w 176"/>
              <a:gd name="T51" fmla="*/ 6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6" h="120">
                <a:moveTo>
                  <a:pt x="160" y="40"/>
                </a:moveTo>
                <a:cubicBezTo>
                  <a:pt x="64" y="40"/>
                  <a:pt x="64" y="40"/>
                  <a:pt x="64" y="40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2"/>
                  <a:pt x="62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1"/>
                  <a:pt x="0" y="62"/>
                  <a:pt x="1" y="63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58" y="120"/>
                  <a:pt x="59" y="120"/>
                  <a:pt x="60" y="120"/>
                </a:cubicBezTo>
                <a:cubicBezTo>
                  <a:pt x="62" y="120"/>
                  <a:pt x="64" y="118"/>
                  <a:pt x="64" y="116"/>
                </a:cubicBezTo>
                <a:cubicBezTo>
                  <a:pt x="64" y="80"/>
                  <a:pt x="64" y="80"/>
                  <a:pt x="64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9" y="80"/>
                  <a:pt x="176" y="73"/>
                  <a:pt x="176" y="64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6" y="47"/>
                  <a:pt x="169" y="40"/>
                  <a:pt x="160" y="40"/>
                </a:cubicBezTo>
                <a:moveTo>
                  <a:pt x="168" y="64"/>
                </a:moveTo>
                <a:cubicBezTo>
                  <a:pt x="168" y="68"/>
                  <a:pt x="164" y="72"/>
                  <a:pt x="160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10" y="60"/>
                  <a:pt x="10" y="60"/>
                  <a:pt x="10" y="60"/>
                </a:cubicBezTo>
                <a:cubicBezTo>
                  <a:pt x="56" y="14"/>
                  <a:pt x="56" y="14"/>
                  <a:pt x="56" y="14"/>
                </a:cubicBezTo>
                <a:cubicBezTo>
                  <a:pt x="56" y="48"/>
                  <a:pt x="56" y="48"/>
                  <a:pt x="56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4" y="48"/>
                  <a:pt x="168" y="52"/>
                  <a:pt x="168" y="56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5"/>
          <p:cNvSpPr>
            <a:spLocks noEditPoints="1"/>
          </p:cNvSpPr>
          <p:nvPr/>
        </p:nvSpPr>
        <p:spPr bwMode="auto">
          <a:xfrm>
            <a:off x="7662863" y="4949825"/>
            <a:ext cx="439738" cy="300038"/>
          </a:xfrm>
          <a:custGeom>
            <a:avLst/>
            <a:gdLst>
              <a:gd name="T0" fmla="*/ 175 w 176"/>
              <a:gd name="T1" fmla="*/ 57 h 120"/>
              <a:gd name="T2" fmla="*/ 119 w 176"/>
              <a:gd name="T3" fmla="*/ 1 h 120"/>
              <a:gd name="T4" fmla="*/ 116 w 176"/>
              <a:gd name="T5" fmla="*/ 0 h 120"/>
              <a:gd name="T6" fmla="*/ 112 w 176"/>
              <a:gd name="T7" fmla="*/ 4 h 120"/>
              <a:gd name="T8" fmla="*/ 112 w 176"/>
              <a:gd name="T9" fmla="*/ 40 h 120"/>
              <a:gd name="T10" fmla="*/ 16 w 176"/>
              <a:gd name="T11" fmla="*/ 40 h 120"/>
              <a:gd name="T12" fmla="*/ 0 w 176"/>
              <a:gd name="T13" fmla="*/ 56 h 120"/>
              <a:gd name="T14" fmla="*/ 0 w 176"/>
              <a:gd name="T15" fmla="*/ 64 h 120"/>
              <a:gd name="T16" fmla="*/ 16 w 176"/>
              <a:gd name="T17" fmla="*/ 80 h 120"/>
              <a:gd name="T18" fmla="*/ 112 w 176"/>
              <a:gd name="T19" fmla="*/ 80 h 120"/>
              <a:gd name="T20" fmla="*/ 112 w 176"/>
              <a:gd name="T21" fmla="*/ 116 h 120"/>
              <a:gd name="T22" fmla="*/ 116 w 176"/>
              <a:gd name="T23" fmla="*/ 120 h 120"/>
              <a:gd name="T24" fmla="*/ 119 w 176"/>
              <a:gd name="T25" fmla="*/ 119 h 120"/>
              <a:gd name="T26" fmla="*/ 175 w 176"/>
              <a:gd name="T27" fmla="*/ 63 h 120"/>
              <a:gd name="T28" fmla="*/ 176 w 176"/>
              <a:gd name="T29" fmla="*/ 60 h 120"/>
              <a:gd name="T30" fmla="*/ 175 w 176"/>
              <a:gd name="T31" fmla="*/ 57 h 120"/>
              <a:gd name="T32" fmla="*/ 120 w 176"/>
              <a:gd name="T33" fmla="*/ 106 h 120"/>
              <a:gd name="T34" fmla="*/ 120 w 176"/>
              <a:gd name="T35" fmla="*/ 72 h 120"/>
              <a:gd name="T36" fmla="*/ 16 w 176"/>
              <a:gd name="T37" fmla="*/ 72 h 120"/>
              <a:gd name="T38" fmla="*/ 8 w 176"/>
              <a:gd name="T39" fmla="*/ 64 h 120"/>
              <a:gd name="T40" fmla="*/ 8 w 176"/>
              <a:gd name="T41" fmla="*/ 56 h 120"/>
              <a:gd name="T42" fmla="*/ 16 w 176"/>
              <a:gd name="T43" fmla="*/ 48 h 120"/>
              <a:gd name="T44" fmla="*/ 120 w 176"/>
              <a:gd name="T45" fmla="*/ 48 h 120"/>
              <a:gd name="T46" fmla="*/ 120 w 176"/>
              <a:gd name="T47" fmla="*/ 14 h 120"/>
              <a:gd name="T48" fmla="*/ 166 w 176"/>
              <a:gd name="T49" fmla="*/ 60 h 120"/>
              <a:gd name="T50" fmla="*/ 120 w 176"/>
              <a:gd name="T51" fmla="*/ 10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6" h="120">
                <a:moveTo>
                  <a:pt x="175" y="57"/>
                </a:moveTo>
                <a:cubicBezTo>
                  <a:pt x="119" y="1"/>
                  <a:pt x="119" y="1"/>
                  <a:pt x="119" y="1"/>
                </a:cubicBezTo>
                <a:cubicBezTo>
                  <a:pt x="118" y="0"/>
                  <a:pt x="117" y="0"/>
                  <a:pt x="116" y="0"/>
                </a:cubicBezTo>
                <a:cubicBezTo>
                  <a:pt x="114" y="0"/>
                  <a:pt x="112" y="2"/>
                  <a:pt x="112" y="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7" y="40"/>
                  <a:pt x="0" y="47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7" y="80"/>
                  <a:pt x="16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2" y="118"/>
                  <a:pt x="114" y="120"/>
                  <a:pt x="116" y="120"/>
                </a:cubicBezTo>
                <a:cubicBezTo>
                  <a:pt x="117" y="120"/>
                  <a:pt x="118" y="120"/>
                  <a:pt x="119" y="119"/>
                </a:cubicBezTo>
                <a:cubicBezTo>
                  <a:pt x="175" y="63"/>
                  <a:pt x="175" y="63"/>
                  <a:pt x="175" y="63"/>
                </a:cubicBezTo>
                <a:cubicBezTo>
                  <a:pt x="176" y="62"/>
                  <a:pt x="176" y="61"/>
                  <a:pt x="176" y="60"/>
                </a:cubicBezTo>
                <a:cubicBezTo>
                  <a:pt x="176" y="59"/>
                  <a:pt x="176" y="58"/>
                  <a:pt x="175" y="57"/>
                </a:cubicBezTo>
                <a:moveTo>
                  <a:pt x="120" y="106"/>
                </a:moveTo>
                <a:cubicBezTo>
                  <a:pt x="120" y="72"/>
                  <a:pt x="120" y="72"/>
                  <a:pt x="120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2" y="72"/>
                  <a:pt x="8" y="68"/>
                  <a:pt x="8" y="64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2"/>
                  <a:pt x="12" y="48"/>
                  <a:pt x="1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14"/>
                  <a:pt x="120" y="14"/>
                  <a:pt x="120" y="14"/>
                </a:cubicBezTo>
                <a:cubicBezTo>
                  <a:pt x="166" y="60"/>
                  <a:pt x="166" y="60"/>
                  <a:pt x="166" y="60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6"/>
          <p:cNvSpPr>
            <a:spLocks/>
          </p:cNvSpPr>
          <p:nvPr/>
        </p:nvSpPr>
        <p:spPr bwMode="auto">
          <a:xfrm>
            <a:off x="8562975" y="4878388"/>
            <a:ext cx="320675" cy="441325"/>
          </a:xfrm>
          <a:custGeom>
            <a:avLst/>
            <a:gdLst>
              <a:gd name="T0" fmla="*/ 127 w 128"/>
              <a:gd name="T1" fmla="*/ 41 h 176"/>
              <a:gd name="T2" fmla="*/ 87 w 128"/>
              <a:gd name="T3" fmla="*/ 1 h 176"/>
              <a:gd name="T4" fmla="*/ 84 w 128"/>
              <a:gd name="T5" fmla="*/ 0 h 176"/>
              <a:gd name="T6" fmla="*/ 80 w 128"/>
              <a:gd name="T7" fmla="*/ 4 h 176"/>
              <a:gd name="T8" fmla="*/ 81 w 128"/>
              <a:gd name="T9" fmla="*/ 7 h 176"/>
              <a:gd name="T10" fmla="*/ 114 w 128"/>
              <a:gd name="T11" fmla="*/ 40 h 176"/>
              <a:gd name="T12" fmla="*/ 4 w 128"/>
              <a:gd name="T13" fmla="*/ 40 h 176"/>
              <a:gd name="T14" fmla="*/ 0 w 128"/>
              <a:gd name="T15" fmla="*/ 44 h 176"/>
              <a:gd name="T16" fmla="*/ 0 w 128"/>
              <a:gd name="T17" fmla="*/ 172 h 176"/>
              <a:gd name="T18" fmla="*/ 4 w 128"/>
              <a:gd name="T19" fmla="*/ 176 h 176"/>
              <a:gd name="T20" fmla="*/ 8 w 128"/>
              <a:gd name="T21" fmla="*/ 172 h 176"/>
              <a:gd name="T22" fmla="*/ 8 w 128"/>
              <a:gd name="T23" fmla="*/ 48 h 176"/>
              <a:gd name="T24" fmla="*/ 114 w 128"/>
              <a:gd name="T25" fmla="*/ 48 h 176"/>
              <a:gd name="T26" fmla="*/ 81 w 128"/>
              <a:gd name="T27" fmla="*/ 81 h 176"/>
              <a:gd name="T28" fmla="*/ 80 w 128"/>
              <a:gd name="T29" fmla="*/ 84 h 176"/>
              <a:gd name="T30" fmla="*/ 84 w 128"/>
              <a:gd name="T31" fmla="*/ 88 h 176"/>
              <a:gd name="T32" fmla="*/ 87 w 128"/>
              <a:gd name="T33" fmla="*/ 87 h 176"/>
              <a:gd name="T34" fmla="*/ 127 w 128"/>
              <a:gd name="T35" fmla="*/ 47 h 176"/>
              <a:gd name="T36" fmla="*/ 128 w 128"/>
              <a:gd name="T37" fmla="*/ 44 h 176"/>
              <a:gd name="T38" fmla="*/ 127 w 128"/>
              <a:gd name="T39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" h="176">
                <a:moveTo>
                  <a:pt x="127" y="41"/>
                </a:moveTo>
                <a:cubicBezTo>
                  <a:pt x="87" y="1"/>
                  <a:pt x="87" y="1"/>
                  <a:pt x="87" y="1"/>
                </a:cubicBezTo>
                <a:cubicBezTo>
                  <a:pt x="86" y="0"/>
                  <a:pt x="85" y="0"/>
                  <a:pt x="84" y="0"/>
                </a:cubicBezTo>
                <a:cubicBezTo>
                  <a:pt x="82" y="0"/>
                  <a:pt x="80" y="2"/>
                  <a:pt x="80" y="4"/>
                </a:cubicBezTo>
                <a:cubicBezTo>
                  <a:pt x="80" y="5"/>
                  <a:pt x="80" y="6"/>
                  <a:pt x="81" y="7"/>
                </a:cubicBezTo>
                <a:cubicBezTo>
                  <a:pt x="114" y="40"/>
                  <a:pt x="114" y="40"/>
                  <a:pt x="11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6" y="176"/>
                  <a:pt x="8" y="174"/>
                  <a:pt x="8" y="172"/>
                </a:cubicBezTo>
                <a:cubicBezTo>
                  <a:pt x="8" y="48"/>
                  <a:pt x="8" y="48"/>
                  <a:pt x="8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81" y="81"/>
                  <a:pt x="81" y="81"/>
                  <a:pt x="81" y="81"/>
                </a:cubicBezTo>
                <a:cubicBezTo>
                  <a:pt x="80" y="82"/>
                  <a:pt x="80" y="83"/>
                  <a:pt x="80" y="84"/>
                </a:cubicBezTo>
                <a:cubicBezTo>
                  <a:pt x="80" y="86"/>
                  <a:pt x="82" y="88"/>
                  <a:pt x="84" y="88"/>
                </a:cubicBezTo>
                <a:cubicBezTo>
                  <a:pt x="85" y="88"/>
                  <a:pt x="86" y="88"/>
                  <a:pt x="87" y="8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3"/>
                  <a:pt x="128" y="42"/>
                  <a:pt x="127" y="4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7"/>
          <p:cNvSpPr>
            <a:spLocks noEditPoints="1"/>
          </p:cNvSpPr>
          <p:nvPr/>
        </p:nvSpPr>
        <p:spPr bwMode="auto">
          <a:xfrm>
            <a:off x="9344025" y="4938713"/>
            <a:ext cx="439738" cy="320675"/>
          </a:xfrm>
          <a:custGeom>
            <a:avLst/>
            <a:gdLst>
              <a:gd name="T0" fmla="*/ 175 w 176"/>
              <a:gd name="T1" fmla="*/ 41 h 128"/>
              <a:gd name="T2" fmla="*/ 135 w 176"/>
              <a:gd name="T3" fmla="*/ 1 h 128"/>
              <a:gd name="T4" fmla="*/ 132 w 176"/>
              <a:gd name="T5" fmla="*/ 0 h 128"/>
              <a:gd name="T6" fmla="*/ 128 w 176"/>
              <a:gd name="T7" fmla="*/ 4 h 128"/>
              <a:gd name="T8" fmla="*/ 128 w 176"/>
              <a:gd name="T9" fmla="*/ 40 h 128"/>
              <a:gd name="T10" fmla="*/ 4 w 176"/>
              <a:gd name="T11" fmla="*/ 40 h 128"/>
              <a:gd name="T12" fmla="*/ 0 w 176"/>
              <a:gd name="T13" fmla="*/ 44 h 128"/>
              <a:gd name="T14" fmla="*/ 0 w 176"/>
              <a:gd name="T15" fmla="*/ 124 h 128"/>
              <a:gd name="T16" fmla="*/ 4 w 176"/>
              <a:gd name="T17" fmla="*/ 128 h 128"/>
              <a:gd name="T18" fmla="*/ 8 w 176"/>
              <a:gd name="T19" fmla="*/ 124 h 128"/>
              <a:gd name="T20" fmla="*/ 8 w 176"/>
              <a:gd name="T21" fmla="*/ 48 h 128"/>
              <a:gd name="T22" fmla="*/ 128 w 176"/>
              <a:gd name="T23" fmla="*/ 48 h 128"/>
              <a:gd name="T24" fmla="*/ 128 w 176"/>
              <a:gd name="T25" fmla="*/ 84 h 128"/>
              <a:gd name="T26" fmla="*/ 132 w 176"/>
              <a:gd name="T27" fmla="*/ 88 h 128"/>
              <a:gd name="T28" fmla="*/ 135 w 176"/>
              <a:gd name="T29" fmla="*/ 87 h 128"/>
              <a:gd name="T30" fmla="*/ 175 w 176"/>
              <a:gd name="T31" fmla="*/ 47 h 128"/>
              <a:gd name="T32" fmla="*/ 176 w 176"/>
              <a:gd name="T33" fmla="*/ 44 h 128"/>
              <a:gd name="T34" fmla="*/ 175 w 176"/>
              <a:gd name="T35" fmla="*/ 41 h 128"/>
              <a:gd name="T36" fmla="*/ 136 w 176"/>
              <a:gd name="T37" fmla="*/ 74 h 128"/>
              <a:gd name="T38" fmla="*/ 136 w 176"/>
              <a:gd name="T39" fmla="*/ 14 h 128"/>
              <a:gd name="T40" fmla="*/ 166 w 176"/>
              <a:gd name="T41" fmla="*/ 44 h 128"/>
              <a:gd name="T42" fmla="*/ 136 w 176"/>
              <a:gd name="T43" fmla="*/ 7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6" h="12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28"/>
                  <a:pt x="4" y="128"/>
                </a:cubicBezTo>
                <a:cubicBezTo>
                  <a:pt x="6" y="128"/>
                  <a:pt x="8" y="126"/>
                  <a:pt x="8" y="124"/>
                </a:cubicBezTo>
                <a:cubicBezTo>
                  <a:pt x="8" y="48"/>
                  <a:pt x="8" y="48"/>
                  <a:pt x="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  <a:moveTo>
                  <a:pt x="136" y="74"/>
                </a:moveTo>
                <a:cubicBezTo>
                  <a:pt x="136" y="14"/>
                  <a:pt x="136" y="14"/>
                  <a:pt x="136" y="14"/>
                </a:cubicBezTo>
                <a:cubicBezTo>
                  <a:pt x="166" y="44"/>
                  <a:pt x="166" y="44"/>
                  <a:pt x="166" y="44"/>
                </a:cubicBezTo>
                <a:lnTo>
                  <a:pt x="136" y="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8"/>
          <p:cNvSpPr>
            <a:spLocks noEditPoints="1"/>
          </p:cNvSpPr>
          <p:nvPr/>
        </p:nvSpPr>
        <p:spPr bwMode="auto">
          <a:xfrm>
            <a:off x="1781175" y="5721350"/>
            <a:ext cx="439738" cy="441325"/>
          </a:xfrm>
          <a:custGeom>
            <a:avLst/>
            <a:gdLst>
              <a:gd name="T0" fmla="*/ 76 w 176"/>
              <a:gd name="T1" fmla="*/ 96 h 176"/>
              <a:gd name="T2" fmla="*/ 73 w 176"/>
              <a:gd name="T3" fmla="*/ 97 h 176"/>
              <a:gd name="T4" fmla="*/ 8 w 176"/>
              <a:gd name="T5" fmla="*/ 162 h 176"/>
              <a:gd name="T6" fmla="*/ 8 w 176"/>
              <a:gd name="T7" fmla="*/ 116 h 176"/>
              <a:gd name="T8" fmla="*/ 4 w 176"/>
              <a:gd name="T9" fmla="*/ 112 h 176"/>
              <a:gd name="T10" fmla="*/ 0 w 176"/>
              <a:gd name="T11" fmla="*/ 116 h 176"/>
              <a:gd name="T12" fmla="*/ 0 w 176"/>
              <a:gd name="T13" fmla="*/ 172 h 176"/>
              <a:gd name="T14" fmla="*/ 4 w 176"/>
              <a:gd name="T15" fmla="*/ 176 h 176"/>
              <a:gd name="T16" fmla="*/ 60 w 176"/>
              <a:gd name="T17" fmla="*/ 176 h 176"/>
              <a:gd name="T18" fmla="*/ 64 w 176"/>
              <a:gd name="T19" fmla="*/ 172 h 176"/>
              <a:gd name="T20" fmla="*/ 60 w 176"/>
              <a:gd name="T21" fmla="*/ 168 h 176"/>
              <a:gd name="T22" fmla="*/ 14 w 176"/>
              <a:gd name="T23" fmla="*/ 168 h 176"/>
              <a:gd name="T24" fmla="*/ 79 w 176"/>
              <a:gd name="T25" fmla="*/ 103 h 176"/>
              <a:gd name="T26" fmla="*/ 80 w 176"/>
              <a:gd name="T27" fmla="*/ 100 h 176"/>
              <a:gd name="T28" fmla="*/ 76 w 176"/>
              <a:gd name="T29" fmla="*/ 96 h 176"/>
              <a:gd name="T30" fmla="*/ 172 w 176"/>
              <a:gd name="T31" fmla="*/ 0 h 176"/>
              <a:gd name="T32" fmla="*/ 116 w 176"/>
              <a:gd name="T33" fmla="*/ 0 h 176"/>
              <a:gd name="T34" fmla="*/ 112 w 176"/>
              <a:gd name="T35" fmla="*/ 4 h 176"/>
              <a:gd name="T36" fmla="*/ 116 w 176"/>
              <a:gd name="T37" fmla="*/ 8 h 176"/>
              <a:gd name="T38" fmla="*/ 162 w 176"/>
              <a:gd name="T39" fmla="*/ 8 h 176"/>
              <a:gd name="T40" fmla="*/ 97 w 176"/>
              <a:gd name="T41" fmla="*/ 73 h 176"/>
              <a:gd name="T42" fmla="*/ 96 w 176"/>
              <a:gd name="T43" fmla="*/ 76 h 176"/>
              <a:gd name="T44" fmla="*/ 100 w 176"/>
              <a:gd name="T45" fmla="*/ 80 h 176"/>
              <a:gd name="T46" fmla="*/ 103 w 176"/>
              <a:gd name="T47" fmla="*/ 79 h 176"/>
              <a:gd name="T48" fmla="*/ 168 w 176"/>
              <a:gd name="T49" fmla="*/ 14 h 176"/>
              <a:gd name="T50" fmla="*/ 168 w 176"/>
              <a:gd name="T51" fmla="*/ 60 h 176"/>
              <a:gd name="T52" fmla="*/ 172 w 176"/>
              <a:gd name="T53" fmla="*/ 64 h 176"/>
              <a:gd name="T54" fmla="*/ 176 w 176"/>
              <a:gd name="T55" fmla="*/ 60 h 176"/>
              <a:gd name="T56" fmla="*/ 176 w 176"/>
              <a:gd name="T57" fmla="*/ 4 h 176"/>
              <a:gd name="T58" fmla="*/ 172 w 176"/>
              <a:gd name="T59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6" h="176">
                <a:moveTo>
                  <a:pt x="76" y="96"/>
                </a:moveTo>
                <a:cubicBezTo>
                  <a:pt x="75" y="96"/>
                  <a:pt x="74" y="96"/>
                  <a:pt x="73" y="97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14"/>
                  <a:pt x="6" y="112"/>
                  <a:pt x="4" y="112"/>
                </a:cubicBezTo>
                <a:cubicBezTo>
                  <a:pt x="2" y="112"/>
                  <a:pt x="0" y="114"/>
                  <a:pt x="0" y="116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62" y="176"/>
                  <a:pt x="64" y="174"/>
                  <a:pt x="64" y="172"/>
                </a:cubicBezTo>
                <a:cubicBezTo>
                  <a:pt x="64" y="170"/>
                  <a:pt x="62" y="168"/>
                  <a:pt x="60" y="168"/>
                </a:cubicBezTo>
                <a:cubicBezTo>
                  <a:pt x="14" y="168"/>
                  <a:pt x="14" y="168"/>
                  <a:pt x="14" y="168"/>
                </a:cubicBezTo>
                <a:cubicBezTo>
                  <a:pt x="79" y="103"/>
                  <a:pt x="79" y="103"/>
                  <a:pt x="79" y="103"/>
                </a:cubicBezTo>
                <a:cubicBezTo>
                  <a:pt x="80" y="102"/>
                  <a:pt x="80" y="101"/>
                  <a:pt x="80" y="100"/>
                </a:cubicBezTo>
                <a:cubicBezTo>
                  <a:pt x="80" y="98"/>
                  <a:pt x="78" y="96"/>
                  <a:pt x="76" y="96"/>
                </a:cubicBezTo>
                <a:moveTo>
                  <a:pt x="172" y="0"/>
                </a:moveTo>
                <a:cubicBezTo>
                  <a:pt x="116" y="0"/>
                  <a:pt x="116" y="0"/>
                  <a:pt x="116" y="0"/>
                </a:cubicBezTo>
                <a:cubicBezTo>
                  <a:pt x="114" y="0"/>
                  <a:pt x="112" y="2"/>
                  <a:pt x="112" y="4"/>
                </a:cubicBezTo>
                <a:cubicBezTo>
                  <a:pt x="112" y="6"/>
                  <a:pt x="114" y="8"/>
                  <a:pt x="116" y="8"/>
                </a:cubicBezTo>
                <a:cubicBezTo>
                  <a:pt x="162" y="8"/>
                  <a:pt x="162" y="8"/>
                  <a:pt x="162" y="8"/>
                </a:cubicBezTo>
                <a:cubicBezTo>
                  <a:pt x="97" y="73"/>
                  <a:pt x="97" y="73"/>
                  <a:pt x="97" y="73"/>
                </a:cubicBezTo>
                <a:cubicBezTo>
                  <a:pt x="96" y="74"/>
                  <a:pt x="96" y="75"/>
                  <a:pt x="96" y="76"/>
                </a:cubicBezTo>
                <a:cubicBezTo>
                  <a:pt x="96" y="78"/>
                  <a:pt x="98" y="80"/>
                  <a:pt x="100" y="80"/>
                </a:cubicBezTo>
                <a:cubicBezTo>
                  <a:pt x="101" y="80"/>
                  <a:pt x="102" y="80"/>
                  <a:pt x="103" y="79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8" y="60"/>
                  <a:pt x="168" y="60"/>
                  <a:pt x="168" y="60"/>
                </a:cubicBezTo>
                <a:cubicBezTo>
                  <a:pt x="168" y="62"/>
                  <a:pt x="170" y="64"/>
                  <a:pt x="172" y="64"/>
                </a:cubicBezTo>
                <a:cubicBezTo>
                  <a:pt x="174" y="64"/>
                  <a:pt x="176" y="62"/>
                  <a:pt x="176" y="60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2"/>
                  <a:pt x="174" y="0"/>
                  <a:pt x="17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9"/>
          <p:cNvSpPr>
            <a:spLocks noEditPoints="1"/>
          </p:cNvSpPr>
          <p:nvPr/>
        </p:nvSpPr>
        <p:spPr bwMode="auto">
          <a:xfrm>
            <a:off x="2620963" y="5721350"/>
            <a:ext cx="439738" cy="441325"/>
          </a:xfrm>
          <a:custGeom>
            <a:avLst/>
            <a:gdLst>
              <a:gd name="T0" fmla="*/ 76 w 176"/>
              <a:gd name="T1" fmla="*/ 96 h 176"/>
              <a:gd name="T2" fmla="*/ 20 w 176"/>
              <a:gd name="T3" fmla="*/ 96 h 176"/>
              <a:gd name="T4" fmla="*/ 16 w 176"/>
              <a:gd name="T5" fmla="*/ 100 h 176"/>
              <a:gd name="T6" fmla="*/ 20 w 176"/>
              <a:gd name="T7" fmla="*/ 104 h 176"/>
              <a:gd name="T8" fmla="*/ 66 w 176"/>
              <a:gd name="T9" fmla="*/ 104 h 176"/>
              <a:gd name="T10" fmla="*/ 1 w 176"/>
              <a:gd name="T11" fmla="*/ 169 h 176"/>
              <a:gd name="T12" fmla="*/ 0 w 176"/>
              <a:gd name="T13" fmla="*/ 172 h 176"/>
              <a:gd name="T14" fmla="*/ 4 w 176"/>
              <a:gd name="T15" fmla="*/ 176 h 176"/>
              <a:gd name="T16" fmla="*/ 7 w 176"/>
              <a:gd name="T17" fmla="*/ 175 h 176"/>
              <a:gd name="T18" fmla="*/ 72 w 176"/>
              <a:gd name="T19" fmla="*/ 110 h 176"/>
              <a:gd name="T20" fmla="*/ 72 w 176"/>
              <a:gd name="T21" fmla="*/ 156 h 176"/>
              <a:gd name="T22" fmla="*/ 76 w 176"/>
              <a:gd name="T23" fmla="*/ 160 h 176"/>
              <a:gd name="T24" fmla="*/ 80 w 176"/>
              <a:gd name="T25" fmla="*/ 156 h 176"/>
              <a:gd name="T26" fmla="*/ 80 w 176"/>
              <a:gd name="T27" fmla="*/ 100 h 176"/>
              <a:gd name="T28" fmla="*/ 76 w 176"/>
              <a:gd name="T29" fmla="*/ 96 h 176"/>
              <a:gd name="T30" fmla="*/ 176 w 176"/>
              <a:gd name="T31" fmla="*/ 4 h 176"/>
              <a:gd name="T32" fmla="*/ 172 w 176"/>
              <a:gd name="T33" fmla="*/ 0 h 176"/>
              <a:gd name="T34" fmla="*/ 169 w 176"/>
              <a:gd name="T35" fmla="*/ 1 h 176"/>
              <a:gd name="T36" fmla="*/ 104 w 176"/>
              <a:gd name="T37" fmla="*/ 66 h 176"/>
              <a:gd name="T38" fmla="*/ 104 w 176"/>
              <a:gd name="T39" fmla="*/ 20 h 176"/>
              <a:gd name="T40" fmla="*/ 100 w 176"/>
              <a:gd name="T41" fmla="*/ 16 h 176"/>
              <a:gd name="T42" fmla="*/ 96 w 176"/>
              <a:gd name="T43" fmla="*/ 20 h 176"/>
              <a:gd name="T44" fmla="*/ 96 w 176"/>
              <a:gd name="T45" fmla="*/ 76 h 176"/>
              <a:gd name="T46" fmla="*/ 100 w 176"/>
              <a:gd name="T47" fmla="*/ 80 h 176"/>
              <a:gd name="T48" fmla="*/ 156 w 176"/>
              <a:gd name="T49" fmla="*/ 80 h 176"/>
              <a:gd name="T50" fmla="*/ 160 w 176"/>
              <a:gd name="T51" fmla="*/ 76 h 176"/>
              <a:gd name="T52" fmla="*/ 156 w 176"/>
              <a:gd name="T53" fmla="*/ 72 h 176"/>
              <a:gd name="T54" fmla="*/ 110 w 176"/>
              <a:gd name="T55" fmla="*/ 72 h 176"/>
              <a:gd name="T56" fmla="*/ 175 w 176"/>
              <a:gd name="T57" fmla="*/ 7 h 176"/>
              <a:gd name="T58" fmla="*/ 176 w 176"/>
              <a:gd name="T59" fmla="*/ 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6" h="176">
                <a:moveTo>
                  <a:pt x="76" y="96"/>
                </a:moveTo>
                <a:cubicBezTo>
                  <a:pt x="20" y="96"/>
                  <a:pt x="20" y="96"/>
                  <a:pt x="20" y="96"/>
                </a:cubicBezTo>
                <a:cubicBezTo>
                  <a:pt x="18" y="96"/>
                  <a:pt x="16" y="98"/>
                  <a:pt x="16" y="100"/>
                </a:cubicBezTo>
                <a:cubicBezTo>
                  <a:pt x="16" y="102"/>
                  <a:pt x="18" y="104"/>
                  <a:pt x="20" y="104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1" y="169"/>
                  <a:pt x="1" y="169"/>
                  <a:pt x="1" y="169"/>
                </a:cubicBezTo>
                <a:cubicBezTo>
                  <a:pt x="0" y="170"/>
                  <a:pt x="0" y="171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5" y="176"/>
                  <a:pt x="6" y="176"/>
                  <a:pt x="7" y="175"/>
                </a:cubicBezTo>
                <a:cubicBezTo>
                  <a:pt x="72" y="110"/>
                  <a:pt x="72" y="110"/>
                  <a:pt x="72" y="11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8"/>
                  <a:pt x="74" y="160"/>
                  <a:pt x="76" y="160"/>
                </a:cubicBezTo>
                <a:cubicBezTo>
                  <a:pt x="78" y="160"/>
                  <a:pt x="80" y="158"/>
                  <a:pt x="80" y="156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0" y="98"/>
                  <a:pt x="78" y="96"/>
                  <a:pt x="76" y="96"/>
                </a:cubicBezTo>
                <a:moveTo>
                  <a:pt x="176" y="4"/>
                </a:moveTo>
                <a:cubicBezTo>
                  <a:pt x="176" y="2"/>
                  <a:pt x="174" y="0"/>
                  <a:pt x="172" y="0"/>
                </a:cubicBezTo>
                <a:cubicBezTo>
                  <a:pt x="171" y="0"/>
                  <a:pt x="170" y="0"/>
                  <a:pt x="169" y="1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18"/>
                  <a:pt x="102" y="16"/>
                  <a:pt x="100" y="16"/>
                </a:cubicBezTo>
                <a:cubicBezTo>
                  <a:pt x="98" y="16"/>
                  <a:pt x="96" y="18"/>
                  <a:pt x="96" y="20"/>
                </a:cubicBezTo>
                <a:cubicBezTo>
                  <a:pt x="96" y="76"/>
                  <a:pt x="96" y="76"/>
                  <a:pt x="96" y="76"/>
                </a:cubicBezTo>
                <a:cubicBezTo>
                  <a:pt x="96" y="78"/>
                  <a:pt x="98" y="80"/>
                  <a:pt x="100" y="8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8" y="80"/>
                  <a:pt x="160" y="78"/>
                  <a:pt x="160" y="76"/>
                </a:cubicBezTo>
                <a:cubicBezTo>
                  <a:pt x="160" y="74"/>
                  <a:pt x="158" y="72"/>
                  <a:pt x="156" y="72"/>
                </a:cubicBezTo>
                <a:cubicBezTo>
                  <a:pt x="110" y="72"/>
                  <a:pt x="110" y="72"/>
                  <a:pt x="110" y="72"/>
                </a:cubicBezTo>
                <a:cubicBezTo>
                  <a:pt x="175" y="7"/>
                  <a:pt x="175" y="7"/>
                  <a:pt x="175" y="7"/>
                </a:cubicBezTo>
                <a:cubicBezTo>
                  <a:pt x="176" y="6"/>
                  <a:pt x="176" y="5"/>
                  <a:pt x="176" y="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0"/>
          <p:cNvSpPr>
            <a:spLocks noEditPoints="1"/>
          </p:cNvSpPr>
          <p:nvPr/>
        </p:nvSpPr>
        <p:spPr bwMode="auto">
          <a:xfrm>
            <a:off x="3460750" y="5721350"/>
            <a:ext cx="441325" cy="441325"/>
          </a:xfrm>
          <a:custGeom>
            <a:avLst/>
            <a:gdLst>
              <a:gd name="T0" fmla="*/ 140 w 176"/>
              <a:gd name="T1" fmla="*/ 56 h 176"/>
              <a:gd name="T2" fmla="*/ 136 w 176"/>
              <a:gd name="T3" fmla="*/ 60 h 176"/>
              <a:gd name="T4" fmla="*/ 136 w 176"/>
              <a:gd name="T5" fmla="*/ 168 h 176"/>
              <a:gd name="T6" fmla="*/ 8 w 176"/>
              <a:gd name="T7" fmla="*/ 168 h 176"/>
              <a:gd name="T8" fmla="*/ 8 w 176"/>
              <a:gd name="T9" fmla="*/ 40 h 176"/>
              <a:gd name="T10" fmla="*/ 116 w 176"/>
              <a:gd name="T11" fmla="*/ 40 h 176"/>
              <a:gd name="T12" fmla="*/ 120 w 176"/>
              <a:gd name="T13" fmla="*/ 36 h 176"/>
              <a:gd name="T14" fmla="*/ 116 w 176"/>
              <a:gd name="T15" fmla="*/ 32 h 176"/>
              <a:gd name="T16" fmla="*/ 4 w 176"/>
              <a:gd name="T17" fmla="*/ 32 h 176"/>
              <a:gd name="T18" fmla="*/ 0 w 176"/>
              <a:gd name="T19" fmla="*/ 36 h 176"/>
              <a:gd name="T20" fmla="*/ 0 w 176"/>
              <a:gd name="T21" fmla="*/ 172 h 176"/>
              <a:gd name="T22" fmla="*/ 4 w 176"/>
              <a:gd name="T23" fmla="*/ 176 h 176"/>
              <a:gd name="T24" fmla="*/ 140 w 176"/>
              <a:gd name="T25" fmla="*/ 176 h 176"/>
              <a:gd name="T26" fmla="*/ 144 w 176"/>
              <a:gd name="T27" fmla="*/ 172 h 176"/>
              <a:gd name="T28" fmla="*/ 144 w 176"/>
              <a:gd name="T29" fmla="*/ 60 h 176"/>
              <a:gd name="T30" fmla="*/ 140 w 176"/>
              <a:gd name="T31" fmla="*/ 56 h 176"/>
              <a:gd name="T32" fmla="*/ 172 w 176"/>
              <a:gd name="T33" fmla="*/ 0 h 176"/>
              <a:gd name="T34" fmla="*/ 132 w 176"/>
              <a:gd name="T35" fmla="*/ 0 h 176"/>
              <a:gd name="T36" fmla="*/ 128 w 176"/>
              <a:gd name="T37" fmla="*/ 4 h 176"/>
              <a:gd name="T38" fmla="*/ 132 w 176"/>
              <a:gd name="T39" fmla="*/ 8 h 176"/>
              <a:gd name="T40" fmla="*/ 162 w 176"/>
              <a:gd name="T41" fmla="*/ 8 h 176"/>
              <a:gd name="T42" fmla="*/ 49 w 176"/>
              <a:gd name="T43" fmla="*/ 121 h 176"/>
              <a:gd name="T44" fmla="*/ 48 w 176"/>
              <a:gd name="T45" fmla="*/ 124 h 176"/>
              <a:gd name="T46" fmla="*/ 52 w 176"/>
              <a:gd name="T47" fmla="*/ 128 h 176"/>
              <a:gd name="T48" fmla="*/ 55 w 176"/>
              <a:gd name="T49" fmla="*/ 127 h 176"/>
              <a:gd name="T50" fmla="*/ 168 w 176"/>
              <a:gd name="T51" fmla="*/ 14 h 176"/>
              <a:gd name="T52" fmla="*/ 168 w 176"/>
              <a:gd name="T53" fmla="*/ 44 h 176"/>
              <a:gd name="T54" fmla="*/ 172 w 176"/>
              <a:gd name="T55" fmla="*/ 48 h 176"/>
              <a:gd name="T56" fmla="*/ 176 w 176"/>
              <a:gd name="T57" fmla="*/ 44 h 176"/>
              <a:gd name="T58" fmla="*/ 176 w 176"/>
              <a:gd name="T59" fmla="*/ 4 h 176"/>
              <a:gd name="T60" fmla="*/ 172 w 176"/>
              <a:gd name="T6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6" h="176">
                <a:moveTo>
                  <a:pt x="140" y="56"/>
                </a:moveTo>
                <a:cubicBezTo>
                  <a:pt x="138" y="56"/>
                  <a:pt x="136" y="58"/>
                  <a:pt x="136" y="60"/>
                </a:cubicBezTo>
                <a:cubicBezTo>
                  <a:pt x="136" y="168"/>
                  <a:pt x="136" y="168"/>
                  <a:pt x="136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8" y="40"/>
                  <a:pt x="8" y="40"/>
                  <a:pt x="8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8" y="40"/>
                  <a:pt x="120" y="38"/>
                  <a:pt x="120" y="36"/>
                </a:cubicBezTo>
                <a:cubicBezTo>
                  <a:pt x="120" y="34"/>
                  <a:pt x="118" y="32"/>
                  <a:pt x="116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0" y="34"/>
                  <a:pt x="0" y="36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2" y="176"/>
                  <a:pt x="144" y="174"/>
                  <a:pt x="144" y="172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8"/>
                  <a:pt x="142" y="56"/>
                  <a:pt x="140" y="56"/>
                </a:cubicBezTo>
                <a:moveTo>
                  <a:pt x="172" y="0"/>
                </a:moveTo>
                <a:cubicBezTo>
                  <a:pt x="132" y="0"/>
                  <a:pt x="132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6"/>
                  <a:pt x="130" y="8"/>
                  <a:pt x="132" y="8"/>
                </a:cubicBezTo>
                <a:cubicBezTo>
                  <a:pt x="162" y="8"/>
                  <a:pt x="162" y="8"/>
                  <a:pt x="162" y="8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48" y="122"/>
                  <a:pt x="48" y="123"/>
                  <a:pt x="48" y="124"/>
                </a:cubicBezTo>
                <a:cubicBezTo>
                  <a:pt x="48" y="126"/>
                  <a:pt x="50" y="128"/>
                  <a:pt x="52" y="128"/>
                </a:cubicBezTo>
                <a:cubicBezTo>
                  <a:pt x="53" y="128"/>
                  <a:pt x="54" y="128"/>
                  <a:pt x="55" y="127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8" y="44"/>
                  <a:pt x="168" y="44"/>
                  <a:pt x="168" y="44"/>
                </a:cubicBezTo>
                <a:cubicBezTo>
                  <a:pt x="168" y="46"/>
                  <a:pt x="170" y="48"/>
                  <a:pt x="172" y="48"/>
                </a:cubicBezTo>
                <a:cubicBezTo>
                  <a:pt x="174" y="48"/>
                  <a:pt x="176" y="46"/>
                  <a:pt x="176" y="44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2"/>
                  <a:pt x="174" y="0"/>
                  <a:pt x="17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1"/>
          <p:cNvSpPr>
            <a:spLocks noEditPoints="1"/>
          </p:cNvSpPr>
          <p:nvPr/>
        </p:nvSpPr>
        <p:spPr bwMode="auto">
          <a:xfrm>
            <a:off x="4302125" y="5721350"/>
            <a:ext cx="439738" cy="441325"/>
          </a:xfrm>
          <a:custGeom>
            <a:avLst/>
            <a:gdLst>
              <a:gd name="T0" fmla="*/ 172 w 176"/>
              <a:gd name="T1" fmla="*/ 120 h 176"/>
              <a:gd name="T2" fmla="*/ 152 w 176"/>
              <a:gd name="T3" fmla="*/ 120 h 176"/>
              <a:gd name="T4" fmla="*/ 4 w 176"/>
              <a:gd name="T5" fmla="*/ 0 h 176"/>
              <a:gd name="T6" fmla="*/ 0 w 176"/>
              <a:gd name="T7" fmla="*/ 4 h 176"/>
              <a:gd name="T8" fmla="*/ 4 w 176"/>
              <a:gd name="T9" fmla="*/ 8 h 176"/>
              <a:gd name="T10" fmla="*/ 91 w 176"/>
              <a:gd name="T11" fmla="*/ 67 h 176"/>
              <a:gd name="T12" fmla="*/ 104 w 176"/>
              <a:gd name="T13" fmla="*/ 120 h 176"/>
              <a:gd name="T14" fmla="*/ 84 w 176"/>
              <a:gd name="T15" fmla="*/ 120 h 176"/>
              <a:gd name="T16" fmla="*/ 80 w 176"/>
              <a:gd name="T17" fmla="*/ 124 h 176"/>
              <a:gd name="T18" fmla="*/ 81 w 176"/>
              <a:gd name="T19" fmla="*/ 127 h 176"/>
              <a:gd name="T20" fmla="*/ 125 w 176"/>
              <a:gd name="T21" fmla="*/ 175 h 176"/>
              <a:gd name="T22" fmla="*/ 128 w 176"/>
              <a:gd name="T23" fmla="*/ 176 h 176"/>
              <a:gd name="T24" fmla="*/ 131 w 176"/>
              <a:gd name="T25" fmla="*/ 175 h 176"/>
              <a:gd name="T26" fmla="*/ 175 w 176"/>
              <a:gd name="T27" fmla="*/ 127 h 176"/>
              <a:gd name="T28" fmla="*/ 176 w 176"/>
              <a:gd name="T29" fmla="*/ 124 h 176"/>
              <a:gd name="T30" fmla="*/ 172 w 176"/>
              <a:gd name="T31" fmla="*/ 120 h 176"/>
              <a:gd name="T32" fmla="*/ 128 w 176"/>
              <a:gd name="T33" fmla="*/ 166 h 176"/>
              <a:gd name="T34" fmla="*/ 93 w 176"/>
              <a:gd name="T35" fmla="*/ 128 h 176"/>
              <a:gd name="T36" fmla="*/ 108 w 176"/>
              <a:gd name="T37" fmla="*/ 128 h 176"/>
              <a:gd name="T38" fmla="*/ 112 w 176"/>
              <a:gd name="T39" fmla="*/ 124 h 176"/>
              <a:gd name="T40" fmla="*/ 112 w 176"/>
              <a:gd name="T41" fmla="*/ 120 h 176"/>
              <a:gd name="T42" fmla="*/ 61 w 176"/>
              <a:gd name="T43" fmla="*/ 16 h 176"/>
              <a:gd name="T44" fmla="*/ 144 w 176"/>
              <a:gd name="T45" fmla="*/ 120 h 176"/>
              <a:gd name="T46" fmla="*/ 144 w 176"/>
              <a:gd name="T47" fmla="*/ 124 h 176"/>
              <a:gd name="T48" fmla="*/ 148 w 176"/>
              <a:gd name="T49" fmla="*/ 128 h 176"/>
              <a:gd name="T50" fmla="*/ 163 w 176"/>
              <a:gd name="T51" fmla="*/ 128 h 176"/>
              <a:gd name="T52" fmla="*/ 128 w 176"/>
              <a:gd name="T53" fmla="*/ 1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176">
                <a:moveTo>
                  <a:pt x="172" y="120"/>
                </a:moveTo>
                <a:cubicBezTo>
                  <a:pt x="152" y="120"/>
                  <a:pt x="152" y="120"/>
                  <a:pt x="152" y="120"/>
                </a:cubicBezTo>
                <a:cubicBezTo>
                  <a:pt x="150" y="99"/>
                  <a:pt x="135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45" y="8"/>
                  <a:pt x="75" y="28"/>
                  <a:pt x="91" y="67"/>
                </a:cubicBezTo>
                <a:cubicBezTo>
                  <a:pt x="101" y="90"/>
                  <a:pt x="103" y="111"/>
                  <a:pt x="104" y="120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2" y="120"/>
                  <a:pt x="80" y="122"/>
                  <a:pt x="80" y="124"/>
                </a:cubicBezTo>
                <a:cubicBezTo>
                  <a:pt x="80" y="125"/>
                  <a:pt x="80" y="126"/>
                  <a:pt x="81" y="127"/>
                </a:cubicBezTo>
                <a:cubicBezTo>
                  <a:pt x="125" y="175"/>
                  <a:pt x="125" y="175"/>
                  <a:pt x="125" y="175"/>
                </a:cubicBezTo>
                <a:cubicBezTo>
                  <a:pt x="126" y="176"/>
                  <a:pt x="127" y="176"/>
                  <a:pt x="128" y="176"/>
                </a:cubicBezTo>
                <a:cubicBezTo>
                  <a:pt x="129" y="176"/>
                  <a:pt x="130" y="176"/>
                  <a:pt x="131" y="175"/>
                </a:cubicBezTo>
                <a:cubicBezTo>
                  <a:pt x="175" y="127"/>
                  <a:pt x="175" y="127"/>
                  <a:pt x="175" y="127"/>
                </a:cubicBezTo>
                <a:cubicBezTo>
                  <a:pt x="176" y="126"/>
                  <a:pt x="176" y="125"/>
                  <a:pt x="176" y="124"/>
                </a:cubicBezTo>
                <a:cubicBezTo>
                  <a:pt x="176" y="122"/>
                  <a:pt x="174" y="120"/>
                  <a:pt x="172" y="120"/>
                </a:cubicBezTo>
                <a:moveTo>
                  <a:pt x="128" y="166"/>
                </a:moveTo>
                <a:cubicBezTo>
                  <a:pt x="93" y="128"/>
                  <a:pt x="93" y="128"/>
                  <a:pt x="93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0" y="128"/>
                  <a:pt x="112" y="126"/>
                  <a:pt x="112" y="124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1" y="104"/>
                  <a:pt x="105" y="46"/>
                  <a:pt x="61" y="16"/>
                </a:cubicBezTo>
                <a:cubicBezTo>
                  <a:pt x="134" y="39"/>
                  <a:pt x="143" y="103"/>
                  <a:pt x="144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4" y="126"/>
                  <a:pt x="146" y="128"/>
                  <a:pt x="148" y="128"/>
                </a:cubicBezTo>
                <a:cubicBezTo>
                  <a:pt x="163" y="128"/>
                  <a:pt x="163" y="128"/>
                  <a:pt x="163" y="128"/>
                </a:cubicBezTo>
                <a:lnTo>
                  <a:pt x="128" y="1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2"/>
          <p:cNvSpPr>
            <a:spLocks noEditPoints="1"/>
          </p:cNvSpPr>
          <p:nvPr/>
        </p:nvSpPr>
        <p:spPr bwMode="auto">
          <a:xfrm>
            <a:off x="5141913" y="5721350"/>
            <a:ext cx="439738" cy="441325"/>
          </a:xfrm>
          <a:custGeom>
            <a:avLst/>
            <a:gdLst>
              <a:gd name="T0" fmla="*/ 175 w 176"/>
              <a:gd name="T1" fmla="*/ 49 h 176"/>
              <a:gd name="T2" fmla="*/ 131 w 176"/>
              <a:gd name="T3" fmla="*/ 1 h 176"/>
              <a:gd name="T4" fmla="*/ 128 w 176"/>
              <a:gd name="T5" fmla="*/ 0 h 176"/>
              <a:gd name="T6" fmla="*/ 125 w 176"/>
              <a:gd name="T7" fmla="*/ 1 h 176"/>
              <a:gd name="T8" fmla="*/ 81 w 176"/>
              <a:gd name="T9" fmla="*/ 49 h 176"/>
              <a:gd name="T10" fmla="*/ 80 w 176"/>
              <a:gd name="T11" fmla="*/ 52 h 176"/>
              <a:gd name="T12" fmla="*/ 84 w 176"/>
              <a:gd name="T13" fmla="*/ 56 h 176"/>
              <a:gd name="T14" fmla="*/ 104 w 176"/>
              <a:gd name="T15" fmla="*/ 56 h 176"/>
              <a:gd name="T16" fmla="*/ 91 w 176"/>
              <a:gd name="T17" fmla="*/ 109 h 176"/>
              <a:gd name="T18" fmla="*/ 4 w 176"/>
              <a:gd name="T19" fmla="*/ 168 h 176"/>
              <a:gd name="T20" fmla="*/ 0 w 176"/>
              <a:gd name="T21" fmla="*/ 172 h 176"/>
              <a:gd name="T22" fmla="*/ 4 w 176"/>
              <a:gd name="T23" fmla="*/ 176 h 176"/>
              <a:gd name="T24" fmla="*/ 152 w 176"/>
              <a:gd name="T25" fmla="*/ 56 h 176"/>
              <a:gd name="T26" fmla="*/ 172 w 176"/>
              <a:gd name="T27" fmla="*/ 56 h 176"/>
              <a:gd name="T28" fmla="*/ 176 w 176"/>
              <a:gd name="T29" fmla="*/ 52 h 176"/>
              <a:gd name="T30" fmla="*/ 175 w 176"/>
              <a:gd name="T31" fmla="*/ 49 h 176"/>
              <a:gd name="T32" fmla="*/ 148 w 176"/>
              <a:gd name="T33" fmla="*/ 48 h 176"/>
              <a:gd name="T34" fmla="*/ 144 w 176"/>
              <a:gd name="T35" fmla="*/ 52 h 176"/>
              <a:gd name="T36" fmla="*/ 144 w 176"/>
              <a:gd name="T37" fmla="*/ 56 h 176"/>
              <a:gd name="T38" fmla="*/ 61 w 176"/>
              <a:gd name="T39" fmla="*/ 160 h 176"/>
              <a:gd name="T40" fmla="*/ 112 w 176"/>
              <a:gd name="T41" fmla="*/ 56 h 176"/>
              <a:gd name="T42" fmla="*/ 112 w 176"/>
              <a:gd name="T43" fmla="*/ 52 h 176"/>
              <a:gd name="T44" fmla="*/ 108 w 176"/>
              <a:gd name="T45" fmla="*/ 48 h 176"/>
              <a:gd name="T46" fmla="*/ 93 w 176"/>
              <a:gd name="T47" fmla="*/ 48 h 176"/>
              <a:gd name="T48" fmla="*/ 128 w 176"/>
              <a:gd name="T49" fmla="*/ 10 h 176"/>
              <a:gd name="T50" fmla="*/ 163 w 176"/>
              <a:gd name="T51" fmla="*/ 48 h 176"/>
              <a:gd name="T52" fmla="*/ 148 w 176"/>
              <a:gd name="T53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176">
                <a:moveTo>
                  <a:pt x="175" y="49"/>
                </a:moveTo>
                <a:cubicBezTo>
                  <a:pt x="131" y="1"/>
                  <a:pt x="131" y="1"/>
                  <a:pt x="131" y="1"/>
                </a:cubicBezTo>
                <a:cubicBezTo>
                  <a:pt x="130" y="0"/>
                  <a:pt x="129" y="0"/>
                  <a:pt x="128" y="0"/>
                </a:cubicBezTo>
                <a:cubicBezTo>
                  <a:pt x="127" y="0"/>
                  <a:pt x="126" y="0"/>
                  <a:pt x="125" y="1"/>
                </a:cubicBezTo>
                <a:cubicBezTo>
                  <a:pt x="81" y="49"/>
                  <a:pt x="81" y="49"/>
                  <a:pt x="81" y="49"/>
                </a:cubicBezTo>
                <a:cubicBezTo>
                  <a:pt x="80" y="50"/>
                  <a:pt x="80" y="51"/>
                  <a:pt x="80" y="52"/>
                </a:cubicBezTo>
                <a:cubicBezTo>
                  <a:pt x="80" y="54"/>
                  <a:pt x="82" y="56"/>
                  <a:pt x="84" y="56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03" y="64"/>
                  <a:pt x="101" y="86"/>
                  <a:pt x="91" y="109"/>
                </a:cubicBezTo>
                <a:cubicBezTo>
                  <a:pt x="75" y="148"/>
                  <a:pt x="45" y="168"/>
                  <a:pt x="4" y="168"/>
                </a:cubicBezTo>
                <a:cubicBezTo>
                  <a:pt x="2" y="168"/>
                  <a:pt x="0" y="170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35" y="176"/>
                  <a:pt x="150" y="77"/>
                  <a:pt x="15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4" y="56"/>
                  <a:pt x="176" y="54"/>
                  <a:pt x="176" y="52"/>
                </a:cubicBezTo>
                <a:cubicBezTo>
                  <a:pt x="176" y="51"/>
                  <a:pt x="176" y="50"/>
                  <a:pt x="175" y="49"/>
                </a:cubicBezTo>
                <a:moveTo>
                  <a:pt x="148" y="48"/>
                </a:moveTo>
                <a:cubicBezTo>
                  <a:pt x="146" y="48"/>
                  <a:pt x="144" y="50"/>
                  <a:pt x="144" y="52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3" y="73"/>
                  <a:pt x="134" y="137"/>
                  <a:pt x="61" y="160"/>
                </a:cubicBezTo>
                <a:cubicBezTo>
                  <a:pt x="105" y="130"/>
                  <a:pt x="111" y="72"/>
                  <a:pt x="112" y="56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50"/>
                  <a:pt x="110" y="48"/>
                  <a:pt x="108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63" y="48"/>
                  <a:pt x="163" y="48"/>
                  <a:pt x="163" y="48"/>
                </a:cubicBezTo>
                <a:lnTo>
                  <a:pt x="148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3"/>
          <p:cNvSpPr>
            <a:spLocks noEditPoints="1"/>
          </p:cNvSpPr>
          <p:nvPr/>
        </p:nvSpPr>
        <p:spPr bwMode="auto">
          <a:xfrm>
            <a:off x="5981700" y="5721350"/>
            <a:ext cx="441325" cy="441325"/>
          </a:xfrm>
          <a:custGeom>
            <a:avLst/>
            <a:gdLst>
              <a:gd name="T0" fmla="*/ 56 w 176"/>
              <a:gd name="T1" fmla="*/ 24 h 176"/>
              <a:gd name="T2" fmla="*/ 56 w 176"/>
              <a:gd name="T3" fmla="*/ 4 h 176"/>
              <a:gd name="T4" fmla="*/ 52 w 176"/>
              <a:gd name="T5" fmla="*/ 0 h 176"/>
              <a:gd name="T6" fmla="*/ 49 w 176"/>
              <a:gd name="T7" fmla="*/ 1 h 176"/>
              <a:gd name="T8" fmla="*/ 1 w 176"/>
              <a:gd name="T9" fmla="*/ 45 h 176"/>
              <a:gd name="T10" fmla="*/ 0 w 176"/>
              <a:gd name="T11" fmla="*/ 48 h 176"/>
              <a:gd name="T12" fmla="*/ 1 w 176"/>
              <a:gd name="T13" fmla="*/ 51 h 176"/>
              <a:gd name="T14" fmla="*/ 49 w 176"/>
              <a:gd name="T15" fmla="*/ 95 h 176"/>
              <a:gd name="T16" fmla="*/ 52 w 176"/>
              <a:gd name="T17" fmla="*/ 96 h 176"/>
              <a:gd name="T18" fmla="*/ 56 w 176"/>
              <a:gd name="T19" fmla="*/ 92 h 176"/>
              <a:gd name="T20" fmla="*/ 56 w 176"/>
              <a:gd name="T21" fmla="*/ 72 h 176"/>
              <a:gd name="T22" fmla="*/ 109 w 176"/>
              <a:gd name="T23" fmla="*/ 85 h 176"/>
              <a:gd name="T24" fmla="*/ 168 w 176"/>
              <a:gd name="T25" fmla="*/ 172 h 176"/>
              <a:gd name="T26" fmla="*/ 172 w 176"/>
              <a:gd name="T27" fmla="*/ 176 h 176"/>
              <a:gd name="T28" fmla="*/ 176 w 176"/>
              <a:gd name="T29" fmla="*/ 172 h 176"/>
              <a:gd name="T30" fmla="*/ 56 w 176"/>
              <a:gd name="T31" fmla="*/ 24 h 176"/>
              <a:gd name="T32" fmla="*/ 56 w 176"/>
              <a:gd name="T33" fmla="*/ 64 h 176"/>
              <a:gd name="T34" fmla="*/ 52 w 176"/>
              <a:gd name="T35" fmla="*/ 64 h 176"/>
              <a:gd name="T36" fmla="*/ 48 w 176"/>
              <a:gd name="T37" fmla="*/ 68 h 176"/>
              <a:gd name="T38" fmla="*/ 48 w 176"/>
              <a:gd name="T39" fmla="*/ 83 h 176"/>
              <a:gd name="T40" fmla="*/ 10 w 176"/>
              <a:gd name="T41" fmla="*/ 48 h 176"/>
              <a:gd name="T42" fmla="*/ 48 w 176"/>
              <a:gd name="T43" fmla="*/ 13 h 176"/>
              <a:gd name="T44" fmla="*/ 48 w 176"/>
              <a:gd name="T45" fmla="*/ 28 h 176"/>
              <a:gd name="T46" fmla="*/ 52 w 176"/>
              <a:gd name="T47" fmla="*/ 32 h 176"/>
              <a:gd name="T48" fmla="*/ 56 w 176"/>
              <a:gd name="T49" fmla="*/ 32 h 176"/>
              <a:gd name="T50" fmla="*/ 160 w 176"/>
              <a:gd name="T51" fmla="*/ 115 h 176"/>
              <a:gd name="T52" fmla="*/ 56 w 176"/>
              <a:gd name="T53" fmla="*/ 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176">
                <a:moveTo>
                  <a:pt x="56" y="24"/>
                </a:move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ubicBezTo>
                  <a:pt x="51" y="0"/>
                  <a:pt x="50" y="0"/>
                  <a:pt x="49" y="1"/>
                </a:cubicBezTo>
                <a:cubicBezTo>
                  <a:pt x="1" y="45"/>
                  <a:pt x="1" y="45"/>
                  <a:pt x="1" y="45"/>
                </a:cubicBezTo>
                <a:cubicBezTo>
                  <a:pt x="0" y="46"/>
                  <a:pt x="0" y="47"/>
                  <a:pt x="0" y="48"/>
                </a:cubicBezTo>
                <a:cubicBezTo>
                  <a:pt x="0" y="49"/>
                  <a:pt x="0" y="50"/>
                  <a:pt x="1" y="51"/>
                </a:cubicBezTo>
                <a:cubicBezTo>
                  <a:pt x="49" y="95"/>
                  <a:pt x="49" y="95"/>
                  <a:pt x="49" y="95"/>
                </a:cubicBezTo>
                <a:cubicBezTo>
                  <a:pt x="50" y="96"/>
                  <a:pt x="51" y="96"/>
                  <a:pt x="52" y="96"/>
                </a:cubicBezTo>
                <a:cubicBezTo>
                  <a:pt x="54" y="96"/>
                  <a:pt x="56" y="94"/>
                  <a:pt x="56" y="92"/>
                </a:cubicBezTo>
                <a:cubicBezTo>
                  <a:pt x="56" y="72"/>
                  <a:pt x="56" y="72"/>
                  <a:pt x="56" y="72"/>
                </a:cubicBezTo>
                <a:cubicBezTo>
                  <a:pt x="65" y="73"/>
                  <a:pt x="86" y="75"/>
                  <a:pt x="109" y="85"/>
                </a:cubicBezTo>
                <a:cubicBezTo>
                  <a:pt x="148" y="101"/>
                  <a:pt x="168" y="131"/>
                  <a:pt x="168" y="172"/>
                </a:cubicBezTo>
                <a:cubicBezTo>
                  <a:pt x="168" y="174"/>
                  <a:pt x="170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41"/>
                  <a:pt x="77" y="26"/>
                  <a:pt x="56" y="24"/>
                </a:cubicBezTo>
                <a:moveTo>
                  <a:pt x="56" y="64"/>
                </a:moveTo>
                <a:cubicBezTo>
                  <a:pt x="52" y="64"/>
                  <a:pt x="52" y="64"/>
                  <a:pt x="52" y="64"/>
                </a:cubicBezTo>
                <a:cubicBezTo>
                  <a:pt x="50" y="64"/>
                  <a:pt x="48" y="66"/>
                  <a:pt x="48" y="68"/>
                </a:cubicBezTo>
                <a:cubicBezTo>
                  <a:pt x="48" y="83"/>
                  <a:pt x="48" y="83"/>
                  <a:pt x="48" y="83"/>
                </a:cubicBezTo>
                <a:cubicBezTo>
                  <a:pt x="10" y="48"/>
                  <a:pt x="10" y="48"/>
                  <a:pt x="10" y="48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30"/>
                  <a:pt x="50" y="32"/>
                  <a:pt x="52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73" y="33"/>
                  <a:pt x="137" y="42"/>
                  <a:pt x="160" y="115"/>
                </a:cubicBezTo>
                <a:cubicBezTo>
                  <a:pt x="130" y="71"/>
                  <a:pt x="72" y="65"/>
                  <a:pt x="56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4"/>
          <p:cNvSpPr>
            <a:spLocks noEditPoints="1"/>
          </p:cNvSpPr>
          <p:nvPr/>
        </p:nvSpPr>
        <p:spPr bwMode="auto">
          <a:xfrm>
            <a:off x="6823075" y="5721350"/>
            <a:ext cx="439738" cy="441325"/>
          </a:xfrm>
          <a:custGeom>
            <a:avLst/>
            <a:gdLst>
              <a:gd name="T0" fmla="*/ 175 w 176"/>
              <a:gd name="T1" fmla="*/ 45 h 176"/>
              <a:gd name="T2" fmla="*/ 127 w 176"/>
              <a:gd name="T3" fmla="*/ 1 h 176"/>
              <a:gd name="T4" fmla="*/ 124 w 176"/>
              <a:gd name="T5" fmla="*/ 0 h 176"/>
              <a:gd name="T6" fmla="*/ 120 w 176"/>
              <a:gd name="T7" fmla="*/ 4 h 176"/>
              <a:gd name="T8" fmla="*/ 120 w 176"/>
              <a:gd name="T9" fmla="*/ 24 h 176"/>
              <a:gd name="T10" fmla="*/ 0 w 176"/>
              <a:gd name="T11" fmla="*/ 172 h 176"/>
              <a:gd name="T12" fmla="*/ 4 w 176"/>
              <a:gd name="T13" fmla="*/ 176 h 176"/>
              <a:gd name="T14" fmla="*/ 8 w 176"/>
              <a:gd name="T15" fmla="*/ 172 h 176"/>
              <a:gd name="T16" fmla="*/ 67 w 176"/>
              <a:gd name="T17" fmla="*/ 85 h 176"/>
              <a:gd name="T18" fmla="*/ 120 w 176"/>
              <a:gd name="T19" fmla="*/ 72 h 176"/>
              <a:gd name="T20" fmla="*/ 120 w 176"/>
              <a:gd name="T21" fmla="*/ 92 h 176"/>
              <a:gd name="T22" fmla="*/ 124 w 176"/>
              <a:gd name="T23" fmla="*/ 96 h 176"/>
              <a:gd name="T24" fmla="*/ 127 w 176"/>
              <a:gd name="T25" fmla="*/ 95 h 176"/>
              <a:gd name="T26" fmla="*/ 175 w 176"/>
              <a:gd name="T27" fmla="*/ 51 h 176"/>
              <a:gd name="T28" fmla="*/ 176 w 176"/>
              <a:gd name="T29" fmla="*/ 48 h 176"/>
              <a:gd name="T30" fmla="*/ 175 w 176"/>
              <a:gd name="T31" fmla="*/ 45 h 176"/>
              <a:gd name="T32" fmla="*/ 128 w 176"/>
              <a:gd name="T33" fmla="*/ 83 h 176"/>
              <a:gd name="T34" fmla="*/ 128 w 176"/>
              <a:gd name="T35" fmla="*/ 68 h 176"/>
              <a:gd name="T36" fmla="*/ 124 w 176"/>
              <a:gd name="T37" fmla="*/ 64 h 176"/>
              <a:gd name="T38" fmla="*/ 120 w 176"/>
              <a:gd name="T39" fmla="*/ 64 h 176"/>
              <a:gd name="T40" fmla="*/ 16 w 176"/>
              <a:gd name="T41" fmla="*/ 115 h 176"/>
              <a:gd name="T42" fmla="*/ 120 w 176"/>
              <a:gd name="T43" fmla="*/ 32 h 176"/>
              <a:gd name="T44" fmla="*/ 124 w 176"/>
              <a:gd name="T45" fmla="*/ 32 h 176"/>
              <a:gd name="T46" fmla="*/ 128 w 176"/>
              <a:gd name="T47" fmla="*/ 28 h 176"/>
              <a:gd name="T48" fmla="*/ 128 w 176"/>
              <a:gd name="T49" fmla="*/ 13 h 176"/>
              <a:gd name="T50" fmla="*/ 166 w 176"/>
              <a:gd name="T51" fmla="*/ 48 h 176"/>
              <a:gd name="T52" fmla="*/ 128 w 176"/>
              <a:gd name="T53" fmla="*/ 8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176">
                <a:moveTo>
                  <a:pt x="175" y="45"/>
                </a:moveTo>
                <a:cubicBezTo>
                  <a:pt x="127" y="1"/>
                  <a:pt x="127" y="1"/>
                  <a:pt x="127" y="1"/>
                </a:cubicBezTo>
                <a:cubicBezTo>
                  <a:pt x="126" y="0"/>
                  <a:pt x="125" y="0"/>
                  <a:pt x="124" y="0"/>
                </a:cubicBezTo>
                <a:cubicBezTo>
                  <a:pt x="122" y="0"/>
                  <a:pt x="120" y="2"/>
                  <a:pt x="120" y="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99" y="26"/>
                  <a:pt x="0" y="41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6" y="176"/>
                  <a:pt x="8" y="174"/>
                  <a:pt x="8" y="172"/>
                </a:cubicBezTo>
                <a:cubicBezTo>
                  <a:pt x="8" y="131"/>
                  <a:pt x="28" y="101"/>
                  <a:pt x="67" y="85"/>
                </a:cubicBezTo>
                <a:cubicBezTo>
                  <a:pt x="90" y="75"/>
                  <a:pt x="112" y="73"/>
                  <a:pt x="120" y="72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0" y="94"/>
                  <a:pt x="122" y="96"/>
                  <a:pt x="124" y="96"/>
                </a:cubicBezTo>
                <a:cubicBezTo>
                  <a:pt x="125" y="96"/>
                  <a:pt x="126" y="96"/>
                  <a:pt x="127" y="95"/>
                </a:cubicBezTo>
                <a:cubicBezTo>
                  <a:pt x="175" y="51"/>
                  <a:pt x="175" y="51"/>
                  <a:pt x="175" y="51"/>
                </a:cubicBezTo>
                <a:cubicBezTo>
                  <a:pt x="176" y="50"/>
                  <a:pt x="176" y="49"/>
                  <a:pt x="176" y="48"/>
                </a:cubicBezTo>
                <a:cubicBezTo>
                  <a:pt x="176" y="47"/>
                  <a:pt x="176" y="46"/>
                  <a:pt x="175" y="45"/>
                </a:cubicBezTo>
                <a:moveTo>
                  <a:pt x="128" y="83"/>
                </a:moveTo>
                <a:cubicBezTo>
                  <a:pt x="128" y="68"/>
                  <a:pt x="128" y="68"/>
                  <a:pt x="128" y="68"/>
                </a:cubicBezTo>
                <a:cubicBezTo>
                  <a:pt x="128" y="66"/>
                  <a:pt x="126" y="64"/>
                  <a:pt x="124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04" y="65"/>
                  <a:pt x="46" y="71"/>
                  <a:pt x="16" y="115"/>
                </a:cubicBezTo>
                <a:cubicBezTo>
                  <a:pt x="39" y="42"/>
                  <a:pt x="103" y="33"/>
                  <a:pt x="120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6" y="32"/>
                  <a:pt x="128" y="30"/>
                  <a:pt x="128" y="28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66" y="48"/>
                  <a:pt x="166" y="48"/>
                  <a:pt x="166" y="48"/>
                </a:cubicBezTo>
                <a:lnTo>
                  <a:pt x="128" y="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5"/>
          <p:cNvSpPr>
            <a:spLocks/>
          </p:cNvSpPr>
          <p:nvPr/>
        </p:nvSpPr>
        <p:spPr bwMode="auto">
          <a:xfrm>
            <a:off x="7662863" y="5800725"/>
            <a:ext cx="439738" cy="280988"/>
          </a:xfrm>
          <a:custGeom>
            <a:avLst/>
            <a:gdLst>
              <a:gd name="T0" fmla="*/ 130 w 176"/>
              <a:gd name="T1" fmla="*/ 8 h 112"/>
              <a:gd name="T2" fmla="*/ 84 w 176"/>
              <a:gd name="T3" fmla="*/ 54 h 112"/>
              <a:gd name="T4" fmla="*/ 84 w 176"/>
              <a:gd name="T5" fmla="*/ 58 h 112"/>
              <a:gd name="T6" fmla="*/ 46 w 176"/>
              <a:gd name="T7" fmla="*/ 96 h 112"/>
              <a:gd name="T8" fmla="*/ 8 w 176"/>
              <a:gd name="T9" fmla="*/ 58 h 112"/>
              <a:gd name="T10" fmla="*/ 8 w 176"/>
              <a:gd name="T11" fmla="*/ 54 h 112"/>
              <a:gd name="T12" fmla="*/ 46 w 176"/>
              <a:gd name="T13" fmla="*/ 16 h 112"/>
              <a:gd name="T14" fmla="*/ 68 w 176"/>
              <a:gd name="T15" fmla="*/ 24 h 112"/>
              <a:gd name="T16" fmla="*/ 52 w 176"/>
              <a:gd name="T17" fmla="*/ 24 h 112"/>
              <a:gd name="T18" fmla="*/ 48 w 176"/>
              <a:gd name="T19" fmla="*/ 28 h 112"/>
              <a:gd name="T20" fmla="*/ 52 w 176"/>
              <a:gd name="T21" fmla="*/ 32 h 112"/>
              <a:gd name="T22" fmla="*/ 76 w 176"/>
              <a:gd name="T23" fmla="*/ 32 h 112"/>
              <a:gd name="T24" fmla="*/ 80 w 176"/>
              <a:gd name="T25" fmla="*/ 28 h 112"/>
              <a:gd name="T26" fmla="*/ 80 w 176"/>
              <a:gd name="T27" fmla="*/ 4 h 112"/>
              <a:gd name="T28" fmla="*/ 76 w 176"/>
              <a:gd name="T29" fmla="*/ 0 h 112"/>
              <a:gd name="T30" fmla="*/ 72 w 176"/>
              <a:gd name="T31" fmla="*/ 4 h 112"/>
              <a:gd name="T32" fmla="*/ 72 w 176"/>
              <a:gd name="T33" fmla="*/ 17 h 112"/>
              <a:gd name="T34" fmla="*/ 46 w 176"/>
              <a:gd name="T35" fmla="*/ 8 h 112"/>
              <a:gd name="T36" fmla="*/ 0 w 176"/>
              <a:gd name="T37" fmla="*/ 54 h 112"/>
              <a:gd name="T38" fmla="*/ 0 w 176"/>
              <a:gd name="T39" fmla="*/ 58 h 112"/>
              <a:gd name="T40" fmla="*/ 46 w 176"/>
              <a:gd name="T41" fmla="*/ 104 h 112"/>
              <a:gd name="T42" fmla="*/ 92 w 176"/>
              <a:gd name="T43" fmla="*/ 58 h 112"/>
              <a:gd name="T44" fmla="*/ 92 w 176"/>
              <a:gd name="T45" fmla="*/ 54 h 112"/>
              <a:gd name="T46" fmla="*/ 130 w 176"/>
              <a:gd name="T47" fmla="*/ 16 h 112"/>
              <a:gd name="T48" fmla="*/ 168 w 176"/>
              <a:gd name="T49" fmla="*/ 54 h 112"/>
              <a:gd name="T50" fmla="*/ 168 w 176"/>
              <a:gd name="T51" fmla="*/ 58 h 112"/>
              <a:gd name="T52" fmla="*/ 130 w 176"/>
              <a:gd name="T53" fmla="*/ 96 h 112"/>
              <a:gd name="T54" fmla="*/ 108 w 176"/>
              <a:gd name="T55" fmla="*/ 88 h 112"/>
              <a:gd name="T56" fmla="*/ 124 w 176"/>
              <a:gd name="T57" fmla="*/ 88 h 112"/>
              <a:gd name="T58" fmla="*/ 128 w 176"/>
              <a:gd name="T59" fmla="*/ 84 h 112"/>
              <a:gd name="T60" fmla="*/ 124 w 176"/>
              <a:gd name="T61" fmla="*/ 80 h 112"/>
              <a:gd name="T62" fmla="*/ 100 w 176"/>
              <a:gd name="T63" fmla="*/ 80 h 112"/>
              <a:gd name="T64" fmla="*/ 96 w 176"/>
              <a:gd name="T65" fmla="*/ 84 h 112"/>
              <a:gd name="T66" fmla="*/ 96 w 176"/>
              <a:gd name="T67" fmla="*/ 108 h 112"/>
              <a:gd name="T68" fmla="*/ 100 w 176"/>
              <a:gd name="T69" fmla="*/ 112 h 112"/>
              <a:gd name="T70" fmla="*/ 104 w 176"/>
              <a:gd name="T71" fmla="*/ 108 h 112"/>
              <a:gd name="T72" fmla="*/ 104 w 176"/>
              <a:gd name="T73" fmla="*/ 95 h 112"/>
              <a:gd name="T74" fmla="*/ 130 w 176"/>
              <a:gd name="T75" fmla="*/ 104 h 112"/>
              <a:gd name="T76" fmla="*/ 176 w 176"/>
              <a:gd name="T77" fmla="*/ 58 h 112"/>
              <a:gd name="T78" fmla="*/ 176 w 176"/>
              <a:gd name="T79" fmla="*/ 54 h 112"/>
              <a:gd name="T80" fmla="*/ 130 w 176"/>
              <a:gd name="T81" fmla="*/ 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12">
                <a:moveTo>
                  <a:pt x="130" y="8"/>
                </a:moveTo>
                <a:cubicBezTo>
                  <a:pt x="105" y="8"/>
                  <a:pt x="84" y="29"/>
                  <a:pt x="84" y="54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79"/>
                  <a:pt x="67" y="96"/>
                  <a:pt x="46" y="96"/>
                </a:cubicBezTo>
                <a:cubicBezTo>
                  <a:pt x="25" y="96"/>
                  <a:pt x="8" y="79"/>
                  <a:pt x="8" y="58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33"/>
                  <a:pt x="25" y="16"/>
                  <a:pt x="46" y="16"/>
                </a:cubicBezTo>
                <a:cubicBezTo>
                  <a:pt x="54" y="16"/>
                  <a:pt x="62" y="19"/>
                  <a:pt x="68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0" y="24"/>
                  <a:pt x="48" y="26"/>
                  <a:pt x="48" y="28"/>
                </a:cubicBezTo>
                <a:cubicBezTo>
                  <a:pt x="48" y="30"/>
                  <a:pt x="50" y="32"/>
                  <a:pt x="52" y="32"/>
                </a:cubicBezTo>
                <a:cubicBezTo>
                  <a:pt x="76" y="32"/>
                  <a:pt x="76" y="32"/>
                  <a:pt x="76" y="32"/>
                </a:cubicBezTo>
                <a:cubicBezTo>
                  <a:pt x="78" y="32"/>
                  <a:pt x="80" y="30"/>
                  <a:pt x="80" y="2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6" y="0"/>
                </a:cubicBezTo>
                <a:cubicBezTo>
                  <a:pt x="74" y="0"/>
                  <a:pt x="72" y="2"/>
                  <a:pt x="72" y="4"/>
                </a:cubicBezTo>
                <a:cubicBezTo>
                  <a:pt x="72" y="17"/>
                  <a:pt x="72" y="17"/>
                  <a:pt x="72" y="17"/>
                </a:cubicBezTo>
                <a:cubicBezTo>
                  <a:pt x="64" y="11"/>
                  <a:pt x="55" y="8"/>
                  <a:pt x="46" y="8"/>
                </a:cubicBezTo>
                <a:cubicBezTo>
                  <a:pt x="21" y="8"/>
                  <a:pt x="0" y="29"/>
                  <a:pt x="0" y="54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83"/>
                  <a:pt x="21" y="104"/>
                  <a:pt x="46" y="104"/>
                </a:cubicBezTo>
                <a:cubicBezTo>
                  <a:pt x="71" y="104"/>
                  <a:pt x="92" y="83"/>
                  <a:pt x="92" y="58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33"/>
                  <a:pt x="109" y="16"/>
                  <a:pt x="130" y="16"/>
                </a:cubicBezTo>
                <a:cubicBezTo>
                  <a:pt x="151" y="16"/>
                  <a:pt x="168" y="33"/>
                  <a:pt x="168" y="54"/>
                </a:cubicBezTo>
                <a:cubicBezTo>
                  <a:pt x="168" y="58"/>
                  <a:pt x="168" y="58"/>
                  <a:pt x="168" y="58"/>
                </a:cubicBezTo>
                <a:cubicBezTo>
                  <a:pt x="168" y="79"/>
                  <a:pt x="151" y="96"/>
                  <a:pt x="130" y="96"/>
                </a:cubicBezTo>
                <a:cubicBezTo>
                  <a:pt x="122" y="96"/>
                  <a:pt x="114" y="93"/>
                  <a:pt x="108" y="88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126" y="88"/>
                  <a:pt x="128" y="86"/>
                  <a:pt x="128" y="84"/>
                </a:cubicBezTo>
                <a:cubicBezTo>
                  <a:pt x="128" y="82"/>
                  <a:pt x="126" y="80"/>
                  <a:pt x="124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98" y="80"/>
                  <a:pt x="96" y="82"/>
                  <a:pt x="96" y="84"/>
                </a:cubicBezTo>
                <a:cubicBezTo>
                  <a:pt x="96" y="108"/>
                  <a:pt x="96" y="108"/>
                  <a:pt x="96" y="108"/>
                </a:cubicBezTo>
                <a:cubicBezTo>
                  <a:pt x="96" y="110"/>
                  <a:pt x="98" y="112"/>
                  <a:pt x="100" y="112"/>
                </a:cubicBezTo>
                <a:cubicBezTo>
                  <a:pt x="102" y="112"/>
                  <a:pt x="104" y="110"/>
                  <a:pt x="104" y="108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12" y="101"/>
                  <a:pt x="121" y="104"/>
                  <a:pt x="130" y="104"/>
                </a:cubicBezTo>
                <a:cubicBezTo>
                  <a:pt x="155" y="104"/>
                  <a:pt x="176" y="83"/>
                  <a:pt x="176" y="58"/>
                </a:cubicBezTo>
                <a:cubicBezTo>
                  <a:pt x="176" y="54"/>
                  <a:pt x="176" y="54"/>
                  <a:pt x="176" y="54"/>
                </a:cubicBezTo>
                <a:cubicBezTo>
                  <a:pt x="176" y="29"/>
                  <a:pt x="155" y="8"/>
                  <a:pt x="130" y="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6"/>
          <p:cNvSpPr>
            <a:spLocks noEditPoints="1"/>
          </p:cNvSpPr>
          <p:nvPr/>
        </p:nvSpPr>
        <p:spPr bwMode="auto">
          <a:xfrm>
            <a:off x="8502650" y="5781675"/>
            <a:ext cx="441325" cy="320675"/>
          </a:xfrm>
          <a:custGeom>
            <a:avLst/>
            <a:gdLst>
              <a:gd name="T0" fmla="*/ 4 w 176"/>
              <a:gd name="T1" fmla="*/ 24 h 128"/>
              <a:gd name="T2" fmla="*/ 50 w 176"/>
              <a:gd name="T3" fmla="*/ 24 h 128"/>
              <a:gd name="T4" fmla="*/ 75 w 176"/>
              <a:gd name="T5" fmla="*/ 55 h 128"/>
              <a:gd name="T6" fmla="*/ 80 w 176"/>
              <a:gd name="T7" fmla="*/ 48 h 128"/>
              <a:gd name="T8" fmla="*/ 55 w 176"/>
              <a:gd name="T9" fmla="*/ 17 h 128"/>
              <a:gd name="T10" fmla="*/ 55 w 176"/>
              <a:gd name="T11" fmla="*/ 18 h 128"/>
              <a:gd name="T12" fmla="*/ 52 w 176"/>
              <a:gd name="T13" fmla="*/ 16 h 128"/>
              <a:gd name="T14" fmla="*/ 4 w 176"/>
              <a:gd name="T15" fmla="*/ 16 h 128"/>
              <a:gd name="T16" fmla="*/ 0 w 176"/>
              <a:gd name="T17" fmla="*/ 20 h 128"/>
              <a:gd name="T18" fmla="*/ 4 w 176"/>
              <a:gd name="T19" fmla="*/ 24 h 128"/>
              <a:gd name="T20" fmla="*/ 159 w 176"/>
              <a:gd name="T21" fmla="*/ 89 h 128"/>
              <a:gd name="T22" fmla="*/ 156 w 176"/>
              <a:gd name="T23" fmla="*/ 88 h 128"/>
              <a:gd name="T24" fmla="*/ 152 w 176"/>
              <a:gd name="T25" fmla="*/ 92 h 128"/>
              <a:gd name="T26" fmla="*/ 153 w 176"/>
              <a:gd name="T27" fmla="*/ 95 h 128"/>
              <a:gd name="T28" fmla="*/ 162 w 176"/>
              <a:gd name="T29" fmla="*/ 104 h 128"/>
              <a:gd name="T30" fmla="*/ 126 w 176"/>
              <a:gd name="T31" fmla="*/ 104 h 128"/>
              <a:gd name="T32" fmla="*/ 101 w 176"/>
              <a:gd name="T33" fmla="*/ 73 h 128"/>
              <a:gd name="T34" fmla="*/ 96 w 176"/>
              <a:gd name="T35" fmla="*/ 80 h 128"/>
              <a:gd name="T36" fmla="*/ 121 w 176"/>
              <a:gd name="T37" fmla="*/ 111 h 128"/>
              <a:gd name="T38" fmla="*/ 121 w 176"/>
              <a:gd name="T39" fmla="*/ 110 h 128"/>
              <a:gd name="T40" fmla="*/ 124 w 176"/>
              <a:gd name="T41" fmla="*/ 112 h 128"/>
              <a:gd name="T42" fmla="*/ 162 w 176"/>
              <a:gd name="T43" fmla="*/ 112 h 128"/>
              <a:gd name="T44" fmla="*/ 153 w 176"/>
              <a:gd name="T45" fmla="*/ 121 h 128"/>
              <a:gd name="T46" fmla="*/ 152 w 176"/>
              <a:gd name="T47" fmla="*/ 124 h 128"/>
              <a:gd name="T48" fmla="*/ 156 w 176"/>
              <a:gd name="T49" fmla="*/ 128 h 128"/>
              <a:gd name="T50" fmla="*/ 159 w 176"/>
              <a:gd name="T51" fmla="*/ 127 h 128"/>
              <a:gd name="T52" fmla="*/ 175 w 176"/>
              <a:gd name="T53" fmla="*/ 111 h 128"/>
              <a:gd name="T54" fmla="*/ 176 w 176"/>
              <a:gd name="T55" fmla="*/ 108 h 128"/>
              <a:gd name="T56" fmla="*/ 175 w 176"/>
              <a:gd name="T57" fmla="*/ 105 h 128"/>
              <a:gd name="T58" fmla="*/ 159 w 176"/>
              <a:gd name="T59" fmla="*/ 89 h 128"/>
              <a:gd name="T60" fmla="*/ 162 w 176"/>
              <a:gd name="T61" fmla="*/ 24 h 128"/>
              <a:gd name="T62" fmla="*/ 153 w 176"/>
              <a:gd name="T63" fmla="*/ 33 h 128"/>
              <a:gd name="T64" fmla="*/ 152 w 176"/>
              <a:gd name="T65" fmla="*/ 36 h 128"/>
              <a:gd name="T66" fmla="*/ 156 w 176"/>
              <a:gd name="T67" fmla="*/ 40 h 128"/>
              <a:gd name="T68" fmla="*/ 159 w 176"/>
              <a:gd name="T69" fmla="*/ 39 h 128"/>
              <a:gd name="T70" fmla="*/ 175 w 176"/>
              <a:gd name="T71" fmla="*/ 23 h 128"/>
              <a:gd name="T72" fmla="*/ 176 w 176"/>
              <a:gd name="T73" fmla="*/ 20 h 128"/>
              <a:gd name="T74" fmla="*/ 175 w 176"/>
              <a:gd name="T75" fmla="*/ 17 h 128"/>
              <a:gd name="T76" fmla="*/ 159 w 176"/>
              <a:gd name="T77" fmla="*/ 1 h 128"/>
              <a:gd name="T78" fmla="*/ 156 w 176"/>
              <a:gd name="T79" fmla="*/ 0 h 128"/>
              <a:gd name="T80" fmla="*/ 152 w 176"/>
              <a:gd name="T81" fmla="*/ 4 h 128"/>
              <a:gd name="T82" fmla="*/ 153 w 176"/>
              <a:gd name="T83" fmla="*/ 7 h 128"/>
              <a:gd name="T84" fmla="*/ 162 w 176"/>
              <a:gd name="T85" fmla="*/ 16 h 128"/>
              <a:gd name="T86" fmla="*/ 124 w 176"/>
              <a:gd name="T87" fmla="*/ 16 h 128"/>
              <a:gd name="T88" fmla="*/ 121 w 176"/>
              <a:gd name="T89" fmla="*/ 18 h 128"/>
              <a:gd name="T90" fmla="*/ 121 w 176"/>
              <a:gd name="T91" fmla="*/ 17 h 128"/>
              <a:gd name="T92" fmla="*/ 50 w 176"/>
              <a:gd name="T93" fmla="*/ 104 h 128"/>
              <a:gd name="T94" fmla="*/ 4 w 176"/>
              <a:gd name="T95" fmla="*/ 104 h 128"/>
              <a:gd name="T96" fmla="*/ 0 w 176"/>
              <a:gd name="T97" fmla="*/ 108 h 128"/>
              <a:gd name="T98" fmla="*/ 4 w 176"/>
              <a:gd name="T99" fmla="*/ 112 h 128"/>
              <a:gd name="T100" fmla="*/ 52 w 176"/>
              <a:gd name="T101" fmla="*/ 112 h 128"/>
              <a:gd name="T102" fmla="*/ 55 w 176"/>
              <a:gd name="T103" fmla="*/ 110 h 128"/>
              <a:gd name="T104" fmla="*/ 55 w 176"/>
              <a:gd name="T105" fmla="*/ 111 h 128"/>
              <a:gd name="T106" fmla="*/ 126 w 176"/>
              <a:gd name="T107" fmla="*/ 24 h 128"/>
              <a:gd name="T108" fmla="*/ 162 w 176"/>
              <a:gd name="T109" fmla="*/ 2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28">
                <a:moveTo>
                  <a:pt x="4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75" y="55"/>
                  <a:pt x="75" y="55"/>
                  <a:pt x="75" y="55"/>
                </a:cubicBezTo>
                <a:cubicBezTo>
                  <a:pt x="80" y="48"/>
                  <a:pt x="80" y="48"/>
                  <a:pt x="80" y="48"/>
                </a:cubicBezTo>
                <a:cubicBezTo>
                  <a:pt x="55" y="17"/>
                  <a:pt x="55" y="17"/>
                  <a:pt x="55" y="17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7"/>
                  <a:pt x="53" y="16"/>
                  <a:pt x="52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8"/>
                  <a:pt x="0" y="20"/>
                </a:cubicBezTo>
                <a:cubicBezTo>
                  <a:pt x="0" y="22"/>
                  <a:pt x="2" y="24"/>
                  <a:pt x="4" y="24"/>
                </a:cubicBezTo>
                <a:moveTo>
                  <a:pt x="159" y="89"/>
                </a:moveTo>
                <a:cubicBezTo>
                  <a:pt x="158" y="88"/>
                  <a:pt x="157" y="88"/>
                  <a:pt x="156" y="88"/>
                </a:cubicBezTo>
                <a:cubicBezTo>
                  <a:pt x="154" y="88"/>
                  <a:pt x="152" y="90"/>
                  <a:pt x="152" y="92"/>
                </a:cubicBezTo>
                <a:cubicBezTo>
                  <a:pt x="152" y="93"/>
                  <a:pt x="152" y="94"/>
                  <a:pt x="153" y="95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26" y="104"/>
                  <a:pt x="126" y="104"/>
                  <a:pt x="126" y="104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96" y="80"/>
                  <a:pt x="96" y="80"/>
                  <a:pt x="96" y="80"/>
                </a:cubicBezTo>
                <a:cubicBezTo>
                  <a:pt x="121" y="111"/>
                  <a:pt x="121" y="111"/>
                  <a:pt x="121" y="111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22" y="111"/>
                  <a:pt x="123" y="112"/>
                  <a:pt x="124" y="112"/>
                </a:cubicBezTo>
                <a:cubicBezTo>
                  <a:pt x="162" y="112"/>
                  <a:pt x="162" y="112"/>
                  <a:pt x="162" y="112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2" y="122"/>
                  <a:pt x="152" y="123"/>
                  <a:pt x="152" y="124"/>
                </a:cubicBezTo>
                <a:cubicBezTo>
                  <a:pt x="152" y="126"/>
                  <a:pt x="154" y="128"/>
                  <a:pt x="156" y="128"/>
                </a:cubicBezTo>
                <a:cubicBezTo>
                  <a:pt x="157" y="128"/>
                  <a:pt x="158" y="128"/>
                  <a:pt x="159" y="127"/>
                </a:cubicBezTo>
                <a:cubicBezTo>
                  <a:pt x="175" y="111"/>
                  <a:pt x="175" y="111"/>
                  <a:pt x="175" y="111"/>
                </a:cubicBezTo>
                <a:cubicBezTo>
                  <a:pt x="176" y="110"/>
                  <a:pt x="176" y="109"/>
                  <a:pt x="176" y="108"/>
                </a:cubicBezTo>
                <a:cubicBezTo>
                  <a:pt x="176" y="107"/>
                  <a:pt x="176" y="106"/>
                  <a:pt x="175" y="105"/>
                </a:cubicBezTo>
                <a:lnTo>
                  <a:pt x="159" y="89"/>
                </a:lnTo>
                <a:close/>
                <a:moveTo>
                  <a:pt x="162" y="24"/>
                </a:moveTo>
                <a:cubicBezTo>
                  <a:pt x="153" y="33"/>
                  <a:pt x="153" y="33"/>
                  <a:pt x="153" y="33"/>
                </a:cubicBezTo>
                <a:cubicBezTo>
                  <a:pt x="152" y="34"/>
                  <a:pt x="152" y="35"/>
                  <a:pt x="152" y="36"/>
                </a:cubicBezTo>
                <a:cubicBezTo>
                  <a:pt x="152" y="38"/>
                  <a:pt x="154" y="40"/>
                  <a:pt x="156" y="40"/>
                </a:cubicBezTo>
                <a:cubicBezTo>
                  <a:pt x="157" y="40"/>
                  <a:pt x="158" y="40"/>
                  <a:pt x="159" y="39"/>
                </a:cubicBezTo>
                <a:cubicBezTo>
                  <a:pt x="175" y="23"/>
                  <a:pt x="175" y="23"/>
                  <a:pt x="175" y="23"/>
                </a:cubicBezTo>
                <a:cubicBezTo>
                  <a:pt x="176" y="22"/>
                  <a:pt x="176" y="21"/>
                  <a:pt x="176" y="20"/>
                </a:cubicBezTo>
                <a:cubicBezTo>
                  <a:pt x="176" y="19"/>
                  <a:pt x="176" y="18"/>
                  <a:pt x="175" y="17"/>
                </a:cubicBezTo>
                <a:cubicBezTo>
                  <a:pt x="159" y="1"/>
                  <a:pt x="159" y="1"/>
                  <a:pt x="159" y="1"/>
                </a:cubicBezTo>
                <a:cubicBezTo>
                  <a:pt x="158" y="0"/>
                  <a:pt x="157" y="0"/>
                  <a:pt x="156" y="0"/>
                </a:cubicBezTo>
                <a:cubicBezTo>
                  <a:pt x="154" y="0"/>
                  <a:pt x="152" y="2"/>
                  <a:pt x="152" y="4"/>
                </a:cubicBezTo>
                <a:cubicBezTo>
                  <a:pt x="152" y="5"/>
                  <a:pt x="152" y="6"/>
                  <a:pt x="153" y="7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3" y="16"/>
                  <a:pt x="122" y="17"/>
                  <a:pt x="121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4" y="104"/>
                  <a:pt x="4" y="104"/>
                  <a:pt x="4" y="104"/>
                </a:cubicBezTo>
                <a:cubicBezTo>
                  <a:pt x="2" y="104"/>
                  <a:pt x="0" y="106"/>
                  <a:pt x="0" y="108"/>
                </a:cubicBezTo>
                <a:cubicBezTo>
                  <a:pt x="0" y="110"/>
                  <a:pt x="2" y="112"/>
                  <a:pt x="4" y="112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53" y="112"/>
                  <a:pt x="54" y="111"/>
                  <a:pt x="55" y="110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126" y="24"/>
                  <a:pt x="126" y="24"/>
                  <a:pt x="126" y="24"/>
                </a:cubicBezTo>
                <a:lnTo>
                  <a:pt x="162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7"/>
          <p:cNvSpPr>
            <a:spLocks noEditPoints="1"/>
          </p:cNvSpPr>
          <p:nvPr/>
        </p:nvSpPr>
        <p:spPr bwMode="auto">
          <a:xfrm>
            <a:off x="9344025" y="5761038"/>
            <a:ext cx="439738" cy="360363"/>
          </a:xfrm>
          <a:custGeom>
            <a:avLst/>
            <a:gdLst>
              <a:gd name="T0" fmla="*/ 175 w 176"/>
              <a:gd name="T1" fmla="*/ 69 h 144"/>
              <a:gd name="T2" fmla="*/ 151 w 176"/>
              <a:gd name="T3" fmla="*/ 45 h 144"/>
              <a:gd name="T4" fmla="*/ 148 w 176"/>
              <a:gd name="T5" fmla="*/ 44 h 144"/>
              <a:gd name="T6" fmla="*/ 144 w 176"/>
              <a:gd name="T7" fmla="*/ 48 h 144"/>
              <a:gd name="T8" fmla="*/ 145 w 176"/>
              <a:gd name="T9" fmla="*/ 51 h 144"/>
              <a:gd name="T10" fmla="*/ 162 w 176"/>
              <a:gd name="T11" fmla="*/ 68 h 144"/>
              <a:gd name="T12" fmla="*/ 66 w 176"/>
              <a:gd name="T13" fmla="*/ 68 h 144"/>
              <a:gd name="T14" fmla="*/ 120 w 176"/>
              <a:gd name="T15" fmla="*/ 14 h 144"/>
              <a:gd name="T16" fmla="*/ 120 w 176"/>
              <a:gd name="T17" fmla="*/ 36 h 144"/>
              <a:gd name="T18" fmla="*/ 124 w 176"/>
              <a:gd name="T19" fmla="*/ 40 h 144"/>
              <a:gd name="T20" fmla="*/ 128 w 176"/>
              <a:gd name="T21" fmla="*/ 36 h 144"/>
              <a:gd name="T22" fmla="*/ 128 w 176"/>
              <a:gd name="T23" fmla="*/ 4 h 144"/>
              <a:gd name="T24" fmla="*/ 124 w 176"/>
              <a:gd name="T25" fmla="*/ 0 h 144"/>
              <a:gd name="T26" fmla="*/ 92 w 176"/>
              <a:gd name="T27" fmla="*/ 0 h 144"/>
              <a:gd name="T28" fmla="*/ 88 w 176"/>
              <a:gd name="T29" fmla="*/ 4 h 144"/>
              <a:gd name="T30" fmla="*/ 92 w 176"/>
              <a:gd name="T31" fmla="*/ 8 h 144"/>
              <a:gd name="T32" fmla="*/ 114 w 176"/>
              <a:gd name="T33" fmla="*/ 8 h 144"/>
              <a:gd name="T34" fmla="*/ 54 w 176"/>
              <a:gd name="T35" fmla="*/ 68 h 144"/>
              <a:gd name="T36" fmla="*/ 31 w 176"/>
              <a:gd name="T37" fmla="*/ 68 h 144"/>
              <a:gd name="T38" fmla="*/ 16 w 176"/>
              <a:gd name="T39" fmla="*/ 56 h 144"/>
              <a:gd name="T40" fmla="*/ 0 w 176"/>
              <a:gd name="T41" fmla="*/ 72 h 144"/>
              <a:gd name="T42" fmla="*/ 16 w 176"/>
              <a:gd name="T43" fmla="*/ 88 h 144"/>
              <a:gd name="T44" fmla="*/ 31 w 176"/>
              <a:gd name="T45" fmla="*/ 76 h 144"/>
              <a:gd name="T46" fmla="*/ 54 w 176"/>
              <a:gd name="T47" fmla="*/ 76 h 144"/>
              <a:gd name="T48" fmla="*/ 114 w 176"/>
              <a:gd name="T49" fmla="*/ 136 h 144"/>
              <a:gd name="T50" fmla="*/ 92 w 176"/>
              <a:gd name="T51" fmla="*/ 136 h 144"/>
              <a:gd name="T52" fmla="*/ 88 w 176"/>
              <a:gd name="T53" fmla="*/ 140 h 144"/>
              <a:gd name="T54" fmla="*/ 92 w 176"/>
              <a:gd name="T55" fmla="*/ 144 h 144"/>
              <a:gd name="T56" fmla="*/ 124 w 176"/>
              <a:gd name="T57" fmla="*/ 144 h 144"/>
              <a:gd name="T58" fmla="*/ 128 w 176"/>
              <a:gd name="T59" fmla="*/ 140 h 144"/>
              <a:gd name="T60" fmla="*/ 128 w 176"/>
              <a:gd name="T61" fmla="*/ 108 h 144"/>
              <a:gd name="T62" fmla="*/ 124 w 176"/>
              <a:gd name="T63" fmla="*/ 104 h 144"/>
              <a:gd name="T64" fmla="*/ 120 w 176"/>
              <a:gd name="T65" fmla="*/ 108 h 144"/>
              <a:gd name="T66" fmla="*/ 120 w 176"/>
              <a:gd name="T67" fmla="*/ 130 h 144"/>
              <a:gd name="T68" fmla="*/ 66 w 176"/>
              <a:gd name="T69" fmla="*/ 76 h 144"/>
              <a:gd name="T70" fmla="*/ 162 w 176"/>
              <a:gd name="T71" fmla="*/ 76 h 144"/>
              <a:gd name="T72" fmla="*/ 145 w 176"/>
              <a:gd name="T73" fmla="*/ 93 h 144"/>
              <a:gd name="T74" fmla="*/ 144 w 176"/>
              <a:gd name="T75" fmla="*/ 96 h 144"/>
              <a:gd name="T76" fmla="*/ 148 w 176"/>
              <a:gd name="T77" fmla="*/ 100 h 144"/>
              <a:gd name="T78" fmla="*/ 151 w 176"/>
              <a:gd name="T79" fmla="*/ 99 h 144"/>
              <a:gd name="T80" fmla="*/ 175 w 176"/>
              <a:gd name="T81" fmla="*/ 75 h 144"/>
              <a:gd name="T82" fmla="*/ 176 w 176"/>
              <a:gd name="T83" fmla="*/ 72 h 144"/>
              <a:gd name="T84" fmla="*/ 175 w 176"/>
              <a:gd name="T85" fmla="*/ 69 h 144"/>
              <a:gd name="T86" fmla="*/ 16 w 176"/>
              <a:gd name="T87" fmla="*/ 80 h 144"/>
              <a:gd name="T88" fmla="*/ 8 w 176"/>
              <a:gd name="T89" fmla="*/ 72 h 144"/>
              <a:gd name="T90" fmla="*/ 16 w 176"/>
              <a:gd name="T91" fmla="*/ 64 h 144"/>
              <a:gd name="T92" fmla="*/ 24 w 176"/>
              <a:gd name="T93" fmla="*/ 72 h 144"/>
              <a:gd name="T94" fmla="*/ 16 w 176"/>
              <a:gd name="T95" fmla="*/ 8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44">
                <a:moveTo>
                  <a:pt x="175" y="69"/>
                </a:moveTo>
                <a:cubicBezTo>
                  <a:pt x="151" y="45"/>
                  <a:pt x="151" y="45"/>
                  <a:pt x="151" y="45"/>
                </a:cubicBezTo>
                <a:cubicBezTo>
                  <a:pt x="150" y="44"/>
                  <a:pt x="149" y="44"/>
                  <a:pt x="148" y="44"/>
                </a:cubicBezTo>
                <a:cubicBezTo>
                  <a:pt x="146" y="44"/>
                  <a:pt x="144" y="46"/>
                  <a:pt x="144" y="48"/>
                </a:cubicBezTo>
                <a:cubicBezTo>
                  <a:pt x="144" y="49"/>
                  <a:pt x="144" y="50"/>
                  <a:pt x="145" y="51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66" y="68"/>
                  <a:pt x="66" y="68"/>
                  <a:pt x="66" y="68"/>
                </a:cubicBezTo>
                <a:cubicBezTo>
                  <a:pt x="120" y="14"/>
                  <a:pt x="120" y="14"/>
                  <a:pt x="120" y="14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0" y="38"/>
                  <a:pt x="122" y="40"/>
                  <a:pt x="124" y="40"/>
                </a:cubicBezTo>
                <a:cubicBezTo>
                  <a:pt x="126" y="40"/>
                  <a:pt x="128" y="38"/>
                  <a:pt x="128" y="36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2"/>
                  <a:pt x="126" y="0"/>
                  <a:pt x="124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0"/>
                  <a:pt x="88" y="2"/>
                  <a:pt x="88" y="4"/>
                </a:cubicBezTo>
                <a:cubicBezTo>
                  <a:pt x="88" y="6"/>
                  <a:pt x="90" y="8"/>
                  <a:pt x="92" y="8"/>
                </a:cubicBezTo>
                <a:cubicBezTo>
                  <a:pt x="114" y="8"/>
                  <a:pt x="114" y="8"/>
                  <a:pt x="114" y="8"/>
                </a:cubicBezTo>
                <a:cubicBezTo>
                  <a:pt x="54" y="68"/>
                  <a:pt x="54" y="68"/>
                  <a:pt x="54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0" y="61"/>
                  <a:pt x="23" y="56"/>
                  <a:pt x="16" y="56"/>
                </a:cubicBezTo>
                <a:cubicBezTo>
                  <a:pt x="7" y="56"/>
                  <a:pt x="0" y="63"/>
                  <a:pt x="0" y="72"/>
                </a:cubicBezTo>
                <a:cubicBezTo>
                  <a:pt x="0" y="81"/>
                  <a:pt x="7" y="88"/>
                  <a:pt x="16" y="88"/>
                </a:cubicBezTo>
                <a:cubicBezTo>
                  <a:pt x="23" y="88"/>
                  <a:pt x="30" y="83"/>
                  <a:pt x="31" y="76"/>
                </a:cubicBezTo>
                <a:cubicBezTo>
                  <a:pt x="54" y="76"/>
                  <a:pt x="54" y="76"/>
                  <a:pt x="54" y="76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0" y="136"/>
                  <a:pt x="88" y="138"/>
                  <a:pt x="88" y="140"/>
                </a:cubicBezTo>
                <a:cubicBezTo>
                  <a:pt x="88" y="142"/>
                  <a:pt x="90" y="144"/>
                  <a:pt x="92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6" y="144"/>
                  <a:pt x="128" y="142"/>
                  <a:pt x="128" y="140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28" y="106"/>
                  <a:pt x="126" y="104"/>
                  <a:pt x="124" y="104"/>
                </a:cubicBezTo>
                <a:cubicBezTo>
                  <a:pt x="122" y="104"/>
                  <a:pt x="120" y="106"/>
                  <a:pt x="120" y="108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66" y="76"/>
                  <a:pt x="66" y="76"/>
                  <a:pt x="66" y="76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4" y="94"/>
                  <a:pt x="144" y="95"/>
                  <a:pt x="144" y="96"/>
                </a:cubicBezTo>
                <a:cubicBezTo>
                  <a:pt x="144" y="98"/>
                  <a:pt x="146" y="100"/>
                  <a:pt x="148" y="100"/>
                </a:cubicBezTo>
                <a:cubicBezTo>
                  <a:pt x="149" y="100"/>
                  <a:pt x="150" y="100"/>
                  <a:pt x="151" y="99"/>
                </a:cubicBezTo>
                <a:cubicBezTo>
                  <a:pt x="175" y="75"/>
                  <a:pt x="175" y="75"/>
                  <a:pt x="175" y="75"/>
                </a:cubicBezTo>
                <a:cubicBezTo>
                  <a:pt x="176" y="74"/>
                  <a:pt x="176" y="73"/>
                  <a:pt x="176" y="72"/>
                </a:cubicBezTo>
                <a:cubicBezTo>
                  <a:pt x="176" y="71"/>
                  <a:pt x="176" y="70"/>
                  <a:pt x="175" y="69"/>
                </a:cubicBezTo>
                <a:moveTo>
                  <a:pt x="16" y="80"/>
                </a:moveTo>
                <a:cubicBezTo>
                  <a:pt x="12" y="80"/>
                  <a:pt x="8" y="76"/>
                  <a:pt x="8" y="72"/>
                </a:cubicBezTo>
                <a:cubicBezTo>
                  <a:pt x="8" y="68"/>
                  <a:pt x="12" y="64"/>
                  <a:pt x="16" y="64"/>
                </a:cubicBezTo>
                <a:cubicBezTo>
                  <a:pt x="20" y="64"/>
                  <a:pt x="24" y="68"/>
                  <a:pt x="24" y="72"/>
                </a:cubicBezTo>
                <a:cubicBezTo>
                  <a:pt x="24" y="76"/>
                  <a:pt x="20" y="80"/>
                  <a:pt x="16" y="8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4545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571500" y="1960563"/>
            <a:ext cx="635000" cy="635000"/>
          </a:xfrm>
          <a:custGeom>
            <a:avLst/>
            <a:gdLst>
              <a:gd name="T0" fmla="*/ 48 w 176"/>
              <a:gd name="T1" fmla="*/ 48 h 176"/>
              <a:gd name="T2" fmla="*/ 31 w 176"/>
              <a:gd name="T3" fmla="*/ 26 h 176"/>
              <a:gd name="T4" fmla="*/ 26 w 176"/>
              <a:gd name="T5" fmla="*/ 31 h 176"/>
              <a:gd name="T6" fmla="*/ 32 w 176"/>
              <a:gd name="T7" fmla="*/ 88 h 176"/>
              <a:gd name="T8" fmla="*/ 4 w 176"/>
              <a:gd name="T9" fmla="*/ 84 h 176"/>
              <a:gd name="T10" fmla="*/ 4 w 176"/>
              <a:gd name="T11" fmla="*/ 92 h 176"/>
              <a:gd name="T12" fmla="*/ 32 w 176"/>
              <a:gd name="T13" fmla="*/ 88 h 176"/>
              <a:gd name="T14" fmla="*/ 92 w 176"/>
              <a:gd name="T15" fmla="*/ 28 h 176"/>
              <a:gd name="T16" fmla="*/ 88 w 176"/>
              <a:gd name="T17" fmla="*/ 0 h 176"/>
              <a:gd name="T18" fmla="*/ 84 w 176"/>
              <a:gd name="T19" fmla="*/ 28 h 176"/>
              <a:gd name="T20" fmla="*/ 133 w 176"/>
              <a:gd name="T21" fmla="*/ 48 h 176"/>
              <a:gd name="T22" fmla="*/ 150 w 176"/>
              <a:gd name="T23" fmla="*/ 26 h 176"/>
              <a:gd name="T24" fmla="*/ 128 w 176"/>
              <a:gd name="T25" fmla="*/ 43 h 176"/>
              <a:gd name="T26" fmla="*/ 133 w 176"/>
              <a:gd name="T27" fmla="*/ 48 h 176"/>
              <a:gd name="T28" fmla="*/ 26 w 176"/>
              <a:gd name="T29" fmla="*/ 145 h 176"/>
              <a:gd name="T30" fmla="*/ 31 w 176"/>
              <a:gd name="T31" fmla="*/ 150 h 176"/>
              <a:gd name="T32" fmla="*/ 48 w 176"/>
              <a:gd name="T33" fmla="*/ 128 h 176"/>
              <a:gd name="T34" fmla="*/ 172 w 176"/>
              <a:gd name="T35" fmla="*/ 84 h 176"/>
              <a:gd name="T36" fmla="*/ 144 w 176"/>
              <a:gd name="T37" fmla="*/ 88 h 176"/>
              <a:gd name="T38" fmla="*/ 172 w 176"/>
              <a:gd name="T39" fmla="*/ 92 h 176"/>
              <a:gd name="T40" fmla="*/ 172 w 176"/>
              <a:gd name="T41" fmla="*/ 84 h 176"/>
              <a:gd name="T42" fmla="*/ 128 w 176"/>
              <a:gd name="T43" fmla="*/ 128 h 176"/>
              <a:gd name="T44" fmla="*/ 145 w 176"/>
              <a:gd name="T45" fmla="*/ 150 h 176"/>
              <a:gd name="T46" fmla="*/ 150 w 176"/>
              <a:gd name="T47" fmla="*/ 145 h 176"/>
              <a:gd name="T48" fmla="*/ 88 w 176"/>
              <a:gd name="T49" fmla="*/ 40 h 176"/>
              <a:gd name="T50" fmla="*/ 88 w 176"/>
              <a:gd name="T51" fmla="*/ 136 h 176"/>
              <a:gd name="T52" fmla="*/ 88 w 176"/>
              <a:gd name="T53" fmla="*/ 40 h 176"/>
              <a:gd name="T54" fmla="*/ 48 w 176"/>
              <a:gd name="T55" fmla="*/ 88 h 176"/>
              <a:gd name="T56" fmla="*/ 128 w 176"/>
              <a:gd name="T57" fmla="*/ 88 h 176"/>
              <a:gd name="T58" fmla="*/ 88 w 176"/>
              <a:gd name="T59" fmla="*/ 144 h 176"/>
              <a:gd name="T60" fmla="*/ 84 w 176"/>
              <a:gd name="T61" fmla="*/ 172 h 176"/>
              <a:gd name="T62" fmla="*/ 92 w 176"/>
              <a:gd name="T63" fmla="*/ 172 h 176"/>
              <a:gd name="T64" fmla="*/ 88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43" y="48"/>
                </a:moveTo>
                <a:cubicBezTo>
                  <a:pt x="44" y="50"/>
                  <a:pt x="47" y="50"/>
                  <a:pt x="48" y="48"/>
                </a:cubicBezTo>
                <a:cubicBezTo>
                  <a:pt x="50" y="47"/>
                  <a:pt x="50" y="44"/>
                  <a:pt x="48" y="43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24"/>
                  <a:pt x="27" y="24"/>
                  <a:pt x="26" y="26"/>
                </a:cubicBezTo>
                <a:cubicBezTo>
                  <a:pt x="24" y="27"/>
                  <a:pt x="24" y="30"/>
                  <a:pt x="26" y="31"/>
                </a:cubicBezTo>
                <a:lnTo>
                  <a:pt x="43" y="48"/>
                </a:lnTo>
                <a:close/>
                <a:moveTo>
                  <a:pt x="32" y="88"/>
                </a:moveTo>
                <a:cubicBezTo>
                  <a:pt x="32" y="86"/>
                  <a:pt x="30" y="84"/>
                  <a:pt x="28" y="84"/>
                </a:cubicBezTo>
                <a:cubicBezTo>
                  <a:pt x="4" y="84"/>
                  <a:pt x="4" y="84"/>
                  <a:pt x="4" y="84"/>
                </a:cubicBezTo>
                <a:cubicBezTo>
                  <a:pt x="2" y="84"/>
                  <a:pt x="0" y="86"/>
                  <a:pt x="0" y="88"/>
                </a:cubicBezTo>
                <a:cubicBezTo>
                  <a:pt x="0" y="90"/>
                  <a:pt x="2" y="92"/>
                  <a:pt x="4" y="92"/>
                </a:cubicBezTo>
                <a:cubicBezTo>
                  <a:pt x="28" y="92"/>
                  <a:pt x="28" y="92"/>
                  <a:pt x="28" y="92"/>
                </a:cubicBezTo>
                <a:cubicBezTo>
                  <a:pt x="30" y="92"/>
                  <a:pt x="32" y="90"/>
                  <a:pt x="32" y="88"/>
                </a:cubicBezTo>
                <a:moveTo>
                  <a:pt x="88" y="32"/>
                </a:moveTo>
                <a:cubicBezTo>
                  <a:pt x="90" y="32"/>
                  <a:pt x="92" y="30"/>
                  <a:pt x="92" y="28"/>
                </a:cubicBezTo>
                <a:cubicBezTo>
                  <a:pt x="92" y="4"/>
                  <a:pt x="92" y="4"/>
                  <a:pt x="92" y="4"/>
                </a:cubicBezTo>
                <a:cubicBezTo>
                  <a:pt x="92" y="2"/>
                  <a:pt x="90" y="0"/>
                  <a:pt x="88" y="0"/>
                </a:cubicBezTo>
                <a:cubicBezTo>
                  <a:pt x="86" y="0"/>
                  <a:pt x="84" y="2"/>
                  <a:pt x="84" y="4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30"/>
                  <a:pt x="86" y="32"/>
                  <a:pt x="88" y="32"/>
                </a:cubicBezTo>
                <a:moveTo>
                  <a:pt x="133" y="48"/>
                </a:moveTo>
                <a:cubicBezTo>
                  <a:pt x="150" y="31"/>
                  <a:pt x="150" y="31"/>
                  <a:pt x="150" y="31"/>
                </a:cubicBezTo>
                <a:cubicBezTo>
                  <a:pt x="152" y="30"/>
                  <a:pt x="152" y="27"/>
                  <a:pt x="150" y="26"/>
                </a:cubicBezTo>
                <a:cubicBezTo>
                  <a:pt x="149" y="24"/>
                  <a:pt x="146" y="24"/>
                  <a:pt x="145" y="26"/>
                </a:cubicBezTo>
                <a:cubicBezTo>
                  <a:pt x="128" y="43"/>
                  <a:pt x="128" y="43"/>
                  <a:pt x="128" y="43"/>
                </a:cubicBezTo>
                <a:cubicBezTo>
                  <a:pt x="126" y="44"/>
                  <a:pt x="126" y="47"/>
                  <a:pt x="128" y="48"/>
                </a:cubicBezTo>
                <a:cubicBezTo>
                  <a:pt x="129" y="50"/>
                  <a:pt x="132" y="50"/>
                  <a:pt x="133" y="48"/>
                </a:cubicBezTo>
                <a:moveTo>
                  <a:pt x="43" y="128"/>
                </a:moveTo>
                <a:cubicBezTo>
                  <a:pt x="26" y="145"/>
                  <a:pt x="26" y="145"/>
                  <a:pt x="26" y="145"/>
                </a:cubicBezTo>
                <a:cubicBezTo>
                  <a:pt x="24" y="146"/>
                  <a:pt x="24" y="149"/>
                  <a:pt x="26" y="150"/>
                </a:cubicBezTo>
                <a:cubicBezTo>
                  <a:pt x="27" y="152"/>
                  <a:pt x="30" y="152"/>
                  <a:pt x="31" y="150"/>
                </a:cubicBezTo>
                <a:cubicBezTo>
                  <a:pt x="48" y="133"/>
                  <a:pt x="48" y="133"/>
                  <a:pt x="48" y="133"/>
                </a:cubicBezTo>
                <a:cubicBezTo>
                  <a:pt x="50" y="132"/>
                  <a:pt x="50" y="129"/>
                  <a:pt x="48" y="128"/>
                </a:cubicBezTo>
                <a:cubicBezTo>
                  <a:pt x="47" y="126"/>
                  <a:pt x="44" y="126"/>
                  <a:pt x="43" y="128"/>
                </a:cubicBezTo>
                <a:moveTo>
                  <a:pt x="172" y="84"/>
                </a:moveTo>
                <a:cubicBezTo>
                  <a:pt x="148" y="84"/>
                  <a:pt x="148" y="84"/>
                  <a:pt x="148" y="84"/>
                </a:cubicBezTo>
                <a:cubicBezTo>
                  <a:pt x="146" y="84"/>
                  <a:pt x="144" y="86"/>
                  <a:pt x="144" y="88"/>
                </a:cubicBezTo>
                <a:cubicBezTo>
                  <a:pt x="144" y="90"/>
                  <a:pt x="146" y="92"/>
                  <a:pt x="148" y="92"/>
                </a:cubicBezTo>
                <a:cubicBezTo>
                  <a:pt x="172" y="92"/>
                  <a:pt x="172" y="92"/>
                  <a:pt x="172" y="92"/>
                </a:cubicBezTo>
                <a:cubicBezTo>
                  <a:pt x="174" y="92"/>
                  <a:pt x="176" y="90"/>
                  <a:pt x="176" y="88"/>
                </a:cubicBezTo>
                <a:cubicBezTo>
                  <a:pt x="176" y="86"/>
                  <a:pt x="174" y="84"/>
                  <a:pt x="172" y="84"/>
                </a:cubicBezTo>
                <a:moveTo>
                  <a:pt x="133" y="128"/>
                </a:moveTo>
                <a:cubicBezTo>
                  <a:pt x="132" y="126"/>
                  <a:pt x="129" y="126"/>
                  <a:pt x="128" y="128"/>
                </a:cubicBezTo>
                <a:cubicBezTo>
                  <a:pt x="126" y="129"/>
                  <a:pt x="126" y="132"/>
                  <a:pt x="128" y="133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46" y="152"/>
                  <a:pt x="149" y="152"/>
                  <a:pt x="150" y="150"/>
                </a:cubicBezTo>
                <a:cubicBezTo>
                  <a:pt x="152" y="149"/>
                  <a:pt x="152" y="146"/>
                  <a:pt x="150" y="145"/>
                </a:cubicBezTo>
                <a:lnTo>
                  <a:pt x="133" y="128"/>
                </a:lnTo>
                <a:close/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128"/>
                </a:moveTo>
                <a:cubicBezTo>
                  <a:pt x="66" y="128"/>
                  <a:pt x="48" y="110"/>
                  <a:pt x="48" y="88"/>
                </a:cubicBezTo>
                <a:cubicBezTo>
                  <a:pt x="48" y="66"/>
                  <a:pt x="66" y="48"/>
                  <a:pt x="88" y="48"/>
                </a:cubicBezTo>
                <a:cubicBezTo>
                  <a:pt x="110" y="48"/>
                  <a:pt x="128" y="66"/>
                  <a:pt x="128" y="88"/>
                </a:cubicBezTo>
                <a:cubicBezTo>
                  <a:pt x="128" y="110"/>
                  <a:pt x="110" y="128"/>
                  <a:pt x="88" y="128"/>
                </a:cubicBezTo>
                <a:moveTo>
                  <a:pt x="88" y="144"/>
                </a:moveTo>
                <a:cubicBezTo>
                  <a:pt x="86" y="144"/>
                  <a:pt x="84" y="146"/>
                  <a:pt x="84" y="148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4"/>
                  <a:pt x="86" y="176"/>
                  <a:pt x="88" y="176"/>
                </a:cubicBezTo>
                <a:cubicBezTo>
                  <a:pt x="90" y="176"/>
                  <a:pt x="92" y="174"/>
                  <a:pt x="92" y="172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6"/>
                  <a:pt x="90" y="144"/>
                  <a:pt x="88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6"/>
          <p:cNvSpPr>
            <a:spLocks noEditPoints="1"/>
          </p:cNvSpPr>
          <p:nvPr/>
        </p:nvSpPr>
        <p:spPr bwMode="auto">
          <a:xfrm>
            <a:off x="1782763" y="1960563"/>
            <a:ext cx="635000" cy="635000"/>
          </a:xfrm>
          <a:custGeom>
            <a:avLst/>
            <a:gdLst>
              <a:gd name="T0" fmla="*/ 43 w 176"/>
              <a:gd name="T1" fmla="*/ 48 h 176"/>
              <a:gd name="T2" fmla="*/ 48 w 176"/>
              <a:gd name="T3" fmla="*/ 48 h 176"/>
              <a:gd name="T4" fmla="*/ 48 w 176"/>
              <a:gd name="T5" fmla="*/ 43 h 176"/>
              <a:gd name="T6" fmla="*/ 31 w 176"/>
              <a:gd name="T7" fmla="*/ 26 h 176"/>
              <a:gd name="T8" fmla="*/ 26 w 176"/>
              <a:gd name="T9" fmla="*/ 26 h 176"/>
              <a:gd name="T10" fmla="*/ 26 w 176"/>
              <a:gd name="T11" fmla="*/ 31 h 176"/>
              <a:gd name="T12" fmla="*/ 43 w 176"/>
              <a:gd name="T13" fmla="*/ 48 h 176"/>
              <a:gd name="T14" fmla="*/ 133 w 176"/>
              <a:gd name="T15" fmla="*/ 48 h 176"/>
              <a:gd name="T16" fmla="*/ 150 w 176"/>
              <a:gd name="T17" fmla="*/ 31 h 176"/>
              <a:gd name="T18" fmla="*/ 150 w 176"/>
              <a:gd name="T19" fmla="*/ 26 h 176"/>
              <a:gd name="T20" fmla="*/ 145 w 176"/>
              <a:gd name="T21" fmla="*/ 26 h 176"/>
              <a:gd name="T22" fmla="*/ 128 w 176"/>
              <a:gd name="T23" fmla="*/ 43 h 176"/>
              <a:gd name="T24" fmla="*/ 128 w 176"/>
              <a:gd name="T25" fmla="*/ 48 h 176"/>
              <a:gd name="T26" fmla="*/ 133 w 176"/>
              <a:gd name="T27" fmla="*/ 48 h 176"/>
              <a:gd name="T28" fmla="*/ 88 w 176"/>
              <a:gd name="T29" fmla="*/ 32 h 176"/>
              <a:gd name="T30" fmla="*/ 92 w 176"/>
              <a:gd name="T31" fmla="*/ 28 h 176"/>
              <a:gd name="T32" fmla="*/ 92 w 176"/>
              <a:gd name="T33" fmla="*/ 4 h 176"/>
              <a:gd name="T34" fmla="*/ 88 w 176"/>
              <a:gd name="T35" fmla="*/ 0 h 176"/>
              <a:gd name="T36" fmla="*/ 84 w 176"/>
              <a:gd name="T37" fmla="*/ 4 h 176"/>
              <a:gd name="T38" fmla="*/ 84 w 176"/>
              <a:gd name="T39" fmla="*/ 28 h 176"/>
              <a:gd name="T40" fmla="*/ 88 w 176"/>
              <a:gd name="T41" fmla="*/ 32 h 176"/>
              <a:gd name="T42" fmla="*/ 172 w 176"/>
              <a:gd name="T43" fmla="*/ 88 h 176"/>
              <a:gd name="T44" fmla="*/ 136 w 176"/>
              <a:gd name="T45" fmla="*/ 88 h 176"/>
              <a:gd name="T46" fmla="*/ 88 w 176"/>
              <a:gd name="T47" fmla="*/ 40 h 176"/>
              <a:gd name="T48" fmla="*/ 40 w 176"/>
              <a:gd name="T49" fmla="*/ 88 h 176"/>
              <a:gd name="T50" fmla="*/ 4 w 176"/>
              <a:gd name="T51" fmla="*/ 88 h 176"/>
              <a:gd name="T52" fmla="*/ 0 w 176"/>
              <a:gd name="T53" fmla="*/ 92 h 176"/>
              <a:gd name="T54" fmla="*/ 4 w 176"/>
              <a:gd name="T55" fmla="*/ 96 h 176"/>
              <a:gd name="T56" fmla="*/ 172 w 176"/>
              <a:gd name="T57" fmla="*/ 96 h 176"/>
              <a:gd name="T58" fmla="*/ 176 w 176"/>
              <a:gd name="T59" fmla="*/ 92 h 176"/>
              <a:gd name="T60" fmla="*/ 172 w 176"/>
              <a:gd name="T61" fmla="*/ 88 h 176"/>
              <a:gd name="T62" fmla="*/ 48 w 176"/>
              <a:gd name="T63" fmla="*/ 88 h 176"/>
              <a:gd name="T64" fmla="*/ 88 w 176"/>
              <a:gd name="T65" fmla="*/ 48 h 176"/>
              <a:gd name="T66" fmla="*/ 128 w 176"/>
              <a:gd name="T67" fmla="*/ 88 h 176"/>
              <a:gd name="T68" fmla="*/ 48 w 176"/>
              <a:gd name="T69" fmla="*/ 88 h 176"/>
              <a:gd name="T70" fmla="*/ 112 w 176"/>
              <a:gd name="T71" fmla="*/ 144 h 176"/>
              <a:gd name="T72" fmla="*/ 104 w 176"/>
              <a:gd name="T73" fmla="*/ 144 h 176"/>
              <a:gd name="T74" fmla="*/ 104 w 176"/>
              <a:gd name="T75" fmla="*/ 124 h 176"/>
              <a:gd name="T76" fmla="*/ 100 w 176"/>
              <a:gd name="T77" fmla="*/ 120 h 176"/>
              <a:gd name="T78" fmla="*/ 76 w 176"/>
              <a:gd name="T79" fmla="*/ 120 h 176"/>
              <a:gd name="T80" fmla="*/ 72 w 176"/>
              <a:gd name="T81" fmla="*/ 124 h 176"/>
              <a:gd name="T82" fmla="*/ 72 w 176"/>
              <a:gd name="T83" fmla="*/ 144 h 176"/>
              <a:gd name="T84" fmla="*/ 64 w 176"/>
              <a:gd name="T85" fmla="*/ 144 h 176"/>
              <a:gd name="T86" fmla="*/ 60 w 176"/>
              <a:gd name="T87" fmla="*/ 148 h 176"/>
              <a:gd name="T88" fmla="*/ 61 w 176"/>
              <a:gd name="T89" fmla="*/ 151 h 176"/>
              <a:gd name="T90" fmla="*/ 85 w 176"/>
              <a:gd name="T91" fmla="*/ 175 h 176"/>
              <a:gd name="T92" fmla="*/ 88 w 176"/>
              <a:gd name="T93" fmla="*/ 176 h 176"/>
              <a:gd name="T94" fmla="*/ 91 w 176"/>
              <a:gd name="T95" fmla="*/ 175 h 176"/>
              <a:gd name="T96" fmla="*/ 115 w 176"/>
              <a:gd name="T97" fmla="*/ 151 h 176"/>
              <a:gd name="T98" fmla="*/ 116 w 176"/>
              <a:gd name="T99" fmla="*/ 148 h 176"/>
              <a:gd name="T100" fmla="*/ 112 w 176"/>
              <a:gd name="T101" fmla="*/ 144 h 176"/>
              <a:gd name="T102" fmla="*/ 88 w 176"/>
              <a:gd name="T103" fmla="*/ 166 h 176"/>
              <a:gd name="T104" fmla="*/ 74 w 176"/>
              <a:gd name="T105" fmla="*/ 152 h 176"/>
              <a:gd name="T106" fmla="*/ 76 w 176"/>
              <a:gd name="T107" fmla="*/ 152 h 176"/>
              <a:gd name="T108" fmla="*/ 80 w 176"/>
              <a:gd name="T109" fmla="*/ 148 h 176"/>
              <a:gd name="T110" fmla="*/ 80 w 176"/>
              <a:gd name="T111" fmla="*/ 128 h 176"/>
              <a:gd name="T112" fmla="*/ 96 w 176"/>
              <a:gd name="T113" fmla="*/ 128 h 176"/>
              <a:gd name="T114" fmla="*/ 96 w 176"/>
              <a:gd name="T115" fmla="*/ 148 h 176"/>
              <a:gd name="T116" fmla="*/ 100 w 176"/>
              <a:gd name="T117" fmla="*/ 152 h 176"/>
              <a:gd name="T118" fmla="*/ 102 w 176"/>
              <a:gd name="T119" fmla="*/ 152 h 176"/>
              <a:gd name="T120" fmla="*/ 88 w 176"/>
              <a:gd name="T121" fmla="*/ 1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43" y="48"/>
                </a:moveTo>
                <a:cubicBezTo>
                  <a:pt x="44" y="50"/>
                  <a:pt x="47" y="50"/>
                  <a:pt x="48" y="48"/>
                </a:cubicBezTo>
                <a:cubicBezTo>
                  <a:pt x="50" y="47"/>
                  <a:pt x="50" y="44"/>
                  <a:pt x="48" y="43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24"/>
                  <a:pt x="27" y="24"/>
                  <a:pt x="26" y="26"/>
                </a:cubicBezTo>
                <a:cubicBezTo>
                  <a:pt x="24" y="27"/>
                  <a:pt x="24" y="30"/>
                  <a:pt x="26" y="31"/>
                </a:cubicBezTo>
                <a:lnTo>
                  <a:pt x="43" y="48"/>
                </a:lnTo>
                <a:close/>
                <a:moveTo>
                  <a:pt x="133" y="48"/>
                </a:moveTo>
                <a:cubicBezTo>
                  <a:pt x="150" y="31"/>
                  <a:pt x="150" y="31"/>
                  <a:pt x="150" y="31"/>
                </a:cubicBezTo>
                <a:cubicBezTo>
                  <a:pt x="152" y="30"/>
                  <a:pt x="152" y="27"/>
                  <a:pt x="150" y="26"/>
                </a:cubicBezTo>
                <a:cubicBezTo>
                  <a:pt x="149" y="24"/>
                  <a:pt x="146" y="24"/>
                  <a:pt x="145" y="26"/>
                </a:cubicBezTo>
                <a:cubicBezTo>
                  <a:pt x="128" y="43"/>
                  <a:pt x="128" y="43"/>
                  <a:pt x="128" y="43"/>
                </a:cubicBezTo>
                <a:cubicBezTo>
                  <a:pt x="126" y="44"/>
                  <a:pt x="126" y="47"/>
                  <a:pt x="128" y="48"/>
                </a:cubicBezTo>
                <a:cubicBezTo>
                  <a:pt x="129" y="50"/>
                  <a:pt x="132" y="50"/>
                  <a:pt x="133" y="48"/>
                </a:cubicBezTo>
                <a:moveTo>
                  <a:pt x="88" y="32"/>
                </a:moveTo>
                <a:cubicBezTo>
                  <a:pt x="90" y="32"/>
                  <a:pt x="92" y="30"/>
                  <a:pt x="92" y="28"/>
                </a:cubicBezTo>
                <a:cubicBezTo>
                  <a:pt x="92" y="4"/>
                  <a:pt x="92" y="4"/>
                  <a:pt x="92" y="4"/>
                </a:cubicBezTo>
                <a:cubicBezTo>
                  <a:pt x="92" y="2"/>
                  <a:pt x="90" y="0"/>
                  <a:pt x="88" y="0"/>
                </a:cubicBezTo>
                <a:cubicBezTo>
                  <a:pt x="86" y="0"/>
                  <a:pt x="84" y="2"/>
                  <a:pt x="84" y="4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30"/>
                  <a:pt x="86" y="32"/>
                  <a:pt x="88" y="32"/>
                </a:cubicBezTo>
                <a:moveTo>
                  <a:pt x="172" y="88"/>
                </a:moveTo>
                <a:cubicBezTo>
                  <a:pt x="136" y="88"/>
                  <a:pt x="136" y="88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cubicBezTo>
                  <a:pt x="61" y="40"/>
                  <a:pt x="40" y="61"/>
                  <a:pt x="40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90"/>
                  <a:pt x="0" y="92"/>
                </a:cubicBezTo>
                <a:cubicBezTo>
                  <a:pt x="0" y="94"/>
                  <a:pt x="2" y="96"/>
                  <a:pt x="4" y="96"/>
                </a:cubicBezTo>
                <a:cubicBezTo>
                  <a:pt x="172" y="96"/>
                  <a:pt x="172" y="96"/>
                  <a:pt x="172" y="96"/>
                </a:cubicBezTo>
                <a:cubicBezTo>
                  <a:pt x="174" y="96"/>
                  <a:pt x="176" y="94"/>
                  <a:pt x="176" y="92"/>
                </a:cubicBezTo>
                <a:cubicBezTo>
                  <a:pt x="176" y="90"/>
                  <a:pt x="174" y="88"/>
                  <a:pt x="172" y="88"/>
                </a:cubicBezTo>
                <a:moveTo>
                  <a:pt x="48" y="88"/>
                </a:moveTo>
                <a:cubicBezTo>
                  <a:pt x="48" y="66"/>
                  <a:pt x="66" y="48"/>
                  <a:pt x="88" y="48"/>
                </a:cubicBezTo>
                <a:cubicBezTo>
                  <a:pt x="110" y="48"/>
                  <a:pt x="128" y="66"/>
                  <a:pt x="128" y="88"/>
                </a:cubicBezTo>
                <a:lnTo>
                  <a:pt x="48" y="88"/>
                </a:lnTo>
                <a:close/>
                <a:moveTo>
                  <a:pt x="112" y="144"/>
                </a:moveTo>
                <a:cubicBezTo>
                  <a:pt x="104" y="144"/>
                  <a:pt x="104" y="144"/>
                  <a:pt x="104" y="144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04" y="122"/>
                  <a:pt x="102" y="120"/>
                  <a:pt x="100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4" y="120"/>
                  <a:pt x="72" y="122"/>
                  <a:pt x="72" y="12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2" y="144"/>
                  <a:pt x="60" y="146"/>
                  <a:pt x="60" y="148"/>
                </a:cubicBezTo>
                <a:cubicBezTo>
                  <a:pt x="60" y="149"/>
                  <a:pt x="60" y="150"/>
                  <a:pt x="61" y="151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6" y="176"/>
                  <a:pt x="87" y="176"/>
                  <a:pt x="88" y="176"/>
                </a:cubicBezTo>
                <a:cubicBezTo>
                  <a:pt x="89" y="176"/>
                  <a:pt x="90" y="176"/>
                  <a:pt x="91" y="175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116" y="150"/>
                  <a:pt x="116" y="149"/>
                  <a:pt x="116" y="148"/>
                </a:cubicBezTo>
                <a:cubicBezTo>
                  <a:pt x="116" y="146"/>
                  <a:pt x="114" y="144"/>
                  <a:pt x="112" y="144"/>
                </a:cubicBezTo>
                <a:moveTo>
                  <a:pt x="88" y="166"/>
                </a:moveTo>
                <a:cubicBezTo>
                  <a:pt x="74" y="152"/>
                  <a:pt x="74" y="152"/>
                  <a:pt x="74" y="152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8" y="152"/>
                  <a:pt x="80" y="150"/>
                  <a:pt x="80" y="14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6" y="148"/>
                  <a:pt x="96" y="148"/>
                  <a:pt x="96" y="148"/>
                </a:cubicBezTo>
                <a:cubicBezTo>
                  <a:pt x="96" y="150"/>
                  <a:pt x="98" y="152"/>
                  <a:pt x="100" y="152"/>
                </a:cubicBezTo>
                <a:cubicBezTo>
                  <a:pt x="102" y="152"/>
                  <a:pt x="102" y="152"/>
                  <a:pt x="102" y="152"/>
                </a:cubicBezTo>
                <a:lnTo>
                  <a:pt x="88" y="1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7"/>
          <p:cNvSpPr>
            <a:spLocks noEditPoints="1"/>
          </p:cNvSpPr>
          <p:nvPr/>
        </p:nvSpPr>
        <p:spPr bwMode="auto">
          <a:xfrm>
            <a:off x="2994025" y="1960563"/>
            <a:ext cx="633413" cy="635000"/>
          </a:xfrm>
          <a:custGeom>
            <a:avLst/>
            <a:gdLst>
              <a:gd name="T0" fmla="*/ 172 w 176"/>
              <a:gd name="T1" fmla="*/ 168 h 176"/>
              <a:gd name="T2" fmla="*/ 136 w 176"/>
              <a:gd name="T3" fmla="*/ 168 h 176"/>
              <a:gd name="T4" fmla="*/ 88 w 176"/>
              <a:gd name="T5" fmla="*/ 120 h 176"/>
              <a:gd name="T6" fmla="*/ 40 w 176"/>
              <a:gd name="T7" fmla="*/ 168 h 176"/>
              <a:gd name="T8" fmla="*/ 4 w 176"/>
              <a:gd name="T9" fmla="*/ 168 h 176"/>
              <a:gd name="T10" fmla="*/ 0 w 176"/>
              <a:gd name="T11" fmla="*/ 172 h 176"/>
              <a:gd name="T12" fmla="*/ 4 w 176"/>
              <a:gd name="T13" fmla="*/ 176 h 176"/>
              <a:gd name="T14" fmla="*/ 172 w 176"/>
              <a:gd name="T15" fmla="*/ 176 h 176"/>
              <a:gd name="T16" fmla="*/ 176 w 176"/>
              <a:gd name="T17" fmla="*/ 172 h 176"/>
              <a:gd name="T18" fmla="*/ 172 w 176"/>
              <a:gd name="T19" fmla="*/ 168 h 176"/>
              <a:gd name="T20" fmla="*/ 48 w 176"/>
              <a:gd name="T21" fmla="*/ 168 h 176"/>
              <a:gd name="T22" fmla="*/ 88 w 176"/>
              <a:gd name="T23" fmla="*/ 128 h 176"/>
              <a:gd name="T24" fmla="*/ 128 w 176"/>
              <a:gd name="T25" fmla="*/ 168 h 176"/>
              <a:gd name="T26" fmla="*/ 48 w 176"/>
              <a:gd name="T27" fmla="*/ 168 h 176"/>
              <a:gd name="T28" fmla="*/ 133 w 176"/>
              <a:gd name="T29" fmla="*/ 128 h 176"/>
              <a:gd name="T30" fmla="*/ 150 w 176"/>
              <a:gd name="T31" fmla="*/ 111 h 176"/>
              <a:gd name="T32" fmla="*/ 150 w 176"/>
              <a:gd name="T33" fmla="*/ 106 h 176"/>
              <a:gd name="T34" fmla="*/ 145 w 176"/>
              <a:gd name="T35" fmla="*/ 106 h 176"/>
              <a:gd name="T36" fmla="*/ 128 w 176"/>
              <a:gd name="T37" fmla="*/ 123 h 176"/>
              <a:gd name="T38" fmla="*/ 128 w 176"/>
              <a:gd name="T39" fmla="*/ 128 h 176"/>
              <a:gd name="T40" fmla="*/ 133 w 176"/>
              <a:gd name="T41" fmla="*/ 128 h 176"/>
              <a:gd name="T42" fmla="*/ 84 w 176"/>
              <a:gd name="T43" fmla="*/ 84 h 176"/>
              <a:gd name="T44" fmla="*/ 84 w 176"/>
              <a:gd name="T45" fmla="*/ 108 h 176"/>
              <a:gd name="T46" fmla="*/ 88 w 176"/>
              <a:gd name="T47" fmla="*/ 112 h 176"/>
              <a:gd name="T48" fmla="*/ 92 w 176"/>
              <a:gd name="T49" fmla="*/ 108 h 176"/>
              <a:gd name="T50" fmla="*/ 92 w 176"/>
              <a:gd name="T51" fmla="*/ 84 h 176"/>
              <a:gd name="T52" fmla="*/ 88 w 176"/>
              <a:gd name="T53" fmla="*/ 80 h 176"/>
              <a:gd name="T54" fmla="*/ 84 w 176"/>
              <a:gd name="T55" fmla="*/ 84 h 176"/>
              <a:gd name="T56" fmla="*/ 43 w 176"/>
              <a:gd name="T57" fmla="*/ 128 h 176"/>
              <a:gd name="T58" fmla="*/ 48 w 176"/>
              <a:gd name="T59" fmla="*/ 128 h 176"/>
              <a:gd name="T60" fmla="*/ 48 w 176"/>
              <a:gd name="T61" fmla="*/ 123 h 176"/>
              <a:gd name="T62" fmla="*/ 31 w 176"/>
              <a:gd name="T63" fmla="*/ 106 h 176"/>
              <a:gd name="T64" fmla="*/ 26 w 176"/>
              <a:gd name="T65" fmla="*/ 106 h 176"/>
              <a:gd name="T66" fmla="*/ 26 w 176"/>
              <a:gd name="T67" fmla="*/ 111 h 176"/>
              <a:gd name="T68" fmla="*/ 43 w 176"/>
              <a:gd name="T69" fmla="*/ 128 h 176"/>
              <a:gd name="T70" fmla="*/ 64 w 176"/>
              <a:gd name="T71" fmla="*/ 32 h 176"/>
              <a:gd name="T72" fmla="*/ 72 w 176"/>
              <a:gd name="T73" fmla="*/ 32 h 176"/>
              <a:gd name="T74" fmla="*/ 72 w 176"/>
              <a:gd name="T75" fmla="*/ 52 h 176"/>
              <a:gd name="T76" fmla="*/ 76 w 176"/>
              <a:gd name="T77" fmla="*/ 56 h 176"/>
              <a:gd name="T78" fmla="*/ 100 w 176"/>
              <a:gd name="T79" fmla="*/ 56 h 176"/>
              <a:gd name="T80" fmla="*/ 104 w 176"/>
              <a:gd name="T81" fmla="*/ 52 h 176"/>
              <a:gd name="T82" fmla="*/ 104 w 176"/>
              <a:gd name="T83" fmla="*/ 32 h 176"/>
              <a:gd name="T84" fmla="*/ 112 w 176"/>
              <a:gd name="T85" fmla="*/ 32 h 176"/>
              <a:gd name="T86" fmla="*/ 116 w 176"/>
              <a:gd name="T87" fmla="*/ 28 h 176"/>
              <a:gd name="T88" fmla="*/ 115 w 176"/>
              <a:gd name="T89" fmla="*/ 25 h 176"/>
              <a:gd name="T90" fmla="*/ 91 w 176"/>
              <a:gd name="T91" fmla="*/ 1 h 176"/>
              <a:gd name="T92" fmla="*/ 88 w 176"/>
              <a:gd name="T93" fmla="*/ 0 h 176"/>
              <a:gd name="T94" fmla="*/ 85 w 176"/>
              <a:gd name="T95" fmla="*/ 1 h 176"/>
              <a:gd name="T96" fmla="*/ 61 w 176"/>
              <a:gd name="T97" fmla="*/ 25 h 176"/>
              <a:gd name="T98" fmla="*/ 60 w 176"/>
              <a:gd name="T99" fmla="*/ 28 h 176"/>
              <a:gd name="T100" fmla="*/ 64 w 176"/>
              <a:gd name="T101" fmla="*/ 32 h 176"/>
              <a:gd name="T102" fmla="*/ 88 w 176"/>
              <a:gd name="T103" fmla="*/ 10 h 176"/>
              <a:gd name="T104" fmla="*/ 102 w 176"/>
              <a:gd name="T105" fmla="*/ 24 h 176"/>
              <a:gd name="T106" fmla="*/ 100 w 176"/>
              <a:gd name="T107" fmla="*/ 24 h 176"/>
              <a:gd name="T108" fmla="*/ 96 w 176"/>
              <a:gd name="T109" fmla="*/ 28 h 176"/>
              <a:gd name="T110" fmla="*/ 96 w 176"/>
              <a:gd name="T111" fmla="*/ 48 h 176"/>
              <a:gd name="T112" fmla="*/ 80 w 176"/>
              <a:gd name="T113" fmla="*/ 48 h 176"/>
              <a:gd name="T114" fmla="*/ 80 w 176"/>
              <a:gd name="T115" fmla="*/ 28 h 176"/>
              <a:gd name="T116" fmla="*/ 76 w 176"/>
              <a:gd name="T117" fmla="*/ 24 h 176"/>
              <a:gd name="T118" fmla="*/ 74 w 176"/>
              <a:gd name="T119" fmla="*/ 24 h 176"/>
              <a:gd name="T120" fmla="*/ 88 w 176"/>
              <a:gd name="T121" fmla="*/ 1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72" y="168"/>
                </a:moveTo>
                <a:cubicBezTo>
                  <a:pt x="136" y="168"/>
                  <a:pt x="136" y="168"/>
                  <a:pt x="136" y="168"/>
                </a:cubicBezTo>
                <a:cubicBezTo>
                  <a:pt x="136" y="141"/>
                  <a:pt x="115" y="120"/>
                  <a:pt x="88" y="120"/>
                </a:cubicBezTo>
                <a:cubicBezTo>
                  <a:pt x="61" y="120"/>
                  <a:pt x="40" y="141"/>
                  <a:pt x="40" y="168"/>
                </a:cubicBezTo>
                <a:cubicBezTo>
                  <a:pt x="4" y="168"/>
                  <a:pt x="4" y="168"/>
                  <a:pt x="4" y="168"/>
                </a:cubicBezTo>
                <a:cubicBezTo>
                  <a:pt x="2" y="168"/>
                  <a:pt x="0" y="170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0"/>
                  <a:pt x="174" y="168"/>
                  <a:pt x="172" y="168"/>
                </a:cubicBezTo>
                <a:moveTo>
                  <a:pt x="48" y="168"/>
                </a:moveTo>
                <a:cubicBezTo>
                  <a:pt x="48" y="146"/>
                  <a:pt x="66" y="128"/>
                  <a:pt x="88" y="128"/>
                </a:cubicBezTo>
                <a:cubicBezTo>
                  <a:pt x="110" y="128"/>
                  <a:pt x="128" y="146"/>
                  <a:pt x="128" y="168"/>
                </a:cubicBezTo>
                <a:lnTo>
                  <a:pt x="48" y="168"/>
                </a:lnTo>
                <a:close/>
                <a:moveTo>
                  <a:pt x="133" y="128"/>
                </a:moveTo>
                <a:cubicBezTo>
                  <a:pt x="150" y="111"/>
                  <a:pt x="150" y="111"/>
                  <a:pt x="150" y="111"/>
                </a:cubicBezTo>
                <a:cubicBezTo>
                  <a:pt x="152" y="110"/>
                  <a:pt x="152" y="107"/>
                  <a:pt x="150" y="106"/>
                </a:cubicBezTo>
                <a:cubicBezTo>
                  <a:pt x="149" y="104"/>
                  <a:pt x="146" y="104"/>
                  <a:pt x="145" y="106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26" y="124"/>
                  <a:pt x="126" y="127"/>
                  <a:pt x="128" y="128"/>
                </a:cubicBezTo>
                <a:cubicBezTo>
                  <a:pt x="129" y="130"/>
                  <a:pt x="132" y="130"/>
                  <a:pt x="133" y="128"/>
                </a:cubicBezTo>
                <a:moveTo>
                  <a:pt x="84" y="84"/>
                </a:moveTo>
                <a:cubicBezTo>
                  <a:pt x="84" y="108"/>
                  <a:pt x="84" y="108"/>
                  <a:pt x="84" y="108"/>
                </a:cubicBezTo>
                <a:cubicBezTo>
                  <a:pt x="84" y="110"/>
                  <a:pt x="86" y="112"/>
                  <a:pt x="88" y="112"/>
                </a:cubicBezTo>
                <a:cubicBezTo>
                  <a:pt x="90" y="112"/>
                  <a:pt x="92" y="110"/>
                  <a:pt x="92" y="108"/>
                </a:cubicBezTo>
                <a:cubicBezTo>
                  <a:pt x="92" y="84"/>
                  <a:pt x="92" y="84"/>
                  <a:pt x="92" y="84"/>
                </a:cubicBezTo>
                <a:cubicBezTo>
                  <a:pt x="92" y="82"/>
                  <a:pt x="90" y="80"/>
                  <a:pt x="88" y="80"/>
                </a:cubicBezTo>
                <a:cubicBezTo>
                  <a:pt x="86" y="80"/>
                  <a:pt x="84" y="82"/>
                  <a:pt x="84" y="84"/>
                </a:cubicBezTo>
                <a:moveTo>
                  <a:pt x="43" y="128"/>
                </a:moveTo>
                <a:cubicBezTo>
                  <a:pt x="44" y="130"/>
                  <a:pt x="47" y="130"/>
                  <a:pt x="48" y="128"/>
                </a:cubicBezTo>
                <a:cubicBezTo>
                  <a:pt x="50" y="127"/>
                  <a:pt x="50" y="124"/>
                  <a:pt x="48" y="123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0" y="104"/>
                  <a:pt x="27" y="104"/>
                  <a:pt x="26" y="106"/>
                </a:cubicBezTo>
                <a:cubicBezTo>
                  <a:pt x="24" y="107"/>
                  <a:pt x="24" y="110"/>
                  <a:pt x="26" y="111"/>
                </a:cubicBezTo>
                <a:lnTo>
                  <a:pt x="43" y="128"/>
                </a:lnTo>
                <a:close/>
                <a:moveTo>
                  <a:pt x="64" y="32"/>
                </a:moveTo>
                <a:cubicBezTo>
                  <a:pt x="72" y="32"/>
                  <a:pt x="72" y="32"/>
                  <a:pt x="72" y="3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54"/>
                  <a:pt x="74" y="56"/>
                  <a:pt x="76" y="56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2" y="56"/>
                  <a:pt x="104" y="54"/>
                  <a:pt x="104" y="5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4" y="32"/>
                  <a:pt x="116" y="30"/>
                  <a:pt x="116" y="28"/>
                </a:cubicBezTo>
                <a:cubicBezTo>
                  <a:pt x="116" y="27"/>
                  <a:pt x="116" y="26"/>
                  <a:pt x="115" y="25"/>
                </a:cubicBezTo>
                <a:cubicBezTo>
                  <a:pt x="91" y="1"/>
                  <a:pt x="91" y="1"/>
                  <a:pt x="91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7" y="0"/>
                  <a:pt x="86" y="0"/>
                  <a:pt x="85" y="1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6"/>
                  <a:pt x="60" y="27"/>
                  <a:pt x="60" y="28"/>
                </a:cubicBezTo>
                <a:cubicBezTo>
                  <a:pt x="60" y="30"/>
                  <a:pt x="62" y="32"/>
                  <a:pt x="64" y="32"/>
                </a:cubicBezTo>
                <a:moveTo>
                  <a:pt x="88" y="10"/>
                </a:moveTo>
                <a:cubicBezTo>
                  <a:pt x="102" y="24"/>
                  <a:pt x="102" y="24"/>
                  <a:pt x="102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8" y="24"/>
                  <a:pt x="96" y="26"/>
                  <a:pt x="96" y="28"/>
                </a:cubicBezTo>
                <a:cubicBezTo>
                  <a:pt x="96" y="48"/>
                  <a:pt x="96" y="48"/>
                  <a:pt x="96" y="48"/>
                </a:cubicBezTo>
                <a:cubicBezTo>
                  <a:pt x="80" y="48"/>
                  <a:pt x="80" y="48"/>
                  <a:pt x="80" y="48"/>
                </a:cubicBezTo>
                <a:cubicBezTo>
                  <a:pt x="80" y="28"/>
                  <a:pt x="80" y="28"/>
                  <a:pt x="80" y="28"/>
                </a:cubicBezTo>
                <a:cubicBezTo>
                  <a:pt x="80" y="26"/>
                  <a:pt x="78" y="24"/>
                  <a:pt x="76" y="24"/>
                </a:cubicBezTo>
                <a:cubicBezTo>
                  <a:pt x="74" y="24"/>
                  <a:pt x="74" y="24"/>
                  <a:pt x="74" y="24"/>
                </a:cubicBezTo>
                <a:lnTo>
                  <a:pt x="88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8"/>
          <p:cNvSpPr>
            <a:spLocks noEditPoints="1"/>
          </p:cNvSpPr>
          <p:nvPr/>
        </p:nvSpPr>
        <p:spPr bwMode="auto">
          <a:xfrm>
            <a:off x="4203700" y="1960563"/>
            <a:ext cx="635000" cy="635000"/>
          </a:xfrm>
          <a:custGeom>
            <a:avLst/>
            <a:gdLst>
              <a:gd name="T0" fmla="*/ 93 w 176"/>
              <a:gd name="T1" fmla="*/ 76 h 176"/>
              <a:gd name="T2" fmla="*/ 104 w 176"/>
              <a:gd name="T3" fmla="*/ 68 h 176"/>
              <a:gd name="T4" fmla="*/ 115 w 176"/>
              <a:gd name="T5" fmla="*/ 76 h 176"/>
              <a:gd name="T6" fmla="*/ 111 w 176"/>
              <a:gd name="T7" fmla="*/ 63 h 176"/>
              <a:gd name="T8" fmla="*/ 120 w 176"/>
              <a:gd name="T9" fmla="*/ 56 h 176"/>
              <a:gd name="T10" fmla="*/ 108 w 176"/>
              <a:gd name="T11" fmla="*/ 56 h 176"/>
              <a:gd name="T12" fmla="*/ 104 w 176"/>
              <a:gd name="T13" fmla="*/ 44 h 176"/>
              <a:gd name="T14" fmla="*/ 100 w 176"/>
              <a:gd name="T15" fmla="*/ 56 h 176"/>
              <a:gd name="T16" fmla="*/ 88 w 176"/>
              <a:gd name="T17" fmla="*/ 56 h 176"/>
              <a:gd name="T18" fmla="*/ 97 w 176"/>
              <a:gd name="T19" fmla="*/ 63 h 176"/>
              <a:gd name="T20" fmla="*/ 93 w 176"/>
              <a:gd name="T21" fmla="*/ 76 h 176"/>
              <a:gd name="T22" fmla="*/ 144 w 176"/>
              <a:gd name="T23" fmla="*/ 84 h 176"/>
              <a:gd name="T24" fmla="*/ 140 w 176"/>
              <a:gd name="T25" fmla="*/ 96 h 176"/>
              <a:gd name="T26" fmla="*/ 128 w 176"/>
              <a:gd name="T27" fmla="*/ 96 h 176"/>
              <a:gd name="T28" fmla="*/ 137 w 176"/>
              <a:gd name="T29" fmla="*/ 103 h 176"/>
              <a:gd name="T30" fmla="*/ 133 w 176"/>
              <a:gd name="T31" fmla="*/ 116 h 176"/>
              <a:gd name="T32" fmla="*/ 144 w 176"/>
              <a:gd name="T33" fmla="*/ 108 h 176"/>
              <a:gd name="T34" fmla="*/ 155 w 176"/>
              <a:gd name="T35" fmla="*/ 116 h 176"/>
              <a:gd name="T36" fmla="*/ 151 w 176"/>
              <a:gd name="T37" fmla="*/ 103 h 176"/>
              <a:gd name="T38" fmla="*/ 160 w 176"/>
              <a:gd name="T39" fmla="*/ 96 h 176"/>
              <a:gd name="T40" fmla="*/ 148 w 176"/>
              <a:gd name="T41" fmla="*/ 96 h 176"/>
              <a:gd name="T42" fmla="*/ 144 w 176"/>
              <a:gd name="T43" fmla="*/ 84 h 176"/>
              <a:gd name="T44" fmla="*/ 60 w 176"/>
              <a:gd name="T45" fmla="*/ 56 h 176"/>
              <a:gd name="T46" fmla="*/ 80 w 176"/>
              <a:gd name="T47" fmla="*/ 0 h 176"/>
              <a:gd name="T48" fmla="*/ 0 w 176"/>
              <a:gd name="T49" fmla="*/ 88 h 176"/>
              <a:gd name="T50" fmla="*/ 88 w 176"/>
              <a:gd name="T51" fmla="*/ 176 h 176"/>
              <a:gd name="T52" fmla="*/ 160 w 176"/>
              <a:gd name="T53" fmla="*/ 144 h 176"/>
              <a:gd name="T54" fmla="*/ 148 w 176"/>
              <a:gd name="T55" fmla="*/ 144 h 176"/>
              <a:gd name="T56" fmla="*/ 60 w 176"/>
              <a:gd name="T57" fmla="*/ 56 h 176"/>
              <a:gd name="T58" fmla="*/ 88 w 176"/>
              <a:gd name="T59" fmla="*/ 168 h 176"/>
              <a:gd name="T60" fmla="*/ 8 w 176"/>
              <a:gd name="T61" fmla="*/ 88 h 176"/>
              <a:gd name="T62" fmla="*/ 63 w 176"/>
              <a:gd name="T63" fmla="*/ 12 h 176"/>
              <a:gd name="T64" fmla="*/ 52 w 176"/>
              <a:gd name="T65" fmla="*/ 56 h 176"/>
              <a:gd name="T66" fmla="*/ 140 w 176"/>
              <a:gd name="T67" fmla="*/ 152 h 176"/>
              <a:gd name="T68" fmla="*/ 88 w 176"/>
              <a:gd name="T69" fmla="*/ 168 h 176"/>
              <a:gd name="T70" fmla="*/ 176 w 176"/>
              <a:gd name="T71" fmla="*/ 16 h 176"/>
              <a:gd name="T72" fmla="*/ 160 w 176"/>
              <a:gd name="T73" fmla="*/ 16 h 176"/>
              <a:gd name="T74" fmla="*/ 154 w 176"/>
              <a:gd name="T75" fmla="*/ 0 h 176"/>
              <a:gd name="T76" fmla="*/ 148 w 176"/>
              <a:gd name="T77" fmla="*/ 16 h 176"/>
              <a:gd name="T78" fmla="*/ 132 w 176"/>
              <a:gd name="T79" fmla="*/ 16 h 176"/>
              <a:gd name="T80" fmla="*/ 145 w 176"/>
              <a:gd name="T81" fmla="*/ 26 h 176"/>
              <a:gd name="T82" fmla="*/ 139 w 176"/>
              <a:gd name="T83" fmla="*/ 44 h 176"/>
              <a:gd name="T84" fmla="*/ 154 w 176"/>
              <a:gd name="T85" fmla="*/ 33 h 176"/>
              <a:gd name="T86" fmla="*/ 169 w 176"/>
              <a:gd name="T87" fmla="*/ 44 h 176"/>
              <a:gd name="T88" fmla="*/ 163 w 176"/>
              <a:gd name="T89" fmla="*/ 26 h 176"/>
              <a:gd name="T90" fmla="*/ 176 w 176"/>
              <a:gd name="T91" fmla="*/ 1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6" h="176">
                <a:moveTo>
                  <a:pt x="93" y="76"/>
                </a:moveTo>
                <a:cubicBezTo>
                  <a:pt x="104" y="68"/>
                  <a:pt x="104" y="68"/>
                  <a:pt x="104" y="68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88" y="56"/>
                  <a:pt x="88" y="56"/>
                  <a:pt x="88" y="56"/>
                </a:cubicBezTo>
                <a:cubicBezTo>
                  <a:pt x="97" y="63"/>
                  <a:pt x="97" y="63"/>
                  <a:pt x="97" y="63"/>
                </a:cubicBezTo>
                <a:lnTo>
                  <a:pt x="93" y="76"/>
                </a:lnTo>
                <a:close/>
                <a:moveTo>
                  <a:pt x="144" y="84"/>
                </a:moveTo>
                <a:cubicBezTo>
                  <a:pt x="140" y="96"/>
                  <a:pt x="140" y="96"/>
                  <a:pt x="140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37" y="103"/>
                  <a:pt x="137" y="103"/>
                  <a:pt x="137" y="103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1" y="103"/>
                  <a:pt x="151" y="103"/>
                  <a:pt x="151" y="103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48" y="96"/>
                  <a:pt x="148" y="96"/>
                  <a:pt x="148" y="96"/>
                </a:cubicBezTo>
                <a:lnTo>
                  <a:pt x="144" y="84"/>
                </a:lnTo>
                <a:close/>
                <a:moveTo>
                  <a:pt x="60" y="56"/>
                </a:moveTo>
                <a:cubicBezTo>
                  <a:pt x="60" y="35"/>
                  <a:pt x="67" y="15"/>
                  <a:pt x="80" y="0"/>
                </a:cubicBezTo>
                <a:cubicBezTo>
                  <a:pt x="35" y="4"/>
                  <a:pt x="0" y="42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16" y="176"/>
                  <a:pt x="144" y="163"/>
                  <a:pt x="160" y="144"/>
                </a:cubicBezTo>
                <a:cubicBezTo>
                  <a:pt x="157" y="144"/>
                  <a:pt x="151" y="144"/>
                  <a:pt x="148" y="144"/>
                </a:cubicBezTo>
                <a:cubicBezTo>
                  <a:pt x="99" y="144"/>
                  <a:pt x="60" y="104"/>
                  <a:pt x="60" y="56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52"/>
                  <a:pt x="31" y="22"/>
                  <a:pt x="63" y="12"/>
                </a:cubicBezTo>
                <a:cubicBezTo>
                  <a:pt x="56" y="25"/>
                  <a:pt x="52" y="40"/>
                  <a:pt x="52" y="56"/>
                </a:cubicBezTo>
                <a:cubicBezTo>
                  <a:pt x="52" y="106"/>
                  <a:pt x="91" y="147"/>
                  <a:pt x="140" y="152"/>
                </a:cubicBezTo>
                <a:cubicBezTo>
                  <a:pt x="125" y="162"/>
                  <a:pt x="106" y="168"/>
                  <a:pt x="88" y="168"/>
                </a:cubicBezTo>
                <a:moveTo>
                  <a:pt x="176" y="16"/>
                </a:moveTo>
                <a:cubicBezTo>
                  <a:pt x="160" y="16"/>
                  <a:pt x="160" y="16"/>
                  <a:pt x="160" y="16"/>
                </a:cubicBezTo>
                <a:cubicBezTo>
                  <a:pt x="154" y="0"/>
                  <a:pt x="154" y="0"/>
                  <a:pt x="154" y="0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63" y="26"/>
                  <a:pt x="163" y="26"/>
                  <a:pt x="163" y="26"/>
                </a:cubicBezTo>
                <a:lnTo>
                  <a:pt x="176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9"/>
          <p:cNvSpPr>
            <a:spLocks noEditPoints="1"/>
          </p:cNvSpPr>
          <p:nvPr/>
        </p:nvSpPr>
        <p:spPr bwMode="auto">
          <a:xfrm>
            <a:off x="5414963" y="1960563"/>
            <a:ext cx="635000" cy="635000"/>
          </a:xfrm>
          <a:custGeom>
            <a:avLst/>
            <a:gdLst>
              <a:gd name="T0" fmla="*/ 136 w 176"/>
              <a:gd name="T1" fmla="*/ 72 h 176"/>
              <a:gd name="T2" fmla="*/ 120 w 176"/>
              <a:gd name="T3" fmla="*/ 88 h 176"/>
              <a:gd name="T4" fmla="*/ 136 w 176"/>
              <a:gd name="T5" fmla="*/ 104 h 176"/>
              <a:gd name="T6" fmla="*/ 152 w 176"/>
              <a:gd name="T7" fmla="*/ 88 h 176"/>
              <a:gd name="T8" fmla="*/ 136 w 176"/>
              <a:gd name="T9" fmla="*/ 72 h 176"/>
              <a:gd name="T10" fmla="*/ 136 w 176"/>
              <a:gd name="T11" fmla="*/ 96 h 176"/>
              <a:gd name="T12" fmla="*/ 128 w 176"/>
              <a:gd name="T13" fmla="*/ 88 h 176"/>
              <a:gd name="T14" fmla="*/ 136 w 176"/>
              <a:gd name="T15" fmla="*/ 80 h 176"/>
              <a:gd name="T16" fmla="*/ 144 w 176"/>
              <a:gd name="T17" fmla="*/ 88 h 176"/>
              <a:gd name="T18" fmla="*/ 136 w 176"/>
              <a:gd name="T19" fmla="*/ 96 h 176"/>
              <a:gd name="T20" fmla="*/ 116 w 176"/>
              <a:gd name="T21" fmla="*/ 136 h 176"/>
              <a:gd name="T22" fmla="*/ 112 w 176"/>
              <a:gd name="T23" fmla="*/ 140 h 176"/>
              <a:gd name="T24" fmla="*/ 116 w 176"/>
              <a:gd name="T25" fmla="*/ 144 h 176"/>
              <a:gd name="T26" fmla="*/ 120 w 176"/>
              <a:gd name="T27" fmla="*/ 140 h 176"/>
              <a:gd name="T28" fmla="*/ 116 w 176"/>
              <a:gd name="T29" fmla="*/ 136 h 176"/>
              <a:gd name="T30" fmla="*/ 40 w 176"/>
              <a:gd name="T31" fmla="*/ 96 h 176"/>
              <a:gd name="T32" fmla="*/ 32 w 176"/>
              <a:gd name="T33" fmla="*/ 104 h 176"/>
              <a:gd name="T34" fmla="*/ 40 w 176"/>
              <a:gd name="T35" fmla="*/ 112 h 176"/>
              <a:gd name="T36" fmla="*/ 48 w 176"/>
              <a:gd name="T37" fmla="*/ 104 h 176"/>
              <a:gd name="T38" fmla="*/ 40 w 176"/>
              <a:gd name="T39" fmla="*/ 96 h 176"/>
              <a:gd name="T40" fmla="*/ 76 w 176"/>
              <a:gd name="T41" fmla="*/ 112 h 176"/>
              <a:gd name="T42" fmla="*/ 64 w 176"/>
              <a:gd name="T43" fmla="*/ 124 h 176"/>
              <a:gd name="T44" fmla="*/ 76 w 176"/>
              <a:gd name="T45" fmla="*/ 136 h 176"/>
              <a:gd name="T46" fmla="*/ 88 w 176"/>
              <a:gd name="T47" fmla="*/ 124 h 176"/>
              <a:gd name="T48" fmla="*/ 76 w 176"/>
              <a:gd name="T49" fmla="*/ 112 h 176"/>
              <a:gd name="T50" fmla="*/ 76 w 176"/>
              <a:gd name="T51" fmla="*/ 128 h 176"/>
              <a:gd name="T52" fmla="*/ 72 w 176"/>
              <a:gd name="T53" fmla="*/ 124 h 176"/>
              <a:gd name="T54" fmla="*/ 76 w 176"/>
              <a:gd name="T55" fmla="*/ 120 h 176"/>
              <a:gd name="T56" fmla="*/ 80 w 176"/>
              <a:gd name="T57" fmla="*/ 124 h 176"/>
              <a:gd name="T58" fmla="*/ 76 w 176"/>
              <a:gd name="T59" fmla="*/ 128 h 176"/>
              <a:gd name="T60" fmla="*/ 100 w 176"/>
              <a:gd name="T61" fmla="*/ 88 h 176"/>
              <a:gd name="T62" fmla="*/ 96 w 176"/>
              <a:gd name="T63" fmla="*/ 92 h 176"/>
              <a:gd name="T64" fmla="*/ 100 w 176"/>
              <a:gd name="T65" fmla="*/ 96 h 176"/>
              <a:gd name="T66" fmla="*/ 104 w 176"/>
              <a:gd name="T67" fmla="*/ 92 h 176"/>
              <a:gd name="T68" fmla="*/ 100 w 176"/>
              <a:gd name="T69" fmla="*/ 88 h 176"/>
              <a:gd name="T70" fmla="*/ 88 w 176"/>
              <a:gd name="T71" fmla="*/ 0 h 176"/>
              <a:gd name="T72" fmla="*/ 0 w 176"/>
              <a:gd name="T73" fmla="*/ 88 h 176"/>
              <a:gd name="T74" fmla="*/ 88 w 176"/>
              <a:gd name="T75" fmla="*/ 176 h 176"/>
              <a:gd name="T76" fmla="*/ 176 w 176"/>
              <a:gd name="T77" fmla="*/ 88 h 176"/>
              <a:gd name="T78" fmla="*/ 88 w 176"/>
              <a:gd name="T79" fmla="*/ 0 h 176"/>
              <a:gd name="T80" fmla="*/ 88 w 176"/>
              <a:gd name="T81" fmla="*/ 168 h 176"/>
              <a:gd name="T82" fmla="*/ 8 w 176"/>
              <a:gd name="T83" fmla="*/ 88 h 176"/>
              <a:gd name="T84" fmla="*/ 88 w 176"/>
              <a:gd name="T85" fmla="*/ 8 h 176"/>
              <a:gd name="T86" fmla="*/ 168 w 176"/>
              <a:gd name="T87" fmla="*/ 88 h 176"/>
              <a:gd name="T88" fmla="*/ 88 w 176"/>
              <a:gd name="T89" fmla="*/ 168 h 176"/>
              <a:gd name="T90" fmla="*/ 64 w 176"/>
              <a:gd name="T91" fmla="*/ 32 h 176"/>
              <a:gd name="T92" fmla="*/ 40 w 176"/>
              <a:gd name="T93" fmla="*/ 56 h 176"/>
              <a:gd name="T94" fmla="*/ 64 w 176"/>
              <a:gd name="T95" fmla="*/ 80 h 176"/>
              <a:gd name="T96" fmla="*/ 88 w 176"/>
              <a:gd name="T97" fmla="*/ 56 h 176"/>
              <a:gd name="T98" fmla="*/ 64 w 176"/>
              <a:gd name="T99" fmla="*/ 32 h 176"/>
              <a:gd name="T100" fmla="*/ 64 w 176"/>
              <a:gd name="T101" fmla="*/ 72 h 176"/>
              <a:gd name="T102" fmla="*/ 48 w 176"/>
              <a:gd name="T103" fmla="*/ 56 h 176"/>
              <a:gd name="T104" fmla="*/ 64 w 176"/>
              <a:gd name="T105" fmla="*/ 40 h 176"/>
              <a:gd name="T106" fmla="*/ 80 w 176"/>
              <a:gd name="T107" fmla="*/ 56 h 176"/>
              <a:gd name="T108" fmla="*/ 64 w 176"/>
              <a:gd name="T109" fmla="*/ 7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76">
                <a:moveTo>
                  <a:pt x="136" y="72"/>
                </a:moveTo>
                <a:cubicBezTo>
                  <a:pt x="127" y="72"/>
                  <a:pt x="120" y="79"/>
                  <a:pt x="120" y="88"/>
                </a:cubicBezTo>
                <a:cubicBezTo>
                  <a:pt x="120" y="97"/>
                  <a:pt x="127" y="104"/>
                  <a:pt x="136" y="104"/>
                </a:cubicBezTo>
                <a:cubicBezTo>
                  <a:pt x="145" y="104"/>
                  <a:pt x="152" y="97"/>
                  <a:pt x="152" y="88"/>
                </a:cubicBezTo>
                <a:cubicBezTo>
                  <a:pt x="152" y="79"/>
                  <a:pt x="145" y="72"/>
                  <a:pt x="136" y="72"/>
                </a:cubicBezTo>
                <a:moveTo>
                  <a:pt x="136" y="96"/>
                </a:moveTo>
                <a:cubicBezTo>
                  <a:pt x="132" y="96"/>
                  <a:pt x="128" y="92"/>
                  <a:pt x="128" y="88"/>
                </a:cubicBezTo>
                <a:cubicBezTo>
                  <a:pt x="128" y="84"/>
                  <a:pt x="132" y="80"/>
                  <a:pt x="136" y="80"/>
                </a:cubicBezTo>
                <a:cubicBezTo>
                  <a:pt x="140" y="80"/>
                  <a:pt x="144" y="84"/>
                  <a:pt x="144" y="88"/>
                </a:cubicBezTo>
                <a:cubicBezTo>
                  <a:pt x="144" y="92"/>
                  <a:pt x="140" y="96"/>
                  <a:pt x="136" y="96"/>
                </a:cubicBezTo>
                <a:moveTo>
                  <a:pt x="116" y="136"/>
                </a:moveTo>
                <a:cubicBezTo>
                  <a:pt x="114" y="136"/>
                  <a:pt x="112" y="138"/>
                  <a:pt x="112" y="140"/>
                </a:cubicBezTo>
                <a:cubicBezTo>
                  <a:pt x="112" y="142"/>
                  <a:pt x="114" y="144"/>
                  <a:pt x="116" y="144"/>
                </a:cubicBezTo>
                <a:cubicBezTo>
                  <a:pt x="118" y="144"/>
                  <a:pt x="120" y="142"/>
                  <a:pt x="120" y="140"/>
                </a:cubicBezTo>
                <a:cubicBezTo>
                  <a:pt x="120" y="138"/>
                  <a:pt x="118" y="136"/>
                  <a:pt x="116" y="136"/>
                </a:cubicBezTo>
                <a:moveTo>
                  <a:pt x="40" y="96"/>
                </a:moveTo>
                <a:cubicBezTo>
                  <a:pt x="36" y="96"/>
                  <a:pt x="32" y="100"/>
                  <a:pt x="32" y="104"/>
                </a:cubicBezTo>
                <a:cubicBezTo>
                  <a:pt x="32" y="108"/>
                  <a:pt x="36" y="112"/>
                  <a:pt x="40" y="112"/>
                </a:cubicBezTo>
                <a:cubicBezTo>
                  <a:pt x="44" y="112"/>
                  <a:pt x="48" y="108"/>
                  <a:pt x="48" y="104"/>
                </a:cubicBezTo>
                <a:cubicBezTo>
                  <a:pt x="48" y="100"/>
                  <a:pt x="44" y="96"/>
                  <a:pt x="40" y="96"/>
                </a:cubicBezTo>
                <a:moveTo>
                  <a:pt x="76" y="112"/>
                </a:moveTo>
                <a:cubicBezTo>
                  <a:pt x="69" y="112"/>
                  <a:pt x="64" y="117"/>
                  <a:pt x="64" y="124"/>
                </a:cubicBezTo>
                <a:cubicBezTo>
                  <a:pt x="64" y="131"/>
                  <a:pt x="69" y="136"/>
                  <a:pt x="76" y="136"/>
                </a:cubicBezTo>
                <a:cubicBezTo>
                  <a:pt x="83" y="136"/>
                  <a:pt x="88" y="131"/>
                  <a:pt x="88" y="124"/>
                </a:cubicBezTo>
                <a:cubicBezTo>
                  <a:pt x="88" y="117"/>
                  <a:pt x="83" y="112"/>
                  <a:pt x="76" y="112"/>
                </a:cubicBezTo>
                <a:moveTo>
                  <a:pt x="76" y="128"/>
                </a:moveTo>
                <a:cubicBezTo>
                  <a:pt x="74" y="128"/>
                  <a:pt x="72" y="126"/>
                  <a:pt x="72" y="124"/>
                </a:cubicBezTo>
                <a:cubicBezTo>
                  <a:pt x="72" y="122"/>
                  <a:pt x="74" y="120"/>
                  <a:pt x="76" y="120"/>
                </a:cubicBezTo>
                <a:cubicBezTo>
                  <a:pt x="78" y="120"/>
                  <a:pt x="80" y="122"/>
                  <a:pt x="80" y="124"/>
                </a:cubicBezTo>
                <a:cubicBezTo>
                  <a:pt x="80" y="126"/>
                  <a:pt x="78" y="128"/>
                  <a:pt x="76" y="128"/>
                </a:cubicBezTo>
                <a:moveTo>
                  <a:pt x="100" y="88"/>
                </a:moveTo>
                <a:cubicBezTo>
                  <a:pt x="98" y="88"/>
                  <a:pt x="96" y="90"/>
                  <a:pt x="96" y="92"/>
                </a:cubicBezTo>
                <a:cubicBezTo>
                  <a:pt x="96" y="94"/>
                  <a:pt x="98" y="96"/>
                  <a:pt x="100" y="96"/>
                </a:cubicBezTo>
                <a:cubicBezTo>
                  <a:pt x="102" y="96"/>
                  <a:pt x="104" y="94"/>
                  <a:pt x="104" y="92"/>
                </a:cubicBezTo>
                <a:cubicBezTo>
                  <a:pt x="104" y="90"/>
                  <a:pt x="102" y="88"/>
                  <a:pt x="100" y="88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64" y="32"/>
                </a:moveTo>
                <a:cubicBezTo>
                  <a:pt x="51" y="32"/>
                  <a:pt x="40" y="43"/>
                  <a:pt x="40" y="56"/>
                </a:cubicBezTo>
                <a:cubicBezTo>
                  <a:pt x="40" y="69"/>
                  <a:pt x="51" y="80"/>
                  <a:pt x="64" y="80"/>
                </a:cubicBezTo>
                <a:cubicBezTo>
                  <a:pt x="77" y="80"/>
                  <a:pt x="88" y="69"/>
                  <a:pt x="88" y="56"/>
                </a:cubicBezTo>
                <a:cubicBezTo>
                  <a:pt x="88" y="43"/>
                  <a:pt x="77" y="32"/>
                  <a:pt x="64" y="32"/>
                </a:cubicBezTo>
                <a:moveTo>
                  <a:pt x="64" y="72"/>
                </a:moveTo>
                <a:cubicBezTo>
                  <a:pt x="55" y="72"/>
                  <a:pt x="48" y="65"/>
                  <a:pt x="48" y="56"/>
                </a:cubicBezTo>
                <a:cubicBezTo>
                  <a:pt x="48" y="47"/>
                  <a:pt x="55" y="40"/>
                  <a:pt x="64" y="40"/>
                </a:cubicBezTo>
                <a:cubicBezTo>
                  <a:pt x="73" y="40"/>
                  <a:pt x="80" y="47"/>
                  <a:pt x="80" y="56"/>
                </a:cubicBezTo>
                <a:cubicBezTo>
                  <a:pt x="80" y="65"/>
                  <a:pt x="73" y="72"/>
                  <a:pt x="64" y="7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/>
          <p:cNvSpPr>
            <a:spLocks noEditPoints="1"/>
          </p:cNvSpPr>
          <p:nvPr/>
        </p:nvSpPr>
        <p:spPr bwMode="auto">
          <a:xfrm>
            <a:off x="6618288" y="2046288"/>
            <a:ext cx="652463" cy="463550"/>
          </a:xfrm>
          <a:custGeom>
            <a:avLst/>
            <a:gdLst>
              <a:gd name="T0" fmla="*/ 177 w 181"/>
              <a:gd name="T1" fmla="*/ 38 h 128"/>
              <a:gd name="T2" fmla="*/ 145 w 181"/>
              <a:gd name="T3" fmla="*/ 18 h 128"/>
              <a:gd name="T4" fmla="*/ 152 w 181"/>
              <a:gd name="T5" fmla="*/ 27 h 128"/>
              <a:gd name="T6" fmla="*/ 170 w 181"/>
              <a:gd name="T7" fmla="*/ 40 h 128"/>
              <a:gd name="T8" fmla="*/ 167 w 181"/>
              <a:gd name="T9" fmla="*/ 51 h 128"/>
              <a:gd name="T10" fmla="*/ 154 w 181"/>
              <a:gd name="T11" fmla="*/ 65 h 128"/>
              <a:gd name="T12" fmla="*/ 154 w 181"/>
              <a:gd name="T13" fmla="*/ 64 h 128"/>
              <a:gd name="T14" fmla="*/ 90 w 181"/>
              <a:gd name="T15" fmla="*/ 0 h 128"/>
              <a:gd name="T16" fmla="*/ 26 w 181"/>
              <a:gd name="T17" fmla="*/ 64 h 128"/>
              <a:gd name="T18" fmla="*/ 33 w 181"/>
              <a:gd name="T19" fmla="*/ 94 h 128"/>
              <a:gd name="T20" fmla="*/ 10 w 181"/>
              <a:gd name="T21" fmla="*/ 80 h 128"/>
              <a:gd name="T22" fmla="*/ 13 w 181"/>
              <a:gd name="T23" fmla="*/ 69 h 128"/>
              <a:gd name="T24" fmla="*/ 18 w 181"/>
              <a:gd name="T25" fmla="*/ 62 h 128"/>
              <a:gd name="T26" fmla="*/ 19 w 181"/>
              <a:gd name="T27" fmla="*/ 50 h 128"/>
              <a:gd name="T28" fmla="*/ 3 w 181"/>
              <a:gd name="T29" fmla="*/ 82 h 128"/>
              <a:gd name="T30" fmla="*/ 39 w 181"/>
              <a:gd name="T31" fmla="*/ 103 h 128"/>
              <a:gd name="T32" fmla="*/ 90 w 181"/>
              <a:gd name="T33" fmla="*/ 128 h 128"/>
              <a:gd name="T34" fmla="*/ 153 w 181"/>
              <a:gd name="T35" fmla="*/ 76 h 128"/>
              <a:gd name="T36" fmla="*/ 177 w 181"/>
              <a:gd name="T37" fmla="*/ 38 h 128"/>
              <a:gd name="T38" fmla="*/ 90 w 181"/>
              <a:gd name="T39" fmla="*/ 120 h 128"/>
              <a:gd name="T40" fmla="*/ 51 w 181"/>
              <a:gd name="T41" fmla="*/ 104 h 128"/>
              <a:gd name="T42" fmla="*/ 55 w 181"/>
              <a:gd name="T43" fmla="*/ 104 h 128"/>
              <a:gd name="T44" fmla="*/ 101 w 181"/>
              <a:gd name="T45" fmla="*/ 98 h 128"/>
              <a:gd name="T46" fmla="*/ 143 w 181"/>
              <a:gd name="T47" fmla="*/ 81 h 128"/>
              <a:gd name="T48" fmla="*/ 90 w 181"/>
              <a:gd name="T49" fmla="*/ 120 h 128"/>
              <a:gd name="T50" fmla="*/ 146 w 181"/>
              <a:gd name="T51" fmla="*/ 71 h 128"/>
              <a:gd name="T52" fmla="*/ 99 w 181"/>
              <a:gd name="T53" fmla="*/ 90 h 128"/>
              <a:gd name="T54" fmla="*/ 55 w 181"/>
              <a:gd name="T55" fmla="*/ 96 h 128"/>
              <a:gd name="T56" fmla="*/ 44 w 181"/>
              <a:gd name="T57" fmla="*/ 95 h 128"/>
              <a:gd name="T58" fmla="*/ 34 w 181"/>
              <a:gd name="T59" fmla="*/ 64 h 128"/>
              <a:gd name="T60" fmla="*/ 90 w 181"/>
              <a:gd name="T61" fmla="*/ 8 h 128"/>
              <a:gd name="T62" fmla="*/ 146 w 181"/>
              <a:gd name="T63" fmla="*/ 64 h 128"/>
              <a:gd name="T64" fmla="*/ 146 w 181"/>
              <a:gd name="T65" fmla="*/ 7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1" h="128">
                <a:moveTo>
                  <a:pt x="177" y="38"/>
                </a:moveTo>
                <a:cubicBezTo>
                  <a:pt x="174" y="27"/>
                  <a:pt x="162" y="20"/>
                  <a:pt x="145" y="18"/>
                </a:cubicBezTo>
                <a:cubicBezTo>
                  <a:pt x="148" y="21"/>
                  <a:pt x="150" y="24"/>
                  <a:pt x="152" y="27"/>
                </a:cubicBezTo>
                <a:cubicBezTo>
                  <a:pt x="162" y="30"/>
                  <a:pt x="168" y="34"/>
                  <a:pt x="170" y="40"/>
                </a:cubicBezTo>
                <a:cubicBezTo>
                  <a:pt x="171" y="43"/>
                  <a:pt x="170" y="47"/>
                  <a:pt x="167" y="51"/>
                </a:cubicBezTo>
                <a:cubicBezTo>
                  <a:pt x="165" y="55"/>
                  <a:pt x="160" y="60"/>
                  <a:pt x="154" y="65"/>
                </a:cubicBezTo>
                <a:cubicBezTo>
                  <a:pt x="154" y="65"/>
                  <a:pt x="154" y="64"/>
                  <a:pt x="154" y="64"/>
                </a:cubicBezTo>
                <a:cubicBezTo>
                  <a:pt x="154" y="29"/>
                  <a:pt x="125" y="0"/>
                  <a:pt x="90" y="0"/>
                </a:cubicBezTo>
                <a:cubicBezTo>
                  <a:pt x="55" y="0"/>
                  <a:pt x="26" y="29"/>
                  <a:pt x="26" y="64"/>
                </a:cubicBezTo>
                <a:cubicBezTo>
                  <a:pt x="26" y="75"/>
                  <a:pt x="29" y="85"/>
                  <a:pt x="33" y="94"/>
                </a:cubicBezTo>
                <a:cubicBezTo>
                  <a:pt x="21" y="91"/>
                  <a:pt x="12" y="86"/>
                  <a:pt x="10" y="80"/>
                </a:cubicBezTo>
                <a:cubicBezTo>
                  <a:pt x="9" y="77"/>
                  <a:pt x="10" y="73"/>
                  <a:pt x="13" y="69"/>
                </a:cubicBezTo>
                <a:cubicBezTo>
                  <a:pt x="14" y="67"/>
                  <a:pt x="16" y="65"/>
                  <a:pt x="18" y="62"/>
                </a:cubicBezTo>
                <a:cubicBezTo>
                  <a:pt x="18" y="58"/>
                  <a:pt x="19" y="54"/>
                  <a:pt x="19" y="50"/>
                </a:cubicBezTo>
                <a:cubicBezTo>
                  <a:pt x="6" y="61"/>
                  <a:pt x="0" y="72"/>
                  <a:pt x="3" y="82"/>
                </a:cubicBezTo>
                <a:cubicBezTo>
                  <a:pt x="6" y="93"/>
                  <a:pt x="20" y="101"/>
                  <a:pt x="39" y="103"/>
                </a:cubicBezTo>
                <a:cubicBezTo>
                  <a:pt x="51" y="118"/>
                  <a:pt x="69" y="128"/>
                  <a:pt x="90" y="128"/>
                </a:cubicBezTo>
                <a:cubicBezTo>
                  <a:pt x="121" y="128"/>
                  <a:pt x="147" y="105"/>
                  <a:pt x="153" y="76"/>
                </a:cubicBezTo>
                <a:cubicBezTo>
                  <a:pt x="171" y="64"/>
                  <a:pt x="181" y="50"/>
                  <a:pt x="177" y="38"/>
                </a:cubicBezTo>
                <a:moveTo>
                  <a:pt x="90" y="120"/>
                </a:moveTo>
                <a:cubicBezTo>
                  <a:pt x="75" y="120"/>
                  <a:pt x="61" y="114"/>
                  <a:pt x="51" y="104"/>
                </a:cubicBezTo>
                <a:cubicBezTo>
                  <a:pt x="52" y="104"/>
                  <a:pt x="53" y="104"/>
                  <a:pt x="55" y="104"/>
                </a:cubicBezTo>
                <a:cubicBezTo>
                  <a:pt x="69" y="104"/>
                  <a:pt x="84" y="102"/>
                  <a:pt x="101" y="98"/>
                </a:cubicBezTo>
                <a:cubicBezTo>
                  <a:pt x="117" y="94"/>
                  <a:pt x="131" y="88"/>
                  <a:pt x="143" y="81"/>
                </a:cubicBezTo>
                <a:cubicBezTo>
                  <a:pt x="136" y="104"/>
                  <a:pt x="115" y="120"/>
                  <a:pt x="90" y="120"/>
                </a:cubicBezTo>
                <a:moveTo>
                  <a:pt x="146" y="71"/>
                </a:moveTo>
                <a:cubicBezTo>
                  <a:pt x="134" y="78"/>
                  <a:pt x="118" y="85"/>
                  <a:pt x="99" y="90"/>
                </a:cubicBezTo>
                <a:cubicBezTo>
                  <a:pt x="84" y="94"/>
                  <a:pt x="69" y="96"/>
                  <a:pt x="55" y="96"/>
                </a:cubicBezTo>
                <a:cubicBezTo>
                  <a:pt x="51" y="96"/>
                  <a:pt x="47" y="96"/>
                  <a:pt x="44" y="95"/>
                </a:cubicBezTo>
                <a:cubicBezTo>
                  <a:pt x="38" y="86"/>
                  <a:pt x="34" y="76"/>
                  <a:pt x="34" y="64"/>
                </a:cubicBezTo>
                <a:cubicBezTo>
                  <a:pt x="34" y="33"/>
                  <a:pt x="59" y="8"/>
                  <a:pt x="90" y="8"/>
                </a:cubicBezTo>
                <a:cubicBezTo>
                  <a:pt x="121" y="8"/>
                  <a:pt x="146" y="33"/>
                  <a:pt x="146" y="64"/>
                </a:cubicBezTo>
                <a:cubicBezTo>
                  <a:pt x="146" y="66"/>
                  <a:pt x="146" y="69"/>
                  <a:pt x="146" y="71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1"/>
          <p:cNvSpPr>
            <a:spLocks noEditPoints="1"/>
          </p:cNvSpPr>
          <p:nvPr/>
        </p:nvSpPr>
        <p:spPr bwMode="auto">
          <a:xfrm>
            <a:off x="7923213" y="1960563"/>
            <a:ext cx="460375" cy="635000"/>
          </a:xfrm>
          <a:custGeom>
            <a:avLst/>
            <a:gdLst>
              <a:gd name="T0" fmla="*/ 64 w 128"/>
              <a:gd name="T1" fmla="*/ 152 h 176"/>
              <a:gd name="T2" fmla="*/ 24 w 128"/>
              <a:gd name="T3" fmla="*/ 112 h 176"/>
              <a:gd name="T4" fmla="*/ 20 w 128"/>
              <a:gd name="T5" fmla="*/ 108 h 176"/>
              <a:gd name="T6" fmla="*/ 16 w 128"/>
              <a:gd name="T7" fmla="*/ 112 h 176"/>
              <a:gd name="T8" fmla="*/ 64 w 128"/>
              <a:gd name="T9" fmla="*/ 160 h 176"/>
              <a:gd name="T10" fmla="*/ 68 w 128"/>
              <a:gd name="T11" fmla="*/ 156 h 176"/>
              <a:gd name="T12" fmla="*/ 64 w 128"/>
              <a:gd name="T13" fmla="*/ 152 h 176"/>
              <a:gd name="T14" fmla="*/ 64 w 128"/>
              <a:gd name="T15" fmla="*/ 0 h 176"/>
              <a:gd name="T16" fmla="*/ 0 w 128"/>
              <a:gd name="T17" fmla="*/ 112 h 176"/>
              <a:gd name="T18" fmla="*/ 64 w 128"/>
              <a:gd name="T19" fmla="*/ 176 h 176"/>
              <a:gd name="T20" fmla="*/ 128 w 128"/>
              <a:gd name="T21" fmla="*/ 112 h 176"/>
              <a:gd name="T22" fmla="*/ 64 w 128"/>
              <a:gd name="T23" fmla="*/ 0 h 176"/>
              <a:gd name="T24" fmla="*/ 64 w 128"/>
              <a:gd name="T25" fmla="*/ 168 h 176"/>
              <a:gd name="T26" fmla="*/ 8 w 128"/>
              <a:gd name="T27" fmla="*/ 110 h 176"/>
              <a:gd name="T28" fmla="*/ 64 w 128"/>
              <a:gd name="T29" fmla="*/ 9 h 176"/>
              <a:gd name="T30" fmla="*/ 120 w 128"/>
              <a:gd name="T31" fmla="*/ 110 h 176"/>
              <a:gd name="T32" fmla="*/ 64 w 128"/>
              <a:gd name="T33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" h="176">
                <a:moveTo>
                  <a:pt x="64" y="152"/>
                </a:moveTo>
                <a:cubicBezTo>
                  <a:pt x="42" y="152"/>
                  <a:pt x="24" y="134"/>
                  <a:pt x="24" y="112"/>
                </a:cubicBezTo>
                <a:cubicBezTo>
                  <a:pt x="24" y="110"/>
                  <a:pt x="22" y="108"/>
                  <a:pt x="20" y="108"/>
                </a:cubicBezTo>
                <a:cubicBezTo>
                  <a:pt x="18" y="108"/>
                  <a:pt x="16" y="110"/>
                  <a:pt x="16" y="112"/>
                </a:cubicBezTo>
                <a:cubicBezTo>
                  <a:pt x="16" y="139"/>
                  <a:pt x="37" y="160"/>
                  <a:pt x="64" y="160"/>
                </a:cubicBezTo>
                <a:cubicBezTo>
                  <a:pt x="66" y="160"/>
                  <a:pt x="68" y="158"/>
                  <a:pt x="68" y="156"/>
                </a:cubicBezTo>
                <a:cubicBezTo>
                  <a:pt x="68" y="154"/>
                  <a:pt x="66" y="152"/>
                  <a:pt x="64" y="152"/>
                </a:cubicBezTo>
                <a:moveTo>
                  <a:pt x="64" y="0"/>
                </a:moveTo>
                <a:cubicBezTo>
                  <a:pt x="56" y="0"/>
                  <a:pt x="0" y="68"/>
                  <a:pt x="0" y="112"/>
                </a:cubicBezTo>
                <a:cubicBezTo>
                  <a:pt x="0" y="147"/>
                  <a:pt x="29" y="176"/>
                  <a:pt x="64" y="176"/>
                </a:cubicBezTo>
                <a:cubicBezTo>
                  <a:pt x="99" y="176"/>
                  <a:pt x="128" y="147"/>
                  <a:pt x="128" y="112"/>
                </a:cubicBezTo>
                <a:cubicBezTo>
                  <a:pt x="128" y="68"/>
                  <a:pt x="72" y="0"/>
                  <a:pt x="64" y="0"/>
                </a:cubicBezTo>
                <a:moveTo>
                  <a:pt x="64" y="168"/>
                </a:moveTo>
                <a:cubicBezTo>
                  <a:pt x="33" y="168"/>
                  <a:pt x="8" y="142"/>
                  <a:pt x="8" y="110"/>
                </a:cubicBezTo>
                <a:cubicBezTo>
                  <a:pt x="8" y="72"/>
                  <a:pt x="60" y="9"/>
                  <a:pt x="64" y="9"/>
                </a:cubicBezTo>
                <a:cubicBezTo>
                  <a:pt x="68" y="9"/>
                  <a:pt x="120" y="72"/>
                  <a:pt x="120" y="110"/>
                </a:cubicBezTo>
                <a:cubicBezTo>
                  <a:pt x="120" y="142"/>
                  <a:pt x="95" y="168"/>
                  <a:pt x="64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2"/>
          <p:cNvSpPr>
            <a:spLocks noEditPoints="1"/>
          </p:cNvSpPr>
          <p:nvPr/>
        </p:nvSpPr>
        <p:spPr bwMode="auto">
          <a:xfrm>
            <a:off x="9047163" y="1960563"/>
            <a:ext cx="635000" cy="635000"/>
          </a:xfrm>
          <a:custGeom>
            <a:avLst/>
            <a:gdLst>
              <a:gd name="T0" fmla="*/ 88 w 176"/>
              <a:gd name="T1" fmla="*/ 56 h 176"/>
              <a:gd name="T2" fmla="*/ 80 w 176"/>
              <a:gd name="T3" fmla="*/ 64 h 176"/>
              <a:gd name="T4" fmla="*/ 88 w 176"/>
              <a:gd name="T5" fmla="*/ 72 h 176"/>
              <a:gd name="T6" fmla="*/ 96 w 176"/>
              <a:gd name="T7" fmla="*/ 64 h 176"/>
              <a:gd name="T8" fmla="*/ 88 w 176"/>
              <a:gd name="T9" fmla="*/ 56 h 176"/>
              <a:gd name="T10" fmla="*/ 92 w 176"/>
              <a:gd name="T11" fmla="*/ 8 h 176"/>
              <a:gd name="T12" fmla="*/ 92 w 176"/>
              <a:gd name="T13" fmla="*/ 4 h 176"/>
              <a:gd name="T14" fmla="*/ 88 w 176"/>
              <a:gd name="T15" fmla="*/ 0 h 176"/>
              <a:gd name="T16" fmla="*/ 84 w 176"/>
              <a:gd name="T17" fmla="*/ 4 h 176"/>
              <a:gd name="T18" fmla="*/ 84 w 176"/>
              <a:gd name="T19" fmla="*/ 8 h 176"/>
              <a:gd name="T20" fmla="*/ 0 w 176"/>
              <a:gd name="T21" fmla="*/ 92 h 176"/>
              <a:gd name="T22" fmla="*/ 4 w 176"/>
              <a:gd name="T23" fmla="*/ 96 h 176"/>
              <a:gd name="T24" fmla="*/ 84 w 176"/>
              <a:gd name="T25" fmla="*/ 96 h 176"/>
              <a:gd name="T26" fmla="*/ 84 w 176"/>
              <a:gd name="T27" fmla="*/ 152 h 176"/>
              <a:gd name="T28" fmla="*/ 68 w 176"/>
              <a:gd name="T29" fmla="*/ 168 h 176"/>
              <a:gd name="T30" fmla="*/ 52 w 176"/>
              <a:gd name="T31" fmla="*/ 152 h 176"/>
              <a:gd name="T32" fmla="*/ 48 w 176"/>
              <a:gd name="T33" fmla="*/ 148 h 176"/>
              <a:gd name="T34" fmla="*/ 44 w 176"/>
              <a:gd name="T35" fmla="*/ 152 h 176"/>
              <a:gd name="T36" fmla="*/ 68 w 176"/>
              <a:gd name="T37" fmla="*/ 176 h 176"/>
              <a:gd name="T38" fmla="*/ 92 w 176"/>
              <a:gd name="T39" fmla="*/ 156 h 176"/>
              <a:gd name="T40" fmla="*/ 92 w 176"/>
              <a:gd name="T41" fmla="*/ 156 h 176"/>
              <a:gd name="T42" fmla="*/ 92 w 176"/>
              <a:gd name="T43" fmla="*/ 96 h 176"/>
              <a:gd name="T44" fmla="*/ 172 w 176"/>
              <a:gd name="T45" fmla="*/ 96 h 176"/>
              <a:gd name="T46" fmla="*/ 176 w 176"/>
              <a:gd name="T47" fmla="*/ 92 h 176"/>
              <a:gd name="T48" fmla="*/ 92 w 176"/>
              <a:gd name="T49" fmla="*/ 8 h 176"/>
              <a:gd name="T50" fmla="*/ 8 w 176"/>
              <a:gd name="T51" fmla="*/ 88 h 176"/>
              <a:gd name="T52" fmla="*/ 88 w 176"/>
              <a:gd name="T53" fmla="*/ 16 h 176"/>
              <a:gd name="T54" fmla="*/ 168 w 176"/>
              <a:gd name="T55" fmla="*/ 88 h 176"/>
              <a:gd name="T56" fmla="*/ 8 w 176"/>
              <a:gd name="T57" fmla="*/ 88 h 176"/>
              <a:gd name="T58" fmla="*/ 32 w 176"/>
              <a:gd name="T59" fmla="*/ 64 h 176"/>
              <a:gd name="T60" fmla="*/ 24 w 176"/>
              <a:gd name="T61" fmla="*/ 72 h 176"/>
              <a:gd name="T62" fmla="*/ 32 w 176"/>
              <a:gd name="T63" fmla="*/ 80 h 176"/>
              <a:gd name="T64" fmla="*/ 40 w 176"/>
              <a:gd name="T65" fmla="*/ 72 h 176"/>
              <a:gd name="T66" fmla="*/ 32 w 176"/>
              <a:gd name="T67" fmla="*/ 64 h 176"/>
              <a:gd name="T68" fmla="*/ 64 w 176"/>
              <a:gd name="T69" fmla="*/ 40 h 176"/>
              <a:gd name="T70" fmla="*/ 56 w 176"/>
              <a:gd name="T71" fmla="*/ 48 h 176"/>
              <a:gd name="T72" fmla="*/ 64 w 176"/>
              <a:gd name="T73" fmla="*/ 56 h 176"/>
              <a:gd name="T74" fmla="*/ 72 w 176"/>
              <a:gd name="T75" fmla="*/ 48 h 176"/>
              <a:gd name="T76" fmla="*/ 64 w 176"/>
              <a:gd name="T77" fmla="*/ 40 h 176"/>
              <a:gd name="T78" fmla="*/ 136 w 176"/>
              <a:gd name="T79" fmla="*/ 64 h 176"/>
              <a:gd name="T80" fmla="*/ 128 w 176"/>
              <a:gd name="T81" fmla="*/ 72 h 176"/>
              <a:gd name="T82" fmla="*/ 136 w 176"/>
              <a:gd name="T83" fmla="*/ 80 h 176"/>
              <a:gd name="T84" fmla="*/ 144 w 176"/>
              <a:gd name="T85" fmla="*/ 72 h 176"/>
              <a:gd name="T86" fmla="*/ 136 w 176"/>
              <a:gd name="T87" fmla="*/ 64 h 176"/>
              <a:gd name="T88" fmla="*/ 112 w 176"/>
              <a:gd name="T89" fmla="*/ 32 h 176"/>
              <a:gd name="T90" fmla="*/ 104 w 176"/>
              <a:gd name="T91" fmla="*/ 40 h 176"/>
              <a:gd name="T92" fmla="*/ 112 w 176"/>
              <a:gd name="T93" fmla="*/ 48 h 176"/>
              <a:gd name="T94" fmla="*/ 120 w 176"/>
              <a:gd name="T95" fmla="*/ 40 h 176"/>
              <a:gd name="T96" fmla="*/ 112 w 176"/>
              <a:gd name="T97" fmla="*/ 3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6" h="176">
                <a:moveTo>
                  <a:pt x="88" y="56"/>
                </a:moveTo>
                <a:cubicBezTo>
                  <a:pt x="84" y="56"/>
                  <a:pt x="80" y="60"/>
                  <a:pt x="80" y="64"/>
                </a:cubicBezTo>
                <a:cubicBezTo>
                  <a:pt x="80" y="68"/>
                  <a:pt x="84" y="72"/>
                  <a:pt x="88" y="72"/>
                </a:cubicBezTo>
                <a:cubicBezTo>
                  <a:pt x="92" y="72"/>
                  <a:pt x="96" y="68"/>
                  <a:pt x="96" y="64"/>
                </a:cubicBezTo>
                <a:cubicBezTo>
                  <a:pt x="96" y="60"/>
                  <a:pt x="92" y="56"/>
                  <a:pt x="88" y="56"/>
                </a:cubicBezTo>
                <a:moveTo>
                  <a:pt x="92" y="8"/>
                </a:moveTo>
                <a:cubicBezTo>
                  <a:pt x="92" y="4"/>
                  <a:pt x="92" y="4"/>
                  <a:pt x="92" y="4"/>
                </a:cubicBezTo>
                <a:cubicBezTo>
                  <a:pt x="92" y="2"/>
                  <a:pt x="90" y="0"/>
                  <a:pt x="88" y="0"/>
                </a:cubicBezTo>
                <a:cubicBezTo>
                  <a:pt x="86" y="0"/>
                  <a:pt x="84" y="2"/>
                  <a:pt x="84" y="4"/>
                </a:cubicBezTo>
                <a:cubicBezTo>
                  <a:pt x="84" y="8"/>
                  <a:pt x="84" y="8"/>
                  <a:pt x="84" y="8"/>
                </a:cubicBezTo>
                <a:cubicBezTo>
                  <a:pt x="37" y="10"/>
                  <a:pt x="0" y="47"/>
                  <a:pt x="0" y="92"/>
                </a:cubicBezTo>
                <a:cubicBezTo>
                  <a:pt x="0" y="94"/>
                  <a:pt x="2" y="96"/>
                  <a:pt x="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4" y="161"/>
                  <a:pt x="77" y="168"/>
                  <a:pt x="68" y="168"/>
                </a:cubicBezTo>
                <a:cubicBezTo>
                  <a:pt x="59" y="168"/>
                  <a:pt x="52" y="161"/>
                  <a:pt x="52" y="152"/>
                </a:cubicBezTo>
                <a:cubicBezTo>
                  <a:pt x="52" y="150"/>
                  <a:pt x="50" y="148"/>
                  <a:pt x="48" y="148"/>
                </a:cubicBezTo>
                <a:cubicBezTo>
                  <a:pt x="46" y="148"/>
                  <a:pt x="44" y="150"/>
                  <a:pt x="44" y="152"/>
                </a:cubicBezTo>
                <a:cubicBezTo>
                  <a:pt x="44" y="165"/>
                  <a:pt x="55" y="176"/>
                  <a:pt x="68" y="176"/>
                </a:cubicBezTo>
                <a:cubicBezTo>
                  <a:pt x="80" y="176"/>
                  <a:pt x="90" y="167"/>
                  <a:pt x="92" y="156"/>
                </a:cubicBezTo>
                <a:cubicBezTo>
                  <a:pt x="92" y="156"/>
                  <a:pt x="92" y="156"/>
                  <a:pt x="92" y="156"/>
                </a:cubicBezTo>
                <a:cubicBezTo>
                  <a:pt x="92" y="96"/>
                  <a:pt x="92" y="96"/>
                  <a:pt x="92" y="96"/>
                </a:cubicBezTo>
                <a:cubicBezTo>
                  <a:pt x="172" y="96"/>
                  <a:pt x="172" y="96"/>
                  <a:pt x="172" y="96"/>
                </a:cubicBezTo>
                <a:cubicBezTo>
                  <a:pt x="174" y="96"/>
                  <a:pt x="176" y="94"/>
                  <a:pt x="176" y="92"/>
                </a:cubicBezTo>
                <a:cubicBezTo>
                  <a:pt x="176" y="47"/>
                  <a:pt x="139" y="10"/>
                  <a:pt x="92" y="8"/>
                </a:cubicBezTo>
                <a:moveTo>
                  <a:pt x="8" y="88"/>
                </a:moveTo>
                <a:cubicBezTo>
                  <a:pt x="10" y="48"/>
                  <a:pt x="45" y="16"/>
                  <a:pt x="88" y="16"/>
                </a:cubicBezTo>
                <a:cubicBezTo>
                  <a:pt x="131" y="16"/>
                  <a:pt x="166" y="48"/>
                  <a:pt x="168" y="88"/>
                </a:cubicBezTo>
                <a:lnTo>
                  <a:pt x="8" y="88"/>
                </a:lnTo>
                <a:close/>
                <a:moveTo>
                  <a:pt x="32" y="64"/>
                </a:moveTo>
                <a:cubicBezTo>
                  <a:pt x="28" y="64"/>
                  <a:pt x="24" y="68"/>
                  <a:pt x="24" y="72"/>
                </a:cubicBezTo>
                <a:cubicBezTo>
                  <a:pt x="24" y="76"/>
                  <a:pt x="28" y="80"/>
                  <a:pt x="32" y="80"/>
                </a:cubicBezTo>
                <a:cubicBezTo>
                  <a:pt x="36" y="80"/>
                  <a:pt x="40" y="76"/>
                  <a:pt x="40" y="72"/>
                </a:cubicBezTo>
                <a:cubicBezTo>
                  <a:pt x="40" y="68"/>
                  <a:pt x="36" y="64"/>
                  <a:pt x="32" y="64"/>
                </a:cubicBezTo>
                <a:moveTo>
                  <a:pt x="64" y="40"/>
                </a:moveTo>
                <a:cubicBezTo>
                  <a:pt x="60" y="40"/>
                  <a:pt x="56" y="44"/>
                  <a:pt x="56" y="48"/>
                </a:cubicBezTo>
                <a:cubicBezTo>
                  <a:pt x="56" y="52"/>
                  <a:pt x="60" y="56"/>
                  <a:pt x="64" y="56"/>
                </a:cubicBezTo>
                <a:cubicBezTo>
                  <a:pt x="68" y="56"/>
                  <a:pt x="72" y="52"/>
                  <a:pt x="72" y="48"/>
                </a:cubicBezTo>
                <a:cubicBezTo>
                  <a:pt x="72" y="44"/>
                  <a:pt x="68" y="40"/>
                  <a:pt x="64" y="40"/>
                </a:cubicBezTo>
                <a:moveTo>
                  <a:pt x="136" y="64"/>
                </a:moveTo>
                <a:cubicBezTo>
                  <a:pt x="132" y="64"/>
                  <a:pt x="128" y="68"/>
                  <a:pt x="128" y="72"/>
                </a:cubicBezTo>
                <a:cubicBezTo>
                  <a:pt x="128" y="76"/>
                  <a:pt x="132" y="80"/>
                  <a:pt x="136" y="80"/>
                </a:cubicBezTo>
                <a:cubicBezTo>
                  <a:pt x="140" y="80"/>
                  <a:pt x="144" y="76"/>
                  <a:pt x="144" y="72"/>
                </a:cubicBezTo>
                <a:cubicBezTo>
                  <a:pt x="144" y="68"/>
                  <a:pt x="140" y="64"/>
                  <a:pt x="136" y="64"/>
                </a:cubicBezTo>
                <a:moveTo>
                  <a:pt x="112" y="32"/>
                </a:moveTo>
                <a:cubicBezTo>
                  <a:pt x="108" y="32"/>
                  <a:pt x="104" y="36"/>
                  <a:pt x="104" y="40"/>
                </a:cubicBezTo>
                <a:cubicBezTo>
                  <a:pt x="104" y="44"/>
                  <a:pt x="108" y="48"/>
                  <a:pt x="112" y="48"/>
                </a:cubicBezTo>
                <a:cubicBezTo>
                  <a:pt x="116" y="48"/>
                  <a:pt x="120" y="44"/>
                  <a:pt x="120" y="40"/>
                </a:cubicBezTo>
                <a:cubicBezTo>
                  <a:pt x="120" y="36"/>
                  <a:pt x="116" y="32"/>
                  <a:pt x="112" y="3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3"/>
          <p:cNvSpPr>
            <a:spLocks noEditPoints="1"/>
          </p:cNvSpPr>
          <p:nvPr/>
        </p:nvSpPr>
        <p:spPr bwMode="auto">
          <a:xfrm>
            <a:off x="10258425" y="2105026"/>
            <a:ext cx="633413" cy="346075"/>
          </a:xfrm>
          <a:custGeom>
            <a:avLst/>
            <a:gdLst>
              <a:gd name="T0" fmla="*/ 88 w 176"/>
              <a:gd name="T1" fmla="*/ 0 h 96"/>
              <a:gd name="T2" fmla="*/ 0 w 176"/>
              <a:gd name="T3" fmla="*/ 92 h 96"/>
              <a:gd name="T4" fmla="*/ 4 w 176"/>
              <a:gd name="T5" fmla="*/ 96 h 96"/>
              <a:gd name="T6" fmla="*/ 76 w 176"/>
              <a:gd name="T7" fmla="*/ 96 h 96"/>
              <a:gd name="T8" fmla="*/ 80 w 176"/>
              <a:gd name="T9" fmla="*/ 92 h 96"/>
              <a:gd name="T10" fmla="*/ 88 w 176"/>
              <a:gd name="T11" fmla="*/ 80 h 96"/>
              <a:gd name="T12" fmla="*/ 96 w 176"/>
              <a:gd name="T13" fmla="*/ 92 h 96"/>
              <a:gd name="T14" fmla="*/ 100 w 176"/>
              <a:gd name="T15" fmla="*/ 96 h 96"/>
              <a:gd name="T16" fmla="*/ 172 w 176"/>
              <a:gd name="T17" fmla="*/ 96 h 96"/>
              <a:gd name="T18" fmla="*/ 176 w 176"/>
              <a:gd name="T19" fmla="*/ 92 h 96"/>
              <a:gd name="T20" fmla="*/ 88 w 176"/>
              <a:gd name="T21" fmla="*/ 0 h 96"/>
              <a:gd name="T22" fmla="*/ 104 w 176"/>
              <a:gd name="T23" fmla="*/ 88 h 96"/>
              <a:gd name="T24" fmla="*/ 88 w 176"/>
              <a:gd name="T25" fmla="*/ 72 h 96"/>
              <a:gd name="T26" fmla="*/ 72 w 176"/>
              <a:gd name="T27" fmla="*/ 88 h 96"/>
              <a:gd name="T28" fmla="*/ 56 w 176"/>
              <a:gd name="T29" fmla="*/ 88 h 96"/>
              <a:gd name="T30" fmla="*/ 88 w 176"/>
              <a:gd name="T31" fmla="*/ 56 h 96"/>
              <a:gd name="T32" fmla="*/ 120 w 176"/>
              <a:gd name="T33" fmla="*/ 88 h 96"/>
              <a:gd name="T34" fmla="*/ 104 w 176"/>
              <a:gd name="T35" fmla="*/ 88 h 96"/>
              <a:gd name="T36" fmla="*/ 128 w 176"/>
              <a:gd name="T37" fmla="*/ 88 h 96"/>
              <a:gd name="T38" fmla="*/ 88 w 176"/>
              <a:gd name="T39" fmla="*/ 48 h 96"/>
              <a:gd name="T40" fmla="*/ 48 w 176"/>
              <a:gd name="T41" fmla="*/ 88 h 96"/>
              <a:gd name="T42" fmla="*/ 32 w 176"/>
              <a:gd name="T43" fmla="*/ 88 h 96"/>
              <a:gd name="T44" fmla="*/ 88 w 176"/>
              <a:gd name="T45" fmla="*/ 32 h 96"/>
              <a:gd name="T46" fmla="*/ 144 w 176"/>
              <a:gd name="T47" fmla="*/ 88 h 96"/>
              <a:gd name="T48" fmla="*/ 128 w 176"/>
              <a:gd name="T49" fmla="*/ 88 h 96"/>
              <a:gd name="T50" fmla="*/ 152 w 176"/>
              <a:gd name="T51" fmla="*/ 88 h 96"/>
              <a:gd name="T52" fmla="*/ 88 w 176"/>
              <a:gd name="T53" fmla="*/ 24 h 96"/>
              <a:gd name="T54" fmla="*/ 24 w 176"/>
              <a:gd name="T55" fmla="*/ 88 h 96"/>
              <a:gd name="T56" fmla="*/ 8 w 176"/>
              <a:gd name="T57" fmla="*/ 88 h 96"/>
              <a:gd name="T58" fmla="*/ 88 w 176"/>
              <a:gd name="T59" fmla="*/ 8 h 96"/>
              <a:gd name="T60" fmla="*/ 168 w 176"/>
              <a:gd name="T61" fmla="*/ 88 h 96"/>
              <a:gd name="T62" fmla="*/ 152 w 176"/>
              <a:gd name="T63" fmla="*/ 8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96">
                <a:moveTo>
                  <a:pt x="88" y="0"/>
                </a:moveTo>
                <a:cubicBezTo>
                  <a:pt x="39" y="0"/>
                  <a:pt x="0" y="41"/>
                  <a:pt x="0" y="92"/>
                </a:cubicBezTo>
                <a:cubicBezTo>
                  <a:pt x="0" y="94"/>
                  <a:pt x="2" y="96"/>
                  <a:pt x="4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78" y="96"/>
                  <a:pt x="80" y="94"/>
                  <a:pt x="80" y="92"/>
                </a:cubicBezTo>
                <a:cubicBezTo>
                  <a:pt x="80" y="85"/>
                  <a:pt x="84" y="80"/>
                  <a:pt x="88" y="80"/>
                </a:cubicBezTo>
                <a:cubicBezTo>
                  <a:pt x="92" y="80"/>
                  <a:pt x="96" y="85"/>
                  <a:pt x="96" y="92"/>
                </a:cubicBezTo>
                <a:cubicBezTo>
                  <a:pt x="96" y="94"/>
                  <a:pt x="98" y="96"/>
                  <a:pt x="100" y="96"/>
                </a:cubicBezTo>
                <a:cubicBezTo>
                  <a:pt x="172" y="96"/>
                  <a:pt x="172" y="96"/>
                  <a:pt x="172" y="96"/>
                </a:cubicBezTo>
                <a:cubicBezTo>
                  <a:pt x="174" y="96"/>
                  <a:pt x="176" y="94"/>
                  <a:pt x="176" y="92"/>
                </a:cubicBezTo>
                <a:cubicBezTo>
                  <a:pt x="176" y="41"/>
                  <a:pt x="137" y="0"/>
                  <a:pt x="88" y="0"/>
                </a:cubicBezTo>
                <a:moveTo>
                  <a:pt x="104" y="88"/>
                </a:moveTo>
                <a:cubicBezTo>
                  <a:pt x="102" y="79"/>
                  <a:pt x="96" y="72"/>
                  <a:pt x="88" y="72"/>
                </a:cubicBezTo>
                <a:cubicBezTo>
                  <a:pt x="80" y="72"/>
                  <a:pt x="74" y="79"/>
                  <a:pt x="72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58" y="70"/>
                  <a:pt x="72" y="56"/>
                  <a:pt x="88" y="56"/>
                </a:cubicBezTo>
                <a:cubicBezTo>
                  <a:pt x="104" y="56"/>
                  <a:pt x="118" y="70"/>
                  <a:pt x="120" y="88"/>
                </a:cubicBezTo>
                <a:lnTo>
                  <a:pt x="104" y="88"/>
                </a:lnTo>
                <a:close/>
                <a:moveTo>
                  <a:pt x="128" y="88"/>
                </a:moveTo>
                <a:cubicBezTo>
                  <a:pt x="126" y="66"/>
                  <a:pt x="109" y="48"/>
                  <a:pt x="88" y="48"/>
                </a:cubicBezTo>
                <a:cubicBezTo>
                  <a:pt x="67" y="48"/>
                  <a:pt x="50" y="66"/>
                  <a:pt x="48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34" y="57"/>
                  <a:pt x="58" y="32"/>
                  <a:pt x="88" y="32"/>
                </a:cubicBezTo>
                <a:cubicBezTo>
                  <a:pt x="118" y="32"/>
                  <a:pt x="142" y="57"/>
                  <a:pt x="144" y="88"/>
                </a:cubicBezTo>
                <a:lnTo>
                  <a:pt x="128" y="88"/>
                </a:lnTo>
                <a:close/>
                <a:moveTo>
                  <a:pt x="152" y="88"/>
                </a:moveTo>
                <a:cubicBezTo>
                  <a:pt x="150" y="52"/>
                  <a:pt x="122" y="24"/>
                  <a:pt x="88" y="24"/>
                </a:cubicBezTo>
                <a:cubicBezTo>
                  <a:pt x="54" y="24"/>
                  <a:pt x="26" y="52"/>
                  <a:pt x="24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10" y="43"/>
                  <a:pt x="45" y="8"/>
                  <a:pt x="88" y="8"/>
                </a:cubicBezTo>
                <a:cubicBezTo>
                  <a:pt x="131" y="8"/>
                  <a:pt x="166" y="43"/>
                  <a:pt x="168" y="88"/>
                </a:cubicBezTo>
                <a:lnTo>
                  <a:pt x="152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4"/>
          <p:cNvSpPr>
            <a:spLocks noEditPoints="1"/>
          </p:cNvSpPr>
          <p:nvPr/>
        </p:nvSpPr>
        <p:spPr bwMode="auto">
          <a:xfrm>
            <a:off x="11469688" y="2046288"/>
            <a:ext cx="633413" cy="463550"/>
          </a:xfrm>
          <a:custGeom>
            <a:avLst/>
            <a:gdLst>
              <a:gd name="T0" fmla="*/ 152 w 176"/>
              <a:gd name="T1" fmla="*/ 51 h 128"/>
              <a:gd name="T2" fmla="*/ 152 w 176"/>
              <a:gd name="T3" fmla="*/ 48 h 128"/>
              <a:gd name="T4" fmla="*/ 104 w 176"/>
              <a:gd name="T5" fmla="*/ 0 h 128"/>
              <a:gd name="T6" fmla="*/ 62 w 176"/>
              <a:gd name="T7" fmla="*/ 26 h 128"/>
              <a:gd name="T8" fmla="*/ 52 w 176"/>
              <a:gd name="T9" fmla="*/ 24 h 128"/>
              <a:gd name="T10" fmla="*/ 24 w 176"/>
              <a:gd name="T11" fmla="*/ 52 h 128"/>
              <a:gd name="T12" fmla="*/ 25 w 176"/>
              <a:gd name="T13" fmla="*/ 58 h 128"/>
              <a:gd name="T14" fmla="*/ 0 w 176"/>
              <a:gd name="T15" fmla="*/ 92 h 128"/>
              <a:gd name="T16" fmla="*/ 36 w 176"/>
              <a:gd name="T17" fmla="*/ 128 h 128"/>
              <a:gd name="T18" fmla="*/ 136 w 176"/>
              <a:gd name="T19" fmla="*/ 128 h 128"/>
              <a:gd name="T20" fmla="*/ 176 w 176"/>
              <a:gd name="T21" fmla="*/ 88 h 128"/>
              <a:gd name="T22" fmla="*/ 152 w 176"/>
              <a:gd name="T23" fmla="*/ 51 h 128"/>
              <a:gd name="T24" fmla="*/ 136 w 176"/>
              <a:gd name="T25" fmla="*/ 120 h 128"/>
              <a:gd name="T26" fmla="*/ 36 w 176"/>
              <a:gd name="T27" fmla="*/ 120 h 128"/>
              <a:gd name="T28" fmla="*/ 8 w 176"/>
              <a:gd name="T29" fmla="*/ 92 h 128"/>
              <a:gd name="T30" fmla="*/ 27 w 176"/>
              <a:gd name="T31" fmla="*/ 65 h 128"/>
              <a:gd name="T32" fmla="*/ 34 w 176"/>
              <a:gd name="T33" fmla="*/ 63 h 128"/>
              <a:gd name="T34" fmla="*/ 32 w 176"/>
              <a:gd name="T35" fmla="*/ 56 h 128"/>
              <a:gd name="T36" fmla="*/ 32 w 176"/>
              <a:gd name="T37" fmla="*/ 52 h 128"/>
              <a:gd name="T38" fmla="*/ 52 w 176"/>
              <a:gd name="T39" fmla="*/ 32 h 128"/>
              <a:gd name="T40" fmla="*/ 59 w 176"/>
              <a:gd name="T41" fmla="*/ 33 h 128"/>
              <a:gd name="T42" fmla="*/ 65 w 176"/>
              <a:gd name="T43" fmla="*/ 36 h 128"/>
              <a:gd name="T44" fmla="*/ 69 w 176"/>
              <a:gd name="T45" fmla="*/ 29 h 128"/>
              <a:gd name="T46" fmla="*/ 104 w 176"/>
              <a:gd name="T47" fmla="*/ 8 h 128"/>
              <a:gd name="T48" fmla="*/ 144 w 176"/>
              <a:gd name="T49" fmla="*/ 48 h 128"/>
              <a:gd name="T50" fmla="*/ 144 w 176"/>
              <a:gd name="T51" fmla="*/ 50 h 128"/>
              <a:gd name="T52" fmla="*/ 144 w 176"/>
              <a:gd name="T53" fmla="*/ 51 h 128"/>
              <a:gd name="T54" fmla="*/ 143 w 176"/>
              <a:gd name="T55" fmla="*/ 56 h 128"/>
              <a:gd name="T56" fmla="*/ 149 w 176"/>
              <a:gd name="T57" fmla="*/ 59 h 128"/>
              <a:gd name="T58" fmla="*/ 168 w 176"/>
              <a:gd name="T59" fmla="*/ 88 h 128"/>
              <a:gd name="T60" fmla="*/ 136 w 176"/>
              <a:gd name="T61" fmla="*/ 1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6" h="128">
                <a:moveTo>
                  <a:pt x="152" y="51"/>
                </a:moveTo>
                <a:cubicBezTo>
                  <a:pt x="152" y="50"/>
                  <a:pt x="152" y="49"/>
                  <a:pt x="152" y="48"/>
                </a:cubicBezTo>
                <a:cubicBezTo>
                  <a:pt x="152" y="21"/>
                  <a:pt x="131" y="0"/>
                  <a:pt x="104" y="0"/>
                </a:cubicBezTo>
                <a:cubicBezTo>
                  <a:pt x="86" y="0"/>
                  <a:pt x="70" y="10"/>
                  <a:pt x="62" y="26"/>
                </a:cubicBezTo>
                <a:cubicBezTo>
                  <a:pt x="59" y="25"/>
                  <a:pt x="55" y="24"/>
                  <a:pt x="52" y="24"/>
                </a:cubicBezTo>
                <a:cubicBezTo>
                  <a:pt x="37" y="24"/>
                  <a:pt x="24" y="37"/>
                  <a:pt x="24" y="52"/>
                </a:cubicBezTo>
                <a:cubicBezTo>
                  <a:pt x="24" y="54"/>
                  <a:pt x="24" y="56"/>
                  <a:pt x="25" y="58"/>
                </a:cubicBezTo>
                <a:cubicBezTo>
                  <a:pt x="10" y="63"/>
                  <a:pt x="0" y="76"/>
                  <a:pt x="0" y="92"/>
                </a:cubicBezTo>
                <a:cubicBezTo>
                  <a:pt x="0" y="112"/>
                  <a:pt x="16" y="128"/>
                  <a:pt x="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58" y="128"/>
                  <a:pt x="176" y="110"/>
                  <a:pt x="176" y="88"/>
                </a:cubicBezTo>
                <a:cubicBezTo>
                  <a:pt x="176" y="72"/>
                  <a:pt x="166" y="57"/>
                  <a:pt x="152" y="51"/>
                </a:cubicBezTo>
                <a:moveTo>
                  <a:pt x="136" y="120"/>
                </a:moveTo>
                <a:cubicBezTo>
                  <a:pt x="36" y="120"/>
                  <a:pt x="36" y="120"/>
                  <a:pt x="36" y="120"/>
                </a:cubicBezTo>
                <a:cubicBezTo>
                  <a:pt x="21" y="120"/>
                  <a:pt x="8" y="107"/>
                  <a:pt x="8" y="92"/>
                </a:cubicBezTo>
                <a:cubicBezTo>
                  <a:pt x="8" y="80"/>
                  <a:pt x="16" y="69"/>
                  <a:pt x="27" y="65"/>
                </a:cubicBezTo>
                <a:cubicBezTo>
                  <a:pt x="34" y="63"/>
                  <a:pt x="34" y="63"/>
                  <a:pt x="34" y="63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5"/>
                  <a:pt x="32" y="53"/>
                  <a:pt x="32" y="52"/>
                </a:cubicBezTo>
                <a:cubicBezTo>
                  <a:pt x="32" y="41"/>
                  <a:pt x="41" y="32"/>
                  <a:pt x="52" y="32"/>
                </a:cubicBezTo>
                <a:cubicBezTo>
                  <a:pt x="54" y="32"/>
                  <a:pt x="57" y="32"/>
                  <a:pt x="59" y="33"/>
                </a:cubicBezTo>
                <a:cubicBezTo>
                  <a:pt x="65" y="36"/>
                  <a:pt x="65" y="36"/>
                  <a:pt x="65" y="36"/>
                </a:cubicBezTo>
                <a:cubicBezTo>
                  <a:pt x="69" y="29"/>
                  <a:pt x="69" y="29"/>
                  <a:pt x="69" y="29"/>
                </a:cubicBezTo>
                <a:cubicBezTo>
                  <a:pt x="76" y="16"/>
                  <a:pt x="89" y="8"/>
                  <a:pt x="104" y="8"/>
                </a:cubicBezTo>
                <a:cubicBezTo>
                  <a:pt x="126" y="8"/>
                  <a:pt x="144" y="26"/>
                  <a:pt x="144" y="48"/>
                </a:cubicBezTo>
                <a:cubicBezTo>
                  <a:pt x="144" y="49"/>
                  <a:pt x="144" y="49"/>
                  <a:pt x="144" y="50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43" y="56"/>
                  <a:pt x="143" y="56"/>
                  <a:pt x="143" y="56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60" y="64"/>
                  <a:pt x="168" y="75"/>
                  <a:pt x="168" y="88"/>
                </a:cubicBezTo>
                <a:cubicBezTo>
                  <a:pt x="168" y="106"/>
                  <a:pt x="154" y="120"/>
                  <a:pt x="136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5"/>
          <p:cNvSpPr>
            <a:spLocks noEditPoints="1"/>
          </p:cNvSpPr>
          <p:nvPr/>
        </p:nvSpPr>
        <p:spPr bwMode="auto">
          <a:xfrm>
            <a:off x="571500" y="3319463"/>
            <a:ext cx="635000" cy="376238"/>
          </a:xfrm>
          <a:custGeom>
            <a:avLst/>
            <a:gdLst>
              <a:gd name="T0" fmla="*/ 152 w 176"/>
              <a:gd name="T1" fmla="*/ 41 h 104"/>
              <a:gd name="T2" fmla="*/ 152 w 176"/>
              <a:gd name="T3" fmla="*/ 40 h 104"/>
              <a:gd name="T4" fmla="*/ 128 w 176"/>
              <a:gd name="T5" fmla="*/ 16 h 104"/>
              <a:gd name="T6" fmla="*/ 112 w 176"/>
              <a:gd name="T7" fmla="*/ 22 h 104"/>
              <a:gd name="T8" fmla="*/ 72 w 176"/>
              <a:gd name="T9" fmla="*/ 0 h 104"/>
              <a:gd name="T10" fmla="*/ 25 w 176"/>
              <a:gd name="T11" fmla="*/ 41 h 104"/>
              <a:gd name="T12" fmla="*/ 0 w 176"/>
              <a:gd name="T13" fmla="*/ 72 h 104"/>
              <a:gd name="T14" fmla="*/ 32 w 176"/>
              <a:gd name="T15" fmla="*/ 104 h 104"/>
              <a:gd name="T16" fmla="*/ 144 w 176"/>
              <a:gd name="T17" fmla="*/ 104 h 104"/>
              <a:gd name="T18" fmla="*/ 176 w 176"/>
              <a:gd name="T19" fmla="*/ 72 h 104"/>
              <a:gd name="T20" fmla="*/ 152 w 176"/>
              <a:gd name="T21" fmla="*/ 41 h 104"/>
              <a:gd name="T22" fmla="*/ 144 w 176"/>
              <a:gd name="T23" fmla="*/ 96 h 104"/>
              <a:gd name="T24" fmla="*/ 32 w 176"/>
              <a:gd name="T25" fmla="*/ 96 h 104"/>
              <a:gd name="T26" fmla="*/ 8 w 176"/>
              <a:gd name="T27" fmla="*/ 72 h 104"/>
              <a:gd name="T28" fmla="*/ 26 w 176"/>
              <a:gd name="T29" fmla="*/ 49 h 104"/>
              <a:gd name="T30" fmla="*/ 32 w 176"/>
              <a:gd name="T31" fmla="*/ 42 h 104"/>
              <a:gd name="T32" fmla="*/ 72 w 176"/>
              <a:gd name="T33" fmla="*/ 8 h 104"/>
              <a:gd name="T34" fmla="*/ 106 w 176"/>
              <a:gd name="T35" fmla="*/ 26 h 104"/>
              <a:gd name="T36" fmla="*/ 111 w 176"/>
              <a:gd name="T37" fmla="*/ 30 h 104"/>
              <a:gd name="T38" fmla="*/ 112 w 176"/>
              <a:gd name="T39" fmla="*/ 30 h 104"/>
              <a:gd name="T40" fmla="*/ 117 w 176"/>
              <a:gd name="T41" fmla="*/ 28 h 104"/>
              <a:gd name="T42" fmla="*/ 128 w 176"/>
              <a:gd name="T43" fmla="*/ 24 h 104"/>
              <a:gd name="T44" fmla="*/ 144 w 176"/>
              <a:gd name="T45" fmla="*/ 40 h 104"/>
              <a:gd name="T46" fmla="*/ 144 w 176"/>
              <a:gd name="T47" fmla="*/ 41 h 104"/>
              <a:gd name="T48" fmla="*/ 150 w 176"/>
              <a:gd name="T49" fmla="*/ 49 h 104"/>
              <a:gd name="T50" fmla="*/ 168 w 176"/>
              <a:gd name="T51" fmla="*/ 72 h 104"/>
              <a:gd name="T52" fmla="*/ 144 w 176"/>
              <a:gd name="T53" fmla="*/ 9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104">
                <a:moveTo>
                  <a:pt x="152" y="41"/>
                </a:moveTo>
                <a:cubicBezTo>
                  <a:pt x="152" y="41"/>
                  <a:pt x="152" y="40"/>
                  <a:pt x="152" y="40"/>
                </a:cubicBezTo>
                <a:cubicBezTo>
                  <a:pt x="152" y="27"/>
                  <a:pt x="141" y="16"/>
                  <a:pt x="128" y="16"/>
                </a:cubicBezTo>
                <a:cubicBezTo>
                  <a:pt x="122" y="16"/>
                  <a:pt x="116" y="18"/>
                  <a:pt x="112" y="22"/>
                </a:cubicBezTo>
                <a:cubicBezTo>
                  <a:pt x="104" y="9"/>
                  <a:pt x="89" y="0"/>
                  <a:pt x="72" y="0"/>
                </a:cubicBezTo>
                <a:cubicBezTo>
                  <a:pt x="48" y="0"/>
                  <a:pt x="28" y="18"/>
                  <a:pt x="25" y="41"/>
                </a:cubicBezTo>
                <a:cubicBezTo>
                  <a:pt x="10" y="44"/>
                  <a:pt x="0" y="57"/>
                  <a:pt x="0" y="72"/>
                </a:cubicBezTo>
                <a:cubicBezTo>
                  <a:pt x="0" y="90"/>
                  <a:pt x="14" y="104"/>
                  <a:pt x="32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62" y="104"/>
                  <a:pt x="176" y="90"/>
                  <a:pt x="176" y="72"/>
                </a:cubicBezTo>
                <a:cubicBezTo>
                  <a:pt x="176" y="57"/>
                  <a:pt x="166" y="45"/>
                  <a:pt x="152" y="41"/>
                </a:cubicBezTo>
                <a:moveTo>
                  <a:pt x="144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19" y="96"/>
                  <a:pt x="8" y="85"/>
                  <a:pt x="8" y="72"/>
                </a:cubicBezTo>
                <a:cubicBezTo>
                  <a:pt x="8" y="61"/>
                  <a:pt x="16" y="51"/>
                  <a:pt x="26" y="49"/>
                </a:cubicBezTo>
                <a:cubicBezTo>
                  <a:pt x="30" y="48"/>
                  <a:pt x="32" y="45"/>
                  <a:pt x="32" y="42"/>
                </a:cubicBezTo>
                <a:cubicBezTo>
                  <a:pt x="35" y="23"/>
                  <a:pt x="52" y="8"/>
                  <a:pt x="72" y="8"/>
                </a:cubicBezTo>
                <a:cubicBezTo>
                  <a:pt x="86" y="8"/>
                  <a:pt x="98" y="15"/>
                  <a:pt x="106" y="26"/>
                </a:cubicBezTo>
                <a:cubicBezTo>
                  <a:pt x="107" y="28"/>
                  <a:pt x="109" y="30"/>
                  <a:pt x="111" y="30"/>
                </a:cubicBezTo>
                <a:cubicBezTo>
                  <a:pt x="111" y="30"/>
                  <a:pt x="112" y="30"/>
                  <a:pt x="112" y="30"/>
                </a:cubicBezTo>
                <a:cubicBezTo>
                  <a:pt x="114" y="30"/>
                  <a:pt x="116" y="29"/>
                  <a:pt x="117" y="28"/>
                </a:cubicBezTo>
                <a:cubicBezTo>
                  <a:pt x="120" y="25"/>
                  <a:pt x="124" y="24"/>
                  <a:pt x="128" y="24"/>
                </a:cubicBezTo>
                <a:cubicBezTo>
                  <a:pt x="137" y="24"/>
                  <a:pt x="144" y="31"/>
                  <a:pt x="144" y="40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4"/>
                  <a:pt x="146" y="48"/>
                  <a:pt x="150" y="49"/>
                </a:cubicBezTo>
                <a:cubicBezTo>
                  <a:pt x="161" y="52"/>
                  <a:pt x="168" y="61"/>
                  <a:pt x="168" y="72"/>
                </a:cubicBezTo>
                <a:cubicBezTo>
                  <a:pt x="168" y="85"/>
                  <a:pt x="157" y="96"/>
                  <a:pt x="144" y="9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6"/>
          <p:cNvSpPr>
            <a:spLocks noEditPoints="1"/>
          </p:cNvSpPr>
          <p:nvPr/>
        </p:nvSpPr>
        <p:spPr bwMode="auto">
          <a:xfrm>
            <a:off x="1782763" y="3232151"/>
            <a:ext cx="635000" cy="520700"/>
          </a:xfrm>
          <a:custGeom>
            <a:avLst/>
            <a:gdLst>
              <a:gd name="T0" fmla="*/ 160 w 176"/>
              <a:gd name="T1" fmla="*/ 84 h 144"/>
              <a:gd name="T2" fmla="*/ 176 w 176"/>
              <a:gd name="T3" fmla="*/ 48 h 144"/>
              <a:gd name="T4" fmla="*/ 128 w 176"/>
              <a:gd name="T5" fmla="*/ 0 h 144"/>
              <a:gd name="T6" fmla="*/ 81 w 176"/>
              <a:gd name="T7" fmla="*/ 41 h 144"/>
              <a:gd name="T8" fmla="*/ 72 w 176"/>
              <a:gd name="T9" fmla="*/ 40 h 144"/>
              <a:gd name="T10" fmla="*/ 25 w 176"/>
              <a:gd name="T11" fmla="*/ 81 h 144"/>
              <a:gd name="T12" fmla="*/ 0 w 176"/>
              <a:gd name="T13" fmla="*/ 112 h 144"/>
              <a:gd name="T14" fmla="*/ 32 w 176"/>
              <a:gd name="T15" fmla="*/ 144 h 144"/>
              <a:gd name="T16" fmla="*/ 144 w 176"/>
              <a:gd name="T17" fmla="*/ 144 h 144"/>
              <a:gd name="T18" fmla="*/ 176 w 176"/>
              <a:gd name="T19" fmla="*/ 112 h 144"/>
              <a:gd name="T20" fmla="*/ 160 w 176"/>
              <a:gd name="T21" fmla="*/ 84 h 144"/>
              <a:gd name="T22" fmla="*/ 128 w 176"/>
              <a:gd name="T23" fmla="*/ 8 h 144"/>
              <a:gd name="T24" fmla="*/ 168 w 176"/>
              <a:gd name="T25" fmla="*/ 48 h 144"/>
              <a:gd name="T26" fmla="*/ 152 w 176"/>
              <a:gd name="T27" fmla="*/ 80 h 144"/>
              <a:gd name="T28" fmla="*/ 128 w 176"/>
              <a:gd name="T29" fmla="*/ 56 h 144"/>
              <a:gd name="T30" fmla="*/ 112 w 176"/>
              <a:gd name="T31" fmla="*/ 62 h 144"/>
              <a:gd name="T32" fmla="*/ 88 w 176"/>
              <a:gd name="T33" fmla="*/ 43 h 144"/>
              <a:gd name="T34" fmla="*/ 128 w 176"/>
              <a:gd name="T35" fmla="*/ 8 h 144"/>
              <a:gd name="T36" fmla="*/ 144 w 176"/>
              <a:gd name="T37" fmla="*/ 136 h 144"/>
              <a:gd name="T38" fmla="*/ 32 w 176"/>
              <a:gd name="T39" fmla="*/ 136 h 144"/>
              <a:gd name="T40" fmla="*/ 8 w 176"/>
              <a:gd name="T41" fmla="*/ 112 h 144"/>
              <a:gd name="T42" fmla="*/ 26 w 176"/>
              <a:gd name="T43" fmla="*/ 89 h 144"/>
              <a:gd name="T44" fmla="*/ 32 w 176"/>
              <a:gd name="T45" fmla="*/ 82 h 144"/>
              <a:gd name="T46" fmla="*/ 72 w 176"/>
              <a:gd name="T47" fmla="*/ 48 h 144"/>
              <a:gd name="T48" fmla="*/ 102 w 176"/>
              <a:gd name="T49" fmla="*/ 62 h 144"/>
              <a:gd name="T50" fmla="*/ 111 w 176"/>
              <a:gd name="T51" fmla="*/ 70 h 144"/>
              <a:gd name="T52" fmla="*/ 112 w 176"/>
              <a:gd name="T53" fmla="*/ 70 h 144"/>
              <a:gd name="T54" fmla="*/ 117 w 176"/>
              <a:gd name="T55" fmla="*/ 68 h 144"/>
              <a:gd name="T56" fmla="*/ 128 w 176"/>
              <a:gd name="T57" fmla="*/ 64 h 144"/>
              <a:gd name="T58" fmla="*/ 144 w 176"/>
              <a:gd name="T59" fmla="*/ 80 h 144"/>
              <a:gd name="T60" fmla="*/ 144 w 176"/>
              <a:gd name="T61" fmla="*/ 81 h 144"/>
              <a:gd name="T62" fmla="*/ 150 w 176"/>
              <a:gd name="T63" fmla="*/ 89 h 144"/>
              <a:gd name="T64" fmla="*/ 168 w 176"/>
              <a:gd name="T65" fmla="*/ 112 h 144"/>
              <a:gd name="T66" fmla="*/ 144 w 176"/>
              <a:gd name="T67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144">
                <a:moveTo>
                  <a:pt x="160" y="84"/>
                </a:moveTo>
                <a:cubicBezTo>
                  <a:pt x="170" y="75"/>
                  <a:pt x="176" y="62"/>
                  <a:pt x="176" y="48"/>
                </a:cubicBezTo>
                <a:cubicBezTo>
                  <a:pt x="176" y="21"/>
                  <a:pt x="155" y="0"/>
                  <a:pt x="128" y="0"/>
                </a:cubicBezTo>
                <a:cubicBezTo>
                  <a:pt x="104" y="0"/>
                  <a:pt x="84" y="18"/>
                  <a:pt x="81" y="41"/>
                </a:cubicBezTo>
                <a:cubicBezTo>
                  <a:pt x="78" y="40"/>
                  <a:pt x="75" y="40"/>
                  <a:pt x="72" y="40"/>
                </a:cubicBezTo>
                <a:cubicBezTo>
                  <a:pt x="48" y="40"/>
                  <a:pt x="28" y="58"/>
                  <a:pt x="25" y="81"/>
                </a:cubicBezTo>
                <a:cubicBezTo>
                  <a:pt x="10" y="84"/>
                  <a:pt x="0" y="97"/>
                  <a:pt x="0" y="112"/>
                </a:cubicBezTo>
                <a:cubicBezTo>
                  <a:pt x="0" y="130"/>
                  <a:pt x="14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62" y="144"/>
                  <a:pt x="176" y="130"/>
                  <a:pt x="176" y="112"/>
                </a:cubicBezTo>
                <a:cubicBezTo>
                  <a:pt x="176" y="100"/>
                  <a:pt x="169" y="90"/>
                  <a:pt x="160" y="84"/>
                </a:cubicBezTo>
                <a:moveTo>
                  <a:pt x="128" y="8"/>
                </a:moveTo>
                <a:cubicBezTo>
                  <a:pt x="150" y="8"/>
                  <a:pt x="168" y="26"/>
                  <a:pt x="168" y="48"/>
                </a:cubicBezTo>
                <a:cubicBezTo>
                  <a:pt x="168" y="61"/>
                  <a:pt x="162" y="73"/>
                  <a:pt x="152" y="80"/>
                </a:cubicBezTo>
                <a:cubicBezTo>
                  <a:pt x="152" y="67"/>
                  <a:pt x="141" y="56"/>
                  <a:pt x="128" y="56"/>
                </a:cubicBezTo>
                <a:cubicBezTo>
                  <a:pt x="122" y="56"/>
                  <a:pt x="116" y="58"/>
                  <a:pt x="112" y="62"/>
                </a:cubicBezTo>
                <a:cubicBezTo>
                  <a:pt x="107" y="53"/>
                  <a:pt x="98" y="47"/>
                  <a:pt x="88" y="43"/>
                </a:cubicBezTo>
                <a:cubicBezTo>
                  <a:pt x="91" y="23"/>
                  <a:pt x="108" y="8"/>
                  <a:pt x="128" y="8"/>
                </a:cubicBezTo>
                <a:moveTo>
                  <a:pt x="144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19" y="136"/>
                  <a:pt x="8" y="125"/>
                  <a:pt x="8" y="112"/>
                </a:cubicBezTo>
                <a:cubicBezTo>
                  <a:pt x="8" y="101"/>
                  <a:pt x="16" y="91"/>
                  <a:pt x="26" y="89"/>
                </a:cubicBezTo>
                <a:cubicBezTo>
                  <a:pt x="30" y="88"/>
                  <a:pt x="32" y="85"/>
                  <a:pt x="32" y="82"/>
                </a:cubicBezTo>
                <a:cubicBezTo>
                  <a:pt x="35" y="63"/>
                  <a:pt x="52" y="48"/>
                  <a:pt x="72" y="48"/>
                </a:cubicBezTo>
                <a:cubicBezTo>
                  <a:pt x="86" y="48"/>
                  <a:pt x="94" y="51"/>
                  <a:pt x="102" y="62"/>
                </a:cubicBezTo>
                <a:cubicBezTo>
                  <a:pt x="103" y="64"/>
                  <a:pt x="109" y="70"/>
                  <a:pt x="111" y="70"/>
                </a:cubicBezTo>
                <a:cubicBezTo>
                  <a:pt x="111" y="70"/>
                  <a:pt x="112" y="70"/>
                  <a:pt x="112" y="70"/>
                </a:cubicBezTo>
                <a:cubicBezTo>
                  <a:pt x="114" y="70"/>
                  <a:pt x="116" y="69"/>
                  <a:pt x="117" y="68"/>
                </a:cubicBezTo>
                <a:cubicBezTo>
                  <a:pt x="120" y="65"/>
                  <a:pt x="124" y="64"/>
                  <a:pt x="128" y="64"/>
                </a:cubicBezTo>
                <a:cubicBezTo>
                  <a:pt x="137" y="64"/>
                  <a:pt x="144" y="71"/>
                  <a:pt x="144" y="8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4" y="84"/>
                  <a:pt x="146" y="88"/>
                  <a:pt x="150" y="89"/>
                </a:cubicBezTo>
                <a:cubicBezTo>
                  <a:pt x="161" y="92"/>
                  <a:pt x="168" y="101"/>
                  <a:pt x="168" y="112"/>
                </a:cubicBezTo>
                <a:cubicBezTo>
                  <a:pt x="168" y="125"/>
                  <a:pt x="157" y="136"/>
                  <a:pt x="144" y="13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7"/>
          <p:cNvSpPr>
            <a:spLocks noEditPoints="1"/>
          </p:cNvSpPr>
          <p:nvPr/>
        </p:nvSpPr>
        <p:spPr bwMode="auto">
          <a:xfrm>
            <a:off x="2994025" y="3203576"/>
            <a:ext cx="633413" cy="577850"/>
          </a:xfrm>
          <a:custGeom>
            <a:avLst/>
            <a:gdLst>
              <a:gd name="T0" fmla="*/ 152 w 176"/>
              <a:gd name="T1" fmla="*/ 41 h 160"/>
              <a:gd name="T2" fmla="*/ 152 w 176"/>
              <a:gd name="T3" fmla="*/ 40 h 160"/>
              <a:gd name="T4" fmla="*/ 128 w 176"/>
              <a:gd name="T5" fmla="*/ 16 h 160"/>
              <a:gd name="T6" fmla="*/ 112 w 176"/>
              <a:gd name="T7" fmla="*/ 22 h 160"/>
              <a:gd name="T8" fmla="*/ 72 w 176"/>
              <a:gd name="T9" fmla="*/ 0 h 160"/>
              <a:gd name="T10" fmla="*/ 25 w 176"/>
              <a:gd name="T11" fmla="*/ 41 h 160"/>
              <a:gd name="T12" fmla="*/ 0 w 176"/>
              <a:gd name="T13" fmla="*/ 72 h 160"/>
              <a:gd name="T14" fmla="*/ 32 w 176"/>
              <a:gd name="T15" fmla="*/ 104 h 160"/>
              <a:gd name="T16" fmla="*/ 144 w 176"/>
              <a:gd name="T17" fmla="*/ 104 h 160"/>
              <a:gd name="T18" fmla="*/ 176 w 176"/>
              <a:gd name="T19" fmla="*/ 72 h 160"/>
              <a:gd name="T20" fmla="*/ 152 w 176"/>
              <a:gd name="T21" fmla="*/ 41 h 160"/>
              <a:gd name="T22" fmla="*/ 144 w 176"/>
              <a:gd name="T23" fmla="*/ 96 h 160"/>
              <a:gd name="T24" fmla="*/ 32 w 176"/>
              <a:gd name="T25" fmla="*/ 96 h 160"/>
              <a:gd name="T26" fmla="*/ 8 w 176"/>
              <a:gd name="T27" fmla="*/ 72 h 160"/>
              <a:gd name="T28" fmla="*/ 26 w 176"/>
              <a:gd name="T29" fmla="*/ 49 h 160"/>
              <a:gd name="T30" fmla="*/ 32 w 176"/>
              <a:gd name="T31" fmla="*/ 42 h 160"/>
              <a:gd name="T32" fmla="*/ 72 w 176"/>
              <a:gd name="T33" fmla="*/ 8 h 160"/>
              <a:gd name="T34" fmla="*/ 102 w 176"/>
              <a:gd name="T35" fmla="*/ 22 h 160"/>
              <a:gd name="T36" fmla="*/ 111 w 176"/>
              <a:gd name="T37" fmla="*/ 30 h 160"/>
              <a:gd name="T38" fmla="*/ 112 w 176"/>
              <a:gd name="T39" fmla="*/ 30 h 160"/>
              <a:gd name="T40" fmla="*/ 117 w 176"/>
              <a:gd name="T41" fmla="*/ 28 h 160"/>
              <a:gd name="T42" fmla="*/ 128 w 176"/>
              <a:gd name="T43" fmla="*/ 24 h 160"/>
              <a:gd name="T44" fmla="*/ 144 w 176"/>
              <a:gd name="T45" fmla="*/ 40 h 160"/>
              <a:gd name="T46" fmla="*/ 144 w 176"/>
              <a:gd name="T47" fmla="*/ 41 h 160"/>
              <a:gd name="T48" fmla="*/ 150 w 176"/>
              <a:gd name="T49" fmla="*/ 49 h 160"/>
              <a:gd name="T50" fmla="*/ 168 w 176"/>
              <a:gd name="T51" fmla="*/ 72 h 160"/>
              <a:gd name="T52" fmla="*/ 144 w 176"/>
              <a:gd name="T53" fmla="*/ 96 h 160"/>
              <a:gd name="T54" fmla="*/ 80 w 176"/>
              <a:gd name="T55" fmla="*/ 128 h 160"/>
              <a:gd name="T56" fmla="*/ 88 w 176"/>
              <a:gd name="T57" fmla="*/ 136 h 160"/>
              <a:gd name="T58" fmla="*/ 96 w 176"/>
              <a:gd name="T59" fmla="*/ 128 h 160"/>
              <a:gd name="T60" fmla="*/ 88 w 176"/>
              <a:gd name="T61" fmla="*/ 112 h 160"/>
              <a:gd name="T62" fmla="*/ 80 w 176"/>
              <a:gd name="T63" fmla="*/ 128 h 160"/>
              <a:gd name="T64" fmla="*/ 40 w 176"/>
              <a:gd name="T65" fmla="*/ 152 h 160"/>
              <a:gd name="T66" fmla="*/ 48 w 176"/>
              <a:gd name="T67" fmla="*/ 160 h 160"/>
              <a:gd name="T68" fmla="*/ 56 w 176"/>
              <a:gd name="T69" fmla="*/ 152 h 160"/>
              <a:gd name="T70" fmla="*/ 48 w 176"/>
              <a:gd name="T71" fmla="*/ 136 h 160"/>
              <a:gd name="T72" fmla="*/ 40 w 176"/>
              <a:gd name="T73" fmla="*/ 152 h 160"/>
              <a:gd name="T74" fmla="*/ 120 w 176"/>
              <a:gd name="T75" fmla="*/ 144 h 160"/>
              <a:gd name="T76" fmla="*/ 128 w 176"/>
              <a:gd name="T77" fmla="*/ 152 h 160"/>
              <a:gd name="T78" fmla="*/ 136 w 176"/>
              <a:gd name="T79" fmla="*/ 144 h 160"/>
              <a:gd name="T80" fmla="*/ 128 w 176"/>
              <a:gd name="T81" fmla="*/ 128 h 160"/>
              <a:gd name="T82" fmla="*/ 120 w 176"/>
              <a:gd name="T83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6" h="160">
                <a:moveTo>
                  <a:pt x="152" y="41"/>
                </a:moveTo>
                <a:cubicBezTo>
                  <a:pt x="152" y="41"/>
                  <a:pt x="152" y="40"/>
                  <a:pt x="152" y="40"/>
                </a:cubicBezTo>
                <a:cubicBezTo>
                  <a:pt x="152" y="27"/>
                  <a:pt x="141" y="16"/>
                  <a:pt x="128" y="16"/>
                </a:cubicBezTo>
                <a:cubicBezTo>
                  <a:pt x="122" y="16"/>
                  <a:pt x="116" y="18"/>
                  <a:pt x="112" y="22"/>
                </a:cubicBezTo>
                <a:cubicBezTo>
                  <a:pt x="104" y="9"/>
                  <a:pt x="89" y="0"/>
                  <a:pt x="72" y="0"/>
                </a:cubicBezTo>
                <a:cubicBezTo>
                  <a:pt x="48" y="0"/>
                  <a:pt x="28" y="18"/>
                  <a:pt x="25" y="41"/>
                </a:cubicBezTo>
                <a:cubicBezTo>
                  <a:pt x="10" y="44"/>
                  <a:pt x="0" y="57"/>
                  <a:pt x="0" y="72"/>
                </a:cubicBezTo>
                <a:cubicBezTo>
                  <a:pt x="0" y="90"/>
                  <a:pt x="14" y="104"/>
                  <a:pt x="32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62" y="104"/>
                  <a:pt x="176" y="90"/>
                  <a:pt x="176" y="72"/>
                </a:cubicBezTo>
                <a:cubicBezTo>
                  <a:pt x="176" y="57"/>
                  <a:pt x="166" y="45"/>
                  <a:pt x="152" y="41"/>
                </a:cubicBezTo>
                <a:moveTo>
                  <a:pt x="144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19" y="96"/>
                  <a:pt x="8" y="85"/>
                  <a:pt x="8" y="72"/>
                </a:cubicBezTo>
                <a:cubicBezTo>
                  <a:pt x="8" y="61"/>
                  <a:pt x="16" y="51"/>
                  <a:pt x="26" y="49"/>
                </a:cubicBezTo>
                <a:cubicBezTo>
                  <a:pt x="30" y="48"/>
                  <a:pt x="32" y="45"/>
                  <a:pt x="32" y="42"/>
                </a:cubicBezTo>
                <a:cubicBezTo>
                  <a:pt x="35" y="23"/>
                  <a:pt x="52" y="8"/>
                  <a:pt x="72" y="8"/>
                </a:cubicBezTo>
                <a:cubicBezTo>
                  <a:pt x="86" y="8"/>
                  <a:pt x="94" y="11"/>
                  <a:pt x="102" y="22"/>
                </a:cubicBezTo>
                <a:cubicBezTo>
                  <a:pt x="103" y="24"/>
                  <a:pt x="109" y="30"/>
                  <a:pt x="111" y="30"/>
                </a:cubicBezTo>
                <a:cubicBezTo>
                  <a:pt x="111" y="30"/>
                  <a:pt x="112" y="30"/>
                  <a:pt x="112" y="30"/>
                </a:cubicBezTo>
                <a:cubicBezTo>
                  <a:pt x="114" y="30"/>
                  <a:pt x="116" y="29"/>
                  <a:pt x="117" y="28"/>
                </a:cubicBezTo>
                <a:cubicBezTo>
                  <a:pt x="120" y="25"/>
                  <a:pt x="124" y="24"/>
                  <a:pt x="128" y="24"/>
                </a:cubicBezTo>
                <a:cubicBezTo>
                  <a:pt x="137" y="24"/>
                  <a:pt x="144" y="31"/>
                  <a:pt x="144" y="40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4"/>
                  <a:pt x="146" y="48"/>
                  <a:pt x="150" y="49"/>
                </a:cubicBezTo>
                <a:cubicBezTo>
                  <a:pt x="161" y="52"/>
                  <a:pt x="168" y="61"/>
                  <a:pt x="168" y="72"/>
                </a:cubicBezTo>
                <a:cubicBezTo>
                  <a:pt x="168" y="85"/>
                  <a:pt x="157" y="96"/>
                  <a:pt x="144" y="96"/>
                </a:cubicBezTo>
                <a:moveTo>
                  <a:pt x="80" y="128"/>
                </a:moveTo>
                <a:cubicBezTo>
                  <a:pt x="80" y="132"/>
                  <a:pt x="84" y="136"/>
                  <a:pt x="88" y="136"/>
                </a:cubicBezTo>
                <a:cubicBezTo>
                  <a:pt x="92" y="136"/>
                  <a:pt x="96" y="132"/>
                  <a:pt x="96" y="128"/>
                </a:cubicBezTo>
                <a:cubicBezTo>
                  <a:pt x="96" y="120"/>
                  <a:pt x="88" y="112"/>
                  <a:pt x="88" y="112"/>
                </a:cubicBezTo>
                <a:cubicBezTo>
                  <a:pt x="88" y="112"/>
                  <a:pt x="80" y="120"/>
                  <a:pt x="80" y="128"/>
                </a:cubicBezTo>
                <a:moveTo>
                  <a:pt x="40" y="152"/>
                </a:moveTo>
                <a:cubicBezTo>
                  <a:pt x="40" y="156"/>
                  <a:pt x="44" y="160"/>
                  <a:pt x="48" y="160"/>
                </a:cubicBezTo>
                <a:cubicBezTo>
                  <a:pt x="52" y="160"/>
                  <a:pt x="56" y="156"/>
                  <a:pt x="56" y="152"/>
                </a:cubicBezTo>
                <a:cubicBezTo>
                  <a:pt x="56" y="144"/>
                  <a:pt x="48" y="136"/>
                  <a:pt x="48" y="136"/>
                </a:cubicBezTo>
                <a:cubicBezTo>
                  <a:pt x="48" y="136"/>
                  <a:pt x="40" y="144"/>
                  <a:pt x="40" y="152"/>
                </a:cubicBezTo>
                <a:moveTo>
                  <a:pt x="120" y="144"/>
                </a:moveTo>
                <a:cubicBezTo>
                  <a:pt x="120" y="148"/>
                  <a:pt x="124" y="152"/>
                  <a:pt x="128" y="152"/>
                </a:cubicBezTo>
                <a:cubicBezTo>
                  <a:pt x="132" y="152"/>
                  <a:pt x="136" y="148"/>
                  <a:pt x="136" y="144"/>
                </a:cubicBezTo>
                <a:cubicBezTo>
                  <a:pt x="136" y="136"/>
                  <a:pt x="128" y="128"/>
                  <a:pt x="128" y="128"/>
                </a:cubicBezTo>
                <a:cubicBezTo>
                  <a:pt x="128" y="128"/>
                  <a:pt x="120" y="136"/>
                  <a:pt x="120" y="144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8"/>
          <p:cNvSpPr>
            <a:spLocks noEditPoints="1"/>
          </p:cNvSpPr>
          <p:nvPr/>
        </p:nvSpPr>
        <p:spPr bwMode="auto">
          <a:xfrm>
            <a:off x="4203700" y="3232151"/>
            <a:ext cx="635000" cy="520700"/>
          </a:xfrm>
          <a:custGeom>
            <a:avLst/>
            <a:gdLst>
              <a:gd name="T0" fmla="*/ 80 w 176"/>
              <a:gd name="T1" fmla="*/ 116 h 144"/>
              <a:gd name="T2" fmla="*/ 76 w 176"/>
              <a:gd name="T3" fmla="*/ 112 h 144"/>
              <a:gd name="T4" fmla="*/ 73 w 176"/>
              <a:gd name="T5" fmla="*/ 113 h 144"/>
              <a:gd name="T6" fmla="*/ 49 w 176"/>
              <a:gd name="T7" fmla="*/ 137 h 144"/>
              <a:gd name="T8" fmla="*/ 48 w 176"/>
              <a:gd name="T9" fmla="*/ 140 h 144"/>
              <a:gd name="T10" fmla="*/ 52 w 176"/>
              <a:gd name="T11" fmla="*/ 144 h 144"/>
              <a:gd name="T12" fmla="*/ 55 w 176"/>
              <a:gd name="T13" fmla="*/ 143 h 144"/>
              <a:gd name="T14" fmla="*/ 79 w 176"/>
              <a:gd name="T15" fmla="*/ 119 h 144"/>
              <a:gd name="T16" fmla="*/ 80 w 176"/>
              <a:gd name="T17" fmla="*/ 116 h 144"/>
              <a:gd name="T18" fmla="*/ 56 w 176"/>
              <a:gd name="T19" fmla="*/ 116 h 144"/>
              <a:gd name="T20" fmla="*/ 52 w 176"/>
              <a:gd name="T21" fmla="*/ 112 h 144"/>
              <a:gd name="T22" fmla="*/ 49 w 176"/>
              <a:gd name="T23" fmla="*/ 113 h 144"/>
              <a:gd name="T24" fmla="*/ 25 w 176"/>
              <a:gd name="T25" fmla="*/ 137 h 144"/>
              <a:gd name="T26" fmla="*/ 24 w 176"/>
              <a:gd name="T27" fmla="*/ 140 h 144"/>
              <a:gd name="T28" fmla="*/ 28 w 176"/>
              <a:gd name="T29" fmla="*/ 144 h 144"/>
              <a:gd name="T30" fmla="*/ 31 w 176"/>
              <a:gd name="T31" fmla="*/ 143 h 144"/>
              <a:gd name="T32" fmla="*/ 55 w 176"/>
              <a:gd name="T33" fmla="*/ 119 h 144"/>
              <a:gd name="T34" fmla="*/ 56 w 176"/>
              <a:gd name="T35" fmla="*/ 116 h 144"/>
              <a:gd name="T36" fmla="*/ 104 w 176"/>
              <a:gd name="T37" fmla="*/ 116 h 144"/>
              <a:gd name="T38" fmla="*/ 100 w 176"/>
              <a:gd name="T39" fmla="*/ 112 h 144"/>
              <a:gd name="T40" fmla="*/ 97 w 176"/>
              <a:gd name="T41" fmla="*/ 113 h 144"/>
              <a:gd name="T42" fmla="*/ 73 w 176"/>
              <a:gd name="T43" fmla="*/ 137 h 144"/>
              <a:gd name="T44" fmla="*/ 72 w 176"/>
              <a:gd name="T45" fmla="*/ 140 h 144"/>
              <a:gd name="T46" fmla="*/ 76 w 176"/>
              <a:gd name="T47" fmla="*/ 144 h 144"/>
              <a:gd name="T48" fmla="*/ 79 w 176"/>
              <a:gd name="T49" fmla="*/ 143 h 144"/>
              <a:gd name="T50" fmla="*/ 103 w 176"/>
              <a:gd name="T51" fmla="*/ 119 h 144"/>
              <a:gd name="T52" fmla="*/ 104 w 176"/>
              <a:gd name="T53" fmla="*/ 116 h 144"/>
              <a:gd name="T54" fmla="*/ 124 w 176"/>
              <a:gd name="T55" fmla="*/ 112 h 144"/>
              <a:gd name="T56" fmla="*/ 121 w 176"/>
              <a:gd name="T57" fmla="*/ 113 h 144"/>
              <a:gd name="T58" fmla="*/ 97 w 176"/>
              <a:gd name="T59" fmla="*/ 137 h 144"/>
              <a:gd name="T60" fmla="*/ 96 w 176"/>
              <a:gd name="T61" fmla="*/ 140 h 144"/>
              <a:gd name="T62" fmla="*/ 100 w 176"/>
              <a:gd name="T63" fmla="*/ 144 h 144"/>
              <a:gd name="T64" fmla="*/ 103 w 176"/>
              <a:gd name="T65" fmla="*/ 143 h 144"/>
              <a:gd name="T66" fmla="*/ 127 w 176"/>
              <a:gd name="T67" fmla="*/ 119 h 144"/>
              <a:gd name="T68" fmla="*/ 128 w 176"/>
              <a:gd name="T69" fmla="*/ 116 h 144"/>
              <a:gd name="T70" fmla="*/ 124 w 176"/>
              <a:gd name="T71" fmla="*/ 112 h 144"/>
              <a:gd name="T72" fmla="*/ 152 w 176"/>
              <a:gd name="T73" fmla="*/ 41 h 144"/>
              <a:gd name="T74" fmla="*/ 152 w 176"/>
              <a:gd name="T75" fmla="*/ 40 h 144"/>
              <a:gd name="T76" fmla="*/ 128 w 176"/>
              <a:gd name="T77" fmla="*/ 16 h 144"/>
              <a:gd name="T78" fmla="*/ 112 w 176"/>
              <a:gd name="T79" fmla="*/ 22 h 144"/>
              <a:gd name="T80" fmla="*/ 72 w 176"/>
              <a:gd name="T81" fmla="*/ 0 h 144"/>
              <a:gd name="T82" fmla="*/ 25 w 176"/>
              <a:gd name="T83" fmla="*/ 41 h 144"/>
              <a:gd name="T84" fmla="*/ 0 w 176"/>
              <a:gd name="T85" fmla="*/ 72 h 144"/>
              <a:gd name="T86" fmla="*/ 32 w 176"/>
              <a:gd name="T87" fmla="*/ 104 h 144"/>
              <a:gd name="T88" fmla="*/ 144 w 176"/>
              <a:gd name="T89" fmla="*/ 104 h 144"/>
              <a:gd name="T90" fmla="*/ 176 w 176"/>
              <a:gd name="T91" fmla="*/ 72 h 144"/>
              <a:gd name="T92" fmla="*/ 152 w 176"/>
              <a:gd name="T93" fmla="*/ 41 h 144"/>
              <a:gd name="T94" fmla="*/ 144 w 176"/>
              <a:gd name="T95" fmla="*/ 96 h 144"/>
              <a:gd name="T96" fmla="*/ 32 w 176"/>
              <a:gd name="T97" fmla="*/ 96 h 144"/>
              <a:gd name="T98" fmla="*/ 8 w 176"/>
              <a:gd name="T99" fmla="*/ 72 h 144"/>
              <a:gd name="T100" fmla="*/ 26 w 176"/>
              <a:gd name="T101" fmla="*/ 49 h 144"/>
              <a:gd name="T102" fmla="*/ 32 w 176"/>
              <a:gd name="T103" fmla="*/ 42 h 144"/>
              <a:gd name="T104" fmla="*/ 72 w 176"/>
              <a:gd name="T105" fmla="*/ 8 h 144"/>
              <a:gd name="T106" fmla="*/ 102 w 176"/>
              <a:gd name="T107" fmla="*/ 22 h 144"/>
              <a:gd name="T108" fmla="*/ 111 w 176"/>
              <a:gd name="T109" fmla="*/ 30 h 144"/>
              <a:gd name="T110" fmla="*/ 112 w 176"/>
              <a:gd name="T111" fmla="*/ 30 h 144"/>
              <a:gd name="T112" fmla="*/ 117 w 176"/>
              <a:gd name="T113" fmla="*/ 28 h 144"/>
              <a:gd name="T114" fmla="*/ 128 w 176"/>
              <a:gd name="T115" fmla="*/ 24 h 144"/>
              <a:gd name="T116" fmla="*/ 144 w 176"/>
              <a:gd name="T117" fmla="*/ 40 h 144"/>
              <a:gd name="T118" fmla="*/ 144 w 176"/>
              <a:gd name="T119" fmla="*/ 41 h 144"/>
              <a:gd name="T120" fmla="*/ 150 w 176"/>
              <a:gd name="T121" fmla="*/ 49 h 144"/>
              <a:gd name="T122" fmla="*/ 168 w 176"/>
              <a:gd name="T123" fmla="*/ 72 h 144"/>
              <a:gd name="T124" fmla="*/ 144 w 176"/>
              <a:gd name="T125" fmla="*/ 9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6" h="144">
                <a:moveTo>
                  <a:pt x="80" y="116"/>
                </a:moveTo>
                <a:cubicBezTo>
                  <a:pt x="80" y="114"/>
                  <a:pt x="78" y="112"/>
                  <a:pt x="76" y="112"/>
                </a:cubicBezTo>
                <a:cubicBezTo>
                  <a:pt x="75" y="112"/>
                  <a:pt x="74" y="112"/>
                  <a:pt x="73" y="113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8" y="138"/>
                  <a:pt x="48" y="139"/>
                  <a:pt x="48" y="140"/>
                </a:cubicBezTo>
                <a:cubicBezTo>
                  <a:pt x="48" y="142"/>
                  <a:pt x="50" y="144"/>
                  <a:pt x="52" y="144"/>
                </a:cubicBezTo>
                <a:cubicBezTo>
                  <a:pt x="53" y="144"/>
                  <a:pt x="54" y="144"/>
                  <a:pt x="55" y="143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80" y="118"/>
                  <a:pt x="80" y="117"/>
                  <a:pt x="80" y="116"/>
                </a:cubicBezTo>
                <a:moveTo>
                  <a:pt x="56" y="116"/>
                </a:moveTo>
                <a:cubicBezTo>
                  <a:pt x="56" y="114"/>
                  <a:pt x="54" y="112"/>
                  <a:pt x="52" y="112"/>
                </a:cubicBezTo>
                <a:cubicBezTo>
                  <a:pt x="51" y="112"/>
                  <a:pt x="50" y="112"/>
                  <a:pt x="49" y="113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8"/>
                  <a:pt x="24" y="139"/>
                  <a:pt x="24" y="140"/>
                </a:cubicBezTo>
                <a:cubicBezTo>
                  <a:pt x="24" y="142"/>
                  <a:pt x="26" y="144"/>
                  <a:pt x="28" y="144"/>
                </a:cubicBezTo>
                <a:cubicBezTo>
                  <a:pt x="29" y="144"/>
                  <a:pt x="30" y="144"/>
                  <a:pt x="31" y="143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6" y="118"/>
                  <a:pt x="56" y="117"/>
                  <a:pt x="56" y="116"/>
                </a:cubicBezTo>
                <a:moveTo>
                  <a:pt x="104" y="116"/>
                </a:moveTo>
                <a:cubicBezTo>
                  <a:pt x="104" y="114"/>
                  <a:pt x="102" y="112"/>
                  <a:pt x="100" y="112"/>
                </a:cubicBezTo>
                <a:cubicBezTo>
                  <a:pt x="99" y="112"/>
                  <a:pt x="98" y="112"/>
                  <a:pt x="97" y="113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72" y="138"/>
                  <a:pt x="72" y="139"/>
                  <a:pt x="72" y="140"/>
                </a:cubicBezTo>
                <a:cubicBezTo>
                  <a:pt x="72" y="142"/>
                  <a:pt x="74" y="144"/>
                  <a:pt x="76" y="144"/>
                </a:cubicBezTo>
                <a:cubicBezTo>
                  <a:pt x="77" y="144"/>
                  <a:pt x="78" y="144"/>
                  <a:pt x="79" y="143"/>
                </a:cubicBezTo>
                <a:cubicBezTo>
                  <a:pt x="103" y="119"/>
                  <a:pt x="103" y="119"/>
                  <a:pt x="103" y="119"/>
                </a:cubicBezTo>
                <a:cubicBezTo>
                  <a:pt x="104" y="118"/>
                  <a:pt x="104" y="117"/>
                  <a:pt x="104" y="116"/>
                </a:cubicBezTo>
                <a:moveTo>
                  <a:pt x="124" y="112"/>
                </a:moveTo>
                <a:cubicBezTo>
                  <a:pt x="123" y="112"/>
                  <a:pt x="122" y="112"/>
                  <a:pt x="121" y="113"/>
                </a:cubicBezTo>
                <a:cubicBezTo>
                  <a:pt x="97" y="137"/>
                  <a:pt x="97" y="137"/>
                  <a:pt x="97" y="137"/>
                </a:cubicBezTo>
                <a:cubicBezTo>
                  <a:pt x="96" y="138"/>
                  <a:pt x="96" y="139"/>
                  <a:pt x="96" y="140"/>
                </a:cubicBezTo>
                <a:cubicBezTo>
                  <a:pt x="96" y="142"/>
                  <a:pt x="98" y="144"/>
                  <a:pt x="100" y="144"/>
                </a:cubicBezTo>
                <a:cubicBezTo>
                  <a:pt x="101" y="144"/>
                  <a:pt x="102" y="144"/>
                  <a:pt x="103" y="143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8" y="118"/>
                  <a:pt x="128" y="117"/>
                  <a:pt x="128" y="116"/>
                </a:cubicBezTo>
                <a:cubicBezTo>
                  <a:pt x="128" y="114"/>
                  <a:pt x="126" y="112"/>
                  <a:pt x="124" y="112"/>
                </a:cubicBezTo>
                <a:moveTo>
                  <a:pt x="152" y="41"/>
                </a:moveTo>
                <a:cubicBezTo>
                  <a:pt x="152" y="41"/>
                  <a:pt x="152" y="40"/>
                  <a:pt x="152" y="40"/>
                </a:cubicBezTo>
                <a:cubicBezTo>
                  <a:pt x="152" y="27"/>
                  <a:pt x="141" y="16"/>
                  <a:pt x="128" y="16"/>
                </a:cubicBezTo>
                <a:cubicBezTo>
                  <a:pt x="122" y="16"/>
                  <a:pt x="116" y="18"/>
                  <a:pt x="112" y="22"/>
                </a:cubicBezTo>
                <a:cubicBezTo>
                  <a:pt x="104" y="9"/>
                  <a:pt x="89" y="0"/>
                  <a:pt x="72" y="0"/>
                </a:cubicBezTo>
                <a:cubicBezTo>
                  <a:pt x="48" y="0"/>
                  <a:pt x="28" y="18"/>
                  <a:pt x="25" y="41"/>
                </a:cubicBezTo>
                <a:cubicBezTo>
                  <a:pt x="10" y="44"/>
                  <a:pt x="0" y="57"/>
                  <a:pt x="0" y="72"/>
                </a:cubicBezTo>
                <a:cubicBezTo>
                  <a:pt x="0" y="90"/>
                  <a:pt x="14" y="104"/>
                  <a:pt x="32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62" y="104"/>
                  <a:pt x="176" y="90"/>
                  <a:pt x="176" y="72"/>
                </a:cubicBezTo>
                <a:cubicBezTo>
                  <a:pt x="176" y="57"/>
                  <a:pt x="166" y="45"/>
                  <a:pt x="152" y="41"/>
                </a:cubicBezTo>
                <a:moveTo>
                  <a:pt x="144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19" y="96"/>
                  <a:pt x="8" y="85"/>
                  <a:pt x="8" y="72"/>
                </a:cubicBezTo>
                <a:cubicBezTo>
                  <a:pt x="8" y="61"/>
                  <a:pt x="16" y="51"/>
                  <a:pt x="26" y="49"/>
                </a:cubicBezTo>
                <a:cubicBezTo>
                  <a:pt x="30" y="48"/>
                  <a:pt x="32" y="45"/>
                  <a:pt x="32" y="42"/>
                </a:cubicBezTo>
                <a:cubicBezTo>
                  <a:pt x="35" y="23"/>
                  <a:pt x="52" y="8"/>
                  <a:pt x="72" y="8"/>
                </a:cubicBezTo>
                <a:cubicBezTo>
                  <a:pt x="86" y="8"/>
                  <a:pt x="94" y="11"/>
                  <a:pt x="102" y="22"/>
                </a:cubicBezTo>
                <a:cubicBezTo>
                  <a:pt x="103" y="24"/>
                  <a:pt x="109" y="30"/>
                  <a:pt x="111" y="30"/>
                </a:cubicBezTo>
                <a:cubicBezTo>
                  <a:pt x="111" y="30"/>
                  <a:pt x="112" y="30"/>
                  <a:pt x="112" y="30"/>
                </a:cubicBezTo>
                <a:cubicBezTo>
                  <a:pt x="114" y="30"/>
                  <a:pt x="116" y="29"/>
                  <a:pt x="117" y="28"/>
                </a:cubicBezTo>
                <a:cubicBezTo>
                  <a:pt x="120" y="25"/>
                  <a:pt x="124" y="24"/>
                  <a:pt x="128" y="24"/>
                </a:cubicBezTo>
                <a:cubicBezTo>
                  <a:pt x="137" y="24"/>
                  <a:pt x="144" y="31"/>
                  <a:pt x="144" y="40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4"/>
                  <a:pt x="146" y="48"/>
                  <a:pt x="150" y="49"/>
                </a:cubicBezTo>
                <a:cubicBezTo>
                  <a:pt x="161" y="52"/>
                  <a:pt x="168" y="61"/>
                  <a:pt x="168" y="72"/>
                </a:cubicBezTo>
                <a:cubicBezTo>
                  <a:pt x="168" y="85"/>
                  <a:pt x="157" y="96"/>
                  <a:pt x="144" y="9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9"/>
          <p:cNvSpPr>
            <a:spLocks noEditPoints="1"/>
          </p:cNvSpPr>
          <p:nvPr/>
        </p:nvSpPr>
        <p:spPr bwMode="auto">
          <a:xfrm>
            <a:off x="5414963" y="3203576"/>
            <a:ext cx="635000" cy="577850"/>
          </a:xfrm>
          <a:custGeom>
            <a:avLst/>
            <a:gdLst>
              <a:gd name="T0" fmla="*/ 72 w 176"/>
              <a:gd name="T1" fmla="*/ 132 h 160"/>
              <a:gd name="T2" fmla="*/ 76 w 176"/>
              <a:gd name="T3" fmla="*/ 160 h 160"/>
              <a:gd name="T4" fmla="*/ 80 w 176"/>
              <a:gd name="T5" fmla="*/ 132 h 160"/>
              <a:gd name="T6" fmla="*/ 100 w 176"/>
              <a:gd name="T7" fmla="*/ 120 h 160"/>
              <a:gd name="T8" fmla="*/ 96 w 176"/>
              <a:gd name="T9" fmla="*/ 148 h 160"/>
              <a:gd name="T10" fmla="*/ 104 w 176"/>
              <a:gd name="T11" fmla="*/ 148 h 160"/>
              <a:gd name="T12" fmla="*/ 100 w 176"/>
              <a:gd name="T13" fmla="*/ 120 h 160"/>
              <a:gd name="T14" fmla="*/ 24 w 176"/>
              <a:gd name="T15" fmla="*/ 116 h 160"/>
              <a:gd name="T16" fmla="*/ 28 w 176"/>
              <a:gd name="T17" fmla="*/ 144 h 160"/>
              <a:gd name="T18" fmla="*/ 32 w 176"/>
              <a:gd name="T19" fmla="*/ 116 h 160"/>
              <a:gd name="T20" fmla="*/ 52 w 176"/>
              <a:gd name="T21" fmla="*/ 120 h 160"/>
              <a:gd name="T22" fmla="*/ 48 w 176"/>
              <a:gd name="T23" fmla="*/ 140 h 160"/>
              <a:gd name="T24" fmla="*/ 56 w 176"/>
              <a:gd name="T25" fmla="*/ 140 h 160"/>
              <a:gd name="T26" fmla="*/ 52 w 176"/>
              <a:gd name="T27" fmla="*/ 120 h 160"/>
              <a:gd name="T28" fmla="*/ 152 w 176"/>
              <a:gd name="T29" fmla="*/ 40 h 160"/>
              <a:gd name="T30" fmla="*/ 112 w 176"/>
              <a:gd name="T31" fmla="*/ 22 h 160"/>
              <a:gd name="T32" fmla="*/ 25 w 176"/>
              <a:gd name="T33" fmla="*/ 41 h 160"/>
              <a:gd name="T34" fmla="*/ 32 w 176"/>
              <a:gd name="T35" fmla="*/ 104 h 160"/>
              <a:gd name="T36" fmla="*/ 176 w 176"/>
              <a:gd name="T37" fmla="*/ 72 h 160"/>
              <a:gd name="T38" fmla="*/ 144 w 176"/>
              <a:gd name="T39" fmla="*/ 96 h 160"/>
              <a:gd name="T40" fmla="*/ 8 w 176"/>
              <a:gd name="T41" fmla="*/ 72 h 160"/>
              <a:gd name="T42" fmla="*/ 32 w 176"/>
              <a:gd name="T43" fmla="*/ 42 h 160"/>
              <a:gd name="T44" fmla="*/ 102 w 176"/>
              <a:gd name="T45" fmla="*/ 22 h 160"/>
              <a:gd name="T46" fmla="*/ 112 w 176"/>
              <a:gd name="T47" fmla="*/ 30 h 160"/>
              <a:gd name="T48" fmla="*/ 128 w 176"/>
              <a:gd name="T49" fmla="*/ 24 h 160"/>
              <a:gd name="T50" fmla="*/ 144 w 176"/>
              <a:gd name="T51" fmla="*/ 41 h 160"/>
              <a:gd name="T52" fmla="*/ 168 w 176"/>
              <a:gd name="T53" fmla="*/ 72 h 160"/>
              <a:gd name="T54" fmla="*/ 124 w 176"/>
              <a:gd name="T55" fmla="*/ 112 h 160"/>
              <a:gd name="T56" fmla="*/ 120 w 176"/>
              <a:gd name="T57" fmla="*/ 140 h 160"/>
              <a:gd name="T58" fmla="*/ 128 w 176"/>
              <a:gd name="T59" fmla="*/ 140 h 160"/>
              <a:gd name="T60" fmla="*/ 124 w 176"/>
              <a:gd name="T61" fmla="*/ 112 h 160"/>
              <a:gd name="T62" fmla="*/ 144 w 176"/>
              <a:gd name="T63" fmla="*/ 116 h 160"/>
              <a:gd name="T64" fmla="*/ 148 w 176"/>
              <a:gd name="T65" fmla="*/ 136 h 160"/>
              <a:gd name="T66" fmla="*/ 152 w 176"/>
              <a:gd name="T67" fmla="*/ 1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160">
                <a:moveTo>
                  <a:pt x="76" y="128"/>
                </a:moveTo>
                <a:cubicBezTo>
                  <a:pt x="74" y="128"/>
                  <a:pt x="72" y="130"/>
                  <a:pt x="72" y="132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8"/>
                  <a:pt x="74" y="160"/>
                  <a:pt x="76" y="160"/>
                </a:cubicBezTo>
                <a:cubicBezTo>
                  <a:pt x="78" y="160"/>
                  <a:pt x="80" y="158"/>
                  <a:pt x="80" y="156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0"/>
                  <a:pt x="78" y="128"/>
                  <a:pt x="76" y="128"/>
                </a:cubicBezTo>
                <a:moveTo>
                  <a:pt x="100" y="120"/>
                </a:moveTo>
                <a:cubicBezTo>
                  <a:pt x="98" y="120"/>
                  <a:pt x="96" y="122"/>
                  <a:pt x="96" y="124"/>
                </a:cubicBezTo>
                <a:cubicBezTo>
                  <a:pt x="96" y="148"/>
                  <a:pt x="96" y="148"/>
                  <a:pt x="96" y="148"/>
                </a:cubicBezTo>
                <a:cubicBezTo>
                  <a:pt x="96" y="150"/>
                  <a:pt x="98" y="152"/>
                  <a:pt x="100" y="152"/>
                </a:cubicBezTo>
                <a:cubicBezTo>
                  <a:pt x="102" y="152"/>
                  <a:pt x="104" y="150"/>
                  <a:pt x="104" y="148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04" y="122"/>
                  <a:pt x="102" y="120"/>
                  <a:pt x="100" y="120"/>
                </a:cubicBezTo>
                <a:moveTo>
                  <a:pt x="28" y="112"/>
                </a:moveTo>
                <a:cubicBezTo>
                  <a:pt x="26" y="112"/>
                  <a:pt x="24" y="114"/>
                  <a:pt x="24" y="116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2"/>
                  <a:pt x="26" y="144"/>
                  <a:pt x="28" y="144"/>
                </a:cubicBezTo>
                <a:cubicBezTo>
                  <a:pt x="30" y="144"/>
                  <a:pt x="32" y="142"/>
                  <a:pt x="32" y="140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32" y="114"/>
                  <a:pt x="30" y="112"/>
                  <a:pt x="28" y="112"/>
                </a:cubicBezTo>
                <a:moveTo>
                  <a:pt x="52" y="120"/>
                </a:moveTo>
                <a:cubicBezTo>
                  <a:pt x="50" y="120"/>
                  <a:pt x="48" y="122"/>
                  <a:pt x="48" y="124"/>
                </a:cubicBezTo>
                <a:cubicBezTo>
                  <a:pt x="48" y="140"/>
                  <a:pt x="48" y="140"/>
                  <a:pt x="48" y="140"/>
                </a:cubicBezTo>
                <a:cubicBezTo>
                  <a:pt x="48" y="142"/>
                  <a:pt x="50" y="144"/>
                  <a:pt x="52" y="144"/>
                </a:cubicBezTo>
                <a:cubicBezTo>
                  <a:pt x="54" y="144"/>
                  <a:pt x="56" y="142"/>
                  <a:pt x="56" y="140"/>
                </a:cubicBezTo>
                <a:cubicBezTo>
                  <a:pt x="56" y="124"/>
                  <a:pt x="56" y="124"/>
                  <a:pt x="56" y="124"/>
                </a:cubicBezTo>
                <a:cubicBezTo>
                  <a:pt x="56" y="122"/>
                  <a:pt x="54" y="120"/>
                  <a:pt x="52" y="120"/>
                </a:cubicBezTo>
                <a:moveTo>
                  <a:pt x="152" y="41"/>
                </a:moveTo>
                <a:cubicBezTo>
                  <a:pt x="152" y="41"/>
                  <a:pt x="152" y="40"/>
                  <a:pt x="152" y="40"/>
                </a:cubicBezTo>
                <a:cubicBezTo>
                  <a:pt x="152" y="27"/>
                  <a:pt x="141" y="16"/>
                  <a:pt x="128" y="16"/>
                </a:cubicBezTo>
                <a:cubicBezTo>
                  <a:pt x="122" y="16"/>
                  <a:pt x="116" y="18"/>
                  <a:pt x="112" y="22"/>
                </a:cubicBezTo>
                <a:cubicBezTo>
                  <a:pt x="104" y="9"/>
                  <a:pt x="89" y="0"/>
                  <a:pt x="72" y="0"/>
                </a:cubicBezTo>
                <a:cubicBezTo>
                  <a:pt x="48" y="0"/>
                  <a:pt x="28" y="18"/>
                  <a:pt x="25" y="41"/>
                </a:cubicBezTo>
                <a:cubicBezTo>
                  <a:pt x="10" y="44"/>
                  <a:pt x="0" y="57"/>
                  <a:pt x="0" y="72"/>
                </a:cubicBezTo>
                <a:cubicBezTo>
                  <a:pt x="0" y="90"/>
                  <a:pt x="14" y="104"/>
                  <a:pt x="32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62" y="104"/>
                  <a:pt x="176" y="90"/>
                  <a:pt x="176" y="72"/>
                </a:cubicBezTo>
                <a:cubicBezTo>
                  <a:pt x="176" y="57"/>
                  <a:pt x="166" y="45"/>
                  <a:pt x="152" y="41"/>
                </a:cubicBezTo>
                <a:moveTo>
                  <a:pt x="144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19" y="96"/>
                  <a:pt x="8" y="85"/>
                  <a:pt x="8" y="72"/>
                </a:cubicBezTo>
                <a:cubicBezTo>
                  <a:pt x="8" y="61"/>
                  <a:pt x="16" y="51"/>
                  <a:pt x="26" y="49"/>
                </a:cubicBezTo>
                <a:cubicBezTo>
                  <a:pt x="30" y="48"/>
                  <a:pt x="32" y="45"/>
                  <a:pt x="32" y="42"/>
                </a:cubicBezTo>
                <a:cubicBezTo>
                  <a:pt x="35" y="23"/>
                  <a:pt x="52" y="8"/>
                  <a:pt x="72" y="8"/>
                </a:cubicBezTo>
                <a:cubicBezTo>
                  <a:pt x="86" y="8"/>
                  <a:pt x="94" y="11"/>
                  <a:pt x="102" y="22"/>
                </a:cubicBezTo>
                <a:cubicBezTo>
                  <a:pt x="103" y="24"/>
                  <a:pt x="109" y="30"/>
                  <a:pt x="111" y="30"/>
                </a:cubicBezTo>
                <a:cubicBezTo>
                  <a:pt x="111" y="30"/>
                  <a:pt x="112" y="30"/>
                  <a:pt x="112" y="30"/>
                </a:cubicBezTo>
                <a:cubicBezTo>
                  <a:pt x="114" y="30"/>
                  <a:pt x="116" y="29"/>
                  <a:pt x="117" y="28"/>
                </a:cubicBezTo>
                <a:cubicBezTo>
                  <a:pt x="120" y="25"/>
                  <a:pt x="124" y="24"/>
                  <a:pt x="128" y="24"/>
                </a:cubicBezTo>
                <a:cubicBezTo>
                  <a:pt x="137" y="24"/>
                  <a:pt x="144" y="31"/>
                  <a:pt x="144" y="40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4"/>
                  <a:pt x="146" y="48"/>
                  <a:pt x="150" y="49"/>
                </a:cubicBezTo>
                <a:cubicBezTo>
                  <a:pt x="161" y="52"/>
                  <a:pt x="168" y="61"/>
                  <a:pt x="168" y="72"/>
                </a:cubicBezTo>
                <a:cubicBezTo>
                  <a:pt x="168" y="85"/>
                  <a:pt x="157" y="96"/>
                  <a:pt x="144" y="96"/>
                </a:cubicBezTo>
                <a:moveTo>
                  <a:pt x="124" y="112"/>
                </a:moveTo>
                <a:cubicBezTo>
                  <a:pt x="122" y="112"/>
                  <a:pt x="120" y="114"/>
                  <a:pt x="120" y="116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2"/>
                  <a:pt x="122" y="144"/>
                  <a:pt x="124" y="144"/>
                </a:cubicBezTo>
                <a:cubicBezTo>
                  <a:pt x="126" y="144"/>
                  <a:pt x="128" y="142"/>
                  <a:pt x="128" y="140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4"/>
                  <a:pt x="126" y="112"/>
                  <a:pt x="124" y="112"/>
                </a:cubicBezTo>
                <a:moveTo>
                  <a:pt x="148" y="112"/>
                </a:moveTo>
                <a:cubicBezTo>
                  <a:pt x="146" y="112"/>
                  <a:pt x="144" y="114"/>
                  <a:pt x="144" y="116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44" y="134"/>
                  <a:pt x="146" y="136"/>
                  <a:pt x="148" y="136"/>
                </a:cubicBezTo>
                <a:cubicBezTo>
                  <a:pt x="150" y="136"/>
                  <a:pt x="152" y="134"/>
                  <a:pt x="152" y="132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2" y="114"/>
                  <a:pt x="150" y="112"/>
                  <a:pt x="148" y="112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0"/>
          <p:cNvSpPr>
            <a:spLocks noEditPoints="1"/>
          </p:cNvSpPr>
          <p:nvPr/>
        </p:nvSpPr>
        <p:spPr bwMode="auto">
          <a:xfrm>
            <a:off x="6626225" y="3175001"/>
            <a:ext cx="633413" cy="635000"/>
          </a:xfrm>
          <a:custGeom>
            <a:avLst/>
            <a:gdLst>
              <a:gd name="T0" fmla="*/ 64 w 176"/>
              <a:gd name="T1" fmla="*/ 112 h 176"/>
              <a:gd name="T2" fmla="*/ 56 w 176"/>
              <a:gd name="T3" fmla="*/ 120 h 176"/>
              <a:gd name="T4" fmla="*/ 64 w 176"/>
              <a:gd name="T5" fmla="*/ 128 h 176"/>
              <a:gd name="T6" fmla="*/ 72 w 176"/>
              <a:gd name="T7" fmla="*/ 120 h 176"/>
              <a:gd name="T8" fmla="*/ 64 w 176"/>
              <a:gd name="T9" fmla="*/ 112 h 176"/>
              <a:gd name="T10" fmla="*/ 40 w 176"/>
              <a:gd name="T11" fmla="*/ 152 h 176"/>
              <a:gd name="T12" fmla="*/ 32 w 176"/>
              <a:gd name="T13" fmla="*/ 160 h 176"/>
              <a:gd name="T14" fmla="*/ 40 w 176"/>
              <a:gd name="T15" fmla="*/ 168 h 176"/>
              <a:gd name="T16" fmla="*/ 48 w 176"/>
              <a:gd name="T17" fmla="*/ 160 h 176"/>
              <a:gd name="T18" fmla="*/ 40 w 176"/>
              <a:gd name="T19" fmla="*/ 152 h 176"/>
              <a:gd name="T20" fmla="*/ 24 w 176"/>
              <a:gd name="T21" fmla="*/ 128 h 176"/>
              <a:gd name="T22" fmla="*/ 16 w 176"/>
              <a:gd name="T23" fmla="*/ 136 h 176"/>
              <a:gd name="T24" fmla="*/ 24 w 176"/>
              <a:gd name="T25" fmla="*/ 144 h 176"/>
              <a:gd name="T26" fmla="*/ 32 w 176"/>
              <a:gd name="T27" fmla="*/ 136 h 176"/>
              <a:gd name="T28" fmla="*/ 24 w 176"/>
              <a:gd name="T29" fmla="*/ 128 h 176"/>
              <a:gd name="T30" fmla="*/ 88 w 176"/>
              <a:gd name="T31" fmla="*/ 144 h 176"/>
              <a:gd name="T32" fmla="*/ 80 w 176"/>
              <a:gd name="T33" fmla="*/ 152 h 176"/>
              <a:gd name="T34" fmla="*/ 88 w 176"/>
              <a:gd name="T35" fmla="*/ 160 h 176"/>
              <a:gd name="T36" fmla="*/ 96 w 176"/>
              <a:gd name="T37" fmla="*/ 152 h 176"/>
              <a:gd name="T38" fmla="*/ 88 w 176"/>
              <a:gd name="T39" fmla="*/ 144 h 176"/>
              <a:gd name="T40" fmla="*/ 128 w 176"/>
              <a:gd name="T41" fmla="*/ 128 h 176"/>
              <a:gd name="T42" fmla="*/ 120 w 176"/>
              <a:gd name="T43" fmla="*/ 120 h 176"/>
              <a:gd name="T44" fmla="*/ 112 w 176"/>
              <a:gd name="T45" fmla="*/ 128 h 176"/>
              <a:gd name="T46" fmla="*/ 120 w 176"/>
              <a:gd name="T47" fmla="*/ 136 h 176"/>
              <a:gd name="T48" fmla="*/ 128 w 176"/>
              <a:gd name="T49" fmla="*/ 128 h 176"/>
              <a:gd name="T50" fmla="*/ 152 w 176"/>
              <a:gd name="T51" fmla="*/ 41 h 176"/>
              <a:gd name="T52" fmla="*/ 152 w 176"/>
              <a:gd name="T53" fmla="*/ 40 h 176"/>
              <a:gd name="T54" fmla="*/ 128 w 176"/>
              <a:gd name="T55" fmla="*/ 16 h 176"/>
              <a:gd name="T56" fmla="*/ 112 w 176"/>
              <a:gd name="T57" fmla="*/ 22 h 176"/>
              <a:gd name="T58" fmla="*/ 72 w 176"/>
              <a:gd name="T59" fmla="*/ 0 h 176"/>
              <a:gd name="T60" fmla="*/ 25 w 176"/>
              <a:gd name="T61" fmla="*/ 41 h 176"/>
              <a:gd name="T62" fmla="*/ 0 w 176"/>
              <a:gd name="T63" fmla="*/ 72 h 176"/>
              <a:gd name="T64" fmla="*/ 32 w 176"/>
              <a:gd name="T65" fmla="*/ 104 h 176"/>
              <a:gd name="T66" fmla="*/ 144 w 176"/>
              <a:gd name="T67" fmla="*/ 104 h 176"/>
              <a:gd name="T68" fmla="*/ 176 w 176"/>
              <a:gd name="T69" fmla="*/ 72 h 176"/>
              <a:gd name="T70" fmla="*/ 152 w 176"/>
              <a:gd name="T71" fmla="*/ 41 h 176"/>
              <a:gd name="T72" fmla="*/ 144 w 176"/>
              <a:gd name="T73" fmla="*/ 96 h 176"/>
              <a:gd name="T74" fmla="*/ 32 w 176"/>
              <a:gd name="T75" fmla="*/ 96 h 176"/>
              <a:gd name="T76" fmla="*/ 8 w 176"/>
              <a:gd name="T77" fmla="*/ 72 h 176"/>
              <a:gd name="T78" fmla="*/ 26 w 176"/>
              <a:gd name="T79" fmla="*/ 49 h 176"/>
              <a:gd name="T80" fmla="*/ 32 w 176"/>
              <a:gd name="T81" fmla="*/ 42 h 176"/>
              <a:gd name="T82" fmla="*/ 72 w 176"/>
              <a:gd name="T83" fmla="*/ 8 h 176"/>
              <a:gd name="T84" fmla="*/ 102 w 176"/>
              <a:gd name="T85" fmla="*/ 22 h 176"/>
              <a:gd name="T86" fmla="*/ 111 w 176"/>
              <a:gd name="T87" fmla="*/ 30 h 176"/>
              <a:gd name="T88" fmla="*/ 112 w 176"/>
              <a:gd name="T89" fmla="*/ 30 h 176"/>
              <a:gd name="T90" fmla="*/ 117 w 176"/>
              <a:gd name="T91" fmla="*/ 28 h 176"/>
              <a:gd name="T92" fmla="*/ 128 w 176"/>
              <a:gd name="T93" fmla="*/ 24 h 176"/>
              <a:gd name="T94" fmla="*/ 144 w 176"/>
              <a:gd name="T95" fmla="*/ 40 h 176"/>
              <a:gd name="T96" fmla="*/ 144 w 176"/>
              <a:gd name="T97" fmla="*/ 41 h 176"/>
              <a:gd name="T98" fmla="*/ 150 w 176"/>
              <a:gd name="T99" fmla="*/ 49 h 176"/>
              <a:gd name="T100" fmla="*/ 168 w 176"/>
              <a:gd name="T101" fmla="*/ 72 h 176"/>
              <a:gd name="T102" fmla="*/ 144 w 176"/>
              <a:gd name="T103" fmla="*/ 96 h 176"/>
              <a:gd name="T104" fmla="*/ 152 w 176"/>
              <a:gd name="T105" fmla="*/ 136 h 176"/>
              <a:gd name="T106" fmla="*/ 144 w 176"/>
              <a:gd name="T107" fmla="*/ 144 h 176"/>
              <a:gd name="T108" fmla="*/ 152 w 176"/>
              <a:gd name="T109" fmla="*/ 152 h 176"/>
              <a:gd name="T110" fmla="*/ 160 w 176"/>
              <a:gd name="T111" fmla="*/ 144 h 176"/>
              <a:gd name="T112" fmla="*/ 152 w 176"/>
              <a:gd name="T113" fmla="*/ 136 h 176"/>
              <a:gd name="T114" fmla="*/ 128 w 176"/>
              <a:gd name="T115" fmla="*/ 160 h 176"/>
              <a:gd name="T116" fmla="*/ 120 w 176"/>
              <a:gd name="T117" fmla="*/ 168 h 176"/>
              <a:gd name="T118" fmla="*/ 128 w 176"/>
              <a:gd name="T119" fmla="*/ 176 h 176"/>
              <a:gd name="T120" fmla="*/ 136 w 176"/>
              <a:gd name="T121" fmla="*/ 168 h 176"/>
              <a:gd name="T122" fmla="*/ 128 w 176"/>
              <a:gd name="T123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6" h="176">
                <a:moveTo>
                  <a:pt x="64" y="112"/>
                </a:moveTo>
                <a:cubicBezTo>
                  <a:pt x="60" y="112"/>
                  <a:pt x="56" y="116"/>
                  <a:pt x="56" y="120"/>
                </a:cubicBezTo>
                <a:cubicBezTo>
                  <a:pt x="56" y="124"/>
                  <a:pt x="60" y="128"/>
                  <a:pt x="64" y="128"/>
                </a:cubicBezTo>
                <a:cubicBezTo>
                  <a:pt x="68" y="128"/>
                  <a:pt x="72" y="124"/>
                  <a:pt x="72" y="120"/>
                </a:cubicBezTo>
                <a:cubicBezTo>
                  <a:pt x="72" y="116"/>
                  <a:pt x="68" y="112"/>
                  <a:pt x="64" y="112"/>
                </a:cubicBezTo>
                <a:moveTo>
                  <a:pt x="40" y="152"/>
                </a:moveTo>
                <a:cubicBezTo>
                  <a:pt x="36" y="152"/>
                  <a:pt x="32" y="156"/>
                  <a:pt x="32" y="160"/>
                </a:cubicBezTo>
                <a:cubicBezTo>
                  <a:pt x="32" y="164"/>
                  <a:pt x="36" y="168"/>
                  <a:pt x="40" y="168"/>
                </a:cubicBezTo>
                <a:cubicBezTo>
                  <a:pt x="44" y="168"/>
                  <a:pt x="48" y="164"/>
                  <a:pt x="48" y="160"/>
                </a:cubicBezTo>
                <a:cubicBezTo>
                  <a:pt x="48" y="156"/>
                  <a:pt x="44" y="152"/>
                  <a:pt x="40" y="152"/>
                </a:cubicBezTo>
                <a:moveTo>
                  <a:pt x="24" y="128"/>
                </a:moveTo>
                <a:cubicBezTo>
                  <a:pt x="20" y="128"/>
                  <a:pt x="16" y="132"/>
                  <a:pt x="16" y="136"/>
                </a:cubicBezTo>
                <a:cubicBezTo>
                  <a:pt x="16" y="140"/>
                  <a:pt x="20" y="144"/>
                  <a:pt x="24" y="144"/>
                </a:cubicBezTo>
                <a:cubicBezTo>
                  <a:pt x="28" y="144"/>
                  <a:pt x="32" y="140"/>
                  <a:pt x="32" y="136"/>
                </a:cubicBezTo>
                <a:cubicBezTo>
                  <a:pt x="32" y="132"/>
                  <a:pt x="28" y="128"/>
                  <a:pt x="24" y="128"/>
                </a:cubicBezTo>
                <a:moveTo>
                  <a:pt x="88" y="144"/>
                </a:moveTo>
                <a:cubicBezTo>
                  <a:pt x="84" y="144"/>
                  <a:pt x="80" y="148"/>
                  <a:pt x="80" y="152"/>
                </a:cubicBezTo>
                <a:cubicBezTo>
                  <a:pt x="80" y="156"/>
                  <a:pt x="84" y="160"/>
                  <a:pt x="88" y="160"/>
                </a:cubicBezTo>
                <a:cubicBezTo>
                  <a:pt x="92" y="160"/>
                  <a:pt x="96" y="156"/>
                  <a:pt x="96" y="152"/>
                </a:cubicBezTo>
                <a:cubicBezTo>
                  <a:pt x="96" y="148"/>
                  <a:pt x="92" y="144"/>
                  <a:pt x="88" y="144"/>
                </a:cubicBezTo>
                <a:moveTo>
                  <a:pt x="128" y="128"/>
                </a:moveTo>
                <a:cubicBezTo>
                  <a:pt x="128" y="124"/>
                  <a:pt x="124" y="120"/>
                  <a:pt x="120" y="120"/>
                </a:cubicBezTo>
                <a:cubicBezTo>
                  <a:pt x="116" y="120"/>
                  <a:pt x="112" y="124"/>
                  <a:pt x="112" y="128"/>
                </a:cubicBezTo>
                <a:cubicBezTo>
                  <a:pt x="112" y="132"/>
                  <a:pt x="116" y="136"/>
                  <a:pt x="120" y="136"/>
                </a:cubicBezTo>
                <a:cubicBezTo>
                  <a:pt x="124" y="136"/>
                  <a:pt x="128" y="132"/>
                  <a:pt x="128" y="128"/>
                </a:cubicBezTo>
                <a:moveTo>
                  <a:pt x="152" y="41"/>
                </a:moveTo>
                <a:cubicBezTo>
                  <a:pt x="152" y="41"/>
                  <a:pt x="152" y="40"/>
                  <a:pt x="152" y="40"/>
                </a:cubicBezTo>
                <a:cubicBezTo>
                  <a:pt x="152" y="27"/>
                  <a:pt x="141" y="16"/>
                  <a:pt x="128" y="16"/>
                </a:cubicBezTo>
                <a:cubicBezTo>
                  <a:pt x="122" y="16"/>
                  <a:pt x="116" y="18"/>
                  <a:pt x="112" y="22"/>
                </a:cubicBezTo>
                <a:cubicBezTo>
                  <a:pt x="104" y="9"/>
                  <a:pt x="89" y="0"/>
                  <a:pt x="72" y="0"/>
                </a:cubicBezTo>
                <a:cubicBezTo>
                  <a:pt x="48" y="0"/>
                  <a:pt x="28" y="18"/>
                  <a:pt x="25" y="41"/>
                </a:cubicBezTo>
                <a:cubicBezTo>
                  <a:pt x="10" y="44"/>
                  <a:pt x="0" y="57"/>
                  <a:pt x="0" y="72"/>
                </a:cubicBezTo>
                <a:cubicBezTo>
                  <a:pt x="0" y="90"/>
                  <a:pt x="14" y="104"/>
                  <a:pt x="32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62" y="104"/>
                  <a:pt x="176" y="90"/>
                  <a:pt x="176" y="72"/>
                </a:cubicBezTo>
                <a:cubicBezTo>
                  <a:pt x="176" y="57"/>
                  <a:pt x="166" y="45"/>
                  <a:pt x="152" y="41"/>
                </a:cubicBezTo>
                <a:moveTo>
                  <a:pt x="144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19" y="96"/>
                  <a:pt x="8" y="85"/>
                  <a:pt x="8" y="72"/>
                </a:cubicBezTo>
                <a:cubicBezTo>
                  <a:pt x="8" y="61"/>
                  <a:pt x="16" y="51"/>
                  <a:pt x="26" y="49"/>
                </a:cubicBezTo>
                <a:cubicBezTo>
                  <a:pt x="30" y="48"/>
                  <a:pt x="32" y="45"/>
                  <a:pt x="32" y="42"/>
                </a:cubicBezTo>
                <a:cubicBezTo>
                  <a:pt x="35" y="23"/>
                  <a:pt x="52" y="8"/>
                  <a:pt x="72" y="8"/>
                </a:cubicBezTo>
                <a:cubicBezTo>
                  <a:pt x="86" y="8"/>
                  <a:pt x="94" y="11"/>
                  <a:pt x="102" y="22"/>
                </a:cubicBezTo>
                <a:cubicBezTo>
                  <a:pt x="103" y="24"/>
                  <a:pt x="109" y="30"/>
                  <a:pt x="111" y="30"/>
                </a:cubicBezTo>
                <a:cubicBezTo>
                  <a:pt x="111" y="30"/>
                  <a:pt x="112" y="30"/>
                  <a:pt x="112" y="30"/>
                </a:cubicBezTo>
                <a:cubicBezTo>
                  <a:pt x="114" y="30"/>
                  <a:pt x="116" y="29"/>
                  <a:pt x="117" y="28"/>
                </a:cubicBezTo>
                <a:cubicBezTo>
                  <a:pt x="120" y="25"/>
                  <a:pt x="124" y="24"/>
                  <a:pt x="128" y="24"/>
                </a:cubicBezTo>
                <a:cubicBezTo>
                  <a:pt x="137" y="24"/>
                  <a:pt x="144" y="31"/>
                  <a:pt x="144" y="40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4"/>
                  <a:pt x="146" y="48"/>
                  <a:pt x="150" y="49"/>
                </a:cubicBezTo>
                <a:cubicBezTo>
                  <a:pt x="161" y="52"/>
                  <a:pt x="168" y="61"/>
                  <a:pt x="168" y="72"/>
                </a:cubicBezTo>
                <a:cubicBezTo>
                  <a:pt x="168" y="85"/>
                  <a:pt x="157" y="96"/>
                  <a:pt x="144" y="96"/>
                </a:cubicBezTo>
                <a:moveTo>
                  <a:pt x="152" y="136"/>
                </a:moveTo>
                <a:cubicBezTo>
                  <a:pt x="148" y="136"/>
                  <a:pt x="144" y="140"/>
                  <a:pt x="144" y="144"/>
                </a:cubicBezTo>
                <a:cubicBezTo>
                  <a:pt x="144" y="148"/>
                  <a:pt x="148" y="152"/>
                  <a:pt x="152" y="152"/>
                </a:cubicBezTo>
                <a:cubicBezTo>
                  <a:pt x="156" y="152"/>
                  <a:pt x="160" y="148"/>
                  <a:pt x="160" y="144"/>
                </a:cubicBezTo>
                <a:cubicBezTo>
                  <a:pt x="160" y="140"/>
                  <a:pt x="156" y="136"/>
                  <a:pt x="152" y="136"/>
                </a:cubicBezTo>
                <a:moveTo>
                  <a:pt x="128" y="160"/>
                </a:moveTo>
                <a:cubicBezTo>
                  <a:pt x="124" y="160"/>
                  <a:pt x="120" y="164"/>
                  <a:pt x="120" y="168"/>
                </a:cubicBezTo>
                <a:cubicBezTo>
                  <a:pt x="120" y="172"/>
                  <a:pt x="124" y="176"/>
                  <a:pt x="128" y="176"/>
                </a:cubicBezTo>
                <a:cubicBezTo>
                  <a:pt x="132" y="176"/>
                  <a:pt x="136" y="172"/>
                  <a:pt x="136" y="168"/>
                </a:cubicBezTo>
                <a:cubicBezTo>
                  <a:pt x="136" y="164"/>
                  <a:pt x="132" y="160"/>
                  <a:pt x="128" y="16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1"/>
          <p:cNvSpPr>
            <a:spLocks noEditPoints="1"/>
          </p:cNvSpPr>
          <p:nvPr/>
        </p:nvSpPr>
        <p:spPr bwMode="auto">
          <a:xfrm>
            <a:off x="7835900" y="3175001"/>
            <a:ext cx="635000" cy="635000"/>
          </a:xfrm>
          <a:custGeom>
            <a:avLst/>
            <a:gdLst>
              <a:gd name="T0" fmla="*/ 96 w 176"/>
              <a:gd name="T1" fmla="*/ 124 h 176"/>
              <a:gd name="T2" fmla="*/ 92 w 176"/>
              <a:gd name="T3" fmla="*/ 120 h 176"/>
              <a:gd name="T4" fmla="*/ 89 w 176"/>
              <a:gd name="T5" fmla="*/ 121 h 176"/>
              <a:gd name="T6" fmla="*/ 65 w 176"/>
              <a:gd name="T7" fmla="*/ 145 h 176"/>
              <a:gd name="T8" fmla="*/ 64 w 176"/>
              <a:gd name="T9" fmla="*/ 148 h 176"/>
              <a:gd name="T10" fmla="*/ 68 w 176"/>
              <a:gd name="T11" fmla="*/ 152 h 176"/>
              <a:gd name="T12" fmla="*/ 82 w 176"/>
              <a:gd name="T13" fmla="*/ 152 h 176"/>
              <a:gd name="T14" fmla="*/ 65 w 176"/>
              <a:gd name="T15" fmla="*/ 169 h 176"/>
              <a:gd name="T16" fmla="*/ 64 w 176"/>
              <a:gd name="T17" fmla="*/ 172 h 176"/>
              <a:gd name="T18" fmla="*/ 68 w 176"/>
              <a:gd name="T19" fmla="*/ 176 h 176"/>
              <a:gd name="T20" fmla="*/ 71 w 176"/>
              <a:gd name="T21" fmla="*/ 175 h 176"/>
              <a:gd name="T22" fmla="*/ 95 w 176"/>
              <a:gd name="T23" fmla="*/ 151 h 176"/>
              <a:gd name="T24" fmla="*/ 96 w 176"/>
              <a:gd name="T25" fmla="*/ 148 h 176"/>
              <a:gd name="T26" fmla="*/ 92 w 176"/>
              <a:gd name="T27" fmla="*/ 144 h 176"/>
              <a:gd name="T28" fmla="*/ 92 w 176"/>
              <a:gd name="T29" fmla="*/ 144 h 176"/>
              <a:gd name="T30" fmla="*/ 78 w 176"/>
              <a:gd name="T31" fmla="*/ 144 h 176"/>
              <a:gd name="T32" fmla="*/ 95 w 176"/>
              <a:gd name="T33" fmla="*/ 127 h 176"/>
              <a:gd name="T34" fmla="*/ 96 w 176"/>
              <a:gd name="T35" fmla="*/ 124 h 176"/>
              <a:gd name="T36" fmla="*/ 52 w 176"/>
              <a:gd name="T37" fmla="*/ 128 h 176"/>
              <a:gd name="T38" fmla="*/ 49 w 176"/>
              <a:gd name="T39" fmla="*/ 129 h 176"/>
              <a:gd name="T40" fmla="*/ 25 w 176"/>
              <a:gd name="T41" fmla="*/ 153 h 176"/>
              <a:gd name="T42" fmla="*/ 24 w 176"/>
              <a:gd name="T43" fmla="*/ 156 h 176"/>
              <a:gd name="T44" fmla="*/ 28 w 176"/>
              <a:gd name="T45" fmla="*/ 160 h 176"/>
              <a:gd name="T46" fmla="*/ 31 w 176"/>
              <a:gd name="T47" fmla="*/ 159 h 176"/>
              <a:gd name="T48" fmla="*/ 55 w 176"/>
              <a:gd name="T49" fmla="*/ 135 h 176"/>
              <a:gd name="T50" fmla="*/ 56 w 176"/>
              <a:gd name="T51" fmla="*/ 132 h 176"/>
              <a:gd name="T52" fmla="*/ 52 w 176"/>
              <a:gd name="T53" fmla="*/ 128 h 176"/>
              <a:gd name="T54" fmla="*/ 152 w 176"/>
              <a:gd name="T55" fmla="*/ 41 h 176"/>
              <a:gd name="T56" fmla="*/ 152 w 176"/>
              <a:gd name="T57" fmla="*/ 40 h 176"/>
              <a:gd name="T58" fmla="*/ 128 w 176"/>
              <a:gd name="T59" fmla="*/ 16 h 176"/>
              <a:gd name="T60" fmla="*/ 112 w 176"/>
              <a:gd name="T61" fmla="*/ 22 h 176"/>
              <a:gd name="T62" fmla="*/ 72 w 176"/>
              <a:gd name="T63" fmla="*/ 0 h 176"/>
              <a:gd name="T64" fmla="*/ 25 w 176"/>
              <a:gd name="T65" fmla="*/ 41 h 176"/>
              <a:gd name="T66" fmla="*/ 0 w 176"/>
              <a:gd name="T67" fmla="*/ 72 h 176"/>
              <a:gd name="T68" fmla="*/ 32 w 176"/>
              <a:gd name="T69" fmla="*/ 104 h 176"/>
              <a:gd name="T70" fmla="*/ 144 w 176"/>
              <a:gd name="T71" fmla="*/ 104 h 176"/>
              <a:gd name="T72" fmla="*/ 176 w 176"/>
              <a:gd name="T73" fmla="*/ 72 h 176"/>
              <a:gd name="T74" fmla="*/ 152 w 176"/>
              <a:gd name="T75" fmla="*/ 41 h 176"/>
              <a:gd name="T76" fmla="*/ 144 w 176"/>
              <a:gd name="T77" fmla="*/ 96 h 176"/>
              <a:gd name="T78" fmla="*/ 32 w 176"/>
              <a:gd name="T79" fmla="*/ 96 h 176"/>
              <a:gd name="T80" fmla="*/ 8 w 176"/>
              <a:gd name="T81" fmla="*/ 72 h 176"/>
              <a:gd name="T82" fmla="*/ 26 w 176"/>
              <a:gd name="T83" fmla="*/ 49 h 176"/>
              <a:gd name="T84" fmla="*/ 32 w 176"/>
              <a:gd name="T85" fmla="*/ 42 h 176"/>
              <a:gd name="T86" fmla="*/ 72 w 176"/>
              <a:gd name="T87" fmla="*/ 8 h 176"/>
              <a:gd name="T88" fmla="*/ 102 w 176"/>
              <a:gd name="T89" fmla="*/ 22 h 176"/>
              <a:gd name="T90" fmla="*/ 111 w 176"/>
              <a:gd name="T91" fmla="*/ 30 h 176"/>
              <a:gd name="T92" fmla="*/ 112 w 176"/>
              <a:gd name="T93" fmla="*/ 30 h 176"/>
              <a:gd name="T94" fmla="*/ 117 w 176"/>
              <a:gd name="T95" fmla="*/ 28 h 176"/>
              <a:gd name="T96" fmla="*/ 128 w 176"/>
              <a:gd name="T97" fmla="*/ 24 h 176"/>
              <a:gd name="T98" fmla="*/ 144 w 176"/>
              <a:gd name="T99" fmla="*/ 40 h 176"/>
              <a:gd name="T100" fmla="*/ 144 w 176"/>
              <a:gd name="T101" fmla="*/ 41 h 176"/>
              <a:gd name="T102" fmla="*/ 150 w 176"/>
              <a:gd name="T103" fmla="*/ 49 h 176"/>
              <a:gd name="T104" fmla="*/ 168 w 176"/>
              <a:gd name="T105" fmla="*/ 72 h 176"/>
              <a:gd name="T106" fmla="*/ 144 w 176"/>
              <a:gd name="T107" fmla="*/ 96 h 176"/>
              <a:gd name="T108" fmla="*/ 136 w 176"/>
              <a:gd name="T109" fmla="*/ 128 h 176"/>
              <a:gd name="T110" fmla="*/ 133 w 176"/>
              <a:gd name="T111" fmla="*/ 129 h 176"/>
              <a:gd name="T112" fmla="*/ 109 w 176"/>
              <a:gd name="T113" fmla="*/ 153 h 176"/>
              <a:gd name="T114" fmla="*/ 108 w 176"/>
              <a:gd name="T115" fmla="*/ 156 h 176"/>
              <a:gd name="T116" fmla="*/ 112 w 176"/>
              <a:gd name="T117" fmla="*/ 160 h 176"/>
              <a:gd name="T118" fmla="*/ 115 w 176"/>
              <a:gd name="T119" fmla="*/ 159 h 176"/>
              <a:gd name="T120" fmla="*/ 139 w 176"/>
              <a:gd name="T121" fmla="*/ 135 h 176"/>
              <a:gd name="T122" fmla="*/ 140 w 176"/>
              <a:gd name="T123" fmla="*/ 132 h 176"/>
              <a:gd name="T124" fmla="*/ 136 w 176"/>
              <a:gd name="T12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6" h="176">
                <a:moveTo>
                  <a:pt x="96" y="124"/>
                </a:moveTo>
                <a:cubicBezTo>
                  <a:pt x="96" y="122"/>
                  <a:pt x="94" y="120"/>
                  <a:pt x="92" y="120"/>
                </a:cubicBezTo>
                <a:cubicBezTo>
                  <a:pt x="91" y="120"/>
                  <a:pt x="90" y="120"/>
                  <a:pt x="89" y="121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4" y="146"/>
                  <a:pt x="64" y="147"/>
                  <a:pt x="64" y="148"/>
                </a:cubicBezTo>
                <a:cubicBezTo>
                  <a:pt x="64" y="150"/>
                  <a:pt x="66" y="152"/>
                  <a:pt x="68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65" y="169"/>
                  <a:pt x="65" y="169"/>
                  <a:pt x="65" y="169"/>
                </a:cubicBezTo>
                <a:cubicBezTo>
                  <a:pt x="64" y="170"/>
                  <a:pt x="64" y="171"/>
                  <a:pt x="64" y="172"/>
                </a:cubicBezTo>
                <a:cubicBezTo>
                  <a:pt x="64" y="174"/>
                  <a:pt x="66" y="176"/>
                  <a:pt x="68" y="176"/>
                </a:cubicBezTo>
                <a:cubicBezTo>
                  <a:pt x="69" y="176"/>
                  <a:pt x="70" y="176"/>
                  <a:pt x="71" y="175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6" y="150"/>
                  <a:pt x="96" y="149"/>
                  <a:pt x="96" y="148"/>
                </a:cubicBezTo>
                <a:cubicBezTo>
                  <a:pt x="96" y="146"/>
                  <a:pt x="94" y="144"/>
                  <a:pt x="92" y="144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6" y="126"/>
                  <a:pt x="96" y="125"/>
                  <a:pt x="96" y="124"/>
                </a:cubicBezTo>
                <a:moveTo>
                  <a:pt x="52" y="128"/>
                </a:moveTo>
                <a:cubicBezTo>
                  <a:pt x="51" y="128"/>
                  <a:pt x="50" y="128"/>
                  <a:pt x="49" y="129"/>
                </a:cubicBezTo>
                <a:cubicBezTo>
                  <a:pt x="25" y="153"/>
                  <a:pt x="25" y="153"/>
                  <a:pt x="25" y="153"/>
                </a:cubicBezTo>
                <a:cubicBezTo>
                  <a:pt x="24" y="154"/>
                  <a:pt x="24" y="155"/>
                  <a:pt x="24" y="156"/>
                </a:cubicBezTo>
                <a:cubicBezTo>
                  <a:pt x="24" y="158"/>
                  <a:pt x="26" y="160"/>
                  <a:pt x="28" y="160"/>
                </a:cubicBezTo>
                <a:cubicBezTo>
                  <a:pt x="29" y="160"/>
                  <a:pt x="30" y="160"/>
                  <a:pt x="31" y="159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56" y="134"/>
                  <a:pt x="56" y="133"/>
                  <a:pt x="56" y="132"/>
                </a:cubicBezTo>
                <a:cubicBezTo>
                  <a:pt x="56" y="130"/>
                  <a:pt x="54" y="128"/>
                  <a:pt x="52" y="128"/>
                </a:cubicBezTo>
                <a:moveTo>
                  <a:pt x="152" y="41"/>
                </a:moveTo>
                <a:cubicBezTo>
                  <a:pt x="152" y="41"/>
                  <a:pt x="152" y="40"/>
                  <a:pt x="152" y="40"/>
                </a:cubicBezTo>
                <a:cubicBezTo>
                  <a:pt x="152" y="27"/>
                  <a:pt x="141" y="16"/>
                  <a:pt x="128" y="16"/>
                </a:cubicBezTo>
                <a:cubicBezTo>
                  <a:pt x="122" y="16"/>
                  <a:pt x="116" y="18"/>
                  <a:pt x="112" y="22"/>
                </a:cubicBezTo>
                <a:cubicBezTo>
                  <a:pt x="104" y="9"/>
                  <a:pt x="89" y="0"/>
                  <a:pt x="72" y="0"/>
                </a:cubicBezTo>
                <a:cubicBezTo>
                  <a:pt x="48" y="0"/>
                  <a:pt x="28" y="18"/>
                  <a:pt x="25" y="41"/>
                </a:cubicBezTo>
                <a:cubicBezTo>
                  <a:pt x="10" y="44"/>
                  <a:pt x="0" y="57"/>
                  <a:pt x="0" y="72"/>
                </a:cubicBezTo>
                <a:cubicBezTo>
                  <a:pt x="0" y="90"/>
                  <a:pt x="14" y="104"/>
                  <a:pt x="32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62" y="104"/>
                  <a:pt x="176" y="90"/>
                  <a:pt x="176" y="72"/>
                </a:cubicBezTo>
                <a:cubicBezTo>
                  <a:pt x="176" y="57"/>
                  <a:pt x="166" y="45"/>
                  <a:pt x="152" y="41"/>
                </a:cubicBezTo>
                <a:moveTo>
                  <a:pt x="144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19" y="96"/>
                  <a:pt x="8" y="85"/>
                  <a:pt x="8" y="72"/>
                </a:cubicBezTo>
                <a:cubicBezTo>
                  <a:pt x="8" y="61"/>
                  <a:pt x="16" y="51"/>
                  <a:pt x="26" y="49"/>
                </a:cubicBezTo>
                <a:cubicBezTo>
                  <a:pt x="30" y="48"/>
                  <a:pt x="32" y="45"/>
                  <a:pt x="32" y="42"/>
                </a:cubicBezTo>
                <a:cubicBezTo>
                  <a:pt x="35" y="23"/>
                  <a:pt x="52" y="8"/>
                  <a:pt x="72" y="8"/>
                </a:cubicBezTo>
                <a:cubicBezTo>
                  <a:pt x="86" y="8"/>
                  <a:pt x="94" y="11"/>
                  <a:pt x="102" y="22"/>
                </a:cubicBezTo>
                <a:cubicBezTo>
                  <a:pt x="103" y="24"/>
                  <a:pt x="109" y="30"/>
                  <a:pt x="111" y="30"/>
                </a:cubicBezTo>
                <a:cubicBezTo>
                  <a:pt x="111" y="30"/>
                  <a:pt x="112" y="30"/>
                  <a:pt x="112" y="30"/>
                </a:cubicBezTo>
                <a:cubicBezTo>
                  <a:pt x="114" y="30"/>
                  <a:pt x="116" y="29"/>
                  <a:pt x="117" y="28"/>
                </a:cubicBezTo>
                <a:cubicBezTo>
                  <a:pt x="120" y="25"/>
                  <a:pt x="124" y="24"/>
                  <a:pt x="128" y="24"/>
                </a:cubicBezTo>
                <a:cubicBezTo>
                  <a:pt x="137" y="24"/>
                  <a:pt x="144" y="31"/>
                  <a:pt x="144" y="40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4"/>
                  <a:pt x="146" y="48"/>
                  <a:pt x="150" y="49"/>
                </a:cubicBezTo>
                <a:cubicBezTo>
                  <a:pt x="161" y="52"/>
                  <a:pt x="168" y="61"/>
                  <a:pt x="168" y="72"/>
                </a:cubicBezTo>
                <a:cubicBezTo>
                  <a:pt x="168" y="85"/>
                  <a:pt x="157" y="96"/>
                  <a:pt x="144" y="96"/>
                </a:cubicBezTo>
                <a:moveTo>
                  <a:pt x="136" y="128"/>
                </a:moveTo>
                <a:cubicBezTo>
                  <a:pt x="135" y="128"/>
                  <a:pt x="134" y="128"/>
                  <a:pt x="133" y="129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08" y="154"/>
                  <a:pt x="108" y="155"/>
                  <a:pt x="108" y="156"/>
                </a:cubicBezTo>
                <a:cubicBezTo>
                  <a:pt x="108" y="158"/>
                  <a:pt x="110" y="160"/>
                  <a:pt x="112" y="160"/>
                </a:cubicBezTo>
                <a:cubicBezTo>
                  <a:pt x="113" y="160"/>
                  <a:pt x="114" y="160"/>
                  <a:pt x="115" y="159"/>
                </a:cubicBezTo>
                <a:cubicBezTo>
                  <a:pt x="139" y="135"/>
                  <a:pt x="139" y="135"/>
                  <a:pt x="139" y="135"/>
                </a:cubicBezTo>
                <a:cubicBezTo>
                  <a:pt x="140" y="134"/>
                  <a:pt x="140" y="133"/>
                  <a:pt x="140" y="132"/>
                </a:cubicBezTo>
                <a:cubicBezTo>
                  <a:pt x="140" y="130"/>
                  <a:pt x="138" y="128"/>
                  <a:pt x="136" y="12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2"/>
          <p:cNvSpPr>
            <a:spLocks noEditPoints="1"/>
          </p:cNvSpPr>
          <p:nvPr/>
        </p:nvSpPr>
        <p:spPr bwMode="auto">
          <a:xfrm>
            <a:off x="9047163" y="3175001"/>
            <a:ext cx="635000" cy="635000"/>
          </a:xfrm>
          <a:custGeom>
            <a:avLst/>
            <a:gdLst>
              <a:gd name="T0" fmla="*/ 96 w 176"/>
              <a:gd name="T1" fmla="*/ 124 h 176"/>
              <a:gd name="T2" fmla="*/ 92 w 176"/>
              <a:gd name="T3" fmla="*/ 120 h 176"/>
              <a:gd name="T4" fmla="*/ 89 w 176"/>
              <a:gd name="T5" fmla="*/ 121 h 176"/>
              <a:gd name="T6" fmla="*/ 65 w 176"/>
              <a:gd name="T7" fmla="*/ 145 h 176"/>
              <a:gd name="T8" fmla="*/ 64 w 176"/>
              <a:gd name="T9" fmla="*/ 148 h 176"/>
              <a:gd name="T10" fmla="*/ 68 w 176"/>
              <a:gd name="T11" fmla="*/ 152 h 176"/>
              <a:gd name="T12" fmla="*/ 82 w 176"/>
              <a:gd name="T13" fmla="*/ 152 h 176"/>
              <a:gd name="T14" fmla="*/ 65 w 176"/>
              <a:gd name="T15" fmla="*/ 169 h 176"/>
              <a:gd name="T16" fmla="*/ 64 w 176"/>
              <a:gd name="T17" fmla="*/ 172 h 176"/>
              <a:gd name="T18" fmla="*/ 68 w 176"/>
              <a:gd name="T19" fmla="*/ 176 h 176"/>
              <a:gd name="T20" fmla="*/ 71 w 176"/>
              <a:gd name="T21" fmla="*/ 175 h 176"/>
              <a:gd name="T22" fmla="*/ 95 w 176"/>
              <a:gd name="T23" fmla="*/ 151 h 176"/>
              <a:gd name="T24" fmla="*/ 96 w 176"/>
              <a:gd name="T25" fmla="*/ 148 h 176"/>
              <a:gd name="T26" fmla="*/ 92 w 176"/>
              <a:gd name="T27" fmla="*/ 144 h 176"/>
              <a:gd name="T28" fmla="*/ 92 w 176"/>
              <a:gd name="T29" fmla="*/ 144 h 176"/>
              <a:gd name="T30" fmla="*/ 78 w 176"/>
              <a:gd name="T31" fmla="*/ 144 h 176"/>
              <a:gd name="T32" fmla="*/ 95 w 176"/>
              <a:gd name="T33" fmla="*/ 127 h 176"/>
              <a:gd name="T34" fmla="*/ 96 w 176"/>
              <a:gd name="T35" fmla="*/ 124 h 176"/>
              <a:gd name="T36" fmla="*/ 152 w 176"/>
              <a:gd name="T37" fmla="*/ 41 h 176"/>
              <a:gd name="T38" fmla="*/ 152 w 176"/>
              <a:gd name="T39" fmla="*/ 40 h 176"/>
              <a:gd name="T40" fmla="*/ 128 w 176"/>
              <a:gd name="T41" fmla="*/ 16 h 176"/>
              <a:gd name="T42" fmla="*/ 112 w 176"/>
              <a:gd name="T43" fmla="*/ 22 h 176"/>
              <a:gd name="T44" fmla="*/ 72 w 176"/>
              <a:gd name="T45" fmla="*/ 0 h 176"/>
              <a:gd name="T46" fmla="*/ 25 w 176"/>
              <a:gd name="T47" fmla="*/ 41 h 176"/>
              <a:gd name="T48" fmla="*/ 0 w 176"/>
              <a:gd name="T49" fmla="*/ 72 h 176"/>
              <a:gd name="T50" fmla="*/ 32 w 176"/>
              <a:gd name="T51" fmla="*/ 104 h 176"/>
              <a:gd name="T52" fmla="*/ 144 w 176"/>
              <a:gd name="T53" fmla="*/ 104 h 176"/>
              <a:gd name="T54" fmla="*/ 176 w 176"/>
              <a:gd name="T55" fmla="*/ 72 h 176"/>
              <a:gd name="T56" fmla="*/ 152 w 176"/>
              <a:gd name="T57" fmla="*/ 41 h 176"/>
              <a:gd name="T58" fmla="*/ 144 w 176"/>
              <a:gd name="T59" fmla="*/ 96 h 176"/>
              <a:gd name="T60" fmla="*/ 32 w 176"/>
              <a:gd name="T61" fmla="*/ 96 h 176"/>
              <a:gd name="T62" fmla="*/ 8 w 176"/>
              <a:gd name="T63" fmla="*/ 72 h 176"/>
              <a:gd name="T64" fmla="*/ 26 w 176"/>
              <a:gd name="T65" fmla="*/ 49 h 176"/>
              <a:gd name="T66" fmla="*/ 32 w 176"/>
              <a:gd name="T67" fmla="*/ 42 h 176"/>
              <a:gd name="T68" fmla="*/ 72 w 176"/>
              <a:gd name="T69" fmla="*/ 8 h 176"/>
              <a:gd name="T70" fmla="*/ 102 w 176"/>
              <a:gd name="T71" fmla="*/ 22 h 176"/>
              <a:gd name="T72" fmla="*/ 111 w 176"/>
              <a:gd name="T73" fmla="*/ 30 h 176"/>
              <a:gd name="T74" fmla="*/ 112 w 176"/>
              <a:gd name="T75" fmla="*/ 30 h 176"/>
              <a:gd name="T76" fmla="*/ 117 w 176"/>
              <a:gd name="T77" fmla="*/ 28 h 176"/>
              <a:gd name="T78" fmla="*/ 128 w 176"/>
              <a:gd name="T79" fmla="*/ 24 h 176"/>
              <a:gd name="T80" fmla="*/ 144 w 176"/>
              <a:gd name="T81" fmla="*/ 40 h 176"/>
              <a:gd name="T82" fmla="*/ 144 w 176"/>
              <a:gd name="T83" fmla="*/ 41 h 176"/>
              <a:gd name="T84" fmla="*/ 150 w 176"/>
              <a:gd name="T85" fmla="*/ 49 h 176"/>
              <a:gd name="T86" fmla="*/ 168 w 176"/>
              <a:gd name="T87" fmla="*/ 72 h 176"/>
              <a:gd name="T88" fmla="*/ 144 w 176"/>
              <a:gd name="T89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" h="176">
                <a:moveTo>
                  <a:pt x="96" y="124"/>
                </a:moveTo>
                <a:cubicBezTo>
                  <a:pt x="96" y="122"/>
                  <a:pt x="94" y="120"/>
                  <a:pt x="92" y="120"/>
                </a:cubicBezTo>
                <a:cubicBezTo>
                  <a:pt x="91" y="120"/>
                  <a:pt x="90" y="120"/>
                  <a:pt x="89" y="121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4" y="146"/>
                  <a:pt x="64" y="147"/>
                  <a:pt x="64" y="148"/>
                </a:cubicBezTo>
                <a:cubicBezTo>
                  <a:pt x="64" y="150"/>
                  <a:pt x="66" y="152"/>
                  <a:pt x="68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65" y="169"/>
                  <a:pt x="65" y="169"/>
                  <a:pt x="65" y="169"/>
                </a:cubicBezTo>
                <a:cubicBezTo>
                  <a:pt x="64" y="170"/>
                  <a:pt x="64" y="171"/>
                  <a:pt x="64" y="172"/>
                </a:cubicBezTo>
                <a:cubicBezTo>
                  <a:pt x="64" y="174"/>
                  <a:pt x="66" y="176"/>
                  <a:pt x="68" y="176"/>
                </a:cubicBezTo>
                <a:cubicBezTo>
                  <a:pt x="69" y="176"/>
                  <a:pt x="70" y="176"/>
                  <a:pt x="71" y="175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6" y="150"/>
                  <a:pt x="96" y="149"/>
                  <a:pt x="96" y="148"/>
                </a:cubicBezTo>
                <a:cubicBezTo>
                  <a:pt x="96" y="146"/>
                  <a:pt x="94" y="144"/>
                  <a:pt x="92" y="144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6" y="126"/>
                  <a:pt x="96" y="125"/>
                  <a:pt x="96" y="124"/>
                </a:cubicBezTo>
                <a:moveTo>
                  <a:pt x="152" y="41"/>
                </a:moveTo>
                <a:cubicBezTo>
                  <a:pt x="152" y="41"/>
                  <a:pt x="152" y="40"/>
                  <a:pt x="152" y="40"/>
                </a:cubicBezTo>
                <a:cubicBezTo>
                  <a:pt x="152" y="27"/>
                  <a:pt x="141" y="16"/>
                  <a:pt x="128" y="16"/>
                </a:cubicBezTo>
                <a:cubicBezTo>
                  <a:pt x="122" y="16"/>
                  <a:pt x="116" y="18"/>
                  <a:pt x="112" y="22"/>
                </a:cubicBezTo>
                <a:cubicBezTo>
                  <a:pt x="104" y="9"/>
                  <a:pt x="89" y="0"/>
                  <a:pt x="72" y="0"/>
                </a:cubicBezTo>
                <a:cubicBezTo>
                  <a:pt x="48" y="0"/>
                  <a:pt x="28" y="18"/>
                  <a:pt x="25" y="41"/>
                </a:cubicBezTo>
                <a:cubicBezTo>
                  <a:pt x="10" y="44"/>
                  <a:pt x="0" y="57"/>
                  <a:pt x="0" y="72"/>
                </a:cubicBezTo>
                <a:cubicBezTo>
                  <a:pt x="0" y="90"/>
                  <a:pt x="14" y="104"/>
                  <a:pt x="32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62" y="104"/>
                  <a:pt x="176" y="90"/>
                  <a:pt x="176" y="72"/>
                </a:cubicBezTo>
                <a:cubicBezTo>
                  <a:pt x="176" y="57"/>
                  <a:pt x="166" y="45"/>
                  <a:pt x="152" y="41"/>
                </a:cubicBezTo>
                <a:moveTo>
                  <a:pt x="144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19" y="96"/>
                  <a:pt x="8" y="85"/>
                  <a:pt x="8" y="72"/>
                </a:cubicBezTo>
                <a:cubicBezTo>
                  <a:pt x="8" y="61"/>
                  <a:pt x="16" y="51"/>
                  <a:pt x="26" y="49"/>
                </a:cubicBezTo>
                <a:cubicBezTo>
                  <a:pt x="30" y="48"/>
                  <a:pt x="32" y="45"/>
                  <a:pt x="32" y="42"/>
                </a:cubicBezTo>
                <a:cubicBezTo>
                  <a:pt x="35" y="23"/>
                  <a:pt x="52" y="8"/>
                  <a:pt x="72" y="8"/>
                </a:cubicBezTo>
                <a:cubicBezTo>
                  <a:pt x="86" y="8"/>
                  <a:pt x="94" y="11"/>
                  <a:pt x="102" y="22"/>
                </a:cubicBezTo>
                <a:cubicBezTo>
                  <a:pt x="103" y="24"/>
                  <a:pt x="109" y="30"/>
                  <a:pt x="111" y="30"/>
                </a:cubicBezTo>
                <a:cubicBezTo>
                  <a:pt x="111" y="30"/>
                  <a:pt x="112" y="30"/>
                  <a:pt x="112" y="30"/>
                </a:cubicBezTo>
                <a:cubicBezTo>
                  <a:pt x="114" y="30"/>
                  <a:pt x="116" y="29"/>
                  <a:pt x="117" y="28"/>
                </a:cubicBezTo>
                <a:cubicBezTo>
                  <a:pt x="120" y="25"/>
                  <a:pt x="124" y="24"/>
                  <a:pt x="128" y="24"/>
                </a:cubicBezTo>
                <a:cubicBezTo>
                  <a:pt x="137" y="24"/>
                  <a:pt x="144" y="31"/>
                  <a:pt x="144" y="40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4"/>
                  <a:pt x="146" y="48"/>
                  <a:pt x="150" y="49"/>
                </a:cubicBezTo>
                <a:cubicBezTo>
                  <a:pt x="161" y="52"/>
                  <a:pt x="168" y="61"/>
                  <a:pt x="168" y="72"/>
                </a:cubicBezTo>
                <a:cubicBezTo>
                  <a:pt x="168" y="85"/>
                  <a:pt x="157" y="96"/>
                  <a:pt x="144" y="96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3"/>
          <p:cNvSpPr>
            <a:spLocks noEditPoints="1"/>
          </p:cNvSpPr>
          <p:nvPr/>
        </p:nvSpPr>
        <p:spPr bwMode="auto">
          <a:xfrm>
            <a:off x="10258425" y="3217863"/>
            <a:ext cx="633413" cy="549275"/>
          </a:xfrm>
          <a:custGeom>
            <a:avLst/>
            <a:gdLst>
              <a:gd name="T0" fmla="*/ 20 w 176"/>
              <a:gd name="T1" fmla="*/ 48 h 152"/>
              <a:gd name="T2" fmla="*/ 80 w 176"/>
              <a:gd name="T3" fmla="*/ 48 h 152"/>
              <a:gd name="T4" fmla="*/ 104 w 176"/>
              <a:gd name="T5" fmla="*/ 24 h 152"/>
              <a:gd name="T6" fmla="*/ 80 w 176"/>
              <a:gd name="T7" fmla="*/ 0 h 152"/>
              <a:gd name="T8" fmla="*/ 76 w 176"/>
              <a:gd name="T9" fmla="*/ 0 h 152"/>
              <a:gd name="T10" fmla="*/ 72 w 176"/>
              <a:gd name="T11" fmla="*/ 4 h 152"/>
              <a:gd name="T12" fmla="*/ 76 w 176"/>
              <a:gd name="T13" fmla="*/ 8 h 152"/>
              <a:gd name="T14" fmla="*/ 80 w 176"/>
              <a:gd name="T15" fmla="*/ 8 h 152"/>
              <a:gd name="T16" fmla="*/ 96 w 176"/>
              <a:gd name="T17" fmla="*/ 24 h 152"/>
              <a:gd name="T18" fmla="*/ 80 w 176"/>
              <a:gd name="T19" fmla="*/ 40 h 152"/>
              <a:gd name="T20" fmla="*/ 20 w 176"/>
              <a:gd name="T21" fmla="*/ 40 h 152"/>
              <a:gd name="T22" fmla="*/ 16 w 176"/>
              <a:gd name="T23" fmla="*/ 44 h 152"/>
              <a:gd name="T24" fmla="*/ 20 w 176"/>
              <a:gd name="T25" fmla="*/ 48 h 152"/>
              <a:gd name="T26" fmla="*/ 144 w 176"/>
              <a:gd name="T27" fmla="*/ 48 h 152"/>
              <a:gd name="T28" fmla="*/ 128 w 176"/>
              <a:gd name="T29" fmla="*/ 32 h 152"/>
              <a:gd name="T30" fmla="*/ 124 w 176"/>
              <a:gd name="T31" fmla="*/ 32 h 152"/>
              <a:gd name="T32" fmla="*/ 120 w 176"/>
              <a:gd name="T33" fmla="*/ 36 h 152"/>
              <a:gd name="T34" fmla="*/ 124 w 176"/>
              <a:gd name="T35" fmla="*/ 40 h 152"/>
              <a:gd name="T36" fmla="*/ 128 w 176"/>
              <a:gd name="T37" fmla="*/ 40 h 152"/>
              <a:gd name="T38" fmla="*/ 136 w 176"/>
              <a:gd name="T39" fmla="*/ 48 h 152"/>
              <a:gd name="T40" fmla="*/ 128 w 176"/>
              <a:gd name="T41" fmla="*/ 56 h 152"/>
              <a:gd name="T42" fmla="*/ 4 w 176"/>
              <a:gd name="T43" fmla="*/ 56 h 152"/>
              <a:gd name="T44" fmla="*/ 0 w 176"/>
              <a:gd name="T45" fmla="*/ 60 h 152"/>
              <a:gd name="T46" fmla="*/ 4 w 176"/>
              <a:gd name="T47" fmla="*/ 64 h 152"/>
              <a:gd name="T48" fmla="*/ 128 w 176"/>
              <a:gd name="T49" fmla="*/ 64 h 152"/>
              <a:gd name="T50" fmla="*/ 144 w 176"/>
              <a:gd name="T51" fmla="*/ 48 h 152"/>
              <a:gd name="T52" fmla="*/ 152 w 176"/>
              <a:gd name="T53" fmla="*/ 72 h 152"/>
              <a:gd name="T54" fmla="*/ 20 w 176"/>
              <a:gd name="T55" fmla="*/ 72 h 152"/>
              <a:gd name="T56" fmla="*/ 16 w 176"/>
              <a:gd name="T57" fmla="*/ 76 h 152"/>
              <a:gd name="T58" fmla="*/ 20 w 176"/>
              <a:gd name="T59" fmla="*/ 80 h 152"/>
              <a:gd name="T60" fmla="*/ 152 w 176"/>
              <a:gd name="T61" fmla="*/ 80 h 152"/>
              <a:gd name="T62" fmla="*/ 168 w 176"/>
              <a:gd name="T63" fmla="*/ 96 h 152"/>
              <a:gd name="T64" fmla="*/ 152 w 176"/>
              <a:gd name="T65" fmla="*/ 112 h 152"/>
              <a:gd name="T66" fmla="*/ 148 w 176"/>
              <a:gd name="T67" fmla="*/ 112 h 152"/>
              <a:gd name="T68" fmla="*/ 144 w 176"/>
              <a:gd name="T69" fmla="*/ 116 h 152"/>
              <a:gd name="T70" fmla="*/ 148 w 176"/>
              <a:gd name="T71" fmla="*/ 120 h 152"/>
              <a:gd name="T72" fmla="*/ 152 w 176"/>
              <a:gd name="T73" fmla="*/ 120 h 152"/>
              <a:gd name="T74" fmla="*/ 176 w 176"/>
              <a:gd name="T75" fmla="*/ 96 h 152"/>
              <a:gd name="T76" fmla="*/ 152 w 176"/>
              <a:gd name="T77" fmla="*/ 72 h 152"/>
              <a:gd name="T78" fmla="*/ 96 w 176"/>
              <a:gd name="T79" fmla="*/ 88 h 152"/>
              <a:gd name="T80" fmla="*/ 36 w 176"/>
              <a:gd name="T81" fmla="*/ 88 h 152"/>
              <a:gd name="T82" fmla="*/ 32 w 176"/>
              <a:gd name="T83" fmla="*/ 92 h 152"/>
              <a:gd name="T84" fmla="*/ 36 w 176"/>
              <a:gd name="T85" fmla="*/ 96 h 152"/>
              <a:gd name="T86" fmla="*/ 96 w 176"/>
              <a:gd name="T87" fmla="*/ 96 h 152"/>
              <a:gd name="T88" fmla="*/ 120 w 176"/>
              <a:gd name="T89" fmla="*/ 120 h 152"/>
              <a:gd name="T90" fmla="*/ 96 w 176"/>
              <a:gd name="T91" fmla="*/ 144 h 152"/>
              <a:gd name="T92" fmla="*/ 92 w 176"/>
              <a:gd name="T93" fmla="*/ 144 h 152"/>
              <a:gd name="T94" fmla="*/ 88 w 176"/>
              <a:gd name="T95" fmla="*/ 148 h 152"/>
              <a:gd name="T96" fmla="*/ 92 w 176"/>
              <a:gd name="T97" fmla="*/ 152 h 152"/>
              <a:gd name="T98" fmla="*/ 96 w 176"/>
              <a:gd name="T99" fmla="*/ 152 h 152"/>
              <a:gd name="T100" fmla="*/ 128 w 176"/>
              <a:gd name="T101" fmla="*/ 120 h 152"/>
              <a:gd name="T102" fmla="*/ 96 w 176"/>
              <a:gd name="T103" fmla="*/ 8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76" h="152">
                <a:moveTo>
                  <a:pt x="20" y="48"/>
                </a:moveTo>
                <a:cubicBezTo>
                  <a:pt x="80" y="48"/>
                  <a:pt x="80" y="48"/>
                  <a:pt x="80" y="48"/>
                </a:cubicBezTo>
                <a:cubicBezTo>
                  <a:pt x="93" y="48"/>
                  <a:pt x="104" y="37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4" y="0"/>
                  <a:pt x="72" y="2"/>
                  <a:pt x="72" y="4"/>
                </a:cubicBezTo>
                <a:cubicBezTo>
                  <a:pt x="72" y="6"/>
                  <a:pt x="74" y="8"/>
                  <a:pt x="76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9" y="8"/>
                  <a:pt x="96" y="15"/>
                  <a:pt x="96" y="24"/>
                </a:cubicBezTo>
                <a:cubicBezTo>
                  <a:pt x="96" y="33"/>
                  <a:pt x="89" y="40"/>
                  <a:pt x="80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18" y="40"/>
                  <a:pt x="16" y="42"/>
                  <a:pt x="16" y="44"/>
                </a:cubicBezTo>
                <a:cubicBezTo>
                  <a:pt x="16" y="46"/>
                  <a:pt x="18" y="48"/>
                  <a:pt x="20" y="48"/>
                </a:cubicBezTo>
                <a:moveTo>
                  <a:pt x="144" y="48"/>
                </a:moveTo>
                <a:cubicBezTo>
                  <a:pt x="144" y="39"/>
                  <a:pt x="137" y="32"/>
                  <a:pt x="128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2" y="32"/>
                  <a:pt x="120" y="34"/>
                  <a:pt x="120" y="36"/>
                </a:cubicBezTo>
                <a:cubicBezTo>
                  <a:pt x="120" y="38"/>
                  <a:pt x="122" y="40"/>
                  <a:pt x="124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2" y="40"/>
                  <a:pt x="136" y="44"/>
                  <a:pt x="136" y="48"/>
                </a:cubicBezTo>
                <a:cubicBezTo>
                  <a:pt x="136" y="52"/>
                  <a:pt x="132" y="56"/>
                  <a:pt x="128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2" y="56"/>
                  <a:pt x="0" y="58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7" y="64"/>
                  <a:pt x="144" y="57"/>
                  <a:pt x="144" y="48"/>
                </a:cubicBezTo>
                <a:moveTo>
                  <a:pt x="152" y="72"/>
                </a:moveTo>
                <a:cubicBezTo>
                  <a:pt x="20" y="72"/>
                  <a:pt x="20" y="72"/>
                  <a:pt x="20" y="72"/>
                </a:cubicBezTo>
                <a:cubicBezTo>
                  <a:pt x="18" y="72"/>
                  <a:pt x="16" y="74"/>
                  <a:pt x="16" y="76"/>
                </a:cubicBezTo>
                <a:cubicBezTo>
                  <a:pt x="16" y="78"/>
                  <a:pt x="18" y="80"/>
                  <a:pt x="20" y="80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161" y="80"/>
                  <a:pt x="168" y="87"/>
                  <a:pt x="168" y="96"/>
                </a:cubicBezTo>
                <a:cubicBezTo>
                  <a:pt x="168" y="105"/>
                  <a:pt x="161" y="112"/>
                  <a:pt x="152" y="112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46" y="112"/>
                  <a:pt x="144" y="114"/>
                  <a:pt x="144" y="116"/>
                </a:cubicBezTo>
                <a:cubicBezTo>
                  <a:pt x="144" y="118"/>
                  <a:pt x="146" y="120"/>
                  <a:pt x="148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65" y="120"/>
                  <a:pt x="176" y="109"/>
                  <a:pt x="176" y="96"/>
                </a:cubicBezTo>
                <a:cubicBezTo>
                  <a:pt x="176" y="83"/>
                  <a:pt x="165" y="72"/>
                  <a:pt x="152" y="72"/>
                </a:cubicBezTo>
                <a:moveTo>
                  <a:pt x="96" y="88"/>
                </a:moveTo>
                <a:cubicBezTo>
                  <a:pt x="36" y="88"/>
                  <a:pt x="36" y="88"/>
                  <a:pt x="36" y="88"/>
                </a:cubicBezTo>
                <a:cubicBezTo>
                  <a:pt x="34" y="88"/>
                  <a:pt x="32" y="90"/>
                  <a:pt x="32" y="92"/>
                </a:cubicBezTo>
                <a:cubicBezTo>
                  <a:pt x="32" y="94"/>
                  <a:pt x="34" y="96"/>
                  <a:pt x="36" y="96"/>
                </a:cubicBezTo>
                <a:cubicBezTo>
                  <a:pt x="96" y="96"/>
                  <a:pt x="96" y="96"/>
                  <a:pt x="96" y="96"/>
                </a:cubicBezTo>
                <a:cubicBezTo>
                  <a:pt x="109" y="96"/>
                  <a:pt x="120" y="107"/>
                  <a:pt x="120" y="120"/>
                </a:cubicBezTo>
                <a:cubicBezTo>
                  <a:pt x="120" y="133"/>
                  <a:pt x="109" y="144"/>
                  <a:pt x="96" y="144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90" y="144"/>
                  <a:pt x="88" y="146"/>
                  <a:pt x="88" y="148"/>
                </a:cubicBezTo>
                <a:cubicBezTo>
                  <a:pt x="88" y="150"/>
                  <a:pt x="90" y="152"/>
                  <a:pt x="92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114" y="152"/>
                  <a:pt x="128" y="138"/>
                  <a:pt x="128" y="120"/>
                </a:cubicBezTo>
                <a:cubicBezTo>
                  <a:pt x="128" y="102"/>
                  <a:pt x="114" y="88"/>
                  <a:pt x="96" y="8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4"/>
          <p:cNvSpPr>
            <a:spLocks noEditPoints="1"/>
          </p:cNvSpPr>
          <p:nvPr/>
        </p:nvSpPr>
        <p:spPr bwMode="auto">
          <a:xfrm>
            <a:off x="11469688" y="3175001"/>
            <a:ext cx="633413" cy="635000"/>
          </a:xfrm>
          <a:custGeom>
            <a:avLst/>
            <a:gdLst>
              <a:gd name="T0" fmla="*/ 48 w 176"/>
              <a:gd name="T1" fmla="*/ 32 h 176"/>
              <a:gd name="T2" fmla="*/ 32 w 176"/>
              <a:gd name="T3" fmla="*/ 48 h 176"/>
              <a:gd name="T4" fmla="*/ 48 w 176"/>
              <a:gd name="T5" fmla="*/ 64 h 176"/>
              <a:gd name="T6" fmla="*/ 64 w 176"/>
              <a:gd name="T7" fmla="*/ 48 h 176"/>
              <a:gd name="T8" fmla="*/ 48 w 176"/>
              <a:gd name="T9" fmla="*/ 32 h 176"/>
              <a:gd name="T10" fmla="*/ 48 w 176"/>
              <a:gd name="T11" fmla="*/ 56 h 176"/>
              <a:gd name="T12" fmla="*/ 40 w 176"/>
              <a:gd name="T13" fmla="*/ 48 h 176"/>
              <a:gd name="T14" fmla="*/ 48 w 176"/>
              <a:gd name="T15" fmla="*/ 40 h 176"/>
              <a:gd name="T16" fmla="*/ 56 w 176"/>
              <a:gd name="T17" fmla="*/ 48 h 176"/>
              <a:gd name="T18" fmla="*/ 48 w 176"/>
              <a:gd name="T19" fmla="*/ 56 h 176"/>
              <a:gd name="T20" fmla="*/ 118 w 176"/>
              <a:gd name="T21" fmla="*/ 114 h 176"/>
              <a:gd name="T22" fmla="*/ 110 w 176"/>
              <a:gd name="T23" fmla="*/ 116 h 176"/>
              <a:gd name="T24" fmla="*/ 100 w 176"/>
              <a:gd name="T25" fmla="*/ 114 h 176"/>
              <a:gd name="T26" fmla="*/ 92 w 176"/>
              <a:gd name="T27" fmla="*/ 108 h 176"/>
              <a:gd name="T28" fmla="*/ 87 w 176"/>
              <a:gd name="T29" fmla="*/ 99 h 176"/>
              <a:gd name="T30" fmla="*/ 85 w 176"/>
              <a:gd name="T31" fmla="*/ 87 h 176"/>
              <a:gd name="T32" fmla="*/ 87 w 176"/>
              <a:gd name="T33" fmla="*/ 77 h 176"/>
              <a:gd name="T34" fmla="*/ 92 w 176"/>
              <a:gd name="T35" fmla="*/ 68 h 176"/>
              <a:gd name="T36" fmla="*/ 100 w 176"/>
              <a:gd name="T37" fmla="*/ 62 h 176"/>
              <a:gd name="T38" fmla="*/ 110 w 176"/>
              <a:gd name="T39" fmla="*/ 60 h 176"/>
              <a:gd name="T40" fmla="*/ 117 w 176"/>
              <a:gd name="T41" fmla="*/ 62 h 176"/>
              <a:gd name="T42" fmla="*/ 125 w 176"/>
              <a:gd name="T43" fmla="*/ 68 h 176"/>
              <a:gd name="T44" fmla="*/ 134 w 176"/>
              <a:gd name="T45" fmla="*/ 60 h 176"/>
              <a:gd name="T46" fmla="*/ 123 w 176"/>
              <a:gd name="T47" fmla="*/ 51 h 176"/>
              <a:gd name="T48" fmla="*/ 110 w 176"/>
              <a:gd name="T49" fmla="*/ 48 h 176"/>
              <a:gd name="T50" fmla="*/ 94 w 176"/>
              <a:gd name="T51" fmla="*/ 51 h 176"/>
              <a:gd name="T52" fmla="*/ 83 w 176"/>
              <a:gd name="T53" fmla="*/ 59 h 176"/>
              <a:gd name="T54" fmla="*/ 75 w 176"/>
              <a:gd name="T55" fmla="*/ 72 h 176"/>
              <a:gd name="T56" fmla="*/ 72 w 176"/>
              <a:gd name="T57" fmla="*/ 88 h 176"/>
              <a:gd name="T58" fmla="*/ 75 w 176"/>
              <a:gd name="T59" fmla="*/ 105 h 176"/>
              <a:gd name="T60" fmla="*/ 83 w 176"/>
              <a:gd name="T61" fmla="*/ 117 h 176"/>
              <a:gd name="T62" fmla="*/ 94 w 176"/>
              <a:gd name="T63" fmla="*/ 125 h 176"/>
              <a:gd name="T64" fmla="*/ 110 w 176"/>
              <a:gd name="T65" fmla="*/ 128 h 176"/>
              <a:gd name="T66" fmla="*/ 124 w 176"/>
              <a:gd name="T67" fmla="*/ 125 h 176"/>
              <a:gd name="T68" fmla="*/ 136 w 176"/>
              <a:gd name="T69" fmla="*/ 114 h 176"/>
              <a:gd name="T70" fmla="*/ 126 w 176"/>
              <a:gd name="T71" fmla="*/ 107 h 176"/>
              <a:gd name="T72" fmla="*/ 118 w 176"/>
              <a:gd name="T73" fmla="*/ 114 h 176"/>
              <a:gd name="T74" fmla="*/ 160 w 176"/>
              <a:gd name="T75" fmla="*/ 0 h 176"/>
              <a:gd name="T76" fmla="*/ 16 w 176"/>
              <a:gd name="T77" fmla="*/ 0 h 176"/>
              <a:gd name="T78" fmla="*/ 0 w 176"/>
              <a:gd name="T79" fmla="*/ 16 h 176"/>
              <a:gd name="T80" fmla="*/ 0 w 176"/>
              <a:gd name="T81" fmla="*/ 160 h 176"/>
              <a:gd name="T82" fmla="*/ 16 w 176"/>
              <a:gd name="T83" fmla="*/ 176 h 176"/>
              <a:gd name="T84" fmla="*/ 160 w 176"/>
              <a:gd name="T85" fmla="*/ 176 h 176"/>
              <a:gd name="T86" fmla="*/ 176 w 176"/>
              <a:gd name="T87" fmla="*/ 160 h 176"/>
              <a:gd name="T88" fmla="*/ 176 w 176"/>
              <a:gd name="T89" fmla="*/ 16 h 176"/>
              <a:gd name="T90" fmla="*/ 160 w 176"/>
              <a:gd name="T91" fmla="*/ 0 h 176"/>
              <a:gd name="T92" fmla="*/ 168 w 176"/>
              <a:gd name="T93" fmla="*/ 160 h 176"/>
              <a:gd name="T94" fmla="*/ 160 w 176"/>
              <a:gd name="T95" fmla="*/ 168 h 176"/>
              <a:gd name="T96" fmla="*/ 16 w 176"/>
              <a:gd name="T97" fmla="*/ 168 h 176"/>
              <a:gd name="T98" fmla="*/ 8 w 176"/>
              <a:gd name="T99" fmla="*/ 160 h 176"/>
              <a:gd name="T100" fmla="*/ 8 w 176"/>
              <a:gd name="T101" fmla="*/ 16 h 176"/>
              <a:gd name="T102" fmla="*/ 16 w 176"/>
              <a:gd name="T103" fmla="*/ 8 h 176"/>
              <a:gd name="T104" fmla="*/ 160 w 176"/>
              <a:gd name="T105" fmla="*/ 8 h 176"/>
              <a:gd name="T106" fmla="*/ 168 w 176"/>
              <a:gd name="T107" fmla="*/ 16 h 176"/>
              <a:gd name="T108" fmla="*/ 168 w 176"/>
              <a:gd name="T109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76">
                <a:moveTo>
                  <a:pt x="48" y="32"/>
                </a:moveTo>
                <a:cubicBezTo>
                  <a:pt x="39" y="32"/>
                  <a:pt x="32" y="39"/>
                  <a:pt x="32" y="48"/>
                </a:cubicBezTo>
                <a:cubicBezTo>
                  <a:pt x="32" y="57"/>
                  <a:pt x="39" y="64"/>
                  <a:pt x="48" y="64"/>
                </a:cubicBezTo>
                <a:cubicBezTo>
                  <a:pt x="57" y="64"/>
                  <a:pt x="64" y="57"/>
                  <a:pt x="64" y="48"/>
                </a:cubicBezTo>
                <a:cubicBezTo>
                  <a:pt x="64" y="39"/>
                  <a:pt x="57" y="32"/>
                  <a:pt x="48" y="32"/>
                </a:cubicBezTo>
                <a:moveTo>
                  <a:pt x="48" y="56"/>
                </a:moveTo>
                <a:cubicBezTo>
                  <a:pt x="44" y="56"/>
                  <a:pt x="40" y="52"/>
                  <a:pt x="40" y="48"/>
                </a:cubicBezTo>
                <a:cubicBezTo>
                  <a:pt x="40" y="44"/>
                  <a:pt x="44" y="40"/>
                  <a:pt x="48" y="40"/>
                </a:cubicBezTo>
                <a:cubicBezTo>
                  <a:pt x="52" y="40"/>
                  <a:pt x="56" y="44"/>
                  <a:pt x="56" y="48"/>
                </a:cubicBezTo>
                <a:cubicBezTo>
                  <a:pt x="56" y="52"/>
                  <a:pt x="52" y="56"/>
                  <a:pt x="48" y="56"/>
                </a:cubicBezTo>
                <a:moveTo>
                  <a:pt x="118" y="114"/>
                </a:moveTo>
                <a:cubicBezTo>
                  <a:pt x="115" y="115"/>
                  <a:pt x="112" y="116"/>
                  <a:pt x="110" y="116"/>
                </a:cubicBezTo>
                <a:cubicBezTo>
                  <a:pt x="106" y="116"/>
                  <a:pt x="103" y="115"/>
                  <a:pt x="100" y="114"/>
                </a:cubicBezTo>
                <a:cubicBezTo>
                  <a:pt x="97" y="112"/>
                  <a:pt x="94" y="110"/>
                  <a:pt x="92" y="108"/>
                </a:cubicBezTo>
                <a:cubicBezTo>
                  <a:pt x="90" y="105"/>
                  <a:pt x="88" y="102"/>
                  <a:pt x="87" y="99"/>
                </a:cubicBezTo>
                <a:cubicBezTo>
                  <a:pt x="86" y="95"/>
                  <a:pt x="85" y="92"/>
                  <a:pt x="85" y="87"/>
                </a:cubicBezTo>
                <a:cubicBezTo>
                  <a:pt x="85" y="84"/>
                  <a:pt x="86" y="80"/>
                  <a:pt x="87" y="77"/>
                </a:cubicBezTo>
                <a:cubicBezTo>
                  <a:pt x="88" y="74"/>
                  <a:pt x="90" y="71"/>
                  <a:pt x="92" y="68"/>
                </a:cubicBezTo>
                <a:cubicBezTo>
                  <a:pt x="94" y="66"/>
                  <a:pt x="97" y="64"/>
                  <a:pt x="100" y="62"/>
                </a:cubicBezTo>
                <a:cubicBezTo>
                  <a:pt x="103" y="61"/>
                  <a:pt x="106" y="60"/>
                  <a:pt x="110" y="60"/>
                </a:cubicBezTo>
                <a:cubicBezTo>
                  <a:pt x="112" y="60"/>
                  <a:pt x="115" y="61"/>
                  <a:pt x="117" y="62"/>
                </a:cubicBezTo>
                <a:cubicBezTo>
                  <a:pt x="119" y="63"/>
                  <a:pt x="122" y="65"/>
                  <a:pt x="125" y="68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1" y="56"/>
                  <a:pt x="127" y="53"/>
                  <a:pt x="123" y="51"/>
                </a:cubicBezTo>
                <a:cubicBezTo>
                  <a:pt x="119" y="49"/>
                  <a:pt x="114" y="48"/>
                  <a:pt x="110" y="48"/>
                </a:cubicBezTo>
                <a:cubicBezTo>
                  <a:pt x="104" y="48"/>
                  <a:pt x="99" y="49"/>
                  <a:pt x="94" y="51"/>
                </a:cubicBezTo>
                <a:cubicBezTo>
                  <a:pt x="90" y="53"/>
                  <a:pt x="86" y="55"/>
                  <a:pt x="83" y="59"/>
                </a:cubicBezTo>
                <a:cubicBezTo>
                  <a:pt x="79" y="62"/>
                  <a:pt x="77" y="67"/>
                  <a:pt x="75" y="72"/>
                </a:cubicBezTo>
                <a:cubicBezTo>
                  <a:pt x="73" y="77"/>
                  <a:pt x="72" y="82"/>
                  <a:pt x="72" y="88"/>
                </a:cubicBezTo>
                <a:cubicBezTo>
                  <a:pt x="72" y="94"/>
                  <a:pt x="73" y="100"/>
                  <a:pt x="75" y="105"/>
                </a:cubicBezTo>
                <a:cubicBezTo>
                  <a:pt x="77" y="109"/>
                  <a:pt x="79" y="114"/>
                  <a:pt x="83" y="117"/>
                </a:cubicBezTo>
                <a:cubicBezTo>
                  <a:pt x="86" y="121"/>
                  <a:pt x="90" y="123"/>
                  <a:pt x="94" y="125"/>
                </a:cubicBezTo>
                <a:cubicBezTo>
                  <a:pt x="99" y="127"/>
                  <a:pt x="104" y="128"/>
                  <a:pt x="110" y="128"/>
                </a:cubicBezTo>
                <a:cubicBezTo>
                  <a:pt x="115" y="128"/>
                  <a:pt x="120" y="127"/>
                  <a:pt x="124" y="125"/>
                </a:cubicBezTo>
                <a:cubicBezTo>
                  <a:pt x="129" y="123"/>
                  <a:pt x="133" y="119"/>
                  <a:pt x="136" y="114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23" y="110"/>
                  <a:pt x="121" y="112"/>
                  <a:pt x="118" y="114"/>
                </a:cubicBezTo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5"/>
          <p:cNvSpPr>
            <a:spLocks noEditPoints="1"/>
          </p:cNvSpPr>
          <p:nvPr/>
        </p:nvSpPr>
        <p:spPr bwMode="auto">
          <a:xfrm>
            <a:off x="571500" y="4389438"/>
            <a:ext cx="635000" cy="635000"/>
          </a:xfrm>
          <a:custGeom>
            <a:avLst/>
            <a:gdLst>
              <a:gd name="T0" fmla="*/ 48 w 176"/>
              <a:gd name="T1" fmla="*/ 32 h 176"/>
              <a:gd name="T2" fmla="*/ 32 w 176"/>
              <a:gd name="T3" fmla="*/ 48 h 176"/>
              <a:gd name="T4" fmla="*/ 48 w 176"/>
              <a:gd name="T5" fmla="*/ 64 h 176"/>
              <a:gd name="T6" fmla="*/ 64 w 176"/>
              <a:gd name="T7" fmla="*/ 48 h 176"/>
              <a:gd name="T8" fmla="*/ 48 w 176"/>
              <a:gd name="T9" fmla="*/ 32 h 176"/>
              <a:gd name="T10" fmla="*/ 48 w 176"/>
              <a:gd name="T11" fmla="*/ 56 h 176"/>
              <a:gd name="T12" fmla="*/ 40 w 176"/>
              <a:gd name="T13" fmla="*/ 48 h 176"/>
              <a:gd name="T14" fmla="*/ 48 w 176"/>
              <a:gd name="T15" fmla="*/ 40 h 176"/>
              <a:gd name="T16" fmla="*/ 56 w 176"/>
              <a:gd name="T17" fmla="*/ 48 h 176"/>
              <a:gd name="T18" fmla="*/ 48 w 176"/>
              <a:gd name="T19" fmla="*/ 56 h 176"/>
              <a:gd name="T20" fmla="*/ 80 w 176"/>
              <a:gd name="T21" fmla="*/ 128 h 176"/>
              <a:gd name="T22" fmla="*/ 92 w 176"/>
              <a:gd name="T23" fmla="*/ 128 h 176"/>
              <a:gd name="T24" fmla="*/ 92 w 176"/>
              <a:gd name="T25" fmla="*/ 96 h 176"/>
              <a:gd name="T26" fmla="*/ 124 w 176"/>
              <a:gd name="T27" fmla="*/ 96 h 176"/>
              <a:gd name="T28" fmla="*/ 124 w 176"/>
              <a:gd name="T29" fmla="*/ 84 h 176"/>
              <a:gd name="T30" fmla="*/ 92 w 176"/>
              <a:gd name="T31" fmla="*/ 84 h 176"/>
              <a:gd name="T32" fmla="*/ 92 w 176"/>
              <a:gd name="T33" fmla="*/ 60 h 176"/>
              <a:gd name="T34" fmla="*/ 128 w 176"/>
              <a:gd name="T35" fmla="*/ 60 h 176"/>
              <a:gd name="T36" fmla="*/ 128 w 176"/>
              <a:gd name="T37" fmla="*/ 48 h 176"/>
              <a:gd name="T38" fmla="*/ 80 w 176"/>
              <a:gd name="T39" fmla="*/ 48 h 176"/>
              <a:gd name="T40" fmla="*/ 80 w 176"/>
              <a:gd name="T41" fmla="*/ 128 h 176"/>
              <a:gd name="T42" fmla="*/ 160 w 176"/>
              <a:gd name="T43" fmla="*/ 0 h 176"/>
              <a:gd name="T44" fmla="*/ 16 w 176"/>
              <a:gd name="T45" fmla="*/ 0 h 176"/>
              <a:gd name="T46" fmla="*/ 0 w 176"/>
              <a:gd name="T47" fmla="*/ 16 h 176"/>
              <a:gd name="T48" fmla="*/ 0 w 176"/>
              <a:gd name="T49" fmla="*/ 160 h 176"/>
              <a:gd name="T50" fmla="*/ 16 w 176"/>
              <a:gd name="T51" fmla="*/ 176 h 176"/>
              <a:gd name="T52" fmla="*/ 160 w 176"/>
              <a:gd name="T53" fmla="*/ 176 h 176"/>
              <a:gd name="T54" fmla="*/ 176 w 176"/>
              <a:gd name="T55" fmla="*/ 160 h 176"/>
              <a:gd name="T56" fmla="*/ 176 w 176"/>
              <a:gd name="T57" fmla="*/ 16 h 176"/>
              <a:gd name="T58" fmla="*/ 160 w 176"/>
              <a:gd name="T59" fmla="*/ 0 h 176"/>
              <a:gd name="T60" fmla="*/ 168 w 176"/>
              <a:gd name="T61" fmla="*/ 160 h 176"/>
              <a:gd name="T62" fmla="*/ 160 w 176"/>
              <a:gd name="T63" fmla="*/ 168 h 176"/>
              <a:gd name="T64" fmla="*/ 16 w 176"/>
              <a:gd name="T65" fmla="*/ 168 h 176"/>
              <a:gd name="T66" fmla="*/ 8 w 176"/>
              <a:gd name="T67" fmla="*/ 160 h 176"/>
              <a:gd name="T68" fmla="*/ 8 w 176"/>
              <a:gd name="T69" fmla="*/ 16 h 176"/>
              <a:gd name="T70" fmla="*/ 16 w 176"/>
              <a:gd name="T71" fmla="*/ 8 h 176"/>
              <a:gd name="T72" fmla="*/ 160 w 176"/>
              <a:gd name="T73" fmla="*/ 8 h 176"/>
              <a:gd name="T74" fmla="*/ 168 w 176"/>
              <a:gd name="T75" fmla="*/ 16 h 176"/>
              <a:gd name="T76" fmla="*/ 168 w 176"/>
              <a:gd name="T77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6" h="176">
                <a:moveTo>
                  <a:pt x="48" y="32"/>
                </a:moveTo>
                <a:cubicBezTo>
                  <a:pt x="39" y="32"/>
                  <a:pt x="32" y="39"/>
                  <a:pt x="32" y="48"/>
                </a:cubicBezTo>
                <a:cubicBezTo>
                  <a:pt x="32" y="57"/>
                  <a:pt x="39" y="64"/>
                  <a:pt x="48" y="64"/>
                </a:cubicBezTo>
                <a:cubicBezTo>
                  <a:pt x="57" y="64"/>
                  <a:pt x="64" y="57"/>
                  <a:pt x="64" y="48"/>
                </a:cubicBezTo>
                <a:cubicBezTo>
                  <a:pt x="64" y="39"/>
                  <a:pt x="57" y="32"/>
                  <a:pt x="48" y="32"/>
                </a:cubicBezTo>
                <a:moveTo>
                  <a:pt x="48" y="56"/>
                </a:moveTo>
                <a:cubicBezTo>
                  <a:pt x="44" y="56"/>
                  <a:pt x="40" y="52"/>
                  <a:pt x="40" y="48"/>
                </a:cubicBezTo>
                <a:cubicBezTo>
                  <a:pt x="40" y="44"/>
                  <a:pt x="44" y="40"/>
                  <a:pt x="48" y="40"/>
                </a:cubicBezTo>
                <a:cubicBezTo>
                  <a:pt x="52" y="40"/>
                  <a:pt x="56" y="44"/>
                  <a:pt x="56" y="48"/>
                </a:cubicBezTo>
                <a:cubicBezTo>
                  <a:pt x="56" y="52"/>
                  <a:pt x="52" y="56"/>
                  <a:pt x="48" y="56"/>
                </a:cubicBezTo>
                <a:moveTo>
                  <a:pt x="80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96"/>
                  <a:pt x="92" y="96"/>
                  <a:pt x="92" y="96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4" y="84"/>
                  <a:pt x="124" y="84"/>
                  <a:pt x="124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92" y="60"/>
                  <a:pt x="92" y="60"/>
                  <a:pt x="92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80" y="48"/>
                  <a:pt x="80" y="48"/>
                  <a:pt x="80" y="48"/>
                </a:cubicBezTo>
                <a:lnTo>
                  <a:pt x="80" y="128"/>
                </a:lnTo>
                <a:close/>
                <a:moveTo>
                  <a:pt x="16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4" y="8"/>
                  <a:pt x="168" y="12"/>
                  <a:pt x="168" y="16"/>
                </a:cubicBezTo>
                <a:lnTo>
                  <a:pt x="16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6"/>
          <p:cNvSpPr>
            <a:spLocks noEditPoints="1"/>
          </p:cNvSpPr>
          <p:nvPr/>
        </p:nvSpPr>
        <p:spPr bwMode="auto">
          <a:xfrm>
            <a:off x="1782763" y="4389438"/>
            <a:ext cx="635000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/>
          <p:cNvSpPr>
            <a:spLocks noEditPoints="1"/>
          </p:cNvSpPr>
          <p:nvPr/>
        </p:nvSpPr>
        <p:spPr bwMode="auto">
          <a:xfrm>
            <a:off x="2994025" y="4389438"/>
            <a:ext cx="633413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88 w 176"/>
              <a:gd name="T13" fmla="*/ 168 h 176"/>
              <a:gd name="T14" fmla="*/ 8 w 176"/>
              <a:gd name="T15" fmla="*/ 88 h 176"/>
              <a:gd name="T16" fmla="*/ 88 w 176"/>
              <a:gd name="T17" fmla="*/ 8 h 176"/>
              <a:gd name="T18" fmla="*/ 98 w 176"/>
              <a:gd name="T19" fmla="*/ 9 h 176"/>
              <a:gd name="T20" fmla="*/ 128 w 176"/>
              <a:gd name="T21" fmla="*/ 88 h 176"/>
              <a:gd name="T22" fmla="*/ 98 w 176"/>
              <a:gd name="T23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95" y="168"/>
                  <a:pt x="92" y="168"/>
                  <a:pt x="88" y="168"/>
                </a:cubicBez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92" y="8"/>
                  <a:pt x="95" y="8"/>
                  <a:pt x="98" y="9"/>
                </a:cubicBezTo>
                <a:cubicBezTo>
                  <a:pt x="117" y="30"/>
                  <a:pt x="128" y="58"/>
                  <a:pt x="128" y="88"/>
                </a:cubicBezTo>
                <a:cubicBezTo>
                  <a:pt x="128" y="118"/>
                  <a:pt x="117" y="146"/>
                  <a:pt x="98" y="16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28"/>
          <p:cNvSpPr>
            <a:spLocks noEditPoints="1"/>
          </p:cNvSpPr>
          <p:nvPr/>
        </p:nvSpPr>
        <p:spPr bwMode="auto">
          <a:xfrm>
            <a:off x="4203700" y="4389438"/>
            <a:ext cx="635000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88 w 176"/>
              <a:gd name="T17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lnTo>
                  <a:pt x="88" y="1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29"/>
          <p:cNvSpPr>
            <a:spLocks noEditPoints="1"/>
          </p:cNvSpPr>
          <p:nvPr/>
        </p:nvSpPr>
        <p:spPr bwMode="auto">
          <a:xfrm>
            <a:off x="5414963" y="4389438"/>
            <a:ext cx="635000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78 w 176"/>
              <a:gd name="T11" fmla="*/ 167 h 176"/>
              <a:gd name="T12" fmla="*/ 8 w 176"/>
              <a:gd name="T13" fmla="*/ 88 h 176"/>
              <a:gd name="T14" fmla="*/ 78 w 176"/>
              <a:gd name="T15" fmla="*/ 9 h 176"/>
              <a:gd name="T16" fmla="*/ 48 w 176"/>
              <a:gd name="T17" fmla="*/ 88 h 176"/>
              <a:gd name="T18" fmla="*/ 78 w 176"/>
              <a:gd name="T19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78" y="167"/>
                </a:moveTo>
                <a:cubicBezTo>
                  <a:pt x="39" y="162"/>
                  <a:pt x="8" y="129"/>
                  <a:pt x="8" y="88"/>
                </a:cubicBezTo>
                <a:cubicBezTo>
                  <a:pt x="8" y="47"/>
                  <a:pt x="39" y="14"/>
                  <a:pt x="78" y="9"/>
                </a:cubicBezTo>
                <a:cubicBezTo>
                  <a:pt x="59" y="30"/>
                  <a:pt x="48" y="58"/>
                  <a:pt x="48" y="88"/>
                </a:cubicBezTo>
                <a:cubicBezTo>
                  <a:pt x="48" y="118"/>
                  <a:pt x="59" y="146"/>
                  <a:pt x="78" y="16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Oval 30"/>
          <p:cNvSpPr>
            <a:spLocks noChangeArrowheads="1"/>
          </p:cNvSpPr>
          <p:nvPr/>
        </p:nvSpPr>
        <p:spPr bwMode="auto">
          <a:xfrm>
            <a:off x="6626225" y="4389438"/>
            <a:ext cx="633413" cy="63500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1"/>
          <p:cNvSpPr>
            <a:spLocks noEditPoints="1"/>
          </p:cNvSpPr>
          <p:nvPr/>
        </p:nvSpPr>
        <p:spPr bwMode="auto">
          <a:xfrm>
            <a:off x="7835900" y="4389438"/>
            <a:ext cx="635000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128 w 176"/>
              <a:gd name="T13" fmla="*/ 88 h 176"/>
              <a:gd name="T14" fmla="*/ 98 w 176"/>
              <a:gd name="T15" fmla="*/ 9 h 176"/>
              <a:gd name="T16" fmla="*/ 168 w 176"/>
              <a:gd name="T17" fmla="*/ 88 h 176"/>
              <a:gd name="T18" fmla="*/ 98 w 176"/>
              <a:gd name="T19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117" y="146"/>
                  <a:pt x="128" y="118"/>
                  <a:pt x="128" y="88"/>
                </a:cubicBezTo>
                <a:cubicBezTo>
                  <a:pt x="128" y="58"/>
                  <a:pt x="117" y="30"/>
                  <a:pt x="98" y="9"/>
                </a:cubicBezTo>
                <a:cubicBezTo>
                  <a:pt x="137" y="14"/>
                  <a:pt x="168" y="47"/>
                  <a:pt x="168" y="88"/>
                </a:cubicBezTo>
                <a:cubicBezTo>
                  <a:pt x="168" y="129"/>
                  <a:pt x="137" y="162"/>
                  <a:pt x="98" y="16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2"/>
          <p:cNvSpPr>
            <a:spLocks noEditPoints="1"/>
          </p:cNvSpPr>
          <p:nvPr/>
        </p:nvSpPr>
        <p:spPr bwMode="auto">
          <a:xfrm>
            <a:off x="9047163" y="4389438"/>
            <a:ext cx="635000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8 w 176"/>
              <a:gd name="T13" fmla="*/ 8 h 176"/>
              <a:gd name="T14" fmla="*/ 168 w 176"/>
              <a:gd name="T15" fmla="*/ 88 h 176"/>
              <a:gd name="T16" fmla="*/ 88 w 176"/>
              <a:gd name="T17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88" y="8"/>
                  <a:pt x="88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3"/>
          <p:cNvSpPr>
            <a:spLocks noEditPoints="1"/>
          </p:cNvSpPr>
          <p:nvPr/>
        </p:nvSpPr>
        <p:spPr bwMode="auto">
          <a:xfrm>
            <a:off x="10258425" y="4389438"/>
            <a:ext cx="633413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78 w 176"/>
              <a:gd name="T13" fmla="*/ 167 h 176"/>
              <a:gd name="T14" fmla="*/ 48 w 176"/>
              <a:gd name="T15" fmla="*/ 88 h 176"/>
              <a:gd name="T16" fmla="*/ 78 w 176"/>
              <a:gd name="T17" fmla="*/ 9 h 176"/>
              <a:gd name="T18" fmla="*/ 88 w 176"/>
              <a:gd name="T19" fmla="*/ 8 h 176"/>
              <a:gd name="T20" fmla="*/ 168 w 176"/>
              <a:gd name="T21" fmla="*/ 88 h 176"/>
              <a:gd name="T22" fmla="*/ 88 w 176"/>
              <a:gd name="T23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85" y="168"/>
                  <a:pt x="81" y="168"/>
                  <a:pt x="78" y="167"/>
                </a:cubicBezTo>
                <a:cubicBezTo>
                  <a:pt x="59" y="146"/>
                  <a:pt x="48" y="118"/>
                  <a:pt x="48" y="88"/>
                </a:cubicBezTo>
                <a:cubicBezTo>
                  <a:pt x="48" y="58"/>
                  <a:pt x="59" y="30"/>
                  <a:pt x="78" y="9"/>
                </a:cubicBezTo>
                <a:cubicBezTo>
                  <a:pt x="81" y="8"/>
                  <a:pt x="85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4"/>
          <p:cNvSpPr>
            <a:spLocks noEditPoints="1"/>
          </p:cNvSpPr>
          <p:nvPr/>
        </p:nvSpPr>
        <p:spPr bwMode="auto">
          <a:xfrm>
            <a:off x="11641138" y="4389438"/>
            <a:ext cx="288925" cy="635000"/>
          </a:xfrm>
          <a:custGeom>
            <a:avLst/>
            <a:gdLst>
              <a:gd name="T0" fmla="*/ 48 w 80"/>
              <a:gd name="T1" fmla="*/ 113 h 176"/>
              <a:gd name="T2" fmla="*/ 48 w 80"/>
              <a:gd name="T3" fmla="*/ 64 h 176"/>
              <a:gd name="T4" fmla="*/ 40 w 80"/>
              <a:gd name="T5" fmla="*/ 56 h 176"/>
              <a:gd name="T6" fmla="*/ 32 w 80"/>
              <a:gd name="T7" fmla="*/ 64 h 176"/>
              <a:gd name="T8" fmla="*/ 32 w 80"/>
              <a:gd name="T9" fmla="*/ 113 h 176"/>
              <a:gd name="T10" fmla="*/ 16 w 80"/>
              <a:gd name="T11" fmla="*/ 136 h 176"/>
              <a:gd name="T12" fmla="*/ 40 w 80"/>
              <a:gd name="T13" fmla="*/ 160 h 176"/>
              <a:gd name="T14" fmla="*/ 64 w 80"/>
              <a:gd name="T15" fmla="*/ 136 h 176"/>
              <a:gd name="T16" fmla="*/ 48 w 80"/>
              <a:gd name="T17" fmla="*/ 113 h 176"/>
              <a:gd name="T18" fmla="*/ 64 w 80"/>
              <a:gd name="T19" fmla="*/ 104 h 176"/>
              <a:gd name="T20" fmla="*/ 64 w 80"/>
              <a:gd name="T21" fmla="*/ 24 h 176"/>
              <a:gd name="T22" fmla="*/ 40 w 80"/>
              <a:gd name="T23" fmla="*/ 0 h 176"/>
              <a:gd name="T24" fmla="*/ 16 w 80"/>
              <a:gd name="T25" fmla="*/ 24 h 176"/>
              <a:gd name="T26" fmla="*/ 16 w 80"/>
              <a:gd name="T27" fmla="*/ 104 h 176"/>
              <a:gd name="T28" fmla="*/ 0 w 80"/>
              <a:gd name="T29" fmla="*/ 136 h 176"/>
              <a:gd name="T30" fmla="*/ 40 w 80"/>
              <a:gd name="T31" fmla="*/ 176 h 176"/>
              <a:gd name="T32" fmla="*/ 80 w 80"/>
              <a:gd name="T33" fmla="*/ 136 h 176"/>
              <a:gd name="T34" fmla="*/ 64 w 80"/>
              <a:gd name="T35" fmla="*/ 104 h 176"/>
              <a:gd name="T36" fmla="*/ 40 w 80"/>
              <a:gd name="T37" fmla="*/ 168 h 176"/>
              <a:gd name="T38" fmla="*/ 8 w 80"/>
              <a:gd name="T39" fmla="*/ 136 h 176"/>
              <a:gd name="T40" fmla="*/ 24 w 80"/>
              <a:gd name="T41" fmla="*/ 108 h 176"/>
              <a:gd name="T42" fmla="*/ 24 w 80"/>
              <a:gd name="T43" fmla="*/ 24 h 176"/>
              <a:gd name="T44" fmla="*/ 40 w 80"/>
              <a:gd name="T45" fmla="*/ 8 h 176"/>
              <a:gd name="T46" fmla="*/ 56 w 80"/>
              <a:gd name="T47" fmla="*/ 24 h 176"/>
              <a:gd name="T48" fmla="*/ 56 w 80"/>
              <a:gd name="T49" fmla="*/ 108 h 176"/>
              <a:gd name="T50" fmla="*/ 72 w 80"/>
              <a:gd name="T51" fmla="*/ 136 h 176"/>
              <a:gd name="T52" fmla="*/ 40 w 80"/>
              <a:gd name="T53" fmla="*/ 1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0" h="176">
                <a:moveTo>
                  <a:pt x="48" y="113"/>
                </a:moveTo>
                <a:cubicBezTo>
                  <a:pt x="48" y="64"/>
                  <a:pt x="48" y="64"/>
                  <a:pt x="48" y="64"/>
                </a:cubicBezTo>
                <a:cubicBezTo>
                  <a:pt x="48" y="60"/>
                  <a:pt x="44" y="56"/>
                  <a:pt x="40" y="56"/>
                </a:cubicBezTo>
                <a:cubicBezTo>
                  <a:pt x="36" y="56"/>
                  <a:pt x="32" y="60"/>
                  <a:pt x="32" y="64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23" y="117"/>
                  <a:pt x="16" y="126"/>
                  <a:pt x="16" y="136"/>
                </a:cubicBezTo>
                <a:cubicBezTo>
                  <a:pt x="16" y="149"/>
                  <a:pt x="27" y="160"/>
                  <a:pt x="40" y="160"/>
                </a:cubicBezTo>
                <a:cubicBezTo>
                  <a:pt x="53" y="160"/>
                  <a:pt x="64" y="149"/>
                  <a:pt x="64" y="136"/>
                </a:cubicBezTo>
                <a:cubicBezTo>
                  <a:pt x="64" y="126"/>
                  <a:pt x="57" y="117"/>
                  <a:pt x="48" y="113"/>
                </a:cubicBezTo>
                <a:moveTo>
                  <a:pt x="64" y="104"/>
                </a:moveTo>
                <a:cubicBezTo>
                  <a:pt x="64" y="24"/>
                  <a:pt x="64" y="24"/>
                  <a:pt x="64" y="24"/>
                </a:cubicBezTo>
                <a:cubicBezTo>
                  <a:pt x="64" y="11"/>
                  <a:pt x="53" y="0"/>
                  <a:pt x="40" y="0"/>
                </a:cubicBezTo>
                <a:cubicBezTo>
                  <a:pt x="27" y="0"/>
                  <a:pt x="16" y="11"/>
                  <a:pt x="16" y="2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6" y="111"/>
                  <a:pt x="0" y="123"/>
                  <a:pt x="0" y="136"/>
                </a:cubicBezTo>
                <a:cubicBezTo>
                  <a:pt x="0" y="158"/>
                  <a:pt x="18" y="176"/>
                  <a:pt x="40" y="176"/>
                </a:cubicBezTo>
                <a:cubicBezTo>
                  <a:pt x="62" y="176"/>
                  <a:pt x="80" y="158"/>
                  <a:pt x="80" y="136"/>
                </a:cubicBezTo>
                <a:cubicBezTo>
                  <a:pt x="80" y="123"/>
                  <a:pt x="74" y="111"/>
                  <a:pt x="64" y="104"/>
                </a:cubicBezTo>
                <a:moveTo>
                  <a:pt x="40" y="168"/>
                </a:moveTo>
                <a:cubicBezTo>
                  <a:pt x="22" y="168"/>
                  <a:pt x="8" y="154"/>
                  <a:pt x="8" y="136"/>
                </a:cubicBezTo>
                <a:cubicBezTo>
                  <a:pt x="8" y="124"/>
                  <a:pt x="14" y="114"/>
                  <a:pt x="24" y="108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5"/>
                  <a:pt x="31" y="8"/>
                  <a:pt x="40" y="8"/>
                </a:cubicBezTo>
                <a:cubicBezTo>
                  <a:pt x="49" y="8"/>
                  <a:pt x="56" y="15"/>
                  <a:pt x="56" y="24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66" y="114"/>
                  <a:pt x="72" y="124"/>
                  <a:pt x="72" y="136"/>
                </a:cubicBezTo>
                <a:cubicBezTo>
                  <a:pt x="72" y="154"/>
                  <a:pt x="58" y="168"/>
                  <a:pt x="40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681940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22972" y="394216"/>
            <a:ext cx="330743" cy="414844"/>
            <a:chOff x="9985375" y="3051175"/>
            <a:chExt cx="649288" cy="814388"/>
          </a:xfrm>
          <a:solidFill>
            <a:schemeClr val="tx1"/>
          </a:solidFill>
        </p:grpSpPr>
        <p:sp>
          <p:nvSpPr>
            <p:cNvPr id="5" name="Freeform 16"/>
            <p:cNvSpPr>
              <a:spLocks/>
            </p:cNvSpPr>
            <p:nvPr/>
          </p:nvSpPr>
          <p:spPr bwMode="auto">
            <a:xfrm>
              <a:off x="10088563" y="3051175"/>
              <a:ext cx="442913" cy="198438"/>
            </a:xfrm>
            <a:custGeom>
              <a:avLst/>
              <a:gdLst>
                <a:gd name="T0" fmla="*/ 98 w 116"/>
                <a:gd name="T1" fmla="*/ 52 h 52"/>
                <a:gd name="T2" fmla="*/ 110 w 116"/>
                <a:gd name="T3" fmla="*/ 17 h 52"/>
                <a:gd name="T4" fmla="*/ 81 w 116"/>
                <a:gd name="T5" fmla="*/ 22 h 52"/>
                <a:gd name="T6" fmla="*/ 58 w 116"/>
                <a:gd name="T7" fmla="*/ 0 h 52"/>
                <a:gd name="T8" fmla="*/ 35 w 116"/>
                <a:gd name="T9" fmla="*/ 22 h 52"/>
                <a:gd name="T10" fmla="*/ 7 w 116"/>
                <a:gd name="T11" fmla="*/ 17 h 52"/>
                <a:gd name="T12" fmla="*/ 18 w 116"/>
                <a:gd name="T13" fmla="*/ 52 h 52"/>
                <a:gd name="T14" fmla="*/ 98 w 116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52">
                  <a:moveTo>
                    <a:pt x="98" y="52"/>
                  </a:moveTo>
                  <a:cubicBezTo>
                    <a:pt x="111" y="40"/>
                    <a:pt x="116" y="24"/>
                    <a:pt x="110" y="17"/>
                  </a:cubicBezTo>
                  <a:cubicBezTo>
                    <a:pt x="104" y="12"/>
                    <a:pt x="93" y="14"/>
                    <a:pt x="81" y="22"/>
                  </a:cubicBezTo>
                  <a:cubicBezTo>
                    <a:pt x="78" y="9"/>
                    <a:pt x="69" y="0"/>
                    <a:pt x="58" y="0"/>
                  </a:cubicBezTo>
                  <a:cubicBezTo>
                    <a:pt x="47" y="0"/>
                    <a:pt x="38" y="9"/>
                    <a:pt x="35" y="22"/>
                  </a:cubicBezTo>
                  <a:cubicBezTo>
                    <a:pt x="24" y="14"/>
                    <a:pt x="12" y="12"/>
                    <a:pt x="7" y="17"/>
                  </a:cubicBezTo>
                  <a:cubicBezTo>
                    <a:pt x="0" y="24"/>
                    <a:pt x="5" y="40"/>
                    <a:pt x="18" y="52"/>
                  </a:cubicBezTo>
                  <a:lnTo>
                    <a:pt x="98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17"/>
            <p:cNvSpPr>
              <a:spLocks noEditPoints="1"/>
            </p:cNvSpPr>
            <p:nvPr/>
          </p:nvSpPr>
          <p:spPr bwMode="auto">
            <a:xfrm>
              <a:off x="9985375" y="3298825"/>
              <a:ext cx="649288" cy="566738"/>
            </a:xfrm>
            <a:custGeom>
              <a:avLst/>
              <a:gdLst>
                <a:gd name="T0" fmla="*/ 165 w 170"/>
                <a:gd name="T1" fmla="*/ 95 h 149"/>
                <a:gd name="T2" fmla="*/ 165 w 170"/>
                <a:gd name="T3" fmla="*/ 95 h 149"/>
                <a:gd name="T4" fmla="*/ 170 w 170"/>
                <a:gd name="T5" fmla="*/ 66 h 149"/>
                <a:gd name="T6" fmla="*/ 132 w 170"/>
                <a:gd name="T7" fmla="*/ 0 h 149"/>
                <a:gd name="T8" fmla="*/ 38 w 170"/>
                <a:gd name="T9" fmla="*/ 0 h 149"/>
                <a:gd name="T10" fmla="*/ 0 w 170"/>
                <a:gd name="T11" fmla="*/ 66 h 149"/>
                <a:gd name="T12" fmla="*/ 9 w 170"/>
                <a:gd name="T13" fmla="*/ 101 h 149"/>
                <a:gd name="T14" fmla="*/ 12 w 170"/>
                <a:gd name="T15" fmla="*/ 114 h 149"/>
                <a:gd name="T16" fmla="*/ 10 w 170"/>
                <a:gd name="T17" fmla="*/ 136 h 149"/>
                <a:gd name="T18" fmla="*/ 43 w 170"/>
                <a:gd name="T19" fmla="*/ 142 h 149"/>
                <a:gd name="T20" fmla="*/ 43 w 170"/>
                <a:gd name="T21" fmla="*/ 142 h 149"/>
                <a:gd name="T22" fmla="*/ 61 w 170"/>
                <a:gd name="T23" fmla="*/ 142 h 149"/>
                <a:gd name="T24" fmla="*/ 61 w 170"/>
                <a:gd name="T25" fmla="*/ 142 h 149"/>
                <a:gd name="T26" fmla="*/ 85 w 170"/>
                <a:gd name="T27" fmla="*/ 146 h 149"/>
                <a:gd name="T28" fmla="*/ 110 w 170"/>
                <a:gd name="T29" fmla="*/ 142 h 149"/>
                <a:gd name="T30" fmla="*/ 110 w 170"/>
                <a:gd name="T31" fmla="*/ 142 h 149"/>
                <a:gd name="T32" fmla="*/ 127 w 170"/>
                <a:gd name="T33" fmla="*/ 142 h 149"/>
                <a:gd name="T34" fmla="*/ 160 w 170"/>
                <a:gd name="T35" fmla="*/ 136 h 149"/>
                <a:gd name="T36" fmla="*/ 158 w 170"/>
                <a:gd name="T37" fmla="*/ 115 h 149"/>
                <a:gd name="T38" fmla="*/ 158 w 170"/>
                <a:gd name="T39" fmla="*/ 115 h 149"/>
                <a:gd name="T40" fmla="*/ 162 w 170"/>
                <a:gd name="T41" fmla="*/ 101 h 149"/>
                <a:gd name="T42" fmla="*/ 165 w 170"/>
                <a:gd name="T43" fmla="*/ 95 h 149"/>
                <a:gd name="T44" fmla="*/ 91 w 170"/>
                <a:gd name="T45" fmla="*/ 113 h 149"/>
                <a:gd name="T46" fmla="*/ 79 w 170"/>
                <a:gd name="T47" fmla="*/ 113 h 149"/>
                <a:gd name="T48" fmla="*/ 79 w 170"/>
                <a:gd name="T49" fmla="*/ 102 h 149"/>
                <a:gd name="T50" fmla="*/ 58 w 170"/>
                <a:gd name="T51" fmla="*/ 96 h 149"/>
                <a:gd name="T52" fmla="*/ 62 w 170"/>
                <a:gd name="T53" fmla="*/ 83 h 149"/>
                <a:gd name="T54" fmla="*/ 81 w 170"/>
                <a:gd name="T55" fmla="*/ 88 h 149"/>
                <a:gd name="T56" fmla="*/ 92 w 170"/>
                <a:gd name="T57" fmla="*/ 83 h 149"/>
                <a:gd name="T58" fmla="*/ 80 w 170"/>
                <a:gd name="T59" fmla="*/ 75 h 149"/>
                <a:gd name="T60" fmla="*/ 59 w 170"/>
                <a:gd name="T61" fmla="*/ 55 h 149"/>
                <a:gd name="T62" fmla="*/ 80 w 170"/>
                <a:gd name="T63" fmla="*/ 37 h 149"/>
                <a:gd name="T64" fmla="*/ 80 w 170"/>
                <a:gd name="T65" fmla="*/ 25 h 149"/>
                <a:gd name="T66" fmla="*/ 92 w 170"/>
                <a:gd name="T67" fmla="*/ 25 h 149"/>
                <a:gd name="T68" fmla="*/ 92 w 170"/>
                <a:gd name="T69" fmla="*/ 37 h 149"/>
                <a:gd name="T70" fmla="*/ 109 w 170"/>
                <a:gd name="T71" fmla="*/ 41 h 149"/>
                <a:gd name="T72" fmla="*/ 105 w 170"/>
                <a:gd name="T73" fmla="*/ 54 h 149"/>
                <a:gd name="T74" fmla="*/ 89 w 170"/>
                <a:gd name="T75" fmla="*/ 50 h 149"/>
                <a:gd name="T76" fmla="*/ 80 w 170"/>
                <a:gd name="T77" fmla="*/ 54 h 149"/>
                <a:gd name="T78" fmla="*/ 92 w 170"/>
                <a:gd name="T79" fmla="*/ 62 h 149"/>
                <a:gd name="T80" fmla="*/ 112 w 170"/>
                <a:gd name="T81" fmla="*/ 82 h 149"/>
                <a:gd name="T82" fmla="*/ 91 w 170"/>
                <a:gd name="T83" fmla="*/ 101 h 149"/>
                <a:gd name="T84" fmla="*/ 91 w 170"/>
                <a:gd name="T8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149">
                  <a:moveTo>
                    <a:pt x="165" y="95"/>
                  </a:moveTo>
                  <a:cubicBezTo>
                    <a:pt x="165" y="95"/>
                    <a:pt x="165" y="95"/>
                    <a:pt x="165" y="95"/>
                  </a:cubicBezTo>
                  <a:cubicBezTo>
                    <a:pt x="168" y="86"/>
                    <a:pt x="170" y="76"/>
                    <a:pt x="170" y="66"/>
                  </a:cubicBezTo>
                  <a:cubicBezTo>
                    <a:pt x="170" y="39"/>
                    <a:pt x="155" y="14"/>
                    <a:pt x="13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" y="14"/>
                    <a:pt x="0" y="39"/>
                    <a:pt x="0" y="66"/>
                  </a:cubicBezTo>
                  <a:cubicBezTo>
                    <a:pt x="0" y="79"/>
                    <a:pt x="3" y="91"/>
                    <a:pt x="9" y="101"/>
                  </a:cubicBezTo>
                  <a:cubicBezTo>
                    <a:pt x="11" y="106"/>
                    <a:pt x="13" y="112"/>
                    <a:pt x="12" y="114"/>
                  </a:cubicBezTo>
                  <a:cubicBezTo>
                    <a:pt x="8" y="121"/>
                    <a:pt x="7" y="129"/>
                    <a:pt x="10" y="136"/>
                  </a:cubicBezTo>
                  <a:cubicBezTo>
                    <a:pt x="16" y="146"/>
                    <a:pt x="30" y="148"/>
                    <a:pt x="43" y="142"/>
                  </a:cubicBezTo>
                  <a:cubicBezTo>
                    <a:pt x="43" y="142"/>
                    <a:pt x="43" y="142"/>
                    <a:pt x="43" y="142"/>
                  </a:cubicBezTo>
                  <a:cubicBezTo>
                    <a:pt x="43" y="142"/>
                    <a:pt x="50" y="139"/>
                    <a:pt x="61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9" y="144"/>
                    <a:pt x="77" y="146"/>
                    <a:pt x="85" y="146"/>
                  </a:cubicBezTo>
                  <a:cubicBezTo>
                    <a:pt x="94" y="146"/>
                    <a:pt x="102" y="144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9" y="140"/>
                    <a:pt x="125" y="141"/>
                    <a:pt x="127" y="142"/>
                  </a:cubicBezTo>
                  <a:cubicBezTo>
                    <a:pt x="140" y="149"/>
                    <a:pt x="154" y="146"/>
                    <a:pt x="160" y="136"/>
                  </a:cubicBezTo>
                  <a:cubicBezTo>
                    <a:pt x="163" y="130"/>
                    <a:pt x="163" y="122"/>
                    <a:pt x="158" y="115"/>
                  </a:cubicBezTo>
                  <a:cubicBezTo>
                    <a:pt x="158" y="115"/>
                    <a:pt x="158" y="115"/>
                    <a:pt x="158" y="115"/>
                  </a:cubicBezTo>
                  <a:cubicBezTo>
                    <a:pt x="157" y="113"/>
                    <a:pt x="160" y="106"/>
                    <a:pt x="162" y="101"/>
                  </a:cubicBezTo>
                  <a:cubicBezTo>
                    <a:pt x="163" y="99"/>
                    <a:pt x="165" y="95"/>
                    <a:pt x="165" y="95"/>
                  </a:cubicBezTo>
                  <a:close/>
                  <a:moveTo>
                    <a:pt x="91" y="113"/>
                  </a:moveTo>
                  <a:cubicBezTo>
                    <a:pt x="79" y="113"/>
                    <a:pt x="79" y="113"/>
                    <a:pt x="79" y="113"/>
                  </a:cubicBezTo>
                  <a:cubicBezTo>
                    <a:pt x="79" y="102"/>
                    <a:pt x="79" y="102"/>
                    <a:pt x="79" y="102"/>
                  </a:cubicBezTo>
                  <a:cubicBezTo>
                    <a:pt x="71" y="101"/>
                    <a:pt x="63" y="99"/>
                    <a:pt x="58" y="96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6" y="85"/>
                    <a:pt x="75" y="88"/>
                    <a:pt x="81" y="88"/>
                  </a:cubicBezTo>
                  <a:cubicBezTo>
                    <a:pt x="87" y="88"/>
                    <a:pt x="92" y="86"/>
                    <a:pt x="92" y="83"/>
                  </a:cubicBezTo>
                  <a:cubicBezTo>
                    <a:pt x="92" y="80"/>
                    <a:pt x="90" y="78"/>
                    <a:pt x="80" y="75"/>
                  </a:cubicBezTo>
                  <a:cubicBezTo>
                    <a:pt x="65" y="70"/>
                    <a:pt x="59" y="65"/>
                    <a:pt x="59" y="55"/>
                  </a:cubicBezTo>
                  <a:cubicBezTo>
                    <a:pt x="59" y="46"/>
                    <a:pt x="67" y="39"/>
                    <a:pt x="80" y="37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9" y="37"/>
                    <a:pt x="106" y="39"/>
                    <a:pt x="109" y="41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2" y="52"/>
                    <a:pt x="96" y="50"/>
                    <a:pt x="89" y="50"/>
                  </a:cubicBezTo>
                  <a:cubicBezTo>
                    <a:pt x="84" y="50"/>
                    <a:pt x="80" y="51"/>
                    <a:pt x="80" y="54"/>
                  </a:cubicBezTo>
                  <a:cubicBezTo>
                    <a:pt x="80" y="57"/>
                    <a:pt x="81" y="59"/>
                    <a:pt x="92" y="62"/>
                  </a:cubicBezTo>
                  <a:cubicBezTo>
                    <a:pt x="107" y="67"/>
                    <a:pt x="112" y="73"/>
                    <a:pt x="112" y="82"/>
                  </a:cubicBezTo>
                  <a:cubicBezTo>
                    <a:pt x="112" y="91"/>
                    <a:pt x="105" y="99"/>
                    <a:pt x="91" y="101"/>
                  </a:cubicBezTo>
                  <a:lnTo>
                    <a:pt x="91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" name="Freeform 152"/>
          <p:cNvSpPr>
            <a:spLocks noEditPoints="1"/>
          </p:cNvSpPr>
          <p:nvPr/>
        </p:nvSpPr>
        <p:spPr bwMode="auto">
          <a:xfrm>
            <a:off x="4408531" y="409684"/>
            <a:ext cx="381384" cy="383909"/>
          </a:xfrm>
          <a:custGeom>
            <a:avLst/>
            <a:gdLst>
              <a:gd name="T0" fmla="*/ 56 w 64"/>
              <a:gd name="T1" fmla="*/ 20 h 64"/>
              <a:gd name="T2" fmla="*/ 44 w 64"/>
              <a:gd name="T3" fmla="*/ 16 h 64"/>
              <a:gd name="T4" fmla="*/ 52 w 64"/>
              <a:gd name="T5" fmla="*/ 12 h 64"/>
              <a:gd name="T6" fmla="*/ 28 w 64"/>
              <a:gd name="T7" fmla="*/ 0 h 64"/>
              <a:gd name="T8" fmla="*/ 37 w 64"/>
              <a:gd name="T9" fmla="*/ 12 h 64"/>
              <a:gd name="T10" fmla="*/ 12 w 64"/>
              <a:gd name="T11" fmla="*/ 16 h 64"/>
              <a:gd name="T12" fmla="*/ 4 w 64"/>
              <a:gd name="T13" fmla="*/ 48 h 64"/>
              <a:gd name="T14" fmla="*/ 0 w 64"/>
              <a:gd name="T15" fmla="*/ 64 h 64"/>
              <a:gd name="T16" fmla="*/ 64 w 64"/>
              <a:gd name="T17" fmla="*/ 48 h 64"/>
              <a:gd name="T18" fmla="*/ 44 w 64"/>
              <a:gd name="T19" fmla="*/ 24 h 64"/>
              <a:gd name="T20" fmla="*/ 48 w 64"/>
              <a:gd name="T21" fmla="*/ 28 h 64"/>
              <a:gd name="T22" fmla="*/ 44 w 64"/>
              <a:gd name="T23" fmla="*/ 24 h 64"/>
              <a:gd name="T24" fmla="*/ 48 w 64"/>
              <a:gd name="T25" fmla="*/ 32 h 64"/>
              <a:gd name="T26" fmla="*/ 44 w 64"/>
              <a:gd name="T27" fmla="*/ 36 h 64"/>
              <a:gd name="T28" fmla="*/ 44 w 64"/>
              <a:gd name="T29" fmla="*/ 40 h 64"/>
              <a:gd name="T30" fmla="*/ 48 w 64"/>
              <a:gd name="T31" fmla="*/ 44 h 64"/>
              <a:gd name="T32" fmla="*/ 44 w 64"/>
              <a:gd name="T33" fmla="*/ 40 h 64"/>
              <a:gd name="T34" fmla="*/ 32 w 64"/>
              <a:gd name="T35" fmla="*/ 4 h 64"/>
              <a:gd name="T36" fmla="*/ 48 w 64"/>
              <a:gd name="T37" fmla="*/ 8 h 64"/>
              <a:gd name="T38" fmla="*/ 36 w 64"/>
              <a:gd name="T39" fmla="*/ 24 h 64"/>
              <a:gd name="T40" fmla="*/ 40 w 64"/>
              <a:gd name="T41" fmla="*/ 28 h 64"/>
              <a:gd name="T42" fmla="*/ 36 w 64"/>
              <a:gd name="T43" fmla="*/ 24 h 64"/>
              <a:gd name="T44" fmla="*/ 40 w 64"/>
              <a:gd name="T45" fmla="*/ 32 h 64"/>
              <a:gd name="T46" fmla="*/ 36 w 64"/>
              <a:gd name="T47" fmla="*/ 36 h 64"/>
              <a:gd name="T48" fmla="*/ 36 w 64"/>
              <a:gd name="T49" fmla="*/ 40 h 64"/>
              <a:gd name="T50" fmla="*/ 40 w 64"/>
              <a:gd name="T51" fmla="*/ 44 h 64"/>
              <a:gd name="T52" fmla="*/ 36 w 64"/>
              <a:gd name="T53" fmla="*/ 40 h 64"/>
              <a:gd name="T54" fmla="*/ 28 w 64"/>
              <a:gd name="T55" fmla="*/ 24 h 64"/>
              <a:gd name="T56" fmla="*/ 12 w 64"/>
              <a:gd name="T57" fmla="*/ 32 h 64"/>
              <a:gd name="T58" fmla="*/ 60 w 64"/>
              <a:gd name="T59" fmla="*/ 56 h 64"/>
              <a:gd name="T60" fmla="*/ 4 w 64"/>
              <a:gd name="T61" fmla="*/ 52 h 64"/>
              <a:gd name="T62" fmla="*/ 60 w 64"/>
              <a:gd name="T63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4" h="64">
                <a:moveTo>
                  <a:pt x="60" y="48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4" y="16"/>
                  <a:pt x="52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2"/>
                  <a:pt x="44" y="12"/>
                  <a:pt x="44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0"/>
                  <a:pt x="52" y="0"/>
                  <a:pt x="5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12"/>
                  <a:pt x="28" y="12"/>
                  <a:pt x="28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6"/>
                  <a:pt x="37" y="16"/>
                  <a:pt x="37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0" y="16"/>
                  <a:pt x="8" y="18"/>
                  <a:pt x="8" y="20"/>
                </a:cubicBezTo>
                <a:cubicBezTo>
                  <a:pt x="4" y="48"/>
                  <a:pt x="4" y="48"/>
                  <a:pt x="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64"/>
                  <a:pt x="0" y="64"/>
                  <a:pt x="0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48"/>
                  <a:pt x="64" y="48"/>
                  <a:pt x="64" y="48"/>
                </a:cubicBezTo>
                <a:lnTo>
                  <a:pt x="60" y="48"/>
                </a:lnTo>
                <a:close/>
                <a:moveTo>
                  <a:pt x="44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8" y="28"/>
                  <a:pt x="48" y="28"/>
                  <a:pt x="48" y="28"/>
                </a:cubicBezTo>
                <a:cubicBezTo>
                  <a:pt x="44" y="28"/>
                  <a:pt x="44" y="28"/>
                  <a:pt x="44" y="28"/>
                </a:cubicBezTo>
                <a:lnTo>
                  <a:pt x="44" y="24"/>
                </a:lnTo>
                <a:close/>
                <a:moveTo>
                  <a:pt x="44" y="3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6"/>
                  <a:pt x="48" y="36"/>
                  <a:pt x="48" y="36"/>
                </a:cubicBezTo>
                <a:cubicBezTo>
                  <a:pt x="44" y="36"/>
                  <a:pt x="44" y="36"/>
                  <a:pt x="44" y="36"/>
                </a:cubicBezTo>
                <a:lnTo>
                  <a:pt x="44" y="32"/>
                </a:lnTo>
                <a:close/>
                <a:moveTo>
                  <a:pt x="44" y="40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4"/>
                  <a:pt x="48" y="44"/>
                  <a:pt x="48" y="44"/>
                </a:cubicBezTo>
                <a:cubicBezTo>
                  <a:pt x="44" y="44"/>
                  <a:pt x="44" y="44"/>
                  <a:pt x="44" y="44"/>
                </a:cubicBezTo>
                <a:lnTo>
                  <a:pt x="44" y="40"/>
                </a:lnTo>
                <a:close/>
                <a:moveTo>
                  <a:pt x="32" y="8"/>
                </a:moveTo>
                <a:cubicBezTo>
                  <a:pt x="32" y="4"/>
                  <a:pt x="32" y="4"/>
                  <a:pt x="32" y="4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8"/>
                  <a:pt x="48" y="8"/>
                  <a:pt x="48" y="8"/>
                </a:cubicBezTo>
                <a:lnTo>
                  <a:pt x="32" y="8"/>
                </a:lnTo>
                <a:close/>
                <a:moveTo>
                  <a:pt x="3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40" y="28"/>
                  <a:pt x="40" y="28"/>
                  <a:pt x="40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24"/>
                </a:lnTo>
                <a:close/>
                <a:moveTo>
                  <a:pt x="36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40" y="36"/>
                  <a:pt x="40" y="36"/>
                  <a:pt x="40" y="36"/>
                </a:cubicBezTo>
                <a:cubicBezTo>
                  <a:pt x="36" y="36"/>
                  <a:pt x="36" y="36"/>
                  <a:pt x="36" y="36"/>
                </a:cubicBezTo>
                <a:lnTo>
                  <a:pt x="36" y="32"/>
                </a:lnTo>
                <a:close/>
                <a:moveTo>
                  <a:pt x="36" y="40"/>
                </a:moveTo>
                <a:cubicBezTo>
                  <a:pt x="40" y="40"/>
                  <a:pt x="40" y="40"/>
                  <a:pt x="40" y="40"/>
                </a:cubicBezTo>
                <a:cubicBezTo>
                  <a:pt x="40" y="44"/>
                  <a:pt x="40" y="44"/>
                  <a:pt x="40" y="44"/>
                </a:cubicBezTo>
                <a:cubicBezTo>
                  <a:pt x="36" y="44"/>
                  <a:pt x="36" y="44"/>
                  <a:pt x="36" y="44"/>
                </a:cubicBezTo>
                <a:lnTo>
                  <a:pt x="36" y="40"/>
                </a:lnTo>
                <a:close/>
                <a:moveTo>
                  <a:pt x="12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32"/>
                  <a:pt x="28" y="32"/>
                  <a:pt x="28" y="32"/>
                </a:cubicBezTo>
                <a:cubicBezTo>
                  <a:pt x="12" y="32"/>
                  <a:pt x="12" y="32"/>
                  <a:pt x="12" y="32"/>
                </a:cubicBezTo>
                <a:lnTo>
                  <a:pt x="12" y="24"/>
                </a:lnTo>
                <a:close/>
                <a:moveTo>
                  <a:pt x="60" y="56"/>
                </a:moveTo>
                <a:cubicBezTo>
                  <a:pt x="4" y="56"/>
                  <a:pt x="4" y="56"/>
                  <a:pt x="4" y="56"/>
                </a:cubicBezTo>
                <a:cubicBezTo>
                  <a:pt x="4" y="52"/>
                  <a:pt x="4" y="52"/>
                  <a:pt x="4" y="52"/>
                </a:cubicBezTo>
                <a:cubicBezTo>
                  <a:pt x="60" y="52"/>
                  <a:pt x="60" y="52"/>
                  <a:pt x="60" y="52"/>
                </a:cubicBezTo>
                <a:lnTo>
                  <a:pt x="6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" name="Freeform 350"/>
          <p:cNvSpPr>
            <a:spLocks noEditPoints="1"/>
          </p:cNvSpPr>
          <p:nvPr/>
        </p:nvSpPr>
        <p:spPr bwMode="auto">
          <a:xfrm>
            <a:off x="1327261" y="1264214"/>
            <a:ext cx="365000" cy="359930"/>
          </a:xfrm>
          <a:custGeom>
            <a:avLst/>
            <a:gdLst>
              <a:gd name="T0" fmla="*/ 59 w 61"/>
              <a:gd name="T1" fmla="*/ 2 h 60"/>
              <a:gd name="T2" fmla="*/ 52 w 61"/>
              <a:gd name="T3" fmla="*/ 0 h 60"/>
              <a:gd name="T4" fmla="*/ 25 w 61"/>
              <a:gd name="T5" fmla="*/ 0 h 60"/>
              <a:gd name="T6" fmla="*/ 10 w 61"/>
              <a:gd name="T7" fmla="*/ 12 h 60"/>
              <a:gd name="T8" fmla="*/ 10 w 61"/>
              <a:gd name="T9" fmla="*/ 40 h 60"/>
              <a:gd name="T10" fmla="*/ 9 w 61"/>
              <a:gd name="T11" fmla="*/ 44 h 60"/>
              <a:gd name="T12" fmla="*/ 8 w 61"/>
              <a:gd name="T13" fmla="*/ 44 h 60"/>
              <a:gd name="T14" fmla="*/ 0 w 61"/>
              <a:gd name="T15" fmla="*/ 52 h 60"/>
              <a:gd name="T16" fmla="*/ 8 w 61"/>
              <a:gd name="T17" fmla="*/ 60 h 60"/>
              <a:gd name="T18" fmla="*/ 38 w 61"/>
              <a:gd name="T19" fmla="*/ 60 h 60"/>
              <a:gd name="T20" fmla="*/ 46 w 61"/>
              <a:gd name="T21" fmla="*/ 40 h 60"/>
              <a:gd name="T22" fmla="*/ 46 w 61"/>
              <a:gd name="T23" fmla="*/ 16 h 60"/>
              <a:gd name="T24" fmla="*/ 52 w 61"/>
              <a:gd name="T25" fmla="*/ 16 h 60"/>
              <a:gd name="T26" fmla="*/ 61 w 61"/>
              <a:gd name="T27" fmla="*/ 8 h 60"/>
              <a:gd name="T28" fmla="*/ 59 w 61"/>
              <a:gd name="T29" fmla="*/ 2 h 60"/>
              <a:gd name="T30" fmla="*/ 42 w 61"/>
              <a:gd name="T31" fmla="*/ 11 h 60"/>
              <a:gd name="T32" fmla="*/ 42 w 61"/>
              <a:gd name="T33" fmla="*/ 12 h 60"/>
              <a:gd name="T34" fmla="*/ 42 w 61"/>
              <a:gd name="T35" fmla="*/ 40 h 60"/>
              <a:gd name="T36" fmla="*/ 38 w 61"/>
              <a:gd name="T37" fmla="*/ 56 h 60"/>
              <a:gd name="T38" fmla="*/ 8 w 61"/>
              <a:gd name="T39" fmla="*/ 56 h 60"/>
              <a:gd name="T40" fmla="*/ 6 w 61"/>
              <a:gd name="T41" fmla="*/ 55 h 60"/>
              <a:gd name="T42" fmla="*/ 4 w 61"/>
              <a:gd name="T43" fmla="*/ 52 h 60"/>
              <a:gd name="T44" fmla="*/ 6 w 61"/>
              <a:gd name="T45" fmla="*/ 48 h 60"/>
              <a:gd name="T46" fmla="*/ 8 w 61"/>
              <a:gd name="T47" fmla="*/ 48 h 60"/>
              <a:gd name="T48" fmla="*/ 34 w 61"/>
              <a:gd name="T49" fmla="*/ 48 h 60"/>
              <a:gd name="T50" fmla="*/ 36 w 61"/>
              <a:gd name="T51" fmla="*/ 46 h 60"/>
              <a:gd name="T52" fmla="*/ 34 w 61"/>
              <a:gd name="T53" fmla="*/ 44 h 60"/>
              <a:gd name="T54" fmla="*/ 13 w 61"/>
              <a:gd name="T55" fmla="*/ 44 h 60"/>
              <a:gd name="T56" fmla="*/ 14 w 61"/>
              <a:gd name="T57" fmla="*/ 40 h 60"/>
              <a:gd name="T58" fmla="*/ 14 w 61"/>
              <a:gd name="T59" fmla="*/ 12 h 60"/>
              <a:gd name="T60" fmla="*/ 25 w 61"/>
              <a:gd name="T61" fmla="*/ 4 h 60"/>
              <a:gd name="T62" fmla="*/ 43 w 61"/>
              <a:gd name="T63" fmla="*/ 4 h 60"/>
              <a:gd name="T64" fmla="*/ 42 w 61"/>
              <a:gd name="T65" fmla="*/ 11 h 60"/>
              <a:gd name="T66" fmla="*/ 56 w 61"/>
              <a:gd name="T67" fmla="*/ 11 h 60"/>
              <a:gd name="T68" fmla="*/ 52 w 61"/>
              <a:gd name="T69" fmla="*/ 12 h 60"/>
              <a:gd name="T70" fmla="*/ 46 w 61"/>
              <a:gd name="T71" fmla="*/ 12 h 60"/>
              <a:gd name="T72" fmla="*/ 46 w 61"/>
              <a:gd name="T73" fmla="*/ 10 h 60"/>
              <a:gd name="T74" fmla="*/ 47 w 61"/>
              <a:gd name="T75" fmla="*/ 5 h 60"/>
              <a:gd name="T76" fmla="*/ 51 w 61"/>
              <a:gd name="T77" fmla="*/ 4 h 60"/>
              <a:gd name="T78" fmla="*/ 52 w 61"/>
              <a:gd name="T79" fmla="*/ 4 h 60"/>
              <a:gd name="T80" fmla="*/ 57 w 61"/>
              <a:gd name="T81" fmla="*/ 8 h 60"/>
              <a:gd name="T82" fmla="*/ 56 w 61"/>
              <a:gd name="T83" fmla="*/ 1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" h="60">
                <a:moveTo>
                  <a:pt x="59" y="2"/>
                </a:moveTo>
                <a:cubicBezTo>
                  <a:pt x="57" y="1"/>
                  <a:pt x="55" y="0"/>
                  <a:pt x="52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6" y="0"/>
                  <a:pt x="10" y="7"/>
                  <a:pt x="10" y="1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1"/>
                  <a:pt x="9" y="42"/>
                  <a:pt x="9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3" y="44"/>
                  <a:pt x="0" y="48"/>
                  <a:pt x="0" y="52"/>
                </a:cubicBezTo>
                <a:cubicBezTo>
                  <a:pt x="0" y="56"/>
                  <a:pt x="3" y="60"/>
                  <a:pt x="8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45" y="60"/>
                  <a:pt x="46" y="40"/>
                  <a:pt x="46" y="40"/>
                </a:cubicBezTo>
                <a:cubicBezTo>
                  <a:pt x="46" y="16"/>
                  <a:pt x="46" y="16"/>
                  <a:pt x="4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6"/>
                  <a:pt x="61" y="12"/>
                  <a:pt x="61" y="8"/>
                </a:cubicBezTo>
                <a:cubicBezTo>
                  <a:pt x="61" y="5"/>
                  <a:pt x="60" y="4"/>
                  <a:pt x="59" y="2"/>
                </a:cubicBezTo>
                <a:close/>
                <a:moveTo>
                  <a:pt x="42" y="11"/>
                </a:moveTo>
                <a:cubicBezTo>
                  <a:pt x="42" y="11"/>
                  <a:pt x="42" y="12"/>
                  <a:pt x="42" y="12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45"/>
                  <a:pt x="40" y="55"/>
                  <a:pt x="38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6" y="56"/>
                  <a:pt x="6" y="55"/>
                </a:cubicBezTo>
                <a:cubicBezTo>
                  <a:pt x="4" y="54"/>
                  <a:pt x="4" y="53"/>
                  <a:pt x="4" y="52"/>
                </a:cubicBezTo>
                <a:cubicBezTo>
                  <a:pt x="4" y="51"/>
                  <a:pt x="5" y="49"/>
                  <a:pt x="6" y="48"/>
                </a:cubicBezTo>
                <a:cubicBezTo>
                  <a:pt x="7" y="48"/>
                  <a:pt x="7" y="48"/>
                  <a:pt x="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7"/>
                  <a:pt x="36" y="46"/>
                </a:cubicBezTo>
                <a:cubicBezTo>
                  <a:pt x="36" y="45"/>
                  <a:pt x="35" y="44"/>
                  <a:pt x="34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4" y="43"/>
                  <a:pt x="14" y="41"/>
                  <a:pt x="14" y="40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9"/>
                  <a:pt x="18" y="4"/>
                  <a:pt x="25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2" y="6"/>
                  <a:pt x="42" y="9"/>
                  <a:pt x="42" y="11"/>
                </a:cubicBezTo>
                <a:close/>
                <a:moveTo>
                  <a:pt x="56" y="11"/>
                </a:moveTo>
                <a:cubicBezTo>
                  <a:pt x="55" y="11"/>
                  <a:pt x="54" y="12"/>
                  <a:pt x="52" y="12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12"/>
                  <a:pt x="46" y="11"/>
                  <a:pt x="46" y="10"/>
                </a:cubicBezTo>
                <a:cubicBezTo>
                  <a:pt x="46" y="8"/>
                  <a:pt x="46" y="6"/>
                  <a:pt x="47" y="5"/>
                </a:cubicBezTo>
                <a:cubicBezTo>
                  <a:pt x="48" y="4"/>
                  <a:pt x="49" y="4"/>
                  <a:pt x="51" y="4"/>
                </a:cubicBezTo>
                <a:cubicBezTo>
                  <a:pt x="52" y="4"/>
                  <a:pt x="52" y="4"/>
                  <a:pt x="52" y="4"/>
                </a:cubicBezTo>
                <a:cubicBezTo>
                  <a:pt x="55" y="4"/>
                  <a:pt x="57" y="5"/>
                  <a:pt x="57" y="8"/>
                </a:cubicBezTo>
                <a:cubicBezTo>
                  <a:pt x="57" y="9"/>
                  <a:pt x="56" y="10"/>
                  <a:pt x="56" y="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9" name="Group 8"/>
          <p:cNvGrpSpPr/>
          <p:nvPr/>
        </p:nvGrpSpPr>
        <p:grpSpPr>
          <a:xfrm>
            <a:off x="4382972" y="1221905"/>
            <a:ext cx="432502" cy="444548"/>
            <a:chOff x="7742238" y="3649663"/>
            <a:chExt cx="627062" cy="644526"/>
          </a:xfrm>
          <a:solidFill>
            <a:schemeClr val="tx1"/>
          </a:solidFill>
        </p:grpSpPr>
        <p:sp>
          <p:nvSpPr>
            <p:cNvPr id="10" name="Freeform 14"/>
            <p:cNvSpPr>
              <a:spLocks/>
            </p:cNvSpPr>
            <p:nvPr/>
          </p:nvSpPr>
          <p:spPr bwMode="auto">
            <a:xfrm>
              <a:off x="7742238" y="3649663"/>
              <a:ext cx="542925" cy="541338"/>
            </a:xfrm>
            <a:custGeom>
              <a:avLst/>
              <a:gdLst>
                <a:gd name="T0" fmla="*/ 76 w 142"/>
                <a:gd name="T1" fmla="*/ 130 h 142"/>
                <a:gd name="T2" fmla="*/ 71 w 142"/>
                <a:gd name="T3" fmla="*/ 130 h 142"/>
                <a:gd name="T4" fmla="*/ 12 w 142"/>
                <a:gd name="T5" fmla="*/ 71 h 142"/>
                <a:gd name="T6" fmla="*/ 71 w 142"/>
                <a:gd name="T7" fmla="*/ 12 h 142"/>
                <a:gd name="T8" fmla="*/ 130 w 142"/>
                <a:gd name="T9" fmla="*/ 71 h 142"/>
                <a:gd name="T10" fmla="*/ 129 w 142"/>
                <a:gd name="T11" fmla="*/ 81 h 142"/>
                <a:gd name="T12" fmla="*/ 140 w 142"/>
                <a:gd name="T13" fmla="*/ 85 h 142"/>
                <a:gd name="T14" fmla="*/ 142 w 142"/>
                <a:gd name="T15" fmla="*/ 71 h 142"/>
                <a:gd name="T16" fmla="*/ 71 w 142"/>
                <a:gd name="T17" fmla="*/ 0 h 142"/>
                <a:gd name="T18" fmla="*/ 0 w 142"/>
                <a:gd name="T19" fmla="*/ 71 h 142"/>
                <a:gd name="T20" fmla="*/ 71 w 142"/>
                <a:gd name="T21" fmla="*/ 142 h 142"/>
                <a:gd name="T22" fmla="*/ 80 w 142"/>
                <a:gd name="T23" fmla="*/ 141 h 142"/>
                <a:gd name="T24" fmla="*/ 76 w 142"/>
                <a:gd name="T25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142">
                  <a:moveTo>
                    <a:pt x="76" y="130"/>
                  </a:moveTo>
                  <a:cubicBezTo>
                    <a:pt x="74" y="130"/>
                    <a:pt x="73" y="130"/>
                    <a:pt x="71" y="130"/>
                  </a:cubicBezTo>
                  <a:cubicBezTo>
                    <a:pt x="38" y="130"/>
                    <a:pt x="12" y="104"/>
                    <a:pt x="12" y="71"/>
                  </a:cubicBezTo>
                  <a:cubicBezTo>
                    <a:pt x="12" y="38"/>
                    <a:pt x="38" y="12"/>
                    <a:pt x="71" y="12"/>
                  </a:cubicBezTo>
                  <a:cubicBezTo>
                    <a:pt x="103" y="12"/>
                    <a:pt x="130" y="38"/>
                    <a:pt x="130" y="71"/>
                  </a:cubicBezTo>
                  <a:cubicBezTo>
                    <a:pt x="130" y="74"/>
                    <a:pt x="129" y="78"/>
                    <a:pt x="129" y="81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41" y="80"/>
                    <a:pt x="142" y="76"/>
                    <a:pt x="142" y="71"/>
                  </a:cubicBezTo>
                  <a:cubicBezTo>
                    <a:pt x="142" y="32"/>
                    <a:pt x="110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10"/>
                    <a:pt x="32" y="142"/>
                    <a:pt x="71" y="142"/>
                  </a:cubicBezTo>
                  <a:cubicBezTo>
                    <a:pt x="74" y="142"/>
                    <a:pt x="77" y="142"/>
                    <a:pt x="80" y="141"/>
                  </a:cubicBezTo>
                  <a:lnTo>
                    <a:pt x="76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5"/>
            <p:cNvSpPr>
              <a:spLocks noEditPoints="1"/>
            </p:cNvSpPr>
            <p:nvPr/>
          </p:nvSpPr>
          <p:spPr bwMode="auto">
            <a:xfrm>
              <a:off x="7883525" y="3798888"/>
              <a:ext cx="260350" cy="258763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68 w 68"/>
                <a:gd name="T7" fmla="*/ 34 h 68"/>
                <a:gd name="T8" fmla="*/ 34 w 68"/>
                <a:gd name="T9" fmla="*/ 68 h 68"/>
                <a:gd name="T10" fmla="*/ 34 w 68"/>
                <a:gd name="T11" fmla="*/ 12 h 68"/>
                <a:gd name="T12" fmla="*/ 12 w 68"/>
                <a:gd name="T13" fmla="*/ 34 h 68"/>
                <a:gd name="T14" fmla="*/ 34 w 68"/>
                <a:gd name="T15" fmla="*/ 56 h 68"/>
                <a:gd name="T16" fmla="*/ 56 w 68"/>
                <a:gd name="T17" fmla="*/ 34 h 68"/>
                <a:gd name="T18" fmla="*/ 34 w 68"/>
                <a:gd name="T19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6" y="68"/>
                    <a:pt x="0" y="52"/>
                    <a:pt x="0" y="34"/>
                  </a:cubicBezTo>
                  <a:cubicBezTo>
                    <a:pt x="0" y="15"/>
                    <a:pt x="16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2"/>
                    <a:pt x="53" y="68"/>
                    <a:pt x="34" y="68"/>
                  </a:cubicBezTo>
                  <a:close/>
                  <a:moveTo>
                    <a:pt x="34" y="12"/>
                  </a:moveTo>
                  <a:cubicBezTo>
                    <a:pt x="22" y="12"/>
                    <a:pt x="12" y="22"/>
                    <a:pt x="12" y="34"/>
                  </a:cubicBezTo>
                  <a:cubicBezTo>
                    <a:pt x="12" y="46"/>
                    <a:pt x="22" y="56"/>
                    <a:pt x="34" y="56"/>
                  </a:cubicBezTo>
                  <a:cubicBezTo>
                    <a:pt x="46" y="56"/>
                    <a:pt x="56" y="46"/>
                    <a:pt x="56" y="34"/>
                  </a:cubicBezTo>
                  <a:cubicBezTo>
                    <a:pt x="56" y="22"/>
                    <a:pt x="46" y="12"/>
                    <a:pt x="3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6"/>
            <p:cNvSpPr>
              <a:spLocks/>
            </p:cNvSpPr>
            <p:nvPr/>
          </p:nvSpPr>
          <p:spPr bwMode="auto">
            <a:xfrm>
              <a:off x="7999413" y="3921126"/>
              <a:ext cx="369887" cy="373063"/>
            </a:xfrm>
            <a:custGeom>
              <a:avLst/>
              <a:gdLst>
                <a:gd name="T0" fmla="*/ 233 w 233"/>
                <a:gd name="T1" fmla="*/ 204 h 235"/>
                <a:gd name="T2" fmla="*/ 137 w 233"/>
                <a:gd name="T3" fmla="*/ 110 h 235"/>
                <a:gd name="T4" fmla="*/ 214 w 233"/>
                <a:gd name="T5" fmla="*/ 74 h 235"/>
                <a:gd name="T6" fmla="*/ 0 w 233"/>
                <a:gd name="T7" fmla="*/ 0 h 235"/>
                <a:gd name="T8" fmla="*/ 72 w 233"/>
                <a:gd name="T9" fmla="*/ 218 h 235"/>
                <a:gd name="T10" fmla="*/ 108 w 233"/>
                <a:gd name="T11" fmla="*/ 141 h 235"/>
                <a:gd name="T12" fmla="*/ 202 w 233"/>
                <a:gd name="T13" fmla="*/ 235 h 235"/>
                <a:gd name="T14" fmla="*/ 233 w 233"/>
                <a:gd name="T15" fmla="*/ 204 h 235"/>
                <a:gd name="T16" fmla="*/ 233 w 233"/>
                <a:gd name="T17" fmla="*/ 204 h 235"/>
                <a:gd name="T18" fmla="*/ 233 w 233"/>
                <a:gd name="T19" fmla="*/ 20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5">
                  <a:moveTo>
                    <a:pt x="233" y="204"/>
                  </a:moveTo>
                  <a:lnTo>
                    <a:pt x="137" y="110"/>
                  </a:lnTo>
                  <a:lnTo>
                    <a:pt x="214" y="74"/>
                  </a:lnTo>
                  <a:lnTo>
                    <a:pt x="0" y="0"/>
                  </a:lnTo>
                  <a:lnTo>
                    <a:pt x="72" y="218"/>
                  </a:lnTo>
                  <a:lnTo>
                    <a:pt x="108" y="141"/>
                  </a:lnTo>
                  <a:lnTo>
                    <a:pt x="202" y="235"/>
                  </a:lnTo>
                  <a:lnTo>
                    <a:pt x="233" y="204"/>
                  </a:lnTo>
                  <a:lnTo>
                    <a:pt x="233" y="204"/>
                  </a:lnTo>
                  <a:lnTo>
                    <a:pt x="233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437129" y="393715"/>
            <a:ext cx="498365" cy="415847"/>
            <a:chOff x="9423400" y="4965701"/>
            <a:chExt cx="728663" cy="608013"/>
          </a:xfrm>
          <a:solidFill>
            <a:schemeClr val="tx1"/>
          </a:solidFill>
        </p:grpSpPr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9467850" y="4965701"/>
              <a:ext cx="139700" cy="146050"/>
            </a:xfrm>
            <a:custGeom>
              <a:avLst/>
              <a:gdLst>
                <a:gd name="T0" fmla="*/ 4 w 37"/>
                <a:gd name="T1" fmla="*/ 25 h 39"/>
                <a:gd name="T2" fmla="*/ 5 w 37"/>
                <a:gd name="T3" fmla="*/ 25 h 39"/>
                <a:gd name="T4" fmla="*/ 19 w 37"/>
                <a:gd name="T5" fmla="*/ 39 h 39"/>
                <a:gd name="T6" fmla="*/ 33 w 37"/>
                <a:gd name="T7" fmla="*/ 25 h 39"/>
                <a:gd name="T8" fmla="*/ 33 w 37"/>
                <a:gd name="T9" fmla="*/ 25 h 39"/>
                <a:gd name="T10" fmla="*/ 37 w 37"/>
                <a:gd name="T11" fmla="*/ 20 h 39"/>
                <a:gd name="T12" fmla="*/ 34 w 37"/>
                <a:gd name="T13" fmla="*/ 14 h 39"/>
                <a:gd name="T14" fmla="*/ 19 w 37"/>
                <a:gd name="T15" fmla="*/ 0 h 39"/>
                <a:gd name="T16" fmla="*/ 3 w 37"/>
                <a:gd name="T17" fmla="*/ 14 h 39"/>
                <a:gd name="T18" fmla="*/ 0 w 37"/>
                <a:gd name="T19" fmla="*/ 20 h 39"/>
                <a:gd name="T20" fmla="*/ 4 w 37"/>
                <a:gd name="T21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39">
                  <a:moveTo>
                    <a:pt x="4" y="25"/>
                  </a:moveTo>
                  <a:cubicBezTo>
                    <a:pt x="5" y="25"/>
                    <a:pt x="5" y="25"/>
                    <a:pt x="5" y="25"/>
                  </a:cubicBezTo>
                  <a:cubicBezTo>
                    <a:pt x="7" y="33"/>
                    <a:pt x="13" y="39"/>
                    <a:pt x="19" y="39"/>
                  </a:cubicBezTo>
                  <a:cubicBezTo>
                    <a:pt x="25" y="39"/>
                    <a:pt x="30" y="33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7" y="23"/>
                    <a:pt x="37" y="20"/>
                  </a:cubicBezTo>
                  <a:cubicBezTo>
                    <a:pt x="37" y="17"/>
                    <a:pt x="36" y="15"/>
                    <a:pt x="34" y="14"/>
                  </a:cubicBezTo>
                  <a:cubicBezTo>
                    <a:pt x="34" y="5"/>
                    <a:pt x="27" y="0"/>
                    <a:pt x="19" y="0"/>
                  </a:cubicBezTo>
                  <a:cubicBezTo>
                    <a:pt x="11" y="0"/>
                    <a:pt x="4" y="5"/>
                    <a:pt x="3" y="14"/>
                  </a:cubicBezTo>
                  <a:cubicBezTo>
                    <a:pt x="2" y="15"/>
                    <a:pt x="0" y="17"/>
                    <a:pt x="0" y="20"/>
                  </a:cubicBezTo>
                  <a:cubicBezTo>
                    <a:pt x="0" y="23"/>
                    <a:pt x="2" y="25"/>
                    <a:pt x="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9423400" y="5114926"/>
              <a:ext cx="233363" cy="450850"/>
            </a:xfrm>
            <a:custGeom>
              <a:avLst/>
              <a:gdLst>
                <a:gd name="T0" fmla="*/ 61 w 62"/>
                <a:gd name="T1" fmla="*/ 27 h 120"/>
                <a:gd name="T2" fmla="*/ 61 w 62"/>
                <a:gd name="T3" fmla="*/ 15 h 120"/>
                <a:gd name="T4" fmla="*/ 47 w 62"/>
                <a:gd name="T5" fmla="*/ 0 h 120"/>
                <a:gd name="T6" fmla="*/ 40 w 62"/>
                <a:gd name="T7" fmla="*/ 0 h 120"/>
                <a:gd name="T8" fmla="*/ 35 w 62"/>
                <a:gd name="T9" fmla="*/ 16 h 120"/>
                <a:gd name="T10" fmla="*/ 32 w 62"/>
                <a:gd name="T11" fmla="*/ 7 h 120"/>
                <a:gd name="T12" fmla="*/ 36 w 62"/>
                <a:gd name="T13" fmla="*/ 2 h 120"/>
                <a:gd name="T14" fmla="*/ 35 w 62"/>
                <a:gd name="T15" fmla="*/ 2 h 120"/>
                <a:gd name="T16" fmla="*/ 30 w 62"/>
                <a:gd name="T17" fmla="*/ 2 h 120"/>
                <a:gd name="T18" fmla="*/ 26 w 62"/>
                <a:gd name="T19" fmla="*/ 2 h 120"/>
                <a:gd name="T20" fmla="*/ 26 w 62"/>
                <a:gd name="T21" fmla="*/ 2 h 120"/>
                <a:gd name="T22" fmla="*/ 30 w 62"/>
                <a:gd name="T23" fmla="*/ 8 h 120"/>
                <a:gd name="T24" fmla="*/ 26 w 62"/>
                <a:gd name="T25" fmla="*/ 16 h 120"/>
                <a:gd name="T26" fmla="*/ 21 w 62"/>
                <a:gd name="T27" fmla="*/ 0 h 120"/>
                <a:gd name="T28" fmla="*/ 15 w 62"/>
                <a:gd name="T29" fmla="*/ 0 h 120"/>
                <a:gd name="T30" fmla="*/ 0 w 62"/>
                <a:gd name="T31" fmla="*/ 15 h 120"/>
                <a:gd name="T32" fmla="*/ 0 w 62"/>
                <a:gd name="T33" fmla="*/ 27 h 120"/>
                <a:gd name="T34" fmla="*/ 0 w 62"/>
                <a:gd name="T35" fmla="*/ 28 h 120"/>
                <a:gd name="T36" fmla="*/ 0 w 62"/>
                <a:gd name="T37" fmla="*/ 62 h 120"/>
                <a:gd name="T38" fmla="*/ 5 w 62"/>
                <a:gd name="T39" fmla="*/ 67 h 120"/>
                <a:gd name="T40" fmla="*/ 10 w 62"/>
                <a:gd name="T41" fmla="*/ 67 h 120"/>
                <a:gd name="T42" fmla="*/ 10 w 62"/>
                <a:gd name="T43" fmla="*/ 120 h 120"/>
                <a:gd name="T44" fmla="*/ 52 w 62"/>
                <a:gd name="T45" fmla="*/ 120 h 120"/>
                <a:gd name="T46" fmla="*/ 52 w 62"/>
                <a:gd name="T47" fmla="*/ 67 h 120"/>
                <a:gd name="T48" fmla="*/ 57 w 62"/>
                <a:gd name="T49" fmla="*/ 67 h 120"/>
                <a:gd name="T50" fmla="*/ 62 w 62"/>
                <a:gd name="T51" fmla="*/ 62 h 120"/>
                <a:gd name="T52" fmla="*/ 62 w 62"/>
                <a:gd name="T53" fmla="*/ 28 h 120"/>
                <a:gd name="T54" fmla="*/ 61 w 62"/>
                <a:gd name="T55" fmla="*/ 2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2" h="120">
                  <a:moveTo>
                    <a:pt x="61" y="27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6"/>
                    <a:pt x="55" y="0"/>
                    <a:pt x="47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2" y="2"/>
                    <a:pt x="30" y="2"/>
                  </a:cubicBezTo>
                  <a:cubicBezTo>
                    <a:pt x="29" y="2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5"/>
                    <a:pt x="2" y="67"/>
                    <a:pt x="5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67"/>
                    <a:pt x="62" y="65"/>
                    <a:pt x="62" y="62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1" y="28"/>
                    <a:pt x="6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7"/>
            <p:cNvSpPr>
              <a:spLocks/>
            </p:cNvSpPr>
            <p:nvPr/>
          </p:nvSpPr>
          <p:spPr bwMode="auto">
            <a:xfrm>
              <a:off x="9686925" y="5295901"/>
              <a:ext cx="171450" cy="277813"/>
            </a:xfrm>
            <a:custGeom>
              <a:avLst/>
              <a:gdLst>
                <a:gd name="T0" fmla="*/ 46 w 46"/>
                <a:gd name="T1" fmla="*/ 67 h 74"/>
                <a:gd name="T2" fmla="*/ 39 w 46"/>
                <a:gd name="T3" fmla="*/ 74 h 74"/>
                <a:gd name="T4" fmla="*/ 7 w 46"/>
                <a:gd name="T5" fmla="*/ 74 h 74"/>
                <a:gd name="T6" fmla="*/ 0 w 46"/>
                <a:gd name="T7" fmla="*/ 67 h 74"/>
                <a:gd name="T8" fmla="*/ 0 w 46"/>
                <a:gd name="T9" fmla="*/ 7 h 74"/>
                <a:gd name="T10" fmla="*/ 7 w 46"/>
                <a:gd name="T11" fmla="*/ 0 h 74"/>
                <a:gd name="T12" fmla="*/ 39 w 46"/>
                <a:gd name="T13" fmla="*/ 0 h 74"/>
                <a:gd name="T14" fmla="*/ 46 w 46"/>
                <a:gd name="T15" fmla="*/ 7 h 74"/>
                <a:gd name="T16" fmla="*/ 46 w 46"/>
                <a:gd name="T17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74">
                  <a:moveTo>
                    <a:pt x="46" y="67"/>
                  </a:moveTo>
                  <a:cubicBezTo>
                    <a:pt x="46" y="71"/>
                    <a:pt x="43" y="74"/>
                    <a:pt x="39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4" y="74"/>
                    <a:pt x="0" y="71"/>
                    <a:pt x="0" y="6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4" y="0"/>
                    <a:pt x="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0"/>
                    <a:pt x="46" y="4"/>
                    <a:pt x="46" y="7"/>
                  </a:cubicBezTo>
                  <a:lnTo>
                    <a:pt x="46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8"/>
            <p:cNvSpPr>
              <a:spLocks/>
            </p:cNvSpPr>
            <p:nvPr/>
          </p:nvSpPr>
          <p:spPr bwMode="auto">
            <a:xfrm>
              <a:off x="9832975" y="4991101"/>
              <a:ext cx="319088" cy="582613"/>
            </a:xfrm>
            <a:custGeom>
              <a:avLst/>
              <a:gdLst>
                <a:gd name="T0" fmla="*/ 81 w 85"/>
                <a:gd name="T1" fmla="*/ 42 h 155"/>
                <a:gd name="T2" fmla="*/ 50 w 85"/>
                <a:gd name="T3" fmla="*/ 5 h 155"/>
                <a:gd name="T4" fmla="*/ 35 w 85"/>
                <a:gd name="T5" fmla="*/ 5 h 155"/>
                <a:gd name="T6" fmla="*/ 4 w 85"/>
                <a:gd name="T7" fmla="*/ 42 h 155"/>
                <a:gd name="T8" fmla="*/ 8 w 85"/>
                <a:gd name="T9" fmla="*/ 51 h 155"/>
                <a:gd name="T10" fmla="*/ 19 w 85"/>
                <a:gd name="T11" fmla="*/ 51 h 155"/>
                <a:gd name="T12" fmla="*/ 19 w 85"/>
                <a:gd name="T13" fmla="*/ 148 h 155"/>
                <a:gd name="T14" fmla="*/ 26 w 85"/>
                <a:gd name="T15" fmla="*/ 155 h 155"/>
                <a:gd name="T16" fmla="*/ 58 w 85"/>
                <a:gd name="T17" fmla="*/ 155 h 155"/>
                <a:gd name="T18" fmla="*/ 65 w 85"/>
                <a:gd name="T19" fmla="*/ 148 h 155"/>
                <a:gd name="T20" fmla="*/ 65 w 85"/>
                <a:gd name="T21" fmla="*/ 51 h 155"/>
                <a:gd name="T22" fmla="*/ 76 w 85"/>
                <a:gd name="T23" fmla="*/ 51 h 155"/>
                <a:gd name="T24" fmla="*/ 81 w 85"/>
                <a:gd name="T25" fmla="*/ 4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55">
                  <a:moveTo>
                    <a:pt x="81" y="42"/>
                  </a:moveTo>
                  <a:cubicBezTo>
                    <a:pt x="50" y="5"/>
                    <a:pt x="50" y="5"/>
                    <a:pt x="50" y="5"/>
                  </a:cubicBezTo>
                  <a:cubicBezTo>
                    <a:pt x="46" y="0"/>
                    <a:pt x="39" y="0"/>
                    <a:pt x="35" y="5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0" y="47"/>
                    <a:pt x="2" y="51"/>
                    <a:pt x="8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9" y="152"/>
                    <a:pt x="22" y="155"/>
                    <a:pt x="26" y="155"/>
                  </a:cubicBezTo>
                  <a:cubicBezTo>
                    <a:pt x="58" y="155"/>
                    <a:pt x="58" y="155"/>
                    <a:pt x="58" y="155"/>
                  </a:cubicBezTo>
                  <a:cubicBezTo>
                    <a:pt x="62" y="155"/>
                    <a:pt x="65" y="152"/>
                    <a:pt x="65" y="148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3" y="51"/>
                    <a:pt x="85" y="47"/>
                    <a:pt x="8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0510461" y="396287"/>
            <a:ext cx="434061" cy="410703"/>
            <a:chOff x="5738813" y="3094038"/>
            <a:chExt cx="708026" cy="669925"/>
          </a:xfrm>
          <a:solidFill>
            <a:schemeClr val="tx1"/>
          </a:solidFill>
        </p:grpSpPr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5738813" y="3292476"/>
              <a:ext cx="487363" cy="373063"/>
            </a:xfrm>
            <a:custGeom>
              <a:avLst/>
              <a:gdLst>
                <a:gd name="T0" fmla="*/ 113 w 128"/>
                <a:gd name="T1" fmla="*/ 0 h 98"/>
                <a:gd name="T2" fmla="*/ 98 w 128"/>
                <a:gd name="T3" fmla="*/ 15 h 98"/>
                <a:gd name="T4" fmla="*/ 103 w 128"/>
                <a:gd name="T5" fmla="*/ 27 h 98"/>
                <a:gd name="T6" fmla="*/ 85 w 128"/>
                <a:gd name="T7" fmla="*/ 54 h 98"/>
                <a:gd name="T8" fmla="*/ 79 w 128"/>
                <a:gd name="T9" fmla="*/ 53 h 98"/>
                <a:gd name="T10" fmla="*/ 66 w 128"/>
                <a:gd name="T11" fmla="*/ 61 h 98"/>
                <a:gd name="T12" fmla="*/ 55 w 128"/>
                <a:gd name="T13" fmla="*/ 55 h 98"/>
                <a:gd name="T14" fmla="*/ 57 w 128"/>
                <a:gd name="T15" fmla="*/ 49 h 98"/>
                <a:gd name="T16" fmla="*/ 41 w 128"/>
                <a:gd name="T17" fmla="*/ 34 h 98"/>
                <a:gd name="T18" fmla="*/ 26 w 128"/>
                <a:gd name="T19" fmla="*/ 49 h 98"/>
                <a:gd name="T20" fmla="*/ 32 w 128"/>
                <a:gd name="T21" fmla="*/ 60 h 98"/>
                <a:gd name="T22" fmla="*/ 24 w 128"/>
                <a:gd name="T23" fmla="*/ 71 h 98"/>
                <a:gd name="T24" fmla="*/ 15 w 128"/>
                <a:gd name="T25" fmla="*/ 68 h 98"/>
                <a:gd name="T26" fmla="*/ 0 w 128"/>
                <a:gd name="T27" fmla="*/ 83 h 98"/>
                <a:gd name="T28" fmla="*/ 15 w 128"/>
                <a:gd name="T29" fmla="*/ 98 h 98"/>
                <a:gd name="T30" fmla="*/ 30 w 128"/>
                <a:gd name="T31" fmla="*/ 83 h 98"/>
                <a:gd name="T32" fmla="*/ 27 w 128"/>
                <a:gd name="T33" fmla="*/ 73 h 98"/>
                <a:gd name="T34" fmla="*/ 35 w 128"/>
                <a:gd name="T35" fmla="*/ 63 h 98"/>
                <a:gd name="T36" fmla="*/ 41 w 128"/>
                <a:gd name="T37" fmla="*/ 64 h 98"/>
                <a:gd name="T38" fmla="*/ 54 w 128"/>
                <a:gd name="T39" fmla="*/ 58 h 98"/>
                <a:gd name="T40" fmla="*/ 65 w 128"/>
                <a:gd name="T41" fmla="*/ 64 h 98"/>
                <a:gd name="T42" fmla="*/ 64 w 128"/>
                <a:gd name="T43" fmla="*/ 68 h 98"/>
                <a:gd name="T44" fmla="*/ 79 w 128"/>
                <a:gd name="T45" fmla="*/ 83 h 98"/>
                <a:gd name="T46" fmla="*/ 94 w 128"/>
                <a:gd name="T47" fmla="*/ 68 h 98"/>
                <a:gd name="T48" fmla="*/ 88 w 128"/>
                <a:gd name="T49" fmla="*/ 56 h 98"/>
                <a:gd name="T50" fmla="*/ 106 w 128"/>
                <a:gd name="T51" fmla="*/ 29 h 98"/>
                <a:gd name="T52" fmla="*/ 113 w 128"/>
                <a:gd name="T53" fmla="*/ 30 h 98"/>
                <a:gd name="T54" fmla="*/ 128 w 128"/>
                <a:gd name="T55" fmla="*/ 15 h 98"/>
                <a:gd name="T56" fmla="*/ 113 w 128"/>
                <a:gd name="T57" fmla="*/ 0 h 98"/>
                <a:gd name="T58" fmla="*/ 15 w 128"/>
                <a:gd name="T59" fmla="*/ 91 h 98"/>
                <a:gd name="T60" fmla="*/ 8 w 128"/>
                <a:gd name="T61" fmla="*/ 83 h 98"/>
                <a:gd name="T62" fmla="*/ 15 w 128"/>
                <a:gd name="T63" fmla="*/ 76 h 98"/>
                <a:gd name="T64" fmla="*/ 23 w 128"/>
                <a:gd name="T65" fmla="*/ 83 h 98"/>
                <a:gd name="T66" fmla="*/ 15 w 128"/>
                <a:gd name="T67" fmla="*/ 91 h 98"/>
                <a:gd name="T68" fmla="*/ 41 w 128"/>
                <a:gd name="T69" fmla="*/ 57 h 98"/>
                <a:gd name="T70" fmla="*/ 34 w 128"/>
                <a:gd name="T71" fmla="*/ 49 h 98"/>
                <a:gd name="T72" fmla="*/ 41 w 128"/>
                <a:gd name="T73" fmla="*/ 42 h 98"/>
                <a:gd name="T74" fmla="*/ 49 w 128"/>
                <a:gd name="T75" fmla="*/ 49 h 98"/>
                <a:gd name="T76" fmla="*/ 41 w 128"/>
                <a:gd name="T77" fmla="*/ 57 h 98"/>
                <a:gd name="T78" fmla="*/ 79 w 128"/>
                <a:gd name="T79" fmla="*/ 76 h 98"/>
                <a:gd name="T80" fmla="*/ 72 w 128"/>
                <a:gd name="T81" fmla="*/ 68 h 98"/>
                <a:gd name="T82" fmla="*/ 79 w 128"/>
                <a:gd name="T83" fmla="*/ 60 h 98"/>
                <a:gd name="T84" fmla="*/ 87 w 128"/>
                <a:gd name="T85" fmla="*/ 68 h 98"/>
                <a:gd name="T86" fmla="*/ 79 w 128"/>
                <a:gd name="T87" fmla="*/ 76 h 98"/>
                <a:gd name="T88" fmla="*/ 113 w 128"/>
                <a:gd name="T89" fmla="*/ 23 h 98"/>
                <a:gd name="T90" fmla="*/ 106 w 128"/>
                <a:gd name="T91" fmla="*/ 15 h 98"/>
                <a:gd name="T92" fmla="*/ 113 w 128"/>
                <a:gd name="T93" fmla="*/ 8 h 98"/>
                <a:gd name="T94" fmla="*/ 120 w 128"/>
                <a:gd name="T95" fmla="*/ 15 h 98"/>
                <a:gd name="T96" fmla="*/ 113 w 128"/>
                <a:gd name="T97" fmla="*/ 2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98">
                  <a:moveTo>
                    <a:pt x="113" y="0"/>
                  </a:moveTo>
                  <a:cubicBezTo>
                    <a:pt x="105" y="0"/>
                    <a:pt x="98" y="7"/>
                    <a:pt x="98" y="15"/>
                  </a:cubicBezTo>
                  <a:cubicBezTo>
                    <a:pt x="98" y="20"/>
                    <a:pt x="100" y="24"/>
                    <a:pt x="103" y="27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3"/>
                    <a:pt x="81" y="53"/>
                    <a:pt x="79" y="53"/>
                  </a:cubicBezTo>
                  <a:cubicBezTo>
                    <a:pt x="73" y="53"/>
                    <a:pt x="68" y="56"/>
                    <a:pt x="66" y="61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6" y="53"/>
                    <a:pt x="57" y="51"/>
                    <a:pt x="57" y="49"/>
                  </a:cubicBezTo>
                  <a:cubicBezTo>
                    <a:pt x="57" y="41"/>
                    <a:pt x="50" y="34"/>
                    <a:pt x="41" y="34"/>
                  </a:cubicBezTo>
                  <a:cubicBezTo>
                    <a:pt x="33" y="34"/>
                    <a:pt x="26" y="41"/>
                    <a:pt x="26" y="49"/>
                  </a:cubicBezTo>
                  <a:cubicBezTo>
                    <a:pt x="26" y="54"/>
                    <a:pt x="28" y="58"/>
                    <a:pt x="32" y="60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1" y="69"/>
                    <a:pt x="18" y="68"/>
                    <a:pt x="15" y="68"/>
                  </a:cubicBezTo>
                  <a:cubicBezTo>
                    <a:pt x="7" y="68"/>
                    <a:pt x="0" y="75"/>
                    <a:pt x="0" y="83"/>
                  </a:cubicBezTo>
                  <a:cubicBezTo>
                    <a:pt x="0" y="91"/>
                    <a:pt x="7" y="98"/>
                    <a:pt x="15" y="98"/>
                  </a:cubicBezTo>
                  <a:cubicBezTo>
                    <a:pt x="23" y="98"/>
                    <a:pt x="30" y="91"/>
                    <a:pt x="30" y="83"/>
                  </a:cubicBezTo>
                  <a:cubicBezTo>
                    <a:pt x="30" y="79"/>
                    <a:pt x="29" y="76"/>
                    <a:pt x="27" y="7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64"/>
                    <a:pt x="39" y="64"/>
                    <a:pt x="41" y="64"/>
                  </a:cubicBezTo>
                  <a:cubicBezTo>
                    <a:pt x="46" y="64"/>
                    <a:pt x="51" y="62"/>
                    <a:pt x="54" y="58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6"/>
                    <a:pt x="64" y="67"/>
                    <a:pt x="64" y="68"/>
                  </a:cubicBezTo>
                  <a:cubicBezTo>
                    <a:pt x="64" y="76"/>
                    <a:pt x="71" y="83"/>
                    <a:pt x="79" y="83"/>
                  </a:cubicBezTo>
                  <a:cubicBezTo>
                    <a:pt x="87" y="83"/>
                    <a:pt x="94" y="76"/>
                    <a:pt x="94" y="68"/>
                  </a:cubicBezTo>
                  <a:cubicBezTo>
                    <a:pt x="94" y="63"/>
                    <a:pt x="92" y="59"/>
                    <a:pt x="88" y="56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8" y="30"/>
                    <a:pt x="111" y="30"/>
                    <a:pt x="113" y="30"/>
                  </a:cubicBezTo>
                  <a:cubicBezTo>
                    <a:pt x="121" y="30"/>
                    <a:pt x="128" y="24"/>
                    <a:pt x="128" y="15"/>
                  </a:cubicBezTo>
                  <a:cubicBezTo>
                    <a:pt x="128" y="7"/>
                    <a:pt x="121" y="0"/>
                    <a:pt x="113" y="0"/>
                  </a:cubicBezTo>
                  <a:close/>
                  <a:moveTo>
                    <a:pt x="15" y="91"/>
                  </a:moveTo>
                  <a:cubicBezTo>
                    <a:pt x="11" y="91"/>
                    <a:pt x="8" y="87"/>
                    <a:pt x="8" y="83"/>
                  </a:cubicBezTo>
                  <a:cubicBezTo>
                    <a:pt x="8" y="79"/>
                    <a:pt x="11" y="76"/>
                    <a:pt x="15" y="76"/>
                  </a:cubicBezTo>
                  <a:cubicBezTo>
                    <a:pt x="19" y="76"/>
                    <a:pt x="23" y="79"/>
                    <a:pt x="23" y="83"/>
                  </a:cubicBezTo>
                  <a:cubicBezTo>
                    <a:pt x="23" y="87"/>
                    <a:pt x="19" y="91"/>
                    <a:pt x="15" y="91"/>
                  </a:cubicBezTo>
                  <a:close/>
                  <a:moveTo>
                    <a:pt x="41" y="57"/>
                  </a:moveTo>
                  <a:cubicBezTo>
                    <a:pt x="37" y="57"/>
                    <a:pt x="34" y="53"/>
                    <a:pt x="34" y="49"/>
                  </a:cubicBezTo>
                  <a:cubicBezTo>
                    <a:pt x="34" y="45"/>
                    <a:pt x="37" y="42"/>
                    <a:pt x="41" y="42"/>
                  </a:cubicBezTo>
                  <a:cubicBezTo>
                    <a:pt x="46" y="42"/>
                    <a:pt x="49" y="45"/>
                    <a:pt x="49" y="49"/>
                  </a:cubicBezTo>
                  <a:cubicBezTo>
                    <a:pt x="49" y="53"/>
                    <a:pt x="46" y="57"/>
                    <a:pt x="41" y="57"/>
                  </a:cubicBezTo>
                  <a:close/>
                  <a:moveTo>
                    <a:pt x="79" y="76"/>
                  </a:moveTo>
                  <a:cubicBezTo>
                    <a:pt x="75" y="76"/>
                    <a:pt x="72" y="72"/>
                    <a:pt x="72" y="68"/>
                  </a:cubicBezTo>
                  <a:cubicBezTo>
                    <a:pt x="72" y="64"/>
                    <a:pt x="75" y="60"/>
                    <a:pt x="79" y="60"/>
                  </a:cubicBezTo>
                  <a:cubicBezTo>
                    <a:pt x="83" y="60"/>
                    <a:pt x="87" y="64"/>
                    <a:pt x="87" y="68"/>
                  </a:cubicBezTo>
                  <a:cubicBezTo>
                    <a:pt x="87" y="72"/>
                    <a:pt x="83" y="76"/>
                    <a:pt x="79" y="76"/>
                  </a:cubicBezTo>
                  <a:close/>
                  <a:moveTo>
                    <a:pt x="113" y="23"/>
                  </a:moveTo>
                  <a:cubicBezTo>
                    <a:pt x="109" y="23"/>
                    <a:pt x="106" y="19"/>
                    <a:pt x="106" y="15"/>
                  </a:cubicBezTo>
                  <a:cubicBezTo>
                    <a:pt x="106" y="11"/>
                    <a:pt x="109" y="8"/>
                    <a:pt x="113" y="8"/>
                  </a:cubicBezTo>
                  <a:cubicBezTo>
                    <a:pt x="117" y="8"/>
                    <a:pt x="120" y="11"/>
                    <a:pt x="120" y="15"/>
                  </a:cubicBezTo>
                  <a:cubicBezTo>
                    <a:pt x="120" y="19"/>
                    <a:pt x="117" y="23"/>
                    <a:pt x="11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5883276" y="3094038"/>
              <a:ext cx="563563" cy="669925"/>
            </a:xfrm>
            <a:custGeom>
              <a:avLst/>
              <a:gdLst>
                <a:gd name="T0" fmla="*/ 132 w 148"/>
                <a:gd name="T1" fmla="*/ 0 h 176"/>
                <a:gd name="T2" fmla="*/ 44 w 148"/>
                <a:gd name="T3" fmla="*/ 0 h 176"/>
                <a:gd name="T4" fmla="*/ 27 w 148"/>
                <a:gd name="T5" fmla="*/ 16 h 176"/>
                <a:gd name="T6" fmla="*/ 27 w 148"/>
                <a:gd name="T7" fmla="*/ 27 h 176"/>
                <a:gd name="T8" fmla="*/ 16 w 148"/>
                <a:gd name="T9" fmla="*/ 27 h 176"/>
                <a:gd name="T10" fmla="*/ 0 w 148"/>
                <a:gd name="T11" fmla="*/ 44 h 176"/>
                <a:gd name="T12" fmla="*/ 0 w 148"/>
                <a:gd name="T13" fmla="*/ 81 h 176"/>
                <a:gd name="T14" fmla="*/ 3 w 148"/>
                <a:gd name="T15" fmla="*/ 80 h 176"/>
                <a:gd name="T16" fmla="*/ 11 w 148"/>
                <a:gd name="T17" fmla="*/ 82 h 176"/>
                <a:gd name="T18" fmla="*/ 11 w 148"/>
                <a:gd name="T19" fmla="*/ 44 h 176"/>
                <a:gd name="T20" fmla="*/ 16 w 148"/>
                <a:gd name="T21" fmla="*/ 38 h 176"/>
                <a:gd name="T22" fmla="*/ 104 w 148"/>
                <a:gd name="T23" fmla="*/ 38 h 176"/>
                <a:gd name="T24" fmla="*/ 110 w 148"/>
                <a:gd name="T25" fmla="*/ 44 h 176"/>
                <a:gd name="T26" fmla="*/ 110 w 148"/>
                <a:gd name="T27" fmla="*/ 160 h 176"/>
                <a:gd name="T28" fmla="*/ 104 w 148"/>
                <a:gd name="T29" fmla="*/ 165 h 176"/>
                <a:gd name="T30" fmla="*/ 16 w 148"/>
                <a:gd name="T31" fmla="*/ 165 h 176"/>
                <a:gd name="T32" fmla="*/ 11 w 148"/>
                <a:gd name="T33" fmla="*/ 160 h 176"/>
                <a:gd name="T34" fmla="*/ 11 w 148"/>
                <a:gd name="T35" fmla="*/ 121 h 176"/>
                <a:gd name="T36" fmla="*/ 3 w 148"/>
                <a:gd name="T37" fmla="*/ 122 h 176"/>
                <a:gd name="T38" fmla="*/ 0 w 148"/>
                <a:gd name="T39" fmla="*/ 122 h 176"/>
                <a:gd name="T40" fmla="*/ 0 w 148"/>
                <a:gd name="T41" fmla="*/ 160 h 176"/>
                <a:gd name="T42" fmla="*/ 16 w 148"/>
                <a:gd name="T43" fmla="*/ 176 h 176"/>
                <a:gd name="T44" fmla="*/ 104 w 148"/>
                <a:gd name="T45" fmla="*/ 176 h 176"/>
                <a:gd name="T46" fmla="*/ 121 w 148"/>
                <a:gd name="T47" fmla="*/ 160 h 176"/>
                <a:gd name="T48" fmla="*/ 121 w 148"/>
                <a:gd name="T49" fmla="*/ 148 h 176"/>
                <a:gd name="T50" fmla="*/ 132 w 148"/>
                <a:gd name="T51" fmla="*/ 148 h 176"/>
                <a:gd name="T52" fmla="*/ 148 w 148"/>
                <a:gd name="T53" fmla="*/ 132 h 176"/>
                <a:gd name="T54" fmla="*/ 148 w 148"/>
                <a:gd name="T55" fmla="*/ 16 h 176"/>
                <a:gd name="T56" fmla="*/ 132 w 148"/>
                <a:gd name="T57" fmla="*/ 0 h 176"/>
                <a:gd name="T58" fmla="*/ 137 w 148"/>
                <a:gd name="T59" fmla="*/ 132 h 176"/>
                <a:gd name="T60" fmla="*/ 132 w 148"/>
                <a:gd name="T61" fmla="*/ 137 h 176"/>
                <a:gd name="T62" fmla="*/ 121 w 148"/>
                <a:gd name="T63" fmla="*/ 137 h 176"/>
                <a:gd name="T64" fmla="*/ 121 w 148"/>
                <a:gd name="T65" fmla="*/ 44 h 176"/>
                <a:gd name="T66" fmla="*/ 104 w 148"/>
                <a:gd name="T67" fmla="*/ 27 h 176"/>
                <a:gd name="T68" fmla="*/ 38 w 148"/>
                <a:gd name="T69" fmla="*/ 27 h 176"/>
                <a:gd name="T70" fmla="*/ 38 w 148"/>
                <a:gd name="T71" fmla="*/ 16 h 176"/>
                <a:gd name="T72" fmla="*/ 44 w 148"/>
                <a:gd name="T73" fmla="*/ 11 h 176"/>
                <a:gd name="T74" fmla="*/ 132 w 148"/>
                <a:gd name="T75" fmla="*/ 11 h 176"/>
                <a:gd name="T76" fmla="*/ 137 w 148"/>
                <a:gd name="T77" fmla="*/ 16 h 176"/>
                <a:gd name="T78" fmla="*/ 137 w 148"/>
                <a:gd name="T79" fmla="*/ 13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8" h="176">
                  <a:moveTo>
                    <a:pt x="13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35" y="0"/>
                    <a:pt x="27" y="7"/>
                    <a:pt x="27" y="1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7" y="27"/>
                    <a:pt x="0" y="35"/>
                    <a:pt x="0" y="44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0"/>
                    <a:pt x="2" y="80"/>
                    <a:pt x="3" y="80"/>
                  </a:cubicBezTo>
                  <a:cubicBezTo>
                    <a:pt x="6" y="80"/>
                    <a:pt x="8" y="81"/>
                    <a:pt x="11" y="82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1"/>
                    <a:pt x="13" y="38"/>
                    <a:pt x="16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7" y="38"/>
                    <a:pt x="110" y="41"/>
                    <a:pt x="110" y="44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10" y="162"/>
                    <a:pt x="107" y="165"/>
                    <a:pt x="104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3" y="165"/>
                    <a:pt x="11" y="162"/>
                    <a:pt x="11" y="16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8" y="122"/>
                    <a:pt x="6" y="122"/>
                    <a:pt x="3" y="122"/>
                  </a:cubicBezTo>
                  <a:cubicBezTo>
                    <a:pt x="2" y="122"/>
                    <a:pt x="1" y="122"/>
                    <a:pt x="0" y="122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9"/>
                    <a:pt x="7" y="176"/>
                    <a:pt x="16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13" y="176"/>
                    <a:pt x="121" y="169"/>
                    <a:pt x="121" y="160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41" y="148"/>
                    <a:pt x="148" y="141"/>
                    <a:pt x="148" y="132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8" y="7"/>
                    <a:pt x="141" y="0"/>
                    <a:pt x="132" y="0"/>
                  </a:cubicBezTo>
                  <a:close/>
                  <a:moveTo>
                    <a:pt x="137" y="132"/>
                  </a:moveTo>
                  <a:cubicBezTo>
                    <a:pt x="137" y="135"/>
                    <a:pt x="135" y="137"/>
                    <a:pt x="132" y="137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1" y="35"/>
                    <a:pt x="113" y="27"/>
                    <a:pt x="104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3"/>
                    <a:pt x="41" y="11"/>
                    <a:pt x="44" y="11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5" y="11"/>
                    <a:pt x="137" y="13"/>
                    <a:pt x="137" y="16"/>
                  </a:cubicBezTo>
                  <a:lnTo>
                    <a:pt x="137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320401" y="387321"/>
            <a:ext cx="474604" cy="428635"/>
            <a:chOff x="5599113" y="1919287"/>
            <a:chExt cx="606425" cy="547688"/>
          </a:xfrm>
          <a:solidFill>
            <a:schemeClr val="tx1"/>
          </a:solidFill>
        </p:grpSpPr>
        <p:sp>
          <p:nvSpPr>
            <p:cNvPr id="22" name="Freeform 77"/>
            <p:cNvSpPr>
              <a:spLocks/>
            </p:cNvSpPr>
            <p:nvPr/>
          </p:nvSpPr>
          <p:spPr bwMode="auto">
            <a:xfrm>
              <a:off x="5599113" y="1919287"/>
              <a:ext cx="606425" cy="547688"/>
            </a:xfrm>
            <a:custGeom>
              <a:avLst/>
              <a:gdLst>
                <a:gd name="T0" fmla="*/ 191 w 422"/>
                <a:gd name="T1" fmla="*/ 380 h 380"/>
                <a:gd name="T2" fmla="*/ 4 w 422"/>
                <a:gd name="T3" fmla="*/ 225 h 380"/>
                <a:gd name="T4" fmla="*/ 2 w 422"/>
                <a:gd name="T5" fmla="*/ 167 h 380"/>
                <a:gd name="T6" fmla="*/ 191 w 422"/>
                <a:gd name="T7" fmla="*/ 0 h 380"/>
                <a:gd name="T8" fmla="*/ 296 w 422"/>
                <a:gd name="T9" fmla="*/ 32 h 380"/>
                <a:gd name="T10" fmla="*/ 381 w 422"/>
                <a:gd name="T11" fmla="*/ 188 h 380"/>
                <a:gd name="T12" fmla="*/ 422 w 422"/>
                <a:gd name="T13" fmla="*/ 188 h 380"/>
                <a:gd name="T14" fmla="*/ 358 w 422"/>
                <a:gd name="T15" fmla="*/ 265 h 380"/>
                <a:gd name="T16" fmla="*/ 295 w 422"/>
                <a:gd name="T17" fmla="*/ 188 h 380"/>
                <a:gd name="T18" fmla="*/ 337 w 422"/>
                <a:gd name="T19" fmla="*/ 188 h 380"/>
                <a:gd name="T20" fmla="*/ 191 w 422"/>
                <a:gd name="T21" fmla="*/ 44 h 380"/>
                <a:gd name="T22" fmla="*/ 47 w 422"/>
                <a:gd name="T23" fmla="*/ 163 h 380"/>
                <a:gd name="T24" fmla="*/ 48 w 422"/>
                <a:gd name="T25" fmla="*/ 217 h 380"/>
                <a:gd name="T26" fmla="*/ 78 w 422"/>
                <a:gd name="T27" fmla="*/ 283 h 380"/>
                <a:gd name="T28" fmla="*/ 218 w 422"/>
                <a:gd name="T29" fmla="*/ 354 h 380"/>
                <a:gd name="T30" fmla="*/ 351 w 422"/>
                <a:gd name="T31" fmla="*/ 292 h 380"/>
                <a:gd name="T32" fmla="*/ 351 w 422"/>
                <a:gd name="T33" fmla="*/ 292 h 380"/>
                <a:gd name="T34" fmla="*/ 191 w 422"/>
                <a:gd name="T35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2" h="380">
                  <a:moveTo>
                    <a:pt x="191" y="380"/>
                  </a:moveTo>
                  <a:cubicBezTo>
                    <a:pt x="98" y="380"/>
                    <a:pt x="21" y="313"/>
                    <a:pt x="4" y="225"/>
                  </a:cubicBezTo>
                  <a:cubicBezTo>
                    <a:pt x="1" y="206"/>
                    <a:pt x="0" y="186"/>
                    <a:pt x="2" y="167"/>
                  </a:cubicBezTo>
                  <a:cubicBezTo>
                    <a:pt x="14" y="73"/>
                    <a:pt x="94" y="0"/>
                    <a:pt x="191" y="0"/>
                  </a:cubicBezTo>
                  <a:cubicBezTo>
                    <a:pt x="228" y="0"/>
                    <a:pt x="265" y="11"/>
                    <a:pt x="296" y="32"/>
                  </a:cubicBezTo>
                  <a:cubicBezTo>
                    <a:pt x="347" y="66"/>
                    <a:pt x="380" y="123"/>
                    <a:pt x="381" y="188"/>
                  </a:cubicBezTo>
                  <a:cubicBezTo>
                    <a:pt x="422" y="188"/>
                    <a:pt x="422" y="188"/>
                    <a:pt x="422" y="188"/>
                  </a:cubicBezTo>
                  <a:cubicBezTo>
                    <a:pt x="358" y="265"/>
                    <a:pt x="358" y="265"/>
                    <a:pt x="358" y="265"/>
                  </a:cubicBezTo>
                  <a:cubicBezTo>
                    <a:pt x="295" y="188"/>
                    <a:pt x="295" y="188"/>
                    <a:pt x="295" y="188"/>
                  </a:cubicBezTo>
                  <a:cubicBezTo>
                    <a:pt x="337" y="188"/>
                    <a:pt x="337" y="188"/>
                    <a:pt x="337" y="188"/>
                  </a:cubicBezTo>
                  <a:cubicBezTo>
                    <a:pt x="336" y="108"/>
                    <a:pt x="271" y="44"/>
                    <a:pt x="191" y="44"/>
                  </a:cubicBezTo>
                  <a:cubicBezTo>
                    <a:pt x="119" y="44"/>
                    <a:pt x="60" y="95"/>
                    <a:pt x="47" y="163"/>
                  </a:cubicBezTo>
                  <a:cubicBezTo>
                    <a:pt x="44" y="181"/>
                    <a:pt x="44" y="200"/>
                    <a:pt x="48" y="217"/>
                  </a:cubicBezTo>
                  <a:cubicBezTo>
                    <a:pt x="52" y="242"/>
                    <a:pt x="63" y="264"/>
                    <a:pt x="78" y="283"/>
                  </a:cubicBezTo>
                  <a:cubicBezTo>
                    <a:pt x="110" y="326"/>
                    <a:pt x="161" y="354"/>
                    <a:pt x="218" y="354"/>
                  </a:cubicBezTo>
                  <a:cubicBezTo>
                    <a:pt x="272" y="354"/>
                    <a:pt x="319" y="330"/>
                    <a:pt x="351" y="292"/>
                  </a:cubicBezTo>
                  <a:cubicBezTo>
                    <a:pt x="351" y="292"/>
                    <a:pt x="351" y="292"/>
                    <a:pt x="351" y="292"/>
                  </a:cubicBezTo>
                  <a:cubicBezTo>
                    <a:pt x="317" y="345"/>
                    <a:pt x="258" y="380"/>
                    <a:pt x="191" y="3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78"/>
            <p:cNvSpPr>
              <a:spLocks noEditPoints="1"/>
            </p:cNvSpPr>
            <p:nvPr/>
          </p:nvSpPr>
          <p:spPr bwMode="auto">
            <a:xfrm>
              <a:off x="5821363" y="2127250"/>
              <a:ext cx="193675" cy="101600"/>
            </a:xfrm>
            <a:custGeom>
              <a:avLst/>
              <a:gdLst>
                <a:gd name="T0" fmla="*/ 67 w 135"/>
                <a:gd name="T1" fmla="*/ 47 h 71"/>
                <a:gd name="T2" fmla="*/ 45 w 135"/>
                <a:gd name="T3" fmla="*/ 67 h 71"/>
                <a:gd name="T4" fmla="*/ 5 w 135"/>
                <a:gd name="T5" fmla="*/ 43 h 71"/>
                <a:gd name="T6" fmla="*/ 28 w 135"/>
                <a:gd name="T7" fmla="*/ 2 h 71"/>
                <a:gd name="T8" fmla="*/ 57 w 135"/>
                <a:gd name="T9" fmla="*/ 8 h 71"/>
                <a:gd name="T10" fmla="*/ 91 w 135"/>
                <a:gd name="T11" fmla="*/ 8 h 71"/>
                <a:gd name="T12" fmla="*/ 131 w 135"/>
                <a:gd name="T13" fmla="*/ 8 h 71"/>
                <a:gd name="T14" fmla="*/ 132 w 135"/>
                <a:gd name="T15" fmla="*/ 10 h 71"/>
                <a:gd name="T16" fmla="*/ 97 w 135"/>
                <a:gd name="T17" fmla="*/ 30 h 71"/>
                <a:gd name="T18" fmla="*/ 67 w 135"/>
                <a:gd name="T19" fmla="*/ 47 h 71"/>
                <a:gd name="T20" fmla="*/ 50 w 135"/>
                <a:gd name="T21" fmla="*/ 31 h 71"/>
                <a:gd name="T22" fmla="*/ 50 w 135"/>
                <a:gd name="T23" fmla="*/ 31 h 71"/>
                <a:gd name="T24" fmla="*/ 40 w 135"/>
                <a:gd name="T25" fmla="*/ 48 h 71"/>
                <a:gd name="T26" fmla="*/ 23 w 135"/>
                <a:gd name="T27" fmla="*/ 38 h 71"/>
                <a:gd name="T28" fmla="*/ 33 w 135"/>
                <a:gd name="T29" fmla="*/ 21 h 71"/>
                <a:gd name="T30" fmla="*/ 50 w 135"/>
                <a:gd name="T31" fmla="*/ 3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5" h="71">
                  <a:moveTo>
                    <a:pt x="67" y="47"/>
                  </a:moveTo>
                  <a:cubicBezTo>
                    <a:pt x="64" y="56"/>
                    <a:pt x="56" y="64"/>
                    <a:pt x="45" y="67"/>
                  </a:cubicBezTo>
                  <a:cubicBezTo>
                    <a:pt x="28" y="71"/>
                    <a:pt x="9" y="61"/>
                    <a:pt x="5" y="43"/>
                  </a:cubicBezTo>
                  <a:cubicBezTo>
                    <a:pt x="0" y="25"/>
                    <a:pt x="10" y="7"/>
                    <a:pt x="28" y="2"/>
                  </a:cubicBezTo>
                  <a:cubicBezTo>
                    <a:pt x="39" y="0"/>
                    <a:pt x="49" y="2"/>
                    <a:pt x="57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5" y="8"/>
                    <a:pt x="135" y="9"/>
                    <a:pt x="132" y="1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67" y="47"/>
                    <a:pt x="67" y="47"/>
                    <a:pt x="67" y="47"/>
                  </a:cubicBezTo>
                  <a:close/>
                  <a:moveTo>
                    <a:pt x="50" y="31"/>
                  </a:moveTo>
                  <a:cubicBezTo>
                    <a:pt x="50" y="31"/>
                    <a:pt x="50" y="31"/>
                    <a:pt x="50" y="31"/>
                  </a:cubicBezTo>
                  <a:cubicBezTo>
                    <a:pt x="52" y="38"/>
                    <a:pt x="48" y="46"/>
                    <a:pt x="40" y="48"/>
                  </a:cubicBezTo>
                  <a:cubicBezTo>
                    <a:pt x="33" y="50"/>
                    <a:pt x="25" y="46"/>
                    <a:pt x="23" y="38"/>
                  </a:cubicBezTo>
                  <a:cubicBezTo>
                    <a:pt x="21" y="31"/>
                    <a:pt x="25" y="23"/>
                    <a:pt x="33" y="21"/>
                  </a:cubicBezTo>
                  <a:cubicBezTo>
                    <a:pt x="41" y="19"/>
                    <a:pt x="48" y="23"/>
                    <a:pt x="50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79"/>
            <p:cNvSpPr>
              <a:spLocks noEditPoints="1"/>
            </p:cNvSpPr>
            <p:nvPr/>
          </p:nvSpPr>
          <p:spPr bwMode="auto">
            <a:xfrm>
              <a:off x="5680075" y="2000250"/>
              <a:ext cx="384175" cy="357188"/>
            </a:xfrm>
            <a:custGeom>
              <a:avLst/>
              <a:gdLst>
                <a:gd name="T0" fmla="*/ 141 w 268"/>
                <a:gd name="T1" fmla="*/ 0 h 248"/>
                <a:gd name="T2" fmla="*/ 197 w 268"/>
                <a:gd name="T3" fmla="*/ 15 h 248"/>
                <a:gd name="T4" fmla="*/ 187 w 268"/>
                <a:gd name="T5" fmla="*/ 33 h 248"/>
                <a:gd name="T6" fmla="*/ 141 w 268"/>
                <a:gd name="T7" fmla="*/ 20 h 248"/>
                <a:gd name="T8" fmla="*/ 141 w 268"/>
                <a:gd name="T9" fmla="*/ 0 h 248"/>
                <a:gd name="T10" fmla="*/ 207 w 268"/>
                <a:gd name="T11" fmla="*/ 21 h 248"/>
                <a:gd name="T12" fmla="*/ 248 w 268"/>
                <a:gd name="T13" fmla="*/ 62 h 248"/>
                <a:gd name="T14" fmla="*/ 230 w 268"/>
                <a:gd name="T15" fmla="*/ 72 h 248"/>
                <a:gd name="T16" fmla="*/ 197 w 268"/>
                <a:gd name="T17" fmla="*/ 39 h 248"/>
                <a:gd name="T18" fmla="*/ 207 w 268"/>
                <a:gd name="T19" fmla="*/ 21 h 248"/>
                <a:gd name="T20" fmla="*/ 254 w 268"/>
                <a:gd name="T21" fmla="*/ 72 h 248"/>
                <a:gd name="T22" fmla="*/ 268 w 268"/>
                <a:gd name="T23" fmla="*/ 125 h 248"/>
                <a:gd name="T24" fmla="*/ 248 w 268"/>
                <a:gd name="T25" fmla="*/ 125 h 248"/>
                <a:gd name="T26" fmla="*/ 236 w 268"/>
                <a:gd name="T27" fmla="*/ 82 h 248"/>
                <a:gd name="T28" fmla="*/ 254 w 268"/>
                <a:gd name="T29" fmla="*/ 72 h 248"/>
                <a:gd name="T30" fmla="*/ 64 w 268"/>
                <a:gd name="T31" fmla="*/ 248 h 248"/>
                <a:gd name="T32" fmla="*/ 22 w 268"/>
                <a:gd name="T33" fmla="*/ 207 h 248"/>
                <a:gd name="T34" fmla="*/ 40 w 268"/>
                <a:gd name="T35" fmla="*/ 197 h 248"/>
                <a:gd name="T36" fmla="*/ 74 w 268"/>
                <a:gd name="T37" fmla="*/ 230 h 248"/>
                <a:gd name="T38" fmla="*/ 64 w 268"/>
                <a:gd name="T39" fmla="*/ 248 h 248"/>
                <a:gd name="T40" fmla="*/ 16 w 268"/>
                <a:gd name="T41" fmla="*/ 197 h 248"/>
                <a:gd name="T42" fmla="*/ 0 w 268"/>
                <a:gd name="T43" fmla="*/ 140 h 248"/>
                <a:gd name="T44" fmla="*/ 21 w 268"/>
                <a:gd name="T45" fmla="*/ 140 h 248"/>
                <a:gd name="T46" fmla="*/ 34 w 268"/>
                <a:gd name="T47" fmla="*/ 187 h 248"/>
                <a:gd name="T48" fmla="*/ 16 w 268"/>
                <a:gd name="T49" fmla="*/ 197 h 248"/>
                <a:gd name="T50" fmla="*/ 0 w 268"/>
                <a:gd name="T51" fmla="*/ 129 h 248"/>
                <a:gd name="T52" fmla="*/ 15 w 268"/>
                <a:gd name="T53" fmla="*/ 72 h 248"/>
                <a:gd name="T54" fmla="*/ 33 w 268"/>
                <a:gd name="T55" fmla="*/ 82 h 248"/>
                <a:gd name="T56" fmla="*/ 21 w 268"/>
                <a:gd name="T57" fmla="*/ 129 h 248"/>
                <a:gd name="T58" fmla="*/ 0 w 268"/>
                <a:gd name="T59" fmla="*/ 129 h 248"/>
                <a:gd name="T60" fmla="*/ 21 w 268"/>
                <a:gd name="T61" fmla="*/ 62 h 248"/>
                <a:gd name="T62" fmla="*/ 63 w 268"/>
                <a:gd name="T63" fmla="*/ 20 h 248"/>
                <a:gd name="T64" fmla="*/ 73 w 268"/>
                <a:gd name="T65" fmla="*/ 38 h 248"/>
                <a:gd name="T66" fmla="*/ 39 w 268"/>
                <a:gd name="T67" fmla="*/ 72 h 248"/>
                <a:gd name="T68" fmla="*/ 21 w 268"/>
                <a:gd name="T69" fmla="*/ 62 h 248"/>
                <a:gd name="T70" fmla="*/ 73 w 268"/>
                <a:gd name="T71" fmla="*/ 15 h 248"/>
                <a:gd name="T72" fmla="*/ 129 w 268"/>
                <a:gd name="T73" fmla="*/ 0 h 248"/>
                <a:gd name="T74" fmla="*/ 129 w 268"/>
                <a:gd name="T75" fmla="*/ 20 h 248"/>
                <a:gd name="T76" fmla="*/ 83 w 268"/>
                <a:gd name="T77" fmla="*/ 32 h 248"/>
                <a:gd name="T78" fmla="*/ 73 w 268"/>
                <a:gd name="T79" fmla="*/ 1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8" h="248">
                  <a:moveTo>
                    <a:pt x="141" y="0"/>
                  </a:moveTo>
                  <a:cubicBezTo>
                    <a:pt x="161" y="1"/>
                    <a:pt x="180" y="6"/>
                    <a:pt x="197" y="15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73" y="26"/>
                    <a:pt x="157" y="21"/>
                    <a:pt x="141" y="20"/>
                  </a:cubicBezTo>
                  <a:cubicBezTo>
                    <a:pt x="141" y="0"/>
                    <a:pt x="141" y="0"/>
                    <a:pt x="141" y="0"/>
                  </a:cubicBezTo>
                  <a:close/>
                  <a:moveTo>
                    <a:pt x="207" y="21"/>
                  </a:moveTo>
                  <a:cubicBezTo>
                    <a:pt x="223" y="31"/>
                    <a:pt x="237" y="45"/>
                    <a:pt x="248" y="6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21" y="59"/>
                    <a:pt x="210" y="47"/>
                    <a:pt x="197" y="39"/>
                  </a:cubicBezTo>
                  <a:cubicBezTo>
                    <a:pt x="207" y="21"/>
                    <a:pt x="207" y="21"/>
                    <a:pt x="207" y="21"/>
                  </a:cubicBezTo>
                  <a:close/>
                  <a:moveTo>
                    <a:pt x="254" y="72"/>
                  </a:moveTo>
                  <a:cubicBezTo>
                    <a:pt x="262" y="88"/>
                    <a:pt x="267" y="106"/>
                    <a:pt x="268" y="125"/>
                  </a:cubicBezTo>
                  <a:cubicBezTo>
                    <a:pt x="248" y="125"/>
                    <a:pt x="248" y="125"/>
                    <a:pt x="248" y="125"/>
                  </a:cubicBezTo>
                  <a:cubicBezTo>
                    <a:pt x="247" y="110"/>
                    <a:pt x="242" y="95"/>
                    <a:pt x="236" y="82"/>
                  </a:cubicBezTo>
                  <a:cubicBezTo>
                    <a:pt x="254" y="72"/>
                    <a:pt x="254" y="72"/>
                    <a:pt x="254" y="72"/>
                  </a:cubicBezTo>
                  <a:close/>
                  <a:moveTo>
                    <a:pt x="64" y="248"/>
                  </a:moveTo>
                  <a:cubicBezTo>
                    <a:pt x="47" y="238"/>
                    <a:pt x="33" y="224"/>
                    <a:pt x="22" y="207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9" y="210"/>
                    <a:pt x="61" y="222"/>
                    <a:pt x="74" y="230"/>
                  </a:cubicBezTo>
                  <a:cubicBezTo>
                    <a:pt x="64" y="248"/>
                    <a:pt x="64" y="248"/>
                    <a:pt x="64" y="248"/>
                  </a:cubicBezTo>
                  <a:close/>
                  <a:moveTo>
                    <a:pt x="16" y="197"/>
                  </a:moveTo>
                  <a:cubicBezTo>
                    <a:pt x="7" y="180"/>
                    <a:pt x="1" y="161"/>
                    <a:pt x="0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57"/>
                    <a:pt x="27" y="173"/>
                    <a:pt x="34" y="187"/>
                  </a:cubicBezTo>
                  <a:cubicBezTo>
                    <a:pt x="16" y="197"/>
                    <a:pt x="16" y="197"/>
                    <a:pt x="16" y="197"/>
                  </a:cubicBezTo>
                  <a:close/>
                  <a:moveTo>
                    <a:pt x="0" y="129"/>
                  </a:moveTo>
                  <a:cubicBezTo>
                    <a:pt x="1" y="108"/>
                    <a:pt x="6" y="89"/>
                    <a:pt x="15" y="7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26" y="96"/>
                    <a:pt x="22" y="112"/>
                    <a:pt x="21" y="129"/>
                  </a:cubicBezTo>
                  <a:cubicBezTo>
                    <a:pt x="0" y="129"/>
                    <a:pt x="0" y="129"/>
                    <a:pt x="0" y="129"/>
                  </a:cubicBezTo>
                  <a:close/>
                  <a:moveTo>
                    <a:pt x="21" y="62"/>
                  </a:moveTo>
                  <a:cubicBezTo>
                    <a:pt x="32" y="45"/>
                    <a:pt x="46" y="31"/>
                    <a:pt x="63" y="20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60" y="47"/>
                    <a:pt x="48" y="59"/>
                    <a:pt x="39" y="72"/>
                  </a:cubicBezTo>
                  <a:cubicBezTo>
                    <a:pt x="21" y="62"/>
                    <a:pt x="21" y="62"/>
                    <a:pt x="21" y="62"/>
                  </a:cubicBezTo>
                  <a:close/>
                  <a:moveTo>
                    <a:pt x="73" y="15"/>
                  </a:moveTo>
                  <a:cubicBezTo>
                    <a:pt x="90" y="6"/>
                    <a:pt x="109" y="0"/>
                    <a:pt x="129" y="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13" y="21"/>
                    <a:pt x="97" y="25"/>
                    <a:pt x="83" y="32"/>
                  </a:cubicBezTo>
                  <a:cubicBezTo>
                    <a:pt x="73" y="15"/>
                    <a:pt x="73" y="15"/>
                    <a:pt x="73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362824" y="385406"/>
            <a:ext cx="442521" cy="432464"/>
            <a:chOff x="4913313" y="1749426"/>
            <a:chExt cx="558800" cy="546100"/>
          </a:xfrm>
          <a:solidFill>
            <a:schemeClr val="tx1"/>
          </a:solidFill>
        </p:grpSpPr>
        <p:sp>
          <p:nvSpPr>
            <p:cNvPr id="26" name="Freeform 80"/>
            <p:cNvSpPr>
              <a:spLocks/>
            </p:cNvSpPr>
            <p:nvPr/>
          </p:nvSpPr>
          <p:spPr bwMode="auto">
            <a:xfrm>
              <a:off x="4913313" y="1795463"/>
              <a:ext cx="463550" cy="500063"/>
            </a:xfrm>
            <a:custGeom>
              <a:avLst/>
              <a:gdLst>
                <a:gd name="T0" fmla="*/ 200 w 208"/>
                <a:gd name="T1" fmla="*/ 224 h 224"/>
                <a:gd name="T2" fmla="*/ 8 w 208"/>
                <a:gd name="T3" fmla="*/ 224 h 224"/>
                <a:gd name="T4" fmla="*/ 0 w 208"/>
                <a:gd name="T5" fmla="*/ 216 h 224"/>
                <a:gd name="T6" fmla="*/ 0 w 208"/>
                <a:gd name="T7" fmla="*/ 8 h 224"/>
                <a:gd name="T8" fmla="*/ 8 w 208"/>
                <a:gd name="T9" fmla="*/ 0 h 224"/>
                <a:gd name="T10" fmla="*/ 169 w 208"/>
                <a:gd name="T11" fmla="*/ 0 h 224"/>
                <a:gd name="T12" fmla="*/ 177 w 208"/>
                <a:gd name="T13" fmla="*/ 8 h 224"/>
                <a:gd name="T14" fmla="*/ 169 w 208"/>
                <a:gd name="T15" fmla="*/ 16 h 224"/>
                <a:gd name="T16" fmla="*/ 16 w 208"/>
                <a:gd name="T17" fmla="*/ 16 h 224"/>
                <a:gd name="T18" fmla="*/ 16 w 208"/>
                <a:gd name="T19" fmla="*/ 208 h 224"/>
                <a:gd name="T20" fmla="*/ 192 w 208"/>
                <a:gd name="T21" fmla="*/ 208 h 224"/>
                <a:gd name="T22" fmla="*/ 192 w 208"/>
                <a:gd name="T23" fmla="*/ 90 h 224"/>
                <a:gd name="T24" fmla="*/ 200 w 208"/>
                <a:gd name="T25" fmla="*/ 82 h 224"/>
                <a:gd name="T26" fmla="*/ 208 w 208"/>
                <a:gd name="T27" fmla="*/ 90 h 224"/>
                <a:gd name="T28" fmla="*/ 208 w 208"/>
                <a:gd name="T29" fmla="*/ 216 h 224"/>
                <a:gd name="T30" fmla="*/ 200 w 208"/>
                <a:gd name="T3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8" h="224">
                  <a:moveTo>
                    <a:pt x="200" y="224"/>
                  </a:moveTo>
                  <a:cubicBezTo>
                    <a:pt x="8" y="224"/>
                    <a:pt x="8" y="224"/>
                    <a:pt x="8" y="224"/>
                  </a:cubicBezTo>
                  <a:cubicBezTo>
                    <a:pt x="4" y="224"/>
                    <a:pt x="0" y="220"/>
                    <a:pt x="0" y="21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4" y="0"/>
                    <a:pt x="177" y="4"/>
                    <a:pt x="177" y="8"/>
                  </a:cubicBezTo>
                  <a:cubicBezTo>
                    <a:pt x="177" y="12"/>
                    <a:pt x="174" y="16"/>
                    <a:pt x="169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92" y="208"/>
                    <a:pt x="192" y="208"/>
                    <a:pt x="192" y="208"/>
                  </a:cubicBezTo>
                  <a:cubicBezTo>
                    <a:pt x="192" y="90"/>
                    <a:pt x="192" y="90"/>
                    <a:pt x="192" y="90"/>
                  </a:cubicBezTo>
                  <a:cubicBezTo>
                    <a:pt x="192" y="85"/>
                    <a:pt x="196" y="82"/>
                    <a:pt x="200" y="82"/>
                  </a:cubicBezTo>
                  <a:cubicBezTo>
                    <a:pt x="204" y="82"/>
                    <a:pt x="208" y="85"/>
                    <a:pt x="208" y="90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8" y="220"/>
                    <a:pt x="204" y="224"/>
                    <a:pt x="20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81"/>
            <p:cNvSpPr>
              <a:spLocks noEditPoints="1"/>
            </p:cNvSpPr>
            <p:nvPr/>
          </p:nvSpPr>
          <p:spPr bwMode="auto">
            <a:xfrm>
              <a:off x="5114925" y="1749426"/>
              <a:ext cx="357188" cy="354013"/>
            </a:xfrm>
            <a:custGeom>
              <a:avLst/>
              <a:gdLst>
                <a:gd name="T0" fmla="*/ 6 w 160"/>
                <a:gd name="T1" fmla="*/ 159 h 159"/>
                <a:gd name="T2" fmla="*/ 2 w 160"/>
                <a:gd name="T3" fmla="*/ 157 h 159"/>
                <a:gd name="T4" fmla="*/ 1 w 160"/>
                <a:gd name="T5" fmla="*/ 151 h 159"/>
                <a:gd name="T6" fmla="*/ 14 w 160"/>
                <a:gd name="T7" fmla="*/ 118 h 159"/>
                <a:gd name="T8" fmla="*/ 16 w 160"/>
                <a:gd name="T9" fmla="*/ 116 h 159"/>
                <a:gd name="T10" fmla="*/ 127 w 160"/>
                <a:gd name="T11" fmla="*/ 5 h 159"/>
                <a:gd name="T12" fmla="*/ 139 w 160"/>
                <a:gd name="T13" fmla="*/ 0 h 159"/>
                <a:gd name="T14" fmla="*/ 158 w 160"/>
                <a:gd name="T15" fmla="*/ 13 h 159"/>
                <a:gd name="T16" fmla="*/ 154 w 160"/>
                <a:gd name="T17" fmla="*/ 32 h 159"/>
                <a:gd name="T18" fmla="*/ 43 w 160"/>
                <a:gd name="T19" fmla="*/ 143 h 159"/>
                <a:gd name="T20" fmla="*/ 41 w 160"/>
                <a:gd name="T21" fmla="*/ 145 h 159"/>
                <a:gd name="T22" fmla="*/ 8 w 160"/>
                <a:gd name="T23" fmla="*/ 159 h 159"/>
                <a:gd name="T24" fmla="*/ 6 w 160"/>
                <a:gd name="T25" fmla="*/ 159 h 159"/>
                <a:gd name="T26" fmla="*/ 25 w 160"/>
                <a:gd name="T27" fmla="*/ 124 h 159"/>
                <a:gd name="T28" fmla="*/ 18 w 160"/>
                <a:gd name="T29" fmla="*/ 142 h 159"/>
                <a:gd name="T30" fmla="*/ 35 w 160"/>
                <a:gd name="T31" fmla="*/ 134 h 159"/>
                <a:gd name="T32" fmla="*/ 145 w 160"/>
                <a:gd name="T33" fmla="*/ 24 h 159"/>
                <a:gd name="T34" fmla="*/ 146 w 160"/>
                <a:gd name="T35" fmla="*/ 18 h 159"/>
                <a:gd name="T36" fmla="*/ 139 w 160"/>
                <a:gd name="T37" fmla="*/ 12 h 159"/>
                <a:gd name="T38" fmla="*/ 135 w 160"/>
                <a:gd name="T39" fmla="*/ 14 h 159"/>
                <a:gd name="T40" fmla="*/ 25 w 160"/>
                <a:gd name="T41" fmla="*/ 12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159">
                  <a:moveTo>
                    <a:pt x="6" y="159"/>
                  </a:moveTo>
                  <a:cubicBezTo>
                    <a:pt x="5" y="159"/>
                    <a:pt x="3" y="158"/>
                    <a:pt x="2" y="157"/>
                  </a:cubicBezTo>
                  <a:cubicBezTo>
                    <a:pt x="0" y="156"/>
                    <a:pt x="0" y="153"/>
                    <a:pt x="1" y="151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8"/>
                    <a:pt x="15" y="117"/>
                    <a:pt x="16" y="11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30" y="2"/>
                    <a:pt x="134" y="0"/>
                    <a:pt x="139" y="0"/>
                  </a:cubicBezTo>
                  <a:cubicBezTo>
                    <a:pt x="147" y="0"/>
                    <a:pt x="154" y="6"/>
                    <a:pt x="158" y="13"/>
                  </a:cubicBezTo>
                  <a:cubicBezTo>
                    <a:pt x="160" y="20"/>
                    <a:pt x="159" y="27"/>
                    <a:pt x="154" y="32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2" y="144"/>
                    <a:pt x="42" y="144"/>
                    <a:pt x="41" y="145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7" y="159"/>
                    <a:pt x="6" y="159"/>
                  </a:cubicBezTo>
                  <a:close/>
                  <a:moveTo>
                    <a:pt x="25" y="124"/>
                  </a:moveTo>
                  <a:cubicBezTo>
                    <a:pt x="18" y="142"/>
                    <a:pt x="18" y="142"/>
                    <a:pt x="18" y="142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3"/>
                    <a:pt x="148" y="21"/>
                    <a:pt x="146" y="18"/>
                  </a:cubicBezTo>
                  <a:cubicBezTo>
                    <a:pt x="145" y="15"/>
                    <a:pt x="142" y="12"/>
                    <a:pt x="139" y="12"/>
                  </a:cubicBezTo>
                  <a:cubicBezTo>
                    <a:pt x="138" y="12"/>
                    <a:pt x="136" y="13"/>
                    <a:pt x="135" y="14"/>
                  </a:cubicBezTo>
                  <a:lnTo>
                    <a:pt x="25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82"/>
            <p:cNvSpPr>
              <a:spLocks/>
            </p:cNvSpPr>
            <p:nvPr/>
          </p:nvSpPr>
          <p:spPr bwMode="auto">
            <a:xfrm>
              <a:off x="5367338" y="1790701"/>
              <a:ext cx="60325" cy="60325"/>
            </a:xfrm>
            <a:custGeom>
              <a:avLst/>
              <a:gdLst>
                <a:gd name="T0" fmla="*/ 27 w 38"/>
                <a:gd name="T1" fmla="*/ 38 h 38"/>
                <a:gd name="T2" fmla="*/ 0 w 38"/>
                <a:gd name="T3" fmla="*/ 13 h 38"/>
                <a:gd name="T4" fmla="*/ 12 w 38"/>
                <a:gd name="T5" fmla="*/ 0 h 38"/>
                <a:gd name="T6" fmla="*/ 38 w 38"/>
                <a:gd name="T7" fmla="*/ 27 h 38"/>
                <a:gd name="T8" fmla="*/ 27 w 38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27" y="38"/>
                  </a:moveTo>
                  <a:lnTo>
                    <a:pt x="0" y="13"/>
                  </a:lnTo>
                  <a:lnTo>
                    <a:pt x="12" y="0"/>
                  </a:lnTo>
                  <a:lnTo>
                    <a:pt x="38" y="27"/>
                  </a:lnTo>
                  <a:lnTo>
                    <a:pt x="27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9" name="Freeform 104"/>
          <p:cNvSpPr>
            <a:spLocks/>
          </p:cNvSpPr>
          <p:nvPr/>
        </p:nvSpPr>
        <p:spPr bwMode="auto">
          <a:xfrm>
            <a:off x="7611167" y="1272571"/>
            <a:ext cx="338243" cy="343216"/>
          </a:xfrm>
          <a:custGeom>
            <a:avLst/>
            <a:gdLst>
              <a:gd name="T0" fmla="*/ 136 w 136"/>
              <a:gd name="T1" fmla="*/ 120 h 138"/>
              <a:gd name="T2" fmla="*/ 81 w 136"/>
              <a:gd name="T3" fmla="*/ 65 h 138"/>
              <a:gd name="T4" fmla="*/ 126 w 136"/>
              <a:gd name="T5" fmla="*/ 43 h 138"/>
              <a:gd name="T6" fmla="*/ 0 w 136"/>
              <a:gd name="T7" fmla="*/ 0 h 138"/>
              <a:gd name="T8" fmla="*/ 42 w 136"/>
              <a:gd name="T9" fmla="*/ 128 h 138"/>
              <a:gd name="T10" fmla="*/ 64 w 136"/>
              <a:gd name="T11" fmla="*/ 83 h 138"/>
              <a:gd name="T12" fmla="*/ 118 w 136"/>
              <a:gd name="T13" fmla="*/ 138 h 138"/>
              <a:gd name="T14" fmla="*/ 136 w 136"/>
              <a:gd name="T15" fmla="*/ 12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138">
                <a:moveTo>
                  <a:pt x="136" y="120"/>
                </a:moveTo>
                <a:lnTo>
                  <a:pt x="81" y="65"/>
                </a:lnTo>
                <a:lnTo>
                  <a:pt x="126" y="43"/>
                </a:lnTo>
                <a:lnTo>
                  <a:pt x="0" y="0"/>
                </a:lnTo>
                <a:lnTo>
                  <a:pt x="42" y="128"/>
                </a:lnTo>
                <a:lnTo>
                  <a:pt x="64" y="83"/>
                </a:lnTo>
                <a:lnTo>
                  <a:pt x="118" y="138"/>
                </a:lnTo>
                <a:lnTo>
                  <a:pt x="136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0" name="Group 29"/>
          <p:cNvGrpSpPr/>
          <p:nvPr/>
        </p:nvGrpSpPr>
        <p:grpSpPr>
          <a:xfrm>
            <a:off x="440656" y="2117515"/>
            <a:ext cx="295374" cy="335894"/>
            <a:chOff x="9805987" y="1155701"/>
            <a:chExt cx="439738" cy="500062"/>
          </a:xfrm>
          <a:solidFill>
            <a:schemeClr val="tx1"/>
          </a:solidFill>
        </p:grpSpPr>
        <p:sp>
          <p:nvSpPr>
            <p:cNvPr id="31" name="Freeform 108"/>
            <p:cNvSpPr>
              <a:spLocks noEditPoints="1"/>
            </p:cNvSpPr>
            <p:nvPr/>
          </p:nvSpPr>
          <p:spPr bwMode="auto">
            <a:xfrm>
              <a:off x="9899650" y="1155701"/>
              <a:ext cx="252413" cy="125413"/>
            </a:xfrm>
            <a:custGeom>
              <a:avLst/>
              <a:gdLst>
                <a:gd name="T0" fmla="*/ 32 w 32"/>
                <a:gd name="T1" fmla="*/ 8 h 16"/>
                <a:gd name="T2" fmla="*/ 24 w 32"/>
                <a:gd name="T3" fmla="*/ 8 h 16"/>
                <a:gd name="T4" fmla="*/ 16 w 32"/>
                <a:gd name="T5" fmla="*/ 0 h 16"/>
                <a:gd name="T6" fmla="*/ 8 w 32"/>
                <a:gd name="T7" fmla="*/ 8 h 16"/>
                <a:gd name="T8" fmla="*/ 0 w 32"/>
                <a:gd name="T9" fmla="*/ 8 h 16"/>
                <a:gd name="T10" fmla="*/ 0 w 32"/>
                <a:gd name="T11" fmla="*/ 16 h 16"/>
                <a:gd name="T12" fmla="*/ 32 w 32"/>
                <a:gd name="T13" fmla="*/ 16 h 16"/>
                <a:gd name="T14" fmla="*/ 32 w 32"/>
                <a:gd name="T15" fmla="*/ 8 h 16"/>
                <a:gd name="T16" fmla="*/ 16 w 32"/>
                <a:gd name="T17" fmla="*/ 12 h 16"/>
                <a:gd name="T18" fmla="*/ 12 w 32"/>
                <a:gd name="T19" fmla="*/ 8 h 16"/>
                <a:gd name="T20" fmla="*/ 16 w 32"/>
                <a:gd name="T21" fmla="*/ 4 h 16"/>
                <a:gd name="T22" fmla="*/ 20 w 32"/>
                <a:gd name="T23" fmla="*/ 8 h 16"/>
                <a:gd name="T24" fmla="*/ 16 w 32"/>
                <a:gd name="T2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6">
                  <a:moveTo>
                    <a:pt x="32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4"/>
                    <a:pt x="20" y="0"/>
                    <a:pt x="16" y="0"/>
                  </a:cubicBezTo>
                  <a:cubicBezTo>
                    <a:pt x="12" y="0"/>
                    <a:pt x="8" y="4"/>
                    <a:pt x="8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8"/>
                  </a:lnTo>
                  <a:close/>
                  <a:moveTo>
                    <a:pt x="16" y="12"/>
                  </a:moveTo>
                  <a:cubicBezTo>
                    <a:pt x="14" y="12"/>
                    <a:pt x="12" y="10"/>
                    <a:pt x="12" y="8"/>
                  </a:cubicBezTo>
                  <a:cubicBezTo>
                    <a:pt x="12" y="6"/>
                    <a:pt x="14" y="4"/>
                    <a:pt x="16" y="4"/>
                  </a:cubicBezTo>
                  <a:cubicBezTo>
                    <a:pt x="18" y="4"/>
                    <a:pt x="20" y="6"/>
                    <a:pt x="20" y="8"/>
                  </a:cubicBezTo>
                  <a:cubicBezTo>
                    <a:pt x="20" y="10"/>
                    <a:pt x="18" y="12"/>
                    <a:pt x="1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109"/>
            <p:cNvSpPr>
              <a:spLocks noEditPoints="1"/>
            </p:cNvSpPr>
            <p:nvPr/>
          </p:nvSpPr>
          <p:spPr bwMode="auto">
            <a:xfrm>
              <a:off x="9805987" y="1217613"/>
              <a:ext cx="439738" cy="438150"/>
            </a:xfrm>
            <a:custGeom>
              <a:avLst/>
              <a:gdLst>
                <a:gd name="T0" fmla="*/ 237 w 277"/>
                <a:gd name="T1" fmla="*/ 0 h 276"/>
                <a:gd name="T2" fmla="*/ 237 w 277"/>
                <a:gd name="T3" fmla="*/ 59 h 276"/>
                <a:gd name="T4" fmla="*/ 40 w 277"/>
                <a:gd name="T5" fmla="*/ 59 h 276"/>
                <a:gd name="T6" fmla="*/ 40 w 277"/>
                <a:gd name="T7" fmla="*/ 0 h 276"/>
                <a:gd name="T8" fmla="*/ 0 w 277"/>
                <a:gd name="T9" fmla="*/ 0 h 276"/>
                <a:gd name="T10" fmla="*/ 0 w 277"/>
                <a:gd name="T11" fmla="*/ 276 h 276"/>
                <a:gd name="T12" fmla="*/ 277 w 277"/>
                <a:gd name="T13" fmla="*/ 276 h 276"/>
                <a:gd name="T14" fmla="*/ 277 w 277"/>
                <a:gd name="T15" fmla="*/ 0 h 276"/>
                <a:gd name="T16" fmla="*/ 237 w 277"/>
                <a:gd name="T17" fmla="*/ 0 h 276"/>
                <a:gd name="T18" fmla="*/ 129 w 277"/>
                <a:gd name="T19" fmla="*/ 232 h 276"/>
                <a:gd name="T20" fmla="*/ 114 w 277"/>
                <a:gd name="T21" fmla="*/ 222 h 276"/>
                <a:gd name="T22" fmla="*/ 59 w 277"/>
                <a:gd name="T23" fmla="*/ 163 h 276"/>
                <a:gd name="T24" fmla="*/ 89 w 277"/>
                <a:gd name="T25" fmla="*/ 138 h 276"/>
                <a:gd name="T26" fmla="*/ 129 w 277"/>
                <a:gd name="T27" fmla="*/ 178 h 276"/>
                <a:gd name="T28" fmla="*/ 208 w 277"/>
                <a:gd name="T29" fmla="*/ 99 h 276"/>
                <a:gd name="T30" fmla="*/ 237 w 277"/>
                <a:gd name="T31" fmla="*/ 128 h 276"/>
                <a:gd name="T32" fmla="*/ 129 w 277"/>
                <a:gd name="T33" fmla="*/ 232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7" h="276">
                  <a:moveTo>
                    <a:pt x="237" y="0"/>
                  </a:moveTo>
                  <a:lnTo>
                    <a:pt x="237" y="59"/>
                  </a:lnTo>
                  <a:lnTo>
                    <a:pt x="40" y="59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277" y="276"/>
                  </a:lnTo>
                  <a:lnTo>
                    <a:pt x="277" y="0"/>
                  </a:lnTo>
                  <a:lnTo>
                    <a:pt x="237" y="0"/>
                  </a:lnTo>
                  <a:close/>
                  <a:moveTo>
                    <a:pt x="129" y="232"/>
                  </a:moveTo>
                  <a:lnTo>
                    <a:pt x="114" y="222"/>
                  </a:lnTo>
                  <a:lnTo>
                    <a:pt x="59" y="163"/>
                  </a:lnTo>
                  <a:lnTo>
                    <a:pt x="89" y="138"/>
                  </a:lnTo>
                  <a:lnTo>
                    <a:pt x="129" y="178"/>
                  </a:lnTo>
                  <a:lnTo>
                    <a:pt x="208" y="99"/>
                  </a:lnTo>
                  <a:lnTo>
                    <a:pt x="237" y="128"/>
                  </a:lnTo>
                  <a:lnTo>
                    <a:pt x="129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497096" y="2951470"/>
            <a:ext cx="378430" cy="403396"/>
            <a:chOff x="10431463" y="3421063"/>
            <a:chExt cx="457200" cy="487363"/>
          </a:xfrm>
          <a:solidFill>
            <a:schemeClr val="tx1"/>
          </a:solidFill>
        </p:grpSpPr>
        <p:sp>
          <p:nvSpPr>
            <p:cNvPr id="34" name="Freeform 121"/>
            <p:cNvSpPr>
              <a:spLocks noEditPoints="1"/>
            </p:cNvSpPr>
            <p:nvPr/>
          </p:nvSpPr>
          <p:spPr bwMode="auto">
            <a:xfrm>
              <a:off x="10706100" y="3603626"/>
              <a:ext cx="182563" cy="304800"/>
            </a:xfrm>
            <a:custGeom>
              <a:avLst/>
              <a:gdLst>
                <a:gd name="T0" fmla="*/ 12 w 24"/>
                <a:gd name="T1" fmla="*/ 0 h 40"/>
                <a:gd name="T2" fmla="*/ 0 w 24"/>
                <a:gd name="T3" fmla="*/ 12 h 40"/>
                <a:gd name="T4" fmla="*/ 4 w 24"/>
                <a:gd name="T5" fmla="*/ 21 h 40"/>
                <a:gd name="T6" fmla="*/ 4 w 24"/>
                <a:gd name="T7" fmla="*/ 40 h 40"/>
                <a:gd name="T8" fmla="*/ 12 w 24"/>
                <a:gd name="T9" fmla="*/ 32 h 40"/>
                <a:gd name="T10" fmla="*/ 20 w 24"/>
                <a:gd name="T11" fmla="*/ 40 h 40"/>
                <a:gd name="T12" fmla="*/ 20 w 24"/>
                <a:gd name="T13" fmla="*/ 21 h 40"/>
                <a:gd name="T14" fmla="*/ 24 w 24"/>
                <a:gd name="T15" fmla="*/ 12 h 40"/>
                <a:gd name="T16" fmla="*/ 12 w 24"/>
                <a:gd name="T17" fmla="*/ 0 h 40"/>
                <a:gd name="T18" fmla="*/ 12 w 24"/>
                <a:gd name="T19" fmla="*/ 20 h 40"/>
                <a:gd name="T20" fmla="*/ 4 w 24"/>
                <a:gd name="T21" fmla="*/ 12 h 40"/>
                <a:gd name="T22" fmla="*/ 12 w 24"/>
                <a:gd name="T23" fmla="*/ 4 h 40"/>
                <a:gd name="T24" fmla="*/ 20 w 24"/>
                <a:gd name="T25" fmla="*/ 12 h 40"/>
                <a:gd name="T26" fmla="*/ 12 w 24"/>
                <a:gd name="T2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24" y="16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  <a:moveTo>
                    <a:pt x="12" y="20"/>
                  </a:move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122"/>
            <p:cNvSpPr>
              <a:spLocks/>
            </p:cNvSpPr>
            <p:nvPr/>
          </p:nvSpPr>
          <p:spPr bwMode="auto">
            <a:xfrm>
              <a:off x="10431463" y="3421063"/>
              <a:ext cx="396875" cy="487363"/>
            </a:xfrm>
            <a:custGeom>
              <a:avLst/>
              <a:gdLst>
                <a:gd name="T0" fmla="*/ 130 w 250"/>
                <a:gd name="T1" fmla="*/ 269 h 307"/>
                <a:gd name="T2" fmla="*/ 38 w 250"/>
                <a:gd name="T3" fmla="*/ 269 h 307"/>
                <a:gd name="T4" fmla="*/ 38 w 250"/>
                <a:gd name="T5" fmla="*/ 38 h 307"/>
                <a:gd name="T6" fmla="*/ 144 w 250"/>
                <a:gd name="T7" fmla="*/ 38 h 307"/>
                <a:gd name="T8" fmla="*/ 202 w 250"/>
                <a:gd name="T9" fmla="*/ 96 h 307"/>
                <a:gd name="T10" fmla="*/ 250 w 250"/>
                <a:gd name="T11" fmla="*/ 96 h 307"/>
                <a:gd name="T12" fmla="*/ 250 w 250"/>
                <a:gd name="T13" fmla="*/ 86 h 307"/>
                <a:gd name="T14" fmla="*/ 163 w 250"/>
                <a:gd name="T15" fmla="*/ 0 h 307"/>
                <a:gd name="T16" fmla="*/ 0 w 250"/>
                <a:gd name="T17" fmla="*/ 0 h 307"/>
                <a:gd name="T18" fmla="*/ 0 w 250"/>
                <a:gd name="T19" fmla="*/ 307 h 307"/>
                <a:gd name="T20" fmla="*/ 163 w 250"/>
                <a:gd name="T21" fmla="*/ 307 h 307"/>
                <a:gd name="T22" fmla="*/ 130 w 250"/>
                <a:gd name="T23" fmla="*/ 269 h 307"/>
                <a:gd name="T24" fmla="*/ 130 w 250"/>
                <a:gd name="T25" fmla="*/ 26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0" h="307">
                  <a:moveTo>
                    <a:pt x="130" y="269"/>
                  </a:moveTo>
                  <a:lnTo>
                    <a:pt x="38" y="269"/>
                  </a:lnTo>
                  <a:lnTo>
                    <a:pt x="38" y="38"/>
                  </a:lnTo>
                  <a:lnTo>
                    <a:pt x="144" y="38"/>
                  </a:lnTo>
                  <a:lnTo>
                    <a:pt x="202" y="96"/>
                  </a:lnTo>
                  <a:lnTo>
                    <a:pt x="250" y="96"/>
                  </a:lnTo>
                  <a:lnTo>
                    <a:pt x="250" y="86"/>
                  </a:lnTo>
                  <a:lnTo>
                    <a:pt x="163" y="0"/>
                  </a:lnTo>
                  <a:lnTo>
                    <a:pt x="0" y="0"/>
                  </a:lnTo>
                  <a:lnTo>
                    <a:pt x="0" y="307"/>
                  </a:lnTo>
                  <a:lnTo>
                    <a:pt x="163" y="307"/>
                  </a:lnTo>
                  <a:lnTo>
                    <a:pt x="130" y="269"/>
                  </a:lnTo>
                  <a:lnTo>
                    <a:pt x="130" y="2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Rectangle 123"/>
            <p:cNvSpPr>
              <a:spLocks noChangeArrowheads="1"/>
            </p:cNvSpPr>
            <p:nvPr/>
          </p:nvSpPr>
          <p:spPr bwMode="auto">
            <a:xfrm>
              <a:off x="10523538" y="3573463"/>
              <a:ext cx="15240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Rectangle 124"/>
            <p:cNvSpPr>
              <a:spLocks noChangeArrowheads="1"/>
            </p:cNvSpPr>
            <p:nvPr/>
          </p:nvSpPr>
          <p:spPr bwMode="auto">
            <a:xfrm>
              <a:off x="10523538" y="3633788"/>
              <a:ext cx="152400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Rectangle 125"/>
            <p:cNvSpPr>
              <a:spLocks noChangeArrowheads="1"/>
            </p:cNvSpPr>
            <p:nvPr/>
          </p:nvSpPr>
          <p:spPr bwMode="auto">
            <a:xfrm>
              <a:off x="10523538" y="3695701"/>
              <a:ext cx="15240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8573777" y="2946579"/>
            <a:ext cx="457749" cy="413179"/>
            <a:chOff x="5957888" y="684213"/>
            <a:chExt cx="1206500" cy="1089026"/>
          </a:xfrm>
          <a:solidFill>
            <a:schemeClr val="tx1"/>
          </a:solidFill>
          <a:effectLst/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6203950" y="1536701"/>
              <a:ext cx="711200" cy="236538"/>
            </a:xfrm>
            <a:custGeom>
              <a:avLst/>
              <a:gdLst>
                <a:gd name="T0" fmla="*/ 410 w 492"/>
                <a:gd name="T1" fmla="*/ 0 h 163"/>
                <a:gd name="T2" fmla="*/ 82 w 492"/>
                <a:gd name="T3" fmla="*/ 0 h 163"/>
                <a:gd name="T4" fmla="*/ 0 w 492"/>
                <a:gd name="T5" fmla="*/ 81 h 163"/>
                <a:gd name="T6" fmla="*/ 82 w 492"/>
                <a:gd name="T7" fmla="*/ 163 h 163"/>
                <a:gd name="T8" fmla="*/ 410 w 492"/>
                <a:gd name="T9" fmla="*/ 163 h 163"/>
                <a:gd name="T10" fmla="*/ 492 w 492"/>
                <a:gd name="T11" fmla="*/ 81 h 163"/>
                <a:gd name="T12" fmla="*/ 410 w 492"/>
                <a:gd name="T1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" h="163">
                  <a:moveTo>
                    <a:pt x="410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37" y="0"/>
                    <a:pt x="0" y="36"/>
                    <a:pt x="0" y="81"/>
                  </a:cubicBezTo>
                  <a:cubicBezTo>
                    <a:pt x="0" y="127"/>
                    <a:pt x="37" y="163"/>
                    <a:pt x="82" y="163"/>
                  </a:cubicBezTo>
                  <a:cubicBezTo>
                    <a:pt x="410" y="163"/>
                    <a:pt x="410" y="163"/>
                    <a:pt x="410" y="163"/>
                  </a:cubicBezTo>
                  <a:cubicBezTo>
                    <a:pt x="455" y="163"/>
                    <a:pt x="492" y="127"/>
                    <a:pt x="492" y="81"/>
                  </a:cubicBezTo>
                  <a:cubicBezTo>
                    <a:pt x="492" y="36"/>
                    <a:pt x="455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5957888" y="684213"/>
              <a:ext cx="1206500" cy="1016000"/>
            </a:xfrm>
            <a:custGeom>
              <a:avLst/>
              <a:gdLst>
                <a:gd name="T0" fmla="*/ 724 w 835"/>
                <a:gd name="T1" fmla="*/ 331 h 702"/>
                <a:gd name="T2" fmla="*/ 664 w 835"/>
                <a:gd name="T3" fmla="*/ 331 h 702"/>
                <a:gd name="T4" fmla="*/ 664 w 835"/>
                <a:gd name="T5" fmla="*/ 0 h 702"/>
                <a:gd name="T6" fmla="*/ 174 w 835"/>
                <a:gd name="T7" fmla="*/ 0 h 702"/>
                <a:gd name="T8" fmla="*/ 174 w 835"/>
                <a:gd name="T9" fmla="*/ 331 h 702"/>
                <a:gd name="T10" fmla="*/ 111 w 835"/>
                <a:gd name="T11" fmla="*/ 331 h 702"/>
                <a:gd name="T12" fmla="*/ 0 w 835"/>
                <a:gd name="T13" fmla="*/ 442 h 702"/>
                <a:gd name="T14" fmla="*/ 0 w 835"/>
                <a:gd name="T15" fmla="*/ 591 h 702"/>
                <a:gd name="T16" fmla="*/ 111 w 835"/>
                <a:gd name="T17" fmla="*/ 702 h 702"/>
                <a:gd name="T18" fmla="*/ 155 w 835"/>
                <a:gd name="T19" fmla="*/ 702 h 702"/>
                <a:gd name="T20" fmla="*/ 150 w 835"/>
                <a:gd name="T21" fmla="*/ 671 h 702"/>
                <a:gd name="T22" fmla="*/ 252 w 835"/>
                <a:gd name="T23" fmla="*/ 570 h 702"/>
                <a:gd name="T24" fmla="*/ 580 w 835"/>
                <a:gd name="T25" fmla="*/ 570 h 702"/>
                <a:gd name="T26" fmla="*/ 682 w 835"/>
                <a:gd name="T27" fmla="*/ 671 h 702"/>
                <a:gd name="T28" fmla="*/ 677 w 835"/>
                <a:gd name="T29" fmla="*/ 702 h 702"/>
                <a:gd name="T30" fmla="*/ 724 w 835"/>
                <a:gd name="T31" fmla="*/ 702 h 702"/>
                <a:gd name="T32" fmla="*/ 835 w 835"/>
                <a:gd name="T33" fmla="*/ 591 h 702"/>
                <a:gd name="T34" fmla="*/ 835 w 835"/>
                <a:gd name="T35" fmla="*/ 442 h 702"/>
                <a:gd name="T36" fmla="*/ 724 w 835"/>
                <a:gd name="T37" fmla="*/ 331 h 702"/>
                <a:gd name="T38" fmla="*/ 194 w 835"/>
                <a:gd name="T39" fmla="*/ 20 h 702"/>
                <a:gd name="T40" fmla="*/ 644 w 835"/>
                <a:gd name="T41" fmla="*/ 20 h 702"/>
                <a:gd name="T42" fmla="*/ 644 w 835"/>
                <a:gd name="T43" fmla="*/ 424 h 702"/>
                <a:gd name="T44" fmla="*/ 194 w 835"/>
                <a:gd name="T45" fmla="*/ 424 h 702"/>
                <a:gd name="T46" fmla="*/ 194 w 835"/>
                <a:gd name="T47" fmla="*/ 20 h 702"/>
                <a:gd name="T48" fmla="*/ 474 w 835"/>
                <a:gd name="T49" fmla="*/ 509 h 702"/>
                <a:gd name="T50" fmla="*/ 353 w 835"/>
                <a:gd name="T51" fmla="*/ 509 h 702"/>
                <a:gd name="T52" fmla="*/ 343 w 835"/>
                <a:gd name="T53" fmla="*/ 499 h 702"/>
                <a:gd name="T54" fmla="*/ 353 w 835"/>
                <a:gd name="T55" fmla="*/ 489 h 702"/>
                <a:gd name="T56" fmla="*/ 474 w 835"/>
                <a:gd name="T57" fmla="*/ 489 h 702"/>
                <a:gd name="T58" fmla="*/ 484 w 835"/>
                <a:gd name="T59" fmla="*/ 499 h 702"/>
                <a:gd name="T60" fmla="*/ 474 w 835"/>
                <a:gd name="T61" fmla="*/ 509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5" h="702">
                  <a:moveTo>
                    <a:pt x="724" y="331"/>
                  </a:moveTo>
                  <a:cubicBezTo>
                    <a:pt x="664" y="331"/>
                    <a:pt x="664" y="331"/>
                    <a:pt x="664" y="331"/>
                  </a:cubicBezTo>
                  <a:cubicBezTo>
                    <a:pt x="664" y="0"/>
                    <a:pt x="664" y="0"/>
                    <a:pt x="664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4" y="331"/>
                    <a:pt x="174" y="331"/>
                    <a:pt x="174" y="331"/>
                  </a:cubicBezTo>
                  <a:cubicBezTo>
                    <a:pt x="111" y="331"/>
                    <a:pt x="111" y="331"/>
                    <a:pt x="111" y="331"/>
                  </a:cubicBezTo>
                  <a:cubicBezTo>
                    <a:pt x="49" y="331"/>
                    <a:pt x="0" y="381"/>
                    <a:pt x="0" y="442"/>
                  </a:cubicBezTo>
                  <a:cubicBezTo>
                    <a:pt x="0" y="591"/>
                    <a:pt x="0" y="591"/>
                    <a:pt x="0" y="591"/>
                  </a:cubicBezTo>
                  <a:cubicBezTo>
                    <a:pt x="0" y="652"/>
                    <a:pt x="49" y="702"/>
                    <a:pt x="111" y="702"/>
                  </a:cubicBezTo>
                  <a:cubicBezTo>
                    <a:pt x="155" y="702"/>
                    <a:pt x="155" y="702"/>
                    <a:pt x="155" y="702"/>
                  </a:cubicBezTo>
                  <a:cubicBezTo>
                    <a:pt x="152" y="693"/>
                    <a:pt x="150" y="682"/>
                    <a:pt x="150" y="671"/>
                  </a:cubicBezTo>
                  <a:cubicBezTo>
                    <a:pt x="150" y="615"/>
                    <a:pt x="196" y="570"/>
                    <a:pt x="252" y="570"/>
                  </a:cubicBezTo>
                  <a:cubicBezTo>
                    <a:pt x="580" y="570"/>
                    <a:pt x="580" y="570"/>
                    <a:pt x="580" y="570"/>
                  </a:cubicBezTo>
                  <a:cubicBezTo>
                    <a:pt x="636" y="570"/>
                    <a:pt x="682" y="615"/>
                    <a:pt x="682" y="671"/>
                  </a:cubicBezTo>
                  <a:cubicBezTo>
                    <a:pt x="682" y="682"/>
                    <a:pt x="680" y="693"/>
                    <a:pt x="677" y="702"/>
                  </a:cubicBezTo>
                  <a:cubicBezTo>
                    <a:pt x="724" y="702"/>
                    <a:pt x="724" y="702"/>
                    <a:pt x="724" y="702"/>
                  </a:cubicBezTo>
                  <a:cubicBezTo>
                    <a:pt x="785" y="702"/>
                    <a:pt x="835" y="652"/>
                    <a:pt x="835" y="591"/>
                  </a:cubicBezTo>
                  <a:cubicBezTo>
                    <a:pt x="835" y="442"/>
                    <a:pt x="835" y="442"/>
                    <a:pt x="835" y="442"/>
                  </a:cubicBezTo>
                  <a:cubicBezTo>
                    <a:pt x="835" y="381"/>
                    <a:pt x="785" y="331"/>
                    <a:pt x="724" y="331"/>
                  </a:cubicBezTo>
                  <a:close/>
                  <a:moveTo>
                    <a:pt x="194" y="20"/>
                  </a:moveTo>
                  <a:cubicBezTo>
                    <a:pt x="644" y="20"/>
                    <a:pt x="644" y="20"/>
                    <a:pt x="644" y="20"/>
                  </a:cubicBezTo>
                  <a:cubicBezTo>
                    <a:pt x="644" y="424"/>
                    <a:pt x="644" y="424"/>
                    <a:pt x="644" y="424"/>
                  </a:cubicBezTo>
                  <a:cubicBezTo>
                    <a:pt x="194" y="424"/>
                    <a:pt x="194" y="424"/>
                    <a:pt x="194" y="424"/>
                  </a:cubicBezTo>
                  <a:lnTo>
                    <a:pt x="194" y="20"/>
                  </a:lnTo>
                  <a:close/>
                  <a:moveTo>
                    <a:pt x="474" y="509"/>
                  </a:moveTo>
                  <a:cubicBezTo>
                    <a:pt x="353" y="509"/>
                    <a:pt x="353" y="509"/>
                    <a:pt x="353" y="509"/>
                  </a:cubicBezTo>
                  <a:cubicBezTo>
                    <a:pt x="348" y="509"/>
                    <a:pt x="343" y="504"/>
                    <a:pt x="343" y="499"/>
                  </a:cubicBezTo>
                  <a:cubicBezTo>
                    <a:pt x="343" y="493"/>
                    <a:pt x="348" y="489"/>
                    <a:pt x="353" y="489"/>
                  </a:cubicBezTo>
                  <a:cubicBezTo>
                    <a:pt x="474" y="489"/>
                    <a:pt x="474" y="489"/>
                    <a:pt x="474" y="489"/>
                  </a:cubicBezTo>
                  <a:cubicBezTo>
                    <a:pt x="480" y="489"/>
                    <a:pt x="484" y="493"/>
                    <a:pt x="484" y="499"/>
                  </a:cubicBezTo>
                  <a:cubicBezTo>
                    <a:pt x="484" y="504"/>
                    <a:pt x="480" y="509"/>
                    <a:pt x="47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7"/>
            <p:cNvSpPr>
              <a:spLocks/>
            </p:cNvSpPr>
            <p:nvPr/>
          </p:nvSpPr>
          <p:spPr bwMode="auto">
            <a:xfrm>
              <a:off x="6338888" y="877888"/>
              <a:ext cx="447675" cy="28575"/>
            </a:xfrm>
            <a:custGeom>
              <a:avLst/>
              <a:gdLst>
                <a:gd name="T0" fmla="*/ 300 w 310"/>
                <a:gd name="T1" fmla="*/ 0 h 20"/>
                <a:gd name="T2" fmla="*/ 10 w 310"/>
                <a:gd name="T3" fmla="*/ 0 h 20"/>
                <a:gd name="T4" fmla="*/ 0 w 310"/>
                <a:gd name="T5" fmla="*/ 10 h 20"/>
                <a:gd name="T6" fmla="*/ 10 w 310"/>
                <a:gd name="T7" fmla="*/ 20 h 20"/>
                <a:gd name="T8" fmla="*/ 300 w 310"/>
                <a:gd name="T9" fmla="*/ 20 h 20"/>
                <a:gd name="T10" fmla="*/ 310 w 310"/>
                <a:gd name="T11" fmla="*/ 10 h 20"/>
                <a:gd name="T12" fmla="*/ 300 w 3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" h="20">
                  <a:moveTo>
                    <a:pt x="30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6" y="20"/>
                    <a:pt x="310" y="15"/>
                    <a:pt x="310" y="10"/>
                  </a:cubicBezTo>
                  <a:cubicBezTo>
                    <a:pt x="310" y="4"/>
                    <a:pt x="306" y="0"/>
                    <a:pt x="30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8"/>
            <p:cNvSpPr>
              <a:spLocks/>
            </p:cNvSpPr>
            <p:nvPr/>
          </p:nvSpPr>
          <p:spPr bwMode="auto">
            <a:xfrm>
              <a:off x="6338888" y="968376"/>
              <a:ext cx="447675" cy="30163"/>
            </a:xfrm>
            <a:custGeom>
              <a:avLst/>
              <a:gdLst>
                <a:gd name="T0" fmla="*/ 300 w 310"/>
                <a:gd name="T1" fmla="*/ 0 h 20"/>
                <a:gd name="T2" fmla="*/ 10 w 310"/>
                <a:gd name="T3" fmla="*/ 0 h 20"/>
                <a:gd name="T4" fmla="*/ 0 w 310"/>
                <a:gd name="T5" fmla="*/ 10 h 20"/>
                <a:gd name="T6" fmla="*/ 10 w 310"/>
                <a:gd name="T7" fmla="*/ 20 h 20"/>
                <a:gd name="T8" fmla="*/ 300 w 310"/>
                <a:gd name="T9" fmla="*/ 20 h 20"/>
                <a:gd name="T10" fmla="*/ 310 w 310"/>
                <a:gd name="T11" fmla="*/ 10 h 20"/>
                <a:gd name="T12" fmla="*/ 300 w 3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" h="20">
                  <a:moveTo>
                    <a:pt x="30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6" y="20"/>
                    <a:pt x="310" y="16"/>
                    <a:pt x="310" y="10"/>
                  </a:cubicBezTo>
                  <a:cubicBezTo>
                    <a:pt x="310" y="5"/>
                    <a:pt x="306" y="0"/>
                    <a:pt x="30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9"/>
            <p:cNvSpPr>
              <a:spLocks/>
            </p:cNvSpPr>
            <p:nvPr/>
          </p:nvSpPr>
          <p:spPr bwMode="auto">
            <a:xfrm>
              <a:off x="6338888" y="1062038"/>
              <a:ext cx="447675" cy="28575"/>
            </a:xfrm>
            <a:custGeom>
              <a:avLst/>
              <a:gdLst>
                <a:gd name="T0" fmla="*/ 300 w 310"/>
                <a:gd name="T1" fmla="*/ 0 h 20"/>
                <a:gd name="T2" fmla="*/ 10 w 310"/>
                <a:gd name="T3" fmla="*/ 0 h 20"/>
                <a:gd name="T4" fmla="*/ 0 w 310"/>
                <a:gd name="T5" fmla="*/ 10 h 20"/>
                <a:gd name="T6" fmla="*/ 10 w 310"/>
                <a:gd name="T7" fmla="*/ 20 h 20"/>
                <a:gd name="T8" fmla="*/ 300 w 310"/>
                <a:gd name="T9" fmla="*/ 20 h 20"/>
                <a:gd name="T10" fmla="*/ 310 w 310"/>
                <a:gd name="T11" fmla="*/ 10 h 20"/>
                <a:gd name="T12" fmla="*/ 300 w 3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" h="20">
                  <a:moveTo>
                    <a:pt x="30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6" y="20"/>
                    <a:pt x="310" y="15"/>
                    <a:pt x="310" y="10"/>
                  </a:cubicBezTo>
                  <a:cubicBezTo>
                    <a:pt x="310" y="4"/>
                    <a:pt x="306" y="0"/>
                    <a:pt x="30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464091" y="418698"/>
            <a:ext cx="302816" cy="365881"/>
            <a:chOff x="3563938" y="719138"/>
            <a:chExt cx="960438" cy="1160462"/>
          </a:xfrm>
          <a:solidFill>
            <a:schemeClr val="tx1"/>
          </a:solidFill>
          <a:effectLst/>
        </p:grpSpPr>
        <p:sp>
          <p:nvSpPr>
            <p:cNvPr id="46" name="Freeform 19"/>
            <p:cNvSpPr>
              <a:spLocks noEditPoints="1"/>
            </p:cNvSpPr>
            <p:nvPr/>
          </p:nvSpPr>
          <p:spPr bwMode="auto">
            <a:xfrm>
              <a:off x="3563938" y="719138"/>
              <a:ext cx="763588" cy="987425"/>
            </a:xfrm>
            <a:custGeom>
              <a:avLst/>
              <a:gdLst>
                <a:gd name="T0" fmla="*/ 481 w 481"/>
                <a:gd name="T1" fmla="*/ 524 h 622"/>
                <a:gd name="T2" fmla="*/ 481 w 481"/>
                <a:gd name="T3" fmla="*/ 0 h 622"/>
                <a:gd name="T4" fmla="*/ 0 w 481"/>
                <a:gd name="T5" fmla="*/ 0 h 622"/>
                <a:gd name="T6" fmla="*/ 0 w 481"/>
                <a:gd name="T7" fmla="*/ 622 h 622"/>
                <a:gd name="T8" fmla="*/ 383 w 481"/>
                <a:gd name="T9" fmla="*/ 622 h 622"/>
                <a:gd name="T10" fmla="*/ 481 w 481"/>
                <a:gd name="T11" fmla="*/ 524 h 622"/>
                <a:gd name="T12" fmla="*/ 387 w 481"/>
                <a:gd name="T13" fmla="*/ 527 h 622"/>
                <a:gd name="T14" fmla="*/ 439 w 481"/>
                <a:gd name="T15" fmla="*/ 527 h 622"/>
                <a:gd name="T16" fmla="*/ 387 w 481"/>
                <a:gd name="T17" fmla="*/ 579 h 622"/>
                <a:gd name="T18" fmla="*/ 387 w 481"/>
                <a:gd name="T19" fmla="*/ 527 h 622"/>
                <a:gd name="T20" fmla="*/ 28 w 481"/>
                <a:gd name="T21" fmla="*/ 28 h 622"/>
                <a:gd name="T22" fmla="*/ 453 w 481"/>
                <a:gd name="T23" fmla="*/ 28 h 622"/>
                <a:gd name="T24" fmla="*/ 453 w 481"/>
                <a:gd name="T25" fmla="*/ 499 h 622"/>
                <a:gd name="T26" fmla="*/ 359 w 481"/>
                <a:gd name="T27" fmla="*/ 499 h 622"/>
                <a:gd name="T28" fmla="*/ 359 w 481"/>
                <a:gd name="T29" fmla="*/ 594 h 622"/>
                <a:gd name="T30" fmla="*/ 28 w 481"/>
                <a:gd name="T31" fmla="*/ 594 h 622"/>
                <a:gd name="T32" fmla="*/ 28 w 481"/>
                <a:gd name="T33" fmla="*/ 2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622">
                  <a:moveTo>
                    <a:pt x="481" y="524"/>
                  </a:moveTo>
                  <a:lnTo>
                    <a:pt x="481" y="0"/>
                  </a:lnTo>
                  <a:lnTo>
                    <a:pt x="0" y="0"/>
                  </a:lnTo>
                  <a:lnTo>
                    <a:pt x="0" y="622"/>
                  </a:lnTo>
                  <a:lnTo>
                    <a:pt x="383" y="622"/>
                  </a:lnTo>
                  <a:lnTo>
                    <a:pt x="481" y="524"/>
                  </a:lnTo>
                  <a:close/>
                  <a:moveTo>
                    <a:pt x="387" y="527"/>
                  </a:moveTo>
                  <a:lnTo>
                    <a:pt x="439" y="527"/>
                  </a:lnTo>
                  <a:lnTo>
                    <a:pt x="387" y="579"/>
                  </a:lnTo>
                  <a:lnTo>
                    <a:pt x="387" y="527"/>
                  </a:lnTo>
                  <a:close/>
                  <a:moveTo>
                    <a:pt x="28" y="28"/>
                  </a:moveTo>
                  <a:lnTo>
                    <a:pt x="453" y="28"/>
                  </a:lnTo>
                  <a:lnTo>
                    <a:pt x="453" y="499"/>
                  </a:lnTo>
                  <a:lnTo>
                    <a:pt x="359" y="499"/>
                  </a:lnTo>
                  <a:lnTo>
                    <a:pt x="359" y="594"/>
                  </a:lnTo>
                  <a:lnTo>
                    <a:pt x="28" y="594"/>
                  </a:lnTo>
                  <a:lnTo>
                    <a:pt x="2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20"/>
            <p:cNvSpPr>
              <a:spLocks noEditPoints="1"/>
            </p:cNvSpPr>
            <p:nvPr/>
          </p:nvSpPr>
          <p:spPr bwMode="auto">
            <a:xfrm>
              <a:off x="3763963" y="898525"/>
              <a:ext cx="760413" cy="981075"/>
            </a:xfrm>
            <a:custGeom>
              <a:avLst/>
              <a:gdLst>
                <a:gd name="T0" fmla="*/ 374 w 479"/>
                <a:gd name="T1" fmla="*/ 0 h 618"/>
                <a:gd name="T2" fmla="*/ 374 w 479"/>
                <a:gd name="T3" fmla="*/ 28 h 618"/>
                <a:gd name="T4" fmla="*/ 451 w 479"/>
                <a:gd name="T5" fmla="*/ 28 h 618"/>
                <a:gd name="T6" fmla="*/ 451 w 479"/>
                <a:gd name="T7" fmla="*/ 496 h 618"/>
                <a:gd name="T8" fmla="*/ 358 w 479"/>
                <a:gd name="T9" fmla="*/ 496 h 618"/>
                <a:gd name="T10" fmla="*/ 358 w 479"/>
                <a:gd name="T11" fmla="*/ 590 h 618"/>
                <a:gd name="T12" fmla="*/ 28 w 479"/>
                <a:gd name="T13" fmla="*/ 590 h 618"/>
                <a:gd name="T14" fmla="*/ 28 w 479"/>
                <a:gd name="T15" fmla="*/ 528 h 618"/>
                <a:gd name="T16" fmla="*/ 0 w 479"/>
                <a:gd name="T17" fmla="*/ 528 h 618"/>
                <a:gd name="T18" fmla="*/ 0 w 479"/>
                <a:gd name="T19" fmla="*/ 618 h 618"/>
                <a:gd name="T20" fmla="*/ 381 w 479"/>
                <a:gd name="T21" fmla="*/ 618 h 618"/>
                <a:gd name="T22" fmla="*/ 479 w 479"/>
                <a:gd name="T23" fmla="*/ 523 h 618"/>
                <a:gd name="T24" fmla="*/ 479 w 479"/>
                <a:gd name="T25" fmla="*/ 0 h 618"/>
                <a:gd name="T26" fmla="*/ 374 w 479"/>
                <a:gd name="T27" fmla="*/ 0 h 618"/>
                <a:gd name="T28" fmla="*/ 437 w 479"/>
                <a:gd name="T29" fmla="*/ 524 h 618"/>
                <a:gd name="T30" fmla="*/ 386 w 479"/>
                <a:gd name="T31" fmla="*/ 575 h 618"/>
                <a:gd name="T32" fmla="*/ 386 w 479"/>
                <a:gd name="T33" fmla="*/ 524 h 618"/>
                <a:gd name="T34" fmla="*/ 437 w 479"/>
                <a:gd name="T35" fmla="*/ 524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9" h="618">
                  <a:moveTo>
                    <a:pt x="374" y="0"/>
                  </a:moveTo>
                  <a:lnTo>
                    <a:pt x="374" y="28"/>
                  </a:lnTo>
                  <a:lnTo>
                    <a:pt x="451" y="28"/>
                  </a:lnTo>
                  <a:lnTo>
                    <a:pt x="451" y="496"/>
                  </a:lnTo>
                  <a:lnTo>
                    <a:pt x="358" y="496"/>
                  </a:lnTo>
                  <a:lnTo>
                    <a:pt x="358" y="590"/>
                  </a:lnTo>
                  <a:lnTo>
                    <a:pt x="28" y="590"/>
                  </a:lnTo>
                  <a:lnTo>
                    <a:pt x="28" y="528"/>
                  </a:lnTo>
                  <a:lnTo>
                    <a:pt x="0" y="528"/>
                  </a:lnTo>
                  <a:lnTo>
                    <a:pt x="0" y="618"/>
                  </a:lnTo>
                  <a:lnTo>
                    <a:pt x="381" y="618"/>
                  </a:lnTo>
                  <a:lnTo>
                    <a:pt x="479" y="523"/>
                  </a:lnTo>
                  <a:lnTo>
                    <a:pt x="479" y="0"/>
                  </a:lnTo>
                  <a:lnTo>
                    <a:pt x="374" y="0"/>
                  </a:lnTo>
                  <a:close/>
                  <a:moveTo>
                    <a:pt x="437" y="524"/>
                  </a:moveTo>
                  <a:lnTo>
                    <a:pt x="386" y="575"/>
                  </a:lnTo>
                  <a:lnTo>
                    <a:pt x="386" y="524"/>
                  </a:lnTo>
                  <a:lnTo>
                    <a:pt x="437" y="5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21"/>
            <p:cNvSpPr>
              <a:spLocks/>
            </p:cNvSpPr>
            <p:nvPr/>
          </p:nvSpPr>
          <p:spPr bwMode="auto">
            <a:xfrm>
              <a:off x="3752850" y="998538"/>
              <a:ext cx="385763" cy="44450"/>
            </a:xfrm>
            <a:custGeom>
              <a:avLst/>
              <a:gdLst>
                <a:gd name="T0" fmla="*/ 10 w 173"/>
                <a:gd name="T1" fmla="*/ 20 h 20"/>
                <a:gd name="T2" fmla="*/ 163 w 173"/>
                <a:gd name="T3" fmla="*/ 20 h 20"/>
                <a:gd name="T4" fmla="*/ 173 w 173"/>
                <a:gd name="T5" fmla="*/ 10 h 20"/>
                <a:gd name="T6" fmla="*/ 163 w 173"/>
                <a:gd name="T7" fmla="*/ 0 h 20"/>
                <a:gd name="T8" fmla="*/ 10 w 173"/>
                <a:gd name="T9" fmla="*/ 0 h 20"/>
                <a:gd name="T10" fmla="*/ 0 w 173"/>
                <a:gd name="T11" fmla="*/ 10 h 20"/>
                <a:gd name="T12" fmla="*/ 10 w 17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20">
                  <a:moveTo>
                    <a:pt x="10" y="20"/>
                  </a:moveTo>
                  <a:cubicBezTo>
                    <a:pt x="163" y="20"/>
                    <a:pt x="163" y="20"/>
                    <a:pt x="163" y="20"/>
                  </a:cubicBezTo>
                  <a:cubicBezTo>
                    <a:pt x="168" y="20"/>
                    <a:pt x="173" y="16"/>
                    <a:pt x="173" y="10"/>
                  </a:cubicBezTo>
                  <a:cubicBezTo>
                    <a:pt x="173" y="5"/>
                    <a:pt x="168" y="0"/>
                    <a:pt x="16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22"/>
            <p:cNvSpPr>
              <a:spLocks/>
            </p:cNvSpPr>
            <p:nvPr/>
          </p:nvSpPr>
          <p:spPr bwMode="auto">
            <a:xfrm>
              <a:off x="3752850" y="1162050"/>
              <a:ext cx="385763" cy="44450"/>
            </a:xfrm>
            <a:custGeom>
              <a:avLst/>
              <a:gdLst>
                <a:gd name="T0" fmla="*/ 10 w 173"/>
                <a:gd name="T1" fmla="*/ 20 h 20"/>
                <a:gd name="T2" fmla="*/ 163 w 173"/>
                <a:gd name="T3" fmla="*/ 20 h 20"/>
                <a:gd name="T4" fmla="*/ 173 w 173"/>
                <a:gd name="T5" fmla="*/ 10 h 20"/>
                <a:gd name="T6" fmla="*/ 163 w 173"/>
                <a:gd name="T7" fmla="*/ 0 h 20"/>
                <a:gd name="T8" fmla="*/ 10 w 173"/>
                <a:gd name="T9" fmla="*/ 0 h 20"/>
                <a:gd name="T10" fmla="*/ 0 w 173"/>
                <a:gd name="T11" fmla="*/ 10 h 20"/>
                <a:gd name="T12" fmla="*/ 10 w 17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20">
                  <a:moveTo>
                    <a:pt x="10" y="20"/>
                  </a:moveTo>
                  <a:cubicBezTo>
                    <a:pt x="163" y="20"/>
                    <a:pt x="163" y="20"/>
                    <a:pt x="163" y="20"/>
                  </a:cubicBezTo>
                  <a:cubicBezTo>
                    <a:pt x="168" y="20"/>
                    <a:pt x="173" y="16"/>
                    <a:pt x="173" y="10"/>
                  </a:cubicBezTo>
                  <a:cubicBezTo>
                    <a:pt x="173" y="5"/>
                    <a:pt x="168" y="0"/>
                    <a:pt x="16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23"/>
            <p:cNvSpPr>
              <a:spLocks/>
            </p:cNvSpPr>
            <p:nvPr/>
          </p:nvSpPr>
          <p:spPr bwMode="auto">
            <a:xfrm>
              <a:off x="3752850" y="1328738"/>
              <a:ext cx="385763" cy="44450"/>
            </a:xfrm>
            <a:custGeom>
              <a:avLst/>
              <a:gdLst>
                <a:gd name="T0" fmla="*/ 163 w 173"/>
                <a:gd name="T1" fmla="*/ 0 h 20"/>
                <a:gd name="T2" fmla="*/ 10 w 173"/>
                <a:gd name="T3" fmla="*/ 0 h 20"/>
                <a:gd name="T4" fmla="*/ 0 w 173"/>
                <a:gd name="T5" fmla="*/ 10 h 20"/>
                <a:gd name="T6" fmla="*/ 10 w 173"/>
                <a:gd name="T7" fmla="*/ 20 h 20"/>
                <a:gd name="T8" fmla="*/ 163 w 173"/>
                <a:gd name="T9" fmla="*/ 20 h 20"/>
                <a:gd name="T10" fmla="*/ 173 w 173"/>
                <a:gd name="T11" fmla="*/ 10 h 20"/>
                <a:gd name="T12" fmla="*/ 163 w 173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20">
                  <a:moveTo>
                    <a:pt x="163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63" y="20"/>
                    <a:pt x="163" y="20"/>
                    <a:pt x="163" y="20"/>
                  </a:cubicBezTo>
                  <a:cubicBezTo>
                    <a:pt x="168" y="20"/>
                    <a:pt x="173" y="15"/>
                    <a:pt x="173" y="10"/>
                  </a:cubicBezTo>
                  <a:cubicBezTo>
                    <a:pt x="173" y="4"/>
                    <a:pt x="168" y="0"/>
                    <a:pt x="1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297899" y="2144368"/>
            <a:ext cx="423724" cy="282188"/>
            <a:chOff x="10594976" y="2798763"/>
            <a:chExt cx="760412" cy="506412"/>
          </a:xfrm>
          <a:solidFill>
            <a:schemeClr val="tx1"/>
          </a:solidFill>
          <a:effectLst/>
        </p:grpSpPr>
        <p:sp>
          <p:nvSpPr>
            <p:cNvPr id="52" name="Freeform 5"/>
            <p:cNvSpPr>
              <a:spLocks noEditPoints="1"/>
            </p:cNvSpPr>
            <p:nvPr/>
          </p:nvSpPr>
          <p:spPr bwMode="auto">
            <a:xfrm>
              <a:off x="10594976" y="2798763"/>
              <a:ext cx="501650" cy="506412"/>
            </a:xfrm>
            <a:custGeom>
              <a:avLst/>
              <a:gdLst>
                <a:gd name="T0" fmla="*/ 116 w 132"/>
                <a:gd name="T1" fmla="*/ 39 h 132"/>
                <a:gd name="T2" fmla="*/ 113 w 132"/>
                <a:gd name="T3" fmla="*/ 20 h 132"/>
                <a:gd name="T4" fmla="*/ 100 w 132"/>
                <a:gd name="T5" fmla="*/ 21 h 132"/>
                <a:gd name="T6" fmla="*/ 98 w 132"/>
                <a:gd name="T7" fmla="*/ 9 h 132"/>
                <a:gd name="T8" fmla="*/ 78 w 132"/>
                <a:gd name="T9" fmla="*/ 11 h 132"/>
                <a:gd name="T10" fmla="*/ 68 w 132"/>
                <a:gd name="T11" fmla="*/ 9 h 132"/>
                <a:gd name="T12" fmla="*/ 49 w 132"/>
                <a:gd name="T13" fmla="*/ 2 h 132"/>
                <a:gd name="T14" fmla="*/ 44 w 132"/>
                <a:gd name="T15" fmla="*/ 14 h 132"/>
                <a:gd name="T16" fmla="*/ 32 w 132"/>
                <a:gd name="T17" fmla="*/ 9 h 132"/>
                <a:gd name="T18" fmla="*/ 24 w 132"/>
                <a:gd name="T19" fmla="*/ 28 h 132"/>
                <a:gd name="T20" fmla="*/ 17 w 132"/>
                <a:gd name="T21" fmla="*/ 36 h 132"/>
                <a:gd name="T22" fmla="*/ 2 w 132"/>
                <a:gd name="T23" fmla="*/ 49 h 132"/>
                <a:gd name="T24" fmla="*/ 9 w 132"/>
                <a:gd name="T25" fmla="*/ 59 h 132"/>
                <a:gd name="T26" fmla="*/ 0 w 132"/>
                <a:gd name="T27" fmla="*/ 67 h 132"/>
                <a:gd name="T28" fmla="*/ 11 w 132"/>
                <a:gd name="T29" fmla="*/ 83 h 132"/>
                <a:gd name="T30" fmla="*/ 15 w 132"/>
                <a:gd name="T31" fmla="*/ 93 h 132"/>
                <a:gd name="T32" fmla="*/ 19 w 132"/>
                <a:gd name="T33" fmla="*/ 113 h 132"/>
                <a:gd name="T34" fmla="*/ 31 w 132"/>
                <a:gd name="T35" fmla="*/ 112 h 132"/>
                <a:gd name="T36" fmla="*/ 33 w 132"/>
                <a:gd name="T37" fmla="*/ 124 h 132"/>
                <a:gd name="T38" fmla="*/ 53 w 132"/>
                <a:gd name="T39" fmla="*/ 122 h 132"/>
                <a:gd name="T40" fmla="*/ 64 w 132"/>
                <a:gd name="T41" fmla="*/ 123 h 132"/>
                <a:gd name="T42" fmla="*/ 83 w 132"/>
                <a:gd name="T43" fmla="*/ 130 h 132"/>
                <a:gd name="T44" fmla="*/ 88 w 132"/>
                <a:gd name="T45" fmla="*/ 119 h 132"/>
                <a:gd name="T46" fmla="*/ 100 w 132"/>
                <a:gd name="T47" fmla="*/ 123 h 132"/>
                <a:gd name="T48" fmla="*/ 108 w 132"/>
                <a:gd name="T49" fmla="*/ 105 h 132"/>
                <a:gd name="T50" fmla="*/ 114 w 132"/>
                <a:gd name="T51" fmla="*/ 96 h 132"/>
                <a:gd name="T52" fmla="*/ 130 w 132"/>
                <a:gd name="T53" fmla="*/ 83 h 132"/>
                <a:gd name="T54" fmla="*/ 122 w 132"/>
                <a:gd name="T55" fmla="*/ 73 h 132"/>
                <a:gd name="T56" fmla="*/ 132 w 132"/>
                <a:gd name="T57" fmla="*/ 66 h 132"/>
                <a:gd name="T58" fmla="*/ 120 w 132"/>
                <a:gd name="T59" fmla="*/ 49 h 132"/>
                <a:gd name="T60" fmla="*/ 91 w 132"/>
                <a:gd name="T61" fmla="*/ 86 h 132"/>
                <a:gd name="T62" fmla="*/ 62 w 132"/>
                <a:gd name="T63" fmla="*/ 98 h 132"/>
                <a:gd name="T64" fmla="*/ 36 w 132"/>
                <a:gd name="T65" fmla="*/ 79 h 132"/>
                <a:gd name="T66" fmla="*/ 40 w 132"/>
                <a:gd name="T67" fmla="*/ 47 h 132"/>
                <a:gd name="T68" fmla="*/ 70 w 132"/>
                <a:gd name="T69" fmla="*/ 34 h 132"/>
                <a:gd name="T70" fmla="*/ 95 w 132"/>
                <a:gd name="T71" fmla="*/ 54 h 132"/>
                <a:gd name="T72" fmla="*/ 91 w 132"/>
                <a:gd name="T73" fmla="*/ 8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2" h="132">
                  <a:moveTo>
                    <a:pt x="118" y="44"/>
                  </a:moveTo>
                  <a:cubicBezTo>
                    <a:pt x="116" y="39"/>
                    <a:pt x="116" y="39"/>
                    <a:pt x="116" y="39"/>
                  </a:cubicBezTo>
                  <a:cubicBezTo>
                    <a:pt x="118" y="37"/>
                    <a:pt x="121" y="35"/>
                    <a:pt x="123" y="33"/>
                  </a:cubicBezTo>
                  <a:cubicBezTo>
                    <a:pt x="120" y="28"/>
                    <a:pt x="116" y="23"/>
                    <a:pt x="113" y="20"/>
                  </a:cubicBezTo>
                  <a:cubicBezTo>
                    <a:pt x="110" y="21"/>
                    <a:pt x="107" y="23"/>
                    <a:pt x="104" y="24"/>
                  </a:cubicBezTo>
                  <a:cubicBezTo>
                    <a:pt x="103" y="23"/>
                    <a:pt x="102" y="22"/>
                    <a:pt x="100" y="21"/>
                  </a:cubicBezTo>
                  <a:cubicBezTo>
                    <a:pt x="99" y="20"/>
                    <a:pt x="97" y="19"/>
                    <a:pt x="96" y="18"/>
                  </a:cubicBezTo>
                  <a:cubicBezTo>
                    <a:pt x="97" y="15"/>
                    <a:pt x="98" y="12"/>
                    <a:pt x="98" y="9"/>
                  </a:cubicBezTo>
                  <a:cubicBezTo>
                    <a:pt x="93" y="6"/>
                    <a:pt x="88" y="4"/>
                    <a:pt x="83" y="2"/>
                  </a:cubicBezTo>
                  <a:cubicBezTo>
                    <a:pt x="81" y="5"/>
                    <a:pt x="80" y="8"/>
                    <a:pt x="78" y="11"/>
                  </a:cubicBezTo>
                  <a:cubicBezTo>
                    <a:pt x="76" y="10"/>
                    <a:pt x="75" y="10"/>
                    <a:pt x="73" y="10"/>
                  </a:cubicBezTo>
                  <a:cubicBezTo>
                    <a:pt x="71" y="9"/>
                    <a:pt x="69" y="9"/>
                    <a:pt x="68" y="9"/>
                  </a:cubicBezTo>
                  <a:cubicBezTo>
                    <a:pt x="67" y="6"/>
                    <a:pt x="66" y="3"/>
                    <a:pt x="65" y="0"/>
                  </a:cubicBezTo>
                  <a:cubicBezTo>
                    <a:pt x="60" y="0"/>
                    <a:pt x="54" y="1"/>
                    <a:pt x="49" y="2"/>
                  </a:cubicBezTo>
                  <a:cubicBezTo>
                    <a:pt x="49" y="6"/>
                    <a:pt x="48" y="9"/>
                    <a:pt x="49" y="12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7" y="14"/>
                    <a:pt x="34" y="12"/>
                    <a:pt x="32" y="9"/>
                  </a:cubicBezTo>
                  <a:cubicBezTo>
                    <a:pt x="27" y="12"/>
                    <a:pt x="23" y="16"/>
                    <a:pt x="19" y="19"/>
                  </a:cubicBezTo>
                  <a:cubicBezTo>
                    <a:pt x="20" y="22"/>
                    <a:pt x="22" y="25"/>
                    <a:pt x="24" y="28"/>
                  </a:cubicBezTo>
                  <a:cubicBezTo>
                    <a:pt x="23" y="29"/>
                    <a:pt x="21" y="30"/>
                    <a:pt x="20" y="32"/>
                  </a:cubicBezTo>
                  <a:cubicBezTo>
                    <a:pt x="19" y="33"/>
                    <a:pt x="18" y="35"/>
                    <a:pt x="17" y="36"/>
                  </a:cubicBezTo>
                  <a:cubicBezTo>
                    <a:pt x="14" y="35"/>
                    <a:pt x="11" y="35"/>
                    <a:pt x="8" y="34"/>
                  </a:cubicBezTo>
                  <a:cubicBezTo>
                    <a:pt x="5" y="39"/>
                    <a:pt x="3" y="44"/>
                    <a:pt x="2" y="49"/>
                  </a:cubicBezTo>
                  <a:cubicBezTo>
                    <a:pt x="5" y="51"/>
                    <a:pt x="7" y="52"/>
                    <a:pt x="10" y="54"/>
                  </a:cubicBezTo>
                  <a:cubicBezTo>
                    <a:pt x="10" y="56"/>
                    <a:pt x="10" y="57"/>
                    <a:pt x="9" y="59"/>
                  </a:cubicBezTo>
                  <a:cubicBezTo>
                    <a:pt x="9" y="61"/>
                    <a:pt x="9" y="63"/>
                    <a:pt x="9" y="64"/>
                  </a:cubicBezTo>
                  <a:cubicBezTo>
                    <a:pt x="6" y="65"/>
                    <a:pt x="3" y="66"/>
                    <a:pt x="0" y="67"/>
                  </a:cubicBezTo>
                  <a:cubicBezTo>
                    <a:pt x="0" y="73"/>
                    <a:pt x="0" y="78"/>
                    <a:pt x="2" y="83"/>
                  </a:cubicBezTo>
                  <a:cubicBezTo>
                    <a:pt x="5" y="84"/>
                    <a:pt x="8" y="84"/>
                    <a:pt x="11" y="83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3" y="95"/>
                    <a:pt x="11" y="98"/>
                    <a:pt x="9" y="100"/>
                  </a:cubicBezTo>
                  <a:cubicBezTo>
                    <a:pt x="12" y="105"/>
                    <a:pt x="15" y="109"/>
                    <a:pt x="19" y="113"/>
                  </a:cubicBezTo>
                  <a:cubicBezTo>
                    <a:pt x="22" y="112"/>
                    <a:pt x="25" y="110"/>
                    <a:pt x="27" y="108"/>
                  </a:cubicBezTo>
                  <a:cubicBezTo>
                    <a:pt x="29" y="109"/>
                    <a:pt x="30" y="111"/>
                    <a:pt x="31" y="112"/>
                  </a:cubicBezTo>
                  <a:cubicBezTo>
                    <a:pt x="33" y="113"/>
                    <a:pt x="34" y="114"/>
                    <a:pt x="36" y="115"/>
                  </a:cubicBezTo>
                  <a:cubicBezTo>
                    <a:pt x="35" y="118"/>
                    <a:pt x="34" y="121"/>
                    <a:pt x="33" y="124"/>
                  </a:cubicBezTo>
                  <a:cubicBezTo>
                    <a:pt x="38" y="127"/>
                    <a:pt x="43" y="129"/>
                    <a:pt x="49" y="130"/>
                  </a:cubicBezTo>
                  <a:cubicBezTo>
                    <a:pt x="50" y="127"/>
                    <a:pt x="52" y="125"/>
                    <a:pt x="53" y="122"/>
                  </a:cubicBezTo>
                  <a:cubicBezTo>
                    <a:pt x="55" y="122"/>
                    <a:pt x="57" y="123"/>
                    <a:pt x="59" y="123"/>
                  </a:cubicBezTo>
                  <a:cubicBezTo>
                    <a:pt x="60" y="123"/>
                    <a:pt x="62" y="123"/>
                    <a:pt x="64" y="123"/>
                  </a:cubicBezTo>
                  <a:cubicBezTo>
                    <a:pt x="65" y="126"/>
                    <a:pt x="66" y="130"/>
                    <a:pt x="67" y="132"/>
                  </a:cubicBezTo>
                  <a:cubicBezTo>
                    <a:pt x="72" y="132"/>
                    <a:pt x="78" y="132"/>
                    <a:pt x="83" y="130"/>
                  </a:cubicBezTo>
                  <a:cubicBezTo>
                    <a:pt x="83" y="127"/>
                    <a:pt x="83" y="124"/>
                    <a:pt x="83" y="121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5" y="119"/>
                    <a:pt x="97" y="121"/>
                    <a:pt x="100" y="123"/>
                  </a:cubicBezTo>
                  <a:cubicBezTo>
                    <a:pt x="104" y="121"/>
                    <a:pt x="109" y="117"/>
                    <a:pt x="113" y="113"/>
                  </a:cubicBezTo>
                  <a:cubicBezTo>
                    <a:pt x="111" y="110"/>
                    <a:pt x="109" y="108"/>
                    <a:pt x="108" y="105"/>
                  </a:cubicBezTo>
                  <a:cubicBezTo>
                    <a:pt x="109" y="103"/>
                    <a:pt x="110" y="102"/>
                    <a:pt x="111" y="101"/>
                  </a:cubicBezTo>
                  <a:cubicBezTo>
                    <a:pt x="112" y="99"/>
                    <a:pt x="113" y="98"/>
                    <a:pt x="114" y="96"/>
                  </a:cubicBezTo>
                  <a:cubicBezTo>
                    <a:pt x="117" y="97"/>
                    <a:pt x="120" y="98"/>
                    <a:pt x="123" y="99"/>
                  </a:cubicBezTo>
                  <a:cubicBezTo>
                    <a:pt x="126" y="94"/>
                    <a:pt x="128" y="89"/>
                    <a:pt x="130" y="83"/>
                  </a:cubicBezTo>
                  <a:cubicBezTo>
                    <a:pt x="127" y="82"/>
                    <a:pt x="124" y="80"/>
                    <a:pt x="121" y="79"/>
                  </a:cubicBezTo>
                  <a:cubicBezTo>
                    <a:pt x="122" y="77"/>
                    <a:pt x="122" y="75"/>
                    <a:pt x="122" y="73"/>
                  </a:cubicBezTo>
                  <a:cubicBezTo>
                    <a:pt x="123" y="72"/>
                    <a:pt x="123" y="70"/>
                    <a:pt x="123" y="68"/>
                  </a:cubicBezTo>
                  <a:cubicBezTo>
                    <a:pt x="126" y="67"/>
                    <a:pt x="129" y="67"/>
                    <a:pt x="132" y="66"/>
                  </a:cubicBezTo>
                  <a:cubicBezTo>
                    <a:pt x="132" y="60"/>
                    <a:pt x="131" y="54"/>
                    <a:pt x="130" y="49"/>
                  </a:cubicBezTo>
                  <a:cubicBezTo>
                    <a:pt x="126" y="49"/>
                    <a:pt x="123" y="49"/>
                    <a:pt x="120" y="49"/>
                  </a:cubicBezTo>
                  <a:lnTo>
                    <a:pt x="118" y="44"/>
                  </a:lnTo>
                  <a:close/>
                  <a:moveTo>
                    <a:pt x="91" y="86"/>
                  </a:moveTo>
                  <a:cubicBezTo>
                    <a:pt x="88" y="90"/>
                    <a:pt x="83" y="94"/>
                    <a:pt x="78" y="96"/>
                  </a:cubicBezTo>
                  <a:cubicBezTo>
                    <a:pt x="73" y="98"/>
                    <a:pt x="67" y="99"/>
                    <a:pt x="62" y="98"/>
                  </a:cubicBezTo>
                  <a:cubicBezTo>
                    <a:pt x="56" y="97"/>
                    <a:pt x="51" y="95"/>
                    <a:pt x="46" y="92"/>
                  </a:cubicBezTo>
                  <a:cubicBezTo>
                    <a:pt x="42" y="89"/>
                    <a:pt x="38" y="84"/>
                    <a:pt x="36" y="79"/>
                  </a:cubicBezTo>
                  <a:cubicBezTo>
                    <a:pt x="34" y="74"/>
                    <a:pt x="33" y="68"/>
                    <a:pt x="34" y="62"/>
                  </a:cubicBezTo>
                  <a:cubicBezTo>
                    <a:pt x="35" y="57"/>
                    <a:pt x="37" y="51"/>
                    <a:pt x="40" y="47"/>
                  </a:cubicBezTo>
                  <a:cubicBezTo>
                    <a:pt x="44" y="42"/>
                    <a:pt x="48" y="39"/>
                    <a:pt x="53" y="37"/>
                  </a:cubicBezTo>
                  <a:cubicBezTo>
                    <a:pt x="59" y="35"/>
                    <a:pt x="64" y="34"/>
                    <a:pt x="70" y="34"/>
                  </a:cubicBezTo>
                  <a:cubicBezTo>
                    <a:pt x="75" y="35"/>
                    <a:pt x="81" y="37"/>
                    <a:pt x="85" y="41"/>
                  </a:cubicBezTo>
                  <a:cubicBezTo>
                    <a:pt x="90" y="44"/>
                    <a:pt x="93" y="49"/>
                    <a:pt x="95" y="54"/>
                  </a:cubicBezTo>
                  <a:cubicBezTo>
                    <a:pt x="97" y="59"/>
                    <a:pt x="98" y="65"/>
                    <a:pt x="98" y="70"/>
                  </a:cubicBezTo>
                  <a:cubicBezTo>
                    <a:pt x="97" y="76"/>
                    <a:pt x="95" y="81"/>
                    <a:pt x="91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6"/>
            <p:cNvSpPr>
              <a:spLocks noEditPoints="1"/>
            </p:cNvSpPr>
            <p:nvPr/>
          </p:nvSpPr>
          <p:spPr bwMode="auto">
            <a:xfrm>
              <a:off x="10594976" y="2798763"/>
              <a:ext cx="501650" cy="506412"/>
            </a:xfrm>
            <a:custGeom>
              <a:avLst/>
              <a:gdLst>
                <a:gd name="T0" fmla="*/ 116 w 132"/>
                <a:gd name="T1" fmla="*/ 39 h 132"/>
                <a:gd name="T2" fmla="*/ 113 w 132"/>
                <a:gd name="T3" fmla="*/ 20 h 132"/>
                <a:gd name="T4" fmla="*/ 100 w 132"/>
                <a:gd name="T5" fmla="*/ 21 h 132"/>
                <a:gd name="T6" fmla="*/ 98 w 132"/>
                <a:gd name="T7" fmla="*/ 9 h 132"/>
                <a:gd name="T8" fmla="*/ 78 w 132"/>
                <a:gd name="T9" fmla="*/ 11 h 132"/>
                <a:gd name="T10" fmla="*/ 68 w 132"/>
                <a:gd name="T11" fmla="*/ 9 h 132"/>
                <a:gd name="T12" fmla="*/ 49 w 132"/>
                <a:gd name="T13" fmla="*/ 2 h 132"/>
                <a:gd name="T14" fmla="*/ 44 w 132"/>
                <a:gd name="T15" fmla="*/ 14 h 132"/>
                <a:gd name="T16" fmla="*/ 32 w 132"/>
                <a:gd name="T17" fmla="*/ 9 h 132"/>
                <a:gd name="T18" fmla="*/ 24 w 132"/>
                <a:gd name="T19" fmla="*/ 28 h 132"/>
                <a:gd name="T20" fmla="*/ 17 w 132"/>
                <a:gd name="T21" fmla="*/ 36 h 132"/>
                <a:gd name="T22" fmla="*/ 2 w 132"/>
                <a:gd name="T23" fmla="*/ 49 h 132"/>
                <a:gd name="T24" fmla="*/ 9 w 132"/>
                <a:gd name="T25" fmla="*/ 59 h 132"/>
                <a:gd name="T26" fmla="*/ 0 w 132"/>
                <a:gd name="T27" fmla="*/ 67 h 132"/>
                <a:gd name="T28" fmla="*/ 11 w 132"/>
                <a:gd name="T29" fmla="*/ 83 h 132"/>
                <a:gd name="T30" fmla="*/ 15 w 132"/>
                <a:gd name="T31" fmla="*/ 93 h 132"/>
                <a:gd name="T32" fmla="*/ 19 w 132"/>
                <a:gd name="T33" fmla="*/ 113 h 132"/>
                <a:gd name="T34" fmla="*/ 31 w 132"/>
                <a:gd name="T35" fmla="*/ 112 h 132"/>
                <a:gd name="T36" fmla="*/ 33 w 132"/>
                <a:gd name="T37" fmla="*/ 124 h 132"/>
                <a:gd name="T38" fmla="*/ 53 w 132"/>
                <a:gd name="T39" fmla="*/ 122 h 132"/>
                <a:gd name="T40" fmla="*/ 64 w 132"/>
                <a:gd name="T41" fmla="*/ 123 h 132"/>
                <a:gd name="T42" fmla="*/ 83 w 132"/>
                <a:gd name="T43" fmla="*/ 130 h 132"/>
                <a:gd name="T44" fmla="*/ 88 w 132"/>
                <a:gd name="T45" fmla="*/ 119 h 132"/>
                <a:gd name="T46" fmla="*/ 100 w 132"/>
                <a:gd name="T47" fmla="*/ 123 h 132"/>
                <a:gd name="T48" fmla="*/ 108 w 132"/>
                <a:gd name="T49" fmla="*/ 105 h 132"/>
                <a:gd name="T50" fmla="*/ 114 w 132"/>
                <a:gd name="T51" fmla="*/ 96 h 132"/>
                <a:gd name="T52" fmla="*/ 130 w 132"/>
                <a:gd name="T53" fmla="*/ 83 h 132"/>
                <a:gd name="T54" fmla="*/ 122 w 132"/>
                <a:gd name="T55" fmla="*/ 73 h 132"/>
                <a:gd name="T56" fmla="*/ 132 w 132"/>
                <a:gd name="T57" fmla="*/ 66 h 132"/>
                <a:gd name="T58" fmla="*/ 120 w 132"/>
                <a:gd name="T59" fmla="*/ 49 h 132"/>
                <a:gd name="T60" fmla="*/ 91 w 132"/>
                <a:gd name="T61" fmla="*/ 86 h 132"/>
                <a:gd name="T62" fmla="*/ 62 w 132"/>
                <a:gd name="T63" fmla="*/ 98 h 132"/>
                <a:gd name="T64" fmla="*/ 36 w 132"/>
                <a:gd name="T65" fmla="*/ 79 h 132"/>
                <a:gd name="T66" fmla="*/ 40 w 132"/>
                <a:gd name="T67" fmla="*/ 47 h 132"/>
                <a:gd name="T68" fmla="*/ 70 w 132"/>
                <a:gd name="T69" fmla="*/ 34 h 132"/>
                <a:gd name="T70" fmla="*/ 95 w 132"/>
                <a:gd name="T71" fmla="*/ 54 h 132"/>
                <a:gd name="T72" fmla="*/ 91 w 132"/>
                <a:gd name="T73" fmla="*/ 8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2" h="132">
                  <a:moveTo>
                    <a:pt x="118" y="44"/>
                  </a:moveTo>
                  <a:cubicBezTo>
                    <a:pt x="116" y="39"/>
                    <a:pt x="116" y="39"/>
                    <a:pt x="116" y="39"/>
                  </a:cubicBezTo>
                  <a:cubicBezTo>
                    <a:pt x="118" y="37"/>
                    <a:pt x="121" y="35"/>
                    <a:pt x="123" y="33"/>
                  </a:cubicBezTo>
                  <a:cubicBezTo>
                    <a:pt x="120" y="28"/>
                    <a:pt x="116" y="23"/>
                    <a:pt x="113" y="20"/>
                  </a:cubicBezTo>
                  <a:cubicBezTo>
                    <a:pt x="110" y="21"/>
                    <a:pt x="107" y="23"/>
                    <a:pt x="104" y="24"/>
                  </a:cubicBezTo>
                  <a:cubicBezTo>
                    <a:pt x="103" y="23"/>
                    <a:pt x="102" y="22"/>
                    <a:pt x="100" y="21"/>
                  </a:cubicBezTo>
                  <a:cubicBezTo>
                    <a:pt x="99" y="20"/>
                    <a:pt x="97" y="19"/>
                    <a:pt x="96" y="18"/>
                  </a:cubicBezTo>
                  <a:cubicBezTo>
                    <a:pt x="97" y="15"/>
                    <a:pt x="98" y="12"/>
                    <a:pt x="98" y="9"/>
                  </a:cubicBezTo>
                  <a:cubicBezTo>
                    <a:pt x="93" y="6"/>
                    <a:pt x="88" y="4"/>
                    <a:pt x="83" y="2"/>
                  </a:cubicBezTo>
                  <a:cubicBezTo>
                    <a:pt x="81" y="5"/>
                    <a:pt x="80" y="8"/>
                    <a:pt x="78" y="11"/>
                  </a:cubicBezTo>
                  <a:cubicBezTo>
                    <a:pt x="76" y="10"/>
                    <a:pt x="75" y="10"/>
                    <a:pt x="73" y="10"/>
                  </a:cubicBezTo>
                  <a:cubicBezTo>
                    <a:pt x="71" y="9"/>
                    <a:pt x="69" y="9"/>
                    <a:pt x="68" y="9"/>
                  </a:cubicBezTo>
                  <a:cubicBezTo>
                    <a:pt x="67" y="6"/>
                    <a:pt x="66" y="3"/>
                    <a:pt x="65" y="0"/>
                  </a:cubicBezTo>
                  <a:cubicBezTo>
                    <a:pt x="60" y="0"/>
                    <a:pt x="54" y="1"/>
                    <a:pt x="49" y="2"/>
                  </a:cubicBezTo>
                  <a:cubicBezTo>
                    <a:pt x="49" y="6"/>
                    <a:pt x="48" y="9"/>
                    <a:pt x="49" y="12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7" y="14"/>
                    <a:pt x="34" y="12"/>
                    <a:pt x="32" y="9"/>
                  </a:cubicBezTo>
                  <a:cubicBezTo>
                    <a:pt x="27" y="12"/>
                    <a:pt x="23" y="16"/>
                    <a:pt x="19" y="19"/>
                  </a:cubicBezTo>
                  <a:cubicBezTo>
                    <a:pt x="20" y="22"/>
                    <a:pt x="22" y="25"/>
                    <a:pt x="24" y="28"/>
                  </a:cubicBezTo>
                  <a:cubicBezTo>
                    <a:pt x="23" y="29"/>
                    <a:pt x="21" y="30"/>
                    <a:pt x="20" y="32"/>
                  </a:cubicBezTo>
                  <a:cubicBezTo>
                    <a:pt x="19" y="33"/>
                    <a:pt x="18" y="35"/>
                    <a:pt x="17" y="36"/>
                  </a:cubicBezTo>
                  <a:cubicBezTo>
                    <a:pt x="14" y="35"/>
                    <a:pt x="11" y="35"/>
                    <a:pt x="8" y="34"/>
                  </a:cubicBezTo>
                  <a:cubicBezTo>
                    <a:pt x="5" y="39"/>
                    <a:pt x="3" y="44"/>
                    <a:pt x="2" y="49"/>
                  </a:cubicBezTo>
                  <a:cubicBezTo>
                    <a:pt x="5" y="51"/>
                    <a:pt x="7" y="52"/>
                    <a:pt x="10" y="54"/>
                  </a:cubicBezTo>
                  <a:cubicBezTo>
                    <a:pt x="10" y="56"/>
                    <a:pt x="10" y="57"/>
                    <a:pt x="9" y="59"/>
                  </a:cubicBezTo>
                  <a:cubicBezTo>
                    <a:pt x="9" y="61"/>
                    <a:pt x="9" y="63"/>
                    <a:pt x="9" y="64"/>
                  </a:cubicBezTo>
                  <a:cubicBezTo>
                    <a:pt x="6" y="65"/>
                    <a:pt x="3" y="66"/>
                    <a:pt x="0" y="67"/>
                  </a:cubicBezTo>
                  <a:cubicBezTo>
                    <a:pt x="0" y="73"/>
                    <a:pt x="0" y="78"/>
                    <a:pt x="2" y="83"/>
                  </a:cubicBezTo>
                  <a:cubicBezTo>
                    <a:pt x="5" y="84"/>
                    <a:pt x="8" y="84"/>
                    <a:pt x="11" y="83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3" y="95"/>
                    <a:pt x="11" y="98"/>
                    <a:pt x="9" y="100"/>
                  </a:cubicBezTo>
                  <a:cubicBezTo>
                    <a:pt x="12" y="105"/>
                    <a:pt x="15" y="109"/>
                    <a:pt x="19" y="113"/>
                  </a:cubicBezTo>
                  <a:cubicBezTo>
                    <a:pt x="22" y="112"/>
                    <a:pt x="25" y="110"/>
                    <a:pt x="27" y="108"/>
                  </a:cubicBezTo>
                  <a:cubicBezTo>
                    <a:pt x="29" y="109"/>
                    <a:pt x="30" y="111"/>
                    <a:pt x="31" y="112"/>
                  </a:cubicBezTo>
                  <a:cubicBezTo>
                    <a:pt x="33" y="113"/>
                    <a:pt x="34" y="114"/>
                    <a:pt x="36" y="115"/>
                  </a:cubicBezTo>
                  <a:cubicBezTo>
                    <a:pt x="35" y="118"/>
                    <a:pt x="34" y="121"/>
                    <a:pt x="33" y="124"/>
                  </a:cubicBezTo>
                  <a:cubicBezTo>
                    <a:pt x="38" y="127"/>
                    <a:pt x="43" y="129"/>
                    <a:pt x="49" y="130"/>
                  </a:cubicBezTo>
                  <a:cubicBezTo>
                    <a:pt x="50" y="127"/>
                    <a:pt x="52" y="125"/>
                    <a:pt x="53" y="122"/>
                  </a:cubicBezTo>
                  <a:cubicBezTo>
                    <a:pt x="55" y="122"/>
                    <a:pt x="57" y="123"/>
                    <a:pt x="59" y="123"/>
                  </a:cubicBezTo>
                  <a:cubicBezTo>
                    <a:pt x="60" y="123"/>
                    <a:pt x="62" y="123"/>
                    <a:pt x="64" y="123"/>
                  </a:cubicBezTo>
                  <a:cubicBezTo>
                    <a:pt x="65" y="126"/>
                    <a:pt x="66" y="130"/>
                    <a:pt x="67" y="132"/>
                  </a:cubicBezTo>
                  <a:cubicBezTo>
                    <a:pt x="72" y="132"/>
                    <a:pt x="78" y="132"/>
                    <a:pt x="83" y="130"/>
                  </a:cubicBezTo>
                  <a:cubicBezTo>
                    <a:pt x="83" y="127"/>
                    <a:pt x="83" y="124"/>
                    <a:pt x="83" y="121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5" y="119"/>
                    <a:pt x="97" y="121"/>
                    <a:pt x="100" y="123"/>
                  </a:cubicBezTo>
                  <a:cubicBezTo>
                    <a:pt x="104" y="121"/>
                    <a:pt x="109" y="117"/>
                    <a:pt x="113" y="113"/>
                  </a:cubicBezTo>
                  <a:cubicBezTo>
                    <a:pt x="111" y="110"/>
                    <a:pt x="109" y="108"/>
                    <a:pt x="108" y="105"/>
                  </a:cubicBezTo>
                  <a:cubicBezTo>
                    <a:pt x="109" y="103"/>
                    <a:pt x="110" y="102"/>
                    <a:pt x="111" y="101"/>
                  </a:cubicBezTo>
                  <a:cubicBezTo>
                    <a:pt x="112" y="99"/>
                    <a:pt x="113" y="98"/>
                    <a:pt x="114" y="96"/>
                  </a:cubicBezTo>
                  <a:cubicBezTo>
                    <a:pt x="117" y="97"/>
                    <a:pt x="120" y="98"/>
                    <a:pt x="123" y="99"/>
                  </a:cubicBezTo>
                  <a:cubicBezTo>
                    <a:pt x="126" y="94"/>
                    <a:pt x="128" y="89"/>
                    <a:pt x="130" y="83"/>
                  </a:cubicBezTo>
                  <a:cubicBezTo>
                    <a:pt x="127" y="82"/>
                    <a:pt x="124" y="80"/>
                    <a:pt x="121" y="79"/>
                  </a:cubicBezTo>
                  <a:cubicBezTo>
                    <a:pt x="122" y="77"/>
                    <a:pt x="122" y="75"/>
                    <a:pt x="122" y="73"/>
                  </a:cubicBezTo>
                  <a:cubicBezTo>
                    <a:pt x="123" y="72"/>
                    <a:pt x="123" y="70"/>
                    <a:pt x="123" y="68"/>
                  </a:cubicBezTo>
                  <a:cubicBezTo>
                    <a:pt x="126" y="67"/>
                    <a:pt x="129" y="67"/>
                    <a:pt x="132" y="66"/>
                  </a:cubicBezTo>
                  <a:cubicBezTo>
                    <a:pt x="132" y="60"/>
                    <a:pt x="131" y="54"/>
                    <a:pt x="130" y="49"/>
                  </a:cubicBezTo>
                  <a:cubicBezTo>
                    <a:pt x="126" y="49"/>
                    <a:pt x="123" y="49"/>
                    <a:pt x="120" y="49"/>
                  </a:cubicBezTo>
                  <a:lnTo>
                    <a:pt x="118" y="44"/>
                  </a:lnTo>
                  <a:close/>
                  <a:moveTo>
                    <a:pt x="91" y="86"/>
                  </a:moveTo>
                  <a:cubicBezTo>
                    <a:pt x="88" y="90"/>
                    <a:pt x="83" y="94"/>
                    <a:pt x="78" y="96"/>
                  </a:cubicBezTo>
                  <a:cubicBezTo>
                    <a:pt x="73" y="98"/>
                    <a:pt x="67" y="99"/>
                    <a:pt x="62" y="98"/>
                  </a:cubicBezTo>
                  <a:cubicBezTo>
                    <a:pt x="56" y="97"/>
                    <a:pt x="51" y="95"/>
                    <a:pt x="46" y="92"/>
                  </a:cubicBezTo>
                  <a:cubicBezTo>
                    <a:pt x="42" y="89"/>
                    <a:pt x="38" y="84"/>
                    <a:pt x="36" y="79"/>
                  </a:cubicBezTo>
                  <a:cubicBezTo>
                    <a:pt x="34" y="74"/>
                    <a:pt x="33" y="68"/>
                    <a:pt x="34" y="62"/>
                  </a:cubicBezTo>
                  <a:cubicBezTo>
                    <a:pt x="35" y="57"/>
                    <a:pt x="37" y="51"/>
                    <a:pt x="40" y="47"/>
                  </a:cubicBezTo>
                  <a:cubicBezTo>
                    <a:pt x="44" y="42"/>
                    <a:pt x="48" y="39"/>
                    <a:pt x="53" y="37"/>
                  </a:cubicBezTo>
                  <a:cubicBezTo>
                    <a:pt x="59" y="35"/>
                    <a:pt x="64" y="34"/>
                    <a:pt x="70" y="34"/>
                  </a:cubicBezTo>
                  <a:cubicBezTo>
                    <a:pt x="75" y="35"/>
                    <a:pt x="81" y="37"/>
                    <a:pt x="85" y="41"/>
                  </a:cubicBezTo>
                  <a:cubicBezTo>
                    <a:pt x="90" y="44"/>
                    <a:pt x="93" y="49"/>
                    <a:pt x="95" y="54"/>
                  </a:cubicBezTo>
                  <a:cubicBezTo>
                    <a:pt x="97" y="59"/>
                    <a:pt x="98" y="65"/>
                    <a:pt x="98" y="70"/>
                  </a:cubicBezTo>
                  <a:cubicBezTo>
                    <a:pt x="97" y="76"/>
                    <a:pt x="95" y="81"/>
                    <a:pt x="91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7"/>
            <p:cNvSpPr>
              <a:spLocks noEditPoints="1"/>
            </p:cNvSpPr>
            <p:nvPr/>
          </p:nvSpPr>
          <p:spPr bwMode="auto">
            <a:xfrm>
              <a:off x="11107738" y="2982913"/>
              <a:ext cx="247650" cy="249237"/>
            </a:xfrm>
            <a:custGeom>
              <a:avLst/>
              <a:gdLst>
                <a:gd name="T0" fmla="*/ 60 w 65"/>
                <a:gd name="T1" fmla="*/ 30 h 65"/>
                <a:gd name="T2" fmla="*/ 63 w 65"/>
                <a:gd name="T3" fmla="*/ 20 h 65"/>
                <a:gd name="T4" fmla="*/ 57 w 65"/>
                <a:gd name="T5" fmla="*/ 18 h 65"/>
                <a:gd name="T6" fmla="*/ 58 w 65"/>
                <a:gd name="T7" fmla="*/ 12 h 65"/>
                <a:gd name="T8" fmla="*/ 49 w 65"/>
                <a:gd name="T9" fmla="*/ 9 h 65"/>
                <a:gd name="T10" fmla="*/ 44 w 65"/>
                <a:gd name="T11" fmla="*/ 6 h 65"/>
                <a:gd name="T12" fmla="*/ 37 w 65"/>
                <a:gd name="T13" fmla="*/ 0 h 65"/>
                <a:gd name="T14" fmla="*/ 32 w 65"/>
                <a:gd name="T15" fmla="*/ 4 h 65"/>
                <a:gd name="T16" fmla="*/ 28 w 65"/>
                <a:gd name="T17" fmla="*/ 0 h 65"/>
                <a:gd name="T18" fmla="*/ 20 w 65"/>
                <a:gd name="T19" fmla="*/ 6 h 65"/>
                <a:gd name="T20" fmla="*/ 16 w 65"/>
                <a:gd name="T21" fmla="*/ 9 h 65"/>
                <a:gd name="T22" fmla="*/ 6 w 65"/>
                <a:gd name="T23" fmla="*/ 12 h 65"/>
                <a:gd name="T24" fmla="*/ 8 w 65"/>
                <a:gd name="T25" fmla="*/ 18 h 65"/>
                <a:gd name="T26" fmla="*/ 2 w 65"/>
                <a:gd name="T27" fmla="*/ 20 h 65"/>
                <a:gd name="T28" fmla="*/ 4 w 65"/>
                <a:gd name="T29" fmla="*/ 30 h 65"/>
                <a:gd name="T30" fmla="*/ 4 w 65"/>
                <a:gd name="T31" fmla="*/ 35 h 65"/>
                <a:gd name="T32" fmla="*/ 2 w 65"/>
                <a:gd name="T33" fmla="*/ 45 h 65"/>
                <a:gd name="T34" fmla="*/ 8 w 65"/>
                <a:gd name="T35" fmla="*/ 46 h 65"/>
                <a:gd name="T36" fmla="*/ 6 w 65"/>
                <a:gd name="T37" fmla="*/ 52 h 65"/>
                <a:gd name="T38" fmla="*/ 16 w 65"/>
                <a:gd name="T39" fmla="*/ 55 h 65"/>
                <a:gd name="T40" fmla="*/ 20 w 65"/>
                <a:gd name="T41" fmla="*/ 58 h 65"/>
                <a:gd name="T42" fmla="*/ 28 w 65"/>
                <a:gd name="T43" fmla="*/ 65 h 65"/>
                <a:gd name="T44" fmla="*/ 32 w 65"/>
                <a:gd name="T45" fmla="*/ 61 h 65"/>
                <a:gd name="T46" fmla="*/ 37 w 65"/>
                <a:gd name="T47" fmla="*/ 65 h 65"/>
                <a:gd name="T48" fmla="*/ 44 w 65"/>
                <a:gd name="T49" fmla="*/ 58 h 65"/>
                <a:gd name="T50" fmla="*/ 49 w 65"/>
                <a:gd name="T51" fmla="*/ 55 h 65"/>
                <a:gd name="T52" fmla="*/ 58 w 65"/>
                <a:gd name="T53" fmla="*/ 52 h 65"/>
                <a:gd name="T54" fmla="*/ 57 w 65"/>
                <a:gd name="T55" fmla="*/ 46 h 65"/>
                <a:gd name="T56" fmla="*/ 63 w 65"/>
                <a:gd name="T57" fmla="*/ 45 h 65"/>
                <a:gd name="T58" fmla="*/ 60 w 65"/>
                <a:gd name="T59" fmla="*/ 35 h 65"/>
                <a:gd name="T60" fmla="*/ 40 w 65"/>
                <a:gd name="T61" fmla="*/ 46 h 65"/>
                <a:gd name="T62" fmla="*/ 24 w 65"/>
                <a:gd name="T63" fmla="*/ 46 h 65"/>
                <a:gd name="T64" fmla="*/ 16 w 65"/>
                <a:gd name="T65" fmla="*/ 32 h 65"/>
                <a:gd name="T66" fmla="*/ 24 w 65"/>
                <a:gd name="T67" fmla="*/ 18 h 65"/>
                <a:gd name="T68" fmla="*/ 40 w 65"/>
                <a:gd name="T69" fmla="*/ 18 h 65"/>
                <a:gd name="T70" fmla="*/ 48 w 65"/>
                <a:gd name="T71" fmla="*/ 32 h 65"/>
                <a:gd name="T72" fmla="*/ 40 w 65"/>
                <a:gd name="T73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5">
                  <a:moveTo>
                    <a:pt x="61" y="32"/>
                  </a:move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3" y="28"/>
                    <a:pt x="65" y="28"/>
                  </a:cubicBezTo>
                  <a:cubicBezTo>
                    <a:pt x="64" y="25"/>
                    <a:pt x="64" y="22"/>
                    <a:pt x="63" y="20"/>
                  </a:cubicBezTo>
                  <a:cubicBezTo>
                    <a:pt x="61" y="20"/>
                    <a:pt x="60" y="20"/>
                    <a:pt x="58" y="20"/>
                  </a:cubicBezTo>
                  <a:cubicBezTo>
                    <a:pt x="58" y="20"/>
                    <a:pt x="57" y="19"/>
                    <a:pt x="57" y="18"/>
                  </a:cubicBezTo>
                  <a:cubicBezTo>
                    <a:pt x="56" y="17"/>
                    <a:pt x="56" y="16"/>
                    <a:pt x="55" y="16"/>
                  </a:cubicBezTo>
                  <a:cubicBezTo>
                    <a:pt x="56" y="15"/>
                    <a:pt x="57" y="13"/>
                    <a:pt x="58" y="12"/>
                  </a:cubicBezTo>
                  <a:cubicBezTo>
                    <a:pt x="57" y="10"/>
                    <a:pt x="55" y="8"/>
                    <a:pt x="52" y="6"/>
                  </a:cubicBezTo>
                  <a:cubicBezTo>
                    <a:pt x="51" y="7"/>
                    <a:pt x="50" y="8"/>
                    <a:pt x="49" y="9"/>
                  </a:cubicBezTo>
                  <a:cubicBezTo>
                    <a:pt x="48" y="8"/>
                    <a:pt x="47" y="8"/>
                    <a:pt x="46" y="8"/>
                  </a:cubicBezTo>
                  <a:cubicBezTo>
                    <a:pt x="46" y="7"/>
                    <a:pt x="45" y="7"/>
                    <a:pt x="44" y="6"/>
                  </a:cubicBezTo>
                  <a:cubicBezTo>
                    <a:pt x="44" y="5"/>
                    <a:pt x="44" y="3"/>
                    <a:pt x="45" y="2"/>
                  </a:cubicBezTo>
                  <a:cubicBezTo>
                    <a:pt x="42" y="1"/>
                    <a:pt x="39" y="0"/>
                    <a:pt x="37" y="0"/>
                  </a:cubicBezTo>
                  <a:cubicBezTo>
                    <a:pt x="36" y="1"/>
                    <a:pt x="35" y="2"/>
                    <a:pt x="35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2"/>
                    <a:pt x="28" y="1"/>
                    <a:pt x="28" y="0"/>
                  </a:cubicBezTo>
                  <a:cubicBezTo>
                    <a:pt x="25" y="0"/>
                    <a:pt x="22" y="1"/>
                    <a:pt x="20" y="2"/>
                  </a:cubicBezTo>
                  <a:cubicBezTo>
                    <a:pt x="20" y="3"/>
                    <a:pt x="20" y="5"/>
                    <a:pt x="20" y="6"/>
                  </a:cubicBezTo>
                  <a:cubicBezTo>
                    <a:pt x="20" y="7"/>
                    <a:pt x="19" y="7"/>
                    <a:pt x="18" y="8"/>
                  </a:cubicBezTo>
                  <a:cubicBezTo>
                    <a:pt x="17" y="8"/>
                    <a:pt x="16" y="8"/>
                    <a:pt x="16" y="9"/>
                  </a:cubicBezTo>
                  <a:cubicBezTo>
                    <a:pt x="15" y="8"/>
                    <a:pt x="13" y="7"/>
                    <a:pt x="12" y="6"/>
                  </a:cubicBezTo>
                  <a:cubicBezTo>
                    <a:pt x="10" y="8"/>
                    <a:pt x="8" y="10"/>
                    <a:pt x="6" y="12"/>
                  </a:cubicBezTo>
                  <a:cubicBezTo>
                    <a:pt x="7" y="13"/>
                    <a:pt x="8" y="15"/>
                    <a:pt x="9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9"/>
                    <a:pt x="7" y="20"/>
                    <a:pt x="6" y="20"/>
                  </a:cubicBezTo>
                  <a:cubicBezTo>
                    <a:pt x="5" y="20"/>
                    <a:pt x="3" y="20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2" y="29"/>
                    <a:pt x="4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1" y="36"/>
                    <a:pt x="0" y="37"/>
                  </a:cubicBezTo>
                  <a:cubicBezTo>
                    <a:pt x="0" y="39"/>
                    <a:pt x="1" y="42"/>
                    <a:pt x="2" y="45"/>
                  </a:cubicBezTo>
                  <a:cubicBezTo>
                    <a:pt x="3" y="44"/>
                    <a:pt x="5" y="44"/>
                    <a:pt x="6" y="44"/>
                  </a:cubicBezTo>
                  <a:cubicBezTo>
                    <a:pt x="7" y="45"/>
                    <a:pt x="7" y="46"/>
                    <a:pt x="8" y="46"/>
                  </a:cubicBezTo>
                  <a:cubicBezTo>
                    <a:pt x="8" y="47"/>
                    <a:pt x="8" y="48"/>
                    <a:pt x="9" y="49"/>
                  </a:cubicBezTo>
                  <a:cubicBezTo>
                    <a:pt x="8" y="50"/>
                    <a:pt x="7" y="51"/>
                    <a:pt x="6" y="52"/>
                  </a:cubicBezTo>
                  <a:cubicBezTo>
                    <a:pt x="8" y="55"/>
                    <a:pt x="10" y="56"/>
                    <a:pt x="12" y="58"/>
                  </a:cubicBezTo>
                  <a:cubicBezTo>
                    <a:pt x="13" y="57"/>
                    <a:pt x="15" y="56"/>
                    <a:pt x="16" y="55"/>
                  </a:cubicBezTo>
                  <a:cubicBezTo>
                    <a:pt x="16" y="56"/>
                    <a:pt x="17" y="56"/>
                    <a:pt x="18" y="57"/>
                  </a:cubicBezTo>
                  <a:cubicBezTo>
                    <a:pt x="19" y="57"/>
                    <a:pt x="20" y="58"/>
                    <a:pt x="20" y="58"/>
                  </a:cubicBezTo>
                  <a:cubicBezTo>
                    <a:pt x="20" y="59"/>
                    <a:pt x="20" y="61"/>
                    <a:pt x="20" y="63"/>
                  </a:cubicBezTo>
                  <a:cubicBezTo>
                    <a:pt x="22" y="64"/>
                    <a:pt x="25" y="64"/>
                    <a:pt x="28" y="65"/>
                  </a:cubicBezTo>
                  <a:cubicBezTo>
                    <a:pt x="28" y="63"/>
                    <a:pt x="29" y="62"/>
                    <a:pt x="30" y="60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2"/>
                    <a:pt x="36" y="63"/>
                    <a:pt x="37" y="65"/>
                  </a:cubicBezTo>
                  <a:cubicBezTo>
                    <a:pt x="39" y="64"/>
                    <a:pt x="42" y="64"/>
                    <a:pt x="45" y="63"/>
                  </a:cubicBezTo>
                  <a:cubicBezTo>
                    <a:pt x="44" y="61"/>
                    <a:pt x="44" y="59"/>
                    <a:pt x="44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7" y="56"/>
                    <a:pt x="48" y="56"/>
                    <a:pt x="49" y="55"/>
                  </a:cubicBezTo>
                  <a:cubicBezTo>
                    <a:pt x="50" y="56"/>
                    <a:pt x="51" y="57"/>
                    <a:pt x="52" y="58"/>
                  </a:cubicBezTo>
                  <a:cubicBezTo>
                    <a:pt x="55" y="56"/>
                    <a:pt x="57" y="55"/>
                    <a:pt x="58" y="52"/>
                  </a:cubicBezTo>
                  <a:cubicBezTo>
                    <a:pt x="57" y="51"/>
                    <a:pt x="56" y="50"/>
                    <a:pt x="55" y="49"/>
                  </a:cubicBezTo>
                  <a:cubicBezTo>
                    <a:pt x="56" y="48"/>
                    <a:pt x="56" y="47"/>
                    <a:pt x="57" y="46"/>
                  </a:cubicBezTo>
                  <a:cubicBezTo>
                    <a:pt x="57" y="46"/>
                    <a:pt x="58" y="45"/>
                    <a:pt x="58" y="44"/>
                  </a:cubicBezTo>
                  <a:cubicBezTo>
                    <a:pt x="60" y="44"/>
                    <a:pt x="61" y="44"/>
                    <a:pt x="63" y="45"/>
                  </a:cubicBezTo>
                  <a:cubicBezTo>
                    <a:pt x="64" y="42"/>
                    <a:pt x="64" y="39"/>
                    <a:pt x="65" y="37"/>
                  </a:cubicBezTo>
                  <a:cubicBezTo>
                    <a:pt x="63" y="36"/>
                    <a:pt x="62" y="35"/>
                    <a:pt x="60" y="35"/>
                  </a:cubicBezTo>
                  <a:lnTo>
                    <a:pt x="61" y="32"/>
                  </a:lnTo>
                  <a:close/>
                  <a:moveTo>
                    <a:pt x="40" y="46"/>
                  </a:moveTo>
                  <a:cubicBezTo>
                    <a:pt x="38" y="47"/>
                    <a:pt x="35" y="48"/>
                    <a:pt x="32" y="48"/>
                  </a:cubicBezTo>
                  <a:cubicBezTo>
                    <a:pt x="29" y="48"/>
                    <a:pt x="27" y="47"/>
                    <a:pt x="24" y="46"/>
                  </a:cubicBezTo>
                  <a:cubicBezTo>
                    <a:pt x="22" y="45"/>
                    <a:pt x="20" y="43"/>
                    <a:pt x="18" y="40"/>
                  </a:cubicBezTo>
                  <a:cubicBezTo>
                    <a:pt x="17" y="38"/>
                    <a:pt x="16" y="35"/>
                    <a:pt x="16" y="32"/>
                  </a:cubicBezTo>
                  <a:cubicBezTo>
                    <a:pt x="16" y="29"/>
                    <a:pt x="17" y="27"/>
                    <a:pt x="18" y="24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7" y="17"/>
                    <a:pt x="29" y="16"/>
                    <a:pt x="32" y="16"/>
                  </a:cubicBezTo>
                  <a:cubicBezTo>
                    <a:pt x="35" y="16"/>
                    <a:pt x="38" y="17"/>
                    <a:pt x="40" y="18"/>
                  </a:cubicBezTo>
                  <a:cubicBezTo>
                    <a:pt x="43" y="20"/>
                    <a:pt x="45" y="22"/>
                    <a:pt x="46" y="24"/>
                  </a:cubicBezTo>
                  <a:cubicBezTo>
                    <a:pt x="47" y="27"/>
                    <a:pt x="48" y="29"/>
                    <a:pt x="48" y="32"/>
                  </a:cubicBezTo>
                  <a:cubicBezTo>
                    <a:pt x="48" y="35"/>
                    <a:pt x="47" y="38"/>
                    <a:pt x="46" y="40"/>
                  </a:cubicBezTo>
                  <a:cubicBezTo>
                    <a:pt x="45" y="43"/>
                    <a:pt x="43" y="45"/>
                    <a:pt x="4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8567520" y="2080004"/>
            <a:ext cx="470262" cy="410916"/>
            <a:chOff x="9575800" y="4168775"/>
            <a:chExt cx="830263" cy="725488"/>
          </a:xfrm>
          <a:solidFill>
            <a:schemeClr val="tx1"/>
          </a:solidFill>
          <a:effectLst/>
        </p:grpSpPr>
        <p:sp>
          <p:nvSpPr>
            <p:cNvPr id="56" name="Freeform 19"/>
            <p:cNvSpPr>
              <a:spLocks noEditPoints="1"/>
            </p:cNvSpPr>
            <p:nvPr/>
          </p:nvSpPr>
          <p:spPr bwMode="auto">
            <a:xfrm>
              <a:off x="9575800" y="4168775"/>
              <a:ext cx="830263" cy="725488"/>
            </a:xfrm>
            <a:custGeom>
              <a:avLst/>
              <a:gdLst>
                <a:gd name="T0" fmla="*/ 234 w 267"/>
                <a:gd name="T1" fmla="*/ 42 h 233"/>
                <a:gd name="T2" fmla="*/ 197 w 267"/>
                <a:gd name="T3" fmla="*/ 42 h 233"/>
                <a:gd name="T4" fmla="*/ 145 w 267"/>
                <a:gd name="T5" fmla="*/ 12 h 233"/>
                <a:gd name="T6" fmla="*/ 145 w 267"/>
                <a:gd name="T7" fmla="*/ 11 h 233"/>
                <a:gd name="T8" fmla="*/ 134 w 267"/>
                <a:gd name="T9" fmla="*/ 0 h 233"/>
                <a:gd name="T10" fmla="*/ 122 w 267"/>
                <a:gd name="T11" fmla="*/ 11 h 233"/>
                <a:gd name="T12" fmla="*/ 122 w 267"/>
                <a:gd name="T13" fmla="*/ 11 h 233"/>
                <a:gd name="T14" fmla="*/ 70 w 267"/>
                <a:gd name="T15" fmla="*/ 42 h 233"/>
                <a:gd name="T16" fmla="*/ 34 w 267"/>
                <a:gd name="T17" fmla="*/ 42 h 233"/>
                <a:gd name="T18" fmla="*/ 0 w 267"/>
                <a:gd name="T19" fmla="*/ 76 h 233"/>
                <a:gd name="T20" fmla="*/ 0 w 267"/>
                <a:gd name="T21" fmla="*/ 200 h 233"/>
                <a:gd name="T22" fmla="*/ 34 w 267"/>
                <a:gd name="T23" fmla="*/ 233 h 233"/>
                <a:gd name="T24" fmla="*/ 234 w 267"/>
                <a:gd name="T25" fmla="*/ 233 h 233"/>
                <a:gd name="T26" fmla="*/ 267 w 267"/>
                <a:gd name="T27" fmla="*/ 200 h 233"/>
                <a:gd name="T28" fmla="*/ 267 w 267"/>
                <a:gd name="T29" fmla="*/ 76 h 233"/>
                <a:gd name="T30" fmla="*/ 234 w 267"/>
                <a:gd name="T31" fmla="*/ 42 h 233"/>
                <a:gd name="T32" fmla="*/ 123 w 267"/>
                <a:gd name="T33" fmla="*/ 16 h 233"/>
                <a:gd name="T34" fmla="*/ 134 w 267"/>
                <a:gd name="T35" fmla="*/ 23 h 233"/>
                <a:gd name="T36" fmla="*/ 144 w 267"/>
                <a:gd name="T37" fmla="*/ 16 h 233"/>
                <a:gd name="T38" fmla="*/ 189 w 267"/>
                <a:gd name="T39" fmla="*/ 42 h 233"/>
                <a:gd name="T40" fmla="*/ 78 w 267"/>
                <a:gd name="T41" fmla="*/ 42 h 233"/>
                <a:gd name="T42" fmla="*/ 123 w 267"/>
                <a:gd name="T43" fmla="*/ 16 h 233"/>
                <a:gd name="T44" fmla="*/ 247 w 267"/>
                <a:gd name="T45" fmla="*/ 200 h 233"/>
                <a:gd name="T46" fmla="*/ 234 w 267"/>
                <a:gd name="T47" fmla="*/ 213 h 233"/>
                <a:gd name="T48" fmla="*/ 34 w 267"/>
                <a:gd name="T49" fmla="*/ 213 h 233"/>
                <a:gd name="T50" fmla="*/ 20 w 267"/>
                <a:gd name="T51" fmla="*/ 200 h 233"/>
                <a:gd name="T52" fmla="*/ 20 w 267"/>
                <a:gd name="T53" fmla="*/ 76 h 233"/>
                <a:gd name="T54" fmla="*/ 34 w 267"/>
                <a:gd name="T55" fmla="*/ 62 h 233"/>
                <a:gd name="T56" fmla="*/ 234 w 267"/>
                <a:gd name="T57" fmla="*/ 62 h 233"/>
                <a:gd name="T58" fmla="*/ 247 w 267"/>
                <a:gd name="T59" fmla="*/ 76 h 233"/>
                <a:gd name="T60" fmla="*/ 247 w 267"/>
                <a:gd name="T61" fmla="*/ 20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7" h="233">
                  <a:moveTo>
                    <a:pt x="234" y="42"/>
                  </a:moveTo>
                  <a:cubicBezTo>
                    <a:pt x="197" y="42"/>
                    <a:pt x="197" y="42"/>
                    <a:pt x="197" y="4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5"/>
                    <a:pt x="140" y="0"/>
                    <a:pt x="134" y="0"/>
                  </a:cubicBezTo>
                  <a:cubicBezTo>
                    <a:pt x="127" y="0"/>
                    <a:pt x="122" y="5"/>
                    <a:pt x="122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15" y="42"/>
                    <a:pt x="0" y="57"/>
                    <a:pt x="0" y="7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8"/>
                    <a:pt x="15" y="233"/>
                    <a:pt x="34" y="233"/>
                  </a:cubicBezTo>
                  <a:cubicBezTo>
                    <a:pt x="234" y="233"/>
                    <a:pt x="234" y="233"/>
                    <a:pt x="234" y="233"/>
                  </a:cubicBezTo>
                  <a:cubicBezTo>
                    <a:pt x="252" y="233"/>
                    <a:pt x="267" y="218"/>
                    <a:pt x="267" y="200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7" y="57"/>
                    <a:pt x="252" y="42"/>
                    <a:pt x="234" y="42"/>
                  </a:cubicBezTo>
                  <a:close/>
                  <a:moveTo>
                    <a:pt x="123" y="16"/>
                  </a:moveTo>
                  <a:cubicBezTo>
                    <a:pt x="125" y="20"/>
                    <a:pt x="129" y="23"/>
                    <a:pt x="134" y="23"/>
                  </a:cubicBezTo>
                  <a:cubicBezTo>
                    <a:pt x="138" y="23"/>
                    <a:pt x="142" y="20"/>
                    <a:pt x="144" y="16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78" y="42"/>
                    <a:pt x="78" y="42"/>
                    <a:pt x="78" y="42"/>
                  </a:cubicBezTo>
                  <a:lnTo>
                    <a:pt x="123" y="16"/>
                  </a:lnTo>
                  <a:close/>
                  <a:moveTo>
                    <a:pt x="247" y="200"/>
                  </a:moveTo>
                  <a:cubicBezTo>
                    <a:pt x="247" y="207"/>
                    <a:pt x="241" y="213"/>
                    <a:pt x="234" y="213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26" y="213"/>
                    <a:pt x="20" y="207"/>
                    <a:pt x="20" y="200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68"/>
                    <a:pt x="26" y="62"/>
                    <a:pt x="34" y="62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41" y="62"/>
                    <a:pt x="247" y="68"/>
                    <a:pt x="247" y="76"/>
                  </a:cubicBezTo>
                  <a:lnTo>
                    <a:pt x="247" y="2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20"/>
            <p:cNvSpPr>
              <a:spLocks/>
            </p:cNvSpPr>
            <p:nvPr/>
          </p:nvSpPr>
          <p:spPr bwMode="auto">
            <a:xfrm>
              <a:off x="9961563" y="4535488"/>
              <a:ext cx="317500" cy="242888"/>
            </a:xfrm>
            <a:custGeom>
              <a:avLst/>
              <a:gdLst>
                <a:gd name="T0" fmla="*/ 200 w 200"/>
                <a:gd name="T1" fmla="*/ 153 h 153"/>
                <a:gd name="T2" fmla="*/ 200 w 200"/>
                <a:gd name="T3" fmla="*/ 0 h 153"/>
                <a:gd name="T4" fmla="*/ 0 w 200"/>
                <a:gd name="T5" fmla="*/ 153 h 153"/>
                <a:gd name="T6" fmla="*/ 200 w 200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0" h="153">
                  <a:moveTo>
                    <a:pt x="200" y="153"/>
                  </a:moveTo>
                  <a:lnTo>
                    <a:pt x="200" y="0"/>
                  </a:lnTo>
                  <a:lnTo>
                    <a:pt x="0" y="153"/>
                  </a:lnTo>
                  <a:lnTo>
                    <a:pt x="200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21"/>
            <p:cNvSpPr>
              <a:spLocks/>
            </p:cNvSpPr>
            <p:nvPr/>
          </p:nvSpPr>
          <p:spPr bwMode="auto">
            <a:xfrm>
              <a:off x="9880600" y="4418013"/>
              <a:ext cx="438150" cy="346075"/>
            </a:xfrm>
            <a:custGeom>
              <a:avLst/>
              <a:gdLst>
                <a:gd name="T0" fmla="*/ 114 w 141"/>
                <a:gd name="T1" fmla="*/ 13 h 111"/>
                <a:gd name="T2" fmla="*/ 4 w 141"/>
                <a:gd name="T3" fmla="*/ 96 h 111"/>
                <a:gd name="T4" fmla="*/ 3 w 141"/>
                <a:gd name="T5" fmla="*/ 107 h 111"/>
                <a:gd name="T6" fmla="*/ 10 w 141"/>
                <a:gd name="T7" fmla="*/ 111 h 111"/>
                <a:gd name="T8" fmla="*/ 15 w 141"/>
                <a:gd name="T9" fmla="*/ 109 h 111"/>
                <a:gd name="T10" fmla="*/ 124 w 141"/>
                <a:gd name="T11" fmla="*/ 24 h 111"/>
                <a:gd name="T12" fmla="*/ 129 w 141"/>
                <a:gd name="T13" fmla="*/ 29 h 111"/>
                <a:gd name="T14" fmla="*/ 141 w 141"/>
                <a:gd name="T15" fmla="*/ 0 h 111"/>
                <a:gd name="T16" fmla="*/ 109 w 141"/>
                <a:gd name="T17" fmla="*/ 8 h 111"/>
                <a:gd name="T18" fmla="*/ 114 w 141"/>
                <a:gd name="T19" fmla="*/ 1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11">
                  <a:moveTo>
                    <a:pt x="114" y="13"/>
                  </a:moveTo>
                  <a:cubicBezTo>
                    <a:pt x="4" y="96"/>
                    <a:pt x="4" y="96"/>
                    <a:pt x="4" y="96"/>
                  </a:cubicBezTo>
                  <a:cubicBezTo>
                    <a:pt x="1" y="99"/>
                    <a:pt x="0" y="104"/>
                    <a:pt x="3" y="107"/>
                  </a:cubicBezTo>
                  <a:cubicBezTo>
                    <a:pt x="5" y="109"/>
                    <a:pt x="7" y="111"/>
                    <a:pt x="10" y="111"/>
                  </a:cubicBezTo>
                  <a:cubicBezTo>
                    <a:pt x="11" y="111"/>
                    <a:pt x="13" y="110"/>
                    <a:pt x="15" y="109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09" y="8"/>
                    <a:pt x="109" y="8"/>
                    <a:pt x="109" y="8"/>
                  </a:cubicBezTo>
                  <a:lnTo>
                    <a:pt x="1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2378316" y="2106075"/>
            <a:ext cx="358775" cy="358775"/>
            <a:chOff x="1839913" y="1474788"/>
            <a:chExt cx="358775" cy="358775"/>
          </a:xfrm>
          <a:solidFill>
            <a:schemeClr val="tx1"/>
          </a:solidFill>
        </p:grpSpPr>
        <p:sp>
          <p:nvSpPr>
            <p:cNvPr id="60" name="Freeform 12"/>
            <p:cNvSpPr>
              <a:spLocks/>
            </p:cNvSpPr>
            <p:nvPr/>
          </p:nvSpPr>
          <p:spPr bwMode="auto">
            <a:xfrm>
              <a:off x="1930400" y="1565276"/>
              <a:ext cx="138112" cy="136525"/>
            </a:xfrm>
            <a:custGeom>
              <a:avLst/>
              <a:gdLst>
                <a:gd name="T0" fmla="*/ 58 w 87"/>
                <a:gd name="T1" fmla="*/ 0 h 86"/>
                <a:gd name="T2" fmla="*/ 29 w 87"/>
                <a:gd name="T3" fmla="*/ 0 h 86"/>
                <a:gd name="T4" fmla="*/ 29 w 87"/>
                <a:gd name="T5" fmla="*/ 29 h 86"/>
                <a:gd name="T6" fmla="*/ 0 w 87"/>
                <a:gd name="T7" fmla="*/ 29 h 86"/>
                <a:gd name="T8" fmla="*/ 0 w 87"/>
                <a:gd name="T9" fmla="*/ 58 h 86"/>
                <a:gd name="T10" fmla="*/ 29 w 87"/>
                <a:gd name="T11" fmla="*/ 58 h 86"/>
                <a:gd name="T12" fmla="*/ 29 w 87"/>
                <a:gd name="T13" fmla="*/ 86 h 86"/>
                <a:gd name="T14" fmla="*/ 58 w 87"/>
                <a:gd name="T15" fmla="*/ 86 h 86"/>
                <a:gd name="T16" fmla="*/ 58 w 87"/>
                <a:gd name="T17" fmla="*/ 58 h 86"/>
                <a:gd name="T18" fmla="*/ 87 w 87"/>
                <a:gd name="T19" fmla="*/ 58 h 86"/>
                <a:gd name="T20" fmla="*/ 87 w 87"/>
                <a:gd name="T21" fmla="*/ 29 h 86"/>
                <a:gd name="T22" fmla="*/ 58 w 87"/>
                <a:gd name="T23" fmla="*/ 29 h 86"/>
                <a:gd name="T24" fmla="*/ 58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58" y="0"/>
                  </a:moveTo>
                  <a:lnTo>
                    <a:pt x="29" y="0"/>
                  </a:lnTo>
                  <a:lnTo>
                    <a:pt x="29" y="29"/>
                  </a:lnTo>
                  <a:lnTo>
                    <a:pt x="0" y="29"/>
                  </a:lnTo>
                  <a:lnTo>
                    <a:pt x="0" y="58"/>
                  </a:lnTo>
                  <a:lnTo>
                    <a:pt x="29" y="58"/>
                  </a:lnTo>
                  <a:lnTo>
                    <a:pt x="29" y="86"/>
                  </a:lnTo>
                  <a:lnTo>
                    <a:pt x="58" y="86"/>
                  </a:lnTo>
                  <a:lnTo>
                    <a:pt x="58" y="58"/>
                  </a:lnTo>
                  <a:lnTo>
                    <a:pt x="87" y="58"/>
                  </a:lnTo>
                  <a:lnTo>
                    <a:pt x="87" y="29"/>
                  </a:lnTo>
                  <a:lnTo>
                    <a:pt x="58" y="29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13"/>
            <p:cNvSpPr>
              <a:spLocks noEditPoints="1"/>
            </p:cNvSpPr>
            <p:nvPr/>
          </p:nvSpPr>
          <p:spPr bwMode="auto">
            <a:xfrm>
              <a:off x="1839913" y="1474788"/>
              <a:ext cx="358775" cy="358775"/>
            </a:xfrm>
            <a:custGeom>
              <a:avLst/>
              <a:gdLst>
                <a:gd name="T0" fmla="*/ 62 w 63"/>
                <a:gd name="T1" fmla="*/ 54 h 63"/>
                <a:gd name="T2" fmla="*/ 51 w 63"/>
                <a:gd name="T3" fmla="*/ 43 h 63"/>
                <a:gd name="T4" fmla="*/ 56 w 63"/>
                <a:gd name="T5" fmla="*/ 28 h 63"/>
                <a:gd name="T6" fmla="*/ 28 w 63"/>
                <a:gd name="T7" fmla="*/ 0 h 63"/>
                <a:gd name="T8" fmla="*/ 0 w 63"/>
                <a:gd name="T9" fmla="*/ 28 h 63"/>
                <a:gd name="T10" fmla="*/ 28 w 63"/>
                <a:gd name="T11" fmla="*/ 56 h 63"/>
                <a:gd name="T12" fmla="*/ 43 w 63"/>
                <a:gd name="T13" fmla="*/ 52 h 63"/>
                <a:gd name="T14" fmla="*/ 54 w 63"/>
                <a:gd name="T15" fmla="*/ 63 h 63"/>
                <a:gd name="T16" fmla="*/ 57 w 63"/>
                <a:gd name="T17" fmla="*/ 63 h 63"/>
                <a:gd name="T18" fmla="*/ 62 w 63"/>
                <a:gd name="T19" fmla="*/ 57 h 63"/>
                <a:gd name="T20" fmla="*/ 62 w 63"/>
                <a:gd name="T21" fmla="*/ 54 h 63"/>
                <a:gd name="T22" fmla="*/ 28 w 63"/>
                <a:gd name="T23" fmla="*/ 48 h 63"/>
                <a:gd name="T24" fmla="*/ 8 w 63"/>
                <a:gd name="T25" fmla="*/ 28 h 63"/>
                <a:gd name="T26" fmla="*/ 28 w 63"/>
                <a:gd name="T27" fmla="*/ 8 h 63"/>
                <a:gd name="T28" fmla="*/ 48 w 63"/>
                <a:gd name="T29" fmla="*/ 28 h 63"/>
                <a:gd name="T30" fmla="*/ 28 w 63"/>
                <a:gd name="T31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63">
                  <a:moveTo>
                    <a:pt x="62" y="54"/>
                  </a:moveTo>
                  <a:cubicBezTo>
                    <a:pt x="51" y="43"/>
                    <a:pt x="51" y="43"/>
                    <a:pt x="51" y="43"/>
                  </a:cubicBezTo>
                  <a:cubicBezTo>
                    <a:pt x="54" y="39"/>
                    <a:pt x="56" y="34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6"/>
                    <a:pt x="28" y="56"/>
                  </a:cubicBezTo>
                  <a:cubicBezTo>
                    <a:pt x="33" y="56"/>
                    <a:pt x="39" y="54"/>
                    <a:pt x="43" y="5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3"/>
                    <a:pt x="56" y="63"/>
                    <a:pt x="57" y="63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3" y="56"/>
                    <a:pt x="63" y="55"/>
                    <a:pt x="62" y="54"/>
                  </a:cubicBezTo>
                  <a:close/>
                  <a:moveTo>
                    <a:pt x="28" y="48"/>
                  </a:moveTo>
                  <a:cubicBezTo>
                    <a:pt x="17" y="48"/>
                    <a:pt x="8" y="39"/>
                    <a:pt x="8" y="28"/>
                  </a:cubicBezTo>
                  <a:cubicBezTo>
                    <a:pt x="8" y="17"/>
                    <a:pt x="17" y="8"/>
                    <a:pt x="28" y="8"/>
                  </a:cubicBezTo>
                  <a:cubicBezTo>
                    <a:pt x="39" y="8"/>
                    <a:pt x="48" y="17"/>
                    <a:pt x="48" y="28"/>
                  </a:cubicBezTo>
                  <a:cubicBezTo>
                    <a:pt x="48" y="39"/>
                    <a:pt x="39" y="48"/>
                    <a:pt x="2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1416696" y="2097343"/>
            <a:ext cx="376238" cy="376238"/>
            <a:chOff x="2522538" y="2108200"/>
            <a:chExt cx="376238" cy="376238"/>
          </a:xfrm>
          <a:solidFill>
            <a:schemeClr val="tx1"/>
          </a:solidFill>
        </p:grpSpPr>
        <p:sp>
          <p:nvSpPr>
            <p:cNvPr id="63" name="Freeform 54"/>
            <p:cNvSpPr>
              <a:spLocks/>
            </p:cNvSpPr>
            <p:nvPr/>
          </p:nvSpPr>
          <p:spPr bwMode="auto">
            <a:xfrm>
              <a:off x="2522538" y="2319338"/>
              <a:ext cx="163513" cy="71438"/>
            </a:xfrm>
            <a:custGeom>
              <a:avLst/>
              <a:gdLst>
                <a:gd name="T0" fmla="*/ 3 w 28"/>
                <a:gd name="T1" fmla="*/ 10 h 12"/>
                <a:gd name="T2" fmla="*/ 10 w 28"/>
                <a:gd name="T3" fmla="*/ 12 h 12"/>
                <a:gd name="T4" fmla="*/ 28 w 28"/>
                <a:gd name="T5" fmla="*/ 8 h 12"/>
                <a:gd name="T6" fmla="*/ 5 w 28"/>
                <a:gd name="T7" fmla="*/ 1 h 12"/>
                <a:gd name="T8" fmla="*/ 2 w 28"/>
                <a:gd name="T9" fmla="*/ 1 h 12"/>
                <a:gd name="T10" fmla="*/ 0 w 28"/>
                <a:gd name="T11" fmla="*/ 5 h 12"/>
                <a:gd name="T12" fmla="*/ 0 w 28"/>
                <a:gd name="T13" fmla="*/ 6 h 12"/>
                <a:gd name="T14" fmla="*/ 3 w 28"/>
                <a:gd name="T1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">
                  <a:moveTo>
                    <a:pt x="3" y="10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55"/>
            <p:cNvSpPr>
              <a:spLocks/>
            </p:cNvSpPr>
            <p:nvPr/>
          </p:nvSpPr>
          <p:spPr bwMode="auto">
            <a:xfrm>
              <a:off x="2774950" y="2425700"/>
              <a:ext cx="123825" cy="58738"/>
            </a:xfrm>
            <a:custGeom>
              <a:avLst/>
              <a:gdLst>
                <a:gd name="T0" fmla="*/ 18 w 21"/>
                <a:gd name="T1" fmla="*/ 0 h 10"/>
                <a:gd name="T2" fmla="*/ 18 w 21"/>
                <a:gd name="T3" fmla="*/ 0 h 10"/>
                <a:gd name="T4" fmla="*/ 0 w 21"/>
                <a:gd name="T5" fmla="*/ 5 h 10"/>
                <a:gd name="T6" fmla="*/ 16 w 21"/>
                <a:gd name="T7" fmla="*/ 10 h 10"/>
                <a:gd name="T8" fmla="*/ 19 w 21"/>
                <a:gd name="T9" fmla="*/ 9 h 10"/>
                <a:gd name="T10" fmla="*/ 21 w 21"/>
                <a:gd name="T11" fmla="*/ 6 h 10"/>
                <a:gd name="T12" fmla="*/ 21 w 21"/>
                <a:gd name="T13" fmla="*/ 4 h 10"/>
                <a:gd name="T14" fmla="*/ 18 w 2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8" y="10"/>
                    <a:pt x="19" y="9"/>
                  </a:cubicBezTo>
                  <a:cubicBezTo>
                    <a:pt x="20" y="8"/>
                    <a:pt x="21" y="7"/>
                    <a:pt x="21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0" y="1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56"/>
            <p:cNvSpPr>
              <a:spLocks/>
            </p:cNvSpPr>
            <p:nvPr/>
          </p:nvSpPr>
          <p:spPr bwMode="auto">
            <a:xfrm>
              <a:off x="2522538" y="2343150"/>
              <a:ext cx="376238" cy="141288"/>
            </a:xfrm>
            <a:custGeom>
              <a:avLst/>
              <a:gdLst>
                <a:gd name="T0" fmla="*/ 62 w 64"/>
                <a:gd name="T1" fmla="*/ 1 h 24"/>
                <a:gd name="T2" fmla="*/ 60 w 64"/>
                <a:gd name="T3" fmla="*/ 0 h 24"/>
                <a:gd name="T4" fmla="*/ 59 w 64"/>
                <a:gd name="T5" fmla="*/ 0 h 24"/>
                <a:gd name="T6" fmla="*/ 3 w 64"/>
                <a:gd name="T7" fmla="*/ 14 h 24"/>
                <a:gd name="T8" fmla="*/ 0 w 64"/>
                <a:gd name="T9" fmla="*/ 18 h 24"/>
                <a:gd name="T10" fmla="*/ 0 w 64"/>
                <a:gd name="T11" fmla="*/ 20 h 24"/>
                <a:gd name="T12" fmla="*/ 2 w 64"/>
                <a:gd name="T13" fmla="*/ 23 h 24"/>
                <a:gd name="T14" fmla="*/ 4 w 64"/>
                <a:gd name="T15" fmla="*/ 24 h 24"/>
                <a:gd name="T16" fmla="*/ 5 w 64"/>
                <a:gd name="T17" fmla="*/ 24 h 24"/>
                <a:gd name="T18" fmla="*/ 61 w 64"/>
                <a:gd name="T19" fmla="*/ 10 h 24"/>
                <a:gd name="T20" fmla="*/ 64 w 64"/>
                <a:gd name="T21" fmla="*/ 6 h 24"/>
                <a:gd name="T22" fmla="*/ 64 w 64"/>
                <a:gd name="T23" fmla="*/ 4 h 24"/>
                <a:gd name="T24" fmla="*/ 62 w 64"/>
                <a:gd name="T2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24">
                  <a:moveTo>
                    <a:pt x="62" y="1"/>
                  </a:moveTo>
                  <a:cubicBezTo>
                    <a:pt x="62" y="1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3" y="9"/>
                    <a:pt x="64" y="8"/>
                    <a:pt x="64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3"/>
                    <a:pt x="63" y="2"/>
                    <a:pt x="6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57"/>
            <p:cNvSpPr>
              <a:spLocks noEditPoints="1"/>
            </p:cNvSpPr>
            <p:nvPr/>
          </p:nvSpPr>
          <p:spPr bwMode="auto">
            <a:xfrm>
              <a:off x="2605088" y="2108200"/>
              <a:ext cx="217488" cy="258763"/>
            </a:xfrm>
            <a:custGeom>
              <a:avLst/>
              <a:gdLst>
                <a:gd name="T0" fmla="*/ 8 w 37"/>
                <a:gd name="T1" fmla="*/ 32 h 44"/>
                <a:gd name="T2" fmla="*/ 31 w 37"/>
                <a:gd name="T3" fmla="*/ 35 h 44"/>
                <a:gd name="T4" fmla="*/ 20 w 37"/>
                <a:gd name="T5" fmla="*/ 0 h 44"/>
                <a:gd name="T6" fmla="*/ 8 w 37"/>
                <a:gd name="T7" fmla="*/ 32 h 44"/>
                <a:gd name="T8" fmla="*/ 15 w 37"/>
                <a:gd name="T9" fmla="*/ 28 h 44"/>
                <a:gd name="T10" fmla="*/ 21 w 37"/>
                <a:gd name="T11" fmla="*/ 16 h 44"/>
                <a:gd name="T12" fmla="*/ 20 w 37"/>
                <a:gd name="T13" fmla="*/ 36 h 44"/>
                <a:gd name="T14" fmla="*/ 15 w 37"/>
                <a:gd name="T1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4">
                  <a:moveTo>
                    <a:pt x="8" y="32"/>
                  </a:moveTo>
                  <a:cubicBezTo>
                    <a:pt x="11" y="40"/>
                    <a:pt x="24" y="44"/>
                    <a:pt x="31" y="35"/>
                  </a:cubicBezTo>
                  <a:cubicBezTo>
                    <a:pt x="37" y="25"/>
                    <a:pt x="31" y="10"/>
                    <a:pt x="20" y="0"/>
                  </a:cubicBezTo>
                  <a:cubicBezTo>
                    <a:pt x="22" y="11"/>
                    <a:pt x="0" y="15"/>
                    <a:pt x="8" y="32"/>
                  </a:cubicBezTo>
                  <a:close/>
                  <a:moveTo>
                    <a:pt x="15" y="28"/>
                  </a:moveTo>
                  <a:cubicBezTo>
                    <a:pt x="17" y="26"/>
                    <a:pt x="21" y="24"/>
                    <a:pt x="21" y="16"/>
                  </a:cubicBezTo>
                  <a:cubicBezTo>
                    <a:pt x="31" y="22"/>
                    <a:pt x="27" y="38"/>
                    <a:pt x="20" y="36"/>
                  </a:cubicBezTo>
                  <a:cubicBezTo>
                    <a:pt x="13" y="35"/>
                    <a:pt x="13" y="30"/>
                    <a:pt x="1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9626472" y="2952422"/>
            <a:ext cx="338000" cy="401492"/>
            <a:chOff x="8326439" y="1546225"/>
            <a:chExt cx="287338" cy="341313"/>
          </a:xfrm>
          <a:solidFill>
            <a:schemeClr val="tx1"/>
          </a:solidFill>
        </p:grpSpPr>
        <p:sp>
          <p:nvSpPr>
            <p:cNvPr id="68" name="Freeform 33"/>
            <p:cNvSpPr>
              <a:spLocks noEditPoints="1"/>
            </p:cNvSpPr>
            <p:nvPr/>
          </p:nvSpPr>
          <p:spPr bwMode="auto">
            <a:xfrm>
              <a:off x="8326439" y="1546225"/>
              <a:ext cx="287338" cy="341313"/>
            </a:xfrm>
            <a:custGeom>
              <a:avLst/>
              <a:gdLst>
                <a:gd name="T0" fmla="*/ 96 w 108"/>
                <a:gd name="T1" fmla="*/ 0 h 128"/>
                <a:gd name="T2" fmla="*/ 32 w 108"/>
                <a:gd name="T3" fmla="*/ 0 h 128"/>
                <a:gd name="T4" fmla="*/ 20 w 108"/>
                <a:gd name="T5" fmla="*/ 12 h 128"/>
                <a:gd name="T6" fmla="*/ 20 w 108"/>
                <a:gd name="T7" fmla="*/ 20 h 128"/>
                <a:gd name="T8" fmla="*/ 12 w 108"/>
                <a:gd name="T9" fmla="*/ 20 h 128"/>
                <a:gd name="T10" fmla="*/ 0 w 108"/>
                <a:gd name="T11" fmla="*/ 31 h 128"/>
                <a:gd name="T12" fmla="*/ 0 w 108"/>
                <a:gd name="T13" fmla="*/ 116 h 128"/>
                <a:gd name="T14" fmla="*/ 12 w 108"/>
                <a:gd name="T15" fmla="*/ 128 h 128"/>
                <a:gd name="T16" fmla="*/ 76 w 108"/>
                <a:gd name="T17" fmla="*/ 128 h 128"/>
                <a:gd name="T18" fmla="*/ 88 w 108"/>
                <a:gd name="T19" fmla="*/ 116 h 128"/>
                <a:gd name="T20" fmla="*/ 88 w 108"/>
                <a:gd name="T21" fmla="*/ 108 h 128"/>
                <a:gd name="T22" fmla="*/ 96 w 108"/>
                <a:gd name="T23" fmla="*/ 108 h 128"/>
                <a:gd name="T24" fmla="*/ 108 w 108"/>
                <a:gd name="T25" fmla="*/ 96 h 128"/>
                <a:gd name="T26" fmla="*/ 108 w 108"/>
                <a:gd name="T27" fmla="*/ 12 h 128"/>
                <a:gd name="T28" fmla="*/ 96 w 108"/>
                <a:gd name="T29" fmla="*/ 0 h 128"/>
                <a:gd name="T30" fmla="*/ 80 w 108"/>
                <a:gd name="T31" fmla="*/ 116 h 128"/>
                <a:gd name="T32" fmla="*/ 76 w 108"/>
                <a:gd name="T33" fmla="*/ 120 h 128"/>
                <a:gd name="T34" fmla="*/ 12 w 108"/>
                <a:gd name="T35" fmla="*/ 120 h 128"/>
                <a:gd name="T36" fmla="*/ 8 w 108"/>
                <a:gd name="T37" fmla="*/ 116 h 128"/>
                <a:gd name="T38" fmla="*/ 8 w 108"/>
                <a:gd name="T39" fmla="*/ 31 h 128"/>
                <a:gd name="T40" fmla="*/ 12 w 108"/>
                <a:gd name="T41" fmla="*/ 28 h 128"/>
                <a:gd name="T42" fmla="*/ 76 w 108"/>
                <a:gd name="T43" fmla="*/ 28 h 128"/>
                <a:gd name="T44" fmla="*/ 80 w 108"/>
                <a:gd name="T45" fmla="*/ 31 h 128"/>
                <a:gd name="T46" fmla="*/ 80 w 108"/>
                <a:gd name="T47" fmla="*/ 116 h 128"/>
                <a:gd name="T48" fmla="*/ 100 w 108"/>
                <a:gd name="T49" fmla="*/ 96 h 128"/>
                <a:gd name="T50" fmla="*/ 96 w 108"/>
                <a:gd name="T51" fmla="*/ 100 h 128"/>
                <a:gd name="T52" fmla="*/ 88 w 108"/>
                <a:gd name="T53" fmla="*/ 100 h 128"/>
                <a:gd name="T54" fmla="*/ 88 w 108"/>
                <a:gd name="T55" fmla="*/ 31 h 128"/>
                <a:gd name="T56" fmla="*/ 76 w 108"/>
                <a:gd name="T57" fmla="*/ 20 h 128"/>
                <a:gd name="T58" fmla="*/ 28 w 108"/>
                <a:gd name="T59" fmla="*/ 20 h 128"/>
                <a:gd name="T60" fmla="*/ 28 w 108"/>
                <a:gd name="T61" fmla="*/ 12 h 128"/>
                <a:gd name="T62" fmla="*/ 32 w 108"/>
                <a:gd name="T63" fmla="*/ 8 h 128"/>
                <a:gd name="T64" fmla="*/ 96 w 108"/>
                <a:gd name="T65" fmla="*/ 8 h 128"/>
                <a:gd name="T66" fmla="*/ 100 w 108"/>
                <a:gd name="T67" fmla="*/ 12 h 128"/>
                <a:gd name="T68" fmla="*/ 100 w 108"/>
                <a:gd name="T69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128">
                  <a:moveTo>
                    <a:pt x="96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5" y="0"/>
                    <a:pt x="20" y="5"/>
                    <a:pt x="20" y="12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5" y="20"/>
                    <a:pt x="0" y="25"/>
                    <a:pt x="0" y="31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2"/>
                    <a:pt x="5" y="128"/>
                    <a:pt x="12" y="12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8"/>
                    <a:pt x="88" y="122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102" y="108"/>
                    <a:pt x="108" y="102"/>
                    <a:pt x="108" y="96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5"/>
                    <a:pt x="102" y="0"/>
                    <a:pt x="96" y="0"/>
                  </a:cubicBezTo>
                  <a:close/>
                  <a:moveTo>
                    <a:pt x="80" y="116"/>
                  </a:moveTo>
                  <a:cubicBezTo>
                    <a:pt x="80" y="118"/>
                    <a:pt x="78" y="120"/>
                    <a:pt x="76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9" y="120"/>
                    <a:pt x="8" y="118"/>
                    <a:pt x="8" y="116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29"/>
                    <a:pt x="9" y="28"/>
                    <a:pt x="12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28"/>
                    <a:pt x="80" y="29"/>
                    <a:pt x="80" y="31"/>
                  </a:cubicBezTo>
                  <a:lnTo>
                    <a:pt x="80" y="116"/>
                  </a:lnTo>
                  <a:close/>
                  <a:moveTo>
                    <a:pt x="100" y="96"/>
                  </a:moveTo>
                  <a:cubicBezTo>
                    <a:pt x="100" y="98"/>
                    <a:pt x="98" y="100"/>
                    <a:pt x="96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8" y="25"/>
                    <a:pt x="82" y="20"/>
                    <a:pt x="76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0"/>
                    <a:pt x="29" y="8"/>
                    <a:pt x="32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8" y="8"/>
                    <a:pt x="100" y="10"/>
                    <a:pt x="100" y="12"/>
                  </a:cubicBezTo>
                  <a:lnTo>
                    <a:pt x="10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34"/>
            <p:cNvSpPr>
              <a:spLocks/>
            </p:cNvSpPr>
            <p:nvPr/>
          </p:nvSpPr>
          <p:spPr bwMode="auto">
            <a:xfrm>
              <a:off x="8401051" y="1695450"/>
              <a:ext cx="85725" cy="85725"/>
            </a:xfrm>
            <a:custGeom>
              <a:avLst/>
              <a:gdLst>
                <a:gd name="T0" fmla="*/ 28 w 32"/>
                <a:gd name="T1" fmla="*/ 12 h 32"/>
                <a:gd name="T2" fmla="*/ 20 w 32"/>
                <a:gd name="T3" fmla="*/ 12 h 32"/>
                <a:gd name="T4" fmla="*/ 20 w 32"/>
                <a:gd name="T5" fmla="*/ 4 h 32"/>
                <a:gd name="T6" fmla="*/ 16 w 32"/>
                <a:gd name="T7" fmla="*/ 0 h 32"/>
                <a:gd name="T8" fmla="*/ 12 w 32"/>
                <a:gd name="T9" fmla="*/ 4 h 32"/>
                <a:gd name="T10" fmla="*/ 12 w 32"/>
                <a:gd name="T11" fmla="*/ 12 h 32"/>
                <a:gd name="T12" fmla="*/ 4 w 32"/>
                <a:gd name="T13" fmla="*/ 12 h 32"/>
                <a:gd name="T14" fmla="*/ 0 w 32"/>
                <a:gd name="T15" fmla="*/ 16 h 32"/>
                <a:gd name="T16" fmla="*/ 4 w 32"/>
                <a:gd name="T17" fmla="*/ 20 h 32"/>
                <a:gd name="T18" fmla="*/ 12 w 32"/>
                <a:gd name="T19" fmla="*/ 20 h 32"/>
                <a:gd name="T20" fmla="*/ 12 w 32"/>
                <a:gd name="T21" fmla="*/ 28 h 32"/>
                <a:gd name="T22" fmla="*/ 16 w 32"/>
                <a:gd name="T23" fmla="*/ 32 h 32"/>
                <a:gd name="T24" fmla="*/ 20 w 32"/>
                <a:gd name="T25" fmla="*/ 28 h 32"/>
                <a:gd name="T26" fmla="*/ 20 w 32"/>
                <a:gd name="T27" fmla="*/ 20 h 32"/>
                <a:gd name="T28" fmla="*/ 28 w 32"/>
                <a:gd name="T29" fmla="*/ 20 h 32"/>
                <a:gd name="T30" fmla="*/ 32 w 32"/>
                <a:gd name="T31" fmla="*/ 16 h 32"/>
                <a:gd name="T32" fmla="*/ 28 w 32"/>
                <a:gd name="T33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32">
                  <a:moveTo>
                    <a:pt x="28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4" y="0"/>
                    <a:pt x="12" y="1"/>
                    <a:pt x="12" y="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3"/>
                    <a:pt x="0" y="16"/>
                  </a:cubicBezTo>
                  <a:cubicBezTo>
                    <a:pt x="0" y="18"/>
                    <a:pt x="2" y="20"/>
                    <a:pt x="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30"/>
                    <a:pt x="14" y="32"/>
                    <a:pt x="16" y="32"/>
                  </a:cubicBezTo>
                  <a:cubicBezTo>
                    <a:pt x="18" y="32"/>
                    <a:pt x="20" y="30"/>
                    <a:pt x="20" y="28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0" y="20"/>
                    <a:pt x="32" y="18"/>
                    <a:pt x="32" y="16"/>
                  </a:cubicBezTo>
                  <a:cubicBezTo>
                    <a:pt x="32" y="13"/>
                    <a:pt x="30" y="12"/>
                    <a:pt x="2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0" name="Freeform 163"/>
          <p:cNvSpPr>
            <a:spLocks/>
          </p:cNvSpPr>
          <p:nvPr/>
        </p:nvSpPr>
        <p:spPr bwMode="auto">
          <a:xfrm>
            <a:off x="7652386" y="2960360"/>
            <a:ext cx="255804" cy="385616"/>
          </a:xfrm>
          <a:custGeom>
            <a:avLst/>
            <a:gdLst>
              <a:gd name="T0" fmla="*/ 77 w 80"/>
              <a:gd name="T1" fmla="*/ 20 h 120"/>
              <a:gd name="T2" fmla="*/ 67 w 80"/>
              <a:gd name="T3" fmla="*/ 20 h 120"/>
              <a:gd name="T4" fmla="*/ 64 w 80"/>
              <a:gd name="T5" fmla="*/ 24 h 120"/>
              <a:gd name="T6" fmla="*/ 64 w 80"/>
              <a:gd name="T7" fmla="*/ 32 h 120"/>
              <a:gd name="T8" fmla="*/ 67 w 80"/>
              <a:gd name="T9" fmla="*/ 36 h 120"/>
              <a:gd name="T10" fmla="*/ 68 w 80"/>
              <a:gd name="T11" fmla="*/ 36 h 120"/>
              <a:gd name="T12" fmla="*/ 52 w 80"/>
              <a:gd name="T13" fmla="*/ 56 h 120"/>
              <a:gd name="T14" fmla="*/ 44 w 80"/>
              <a:gd name="T15" fmla="*/ 60 h 120"/>
              <a:gd name="T16" fmla="*/ 44 w 80"/>
              <a:gd name="T17" fmla="*/ 21 h 120"/>
              <a:gd name="T18" fmla="*/ 56 w 80"/>
              <a:gd name="T19" fmla="*/ 21 h 120"/>
              <a:gd name="T20" fmla="*/ 40 w 80"/>
              <a:gd name="T21" fmla="*/ 0 h 120"/>
              <a:gd name="T22" fmla="*/ 24 w 80"/>
              <a:gd name="T23" fmla="*/ 21 h 120"/>
              <a:gd name="T24" fmla="*/ 36 w 80"/>
              <a:gd name="T25" fmla="*/ 21 h 120"/>
              <a:gd name="T26" fmla="*/ 36 w 80"/>
              <a:gd name="T27" fmla="*/ 75 h 120"/>
              <a:gd name="T28" fmla="*/ 29 w 80"/>
              <a:gd name="T29" fmla="*/ 71 h 120"/>
              <a:gd name="T30" fmla="*/ 12 w 80"/>
              <a:gd name="T31" fmla="*/ 51 h 120"/>
              <a:gd name="T32" fmla="*/ 16 w 80"/>
              <a:gd name="T33" fmla="*/ 46 h 120"/>
              <a:gd name="T34" fmla="*/ 8 w 80"/>
              <a:gd name="T35" fmla="*/ 40 h 120"/>
              <a:gd name="T36" fmla="*/ 0 w 80"/>
              <a:gd name="T37" fmla="*/ 46 h 120"/>
              <a:gd name="T38" fmla="*/ 4 w 80"/>
              <a:gd name="T39" fmla="*/ 51 h 120"/>
              <a:gd name="T40" fmla="*/ 25 w 80"/>
              <a:gd name="T41" fmla="*/ 78 h 120"/>
              <a:gd name="T42" fmla="*/ 36 w 80"/>
              <a:gd name="T43" fmla="*/ 88 h 120"/>
              <a:gd name="T44" fmla="*/ 36 w 80"/>
              <a:gd name="T45" fmla="*/ 97 h 120"/>
              <a:gd name="T46" fmla="*/ 28 w 80"/>
              <a:gd name="T47" fmla="*/ 108 h 120"/>
              <a:gd name="T48" fmla="*/ 40 w 80"/>
              <a:gd name="T49" fmla="*/ 120 h 120"/>
              <a:gd name="T50" fmla="*/ 52 w 80"/>
              <a:gd name="T51" fmla="*/ 108 h 120"/>
              <a:gd name="T52" fmla="*/ 44 w 80"/>
              <a:gd name="T53" fmla="*/ 97 h 120"/>
              <a:gd name="T54" fmla="*/ 44 w 80"/>
              <a:gd name="T55" fmla="*/ 74 h 120"/>
              <a:gd name="T56" fmla="*/ 56 w 80"/>
              <a:gd name="T57" fmla="*/ 63 h 120"/>
              <a:gd name="T58" fmla="*/ 76 w 80"/>
              <a:gd name="T59" fmla="*/ 36 h 120"/>
              <a:gd name="T60" fmla="*/ 77 w 80"/>
              <a:gd name="T61" fmla="*/ 36 h 120"/>
              <a:gd name="T62" fmla="*/ 80 w 80"/>
              <a:gd name="T63" fmla="*/ 32 h 120"/>
              <a:gd name="T64" fmla="*/ 80 w 80"/>
              <a:gd name="T65" fmla="*/ 24 h 120"/>
              <a:gd name="T66" fmla="*/ 77 w 80"/>
              <a:gd name="T67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0" h="120">
                <a:moveTo>
                  <a:pt x="77" y="20"/>
                </a:moveTo>
                <a:cubicBezTo>
                  <a:pt x="67" y="20"/>
                  <a:pt x="67" y="20"/>
                  <a:pt x="67" y="20"/>
                </a:cubicBezTo>
                <a:cubicBezTo>
                  <a:pt x="65" y="20"/>
                  <a:pt x="64" y="22"/>
                  <a:pt x="64" y="24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34"/>
                  <a:pt x="65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47"/>
                  <a:pt x="60" y="51"/>
                  <a:pt x="52" y="56"/>
                </a:cubicBezTo>
                <a:cubicBezTo>
                  <a:pt x="49" y="57"/>
                  <a:pt x="46" y="59"/>
                  <a:pt x="44" y="60"/>
                </a:cubicBezTo>
                <a:cubicBezTo>
                  <a:pt x="44" y="21"/>
                  <a:pt x="44" y="21"/>
                  <a:pt x="44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40" y="0"/>
                  <a:pt x="40" y="0"/>
                  <a:pt x="40" y="0"/>
                </a:cubicBezTo>
                <a:cubicBezTo>
                  <a:pt x="24" y="21"/>
                  <a:pt x="24" y="21"/>
                  <a:pt x="24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75"/>
                  <a:pt x="36" y="75"/>
                  <a:pt x="36" y="75"/>
                </a:cubicBezTo>
                <a:cubicBezTo>
                  <a:pt x="34" y="73"/>
                  <a:pt x="31" y="72"/>
                  <a:pt x="29" y="71"/>
                </a:cubicBezTo>
                <a:cubicBezTo>
                  <a:pt x="21" y="66"/>
                  <a:pt x="13" y="62"/>
                  <a:pt x="12" y="51"/>
                </a:cubicBezTo>
                <a:cubicBezTo>
                  <a:pt x="14" y="50"/>
                  <a:pt x="16" y="48"/>
                  <a:pt x="16" y="46"/>
                </a:cubicBezTo>
                <a:cubicBezTo>
                  <a:pt x="16" y="43"/>
                  <a:pt x="12" y="40"/>
                  <a:pt x="8" y="40"/>
                </a:cubicBezTo>
                <a:cubicBezTo>
                  <a:pt x="4" y="40"/>
                  <a:pt x="0" y="43"/>
                  <a:pt x="0" y="46"/>
                </a:cubicBezTo>
                <a:cubicBezTo>
                  <a:pt x="0" y="48"/>
                  <a:pt x="2" y="50"/>
                  <a:pt x="4" y="51"/>
                </a:cubicBezTo>
                <a:cubicBezTo>
                  <a:pt x="6" y="67"/>
                  <a:pt x="17" y="73"/>
                  <a:pt x="25" y="78"/>
                </a:cubicBezTo>
                <a:cubicBezTo>
                  <a:pt x="32" y="81"/>
                  <a:pt x="36" y="84"/>
                  <a:pt x="36" y="88"/>
                </a:cubicBezTo>
                <a:cubicBezTo>
                  <a:pt x="36" y="97"/>
                  <a:pt x="36" y="97"/>
                  <a:pt x="36" y="97"/>
                </a:cubicBezTo>
                <a:cubicBezTo>
                  <a:pt x="31" y="98"/>
                  <a:pt x="28" y="103"/>
                  <a:pt x="28" y="108"/>
                </a:cubicBezTo>
                <a:cubicBezTo>
                  <a:pt x="28" y="115"/>
                  <a:pt x="33" y="120"/>
                  <a:pt x="40" y="120"/>
                </a:cubicBezTo>
                <a:cubicBezTo>
                  <a:pt x="47" y="120"/>
                  <a:pt x="52" y="115"/>
                  <a:pt x="52" y="108"/>
                </a:cubicBezTo>
                <a:cubicBezTo>
                  <a:pt x="52" y="103"/>
                  <a:pt x="49" y="98"/>
                  <a:pt x="44" y="97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69"/>
                  <a:pt x="48" y="67"/>
                  <a:pt x="56" y="63"/>
                </a:cubicBezTo>
                <a:cubicBezTo>
                  <a:pt x="65" y="58"/>
                  <a:pt x="76" y="52"/>
                  <a:pt x="76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9" y="36"/>
                  <a:pt x="80" y="34"/>
                  <a:pt x="80" y="32"/>
                </a:cubicBezTo>
                <a:cubicBezTo>
                  <a:pt x="80" y="24"/>
                  <a:pt x="80" y="24"/>
                  <a:pt x="80" y="24"/>
                </a:cubicBezTo>
                <a:cubicBezTo>
                  <a:pt x="80" y="22"/>
                  <a:pt x="79" y="20"/>
                  <a:pt x="77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1" name="Group 70"/>
          <p:cNvGrpSpPr/>
          <p:nvPr/>
        </p:nvGrpSpPr>
        <p:grpSpPr>
          <a:xfrm>
            <a:off x="2369320" y="2934028"/>
            <a:ext cx="376767" cy="438280"/>
            <a:chOff x="9309100" y="825501"/>
            <a:chExt cx="700088" cy="814388"/>
          </a:xfrm>
          <a:solidFill>
            <a:schemeClr val="tx1"/>
          </a:solidFill>
        </p:grpSpPr>
        <p:sp>
          <p:nvSpPr>
            <p:cNvPr id="72" name="Freeform 5"/>
            <p:cNvSpPr>
              <a:spLocks/>
            </p:cNvSpPr>
            <p:nvPr/>
          </p:nvSpPr>
          <p:spPr bwMode="auto">
            <a:xfrm>
              <a:off x="9693275" y="974726"/>
              <a:ext cx="309563" cy="409575"/>
            </a:xfrm>
            <a:custGeom>
              <a:avLst/>
              <a:gdLst>
                <a:gd name="T0" fmla="*/ 0 w 254"/>
                <a:gd name="T1" fmla="*/ 236 h 336"/>
                <a:gd name="T2" fmla="*/ 236 w 254"/>
                <a:gd name="T3" fmla="*/ 336 h 336"/>
                <a:gd name="T4" fmla="*/ 254 w 254"/>
                <a:gd name="T5" fmla="*/ 240 h 336"/>
                <a:gd name="T6" fmla="*/ 102 w 254"/>
                <a:gd name="T7" fmla="*/ 0 h 336"/>
                <a:gd name="T8" fmla="*/ 0 w 254"/>
                <a:gd name="T9" fmla="*/ 2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336">
                  <a:moveTo>
                    <a:pt x="0" y="236"/>
                  </a:moveTo>
                  <a:cubicBezTo>
                    <a:pt x="236" y="336"/>
                    <a:pt x="236" y="336"/>
                    <a:pt x="236" y="336"/>
                  </a:cubicBezTo>
                  <a:cubicBezTo>
                    <a:pt x="247" y="307"/>
                    <a:pt x="254" y="274"/>
                    <a:pt x="254" y="240"/>
                  </a:cubicBezTo>
                  <a:cubicBezTo>
                    <a:pt x="254" y="134"/>
                    <a:pt x="192" y="43"/>
                    <a:pt x="102" y="0"/>
                  </a:cubicBezTo>
                  <a:lnTo>
                    <a:pt x="0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6"/>
            <p:cNvSpPr>
              <a:spLocks/>
            </p:cNvSpPr>
            <p:nvPr/>
          </p:nvSpPr>
          <p:spPr bwMode="auto">
            <a:xfrm>
              <a:off x="9309100" y="920751"/>
              <a:ext cx="700088" cy="719138"/>
            </a:xfrm>
            <a:custGeom>
              <a:avLst/>
              <a:gdLst>
                <a:gd name="T0" fmla="*/ 293 w 574"/>
                <a:gd name="T1" fmla="*/ 296 h 590"/>
                <a:gd name="T2" fmla="*/ 216 w 574"/>
                <a:gd name="T3" fmla="*/ 0 h 590"/>
                <a:gd name="T4" fmla="*/ 0 w 574"/>
                <a:gd name="T5" fmla="*/ 289 h 590"/>
                <a:gd name="T6" fmla="*/ 301 w 574"/>
                <a:gd name="T7" fmla="*/ 590 h 590"/>
                <a:gd name="T8" fmla="*/ 574 w 574"/>
                <a:gd name="T9" fmla="*/ 416 h 590"/>
                <a:gd name="T10" fmla="*/ 293 w 574"/>
                <a:gd name="T11" fmla="*/ 296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590">
                  <a:moveTo>
                    <a:pt x="293" y="296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91" y="37"/>
                    <a:pt x="0" y="152"/>
                    <a:pt x="0" y="289"/>
                  </a:cubicBezTo>
                  <a:cubicBezTo>
                    <a:pt x="0" y="455"/>
                    <a:pt x="135" y="590"/>
                    <a:pt x="301" y="590"/>
                  </a:cubicBezTo>
                  <a:cubicBezTo>
                    <a:pt x="422" y="590"/>
                    <a:pt x="527" y="519"/>
                    <a:pt x="574" y="416"/>
                  </a:cubicBezTo>
                  <a:lnTo>
                    <a:pt x="293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7"/>
            <p:cNvSpPr>
              <a:spLocks/>
            </p:cNvSpPr>
            <p:nvPr/>
          </p:nvSpPr>
          <p:spPr bwMode="auto">
            <a:xfrm>
              <a:off x="9574213" y="825501"/>
              <a:ext cx="268288" cy="409575"/>
            </a:xfrm>
            <a:custGeom>
              <a:avLst/>
              <a:gdLst>
                <a:gd name="T0" fmla="*/ 85 w 219"/>
                <a:gd name="T1" fmla="*/ 336 h 336"/>
                <a:gd name="T2" fmla="*/ 219 w 219"/>
                <a:gd name="T3" fmla="*/ 27 h 336"/>
                <a:gd name="T4" fmla="*/ 82 w 219"/>
                <a:gd name="T5" fmla="*/ 0 h 336"/>
                <a:gd name="T6" fmla="*/ 0 w 219"/>
                <a:gd name="T7" fmla="*/ 10 h 336"/>
                <a:gd name="T8" fmla="*/ 85 w 219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336">
                  <a:moveTo>
                    <a:pt x="85" y="336"/>
                  </a:moveTo>
                  <a:cubicBezTo>
                    <a:pt x="219" y="27"/>
                    <a:pt x="219" y="27"/>
                    <a:pt x="219" y="27"/>
                  </a:cubicBezTo>
                  <a:cubicBezTo>
                    <a:pt x="177" y="10"/>
                    <a:pt x="131" y="0"/>
                    <a:pt x="82" y="0"/>
                  </a:cubicBezTo>
                  <a:cubicBezTo>
                    <a:pt x="54" y="0"/>
                    <a:pt x="26" y="4"/>
                    <a:pt x="0" y="10"/>
                  </a:cubicBezTo>
                  <a:lnTo>
                    <a:pt x="85" y="3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1319695" y="2963101"/>
            <a:ext cx="380133" cy="380134"/>
            <a:chOff x="8756835" y="3387391"/>
            <a:chExt cx="380133" cy="380134"/>
          </a:xfrm>
          <a:solidFill>
            <a:schemeClr val="tx1"/>
          </a:solidFill>
        </p:grpSpPr>
        <p:sp>
          <p:nvSpPr>
            <p:cNvPr id="76" name="Freeform 11"/>
            <p:cNvSpPr>
              <a:spLocks/>
            </p:cNvSpPr>
            <p:nvPr/>
          </p:nvSpPr>
          <p:spPr bwMode="auto">
            <a:xfrm>
              <a:off x="8957479" y="3387391"/>
              <a:ext cx="179489" cy="179490"/>
            </a:xfrm>
            <a:custGeom>
              <a:avLst/>
              <a:gdLst>
                <a:gd name="T0" fmla="*/ 12 w 117"/>
                <a:gd name="T1" fmla="*/ 98 h 117"/>
                <a:gd name="T2" fmla="*/ 16 w 117"/>
                <a:gd name="T3" fmla="*/ 94 h 117"/>
                <a:gd name="T4" fmla="*/ 23 w 117"/>
                <a:gd name="T5" fmla="*/ 94 h 117"/>
                <a:gd name="T6" fmla="*/ 23 w 117"/>
                <a:gd name="T7" fmla="*/ 101 h 117"/>
                <a:gd name="T8" fmla="*/ 19 w 117"/>
                <a:gd name="T9" fmla="*/ 105 h 117"/>
                <a:gd name="T10" fmla="*/ 31 w 117"/>
                <a:gd name="T11" fmla="*/ 117 h 117"/>
                <a:gd name="T12" fmla="*/ 53 w 117"/>
                <a:gd name="T13" fmla="*/ 95 h 117"/>
                <a:gd name="T14" fmla="*/ 101 w 117"/>
                <a:gd name="T15" fmla="*/ 83 h 117"/>
                <a:gd name="T16" fmla="*/ 113 w 117"/>
                <a:gd name="T17" fmla="*/ 39 h 117"/>
                <a:gd name="T18" fmla="*/ 87 w 117"/>
                <a:gd name="T19" fmla="*/ 65 h 117"/>
                <a:gd name="T20" fmla="*/ 68 w 117"/>
                <a:gd name="T21" fmla="*/ 65 h 117"/>
                <a:gd name="T22" fmla="*/ 52 w 117"/>
                <a:gd name="T23" fmla="*/ 49 h 117"/>
                <a:gd name="T24" fmla="*/ 52 w 117"/>
                <a:gd name="T25" fmla="*/ 30 h 117"/>
                <a:gd name="T26" fmla="*/ 78 w 117"/>
                <a:gd name="T27" fmla="*/ 4 h 117"/>
                <a:gd name="T28" fmla="*/ 34 w 117"/>
                <a:gd name="T29" fmla="*/ 17 h 117"/>
                <a:gd name="T30" fmla="*/ 22 w 117"/>
                <a:gd name="T31" fmla="*/ 64 h 117"/>
                <a:gd name="T32" fmla="*/ 0 w 117"/>
                <a:gd name="T33" fmla="*/ 86 h 117"/>
                <a:gd name="T34" fmla="*/ 12 w 117"/>
                <a:gd name="T35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117">
                  <a:moveTo>
                    <a:pt x="12" y="98"/>
                  </a:moveTo>
                  <a:cubicBezTo>
                    <a:pt x="16" y="94"/>
                    <a:pt x="16" y="94"/>
                    <a:pt x="16" y="94"/>
                  </a:cubicBezTo>
                  <a:cubicBezTo>
                    <a:pt x="18" y="92"/>
                    <a:pt x="21" y="92"/>
                    <a:pt x="23" y="94"/>
                  </a:cubicBezTo>
                  <a:cubicBezTo>
                    <a:pt x="25" y="96"/>
                    <a:pt x="25" y="99"/>
                    <a:pt x="23" y="101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69" y="100"/>
                    <a:pt x="88" y="96"/>
                    <a:pt x="101" y="83"/>
                  </a:cubicBezTo>
                  <a:cubicBezTo>
                    <a:pt x="113" y="71"/>
                    <a:pt x="117" y="54"/>
                    <a:pt x="113" y="39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2" y="70"/>
                    <a:pt x="74" y="70"/>
                    <a:pt x="68" y="65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47" y="44"/>
                    <a:pt x="47" y="35"/>
                    <a:pt x="52" y="30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63" y="0"/>
                    <a:pt x="46" y="5"/>
                    <a:pt x="34" y="17"/>
                  </a:cubicBezTo>
                  <a:cubicBezTo>
                    <a:pt x="21" y="29"/>
                    <a:pt x="17" y="48"/>
                    <a:pt x="22" y="64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2" y="9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12"/>
            <p:cNvSpPr>
              <a:spLocks/>
            </p:cNvSpPr>
            <p:nvPr/>
          </p:nvSpPr>
          <p:spPr bwMode="auto">
            <a:xfrm>
              <a:off x="8756835" y="3589958"/>
              <a:ext cx="177566" cy="177567"/>
            </a:xfrm>
            <a:custGeom>
              <a:avLst/>
              <a:gdLst>
                <a:gd name="T0" fmla="*/ 105 w 116"/>
                <a:gd name="T1" fmla="*/ 19 h 116"/>
                <a:gd name="T2" fmla="*/ 101 w 116"/>
                <a:gd name="T3" fmla="*/ 23 h 116"/>
                <a:gd name="T4" fmla="*/ 93 w 116"/>
                <a:gd name="T5" fmla="*/ 23 h 116"/>
                <a:gd name="T6" fmla="*/ 93 w 116"/>
                <a:gd name="T7" fmla="*/ 15 h 116"/>
                <a:gd name="T8" fmla="*/ 97 w 116"/>
                <a:gd name="T9" fmla="*/ 11 h 116"/>
                <a:gd name="T10" fmla="*/ 86 w 116"/>
                <a:gd name="T11" fmla="*/ 0 h 116"/>
                <a:gd name="T12" fmla="*/ 64 w 116"/>
                <a:gd name="T13" fmla="*/ 22 h 116"/>
                <a:gd name="T14" fmla="*/ 16 w 116"/>
                <a:gd name="T15" fmla="*/ 34 h 116"/>
                <a:gd name="T16" fmla="*/ 4 w 116"/>
                <a:gd name="T17" fmla="*/ 78 h 116"/>
                <a:gd name="T18" fmla="*/ 30 w 116"/>
                <a:gd name="T19" fmla="*/ 52 h 116"/>
                <a:gd name="T20" fmla="*/ 48 w 116"/>
                <a:gd name="T21" fmla="*/ 52 h 116"/>
                <a:gd name="T22" fmla="*/ 64 w 116"/>
                <a:gd name="T23" fmla="*/ 68 h 116"/>
                <a:gd name="T24" fmla="*/ 64 w 116"/>
                <a:gd name="T25" fmla="*/ 86 h 116"/>
                <a:gd name="T26" fmla="*/ 38 w 116"/>
                <a:gd name="T27" fmla="*/ 113 h 116"/>
                <a:gd name="T28" fmla="*/ 83 w 116"/>
                <a:gd name="T29" fmla="*/ 100 h 116"/>
                <a:gd name="T30" fmla="*/ 94 w 116"/>
                <a:gd name="T31" fmla="*/ 52 h 116"/>
                <a:gd name="T32" fmla="*/ 116 w 116"/>
                <a:gd name="T33" fmla="*/ 30 h 116"/>
                <a:gd name="T34" fmla="*/ 105 w 116"/>
                <a:gd name="T35" fmla="*/ 1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16">
                  <a:moveTo>
                    <a:pt x="105" y="19"/>
                  </a:moveTo>
                  <a:cubicBezTo>
                    <a:pt x="101" y="23"/>
                    <a:pt x="101" y="23"/>
                    <a:pt x="101" y="23"/>
                  </a:cubicBezTo>
                  <a:cubicBezTo>
                    <a:pt x="99" y="25"/>
                    <a:pt x="95" y="25"/>
                    <a:pt x="93" y="23"/>
                  </a:cubicBezTo>
                  <a:cubicBezTo>
                    <a:pt x="91" y="21"/>
                    <a:pt x="91" y="17"/>
                    <a:pt x="93" y="15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7" y="17"/>
                    <a:pt x="29" y="21"/>
                    <a:pt x="16" y="34"/>
                  </a:cubicBezTo>
                  <a:cubicBezTo>
                    <a:pt x="4" y="46"/>
                    <a:pt x="0" y="63"/>
                    <a:pt x="4" y="78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5" y="47"/>
                    <a:pt x="43" y="47"/>
                    <a:pt x="48" y="52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9" y="73"/>
                    <a:pt x="69" y="81"/>
                    <a:pt x="64" y="86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53" y="116"/>
                    <a:pt x="71" y="112"/>
                    <a:pt x="83" y="100"/>
                  </a:cubicBezTo>
                  <a:cubicBezTo>
                    <a:pt x="95" y="87"/>
                    <a:pt x="99" y="69"/>
                    <a:pt x="94" y="52"/>
                  </a:cubicBezTo>
                  <a:cubicBezTo>
                    <a:pt x="116" y="30"/>
                    <a:pt x="116" y="30"/>
                    <a:pt x="116" y="30"/>
                  </a:cubicBezTo>
                  <a:lnTo>
                    <a:pt x="105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13"/>
            <p:cNvSpPr>
              <a:spLocks noEditPoints="1"/>
            </p:cNvSpPr>
            <p:nvPr/>
          </p:nvSpPr>
          <p:spPr bwMode="auto">
            <a:xfrm>
              <a:off x="8756835" y="3387391"/>
              <a:ext cx="380133" cy="380134"/>
            </a:xfrm>
            <a:custGeom>
              <a:avLst/>
              <a:gdLst>
                <a:gd name="T0" fmla="*/ 232 w 248"/>
                <a:gd name="T1" fmla="*/ 166 h 248"/>
                <a:gd name="T2" fmla="*/ 184 w 248"/>
                <a:gd name="T3" fmla="*/ 154 h 248"/>
                <a:gd name="T4" fmla="*/ 94 w 248"/>
                <a:gd name="T5" fmla="*/ 64 h 248"/>
                <a:gd name="T6" fmla="*/ 83 w 248"/>
                <a:gd name="T7" fmla="*/ 17 h 248"/>
                <a:gd name="T8" fmla="*/ 38 w 248"/>
                <a:gd name="T9" fmla="*/ 4 h 248"/>
                <a:gd name="T10" fmla="*/ 64 w 248"/>
                <a:gd name="T11" fmla="*/ 30 h 248"/>
                <a:gd name="T12" fmla="*/ 64 w 248"/>
                <a:gd name="T13" fmla="*/ 49 h 248"/>
                <a:gd name="T14" fmla="*/ 48 w 248"/>
                <a:gd name="T15" fmla="*/ 65 h 248"/>
                <a:gd name="T16" fmla="*/ 30 w 248"/>
                <a:gd name="T17" fmla="*/ 65 h 248"/>
                <a:gd name="T18" fmla="*/ 4 w 248"/>
                <a:gd name="T19" fmla="*/ 39 h 248"/>
                <a:gd name="T20" fmla="*/ 16 w 248"/>
                <a:gd name="T21" fmla="*/ 83 h 248"/>
                <a:gd name="T22" fmla="*/ 64 w 248"/>
                <a:gd name="T23" fmla="*/ 95 h 248"/>
                <a:gd name="T24" fmla="*/ 153 w 248"/>
                <a:gd name="T25" fmla="*/ 184 h 248"/>
                <a:gd name="T26" fmla="*/ 165 w 248"/>
                <a:gd name="T27" fmla="*/ 232 h 248"/>
                <a:gd name="T28" fmla="*/ 209 w 248"/>
                <a:gd name="T29" fmla="*/ 245 h 248"/>
                <a:gd name="T30" fmla="*/ 183 w 248"/>
                <a:gd name="T31" fmla="*/ 218 h 248"/>
                <a:gd name="T32" fmla="*/ 183 w 248"/>
                <a:gd name="T33" fmla="*/ 200 h 248"/>
                <a:gd name="T34" fmla="*/ 199 w 248"/>
                <a:gd name="T35" fmla="*/ 184 h 248"/>
                <a:gd name="T36" fmla="*/ 218 w 248"/>
                <a:gd name="T37" fmla="*/ 184 h 248"/>
                <a:gd name="T38" fmla="*/ 244 w 248"/>
                <a:gd name="T39" fmla="*/ 210 h 248"/>
                <a:gd name="T40" fmla="*/ 232 w 248"/>
                <a:gd name="T41" fmla="*/ 166 h 248"/>
                <a:gd name="T42" fmla="*/ 154 w 248"/>
                <a:gd name="T43" fmla="*/ 155 h 248"/>
                <a:gd name="T44" fmla="*/ 147 w 248"/>
                <a:gd name="T45" fmla="*/ 155 h 248"/>
                <a:gd name="T46" fmla="*/ 93 w 248"/>
                <a:gd name="T47" fmla="*/ 101 h 248"/>
                <a:gd name="T48" fmla="*/ 93 w 248"/>
                <a:gd name="T49" fmla="*/ 94 h 248"/>
                <a:gd name="T50" fmla="*/ 101 w 248"/>
                <a:gd name="T51" fmla="*/ 94 h 248"/>
                <a:gd name="T52" fmla="*/ 154 w 248"/>
                <a:gd name="T53" fmla="*/ 147 h 248"/>
                <a:gd name="T54" fmla="*/ 154 w 248"/>
                <a:gd name="T55" fmla="*/ 15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8" h="248">
                  <a:moveTo>
                    <a:pt x="232" y="166"/>
                  </a:moveTo>
                  <a:cubicBezTo>
                    <a:pt x="219" y="153"/>
                    <a:pt x="200" y="149"/>
                    <a:pt x="184" y="15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9" y="48"/>
                    <a:pt x="95" y="29"/>
                    <a:pt x="83" y="17"/>
                  </a:cubicBezTo>
                  <a:cubicBezTo>
                    <a:pt x="71" y="5"/>
                    <a:pt x="53" y="0"/>
                    <a:pt x="38" y="4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9" y="35"/>
                    <a:pt x="69" y="44"/>
                    <a:pt x="64" y="49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3" y="70"/>
                    <a:pt x="35" y="70"/>
                    <a:pt x="30" y="65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0" y="54"/>
                    <a:pt x="4" y="71"/>
                    <a:pt x="16" y="83"/>
                  </a:cubicBezTo>
                  <a:cubicBezTo>
                    <a:pt x="29" y="96"/>
                    <a:pt x="47" y="100"/>
                    <a:pt x="64" y="9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8" y="201"/>
                    <a:pt x="152" y="219"/>
                    <a:pt x="165" y="232"/>
                  </a:cubicBezTo>
                  <a:cubicBezTo>
                    <a:pt x="177" y="244"/>
                    <a:pt x="194" y="248"/>
                    <a:pt x="209" y="245"/>
                  </a:cubicBezTo>
                  <a:cubicBezTo>
                    <a:pt x="183" y="218"/>
                    <a:pt x="183" y="218"/>
                    <a:pt x="183" y="218"/>
                  </a:cubicBezTo>
                  <a:cubicBezTo>
                    <a:pt x="178" y="213"/>
                    <a:pt x="178" y="205"/>
                    <a:pt x="183" y="200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205" y="179"/>
                    <a:pt x="213" y="179"/>
                    <a:pt x="218" y="184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8" y="195"/>
                    <a:pt x="244" y="178"/>
                    <a:pt x="232" y="166"/>
                  </a:cubicBezTo>
                  <a:close/>
                  <a:moveTo>
                    <a:pt x="154" y="155"/>
                  </a:moveTo>
                  <a:cubicBezTo>
                    <a:pt x="152" y="157"/>
                    <a:pt x="149" y="157"/>
                    <a:pt x="147" y="155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1" y="99"/>
                    <a:pt x="91" y="96"/>
                    <a:pt x="93" y="94"/>
                  </a:cubicBezTo>
                  <a:cubicBezTo>
                    <a:pt x="95" y="92"/>
                    <a:pt x="99" y="92"/>
                    <a:pt x="101" y="94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9"/>
                    <a:pt x="156" y="153"/>
                    <a:pt x="154" y="15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9617234" y="1289053"/>
            <a:ext cx="356477" cy="310253"/>
            <a:chOff x="6009735" y="4805391"/>
            <a:chExt cx="356477" cy="310253"/>
          </a:xfrm>
          <a:solidFill>
            <a:schemeClr val="tx1"/>
          </a:solidFill>
        </p:grpSpPr>
        <p:sp>
          <p:nvSpPr>
            <p:cNvPr id="80" name="Freeform 98"/>
            <p:cNvSpPr>
              <a:spLocks/>
            </p:cNvSpPr>
            <p:nvPr/>
          </p:nvSpPr>
          <p:spPr bwMode="auto">
            <a:xfrm>
              <a:off x="6009735" y="4980104"/>
              <a:ext cx="78347" cy="135540"/>
            </a:xfrm>
            <a:custGeom>
              <a:avLst/>
              <a:gdLst>
                <a:gd name="T0" fmla="*/ 100 w 100"/>
                <a:gd name="T1" fmla="*/ 173 h 173"/>
                <a:gd name="T2" fmla="*/ 100 w 100"/>
                <a:gd name="T3" fmla="*/ 0 h 173"/>
                <a:gd name="T4" fmla="*/ 10 w 100"/>
                <a:gd name="T5" fmla="*/ 92 h 173"/>
                <a:gd name="T6" fmla="*/ 0 w 100"/>
                <a:gd name="T7" fmla="*/ 83 h 173"/>
                <a:gd name="T8" fmla="*/ 0 w 100"/>
                <a:gd name="T9" fmla="*/ 173 h 173"/>
                <a:gd name="T10" fmla="*/ 100 w 100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73">
                  <a:moveTo>
                    <a:pt x="100" y="173"/>
                  </a:moveTo>
                  <a:lnTo>
                    <a:pt x="100" y="0"/>
                  </a:lnTo>
                  <a:lnTo>
                    <a:pt x="10" y="92"/>
                  </a:lnTo>
                  <a:lnTo>
                    <a:pt x="0" y="83"/>
                  </a:lnTo>
                  <a:lnTo>
                    <a:pt x="0" y="173"/>
                  </a:lnTo>
                  <a:lnTo>
                    <a:pt x="100" y="17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99"/>
            <p:cNvSpPr>
              <a:spLocks/>
            </p:cNvSpPr>
            <p:nvPr/>
          </p:nvSpPr>
          <p:spPr bwMode="auto">
            <a:xfrm>
              <a:off x="6102967" y="4940931"/>
              <a:ext cx="77563" cy="174713"/>
            </a:xfrm>
            <a:custGeom>
              <a:avLst/>
              <a:gdLst>
                <a:gd name="T0" fmla="*/ 99 w 99"/>
                <a:gd name="T1" fmla="*/ 223 h 223"/>
                <a:gd name="T2" fmla="*/ 99 w 99"/>
                <a:gd name="T3" fmla="*/ 78 h 223"/>
                <a:gd name="T4" fmla="*/ 28 w 99"/>
                <a:gd name="T5" fmla="*/ 0 h 223"/>
                <a:gd name="T6" fmla="*/ 0 w 99"/>
                <a:gd name="T7" fmla="*/ 26 h 223"/>
                <a:gd name="T8" fmla="*/ 0 w 99"/>
                <a:gd name="T9" fmla="*/ 223 h 223"/>
                <a:gd name="T10" fmla="*/ 99 w 99"/>
                <a:gd name="T1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223">
                  <a:moveTo>
                    <a:pt x="99" y="223"/>
                  </a:moveTo>
                  <a:lnTo>
                    <a:pt x="99" y="78"/>
                  </a:lnTo>
                  <a:lnTo>
                    <a:pt x="28" y="0"/>
                  </a:lnTo>
                  <a:lnTo>
                    <a:pt x="0" y="26"/>
                  </a:lnTo>
                  <a:lnTo>
                    <a:pt x="0" y="223"/>
                  </a:lnTo>
                  <a:lnTo>
                    <a:pt x="99" y="22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00"/>
            <p:cNvSpPr>
              <a:spLocks/>
            </p:cNvSpPr>
            <p:nvPr/>
          </p:nvSpPr>
          <p:spPr bwMode="auto">
            <a:xfrm>
              <a:off x="6195416" y="4969136"/>
              <a:ext cx="77563" cy="146508"/>
            </a:xfrm>
            <a:custGeom>
              <a:avLst/>
              <a:gdLst>
                <a:gd name="T0" fmla="*/ 99 w 99"/>
                <a:gd name="T1" fmla="*/ 187 h 187"/>
                <a:gd name="T2" fmla="*/ 99 w 99"/>
                <a:gd name="T3" fmla="*/ 0 h 187"/>
                <a:gd name="T4" fmla="*/ 14 w 99"/>
                <a:gd name="T5" fmla="*/ 78 h 187"/>
                <a:gd name="T6" fmla="*/ 0 w 99"/>
                <a:gd name="T7" fmla="*/ 61 h 187"/>
                <a:gd name="T8" fmla="*/ 0 w 99"/>
                <a:gd name="T9" fmla="*/ 187 h 187"/>
                <a:gd name="T10" fmla="*/ 99 w 99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87">
                  <a:moveTo>
                    <a:pt x="99" y="187"/>
                  </a:moveTo>
                  <a:lnTo>
                    <a:pt x="99" y="0"/>
                  </a:lnTo>
                  <a:lnTo>
                    <a:pt x="14" y="78"/>
                  </a:lnTo>
                  <a:lnTo>
                    <a:pt x="0" y="61"/>
                  </a:lnTo>
                  <a:lnTo>
                    <a:pt x="0" y="187"/>
                  </a:lnTo>
                  <a:lnTo>
                    <a:pt x="99" y="18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101"/>
            <p:cNvSpPr>
              <a:spLocks/>
            </p:cNvSpPr>
            <p:nvPr/>
          </p:nvSpPr>
          <p:spPr bwMode="auto">
            <a:xfrm>
              <a:off x="6287865" y="4883738"/>
              <a:ext cx="78347" cy="231906"/>
            </a:xfrm>
            <a:custGeom>
              <a:avLst/>
              <a:gdLst>
                <a:gd name="T0" fmla="*/ 100 w 100"/>
                <a:gd name="T1" fmla="*/ 296 h 296"/>
                <a:gd name="T2" fmla="*/ 100 w 100"/>
                <a:gd name="T3" fmla="*/ 0 h 296"/>
                <a:gd name="T4" fmla="*/ 0 w 100"/>
                <a:gd name="T5" fmla="*/ 92 h 296"/>
                <a:gd name="T6" fmla="*/ 0 w 100"/>
                <a:gd name="T7" fmla="*/ 296 h 296"/>
                <a:gd name="T8" fmla="*/ 100 w 100"/>
                <a:gd name="T9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296">
                  <a:moveTo>
                    <a:pt x="100" y="296"/>
                  </a:moveTo>
                  <a:lnTo>
                    <a:pt x="100" y="0"/>
                  </a:lnTo>
                  <a:lnTo>
                    <a:pt x="0" y="92"/>
                  </a:lnTo>
                  <a:lnTo>
                    <a:pt x="0" y="296"/>
                  </a:lnTo>
                  <a:lnTo>
                    <a:pt x="100" y="29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02"/>
            <p:cNvSpPr>
              <a:spLocks/>
            </p:cNvSpPr>
            <p:nvPr/>
          </p:nvSpPr>
          <p:spPr bwMode="auto">
            <a:xfrm>
              <a:off x="6009735" y="4805391"/>
              <a:ext cx="356477" cy="213103"/>
            </a:xfrm>
            <a:custGeom>
              <a:avLst/>
              <a:gdLst>
                <a:gd name="T0" fmla="*/ 191 w 192"/>
                <a:gd name="T1" fmla="*/ 0 h 115"/>
                <a:gd name="T2" fmla="*/ 108 w 192"/>
                <a:gd name="T3" fmla="*/ 76 h 115"/>
                <a:gd name="T4" fmla="*/ 69 w 192"/>
                <a:gd name="T5" fmla="*/ 36 h 115"/>
                <a:gd name="T6" fmla="*/ 62 w 192"/>
                <a:gd name="T7" fmla="*/ 33 h 115"/>
                <a:gd name="T8" fmla="*/ 56 w 192"/>
                <a:gd name="T9" fmla="*/ 36 h 115"/>
                <a:gd name="T10" fmla="*/ 0 w 192"/>
                <a:gd name="T11" fmla="*/ 92 h 115"/>
                <a:gd name="T12" fmla="*/ 0 w 192"/>
                <a:gd name="T13" fmla="*/ 112 h 115"/>
                <a:gd name="T14" fmla="*/ 4 w 192"/>
                <a:gd name="T15" fmla="*/ 115 h 115"/>
                <a:gd name="T16" fmla="*/ 62 w 192"/>
                <a:gd name="T17" fmla="*/ 56 h 115"/>
                <a:gd name="T18" fmla="*/ 101 w 192"/>
                <a:gd name="T19" fmla="*/ 95 h 115"/>
                <a:gd name="T20" fmla="*/ 114 w 192"/>
                <a:gd name="T21" fmla="*/ 96 h 115"/>
                <a:gd name="T22" fmla="*/ 192 w 192"/>
                <a:gd name="T23" fmla="*/ 24 h 115"/>
                <a:gd name="T24" fmla="*/ 192 w 192"/>
                <a:gd name="T25" fmla="*/ 1 h 115"/>
                <a:gd name="T26" fmla="*/ 191 w 192"/>
                <a:gd name="T2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15">
                  <a:moveTo>
                    <a:pt x="191" y="0"/>
                  </a:moveTo>
                  <a:cubicBezTo>
                    <a:pt x="108" y="76"/>
                    <a:pt x="108" y="76"/>
                    <a:pt x="108" y="7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7" y="34"/>
                    <a:pt x="65" y="33"/>
                    <a:pt x="62" y="33"/>
                  </a:cubicBezTo>
                  <a:cubicBezTo>
                    <a:pt x="60" y="33"/>
                    <a:pt x="57" y="34"/>
                    <a:pt x="56" y="36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4" y="99"/>
                    <a:pt x="110" y="99"/>
                    <a:pt x="114" y="96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"/>
                    <a:pt x="192" y="1"/>
                    <a:pt x="192" y="1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10523525" y="1240662"/>
            <a:ext cx="407933" cy="407035"/>
            <a:chOff x="5698585" y="3432349"/>
            <a:chExt cx="720725" cy="719138"/>
          </a:xfrm>
          <a:solidFill>
            <a:schemeClr val="tx1"/>
          </a:solidFill>
        </p:grpSpPr>
        <p:sp>
          <p:nvSpPr>
            <p:cNvPr id="86" name="Freeform 49"/>
            <p:cNvSpPr>
              <a:spLocks/>
            </p:cNvSpPr>
            <p:nvPr/>
          </p:nvSpPr>
          <p:spPr bwMode="auto">
            <a:xfrm>
              <a:off x="5698585" y="3526012"/>
              <a:ext cx="622300" cy="625475"/>
            </a:xfrm>
            <a:custGeom>
              <a:avLst/>
              <a:gdLst>
                <a:gd name="T0" fmla="*/ 158 w 166"/>
                <a:gd name="T1" fmla="*/ 51 h 166"/>
                <a:gd name="T2" fmla="*/ 144 w 166"/>
                <a:gd name="T3" fmla="*/ 45 h 166"/>
                <a:gd name="T4" fmla="*/ 133 w 166"/>
                <a:gd name="T5" fmla="*/ 55 h 166"/>
                <a:gd name="T6" fmla="*/ 140 w 166"/>
                <a:gd name="T7" fmla="*/ 83 h 166"/>
                <a:gd name="T8" fmla="*/ 83 w 166"/>
                <a:gd name="T9" fmla="*/ 140 h 166"/>
                <a:gd name="T10" fmla="*/ 26 w 166"/>
                <a:gd name="T11" fmla="*/ 83 h 166"/>
                <a:gd name="T12" fmla="*/ 83 w 166"/>
                <a:gd name="T13" fmla="*/ 26 h 166"/>
                <a:gd name="T14" fmla="*/ 112 w 166"/>
                <a:gd name="T15" fmla="*/ 34 h 166"/>
                <a:gd name="T16" fmla="*/ 122 w 166"/>
                <a:gd name="T17" fmla="*/ 24 h 166"/>
                <a:gd name="T18" fmla="*/ 116 w 166"/>
                <a:gd name="T19" fmla="*/ 9 h 166"/>
                <a:gd name="T20" fmla="*/ 115 w 166"/>
                <a:gd name="T21" fmla="*/ 6 h 166"/>
                <a:gd name="T22" fmla="*/ 83 w 166"/>
                <a:gd name="T23" fmla="*/ 0 h 166"/>
                <a:gd name="T24" fmla="*/ 0 w 166"/>
                <a:gd name="T25" fmla="*/ 83 h 166"/>
                <a:gd name="T26" fmla="*/ 83 w 166"/>
                <a:gd name="T27" fmla="*/ 166 h 166"/>
                <a:gd name="T28" fmla="*/ 166 w 166"/>
                <a:gd name="T29" fmla="*/ 83 h 166"/>
                <a:gd name="T30" fmla="*/ 160 w 166"/>
                <a:gd name="T31" fmla="*/ 52 h 166"/>
                <a:gd name="T32" fmla="*/ 158 w 166"/>
                <a:gd name="T33" fmla="*/ 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166">
                  <a:moveTo>
                    <a:pt x="158" y="51"/>
                  </a:moveTo>
                  <a:cubicBezTo>
                    <a:pt x="144" y="45"/>
                    <a:pt x="144" y="45"/>
                    <a:pt x="144" y="45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7" y="64"/>
                    <a:pt x="140" y="73"/>
                    <a:pt x="140" y="83"/>
                  </a:cubicBezTo>
                  <a:cubicBezTo>
                    <a:pt x="140" y="114"/>
                    <a:pt x="114" y="140"/>
                    <a:pt x="83" y="140"/>
                  </a:cubicBezTo>
                  <a:cubicBezTo>
                    <a:pt x="51" y="140"/>
                    <a:pt x="26" y="114"/>
                    <a:pt x="26" y="83"/>
                  </a:cubicBezTo>
                  <a:cubicBezTo>
                    <a:pt x="26" y="51"/>
                    <a:pt x="51" y="26"/>
                    <a:pt x="83" y="26"/>
                  </a:cubicBezTo>
                  <a:cubicBezTo>
                    <a:pt x="93" y="26"/>
                    <a:pt x="103" y="29"/>
                    <a:pt x="112" y="3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05" y="2"/>
                    <a:pt x="94" y="0"/>
                    <a:pt x="83" y="0"/>
                  </a:cubicBezTo>
                  <a:cubicBezTo>
                    <a:pt x="37" y="0"/>
                    <a:pt x="0" y="37"/>
                    <a:pt x="0" y="83"/>
                  </a:cubicBezTo>
                  <a:cubicBezTo>
                    <a:pt x="0" y="129"/>
                    <a:pt x="37" y="166"/>
                    <a:pt x="83" y="166"/>
                  </a:cubicBezTo>
                  <a:cubicBezTo>
                    <a:pt x="129" y="166"/>
                    <a:pt x="166" y="129"/>
                    <a:pt x="166" y="83"/>
                  </a:cubicBezTo>
                  <a:cubicBezTo>
                    <a:pt x="166" y="72"/>
                    <a:pt x="164" y="61"/>
                    <a:pt x="160" y="52"/>
                  </a:cubicBezTo>
                  <a:lnTo>
                    <a:pt x="158" y="5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50"/>
            <p:cNvSpPr>
              <a:spLocks/>
            </p:cNvSpPr>
            <p:nvPr/>
          </p:nvSpPr>
          <p:spPr bwMode="auto">
            <a:xfrm>
              <a:off x="5993860" y="3432349"/>
              <a:ext cx="425450" cy="425450"/>
            </a:xfrm>
            <a:custGeom>
              <a:avLst/>
              <a:gdLst>
                <a:gd name="T0" fmla="*/ 97 w 113"/>
                <a:gd name="T1" fmla="*/ 16 h 113"/>
                <a:gd name="T2" fmla="*/ 88 w 113"/>
                <a:gd name="T3" fmla="*/ 16 h 113"/>
                <a:gd name="T4" fmla="*/ 84 w 113"/>
                <a:gd name="T5" fmla="*/ 20 h 113"/>
                <a:gd name="T6" fmla="*/ 75 w 113"/>
                <a:gd name="T7" fmla="*/ 0 h 113"/>
                <a:gd name="T8" fmla="*/ 45 w 113"/>
                <a:gd name="T9" fmla="*/ 31 h 113"/>
                <a:gd name="T10" fmla="*/ 53 w 113"/>
                <a:gd name="T11" fmla="*/ 51 h 113"/>
                <a:gd name="T12" fmla="*/ 2 w 113"/>
                <a:gd name="T13" fmla="*/ 102 h 113"/>
                <a:gd name="T14" fmla="*/ 2 w 113"/>
                <a:gd name="T15" fmla="*/ 111 h 113"/>
                <a:gd name="T16" fmla="*/ 11 w 113"/>
                <a:gd name="T17" fmla="*/ 111 h 113"/>
                <a:gd name="T18" fmla="*/ 63 w 113"/>
                <a:gd name="T19" fmla="*/ 60 h 113"/>
                <a:gd name="T20" fmla="*/ 82 w 113"/>
                <a:gd name="T21" fmla="*/ 68 h 113"/>
                <a:gd name="T22" fmla="*/ 113 w 113"/>
                <a:gd name="T23" fmla="*/ 38 h 113"/>
                <a:gd name="T24" fmla="*/ 93 w 113"/>
                <a:gd name="T25" fmla="*/ 29 h 113"/>
                <a:gd name="T26" fmla="*/ 97 w 113"/>
                <a:gd name="T27" fmla="*/ 25 h 113"/>
                <a:gd name="T28" fmla="*/ 97 w 113"/>
                <a:gd name="T29" fmla="*/ 1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3" h="113">
                  <a:moveTo>
                    <a:pt x="97" y="16"/>
                  </a:moveTo>
                  <a:cubicBezTo>
                    <a:pt x="95" y="13"/>
                    <a:pt x="91" y="13"/>
                    <a:pt x="88" y="16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04"/>
                    <a:pt x="0" y="108"/>
                    <a:pt x="2" y="111"/>
                  </a:cubicBezTo>
                  <a:cubicBezTo>
                    <a:pt x="5" y="113"/>
                    <a:pt x="9" y="113"/>
                    <a:pt x="11" y="11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100" y="22"/>
                    <a:pt x="100" y="18"/>
                    <a:pt x="97" y="1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51"/>
            <p:cNvSpPr>
              <a:spLocks/>
            </p:cNvSpPr>
            <p:nvPr/>
          </p:nvSpPr>
          <p:spPr bwMode="auto">
            <a:xfrm>
              <a:off x="5855748" y="3684762"/>
              <a:ext cx="307975" cy="307975"/>
            </a:xfrm>
            <a:custGeom>
              <a:avLst/>
              <a:gdLst>
                <a:gd name="T0" fmla="*/ 55 w 82"/>
                <a:gd name="T1" fmla="*/ 50 h 82"/>
                <a:gd name="T2" fmla="*/ 33 w 82"/>
                <a:gd name="T3" fmla="*/ 50 h 82"/>
                <a:gd name="T4" fmla="*/ 33 w 82"/>
                <a:gd name="T5" fmla="*/ 28 h 82"/>
                <a:gd name="T6" fmla="*/ 58 w 82"/>
                <a:gd name="T7" fmla="*/ 4 h 82"/>
                <a:gd name="T8" fmla="*/ 41 w 82"/>
                <a:gd name="T9" fmla="*/ 0 h 82"/>
                <a:gd name="T10" fmla="*/ 0 w 82"/>
                <a:gd name="T11" fmla="*/ 41 h 82"/>
                <a:gd name="T12" fmla="*/ 41 w 82"/>
                <a:gd name="T13" fmla="*/ 82 h 82"/>
                <a:gd name="T14" fmla="*/ 82 w 82"/>
                <a:gd name="T15" fmla="*/ 41 h 82"/>
                <a:gd name="T16" fmla="*/ 79 w 82"/>
                <a:gd name="T17" fmla="*/ 26 h 82"/>
                <a:gd name="T18" fmla="*/ 55 w 82"/>
                <a:gd name="T19" fmla="*/ 5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55" y="50"/>
                  </a:moveTo>
                  <a:cubicBezTo>
                    <a:pt x="49" y="56"/>
                    <a:pt x="39" y="56"/>
                    <a:pt x="33" y="50"/>
                  </a:cubicBezTo>
                  <a:cubicBezTo>
                    <a:pt x="27" y="44"/>
                    <a:pt x="27" y="34"/>
                    <a:pt x="33" y="28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63"/>
                    <a:pt x="18" y="82"/>
                    <a:pt x="41" y="82"/>
                  </a:cubicBezTo>
                  <a:cubicBezTo>
                    <a:pt x="63" y="82"/>
                    <a:pt x="82" y="63"/>
                    <a:pt x="82" y="41"/>
                  </a:cubicBezTo>
                  <a:cubicBezTo>
                    <a:pt x="82" y="35"/>
                    <a:pt x="81" y="30"/>
                    <a:pt x="79" y="26"/>
                  </a:cubicBezTo>
                  <a:lnTo>
                    <a:pt x="55" y="5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3400592" y="2081003"/>
            <a:ext cx="366985" cy="408918"/>
            <a:chOff x="9264650" y="2270125"/>
            <a:chExt cx="2070101" cy="2306638"/>
          </a:xfrm>
          <a:solidFill>
            <a:schemeClr val="tx1"/>
          </a:solidFill>
        </p:grpSpPr>
        <p:sp>
          <p:nvSpPr>
            <p:cNvPr id="90" name="Freeform 28"/>
            <p:cNvSpPr>
              <a:spLocks noEditPoints="1"/>
            </p:cNvSpPr>
            <p:nvPr/>
          </p:nvSpPr>
          <p:spPr bwMode="auto">
            <a:xfrm>
              <a:off x="10460038" y="2719388"/>
              <a:ext cx="874713" cy="1141413"/>
            </a:xfrm>
            <a:custGeom>
              <a:avLst/>
              <a:gdLst>
                <a:gd name="T0" fmla="*/ 213 w 232"/>
                <a:gd name="T1" fmla="*/ 303 h 303"/>
                <a:gd name="T2" fmla="*/ 0 w 232"/>
                <a:gd name="T3" fmla="*/ 212 h 303"/>
                <a:gd name="T4" fmla="*/ 92 w 232"/>
                <a:gd name="T5" fmla="*/ 0 h 303"/>
                <a:gd name="T6" fmla="*/ 102 w 232"/>
                <a:gd name="T7" fmla="*/ 5 h 303"/>
                <a:gd name="T8" fmla="*/ 232 w 232"/>
                <a:gd name="T9" fmla="*/ 211 h 303"/>
                <a:gd name="T10" fmla="*/ 217 w 232"/>
                <a:gd name="T11" fmla="*/ 293 h 303"/>
                <a:gd name="T12" fmla="*/ 213 w 232"/>
                <a:gd name="T13" fmla="*/ 303 h 303"/>
                <a:gd name="T14" fmla="*/ 27 w 232"/>
                <a:gd name="T15" fmla="*/ 202 h 303"/>
                <a:gd name="T16" fmla="*/ 201 w 232"/>
                <a:gd name="T17" fmla="*/ 276 h 303"/>
                <a:gd name="T18" fmla="*/ 212 w 232"/>
                <a:gd name="T19" fmla="*/ 211 h 303"/>
                <a:gd name="T20" fmla="*/ 102 w 232"/>
                <a:gd name="T21" fmla="*/ 27 h 303"/>
                <a:gd name="T22" fmla="*/ 27 w 232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2" h="303">
                  <a:moveTo>
                    <a:pt x="213" y="303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81" y="42"/>
                    <a:pt x="232" y="123"/>
                    <a:pt x="232" y="211"/>
                  </a:cubicBezTo>
                  <a:cubicBezTo>
                    <a:pt x="232" y="239"/>
                    <a:pt x="227" y="267"/>
                    <a:pt x="217" y="293"/>
                  </a:cubicBezTo>
                  <a:lnTo>
                    <a:pt x="213" y="303"/>
                  </a:lnTo>
                  <a:close/>
                  <a:moveTo>
                    <a:pt x="27" y="202"/>
                  </a:moveTo>
                  <a:cubicBezTo>
                    <a:pt x="201" y="276"/>
                    <a:pt x="201" y="276"/>
                    <a:pt x="201" y="276"/>
                  </a:cubicBezTo>
                  <a:cubicBezTo>
                    <a:pt x="208" y="255"/>
                    <a:pt x="212" y="233"/>
                    <a:pt x="212" y="211"/>
                  </a:cubicBezTo>
                  <a:cubicBezTo>
                    <a:pt x="212" y="134"/>
                    <a:pt x="169" y="63"/>
                    <a:pt x="102" y="27"/>
                  </a:cubicBezTo>
                  <a:lnTo>
                    <a:pt x="27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29"/>
            <p:cNvSpPr>
              <a:spLocks noEditPoints="1"/>
            </p:cNvSpPr>
            <p:nvPr/>
          </p:nvSpPr>
          <p:spPr bwMode="auto">
            <a:xfrm>
              <a:off x="9264650" y="2568575"/>
              <a:ext cx="1963738" cy="2008188"/>
            </a:xfrm>
            <a:custGeom>
              <a:avLst/>
              <a:gdLst>
                <a:gd name="T0" fmla="*/ 271 w 521"/>
                <a:gd name="T1" fmla="*/ 533 h 533"/>
                <a:gd name="T2" fmla="*/ 0 w 521"/>
                <a:gd name="T3" fmla="*/ 263 h 533"/>
                <a:gd name="T4" fmla="*/ 194 w 521"/>
                <a:gd name="T5" fmla="*/ 3 h 533"/>
                <a:gd name="T6" fmla="*/ 204 w 521"/>
                <a:gd name="T7" fmla="*/ 0 h 533"/>
                <a:gd name="T8" fmla="*/ 272 w 521"/>
                <a:gd name="T9" fmla="*/ 262 h 533"/>
                <a:gd name="T10" fmla="*/ 521 w 521"/>
                <a:gd name="T11" fmla="*/ 368 h 533"/>
                <a:gd name="T12" fmla="*/ 516 w 521"/>
                <a:gd name="T13" fmla="*/ 377 h 533"/>
                <a:gd name="T14" fmla="*/ 271 w 521"/>
                <a:gd name="T15" fmla="*/ 533 h 533"/>
                <a:gd name="T16" fmla="*/ 190 w 521"/>
                <a:gd name="T17" fmla="*/ 26 h 533"/>
                <a:gd name="T18" fmla="*/ 20 w 521"/>
                <a:gd name="T19" fmla="*/ 263 h 533"/>
                <a:gd name="T20" fmla="*/ 271 w 521"/>
                <a:gd name="T21" fmla="*/ 513 h 533"/>
                <a:gd name="T22" fmla="*/ 494 w 521"/>
                <a:gd name="T23" fmla="*/ 378 h 533"/>
                <a:gd name="T24" fmla="*/ 255 w 521"/>
                <a:gd name="T25" fmla="*/ 276 h 533"/>
                <a:gd name="T26" fmla="*/ 190 w 521"/>
                <a:gd name="T27" fmla="*/ 2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1" h="533">
                  <a:moveTo>
                    <a:pt x="271" y="533"/>
                  </a:moveTo>
                  <a:cubicBezTo>
                    <a:pt x="122" y="533"/>
                    <a:pt x="0" y="412"/>
                    <a:pt x="0" y="263"/>
                  </a:cubicBezTo>
                  <a:cubicBezTo>
                    <a:pt x="0" y="144"/>
                    <a:pt x="80" y="37"/>
                    <a:pt x="194" y="3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72" y="262"/>
                    <a:pt x="272" y="262"/>
                    <a:pt x="272" y="262"/>
                  </a:cubicBezTo>
                  <a:cubicBezTo>
                    <a:pt x="521" y="368"/>
                    <a:pt x="521" y="368"/>
                    <a:pt x="521" y="368"/>
                  </a:cubicBezTo>
                  <a:cubicBezTo>
                    <a:pt x="516" y="377"/>
                    <a:pt x="516" y="377"/>
                    <a:pt x="516" y="377"/>
                  </a:cubicBezTo>
                  <a:cubicBezTo>
                    <a:pt x="472" y="472"/>
                    <a:pt x="376" y="533"/>
                    <a:pt x="271" y="533"/>
                  </a:cubicBezTo>
                  <a:close/>
                  <a:moveTo>
                    <a:pt x="190" y="26"/>
                  </a:moveTo>
                  <a:cubicBezTo>
                    <a:pt x="89" y="60"/>
                    <a:pt x="20" y="156"/>
                    <a:pt x="20" y="263"/>
                  </a:cubicBezTo>
                  <a:cubicBezTo>
                    <a:pt x="20" y="401"/>
                    <a:pt x="133" y="513"/>
                    <a:pt x="271" y="513"/>
                  </a:cubicBezTo>
                  <a:cubicBezTo>
                    <a:pt x="364" y="513"/>
                    <a:pt x="451" y="460"/>
                    <a:pt x="494" y="378"/>
                  </a:cubicBezTo>
                  <a:cubicBezTo>
                    <a:pt x="255" y="276"/>
                    <a:pt x="255" y="276"/>
                    <a:pt x="255" y="276"/>
                  </a:cubicBezTo>
                  <a:lnTo>
                    <a:pt x="19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30"/>
            <p:cNvSpPr>
              <a:spLocks noEditPoints="1"/>
            </p:cNvSpPr>
            <p:nvPr/>
          </p:nvSpPr>
          <p:spPr bwMode="auto">
            <a:xfrm>
              <a:off x="10055225" y="2270125"/>
              <a:ext cx="796925" cy="1222375"/>
            </a:xfrm>
            <a:custGeom>
              <a:avLst/>
              <a:gdLst>
                <a:gd name="T0" fmla="*/ 82 w 211"/>
                <a:gd name="T1" fmla="*/ 324 h 324"/>
                <a:gd name="T2" fmla="*/ 0 w 211"/>
                <a:gd name="T3" fmla="*/ 10 h 324"/>
                <a:gd name="T4" fmla="*/ 10 w 211"/>
                <a:gd name="T5" fmla="*/ 8 h 324"/>
                <a:gd name="T6" fmla="*/ 81 w 211"/>
                <a:gd name="T7" fmla="*/ 0 h 324"/>
                <a:gd name="T8" fmla="*/ 201 w 211"/>
                <a:gd name="T9" fmla="*/ 23 h 324"/>
                <a:gd name="T10" fmla="*/ 211 w 211"/>
                <a:gd name="T11" fmla="*/ 27 h 324"/>
                <a:gd name="T12" fmla="*/ 82 w 211"/>
                <a:gd name="T13" fmla="*/ 324 h 324"/>
                <a:gd name="T14" fmla="*/ 25 w 211"/>
                <a:gd name="T15" fmla="*/ 26 h 324"/>
                <a:gd name="T16" fmla="*/ 86 w 211"/>
                <a:gd name="T17" fmla="*/ 263 h 324"/>
                <a:gd name="T18" fmla="*/ 184 w 211"/>
                <a:gd name="T19" fmla="*/ 38 h 324"/>
                <a:gd name="T20" fmla="*/ 81 w 211"/>
                <a:gd name="T21" fmla="*/ 20 h 324"/>
                <a:gd name="T22" fmla="*/ 25 w 211"/>
                <a:gd name="T23" fmla="*/ 2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324">
                  <a:moveTo>
                    <a:pt x="82" y="32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34" y="3"/>
                    <a:pt x="58" y="0"/>
                    <a:pt x="81" y="0"/>
                  </a:cubicBezTo>
                  <a:cubicBezTo>
                    <a:pt x="123" y="0"/>
                    <a:pt x="163" y="8"/>
                    <a:pt x="201" y="23"/>
                  </a:cubicBezTo>
                  <a:cubicBezTo>
                    <a:pt x="211" y="27"/>
                    <a:pt x="211" y="27"/>
                    <a:pt x="211" y="27"/>
                  </a:cubicBezTo>
                  <a:lnTo>
                    <a:pt x="82" y="324"/>
                  </a:lnTo>
                  <a:close/>
                  <a:moveTo>
                    <a:pt x="25" y="26"/>
                  </a:moveTo>
                  <a:cubicBezTo>
                    <a:pt x="86" y="263"/>
                    <a:pt x="86" y="263"/>
                    <a:pt x="86" y="263"/>
                  </a:cubicBezTo>
                  <a:cubicBezTo>
                    <a:pt x="184" y="38"/>
                    <a:pt x="184" y="38"/>
                    <a:pt x="184" y="38"/>
                  </a:cubicBezTo>
                  <a:cubicBezTo>
                    <a:pt x="151" y="26"/>
                    <a:pt x="117" y="20"/>
                    <a:pt x="81" y="20"/>
                  </a:cubicBezTo>
                  <a:cubicBezTo>
                    <a:pt x="62" y="20"/>
                    <a:pt x="43" y="22"/>
                    <a:pt x="2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8575965" y="1217493"/>
            <a:ext cx="453373" cy="453372"/>
            <a:chOff x="9634538" y="2209800"/>
            <a:chExt cx="920751" cy="920750"/>
          </a:xfrm>
          <a:solidFill>
            <a:schemeClr val="tx1"/>
          </a:solidFill>
        </p:grpSpPr>
        <p:sp>
          <p:nvSpPr>
            <p:cNvPr id="94" name="Freeform 34"/>
            <p:cNvSpPr>
              <a:spLocks noEditPoints="1"/>
            </p:cNvSpPr>
            <p:nvPr/>
          </p:nvSpPr>
          <p:spPr bwMode="auto">
            <a:xfrm>
              <a:off x="9740901" y="2968625"/>
              <a:ext cx="161925" cy="161925"/>
            </a:xfrm>
            <a:custGeom>
              <a:avLst/>
              <a:gdLst>
                <a:gd name="T0" fmla="*/ 112 w 225"/>
                <a:gd name="T1" fmla="*/ 225 h 225"/>
                <a:gd name="T2" fmla="*/ 0 w 225"/>
                <a:gd name="T3" fmla="*/ 113 h 225"/>
                <a:gd name="T4" fmla="*/ 112 w 225"/>
                <a:gd name="T5" fmla="*/ 0 h 225"/>
                <a:gd name="T6" fmla="*/ 225 w 225"/>
                <a:gd name="T7" fmla="*/ 113 h 225"/>
                <a:gd name="T8" fmla="*/ 112 w 225"/>
                <a:gd name="T9" fmla="*/ 225 h 225"/>
                <a:gd name="T10" fmla="*/ 112 w 225"/>
                <a:gd name="T11" fmla="*/ 56 h 225"/>
                <a:gd name="T12" fmla="*/ 56 w 225"/>
                <a:gd name="T13" fmla="*/ 113 h 225"/>
                <a:gd name="T14" fmla="*/ 112 w 225"/>
                <a:gd name="T15" fmla="*/ 169 h 225"/>
                <a:gd name="T16" fmla="*/ 169 w 225"/>
                <a:gd name="T17" fmla="*/ 113 h 225"/>
                <a:gd name="T18" fmla="*/ 112 w 225"/>
                <a:gd name="T19" fmla="*/ 5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12" y="225"/>
                  </a:moveTo>
                  <a:cubicBezTo>
                    <a:pt x="50" y="225"/>
                    <a:pt x="0" y="175"/>
                    <a:pt x="0" y="113"/>
                  </a:cubicBezTo>
                  <a:cubicBezTo>
                    <a:pt x="0" y="51"/>
                    <a:pt x="50" y="0"/>
                    <a:pt x="112" y="0"/>
                  </a:cubicBezTo>
                  <a:cubicBezTo>
                    <a:pt x="174" y="0"/>
                    <a:pt x="225" y="51"/>
                    <a:pt x="225" y="113"/>
                  </a:cubicBezTo>
                  <a:cubicBezTo>
                    <a:pt x="225" y="175"/>
                    <a:pt x="174" y="225"/>
                    <a:pt x="112" y="225"/>
                  </a:cubicBezTo>
                  <a:close/>
                  <a:moveTo>
                    <a:pt x="112" y="56"/>
                  </a:moveTo>
                  <a:cubicBezTo>
                    <a:pt x="81" y="56"/>
                    <a:pt x="56" y="81"/>
                    <a:pt x="56" y="113"/>
                  </a:cubicBezTo>
                  <a:cubicBezTo>
                    <a:pt x="56" y="144"/>
                    <a:pt x="81" y="169"/>
                    <a:pt x="112" y="169"/>
                  </a:cubicBezTo>
                  <a:cubicBezTo>
                    <a:pt x="143" y="169"/>
                    <a:pt x="169" y="144"/>
                    <a:pt x="169" y="113"/>
                  </a:cubicBezTo>
                  <a:cubicBezTo>
                    <a:pt x="169" y="81"/>
                    <a:pt x="143" y="56"/>
                    <a:pt x="1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35"/>
            <p:cNvSpPr>
              <a:spLocks noEditPoints="1"/>
            </p:cNvSpPr>
            <p:nvPr/>
          </p:nvSpPr>
          <p:spPr bwMode="auto">
            <a:xfrm>
              <a:off x="10150476" y="2968625"/>
              <a:ext cx="161925" cy="161925"/>
            </a:xfrm>
            <a:custGeom>
              <a:avLst/>
              <a:gdLst>
                <a:gd name="T0" fmla="*/ 112 w 224"/>
                <a:gd name="T1" fmla="*/ 225 h 225"/>
                <a:gd name="T2" fmla="*/ 0 w 224"/>
                <a:gd name="T3" fmla="*/ 113 h 225"/>
                <a:gd name="T4" fmla="*/ 112 w 224"/>
                <a:gd name="T5" fmla="*/ 0 h 225"/>
                <a:gd name="T6" fmla="*/ 224 w 224"/>
                <a:gd name="T7" fmla="*/ 113 h 225"/>
                <a:gd name="T8" fmla="*/ 112 w 224"/>
                <a:gd name="T9" fmla="*/ 225 h 225"/>
                <a:gd name="T10" fmla="*/ 112 w 224"/>
                <a:gd name="T11" fmla="*/ 56 h 225"/>
                <a:gd name="T12" fmla="*/ 56 w 224"/>
                <a:gd name="T13" fmla="*/ 113 h 225"/>
                <a:gd name="T14" fmla="*/ 112 w 224"/>
                <a:gd name="T15" fmla="*/ 169 h 225"/>
                <a:gd name="T16" fmla="*/ 168 w 224"/>
                <a:gd name="T17" fmla="*/ 113 h 225"/>
                <a:gd name="T18" fmla="*/ 112 w 224"/>
                <a:gd name="T19" fmla="*/ 5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5">
                  <a:moveTo>
                    <a:pt x="112" y="225"/>
                  </a:moveTo>
                  <a:cubicBezTo>
                    <a:pt x="50" y="225"/>
                    <a:pt x="0" y="175"/>
                    <a:pt x="0" y="113"/>
                  </a:cubicBezTo>
                  <a:cubicBezTo>
                    <a:pt x="0" y="51"/>
                    <a:pt x="50" y="0"/>
                    <a:pt x="112" y="0"/>
                  </a:cubicBezTo>
                  <a:cubicBezTo>
                    <a:pt x="174" y="0"/>
                    <a:pt x="224" y="51"/>
                    <a:pt x="224" y="113"/>
                  </a:cubicBezTo>
                  <a:cubicBezTo>
                    <a:pt x="224" y="175"/>
                    <a:pt x="174" y="225"/>
                    <a:pt x="112" y="225"/>
                  </a:cubicBezTo>
                  <a:close/>
                  <a:moveTo>
                    <a:pt x="112" y="56"/>
                  </a:moveTo>
                  <a:cubicBezTo>
                    <a:pt x="81" y="56"/>
                    <a:pt x="56" y="81"/>
                    <a:pt x="56" y="113"/>
                  </a:cubicBezTo>
                  <a:cubicBezTo>
                    <a:pt x="56" y="144"/>
                    <a:pt x="81" y="169"/>
                    <a:pt x="112" y="169"/>
                  </a:cubicBezTo>
                  <a:cubicBezTo>
                    <a:pt x="143" y="169"/>
                    <a:pt x="168" y="144"/>
                    <a:pt x="168" y="113"/>
                  </a:cubicBezTo>
                  <a:cubicBezTo>
                    <a:pt x="168" y="81"/>
                    <a:pt x="143" y="56"/>
                    <a:pt x="1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36"/>
            <p:cNvSpPr>
              <a:spLocks/>
            </p:cNvSpPr>
            <p:nvPr/>
          </p:nvSpPr>
          <p:spPr bwMode="auto">
            <a:xfrm>
              <a:off x="9801226" y="2330450"/>
              <a:ext cx="754063" cy="677863"/>
            </a:xfrm>
            <a:custGeom>
              <a:avLst/>
              <a:gdLst>
                <a:gd name="T0" fmla="*/ 619 w 1048"/>
                <a:gd name="T1" fmla="*/ 942 h 942"/>
                <a:gd name="T2" fmla="*/ 28 w 1048"/>
                <a:gd name="T3" fmla="*/ 942 h 942"/>
                <a:gd name="T4" fmla="*/ 0 w 1048"/>
                <a:gd name="T5" fmla="*/ 914 h 942"/>
                <a:gd name="T6" fmla="*/ 28 w 1048"/>
                <a:gd name="T7" fmla="*/ 886 h 942"/>
                <a:gd name="T8" fmla="*/ 597 w 1048"/>
                <a:gd name="T9" fmla="*/ 886 h 942"/>
                <a:gd name="T10" fmla="*/ 807 w 1048"/>
                <a:gd name="T11" fmla="*/ 21 h 942"/>
                <a:gd name="T12" fmla="*/ 834 w 1048"/>
                <a:gd name="T13" fmla="*/ 0 h 942"/>
                <a:gd name="T14" fmla="*/ 1020 w 1048"/>
                <a:gd name="T15" fmla="*/ 0 h 942"/>
                <a:gd name="T16" fmla="*/ 1048 w 1048"/>
                <a:gd name="T17" fmla="*/ 28 h 942"/>
                <a:gd name="T18" fmla="*/ 1020 w 1048"/>
                <a:gd name="T19" fmla="*/ 56 h 942"/>
                <a:gd name="T20" fmla="*/ 856 w 1048"/>
                <a:gd name="T21" fmla="*/ 56 h 942"/>
                <a:gd name="T22" fmla="*/ 646 w 1048"/>
                <a:gd name="T23" fmla="*/ 921 h 942"/>
                <a:gd name="T24" fmla="*/ 619 w 1048"/>
                <a:gd name="T25" fmla="*/ 94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8" h="942">
                  <a:moveTo>
                    <a:pt x="619" y="942"/>
                  </a:moveTo>
                  <a:cubicBezTo>
                    <a:pt x="28" y="942"/>
                    <a:pt x="28" y="942"/>
                    <a:pt x="28" y="942"/>
                  </a:cubicBezTo>
                  <a:cubicBezTo>
                    <a:pt x="13" y="942"/>
                    <a:pt x="0" y="930"/>
                    <a:pt x="0" y="914"/>
                  </a:cubicBezTo>
                  <a:cubicBezTo>
                    <a:pt x="0" y="899"/>
                    <a:pt x="13" y="886"/>
                    <a:pt x="28" y="886"/>
                  </a:cubicBezTo>
                  <a:cubicBezTo>
                    <a:pt x="597" y="886"/>
                    <a:pt x="597" y="886"/>
                    <a:pt x="597" y="886"/>
                  </a:cubicBezTo>
                  <a:cubicBezTo>
                    <a:pt x="807" y="21"/>
                    <a:pt x="807" y="21"/>
                    <a:pt x="807" y="21"/>
                  </a:cubicBezTo>
                  <a:cubicBezTo>
                    <a:pt x="810" y="9"/>
                    <a:pt x="821" y="0"/>
                    <a:pt x="834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35" y="0"/>
                    <a:pt x="1048" y="12"/>
                    <a:pt x="1048" y="28"/>
                  </a:cubicBezTo>
                  <a:cubicBezTo>
                    <a:pt x="1048" y="43"/>
                    <a:pt x="1035" y="56"/>
                    <a:pt x="1020" y="56"/>
                  </a:cubicBezTo>
                  <a:cubicBezTo>
                    <a:pt x="856" y="56"/>
                    <a:pt x="856" y="56"/>
                    <a:pt x="856" y="56"/>
                  </a:cubicBezTo>
                  <a:cubicBezTo>
                    <a:pt x="646" y="921"/>
                    <a:pt x="646" y="921"/>
                    <a:pt x="646" y="921"/>
                  </a:cubicBezTo>
                  <a:cubicBezTo>
                    <a:pt x="643" y="933"/>
                    <a:pt x="632" y="942"/>
                    <a:pt x="619" y="9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37"/>
            <p:cNvSpPr>
              <a:spLocks/>
            </p:cNvSpPr>
            <p:nvPr/>
          </p:nvSpPr>
          <p:spPr bwMode="auto">
            <a:xfrm>
              <a:off x="9634538" y="2543175"/>
              <a:ext cx="735013" cy="404813"/>
            </a:xfrm>
            <a:custGeom>
              <a:avLst/>
              <a:gdLst>
                <a:gd name="T0" fmla="*/ 873 w 1023"/>
                <a:gd name="T1" fmla="*/ 563 h 563"/>
                <a:gd name="T2" fmla="*/ 189 w 1023"/>
                <a:gd name="T3" fmla="*/ 563 h 563"/>
                <a:gd name="T4" fmla="*/ 162 w 1023"/>
                <a:gd name="T5" fmla="*/ 543 h 563"/>
                <a:gd name="T6" fmla="*/ 2 w 1023"/>
                <a:gd name="T7" fmla="*/ 37 h 563"/>
                <a:gd name="T8" fmla="*/ 6 w 1023"/>
                <a:gd name="T9" fmla="*/ 12 h 563"/>
                <a:gd name="T10" fmla="*/ 29 w 1023"/>
                <a:gd name="T11" fmla="*/ 0 h 563"/>
                <a:gd name="T12" fmla="*/ 995 w 1023"/>
                <a:gd name="T13" fmla="*/ 0 h 563"/>
                <a:gd name="T14" fmla="*/ 1023 w 1023"/>
                <a:gd name="T15" fmla="*/ 28 h 563"/>
                <a:gd name="T16" fmla="*/ 995 w 1023"/>
                <a:gd name="T17" fmla="*/ 56 h 563"/>
                <a:gd name="T18" fmla="*/ 67 w 1023"/>
                <a:gd name="T19" fmla="*/ 56 h 563"/>
                <a:gd name="T20" fmla="*/ 209 w 1023"/>
                <a:gd name="T21" fmla="*/ 507 h 563"/>
                <a:gd name="T22" fmla="*/ 873 w 1023"/>
                <a:gd name="T23" fmla="*/ 507 h 563"/>
                <a:gd name="T24" fmla="*/ 901 w 1023"/>
                <a:gd name="T25" fmla="*/ 535 h 563"/>
                <a:gd name="T26" fmla="*/ 873 w 1023"/>
                <a:gd name="T27" fmla="*/ 56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23" h="563">
                  <a:moveTo>
                    <a:pt x="873" y="563"/>
                  </a:moveTo>
                  <a:cubicBezTo>
                    <a:pt x="189" y="563"/>
                    <a:pt x="189" y="563"/>
                    <a:pt x="189" y="563"/>
                  </a:cubicBezTo>
                  <a:cubicBezTo>
                    <a:pt x="176" y="563"/>
                    <a:pt x="166" y="555"/>
                    <a:pt x="162" y="543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28"/>
                    <a:pt x="1" y="19"/>
                    <a:pt x="6" y="12"/>
                  </a:cubicBezTo>
                  <a:cubicBezTo>
                    <a:pt x="12" y="5"/>
                    <a:pt x="20" y="0"/>
                    <a:pt x="29" y="0"/>
                  </a:cubicBezTo>
                  <a:cubicBezTo>
                    <a:pt x="995" y="0"/>
                    <a:pt x="995" y="0"/>
                    <a:pt x="995" y="0"/>
                  </a:cubicBezTo>
                  <a:cubicBezTo>
                    <a:pt x="1011" y="0"/>
                    <a:pt x="1023" y="13"/>
                    <a:pt x="1023" y="28"/>
                  </a:cubicBezTo>
                  <a:cubicBezTo>
                    <a:pt x="1023" y="44"/>
                    <a:pt x="1011" y="56"/>
                    <a:pt x="995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209" y="507"/>
                    <a:pt x="209" y="507"/>
                    <a:pt x="209" y="507"/>
                  </a:cubicBezTo>
                  <a:cubicBezTo>
                    <a:pt x="873" y="507"/>
                    <a:pt x="873" y="507"/>
                    <a:pt x="873" y="507"/>
                  </a:cubicBezTo>
                  <a:cubicBezTo>
                    <a:pt x="889" y="507"/>
                    <a:pt x="901" y="519"/>
                    <a:pt x="901" y="535"/>
                  </a:cubicBezTo>
                  <a:cubicBezTo>
                    <a:pt x="901" y="550"/>
                    <a:pt x="889" y="563"/>
                    <a:pt x="873" y="5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38"/>
            <p:cNvSpPr>
              <a:spLocks/>
            </p:cNvSpPr>
            <p:nvPr/>
          </p:nvSpPr>
          <p:spPr bwMode="auto">
            <a:xfrm>
              <a:off x="9998076" y="2209800"/>
              <a:ext cx="39688" cy="312738"/>
            </a:xfrm>
            <a:custGeom>
              <a:avLst/>
              <a:gdLst>
                <a:gd name="T0" fmla="*/ 28 w 56"/>
                <a:gd name="T1" fmla="*/ 436 h 436"/>
                <a:gd name="T2" fmla="*/ 0 w 56"/>
                <a:gd name="T3" fmla="*/ 408 h 436"/>
                <a:gd name="T4" fmla="*/ 0 w 56"/>
                <a:gd name="T5" fmla="*/ 28 h 436"/>
                <a:gd name="T6" fmla="*/ 28 w 56"/>
                <a:gd name="T7" fmla="*/ 0 h 436"/>
                <a:gd name="T8" fmla="*/ 56 w 56"/>
                <a:gd name="T9" fmla="*/ 28 h 436"/>
                <a:gd name="T10" fmla="*/ 56 w 56"/>
                <a:gd name="T11" fmla="*/ 408 h 436"/>
                <a:gd name="T12" fmla="*/ 28 w 56"/>
                <a:gd name="T13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6">
                  <a:moveTo>
                    <a:pt x="28" y="436"/>
                  </a:moveTo>
                  <a:cubicBezTo>
                    <a:pt x="13" y="436"/>
                    <a:pt x="0" y="423"/>
                    <a:pt x="0" y="40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4" y="0"/>
                    <a:pt x="56" y="13"/>
                    <a:pt x="56" y="28"/>
                  </a:cubicBezTo>
                  <a:cubicBezTo>
                    <a:pt x="56" y="408"/>
                    <a:pt x="56" y="408"/>
                    <a:pt x="56" y="408"/>
                  </a:cubicBezTo>
                  <a:cubicBezTo>
                    <a:pt x="56" y="423"/>
                    <a:pt x="44" y="436"/>
                    <a:pt x="28" y="4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39"/>
            <p:cNvSpPr>
              <a:spLocks/>
            </p:cNvSpPr>
            <p:nvPr/>
          </p:nvSpPr>
          <p:spPr bwMode="auto">
            <a:xfrm>
              <a:off x="9890126" y="2359025"/>
              <a:ext cx="257175" cy="163513"/>
            </a:xfrm>
            <a:custGeom>
              <a:avLst/>
              <a:gdLst>
                <a:gd name="T0" fmla="*/ 178 w 357"/>
                <a:gd name="T1" fmla="*/ 228 h 228"/>
                <a:gd name="T2" fmla="*/ 157 w 357"/>
                <a:gd name="T3" fmla="*/ 218 h 228"/>
                <a:gd name="T4" fmla="*/ 10 w 357"/>
                <a:gd name="T5" fmla="*/ 49 h 228"/>
                <a:gd name="T6" fmla="*/ 12 w 357"/>
                <a:gd name="T7" fmla="*/ 10 h 228"/>
                <a:gd name="T8" fmla="*/ 52 w 357"/>
                <a:gd name="T9" fmla="*/ 13 h 228"/>
                <a:gd name="T10" fmla="*/ 178 w 357"/>
                <a:gd name="T11" fmla="*/ 157 h 228"/>
                <a:gd name="T12" fmla="*/ 305 w 357"/>
                <a:gd name="T13" fmla="*/ 13 h 228"/>
                <a:gd name="T14" fmla="*/ 345 w 357"/>
                <a:gd name="T15" fmla="*/ 10 h 228"/>
                <a:gd name="T16" fmla="*/ 347 w 357"/>
                <a:gd name="T17" fmla="*/ 49 h 228"/>
                <a:gd name="T18" fmla="*/ 200 w 357"/>
                <a:gd name="T19" fmla="*/ 218 h 228"/>
                <a:gd name="T20" fmla="*/ 178 w 357"/>
                <a:gd name="T2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7" h="228">
                  <a:moveTo>
                    <a:pt x="178" y="228"/>
                  </a:moveTo>
                  <a:cubicBezTo>
                    <a:pt x="170" y="228"/>
                    <a:pt x="163" y="224"/>
                    <a:pt x="157" y="21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0" y="38"/>
                    <a:pt x="1" y="20"/>
                    <a:pt x="12" y="10"/>
                  </a:cubicBezTo>
                  <a:cubicBezTo>
                    <a:pt x="24" y="0"/>
                    <a:pt x="42" y="1"/>
                    <a:pt x="52" y="13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15" y="1"/>
                    <a:pt x="333" y="0"/>
                    <a:pt x="345" y="10"/>
                  </a:cubicBezTo>
                  <a:cubicBezTo>
                    <a:pt x="356" y="20"/>
                    <a:pt x="357" y="38"/>
                    <a:pt x="347" y="49"/>
                  </a:cubicBezTo>
                  <a:cubicBezTo>
                    <a:pt x="200" y="218"/>
                    <a:pt x="200" y="218"/>
                    <a:pt x="200" y="218"/>
                  </a:cubicBezTo>
                  <a:cubicBezTo>
                    <a:pt x="194" y="224"/>
                    <a:pt x="187" y="228"/>
                    <a:pt x="178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0" name="Freeform 99"/>
          <p:cNvSpPr>
            <a:spLocks noEditPoints="1"/>
          </p:cNvSpPr>
          <p:nvPr/>
        </p:nvSpPr>
        <p:spPr bwMode="auto">
          <a:xfrm>
            <a:off x="11433886" y="456720"/>
            <a:ext cx="341859" cy="289837"/>
          </a:xfrm>
          <a:custGeom>
            <a:avLst/>
            <a:gdLst>
              <a:gd name="T0" fmla="*/ 105 w 114"/>
              <a:gd name="T1" fmla="*/ 96 h 96"/>
              <a:gd name="T2" fmla="*/ 83 w 114"/>
              <a:gd name="T3" fmla="*/ 96 h 96"/>
              <a:gd name="T4" fmla="*/ 79 w 114"/>
              <a:gd name="T5" fmla="*/ 92 h 96"/>
              <a:gd name="T6" fmla="*/ 83 w 114"/>
              <a:gd name="T7" fmla="*/ 88 h 96"/>
              <a:gd name="T8" fmla="*/ 105 w 114"/>
              <a:gd name="T9" fmla="*/ 88 h 96"/>
              <a:gd name="T10" fmla="*/ 106 w 114"/>
              <a:gd name="T11" fmla="*/ 88 h 96"/>
              <a:gd name="T12" fmla="*/ 106 w 114"/>
              <a:gd name="T13" fmla="*/ 61 h 96"/>
              <a:gd name="T14" fmla="*/ 110 w 114"/>
              <a:gd name="T15" fmla="*/ 57 h 96"/>
              <a:gd name="T16" fmla="*/ 114 w 114"/>
              <a:gd name="T17" fmla="*/ 61 h 96"/>
              <a:gd name="T18" fmla="*/ 114 w 114"/>
              <a:gd name="T19" fmla="*/ 88 h 96"/>
              <a:gd name="T20" fmla="*/ 105 w 114"/>
              <a:gd name="T21" fmla="*/ 96 h 96"/>
              <a:gd name="T22" fmla="*/ 35 w 114"/>
              <a:gd name="T23" fmla="*/ 96 h 96"/>
              <a:gd name="T24" fmla="*/ 9 w 114"/>
              <a:gd name="T25" fmla="*/ 96 h 96"/>
              <a:gd name="T26" fmla="*/ 0 w 114"/>
              <a:gd name="T27" fmla="*/ 88 h 96"/>
              <a:gd name="T28" fmla="*/ 0 w 114"/>
              <a:gd name="T29" fmla="*/ 61 h 96"/>
              <a:gd name="T30" fmla="*/ 4 w 114"/>
              <a:gd name="T31" fmla="*/ 57 h 96"/>
              <a:gd name="T32" fmla="*/ 8 w 114"/>
              <a:gd name="T33" fmla="*/ 61 h 96"/>
              <a:gd name="T34" fmla="*/ 8 w 114"/>
              <a:gd name="T35" fmla="*/ 88 h 96"/>
              <a:gd name="T36" fmla="*/ 9 w 114"/>
              <a:gd name="T37" fmla="*/ 88 h 96"/>
              <a:gd name="T38" fmla="*/ 35 w 114"/>
              <a:gd name="T39" fmla="*/ 88 h 96"/>
              <a:gd name="T40" fmla="*/ 39 w 114"/>
              <a:gd name="T41" fmla="*/ 92 h 96"/>
              <a:gd name="T42" fmla="*/ 35 w 114"/>
              <a:gd name="T43" fmla="*/ 96 h 96"/>
              <a:gd name="T44" fmla="*/ 110 w 114"/>
              <a:gd name="T45" fmla="*/ 34 h 96"/>
              <a:gd name="T46" fmla="*/ 106 w 114"/>
              <a:gd name="T47" fmla="*/ 30 h 96"/>
              <a:gd name="T48" fmla="*/ 106 w 114"/>
              <a:gd name="T49" fmla="*/ 8 h 96"/>
              <a:gd name="T50" fmla="*/ 105 w 114"/>
              <a:gd name="T51" fmla="*/ 8 h 96"/>
              <a:gd name="T52" fmla="*/ 83 w 114"/>
              <a:gd name="T53" fmla="*/ 8 h 96"/>
              <a:gd name="T54" fmla="*/ 79 w 114"/>
              <a:gd name="T55" fmla="*/ 4 h 96"/>
              <a:gd name="T56" fmla="*/ 83 w 114"/>
              <a:gd name="T57" fmla="*/ 0 h 96"/>
              <a:gd name="T58" fmla="*/ 105 w 114"/>
              <a:gd name="T59" fmla="*/ 0 h 96"/>
              <a:gd name="T60" fmla="*/ 114 w 114"/>
              <a:gd name="T61" fmla="*/ 8 h 96"/>
              <a:gd name="T62" fmla="*/ 114 w 114"/>
              <a:gd name="T63" fmla="*/ 30 h 96"/>
              <a:gd name="T64" fmla="*/ 110 w 114"/>
              <a:gd name="T65" fmla="*/ 34 h 96"/>
              <a:gd name="T66" fmla="*/ 4 w 114"/>
              <a:gd name="T67" fmla="*/ 34 h 96"/>
              <a:gd name="T68" fmla="*/ 0 w 114"/>
              <a:gd name="T69" fmla="*/ 30 h 96"/>
              <a:gd name="T70" fmla="*/ 0 w 114"/>
              <a:gd name="T71" fmla="*/ 8 h 96"/>
              <a:gd name="T72" fmla="*/ 9 w 114"/>
              <a:gd name="T73" fmla="*/ 0 h 96"/>
              <a:gd name="T74" fmla="*/ 35 w 114"/>
              <a:gd name="T75" fmla="*/ 0 h 96"/>
              <a:gd name="T76" fmla="*/ 39 w 114"/>
              <a:gd name="T77" fmla="*/ 4 h 96"/>
              <a:gd name="T78" fmla="*/ 35 w 114"/>
              <a:gd name="T79" fmla="*/ 8 h 96"/>
              <a:gd name="T80" fmla="*/ 9 w 114"/>
              <a:gd name="T81" fmla="*/ 8 h 96"/>
              <a:gd name="T82" fmla="*/ 8 w 114"/>
              <a:gd name="T83" fmla="*/ 8 h 96"/>
              <a:gd name="T84" fmla="*/ 8 w 114"/>
              <a:gd name="T85" fmla="*/ 30 h 96"/>
              <a:gd name="T86" fmla="*/ 4 w 114"/>
              <a:gd name="T87" fmla="*/ 3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" h="96">
                <a:moveTo>
                  <a:pt x="105" y="96"/>
                </a:moveTo>
                <a:cubicBezTo>
                  <a:pt x="83" y="96"/>
                  <a:pt x="83" y="96"/>
                  <a:pt x="83" y="96"/>
                </a:cubicBezTo>
                <a:cubicBezTo>
                  <a:pt x="81" y="96"/>
                  <a:pt x="79" y="94"/>
                  <a:pt x="79" y="92"/>
                </a:cubicBezTo>
                <a:cubicBezTo>
                  <a:pt x="79" y="90"/>
                  <a:pt x="81" y="88"/>
                  <a:pt x="83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9"/>
                  <a:pt x="108" y="57"/>
                  <a:pt x="110" y="57"/>
                </a:cubicBezTo>
                <a:cubicBezTo>
                  <a:pt x="112" y="57"/>
                  <a:pt x="114" y="59"/>
                  <a:pt x="114" y="61"/>
                </a:cubicBezTo>
                <a:cubicBezTo>
                  <a:pt x="114" y="88"/>
                  <a:pt x="114" y="88"/>
                  <a:pt x="114" y="88"/>
                </a:cubicBezTo>
                <a:cubicBezTo>
                  <a:pt x="114" y="92"/>
                  <a:pt x="110" y="96"/>
                  <a:pt x="105" y="96"/>
                </a:cubicBezTo>
                <a:close/>
                <a:moveTo>
                  <a:pt x="35" y="96"/>
                </a:move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2"/>
                  <a:pt x="0" y="88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59"/>
                  <a:pt x="2" y="57"/>
                  <a:pt x="4" y="57"/>
                </a:cubicBezTo>
                <a:cubicBezTo>
                  <a:pt x="6" y="57"/>
                  <a:pt x="8" y="59"/>
                  <a:pt x="8" y="61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9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7" y="88"/>
                  <a:pt x="39" y="90"/>
                  <a:pt x="39" y="92"/>
                </a:cubicBezTo>
                <a:cubicBezTo>
                  <a:pt x="39" y="94"/>
                  <a:pt x="37" y="96"/>
                  <a:pt x="35" y="96"/>
                </a:cubicBezTo>
                <a:close/>
                <a:moveTo>
                  <a:pt x="110" y="34"/>
                </a:moveTo>
                <a:cubicBezTo>
                  <a:pt x="108" y="34"/>
                  <a:pt x="106" y="33"/>
                  <a:pt x="106" y="30"/>
                </a:cubicBezTo>
                <a:cubicBezTo>
                  <a:pt x="106" y="8"/>
                  <a:pt x="106" y="8"/>
                  <a:pt x="106" y="8"/>
                </a:cubicBezTo>
                <a:cubicBezTo>
                  <a:pt x="106" y="8"/>
                  <a:pt x="106" y="8"/>
                  <a:pt x="105" y="8"/>
                </a:cubicBezTo>
                <a:cubicBezTo>
                  <a:pt x="83" y="8"/>
                  <a:pt x="83" y="8"/>
                  <a:pt x="83" y="8"/>
                </a:cubicBezTo>
                <a:cubicBezTo>
                  <a:pt x="81" y="8"/>
                  <a:pt x="79" y="6"/>
                  <a:pt x="79" y="4"/>
                </a:cubicBezTo>
                <a:cubicBezTo>
                  <a:pt x="79" y="2"/>
                  <a:pt x="81" y="0"/>
                  <a:pt x="83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10" y="0"/>
                  <a:pt x="114" y="4"/>
                  <a:pt x="114" y="8"/>
                </a:cubicBezTo>
                <a:cubicBezTo>
                  <a:pt x="114" y="30"/>
                  <a:pt x="114" y="30"/>
                  <a:pt x="114" y="30"/>
                </a:cubicBezTo>
                <a:cubicBezTo>
                  <a:pt x="114" y="33"/>
                  <a:pt x="112" y="34"/>
                  <a:pt x="110" y="34"/>
                </a:cubicBezTo>
                <a:close/>
                <a:moveTo>
                  <a:pt x="4" y="34"/>
                </a:moveTo>
                <a:cubicBezTo>
                  <a:pt x="2" y="34"/>
                  <a:pt x="0" y="33"/>
                  <a:pt x="0" y="30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39" y="2"/>
                  <a:pt x="39" y="4"/>
                </a:cubicBezTo>
                <a:cubicBezTo>
                  <a:pt x="39" y="6"/>
                  <a:pt x="37" y="8"/>
                  <a:pt x="35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3"/>
                  <a:pt x="6" y="34"/>
                  <a:pt x="4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01" name="Group 100"/>
          <p:cNvGrpSpPr/>
          <p:nvPr/>
        </p:nvGrpSpPr>
        <p:grpSpPr>
          <a:xfrm rot="5400000">
            <a:off x="5422051" y="2960346"/>
            <a:ext cx="386897" cy="385644"/>
            <a:chOff x="5853113" y="3184525"/>
            <a:chExt cx="490538" cy="488950"/>
          </a:xfrm>
          <a:solidFill>
            <a:schemeClr val="tx1"/>
          </a:solidFill>
        </p:grpSpPr>
        <p:sp>
          <p:nvSpPr>
            <p:cNvPr id="102" name="Freeform 25"/>
            <p:cNvSpPr>
              <a:spLocks noEditPoints="1"/>
            </p:cNvSpPr>
            <p:nvPr/>
          </p:nvSpPr>
          <p:spPr bwMode="auto">
            <a:xfrm>
              <a:off x="5853113" y="3184525"/>
              <a:ext cx="152400" cy="488950"/>
            </a:xfrm>
            <a:custGeom>
              <a:avLst/>
              <a:gdLst>
                <a:gd name="T0" fmla="*/ 32 w 40"/>
                <a:gd name="T1" fmla="*/ 24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24 h 128"/>
                <a:gd name="T10" fmla="*/ 0 w 40"/>
                <a:gd name="T11" fmla="*/ 40 h 128"/>
                <a:gd name="T12" fmla="*/ 8 w 40"/>
                <a:gd name="T13" fmla="*/ 56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56 h 128"/>
                <a:gd name="T22" fmla="*/ 40 w 40"/>
                <a:gd name="T23" fmla="*/ 40 h 128"/>
                <a:gd name="T24" fmla="*/ 32 w 40"/>
                <a:gd name="T25" fmla="*/ 24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20 h 128"/>
                <a:gd name="T34" fmla="*/ 20 w 40"/>
                <a:gd name="T35" fmla="*/ 20 h 128"/>
                <a:gd name="T36" fmla="*/ 16 w 40"/>
                <a:gd name="T37" fmla="*/ 20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60 h 128"/>
                <a:gd name="T48" fmla="*/ 20 w 40"/>
                <a:gd name="T49" fmla="*/ 60 h 128"/>
                <a:gd name="T50" fmla="*/ 24 w 40"/>
                <a:gd name="T51" fmla="*/ 60 h 128"/>
                <a:gd name="T52" fmla="*/ 24 w 40"/>
                <a:gd name="T53" fmla="*/ 116 h 128"/>
                <a:gd name="T54" fmla="*/ 31 w 40"/>
                <a:gd name="T55" fmla="*/ 43 h 128"/>
                <a:gd name="T56" fmla="*/ 31 w 40"/>
                <a:gd name="T57" fmla="*/ 44 h 128"/>
                <a:gd name="T58" fmla="*/ 30 w 40"/>
                <a:gd name="T59" fmla="*/ 47 h 128"/>
                <a:gd name="T60" fmla="*/ 30 w 40"/>
                <a:gd name="T61" fmla="*/ 47 h 128"/>
                <a:gd name="T62" fmla="*/ 27 w 40"/>
                <a:gd name="T63" fmla="*/ 50 h 128"/>
                <a:gd name="T64" fmla="*/ 27 w 40"/>
                <a:gd name="T65" fmla="*/ 50 h 128"/>
                <a:gd name="T66" fmla="*/ 24 w 40"/>
                <a:gd name="T67" fmla="*/ 51 h 128"/>
                <a:gd name="T68" fmla="*/ 20 w 40"/>
                <a:gd name="T69" fmla="*/ 52 h 128"/>
                <a:gd name="T70" fmla="*/ 16 w 40"/>
                <a:gd name="T71" fmla="*/ 51 h 128"/>
                <a:gd name="T72" fmla="*/ 13 w 40"/>
                <a:gd name="T73" fmla="*/ 50 h 128"/>
                <a:gd name="T74" fmla="*/ 13 w 40"/>
                <a:gd name="T75" fmla="*/ 50 h 128"/>
                <a:gd name="T76" fmla="*/ 10 w 40"/>
                <a:gd name="T77" fmla="*/ 47 h 128"/>
                <a:gd name="T78" fmla="*/ 10 w 40"/>
                <a:gd name="T79" fmla="*/ 47 h 128"/>
                <a:gd name="T80" fmla="*/ 9 w 40"/>
                <a:gd name="T81" fmla="*/ 44 h 128"/>
                <a:gd name="T82" fmla="*/ 9 w 40"/>
                <a:gd name="T83" fmla="*/ 43 h 128"/>
                <a:gd name="T84" fmla="*/ 8 w 40"/>
                <a:gd name="T85" fmla="*/ 40 h 128"/>
                <a:gd name="T86" fmla="*/ 9 w 40"/>
                <a:gd name="T87" fmla="*/ 37 h 128"/>
                <a:gd name="T88" fmla="*/ 9 w 40"/>
                <a:gd name="T89" fmla="*/ 36 h 128"/>
                <a:gd name="T90" fmla="*/ 10 w 40"/>
                <a:gd name="T91" fmla="*/ 33 h 128"/>
                <a:gd name="T92" fmla="*/ 10 w 40"/>
                <a:gd name="T93" fmla="*/ 33 h 128"/>
                <a:gd name="T94" fmla="*/ 13 w 40"/>
                <a:gd name="T95" fmla="*/ 30 h 128"/>
                <a:gd name="T96" fmla="*/ 13 w 40"/>
                <a:gd name="T97" fmla="*/ 30 h 128"/>
                <a:gd name="T98" fmla="*/ 16 w 40"/>
                <a:gd name="T99" fmla="*/ 29 h 128"/>
                <a:gd name="T100" fmla="*/ 20 w 40"/>
                <a:gd name="T101" fmla="*/ 28 h 128"/>
                <a:gd name="T102" fmla="*/ 24 w 40"/>
                <a:gd name="T103" fmla="*/ 29 h 128"/>
                <a:gd name="T104" fmla="*/ 27 w 40"/>
                <a:gd name="T105" fmla="*/ 30 h 128"/>
                <a:gd name="T106" fmla="*/ 27 w 40"/>
                <a:gd name="T107" fmla="*/ 30 h 128"/>
                <a:gd name="T108" fmla="*/ 30 w 40"/>
                <a:gd name="T109" fmla="*/ 33 h 128"/>
                <a:gd name="T110" fmla="*/ 30 w 40"/>
                <a:gd name="T111" fmla="*/ 33 h 128"/>
                <a:gd name="T112" fmla="*/ 31 w 40"/>
                <a:gd name="T113" fmla="*/ 36 h 128"/>
                <a:gd name="T114" fmla="*/ 31 w 40"/>
                <a:gd name="T115" fmla="*/ 37 h 128"/>
                <a:gd name="T116" fmla="*/ 32 w 40"/>
                <a:gd name="T117" fmla="*/ 40 h 128"/>
                <a:gd name="T118" fmla="*/ 31 w 40"/>
                <a:gd name="T119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24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8"/>
                    <a:pt x="0" y="33"/>
                    <a:pt x="0" y="40"/>
                  </a:cubicBezTo>
                  <a:cubicBezTo>
                    <a:pt x="0" y="47"/>
                    <a:pt x="3" y="52"/>
                    <a:pt x="8" y="5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7" y="52"/>
                    <a:pt x="40" y="47"/>
                    <a:pt x="40" y="40"/>
                  </a:cubicBezTo>
                  <a:cubicBezTo>
                    <a:pt x="40" y="33"/>
                    <a:pt x="37" y="28"/>
                    <a:pt x="32" y="24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19" y="20"/>
                    <a:pt x="17" y="20"/>
                    <a:pt x="16" y="20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9" y="60"/>
                    <a:pt x="20" y="60"/>
                  </a:cubicBezTo>
                  <a:cubicBezTo>
                    <a:pt x="21" y="60"/>
                    <a:pt x="23" y="60"/>
                    <a:pt x="24" y="60"/>
                  </a:cubicBezTo>
                  <a:lnTo>
                    <a:pt x="24" y="116"/>
                  </a:lnTo>
                  <a:close/>
                  <a:moveTo>
                    <a:pt x="31" y="43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5" y="51"/>
                    <a:pt x="24" y="51"/>
                  </a:cubicBezTo>
                  <a:cubicBezTo>
                    <a:pt x="23" y="52"/>
                    <a:pt x="21" y="52"/>
                    <a:pt x="20" y="52"/>
                  </a:cubicBezTo>
                  <a:cubicBezTo>
                    <a:pt x="19" y="52"/>
                    <a:pt x="17" y="52"/>
                    <a:pt x="16" y="51"/>
                  </a:cubicBezTo>
                  <a:cubicBezTo>
                    <a:pt x="15" y="51"/>
                    <a:pt x="14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39"/>
                    <a:pt x="8" y="38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5" y="29"/>
                    <a:pt x="16" y="29"/>
                  </a:cubicBezTo>
                  <a:cubicBezTo>
                    <a:pt x="17" y="28"/>
                    <a:pt x="19" y="28"/>
                    <a:pt x="20" y="28"/>
                  </a:cubicBezTo>
                  <a:cubicBezTo>
                    <a:pt x="21" y="28"/>
                    <a:pt x="23" y="28"/>
                    <a:pt x="24" y="29"/>
                  </a:cubicBezTo>
                  <a:cubicBezTo>
                    <a:pt x="25" y="29"/>
                    <a:pt x="26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1"/>
                    <a:pt x="29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1" y="35"/>
                    <a:pt x="31" y="36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2" y="38"/>
                    <a:pt x="32" y="39"/>
                    <a:pt x="32" y="40"/>
                  </a:cubicBezTo>
                  <a:cubicBezTo>
                    <a:pt x="32" y="41"/>
                    <a:pt x="32" y="42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26"/>
            <p:cNvSpPr>
              <a:spLocks noEditPoints="1"/>
            </p:cNvSpPr>
            <p:nvPr/>
          </p:nvSpPr>
          <p:spPr bwMode="auto">
            <a:xfrm>
              <a:off x="6189663" y="3184525"/>
              <a:ext cx="153988" cy="488950"/>
            </a:xfrm>
            <a:custGeom>
              <a:avLst/>
              <a:gdLst>
                <a:gd name="T0" fmla="*/ 32 w 40"/>
                <a:gd name="T1" fmla="*/ 24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24 h 128"/>
                <a:gd name="T10" fmla="*/ 0 w 40"/>
                <a:gd name="T11" fmla="*/ 40 h 128"/>
                <a:gd name="T12" fmla="*/ 8 w 40"/>
                <a:gd name="T13" fmla="*/ 56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56 h 128"/>
                <a:gd name="T22" fmla="*/ 40 w 40"/>
                <a:gd name="T23" fmla="*/ 40 h 128"/>
                <a:gd name="T24" fmla="*/ 32 w 40"/>
                <a:gd name="T25" fmla="*/ 24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20 h 128"/>
                <a:gd name="T34" fmla="*/ 20 w 40"/>
                <a:gd name="T35" fmla="*/ 20 h 128"/>
                <a:gd name="T36" fmla="*/ 16 w 40"/>
                <a:gd name="T37" fmla="*/ 20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60 h 128"/>
                <a:gd name="T48" fmla="*/ 20 w 40"/>
                <a:gd name="T49" fmla="*/ 60 h 128"/>
                <a:gd name="T50" fmla="*/ 24 w 40"/>
                <a:gd name="T51" fmla="*/ 60 h 128"/>
                <a:gd name="T52" fmla="*/ 24 w 40"/>
                <a:gd name="T53" fmla="*/ 116 h 128"/>
                <a:gd name="T54" fmla="*/ 31 w 40"/>
                <a:gd name="T55" fmla="*/ 43 h 128"/>
                <a:gd name="T56" fmla="*/ 31 w 40"/>
                <a:gd name="T57" fmla="*/ 44 h 128"/>
                <a:gd name="T58" fmla="*/ 30 w 40"/>
                <a:gd name="T59" fmla="*/ 47 h 128"/>
                <a:gd name="T60" fmla="*/ 30 w 40"/>
                <a:gd name="T61" fmla="*/ 47 h 128"/>
                <a:gd name="T62" fmla="*/ 27 w 40"/>
                <a:gd name="T63" fmla="*/ 50 h 128"/>
                <a:gd name="T64" fmla="*/ 27 w 40"/>
                <a:gd name="T65" fmla="*/ 50 h 128"/>
                <a:gd name="T66" fmla="*/ 24 w 40"/>
                <a:gd name="T67" fmla="*/ 51 h 128"/>
                <a:gd name="T68" fmla="*/ 20 w 40"/>
                <a:gd name="T69" fmla="*/ 52 h 128"/>
                <a:gd name="T70" fmla="*/ 16 w 40"/>
                <a:gd name="T71" fmla="*/ 51 h 128"/>
                <a:gd name="T72" fmla="*/ 13 w 40"/>
                <a:gd name="T73" fmla="*/ 50 h 128"/>
                <a:gd name="T74" fmla="*/ 13 w 40"/>
                <a:gd name="T75" fmla="*/ 50 h 128"/>
                <a:gd name="T76" fmla="*/ 10 w 40"/>
                <a:gd name="T77" fmla="*/ 47 h 128"/>
                <a:gd name="T78" fmla="*/ 10 w 40"/>
                <a:gd name="T79" fmla="*/ 47 h 128"/>
                <a:gd name="T80" fmla="*/ 9 w 40"/>
                <a:gd name="T81" fmla="*/ 44 h 128"/>
                <a:gd name="T82" fmla="*/ 9 w 40"/>
                <a:gd name="T83" fmla="*/ 43 h 128"/>
                <a:gd name="T84" fmla="*/ 8 w 40"/>
                <a:gd name="T85" fmla="*/ 40 h 128"/>
                <a:gd name="T86" fmla="*/ 9 w 40"/>
                <a:gd name="T87" fmla="*/ 37 h 128"/>
                <a:gd name="T88" fmla="*/ 9 w 40"/>
                <a:gd name="T89" fmla="*/ 36 h 128"/>
                <a:gd name="T90" fmla="*/ 10 w 40"/>
                <a:gd name="T91" fmla="*/ 33 h 128"/>
                <a:gd name="T92" fmla="*/ 10 w 40"/>
                <a:gd name="T93" fmla="*/ 33 h 128"/>
                <a:gd name="T94" fmla="*/ 13 w 40"/>
                <a:gd name="T95" fmla="*/ 30 h 128"/>
                <a:gd name="T96" fmla="*/ 13 w 40"/>
                <a:gd name="T97" fmla="*/ 30 h 128"/>
                <a:gd name="T98" fmla="*/ 16 w 40"/>
                <a:gd name="T99" fmla="*/ 29 h 128"/>
                <a:gd name="T100" fmla="*/ 20 w 40"/>
                <a:gd name="T101" fmla="*/ 28 h 128"/>
                <a:gd name="T102" fmla="*/ 24 w 40"/>
                <a:gd name="T103" fmla="*/ 29 h 128"/>
                <a:gd name="T104" fmla="*/ 27 w 40"/>
                <a:gd name="T105" fmla="*/ 30 h 128"/>
                <a:gd name="T106" fmla="*/ 27 w 40"/>
                <a:gd name="T107" fmla="*/ 30 h 128"/>
                <a:gd name="T108" fmla="*/ 30 w 40"/>
                <a:gd name="T109" fmla="*/ 33 h 128"/>
                <a:gd name="T110" fmla="*/ 30 w 40"/>
                <a:gd name="T111" fmla="*/ 33 h 128"/>
                <a:gd name="T112" fmla="*/ 31 w 40"/>
                <a:gd name="T113" fmla="*/ 36 h 128"/>
                <a:gd name="T114" fmla="*/ 31 w 40"/>
                <a:gd name="T115" fmla="*/ 37 h 128"/>
                <a:gd name="T116" fmla="*/ 32 w 40"/>
                <a:gd name="T117" fmla="*/ 40 h 128"/>
                <a:gd name="T118" fmla="*/ 31 w 40"/>
                <a:gd name="T119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24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8"/>
                    <a:pt x="0" y="33"/>
                    <a:pt x="0" y="40"/>
                  </a:cubicBezTo>
                  <a:cubicBezTo>
                    <a:pt x="0" y="47"/>
                    <a:pt x="3" y="52"/>
                    <a:pt x="8" y="5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7" y="52"/>
                    <a:pt x="40" y="47"/>
                    <a:pt x="40" y="40"/>
                  </a:cubicBezTo>
                  <a:cubicBezTo>
                    <a:pt x="40" y="33"/>
                    <a:pt x="37" y="28"/>
                    <a:pt x="32" y="24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19" y="20"/>
                    <a:pt x="17" y="20"/>
                    <a:pt x="16" y="20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9" y="60"/>
                    <a:pt x="20" y="60"/>
                  </a:cubicBezTo>
                  <a:cubicBezTo>
                    <a:pt x="21" y="60"/>
                    <a:pt x="23" y="60"/>
                    <a:pt x="24" y="60"/>
                  </a:cubicBezTo>
                  <a:lnTo>
                    <a:pt x="24" y="116"/>
                  </a:lnTo>
                  <a:close/>
                  <a:moveTo>
                    <a:pt x="31" y="43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5" y="51"/>
                    <a:pt x="24" y="51"/>
                  </a:cubicBezTo>
                  <a:cubicBezTo>
                    <a:pt x="23" y="52"/>
                    <a:pt x="21" y="52"/>
                    <a:pt x="20" y="52"/>
                  </a:cubicBezTo>
                  <a:cubicBezTo>
                    <a:pt x="19" y="52"/>
                    <a:pt x="17" y="52"/>
                    <a:pt x="16" y="51"/>
                  </a:cubicBezTo>
                  <a:cubicBezTo>
                    <a:pt x="15" y="51"/>
                    <a:pt x="14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39"/>
                    <a:pt x="8" y="38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5" y="29"/>
                    <a:pt x="16" y="29"/>
                  </a:cubicBezTo>
                  <a:cubicBezTo>
                    <a:pt x="17" y="28"/>
                    <a:pt x="19" y="28"/>
                    <a:pt x="20" y="28"/>
                  </a:cubicBezTo>
                  <a:cubicBezTo>
                    <a:pt x="21" y="28"/>
                    <a:pt x="23" y="28"/>
                    <a:pt x="24" y="29"/>
                  </a:cubicBezTo>
                  <a:cubicBezTo>
                    <a:pt x="25" y="29"/>
                    <a:pt x="26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1"/>
                    <a:pt x="29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1" y="35"/>
                    <a:pt x="31" y="36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2" y="38"/>
                    <a:pt x="32" y="39"/>
                    <a:pt x="32" y="40"/>
                  </a:cubicBezTo>
                  <a:cubicBezTo>
                    <a:pt x="32" y="41"/>
                    <a:pt x="32" y="42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27"/>
            <p:cNvSpPr>
              <a:spLocks noEditPoints="1"/>
            </p:cNvSpPr>
            <p:nvPr/>
          </p:nvSpPr>
          <p:spPr bwMode="auto">
            <a:xfrm>
              <a:off x="6021388" y="3184525"/>
              <a:ext cx="153988" cy="488950"/>
            </a:xfrm>
            <a:custGeom>
              <a:avLst/>
              <a:gdLst>
                <a:gd name="T0" fmla="*/ 32 w 40"/>
                <a:gd name="T1" fmla="*/ 72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72 h 128"/>
                <a:gd name="T10" fmla="*/ 0 w 40"/>
                <a:gd name="T11" fmla="*/ 88 h 128"/>
                <a:gd name="T12" fmla="*/ 8 w 40"/>
                <a:gd name="T13" fmla="*/ 104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104 h 128"/>
                <a:gd name="T22" fmla="*/ 40 w 40"/>
                <a:gd name="T23" fmla="*/ 88 h 128"/>
                <a:gd name="T24" fmla="*/ 32 w 40"/>
                <a:gd name="T25" fmla="*/ 72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68 h 128"/>
                <a:gd name="T34" fmla="*/ 20 w 40"/>
                <a:gd name="T35" fmla="*/ 68 h 128"/>
                <a:gd name="T36" fmla="*/ 16 w 40"/>
                <a:gd name="T37" fmla="*/ 68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108 h 128"/>
                <a:gd name="T48" fmla="*/ 20 w 40"/>
                <a:gd name="T49" fmla="*/ 108 h 128"/>
                <a:gd name="T50" fmla="*/ 24 w 40"/>
                <a:gd name="T51" fmla="*/ 108 h 128"/>
                <a:gd name="T52" fmla="*/ 24 w 40"/>
                <a:gd name="T53" fmla="*/ 116 h 128"/>
                <a:gd name="T54" fmla="*/ 31 w 40"/>
                <a:gd name="T55" fmla="*/ 91 h 128"/>
                <a:gd name="T56" fmla="*/ 31 w 40"/>
                <a:gd name="T57" fmla="*/ 92 h 128"/>
                <a:gd name="T58" fmla="*/ 30 w 40"/>
                <a:gd name="T59" fmla="*/ 95 h 128"/>
                <a:gd name="T60" fmla="*/ 30 w 40"/>
                <a:gd name="T61" fmla="*/ 95 h 128"/>
                <a:gd name="T62" fmla="*/ 27 w 40"/>
                <a:gd name="T63" fmla="*/ 98 h 128"/>
                <a:gd name="T64" fmla="*/ 27 w 40"/>
                <a:gd name="T65" fmla="*/ 98 h 128"/>
                <a:gd name="T66" fmla="*/ 24 w 40"/>
                <a:gd name="T67" fmla="*/ 99 h 128"/>
                <a:gd name="T68" fmla="*/ 20 w 40"/>
                <a:gd name="T69" fmla="*/ 100 h 128"/>
                <a:gd name="T70" fmla="*/ 16 w 40"/>
                <a:gd name="T71" fmla="*/ 99 h 128"/>
                <a:gd name="T72" fmla="*/ 13 w 40"/>
                <a:gd name="T73" fmla="*/ 98 h 128"/>
                <a:gd name="T74" fmla="*/ 13 w 40"/>
                <a:gd name="T75" fmla="*/ 98 h 128"/>
                <a:gd name="T76" fmla="*/ 10 w 40"/>
                <a:gd name="T77" fmla="*/ 95 h 128"/>
                <a:gd name="T78" fmla="*/ 10 w 40"/>
                <a:gd name="T79" fmla="*/ 95 h 128"/>
                <a:gd name="T80" fmla="*/ 9 w 40"/>
                <a:gd name="T81" fmla="*/ 92 h 128"/>
                <a:gd name="T82" fmla="*/ 9 w 40"/>
                <a:gd name="T83" fmla="*/ 91 h 128"/>
                <a:gd name="T84" fmla="*/ 8 w 40"/>
                <a:gd name="T85" fmla="*/ 88 h 128"/>
                <a:gd name="T86" fmla="*/ 9 w 40"/>
                <a:gd name="T87" fmla="*/ 85 h 128"/>
                <a:gd name="T88" fmla="*/ 9 w 40"/>
                <a:gd name="T89" fmla="*/ 84 h 128"/>
                <a:gd name="T90" fmla="*/ 10 w 40"/>
                <a:gd name="T91" fmla="*/ 81 h 128"/>
                <a:gd name="T92" fmla="*/ 10 w 40"/>
                <a:gd name="T93" fmla="*/ 81 h 128"/>
                <a:gd name="T94" fmla="*/ 13 w 40"/>
                <a:gd name="T95" fmla="*/ 78 h 128"/>
                <a:gd name="T96" fmla="*/ 13 w 40"/>
                <a:gd name="T97" fmla="*/ 78 h 128"/>
                <a:gd name="T98" fmla="*/ 16 w 40"/>
                <a:gd name="T99" fmla="*/ 77 h 128"/>
                <a:gd name="T100" fmla="*/ 20 w 40"/>
                <a:gd name="T101" fmla="*/ 76 h 128"/>
                <a:gd name="T102" fmla="*/ 24 w 40"/>
                <a:gd name="T103" fmla="*/ 77 h 128"/>
                <a:gd name="T104" fmla="*/ 27 w 40"/>
                <a:gd name="T105" fmla="*/ 78 h 128"/>
                <a:gd name="T106" fmla="*/ 27 w 40"/>
                <a:gd name="T107" fmla="*/ 78 h 128"/>
                <a:gd name="T108" fmla="*/ 30 w 40"/>
                <a:gd name="T109" fmla="*/ 81 h 128"/>
                <a:gd name="T110" fmla="*/ 30 w 40"/>
                <a:gd name="T111" fmla="*/ 81 h 128"/>
                <a:gd name="T112" fmla="*/ 31 w 40"/>
                <a:gd name="T113" fmla="*/ 84 h 128"/>
                <a:gd name="T114" fmla="*/ 31 w 40"/>
                <a:gd name="T115" fmla="*/ 85 h 128"/>
                <a:gd name="T116" fmla="*/ 32 w 40"/>
                <a:gd name="T117" fmla="*/ 88 h 128"/>
                <a:gd name="T118" fmla="*/ 31 w 40"/>
                <a:gd name="T119" fmla="*/ 9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7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" y="76"/>
                    <a:pt x="0" y="81"/>
                    <a:pt x="0" y="88"/>
                  </a:cubicBezTo>
                  <a:cubicBezTo>
                    <a:pt x="0" y="95"/>
                    <a:pt x="3" y="100"/>
                    <a:pt x="8" y="104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7" y="100"/>
                    <a:pt x="40" y="95"/>
                    <a:pt x="40" y="88"/>
                  </a:cubicBezTo>
                  <a:cubicBezTo>
                    <a:pt x="40" y="81"/>
                    <a:pt x="37" y="76"/>
                    <a:pt x="32" y="72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1" y="68"/>
                    <a:pt x="20" y="68"/>
                  </a:cubicBezTo>
                  <a:cubicBezTo>
                    <a:pt x="19" y="68"/>
                    <a:pt x="17" y="68"/>
                    <a:pt x="16" y="68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7" y="108"/>
                    <a:pt x="19" y="108"/>
                    <a:pt x="20" y="108"/>
                  </a:cubicBezTo>
                  <a:cubicBezTo>
                    <a:pt x="21" y="108"/>
                    <a:pt x="23" y="108"/>
                    <a:pt x="24" y="108"/>
                  </a:cubicBezTo>
                  <a:lnTo>
                    <a:pt x="24" y="116"/>
                  </a:lnTo>
                  <a:close/>
                  <a:moveTo>
                    <a:pt x="31" y="91"/>
                  </a:move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0" y="94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6"/>
                    <a:pt x="28" y="97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6" y="98"/>
                    <a:pt x="25" y="99"/>
                    <a:pt x="24" y="99"/>
                  </a:cubicBezTo>
                  <a:cubicBezTo>
                    <a:pt x="23" y="100"/>
                    <a:pt x="21" y="100"/>
                    <a:pt x="20" y="100"/>
                  </a:cubicBezTo>
                  <a:cubicBezTo>
                    <a:pt x="19" y="100"/>
                    <a:pt x="17" y="100"/>
                    <a:pt x="16" y="99"/>
                  </a:cubicBezTo>
                  <a:cubicBezTo>
                    <a:pt x="15" y="99"/>
                    <a:pt x="14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97"/>
                    <a:pt x="11" y="96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9" y="92"/>
                  </a:cubicBezTo>
                  <a:cubicBezTo>
                    <a:pt x="9" y="92"/>
                    <a:pt x="9" y="92"/>
                    <a:pt x="9" y="91"/>
                  </a:cubicBezTo>
                  <a:cubicBezTo>
                    <a:pt x="8" y="90"/>
                    <a:pt x="8" y="89"/>
                    <a:pt x="8" y="88"/>
                  </a:cubicBezTo>
                  <a:cubicBezTo>
                    <a:pt x="8" y="87"/>
                    <a:pt x="8" y="86"/>
                    <a:pt x="9" y="85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3"/>
                    <a:pt x="10" y="82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1" y="80"/>
                    <a:pt x="12" y="79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8"/>
                    <a:pt x="15" y="77"/>
                    <a:pt x="16" y="77"/>
                  </a:cubicBezTo>
                  <a:cubicBezTo>
                    <a:pt x="17" y="76"/>
                    <a:pt x="19" y="76"/>
                    <a:pt x="20" y="76"/>
                  </a:cubicBezTo>
                  <a:cubicBezTo>
                    <a:pt x="21" y="76"/>
                    <a:pt x="23" y="76"/>
                    <a:pt x="24" y="77"/>
                  </a:cubicBezTo>
                  <a:cubicBezTo>
                    <a:pt x="25" y="77"/>
                    <a:pt x="26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8" y="79"/>
                    <a:pt x="29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1" y="83"/>
                    <a:pt x="31" y="84"/>
                  </a:cubicBezTo>
                  <a:cubicBezTo>
                    <a:pt x="31" y="84"/>
                    <a:pt x="31" y="84"/>
                    <a:pt x="31" y="85"/>
                  </a:cubicBezTo>
                  <a:cubicBezTo>
                    <a:pt x="32" y="86"/>
                    <a:pt x="32" y="87"/>
                    <a:pt x="32" y="88"/>
                  </a:cubicBezTo>
                  <a:cubicBezTo>
                    <a:pt x="32" y="89"/>
                    <a:pt x="32" y="90"/>
                    <a:pt x="31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8636578" y="435566"/>
            <a:ext cx="332146" cy="332144"/>
            <a:chOff x="6862762" y="4171951"/>
            <a:chExt cx="371476" cy="371474"/>
          </a:xfrm>
          <a:solidFill>
            <a:schemeClr val="tx1"/>
          </a:solidFill>
        </p:grpSpPr>
        <p:sp>
          <p:nvSpPr>
            <p:cNvPr id="106" name="Freeform 35"/>
            <p:cNvSpPr>
              <a:spLocks/>
            </p:cNvSpPr>
            <p:nvPr/>
          </p:nvSpPr>
          <p:spPr bwMode="auto">
            <a:xfrm>
              <a:off x="6862762" y="4208463"/>
              <a:ext cx="165100" cy="334962"/>
            </a:xfrm>
            <a:custGeom>
              <a:avLst/>
              <a:gdLst>
                <a:gd name="T0" fmla="*/ 102 w 108"/>
                <a:gd name="T1" fmla="*/ 220 h 220"/>
                <a:gd name="T2" fmla="*/ 27 w 108"/>
                <a:gd name="T3" fmla="*/ 220 h 220"/>
                <a:gd name="T4" fmla="*/ 0 w 108"/>
                <a:gd name="T5" fmla="*/ 194 h 220"/>
                <a:gd name="T6" fmla="*/ 0 w 108"/>
                <a:gd name="T7" fmla="*/ 6 h 220"/>
                <a:gd name="T8" fmla="*/ 6 w 108"/>
                <a:gd name="T9" fmla="*/ 0 h 220"/>
                <a:gd name="T10" fmla="*/ 12 w 108"/>
                <a:gd name="T11" fmla="*/ 6 h 220"/>
                <a:gd name="T12" fmla="*/ 12 w 108"/>
                <a:gd name="T13" fmla="*/ 194 h 220"/>
                <a:gd name="T14" fmla="*/ 27 w 108"/>
                <a:gd name="T15" fmla="*/ 208 h 220"/>
                <a:gd name="T16" fmla="*/ 102 w 108"/>
                <a:gd name="T17" fmla="*/ 208 h 220"/>
                <a:gd name="T18" fmla="*/ 108 w 108"/>
                <a:gd name="T19" fmla="*/ 214 h 220"/>
                <a:gd name="T20" fmla="*/ 102 w 108"/>
                <a:gd name="T21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20">
                  <a:moveTo>
                    <a:pt x="102" y="220"/>
                  </a:moveTo>
                  <a:cubicBezTo>
                    <a:pt x="27" y="220"/>
                    <a:pt x="27" y="220"/>
                    <a:pt x="27" y="220"/>
                  </a:cubicBezTo>
                  <a:cubicBezTo>
                    <a:pt x="12" y="220"/>
                    <a:pt x="0" y="209"/>
                    <a:pt x="0" y="19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194"/>
                    <a:pt x="12" y="194"/>
                    <a:pt x="12" y="194"/>
                  </a:cubicBezTo>
                  <a:cubicBezTo>
                    <a:pt x="12" y="202"/>
                    <a:pt x="19" y="208"/>
                    <a:pt x="27" y="208"/>
                  </a:cubicBezTo>
                  <a:cubicBezTo>
                    <a:pt x="102" y="208"/>
                    <a:pt x="102" y="208"/>
                    <a:pt x="102" y="208"/>
                  </a:cubicBezTo>
                  <a:cubicBezTo>
                    <a:pt x="106" y="208"/>
                    <a:pt x="108" y="211"/>
                    <a:pt x="108" y="214"/>
                  </a:cubicBezTo>
                  <a:cubicBezTo>
                    <a:pt x="108" y="218"/>
                    <a:pt x="106" y="220"/>
                    <a:pt x="102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36"/>
            <p:cNvSpPr>
              <a:spLocks/>
            </p:cNvSpPr>
            <p:nvPr/>
          </p:nvSpPr>
          <p:spPr bwMode="auto">
            <a:xfrm>
              <a:off x="6899275" y="4208463"/>
              <a:ext cx="261938" cy="19050"/>
            </a:xfrm>
            <a:custGeom>
              <a:avLst/>
              <a:gdLst>
                <a:gd name="T0" fmla="*/ 166 w 172"/>
                <a:gd name="T1" fmla="*/ 12 h 12"/>
                <a:gd name="T2" fmla="*/ 6 w 172"/>
                <a:gd name="T3" fmla="*/ 12 h 12"/>
                <a:gd name="T4" fmla="*/ 0 w 172"/>
                <a:gd name="T5" fmla="*/ 6 h 12"/>
                <a:gd name="T6" fmla="*/ 6 w 172"/>
                <a:gd name="T7" fmla="*/ 0 h 12"/>
                <a:gd name="T8" fmla="*/ 166 w 172"/>
                <a:gd name="T9" fmla="*/ 0 h 12"/>
                <a:gd name="T10" fmla="*/ 172 w 172"/>
                <a:gd name="T11" fmla="*/ 6 h 12"/>
                <a:gd name="T12" fmla="*/ 166 w 17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2">
                  <a:moveTo>
                    <a:pt x="16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0" y="0"/>
                    <a:pt x="172" y="3"/>
                    <a:pt x="172" y="6"/>
                  </a:cubicBezTo>
                  <a:cubicBezTo>
                    <a:pt x="172" y="10"/>
                    <a:pt x="170" y="12"/>
                    <a:pt x="16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37"/>
            <p:cNvSpPr>
              <a:spLocks/>
            </p:cNvSpPr>
            <p:nvPr/>
          </p:nvSpPr>
          <p:spPr bwMode="auto">
            <a:xfrm>
              <a:off x="6862762" y="4171951"/>
              <a:ext cx="311150" cy="139700"/>
            </a:xfrm>
            <a:custGeom>
              <a:avLst/>
              <a:gdLst>
                <a:gd name="T0" fmla="*/ 198 w 204"/>
                <a:gd name="T1" fmla="*/ 92 h 92"/>
                <a:gd name="T2" fmla="*/ 192 w 204"/>
                <a:gd name="T3" fmla="*/ 86 h 92"/>
                <a:gd name="T4" fmla="*/ 192 w 204"/>
                <a:gd name="T5" fmla="*/ 60 h 92"/>
                <a:gd name="T6" fmla="*/ 30 w 204"/>
                <a:gd name="T7" fmla="*/ 60 h 92"/>
                <a:gd name="T8" fmla="*/ 0 w 204"/>
                <a:gd name="T9" fmla="*/ 30 h 92"/>
                <a:gd name="T10" fmla="*/ 30 w 204"/>
                <a:gd name="T11" fmla="*/ 0 h 92"/>
                <a:gd name="T12" fmla="*/ 198 w 204"/>
                <a:gd name="T13" fmla="*/ 0 h 92"/>
                <a:gd name="T14" fmla="*/ 204 w 204"/>
                <a:gd name="T15" fmla="*/ 6 h 92"/>
                <a:gd name="T16" fmla="*/ 198 w 204"/>
                <a:gd name="T17" fmla="*/ 12 h 92"/>
                <a:gd name="T18" fmla="*/ 30 w 204"/>
                <a:gd name="T19" fmla="*/ 12 h 92"/>
                <a:gd name="T20" fmla="*/ 12 w 204"/>
                <a:gd name="T21" fmla="*/ 30 h 92"/>
                <a:gd name="T22" fmla="*/ 30 w 204"/>
                <a:gd name="T23" fmla="*/ 48 h 92"/>
                <a:gd name="T24" fmla="*/ 198 w 204"/>
                <a:gd name="T25" fmla="*/ 48 h 92"/>
                <a:gd name="T26" fmla="*/ 204 w 204"/>
                <a:gd name="T27" fmla="*/ 54 h 92"/>
                <a:gd name="T28" fmla="*/ 204 w 204"/>
                <a:gd name="T29" fmla="*/ 86 h 92"/>
                <a:gd name="T30" fmla="*/ 198 w 204"/>
                <a:gd name="T3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92">
                  <a:moveTo>
                    <a:pt x="198" y="92"/>
                  </a:moveTo>
                  <a:cubicBezTo>
                    <a:pt x="195" y="92"/>
                    <a:pt x="192" y="90"/>
                    <a:pt x="192" y="86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02" y="0"/>
                    <a:pt x="204" y="3"/>
                    <a:pt x="204" y="6"/>
                  </a:cubicBezTo>
                  <a:cubicBezTo>
                    <a:pt x="204" y="10"/>
                    <a:pt x="202" y="12"/>
                    <a:pt x="198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0" y="12"/>
                    <a:pt x="12" y="20"/>
                    <a:pt x="12" y="30"/>
                  </a:cubicBezTo>
                  <a:cubicBezTo>
                    <a:pt x="12" y="40"/>
                    <a:pt x="20" y="48"/>
                    <a:pt x="30" y="48"/>
                  </a:cubicBezTo>
                  <a:cubicBezTo>
                    <a:pt x="198" y="48"/>
                    <a:pt x="198" y="48"/>
                    <a:pt x="198" y="48"/>
                  </a:cubicBezTo>
                  <a:cubicBezTo>
                    <a:pt x="202" y="48"/>
                    <a:pt x="204" y="51"/>
                    <a:pt x="204" y="54"/>
                  </a:cubicBezTo>
                  <a:cubicBezTo>
                    <a:pt x="204" y="86"/>
                    <a:pt x="204" y="86"/>
                    <a:pt x="204" y="86"/>
                  </a:cubicBezTo>
                  <a:cubicBezTo>
                    <a:pt x="204" y="90"/>
                    <a:pt x="202" y="92"/>
                    <a:pt x="198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38"/>
            <p:cNvSpPr>
              <a:spLocks/>
            </p:cNvSpPr>
            <p:nvPr/>
          </p:nvSpPr>
          <p:spPr bwMode="auto">
            <a:xfrm>
              <a:off x="7118350" y="4384675"/>
              <a:ext cx="19050" cy="104775"/>
            </a:xfrm>
            <a:custGeom>
              <a:avLst/>
              <a:gdLst>
                <a:gd name="T0" fmla="*/ 6 w 12"/>
                <a:gd name="T1" fmla="*/ 68 h 68"/>
                <a:gd name="T2" fmla="*/ 0 w 12"/>
                <a:gd name="T3" fmla="*/ 62 h 68"/>
                <a:gd name="T4" fmla="*/ 0 w 12"/>
                <a:gd name="T5" fmla="*/ 6 h 68"/>
                <a:gd name="T6" fmla="*/ 6 w 12"/>
                <a:gd name="T7" fmla="*/ 0 h 68"/>
                <a:gd name="T8" fmla="*/ 12 w 12"/>
                <a:gd name="T9" fmla="*/ 6 h 68"/>
                <a:gd name="T10" fmla="*/ 12 w 12"/>
                <a:gd name="T11" fmla="*/ 62 h 68"/>
                <a:gd name="T12" fmla="*/ 6 w 12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8">
                  <a:moveTo>
                    <a:pt x="6" y="68"/>
                  </a:moveTo>
                  <a:cubicBezTo>
                    <a:pt x="3" y="68"/>
                    <a:pt x="0" y="66"/>
                    <a:pt x="0" y="6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6"/>
                    <a:pt x="10" y="68"/>
                    <a:pt x="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39"/>
            <p:cNvSpPr>
              <a:spLocks/>
            </p:cNvSpPr>
            <p:nvPr/>
          </p:nvSpPr>
          <p:spPr bwMode="auto">
            <a:xfrm>
              <a:off x="7081838" y="4433888"/>
              <a:ext cx="93663" cy="55562"/>
            </a:xfrm>
            <a:custGeom>
              <a:avLst/>
              <a:gdLst>
                <a:gd name="T0" fmla="*/ 30 w 61"/>
                <a:gd name="T1" fmla="*/ 36 h 36"/>
                <a:gd name="T2" fmla="*/ 26 w 61"/>
                <a:gd name="T3" fmla="*/ 35 h 36"/>
                <a:gd name="T4" fmla="*/ 2 w 61"/>
                <a:gd name="T5" fmla="*/ 11 h 36"/>
                <a:gd name="T6" fmla="*/ 2 w 61"/>
                <a:gd name="T7" fmla="*/ 2 h 36"/>
                <a:gd name="T8" fmla="*/ 11 w 61"/>
                <a:gd name="T9" fmla="*/ 2 h 36"/>
                <a:gd name="T10" fmla="*/ 30 w 61"/>
                <a:gd name="T11" fmla="*/ 22 h 36"/>
                <a:gd name="T12" fmla="*/ 50 w 61"/>
                <a:gd name="T13" fmla="*/ 2 h 36"/>
                <a:gd name="T14" fmla="*/ 59 w 61"/>
                <a:gd name="T15" fmla="*/ 2 h 36"/>
                <a:gd name="T16" fmla="*/ 59 w 61"/>
                <a:gd name="T17" fmla="*/ 11 h 36"/>
                <a:gd name="T18" fmla="*/ 35 w 61"/>
                <a:gd name="T19" fmla="*/ 35 h 36"/>
                <a:gd name="T20" fmla="*/ 30 w 61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36">
                  <a:moveTo>
                    <a:pt x="30" y="36"/>
                  </a:moveTo>
                  <a:cubicBezTo>
                    <a:pt x="29" y="36"/>
                    <a:pt x="27" y="36"/>
                    <a:pt x="26" y="3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4" y="0"/>
                    <a:pt x="8" y="0"/>
                    <a:pt x="11" y="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2" y="0"/>
                    <a:pt x="56" y="0"/>
                    <a:pt x="59" y="2"/>
                  </a:cubicBezTo>
                  <a:cubicBezTo>
                    <a:pt x="61" y="4"/>
                    <a:pt x="61" y="8"/>
                    <a:pt x="59" y="11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3" y="36"/>
                    <a:pt x="32" y="36"/>
                    <a:pt x="3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40"/>
            <p:cNvSpPr>
              <a:spLocks noEditPoints="1"/>
            </p:cNvSpPr>
            <p:nvPr/>
          </p:nvSpPr>
          <p:spPr bwMode="auto">
            <a:xfrm>
              <a:off x="7021513" y="4330700"/>
              <a:ext cx="212725" cy="212725"/>
            </a:xfrm>
            <a:custGeom>
              <a:avLst/>
              <a:gdLst>
                <a:gd name="T0" fmla="*/ 70 w 140"/>
                <a:gd name="T1" fmla="*/ 140 h 140"/>
                <a:gd name="T2" fmla="*/ 0 w 140"/>
                <a:gd name="T3" fmla="*/ 70 h 140"/>
                <a:gd name="T4" fmla="*/ 70 w 140"/>
                <a:gd name="T5" fmla="*/ 0 h 140"/>
                <a:gd name="T6" fmla="*/ 140 w 140"/>
                <a:gd name="T7" fmla="*/ 70 h 140"/>
                <a:gd name="T8" fmla="*/ 70 w 140"/>
                <a:gd name="T9" fmla="*/ 140 h 140"/>
                <a:gd name="T10" fmla="*/ 70 w 140"/>
                <a:gd name="T11" fmla="*/ 12 h 140"/>
                <a:gd name="T12" fmla="*/ 12 w 140"/>
                <a:gd name="T13" fmla="*/ 70 h 140"/>
                <a:gd name="T14" fmla="*/ 70 w 140"/>
                <a:gd name="T15" fmla="*/ 128 h 140"/>
                <a:gd name="T16" fmla="*/ 128 w 140"/>
                <a:gd name="T17" fmla="*/ 70 h 140"/>
                <a:gd name="T18" fmla="*/ 70 w 140"/>
                <a:gd name="T19" fmla="*/ 1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40">
                  <a:moveTo>
                    <a:pt x="70" y="140"/>
                  </a:moveTo>
                  <a:cubicBezTo>
                    <a:pt x="32" y="140"/>
                    <a:pt x="0" y="109"/>
                    <a:pt x="0" y="70"/>
                  </a:cubicBezTo>
                  <a:cubicBezTo>
                    <a:pt x="0" y="32"/>
                    <a:pt x="32" y="0"/>
                    <a:pt x="70" y="0"/>
                  </a:cubicBezTo>
                  <a:cubicBezTo>
                    <a:pt x="109" y="0"/>
                    <a:pt x="140" y="32"/>
                    <a:pt x="140" y="70"/>
                  </a:cubicBezTo>
                  <a:cubicBezTo>
                    <a:pt x="140" y="109"/>
                    <a:pt x="109" y="140"/>
                    <a:pt x="70" y="140"/>
                  </a:cubicBezTo>
                  <a:close/>
                  <a:moveTo>
                    <a:pt x="70" y="12"/>
                  </a:moveTo>
                  <a:cubicBezTo>
                    <a:pt x="38" y="12"/>
                    <a:pt x="12" y="38"/>
                    <a:pt x="12" y="70"/>
                  </a:cubicBezTo>
                  <a:cubicBezTo>
                    <a:pt x="12" y="102"/>
                    <a:pt x="38" y="128"/>
                    <a:pt x="70" y="128"/>
                  </a:cubicBezTo>
                  <a:cubicBezTo>
                    <a:pt x="102" y="128"/>
                    <a:pt x="128" y="102"/>
                    <a:pt x="128" y="70"/>
                  </a:cubicBezTo>
                  <a:cubicBezTo>
                    <a:pt x="128" y="38"/>
                    <a:pt x="102" y="12"/>
                    <a:pt x="7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0531516" y="2089487"/>
            <a:ext cx="391950" cy="391951"/>
            <a:chOff x="6791325" y="4187825"/>
            <a:chExt cx="927100" cy="927101"/>
          </a:xfrm>
          <a:solidFill>
            <a:schemeClr val="tx1"/>
          </a:solidFill>
        </p:grpSpPr>
        <p:sp>
          <p:nvSpPr>
            <p:cNvPr id="113" name="Freeform 44"/>
            <p:cNvSpPr>
              <a:spLocks noEditPoints="1"/>
            </p:cNvSpPr>
            <p:nvPr/>
          </p:nvSpPr>
          <p:spPr bwMode="auto">
            <a:xfrm>
              <a:off x="7050088" y="4492625"/>
              <a:ext cx="379413" cy="439738"/>
            </a:xfrm>
            <a:custGeom>
              <a:avLst/>
              <a:gdLst>
                <a:gd name="T0" fmla="*/ 66 w 100"/>
                <a:gd name="T1" fmla="*/ 116 h 116"/>
                <a:gd name="T2" fmla="*/ 34 w 100"/>
                <a:gd name="T3" fmla="*/ 116 h 116"/>
                <a:gd name="T4" fmla="*/ 28 w 100"/>
                <a:gd name="T5" fmla="*/ 110 h 116"/>
                <a:gd name="T6" fmla="*/ 28 w 100"/>
                <a:gd name="T7" fmla="*/ 70 h 116"/>
                <a:gd name="T8" fmla="*/ 0 w 100"/>
                <a:gd name="T9" fmla="*/ 6 h 116"/>
                <a:gd name="T10" fmla="*/ 6 w 100"/>
                <a:gd name="T11" fmla="*/ 0 h 116"/>
                <a:gd name="T12" fmla="*/ 94 w 100"/>
                <a:gd name="T13" fmla="*/ 0 h 116"/>
                <a:gd name="T14" fmla="*/ 100 w 100"/>
                <a:gd name="T15" fmla="*/ 6 h 116"/>
                <a:gd name="T16" fmla="*/ 72 w 100"/>
                <a:gd name="T17" fmla="*/ 70 h 116"/>
                <a:gd name="T18" fmla="*/ 72 w 100"/>
                <a:gd name="T19" fmla="*/ 110 h 116"/>
                <a:gd name="T20" fmla="*/ 66 w 100"/>
                <a:gd name="T21" fmla="*/ 116 h 116"/>
                <a:gd name="T22" fmla="*/ 40 w 100"/>
                <a:gd name="T23" fmla="*/ 104 h 116"/>
                <a:gd name="T24" fmla="*/ 60 w 100"/>
                <a:gd name="T25" fmla="*/ 104 h 116"/>
                <a:gd name="T26" fmla="*/ 60 w 100"/>
                <a:gd name="T27" fmla="*/ 66 h 116"/>
                <a:gd name="T28" fmla="*/ 64 w 100"/>
                <a:gd name="T29" fmla="*/ 60 h 116"/>
                <a:gd name="T30" fmla="*/ 88 w 100"/>
                <a:gd name="T31" fmla="*/ 12 h 116"/>
                <a:gd name="T32" fmla="*/ 12 w 100"/>
                <a:gd name="T33" fmla="*/ 12 h 116"/>
                <a:gd name="T34" fmla="*/ 36 w 100"/>
                <a:gd name="T35" fmla="*/ 60 h 116"/>
                <a:gd name="T36" fmla="*/ 40 w 100"/>
                <a:gd name="T37" fmla="*/ 66 h 116"/>
                <a:gd name="T38" fmla="*/ 40 w 100"/>
                <a:gd name="T39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16">
                  <a:moveTo>
                    <a:pt x="66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1" y="116"/>
                    <a:pt x="28" y="113"/>
                    <a:pt x="28" y="11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0" y="57"/>
                    <a:pt x="0" y="24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100" y="3"/>
                    <a:pt x="100" y="6"/>
                  </a:cubicBezTo>
                  <a:cubicBezTo>
                    <a:pt x="100" y="24"/>
                    <a:pt x="100" y="57"/>
                    <a:pt x="72" y="7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3"/>
                    <a:pt x="69" y="116"/>
                    <a:pt x="66" y="116"/>
                  </a:cubicBezTo>
                  <a:close/>
                  <a:moveTo>
                    <a:pt x="40" y="104"/>
                  </a:moveTo>
                  <a:cubicBezTo>
                    <a:pt x="60" y="104"/>
                    <a:pt x="60" y="104"/>
                    <a:pt x="60" y="104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3"/>
                    <a:pt x="62" y="61"/>
                    <a:pt x="64" y="60"/>
                  </a:cubicBezTo>
                  <a:cubicBezTo>
                    <a:pt x="84" y="53"/>
                    <a:pt x="88" y="33"/>
                    <a:pt x="88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33"/>
                    <a:pt x="16" y="53"/>
                    <a:pt x="36" y="60"/>
                  </a:cubicBezTo>
                  <a:cubicBezTo>
                    <a:pt x="38" y="61"/>
                    <a:pt x="40" y="63"/>
                    <a:pt x="40" y="66"/>
                  </a:cubicBezTo>
                  <a:lnTo>
                    <a:pt x="40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45"/>
            <p:cNvSpPr>
              <a:spLocks noEditPoints="1"/>
            </p:cNvSpPr>
            <p:nvPr/>
          </p:nvSpPr>
          <p:spPr bwMode="auto">
            <a:xfrm>
              <a:off x="7096125" y="4187825"/>
              <a:ext cx="287338" cy="288925"/>
            </a:xfrm>
            <a:custGeom>
              <a:avLst/>
              <a:gdLst>
                <a:gd name="T0" fmla="*/ 38 w 76"/>
                <a:gd name="T1" fmla="*/ 76 h 76"/>
                <a:gd name="T2" fmla="*/ 0 w 76"/>
                <a:gd name="T3" fmla="*/ 38 h 76"/>
                <a:gd name="T4" fmla="*/ 38 w 76"/>
                <a:gd name="T5" fmla="*/ 0 h 76"/>
                <a:gd name="T6" fmla="*/ 76 w 76"/>
                <a:gd name="T7" fmla="*/ 38 h 76"/>
                <a:gd name="T8" fmla="*/ 38 w 76"/>
                <a:gd name="T9" fmla="*/ 76 h 76"/>
                <a:gd name="T10" fmla="*/ 38 w 76"/>
                <a:gd name="T11" fmla="*/ 12 h 76"/>
                <a:gd name="T12" fmla="*/ 12 w 76"/>
                <a:gd name="T13" fmla="*/ 38 h 76"/>
                <a:gd name="T14" fmla="*/ 38 w 76"/>
                <a:gd name="T15" fmla="*/ 64 h 76"/>
                <a:gd name="T16" fmla="*/ 64 w 76"/>
                <a:gd name="T17" fmla="*/ 38 h 76"/>
                <a:gd name="T18" fmla="*/ 38 w 76"/>
                <a:gd name="T19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76">
                  <a:moveTo>
                    <a:pt x="38" y="76"/>
                  </a:move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cubicBezTo>
                    <a:pt x="76" y="59"/>
                    <a:pt x="59" y="76"/>
                    <a:pt x="38" y="76"/>
                  </a:cubicBezTo>
                  <a:close/>
                  <a:moveTo>
                    <a:pt x="38" y="12"/>
                  </a:moveTo>
                  <a:cubicBezTo>
                    <a:pt x="24" y="12"/>
                    <a:pt x="12" y="24"/>
                    <a:pt x="12" y="38"/>
                  </a:cubicBezTo>
                  <a:cubicBezTo>
                    <a:pt x="12" y="52"/>
                    <a:pt x="24" y="64"/>
                    <a:pt x="38" y="64"/>
                  </a:cubicBezTo>
                  <a:cubicBezTo>
                    <a:pt x="52" y="64"/>
                    <a:pt x="64" y="52"/>
                    <a:pt x="64" y="38"/>
                  </a:cubicBezTo>
                  <a:cubicBezTo>
                    <a:pt x="64" y="24"/>
                    <a:pt x="52" y="12"/>
                    <a:pt x="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46"/>
            <p:cNvSpPr>
              <a:spLocks/>
            </p:cNvSpPr>
            <p:nvPr/>
          </p:nvSpPr>
          <p:spPr bwMode="auto">
            <a:xfrm>
              <a:off x="6791325" y="4773613"/>
              <a:ext cx="927100" cy="341313"/>
            </a:xfrm>
            <a:custGeom>
              <a:avLst/>
              <a:gdLst>
                <a:gd name="T0" fmla="*/ 122 w 244"/>
                <a:gd name="T1" fmla="*/ 90 h 90"/>
                <a:gd name="T2" fmla="*/ 0 w 244"/>
                <a:gd name="T3" fmla="*/ 44 h 90"/>
                <a:gd name="T4" fmla="*/ 85 w 244"/>
                <a:gd name="T5" fmla="*/ 0 h 90"/>
                <a:gd name="T6" fmla="*/ 92 w 244"/>
                <a:gd name="T7" fmla="*/ 5 h 90"/>
                <a:gd name="T8" fmla="*/ 87 w 244"/>
                <a:gd name="T9" fmla="*/ 12 h 90"/>
                <a:gd name="T10" fmla="*/ 12 w 244"/>
                <a:gd name="T11" fmla="*/ 44 h 90"/>
                <a:gd name="T12" fmla="*/ 122 w 244"/>
                <a:gd name="T13" fmla="*/ 78 h 90"/>
                <a:gd name="T14" fmla="*/ 232 w 244"/>
                <a:gd name="T15" fmla="*/ 44 h 90"/>
                <a:gd name="T16" fmla="*/ 157 w 244"/>
                <a:gd name="T17" fmla="*/ 12 h 90"/>
                <a:gd name="T18" fmla="*/ 152 w 244"/>
                <a:gd name="T19" fmla="*/ 5 h 90"/>
                <a:gd name="T20" fmla="*/ 159 w 244"/>
                <a:gd name="T21" fmla="*/ 0 h 90"/>
                <a:gd name="T22" fmla="*/ 244 w 244"/>
                <a:gd name="T23" fmla="*/ 44 h 90"/>
                <a:gd name="T24" fmla="*/ 122 w 244"/>
                <a:gd name="T2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4" h="90">
                  <a:moveTo>
                    <a:pt x="122" y="90"/>
                  </a:moveTo>
                  <a:cubicBezTo>
                    <a:pt x="63" y="90"/>
                    <a:pt x="0" y="74"/>
                    <a:pt x="0" y="44"/>
                  </a:cubicBezTo>
                  <a:cubicBezTo>
                    <a:pt x="0" y="19"/>
                    <a:pt x="44" y="5"/>
                    <a:pt x="85" y="0"/>
                  </a:cubicBezTo>
                  <a:cubicBezTo>
                    <a:pt x="88" y="0"/>
                    <a:pt x="91" y="2"/>
                    <a:pt x="92" y="5"/>
                  </a:cubicBezTo>
                  <a:cubicBezTo>
                    <a:pt x="92" y="9"/>
                    <a:pt x="90" y="12"/>
                    <a:pt x="87" y="12"/>
                  </a:cubicBezTo>
                  <a:cubicBezTo>
                    <a:pt x="38" y="17"/>
                    <a:pt x="12" y="33"/>
                    <a:pt x="12" y="44"/>
                  </a:cubicBezTo>
                  <a:cubicBezTo>
                    <a:pt x="12" y="60"/>
                    <a:pt x="59" y="78"/>
                    <a:pt x="122" y="78"/>
                  </a:cubicBezTo>
                  <a:cubicBezTo>
                    <a:pt x="185" y="78"/>
                    <a:pt x="232" y="60"/>
                    <a:pt x="232" y="44"/>
                  </a:cubicBezTo>
                  <a:cubicBezTo>
                    <a:pt x="232" y="33"/>
                    <a:pt x="206" y="17"/>
                    <a:pt x="157" y="12"/>
                  </a:cubicBezTo>
                  <a:cubicBezTo>
                    <a:pt x="154" y="12"/>
                    <a:pt x="152" y="9"/>
                    <a:pt x="152" y="5"/>
                  </a:cubicBezTo>
                  <a:cubicBezTo>
                    <a:pt x="153" y="2"/>
                    <a:pt x="156" y="0"/>
                    <a:pt x="159" y="0"/>
                  </a:cubicBezTo>
                  <a:cubicBezTo>
                    <a:pt x="200" y="5"/>
                    <a:pt x="244" y="19"/>
                    <a:pt x="244" y="44"/>
                  </a:cubicBezTo>
                  <a:cubicBezTo>
                    <a:pt x="244" y="74"/>
                    <a:pt x="181" y="90"/>
                    <a:pt x="122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47"/>
            <p:cNvSpPr>
              <a:spLocks/>
            </p:cNvSpPr>
            <p:nvPr/>
          </p:nvSpPr>
          <p:spPr bwMode="auto">
            <a:xfrm>
              <a:off x="6959600" y="4833938"/>
              <a:ext cx="592138" cy="188913"/>
            </a:xfrm>
            <a:custGeom>
              <a:avLst/>
              <a:gdLst>
                <a:gd name="T0" fmla="*/ 78 w 156"/>
                <a:gd name="T1" fmla="*/ 50 h 50"/>
                <a:gd name="T2" fmla="*/ 0 w 156"/>
                <a:gd name="T3" fmla="*/ 24 h 50"/>
                <a:gd name="T4" fmla="*/ 41 w 156"/>
                <a:gd name="T5" fmla="*/ 1 h 50"/>
                <a:gd name="T6" fmla="*/ 48 w 156"/>
                <a:gd name="T7" fmla="*/ 6 h 50"/>
                <a:gd name="T8" fmla="*/ 43 w 156"/>
                <a:gd name="T9" fmla="*/ 13 h 50"/>
                <a:gd name="T10" fmla="*/ 12 w 156"/>
                <a:gd name="T11" fmla="*/ 24 h 50"/>
                <a:gd name="T12" fmla="*/ 78 w 156"/>
                <a:gd name="T13" fmla="*/ 38 h 50"/>
                <a:gd name="T14" fmla="*/ 144 w 156"/>
                <a:gd name="T15" fmla="*/ 24 h 50"/>
                <a:gd name="T16" fmla="*/ 113 w 156"/>
                <a:gd name="T17" fmla="*/ 13 h 50"/>
                <a:gd name="T18" fmla="*/ 108 w 156"/>
                <a:gd name="T19" fmla="*/ 6 h 50"/>
                <a:gd name="T20" fmla="*/ 115 w 156"/>
                <a:gd name="T21" fmla="*/ 1 h 50"/>
                <a:gd name="T22" fmla="*/ 156 w 156"/>
                <a:gd name="T23" fmla="*/ 24 h 50"/>
                <a:gd name="T24" fmla="*/ 78 w 156"/>
                <a:gd name="T2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6" h="50">
                  <a:moveTo>
                    <a:pt x="78" y="50"/>
                  </a:moveTo>
                  <a:cubicBezTo>
                    <a:pt x="40" y="50"/>
                    <a:pt x="0" y="42"/>
                    <a:pt x="0" y="24"/>
                  </a:cubicBezTo>
                  <a:cubicBezTo>
                    <a:pt x="0" y="10"/>
                    <a:pt x="22" y="4"/>
                    <a:pt x="41" y="1"/>
                  </a:cubicBezTo>
                  <a:cubicBezTo>
                    <a:pt x="44" y="0"/>
                    <a:pt x="47" y="2"/>
                    <a:pt x="48" y="6"/>
                  </a:cubicBezTo>
                  <a:cubicBezTo>
                    <a:pt x="48" y="9"/>
                    <a:pt x="46" y="12"/>
                    <a:pt x="43" y="13"/>
                  </a:cubicBezTo>
                  <a:cubicBezTo>
                    <a:pt x="19" y="16"/>
                    <a:pt x="12" y="23"/>
                    <a:pt x="12" y="24"/>
                  </a:cubicBezTo>
                  <a:cubicBezTo>
                    <a:pt x="13" y="28"/>
                    <a:pt x="34" y="38"/>
                    <a:pt x="78" y="38"/>
                  </a:cubicBezTo>
                  <a:cubicBezTo>
                    <a:pt x="122" y="38"/>
                    <a:pt x="143" y="28"/>
                    <a:pt x="144" y="24"/>
                  </a:cubicBezTo>
                  <a:cubicBezTo>
                    <a:pt x="144" y="23"/>
                    <a:pt x="137" y="17"/>
                    <a:pt x="113" y="13"/>
                  </a:cubicBezTo>
                  <a:cubicBezTo>
                    <a:pt x="110" y="12"/>
                    <a:pt x="108" y="9"/>
                    <a:pt x="108" y="6"/>
                  </a:cubicBezTo>
                  <a:cubicBezTo>
                    <a:pt x="109" y="2"/>
                    <a:pt x="112" y="0"/>
                    <a:pt x="115" y="1"/>
                  </a:cubicBezTo>
                  <a:cubicBezTo>
                    <a:pt x="134" y="4"/>
                    <a:pt x="156" y="10"/>
                    <a:pt x="156" y="24"/>
                  </a:cubicBezTo>
                  <a:cubicBezTo>
                    <a:pt x="156" y="42"/>
                    <a:pt x="116" y="50"/>
                    <a:pt x="7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17" name="Freeform 169"/>
          <p:cNvSpPr>
            <a:spLocks/>
          </p:cNvSpPr>
          <p:nvPr/>
        </p:nvSpPr>
        <p:spPr bwMode="auto">
          <a:xfrm>
            <a:off x="6502429" y="2100363"/>
            <a:ext cx="367765" cy="370199"/>
          </a:xfrm>
          <a:custGeom>
            <a:avLst/>
            <a:gdLst>
              <a:gd name="T0" fmla="*/ 151 w 151"/>
              <a:gd name="T1" fmla="*/ 123 h 152"/>
              <a:gd name="T2" fmla="*/ 104 w 151"/>
              <a:gd name="T3" fmla="*/ 76 h 152"/>
              <a:gd name="T4" fmla="*/ 132 w 151"/>
              <a:gd name="T5" fmla="*/ 76 h 152"/>
              <a:gd name="T6" fmla="*/ 94 w 151"/>
              <a:gd name="T7" fmla="*/ 38 h 152"/>
              <a:gd name="T8" fmla="*/ 113 w 151"/>
              <a:gd name="T9" fmla="*/ 38 h 152"/>
              <a:gd name="T10" fmla="*/ 75 w 151"/>
              <a:gd name="T11" fmla="*/ 0 h 152"/>
              <a:gd name="T12" fmla="*/ 37 w 151"/>
              <a:gd name="T13" fmla="*/ 38 h 152"/>
              <a:gd name="T14" fmla="*/ 56 w 151"/>
              <a:gd name="T15" fmla="*/ 38 h 152"/>
              <a:gd name="T16" fmla="*/ 18 w 151"/>
              <a:gd name="T17" fmla="*/ 76 h 152"/>
              <a:gd name="T18" fmla="*/ 47 w 151"/>
              <a:gd name="T19" fmla="*/ 76 h 152"/>
              <a:gd name="T20" fmla="*/ 0 w 151"/>
              <a:gd name="T21" fmla="*/ 123 h 152"/>
              <a:gd name="T22" fmla="*/ 56 w 151"/>
              <a:gd name="T23" fmla="*/ 123 h 152"/>
              <a:gd name="T24" fmla="*/ 56 w 151"/>
              <a:gd name="T25" fmla="*/ 152 h 152"/>
              <a:gd name="T26" fmla="*/ 94 w 151"/>
              <a:gd name="T27" fmla="*/ 152 h 152"/>
              <a:gd name="T28" fmla="*/ 94 w 151"/>
              <a:gd name="T29" fmla="*/ 123 h 152"/>
              <a:gd name="T30" fmla="*/ 151 w 151"/>
              <a:gd name="T31" fmla="*/ 12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1" h="152">
                <a:moveTo>
                  <a:pt x="151" y="123"/>
                </a:moveTo>
                <a:lnTo>
                  <a:pt x="104" y="76"/>
                </a:lnTo>
                <a:lnTo>
                  <a:pt x="132" y="76"/>
                </a:lnTo>
                <a:lnTo>
                  <a:pt x="94" y="38"/>
                </a:lnTo>
                <a:lnTo>
                  <a:pt x="113" y="38"/>
                </a:lnTo>
                <a:lnTo>
                  <a:pt x="75" y="0"/>
                </a:lnTo>
                <a:lnTo>
                  <a:pt x="37" y="38"/>
                </a:lnTo>
                <a:lnTo>
                  <a:pt x="56" y="38"/>
                </a:lnTo>
                <a:lnTo>
                  <a:pt x="18" y="76"/>
                </a:lnTo>
                <a:lnTo>
                  <a:pt x="47" y="76"/>
                </a:lnTo>
                <a:lnTo>
                  <a:pt x="0" y="123"/>
                </a:lnTo>
                <a:lnTo>
                  <a:pt x="56" y="123"/>
                </a:lnTo>
                <a:lnTo>
                  <a:pt x="56" y="152"/>
                </a:lnTo>
                <a:lnTo>
                  <a:pt x="94" y="152"/>
                </a:lnTo>
                <a:lnTo>
                  <a:pt x="94" y="123"/>
                </a:lnTo>
                <a:lnTo>
                  <a:pt x="151" y="1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8" name="Freeform 171"/>
          <p:cNvSpPr>
            <a:spLocks noEditPoints="1"/>
          </p:cNvSpPr>
          <p:nvPr/>
        </p:nvSpPr>
        <p:spPr bwMode="auto">
          <a:xfrm>
            <a:off x="9607098" y="427456"/>
            <a:ext cx="376749" cy="348365"/>
          </a:xfrm>
          <a:custGeom>
            <a:avLst/>
            <a:gdLst>
              <a:gd name="T0" fmla="*/ 120 w 146"/>
              <a:gd name="T1" fmla="*/ 35 h 135"/>
              <a:gd name="T2" fmla="*/ 120 w 146"/>
              <a:gd name="T3" fmla="*/ 2 h 135"/>
              <a:gd name="T4" fmla="*/ 102 w 146"/>
              <a:gd name="T5" fmla="*/ 2 h 135"/>
              <a:gd name="T6" fmla="*/ 102 w 146"/>
              <a:gd name="T7" fmla="*/ 21 h 135"/>
              <a:gd name="T8" fmla="*/ 73 w 146"/>
              <a:gd name="T9" fmla="*/ 0 h 135"/>
              <a:gd name="T10" fmla="*/ 0 w 146"/>
              <a:gd name="T11" fmla="*/ 56 h 135"/>
              <a:gd name="T12" fmla="*/ 12 w 146"/>
              <a:gd name="T13" fmla="*/ 71 h 135"/>
              <a:gd name="T14" fmla="*/ 19 w 146"/>
              <a:gd name="T15" fmla="*/ 66 h 135"/>
              <a:gd name="T16" fmla="*/ 19 w 146"/>
              <a:gd name="T17" fmla="*/ 135 h 135"/>
              <a:gd name="T18" fmla="*/ 128 w 146"/>
              <a:gd name="T19" fmla="*/ 135 h 135"/>
              <a:gd name="T20" fmla="*/ 128 w 146"/>
              <a:gd name="T21" fmla="*/ 66 h 135"/>
              <a:gd name="T22" fmla="*/ 135 w 146"/>
              <a:gd name="T23" fmla="*/ 71 h 135"/>
              <a:gd name="T24" fmla="*/ 146 w 146"/>
              <a:gd name="T25" fmla="*/ 56 h 135"/>
              <a:gd name="T26" fmla="*/ 120 w 146"/>
              <a:gd name="T27" fmla="*/ 35 h 135"/>
              <a:gd name="T28" fmla="*/ 116 w 146"/>
              <a:gd name="T29" fmla="*/ 125 h 135"/>
              <a:gd name="T30" fmla="*/ 92 w 146"/>
              <a:gd name="T31" fmla="*/ 125 h 135"/>
              <a:gd name="T32" fmla="*/ 92 w 146"/>
              <a:gd name="T33" fmla="*/ 85 h 135"/>
              <a:gd name="T34" fmla="*/ 54 w 146"/>
              <a:gd name="T35" fmla="*/ 85 h 135"/>
              <a:gd name="T36" fmla="*/ 54 w 146"/>
              <a:gd name="T37" fmla="*/ 125 h 135"/>
              <a:gd name="T38" fmla="*/ 31 w 146"/>
              <a:gd name="T39" fmla="*/ 125 h 135"/>
              <a:gd name="T40" fmla="*/ 31 w 146"/>
              <a:gd name="T41" fmla="*/ 59 h 135"/>
              <a:gd name="T42" fmla="*/ 73 w 146"/>
              <a:gd name="T43" fmla="*/ 26 h 135"/>
              <a:gd name="T44" fmla="*/ 116 w 146"/>
              <a:gd name="T45" fmla="*/ 59 h 135"/>
              <a:gd name="T46" fmla="*/ 116 w 146"/>
              <a:gd name="T47" fmla="*/ 125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" h="135">
                <a:moveTo>
                  <a:pt x="120" y="35"/>
                </a:moveTo>
                <a:lnTo>
                  <a:pt x="120" y="2"/>
                </a:lnTo>
                <a:lnTo>
                  <a:pt x="102" y="2"/>
                </a:lnTo>
                <a:lnTo>
                  <a:pt x="102" y="21"/>
                </a:lnTo>
                <a:lnTo>
                  <a:pt x="73" y="0"/>
                </a:lnTo>
                <a:lnTo>
                  <a:pt x="0" y="56"/>
                </a:lnTo>
                <a:lnTo>
                  <a:pt x="12" y="71"/>
                </a:lnTo>
                <a:lnTo>
                  <a:pt x="19" y="66"/>
                </a:lnTo>
                <a:lnTo>
                  <a:pt x="19" y="135"/>
                </a:lnTo>
                <a:lnTo>
                  <a:pt x="128" y="135"/>
                </a:lnTo>
                <a:lnTo>
                  <a:pt x="128" y="66"/>
                </a:lnTo>
                <a:lnTo>
                  <a:pt x="135" y="71"/>
                </a:lnTo>
                <a:lnTo>
                  <a:pt x="146" y="56"/>
                </a:lnTo>
                <a:lnTo>
                  <a:pt x="120" y="35"/>
                </a:lnTo>
                <a:close/>
                <a:moveTo>
                  <a:pt x="116" y="125"/>
                </a:moveTo>
                <a:lnTo>
                  <a:pt x="92" y="125"/>
                </a:lnTo>
                <a:lnTo>
                  <a:pt x="92" y="85"/>
                </a:lnTo>
                <a:lnTo>
                  <a:pt x="54" y="85"/>
                </a:lnTo>
                <a:lnTo>
                  <a:pt x="54" y="125"/>
                </a:lnTo>
                <a:lnTo>
                  <a:pt x="31" y="125"/>
                </a:lnTo>
                <a:lnTo>
                  <a:pt x="31" y="59"/>
                </a:lnTo>
                <a:lnTo>
                  <a:pt x="73" y="26"/>
                </a:lnTo>
                <a:lnTo>
                  <a:pt x="116" y="59"/>
                </a:lnTo>
                <a:lnTo>
                  <a:pt x="116" y="1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19" name="Group 118"/>
          <p:cNvGrpSpPr/>
          <p:nvPr/>
        </p:nvGrpSpPr>
        <p:grpSpPr>
          <a:xfrm>
            <a:off x="4455051" y="2999859"/>
            <a:ext cx="288344" cy="306619"/>
            <a:chOff x="6954838" y="184151"/>
            <a:chExt cx="225425" cy="239712"/>
          </a:xfrm>
          <a:solidFill>
            <a:schemeClr val="tx1"/>
          </a:solidFill>
        </p:grpSpPr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6985001" y="274638"/>
              <a:ext cx="165100" cy="149225"/>
            </a:xfrm>
            <a:custGeom>
              <a:avLst/>
              <a:gdLst>
                <a:gd name="T0" fmla="*/ 36 w 44"/>
                <a:gd name="T1" fmla="*/ 32 h 40"/>
                <a:gd name="T2" fmla="*/ 32 w 44"/>
                <a:gd name="T3" fmla="*/ 32 h 40"/>
                <a:gd name="T4" fmla="*/ 32 w 44"/>
                <a:gd name="T5" fmla="*/ 0 h 40"/>
                <a:gd name="T6" fmla="*/ 24 w 44"/>
                <a:gd name="T7" fmla="*/ 0 h 40"/>
                <a:gd name="T8" fmla="*/ 24 w 44"/>
                <a:gd name="T9" fmla="*/ 32 h 40"/>
                <a:gd name="T10" fmla="*/ 20 w 44"/>
                <a:gd name="T11" fmla="*/ 32 h 40"/>
                <a:gd name="T12" fmla="*/ 20 w 44"/>
                <a:gd name="T13" fmla="*/ 0 h 40"/>
                <a:gd name="T14" fmla="*/ 12 w 44"/>
                <a:gd name="T15" fmla="*/ 0 h 40"/>
                <a:gd name="T16" fmla="*/ 12 w 44"/>
                <a:gd name="T17" fmla="*/ 32 h 40"/>
                <a:gd name="T18" fmla="*/ 8 w 44"/>
                <a:gd name="T19" fmla="*/ 32 h 40"/>
                <a:gd name="T20" fmla="*/ 8 w 44"/>
                <a:gd name="T21" fmla="*/ 0 h 40"/>
                <a:gd name="T22" fmla="*/ 0 w 44"/>
                <a:gd name="T23" fmla="*/ 0 h 40"/>
                <a:gd name="T24" fmla="*/ 0 w 44"/>
                <a:gd name="T25" fmla="*/ 38 h 40"/>
                <a:gd name="T26" fmla="*/ 2 w 44"/>
                <a:gd name="T27" fmla="*/ 40 h 40"/>
                <a:gd name="T28" fmla="*/ 42 w 44"/>
                <a:gd name="T29" fmla="*/ 40 h 40"/>
                <a:gd name="T30" fmla="*/ 44 w 44"/>
                <a:gd name="T31" fmla="*/ 38 h 40"/>
                <a:gd name="T32" fmla="*/ 44 w 44"/>
                <a:gd name="T33" fmla="*/ 0 h 40"/>
                <a:gd name="T34" fmla="*/ 36 w 44"/>
                <a:gd name="T35" fmla="*/ 0 h 40"/>
                <a:gd name="T36" fmla="*/ 36 w 44"/>
                <a:gd name="T3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0">
                  <a:moveTo>
                    <a:pt x="36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0"/>
                    <a:pt x="44" y="39"/>
                    <a:pt x="44" y="3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0"/>
            <p:cNvSpPr>
              <a:spLocks noEditPoints="1"/>
            </p:cNvSpPr>
            <p:nvPr/>
          </p:nvSpPr>
          <p:spPr bwMode="auto">
            <a:xfrm>
              <a:off x="6954838" y="184151"/>
              <a:ext cx="225425" cy="74613"/>
            </a:xfrm>
            <a:custGeom>
              <a:avLst/>
              <a:gdLst>
                <a:gd name="T0" fmla="*/ 56 w 60"/>
                <a:gd name="T1" fmla="*/ 8 h 20"/>
                <a:gd name="T2" fmla="*/ 40 w 60"/>
                <a:gd name="T3" fmla="*/ 8 h 20"/>
                <a:gd name="T4" fmla="*/ 40 w 60"/>
                <a:gd name="T5" fmla="*/ 2 h 20"/>
                <a:gd name="T6" fmla="*/ 38 w 60"/>
                <a:gd name="T7" fmla="*/ 0 h 20"/>
                <a:gd name="T8" fmla="*/ 22 w 60"/>
                <a:gd name="T9" fmla="*/ 0 h 20"/>
                <a:gd name="T10" fmla="*/ 20 w 60"/>
                <a:gd name="T11" fmla="*/ 2 h 20"/>
                <a:gd name="T12" fmla="*/ 20 w 60"/>
                <a:gd name="T13" fmla="*/ 8 h 20"/>
                <a:gd name="T14" fmla="*/ 4 w 60"/>
                <a:gd name="T15" fmla="*/ 8 h 20"/>
                <a:gd name="T16" fmla="*/ 0 w 60"/>
                <a:gd name="T17" fmla="*/ 12 h 20"/>
                <a:gd name="T18" fmla="*/ 0 w 60"/>
                <a:gd name="T19" fmla="*/ 16 h 20"/>
                <a:gd name="T20" fmla="*/ 4 w 60"/>
                <a:gd name="T21" fmla="*/ 20 h 20"/>
                <a:gd name="T22" fmla="*/ 56 w 60"/>
                <a:gd name="T23" fmla="*/ 20 h 20"/>
                <a:gd name="T24" fmla="*/ 60 w 60"/>
                <a:gd name="T25" fmla="*/ 16 h 20"/>
                <a:gd name="T26" fmla="*/ 60 w 60"/>
                <a:gd name="T27" fmla="*/ 12 h 20"/>
                <a:gd name="T28" fmla="*/ 56 w 60"/>
                <a:gd name="T29" fmla="*/ 8 h 20"/>
                <a:gd name="T30" fmla="*/ 24 w 60"/>
                <a:gd name="T31" fmla="*/ 8 h 20"/>
                <a:gd name="T32" fmla="*/ 24 w 60"/>
                <a:gd name="T33" fmla="*/ 4 h 20"/>
                <a:gd name="T34" fmla="*/ 36 w 60"/>
                <a:gd name="T35" fmla="*/ 4 h 20"/>
                <a:gd name="T36" fmla="*/ 36 w 60"/>
                <a:gd name="T37" fmla="*/ 8 h 20"/>
                <a:gd name="T38" fmla="*/ 24 w 60"/>
                <a:gd name="T3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20">
                  <a:moveTo>
                    <a:pt x="56" y="8"/>
                  </a:moveTo>
                  <a:cubicBezTo>
                    <a:pt x="40" y="8"/>
                    <a:pt x="40" y="8"/>
                    <a:pt x="40" y="8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2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10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2" y="20"/>
                    <a:pt x="4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20"/>
                    <a:pt x="60" y="18"/>
                    <a:pt x="60" y="16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0"/>
                    <a:pt x="58" y="8"/>
                    <a:pt x="56" y="8"/>
                  </a:cubicBezTo>
                  <a:close/>
                  <a:moveTo>
                    <a:pt x="24" y="8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8"/>
                    <a:pt x="36" y="8"/>
                    <a:pt x="36" y="8"/>
                  </a:cubicBezTo>
                  <a:lnTo>
                    <a:pt x="2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2361185" y="1248953"/>
            <a:ext cx="393037" cy="390452"/>
            <a:chOff x="3573463" y="5472113"/>
            <a:chExt cx="241300" cy="239713"/>
          </a:xfrm>
          <a:solidFill>
            <a:schemeClr val="tx1"/>
          </a:solidFill>
        </p:grpSpPr>
        <p:sp>
          <p:nvSpPr>
            <p:cNvPr id="123" name="Freeform 273"/>
            <p:cNvSpPr>
              <a:spLocks/>
            </p:cNvSpPr>
            <p:nvPr/>
          </p:nvSpPr>
          <p:spPr bwMode="auto">
            <a:xfrm>
              <a:off x="3573463" y="5546726"/>
              <a:ext cx="241300" cy="165100"/>
            </a:xfrm>
            <a:custGeom>
              <a:avLst/>
              <a:gdLst>
                <a:gd name="T0" fmla="*/ 123 w 152"/>
                <a:gd name="T1" fmla="*/ 0 h 104"/>
                <a:gd name="T2" fmla="*/ 123 w 152"/>
                <a:gd name="T3" fmla="*/ 10 h 104"/>
                <a:gd name="T4" fmla="*/ 142 w 152"/>
                <a:gd name="T5" fmla="*/ 10 h 104"/>
                <a:gd name="T6" fmla="*/ 142 w 152"/>
                <a:gd name="T7" fmla="*/ 95 h 104"/>
                <a:gd name="T8" fmla="*/ 95 w 152"/>
                <a:gd name="T9" fmla="*/ 95 h 104"/>
                <a:gd name="T10" fmla="*/ 95 w 152"/>
                <a:gd name="T11" fmla="*/ 67 h 104"/>
                <a:gd name="T12" fmla="*/ 57 w 152"/>
                <a:gd name="T13" fmla="*/ 67 h 104"/>
                <a:gd name="T14" fmla="*/ 57 w 152"/>
                <a:gd name="T15" fmla="*/ 95 h 104"/>
                <a:gd name="T16" fmla="*/ 10 w 152"/>
                <a:gd name="T17" fmla="*/ 95 h 104"/>
                <a:gd name="T18" fmla="*/ 10 w 152"/>
                <a:gd name="T19" fmla="*/ 10 h 104"/>
                <a:gd name="T20" fmla="*/ 29 w 152"/>
                <a:gd name="T21" fmla="*/ 10 h 104"/>
                <a:gd name="T22" fmla="*/ 29 w 152"/>
                <a:gd name="T23" fmla="*/ 0 h 104"/>
                <a:gd name="T24" fmla="*/ 0 w 152"/>
                <a:gd name="T25" fmla="*/ 0 h 104"/>
                <a:gd name="T26" fmla="*/ 0 w 152"/>
                <a:gd name="T27" fmla="*/ 104 h 104"/>
                <a:gd name="T28" fmla="*/ 152 w 152"/>
                <a:gd name="T29" fmla="*/ 104 h 104"/>
                <a:gd name="T30" fmla="*/ 152 w 152"/>
                <a:gd name="T31" fmla="*/ 0 h 104"/>
                <a:gd name="T32" fmla="*/ 123 w 152"/>
                <a:gd name="T3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104">
                  <a:moveTo>
                    <a:pt x="123" y="0"/>
                  </a:moveTo>
                  <a:lnTo>
                    <a:pt x="123" y="10"/>
                  </a:lnTo>
                  <a:lnTo>
                    <a:pt x="142" y="10"/>
                  </a:lnTo>
                  <a:lnTo>
                    <a:pt x="142" y="95"/>
                  </a:lnTo>
                  <a:lnTo>
                    <a:pt x="95" y="95"/>
                  </a:lnTo>
                  <a:lnTo>
                    <a:pt x="95" y="67"/>
                  </a:lnTo>
                  <a:lnTo>
                    <a:pt x="57" y="67"/>
                  </a:lnTo>
                  <a:lnTo>
                    <a:pt x="57" y="95"/>
                  </a:lnTo>
                  <a:lnTo>
                    <a:pt x="10" y="95"/>
                  </a:lnTo>
                  <a:lnTo>
                    <a:pt x="1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04"/>
                  </a:lnTo>
                  <a:lnTo>
                    <a:pt x="152" y="104"/>
                  </a:lnTo>
                  <a:lnTo>
                    <a:pt x="152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274"/>
            <p:cNvSpPr>
              <a:spLocks noEditPoints="1"/>
            </p:cNvSpPr>
            <p:nvPr/>
          </p:nvSpPr>
          <p:spPr bwMode="auto">
            <a:xfrm>
              <a:off x="3633788" y="5472113"/>
              <a:ext cx="120650" cy="104775"/>
            </a:xfrm>
            <a:custGeom>
              <a:avLst/>
              <a:gdLst>
                <a:gd name="T0" fmla="*/ 0 w 76"/>
                <a:gd name="T1" fmla="*/ 57 h 66"/>
                <a:gd name="T2" fmla="*/ 0 w 76"/>
                <a:gd name="T3" fmla="*/ 66 h 66"/>
                <a:gd name="T4" fmla="*/ 76 w 76"/>
                <a:gd name="T5" fmla="*/ 66 h 66"/>
                <a:gd name="T6" fmla="*/ 76 w 76"/>
                <a:gd name="T7" fmla="*/ 57 h 66"/>
                <a:gd name="T8" fmla="*/ 76 w 76"/>
                <a:gd name="T9" fmla="*/ 38 h 66"/>
                <a:gd name="T10" fmla="*/ 76 w 76"/>
                <a:gd name="T11" fmla="*/ 0 h 66"/>
                <a:gd name="T12" fmla="*/ 0 w 76"/>
                <a:gd name="T13" fmla="*/ 0 h 66"/>
                <a:gd name="T14" fmla="*/ 0 w 76"/>
                <a:gd name="T15" fmla="*/ 38 h 66"/>
                <a:gd name="T16" fmla="*/ 0 w 76"/>
                <a:gd name="T17" fmla="*/ 57 h 66"/>
                <a:gd name="T18" fmla="*/ 28 w 76"/>
                <a:gd name="T19" fmla="*/ 9 h 66"/>
                <a:gd name="T20" fmla="*/ 28 w 76"/>
                <a:gd name="T21" fmla="*/ 28 h 66"/>
                <a:gd name="T22" fmla="*/ 47 w 76"/>
                <a:gd name="T23" fmla="*/ 28 h 66"/>
                <a:gd name="T24" fmla="*/ 47 w 76"/>
                <a:gd name="T25" fmla="*/ 9 h 66"/>
                <a:gd name="T26" fmla="*/ 57 w 76"/>
                <a:gd name="T27" fmla="*/ 9 h 66"/>
                <a:gd name="T28" fmla="*/ 57 w 76"/>
                <a:gd name="T29" fmla="*/ 57 h 66"/>
                <a:gd name="T30" fmla="*/ 47 w 76"/>
                <a:gd name="T31" fmla="*/ 57 h 66"/>
                <a:gd name="T32" fmla="*/ 47 w 76"/>
                <a:gd name="T33" fmla="*/ 38 h 66"/>
                <a:gd name="T34" fmla="*/ 28 w 76"/>
                <a:gd name="T35" fmla="*/ 38 h 66"/>
                <a:gd name="T36" fmla="*/ 28 w 76"/>
                <a:gd name="T37" fmla="*/ 57 h 66"/>
                <a:gd name="T38" fmla="*/ 19 w 76"/>
                <a:gd name="T39" fmla="*/ 57 h 66"/>
                <a:gd name="T40" fmla="*/ 19 w 76"/>
                <a:gd name="T41" fmla="*/ 9 h 66"/>
                <a:gd name="T42" fmla="*/ 28 w 76"/>
                <a:gd name="T43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6" h="66">
                  <a:moveTo>
                    <a:pt x="0" y="57"/>
                  </a:moveTo>
                  <a:lnTo>
                    <a:pt x="0" y="66"/>
                  </a:lnTo>
                  <a:lnTo>
                    <a:pt x="76" y="66"/>
                  </a:lnTo>
                  <a:lnTo>
                    <a:pt x="76" y="57"/>
                  </a:lnTo>
                  <a:lnTo>
                    <a:pt x="76" y="3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57"/>
                  </a:lnTo>
                  <a:close/>
                  <a:moveTo>
                    <a:pt x="28" y="9"/>
                  </a:moveTo>
                  <a:lnTo>
                    <a:pt x="28" y="28"/>
                  </a:lnTo>
                  <a:lnTo>
                    <a:pt x="47" y="28"/>
                  </a:lnTo>
                  <a:lnTo>
                    <a:pt x="47" y="9"/>
                  </a:lnTo>
                  <a:lnTo>
                    <a:pt x="57" y="9"/>
                  </a:lnTo>
                  <a:lnTo>
                    <a:pt x="57" y="57"/>
                  </a:lnTo>
                  <a:lnTo>
                    <a:pt x="47" y="57"/>
                  </a:lnTo>
                  <a:lnTo>
                    <a:pt x="47" y="38"/>
                  </a:lnTo>
                  <a:lnTo>
                    <a:pt x="28" y="38"/>
                  </a:lnTo>
                  <a:lnTo>
                    <a:pt x="28" y="57"/>
                  </a:lnTo>
                  <a:lnTo>
                    <a:pt x="19" y="57"/>
                  </a:lnTo>
                  <a:lnTo>
                    <a:pt x="19" y="9"/>
                  </a:ln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Rectangle 275"/>
            <p:cNvSpPr>
              <a:spLocks noChangeArrowheads="1"/>
            </p:cNvSpPr>
            <p:nvPr/>
          </p:nvSpPr>
          <p:spPr bwMode="auto">
            <a:xfrm>
              <a:off x="3603626" y="5607051"/>
              <a:ext cx="4445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Rectangle 276"/>
            <p:cNvSpPr>
              <a:spLocks noChangeArrowheads="1"/>
            </p:cNvSpPr>
            <p:nvPr/>
          </p:nvSpPr>
          <p:spPr bwMode="auto">
            <a:xfrm>
              <a:off x="3603626" y="5653088"/>
              <a:ext cx="444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Rectangle 277"/>
            <p:cNvSpPr>
              <a:spLocks noChangeArrowheads="1"/>
            </p:cNvSpPr>
            <p:nvPr/>
          </p:nvSpPr>
          <p:spPr bwMode="auto">
            <a:xfrm>
              <a:off x="3738563" y="5607051"/>
              <a:ext cx="46038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Rectangle 278"/>
            <p:cNvSpPr>
              <a:spLocks noChangeArrowheads="1"/>
            </p:cNvSpPr>
            <p:nvPr/>
          </p:nvSpPr>
          <p:spPr bwMode="auto">
            <a:xfrm>
              <a:off x="3738563" y="5653088"/>
              <a:ext cx="4603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Rectangle 279"/>
            <p:cNvSpPr>
              <a:spLocks noChangeArrowheads="1"/>
            </p:cNvSpPr>
            <p:nvPr/>
          </p:nvSpPr>
          <p:spPr bwMode="auto">
            <a:xfrm>
              <a:off x="3663951" y="5607051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7529401" y="2081547"/>
            <a:ext cx="501775" cy="407830"/>
            <a:chOff x="5202238" y="4965701"/>
            <a:chExt cx="720725" cy="585787"/>
          </a:xfrm>
          <a:solidFill>
            <a:schemeClr val="tx1"/>
          </a:solidFill>
        </p:grpSpPr>
        <p:sp>
          <p:nvSpPr>
            <p:cNvPr id="131" name="Freeform 39"/>
            <p:cNvSpPr>
              <a:spLocks/>
            </p:cNvSpPr>
            <p:nvPr/>
          </p:nvSpPr>
          <p:spPr bwMode="auto">
            <a:xfrm>
              <a:off x="5554663" y="5268913"/>
              <a:ext cx="285750" cy="282575"/>
            </a:xfrm>
            <a:custGeom>
              <a:avLst/>
              <a:gdLst>
                <a:gd name="T0" fmla="*/ 36 w 76"/>
                <a:gd name="T1" fmla="*/ 59 h 75"/>
                <a:gd name="T2" fmla="*/ 36 w 76"/>
                <a:gd name="T3" fmla="*/ 59 h 75"/>
                <a:gd name="T4" fmla="*/ 36 w 76"/>
                <a:gd name="T5" fmla="*/ 60 h 75"/>
                <a:gd name="T6" fmla="*/ 13 w 76"/>
                <a:gd name="T7" fmla="*/ 31 h 75"/>
                <a:gd name="T8" fmla="*/ 25 w 76"/>
                <a:gd name="T9" fmla="*/ 21 h 75"/>
                <a:gd name="T10" fmla="*/ 38 w 76"/>
                <a:gd name="T11" fmla="*/ 38 h 75"/>
                <a:gd name="T12" fmla="*/ 68 w 76"/>
                <a:gd name="T13" fmla="*/ 14 h 75"/>
                <a:gd name="T14" fmla="*/ 38 w 76"/>
                <a:gd name="T15" fmla="*/ 0 h 75"/>
                <a:gd name="T16" fmla="*/ 0 w 76"/>
                <a:gd name="T17" fmla="*/ 38 h 75"/>
                <a:gd name="T18" fmla="*/ 38 w 76"/>
                <a:gd name="T19" fmla="*/ 75 h 75"/>
                <a:gd name="T20" fmla="*/ 76 w 76"/>
                <a:gd name="T21" fmla="*/ 38 h 75"/>
                <a:gd name="T22" fmla="*/ 75 w 76"/>
                <a:gd name="T23" fmla="*/ 28 h 75"/>
                <a:gd name="T24" fmla="*/ 36 w 76"/>
                <a:gd name="T25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75"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1" y="5"/>
                    <a:pt x="50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cubicBezTo>
                    <a:pt x="59" y="75"/>
                    <a:pt x="76" y="58"/>
                    <a:pt x="76" y="38"/>
                  </a:cubicBezTo>
                  <a:cubicBezTo>
                    <a:pt x="76" y="34"/>
                    <a:pt x="76" y="31"/>
                    <a:pt x="75" y="28"/>
                  </a:cubicBezTo>
                  <a:lnTo>
                    <a:pt x="36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40"/>
            <p:cNvSpPr>
              <a:spLocks/>
            </p:cNvSpPr>
            <p:nvPr/>
          </p:nvSpPr>
          <p:spPr bwMode="auto">
            <a:xfrm>
              <a:off x="5202238" y="4965701"/>
              <a:ext cx="720725" cy="454025"/>
            </a:xfrm>
            <a:custGeom>
              <a:avLst/>
              <a:gdLst>
                <a:gd name="T0" fmla="*/ 152 w 192"/>
                <a:gd name="T1" fmla="*/ 40 h 121"/>
                <a:gd name="T2" fmla="*/ 139 w 192"/>
                <a:gd name="T3" fmla="*/ 42 h 121"/>
                <a:gd name="T4" fmla="*/ 139 w 192"/>
                <a:gd name="T5" fmla="*/ 40 h 121"/>
                <a:gd name="T6" fmla="*/ 99 w 192"/>
                <a:gd name="T7" fmla="*/ 0 h 121"/>
                <a:gd name="T8" fmla="*/ 59 w 192"/>
                <a:gd name="T9" fmla="*/ 40 h 121"/>
                <a:gd name="T10" fmla="*/ 59 w 192"/>
                <a:gd name="T11" fmla="*/ 45 h 121"/>
                <a:gd name="T12" fmla="*/ 40 w 192"/>
                <a:gd name="T13" fmla="*/ 40 h 121"/>
                <a:gd name="T14" fmla="*/ 0 w 192"/>
                <a:gd name="T15" fmla="*/ 80 h 121"/>
                <a:gd name="T16" fmla="*/ 40 w 192"/>
                <a:gd name="T17" fmla="*/ 121 h 121"/>
                <a:gd name="T18" fmla="*/ 84 w 192"/>
                <a:gd name="T19" fmla="*/ 121 h 121"/>
                <a:gd name="T20" fmla="*/ 84 w 192"/>
                <a:gd name="T21" fmla="*/ 117 h 121"/>
                <a:gd name="T22" fmla="*/ 131 w 192"/>
                <a:gd name="T23" fmla="*/ 70 h 121"/>
                <a:gd name="T24" fmla="*/ 178 w 192"/>
                <a:gd name="T25" fmla="*/ 111 h 121"/>
                <a:gd name="T26" fmla="*/ 192 w 192"/>
                <a:gd name="T27" fmla="*/ 80 h 121"/>
                <a:gd name="T28" fmla="*/ 152 w 192"/>
                <a:gd name="T29" fmla="*/ 4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121">
                  <a:moveTo>
                    <a:pt x="152" y="40"/>
                  </a:moveTo>
                  <a:cubicBezTo>
                    <a:pt x="147" y="40"/>
                    <a:pt x="143" y="41"/>
                    <a:pt x="139" y="42"/>
                  </a:cubicBezTo>
                  <a:cubicBezTo>
                    <a:pt x="139" y="42"/>
                    <a:pt x="139" y="41"/>
                    <a:pt x="139" y="40"/>
                  </a:cubicBezTo>
                  <a:cubicBezTo>
                    <a:pt x="139" y="18"/>
                    <a:pt x="121" y="0"/>
                    <a:pt x="99" y="0"/>
                  </a:cubicBezTo>
                  <a:cubicBezTo>
                    <a:pt x="77" y="0"/>
                    <a:pt x="59" y="18"/>
                    <a:pt x="59" y="40"/>
                  </a:cubicBezTo>
                  <a:cubicBezTo>
                    <a:pt x="59" y="42"/>
                    <a:pt x="59" y="43"/>
                    <a:pt x="59" y="45"/>
                  </a:cubicBezTo>
                  <a:cubicBezTo>
                    <a:pt x="53" y="42"/>
                    <a:pt x="47" y="40"/>
                    <a:pt x="40" y="40"/>
                  </a:cubicBezTo>
                  <a:cubicBezTo>
                    <a:pt x="18" y="40"/>
                    <a:pt x="0" y="58"/>
                    <a:pt x="0" y="80"/>
                  </a:cubicBezTo>
                  <a:cubicBezTo>
                    <a:pt x="0" y="103"/>
                    <a:pt x="18" y="121"/>
                    <a:pt x="40" y="121"/>
                  </a:cubicBezTo>
                  <a:cubicBezTo>
                    <a:pt x="41" y="121"/>
                    <a:pt x="61" y="121"/>
                    <a:pt x="84" y="121"/>
                  </a:cubicBezTo>
                  <a:cubicBezTo>
                    <a:pt x="84" y="119"/>
                    <a:pt x="84" y="118"/>
                    <a:pt x="84" y="117"/>
                  </a:cubicBezTo>
                  <a:cubicBezTo>
                    <a:pt x="84" y="91"/>
                    <a:pt x="105" y="70"/>
                    <a:pt x="131" y="70"/>
                  </a:cubicBezTo>
                  <a:cubicBezTo>
                    <a:pt x="155" y="70"/>
                    <a:pt x="175" y="88"/>
                    <a:pt x="178" y="111"/>
                  </a:cubicBezTo>
                  <a:cubicBezTo>
                    <a:pt x="187" y="104"/>
                    <a:pt x="192" y="93"/>
                    <a:pt x="192" y="80"/>
                  </a:cubicBezTo>
                  <a:cubicBezTo>
                    <a:pt x="192" y="58"/>
                    <a:pt x="174" y="40"/>
                    <a:pt x="15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7551345" y="444755"/>
            <a:ext cx="457887" cy="313766"/>
            <a:chOff x="9734551" y="1985963"/>
            <a:chExt cx="484188" cy="331788"/>
          </a:xfrm>
          <a:solidFill>
            <a:schemeClr val="tx1"/>
          </a:solidFill>
        </p:grpSpPr>
        <p:sp>
          <p:nvSpPr>
            <p:cNvPr id="134" name="Freeform 12"/>
            <p:cNvSpPr>
              <a:spLocks noEditPoints="1"/>
            </p:cNvSpPr>
            <p:nvPr/>
          </p:nvSpPr>
          <p:spPr bwMode="auto">
            <a:xfrm>
              <a:off x="9734551" y="1985963"/>
              <a:ext cx="484188" cy="211138"/>
            </a:xfrm>
            <a:custGeom>
              <a:avLst/>
              <a:gdLst>
                <a:gd name="T0" fmla="*/ 65 w 129"/>
                <a:gd name="T1" fmla="*/ 8 h 56"/>
                <a:gd name="T2" fmla="*/ 121 w 129"/>
                <a:gd name="T3" fmla="*/ 30 h 56"/>
                <a:gd name="T4" fmla="*/ 65 w 129"/>
                <a:gd name="T5" fmla="*/ 48 h 56"/>
                <a:gd name="T6" fmla="*/ 9 w 129"/>
                <a:gd name="T7" fmla="*/ 30 h 56"/>
                <a:gd name="T8" fmla="*/ 65 w 129"/>
                <a:gd name="T9" fmla="*/ 8 h 56"/>
                <a:gd name="T10" fmla="*/ 65 w 129"/>
                <a:gd name="T11" fmla="*/ 0 h 56"/>
                <a:gd name="T12" fmla="*/ 62 w 129"/>
                <a:gd name="T13" fmla="*/ 0 h 56"/>
                <a:gd name="T14" fmla="*/ 6 w 129"/>
                <a:gd name="T15" fmla="*/ 22 h 56"/>
                <a:gd name="T16" fmla="*/ 1 w 129"/>
                <a:gd name="T17" fmla="*/ 30 h 56"/>
                <a:gd name="T18" fmla="*/ 6 w 129"/>
                <a:gd name="T19" fmla="*/ 38 h 56"/>
                <a:gd name="T20" fmla="*/ 62 w 129"/>
                <a:gd name="T21" fmla="*/ 56 h 56"/>
                <a:gd name="T22" fmla="*/ 65 w 129"/>
                <a:gd name="T23" fmla="*/ 56 h 56"/>
                <a:gd name="T24" fmla="*/ 67 w 129"/>
                <a:gd name="T25" fmla="*/ 56 h 56"/>
                <a:gd name="T26" fmla="*/ 123 w 129"/>
                <a:gd name="T27" fmla="*/ 38 h 56"/>
                <a:gd name="T28" fmla="*/ 129 w 129"/>
                <a:gd name="T29" fmla="*/ 30 h 56"/>
                <a:gd name="T30" fmla="*/ 123 w 129"/>
                <a:gd name="T31" fmla="*/ 22 h 56"/>
                <a:gd name="T32" fmla="*/ 67 w 129"/>
                <a:gd name="T33" fmla="*/ 0 h 56"/>
                <a:gd name="T34" fmla="*/ 65 w 129"/>
                <a:gd name="T3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56">
                  <a:moveTo>
                    <a:pt x="65" y="8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5" y="8"/>
                    <a:pt x="65" y="8"/>
                    <a:pt x="65" y="8"/>
                  </a:cubicBezTo>
                  <a:moveTo>
                    <a:pt x="65" y="0"/>
                  </a:moveTo>
                  <a:cubicBezTo>
                    <a:pt x="64" y="0"/>
                    <a:pt x="63" y="0"/>
                    <a:pt x="62" y="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2" y="24"/>
                    <a:pt x="0" y="27"/>
                    <a:pt x="1" y="30"/>
                  </a:cubicBezTo>
                  <a:cubicBezTo>
                    <a:pt x="1" y="34"/>
                    <a:pt x="3" y="36"/>
                    <a:pt x="6" y="38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4" y="56"/>
                    <a:pt x="65" y="56"/>
                  </a:cubicBezTo>
                  <a:cubicBezTo>
                    <a:pt x="65" y="56"/>
                    <a:pt x="66" y="56"/>
                    <a:pt x="67" y="56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6" y="36"/>
                    <a:pt x="128" y="34"/>
                    <a:pt x="129" y="30"/>
                  </a:cubicBezTo>
                  <a:cubicBezTo>
                    <a:pt x="129" y="27"/>
                    <a:pt x="127" y="24"/>
                    <a:pt x="123" y="2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6" y="0"/>
                    <a:pt x="6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3"/>
            <p:cNvSpPr>
              <a:spLocks/>
            </p:cNvSpPr>
            <p:nvPr/>
          </p:nvSpPr>
          <p:spPr bwMode="auto">
            <a:xfrm>
              <a:off x="9734551" y="2147888"/>
              <a:ext cx="484188" cy="109538"/>
            </a:xfrm>
            <a:custGeom>
              <a:avLst/>
              <a:gdLst>
                <a:gd name="T0" fmla="*/ 65 w 129"/>
                <a:gd name="T1" fmla="*/ 29 h 29"/>
                <a:gd name="T2" fmla="*/ 63 w 129"/>
                <a:gd name="T3" fmla="*/ 29 h 29"/>
                <a:gd name="T4" fmla="*/ 3 w 129"/>
                <a:gd name="T5" fmla="*/ 9 h 29"/>
                <a:gd name="T6" fmla="*/ 1 w 129"/>
                <a:gd name="T7" fmla="*/ 4 h 29"/>
                <a:gd name="T8" fmla="*/ 6 w 129"/>
                <a:gd name="T9" fmla="*/ 1 h 29"/>
                <a:gd name="T10" fmla="*/ 65 w 129"/>
                <a:gd name="T11" fmla="*/ 21 h 29"/>
                <a:gd name="T12" fmla="*/ 123 w 129"/>
                <a:gd name="T13" fmla="*/ 1 h 29"/>
                <a:gd name="T14" fmla="*/ 128 w 129"/>
                <a:gd name="T15" fmla="*/ 4 h 29"/>
                <a:gd name="T16" fmla="*/ 126 w 129"/>
                <a:gd name="T17" fmla="*/ 9 h 29"/>
                <a:gd name="T18" fmla="*/ 66 w 129"/>
                <a:gd name="T19" fmla="*/ 29 h 29"/>
                <a:gd name="T20" fmla="*/ 65 w 129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29">
                  <a:moveTo>
                    <a:pt x="65" y="29"/>
                  </a:moveTo>
                  <a:cubicBezTo>
                    <a:pt x="64" y="29"/>
                    <a:pt x="64" y="29"/>
                    <a:pt x="63" y="2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5" y="0"/>
                    <a:pt x="128" y="2"/>
                    <a:pt x="128" y="4"/>
                  </a:cubicBezTo>
                  <a:cubicBezTo>
                    <a:pt x="129" y="6"/>
                    <a:pt x="128" y="8"/>
                    <a:pt x="126" y="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5" y="29"/>
                    <a:pt x="6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4"/>
            <p:cNvSpPr>
              <a:spLocks/>
            </p:cNvSpPr>
            <p:nvPr/>
          </p:nvSpPr>
          <p:spPr bwMode="auto">
            <a:xfrm>
              <a:off x="9734551" y="2208213"/>
              <a:ext cx="484188" cy="109538"/>
            </a:xfrm>
            <a:custGeom>
              <a:avLst/>
              <a:gdLst>
                <a:gd name="T0" fmla="*/ 65 w 129"/>
                <a:gd name="T1" fmla="*/ 29 h 29"/>
                <a:gd name="T2" fmla="*/ 63 w 129"/>
                <a:gd name="T3" fmla="*/ 29 h 29"/>
                <a:gd name="T4" fmla="*/ 3 w 129"/>
                <a:gd name="T5" fmla="*/ 9 h 29"/>
                <a:gd name="T6" fmla="*/ 1 w 129"/>
                <a:gd name="T7" fmla="*/ 4 h 29"/>
                <a:gd name="T8" fmla="*/ 6 w 129"/>
                <a:gd name="T9" fmla="*/ 1 h 29"/>
                <a:gd name="T10" fmla="*/ 65 w 129"/>
                <a:gd name="T11" fmla="*/ 21 h 29"/>
                <a:gd name="T12" fmla="*/ 123 w 129"/>
                <a:gd name="T13" fmla="*/ 1 h 29"/>
                <a:gd name="T14" fmla="*/ 128 w 129"/>
                <a:gd name="T15" fmla="*/ 4 h 29"/>
                <a:gd name="T16" fmla="*/ 126 w 129"/>
                <a:gd name="T17" fmla="*/ 9 h 29"/>
                <a:gd name="T18" fmla="*/ 66 w 129"/>
                <a:gd name="T19" fmla="*/ 29 h 29"/>
                <a:gd name="T20" fmla="*/ 65 w 129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29">
                  <a:moveTo>
                    <a:pt x="65" y="29"/>
                  </a:moveTo>
                  <a:cubicBezTo>
                    <a:pt x="64" y="29"/>
                    <a:pt x="64" y="29"/>
                    <a:pt x="63" y="2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5" y="0"/>
                    <a:pt x="128" y="2"/>
                    <a:pt x="128" y="4"/>
                  </a:cubicBezTo>
                  <a:cubicBezTo>
                    <a:pt x="129" y="6"/>
                    <a:pt x="128" y="8"/>
                    <a:pt x="126" y="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5" y="29"/>
                    <a:pt x="6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412532" y="1248506"/>
            <a:ext cx="351622" cy="391347"/>
            <a:chOff x="957263" y="2343150"/>
            <a:chExt cx="2459038" cy="2736850"/>
          </a:xfrm>
          <a:solidFill>
            <a:schemeClr val="tx1"/>
          </a:solidFill>
        </p:grpSpPr>
        <p:sp>
          <p:nvSpPr>
            <p:cNvPr id="138" name="Freeform 9"/>
            <p:cNvSpPr>
              <a:spLocks noEditPoints="1"/>
            </p:cNvSpPr>
            <p:nvPr/>
          </p:nvSpPr>
          <p:spPr bwMode="auto">
            <a:xfrm>
              <a:off x="957263" y="2343150"/>
              <a:ext cx="976313" cy="2736850"/>
            </a:xfrm>
            <a:custGeom>
              <a:avLst/>
              <a:gdLst>
                <a:gd name="T0" fmla="*/ 122 w 139"/>
                <a:gd name="T1" fmla="*/ 0 h 390"/>
                <a:gd name="T2" fmla="*/ 122 w 139"/>
                <a:gd name="T3" fmla="*/ 22 h 390"/>
                <a:gd name="T4" fmla="*/ 42 w 139"/>
                <a:gd name="T5" fmla="*/ 50 h 390"/>
                <a:gd name="T6" fmla="*/ 60 w 139"/>
                <a:gd name="T7" fmla="*/ 192 h 390"/>
                <a:gd name="T8" fmla="*/ 122 w 139"/>
                <a:gd name="T9" fmla="*/ 213 h 390"/>
                <a:gd name="T10" fmla="*/ 122 w 139"/>
                <a:gd name="T11" fmla="*/ 290 h 390"/>
                <a:gd name="T12" fmla="*/ 90 w 139"/>
                <a:gd name="T13" fmla="*/ 242 h 390"/>
                <a:gd name="T14" fmla="*/ 2 w 139"/>
                <a:gd name="T15" fmla="*/ 252 h 390"/>
                <a:gd name="T16" fmla="*/ 122 w 139"/>
                <a:gd name="T17" fmla="*/ 349 h 390"/>
                <a:gd name="T18" fmla="*/ 122 w 139"/>
                <a:gd name="T19" fmla="*/ 390 h 390"/>
                <a:gd name="T20" fmla="*/ 139 w 139"/>
                <a:gd name="T21" fmla="*/ 390 h 390"/>
                <a:gd name="T22" fmla="*/ 139 w 139"/>
                <a:gd name="T23" fmla="*/ 0 h 390"/>
                <a:gd name="T24" fmla="*/ 122 w 139"/>
                <a:gd name="T25" fmla="*/ 0 h 390"/>
                <a:gd name="T26" fmla="*/ 122 w 139"/>
                <a:gd name="T27" fmla="*/ 134 h 390"/>
                <a:gd name="T28" fmla="*/ 103 w 139"/>
                <a:gd name="T29" fmla="*/ 122 h 390"/>
                <a:gd name="T30" fmla="*/ 122 w 139"/>
                <a:gd name="T31" fmla="*/ 78 h 390"/>
                <a:gd name="T32" fmla="*/ 122 w 139"/>
                <a:gd name="T33" fmla="*/ 13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390">
                  <a:moveTo>
                    <a:pt x="122" y="0"/>
                  </a:moveTo>
                  <a:cubicBezTo>
                    <a:pt x="122" y="22"/>
                    <a:pt x="122" y="22"/>
                    <a:pt x="122" y="22"/>
                  </a:cubicBezTo>
                  <a:cubicBezTo>
                    <a:pt x="87" y="23"/>
                    <a:pt x="60" y="33"/>
                    <a:pt x="42" y="50"/>
                  </a:cubicBezTo>
                  <a:cubicBezTo>
                    <a:pt x="0" y="91"/>
                    <a:pt x="6" y="166"/>
                    <a:pt x="60" y="192"/>
                  </a:cubicBezTo>
                  <a:cubicBezTo>
                    <a:pt x="72" y="198"/>
                    <a:pt x="93" y="205"/>
                    <a:pt x="122" y="213"/>
                  </a:cubicBezTo>
                  <a:cubicBezTo>
                    <a:pt x="122" y="290"/>
                    <a:pt x="122" y="290"/>
                    <a:pt x="122" y="290"/>
                  </a:cubicBezTo>
                  <a:cubicBezTo>
                    <a:pt x="99" y="279"/>
                    <a:pt x="94" y="266"/>
                    <a:pt x="90" y="24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4" y="319"/>
                    <a:pt x="57" y="343"/>
                    <a:pt x="122" y="349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39" y="390"/>
                    <a:pt x="139" y="390"/>
                    <a:pt x="139" y="390"/>
                  </a:cubicBezTo>
                  <a:cubicBezTo>
                    <a:pt x="139" y="0"/>
                    <a:pt x="139" y="0"/>
                    <a:pt x="139" y="0"/>
                  </a:cubicBezTo>
                  <a:lnTo>
                    <a:pt x="122" y="0"/>
                  </a:lnTo>
                  <a:close/>
                  <a:moveTo>
                    <a:pt x="122" y="134"/>
                  </a:moveTo>
                  <a:cubicBezTo>
                    <a:pt x="113" y="130"/>
                    <a:pt x="107" y="127"/>
                    <a:pt x="103" y="122"/>
                  </a:cubicBezTo>
                  <a:cubicBezTo>
                    <a:pt x="88" y="103"/>
                    <a:pt x="102" y="84"/>
                    <a:pt x="122" y="78"/>
                  </a:cubicBezTo>
                  <a:lnTo>
                    <a:pt x="122" y="1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10"/>
            <p:cNvSpPr>
              <a:spLocks/>
            </p:cNvSpPr>
            <p:nvPr/>
          </p:nvSpPr>
          <p:spPr bwMode="auto">
            <a:xfrm>
              <a:off x="2312988" y="2778125"/>
              <a:ext cx="484188" cy="330200"/>
            </a:xfrm>
            <a:custGeom>
              <a:avLst/>
              <a:gdLst>
                <a:gd name="T0" fmla="*/ 0 w 69"/>
                <a:gd name="T1" fmla="*/ 0 h 47"/>
                <a:gd name="T2" fmla="*/ 69 w 69"/>
                <a:gd name="T3" fmla="*/ 47 h 47"/>
                <a:gd name="T4" fmla="*/ 20 w 69"/>
                <a:gd name="T5" fmla="*/ 47 h 47"/>
                <a:gd name="T6" fmla="*/ 0 w 6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47">
                  <a:moveTo>
                    <a:pt x="0" y="0"/>
                  </a:moveTo>
                  <a:cubicBezTo>
                    <a:pt x="28" y="9"/>
                    <a:pt x="51" y="25"/>
                    <a:pt x="69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5" y="31"/>
                    <a:pt x="8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11"/>
            <p:cNvSpPr>
              <a:spLocks/>
            </p:cNvSpPr>
            <p:nvPr/>
          </p:nvSpPr>
          <p:spPr bwMode="auto">
            <a:xfrm>
              <a:off x="2032001" y="2735263"/>
              <a:ext cx="309563" cy="373063"/>
            </a:xfrm>
            <a:custGeom>
              <a:avLst/>
              <a:gdLst>
                <a:gd name="T0" fmla="*/ 0 w 44"/>
                <a:gd name="T1" fmla="*/ 0 h 53"/>
                <a:gd name="T2" fmla="*/ 22 w 44"/>
                <a:gd name="T3" fmla="*/ 2 h 53"/>
                <a:gd name="T4" fmla="*/ 44 w 44"/>
                <a:gd name="T5" fmla="*/ 53 h 53"/>
                <a:gd name="T6" fmla="*/ 0 w 44"/>
                <a:gd name="T7" fmla="*/ 53 h 53"/>
                <a:gd name="T8" fmla="*/ 0 w 4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3">
                  <a:moveTo>
                    <a:pt x="0" y="0"/>
                  </a:moveTo>
                  <a:cubicBezTo>
                    <a:pt x="8" y="0"/>
                    <a:pt x="15" y="1"/>
                    <a:pt x="22" y="2"/>
                  </a:cubicBezTo>
                  <a:cubicBezTo>
                    <a:pt x="31" y="19"/>
                    <a:pt x="39" y="36"/>
                    <a:pt x="44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12"/>
            <p:cNvSpPr>
              <a:spLocks/>
            </p:cNvSpPr>
            <p:nvPr/>
          </p:nvSpPr>
          <p:spPr bwMode="auto">
            <a:xfrm>
              <a:off x="2489201" y="3233738"/>
              <a:ext cx="519113" cy="414338"/>
            </a:xfrm>
            <a:custGeom>
              <a:avLst/>
              <a:gdLst>
                <a:gd name="T0" fmla="*/ 0 w 74"/>
                <a:gd name="T1" fmla="*/ 0 h 59"/>
                <a:gd name="T2" fmla="*/ 56 w 74"/>
                <a:gd name="T3" fmla="*/ 0 h 59"/>
                <a:gd name="T4" fmla="*/ 74 w 74"/>
                <a:gd name="T5" fmla="*/ 59 h 59"/>
                <a:gd name="T6" fmla="*/ 7 w 74"/>
                <a:gd name="T7" fmla="*/ 59 h 59"/>
                <a:gd name="T8" fmla="*/ 0 w 74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59">
                  <a:moveTo>
                    <a:pt x="0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66" y="17"/>
                    <a:pt x="72" y="38"/>
                    <a:pt x="74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39"/>
                    <a:pt x="5" y="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13"/>
            <p:cNvSpPr>
              <a:spLocks/>
            </p:cNvSpPr>
            <p:nvPr/>
          </p:nvSpPr>
          <p:spPr bwMode="auto">
            <a:xfrm>
              <a:off x="2032001" y="3233738"/>
              <a:ext cx="400050" cy="414338"/>
            </a:xfrm>
            <a:custGeom>
              <a:avLst/>
              <a:gdLst>
                <a:gd name="T0" fmla="*/ 0 w 57"/>
                <a:gd name="T1" fmla="*/ 0 h 59"/>
                <a:gd name="T2" fmla="*/ 49 w 57"/>
                <a:gd name="T3" fmla="*/ 0 h 59"/>
                <a:gd name="T4" fmla="*/ 57 w 57"/>
                <a:gd name="T5" fmla="*/ 59 h 59"/>
                <a:gd name="T6" fmla="*/ 0 w 57"/>
                <a:gd name="T7" fmla="*/ 59 h 59"/>
                <a:gd name="T8" fmla="*/ 0 w 5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9">
                  <a:moveTo>
                    <a:pt x="0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54" y="19"/>
                    <a:pt x="57" y="39"/>
                    <a:pt x="57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14"/>
            <p:cNvSpPr>
              <a:spLocks/>
            </p:cNvSpPr>
            <p:nvPr/>
          </p:nvSpPr>
          <p:spPr bwMode="auto">
            <a:xfrm>
              <a:off x="2474913" y="3775075"/>
              <a:ext cx="533400" cy="420688"/>
            </a:xfrm>
            <a:custGeom>
              <a:avLst/>
              <a:gdLst>
                <a:gd name="T0" fmla="*/ 9 w 76"/>
                <a:gd name="T1" fmla="*/ 0 h 60"/>
                <a:gd name="T2" fmla="*/ 76 w 76"/>
                <a:gd name="T3" fmla="*/ 0 h 60"/>
                <a:gd name="T4" fmla="*/ 58 w 76"/>
                <a:gd name="T5" fmla="*/ 60 h 60"/>
                <a:gd name="T6" fmla="*/ 0 w 76"/>
                <a:gd name="T7" fmla="*/ 60 h 60"/>
                <a:gd name="T8" fmla="*/ 9 w 76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0">
                  <a:moveTo>
                    <a:pt x="9" y="0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74" y="22"/>
                    <a:pt x="68" y="42"/>
                    <a:pt x="58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5" y="40"/>
                    <a:pt x="8" y="2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15"/>
            <p:cNvSpPr>
              <a:spLocks/>
            </p:cNvSpPr>
            <p:nvPr/>
          </p:nvSpPr>
          <p:spPr bwMode="auto">
            <a:xfrm>
              <a:off x="2032001" y="3775075"/>
              <a:ext cx="393700" cy="420688"/>
            </a:xfrm>
            <a:custGeom>
              <a:avLst/>
              <a:gdLst>
                <a:gd name="T0" fmla="*/ 0 w 56"/>
                <a:gd name="T1" fmla="*/ 0 h 60"/>
                <a:gd name="T2" fmla="*/ 56 w 56"/>
                <a:gd name="T3" fmla="*/ 0 h 60"/>
                <a:gd name="T4" fmla="*/ 45 w 56"/>
                <a:gd name="T5" fmla="*/ 60 h 60"/>
                <a:gd name="T6" fmla="*/ 0 w 56"/>
                <a:gd name="T7" fmla="*/ 60 h 60"/>
                <a:gd name="T8" fmla="*/ 0 w 56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0">
                  <a:moveTo>
                    <a:pt x="0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5" y="20"/>
                    <a:pt x="51" y="40"/>
                    <a:pt x="45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16"/>
            <p:cNvSpPr>
              <a:spLocks/>
            </p:cNvSpPr>
            <p:nvPr/>
          </p:nvSpPr>
          <p:spPr bwMode="auto">
            <a:xfrm>
              <a:off x="2305051" y="4321175"/>
              <a:ext cx="492125" cy="330200"/>
            </a:xfrm>
            <a:custGeom>
              <a:avLst/>
              <a:gdLst>
                <a:gd name="T0" fmla="*/ 19 w 70"/>
                <a:gd name="T1" fmla="*/ 0 h 47"/>
                <a:gd name="T2" fmla="*/ 70 w 70"/>
                <a:gd name="T3" fmla="*/ 0 h 47"/>
                <a:gd name="T4" fmla="*/ 0 w 70"/>
                <a:gd name="T5" fmla="*/ 47 h 47"/>
                <a:gd name="T6" fmla="*/ 19 w 70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47">
                  <a:moveTo>
                    <a:pt x="19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2" y="22"/>
                    <a:pt x="28" y="39"/>
                    <a:pt x="0" y="47"/>
                  </a:cubicBezTo>
                  <a:cubicBezTo>
                    <a:pt x="7" y="31"/>
                    <a:pt x="13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17"/>
            <p:cNvSpPr>
              <a:spLocks/>
            </p:cNvSpPr>
            <p:nvPr/>
          </p:nvSpPr>
          <p:spPr bwMode="auto">
            <a:xfrm>
              <a:off x="2032001" y="2447925"/>
              <a:ext cx="1384300" cy="2527300"/>
            </a:xfrm>
            <a:custGeom>
              <a:avLst/>
              <a:gdLst>
                <a:gd name="T0" fmla="*/ 0 w 197"/>
                <a:gd name="T1" fmla="*/ 0 h 360"/>
                <a:gd name="T2" fmla="*/ 127 w 197"/>
                <a:gd name="T3" fmla="*/ 53 h 360"/>
                <a:gd name="T4" fmla="*/ 127 w 197"/>
                <a:gd name="T5" fmla="*/ 308 h 360"/>
                <a:gd name="T6" fmla="*/ 0 w 197"/>
                <a:gd name="T7" fmla="*/ 360 h 360"/>
                <a:gd name="T8" fmla="*/ 0 w 197"/>
                <a:gd name="T9" fmla="*/ 334 h 360"/>
                <a:gd name="T10" fmla="*/ 109 w 197"/>
                <a:gd name="T11" fmla="*/ 289 h 360"/>
                <a:gd name="T12" fmla="*/ 109 w 197"/>
                <a:gd name="T13" fmla="*/ 71 h 360"/>
                <a:gd name="T14" fmla="*/ 0 w 197"/>
                <a:gd name="T15" fmla="*/ 27 h 360"/>
                <a:gd name="T16" fmla="*/ 0 w 197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360">
                  <a:moveTo>
                    <a:pt x="0" y="0"/>
                  </a:moveTo>
                  <a:cubicBezTo>
                    <a:pt x="46" y="0"/>
                    <a:pt x="92" y="18"/>
                    <a:pt x="127" y="53"/>
                  </a:cubicBezTo>
                  <a:cubicBezTo>
                    <a:pt x="197" y="123"/>
                    <a:pt x="197" y="238"/>
                    <a:pt x="127" y="308"/>
                  </a:cubicBezTo>
                  <a:cubicBezTo>
                    <a:pt x="92" y="342"/>
                    <a:pt x="46" y="360"/>
                    <a:pt x="0" y="360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40" y="334"/>
                    <a:pt x="79" y="319"/>
                    <a:pt x="109" y="289"/>
                  </a:cubicBezTo>
                  <a:cubicBezTo>
                    <a:pt x="169" y="229"/>
                    <a:pt x="169" y="131"/>
                    <a:pt x="109" y="71"/>
                  </a:cubicBezTo>
                  <a:cubicBezTo>
                    <a:pt x="79" y="42"/>
                    <a:pt x="4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18"/>
            <p:cNvSpPr>
              <a:spLocks/>
            </p:cNvSpPr>
            <p:nvPr/>
          </p:nvSpPr>
          <p:spPr bwMode="auto">
            <a:xfrm>
              <a:off x="2032001" y="4321175"/>
              <a:ext cx="280988" cy="365125"/>
            </a:xfrm>
            <a:custGeom>
              <a:avLst/>
              <a:gdLst>
                <a:gd name="T0" fmla="*/ 0 w 40"/>
                <a:gd name="T1" fmla="*/ 0 h 52"/>
                <a:gd name="T2" fmla="*/ 40 w 40"/>
                <a:gd name="T3" fmla="*/ 0 h 52"/>
                <a:gd name="T4" fmla="*/ 18 w 40"/>
                <a:gd name="T5" fmla="*/ 51 h 52"/>
                <a:gd name="T6" fmla="*/ 0 w 40"/>
                <a:gd name="T7" fmla="*/ 52 h 52"/>
                <a:gd name="T8" fmla="*/ 0 w 4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4" y="17"/>
                    <a:pt x="27" y="34"/>
                    <a:pt x="18" y="51"/>
                  </a:cubicBezTo>
                  <a:cubicBezTo>
                    <a:pt x="12" y="52"/>
                    <a:pt x="6" y="52"/>
                    <a:pt x="0" y="5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374744" y="2951660"/>
            <a:ext cx="427198" cy="403017"/>
            <a:chOff x="3498850" y="1541463"/>
            <a:chExt cx="504825" cy="476250"/>
          </a:xfrm>
          <a:solidFill>
            <a:schemeClr val="tx1"/>
          </a:solidFill>
        </p:grpSpPr>
        <p:sp>
          <p:nvSpPr>
            <p:cNvPr id="149" name="Oval 5"/>
            <p:cNvSpPr>
              <a:spLocks noChangeArrowheads="1"/>
            </p:cNvSpPr>
            <p:nvPr/>
          </p:nvSpPr>
          <p:spPr bwMode="auto">
            <a:xfrm>
              <a:off x="3743325" y="1801813"/>
              <a:ext cx="61913" cy="619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"/>
            <p:cNvSpPr>
              <a:spLocks noEditPoints="1"/>
            </p:cNvSpPr>
            <p:nvPr/>
          </p:nvSpPr>
          <p:spPr bwMode="auto">
            <a:xfrm>
              <a:off x="3498850" y="1541463"/>
              <a:ext cx="504825" cy="476250"/>
            </a:xfrm>
            <a:custGeom>
              <a:avLst/>
              <a:gdLst>
                <a:gd name="T0" fmla="*/ 116 w 132"/>
                <a:gd name="T1" fmla="*/ 48 h 124"/>
                <a:gd name="T2" fmla="*/ 116 w 132"/>
                <a:gd name="T3" fmla="*/ 22 h 124"/>
                <a:gd name="T4" fmla="*/ 104 w 132"/>
                <a:gd name="T5" fmla="*/ 0 h 124"/>
                <a:gd name="T6" fmla="*/ 22 w 132"/>
                <a:gd name="T7" fmla="*/ 0 h 124"/>
                <a:gd name="T8" fmla="*/ 0 w 132"/>
                <a:gd name="T9" fmla="*/ 102 h 124"/>
                <a:gd name="T10" fmla="*/ 94 w 132"/>
                <a:gd name="T11" fmla="*/ 124 h 124"/>
                <a:gd name="T12" fmla="*/ 116 w 132"/>
                <a:gd name="T13" fmla="*/ 96 h 124"/>
                <a:gd name="T14" fmla="*/ 116 w 132"/>
                <a:gd name="T15" fmla="*/ 48 h 124"/>
                <a:gd name="T16" fmla="*/ 88 w 132"/>
                <a:gd name="T17" fmla="*/ 8 h 124"/>
                <a:gd name="T18" fmla="*/ 108 w 132"/>
                <a:gd name="T19" fmla="*/ 12 h 124"/>
                <a:gd name="T20" fmla="*/ 108 w 132"/>
                <a:gd name="T21" fmla="*/ 24 h 124"/>
                <a:gd name="T22" fmla="*/ 104 w 132"/>
                <a:gd name="T23" fmla="*/ 36 h 124"/>
                <a:gd name="T24" fmla="*/ 104 w 132"/>
                <a:gd name="T25" fmla="*/ 32 h 124"/>
                <a:gd name="T26" fmla="*/ 104 w 132"/>
                <a:gd name="T27" fmla="*/ 16 h 124"/>
                <a:gd name="T28" fmla="*/ 16 w 132"/>
                <a:gd name="T29" fmla="*/ 12 h 124"/>
                <a:gd name="T30" fmla="*/ 12 w 132"/>
                <a:gd name="T31" fmla="*/ 24 h 124"/>
                <a:gd name="T32" fmla="*/ 8 w 132"/>
                <a:gd name="T33" fmla="*/ 22 h 124"/>
                <a:gd name="T34" fmla="*/ 100 w 132"/>
                <a:gd name="T35" fmla="*/ 20 h 124"/>
                <a:gd name="T36" fmla="*/ 16 w 132"/>
                <a:gd name="T37" fmla="*/ 16 h 124"/>
                <a:gd name="T38" fmla="*/ 100 w 132"/>
                <a:gd name="T39" fmla="*/ 20 h 124"/>
                <a:gd name="T40" fmla="*/ 100 w 132"/>
                <a:gd name="T41" fmla="*/ 28 h 124"/>
                <a:gd name="T42" fmla="*/ 16 w 132"/>
                <a:gd name="T43" fmla="*/ 24 h 124"/>
                <a:gd name="T44" fmla="*/ 100 w 132"/>
                <a:gd name="T45" fmla="*/ 32 h 124"/>
                <a:gd name="T46" fmla="*/ 88 w 132"/>
                <a:gd name="T47" fmla="*/ 36 h 124"/>
                <a:gd name="T48" fmla="*/ 16 w 132"/>
                <a:gd name="T49" fmla="*/ 35 h 124"/>
                <a:gd name="T50" fmla="*/ 100 w 132"/>
                <a:gd name="T51" fmla="*/ 32 h 124"/>
                <a:gd name="T52" fmla="*/ 94 w 132"/>
                <a:gd name="T53" fmla="*/ 116 h 124"/>
                <a:gd name="T54" fmla="*/ 8 w 132"/>
                <a:gd name="T55" fmla="*/ 102 h 124"/>
                <a:gd name="T56" fmla="*/ 22 w 132"/>
                <a:gd name="T57" fmla="*/ 44 h 124"/>
                <a:gd name="T58" fmla="*/ 104 w 132"/>
                <a:gd name="T59" fmla="*/ 44 h 124"/>
                <a:gd name="T60" fmla="*/ 108 w 132"/>
                <a:gd name="T61" fmla="*/ 56 h 124"/>
                <a:gd name="T62" fmla="*/ 52 w 132"/>
                <a:gd name="T63" fmla="*/ 76 h 124"/>
                <a:gd name="T64" fmla="*/ 108 w 132"/>
                <a:gd name="T65" fmla="*/ 96 h 124"/>
                <a:gd name="T66" fmla="*/ 113 w 132"/>
                <a:gd name="T67" fmla="*/ 88 h 124"/>
                <a:gd name="T68" fmla="*/ 60 w 132"/>
                <a:gd name="T69" fmla="*/ 76 h 124"/>
                <a:gd name="T70" fmla="*/ 108 w 132"/>
                <a:gd name="T71" fmla="*/ 64 h 124"/>
                <a:gd name="T72" fmla="*/ 115 w 132"/>
                <a:gd name="T73" fmla="*/ 59 h 124"/>
                <a:gd name="T74" fmla="*/ 120 w 132"/>
                <a:gd name="T75" fmla="*/ 7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4">
                  <a:moveTo>
                    <a:pt x="116" y="48"/>
                  </a:moveTo>
                  <a:cubicBezTo>
                    <a:pt x="116" y="48"/>
                    <a:pt x="116" y="48"/>
                    <a:pt x="116" y="48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4"/>
                    <a:pt x="10" y="124"/>
                    <a:pt x="22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106" y="124"/>
                    <a:pt x="116" y="114"/>
                    <a:pt x="116" y="102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32" y="84"/>
                    <a:pt x="132" y="60"/>
                    <a:pt x="116" y="48"/>
                  </a:cubicBezTo>
                  <a:close/>
                  <a:moveTo>
                    <a:pt x="22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7" y="36"/>
                    <a:pt x="105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4"/>
                    <a:pt x="102" y="12"/>
                    <a:pt x="10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2"/>
                    <a:pt x="12" y="14"/>
                    <a:pt x="12" y="1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0" y="29"/>
                    <a:pt x="8" y="26"/>
                    <a:pt x="8" y="22"/>
                  </a:cubicBezTo>
                  <a:cubicBezTo>
                    <a:pt x="8" y="14"/>
                    <a:pt x="14" y="8"/>
                    <a:pt x="22" y="8"/>
                  </a:cubicBezTo>
                  <a:close/>
                  <a:moveTo>
                    <a:pt x="100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00" y="16"/>
                    <a:pt x="100" y="16"/>
                    <a:pt x="100" y="16"/>
                  </a:cubicBezTo>
                  <a:lnTo>
                    <a:pt x="100" y="20"/>
                  </a:lnTo>
                  <a:close/>
                  <a:moveTo>
                    <a:pt x="100" y="24"/>
                  </a:moveTo>
                  <a:cubicBezTo>
                    <a:pt x="100" y="28"/>
                    <a:pt x="100" y="28"/>
                    <a:pt x="100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00" y="24"/>
                  </a:lnTo>
                  <a:close/>
                  <a:moveTo>
                    <a:pt x="100" y="32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36"/>
                    <a:pt x="18" y="35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lnTo>
                    <a:pt x="100" y="32"/>
                  </a:lnTo>
                  <a:close/>
                  <a:moveTo>
                    <a:pt x="108" y="102"/>
                  </a:moveTo>
                  <a:cubicBezTo>
                    <a:pt x="108" y="110"/>
                    <a:pt x="102" y="116"/>
                    <a:pt x="94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14" y="116"/>
                    <a:pt x="8" y="110"/>
                    <a:pt x="8" y="10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42"/>
                    <a:pt x="17" y="44"/>
                    <a:pt x="22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6" y="44"/>
                    <a:pt x="108" y="46"/>
                    <a:pt x="108" y="48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1" y="56"/>
                    <a:pt x="52" y="65"/>
                    <a:pt x="52" y="76"/>
                  </a:cubicBezTo>
                  <a:cubicBezTo>
                    <a:pt x="52" y="87"/>
                    <a:pt x="61" y="96"/>
                    <a:pt x="72" y="96"/>
                  </a:cubicBezTo>
                  <a:cubicBezTo>
                    <a:pt x="108" y="96"/>
                    <a:pt x="108" y="96"/>
                    <a:pt x="108" y="96"/>
                  </a:cubicBezTo>
                  <a:lnTo>
                    <a:pt x="108" y="102"/>
                  </a:lnTo>
                  <a:close/>
                  <a:moveTo>
                    <a:pt x="113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5" y="88"/>
                    <a:pt x="60" y="83"/>
                    <a:pt x="60" y="76"/>
                  </a:cubicBezTo>
                  <a:cubicBezTo>
                    <a:pt x="60" y="69"/>
                    <a:pt x="65" y="64"/>
                    <a:pt x="72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3" y="63"/>
                    <a:pt x="114" y="61"/>
                  </a:cubicBezTo>
                  <a:cubicBezTo>
                    <a:pt x="115" y="60"/>
                    <a:pt x="115" y="60"/>
                    <a:pt x="115" y="59"/>
                  </a:cubicBezTo>
                  <a:cubicBezTo>
                    <a:pt x="115" y="59"/>
                    <a:pt x="116" y="59"/>
                    <a:pt x="116" y="59"/>
                  </a:cubicBezTo>
                  <a:cubicBezTo>
                    <a:pt x="118" y="62"/>
                    <a:pt x="120" y="67"/>
                    <a:pt x="120" y="72"/>
                  </a:cubicBezTo>
                  <a:cubicBezTo>
                    <a:pt x="120" y="78"/>
                    <a:pt x="118" y="84"/>
                    <a:pt x="11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5383318" y="1203144"/>
            <a:ext cx="464363" cy="482071"/>
            <a:chOff x="5719763" y="3041650"/>
            <a:chExt cx="749300" cy="777875"/>
          </a:xfrm>
          <a:solidFill>
            <a:schemeClr val="tx1"/>
          </a:solidFill>
        </p:grpSpPr>
        <p:sp>
          <p:nvSpPr>
            <p:cNvPr id="152" name="Oval 5"/>
            <p:cNvSpPr>
              <a:spLocks noChangeArrowheads="1"/>
            </p:cNvSpPr>
            <p:nvPr/>
          </p:nvSpPr>
          <p:spPr bwMode="auto">
            <a:xfrm>
              <a:off x="6035675" y="3368675"/>
              <a:ext cx="120650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Oval 6"/>
            <p:cNvSpPr>
              <a:spLocks noChangeArrowheads="1"/>
            </p:cNvSpPr>
            <p:nvPr/>
          </p:nvSpPr>
          <p:spPr bwMode="auto">
            <a:xfrm>
              <a:off x="6281738" y="3186113"/>
              <a:ext cx="84138" cy="841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Oval 7"/>
            <p:cNvSpPr>
              <a:spLocks noChangeArrowheads="1"/>
            </p:cNvSpPr>
            <p:nvPr/>
          </p:nvSpPr>
          <p:spPr bwMode="auto">
            <a:xfrm>
              <a:off x="5730875" y="3319463"/>
              <a:ext cx="84138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8"/>
            <p:cNvSpPr>
              <a:spLocks noEditPoints="1"/>
            </p:cNvSpPr>
            <p:nvPr/>
          </p:nvSpPr>
          <p:spPr bwMode="auto">
            <a:xfrm>
              <a:off x="5719763" y="3041650"/>
              <a:ext cx="749300" cy="777875"/>
            </a:xfrm>
            <a:custGeom>
              <a:avLst/>
              <a:gdLst>
                <a:gd name="T0" fmla="*/ 176 w 197"/>
                <a:gd name="T1" fmla="*/ 101 h 205"/>
                <a:gd name="T2" fmla="*/ 174 w 197"/>
                <a:gd name="T3" fmla="*/ 46 h 205"/>
                <a:gd name="T4" fmla="*/ 172 w 197"/>
                <a:gd name="T5" fmla="*/ 56 h 205"/>
                <a:gd name="T6" fmla="*/ 169 w 197"/>
                <a:gd name="T7" fmla="*/ 94 h 205"/>
                <a:gd name="T8" fmla="*/ 140 w 197"/>
                <a:gd name="T9" fmla="*/ 76 h 205"/>
                <a:gd name="T10" fmla="*/ 146 w 197"/>
                <a:gd name="T11" fmla="*/ 54 h 205"/>
                <a:gd name="T12" fmla="*/ 145 w 197"/>
                <a:gd name="T13" fmla="*/ 44 h 205"/>
                <a:gd name="T14" fmla="*/ 130 w 197"/>
                <a:gd name="T15" fmla="*/ 31 h 205"/>
                <a:gd name="T16" fmla="*/ 67 w 197"/>
                <a:gd name="T17" fmla="*/ 31 h 205"/>
                <a:gd name="T18" fmla="*/ 41 w 197"/>
                <a:gd name="T19" fmla="*/ 44 h 205"/>
                <a:gd name="T20" fmla="*/ 4 w 197"/>
                <a:gd name="T21" fmla="*/ 73 h 205"/>
                <a:gd name="T22" fmla="*/ 15 w 197"/>
                <a:gd name="T23" fmla="*/ 63 h 205"/>
                <a:gd name="T24" fmla="*/ 61 w 197"/>
                <a:gd name="T25" fmla="*/ 56 h 205"/>
                <a:gd name="T26" fmla="*/ 30 w 197"/>
                <a:gd name="T27" fmla="*/ 95 h 205"/>
                <a:gd name="T28" fmla="*/ 27 w 197"/>
                <a:gd name="T29" fmla="*/ 92 h 205"/>
                <a:gd name="T30" fmla="*/ 21 w 197"/>
                <a:gd name="T31" fmla="*/ 101 h 205"/>
                <a:gd name="T32" fmla="*/ 21 w 197"/>
                <a:gd name="T33" fmla="*/ 104 h 205"/>
                <a:gd name="T34" fmla="*/ 41 w 197"/>
                <a:gd name="T35" fmla="*/ 161 h 205"/>
                <a:gd name="T36" fmla="*/ 67 w 197"/>
                <a:gd name="T37" fmla="*/ 173 h 205"/>
                <a:gd name="T38" fmla="*/ 118 w 197"/>
                <a:gd name="T39" fmla="*/ 194 h 205"/>
                <a:gd name="T40" fmla="*/ 99 w 197"/>
                <a:gd name="T41" fmla="*/ 195 h 205"/>
                <a:gd name="T42" fmla="*/ 99 w 197"/>
                <a:gd name="T43" fmla="*/ 148 h 205"/>
                <a:gd name="T44" fmla="*/ 122 w 197"/>
                <a:gd name="T45" fmla="*/ 165 h 205"/>
                <a:gd name="T46" fmla="*/ 135 w 197"/>
                <a:gd name="T47" fmla="*/ 158 h 205"/>
                <a:gd name="T48" fmla="*/ 157 w 197"/>
                <a:gd name="T49" fmla="*/ 161 h 205"/>
                <a:gd name="T50" fmla="*/ 176 w 197"/>
                <a:gd name="T51" fmla="*/ 104 h 205"/>
                <a:gd name="T52" fmla="*/ 56 w 197"/>
                <a:gd name="T53" fmla="*/ 88 h 205"/>
                <a:gd name="T54" fmla="*/ 56 w 197"/>
                <a:gd name="T55" fmla="*/ 116 h 205"/>
                <a:gd name="T56" fmla="*/ 56 w 197"/>
                <a:gd name="T57" fmla="*/ 88 h 205"/>
                <a:gd name="T58" fmla="*/ 15 w 197"/>
                <a:gd name="T59" fmla="*/ 141 h 205"/>
                <a:gd name="T60" fmla="*/ 57 w 197"/>
                <a:gd name="T61" fmla="*/ 129 h 205"/>
                <a:gd name="T62" fmla="*/ 41 w 197"/>
                <a:gd name="T63" fmla="*/ 151 h 205"/>
                <a:gd name="T64" fmla="*/ 117 w 197"/>
                <a:gd name="T65" fmla="*/ 63 h 205"/>
                <a:gd name="T66" fmla="*/ 127 w 197"/>
                <a:gd name="T67" fmla="*/ 58 h 205"/>
                <a:gd name="T68" fmla="*/ 99 w 197"/>
                <a:gd name="T69" fmla="*/ 10 h 205"/>
                <a:gd name="T70" fmla="*/ 99 w 197"/>
                <a:gd name="T71" fmla="*/ 56 h 205"/>
                <a:gd name="T72" fmla="*/ 99 w 197"/>
                <a:gd name="T73" fmla="*/ 10 h 205"/>
                <a:gd name="T74" fmla="*/ 85 w 197"/>
                <a:gd name="T75" fmla="*/ 62 h 205"/>
                <a:gd name="T76" fmla="*/ 68 w 197"/>
                <a:gd name="T77" fmla="*/ 70 h 205"/>
                <a:gd name="T78" fmla="*/ 70 w 197"/>
                <a:gd name="T79" fmla="*/ 147 h 205"/>
                <a:gd name="T80" fmla="*/ 81 w 197"/>
                <a:gd name="T81" fmla="*/ 141 h 205"/>
                <a:gd name="T82" fmla="*/ 70 w 197"/>
                <a:gd name="T83" fmla="*/ 147 h 205"/>
                <a:gd name="T84" fmla="*/ 113 w 197"/>
                <a:gd name="T85" fmla="*/ 143 h 205"/>
                <a:gd name="T86" fmla="*/ 129 w 197"/>
                <a:gd name="T87" fmla="*/ 135 h 205"/>
                <a:gd name="T88" fmla="*/ 131 w 197"/>
                <a:gd name="T89" fmla="*/ 123 h 205"/>
                <a:gd name="T90" fmla="*/ 99 w 197"/>
                <a:gd name="T91" fmla="*/ 138 h 205"/>
                <a:gd name="T92" fmla="*/ 67 w 197"/>
                <a:gd name="T93" fmla="*/ 123 h 205"/>
                <a:gd name="T94" fmla="*/ 67 w 197"/>
                <a:gd name="T95" fmla="*/ 82 h 205"/>
                <a:gd name="T96" fmla="*/ 99 w 197"/>
                <a:gd name="T97" fmla="*/ 67 h 205"/>
                <a:gd name="T98" fmla="*/ 131 w 197"/>
                <a:gd name="T99" fmla="*/ 82 h 205"/>
                <a:gd name="T100" fmla="*/ 131 w 197"/>
                <a:gd name="T101" fmla="*/ 123 h 205"/>
                <a:gd name="T102" fmla="*/ 160 w 197"/>
                <a:gd name="T103" fmla="*/ 102 h 205"/>
                <a:gd name="T104" fmla="*/ 141 w 197"/>
                <a:gd name="T105" fmla="*/ 102 h 205"/>
                <a:gd name="T106" fmla="*/ 183 w 197"/>
                <a:gd name="T107" fmla="*/ 141 h 205"/>
                <a:gd name="T108" fmla="*/ 157 w 197"/>
                <a:gd name="T109" fmla="*/ 151 h 205"/>
                <a:gd name="T110" fmla="*/ 140 w 197"/>
                <a:gd name="T111" fmla="*/ 129 h 205"/>
                <a:gd name="T112" fmla="*/ 183 w 197"/>
                <a:gd name="T113" fmla="*/ 14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205">
                  <a:moveTo>
                    <a:pt x="175" y="102"/>
                  </a:moveTo>
                  <a:cubicBezTo>
                    <a:pt x="175" y="102"/>
                    <a:pt x="176" y="101"/>
                    <a:pt x="176" y="101"/>
                  </a:cubicBezTo>
                  <a:cubicBezTo>
                    <a:pt x="192" y="85"/>
                    <a:pt x="197" y="70"/>
                    <a:pt x="192" y="59"/>
                  </a:cubicBezTo>
                  <a:cubicBezTo>
                    <a:pt x="190" y="54"/>
                    <a:pt x="185" y="49"/>
                    <a:pt x="174" y="46"/>
                  </a:cubicBezTo>
                  <a:cubicBezTo>
                    <a:pt x="174" y="47"/>
                    <a:pt x="174" y="48"/>
                    <a:pt x="174" y="49"/>
                  </a:cubicBezTo>
                  <a:cubicBezTo>
                    <a:pt x="174" y="51"/>
                    <a:pt x="173" y="54"/>
                    <a:pt x="172" y="56"/>
                  </a:cubicBezTo>
                  <a:cubicBezTo>
                    <a:pt x="178" y="57"/>
                    <a:pt x="181" y="60"/>
                    <a:pt x="183" y="63"/>
                  </a:cubicBezTo>
                  <a:cubicBezTo>
                    <a:pt x="186" y="70"/>
                    <a:pt x="181" y="82"/>
                    <a:pt x="169" y="94"/>
                  </a:cubicBezTo>
                  <a:cubicBezTo>
                    <a:pt x="169" y="94"/>
                    <a:pt x="168" y="95"/>
                    <a:pt x="168" y="95"/>
                  </a:cubicBezTo>
                  <a:cubicBezTo>
                    <a:pt x="160" y="89"/>
                    <a:pt x="150" y="82"/>
                    <a:pt x="140" y="76"/>
                  </a:cubicBezTo>
                  <a:cubicBezTo>
                    <a:pt x="139" y="69"/>
                    <a:pt x="138" y="62"/>
                    <a:pt x="137" y="56"/>
                  </a:cubicBezTo>
                  <a:cubicBezTo>
                    <a:pt x="140" y="55"/>
                    <a:pt x="143" y="55"/>
                    <a:pt x="146" y="54"/>
                  </a:cubicBezTo>
                  <a:cubicBezTo>
                    <a:pt x="145" y="53"/>
                    <a:pt x="145" y="51"/>
                    <a:pt x="145" y="49"/>
                  </a:cubicBezTo>
                  <a:cubicBezTo>
                    <a:pt x="145" y="47"/>
                    <a:pt x="145" y="46"/>
                    <a:pt x="145" y="44"/>
                  </a:cubicBezTo>
                  <a:cubicBezTo>
                    <a:pt x="142" y="45"/>
                    <a:pt x="138" y="45"/>
                    <a:pt x="135" y="46"/>
                  </a:cubicBezTo>
                  <a:cubicBezTo>
                    <a:pt x="133" y="41"/>
                    <a:pt x="132" y="36"/>
                    <a:pt x="130" y="31"/>
                  </a:cubicBezTo>
                  <a:cubicBezTo>
                    <a:pt x="122" y="11"/>
                    <a:pt x="111" y="0"/>
                    <a:pt x="99" y="0"/>
                  </a:cubicBezTo>
                  <a:cubicBezTo>
                    <a:pt x="86" y="0"/>
                    <a:pt x="75" y="11"/>
                    <a:pt x="67" y="31"/>
                  </a:cubicBezTo>
                  <a:cubicBezTo>
                    <a:pt x="66" y="36"/>
                    <a:pt x="64" y="41"/>
                    <a:pt x="63" y="46"/>
                  </a:cubicBezTo>
                  <a:cubicBezTo>
                    <a:pt x="55" y="45"/>
                    <a:pt x="48" y="44"/>
                    <a:pt x="41" y="44"/>
                  </a:cubicBezTo>
                  <a:cubicBezTo>
                    <a:pt x="18" y="44"/>
                    <a:pt x="9" y="52"/>
                    <a:pt x="6" y="59"/>
                  </a:cubicBezTo>
                  <a:cubicBezTo>
                    <a:pt x="4" y="63"/>
                    <a:pt x="3" y="68"/>
                    <a:pt x="4" y="73"/>
                  </a:cubicBezTo>
                  <a:cubicBezTo>
                    <a:pt x="7" y="71"/>
                    <a:pt x="10" y="69"/>
                    <a:pt x="14" y="69"/>
                  </a:cubicBezTo>
                  <a:cubicBezTo>
                    <a:pt x="14" y="67"/>
                    <a:pt x="14" y="65"/>
                    <a:pt x="15" y="63"/>
                  </a:cubicBezTo>
                  <a:cubicBezTo>
                    <a:pt x="17" y="57"/>
                    <a:pt x="27" y="54"/>
                    <a:pt x="41" y="54"/>
                  </a:cubicBezTo>
                  <a:cubicBezTo>
                    <a:pt x="47" y="54"/>
                    <a:pt x="53" y="54"/>
                    <a:pt x="61" y="56"/>
                  </a:cubicBezTo>
                  <a:cubicBezTo>
                    <a:pt x="59" y="62"/>
                    <a:pt x="58" y="69"/>
                    <a:pt x="57" y="76"/>
                  </a:cubicBezTo>
                  <a:cubicBezTo>
                    <a:pt x="47" y="82"/>
                    <a:pt x="38" y="89"/>
                    <a:pt x="30" y="95"/>
                  </a:cubicBezTo>
                  <a:cubicBezTo>
                    <a:pt x="29" y="95"/>
                    <a:pt x="29" y="94"/>
                    <a:pt x="29" y="94"/>
                  </a:cubicBezTo>
                  <a:cubicBezTo>
                    <a:pt x="28" y="93"/>
                    <a:pt x="27" y="93"/>
                    <a:pt x="27" y="92"/>
                  </a:cubicBezTo>
                  <a:cubicBezTo>
                    <a:pt x="25" y="95"/>
                    <a:pt x="22" y="97"/>
                    <a:pt x="19" y="98"/>
                  </a:cubicBezTo>
                  <a:cubicBezTo>
                    <a:pt x="19" y="99"/>
                    <a:pt x="20" y="100"/>
                    <a:pt x="21" y="101"/>
                  </a:cubicBezTo>
                  <a:cubicBezTo>
                    <a:pt x="22" y="101"/>
                    <a:pt x="22" y="102"/>
                    <a:pt x="23" y="102"/>
                  </a:cubicBezTo>
                  <a:cubicBezTo>
                    <a:pt x="22" y="103"/>
                    <a:pt x="22" y="103"/>
                    <a:pt x="21" y="104"/>
                  </a:cubicBezTo>
                  <a:cubicBezTo>
                    <a:pt x="6" y="119"/>
                    <a:pt x="0" y="134"/>
                    <a:pt x="6" y="145"/>
                  </a:cubicBezTo>
                  <a:cubicBezTo>
                    <a:pt x="9" y="152"/>
                    <a:pt x="18" y="161"/>
                    <a:pt x="41" y="161"/>
                  </a:cubicBezTo>
                  <a:cubicBezTo>
                    <a:pt x="48" y="161"/>
                    <a:pt x="55" y="160"/>
                    <a:pt x="63" y="158"/>
                  </a:cubicBezTo>
                  <a:cubicBezTo>
                    <a:pt x="64" y="164"/>
                    <a:pt x="66" y="169"/>
                    <a:pt x="67" y="173"/>
                  </a:cubicBezTo>
                  <a:cubicBezTo>
                    <a:pt x="75" y="194"/>
                    <a:pt x="86" y="205"/>
                    <a:pt x="99" y="205"/>
                  </a:cubicBezTo>
                  <a:cubicBezTo>
                    <a:pt x="106" y="205"/>
                    <a:pt x="112" y="201"/>
                    <a:pt x="118" y="194"/>
                  </a:cubicBezTo>
                  <a:cubicBezTo>
                    <a:pt x="115" y="193"/>
                    <a:pt x="112" y="191"/>
                    <a:pt x="110" y="188"/>
                  </a:cubicBezTo>
                  <a:cubicBezTo>
                    <a:pt x="106" y="193"/>
                    <a:pt x="103" y="195"/>
                    <a:pt x="99" y="195"/>
                  </a:cubicBezTo>
                  <a:cubicBezTo>
                    <a:pt x="89" y="195"/>
                    <a:pt x="79" y="180"/>
                    <a:pt x="73" y="156"/>
                  </a:cubicBezTo>
                  <a:cubicBezTo>
                    <a:pt x="81" y="154"/>
                    <a:pt x="90" y="152"/>
                    <a:pt x="99" y="148"/>
                  </a:cubicBezTo>
                  <a:cubicBezTo>
                    <a:pt x="108" y="152"/>
                    <a:pt x="116" y="154"/>
                    <a:pt x="125" y="156"/>
                  </a:cubicBezTo>
                  <a:cubicBezTo>
                    <a:pt x="124" y="160"/>
                    <a:pt x="123" y="162"/>
                    <a:pt x="122" y="165"/>
                  </a:cubicBezTo>
                  <a:cubicBezTo>
                    <a:pt x="126" y="165"/>
                    <a:pt x="129" y="167"/>
                    <a:pt x="132" y="169"/>
                  </a:cubicBezTo>
                  <a:cubicBezTo>
                    <a:pt x="133" y="165"/>
                    <a:pt x="134" y="162"/>
                    <a:pt x="135" y="158"/>
                  </a:cubicBezTo>
                  <a:cubicBezTo>
                    <a:pt x="143" y="160"/>
                    <a:pt x="150" y="161"/>
                    <a:pt x="157" y="161"/>
                  </a:cubicBezTo>
                  <a:cubicBezTo>
                    <a:pt x="157" y="161"/>
                    <a:pt x="157" y="161"/>
                    <a:pt x="157" y="161"/>
                  </a:cubicBezTo>
                  <a:cubicBezTo>
                    <a:pt x="180" y="161"/>
                    <a:pt x="189" y="152"/>
                    <a:pt x="192" y="145"/>
                  </a:cubicBezTo>
                  <a:cubicBezTo>
                    <a:pt x="197" y="134"/>
                    <a:pt x="192" y="119"/>
                    <a:pt x="176" y="104"/>
                  </a:cubicBezTo>
                  <a:cubicBezTo>
                    <a:pt x="176" y="103"/>
                    <a:pt x="175" y="103"/>
                    <a:pt x="175" y="102"/>
                  </a:cubicBezTo>
                  <a:close/>
                  <a:moveTo>
                    <a:pt x="56" y="88"/>
                  </a:moveTo>
                  <a:cubicBezTo>
                    <a:pt x="56" y="93"/>
                    <a:pt x="56" y="97"/>
                    <a:pt x="56" y="102"/>
                  </a:cubicBezTo>
                  <a:cubicBezTo>
                    <a:pt x="56" y="107"/>
                    <a:pt x="56" y="112"/>
                    <a:pt x="56" y="116"/>
                  </a:cubicBezTo>
                  <a:cubicBezTo>
                    <a:pt x="49" y="112"/>
                    <a:pt x="43" y="107"/>
                    <a:pt x="37" y="102"/>
                  </a:cubicBezTo>
                  <a:cubicBezTo>
                    <a:pt x="43" y="98"/>
                    <a:pt x="49" y="93"/>
                    <a:pt x="56" y="88"/>
                  </a:cubicBezTo>
                  <a:close/>
                  <a:moveTo>
                    <a:pt x="41" y="151"/>
                  </a:moveTo>
                  <a:cubicBezTo>
                    <a:pt x="27" y="151"/>
                    <a:pt x="17" y="147"/>
                    <a:pt x="15" y="141"/>
                  </a:cubicBezTo>
                  <a:cubicBezTo>
                    <a:pt x="11" y="134"/>
                    <a:pt x="17" y="122"/>
                    <a:pt x="30" y="109"/>
                  </a:cubicBezTo>
                  <a:cubicBezTo>
                    <a:pt x="38" y="116"/>
                    <a:pt x="47" y="122"/>
                    <a:pt x="57" y="129"/>
                  </a:cubicBezTo>
                  <a:cubicBezTo>
                    <a:pt x="58" y="136"/>
                    <a:pt x="59" y="142"/>
                    <a:pt x="61" y="149"/>
                  </a:cubicBezTo>
                  <a:cubicBezTo>
                    <a:pt x="53" y="150"/>
                    <a:pt x="47" y="151"/>
                    <a:pt x="41" y="151"/>
                  </a:cubicBezTo>
                  <a:close/>
                  <a:moveTo>
                    <a:pt x="129" y="70"/>
                  </a:moveTo>
                  <a:cubicBezTo>
                    <a:pt x="125" y="68"/>
                    <a:pt x="121" y="65"/>
                    <a:pt x="117" y="63"/>
                  </a:cubicBezTo>
                  <a:cubicBezTo>
                    <a:pt x="115" y="63"/>
                    <a:pt x="114" y="62"/>
                    <a:pt x="113" y="62"/>
                  </a:cubicBezTo>
                  <a:cubicBezTo>
                    <a:pt x="118" y="60"/>
                    <a:pt x="123" y="59"/>
                    <a:pt x="127" y="58"/>
                  </a:cubicBezTo>
                  <a:cubicBezTo>
                    <a:pt x="128" y="62"/>
                    <a:pt x="129" y="66"/>
                    <a:pt x="129" y="70"/>
                  </a:cubicBezTo>
                  <a:close/>
                  <a:moveTo>
                    <a:pt x="99" y="10"/>
                  </a:moveTo>
                  <a:cubicBezTo>
                    <a:pt x="108" y="10"/>
                    <a:pt x="119" y="24"/>
                    <a:pt x="125" y="48"/>
                  </a:cubicBezTo>
                  <a:cubicBezTo>
                    <a:pt x="116" y="50"/>
                    <a:pt x="108" y="53"/>
                    <a:pt x="99" y="56"/>
                  </a:cubicBezTo>
                  <a:cubicBezTo>
                    <a:pt x="90" y="53"/>
                    <a:pt x="81" y="50"/>
                    <a:pt x="73" y="48"/>
                  </a:cubicBezTo>
                  <a:cubicBezTo>
                    <a:pt x="79" y="24"/>
                    <a:pt x="89" y="10"/>
                    <a:pt x="99" y="10"/>
                  </a:cubicBezTo>
                  <a:close/>
                  <a:moveTo>
                    <a:pt x="70" y="58"/>
                  </a:moveTo>
                  <a:cubicBezTo>
                    <a:pt x="75" y="59"/>
                    <a:pt x="80" y="60"/>
                    <a:pt x="85" y="62"/>
                  </a:cubicBezTo>
                  <a:cubicBezTo>
                    <a:pt x="83" y="62"/>
                    <a:pt x="82" y="63"/>
                    <a:pt x="81" y="63"/>
                  </a:cubicBezTo>
                  <a:cubicBezTo>
                    <a:pt x="77" y="65"/>
                    <a:pt x="72" y="68"/>
                    <a:pt x="68" y="70"/>
                  </a:cubicBezTo>
                  <a:cubicBezTo>
                    <a:pt x="69" y="66"/>
                    <a:pt x="70" y="62"/>
                    <a:pt x="70" y="58"/>
                  </a:cubicBezTo>
                  <a:close/>
                  <a:moveTo>
                    <a:pt x="70" y="147"/>
                  </a:moveTo>
                  <a:cubicBezTo>
                    <a:pt x="70" y="143"/>
                    <a:pt x="69" y="139"/>
                    <a:pt x="68" y="135"/>
                  </a:cubicBezTo>
                  <a:cubicBezTo>
                    <a:pt x="72" y="137"/>
                    <a:pt x="77" y="139"/>
                    <a:pt x="81" y="141"/>
                  </a:cubicBezTo>
                  <a:cubicBezTo>
                    <a:pt x="82" y="142"/>
                    <a:pt x="83" y="142"/>
                    <a:pt x="85" y="143"/>
                  </a:cubicBezTo>
                  <a:cubicBezTo>
                    <a:pt x="80" y="144"/>
                    <a:pt x="75" y="146"/>
                    <a:pt x="70" y="147"/>
                  </a:cubicBezTo>
                  <a:close/>
                  <a:moveTo>
                    <a:pt x="127" y="147"/>
                  </a:moveTo>
                  <a:cubicBezTo>
                    <a:pt x="123" y="146"/>
                    <a:pt x="118" y="144"/>
                    <a:pt x="113" y="143"/>
                  </a:cubicBezTo>
                  <a:cubicBezTo>
                    <a:pt x="114" y="142"/>
                    <a:pt x="115" y="142"/>
                    <a:pt x="117" y="141"/>
                  </a:cubicBezTo>
                  <a:cubicBezTo>
                    <a:pt x="121" y="139"/>
                    <a:pt x="125" y="137"/>
                    <a:pt x="129" y="135"/>
                  </a:cubicBezTo>
                  <a:cubicBezTo>
                    <a:pt x="129" y="139"/>
                    <a:pt x="128" y="143"/>
                    <a:pt x="127" y="147"/>
                  </a:cubicBezTo>
                  <a:close/>
                  <a:moveTo>
                    <a:pt x="131" y="123"/>
                  </a:moveTo>
                  <a:cubicBezTo>
                    <a:pt x="125" y="126"/>
                    <a:pt x="119" y="129"/>
                    <a:pt x="113" y="132"/>
                  </a:cubicBezTo>
                  <a:cubicBezTo>
                    <a:pt x="108" y="134"/>
                    <a:pt x="103" y="136"/>
                    <a:pt x="99" y="138"/>
                  </a:cubicBezTo>
                  <a:cubicBezTo>
                    <a:pt x="94" y="136"/>
                    <a:pt x="90" y="134"/>
                    <a:pt x="85" y="132"/>
                  </a:cubicBezTo>
                  <a:cubicBezTo>
                    <a:pt x="79" y="129"/>
                    <a:pt x="73" y="126"/>
                    <a:pt x="67" y="123"/>
                  </a:cubicBezTo>
                  <a:cubicBezTo>
                    <a:pt x="66" y="116"/>
                    <a:pt x="66" y="109"/>
                    <a:pt x="66" y="102"/>
                  </a:cubicBezTo>
                  <a:cubicBezTo>
                    <a:pt x="66" y="95"/>
                    <a:pt x="66" y="88"/>
                    <a:pt x="67" y="82"/>
                  </a:cubicBezTo>
                  <a:cubicBezTo>
                    <a:pt x="73" y="79"/>
                    <a:pt x="79" y="76"/>
                    <a:pt x="85" y="73"/>
                  </a:cubicBezTo>
                  <a:cubicBezTo>
                    <a:pt x="90" y="70"/>
                    <a:pt x="94" y="68"/>
                    <a:pt x="99" y="67"/>
                  </a:cubicBezTo>
                  <a:cubicBezTo>
                    <a:pt x="103" y="68"/>
                    <a:pt x="108" y="70"/>
                    <a:pt x="113" y="73"/>
                  </a:cubicBezTo>
                  <a:cubicBezTo>
                    <a:pt x="119" y="76"/>
                    <a:pt x="125" y="79"/>
                    <a:pt x="131" y="82"/>
                  </a:cubicBezTo>
                  <a:cubicBezTo>
                    <a:pt x="131" y="88"/>
                    <a:pt x="131" y="95"/>
                    <a:pt x="131" y="102"/>
                  </a:cubicBezTo>
                  <a:cubicBezTo>
                    <a:pt x="131" y="109"/>
                    <a:pt x="131" y="116"/>
                    <a:pt x="131" y="123"/>
                  </a:cubicBezTo>
                  <a:close/>
                  <a:moveTo>
                    <a:pt x="141" y="88"/>
                  </a:moveTo>
                  <a:cubicBezTo>
                    <a:pt x="148" y="93"/>
                    <a:pt x="155" y="98"/>
                    <a:pt x="160" y="102"/>
                  </a:cubicBezTo>
                  <a:cubicBezTo>
                    <a:pt x="154" y="107"/>
                    <a:pt x="148" y="112"/>
                    <a:pt x="141" y="116"/>
                  </a:cubicBezTo>
                  <a:cubicBezTo>
                    <a:pt x="141" y="112"/>
                    <a:pt x="141" y="107"/>
                    <a:pt x="141" y="102"/>
                  </a:cubicBezTo>
                  <a:cubicBezTo>
                    <a:pt x="141" y="97"/>
                    <a:pt x="141" y="93"/>
                    <a:pt x="141" y="88"/>
                  </a:cubicBezTo>
                  <a:close/>
                  <a:moveTo>
                    <a:pt x="183" y="141"/>
                  </a:moveTo>
                  <a:cubicBezTo>
                    <a:pt x="180" y="147"/>
                    <a:pt x="171" y="151"/>
                    <a:pt x="157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1" y="151"/>
                    <a:pt x="144" y="150"/>
                    <a:pt x="137" y="149"/>
                  </a:cubicBezTo>
                  <a:cubicBezTo>
                    <a:pt x="138" y="142"/>
                    <a:pt x="139" y="136"/>
                    <a:pt x="140" y="129"/>
                  </a:cubicBezTo>
                  <a:cubicBezTo>
                    <a:pt x="150" y="122"/>
                    <a:pt x="160" y="116"/>
                    <a:pt x="168" y="109"/>
                  </a:cubicBezTo>
                  <a:cubicBezTo>
                    <a:pt x="181" y="122"/>
                    <a:pt x="186" y="134"/>
                    <a:pt x="18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Oval 9"/>
            <p:cNvSpPr>
              <a:spLocks noChangeArrowheads="1"/>
            </p:cNvSpPr>
            <p:nvPr/>
          </p:nvSpPr>
          <p:spPr bwMode="auto">
            <a:xfrm>
              <a:off x="6142038" y="3683000"/>
              <a:ext cx="84138" cy="841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7" name="Freeform 26"/>
          <p:cNvSpPr>
            <a:spLocks/>
          </p:cNvSpPr>
          <p:nvPr/>
        </p:nvSpPr>
        <p:spPr bwMode="auto">
          <a:xfrm>
            <a:off x="5450739" y="2080187"/>
            <a:ext cx="329521" cy="410551"/>
          </a:xfrm>
          <a:custGeom>
            <a:avLst/>
            <a:gdLst>
              <a:gd name="T0" fmla="*/ 40 w 44"/>
              <a:gd name="T1" fmla="*/ 24 h 56"/>
              <a:gd name="T2" fmla="*/ 36 w 44"/>
              <a:gd name="T3" fmla="*/ 28 h 56"/>
              <a:gd name="T4" fmla="*/ 36 w 44"/>
              <a:gd name="T5" fmla="*/ 28 h 56"/>
              <a:gd name="T6" fmla="*/ 36 w 44"/>
              <a:gd name="T7" fmla="*/ 24 h 56"/>
              <a:gd name="T8" fmla="*/ 32 w 44"/>
              <a:gd name="T9" fmla="*/ 20 h 56"/>
              <a:gd name="T10" fmla="*/ 28 w 44"/>
              <a:gd name="T11" fmla="*/ 24 h 56"/>
              <a:gd name="T12" fmla="*/ 28 w 44"/>
              <a:gd name="T13" fmla="*/ 20 h 56"/>
              <a:gd name="T14" fmla="*/ 24 w 44"/>
              <a:gd name="T15" fmla="*/ 16 h 56"/>
              <a:gd name="T16" fmla="*/ 20 w 44"/>
              <a:gd name="T17" fmla="*/ 20 h 56"/>
              <a:gd name="T18" fmla="*/ 20 w 44"/>
              <a:gd name="T19" fmla="*/ 4 h 56"/>
              <a:gd name="T20" fmla="*/ 16 w 44"/>
              <a:gd name="T21" fmla="*/ 0 h 56"/>
              <a:gd name="T22" fmla="*/ 12 w 44"/>
              <a:gd name="T23" fmla="*/ 4 h 56"/>
              <a:gd name="T24" fmla="*/ 12 w 44"/>
              <a:gd name="T25" fmla="*/ 7 h 56"/>
              <a:gd name="T26" fmla="*/ 12 w 44"/>
              <a:gd name="T27" fmla="*/ 28 h 56"/>
              <a:gd name="T28" fmla="*/ 12 w 44"/>
              <a:gd name="T29" fmla="*/ 31 h 56"/>
              <a:gd name="T30" fmla="*/ 11 w 44"/>
              <a:gd name="T31" fmla="*/ 32 h 56"/>
              <a:gd name="T32" fmla="*/ 10 w 44"/>
              <a:gd name="T33" fmla="*/ 32 h 56"/>
              <a:gd name="T34" fmla="*/ 3 w 44"/>
              <a:gd name="T35" fmla="*/ 24 h 56"/>
              <a:gd name="T36" fmla="*/ 0 w 44"/>
              <a:gd name="T37" fmla="*/ 25 h 56"/>
              <a:gd name="T38" fmla="*/ 0 w 44"/>
              <a:gd name="T39" fmla="*/ 28 h 56"/>
              <a:gd name="T40" fmla="*/ 13 w 44"/>
              <a:gd name="T41" fmla="*/ 55 h 56"/>
              <a:gd name="T42" fmla="*/ 15 w 44"/>
              <a:gd name="T43" fmla="*/ 56 h 56"/>
              <a:gd name="T44" fmla="*/ 38 w 44"/>
              <a:gd name="T45" fmla="*/ 56 h 56"/>
              <a:gd name="T46" fmla="*/ 44 w 44"/>
              <a:gd name="T47" fmla="*/ 50 h 56"/>
              <a:gd name="T48" fmla="*/ 44 w 44"/>
              <a:gd name="T49" fmla="*/ 28 h 56"/>
              <a:gd name="T50" fmla="*/ 40 w 44"/>
              <a:gd name="T51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4" h="56">
                <a:moveTo>
                  <a:pt x="40" y="24"/>
                </a:moveTo>
                <a:cubicBezTo>
                  <a:pt x="38" y="24"/>
                  <a:pt x="36" y="26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2"/>
                  <a:pt x="34" y="20"/>
                  <a:pt x="32" y="20"/>
                </a:cubicBezTo>
                <a:cubicBezTo>
                  <a:pt x="30" y="20"/>
                  <a:pt x="28" y="22"/>
                  <a:pt x="28" y="24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8"/>
                  <a:pt x="26" y="16"/>
                  <a:pt x="24" y="16"/>
                </a:cubicBezTo>
                <a:cubicBezTo>
                  <a:pt x="22" y="16"/>
                  <a:pt x="20" y="18"/>
                  <a:pt x="20" y="20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18" y="0"/>
                  <a:pt x="16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2"/>
                  <a:pt x="11" y="32"/>
                </a:cubicBezTo>
                <a:cubicBezTo>
                  <a:pt x="11" y="32"/>
                  <a:pt x="10" y="32"/>
                  <a:pt x="10" y="32"/>
                </a:cubicBezTo>
                <a:cubicBezTo>
                  <a:pt x="7" y="28"/>
                  <a:pt x="7" y="24"/>
                  <a:pt x="3" y="24"/>
                </a:cubicBezTo>
                <a:cubicBezTo>
                  <a:pt x="2" y="24"/>
                  <a:pt x="1" y="24"/>
                  <a:pt x="0" y="25"/>
                </a:cubicBezTo>
                <a:cubicBezTo>
                  <a:pt x="0" y="26"/>
                  <a:pt x="0" y="27"/>
                  <a:pt x="0" y="28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6"/>
                  <a:pt x="14" y="56"/>
                  <a:pt x="15" y="56"/>
                </a:cubicBezTo>
                <a:cubicBezTo>
                  <a:pt x="18" y="56"/>
                  <a:pt x="30" y="56"/>
                  <a:pt x="38" y="56"/>
                </a:cubicBezTo>
                <a:cubicBezTo>
                  <a:pt x="41" y="56"/>
                  <a:pt x="44" y="53"/>
                  <a:pt x="44" y="50"/>
                </a:cubicBezTo>
                <a:cubicBezTo>
                  <a:pt x="44" y="39"/>
                  <a:pt x="44" y="28"/>
                  <a:pt x="44" y="28"/>
                </a:cubicBezTo>
                <a:cubicBezTo>
                  <a:pt x="44" y="26"/>
                  <a:pt x="42" y="24"/>
                  <a:pt x="40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8" name="Group 157"/>
          <p:cNvGrpSpPr/>
          <p:nvPr/>
        </p:nvGrpSpPr>
        <p:grpSpPr>
          <a:xfrm>
            <a:off x="3357682" y="1230355"/>
            <a:ext cx="452805" cy="427649"/>
            <a:chOff x="10261600" y="2471738"/>
            <a:chExt cx="514350" cy="485775"/>
          </a:xfrm>
          <a:solidFill>
            <a:schemeClr val="tx1"/>
          </a:solidFill>
        </p:grpSpPr>
        <p:sp>
          <p:nvSpPr>
            <p:cNvPr id="159" name="Freeform 16"/>
            <p:cNvSpPr>
              <a:spLocks/>
            </p:cNvSpPr>
            <p:nvPr/>
          </p:nvSpPr>
          <p:spPr bwMode="auto">
            <a:xfrm>
              <a:off x="10261600" y="2722563"/>
              <a:ext cx="476250" cy="234950"/>
            </a:xfrm>
            <a:custGeom>
              <a:avLst/>
              <a:gdLst>
                <a:gd name="T0" fmla="*/ 121 w 124"/>
                <a:gd name="T1" fmla="*/ 19 h 61"/>
                <a:gd name="T2" fmla="*/ 116 w 124"/>
                <a:gd name="T3" fmla="*/ 21 h 61"/>
                <a:gd name="T4" fmla="*/ 66 w 124"/>
                <a:gd name="T5" fmla="*/ 53 h 61"/>
                <a:gd name="T6" fmla="*/ 19 w 124"/>
                <a:gd name="T7" fmla="*/ 25 h 61"/>
                <a:gd name="T8" fmla="*/ 29 w 124"/>
                <a:gd name="T9" fmla="*/ 19 h 61"/>
                <a:gd name="T10" fmla="*/ 29 w 124"/>
                <a:gd name="T11" fmla="*/ 16 h 61"/>
                <a:gd name="T12" fmla="*/ 3 w 124"/>
                <a:gd name="T13" fmla="*/ 1 h 61"/>
                <a:gd name="T14" fmla="*/ 0 w 124"/>
                <a:gd name="T15" fmla="*/ 2 h 61"/>
                <a:gd name="T16" fmla="*/ 0 w 124"/>
                <a:gd name="T17" fmla="*/ 32 h 61"/>
                <a:gd name="T18" fmla="*/ 3 w 124"/>
                <a:gd name="T19" fmla="*/ 34 h 61"/>
                <a:gd name="T20" fmla="*/ 12 w 124"/>
                <a:gd name="T21" fmla="*/ 29 h 61"/>
                <a:gd name="T22" fmla="*/ 66 w 124"/>
                <a:gd name="T23" fmla="*/ 61 h 61"/>
                <a:gd name="T24" fmla="*/ 123 w 124"/>
                <a:gd name="T25" fmla="*/ 24 h 61"/>
                <a:gd name="T26" fmla="*/ 121 w 124"/>
                <a:gd name="T27" fmla="*/ 1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61">
                  <a:moveTo>
                    <a:pt x="121" y="19"/>
                  </a:moveTo>
                  <a:cubicBezTo>
                    <a:pt x="119" y="18"/>
                    <a:pt x="117" y="19"/>
                    <a:pt x="116" y="21"/>
                  </a:cubicBezTo>
                  <a:cubicBezTo>
                    <a:pt x="108" y="41"/>
                    <a:pt x="88" y="53"/>
                    <a:pt x="66" y="53"/>
                  </a:cubicBezTo>
                  <a:cubicBezTo>
                    <a:pt x="46" y="53"/>
                    <a:pt x="28" y="42"/>
                    <a:pt x="19" y="25"/>
                  </a:cubicBezTo>
                  <a:cubicBezTo>
                    <a:pt x="24" y="22"/>
                    <a:pt x="29" y="20"/>
                    <a:pt x="29" y="19"/>
                  </a:cubicBezTo>
                  <a:cubicBezTo>
                    <a:pt x="31" y="18"/>
                    <a:pt x="31" y="17"/>
                    <a:pt x="29" y="16"/>
                  </a:cubicBezTo>
                  <a:cubicBezTo>
                    <a:pt x="28" y="15"/>
                    <a:pt x="4" y="1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30"/>
                    <a:pt x="0" y="32"/>
                  </a:cubicBezTo>
                  <a:cubicBezTo>
                    <a:pt x="0" y="34"/>
                    <a:pt x="1" y="35"/>
                    <a:pt x="3" y="34"/>
                  </a:cubicBezTo>
                  <a:cubicBezTo>
                    <a:pt x="3" y="34"/>
                    <a:pt x="7" y="32"/>
                    <a:pt x="12" y="29"/>
                  </a:cubicBezTo>
                  <a:cubicBezTo>
                    <a:pt x="23" y="49"/>
                    <a:pt x="43" y="61"/>
                    <a:pt x="66" y="61"/>
                  </a:cubicBezTo>
                  <a:cubicBezTo>
                    <a:pt x="91" y="61"/>
                    <a:pt x="114" y="47"/>
                    <a:pt x="123" y="24"/>
                  </a:cubicBezTo>
                  <a:cubicBezTo>
                    <a:pt x="124" y="22"/>
                    <a:pt x="123" y="20"/>
                    <a:pt x="12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17"/>
            <p:cNvSpPr>
              <a:spLocks/>
            </p:cNvSpPr>
            <p:nvPr/>
          </p:nvSpPr>
          <p:spPr bwMode="auto">
            <a:xfrm>
              <a:off x="10296525" y="2471738"/>
              <a:ext cx="479425" cy="239712"/>
            </a:xfrm>
            <a:custGeom>
              <a:avLst/>
              <a:gdLst>
                <a:gd name="T0" fmla="*/ 125 w 125"/>
                <a:gd name="T1" fmla="*/ 29 h 62"/>
                <a:gd name="T2" fmla="*/ 122 w 125"/>
                <a:gd name="T3" fmla="*/ 28 h 62"/>
                <a:gd name="T4" fmla="*/ 112 w 125"/>
                <a:gd name="T5" fmla="*/ 33 h 62"/>
                <a:gd name="T6" fmla="*/ 57 w 125"/>
                <a:gd name="T7" fmla="*/ 0 h 62"/>
                <a:gd name="T8" fmla="*/ 0 w 125"/>
                <a:gd name="T9" fmla="*/ 38 h 62"/>
                <a:gd name="T10" fmla="*/ 2 w 125"/>
                <a:gd name="T11" fmla="*/ 43 h 62"/>
                <a:gd name="T12" fmla="*/ 8 w 125"/>
                <a:gd name="T13" fmla="*/ 41 h 62"/>
                <a:gd name="T14" fmla="*/ 57 w 125"/>
                <a:gd name="T15" fmla="*/ 8 h 62"/>
                <a:gd name="T16" fmla="*/ 106 w 125"/>
                <a:gd name="T17" fmla="*/ 37 h 62"/>
                <a:gd name="T18" fmla="*/ 96 w 125"/>
                <a:gd name="T19" fmla="*/ 43 h 62"/>
                <a:gd name="T20" fmla="*/ 96 w 125"/>
                <a:gd name="T21" fmla="*/ 46 h 62"/>
                <a:gd name="T22" fmla="*/ 122 w 125"/>
                <a:gd name="T23" fmla="*/ 61 h 62"/>
                <a:gd name="T24" fmla="*/ 125 w 125"/>
                <a:gd name="T25" fmla="*/ 60 h 62"/>
                <a:gd name="T26" fmla="*/ 125 w 125"/>
                <a:gd name="T27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5" h="62">
                  <a:moveTo>
                    <a:pt x="125" y="29"/>
                  </a:moveTo>
                  <a:cubicBezTo>
                    <a:pt x="125" y="28"/>
                    <a:pt x="124" y="27"/>
                    <a:pt x="122" y="28"/>
                  </a:cubicBezTo>
                  <a:cubicBezTo>
                    <a:pt x="122" y="28"/>
                    <a:pt x="118" y="30"/>
                    <a:pt x="112" y="33"/>
                  </a:cubicBezTo>
                  <a:cubicBezTo>
                    <a:pt x="103" y="13"/>
                    <a:pt x="82" y="0"/>
                    <a:pt x="57" y="0"/>
                  </a:cubicBezTo>
                  <a:cubicBezTo>
                    <a:pt x="32" y="0"/>
                    <a:pt x="10" y="15"/>
                    <a:pt x="0" y="38"/>
                  </a:cubicBezTo>
                  <a:cubicBezTo>
                    <a:pt x="0" y="40"/>
                    <a:pt x="0" y="42"/>
                    <a:pt x="2" y="43"/>
                  </a:cubicBezTo>
                  <a:cubicBezTo>
                    <a:pt x="5" y="44"/>
                    <a:pt x="7" y="43"/>
                    <a:pt x="8" y="41"/>
                  </a:cubicBezTo>
                  <a:cubicBezTo>
                    <a:pt x="16" y="21"/>
                    <a:pt x="36" y="8"/>
                    <a:pt x="57" y="8"/>
                  </a:cubicBezTo>
                  <a:cubicBezTo>
                    <a:pt x="79" y="8"/>
                    <a:pt x="97" y="19"/>
                    <a:pt x="106" y="37"/>
                  </a:cubicBezTo>
                  <a:cubicBezTo>
                    <a:pt x="101" y="40"/>
                    <a:pt x="96" y="43"/>
                    <a:pt x="96" y="43"/>
                  </a:cubicBezTo>
                  <a:cubicBezTo>
                    <a:pt x="94" y="44"/>
                    <a:pt x="94" y="46"/>
                    <a:pt x="96" y="46"/>
                  </a:cubicBezTo>
                  <a:cubicBezTo>
                    <a:pt x="97" y="47"/>
                    <a:pt x="121" y="60"/>
                    <a:pt x="122" y="61"/>
                  </a:cubicBezTo>
                  <a:cubicBezTo>
                    <a:pt x="124" y="62"/>
                    <a:pt x="125" y="61"/>
                    <a:pt x="125" y="60"/>
                  </a:cubicBezTo>
                  <a:cubicBezTo>
                    <a:pt x="125" y="57"/>
                    <a:pt x="125" y="31"/>
                    <a:pt x="12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6504454" y="1263504"/>
            <a:ext cx="363714" cy="361351"/>
            <a:chOff x="5016501" y="4030663"/>
            <a:chExt cx="244475" cy="242887"/>
          </a:xfrm>
          <a:solidFill>
            <a:schemeClr val="tx1"/>
          </a:solidFill>
        </p:grpSpPr>
        <p:sp>
          <p:nvSpPr>
            <p:cNvPr id="162" name="Freeform 434"/>
            <p:cNvSpPr>
              <a:spLocks/>
            </p:cNvSpPr>
            <p:nvPr/>
          </p:nvSpPr>
          <p:spPr bwMode="auto">
            <a:xfrm>
              <a:off x="5016501" y="4030663"/>
              <a:ext cx="203200" cy="201613"/>
            </a:xfrm>
            <a:custGeom>
              <a:avLst/>
              <a:gdLst>
                <a:gd name="T0" fmla="*/ 37 w 54"/>
                <a:gd name="T1" fmla="*/ 23 h 54"/>
                <a:gd name="T2" fmla="*/ 31 w 54"/>
                <a:gd name="T3" fmla="*/ 23 h 54"/>
                <a:gd name="T4" fmla="*/ 28 w 54"/>
                <a:gd name="T5" fmla="*/ 8 h 54"/>
                <a:gd name="T6" fmla="*/ 20 w 54"/>
                <a:gd name="T7" fmla="*/ 0 h 54"/>
                <a:gd name="T8" fmla="*/ 17 w 54"/>
                <a:gd name="T9" fmla="*/ 14 h 54"/>
                <a:gd name="T10" fmla="*/ 26 w 54"/>
                <a:gd name="T11" fmla="*/ 23 h 54"/>
                <a:gd name="T12" fmla="*/ 23 w 54"/>
                <a:gd name="T13" fmla="*/ 25 h 54"/>
                <a:gd name="T14" fmla="*/ 14 w 54"/>
                <a:gd name="T15" fmla="*/ 17 h 54"/>
                <a:gd name="T16" fmla="*/ 0 w 54"/>
                <a:gd name="T17" fmla="*/ 20 h 54"/>
                <a:gd name="T18" fmla="*/ 9 w 54"/>
                <a:gd name="T19" fmla="*/ 28 h 54"/>
                <a:gd name="T20" fmla="*/ 23 w 54"/>
                <a:gd name="T21" fmla="*/ 31 h 54"/>
                <a:gd name="T22" fmla="*/ 23 w 54"/>
                <a:gd name="T23" fmla="*/ 37 h 54"/>
                <a:gd name="T24" fmla="*/ 40 w 54"/>
                <a:gd name="T25" fmla="*/ 54 h 54"/>
                <a:gd name="T26" fmla="*/ 54 w 54"/>
                <a:gd name="T27" fmla="*/ 40 h 54"/>
                <a:gd name="T28" fmla="*/ 37 w 54"/>
                <a:gd name="T29" fmla="*/ 2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54">
                  <a:moveTo>
                    <a:pt x="37" y="23"/>
                  </a:moveTo>
                  <a:cubicBezTo>
                    <a:pt x="35" y="21"/>
                    <a:pt x="33" y="21"/>
                    <a:pt x="31" y="23"/>
                  </a:cubicBezTo>
                  <a:cubicBezTo>
                    <a:pt x="31" y="23"/>
                    <a:pt x="37" y="17"/>
                    <a:pt x="28" y="8"/>
                  </a:cubicBezTo>
                  <a:cubicBezTo>
                    <a:pt x="26" y="6"/>
                    <a:pt x="20" y="0"/>
                    <a:pt x="20" y="0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6" y="25"/>
                    <a:pt x="9" y="28"/>
                  </a:cubicBezTo>
                  <a:cubicBezTo>
                    <a:pt x="17" y="37"/>
                    <a:pt x="23" y="31"/>
                    <a:pt x="23" y="31"/>
                  </a:cubicBezTo>
                  <a:cubicBezTo>
                    <a:pt x="21" y="33"/>
                    <a:pt x="21" y="35"/>
                    <a:pt x="23" y="37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3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435"/>
            <p:cNvSpPr>
              <a:spLocks/>
            </p:cNvSpPr>
            <p:nvPr/>
          </p:nvSpPr>
          <p:spPr bwMode="auto">
            <a:xfrm>
              <a:off x="5178426" y="4187825"/>
              <a:ext cx="82550" cy="85725"/>
            </a:xfrm>
            <a:custGeom>
              <a:avLst/>
              <a:gdLst>
                <a:gd name="T0" fmla="*/ 17 w 22"/>
                <a:gd name="T1" fmla="*/ 3 h 23"/>
                <a:gd name="T2" fmla="*/ 14 w 22"/>
                <a:gd name="T3" fmla="*/ 0 h 23"/>
                <a:gd name="T4" fmla="*/ 0 w 22"/>
                <a:gd name="T5" fmla="*/ 15 h 23"/>
                <a:gd name="T6" fmla="*/ 2 w 22"/>
                <a:gd name="T7" fmla="*/ 17 h 23"/>
                <a:gd name="T8" fmla="*/ 21 w 22"/>
                <a:gd name="T9" fmla="*/ 22 h 23"/>
                <a:gd name="T10" fmla="*/ 17 w 22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3">
                  <a:moveTo>
                    <a:pt x="17" y="3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2" y="17"/>
                  </a:cubicBezTo>
                  <a:cubicBezTo>
                    <a:pt x="8" y="23"/>
                    <a:pt x="21" y="22"/>
                    <a:pt x="21" y="22"/>
                  </a:cubicBezTo>
                  <a:cubicBezTo>
                    <a:pt x="21" y="22"/>
                    <a:pt x="22" y="9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4426766" y="2113005"/>
            <a:ext cx="344914" cy="344914"/>
            <a:chOff x="5497513" y="3068638"/>
            <a:chExt cx="239713" cy="239713"/>
          </a:xfrm>
          <a:solidFill>
            <a:schemeClr val="tx1"/>
          </a:solidFill>
        </p:grpSpPr>
        <p:sp>
          <p:nvSpPr>
            <p:cNvPr id="165" name="Freeform 367"/>
            <p:cNvSpPr>
              <a:spLocks/>
            </p:cNvSpPr>
            <p:nvPr/>
          </p:nvSpPr>
          <p:spPr bwMode="auto">
            <a:xfrm>
              <a:off x="5572126" y="3162301"/>
              <a:ext cx="96838" cy="98425"/>
            </a:xfrm>
            <a:custGeom>
              <a:avLst/>
              <a:gdLst>
                <a:gd name="T0" fmla="*/ 4 w 26"/>
                <a:gd name="T1" fmla="*/ 25 h 26"/>
                <a:gd name="T2" fmla="*/ 24 w 26"/>
                <a:gd name="T3" fmla="*/ 15 h 26"/>
                <a:gd name="T4" fmla="*/ 24 w 26"/>
                <a:gd name="T5" fmla="*/ 11 h 26"/>
                <a:gd name="T6" fmla="*/ 4 w 26"/>
                <a:gd name="T7" fmla="*/ 1 h 26"/>
                <a:gd name="T8" fmla="*/ 0 w 26"/>
                <a:gd name="T9" fmla="*/ 3 h 26"/>
                <a:gd name="T10" fmla="*/ 0 w 26"/>
                <a:gd name="T11" fmla="*/ 23 h 26"/>
                <a:gd name="T12" fmla="*/ 4 w 26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4" y="2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6" y="14"/>
                    <a:pt x="26" y="12"/>
                    <a:pt x="24" y="1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6"/>
                    <a:pt x="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368"/>
            <p:cNvSpPr>
              <a:spLocks noEditPoints="1"/>
            </p:cNvSpPr>
            <p:nvPr/>
          </p:nvSpPr>
          <p:spPr bwMode="auto">
            <a:xfrm>
              <a:off x="5497513" y="3068638"/>
              <a:ext cx="239713" cy="239713"/>
            </a:xfrm>
            <a:custGeom>
              <a:avLst/>
              <a:gdLst>
                <a:gd name="T0" fmla="*/ 58 w 64"/>
                <a:gd name="T1" fmla="*/ 0 h 64"/>
                <a:gd name="T2" fmla="*/ 6 w 64"/>
                <a:gd name="T3" fmla="*/ 0 h 64"/>
                <a:gd name="T4" fmla="*/ 0 w 64"/>
                <a:gd name="T5" fmla="*/ 6 h 64"/>
                <a:gd name="T6" fmla="*/ 0 w 64"/>
                <a:gd name="T7" fmla="*/ 58 h 64"/>
                <a:gd name="T8" fmla="*/ 6 w 64"/>
                <a:gd name="T9" fmla="*/ 64 h 64"/>
                <a:gd name="T10" fmla="*/ 58 w 64"/>
                <a:gd name="T11" fmla="*/ 64 h 64"/>
                <a:gd name="T12" fmla="*/ 64 w 64"/>
                <a:gd name="T13" fmla="*/ 58 h 64"/>
                <a:gd name="T14" fmla="*/ 64 w 64"/>
                <a:gd name="T15" fmla="*/ 6 h 64"/>
                <a:gd name="T16" fmla="*/ 58 w 64"/>
                <a:gd name="T17" fmla="*/ 0 h 64"/>
                <a:gd name="T18" fmla="*/ 40 w 64"/>
                <a:gd name="T19" fmla="*/ 4 h 64"/>
                <a:gd name="T20" fmla="*/ 44 w 64"/>
                <a:gd name="T21" fmla="*/ 12 h 64"/>
                <a:gd name="T22" fmla="*/ 36 w 64"/>
                <a:gd name="T23" fmla="*/ 12 h 64"/>
                <a:gd name="T24" fmla="*/ 32 w 64"/>
                <a:gd name="T25" fmla="*/ 4 h 64"/>
                <a:gd name="T26" fmla="*/ 40 w 64"/>
                <a:gd name="T27" fmla="*/ 4 h 64"/>
                <a:gd name="T28" fmla="*/ 24 w 64"/>
                <a:gd name="T29" fmla="*/ 4 h 64"/>
                <a:gd name="T30" fmla="*/ 28 w 64"/>
                <a:gd name="T31" fmla="*/ 12 h 64"/>
                <a:gd name="T32" fmla="*/ 20 w 64"/>
                <a:gd name="T33" fmla="*/ 12 h 64"/>
                <a:gd name="T34" fmla="*/ 16 w 64"/>
                <a:gd name="T35" fmla="*/ 4 h 64"/>
                <a:gd name="T36" fmla="*/ 24 w 64"/>
                <a:gd name="T37" fmla="*/ 4 h 64"/>
                <a:gd name="T38" fmla="*/ 4 w 64"/>
                <a:gd name="T39" fmla="*/ 6 h 64"/>
                <a:gd name="T40" fmla="*/ 6 w 64"/>
                <a:gd name="T41" fmla="*/ 4 h 64"/>
                <a:gd name="T42" fmla="*/ 8 w 64"/>
                <a:gd name="T43" fmla="*/ 4 h 64"/>
                <a:gd name="T44" fmla="*/ 12 w 64"/>
                <a:gd name="T45" fmla="*/ 12 h 64"/>
                <a:gd name="T46" fmla="*/ 4 w 64"/>
                <a:gd name="T47" fmla="*/ 12 h 64"/>
                <a:gd name="T48" fmla="*/ 4 w 64"/>
                <a:gd name="T49" fmla="*/ 6 h 64"/>
                <a:gd name="T50" fmla="*/ 60 w 64"/>
                <a:gd name="T51" fmla="*/ 58 h 64"/>
                <a:gd name="T52" fmla="*/ 58 w 64"/>
                <a:gd name="T53" fmla="*/ 60 h 64"/>
                <a:gd name="T54" fmla="*/ 6 w 64"/>
                <a:gd name="T55" fmla="*/ 60 h 64"/>
                <a:gd name="T56" fmla="*/ 4 w 64"/>
                <a:gd name="T57" fmla="*/ 58 h 64"/>
                <a:gd name="T58" fmla="*/ 4 w 64"/>
                <a:gd name="T59" fmla="*/ 16 h 64"/>
                <a:gd name="T60" fmla="*/ 60 w 64"/>
                <a:gd name="T61" fmla="*/ 16 h 64"/>
                <a:gd name="T62" fmla="*/ 60 w 64"/>
                <a:gd name="T63" fmla="*/ 58 h 64"/>
                <a:gd name="T64" fmla="*/ 52 w 64"/>
                <a:gd name="T65" fmla="*/ 12 h 64"/>
                <a:gd name="T66" fmla="*/ 48 w 64"/>
                <a:gd name="T67" fmla="*/ 4 h 64"/>
                <a:gd name="T68" fmla="*/ 56 w 64"/>
                <a:gd name="T69" fmla="*/ 4 h 64"/>
                <a:gd name="T70" fmla="*/ 60 w 64"/>
                <a:gd name="T71" fmla="*/ 12 h 64"/>
                <a:gd name="T72" fmla="*/ 52 w 64"/>
                <a:gd name="T73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64">
                  <a:moveTo>
                    <a:pt x="5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4"/>
                    <a:pt x="6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61" y="64"/>
                    <a:pt x="64" y="61"/>
                    <a:pt x="64" y="58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3"/>
                    <a:pt x="61" y="0"/>
                    <a:pt x="58" y="0"/>
                  </a:cubicBezTo>
                  <a:close/>
                  <a:moveTo>
                    <a:pt x="40" y="4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40" y="4"/>
                  </a:lnTo>
                  <a:close/>
                  <a:moveTo>
                    <a:pt x="24" y="4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24" y="4"/>
                  </a:lnTo>
                  <a:close/>
                  <a:moveTo>
                    <a:pt x="4" y="6"/>
                  </a:move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4" y="12"/>
                    <a:pt x="4" y="12"/>
                    <a:pt x="4" y="12"/>
                  </a:cubicBezTo>
                  <a:lnTo>
                    <a:pt x="4" y="6"/>
                  </a:lnTo>
                  <a:close/>
                  <a:moveTo>
                    <a:pt x="60" y="58"/>
                  </a:moveTo>
                  <a:cubicBezTo>
                    <a:pt x="60" y="59"/>
                    <a:pt x="59" y="60"/>
                    <a:pt x="58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0"/>
                    <a:pt x="4" y="59"/>
                    <a:pt x="4" y="5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0" y="16"/>
                    <a:pt x="60" y="16"/>
                    <a:pt x="60" y="16"/>
                  </a:cubicBezTo>
                  <a:lnTo>
                    <a:pt x="60" y="58"/>
                  </a:lnTo>
                  <a:close/>
                  <a:moveTo>
                    <a:pt x="52" y="12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0" y="12"/>
                    <a:pt x="60" y="12"/>
                    <a:pt x="60" y="12"/>
                  </a:cubicBezTo>
                  <a:lnTo>
                    <a:pt x="5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7" name="Group 166"/>
          <p:cNvGrpSpPr/>
          <p:nvPr/>
        </p:nvGrpSpPr>
        <p:grpSpPr>
          <a:xfrm>
            <a:off x="11421427" y="1306942"/>
            <a:ext cx="366777" cy="274475"/>
            <a:chOff x="9344026" y="3128963"/>
            <a:chExt cx="239713" cy="179388"/>
          </a:xfrm>
          <a:solidFill>
            <a:schemeClr val="tx1"/>
          </a:solidFill>
        </p:grpSpPr>
        <p:sp>
          <p:nvSpPr>
            <p:cNvPr id="168" name="Freeform 375"/>
            <p:cNvSpPr>
              <a:spLocks noEditPoints="1"/>
            </p:cNvSpPr>
            <p:nvPr/>
          </p:nvSpPr>
          <p:spPr bwMode="auto">
            <a:xfrm>
              <a:off x="9344026" y="3128963"/>
              <a:ext cx="239713" cy="179388"/>
            </a:xfrm>
            <a:custGeom>
              <a:avLst/>
              <a:gdLst>
                <a:gd name="T0" fmla="*/ 123 w 151"/>
                <a:gd name="T1" fmla="*/ 0 h 113"/>
                <a:gd name="T2" fmla="*/ 28 w 151"/>
                <a:gd name="T3" fmla="*/ 0 h 113"/>
                <a:gd name="T4" fmla="*/ 0 w 151"/>
                <a:gd name="T5" fmla="*/ 66 h 113"/>
                <a:gd name="T6" fmla="*/ 0 w 151"/>
                <a:gd name="T7" fmla="*/ 113 h 113"/>
                <a:gd name="T8" fmla="*/ 151 w 151"/>
                <a:gd name="T9" fmla="*/ 113 h 113"/>
                <a:gd name="T10" fmla="*/ 151 w 151"/>
                <a:gd name="T11" fmla="*/ 66 h 113"/>
                <a:gd name="T12" fmla="*/ 123 w 151"/>
                <a:gd name="T13" fmla="*/ 0 h 113"/>
                <a:gd name="T14" fmla="*/ 142 w 151"/>
                <a:gd name="T15" fmla="*/ 104 h 113"/>
                <a:gd name="T16" fmla="*/ 9 w 151"/>
                <a:gd name="T17" fmla="*/ 104 h 113"/>
                <a:gd name="T18" fmla="*/ 9 w 151"/>
                <a:gd name="T19" fmla="*/ 75 h 113"/>
                <a:gd name="T20" fmla="*/ 142 w 151"/>
                <a:gd name="T21" fmla="*/ 75 h 113"/>
                <a:gd name="T22" fmla="*/ 142 w 151"/>
                <a:gd name="T23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13">
                  <a:moveTo>
                    <a:pt x="123" y="0"/>
                  </a:moveTo>
                  <a:lnTo>
                    <a:pt x="28" y="0"/>
                  </a:lnTo>
                  <a:lnTo>
                    <a:pt x="0" y="66"/>
                  </a:lnTo>
                  <a:lnTo>
                    <a:pt x="0" y="113"/>
                  </a:lnTo>
                  <a:lnTo>
                    <a:pt x="151" y="113"/>
                  </a:lnTo>
                  <a:lnTo>
                    <a:pt x="151" y="66"/>
                  </a:lnTo>
                  <a:lnTo>
                    <a:pt x="123" y="0"/>
                  </a:lnTo>
                  <a:close/>
                  <a:moveTo>
                    <a:pt x="142" y="104"/>
                  </a:moveTo>
                  <a:lnTo>
                    <a:pt x="9" y="104"/>
                  </a:lnTo>
                  <a:lnTo>
                    <a:pt x="9" y="75"/>
                  </a:lnTo>
                  <a:lnTo>
                    <a:pt x="142" y="75"/>
                  </a:lnTo>
                  <a:lnTo>
                    <a:pt x="142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Rectangle 376"/>
            <p:cNvSpPr>
              <a:spLocks noChangeArrowheads="1"/>
            </p:cNvSpPr>
            <p:nvPr/>
          </p:nvSpPr>
          <p:spPr bwMode="auto">
            <a:xfrm>
              <a:off x="9539288" y="3263901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70" name="Freeform 22"/>
          <p:cNvSpPr>
            <a:spLocks noEditPoints="1"/>
          </p:cNvSpPr>
          <p:nvPr/>
        </p:nvSpPr>
        <p:spPr bwMode="auto">
          <a:xfrm>
            <a:off x="9570360" y="2123226"/>
            <a:ext cx="450225" cy="324473"/>
          </a:xfrm>
          <a:custGeom>
            <a:avLst/>
            <a:gdLst>
              <a:gd name="T0" fmla="*/ 298 w 368"/>
              <a:gd name="T1" fmla="*/ 94 h 265"/>
              <a:gd name="T2" fmla="*/ 196 w 368"/>
              <a:gd name="T3" fmla="*/ 0 h 265"/>
              <a:gd name="T4" fmla="*/ 102 w 368"/>
              <a:gd name="T5" fmla="*/ 60 h 265"/>
              <a:gd name="T6" fmla="*/ 86 w 368"/>
              <a:gd name="T7" fmla="*/ 58 h 265"/>
              <a:gd name="T8" fmla="*/ 35 w 368"/>
              <a:gd name="T9" fmla="*/ 109 h 265"/>
              <a:gd name="T10" fmla="*/ 37 w 368"/>
              <a:gd name="T11" fmla="*/ 126 h 265"/>
              <a:gd name="T12" fmla="*/ 0 w 368"/>
              <a:gd name="T13" fmla="*/ 190 h 265"/>
              <a:gd name="T14" fmla="*/ 75 w 368"/>
              <a:gd name="T15" fmla="*/ 265 h 265"/>
              <a:gd name="T16" fmla="*/ 75 w 368"/>
              <a:gd name="T17" fmla="*/ 265 h 265"/>
              <a:gd name="T18" fmla="*/ 282 w 368"/>
              <a:gd name="T19" fmla="*/ 265 h 265"/>
              <a:gd name="T20" fmla="*/ 282 w 368"/>
              <a:gd name="T21" fmla="*/ 265 h 265"/>
              <a:gd name="T22" fmla="*/ 368 w 368"/>
              <a:gd name="T23" fmla="*/ 178 h 265"/>
              <a:gd name="T24" fmla="*/ 298 w 368"/>
              <a:gd name="T25" fmla="*/ 94 h 265"/>
              <a:gd name="T26" fmla="*/ 282 w 368"/>
              <a:gd name="T27" fmla="*/ 242 h 265"/>
              <a:gd name="T28" fmla="*/ 282 w 368"/>
              <a:gd name="T29" fmla="*/ 242 h 265"/>
              <a:gd name="T30" fmla="*/ 75 w 368"/>
              <a:gd name="T31" fmla="*/ 242 h 265"/>
              <a:gd name="T32" fmla="*/ 23 w 368"/>
              <a:gd name="T33" fmla="*/ 190 h 265"/>
              <a:gd name="T34" fmla="*/ 49 w 368"/>
              <a:gd name="T35" fmla="*/ 145 h 265"/>
              <a:gd name="T36" fmla="*/ 59 w 368"/>
              <a:gd name="T37" fmla="*/ 118 h 265"/>
              <a:gd name="T38" fmla="*/ 58 w 368"/>
              <a:gd name="T39" fmla="*/ 109 h 265"/>
              <a:gd name="T40" fmla="*/ 86 w 368"/>
              <a:gd name="T41" fmla="*/ 81 h 265"/>
              <a:gd name="T42" fmla="*/ 102 w 368"/>
              <a:gd name="T43" fmla="*/ 83 h 265"/>
              <a:gd name="T44" fmla="*/ 123 w 368"/>
              <a:gd name="T45" fmla="*/ 70 h 265"/>
              <a:gd name="T46" fmla="*/ 196 w 368"/>
              <a:gd name="T47" fmla="*/ 23 h 265"/>
              <a:gd name="T48" fmla="*/ 275 w 368"/>
              <a:gd name="T49" fmla="*/ 96 h 265"/>
              <a:gd name="T50" fmla="*/ 294 w 368"/>
              <a:gd name="T51" fmla="*/ 116 h 265"/>
              <a:gd name="T52" fmla="*/ 345 w 368"/>
              <a:gd name="T53" fmla="*/ 178 h 265"/>
              <a:gd name="T54" fmla="*/ 282 w 368"/>
              <a:gd name="T55" fmla="*/ 242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68" h="265">
                <a:moveTo>
                  <a:pt x="298" y="94"/>
                </a:moveTo>
                <a:cubicBezTo>
                  <a:pt x="293" y="41"/>
                  <a:pt x="250" y="0"/>
                  <a:pt x="196" y="0"/>
                </a:cubicBezTo>
                <a:cubicBezTo>
                  <a:pt x="154" y="0"/>
                  <a:pt x="118" y="25"/>
                  <a:pt x="102" y="60"/>
                </a:cubicBezTo>
                <a:cubicBezTo>
                  <a:pt x="97" y="59"/>
                  <a:pt x="92" y="58"/>
                  <a:pt x="86" y="58"/>
                </a:cubicBezTo>
                <a:cubicBezTo>
                  <a:pt x="58" y="58"/>
                  <a:pt x="35" y="81"/>
                  <a:pt x="35" y="109"/>
                </a:cubicBezTo>
                <a:cubicBezTo>
                  <a:pt x="35" y="115"/>
                  <a:pt x="36" y="120"/>
                  <a:pt x="37" y="126"/>
                </a:cubicBezTo>
                <a:cubicBezTo>
                  <a:pt x="15" y="139"/>
                  <a:pt x="0" y="162"/>
                  <a:pt x="0" y="190"/>
                </a:cubicBezTo>
                <a:cubicBezTo>
                  <a:pt x="0" y="231"/>
                  <a:pt x="34" y="265"/>
                  <a:pt x="75" y="265"/>
                </a:cubicBezTo>
                <a:cubicBezTo>
                  <a:pt x="75" y="265"/>
                  <a:pt x="75" y="265"/>
                  <a:pt x="75" y="265"/>
                </a:cubicBezTo>
                <a:cubicBezTo>
                  <a:pt x="282" y="265"/>
                  <a:pt x="282" y="265"/>
                  <a:pt x="282" y="265"/>
                </a:cubicBezTo>
                <a:cubicBezTo>
                  <a:pt x="282" y="265"/>
                  <a:pt x="282" y="265"/>
                  <a:pt x="282" y="265"/>
                </a:cubicBezTo>
                <a:cubicBezTo>
                  <a:pt x="330" y="265"/>
                  <a:pt x="368" y="226"/>
                  <a:pt x="368" y="178"/>
                </a:cubicBezTo>
                <a:cubicBezTo>
                  <a:pt x="368" y="136"/>
                  <a:pt x="338" y="101"/>
                  <a:pt x="298" y="94"/>
                </a:cubicBezTo>
                <a:close/>
                <a:moveTo>
                  <a:pt x="282" y="242"/>
                </a:moveTo>
                <a:cubicBezTo>
                  <a:pt x="282" y="242"/>
                  <a:pt x="282" y="242"/>
                  <a:pt x="282" y="242"/>
                </a:cubicBezTo>
                <a:cubicBezTo>
                  <a:pt x="75" y="242"/>
                  <a:pt x="75" y="242"/>
                  <a:pt x="75" y="242"/>
                </a:cubicBezTo>
                <a:cubicBezTo>
                  <a:pt x="46" y="242"/>
                  <a:pt x="23" y="219"/>
                  <a:pt x="23" y="190"/>
                </a:cubicBezTo>
                <a:cubicBezTo>
                  <a:pt x="23" y="172"/>
                  <a:pt x="33" y="155"/>
                  <a:pt x="49" y="145"/>
                </a:cubicBezTo>
                <a:cubicBezTo>
                  <a:pt x="65" y="136"/>
                  <a:pt x="66" y="135"/>
                  <a:pt x="59" y="118"/>
                </a:cubicBezTo>
                <a:cubicBezTo>
                  <a:pt x="58" y="115"/>
                  <a:pt x="58" y="112"/>
                  <a:pt x="58" y="109"/>
                </a:cubicBezTo>
                <a:cubicBezTo>
                  <a:pt x="58" y="94"/>
                  <a:pt x="70" y="81"/>
                  <a:pt x="86" y="81"/>
                </a:cubicBezTo>
                <a:cubicBezTo>
                  <a:pt x="86" y="81"/>
                  <a:pt x="94" y="80"/>
                  <a:pt x="102" y="83"/>
                </a:cubicBezTo>
                <a:cubicBezTo>
                  <a:pt x="115" y="89"/>
                  <a:pt x="117" y="83"/>
                  <a:pt x="123" y="70"/>
                </a:cubicBezTo>
                <a:cubicBezTo>
                  <a:pt x="136" y="41"/>
                  <a:pt x="165" y="23"/>
                  <a:pt x="196" y="23"/>
                </a:cubicBezTo>
                <a:cubicBezTo>
                  <a:pt x="237" y="23"/>
                  <a:pt x="271" y="54"/>
                  <a:pt x="275" y="96"/>
                </a:cubicBezTo>
                <a:cubicBezTo>
                  <a:pt x="277" y="112"/>
                  <a:pt x="277" y="112"/>
                  <a:pt x="294" y="116"/>
                </a:cubicBezTo>
                <a:cubicBezTo>
                  <a:pt x="324" y="122"/>
                  <a:pt x="345" y="148"/>
                  <a:pt x="345" y="178"/>
                </a:cubicBezTo>
                <a:cubicBezTo>
                  <a:pt x="345" y="213"/>
                  <a:pt x="317" y="242"/>
                  <a:pt x="282" y="2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71" name="Group 170"/>
          <p:cNvGrpSpPr/>
          <p:nvPr/>
        </p:nvGrpSpPr>
        <p:grpSpPr>
          <a:xfrm>
            <a:off x="3387764" y="2957391"/>
            <a:ext cx="392640" cy="391555"/>
            <a:chOff x="8521700" y="4130676"/>
            <a:chExt cx="574675" cy="573087"/>
          </a:xfrm>
          <a:solidFill>
            <a:schemeClr val="tx1"/>
          </a:solidFill>
        </p:grpSpPr>
        <p:sp>
          <p:nvSpPr>
            <p:cNvPr id="172" name="Freeform 32"/>
            <p:cNvSpPr>
              <a:spLocks/>
            </p:cNvSpPr>
            <p:nvPr/>
          </p:nvSpPr>
          <p:spPr bwMode="auto">
            <a:xfrm>
              <a:off x="8521700" y="4322763"/>
              <a:ext cx="360363" cy="381000"/>
            </a:xfrm>
            <a:custGeom>
              <a:avLst/>
              <a:gdLst>
                <a:gd name="T0" fmla="*/ 47 w 121"/>
                <a:gd name="T1" fmla="*/ 128 h 128"/>
                <a:gd name="T2" fmla="*/ 22 w 121"/>
                <a:gd name="T3" fmla="*/ 118 h 128"/>
                <a:gd name="T4" fmla="*/ 14 w 121"/>
                <a:gd name="T5" fmla="*/ 110 h 128"/>
                <a:gd name="T6" fmla="*/ 14 w 121"/>
                <a:gd name="T7" fmla="*/ 58 h 128"/>
                <a:gd name="T8" fmla="*/ 58 w 121"/>
                <a:gd name="T9" fmla="*/ 14 h 128"/>
                <a:gd name="T10" fmla="*/ 89 w 121"/>
                <a:gd name="T11" fmla="*/ 0 h 128"/>
                <a:gd name="T12" fmla="*/ 119 w 121"/>
                <a:gd name="T13" fmla="*/ 18 h 128"/>
                <a:gd name="T14" fmla="*/ 118 w 121"/>
                <a:gd name="T15" fmla="*/ 27 h 128"/>
                <a:gd name="T16" fmla="*/ 109 w 121"/>
                <a:gd name="T17" fmla="*/ 26 h 128"/>
                <a:gd name="T18" fmla="*/ 88 w 121"/>
                <a:gd name="T19" fmla="*/ 12 h 128"/>
                <a:gd name="T20" fmla="*/ 66 w 121"/>
                <a:gd name="T21" fmla="*/ 22 h 128"/>
                <a:gd name="T22" fmla="*/ 22 w 121"/>
                <a:gd name="T23" fmla="*/ 66 h 128"/>
                <a:gd name="T24" fmla="*/ 22 w 121"/>
                <a:gd name="T25" fmla="*/ 102 h 128"/>
                <a:gd name="T26" fmla="*/ 30 w 121"/>
                <a:gd name="T27" fmla="*/ 110 h 128"/>
                <a:gd name="T28" fmla="*/ 48 w 121"/>
                <a:gd name="T29" fmla="*/ 116 h 128"/>
                <a:gd name="T30" fmla="*/ 70 w 121"/>
                <a:gd name="T31" fmla="*/ 106 h 128"/>
                <a:gd name="T32" fmla="*/ 102 w 121"/>
                <a:gd name="T33" fmla="*/ 74 h 128"/>
                <a:gd name="T34" fmla="*/ 110 w 121"/>
                <a:gd name="T35" fmla="*/ 74 h 128"/>
                <a:gd name="T36" fmla="*/ 110 w 121"/>
                <a:gd name="T37" fmla="*/ 82 h 128"/>
                <a:gd name="T38" fmla="*/ 78 w 121"/>
                <a:gd name="T39" fmla="*/ 114 h 128"/>
                <a:gd name="T40" fmla="*/ 49 w 121"/>
                <a:gd name="T41" fmla="*/ 128 h 128"/>
                <a:gd name="T42" fmla="*/ 47 w 121"/>
                <a:gd name="T4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8">
                  <a:moveTo>
                    <a:pt x="47" y="128"/>
                  </a:moveTo>
                  <a:cubicBezTo>
                    <a:pt x="37" y="128"/>
                    <a:pt x="28" y="125"/>
                    <a:pt x="22" y="118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0" y="96"/>
                    <a:pt x="0" y="72"/>
                    <a:pt x="14" y="58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70" y="2"/>
                    <a:pt x="81" y="0"/>
                    <a:pt x="89" y="0"/>
                  </a:cubicBezTo>
                  <a:cubicBezTo>
                    <a:pt x="100" y="1"/>
                    <a:pt x="111" y="7"/>
                    <a:pt x="119" y="18"/>
                  </a:cubicBezTo>
                  <a:cubicBezTo>
                    <a:pt x="121" y="21"/>
                    <a:pt x="120" y="25"/>
                    <a:pt x="118" y="27"/>
                  </a:cubicBezTo>
                  <a:cubicBezTo>
                    <a:pt x="115" y="29"/>
                    <a:pt x="111" y="28"/>
                    <a:pt x="109" y="26"/>
                  </a:cubicBezTo>
                  <a:cubicBezTo>
                    <a:pt x="103" y="17"/>
                    <a:pt x="96" y="13"/>
                    <a:pt x="88" y="12"/>
                  </a:cubicBezTo>
                  <a:cubicBezTo>
                    <a:pt x="81" y="12"/>
                    <a:pt x="73" y="15"/>
                    <a:pt x="66" y="22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3" y="76"/>
                    <a:pt x="13" y="92"/>
                    <a:pt x="22" y="102"/>
                  </a:cubicBezTo>
                  <a:cubicBezTo>
                    <a:pt x="30" y="110"/>
                    <a:pt x="30" y="110"/>
                    <a:pt x="30" y="110"/>
                  </a:cubicBezTo>
                  <a:cubicBezTo>
                    <a:pt x="35" y="114"/>
                    <a:pt x="41" y="117"/>
                    <a:pt x="48" y="116"/>
                  </a:cubicBezTo>
                  <a:cubicBezTo>
                    <a:pt x="56" y="116"/>
                    <a:pt x="63" y="112"/>
                    <a:pt x="70" y="106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4" y="71"/>
                    <a:pt x="108" y="71"/>
                    <a:pt x="110" y="74"/>
                  </a:cubicBezTo>
                  <a:cubicBezTo>
                    <a:pt x="113" y="76"/>
                    <a:pt x="113" y="80"/>
                    <a:pt x="110" y="82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0" y="123"/>
                    <a:pt x="59" y="128"/>
                    <a:pt x="49" y="128"/>
                  </a:cubicBezTo>
                  <a:cubicBezTo>
                    <a:pt x="48" y="128"/>
                    <a:pt x="47" y="128"/>
                    <a:pt x="47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33"/>
            <p:cNvSpPr>
              <a:spLocks/>
            </p:cNvSpPr>
            <p:nvPr/>
          </p:nvSpPr>
          <p:spPr bwMode="auto">
            <a:xfrm>
              <a:off x="8769350" y="4130676"/>
              <a:ext cx="327025" cy="392113"/>
            </a:xfrm>
            <a:custGeom>
              <a:avLst/>
              <a:gdLst>
                <a:gd name="T0" fmla="*/ 29 w 110"/>
                <a:gd name="T1" fmla="*/ 132 h 132"/>
                <a:gd name="T2" fmla="*/ 26 w 110"/>
                <a:gd name="T3" fmla="*/ 132 h 132"/>
                <a:gd name="T4" fmla="*/ 2 w 110"/>
                <a:gd name="T5" fmla="*/ 118 h 132"/>
                <a:gd name="T6" fmla="*/ 4 w 110"/>
                <a:gd name="T7" fmla="*/ 110 h 132"/>
                <a:gd name="T8" fmla="*/ 12 w 110"/>
                <a:gd name="T9" fmla="*/ 112 h 132"/>
                <a:gd name="T10" fmla="*/ 27 w 110"/>
                <a:gd name="T11" fmla="*/ 120 h 132"/>
                <a:gd name="T12" fmla="*/ 43 w 110"/>
                <a:gd name="T13" fmla="*/ 115 h 132"/>
                <a:gd name="T14" fmla="*/ 91 w 110"/>
                <a:gd name="T15" fmla="*/ 67 h 132"/>
                <a:gd name="T16" fmla="*/ 98 w 110"/>
                <a:gd name="T17" fmla="*/ 51 h 132"/>
                <a:gd name="T18" fmla="*/ 91 w 110"/>
                <a:gd name="T19" fmla="*/ 35 h 132"/>
                <a:gd name="T20" fmla="*/ 83 w 110"/>
                <a:gd name="T21" fmla="*/ 27 h 132"/>
                <a:gd name="T22" fmla="*/ 47 w 110"/>
                <a:gd name="T23" fmla="*/ 23 h 132"/>
                <a:gd name="T24" fmla="*/ 11 w 110"/>
                <a:gd name="T25" fmla="*/ 59 h 132"/>
                <a:gd name="T26" fmla="*/ 3 w 110"/>
                <a:gd name="T27" fmla="*/ 59 h 132"/>
                <a:gd name="T28" fmla="*/ 3 w 110"/>
                <a:gd name="T29" fmla="*/ 51 h 132"/>
                <a:gd name="T30" fmla="*/ 39 w 110"/>
                <a:gd name="T31" fmla="*/ 15 h 132"/>
                <a:gd name="T32" fmla="*/ 91 w 110"/>
                <a:gd name="T33" fmla="*/ 19 h 132"/>
                <a:gd name="T34" fmla="*/ 99 w 110"/>
                <a:gd name="T35" fmla="*/ 27 h 132"/>
                <a:gd name="T36" fmla="*/ 110 w 110"/>
                <a:gd name="T37" fmla="*/ 51 h 132"/>
                <a:gd name="T38" fmla="*/ 99 w 110"/>
                <a:gd name="T39" fmla="*/ 75 h 132"/>
                <a:gd name="T40" fmla="*/ 51 w 110"/>
                <a:gd name="T41" fmla="*/ 123 h 132"/>
                <a:gd name="T42" fmla="*/ 29 w 110"/>
                <a:gd name="T43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132">
                  <a:moveTo>
                    <a:pt x="29" y="132"/>
                  </a:moveTo>
                  <a:cubicBezTo>
                    <a:pt x="28" y="132"/>
                    <a:pt x="27" y="132"/>
                    <a:pt x="26" y="132"/>
                  </a:cubicBezTo>
                  <a:cubicBezTo>
                    <a:pt x="16" y="131"/>
                    <a:pt x="7" y="126"/>
                    <a:pt x="2" y="118"/>
                  </a:cubicBezTo>
                  <a:cubicBezTo>
                    <a:pt x="0" y="116"/>
                    <a:pt x="1" y="112"/>
                    <a:pt x="4" y="110"/>
                  </a:cubicBezTo>
                  <a:cubicBezTo>
                    <a:pt x="6" y="108"/>
                    <a:pt x="10" y="109"/>
                    <a:pt x="12" y="112"/>
                  </a:cubicBezTo>
                  <a:cubicBezTo>
                    <a:pt x="15" y="116"/>
                    <a:pt x="21" y="120"/>
                    <a:pt x="27" y="120"/>
                  </a:cubicBezTo>
                  <a:cubicBezTo>
                    <a:pt x="33" y="121"/>
                    <a:pt x="39" y="119"/>
                    <a:pt x="43" y="11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5" y="62"/>
                    <a:pt x="98" y="57"/>
                    <a:pt x="98" y="51"/>
                  </a:cubicBezTo>
                  <a:cubicBezTo>
                    <a:pt x="98" y="45"/>
                    <a:pt x="95" y="40"/>
                    <a:pt x="91" y="35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73" y="18"/>
                    <a:pt x="57" y="14"/>
                    <a:pt x="47" y="23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62"/>
                    <a:pt x="5" y="62"/>
                    <a:pt x="3" y="59"/>
                  </a:cubicBezTo>
                  <a:cubicBezTo>
                    <a:pt x="0" y="57"/>
                    <a:pt x="0" y="53"/>
                    <a:pt x="3" y="51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53" y="0"/>
                    <a:pt x="78" y="5"/>
                    <a:pt x="91" y="19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6" y="34"/>
                    <a:pt x="110" y="42"/>
                    <a:pt x="110" y="51"/>
                  </a:cubicBezTo>
                  <a:cubicBezTo>
                    <a:pt x="110" y="60"/>
                    <a:pt x="106" y="68"/>
                    <a:pt x="99" y="75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5" y="129"/>
                    <a:pt x="38" y="132"/>
                    <a:pt x="29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1354747" y="397420"/>
            <a:ext cx="310028" cy="408437"/>
            <a:chOff x="4157663" y="1930400"/>
            <a:chExt cx="565150" cy="744538"/>
          </a:xfrm>
          <a:solidFill>
            <a:schemeClr val="tx1"/>
          </a:solidFill>
        </p:grpSpPr>
        <p:sp>
          <p:nvSpPr>
            <p:cNvPr id="175" name="Freeform 5"/>
            <p:cNvSpPr>
              <a:spLocks noEditPoints="1"/>
            </p:cNvSpPr>
            <p:nvPr/>
          </p:nvSpPr>
          <p:spPr bwMode="auto">
            <a:xfrm>
              <a:off x="4157663" y="1930400"/>
              <a:ext cx="565150" cy="744538"/>
            </a:xfrm>
            <a:custGeom>
              <a:avLst/>
              <a:gdLst>
                <a:gd name="T0" fmla="*/ 192 w 210"/>
                <a:gd name="T1" fmla="*/ 45 h 278"/>
                <a:gd name="T2" fmla="*/ 155 w 210"/>
                <a:gd name="T3" fmla="*/ 45 h 278"/>
                <a:gd name="T4" fmla="*/ 155 w 210"/>
                <a:gd name="T5" fmla="*/ 41 h 278"/>
                <a:gd name="T6" fmla="*/ 146 w 210"/>
                <a:gd name="T7" fmla="*/ 32 h 278"/>
                <a:gd name="T8" fmla="*/ 125 w 210"/>
                <a:gd name="T9" fmla="*/ 32 h 278"/>
                <a:gd name="T10" fmla="*/ 128 w 210"/>
                <a:gd name="T11" fmla="*/ 22 h 278"/>
                <a:gd name="T12" fmla="*/ 105 w 210"/>
                <a:gd name="T13" fmla="*/ 0 h 278"/>
                <a:gd name="T14" fmla="*/ 83 w 210"/>
                <a:gd name="T15" fmla="*/ 22 h 278"/>
                <a:gd name="T16" fmla="*/ 85 w 210"/>
                <a:gd name="T17" fmla="*/ 32 h 278"/>
                <a:gd name="T18" fmla="*/ 65 w 210"/>
                <a:gd name="T19" fmla="*/ 32 h 278"/>
                <a:gd name="T20" fmla="*/ 55 w 210"/>
                <a:gd name="T21" fmla="*/ 41 h 278"/>
                <a:gd name="T22" fmla="*/ 55 w 210"/>
                <a:gd name="T23" fmla="*/ 45 h 278"/>
                <a:gd name="T24" fmla="*/ 19 w 210"/>
                <a:gd name="T25" fmla="*/ 45 h 278"/>
                <a:gd name="T26" fmla="*/ 0 w 210"/>
                <a:gd name="T27" fmla="*/ 64 h 278"/>
                <a:gd name="T28" fmla="*/ 0 w 210"/>
                <a:gd name="T29" fmla="*/ 259 h 278"/>
                <a:gd name="T30" fmla="*/ 19 w 210"/>
                <a:gd name="T31" fmla="*/ 278 h 278"/>
                <a:gd name="T32" fmla="*/ 192 w 210"/>
                <a:gd name="T33" fmla="*/ 278 h 278"/>
                <a:gd name="T34" fmla="*/ 210 w 210"/>
                <a:gd name="T35" fmla="*/ 259 h 278"/>
                <a:gd name="T36" fmla="*/ 210 w 210"/>
                <a:gd name="T37" fmla="*/ 64 h 278"/>
                <a:gd name="T38" fmla="*/ 192 w 210"/>
                <a:gd name="T39" fmla="*/ 45 h 278"/>
                <a:gd name="T40" fmla="*/ 105 w 210"/>
                <a:gd name="T41" fmla="*/ 13 h 278"/>
                <a:gd name="T42" fmla="*/ 115 w 210"/>
                <a:gd name="T43" fmla="*/ 22 h 278"/>
                <a:gd name="T44" fmla="*/ 105 w 210"/>
                <a:gd name="T45" fmla="*/ 32 h 278"/>
                <a:gd name="T46" fmla="*/ 96 w 210"/>
                <a:gd name="T47" fmla="*/ 22 h 278"/>
                <a:gd name="T48" fmla="*/ 105 w 210"/>
                <a:gd name="T49" fmla="*/ 13 h 278"/>
                <a:gd name="T50" fmla="*/ 196 w 210"/>
                <a:gd name="T51" fmla="*/ 259 h 278"/>
                <a:gd name="T52" fmla="*/ 192 w 210"/>
                <a:gd name="T53" fmla="*/ 263 h 278"/>
                <a:gd name="T54" fmla="*/ 19 w 210"/>
                <a:gd name="T55" fmla="*/ 263 h 278"/>
                <a:gd name="T56" fmla="*/ 15 w 210"/>
                <a:gd name="T57" fmla="*/ 259 h 278"/>
                <a:gd name="T58" fmla="*/ 15 w 210"/>
                <a:gd name="T59" fmla="*/ 64 h 278"/>
                <a:gd name="T60" fmla="*/ 19 w 210"/>
                <a:gd name="T61" fmla="*/ 59 h 278"/>
                <a:gd name="T62" fmla="*/ 25 w 210"/>
                <a:gd name="T63" fmla="*/ 59 h 278"/>
                <a:gd name="T64" fmla="*/ 32 w 210"/>
                <a:gd name="T65" fmla="*/ 59 h 278"/>
                <a:gd name="T66" fmla="*/ 55 w 210"/>
                <a:gd name="T67" fmla="*/ 59 h 278"/>
                <a:gd name="T68" fmla="*/ 55 w 210"/>
                <a:gd name="T69" fmla="*/ 63 h 278"/>
                <a:gd name="T70" fmla="*/ 65 w 210"/>
                <a:gd name="T71" fmla="*/ 72 h 278"/>
                <a:gd name="T72" fmla="*/ 146 w 210"/>
                <a:gd name="T73" fmla="*/ 72 h 278"/>
                <a:gd name="T74" fmla="*/ 155 w 210"/>
                <a:gd name="T75" fmla="*/ 63 h 278"/>
                <a:gd name="T76" fmla="*/ 155 w 210"/>
                <a:gd name="T77" fmla="*/ 59 h 278"/>
                <a:gd name="T78" fmla="*/ 179 w 210"/>
                <a:gd name="T79" fmla="*/ 59 h 278"/>
                <a:gd name="T80" fmla="*/ 186 w 210"/>
                <a:gd name="T81" fmla="*/ 59 h 278"/>
                <a:gd name="T82" fmla="*/ 192 w 210"/>
                <a:gd name="T83" fmla="*/ 59 h 278"/>
                <a:gd name="T84" fmla="*/ 196 w 210"/>
                <a:gd name="T85" fmla="*/ 64 h 278"/>
                <a:gd name="T86" fmla="*/ 196 w 210"/>
                <a:gd name="T87" fmla="*/ 25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278">
                  <a:moveTo>
                    <a:pt x="192" y="45"/>
                  </a:moveTo>
                  <a:cubicBezTo>
                    <a:pt x="155" y="45"/>
                    <a:pt x="155" y="45"/>
                    <a:pt x="155" y="45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55" y="36"/>
                    <a:pt x="151" y="32"/>
                    <a:pt x="146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7" y="29"/>
                    <a:pt x="128" y="26"/>
                    <a:pt x="128" y="22"/>
                  </a:cubicBezTo>
                  <a:cubicBezTo>
                    <a:pt x="128" y="10"/>
                    <a:pt x="118" y="0"/>
                    <a:pt x="105" y="0"/>
                  </a:cubicBezTo>
                  <a:cubicBezTo>
                    <a:pt x="93" y="0"/>
                    <a:pt x="83" y="10"/>
                    <a:pt x="83" y="22"/>
                  </a:cubicBezTo>
                  <a:cubicBezTo>
                    <a:pt x="83" y="26"/>
                    <a:pt x="84" y="29"/>
                    <a:pt x="8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59" y="32"/>
                    <a:pt x="55" y="36"/>
                    <a:pt x="55" y="41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8" y="45"/>
                    <a:pt x="0" y="53"/>
                    <a:pt x="0" y="64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70"/>
                    <a:pt x="8" y="278"/>
                    <a:pt x="19" y="278"/>
                  </a:cubicBezTo>
                  <a:cubicBezTo>
                    <a:pt x="192" y="278"/>
                    <a:pt x="192" y="278"/>
                    <a:pt x="192" y="278"/>
                  </a:cubicBezTo>
                  <a:cubicBezTo>
                    <a:pt x="202" y="278"/>
                    <a:pt x="210" y="270"/>
                    <a:pt x="210" y="259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10" y="53"/>
                    <a:pt x="202" y="45"/>
                    <a:pt x="192" y="45"/>
                  </a:cubicBezTo>
                  <a:close/>
                  <a:moveTo>
                    <a:pt x="105" y="13"/>
                  </a:moveTo>
                  <a:cubicBezTo>
                    <a:pt x="111" y="13"/>
                    <a:pt x="115" y="17"/>
                    <a:pt x="115" y="22"/>
                  </a:cubicBezTo>
                  <a:cubicBezTo>
                    <a:pt x="115" y="28"/>
                    <a:pt x="111" y="32"/>
                    <a:pt x="105" y="32"/>
                  </a:cubicBezTo>
                  <a:cubicBezTo>
                    <a:pt x="100" y="32"/>
                    <a:pt x="96" y="28"/>
                    <a:pt x="96" y="22"/>
                  </a:cubicBezTo>
                  <a:cubicBezTo>
                    <a:pt x="96" y="17"/>
                    <a:pt x="100" y="13"/>
                    <a:pt x="105" y="13"/>
                  </a:cubicBezTo>
                  <a:close/>
                  <a:moveTo>
                    <a:pt x="196" y="259"/>
                  </a:moveTo>
                  <a:cubicBezTo>
                    <a:pt x="196" y="261"/>
                    <a:pt x="194" y="263"/>
                    <a:pt x="192" y="263"/>
                  </a:cubicBezTo>
                  <a:cubicBezTo>
                    <a:pt x="19" y="263"/>
                    <a:pt x="19" y="263"/>
                    <a:pt x="19" y="263"/>
                  </a:cubicBezTo>
                  <a:cubicBezTo>
                    <a:pt x="17" y="263"/>
                    <a:pt x="15" y="261"/>
                    <a:pt x="15" y="25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1"/>
                    <a:pt x="17" y="59"/>
                    <a:pt x="19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68"/>
                    <a:pt x="59" y="72"/>
                    <a:pt x="65" y="72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51" y="72"/>
                    <a:pt x="155" y="68"/>
                    <a:pt x="155" y="63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79" y="59"/>
                    <a:pt x="179" y="59"/>
                    <a:pt x="179" y="59"/>
                  </a:cubicBezTo>
                  <a:cubicBezTo>
                    <a:pt x="186" y="59"/>
                    <a:pt x="186" y="59"/>
                    <a:pt x="186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4" y="59"/>
                    <a:pt x="196" y="61"/>
                    <a:pt x="196" y="64"/>
                  </a:cubicBezTo>
                  <a:lnTo>
                    <a:pt x="196" y="2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6"/>
            <p:cNvSpPr>
              <a:spLocks/>
            </p:cNvSpPr>
            <p:nvPr/>
          </p:nvSpPr>
          <p:spPr bwMode="auto">
            <a:xfrm>
              <a:off x="4268788" y="2192338"/>
              <a:ext cx="342900" cy="311150"/>
            </a:xfrm>
            <a:custGeom>
              <a:avLst/>
              <a:gdLst>
                <a:gd name="T0" fmla="*/ 122 w 128"/>
                <a:gd name="T1" fmla="*/ 4 h 116"/>
                <a:gd name="T2" fmla="*/ 105 w 128"/>
                <a:gd name="T3" fmla="*/ 6 h 116"/>
                <a:gd name="T4" fmla="*/ 44 w 128"/>
                <a:gd name="T5" fmla="*/ 81 h 116"/>
                <a:gd name="T6" fmla="*/ 24 w 128"/>
                <a:gd name="T7" fmla="*/ 58 h 116"/>
                <a:gd name="T8" fmla="*/ 7 w 128"/>
                <a:gd name="T9" fmla="*/ 56 h 116"/>
                <a:gd name="T10" fmla="*/ 5 w 128"/>
                <a:gd name="T11" fmla="*/ 71 h 116"/>
                <a:gd name="T12" fmla="*/ 45 w 128"/>
                <a:gd name="T13" fmla="*/ 116 h 116"/>
                <a:gd name="T14" fmla="*/ 124 w 128"/>
                <a:gd name="T15" fmla="*/ 19 h 116"/>
                <a:gd name="T16" fmla="*/ 122 w 128"/>
                <a:gd name="T17" fmla="*/ 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116">
                  <a:moveTo>
                    <a:pt x="122" y="4"/>
                  </a:moveTo>
                  <a:cubicBezTo>
                    <a:pt x="116" y="0"/>
                    <a:pt x="109" y="1"/>
                    <a:pt x="105" y="6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19" y="53"/>
                    <a:pt x="12" y="52"/>
                    <a:pt x="7" y="56"/>
                  </a:cubicBezTo>
                  <a:cubicBezTo>
                    <a:pt x="1" y="60"/>
                    <a:pt x="0" y="66"/>
                    <a:pt x="5" y="71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8" y="14"/>
                    <a:pt x="127" y="7"/>
                    <a:pt x="1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10523686" y="2952609"/>
            <a:ext cx="407611" cy="401119"/>
            <a:chOff x="6297613" y="1392238"/>
            <a:chExt cx="498475" cy="490537"/>
          </a:xfrm>
          <a:solidFill>
            <a:schemeClr val="tx1"/>
          </a:solidFill>
        </p:grpSpPr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6570663" y="1454150"/>
              <a:ext cx="160338" cy="160337"/>
            </a:xfrm>
            <a:custGeom>
              <a:avLst/>
              <a:gdLst>
                <a:gd name="T0" fmla="*/ 38 w 42"/>
                <a:gd name="T1" fmla="*/ 40 h 42"/>
                <a:gd name="T2" fmla="*/ 38 w 42"/>
                <a:gd name="T3" fmla="*/ 40 h 42"/>
                <a:gd name="T4" fmla="*/ 40 w 42"/>
                <a:gd name="T5" fmla="*/ 42 h 42"/>
                <a:gd name="T6" fmla="*/ 42 w 42"/>
                <a:gd name="T7" fmla="*/ 40 h 42"/>
                <a:gd name="T8" fmla="*/ 42 w 42"/>
                <a:gd name="T9" fmla="*/ 40 h 42"/>
                <a:gd name="T10" fmla="*/ 2 w 42"/>
                <a:gd name="T11" fmla="*/ 0 h 42"/>
                <a:gd name="T12" fmla="*/ 2 w 42"/>
                <a:gd name="T13" fmla="*/ 0 h 42"/>
                <a:gd name="T14" fmla="*/ 0 w 42"/>
                <a:gd name="T15" fmla="*/ 2 h 42"/>
                <a:gd name="T16" fmla="*/ 2 w 42"/>
                <a:gd name="T17" fmla="*/ 4 h 42"/>
                <a:gd name="T18" fmla="*/ 2 w 42"/>
                <a:gd name="T19" fmla="*/ 4 h 42"/>
                <a:gd name="T20" fmla="*/ 38 w 42"/>
                <a:gd name="T2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2">
                  <a:moveTo>
                    <a:pt x="38" y="40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9" y="42"/>
                    <a:pt x="40" y="42"/>
                  </a:cubicBezTo>
                  <a:cubicBezTo>
                    <a:pt x="41" y="42"/>
                    <a:pt x="42" y="41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18"/>
                    <a:pt x="2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2" y="4"/>
                    <a:pt x="38" y="20"/>
                    <a:pt x="3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6297613" y="1392238"/>
              <a:ext cx="498475" cy="490537"/>
            </a:xfrm>
            <a:custGeom>
              <a:avLst/>
              <a:gdLst>
                <a:gd name="T0" fmla="*/ 37 w 130"/>
                <a:gd name="T1" fmla="*/ 4 h 128"/>
                <a:gd name="T2" fmla="*/ 29 w 130"/>
                <a:gd name="T3" fmla="*/ 0 h 128"/>
                <a:gd name="T4" fmla="*/ 24 w 130"/>
                <a:gd name="T5" fmla="*/ 1 h 128"/>
                <a:gd name="T6" fmla="*/ 17 w 130"/>
                <a:gd name="T7" fmla="*/ 12 h 128"/>
                <a:gd name="T8" fmla="*/ 17 w 130"/>
                <a:gd name="T9" fmla="*/ 67 h 128"/>
                <a:gd name="T10" fmla="*/ 5 w 130"/>
                <a:gd name="T11" fmla="*/ 80 h 128"/>
                <a:gd name="T12" fmla="*/ 5 w 130"/>
                <a:gd name="T13" fmla="*/ 96 h 128"/>
                <a:gd name="T14" fmla="*/ 33 w 130"/>
                <a:gd name="T15" fmla="*/ 124 h 128"/>
                <a:gd name="T16" fmla="*/ 41 w 130"/>
                <a:gd name="T17" fmla="*/ 128 h 128"/>
                <a:gd name="T18" fmla="*/ 49 w 130"/>
                <a:gd name="T19" fmla="*/ 124 h 128"/>
                <a:gd name="T20" fmla="*/ 62 w 130"/>
                <a:gd name="T21" fmla="*/ 112 h 128"/>
                <a:gd name="T22" fmla="*/ 117 w 130"/>
                <a:gd name="T23" fmla="*/ 112 h 128"/>
                <a:gd name="T24" fmla="*/ 128 w 130"/>
                <a:gd name="T25" fmla="*/ 105 h 128"/>
                <a:gd name="T26" fmla="*/ 125 w 130"/>
                <a:gd name="T27" fmla="*/ 92 h 128"/>
                <a:gd name="T28" fmla="*/ 37 w 130"/>
                <a:gd name="T29" fmla="*/ 4 h 128"/>
                <a:gd name="T30" fmla="*/ 56 w 130"/>
                <a:gd name="T31" fmla="*/ 106 h 128"/>
                <a:gd name="T32" fmla="*/ 44 w 130"/>
                <a:gd name="T33" fmla="*/ 119 h 128"/>
                <a:gd name="T34" fmla="*/ 41 w 130"/>
                <a:gd name="T35" fmla="*/ 120 h 128"/>
                <a:gd name="T36" fmla="*/ 38 w 130"/>
                <a:gd name="T37" fmla="*/ 119 h 128"/>
                <a:gd name="T38" fmla="*/ 10 w 130"/>
                <a:gd name="T39" fmla="*/ 91 h 128"/>
                <a:gd name="T40" fmla="*/ 9 w 130"/>
                <a:gd name="T41" fmla="*/ 88 h 128"/>
                <a:gd name="T42" fmla="*/ 10 w 130"/>
                <a:gd name="T43" fmla="*/ 85 h 128"/>
                <a:gd name="T44" fmla="*/ 23 w 130"/>
                <a:gd name="T45" fmla="*/ 73 h 128"/>
                <a:gd name="T46" fmla="*/ 23 w 130"/>
                <a:gd name="T47" fmla="*/ 73 h 128"/>
                <a:gd name="T48" fmla="*/ 56 w 130"/>
                <a:gd name="T49" fmla="*/ 106 h 128"/>
                <a:gd name="T50" fmla="*/ 56 w 130"/>
                <a:gd name="T51" fmla="*/ 106 h 128"/>
                <a:gd name="T52" fmla="*/ 62 w 130"/>
                <a:gd name="T53" fmla="*/ 104 h 128"/>
                <a:gd name="T54" fmla="*/ 60 w 130"/>
                <a:gd name="T55" fmla="*/ 104 h 128"/>
                <a:gd name="T56" fmla="*/ 25 w 130"/>
                <a:gd name="T57" fmla="*/ 69 h 128"/>
                <a:gd name="T58" fmla="*/ 25 w 130"/>
                <a:gd name="T59" fmla="*/ 67 h 128"/>
                <a:gd name="T60" fmla="*/ 25 w 130"/>
                <a:gd name="T61" fmla="*/ 19 h 128"/>
                <a:gd name="T62" fmla="*/ 110 w 130"/>
                <a:gd name="T63" fmla="*/ 104 h 128"/>
                <a:gd name="T64" fmla="*/ 62 w 130"/>
                <a:gd name="T65" fmla="*/ 104 h 128"/>
                <a:gd name="T66" fmla="*/ 121 w 130"/>
                <a:gd name="T67" fmla="*/ 102 h 128"/>
                <a:gd name="T68" fmla="*/ 117 w 130"/>
                <a:gd name="T69" fmla="*/ 104 h 128"/>
                <a:gd name="T70" fmla="*/ 116 w 130"/>
                <a:gd name="T71" fmla="*/ 104 h 128"/>
                <a:gd name="T72" fmla="*/ 25 w 130"/>
                <a:gd name="T73" fmla="*/ 13 h 128"/>
                <a:gd name="T74" fmla="*/ 25 w 130"/>
                <a:gd name="T75" fmla="*/ 12 h 128"/>
                <a:gd name="T76" fmla="*/ 27 w 130"/>
                <a:gd name="T77" fmla="*/ 8 h 128"/>
                <a:gd name="T78" fmla="*/ 29 w 130"/>
                <a:gd name="T79" fmla="*/ 8 h 128"/>
                <a:gd name="T80" fmla="*/ 32 w 130"/>
                <a:gd name="T81" fmla="*/ 9 h 128"/>
                <a:gd name="T82" fmla="*/ 120 w 130"/>
                <a:gd name="T83" fmla="*/ 97 h 128"/>
                <a:gd name="T84" fmla="*/ 121 w 130"/>
                <a:gd name="T85" fmla="*/ 10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28">
                  <a:moveTo>
                    <a:pt x="37" y="4"/>
                  </a:moveTo>
                  <a:cubicBezTo>
                    <a:pt x="35" y="1"/>
                    <a:pt x="32" y="0"/>
                    <a:pt x="29" y="0"/>
                  </a:cubicBezTo>
                  <a:cubicBezTo>
                    <a:pt x="27" y="0"/>
                    <a:pt x="26" y="0"/>
                    <a:pt x="24" y="1"/>
                  </a:cubicBezTo>
                  <a:cubicBezTo>
                    <a:pt x="20" y="3"/>
                    <a:pt x="17" y="7"/>
                    <a:pt x="17" y="12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0" y="84"/>
                    <a:pt x="0" y="92"/>
                    <a:pt x="5" y="96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5" y="127"/>
                    <a:pt x="38" y="128"/>
                    <a:pt x="41" y="128"/>
                  </a:cubicBezTo>
                  <a:cubicBezTo>
                    <a:pt x="44" y="128"/>
                    <a:pt x="47" y="127"/>
                    <a:pt x="49" y="124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22" y="112"/>
                    <a:pt x="126" y="109"/>
                    <a:pt x="128" y="105"/>
                  </a:cubicBezTo>
                  <a:cubicBezTo>
                    <a:pt x="130" y="100"/>
                    <a:pt x="129" y="95"/>
                    <a:pt x="125" y="92"/>
                  </a:cubicBezTo>
                  <a:lnTo>
                    <a:pt x="37" y="4"/>
                  </a:lnTo>
                  <a:close/>
                  <a:moveTo>
                    <a:pt x="56" y="106"/>
                  </a:moveTo>
                  <a:cubicBezTo>
                    <a:pt x="44" y="119"/>
                    <a:pt x="44" y="119"/>
                    <a:pt x="44" y="119"/>
                  </a:cubicBezTo>
                  <a:cubicBezTo>
                    <a:pt x="43" y="120"/>
                    <a:pt x="42" y="120"/>
                    <a:pt x="41" y="120"/>
                  </a:cubicBezTo>
                  <a:cubicBezTo>
                    <a:pt x="40" y="120"/>
                    <a:pt x="39" y="120"/>
                    <a:pt x="38" y="119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9" y="88"/>
                  </a:cubicBezTo>
                  <a:cubicBezTo>
                    <a:pt x="9" y="87"/>
                    <a:pt x="9" y="86"/>
                    <a:pt x="10" y="85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lose/>
                  <a:moveTo>
                    <a:pt x="62" y="104"/>
                  </a:moveTo>
                  <a:cubicBezTo>
                    <a:pt x="61" y="104"/>
                    <a:pt x="61" y="104"/>
                    <a:pt x="60" y="104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8"/>
                    <a:pt x="25" y="68"/>
                    <a:pt x="25" y="6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110" y="104"/>
                    <a:pt x="110" y="104"/>
                    <a:pt x="110" y="104"/>
                  </a:cubicBezTo>
                  <a:lnTo>
                    <a:pt x="62" y="104"/>
                  </a:lnTo>
                  <a:close/>
                  <a:moveTo>
                    <a:pt x="121" y="102"/>
                  </a:moveTo>
                  <a:cubicBezTo>
                    <a:pt x="120" y="103"/>
                    <a:pt x="119" y="104"/>
                    <a:pt x="117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6" y="9"/>
                    <a:pt x="27" y="8"/>
                  </a:cubicBezTo>
                  <a:cubicBezTo>
                    <a:pt x="28" y="8"/>
                    <a:pt x="28" y="8"/>
                    <a:pt x="29" y="8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1" y="98"/>
                    <a:pt x="121" y="100"/>
                    <a:pt x="12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6562726" y="1392238"/>
              <a:ext cx="230188" cy="230187"/>
            </a:xfrm>
            <a:custGeom>
              <a:avLst/>
              <a:gdLst>
                <a:gd name="T0" fmla="*/ 4 w 60"/>
                <a:gd name="T1" fmla="*/ 8 h 60"/>
                <a:gd name="T2" fmla="*/ 4 w 60"/>
                <a:gd name="T3" fmla="*/ 8 h 60"/>
                <a:gd name="T4" fmla="*/ 52 w 60"/>
                <a:gd name="T5" fmla="*/ 56 h 60"/>
                <a:gd name="T6" fmla="*/ 52 w 60"/>
                <a:gd name="T7" fmla="*/ 56 h 60"/>
                <a:gd name="T8" fmla="*/ 56 w 60"/>
                <a:gd name="T9" fmla="*/ 60 h 60"/>
                <a:gd name="T10" fmla="*/ 60 w 60"/>
                <a:gd name="T11" fmla="*/ 56 h 60"/>
                <a:gd name="T12" fmla="*/ 60 w 60"/>
                <a:gd name="T13" fmla="*/ 56 h 60"/>
                <a:gd name="T14" fmla="*/ 4 w 60"/>
                <a:gd name="T15" fmla="*/ 0 h 60"/>
                <a:gd name="T16" fmla="*/ 4 w 60"/>
                <a:gd name="T17" fmla="*/ 0 h 60"/>
                <a:gd name="T18" fmla="*/ 0 w 60"/>
                <a:gd name="T19" fmla="*/ 4 h 60"/>
                <a:gd name="T20" fmla="*/ 4 w 60"/>
                <a:gd name="T21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0" y="8"/>
                    <a:pt x="52" y="30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8"/>
                    <a:pt x="54" y="60"/>
                    <a:pt x="56" y="60"/>
                  </a:cubicBezTo>
                  <a:cubicBezTo>
                    <a:pt x="58" y="60"/>
                    <a:pt x="60" y="58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25"/>
                    <a:pt x="3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81" name="Freeform 33"/>
          <p:cNvSpPr>
            <a:spLocks noEditPoints="1"/>
          </p:cNvSpPr>
          <p:nvPr/>
        </p:nvSpPr>
        <p:spPr bwMode="auto">
          <a:xfrm>
            <a:off x="11447978" y="2996330"/>
            <a:ext cx="313675" cy="313676"/>
          </a:xfrm>
          <a:custGeom>
            <a:avLst/>
            <a:gdLst>
              <a:gd name="T0" fmla="*/ 144 w 201"/>
              <a:gd name="T1" fmla="*/ 57 h 201"/>
              <a:gd name="T2" fmla="*/ 144 w 201"/>
              <a:gd name="T3" fmla="*/ 0 h 201"/>
              <a:gd name="T4" fmla="*/ 0 w 201"/>
              <a:gd name="T5" fmla="*/ 0 h 201"/>
              <a:gd name="T6" fmla="*/ 0 w 201"/>
              <a:gd name="T7" fmla="*/ 143 h 201"/>
              <a:gd name="T8" fmla="*/ 58 w 201"/>
              <a:gd name="T9" fmla="*/ 143 h 201"/>
              <a:gd name="T10" fmla="*/ 58 w 201"/>
              <a:gd name="T11" fmla="*/ 201 h 201"/>
              <a:gd name="T12" fmla="*/ 201 w 201"/>
              <a:gd name="T13" fmla="*/ 201 h 201"/>
              <a:gd name="T14" fmla="*/ 201 w 201"/>
              <a:gd name="T15" fmla="*/ 57 h 201"/>
              <a:gd name="T16" fmla="*/ 144 w 201"/>
              <a:gd name="T17" fmla="*/ 57 h 201"/>
              <a:gd name="T18" fmla="*/ 187 w 201"/>
              <a:gd name="T19" fmla="*/ 187 h 201"/>
              <a:gd name="T20" fmla="*/ 72 w 201"/>
              <a:gd name="T21" fmla="*/ 187 h 201"/>
              <a:gd name="T22" fmla="*/ 72 w 201"/>
              <a:gd name="T23" fmla="*/ 72 h 201"/>
              <a:gd name="T24" fmla="*/ 187 w 201"/>
              <a:gd name="T25" fmla="*/ 72 h 201"/>
              <a:gd name="T26" fmla="*/ 187 w 201"/>
              <a:gd name="T27" fmla="*/ 187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1" h="201">
                <a:moveTo>
                  <a:pt x="144" y="57"/>
                </a:moveTo>
                <a:lnTo>
                  <a:pt x="144" y="0"/>
                </a:lnTo>
                <a:lnTo>
                  <a:pt x="0" y="0"/>
                </a:lnTo>
                <a:lnTo>
                  <a:pt x="0" y="143"/>
                </a:lnTo>
                <a:lnTo>
                  <a:pt x="58" y="143"/>
                </a:lnTo>
                <a:lnTo>
                  <a:pt x="58" y="201"/>
                </a:lnTo>
                <a:lnTo>
                  <a:pt x="201" y="201"/>
                </a:lnTo>
                <a:lnTo>
                  <a:pt x="201" y="57"/>
                </a:lnTo>
                <a:lnTo>
                  <a:pt x="144" y="57"/>
                </a:lnTo>
                <a:close/>
                <a:moveTo>
                  <a:pt x="187" y="187"/>
                </a:moveTo>
                <a:lnTo>
                  <a:pt x="72" y="187"/>
                </a:lnTo>
                <a:lnTo>
                  <a:pt x="72" y="72"/>
                </a:lnTo>
                <a:lnTo>
                  <a:pt x="187" y="72"/>
                </a:lnTo>
                <a:lnTo>
                  <a:pt x="187" y="1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2" name="Freeform 98"/>
          <p:cNvSpPr>
            <a:spLocks/>
          </p:cNvSpPr>
          <p:nvPr/>
        </p:nvSpPr>
        <p:spPr bwMode="auto">
          <a:xfrm>
            <a:off x="426348" y="3809739"/>
            <a:ext cx="323990" cy="323990"/>
          </a:xfrm>
          <a:custGeom>
            <a:avLst/>
            <a:gdLst>
              <a:gd name="T0" fmla="*/ 21 w 66"/>
              <a:gd name="T1" fmla="*/ 66 h 66"/>
              <a:gd name="T2" fmla="*/ 49 w 66"/>
              <a:gd name="T3" fmla="*/ 66 h 66"/>
              <a:gd name="T4" fmla="*/ 63 w 66"/>
              <a:gd name="T5" fmla="*/ 29 h 66"/>
              <a:gd name="T6" fmla="*/ 55 w 66"/>
              <a:gd name="T7" fmla="*/ 26 h 66"/>
              <a:gd name="T8" fmla="*/ 51 w 66"/>
              <a:gd name="T9" fmla="*/ 33 h 66"/>
              <a:gd name="T10" fmla="*/ 49 w 66"/>
              <a:gd name="T11" fmla="*/ 30 h 66"/>
              <a:gd name="T12" fmla="*/ 52 w 66"/>
              <a:gd name="T13" fmla="*/ 10 h 66"/>
              <a:gd name="T14" fmla="*/ 43 w 66"/>
              <a:gd name="T15" fmla="*/ 9 h 66"/>
              <a:gd name="T16" fmla="*/ 40 w 66"/>
              <a:gd name="T17" fmla="*/ 28 h 66"/>
              <a:gd name="T18" fmla="*/ 36 w 66"/>
              <a:gd name="T19" fmla="*/ 26 h 66"/>
              <a:gd name="T20" fmla="*/ 36 w 66"/>
              <a:gd name="T21" fmla="*/ 6 h 66"/>
              <a:gd name="T22" fmla="*/ 26 w 66"/>
              <a:gd name="T23" fmla="*/ 6 h 66"/>
              <a:gd name="T24" fmla="*/ 27 w 66"/>
              <a:gd name="T25" fmla="*/ 29 h 66"/>
              <a:gd name="T26" fmla="*/ 23 w 66"/>
              <a:gd name="T27" fmla="*/ 29 h 66"/>
              <a:gd name="T28" fmla="*/ 17 w 66"/>
              <a:gd name="T29" fmla="*/ 14 h 66"/>
              <a:gd name="T30" fmla="*/ 9 w 66"/>
              <a:gd name="T31" fmla="*/ 17 h 66"/>
              <a:gd name="T32" fmla="*/ 17 w 66"/>
              <a:gd name="T33" fmla="*/ 36 h 66"/>
              <a:gd name="T34" fmla="*/ 16 w 66"/>
              <a:gd name="T35" fmla="*/ 43 h 66"/>
              <a:gd name="T36" fmla="*/ 7 w 66"/>
              <a:gd name="T37" fmla="*/ 36 h 66"/>
              <a:gd name="T38" fmla="*/ 1 w 66"/>
              <a:gd name="T39" fmla="*/ 40 h 66"/>
              <a:gd name="T40" fmla="*/ 14 w 66"/>
              <a:gd name="T41" fmla="*/ 57 h 66"/>
              <a:gd name="T42" fmla="*/ 21 w 66"/>
              <a:gd name="T43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21" y="66"/>
                </a:move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60" y="38"/>
                  <a:pt x="63" y="29"/>
                </a:cubicBezTo>
                <a:cubicBezTo>
                  <a:pt x="66" y="20"/>
                  <a:pt x="58" y="18"/>
                  <a:pt x="55" y="26"/>
                </a:cubicBezTo>
                <a:cubicBezTo>
                  <a:pt x="53" y="32"/>
                  <a:pt x="51" y="33"/>
                  <a:pt x="51" y="33"/>
                </a:cubicBezTo>
                <a:cubicBezTo>
                  <a:pt x="51" y="33"/>
                  <a:pt x="48" y="33"/>
                  <a:pt x="49" y="30"/>
                </a:cubicBezTo>
                <a:cubicBezTo>
                  <a:pt x="49" y="25"/>
                  <a:pt x="50" y="19"/>
                  <a:pt x="52" y="10"/>
                </a:cubicBezTo>
                <a:cubicBezTo>
                  <a:pt x="53" y="5"/>
                  <a:pt x="44" y="4"/>
                  <a:pt x="43" y="9"/>
                </a:cubicBezTo>
                <a:cubicBezTo>
                  <a:pt x="43" y="13"/>
                  <a:pt x="41" y="25"/>
                  <a:pt x="40" y="28"/>
                </a:cubicBezTo>
                <a:cubicBezTo>
                  <a:pt x="40" y="31"/>
                  <a:pt x="37" y="33"/>
                  <a:pt x="36" y="26"/>
                </a:cubicBezTo>
                <a:cubicBezTo>
                  <a:pt x="36" y="22"/>
                  <a:pt x="36" y="15"/>
                  <a:pt x="36" y="6"/>
                </a:cubicBezTo>
                <a:cubicBezTo>
                  <a:pt x="36" y="0"/>
                  <a:pt x="26" y="1"/>
                  <a:pt x="26" y="6"/>
                </a:cubicBezTo>
                <a:cubicBezTo>
                  <a:pt x="26" y="10"/>
                  <a:pt x="27" y="26"/>
                  <a:pt x="27" y="29"/>
                </a:cubicBezTo>
                <a:cubicBezTo>
                  <a:pt x="27" y="32"/>
                  <a:pt x="25" y="33"/>
                  <a:pt x="23" y="29"/>
                </a:cubicBezTo>
                <a:cubicBezTo>
                  <a:pt x="21" y="24"/>
                  <a:pt x="19" y="19"/>
                  <a:pt x="17" y="14"/>
                </a:cubicBezTo>
                <a:cubicBezTo>
                  <a:pt x="15" y="8"/>
                  <a:pt x="7" y="12"/>
                  <a:pt x="9" y="17"/>
                </a:cubicBezTo>
                <a:cubicBezTo>
                  <a:pt x="10" y="21"/>
                  <a:pt x="14" y="30"/>
                  <a:pt x="17" y="36"/>
                </a:cubicBezTo>
                <a:cubicBezTo>
                  <a:pt x="18" y="40"/>
                  <a:pt x="20" y="47"/>
                  <a:pt x="16" y="43"/>
                </a:cubicBezTo>
                <a:cubicBezTo>
                  <a:pt x="12" y="41"/>
                  <a:pt x="11" y="38"/>
                  <a:pt x="7" y="36"/>
                </a:cubicBezTo>
                <a:cubicBezTo>
                  <a:pt x="4" y="33"/>
                  <a:pt x="0" y="39"/>
                  <a:pt x="1" y="40"/>
                </a:cubicBezTo>
                <a:cubicBezTo>
                  <a:pt x="5" y="44"/>
                  <a:pt x="10" y="51"/>
                  <a:pt x="14" y="57"/>
                </a:cubicBezTo>
                <a:cubicBezTo>
                  <a:pt x="17" y="61"/>
                  <a:pt x="21" y="66"/>
                  <a:pt x="21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83" name="Group 182"/>
          <p:cNvGrpSpPr/>
          <p:nvPr/>
        </p:nvGrpSpPr>
        <p:grpSpPr>
          <a:xfrm>
            <a:off x="1251832" y="3794548"/>
            <a:ext cx="515858" cy="354372"/>
            <a:chOff x="9902825" y="4503738"/>
            <a:chExt cx="365125" cy="250825"/>
          </a:xfrm>
          <a:solidFill>
            <a:schemeClr val="tx1"/>
          </a:solidFill>
          <a:effectLst/>
        </p:grpSpPr>
        <p:sp>
          <p:nvSpPr>
            <p:cNvPr id="184" name="Freeform 119"/>
            <p:cNvSpPr>
              <a:spLocks/>
            </p:cNvSpPr>
            <p:nvPr/>
          </p:nvSpPr>
          <p:spPr bwMode="auto">
            <a:xfrm>
              <a:off x="9948863" y="4549776"/>
              <a:ext cx="107950" cy="95250"/>
            </a:xfrm>
            <a:custGeom>
              <a:avLst/>
              <a:gdLst>
                <a:gd name="T0" fmla="*/ 18 w 19"/>
                <a:gd name="T1" fmla="*/ 17 h 17"/>
                <a:gd name="T2" fmla="*/ 18 w 19"/>
                <a:gd name="T3" fmla="*/ 14 h 17"/>
                <a:gd name="T4" fmla="*/ 14 w 19"/>
                <a:gd name="T5" fmla="*/ 12 h 17"/>
                <a:gd name="T6" fmla="*/ 12 w 19"/>
                <a:gd name="T7" fmla="*/ 11 h 17"/>
                <a:gd name="T8" fmla="*/ 12 w 19"/>
                <a:gd name="T9" fmla="*/ 9 h 17"/>
                <a:gd name="T10" fmla="*/ 12 w 19"/>
                <a:gd name="T11" fmla="*/ 7 h 17"/>
                <a:gd name="T12" fmla="*/ 13 w 19"/>
                <a:gd name="T13" fmla="*/ 6 h 17"/>
                <a:gd name="T14" fmla="*/ 13 w 19"/>
                <a:gd name="T15" fmla="*/ 5 h 17"/>
                <a:gd name="T16" fmla="*/ 13 w 19"/>
                <a:gd name="T17" fmla="*/ 3 h 17"/>
                <a:gd name="T18" fmla="*/ 9 w 19"/>
                <a:gd name="T19" fmla="*/ 0 h 17"/>
                <a:gd name="T20" fmla="*/ 6 w 19"/>
                <a:gd name="T21" fmla="*/ 3 h 17"/>
                <a:gd name="T22" fmla="*/ 6 w 19"/>
                <a:gd name="T23" fmla="*/ 5 h 17"/>
                <a:gd name="T24" fmla="*/ 5 w 19"/>
                <a:gd name="T25" fmla="*/ 6 h 17"/>
                <a:gd name="T26" fmla="*/ 6 w 19"/>
                <a:gd name="T27" fmla="*/ 7 h 17"/>
                <a:gd name="T28" fmla="*/ 7 w 19"/>
                <a:gd name="T29" fmla="*/ 9 h 17"/>
                <a:gd name="T30" fmla="*/ 7 w 19"/>
                <a:gd name="T31" fmla="*/ 11 h 17"/>
                <a:gd name="T32" fmla="*/ 5 w 19"/>
                <a:gd name="T33" fmla="*/ 12 h 17"/>
                <a:gd name="T34" fmla="*/ 0 w 19"/>
                <a:gd name="T35" fmla="*/ 14 h 17"/>
                <a:gd name="T36" fmla="*/ 0 w 19"/>
                <a:gd name="T37" fmla="*/ 17 h 17"/>
                <a:gd name="T38" fmla="*/ 18 w 19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17">
                  <a:moveTo>
                    <a:pt x="18" y="17"/>
                  </a:moveTo>
                  <a:cubicBezTo>
                    <a:pt x="18" y="17"/>
                    <a:pt x="19" y="15"/>
                    <a:pt x="18" y="14"/>
                  </a:cubicBezTo>
                  <a:cubicBezTo>
                    <a:pt x="18" y="14"/>
                    <a:pt x="16" y="13"/>
                    <a:pt x="14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7" y="0"/>
                    <a:pt x="6" y="1"/>
                    <a:pt x="6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5" y="12"/>
                  </a:cubicBezTo>
                  <a:cubicBezTo>
                    <a:pt x="3" y="13"/>
                    <a:pt x="1" y="14"/>
                    <a:pt x="0" y="14"/>
                  </a:cubicBezTo>
                  <a:cubicBezTo>
                    <a:pt x="0" y="15"/>
                    <a:pt x="0" y="17"/>
                    <a:pt x="0" y="17"/>
                  </a:cubicBezTo>
                  <a:lnTo>
                    <a:pt x="1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Rectangle 120"/>
            <p:cNvSpPr>
              <a:spLocks noChangeArrowheads="1"/>
            </p:cNvSpPr>
            <p:nvPr/>
          </p:nvSpPr>
          <p:spPr bwMode="auto">
            <a:xfrm>
              <a:off x="10085388" y="4549776"/>
              <a:ext cx="90487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Rectangle 121"/>
            <p:cNvSpPr>
              <a:spLocks noChangeArrowheads="1"/>
            </p:cNvSpPr>
            <p:nvPr/>
          </p:nvSpPr>
          <p:spPr bwMode="auto">
            <a:xfrm>
              <a:off x="10085388" y="4594226"/>
              <a:ext cx="1365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Rectangle 122"/>
            <p:cNvSpPr>
              <a:spLocks noChangeArrowheads="1"/>
            </p:cNvSpPr>
            <p:nvPr/>
          </p:nvSpPr>
          <p:spPr bwMode="auto">
            <a:xfrm>
              <a:off x="10085388" y="4640263"/>
              <a:ext cx="11430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123"/>
            <p:cNvSpPr>
              <a:spLocks noEditPoints="1"/>
            </p:cNvSpPr>
            <p:nvPr/>
          </p:nvSpPr>
          <p:spPr bwMode="auto">
            <a:xfrm>
              <a:off x="9902825" y="4503738"/>
              <a:ext cx="365125" cy="250825"/>
            </a:xfrm>
            <a:custGeom>
              <a:avLst/>
              <a:gdLst>
                <a:gd name="T0" fmla="*/ 0 w 64"/>
                <a:gd name="T1" fmla="*/ 0 h 44"/>
                <a:gd name="T2" fmla="*/ 0 w 64"/>
                <a:gd name="T3" fmla="*/ 44 h 44"/>
                <a:gd name="T4" fmla="*/ 64 w 64"/>
                <a:gd name="T5" fmla="*/ 44 h 44"/>
                <a:gd name="T6" fmla="*/ 64 w 64"/>
                <a:gd name="T7" fmla="*/ 0 h 44"/>
                <a:gd name="T8" fmla="*/ 0 w 64"/>
                <a:gd name="T9" fmla="*/ 0 h 44"/>
                <a:gd name="T10" fmla="*/ 60 w 64"/>
                <a:gd name="T11" fmla="*/ 40 h 44"/>
                <a:gd name="T12" fmla="*/ 52 w 64"/>
                <a:gd name="T13" fmla="*/ 40 h 44"/>
                <a:gd name="T14" fmla="*/ 52 w 64"/>
                <a:gd name="T15" fmla="*/ 38 h 44"/>
                <a:gd name="T16" fmla="*/ 46 w 64"/>
                <a:gd name="T17" fmla="*/ 32 h 44"/>
                <a:gd name="T18" fmla="*/ 40 w 64"/>
                <a:gd name="T19" fmla="*/ 38 h 44"/>
                <a:gd name="T20" fmla="*/ 40 w 64"/>
                <a:gd name="T21" fmla="*/ 40 h 44"/>
                <a:gd name="T22" fmla="*/ 24 w 64"/>
                <a:gd name="T23" fmla="*/ 40 h 44"/>
                <a:gd name="T24" fmla="*/ 24 w 64"/>
                <a:gd name="T25" fmla="*/ 38 h 44"/>
                <a:gd name="T26" fmla="*/ 18 w 64"/>
                <a:gd name="T27" fmla="*/ 32 h 44"/>
                <a:gd name="T28" fmla="*/ 12 w 64"/>
                <a:gd name="T29" fmla="*/ 38 h 44"/>
                <a:gd name="T30" fmla="*/ 12 w 64"/>
                <a:gd name="T31" fmla="*/ 40 h 44"/>
                <a:gd name="T32" fmla="*/ 4 w 64"/>
                <a:gd name="T33" fmla="*/ 40 h 44"/>
                <a:gd name="T34" fmla="*/ 4 w 64"/>
                <a:gd name="T35" fmla="*/ 4 h 44"/>
                <a:gd name="T36" fmla="*/ 60 w 64"/>
                <a:gd name="T37" fmla="*/ 4 h 44"/>
                <a:gd name="T38" fmla="*/ 60 w 64"/>
                <a:gd name="T39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44">
                  <a:moveTo>
                    <a:pt x="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0" y="0"/>
                  </a:lnTo>
                  <a:close/>
                  <a:moveTo>
                    <a:pt x="60" y="40"/>
                  </a:move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5"/>
                    <a:pt x="49" y="32"/>
                    <a:pt x="46" y="32"/>
                  </a:cubicBezTo>
                  <a:cubicBezTo>
                    <a:pt x="43" y="32"/>
                    <a:pt x="40" y="35"/>
                    <a:pt x="40" y="38"/>
                  </a:cubicBezTo>
                  <a:cubicBezTo>
                    <a:pt x="40" y="39"/>
                    <a:pt x="40" y="39"/>
                    <a:pt x="40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39"/>
                    <a:pt x="24" y="39"/>
                    <a:pt x="24" y="38"/>
                  </a:cubicBezTo>
                  <a:cubicBezTo>
                    <a:pt x="24" y="35"/>
                    <a:pt x="21" y="32"/>
                    <a:pt x="18" y="32"/>
                  </a:cubicBezTo>
                  <a:cubicBezTo>
                    <a:pt x="15" y="32"/>
                    <a:pt x="12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0" y="4"/>
                    <a:pt x="60" y="4"/>
                    <a:pt x="60" y="4"/>
                  </a:cubicBezTo>
                  <a:lnTo>
                    <a:pt x="6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5489594" y="3804937"/>
            <a:ext cx="251810" cy="333594"/>
            <a:chOff x="6351" y="0"/>
            <a:chExt cx="371475" cy="492125"/>
          </a:xfrm>
          <a:solidFill>
            <a:schemeClr val="tx1"/>
          </a:solidFill>
        </p:grpSpPr>
        <p:sp>
          <p:nvSpPr>
            <p:cNvPr id="190" name="Freeform 23"/>
            <p:cNvSpPr>
              <a:spLocks noEditPoints="1"/>
            </p:cNvSpPr>
            <p:nvPr/>
          </p:nvSpPr>
          <p:spPr bwMode="auto">
            <a:xfrm>
              <a:off x="98426" y="88900"/>
              <a:ext cx="185738" cy="184150"/>
            </a:xfrm>
            <a:custGeom>
              <a:avLst/>
              <a:gdLst>
                <a:gd name="T0" fmla="*/ 24 w 48"/>
                <a:gd name="T1" fmla="*/ 48 h 48"/>
                <a:gd name="T2" fmla="*/ 48 w 48"/>
                <a:gd name="T3" fmla="*/ 24 h 48"/>
                <a:gd name="T4" fmla="*/ 24 w 48"/>
                <a:gd name="T5" fmla="*/ 0 h 48"/>
                <a:gd name="T6" fmla="*/ 0 w 48"/>
                <a:gd name="T7" fmla="*/ 24 h 48"/>
                <a:gd name="T8" fmla="*/ 24 w 48"/>
                <a:gd name="T9" fmla="*/ 48 h 48"/>
                <a:gd name="T10" fmla="*/ 24 w 48"/>
                <a:gd name="T11" fmla="*/ 4 h 48"/>
                <a:gd name="T12" fmla="*/ 44 w 48"/>
                <a:gd name="T13" fmla="*/ 24 h 48"/>
                <a:gd name="T14" fmla="*/ 24 w 48"/>
                <a:gd name="T15" fmla="*/ 44 h 48"/>
                <a:gd name="T16" fmla="*/ 4 w 48"/>
                <a:gd name="T17" fmla="*/ 24 h 48"/>
                <a:gd name="T18" fmla="*/ 24 w 48"/>
                <a:gd name="T1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37" y="48"/>
                    <a:pt x="48" y="37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"/>
                  </a:moveTo>
                  <a:cubicBezTo>
                    <a:pt x="35" y="4"/>
                    <a:pt x="44" y="13"/>
                    <a:pt x="44" y="24"/>
                  </a:cubicBezTo>
                  <a:cubicBezTo>
                    <a:pt x="44" y="35"/>
                    <a:pt x="35" y="44"/>
                    <a:pt x="24" y="44"/>
                  </a:cubicBezTo>
                  <a:cubicBezTo>
                    <a:pt x="13" y="44"/>
                    <a:pt x="4" y="35"/>
                    <a:pt x="4" y="24"/>
                  </a:cubicBezTo>
                  <a:cubicBezTo>
                    <a:pt x="4" y="13"/>
                    <a:pt x="13" y="4"/>
                    <a:pt x="2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24"/>
            <p:cNvSpPr>
              <a:spLocks noEditPoints="1"/>
            </p:cNvSpPr>
            <p:nvPr/>
          </p:nvSpPr>
          <p:spPr bwMode="auto">
            <a:xfrm>
              <a:off x="6351" y="0"/>
              <a:ext cx="371475" cy="492125"/>
            </a:xfrm>
            <a:custGeom>
              <a:avLst/>
              <a:gdLst>
                <a:gd name="T0" fmla="*/ 48 w 96"/>
                <a:gd name="T1" fmla="*/ 0 h 128"/>
                <a:gd name="T2" fmla="*/ 0 w 96"/>
                <a:gd name="T3" fmla="*/ 48 h 128"/>
                <a:gd name="T4" fmla="*/ 41 w 96"/>
                <a:gd name="T5" fmla="*/ 125 h 128"/>
                <a:gd name="T6" fmla="*/ 48 w 96"/>
                <a:gd name="T7" fmla="*/ 128 h 128"/>
                <a:gd name="T8" fmla="*/ 48 w 96"/>
                <a:gd name="T9" fmla="*/ 128 h 128"/>
                <a:gd name="T10" fmla="*/ 54 w 96"/>
                <a:gd name="T11" fmla="*/ 125 h 128"/>
                <a:gd name="T12" fmla="*/ 96 w 96"/>
                <a:gd name="T13" fmla="*/ 48 h 128"/>
                <a:gd name="T14" fmla="*/ 48 w 96"/>
                <a:gd name="T15" fmla="*/ 0 h 128"/>
                <a:gd name="T16" fmla="*/ 48 w 96"/>
                <a:gd name="T17" fmla="*/ 120 h 128"/>
                <a:gd name="T18" fmla="*/ 48 w 96"/>
                <a:gd name="T19" fmla="*/ 120 h 128"/>
                <a:gd name="T20" fmla="*/ 47 w 96"/>
                <a:gd name="T21" fmla="*/ 119 h 128"/>
                <a:gd name="T22" fmla="*/ 8 w 96"/>
                <a:gd name="T23" fmla="*/ 48 h 128"/>
                <a:gd name="T24" fmla="*/ 48 w 96"/>
                <a:gd name="T25" fmla="*/ 8 h 128"/>
                <a:gd name="T26" fmla="*/ 88 w 96"/>
                <a:gd name="T27" fmla="*/ 48 h 128"/>
                <a:gd name="T28" fmla="*/ 48 w 96"/>
                <a:gd name="T29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128">
                  <a:moveTo>
                    <a:pt x="48" y="0"/>
                  </a:moveTo>
                  <a:cubicBezTo>
                    <a:pt x="22" y="0"/>
                    <a:pt x="0" y="21"/>
                    <a:pt x="0" y="48"/>
                  </a:cubicBezTo>
                  <a:cubicBezTo>
                    <a:pt x="0" y="76"/>
                    <a:pt x="24" y="105"/>
                    <a:pt x="41" y="125"/>
                  </a:cubicBezTo>
                  <a:cubicBezTo>
                    <a:pt x="42" y="125"/>
                    <a:pt x="44" y="128"/>
                    <a:pt x="4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2" y="128"/>
                    <a:pt x="54" y="125"/>
                    <a:pt x="54" y="125"/>
                  </a:cubicBezTo>
                  <a:cubicBezTo>
                    <a:pt x="72" y="105"/>
                    <a:pt x="96" y="76"/>
                    <a:pt x="96" y="48"/>
                  </a:cubicBezTo>
                  <a:cubicBezTo>
                    <a:pt x="96" y="21"/>
                    <a:pt x="74" y="0"/>
                    <a:pt x="48" y="0"/>
                  </a:cubicBezTo>
                  <a:close/>
                  <a:moveTo>
                    <a:pt x="48" y="120"/>
                  </a:move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8" y="120"/>
                    <a:pt x="47" y="119"/>
                  </a:cubicBezTo>
                  <a:cubicBezTo>
                    <a:pt x="33" y="103"/>
                    <a:pt x="8" y="74"/>
                    <a:pt x="8" y="48"/>
                  </a:cubicBezTo>
                  <a:cubicBezTo>
                    <a:pt x="8" y="26"/>
                    <a:pt x="26" y="8"/>
                    <a:pt x="48" y="8"/>
                  </a:cubicBezTo>
                  <a:cubicBezTo>
                    <a:pt x="70" y="8"/>
                    <a:pt x="88" y="26"/>
                    <a:pt x="88" y="48"/>
                  </a:cubicBezTo>
                  <a:cubicBezTo>
                    <a:pt x="88" y="74"/>
                    <a:pt x="63" y="103"/>
                    <a:pt x="48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92" name="Freeform 28"/>
          <p:cNvSpPr>
            <a:spLocks noEditPoints="1"/>
          </p:cNvSpPr>
          <p:nvPr/>
        </p:nvSpPr>
        <p:spPr bwMode="auto">
          <a:xfrm>
            <a:off x="11432860" y="3801576"/>
            <a:ext cx="343910" cy="340316"/>
          </a:xfrm>
          <a:custGeom>
            <a:avLst/>
            <a:gdLst>
              <a:gd name="T0" fmla="*/ 1291 w 1334"/>
              <a:gd name="T1" fmla="*/ 1169 h 1320"/>
              <a:gd name="T2" fmla="*/ 908 w 1334"/>
              <a:gd name="T3" fmla="*/ 1017 h 1320"/>
              <a:gd name="T4" fmla="*/ 1065 w 1334"/>
              <a:gd name="T5" fmla="*/ 679 h 1320"/>
              <a:gd name="T6" fmla="*/ 960 w 1334"/>
              <a:gd name="T7" fmla="*/ 141 h 1320"/>
              <a:gd name="T8" fmla="*/ 667 w 1334"/>
              <a:gd name="T9" fmla="*/ 0 h 1320"/>
              <a:gd name="T10" fmla="*/ 374 w 1334"/>
              <a:gd name="T11" fmla="*/ 141 h 1320"/>
              <a:gd name="T12" fmla="*/ 269 w 1334"/>
              <a:gd name="T13" fmla="*/ 679 h 1320"/>
              <a:gd name="T14" fmla="*/ 426 w 1334"/>
              <a:gd name="T15" fmla="*/ 1017 h 1320"/>
              <a:gd name="T16" fmla="*/ 44 w 1334"/>
              <a:gd name="T17" fmla="*/ 1169 h 1320"/>
              <a:gd name="T18" fmla="*/ 11 w 1334"/>
              <a:gd name="T19" fmla="*/ 1262 h 1320"/>
              <a:gd name="T20" fmla="*/ 90 w 1334"/>
              <a:gd name="T21" fmla="*/ 1320 h 1320"/>
              <a:gd name="T22" fmla="*/ 1245 w 1334"/>
              <a:gd name="T23" fmla="*/ 1320 h 1320"/>
              <a:gd name="T24" fmla="*/ 1324 w 1334"/>
              <a:gd name="T25" fmla="*/ 1262 h 1320"/>
              <a:gd name="T26" fmla="*/ 1291 w 1334"/>
              <a:gd name="T27" fmla="*/ 1169 h 1320"/>
              <a:gd name="T28" fmla="*/ 843 w 1334"/>
              <a:gd name="T29" fmla="*/ 965 h 1320"/>
              <a:gd name="T30" fmla="*/ 830 w 1334"/>
              <a:gd name="T31" fmla="*/ 983 h 1320"/>
              <a:gd name="T32" fmla="*/ 505 w 1334"/>
              <a:gd name="T33" fmla="*/ 983 h 1320"/>
              <a:gd name="T34" fmla="*/ 491 w 1334"/>
              <a:gd name="T35" fmla="*/ 965 h 1320"/>
              <a:gd name="T36" fmla="*/ 344 w 1334"/>
              <a:gd name="T37" fmla="*/ 444 h 1320"/>
              <a:gd name="T38" fmla="*/ 667 w 1334"/>
              <a:gd name="T39" fmla="*/ 83 h 1320"/>
              <a:gd name="T40" fmla="*/ 991 w 1334"/>
              <a:gd name="T41" fmla="*/ 444 h 1320"/>
              <a:gd name="T42" fmla="*/ 843 w 1334"/>
              <a:gd name="T43" fmla="*/ 965 h 1320"/>
              <a:gd name="T44" fmla="*/ 90 w 1334"/>
              <a:gd name="T45" fmla="*/ 1238 h 1320"/>
              <a:gd name="T46" fmla="*/ 444 w 1334"/>
              <a:gd name="T47" fmla="*/ 1097 h 1320"/>
              <a:gd name="T48" fmla="*/ 546 w 1334"/>
              <a:gd name="T49" fmla="*/ 1075 h 1320"/>
              <a:gd name="T50" fmla="*/ 667 w 1334"/>
              <a:gd name="T51" fmla="*/ 1114 h 1320"/>
              <a:gd name="T52" fmla="*/ 788 w 1334"/>
              <a:gd name="T53" fmla="*/ 1075 h 1320"/>
              <a:gd name="T54" fmla="*/ 891 w 1334"/>
              <a:gd name="T55" fmla="*/ 1097 h 1320"/>
              <a:gd name="T56" fmla="*/ 1245 w 1334"/>
              <a:gd name="T57" fmla="*/ 1238 h 1320"/>
              <a:gd name="T58" fmla="*/ 90 w 1334"/>
              <a:gd name="T59" fmla="*/ 1238 h 1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34" h="1320">
                <a:moveTo>
                  <a:pt x="1291" y="1169"/>
                </a:moveTo>
                <a:cubicBezTo>
                  <a:pt x="1282" y="1164"/>
                  <a:pt x="1132" y="1065"/>
                  <a:pt x="908" y="1017"/>
                </a:cubicBezTo>
                <a:cubicBezTo>
                  <a:pt x="990" y="912"/>
                  <a:pt x="1043" y="773"/>
                  <a:pt x="1065" y="679"/>
                </a:cubicBezTo>
                <a:cubicBezTo>
                  <a:pt x="1096" y="550"/>
                  <a:pt x="1084" y="298"/>
                  <a:pt x="960" y="141"/>
                </a:cubicBezTo>
                <a:cubicBezTo>
                  <a:pt x="888" y="49"/>
                  <a:pt x="786" y="0"/>
                  <a:pt x="667" y="0"/>
                </a:cubicBezTo>
                <a:cubicBezTo>
                  <a:pt x="548" y="0"/>
                  <a:pt x="446" y="49"/>
                  <a:pt x="374" y="141"/>
                </a:cubicBezTo>
                <a:cubicBezTo>
                  <a:pt x="250" y="298"/>
                  <a:pt x="238" y="550"/>
                  <a:pt x="269" y="679"/>
                </a:cubicBezTo>
                <a:cubicBezTo>
                  <a:pt x="292" y="773"/>
                  <a:pt x="344" y="912"/>
                  <a:pt x="426" y="1017"/>
                </a:cubicBezTo>
                <a:cubicBezTo>
                  <a:pt x="203" y="1065"/>
                  <a:pt x="52" y="1164"/>
                  <a:pt x="44" y="1169"/>
                </a:cubicBezTo>
                <a:cubicBezTo>
                  <a:pt x="13" y="1189"/>
                  <a:pt x="0" y="1227"/>
                  <a:pt x="11" y="1262"/>
                </a:cubicBezTo>
                <a:cubicBezTo>
                  <a:pt x="21" y="1297"/>
                  <a:pt x="53" y="1320"/>
                  <a:pt x="90" y="1320"/>
                </a:cubicBezTo>
                <a:cubicBezTo>
                  <a:pt x="1245" y="1320"/>
                  <a:pt x="1245" y="1320"/>
                  <a:pt x="1245" y="1320"/>
                </a:cubicBezTo>
                <a:cubicBezTo>
                  <a:pt x="1281" y="1320"/>
                  <a:pt x="1313" y="1297"/>
                  <a:pt x="1324" y="1262"/>
                </a:cubicBezTo>
                <a:cubicBezTo>
                  <a:pt x="1334" y="1227"/>
                  <a:pt x="1321" y="1189"/>
                  <a:pt x="1291" y="1169"/>
                </a:cubicBezTo>
                <a:close/>
                <a:moveTo>
                  <a:pt x="843" y="965"/>
                </a:moveTo>
                <a:cubicBezTo>
                  <a:pt x="830" y="983"/>
                  <a:pt x="830" y="983"/>
                  <a:pt x="830" y="983"/>
                </a:cubicBezTo>
                <a:cubicBezTo>
                  <a:pt x="731" y="1096"/>
                  <a:pt x="603" y="1096"/>
                  <a:pt x="505" y="983"/>
                </a:cubicBezTo>
                <a:cubicBezTo>
                  <a:pt x="491" y="965"/>
                  <a:pt x="491" y="965"/>
                  <a:pt x="491" y="965"/>
                </a:cubicBezTo>
                <a:cubicBezTo>
                  <a:pt x="376" y="820"/>
                  <a:pt x="319" y="627"/>
                  <a:pt x="344" y="444"/>
                </a:cubicBezTo>
                <a:cubicBezTo>
                  <a:pt x="366" y="267"/>
                  <a:pt x="467" y="83"/>
                  <a:pt x="667" y="83"/>
                </a:cubicBezTo>
                <a:cubicBezTo>
                  <a:pt x="867" y="83"/>
                  <a:pt x="968" y="267"/>
                  <a:pt x="991" y="444"/>
                </a:cubicBezTo>
                <a:cubicBezTo>
                  <a:pt x="1015" y="627"/>
                  <a:pt x="958" y="820"/>
                  <a:pt x="843" y="965"/>
                </a:cubicBezTo>
                <a:close/>
                <a:moveTo>
                  <a:pt x="90" y="1238"/>
                </a:moveTo>
                <a:cubicBezTo>
                  <a:pt x="95" y="1234"/>
                  <a:pt x="235" y="1142"/>
                  <a:pt x="444" y="1097"/>
                </a:cubicBezTo>
                <a:cubicBezTo>
                  <a:pt x="546" y="1075"/>
                  <a:pt x="546" y="1075"/>
                  <a:pt x="546" y="1075"/>
                </a:cubicBezTo>
                <a:cubicBezTo>
                  <a:pt x="583" y="1099"/>
                  <a:pt x="623" y="1114"/>
                  <a:pt x="667" y="1114"/>
                </a:cubicBezTo>
                <a:cubicBezTo>
                  <a:pt x="711" y="1114"/>
                  <a:pt x="752" y="1099"/>
                  <a:pt x="788" y="1075"/>
                </a:cubicBezTo>
                <a:cubicBezTo>
                  <a:pt x="891" y="1097"/>
                  <a:pt x="891" y="1097"/>
                  <a:pt x="891" y="1097"/>
                </a:cubicBezTo>
                <a:cubicBezTo>
                  <a:pt x="1098" y="1142"/>
                  <a:pt x="1237" y="1233"/>
                  <a:pt x="1245" y="1238"/>
                </a:cubicBezTo>
                <a:lnTo>
                  <a:pt x="90" y="12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93" name="Group 192"/>
          <p:cNvGrpSpPr/>
          <p:nvPr/>
        </p:nvGrpSpPr>
        <p:grpSpPr>
          <a:xfrm>
            <a:off x="7573119" y="3783615"/>
            <a:ext cx="414338" cy="376238"/>
            <a:chOff x="10598151" y="1660526"/>
            <a:chExt cx="414338" cy="376238"/>
          </a:xfrm>
          <a:solidFill>
            <a:schemeClr val="tx1"/>
          </a:solidFill>
        </p:grpSpPr>
        <p:sp>
          <p:nvSpPr>
            <p:cNvPr id="194" name="Freeform 6"/>
            <p:cNvSpPr>
              <a:spLocks noEditPoints="1"/>
            </p:cNvSpPr>
            <p:nvPr/>
          </p:nvSpPr>
          <p:spPr bwMode="auto">
            <a:xfrm>
              <a:off x="10598151" y="1660526"/>
              <a:ext cx="414338" cy="376238"/>
            </a:xfrm>
            <a:custGeom>
              <a:avLst/>
              <a:gdLst>
                <a:gd name="T0" fmla="*/ 86 w 110"/>
                <a:gd name="T1" fmla="*/ 98 h 98"/>
                <a:gd name="T2" fmla="*/ 84 w 110"/>
                <a:gd name="T3" fmla="*/ 98 h 98"/>
                <a:gd name="T4" fmla="*/ 71 w 110"/>
                <a:gd name="T5" fmla="*/ 90 h 98"/>
                <a:gd name="T6" fmla="*/ 52 w 110"/>
                <a:gd name="T7" fmla="*/ 92 h 98"/>
                <a:gd name="T8" fmla="*/ 0 w 110"/>
                <a:gd name="T9" fmla="*/ 46 h 98"/>
                <a:gd name="T10" fmla="*/ 52 w 110"/>
                <a:gd name="T11" fmla="*/ 0 h 98"/>
                <a:gd name="T12" fmla="*/ 110 w 110"/>
                <a:gd name="T13" fmla="*/ 46 h 98"/>
                <a:gd name="T14" fmla="*/ 90 w 110"/>
                <a:gd name="T15" fmla="*/ 81 h 98"/>
                <a:gd name="T16" fmla="*/ 90 w 110"/>
                <a:gd name="T17" fmla="*/ 93 h 98"/>
                <a:gd name="T18" fmla="*/ 90 w 110"/>
                <a:gd name="T19" fmla="*/ 94 h 98"/>
                <a:gd name="T20" fmla="*/ 86 w 110"/>
                <a:gd name="T21" fmla="*/ 98 h 98"/>
                <a:gd name="T22" fmla="*/ 86 w 110"/>
                <a:gd name="T23" fmla="*/ 98 h 98"/>
                <a:gd name="T24" fmla="*/ 71 w 110"/>
                <a:gd name="T25" fmla="*/ 81 h 98"/>
                <a:gd name="T26" fmla="*/ 73 w 110"/>
                <a:gd name="T27" fmla="*/ 82 h 98"/>
                <a:gd name="T28" fmla="*/ 82 w 110"/>
                <a:gd name="T29" fmla="*/ 87 h 98"/>
                <a:gd name="T30" fmla="*/ 82 w 110"/>
                <a:gd name="T31" fmla="*/ 79 h 98"/>
                <a:gd name="T32" fmla="*/ 84 w 110"/>
                <a:gd name="T33" fmla="*/ 76 h 98"/>
                <a:gd name="T34" fmla="*/ 102 w 110"/>
                <a:gd name="T35" fmla="*/ 46 h 98"/>
                <a:gd name="T36" fmla="*/ 52 w 110"/>
                <a:gd name="T37" fmla="*/ 8 h 98"/>
                <a:gd name="T38" fmla="*/ 8 w 110"/>
                <a:gd name="T39" fmla="*/ 46 h 98"/>
                <a:gd name="T40" fmla="*/ 52 w 110"/>
                <a:gd name="T41" fmla="*/ 84 h 98"/>
                <a:gd name="T42" fmla="*/ 70 w 110"/>
                <a:gd name="T43" fmla="*/ 82 h 98"/>
                <a:gd name="T44" fmla="*/ 71 w 110"/>
                <a:gd name="T45" fmla="*/ 8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98">
                  <a:moveTo>
                    <a:pt x="86" y="98"/>
                  </a:moveTo>
                  <a:cubicBezTo>
                    <a:pt x="85" y="98"/>
                    <a:pt x="85" y="98"/>
                    <a:pt x="84" y="98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65" y="91"/>
                    <a:pt x="59" y="92"/>
                    <a:pt x="52" y="92"/>
                  </a:cubicBezTo>
                  <a:cubicBezTo>
                    <a:pt x="21" y="92"/>
                    <a:pt x="0" y="73"/>
                    <a:pt x="0" y="46"/>
                  </a:cubicBezTo>
                  <a:cubicBezTo>
                    <a:pt x="0" y="19"/>
                    <a:pt x="22" y="0"/>
                    <a:pt x="52" y="0"/>
                  </a:cubicBezTo>
                  <a:cubicBezTo>
                    <a:pt x="85" y="0"/>
                    <a:pt x="110" y="20"/>
                    <a:pt x="110" y="46"/>
                  </a:cubicBezTo>
                  <a:cubicBezTo>
                    <a:pt x="110" y="60"/>
                    <a:pt x="103" y="72"/>
                    <a:pt x="90" y="81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6"/>
                    <a:pt x="88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lose/>
                  <a:moveTo>
                    <a:pt x="71" y="81"/>
                  </a:moveTo>
                  <a:cubicBezTo>
                    <a:pt x="72" y="81"/>
                    <a:pt x="73" y="82"/>
                    <a:pt x="73" y="82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3" y="76"/>
                    <a:pt x="84" y="76"/>
                  </a:cubicBezTo>
                  <a:cubicBezTo>
                    <a:pt x="96" y="68"/>
                    <a:pt x="102" y="58"/>
                    <a:pt x="102" y="46"/>
                  </a:cubicBezTo>
                  <a:cubicBezTo>
                    <a:pt x="102" y="25"/>
                    <a:pt x="80" y="8"/>
                    <a:pt x="52" y="8"/>
                  </a:cubicBezTo>
                  <a:cubicBezTo>
                    <a:pt x="26" y="8"/>
                    <a:pt x="8" y="24"/>
                    <a:pt x="8" y="46"/>
                  </a:cubicBezTo>
                  <a:cubicBezTo>
                    <a:pt x="8" y="68"/>
                    <a:pt x="26" y="84"/>
                    <a:pt x="52" y="84"/>
                  </a:cubicBezTo>
                  <a:cubicBezTo>
                    <a:pt x="58" y="84"/>
                    <a:pt x="64" y="83"/>
                    <a:pt x="70" y="82"/>
                  </a:cubicBezTo>
                  <a:cubicBezTo>
                    <a:pt x="70" y="82"/>
                    <a:pt x="71" y="81"/>
                    <a:pt x="71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"/>
            <p:cNvSpPr>
              <a:spLocks noEditPoints="1"/>
            </p:cNvSpPr>
            <p:nvPr/>
          </p:nvSpPr>
          <p:spPr bwMode="auto">
            <a:xfrm>
              <a:off x="10680701" y="1806576"/>
              <a:ext cx="65088" cy="68263"/>
            </a:xfrm>
            <a:custGeom>
              <a:avLst/>
              <a:gdLst>
                <a:gd name="T0" fmla="*/ 9 w 17"/>
                <a:gd name="T1" fmla="*/ 18 h 18"/>
                <a:gd name="T2" fmla="*/ 0 w 17"/>
                <a:gd name="T3" fmla="*/ 9 h 18"/>
                <a:gd name="T4" fmla="*/ 9 w 17"/>
                <a:gd name="T5" fmla="*/ 0 h 18"/>
                <a:gd name="T6" fmla="*/ 17 w 17"/>
                <a:gd name="T7" fmla="*/ 9 h 18"/>
                <a:gd name="T8" fmla="*/ 9 w 17"/>
                <a:gd name="T9" fmla="*/ 18 h 18"/>
                <a:gd name="T10" fmla="*/ 9 w 17"/>
                <a:gd name="T11" fmla="*/ 4 h 18"/>
                <a:gd name="T12" fmla="*/ 4 w 17"/>
                <a:gd name="T13" fmla="*/ 9 h 18"/>
                <a:gd name="T14" fmla="*/ 9 w 17"/>
                <a:gd name="T15" fmla="*/ 14 h 18"/>
                <a:gd name="T16" fmla="*/ 13 w 17"/>
                <a:gd name="T17" fmla="*/ 9 h 18"/>
                <a:gd name="T18" fmla="*/ 9 w 17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14"/>
                    <a:pt x="13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3" y="12"/>
                    <a:pt x="13" y="9"/>
                  </a:cubicBezTo>
                  <a:cubicBezTo>
                    <a:pt x="13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8"/>
            <p:cNvSpPr>
              <a:spLocks noEditPoints="1"/>
            </p:cNvSpPr>
            <p:nvPr/>
          </p:nvSpPr>
          <p:spPr bwMode="auto">
            <a:xfrm>
              <a:off x="10768013" y="1806576"/>
              <a:ext cx="68263" cy="68263"/>
            </a:xfrm>
            <a:custGeom>
              <a:avLst/>
              <a:gdLst>
                <a:gd name="T0" fmla="*/ 9 w 18"/>
                <a:gd name="T1" fmla="*/ 18 h 18"/>
                <a:gd name="T2" fmla="*/ 0 w 18"/>
                <a:gd name="T3" fmla="*/ 9 h 18"/>
                <a:gd name="T4" fmla="*/ 9 w 18"/>
                <a:gd name="T5" fmla="*/ 0 h 18"/>
                <a:gd name="T6" fmla="*/ 18 w 18"/>
                <a:gd name="T7" fmla="*/ 9 h 18"/>
                <a:gd name="T8" fmla="*/ 9 w 18"/>
                <a:gd name="T9" fmla="*/ 18 h 18"/>
                <a:gd name="T10" fmla="*/ 9 w 18"/>
                <a:gd name="T11" fmla="*/ 4 h 18"/>
                <a:gd name="T12" fmla="*/ 4 w 18"/>
                <a:gd name="T13" fmla="*/ 9 h 18"/>
                <a:gd name="T14" fmla="*/ 9 w 18"/>
                <a:gd name="T15" fmla="*/ 14 h 18"/>
                <a:gd name="T16" fmla="*/ 14 w 18"/>
                <a:gd name="T17" fmla="*/ 9 h 18"/>
                <a:gd name="T18" fmla="*/ 9 w 18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9"/>
            <p:cNvSpPr>
              <a:spLocks noEditPoints="1"/>
            </p:cNvSpPr>
            <p:nvPr/>
          </p:nvSpPr>
          <p:spPr bwMode="auto">
            <a:xfrm>
              <a:off x="10855326" y="1806576"/>
              <a:ext cx="66675" cy="68263"/>
            </a:xfrm>
            <a:custGeom>
              <a:avLst/>
              <a:gdLst>
                <a:gd name="T0" fmla="*/ 9 w 18"/>
                <a:gd name="T1" fmla="*/ 18 h 18"/>
                <a:gd name="T2" fmla="*/ 0 w 18"/>
                <a:gd name="T3" fmla="*/ 9 h 18"/>
                <a:gd name="T4" fmla="*/ 9 w 18"/>
                <a:gd name="T5" fmla="*/ 0 h 18"/>
                <a:gd name="T6" fmla="*/ 18 w 18"/>
                <a:gd name="T7" fmla="*/ 9 h 18"/>
                <a:gd name="T8" fmla="*/ 9 w 18"/>
                <a:gd name="T9" fmla="*/ 18 h 18"/>
                <a:gd name="T10" fmla="*/ 9 w 18"/>
                <a:gd name="T11" fmla="*/ 4 h 18"/>
                <a:gd name="T12" fmla="*/ 4 w 18"/>
                <a:gd name="T13" fmla="*/ 9 h 18"/>
                <a:gd name="T14" fmla="*/ 9 w 18"/>
                <a:gd name="T15" fmla="*/ 14 h 18"/>
                <a:gd name="T16" fmla="*/ 14 w 18"/>
                <a:gd name="T17" fmla="*/ 9 h 18"/>
                <a:gd name="T18" fmla="*/ 9 w 18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8" name="Group 197"/>
          <p:cNvGrpSpPr/>
          <p:nvPr/>
        </p:nvGrpSpPr>
        <p:grpSpPr>
          <a:xfrm>
            <a:off x="3414819" y="6122092"/>
            <a:ext cx="338531" cy="406515"/>
            <a:chOff x="5711825" y="2962275"/>
            <a:chExt cx="774700" cy="930275"/>
          </a:xfrm>
          <a:solidFill>
            <a:schemeClr val="tx1"/>
          </a:solidFill>
        </p:grpSpPr>
        <p:sp>
          <p:nvSpPr>
            <p:cNvPr id="199" name="Freeform 27"/>
            <p:cNvSpPr>
              <a:spLocks noEditPoints="1"/>
            </p:cNvSpPr>
            <p:nvPr/>
          </p:nvSpPr>
          <p:spPr bwMode="auto">
            <a:xfrm>
              <a:off x="5711825" y="2962275"/>
              <a:ext cx="774700" cy="930275"/>
            </a:xfrm>
            <a:custGeom>
              <a:avLst/>
              <a:gdLst>
                <a:gd name="T0" fmla="*/ 102 w 204"/>
                <a:gd name="T1" fmla="*/ 245 h 245"/>
                <a:gd name="T2" fmla="*/ 100 w 204"/>
                <a:gd name="T3" fmla="*/ 245 h 245"/>
                <a:gd name="T4" fmla="*/ 0 w 204"/>
                <a:gd name="T5" fmla="*/ 160 h 245"/>
                <a:gd name="T6" fmla="*/ 0 w 204"/>
                <a:gd name="T7" fmla="*/ 159 h 245"/>
                <a:gd name="T8" fmla="*/ 0 w 204"/>
                <a:gd name="T9" fmla="*/ 15 h 245"/>
                <a:gd name="T10" fmla="*/ 4 w 204"/>
                <a:gd name="T11" fmla="*/ 9 h 245"/>
                <a:gd name="T12" fmla="*/ 10 w 204"/>
                <a:gd name="T13" fmla="*/ 11 h 245"/>
                <a:gd name="T14" fmla="*/ 46 w 204"/>
                <a:gd name="T15" fmla="*/ 25 h 245"/>
                <a:gd name="T16" fmla="*/ 97 w 204"/>
                <a:gd name="T17" fmla="*/ 3 h 245"/>
                <a:gd name="T18" fmla="*/ 107 w 204"/>
                <a:gd name="T19" fmla="*/ 3 h 245"/>
                <a:gd name="T20" fmla="*/ 158 w 204"/>
                <a:gd name="T21" fmla="*/ 25 h 245"/>
                <a:gd name="T22" fmla="*/ 194 w 204"/>
                <a:gd name="T23" fmla="*/ 11 h 245"/>
                <a:gd name="T24" fmla="*/ 200 w 204"/>
                <a:gd name="T25" fmla="*/ 9 h 245"/>
                <a:gd name="T26" fmla="*/ 204 w 204"/>
                <a:gd name="T27" fmla="*/ 15 h 245"/>
                <a:gd name="T28" fmla="*/ 204 w 204"/>
                <a:gd name="T29" fmla="*/ 159 h 245"/>
                <a:gd name="T30" fmla="*/ 204 w 204"/>
                <a:gd name="T31" fmla="*/ 160 h 245"/>
                <a:gd name="T32" fmla="*/ 104 w 204"/>
                <a:gd name="T33" fmla="*/ 245 h 245"/>
                <a:gd name="T34" fmla="*/ 102 w 204"/>
                <a:gd name="T35" fmla="*/ 245 h 245"/>
                <a:gd name="T36" fmla="*/ 12 w 204"/>
                <a:gd name="T37" fmla="*/ 158 h 245"/>
                <a:gd name="T38" fmla="*/ 102 w 204"/>
                <a:gd name="T39" fmla="*/ 233 h 245"/>
                <a:gd name="T40" fmla="*/ 192 w 204"/>
                <a:gd name="T41" fmla="*/ 158 h 245"/>
                <a:gd name="T42" fmla="*/ 192 w 204"/>
                <a:gd name="T43" fmla="*/ 28 h 245"/>
                <a:gd name="T44" fmla="*/ 158 w 204"/>
                <a:gd name="T45" fmla="*/ 37 h 245"/>
                <a:gd name="T46" fmla="*/ 102 w 204"/>
                <a:gd name="T47" fmla="*/ 16 h 245"/>
                <a:gd name="T48" fmla="*/ 46 w 204"/>
                <a:gd name="T49" fmla="*/ 37 h 245"/>
                <a:gd name="T50" fmla="*/ 12 w 204"/>
                <a:gd name="T51" fmla="*/ 28 h 245"/>
                <a:gd name="T52" fmla="*/ 12 w 204"/>
                <a:gd name="T53" fmla="*/ 15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4" h="245">
                  <a:moveTo>
                    <a:pt x="102" y="245"/>
                  </a:moveTo>
                  <a:cubicBezTo>
                    <a:pt x="101" y="245"/>
                    <a:pt x="101" y="245"/>
                    <a:pt x="100" y="245"/>
                  </a:cubicBezTo>
                  <a:cubicBezTo>
                    <a:pt x="12" y="220"/>
                    <a:pt x="1" y="162"/>
                    <a:pt x="0" y="160"/>
                  </a:cubicBezTo>
                  <a:cubicBezTo>
                    <a:pt x="0" y="160"/>
                    <a:pt x="0" y="159"/>
                    <a:pt x="0" y="15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9"/>
                  </a:cubicBezTo>
                  <a:cubicBezTo>
                    <a:pt x="6" y="9"/>
                    <a:pt x="9" y="9"/>
                    <a:pt x="10" y="11"/>
                  </a:cubicBezTo>
                  <a:cubicBezTo>
                    <a:pt x="21" y="21"/>
                    <a:pt x="30" y="25"/>
                    <a:pt x="46" y="25"/>
                  </a:cubicBezTo>
                  <a:cubicBezTo>
                    <a:pt x="66" y="25"/>
                    <a:pt x="87" y="16"/>
                    <a:pt x="97" y="3"/>
                  </a:cubicBezTo>
                  <a:cubicBezTo>
                    <a:pt x="99" y="0"/>
                    <a:pt x="104" y="0"/>
                    <a:pt x="107" y="3"/>
                  </a:cubicBezTo>
                  <a:cubicBezTo>
                    <a:pt x="117" y="16"/>
                    <a:pt x="138" y="25"/>
                    <a:pt x="158" y="25"/>
                  </a:cubicBezTo>
                  <a:cubicBezTo>
                    <a:pt x="174" y="25"/>
                    <a:pt x="183" y="21"/>
                    <a:pt x="194" y="11"/>
                  </a:cubicBezTo>
                  <a:cubicBezTo>
                    <a:pt x="195" y="9"/>
                    <a:pt x="198" y="9"/>
                    <a:pt x="200" y="9"/>
                  </a:cubicBezTo>
                  <a:cubicBezTo>
                    <a:pt x="203" y="10"/>
                    <a:pt x="204" y="13"/>
                    <a:pt x="204" y="15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4" y="159"/>
                    <a:pt x="204" y="160"/>
                    <a:pt x="204" y="160"/>
                  </a:cubicBezTo>
                  <a:cubicBezTo>
                    <a:pt x="203" y="162"/>
                    <a:pt x="192" y="220"/>
                    <a:pt x="104" y="245"/>
                  </a:cubicBezTo>
                  <a:cubicBezTo>
                    <a:pt x="103" y="245"/>
                    <a:pt x="103" y="245"/>
                    <a:pt x="102" y="245"/>
                  </a:cubicBezTo>
                  <a:close/>
                  <a:moveTo>
                    <a:pt x="12" y="158"/>
                  </a:moveTo>
                  <a:cubicBezTo>
                    <a:pt x="13" y="164"/>
                    <a:pt x="25" y="211"/>
                    <a:pt x="102" y="233"/>
                  </a:cubicBezTo>
                  <a:cubicBezTo>
                    <a:pt x="179" y="211"/>
                    <a:pt x="191" y="164"/>
                    <a:pt x="192" y="158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82" y="34"/>
                    <a:pt x="172" y="37"/>
                    <a:pt x="158" y="37"/>
                  </a:cubicBezTo>
                  <a:cubicBezTo>
                    <a:pt x="137" y="37"/>
                    <a:pt x="115" y="28"/>
                    <a:pt x="102" y="16"/>
                  </a:cubicBezTo>
                  <a:cubicBezTo>
                    <a:pt x="89" y="28"/>
                    <a:pt x="67" y="37"/>
                    <a:pt x="46" y="37"/>
                  </a:cubicBezTo>
                  <a:cubicBezTo>
                    <a:pt x="32" y="37"/>
                    <a:pt x="22" y="34"/>
                    <a:pt x="12" y="28"/>
                  </a:cubicBezTo>
                  <a:lnTo>
                    <a:pt x="12" y="1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28"/>
            <p:cNvSpPr>
              <a:spLocks noEditPoints="1"/>
            </p:cNvSpPr>
            <p:nvPr/>
          </p:nvSpPr>
          <p:spPr bwMode="auto">
            <a:xfrm>
              <a:off x="5864225" y="3178175"/>
              <a:ext cx="471488" cy="471488"/>
            </a:xfrm>
            <a:custGeom>
              <a:avLst/>
              <a:gdLst>
                <a:gd name="T0" fmla="*/ 78 w 124"/>
                <a:gd name="T1" fmla="*/ 124 h 124"/>
                <a:gd name="T2" fmla="*/ 46 w 124"/>
                <a:gd name="T3" fmla="*/ 124 h 124"/>
                <a:gd name="T4" fmla="*/ 40 w 124"/>
                <a:gd name="T5" fmla="*/ 118 h 124"/>
                <a:gd name="T6" fmla="*/ 40 w 124"/>
                <a:gd name="T7" fmla="*/ 84 h 124"/>
                <a:gd name="T8" fmla="*/ 6 w 124"/>
                <a:gd name="T9" fmla="*/ 84 h 124"/>
                <a:gd name="T10" fmla="*/ 0 w 124"/>
                <a:gd name="T11" fmla="*/ 78 h 124"/>
                <a:gd name="T12" fmla="*/ 0 w 124"/>
                <a:gd name="T13" fmla="*/ 46 h 124"/>
                <a:gd name="T14" fmla="*/ 6 w 124"/>
                <a:gd name="T15" fmla="*/ 40 h 124"/>
                <a:gd name="T16" fmla="*/ 40 w 124"/>
                <a:gd name="T17" fmla="*/ 40 h 124"/>
                <a:gd name="T18" fmla="*/ 40 w 124"/>
                <a:gd name="T19" fmla="*/ 6 h 124"/>
                <a:gd name="T20" fmla="*/ 46 w 124"/>
                <a:gd name="T21" fmla="*/ 0 h 124"/>
                <a:gd name="T22" fmla="*/ 78 w 124"/>
                <a:gd name="T23" fmla="*/ 0 h 124"/>
                <a:gd name="T24" fmla="*/ 84 w 124"/>
                <a:gd name="T25" fmla="*/ 6 h 124"/>
                <a:gd name="T26" fmla="*/ 84 w 124"/>
                <a:gd name="T27" fmla="*/ 40 h 124"/>
                <a:gd name="T28" fmla="*/ 118 w 124"/>
                <a:gd name="T29" fmla="*/ 40 h 124"/>
                <a:gd name="T30" fmla="*/ 124 w 124"/>
                <a:gd name="T31" fmla="*/ 46 h 124"/>
                <a:gd name="T32" fmla="*/ 124 w 124"/>
                <a:gd name="T33" fmla="*/ 78 h 124"/>
                <a:gd name="T34" fmla="*/ 118 w 124"/>
                <a:gd name="T35" fmla="*/ 84 h 124"/>
                <a:gd name="T36" fmla="*/ 84 w 124"/>
                <a:gd name="T37" fmla="*/ 84 h 124"/>
                <a:gd name="T38" fmla="*/ 84 w 124"/>
                <a:gd name="T39" fmla="*/ 118 h 124"/>
                <a:gd name="T40" fmla="*/ 78 w 124"/>
                <a:gd name="T41" fmla="*/ 124 h 124"/>
                <a:gd name="T42" fmla="*/ 52 w 124"/>
                <a:gd name="T43" fmla="*/ 112 h 124"/>
                <a:gd name="T44" fmla="*/ 72 w 124"/>
                <a:gd name="T45" fmla="*/ 112 h 124"/>
                <a:gd name="T46" fmla="*/ 72 w 124"/>
                <a:gd name="T47" fmla="*/ 78 h 124"/>
                <a:gd name="T48" fmla="*/ 78 w 124"/>
                <a:gd name="T49" fmla="*/ 72 h 124"/>
                <a:gd name="T50" fmla="*/ 112 w 124"/>
                <a:gd name="T51" fmla="*/ 72 h 124"/>
                <a:gd name="T52" fmla="*/ 112 w 124"/>
                <a:gd name="T53" fmla="*/ 52 h 124"/>
                <a:gd name="T54" fmla="*/ 78 w 124"/>
                <a:gd name="T55" fmla="*/ 52 h 124"/>
                <a:gd name="T56" fmla="*/ 72 w 124"/>
                <a:gd name="T57" fmla="*/ 46 h 124"/>
                <a:gd name="T58" fmla="*/ 72 w 124"/>
                <a:gd name="T59" fmla="*/ 12 h 124"/>
                <a:gd name="T60" fmla="*/ 52 w 124"/>
                <a:gd name="T61" fmla="*/ 12 h 124"/>
                <a:gd name="T62" fmla="*/ 52 w 124"/>
                <a:gd name="T63" fmla="*/ 46 h 124"/>
                <a:gd name="T64" fmla="*/ 46 w 124"/>
                <a:gd name="T65" fmla="*/ 52 h 124"/>
                <a:gd name="T66" fmla="*/ 12 w 124"/>
                <a:gd name="T67" fmla="*/ 52 h 124"/>
                <a:gd name="T68" fmla="*/ 12 w 124"/>
                <a:gd name="T69" fmla="*/ 72 h 124"/>
                <a:gd name="T70" fmla="*/ 46 w 124"/>
                <a:gd name="T71" fmla="*/ 72 h 124"/>
                <a:gd name="T72" fmla="*/ 52 w 124"/>
                <a:gd name="T73" fmla="*/ 78 h 124"/>
                <a:gd name="T74" fmla="*/ 52 w 124"/>
                <a:gd name="T75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124">
                  <a:moveTo>
                    <a:pt x="78" y="124"/>
                  </a:moveTo>
                  <a:cubicBezTo>
                    <a:pt x="46" y="124"/>
                    <a:pt x="46" y="124"/>
                    <a:pt x="46" y="124"/>
                  </a:cubicBezTo>
                  <a:cubicBezTo>
                    <a:pt x="43" y="124"/>
                    <a:pt x="40" y="121"/>
                    <a:pt x="40" y="118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0" y="81"/>
                    <a:pt x="0" y="7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3"/>
                    <a:pt x="3" y="40"/>
                    <a:pt x="6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3"/>
                    <a:pt x="43" y="0"/>
                    <a:pt x="4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21" y="40"/>
                    <a:pt x="124" y="43"/>
                    <a:pt x="124" y="46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81"/>
                    <a:pt x="121" y="84"/>
                    <a:pt x="118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21"/>
                    <a:pt x="81" y="124"/>
                    <a:pt x="78" y="124"/>
                  </a:cubicBezTo>
                  <a:close/>
                  <a:moveTo>
                    <a:pt x="52" y="112"/>
                  </a:moveTo>
                  <a:cubicBezTo>
                    <a:pt x="72" y="112"/>
                    <a:pt x="72" y="112"/>
                    <a:pt x="72" y="112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5"/>
                    <a:pt x="75" y="72"/>
                    <a:pt x="78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5" y="52"/>
                    <a:pt x="72" y="49"/>
                    <a:pt x="72" y="46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9"/>
                    <a:pt x="49" y="52"/>
                    <a:pt x="46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9" y="72"/>
                    <a:pt x="52" y="75"/>
                    <a:pt x="52" y="78"/>
                  </a:cubicBezTo>
                  <a:lnTo>
                    <a:pt x="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01" name="Freeform 33"/>
          <p:cNvSpPr>
            <a:spLocks noEditPoints="1"/>
          </p:cNvSpPr>
          <p:nvPr/>
        </p:nvSpPr>
        <p:spPr bwMode="auto">
          <a:xfrm rot="21545399">
            <a:off x="8599459" y="3781774"/>
            <a:ext cx="406385" cy="379920"/>
          </a:xfrm>
          <a:custGeom>
            <a:avLst/>
            <a:gdLst>
              <a:gd name="T0" fmla="*/ 159 w 282"/>
              <a:gd name="T1" fmla="*/ 0 h 264"/>
              <a:gd name="T2" fmla="*/ 0 w 282"/>
              <a:gd name="T3" fmla="*/ 176 h 264"/>
              <a:gd name="T4" fmla="*/ 53 w 282"/>
              <a:gd name="T5" fmla="*/ 176 h 264"/>
              <a:gd name="T6" fmla="*/ 106 w 282"/>
              <a:gd name="T7" fmla="*/ 194 h 264"/>
              <a:gd name="T8" fmla="*/ 159 w 282"/>
              <a:gd name="T9" fmla="*/ 264 h 264"/>
              <a:gd name="T10" fmla="*/ 282 w 282"/>
              <a:gd name="T11" fmla="*/ 124 h 264"/>
              <a:gd name="T12" fmla="*/ 159 w 282"/>
              <a:gd name="T13" fmla="*/ 0 h 264"/>
              <a:gd name="T14" fmla="*/ 71 w 282"/>
              <a:gd name="T15" fmla="*/ 128 h 264"/>
              <a:gd name="T16" fmla="*/ 49 w 282"/>
              <a:gd name="T17" fmla="*/ 106 h 264"/>
              <a:gd name="T18" fmla="*/ 71 w 282"/>
              <a:gd name="T19" fmla="*/ 84 h 264"/>
              <a:gd name="T20" fmla="*/ 93 w 282"/>
              <a:gd name="T21" fmla="*/ 106 h 264"/>
              <a:gd name="T22" fmla="*/ 71 w 282"/>
              <a:gd name="T23" fmla="*/ 128 h 264"/>
              <a:gd name="T24" fmla="*/ 110 w 282"/>
              <a:gd name="T25" fmla="*/ 62 h 264"/>
              <a:gd name="T26" fmla="*/ 132 w 282"/>
              <a:gd name="T27" fmla="*/ 40 h 264"/>
              <a:gd name="T28" fmla="*/ 154 w 282"/>
              <a:gd name="T29" fmla="*/ 62 h 264"/>
              <a:gd name="T30" fmla="*/ 132 w 282"/>
              <a:gd name="T31" fmla="*/ 84 h 264"/>
              <a:gd name="T32" fmla="*/ 110 w 282"/>
              <a:gd name="T33" fmla="*/ 62 h 264"/>
              <a:gd name="T34" fmla="*/ 167 w 282"/>
              <a:gd name="T35" fmla="*/ 216 h 264"/>
              <a:gd name="T36" fmla="*/ 137 w 282"/>
              <a:gd name="T37" fmla="*/ 185 h 264"/>
              <a:gd name="T38" fmla="*/ 167 w 282"/>
              <a:gd name="T39" fmla="*/ 154 h 264"/>
              <a:gd name="T40" fmla="*/ 198 w 282"/>
              <a:gd name="T41" fmla="*/ 185 h 264"/>
              <a:gd name="T42" fmla="*/ 167 w 282"/>
              <a:gd name="T43" fmla="*/ 216 h 264"/>
              <a:gd name="T44" fmla="*/ 220 w 282"/>
              <a:gd name="T45" fmla="*/ 163 h 264"/>
              <a:gd name="T46" fmla="*/ 207 w 282"/>
              <a:gd name="T47" fmla="*/ 150 h 264"/>
              <a:gd name="T48" fmla="*/ 220 w 282"/>
              <a:gd name="T49" fmla="*/ 137 h 264"/>
              <a:gd name="T50" fmla="*/ 233 w 282"/>
              <a:gd name="T51" fmla="*/ 150 h 264"/>
              <a:gd name="T52" fmla="*/ 220 w 282"/>
              <a:gd name="T53" fmla="*/ 163 h 264"/>
              <a:gd name="T54" fmla="*/ 203 w 282"/>
              <a:gd name="T55" fmla="*/ 110 h 264"/>
              <a:gd name="T56" fmla="*/ 172 w 282"/>
              <a:gd name="T57" fmla="*/ 80 h 264"/>
              <a:gd name="T58" fmla="*/ 203 w 282"/>
              <a:gd name="T59" fmla="*/ 49 h 264"/>
              <a:gd name="T60" fmla="*/ 233 w 282"/>
              <a:gd name="T61" fmla="*/ 80 h 264"/>
              <a:gd name="T62" fmla="*/ 203 w 282"/>
              <a:gd name="T63" fmla="*/ 11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2" h="264">
                <a:moveTo>
                  <a:pt x="159" y="0"/>
                </a:moveTo>
                <a:cubicBezTo>
                  <a:pt x="53" y="0"/>
                  <a:pt x="0" y="106"/>
                  <a:pt x="0" y="176"/>
                </a:cubicBezTo>
                <a:cubicBezTo>
                  <a:pt x="0" y="194"/>
                  <a:pt x="35" y="229"/>
                  <a:pt x="53" y="176"/>
                </a:cubicBezTo>
                <a:cubicBezTo>
                  <a:pt x="61" y="153"/>
                  <a:pt x="106" y="159"/>
                  <a:pt x="106" y="194"/>
                </a:cubicBezTo>
                <a:cubicBezTo>
                  <a:pt x="106" y="233"/>
                  <a:pt x="123" y="264"/>
                  <a:pt x="159" y="264"/>
                </a:cubicBezTo>
                <a:cubicBezTo>
                  <a:pt x="264" y="264"/>
                  <a:pt x="282" y="176"/>
                  <a:pt x="282" y="124"/>
                </a:cubicBezTo>
                <a:cubicBezTo>
                  <a:pt x="282" y="71"/>
                  <a:pt x="264" y="0"/>
                  <a:pt x="159" y="0"/>
                </a:cubicBezTo>
                <a:close/>
                <a:moveTo>
                  <a:pt x="71" y="128"/>
                </a:moveTo>
                <a:cubicBezTo>
                  <a:pt x="58" y="128"/>
                  <a:pt x="49" y="118"/>
                  <a:pt x="49" y="106"/>
                </a:cubicBezTo>
                <a:cubicBezTo>
                  <a:pt x="49" y="94"/>
                  <a:pt x="58" y="84"/>
                  <a:pt x="71" y="84"/>
                </a:cubicBezTo>
                <a:cubicBezTo>
                  <a:pt x="83" y="84"/>
                  <a:pt x="93" y="94"/>
                  <a:pt x="93" y="106"/>
                </a:cubicBezTo>
                <a:cubicBezTo>
                  <a:pt x="93" y="118"/>
                  <a:pt x="83" y="128"/>
                  <a:pt x="71" y="128"/>
                </a:cubicBezTo>
                <a:close/>
                <a:moveTo>
                  <a:pt x="110" y="62"/>
                </a:moveTo>
                <a:cubicBezTo>
                  <a:pt x="110" y="50"/>
                  <a:pt x="120" y="40"/>
                  <a:pt x="132" y="40"/>
                </a:cubicBezTo>
                <a:cubicBezTo>
                  <a:pt x="144" y="40"/>
                  <a:pt x="154" y="50"/>
                  <a:pt x="154" y="62"/>
                </a:cubicBezTo>
                <a:cubicBezTo>
                  <a:pt x="154" y="74"/>
                  <a:pt x="144" y="84"/>
                  <a:pt x="132" y="84"/>
                </a:cubicBezTo>
                <a:cubicBezTo>
                  <a:pt x="120" y="84"/>
                  <a:pt x="110" y="74"/>
                  <a:pt x="110" y="62"/>
                </a:cubicBezTo>
                <a:close/>
                <a:moveTo>
                  <a:pt x="167" y="216"/>
                </a:moveTo>
                <a:cubicBezTo>
                  <a:pt x="150" y="216"/>
                  <a:pt x="137" y="202"/>
                  <a:pt x="137" y="185"/>
                </a:cubicBezTo>
                <a:cubicBezTo>
                  <a:pt x="137" y="168"/>
                  <a:pt x="150" y="154"/>
                  <a:pt x="167" y="154"/>
                </a:cubicBezTo>
                <a:cubicBezTo>
                  <a:pt x="184" y="154"/>
                  <a:pt x="198" y="168"/>
                  <a:pt x="198" y="185"/>
                </a:cubicBezTo>
                <a:cubicBezTo>
                  <a:pt x="198" y="202"/>
                  <a:pt x="184" y="216"/>
                  <a:pt x="167" y="216"/>
                </a:cubicBezTo>
                <a:close/>
                <a:moveTo>
                  <a:pt x="220" y="163"/>
                </a:moveTo>
                <a:cubicBezTo>
                  <a:pt x="213" y="163"/>
                  <a:pt x="207" y="157"/>
                  <a:pt x="207" y="150"/>
                </a:cubicBezTo>
                <a:cubicBezTo>
                  <a:pt x="207" y="143"/>
                  <a:pt x="213" y="137"/>
                  <a:pt x="220" y="137"/>
                </a:cubicBezTo>
                <a:cubicBezTo>
                  <a:pt x="227" y="137"/>
                  <a:pt x="233" y="143"/>
                  <a:pt x="233" y="150"/>
                </a:cubicBezTo>
                <a:cubicBezTo>
                  <a:pt x="233" y="157"/>
                  <a:pt x="227" y="163"/>
                  <a:pt x="220" y="163"/>
                </a:cubicBezTo>
                <a:close/>
                <a:moveTo>
                  <a:pt x="203" y="110"/>
                </a:moveTo>
                <a:cubicBezTo>
                  <a:pt x="186" y="110"/>
                  <a:pt x="172" y="97"/>
                  <a:pt x="172" y="80"/>
                </a:cubicBezTo>
                <a:cubicBezTo>
                  <a:pt x="172" y="63"/>
                  <a:pt x="186" y="49"/>
                  <a:pt x="203" y="49"/>
                </a:cubicBezTo>
                <a:cubicBezTo>
                  <a:pt x="220" y="49"/>
                  <a:pt x="233" y="63"/>
                  <a:pt x="233" y="80"/>
                </a:cubicBezTo>
                <a:cubicBezTo>
                  <a:pt x="233" y="97"/>
                  <a:pt x="220" y="110"/>
                  <a:pt x="203" y="1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02" name="Group 201"/>
          <p:cNvGrpSpPr/>
          <p:nvPr/>
        </p:nvGrpSpPr>
        <p:grpSpPr>
          <a:xfrm rot="21545399">
            <a:off x="4382171" y="4626721"/>
            <a:ext cx="434104" cy="294703"/>
            <a:chOff x="3221038" y="1938338"/>
            <a:chExt cx="563562" cy="382588"/>
          </a:xfrm>
          <a:solidFill>
            <a:schemeClr val="tx1"/>
          </a:solidFill>
        </p:grpSpPr>
        <p:sp>
          <p:nvSpPr>
            <p:cNvPr id="203" name="Freeform 5"/>
            <p:cNvSpPr>
              <a:spLocks/>
            </p:cNvSpPr>
            <p:nvPr/>
          </p:nvSpPr>
          <p:spPr bwMode="auto">
            <a:xfrm>
              <a:off x="3221038" y="2011363"/>
              <a:ext cx="306387" cy="263525"/>
            </a:xfrm>
            <a:custGeom>
              <a:avLst/>
              <a:gdLst>
                <a:gd name="T0" fmla="*/ 0 w 114"/>
                <a:gd name="T1" fmla="*/ 43 h 99"/>
                <a:gd name="T2" fmla="*/ 57 w 114"/>
                <a:gd name="T3" fmla="*/ 0 h 99"/>
                <a:gd name="T4" fmla="*/ 114 w 114"/>
                <a:gd name="T5" fmla="*/ 43 h 99"/>
                <a:gd name="T6" fmla="*/ 57 w 114"/>
                <a:gd name="T7" fmla="*/ 86 h 99"/>
                <a:gd name="T8" fmla="*/ 33 w 114"/>
                <a:gd name="T9" fmla="*/ 82 h 99"/>
                <a:gd name="T10" fmla="*/ 7 w 114"/>
                <a:gd name="T11" fmla="*/ 99 h 99"/>
                <a:gd name="T12" fmla="*/ 5 w 114"/>
                <a:gd name="T13" fmla="*/ 98 h 99"/>
                <a:gd name="T14" fmla="*/ 18 w 114"/>
                <a:gd name="T15" fmla="*/ 74 h 99"/>
                <a:gd name="T16" fmla="*/ 0 w 114"/>
                <a:gd name="T17" fmla="*/ 4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99">
                  <a:moveTo>
                    <a:pt x="0" y="43"/>
                  </a:moveTo>
                  <a:cubicBezTo>
                    <a:pt x="0" y="19"/>
                    <a:pt x="25" y="0"/>
                    <a:pt x="57" y="0"/>
                  </a:cubicBezTo>
                  <a:cubicBezTo>
                    <a:pt x="88" y="0"/>
                    <a:pt x="114" y="19"/>
                    <a:pt x="114" y="43"/>
                  </a:cubicBezTo>
                  <a:cubicBezTo>
                    <a:pt x="114" y="66"/>
                    <a:pt x="88" y="86"/>
                    <a:pt x="57" y="86"/>
                  </a:cubicBezTo>
                  <a:cubicBezTo>
                    <a:pt x="49" y="86"/>
                    <a:pt x="41" y="84"/>
                    <a:pt x="33" y="82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6" y="66"/>
                    <a:pt x="0" y="55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6"/>
            <p:cNvSpPr>
              <a:spLocks/>
            </p:cNvSpPr>
            <p:nvPr/>
          </p:nvSpPr>
          <p:spPr bwMode="auto">
            <a:xfrm>
              <a:off x="3398838" y="1938338"/>
              <a:ext cx="385762" cy="382588"/>
            </a:xfrm>
            <a:custGeom>
              <a:avLst/>
              <a:gdLst>
                <a:gd name="T0" fmla="*/ 63 w 144"/>
                <a:gd name="T1" fmla="*/ 113 h 143"/>
                <a:gd name="T2" fmla="*/ 93 w 144"/>
                <a:gd name="T3" fmla="*/ 108 h 143"/>
                <a:gd name="T4" fmla="*/ 96 w 144"/>
                <a:gd name="T5" fmla="*/ 107 h 143"/>
                <a:gd name="T6" fmla="*/ 114 w 144"/>
                <a:gd name="T7" fmla="*/ 119 h 143"/>
                <a:gd name="T8" fmla="*/ 105 w 144"/>
                <a:gd name="T9" fmla="*/ 102 h 143"/>
                <a:gd name="T10" fmla="*/ 110 w 144"/>
                <a:gd name="T11" fmla="*/ 99 h 143"/>
                <a:gd name="T12" fmla="*/ 132 w 144"/>
                <a:gd name="T13" fmla="*/ 62 h 143"/>
                <a:gd name="T14" fmla="*/ 63 w 144"/>
                <a:gd name="T15" fmla="*/ 12 h 143"/>
                <a:gd name="T16" fmla="*/ 16 w 144"/>
                <a:gd name="T17" fmla="*/ 26 h 143"/>
                <a:gd name="T18" fmla="*/ 0 w 144"/>
                <a:gd name="T19" fmla="*/ 22 h 143"/>
                <a:gd name="T20" fmla="*/ 63 w 144"/>
                <a:gd name="T21" fmla="*/ 0 h 143"/>
                <a:gd name="T22" fmla="*/ 144 w 144"/>
                <a:gd name="T23" fmla="*/ 62 h 143"/>
                <a:gd name="T24" fmla="*/ 121 w 144"/>
                <a:gd name="T25" fmla="*/ 106 h 143"/>
                <a:gd name="T26" fmla="*/ 137 w 144"/>
                <a:gd name="T27" fmla="*/ 143 h 143"/>
                <a:gd name="T28" fmla="*/ 94 w 144"/>
                <a:gd name="T29" fmla="*/ 120 h 143"/>
                <a:gd name="T30" fmla="*/ 63 w 144"/>
                <a:gd name="T31" fmla="*/ 125 h 143"/>
                <a:gd name="T32" fmla="*/ 16 w 144"/>
                <a:gd name="T33" fmla="*/ 114 h 143"/>
                <a:gd name="T34" fmla="*/ 30 w 144"/>
                <a:gd name="T35" fmla="*/ 107 h 143"/>
                <a:gd name="T36" fmla="*/ 63 w 144"/>
                <a:gd name="T37" fmla="*/ 11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3">
                  <a:moveTo>
                    <a:pt x="63" y="113"/>
                  </a:moveTo>
                  <a:cubicBezTo>
                    <a:pt x="74" y="113"/>
                    <a:pt x="84" y="111"/>
                    <a:pt x="93" y="108"/>
                  </a:cubicBezTo>
                  <a:cubicBezTo>
                    <a:pt x="96" y="107"/>
                    <a:pt x="96" y="107"/>
                    <a:pt x="96" y="107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24" y="90"/>
                    <a:pt x="132" y="76"/>
                    <a:pt x="132" y="62"/>
                  </a:cubicBezTo>
                  <a:cubicBezTo>
                    <a:pt x="132" y="35"/>
                    <a:pt x="101" y="12"/>
                    <a:pt x="63" y="12"/>
                  </a:cubicBezTo>
                  <a:cubicBezTo>
                    <a:pt x="45" y="12"/>
                    <a:pt x="28" y="17"/>
                    <a:pt x="16" y="26"/>
                  </a:cubicBezTo>
                  <a:cubicBezTo>
                    <a:pt x="11" y="24"/>
                    <a:pt x="6" y="23"/>
                    <a:pt x="0" y="22"/>
                  </a:cubicBezTo>
                  <a:cubicBezTo>
                    <a:pt x="15" y="9"/>
                    <a:pt x="38" y="0"/>
                    <a:pt x="63" y="0"/>
                  </a:cubicBezTo>
                  <a:cubicBezTo>
                    <a:pt x="108" y="0"/>
                    <a:pt x="144" y="28"/>
                    <a:pt x="144" y="62"/>
                  </a:cubicBezTo>
                  <a:cubicBezTo>
                    <a:pt x="144" y="79"/>
                    <a:pt x="136" y="95"/>
                    <a:pt x="121" y="106"/>
                  </a:cubicBezTo>
                  <a:cubicBezTo>
                    <a:pt x="137" y="143"/>
                    <a:pt x="137" y="143"/>
                    <a:pt x="137" y="143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84" y="123"/>
                    <a:pt x="74" y="125"/>
                    <a:pt x="63" y="125"/>
                  </a:cubicBezTo>
                  <a:cubicBezTo>
                    <a:pt x="45" y="125"/>
                    <a:pt x="29" y="121"/>
                    <a:pt x="16" y="114"/>
                  </a:cubicBezTo>
                  <a:cubicBezTo>
                    <a:pt x="21" y="112"/>
                    <a:pt x="26" y="109"/>
                    <a:pt x="30" y="107"/>
                  </a:cubicBezTo>
                  <a:cubicBezTo>
                    <a:pt x="40" y="111"/>
                    <a:pt x="51" y="113"/>
                    <a:pt x="63" y="1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05" name="Freeform 13"/>
          <p:cNvSpPr>
            <a:spLocks noEditPoints="1"/>
          </p:cNvSpPr>
          <p:nvPr/>
        </p:nvSpPr>
        <p:spPr bwMode="auto">
          <a:xfrm>
            <a:off x="3387918" y="4617965"/>
            <a:ext cx="392333" cy="312214"/>
          </a:xfrm>
          <a:custGeom>
            <a:avLst/>
            <a:gdLst>
              <a:gd name="T0" fmla="*/ 2178 w 2402"/>
              <a:gd name="T1" fmla="*/ 192 h 1914"/>
              <a:gd name="T2" fmla="*/ 1040 w 2402"/>
              <a:gd name="T3" fmla="*/ 192 h 1914"/>
              <a:gd name="T4" fmla="*/ 818 w 2402"/>
              <a:gd name="T5" fmla="*/ 0 h 1914"/>
              <a:gd name="T6" fmla="*/ 224 w 2402"/>
              <a:gd name="T7" fmla="*/ 0 h 1914"/>
              <a:gd name="T8" fmla="*/ 0 w 2402"/>
              <a:gd name="T9" fmla="*/ 224 h 1914"/>
              <a:gd name="T10" fmla="*/ 0 w 2402"/>
              <a:gd name="T11" fmla="*/ 290 h 1914"/>
              <a:gd name="T12" fmla="*/ 0 w 2402"/>
              <a:gd name="T13" fmla="*/ 567 h 1914"/>
              <a:gd name="T14" fmla="*/ 0 w 2402"/>
              <a:gd name="T15" fmla="*/ 1663 h 1914"/>
              <a:gd name="T16" fmla="*/ 251 w 2402"/>
              <a:gd name="T17" fmla="*/ 1914 h 1914"/>
              <a:gd name="T18" fmla="*/ 944 w 2402"/>
              <a:gd name="T19" fmla="*/ 1914 h 1914"/>
              <a:gd name="T20" fmla="*/ 2151 w 2402"/>
              <a:gd name="T21" fmla="*/ 1914 h 1914"/>
              <a:gd name="T22" fmla="*/ 2402 w 2402"/>
              <a:gd name="T23" fmla="*/ 1663 h 1914"/>
              <a:gd name="T24" fmla="*/ 2402 w 2402"/>
              <a:gd name="T25" fmla="*/ 1445 h 1914"/>
              <a:gd name="T26" fmla="*/ 2402 w 2402"/>
              <a:gd name="T27" fmla="*/ 1045 h 1914"/>
              <a:gd name="T28" fmla="*/ 2402 w 2402"/>
              <a:gd name="T29" fmla="*/ 415 h 1914"/>
              <a:gd name="T30" fmla="*/ 2178 w 2402"/>
              <a:gd name="T31" fmla="*/ 192 h 1914"/>
              <a:gd name="T32" fmla="*/ 2151 w 2402"/>
              <a:gd name="T33" fmla="*/ 1780 h 1914"/>
              <a:gd name="T34" fmla="*/ 251 w 2402"/>
              <a:gd name="T35" fmla="*/ 1780 h 1914"/>
              <a:gd name="T36" fmla="*/ 134 w 2402"/>
              <a:gd name="T37" fmla="*/ 1663 h 1914"/>
              <a:gd name="T38" fmla="*/ 134 w 2402"/>
              <a:gd name="T39" fmla="*/ 602 h 1914"/>
              <a:gd name="T40" fmla="*/ 1789 w 2402"/>
              <a:gd name="T41" fmla="*/ 602 h 1914"/>
              <a:gd name="T42" fmla="*/ 1789 w 2402"/>
              <a:gd name="T43" fmla="*/ 1081 h 1914"/>
              <a:gd name="T44" fmla="*/ 2268 w 2402"/>
              <a:gd name="T45" fmla="*/ 1081 h 1914"/>
              <a:gd name="T46" fmla="*/ 2268 w 2402"/>
              <a:gd name="T47" fmla="*/ 1445 h 1914"/>
              <a:gd name="T48" fmla="*/ 2268 w 2402"/>
              <a:gd name="T49" fmla="*/ 1663 h 1914"/>
              <a:gd name="T50" fmla="*/ 2151 w 2402"/>
              <a:gd name="T51" fmla="*/ 1780 h 1914"/>
              <a:gd name="T52" fmla="*/ 224 w 2402"/>
              <a:gd name="T53" fmla="*/ 134 h 1914"/>
              <a:gd name="T54" fmla="*/ 818 w 2402"/>
              <a:gd name="T55" fmla="*/ 134 h 1914"/>
              <a:gd name="T56" fmla="*/ 908 w 2402"/>
              <a:gd name="T57" fmla="*/ 224 h 1914"/>
              <a:gd name="T58" fmla="*/ 908 w 2402"/>
              <a:gd name="T59" fmla="*/ 325 h 1914"/>
              <a:gd name="T60" fmla="*/ 2178 w 2402"/>
              <a:gd name="T61" fmla="*/ 325 h 1914"/>
              <a:gd name="T62" fmla="*/ 2268 w 2402"/>
              <a:gd name="T63" fmla="*/ 415 h 1914"/>
              <a:gd name="T64" fmla="*/ 2268 w 2402"/>
              <a:gd name="T65" fmla="*/ 965 h 1914"/>
              <a:gd name="T66" fmla="*/ 2195 w 2402"/>
              <a:gd name="T67" fmla="*/ 891 h 1914"/>
              <a:gd name="T68" fmla="*/ 2195 w 2402"/>
              <a:gd name="T69" fmla="*/ 402 h 1914"/>
              <a:gd name="T70" fmla="*/ 207 w 2402"/>
              <a:gd name="T71" fmla="*/ 402 h 1914"/>
              <a:gd name="T72" fmla="*/ 207 w 2402"/>
              <a:gd name="T73" fmla="*/ 531 h 1914"/>
              <a:gd name="T74" fmla="*/ 134 w 2402"/>
              <a:gd name="T75" fmla="*/ 531 h 1914"/>
              <a:gd name="T76" fmla="*/ 134 w 2402"/>
              <a:gd name="T77" fmla="*/ 224 h 1914"/>
              <a:gd name="T78" fmla="*/ 224 w 2402"/>
              <a:gd name="T79" fmla="*/ 134 h 1914"/>
              <a:gd name="T80" fmla="*/ 2125 w 2402"/>
              <a:gd name="T81" fmla="*/ 820 h 1914"/>
              <a:gd name="T82" fmla="*/ 1839 w 2402"/>
              <a:gd name="T83" fmla="*/ 531 h 1914"/>
              <a:gd name="T84" fmla="*/ 277 w 2402"/>
              <a:gd name="T85" fmla="*/ 531 h 1914"/>
              <a:gd name="T86" fmla="*/ 277 w 2402"/>
              <a:gd name="T87" fmla="*/ 472 h 1914"/>
              <a:gd name="T88" fmla="*/ 2125 w 2402"/>
              <a:gd name="T89" fmla="*/ 472 h 1914"/>
              <a:gd name="T90" fmla="*/ 2125 w 2402"/>
              <a:gd name="T91" fmla="*/ 820 h 1914"/>
              <a:gd name="T92" fmla="*/ 1860 w 2402"/>
              <a:gd name="T93" fmla="*/ 652 h 1914"/>
              <a:gd name="T94" fmla="*/ 2214 w 2402"/>
              <a:gd name="T95" fmla="*/ 1010 h 1914"/>
              <a:gd name="T96" fmla="*/ 1860 w 2402"/>
              <a:gd name="T97" fmla="*/ 1010 h 1914"/>
              <a:gd name="T98" fmla="*/ 1860 w 2402"/>
              <a:gd name="T99" fmla="*/ 652 h 1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02" h="1914">
                <a:moveTo>
                  <a:pt x="2178" y="192"/>
                </a:moveTo>
                <a:cubicBezTo>
                  <a:pt x="1040" y="192"/>
                  <a:pt x="1040" y="192"/>
                  <a:pt x="1040" y="192"/>
                </a:cubicBezTo>
                <a:cubicBezTo>
                  <a:pt x="1024" y="84"/>
                  <a:pt x="931" y="0"/>
                  <a:pt x="818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101" y="0"/>
                  <a:pt x="0" y="100"/>
                  <a:pt x="0" y="224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567"/>
                  <a:pt x="0" y="567"/>
                  <a:pt x="0" y="567"/>
                </a:cubicBezTo>
                <a:cubicBezTo>
                  <a:pt x="0" y="1663"/>
                  <a:pt x="0" y="1663"/>
                  <a:pt x="0" y="1663"/>
                </a:cubicBezTo>
                <a:cubicBezTo>
                  <a:pt x="0" y="1801"/>
                  <a:pt x="113" y="1914"/>
                  <a:pt x="251" y="1914"/>
                </a:cubicBezTo>
                <a:cubicBezTo>
                  <a:pt x="944" y="1914"/>
                  <a:pt x="944" y="1914"/>
                  <a:pt x="944" y="1914"/>
                </a:cubicBezTo>
                <a:cubicBezTo>
                  <a:pt x="2151" y="1914"/>
                  <a:pt x="2151" y="1914"/>
                  <a:pt x="2151" y="1914"/>
                </a:cubicBezTo>
                <a:cubicBezTo>
                  <a:pt x="2289" y="1914"/>
                  <a:pt x="2402" y="1801"/>
                  <a:pt x="2402" y="1663"/>
                </a:cubicBezTo>
                <a:cubicBezTo>
                  <a:pt x="2402" y="1445"/>
                  <a:pt x="2402" y="1445"/>
                  <a:pt x="2402" y="1445"/>
                </a:cubicBezTo>
                <a:cubicBezTo>
                  <a:pt x="2402" y="1045"/>
                  <a:pt x="2402" y="1045"/>
                  <a:pt x="2402" y="1045"/>
                </a:cubicBezTo>
                <a:cubicBezTo>
                  <a:pt x="2402" y="415"/>
                  <a:pt x="2402" y="415"/>
                  <a:pt x="2402" y="415"/>
                </a:cubicBezTo>
                <a:cubicBezTo>
                  <a:pt x="2402" y="292"/>
                  <a:pt x="2301" y="192"/>
                  <a:pt x="2178" y="192"/>
                </a:cubicBezTo>
                <a:close/>
                <a:moveTo>
                  <a:pt x="2151" y="1780"/>
                </a:moveTo>
                <a:cubicBezTo>
                  <a:pt x="251" y="1780"/>
                  <a:pt x="251" y="1780"/>
                  <a:pt x="251" y="1780"/>
                </a:cubicBezTo>
                <a:cubicBezTo>
                  <a:pt x="186" y="1780"/>
                  <a:pt x="134" y="1727"/>
                  <a:pt x="134" y="1663"/>
                </a:cubicBezTo>
                <a:cubicBezTo>
                  <a:pt x="134" y="602"/>
                  <a:pt x="134" y="602"/>
                  <a:pt x="134" y="602"/>
                </a:cubicBezTo>
                <a:cubicBezTo>
                  <a:pt x="1789" y="602"/>
                  <a:pt x="1789" y="602"/>
                  <a:pt x="1789" y="602"/>
                </a:cubicBezTo>
                <a:cubicBezTo>
                  <a:pt x="1789" y="1081"/>
                  <a:pt x="1789" y="1081"/>
                  <a:pt x="1789" y="1081"/>
                </a:cubicBezTo>
                <a:cubicBezTo>
                  <a:pt x="2268" y="1081"/>
                  <a:pt x="2268" y="1081"/>
                  <a:pt x="2268" y="1081"/>
                </a:cubicBezTo>
                <a:cubicBezTo>
                  <a:pt x="2268" y="1445"/>
                  <a:pt x="2268" y="1445"/>
                  <a:pt x="2268" y="1445"/>
                </a:cubicBezTo>
                <a:cubicBezTo>
                  <a:pt x="2268" y="1663"/>
                  <a:pt x="2268" y="1663"/>
                  <a:pt x="2268" y="1663"/>
                </a:cubicBezTo>
                <a:cubicBezTo>
                  <a:pt x="2268" y="1727"/>
                  <a:pt x="2216" y="1780"/>
                  <a:pt x="2151" y="1780"/>
                </a:cubicBezTo>
                <a:close/>
                <a:moveTo>
                  <a:pt x="224" y="134"/>
                </a:moveTo>
                <a:cubicBezTo>
                  <a:pt x="818" y="134"/>
                  <a:pt x="818" y="134"/>
                  <a:pt x="818" y="134"/>
                </a:cubicBezTo>
                <a:cubicBezTo>
                  <a:pt x="868" y="134"/>
                  <a:pt x="908" y="174"/>
                  <a:pt x="908" y="224"/>
                </a:cubicBezTo>
                <a:cubicBezTo>
                  <a:pt x="908" y="325"/>
                  <a:pt x="908" y="325"/>
                  <a:pt x="908" y="325"/>
                </a:cubicBezTo>
                <a:cubicBezTo>
                  <a:pt x="2178" y="325"/>
                  <a:pt x="2178" y="325"/>
                  <a:pt x="2178" y="325"/>
                </a:cubicBezTo>
                <a:cubicBezTo>
                  <a:pt x="2228" y="325"/>
                  <a:pt x="2268" y="366"/>
                  <a:pt x="2268" y="415"/>
                </a:cubicBezTo>
                <a:cubicBezTo>
                  <a:pt x="2268" y="965"/>
                  <a:pt x="2268" y="965"/>
                  <a:pt x="2268" y="965"/>
                </a:cubicBezTo>
                <a:cubicBezTo>
                  <a:pt x="2195" y="891"/>
                  <a:pt x="2195" y="891"/>
                  <a:pt x="2195" y="891"/>
                </a:cubicBezTo>
                <a:cubicBezTo>
                  <a:pt x="2195" y="402"/>
                  <a:pt x="2195" y="402"/>
                  <a:pt x="2195" y="402"/>
                </a:cubicBezTo>
                <a:cubicBezTo>
                  <a:pt x="207" y="402"/>
                  <a:pt x="207" y="402"/>
                  <a:pt x="207" y="402"/>
                </a:cubicBezTo>
                <a:cubicBezTo>
                  <a:pt x="207" y="531"/>
                  <a:pt x="207" y="531"/>
                  <a:pt x="207" y="531"/>
                </a:cubicBezTo>
                <a:cubicBezTo>
                  <a:pt x="134" y="531"/>
                  <a:pt x="134" y="531"/>
                  <a:pt x="134" y="531"/>
                </a:cubicBezTo>
                <a:cubicBezTo>
                  <a:pt x="134" y="224"/>
                  <a:pt x="134" y="224"/>
                  <a:pt x="134" y="224"/>
                </a:cubicBezTo>
                <a:cubicBezTo>
                  <a:pt x="134" y="174"/>
                  <a:pt x="174" y="134"/>
                  <a:pt x="224" y="134"/>
                </a:cubicBezTo>
                <a:close/>
                <a:moveTo>
                  <a:pt x="2125" y="820"/>
                </a:moveTo>
                <a:cubicBezTo>
                  <a:pt x="1839" y="531"/>
                  <a:pt x="1839" y="531"/>
                  <a:pt x="1839" y="531"/>
                </a:cubicBezTo>
                <a:cubicBezTo>
                  <a:pt x="277" y="531"/>
                  <a:pt x="277" y="531"/>
                  <a:pt x="277" y="531"/>
                </a:cubicBezTo>
                <a:cubicBezTo>
                  <a:pt x="277" y="472"/>
                  <a:pt x="277" y="472"/>
                  <a:pt x="277" y="472"/>
                </a:cubicBezTo>
                <a:cubicBezTo>
                  <a:pt x="2125" y="472"/>
                  <a:pt x="2125" y="472"/>
                  <a:pt x="2125" y="472"/>
                </a:cubicBezTo>
                <a:lnTo>
                  <a:pt x="2125" y="820"/>
                </a:lnTo>
                <a:close/>
                <a:moveTo>
                  <a:pt x="1860" y="652"/>
                </a:moveTo>
                <a:cubicBezTo>
                  <a:pt x="2214" y="1010"/>
                  <a:pt x="2214" y="1010"/>
                  <a:pt x="2214" y="1010"/>
                </a:cubicBezTo>
                <a:cubicBezTo>
                  <a:pt x="1860" y="1010"/>
                  <a:pt x="1860" y="1010"/>
                  <a:pt x="1860" y="1010"/>
                </a:cubicBezTo>
                <a:lnTo>
                  <a:pt x="1860" y="6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06" name="Group 205"/>
          <p:cNvGrpSpPr/>
          <p:nvPr/>
        </p:nvGrpSpPr>
        <p:grpSpPr>
          <a:xfrm>
            <a:off x="346580" y="6131365"/>
            <a:ext cx="483526" cy="387968"/>
            <a:chOff x="7770813" y="766763"/>
            <a:chExt cx="803275" cy="644525"/>
          </a:xfrm>
          <a:solidFill>
            <a:schemeClr val="tx1"/>
          </a:solidFill>
        </p:grpSpPr>
        <p:sp>
          <p:nvSpPr>
            <p:cNvPr id="207" name="Freeform 9"/>
            <p:cNvSpPr>
              <a:spLocks noEditPoints="1"/>
            </p:cNvSpPr>
            <p:nvPr/>
          </p:nvSpPr>
          <p:spPr bwMode="auto">
            <a:xfrm>
              <a:off x="7770813" y="766763"/>
              <a:ext cx="803275" cy="644525"/>
            </a:xfrm>
            <a:custGeom>
              <a:avLst/>
              <a:gdLst>
                <a:gd name="T0" fmla="*/ 128 w 128"/>
                <a:gd name="T1" fmla="*/ 12 h 102"/>
                <a:gd name="T2" fmla="*/ 2 w 128"/>
                <a:gd name="T3" fmla="*/ 0 h 102"/>
                <a:gd name="T4" fmla="*/ 2 w 128"/>
                <a:gd name="T5" fmla="*/ 14 h 102"/>
                <a:gd name="T6" fmla="*/ 16 w 128"/>
                <a:gd name="T7" fmla="*/ 86 h 102"/>
                <a:gd name="T8" fmla="*/ 0 w 128"/>
                <a:gd name="T9" fmla="*/ 90 h 102"/>
                <a:gd name="T10" fmla="*/ 126 w 128"/>
                <a:gd name="T11" fmla="*/ 102 h 102"/>
                <a:gd name="T12" fmla="*/ 126 w 128"/>
                <a:gd name="T13" fmla="*/ 88 h 102"/>
                <a:gd name="T14" fmla="*/ 111 w 128"/>
                <a:gd name="T15" fmla="*/ 16 h 102"/>
                <a:gd name="T16" fmla="*/ 115 w 128"/>
                <a:gd name="T17" fmla="*/ 3 h 102"/>
                <a:gd name="T18" fmla="*/ 122 w 128"/>
                <a:gd name="T19" fmla="*/ 10 h 102"/>
                <a:gd name="T20" fmla="*/ 114 w 128"/>
                <a:gd name="T21" fmla="*/ 10 h 102"/>
                <a:gd name="T22" fmla="*/ 12 w 128"/>
                <a:gd name="T23" fmla="*/ 11 h 102"/>
                <a:gd name="T24" fmla="*/ 6 w 128"/>
                <a:gd name="T25" fmla="*/ 5 h 102"/>
                <a:gd name="T26" fmla="*/ 14 w 128"/>
                <a:gd name="T27" fmla="*/ 5 h 102"/>
                <a:gd name="T28" fmla="*/ 12 w 128"/>
                <a:gd name="T29" fmla="*/ 99 h 102"/>
                <a:gd name="T30" fmla="*/ 6 w 128"/>
                <a:gd name="T31" fmla="*/ 93 h 102"/>
                <a:gd name="T32" fmla="*/ 14 w 128"/>
                <a:gd name="T33" fmla="*/ 93 h 102"/>
                <a:gd name="T34" fmla="*/ 115 w 128"/>
                <a:gd name="T35" fmla="*/ 91 h 102"/>
                <a:gd name="T36" fmla="*/ 122 w 128"/>
                <a:gd name="T37" fmla="*/ 98 h 102"/>
                <a:gd name="T38" fmla="*/ 114 w 128"/>
                <a:gd name="T39" fmla="*/ 98 h 102"/>
                <a:gd name="T40" fmla="*/ 91 w 128"/>
                <a:gd name="T41" fmla="*/ 3 h 102"/>
                <a:gd name="T42" fmla="*/ 98 w 128"/>
                <a:gd name="T43" fmla="*/ 10 h 102"/>
                <a:gd name="T44" fmla="*/ 90 w 128"/>
                <a:gd name="T45" fmla="*/ 10 h 102"/>
                <a:gd name="T46" fmla="*/ 71 w 128"/>
                <a:gd name="T47" fmla="*/ 3 h 102"/>
                <a:gd name="T48" fmla="*/ 78 w 128"/>
                <a:gd name="T49" fmla="*/ 10 h 102"/>
                <a:gd name="T50" fmla="*/ 70 w 128"/>
                <a:gd name="T51" fmla="*/ 10 h 102"/>
                <a:gd name="T52" fmla="*/ 51 w 128"/>
                <a:gd name="T53" fmla="*/ 3 h 102"/>
                <a:gd name="T54" fmla="*/ 58 w 128"/>
                <a:gd name="T55" fmla="*/ 10 h 102"/>
                <a:gd name="T56" fmla="*/ 50 w 128"/>
                <a:gd name="T57" fmla="*/ 10 h 102"/>
                <a:gd name="T58" fmla="*/ 31 w 128"/>
                <a:gd name="T59" fmla="*/ 3 h 102"/>
                <a:gd name="T60" fmla="*/ 38 w 128"/>
                <a:gd name="T61" fmla="*/ 10 h 102"/>
                <a:gd name="T62" fmla="*/ 30 w 128"/>
                <a:gd name="T63" fmla="*/ 10 h 102"/>
                <a:gd name="T64" fmla="*/ 36 w 128"/>
                <a:gd name="T65" fmla="*/ 99 h 102"/>
                <a:gd name="T66" fmla="*/ 30 w 128"/>
                <a:gd name="T67" fmla="*/ 93 h 102"/>
                <a:gd name="T68" fmla="*/ 38 w 128"/>
                <a:gd name="T69" fmla="*/ 93 h 102"/>
                <a:gd name="T70" fmla="*/ 56 w 128"/>
                <a:gd name="T71" fmla="*/ 99 h 102"/>
                <a:gd name="T72" fmla="*/ 50 w 128"/>
                <a:gd name="T73" fmla="*/ 93 h 102"/>
                <a:gd name="T74" fmla="*/ 58 w 128"/>
                <a:gd name="T75" fmla="*/ 93 h 102"/>
                <a:gd name="T76" fmla="*/ 76 w 128"/>
                <a:gd name="T77" fmla="*/ 99 h 102"/>
                <a:gd name="T78" fmla="*/ 70 w 128"/>
                <a:gd name="T79" fmla="*/ 93 h 102"/>
                <a:gd name="T80" fmla="*/ 78 w 128"/>
                <a:gd name="T81" fmla="*/ 93 h 102"/>
                <a:gd name="T82" fmla="*/ 96 w 128"/>
                <a:gd name="T83" fmla="*/ 99 h 102"/>
                <a:gd name="T84" fmla="*/ 90 w 128"/>
                <a:gd name="T85" fmla="*/ 93 h 102"/>
                <a:gd name="T86" fmla="*/ 98 w 128"/>
                <a:gd name="T87" fmla="*/ 93 h 102"/>
                <a:gd name="T88" fmla="*/ 97 w 128"/>
                <a:gd name="T89" fmla="*/ 88 h 102"/>
                <a:gd name="T90" fmla="*/ 28 w 128"/>
                <a:gd name="T91" fmla="*/ 16 h 102"/>
                <a:gd name="T92" fmla="*/ 99 w 128"/>
                <a:gd name="T93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8" h="102">
                  <a:moveTo>
                    <a:pt x="113" y="14"/>
                  </a:move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8" y="14"/>
                    <a:pt x="128" y="1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6" y="15"/>
                    <a:pt x="16" y="1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7"/>
                    <a:pt x="15" y="88"/>
                    <a:pt x="14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1" y="88"/>
                    <a:pt x="0" y="89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1"/>
                    <a:pt x="1" y="102"/>
                    <a:pt x="2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7" y="102"/>
                    <a:pt x="128" y="101"/>
                    <a:pt x="128" y="100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8" y="89"/>
                    <a:pt x="127" y="88"/>
                    <a:pt x="126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2" y="88"/>
                    <a:pt x="111" y="87"/>
                    <a:pt x="111" y="8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5"/>
                    <a:pt x="112" y="14"/>
                    <a:pt x="113" y="14"/>
                  </a:cubicBezTo>
                  <a:close/>
                  <a:moveTo>
                    <a:pt x="114" y="5"/>
                  </a:moveTo>
                  <a:cubicBezTo>
                    <a:pt x="114" y="4"/>
                    <a:pt x="114" y="3"/>
                    <a:pt x="115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1" y="3"/>
                    <a:pt x="122" y="4"/>
                    <a:pt x="122" y="5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2" y="11"/>
                    <a:pt x="121" y="11"/>
                    <a:pt x="120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4" y="11"/>
                    <a:pt x="114" y="11"/>
                    <a:pt x="114" y="10"/>
                  </a:cubicBezTo>
                  <a:lnTo>
                    <a:pt x="114" y="5"/>
                  </a:lnTo>
                  <a:close/>
                  <a:moveTo>
                    <a:pt x="14" y="10"/>
                  </a:moveTo>
                  <a:cubicBezTo>
                    <a:pt x="14" y="11"/>
                    <a:pt x="13" y="11"/>
                    <a:pt x="12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4" y="5"/>
                  </a:cubicBezTo>
                  <a:lnTo>
                    <a:pt x="14" y="10"/>
                  </a:lnTo>
                  <a:close/>
                  <a:moveTo>
                    <a:pt x="14" y="98"/>
                  </a:moveTo>
                  <a:cubicBezTo>
                    <a:pt x="14" y="99"/>
                    <a:pt x="13" y="99"/>
                    <a:pt x="12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6" y="99"/>
                    <a:pt x="6" y="99"/>
                    <a:pt x="6" y="98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6" y="91"/>
                    <a:pt x="7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3" y="91"/>
                    <a:pt x="14" y="92"/>
                    <a:pt x="14" y="93"/>
                  </a:cubicBezTo>
                  <a:lnTo>
                    <a:pt x="14" y="98"/>
                  </a:lnTo>
                  <a:close/>
                  <a:moveTo>
                    <a:pt x="114" y="93"/>
                  </a:moveTo>
                  <a:cubicBezTo>
                    <a:pt x="114" y="92"/>
                    <a:pt x="114" y="91"/>
                    <a:pt x="115" y="9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1" y="91"/>
                    <a:pt x="122" y="92"/>
                    <a:pt x="122" y="93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9"/>
                    <a:pt x="121" y="99"/>
                    <a:pt x="120" y="99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4" y="99"/>
                    <a:pt x="114" y="99"/>
                    <a:pt x="114" y="98"/>
                  </a:cubicBezTo>
                  <a:lnTo>
                    <a:pt x="114" y="93"/>
                  </a:lnTo>
                  <a:close/>
                  <a:moveTo>
                    <a:pt x="90" y="5"/>
                  </a:moveTo>
                  <a:cubicBezTo>
                    <a:pt x="90" y="4"/>
                    <a:pt x="90" y="3"/>
                    <a:pt x="91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7" y="3"/>
                    <a:pt x="98" y="4"/>
                    <a:pt x="98" y="5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1"/>
                    <a:pt x="97" y="11"/>
                    <a:pt x="96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0" y="11"/>
                    <a:pt x="90" y="11"/>
                    <a:pt x="90" y="10"/>
                  </a:cubicBezTo>
                  <a:lnTo>
                    <a:pt x="90" y="5"/>
                  </a:lnTo>
                  <a:close/>
                  <a:moveTo>
                    <a:pt x="70" y="5"/>
                  </a:moveTo>
                  <a:cubicBezTo>
                    <a:pt x="70" y="4"/>
                    <a:pt x="70" y="3"/>
                    <a:pt x="71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7" y="3"/>
                    <a:pt x="78" y="4"/>
                    <a:pt x="78" y="5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1"/>
                    <a:pt x="77" y="11"/>
                    <a:pt x="76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0" y="11"/>
                    <a:pt x="70" y="11"/>
                    <a:pt x="70" y="10"/>
                  </a:cubicBezTo>
                  <a:lnTo>
                    <a:pt x="70" y="5"/>
                  </a:lnTo>
                  <a:close/>
                  <a:moveTo>
                    <a:pt x="50" y="5"/>
                  </a:moveTo>
                  <a:cubicBezTo>
                    <a:pt x="50" y="4"/>
                    <a:pt x="50" y="3"/>
                    <a:pt x="51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8" y="4"/>
                    <a:pt x="58" y="5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1"/>
                    <a:pt x="57" y="11"/>
                    <a:pt x="56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1"/>
                    <a:pt x="50" y="11"/>
                    <a:pt x="50" y="10"/>
                  </a:cubicBezTo>
                  <a:lnTo>
                    <a:pt x="50" y="5"/>
                  </a:lnTo>
                  <a:close/>
                  <a:moveTo>
                    <a:pt x="30" y="5"/>
                  </a:moveTo>
                  <a:cubicBezTo>
                    <a:pt x="30" y="4"/>
                    <a:pt x="30" y="3"/>
                    <a:pt x="31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3"/>
                    <a:pt x="38" y="4"/>
                    <a:pt x="38" y="5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0"/>
                  </a:cubicBezTo>
                  <a:lnTo>
                    <a:pt x="30" y="5"/>
                  </a:lnTo>
                  <a:close/>
                  <a:moveTo>
                    <a:pt x="38" y="98"/>
                  </a:moveTo>
                  <a:cubicBezTo>
                    <a:pt x="38" y="99"/>
                    <a:pt x="37" y="99"/>
                    <a:pt x="36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0" y="99"/>
                    <a:pt x="30" y="99"/>
                    <a:pt x="30" y="98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0" y="92"/>
                    <a:pt x="30" y="91"/>
                    <a:pt x="31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7" y="91"/>
                    <a:pt x="38" y="92"/>
                    <a:pt x="38" y="93"/>
                  </a:cubicBezTo>
                  <a:lnTo>
                    <a:pt x="38" y="98"/>
                  </a:lnTo>
                  <a:close/>
                  <a:moveTo>
                    <a:pt x="58" y="98"/>
                  </a:moveTo>
                  <a:cubicBezTo>
                    <a:pt x="58" y="99"/>
                    <a:pt x="57" y="99"/>
                    <a:pt x="56" y="99"/>
                  </a:cubicBezTo>
                  <a:cubicBezTo>
                    <a:pt x="51" y="99"/>
                    <a:pt x="51" y="99"/>
                    <a:pt x="51" y="99"/>
                  </a:cubicBezTo>
                  <a:cubicBezTo>
                    <a:pt x="50" y="99"/>
                    <a:pt x="50" y="99"/>
                    <a:pt x="50" y="98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2"/>
                    <a:pt x="50" y="91"/>
                    <a:pt x="51" y="91"/>
                  </a:cubicBezTo>
                  <a:cubicBezTo>
                    <a:pt x="56" y="91"/>
                    <a:pt x="56" y="91"/>
                    <a:pt x="56" y="91"/>
                  </a:cubicBezTo>
                  <a:cubicBezTo>
                    <a:pt x="57" y="91"/>
                    <a:pt x="58" y="92"/>
                    <a:pt x="58" y="93"/>
                  </a:cubicBezTo>
                  <a:lnTo>
                    <a:pt x="58" y="98"/>
                  </a:lnTo>
                  <a:close/>
                  <a:moveTo>
                    <a:pt x="78" y="98"/>
                  </a:moveTo>
                  <a:cubicBezTo>
                    <a:pt x="78" y="99"/>
                    <a:pt x="77" y="99"/>
                    <a:pt x="76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0" y="99"/>
                    <a:pt x="70" y="99"/>
                    <a:pt x="70" y="98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2"/>
                    <a:pt x="70" y="91"/>
                    <a:pt x="71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1"/>
                    <a:pt x="78" y="92"/>
                    <a:pt x="78" y="93"/>
                  </a:cubicBezTo>
                  <a:lnTo>
                    <a:pt x="78" y="98"/>
                  </a:lnTo>
                  <a:close/>
                  <a:moveTo>
                    <a:pt x="98" y="98"/>
                  </a:moveTo>
                  <a:cubicBezTo>
                    <a:pt x="98" y="99"/>
                    <a:pt x="97" y="99"/>
                    <a:pt x="96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0" y="99"/>
                    <a:pt x="90" y="99"/>
                    <a:pt x="90" y="98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2"/>
                    <a:pt x="90" y="91"/>
                    <a:pt x="91" y="91"/>
                  </a:cubicBezTo>
                  <a:cubicBezTo>
                    <a:pt x="96" y="91"/>
                    <a:pt x="96" y="91"/>
                    <a:pt x="96" y="91"/>
                  </a:cubicBezTo>
                  <a:cubicBezTo>
                    <a:pt x="97" y="91"/>
                    <a:pt x="98" y="92"/>
                    <a:pt x="98" y="93"/>
                  </a:cubicBezTo>
                  <a:lnTo>
                    <a:pt x="98" y="98"/>
                  </a:lnTo>
                  <a:close/>
                  <a:moveTo>
                    <a:pt x="99" y="86"/>
                  </a:moveTo>
                  <a:cubicBezTo>
                    <a:pt x="99" y="87"/>
                    <a:pt x="98" y="88"/>
                    <a:pt x="97" y="88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29" y="88"/>
                    <a:pt x="28" y="87"/>
                    <a:pt x="28" y="8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5"/>
                    <a:pt x="29" y="14"/>
                    <a:pt x="30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8" y="14"/>
                    <a:pt x="99" y="15"/>
                    <a:pt x="99" y="16"/>
                  </a:cubicBezTo>
                  <a:lnTo>
                    <a:pt x="99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10"/>
            <p:cNvSpPr>
              <a:spLocks/>
            </p:cNvSpPr>
            <p:nvPr/>
          </p:nvSpPr>
          <p:spPr bwMode="auto">
            <a:xfrm>
              <a:off x="8134351" y="1025526"/>
              <a:ext cx="106363" cy="127000"/>
            </a:xfrm>
            <a:custGeom>
              <a:avLst/>
              <a:gdLst>
                <a:gd name="T0" fmla="*/ 0 w 17"/>
                <a:gd name="T1" fmla="*/ 3 h 20"/>
                <a:gd name="T2" fmla="*/ 3 w 17"/>
                <a:gd name="T3" fmla="*/ 1 h 20"/>
                <a:gd name="T4" fmla="*/ 15 w 17"/>
                <a:gd name="T5" fmla="*/ 8 h 20"/>
                <a:gd name="T6" fmla="*/ 15 w 17"/>
                <a:gd name="T7" fmla="*/ 12 h 20"/>
                <a:gd name="T8" fmla="*/ 3 w 17"/>
                <a:gd name="T9" fmla="*/ 19 h 20"/>
                <a:gd name="T10" fmla="*/ 0 w 17"/>
                <a:gd name="T11" fmla="*/ 17 h 20"/>
                <a:gd name="T12" fmla="*/ 0 w 17"/>
                <a:gd name="T13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0" y="3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9"/>
                    <a:pt x="17" y="11"/>
                    <a:pt x="15" y="1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20"/>
                    <a:pt x="0" y="20"/>
                    <a:pt x="0" y="17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11"/>
            <p:cNvSpPr>
              <a:spLocks noEditPoints="1"/>
            </p:cNvSpPr>
            <p:nvPr/>
          </p:nvSpPr>
          <p:spPr bwMode="auto">
            <a:xfrm>
              <a:off x="8034338" y="949326"/>
              <a:ext cx="276225" cy="277813"/>
            </a:xfrm>
            <a:custGeom>
              <a:avLst/>
              <a:gdLst>
                <a:gd name="T0" fmla="*/ 22 w 44"/>
                <a:gd name="T1" fmla="*/ 44 h 44"/>
                <a:gd name="T2" fmla="*/ 0 w 44"/>
                <a:gd name="T3" fmla="*/ 22 h 44"/>
                <a:gd name="T4" fmla="*/ 22 w 44"/>
                <a:gd name="T5" fmla="*/ 0 h 44"/>
                <a:gd name="T6" fmla="*/ 44 w 44"/>
                <a:gd name="T7" fmla="*/ 22 h 44"/>
                <a:gd name="T8" fmla="*/ 22 w 44"/>
                <a:gd name="T9" fmla="*/ 44 h 44"/>
                <a:gd name="T10" fmla="*/ 22 w 44"/>
                <a:gd name="T11" fmla="*/ 4 h 44"/>
                <a:gd name="T12" fmla="*/ 3 w 44"/>
                <a:gd name="T13" fmla="*/ 22 h 44"/>
                <a:gd name="T14" fmla="*/ 22 w 44"/>
                <a:gd name="T15" fmla="*/ 41 h 44"/>
                <a:gd name="T16" fmla="*/ 40 w 44"/>
                <a:gd name="T17" fmla="*/ 22 h 44"/>
                <a:gd name="T18" fmla="*/ 22 w 44"/>
                <a:gd name="T19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10" y="44"/>
                    <a:pt x="0" y="35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34" y="0"/>
                    <a:pt x="44" y="10"/>
                    <a:pt x="44" y="22"/>
                  </a:cubicBezTo>
                  <a:cubicBezTo>
                    <a:pt x="44" y="35"/>
                    <a:pt x="34" y="44"/>
                    <a:pt x="22" y="44"/>
                  </a:cubicBezTo>
                  <a:close/>
                  <a:moveTo>
                    <a:pt x="22" y="4"/>
                  </a:moveTo>
                  <a:cubicBezTo>
                    <a:pt x="12" y="4"/>
                    <a:pt x="3" y="12"/>
                    <a:pt x="3" y="22"/>
                  </a:cubicBezTo>
                  <a:cubicBezTo>
                    <a:pt x="3" y="33"/>
                    <a:pt x="12" y="41"/>
                    <a:pt x="22" y="41"/>
                  </a:cubicBezTo>
                  <a:cubicBezTo>
                    <a:pt x="32" y="41"/>
                    <a:pt x="40" y="33"/>
                    <a:pt x="40" y="22"/>
                  </a:cubicBezTo>
                  <a:cubicBezTo>
                    <a:pt x="40" y="12"/>
                    <a:pt x="32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0" name="Group 209"/>
          <p:cNvGrpSpPr/>
          <p:nvPr/>
        </p:nvGrpSpPr>
        <p:grpSpPr>
          <a:xfrm>
            <a:off x="8577347" y="5423444"/>
            <a:ext cx="450609" cy="310494"/>
            <a:chOff x="2032581" y="791116"/>
            <a:chExt cx="809287" cy="557643"/>
          </a:xfrm>
          <a:solidFill>
            <a:schemeClr val="tx1"/>
          </a:solidFill>
        </p:grpSpPr>
        <p:sp>
          <p:nvSpPr>
            <p:cNvPr id="211" name="Freeform 15"/>
            <p:cNvSpPr>
              <a:spLocks/>
            </p:cNvSpPr>
            <p:nvPr/>
          </p:nvSpPr>
          <p:spPr bwMode="auto">
            <a:xfrm>
              <a:off x="2175515" y="933044"/>
              <a:ext cx="466044" cy="303986"/>
            </a:xfrm>
            <a:custGeom>
              <a:avLst/>
              <a:gdLst>
                <a:gd name="T0" fmla="*/ 154 w 463"/>
                <a:gd name="T1" fmla="*/ 233 h 302"/>
                <a:gd name="T2" fmla="*/ 97 w 463"/>
                <a:gd name="T3" fmla="*/ 134 h 302"/>
                <a:gd name="T4" fmla="*/ 0 w 463"/>
                <a:gd name="T5" fmla="*/ 302 h 302"/>
                <a:gd name="T6" fmla="*/ 114 w 463"/>
                <a:gd name="T7" fmla="*/ 302 h 302"/>
                <a:gd name="T8" fmla="*/ 194 w 463"/>
                <a:gd name="T9" fmla="*/ 302 h 302"/>
                <a:gd name="T10" fmla="*/ 463 w 463"/>
                <a:gd name="T11" fmla="*/ 302 h 302"/>
                <a:gd name="T12" fmla="*/ 289 w 463"/>
                <a:gd name="T13" fmla="*/ 0 h 302"/>
                <a:gd name="T14" fmla="*/ 154 w 463"/>
                <a:gd name="T15" fmla="*/ 23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3" h="302">
                  <a:moveTo>
                    <a:pt x="154" y="233"/>
                  </a:moveTo>
                  <a:lnTo>
                    <a:pt x="97" y="134"/>
                  </a:lnTo>
                  <a:lnTo>
                    <a:pt x="0" y="302"/>
                  </a:lnTo>
                  <a:lnTo>
                    <a:pt x="114" y="302"/>
                  </a:lnTo>
                  <a:lnTo>
                    <a:pt x="194" y="302"/>
                  </a:lnTo>
                  <a:lnTo>
                    <a:pt x="463" y="302"/>
                  </a:lnTo>
                  <a:lnTo>
                    <a:pt x="289" y="0"/>
                  </a:lnTo>
                  <a:lnTo>
                    <a:pt x="154" y="2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accent4"/>
                </a:solidFill>
              </a:endParaRPr>
            </a:p>
          </p:txBody>
        </p:sp>
        <p:sp>
          <p:nvSpPr>
            <p:cNvPr id="212" name="Oval 16"/>
            <p:cNvSpPr>
              <a:spLocks noChangeArrowheads="1"/>
            </p:cNvSpPr>
            <p:nvPr/>
          </p:nvSpPr>
          <p:spPr bwMode="auto">
            <a:xfrm>
              <a:off x="2567073" y="903853"/>
              <a:ext cx="123809" cy="12481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accent4"/>
                </a:solidFill>
              </a:endParaRPr>
            </a:p>
          </p:txBody>
        </p:sp>
        <p:sp>
          <p:nvSpPr>
            <p:cNvPr id="213" name="Freeform 17"/>
            <p:cNvSpPr>
              <a:spLocks noEditPoints="1"/>
            </p:cNvSpPr>
            <p:nvPr/>
          </p:nvSpPr>
          <p:spPr bwMode="auto">
            <a:xfrm>
              <a:off x="2032581" y="791116"/>
              <a:ext cx="809287" cy="557643"/>
            </a:xfrm>
            <a:custGeom>
              <a:avLst/>
              <a:gdLst>
                <a:gd name="T0" fmla="*/ 948 w 988"/>
                <a:gd name="T1" fmla="*/ 0 h 680"/>
                <a:gd name="T2" fmla="*/ 848 w 988"/>
                <a:gd name="T3" fmla="*/ 0 h 680"/>
                <a:gd name="T4" fmla="*/ 140 w 988"/>
                <a:gd name="T5" fmla="*/ 0 h 680"/>
                <a:gd name="T6" fmla="*/ 40 w 988"/>
                <a:gd name="T7" fmla="*/ 0 h 680"/>
                <a:gd name="T8" fmla="*/ 0 w 988"/>
                <a:gd name="T9" fmla="*/ 41 h 680"/>
                <a:gd name="T10" fmla="*/ 0 w 988"/>
                <a:gd name="T11" fmla="*/ 641 h 680"/>
                <a:gd name="T12" fmla="*/ 40 w 988"/>
                <a:gd name="T13" fmla="*/ 680 h 680"/>
                <a:gd name="T14" fmla="*/ 140 w 988"/>
                <a:gd name="T15" fmla="*/ 680 h 680"/>
                <a:gd name="T16" fmla="*/ 848 w 988"/>
                <a:gd name="T17" fmla="*/ 680 h 680"/>
                <a:gd name="T18" fmla="*/ 948 w 988"/>
                <a:gd name="T19" fmla="*/ 680 h 680"/>
                <a:gd name="T20" fmla="*/ 988 w 988"/>
                <a:gd name="T21" fmla="*/ 641 h 680"/>
                <a:gd name="T22" fmla="*/ 988 w 988"/>
                <a:gd name="T23" fmla="*/ 41 h 680"/>
                <a:gd name="T24" fmla="*/ 948 w 988"/>
                <a:gd name="T25" fmla="*/ 0 h 680"/>
                <a:gd name="T26" fmla="*/ 900 w 988"/>
                <a:gd name="T27" fmla="*/ 552 h 680"/>
                <a:gd name="T28" fmla="*/ 860 w 988"/>
                <a:gd name="T29" fmla="*/ 592 h 680"/>
                <a:gd name="T30" fmla="*/ 128 w 988"/>
                <a:gd name="T31" fmla="*/ 592 h 680"/>
                <a:gd name="T32" fmla="*/ 88 w 988"/>
                <a:gd name="T33" fmla="*/ 552 h 680"/>
                <a:gd name="T34" fmla="*/ 88 w 988"/>
                <a:gd name="T35" fmla="*/ 128 h 680"/>
                <a:gd name="T36" fmla="*/ 128 w 988"/>
                <a:gd name="T37" fmla="*/ 88 h 680"/>
                <a:gd name="T38" fmla="*/ 860 w 988"/>
                <a:gd name="T39" fmla="*/ 88 h 680"/>
                <a:gd name="T40" fmla="*/ 900 w 988"/>
                <a:gd name="T41" fmla="*/ 128 h 680"/>
                <a:gd name="T42" fmla="*/ 900 w 988"/>
                <a:gd name="T43" fmla="*/ 552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8" h="680">
                  <a:moveTo>
                    <a:pt x="948" y="0"/>
                  </a:moveTo>
                  <a:cubicBezTo>
                    <a:pt x="848" y="0"/>
                    <a:pt x="848" y="0"/>
                    <a:pt x="848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9"/>
                    <a:pt x="0" y="41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0" y="663"/>
                    <a:pt x="18" y="680"/>
                    <a:pt x="40" y="680"/>
                  </a:cubicBezTo>
                  <a:cubicBezTo>
                    <a:pt x="140" y="680"/>
                    <a:pt x="140" y="680"/>
                    <a:pt x="140" y="680"/>
                  </a:cubicBezTo>
                  <a:cubicBezTo>
                    <a:pt x="848" y="680"/>
                    <a:pt x="848" y="680"/>
                    <a:pt x="848" y="680"/>
                  </a:cubicBezTo>
                  <a:cubicBezTo>
                    <a:pt x="948" y="680"/>
                    <a:pt x="948" y="680"/>
                    <a:pt x="948" y="680"/>
                  </a:cubicBezTo>
                  <a:cubicBezTo>
                    <a:pt x="970" y="680"/>
                    <a:pt x="988" y="663"/>
                    <a:pt x="988" y="641"/>
                  </a:cubicBezTo>
                  <a:cubicBezTo>
                    <a:pt x="988" y="41"/>
                    <a:pt x="988" y="41"/>
                    <a:pt x="988" y="41"/>
                  </a:cubicBezTo>
                  <a:cubicBezTo>
                    <a:pt x="988" y="19"/>
                    <a:pt x="970" y="0"/>
                    <a:pt x="948" y="0"/>
                  </a:cubicBezTo>
                  <a:close/>
                  <a:moveTo>
                    <a:pt x="900" y="552"/>
                  </a:moveTo>
                  <a:cubicBezTo>
                    <a:pt x="900" y="574"/>
                    <a:pt x="882" y="592"/>
                    <a:pt x="860" y="592"/>
                  </a:cubicBezTo>
                  <a:cubicBezTo>
                    <a:pt x="128" y="592"/>
                    <a:pt x="128" y="592"/>
                    <a:pt x="128" y="592"/>
                  </a:cubicBezTo>
                  <a:cubicBezTo>
                    <a:pt x="106" y="592"/>
                    <a:pt x="88" y="574"/>
                    <a:pt x="88" y="552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88" y="106"/>
                    <a:pt x="106" y="88"/>
                    <a:pt x="128" y="88"/>
                  </a:cubicBezTo>
                  <a:cubicBezTo>
                    <a:pt x="860" y="88"/>
                    <a:pt x="860" y="88"/>
                    <a:pt x="860" y="88"/>
                  </a:cubicBezTo>
                  <a:cubicBezTo>
                    <a:pt x="882" y="88"/>
                    <a:pt x="900" y="106"/>
                    <a:pt x="900" y="128"/>
                  </a:cubicBezTo>
                  <a:lnTo>
                    <a:pt x="900" y="5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accent4"/>
                </a:solidFill>
              </a:endParaRPr>
            </a:p>
          </p:txBody>
        </p:sp>
      </p:grpSp>
      <p:grpSp>
        <p:nvGrpSpPr>
          <p:cNvPr id="214" name="Group 213"/>
          <p:cNvGrpSpPr/>
          <p:nvPr/>
        </p:nvGrpSpPr>
        <p:grpSpPr>
          <a:xfrm>
            <a:off x="10554480" y="3854715"/>
            <a:ext cx="346022" cy="234039"/>
            <a:chOff x="10460038" y="1689100"/>
            <a:chExt cx="927100" cy="627063"/>
          </a:xfrm>
          <a:solidFill>
            <a:schemeClr val="tx1"/>
          </a:solidFill>
        </p:grpSpPr>
        <p:sp>
          <p:nvSpPr>
            <p:cNvPr id="215" name="Freeform 19"/>
            <p:cNvSpPr>
              <a:spLocks noEditPoints="1"/>
            </p:cNvSpPr>
            <p:nvPr/>
          </p:nvSpPr>
          <p:spPr bwMode="auto">
            <a:xfrm>
              <a:off x="10460038" y="1689100"/>
              <a:ext cx="927100" cy="627063"/>
            </a:xfrm>
            <a:custGeom>
              <a:avLst/>
              <a:gdLst>
                <a:gd name="T0" fmla="*/ 222 w 244"/>
                <a:gd name="T1" fmla="*/ 164 h 164"/>
                <a:gd name="T2" fmla="*/ 22 w 244"/>
                <a:gd name="T3" fmla="*/ 164 h 164"/>
                <a:gd name="T4" fmla="*/ 0 w 244"/>
                <a:gd name="T5" fmla="*/ 142 h 164"/>
                <a:gd name="T6" fmla="*/ 0 w 244"/>
                <a:gd name="T7" fmla="*/ 22 h 164"/>
                <a:gd name="T8" fmla="*/ 22 w 244"/>
                <a:gd name="T9" fmla="*/ 0 h 164"/>
                <a:gd name="T10" fmla="*/ 222 w 244"/>
                <a:gd name="T11" fmla="*/ 0 h 164"/>
                <a:gd name="T12" fmla="*/ 244 w 244"/>
                <a:gd name="T13" fmla="*/ 22 h 164"/>
                <a:gd name="T14" fmla="*/ 244 w 244"/>
                <a:gd name="T15" fmla="*/ 142 h 164"/>
                <a:gd name="T16" fmla="*/ 222 w 244"/>
                <a:gd name="T17" fmla="*/ 164 h 164"/>
                <a:gd name="T18" fmla="*/ 22 w 244"/>
                <a:gd name="T19" fmla="*/ 12 h 164"/>
                <a:gd name="T20" fmla="*/ 12 w 244"/>
                <a:gd name="T21" fmla="*/ 22 h 164"/>
                <a:gd name="T22" fmla="*/ 12 w 244"/>
                <a:gd name="T23" fmla="*/ 142 h 164"/>
                <a:gd name="T24" fmla="*/ 22 w 244"/>
                <a:gd name="T25" fmla="*/ 152 h 164"/>
                <a:gd name="T26" fmla="*/ 222 w 244"/>
                <a:gd name="T27" fmla="*/ 152 h 164"/>
                <a:gd name="T28" fmla="*/ 232 w 244"/>
                <a:gd name="T29" fmla="*/ 142 h 164"/>
                <a:gd name="T30" fmla="*/ 232 w 244"/>
                <a:gd name="T31" fmla="*/ 22 h 164"/>
                <a:gd name="T32" fmla="*/ 222 w 244"/>
                <a:gd name="T33" fmla="*/ 12 h 164"/>
                <a:gd name="T34" fmla="*/ 22 w 244"/>
                <a:gd name="T35" fmla="*/ 1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4" h="164">
                  <a:moveTo>
                    <a:pt x="222" y="164"/>
                  </a:moveTo>
                  <a:cubicBezTo>
                    <a:pt x="22" y="164"/>
                    <a:pt x="22" y="164"/>
                    <a:pt x="22" y="164"/>
                  </a:cubicBezTo>
                  <a:cubicBezTo>
                    <a:pt x="10" y="164"/>
                    <a:pt x="0" y="154"/>
                    <a:pt x="0" y="14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34" y="0"/>
                    <a:pt x="244" y="10"/>
                    <a:pt x="244" y="22"/>
                  </a:cubicBezTo>
                  <a:cubicBezTo>
                    <a:pt x="244" y="142"/>
                    <a:pt x="244" y="142"/>
                    <a:pt x="244" y="142"/>
                  </a:cubicBezTo>
                  <a:cubicBezTo>
                    <a:pt x="244" y="154"/>
                    <a:pt x="234" y="164"/>
                    <a:pt x="222" y="164"/>
                  </a:cubicBezTo>
                  <a:close/>
                  <a:moveTo>
                    <a:pt x="22" y="12"/>
                  </a:moveTo>
                  <a:cubicBezTo>
                    <a:pt x="17" y="12"/>
                    <a:pt x="12" y="17"/>
                    <a:pt x="12" y="22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7"/>
                    <a:pt x="17" y="152"/>
                    <a:pt x="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7" y="152"/>
                    <a:pt x="232" y="147"/>
                    <a:pt x="232" y="142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17"/>
                    <a:pt x="227" y="12"/>
                    <a:pt x="222" y="12"/>
                  </a:cubicBezTo>
                  <a:lnTo>
                    <a:pt x="2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20"/>
            <p:cNvSpPr>
              <a:spLocks/>
            </p:cNvSpPr>
            <p:nvPr/>
          </p:nvSpPr>
          <p:spPr bwMode="auto">
            <a:xfrm>
              <a:off x="10577513" y="1838325"/>
              <a:ext cx="692150" cy="263525"/>
            </a:xfrm>
            <a:custGeom>
              <a:avLst/>
              <a:gdLst>
                <a:gd name="T0" fmla="*/ 91 w 182"/>
                <a:gd name="T1" fmla="*/ 69 h 69"/>
                <a:gd name="T2" fmla="*/ 88 w 182"/>
                <a:gd name="T3" fmla="*/ 68 h 69"/>
                <a:gd name="T4" fmla="*/ 4 w 182"/>
                <a:gd name="T5" fmla="*/ 12 h 69"/>
                <a:gd name="T6" fmla="*/ 2 w 182"/>
                <a:gd name="T7" fmla="*/ 4 h 69"/>
                <a:gd name="T8" fmla="*/ 10 w 182"/>
                <a:gd name="T9" fmla="*/ 2 h 69"/>
                <a:gd name="T10" fmla="*/ 91 w 182"/>
                <a:gd name="T11" fmla="*/ 56 h 69"/>
                <a:gd name="T12" fmla="*/ 172 w 182"/>
                <a:gd name="T13" fmla="*/ 2 h 69"/>
                <a:gd name="T14" fmla="*/ 180 w 182"/>
                <a:gd name="T15" fmla="*/ 4 h 69"/>
                <a:gd name="T16" fmla="*/ 178 w 182"/>
                <a:gd name="T17" fmla="*/ 12 h 69"/>
                <a:gd name="T18" fmla="*/ 94 w 182"/>
                <a:gd name="T19" fmla="*/ 68 h 69"/>
                <a:gd name="T20" fmla="*/ 91 w 182"/>
                <a:gd name="T2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69">
                  <a:moveTo>
                    <a:pt x="91" y="69"/>
                  </a:moveTo>
                  <a:cubicBezTo>
                    <a:pt x="90" y="69"/>
                    <a:pt x="89" y="69"/>
                    <a:pt x="88" y="6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0" y="2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4" y="0"/>
                    <a:pt x="178" y="1"/>
                    <a:pt x="180" y="4"/>
                  </a:cubicBezTo>
                  <a:cubicBezTo>
                    <a:pt x="182" y="6"/>
                    <a:pt x="181" y="10"/>
                    <a:pt x="178" y="12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3" y="69"/>
                    <a:pt x="92" y="69"/>
                    <a:pt x="91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21"/>
            <p:cNvSpPr>
              <a:spLocks/>
            </p:cNvSpPr>
            <p:nvPr/>
          </p:nvSpPr>
          <p:spPr bwMode="auto">
            <a:xfrm>
              <a:off x="10577513" y="2036763"/>
              <a:ext cx="190500" cy="141288"/>
            </a:xfrm>
            <a:custGeom>
              <a:avLst/>
              <a:gdLst>
                <a:gd name="T0" fmla="*/ 7 w 50"/>
                <a:gd name="T1" fmla="*/ 37 h 37"/>
                <a:gd name="T2" fmla="*/ 2 w 50"/>
                <a:gd name="T3" fmla="*/ 34 h 37"/>
                <a:gd name="T4" fmla="*/ 4 w 50"/>
                <a:gd name="T5" fmla="*/ 26 h 37"/>
                <a:gd name="T6" fmla="*/ 40 w 50"/>
                <a:gd name="T7" fmla="*/ 2 h 37"/>
                <a:gd name="T8" fmla="*/ 48 w 50"/>
                <a:gd name="T9" fmla="*/ 4 h 37"/>
                <a:gd name="T10" fmla="*/ 46 w 50"/>
                <a:gd name="T11" fmla="*/ 12 h 37"/>
                <a:gd name="T12" fmla="*/ 10 w 50"/>
                <a:gd name="T13" fmla="*/ 36 h 37"/>
                <a:gd name="T14" fmla="*/ 7 w 50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37">
                  <a:moveTo>
                    <a:pt x="7" y="37"/>
                  </a:moveTo>
                  <a:cubicBezTo>
                    <a:pt x="5" y="37"/>
                    <a:pt x="3" y="36"/>
                    <a:pt x="2" y="34"/>
                  </a:cubicBezTo>
                  <a:cubicBezTo>
                    <a:pt x="0" y="32"/>
                    <a:pt x="1" y="28"/>
                    <a:pt x="4" y="26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2" y="0"/>
                    <a:pt x="46" y="1"/>
                    <a:pt x="48" y="4"/>
                  </a:cubicBezTo>
                  <a:cubicBezTo>
                    <a:pt x="50" y="6"/>
                    <a:pt x="49" y="10"/>
                    <a:pt x="46" y="12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8" y="37"/>
                    <a:pt x="7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22"/>
            <p:cNvSpPr>
              <a:spLocks/>
            </p:cNvSpPr>
            <p:nvPr/>
          </p:nvSpPr>
          <p:spPr bwMode="auto">
            <a:xfrm>
              <a:off x="11079163" y="2036763"/>
              <a:ext cx="190500" cy="141288"/>
            </a:xfrm>
            <a:custGeom>
              <a:avLst/>
              <a:gdLst>
                <a:gd name="T0" fmla="*/ 43 w 50"/>
                <a:gd name="T1" fmla="*/ 37 h 37"/>
                <a:gd name="T2" fmla="*/ 40 w 50"/>
                <a:gd name="T3" fmla="*/ 36 h 37"/>
                <a:gd name="T4" fmla="*/ 4 w 50"/>
                <a:gd name="T5" fmla="*/ 12 h 37"/>
                <a:gd name="T6" fmla="*/ 2 w 50"/>
                <a:gd name="T7" fmla="*/ 4 h 37"/>
                <a:gd name="T8" fmla="*/ 10 w 50"/>
                <a:gd name="T9" fmla="*/ 2 h 37"/>
                <a:gd name="T10" fmla="*/ 46 w 50"/>
                <a:gd name="T11" fmla="*/ 26 h 37"/>
                <a:gd name="T12" fmla="*/ 48 w 50"/>
                <a:gd name="T13" fmla="*/ 34 h 37"/>
                <a:gd name="T14" fmla="*/ 43 w 50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37">
                  <a:moveTo>
                    <a:pt x="43" y="37"/>
                  </a:moveTo>
                  <a:cubicBezTo>
                    <a:pt x="42" y="37"/>
                    <a:pt x="41" y="37"/>
                    <a:pt x="40" y="36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0" y="2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9" y="28"/>
                    <a:pt x="50" y="32"/>
                    <a:pt x="48" y="34"/>
                  </a:cubicBezTo>
                  <a:cubicBezTo>
                    <a:pt x="47" y="36"/>
                    <a:pt x="45" y="37"/>
                    <a:pt x="4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9580060" y="5363641"/>
            <a:ext cx="430825" cy="430100"/>
            <a:chOff x="5622925" y="2955925"/>
            <a:chExt cx="942975" cy="941388"/>
          </a:xfrm>
          <a:solidFill>
            <a:schemeClr val="tx1"/>
          </a:solidFill>
        </p:grpSpPr>
        <p:sp>
          <p:nvSpPr>
            <p:cNvPr id="220" name="Freeform 5"/>
            <p:cNvSpPr>
              <a:spLocks noEditPoints="1"/>
            </p:cNvSpPr>
            <p:nvPr/>
          </p:nvSpPr>
          <p:spPr bwMode="auto">
            <a:xfrm>
              <a:off x="5622925" y="2955925"/>
              <a:ext cx="942975" cy="941388"/>
            </a:xfrm>
            <a:custGeom>
              <a:avLst/>
              <a:gdLst>
                <a:gd name="T0" fmla="*/ 124 w 248"/>
                <a:gd name="T1" fmla="*/ 248 h 248"/>
                <a:gd name="T2" fmla="*/ 0 w 248"/>
                <a:gd name="T3" fmla="*/ 124 h 248"/>
                <a:gd name="T4" fmla="*/ 124 w 248"/>
                <a:gd name="T5" fmla="*/ 0 h 248"/>
                <a:gd name="T6" fmla="*/ 248 w 248"/>
                <a:gd name="T7" fmla="*/ 124 h 248"/>
                <a:gd name="T8" fmla="*/ 124 w 248"/>
                <a:gd name="T9" fmla="*/ 248 h 248"/>
                <a:gd name="T10" fmla="*/ 124 w 248"/>
                <a:gd name="T11" fmla="*/ 16 h 248"/>
                <a:gd name="T12" fmla="*/ 16 w 248"/>
                <a:gd name="T13" fmla="*/ 124 h 248"/>
                <a:gd name="T14" fmla="*/ 124 w 248"/>
                <a:gd name="T15" fmla="*/ 232 h 248"/>
                <a:gd name="T16" fmla="*/ 232 w 248"/>
                <a:gd name="T17" fmla="*/ 124 h 248"/>
                <a:gd name="T18" fmla="*/ 124 w 248"/>
                <a:gd name="T19" fmla="*/ 1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248">
                  <a:moveTo>
                    <a:pt x="124" y="248"/>
                  </a:moveTo>
                  <a:cubicBezTo>
                    <a:pt x="56" y="248"/>
                    <a:pt x="0" y="192"/>
                    <a:pt x="0" y="124"/>
                  </a:cubicBezTo>
                  <a:cubicBezTo>
                    <a:pt x="0" y="55"/>
                    <a:pt x="56" y="0"/>
                    <a:pt x="124" y="0"/>
                  </a:cubicBezTo>
                  <a:cubicBezTo>
                    <a:pt x="192" y="0"/>
                    <a:pt x="248" y="55"/>
                    <a:pt x="248" y="124"/>
                  </a:cubicBezTo>
                  <a:cubicBezTo>
                    <a:pt x="248" y="192"/>
                    <a:pt x="192" y="248"/>
                    <a:pt x="124" y="248"/>
                  </a:cubicBezTo>
                  <a:close/>
                  <a:moveTo>
                    <a:pt x="124" y="16"/>
                  </a:moveTo>
                  <a:cubicBezTo>
                    <a:pt x="64" y="16"/>
                    <a:pt x="16" y="64"/>
                    <a:pt x="16" y="124"/>
                  </a:cubicBezTo>
                  <a:cubicBezTo>
                    <a:pt x="16" y="183"/>
                    <a:pt x="64" y="232"/>
                    <a:pt x="124" y="232"/>
                  </a:cubicBezTo>
                  <a:cubicBezTo>
                    <a:pt x="184" y="232"/>
                    <a:pt x="232" y="183"/>
                    <a:pt x="232" y="124"/>
                  </a:cubicBezTo>
                  <a:cubicBezTo>
                    <a:pt x="232" y="64"/>
                    <a:pt x="184" y="16"/>
                    <a:pt x="124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6"/>
            <p:cNvSpPr>
              <a:spLocks/>
            </p:cNvSpPr>
            <p:nvPr/>
          </p:nvSpPr>
          <p:spPr bwMode="auto">
            <a:xfrm>
              <a:off x="5775325" y="3427413"/>
              <a:ext cx="638175" cy="352425"/>
            </a:xfrm>
            <a:custGeom>
              <a:avLst/>
              <a:gdLst>
                <a:gd name="T0" fmla="*/ 84 w 168"/>
                <a:gd name="T1" fmla="*/ 93 h 93"/>
                <a:gd name="T2" fmla="*/ 0 w 168"/>
                <a:gd name="T3" fmla="*/ 8 h 93"/>
                <a:gd name="T4" fmla="*/ 8 w 168"/>
                <a:gd name="T5" fmla="*/ 0 h 93"/>
                <a:gd name="T6" fmla="*/ 16 w 168"/>
                <a:gd name="T7" fmla="*/ 8 h 93"/>
                <a:gd name="T8" fmla="*/ 84 w 168"/>
                <a:gd name="T9" fmla="*/ 77 h 93"/>
                <a:gd name="T10" fmla="*/ 152 w 168"/>
                <a:gd name="T11" fmla="*/ 8 h 93"/>
                <a:gd name="T12" fmla="*/ 160 w 168"/>
                <a:gd name="T13" fmla="*/ 0 h 93"/>
                <a:gd name="T14" fmla="*/ 168 w 168"/>
                <a:gd name="T15" fmla="*/ 8 h 93"/>
                <a:gd name="T16" fmla="*/ 84 w 168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93">
                  <a:moveTo>
                    <a:pt x="84" y="93"/>
                  </a:moveTo>
                  <a:cubicBezTo>
                    <a:pt x="38" y="93"/>
                    <a:pt x="0" y="54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45"/>
                    <a:pt x="47" y="77"/>
                    <a:pt x="84" y="77"/>
                  </a:cubicBezTo>
                  <a:cubicBezTo>
                    <a:pt x="121" y="77"/>
                    <a:pt x="152" y="45"/>
                    <a:pt x="152" y="8"/>
                  </a:cubicBezTo>
                  <a:cubicBezTo>
                    <a:pt x="152" y="3"/>
                    <a:pt x="156" y="0"/>
                    <a:pt x="160" y="0"/>
                  </a:cubicBezTo>
                  <a:cubicBezTo>
                    <a:pt x="164" y="0"/>
                    <a:pt x="168" y="3"/>
                    <a:pt x="168" y="8"/>
                  </a:cubicBezTo>
                  <a:cubicBezTo>
                    <a:pt x="168" y="54"/>
                    <a:pt x="129" y="93"/>
                    <a:pt x="84" y="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5805488" y="3240088"/>
              <a:ext cx="227013" cy="141288"/>
            </a:xfrm>
            <a:custGeom>
              <a:avLst/>
              <a:gdLst>
                <a:gd name="T0" fmla="*/ 52 w 60"/>
                <a:gd name="T1" fmla="*/ 37 h 37"/>
                <a:gd name="T2" fmla="*/ 44 w 60"/>
                <a:gd name="T3" fmla="*/ 29 h 37"/>
                <a:gd name="T4" fmla="*/ 31 w 60"/>
                <a:gd name="T5" fmla="*/ 16 h 37"/>
                <a:gd name="T6" fmla="*/ 16 w 60"/>
                <a:gd name="T7" fmla="*/ 29 h 37"/>
                <a:gd name="T8" fmla="*/ 8 w 60"/>
                <a:gd name="T9" fmla="*/ 37 h 37"/>
                <a:gd name="T10" fmla="*/ 0 w 60"/>
                <a:gd name="T11" fmla="*/ 29 h 37"/>
                <a:gd name="T12" fmla="*/ 31 w 60"/>
                <a:gd name="T13" fmla="*/ 0 h 37"/>
                <a:gd name="T14" fmla="*/ 60 w 60"/>
                <a:gd name="T15" fmla="*/ 29 h 37"/>
                <a:gd name="T16" fmla="*/ 52 w 60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7">
                  <a:moveTo>
                    <a:pt x="52" y="37"/>
                  </a:moveTo>
                  <a:cubicBezTo>
                    <a:pt x="48" y="37"/>
                    <a:pt x="44" y="33"/>
                    <a:pt x="44" y="29"/>
                  </a:cubicBezTo>
                  <a:cubicBezTo>
                    <a:pt x="44" y="22"/>
                    <a:pt x="38" y="16"/>
                    <a:pt x="31" y="16"/>
                  </a:cubicBezTo>
                  <a:cubicBezTo>
                    <a:pt x="23" y="16"/>
                    <a:pt x="16" y="23"/>
                    <a:pt x="16" y="29"/>
                  </a:cubicBezTo>
                  <a:cubicBezTo>
                    <a:pt x="16" y="33"/>
                    <a:pt x="12" y="37"/>
                    <a:pt x="8" y="37"/>
                  </a:cubicBezTo>
                  <a:cubicBezTo>
                    <a:pt x="4" y="37"/>
                    <a:pt x="0" y="33"/>
                    <a:pt x="0" y="29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7" y="0"/>
                    <a:pt x="60" y="13"/>
                    <a:pt x="60" y="29"/>
                  </a:cubicBezTo>
                  <a:cubicBezTo>
                    <a:pt x="60" y="33"/>
                    <a:pt x="56" y="37"/>
                    <a:pt x="52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6154738" y="3240088"/>
              <a:ext cx="228600" cy="141288"/>
            </a:xfrm>
            <a:custGeom>
              <a:avLst/>
              <a:gdLst>
                <a:gd name="T0" fmla="*/ 52 w 60"/>
                <a:gd name="T1" fmla="*/ 37 h 37"/>
                <a:gd name="T2" fmla="*/ 44 w 60"/>
                <a:gd name="T3" fmla="*/ 29 h 37"/>
                <a:gd name="T4" fmla="*/ 29 w 60"/>
                <a:gd name="T5" fmla="*/ 16 h 37"/>
                <a:gd name="T6" fmla="*/ 16 w 60"/>
                <a:gd name="T7" fmla="*/ 29 h 37"/>
                <a:gd name="T8" fmla="*/ 8 w 60"/>
                <a:gd name="T9" fmla="*/ 37 h 37"/>
                <a:gd name="T10" fmla="*/ 0 w 60"/>
                <a:gd name="T11" fmla="*/ 29 h 37"/>
                <a:gd name="T12" fmla="*/ 29 w 60"/>
                <a:gd name="T13" fmla="*/ 0 h 37"/>
                <a:gd name="T14" fmla="*/ 60 w 60"/>
                <a:gd name="T15" fmla="*/ 29 h 37"/>
                <a:gd name="T16" fmla="*/ 52 w 60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7">
                  <a:moveTo>
                    <a:pt x="52" y="37"/>
                  </a:moveTo>
                  <a:cubicBezTo>
                    <a:pt x="48" y="37"/>
                    <a:pt x="44" y="33"/>
                    <a:pt x="44" y="29"/>
                  </a:cubicBezTo>
                  <a:cubicBezTo>
                    <a:pt x="44" y="23"/>
                    <a:pt x="37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33"/>
                    <a:pt x="12" y="37"/>
                    <a:pt x="8" y="37"/>
                  </a:cubicBezTo>
                  <a:cubicBezTo>
                    <a:pt x="4" y="37"/>
                    <a:pt x="0" y="33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6" y="0"/>
                    <a:pt x="60" y="14"/>
                    <a:pt x="60" y="29"/>
                  </a:cubicBezTo>
                  <a:cubicBezTo>
                    <a:pt x="60" y="33"/>
                    <a:pt x="56" y="37"/>
                    <a:pt x="52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6515133" y="3800555"/>
            <a:ext cx="342357" cy="342358"/>
            <a:chOff x="5618163" y="3438525"/>
            <a:chExt cx="927099" cy="927101"/>
          </a:xfrm>
          <a:solidFill>
            <a:schemeClr val="tx1"/>
          </a:solidFill>
        </p:grpSpPr>
        <p:sp>
          <p:nvSpPr>
            <p:cNvPr id="225" name="Freeform 18"/>
            <p:cNvSpPr>
              <a:spLocks/>
            </p:cNvSpPr>
            <p:nvPr/>
          </p:nvSpPr>
          <p:spPr bwMode="auto">
            <a:xfrm>
              <a:off x="5618163" y="3770313"/>
              <a:ext cx="600075" cy="595313"/>
            </a:xfrm>
            <a:custGeom>
              <a:avLst/>
              <a:gdLst>
                <a:gd name="T0" fmla="*/ 7 w 143"/>
                <a:gd name="T1" fmla="*/ 142 h 142"/>
                <a:gd name="T2" fmla="*/ 3 w 143"/>
                <a:gd name="T3" fmla="*/ 140 h 142"/>
                <a:gd name="T4" fmla="*/ 3 w 143"/>
                <a:gd name="T5" fmla="*/ 132 h 142"/>
                <a:gd name="T6" fmla="*/ 132 w 143"/>
                <a:gd name="T7" fmla="*/ 2 h 142"/>
                <a:gd name="T8" fmla="*/ 141 w 143"/>
                <a:gd name="T9" fmla="*/ 2 h 142"/>
                <a:gd name="T10" fmla="*/ 141 w 143"/>
                <a:gd name="T11" fmla="*/ 11 h 142"/>
                <a:gd name="T12" fmla="*/ 11 w 143"/>
                <a:gd name="T13" fmla="*/ 140 h 142"/>
                <a:gd name="T14" fmla="*/ 7 w 143"/>
                <a:gd name="T15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142">
                  <a:moveTo>
                    <a:pt x="7" y="142"/>
                  </a:moveTo>
                  <a:cubicBezTo>
                    <a:pt x="5" y="142"/>
                    <a:pt x="4" y="141"/>
                    <a:pt x="3" y="140"/>
                  </a:cubicBezTo>
                  <a:cubicBezTo>
                    <a:pt x="0" y="138"/>
                    <a:pt x="0" y="134"/>
                    <a:pt x="3" y="13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5" y="0"/>
                    <a:pt x="138" y="0"/>
                    <a:pt x="141" y="2"/>
                  </a:cubicBezTo>
                  <a:cubicBezTo>
                    <a:pt x="143" y="5"/>
                    <a:pt x="143" y="8"/>
                    <a:pt x="141" y="11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0" y="141"/>
                    <a:pt x="9" y="142"/>
                    <a:pt x="7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19"/>
            <p:cNvSpPr>
              <a:spLocks noEditPoints="1"/>
            </p:cNvSpPr>
            <p:nvPr/>
          </p:nvSpPr>
          <p:spPr bwMode="auto">
            <a:xfrm>
              <a:off x="5991225" y="3438525"/>
              <a:ext cx="554037" cy="558800"/>
            </a:xfrm>
            <a:custGeom>
              <a:avLst/>
              <a:gdLst>
                <a:gd name="T0" fmla="*/ 66 w 132"/>
                <a:gd name="T1" fmla="*/ 133 h 133"/>
                <a:gd name="T2" fmla="*/ 65 w 132"/>
                <a:gd name="T3" fmla="*/ 133 h 133"/>
                <a:gd name="T4" fmla="*/ 60 w 132"/>
                <a:gd name="T5" fmla="*/ 128 h 133"/>
                <a:gd name="T6" fmla="*/ 53 w 132"/>
                <a:gd name="T7" fmla="*/ 80 h 133"/>
                <a:gd name="T8" fmla="*/ 5 w 132"/>
                <a:gd name="T9" fmla="*/ 73 h 133"/>
                <a:gd name="T10" fmla="*/ 0 w 132"/>
                <a:gd name="T11" fmla="*/ 68 h 133"/>
                <a:gd name="T12" fmla="*/ 4 w 132"/>
                <a:gd name="T13" fmla="*/ 61 h 133"/>
                <a:gd name="T14" fmla="*/ 47 w 132"/>
                <a:gd name="T15" fmla="*/ 43 h 133"/>
                <a:gd name="T16" fmla="*/ 40 w 132"/>
                <a:gd name="T17" fmla="*/ 8 h 133"/>
                <a:gd name="T18" fmla="*/ 43 w 132"/>
                <a:gd name="T19" fmla="*/ 2 h 133"/>
                <a:gd name="T20" fmla="*/ 50 w 132"/>
                <a:gd name="T21" fmla="*/ 3 h 133"/>
                <a:gd name="T22" fmla="*/ 75 w 132"/>
                <a:gd name="T23" fmla="*/ 28 h 133"/>
                <a:gd name="T24" fmla="*/ 116 w 132"/>
                <a:gd name="T25" fmla="*/ 10 h 133"/>
                <a:gd name="T26" fmla="*/ 122 w 132"/>
                <a:gd name="T27" fmla="*/ 11 h 133"/>
                <a:gd name="T28" fmla="*/ 123 w 132"/>
                <a:gd name="T29" fmla="*/ 17 h 133"/>
                <a:gd name="T30" fmla="*/ 105 w 132"/>
                <a:gd name="T31" fmla="*/ 58 h 133"/>
                <a:gd name="T32" fmla="*/ 130 w 132"/>
                <a:gd name="T33" fmla="*/ 82 h 133"/>
                <a:gd name="T34" fmla="*/ 132 w 132"/>
                <a:gd name="T35" fmla="*/ 87 h 133"/>
                <a:gd name="T36" fmla="*/ 126 w 132"/>
                <a:gd name="T37" fmla="*/ 93 h 133"/>
                <a:gd name="T38" fmla="*/ 126 w 132"/>
                <a:gd name="T39" fmla="*/ 93 h 133"/>
                <a:gd name="T40" fmla="*/ 125 w 132"/>
                <a:gd name="T41" fmla="*/ 93 h 133"/>
                <a:gd name="T42" fmla="*/ 90 w 132"/>
                <a:gd name="T43" fmla="*/ 89 h 133"/>
                <a:gd name="T44" fmla="*/ 71 w 132"/>
                <a:gd name="T45" fmla="*/ 129 h 133"/>
                <a:gd name="T46" fmla="*/ 66 w 132"/>
                <a:gd name="T47" fmla="*/ 133 h 133"/>
                <a:gd name="T48" fmla="*/ 28 w 132"/>
                <a:gd name="T49" fmla="*/ 64 h 133"/>
                <a:gd name="T50" fmla="*/ 59 w 132"/>
                <a:gd name="T51" fmla="*/ 69 h 133"/>
                <a:gd name="T52" fmla="*/ 64 w 132"/>
                <a:gd name="T53" fmla="*/ 74 h 133"/>
                <a:gd name="T54" fmla="*/ 69 w 132"/>
                <a:gd name="T55" fmla="*/ 106 h 133"/>
                <a:gd name="T56" fmla="*/ 81 w 132"/>
                <a:gd name="T57" fmla="*/ 81 h 133"/>
                <a:gd name="T58" fmla="*/ 87 w 132"/>
                <a:gd name="T59" fmla="*/ 77 h 133"/>
                <a:gd name="T60" fmla="*/ 110 w 132"/>
                <a:gd name="T61" fmla="*/ 79 h 133"/>
                <a:gd name="T62" fmla="*/ 94 w 132"/>
                <a:gd name="T63" fmla="*/ 63 h 133"/>
                <a:gd name="T64" fmla="*/ 93 w 132"/>
                <a:gd name="T65" fmla="*/ 57 h 133"/>
                <a:gd name="T66" fmla="*/ 106 w 132"/>
                <a:gd name="T67" fmla="*/ 27 h 133"/>
                <a:gd name="T68" fmla="*/ 76 w 132"/>
                <a:gd name="T69" fmla="*/ 40 h 133"/>
                <a:gd name="T70" fmla="*/ 70 w 132"/>
                <a:gd name="T71" fmla="*/ 39 h 133"/>
                <a:gd name="T72" fmla="*/ 56 w 132"/>
                <a:gd name="T73" fmla="*/ 25 h 133"/>
                <a:gd name="T74" fmla="*/ 60 w 132"/>
                <a:gd name="T75" fmla="*/ 46 h 133"/>
                <a:gd name="T76" fmla="*/ 56 w 132"/>
                <a:gd name="T77" fmla="*/ 53 h 133"/>
                <a:gd name="T78" fmla="*/ 28 w 132"/>
                <a:gd name="T79" fmla="*/ 6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66" y="133"/>
                    <a:pt x="65" y="133"/>
                    <a:pt x="65" y="133"/>
                  </a:cubicBezTo>
                  <a:cubicBezTo>
                    <a:pt x="63" y="133"/>
                    <a:pt x="60" y="131"/>
                    <a:pt x="60" y="128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73"/>
                    <a:pt x="0" y="70"/>
                    <a:pt x="0" y="68"/>
                  </a:cubicBezTo>
                  <a:cubicBezTo>
                    <a:pt x="0" y="65"/>
                    <a:pt x="1" y="62"/>
                    <a:pt x="4" y="61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1" y="3"/>
                    <a:pt x="43" y="2"/>
                  </a:cubicBezTo>
                  <a:cubicBezTo>
                    <a:pt x="46" y="0"/>
                    <a:pt x="48" y="1"/>
                    <a:pt x="50" y="3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8" y="9"/>
                    <a:pt x="120" y="9"/>
                    <a:pt x="122" y="11"/>
                  </a:cubicBezTo>
                  <a:cubicBezTo>
                    <a:pt x="124" y="13"/>
                    <a:pt x="124" y="15"/>
                    <a:pt x="123" y="17"/>
                  </a:cubicBezTo>
                  <a:cubicBezTo>
                    <a:pt x="105" y="58"/>
                    <a:pt x="105" y="58"/>
                    <a:pt x="105" y="58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1" y="83"/>
                    <a:pt x="132" y="85"/>
                    <a:pt x="132" y="87"/>
                  </a:cubicBezTo>
                  <a:cubicBezTo>
                    <a:pt x="132" y="90"/>
                    <a:pt x="129" y="93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3"/>
                    <a:pt x="126" y="93"/>
                    <a:pt x="125" y="93"/>
                  </a:cubicBezTo>
                  <a:cubicBezTo>
                    <a:pt x="90" y="89"/>
                    <a:pt x="90" y="89"/>
                    <a:pt x="90" y="8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32"/>
                    <a:pt x="68" y="133"/>
                    <a:pt x="66" y="133"/>
                  </a:cubicBezTo>
                  <a:close/>
                  <a:moveTo>
                    <a:pt x="28" y="64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62" y="69"/>
                    <a:pt x="64" y="72"/>
                    <a:pt x="64" y="74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78"/>
                    <a:pt x="84" y="77"/>
                    <a:pt x="87" y="77"/>
                  </a:cubicBezTo>
                  <a:cubicBezTo>
                    <a:pt x="110" y="79"/>
                    <a:pt x="110" y="79"/>
                    <a:pt x="110" y="79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2" y="61"/>
                    <a:pt x="92" y="59"/>
                    <a:pt x="93" y="5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4" y="41"/>
                    <a:pt x="72" y="41"/>
                    <a:pt x="70" y="3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9"/>
                    <a:pt x="59" y="51"/>
                    <a:pt x="56" y="53"/>
                  </a:cubicBezTo>
                  <a:lnTo>
                    <a:pt x="28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20"/>
            <p:cNvSpPr>
              <a:spLocks/>
            </p:cNvSpPr>
            <p:nvPr/>
          </p:nvSpPr>
          <p:spPr bwMode="auto">
            <a:xfrm>
              <a:off x="6164263" y="3724275"/>
              <a:ext cx="100012" cy="100013"/>
            </a:xfrm>
            <a:custGeom>
              <a:avLst/>
              <a:gdLst>
                <a:gd name="T0" fmla="*/ 6 w 24"/>
                <a:gd name="T1" fmla="*/ 24 h 24"/>
                <a:gd name="T2" fmla="*/ 2 w 24"/>
                <a:gd name="T3" fmla="*/ 22 h 24"/>
                <a:gd name="T4" fmla="*/ 2 w 24"/>
                <a:gd name="T5" fmla="*/ 13 h 24"/>
                <a:gd name="T6" fmla="*/ 13 w 24"/>
                <a:gd name="T7" fmla="*/ 3 h 24"/>
                <a:gd name="T8" fmla="*/ 21 w 24"/>
                <a:gd name="T9" fmla="*/ 3 h 24"/>
                <a:gd name="T10" fmla="*/ 21 w 24"/>
                <a:gd name="T11" fmla="*/ 11 h 24"/>
                <a:gd name="T12" fmla="*/ 11 w 24"/>
                <a:gd name="T13" fmla="*/ 22 h 24"/>
                <a:gd name="T14" fmla="*/ 6 w 24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4">
                  <a:moveTo>
                    <a:pt x="6" y="24"/>
                  </a:moveTo>
                  <a:cubicBezTo>
                    <a:pt x="5" y="24"/>
                    <a:pt x="3" y="23"/>
                    <a:pt x="2" y="22"/>
                  </a:cubicBezTo>
                  <a:cubicBezTo>
                    <a:pt x="0" y="19"/>
                    <a:pt x="0" y="16"/>
                    <a:pt x="2" y="1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0"/>
                    <a:pt x="19" y="0"/>
                    <a:pt x="21" y="3"/>
                  </a:cubicBezTo>
                  <a:cubicBezTo>
                    <a:pt x="24" y="5"/>
                    <a:pt x="24" y="9"/>
                    <a:pt x="21" y="1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3"/>
                    <a:pt x="8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6471758" y="4559518"/>
            <a:ext cx="429107" cy="429108"/>
            <a:chOff x="1827213" y="333375"/>
            <a:chExt cx="490537" cy="490538"/>
          </a:xfrm>
          <a:solidFill>
            <a:schemeClr val="tx1"/>
          </a:solidFill>
        </p:grpSpPr>
        <p:sp>
          <p:nvSpPr>
            <p:cNvPr id="229" name="Freeform 5"/>
            <p:cNvSpPr>
              <a:spLocks noEditPoints="1"/>
            </p:cNvSpPr>
            <p:nvPr/>
          </p:nvSpPr>
          <p:spPr bwMode="auto">
            <a:xfrm>
              <a:off x="1827213" y="333375"/>
              <a:ext cx="490537" cy="490538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70 w 128"/>
                <a:gd name="T11" fmla="*/ 120 h 128"/>
                <a:gd name="T12" fmla="*/ 70 w 128"/>
                <a:gd name="T13" fmla="*/ 107 h 128"/>
                <a:gd name="T14" fmla="*/ 67 w 128"/>
                <a:gd name="T15" fmla="*/ 107 h 128"/>
                <a:gd name="T16" fmla="*/ 67 w 128"/>
                <a:gd name="T17" fmla="*/ 94 h 128"/>
                <a:gd name="T18" fmla="*/ 64 w 128"/>
                <a:gd name="T19" fmla="*/ 95 h 128"/>
                <a:gd name="T20" fmla="*/ 62 w 128"/>
                <a:gd name="T21" fmla="*/ 94 h 128"/>
                <a:gd name="T22" fmla="*/ 62 w 128"/>
                <a:gd name="T23" fmla="*/ 107 h 128"/>
                <a:gd name="T24" fmla="*/ 59 w 128"/>
                <a:gd name="T25" fmla="*/ 107 h 128"/>
                <a:gd name="T26" fmla="*/ 59 w 128"/>
                <a:gd name="T27" fmla="*/ 120 h 128"/>
                <a:gd name="T28" fmla="*/ 8 w 128"/>
                <a:gd name="T29" fmla="*/ 70 h 128"/>
                <a:gd name="T30" fmla="*/ 22 w 128"/>
                <a:gd name="T31" fmla="*/ 70 h 128"/>
                <a:gd name="T32" fmla="*/ 22 w 128"/>
                <a:gd name="T33" fmla="*/ 66 h 128"/>
                <a:gd name="T34" fmla="*/ 34 w 128"/>
                <a:gd name="T35" fmla="*/ 66 h 128"/>
                <a:gd name="T36" fmla="*/ 34 w 128"/>
                <a:gd name="T37" fmla="*/ 64 h 128"/>
                <a:gd name="T38" fmla="*/ 34 w 128"/>
                <a:gd name="T39" fmla="*/ 62 h 128"/>
                <a:gd name="T40" fmla="*/ 22 w 128"/>
                <a:gd name="T41" fmla="*/ 62 h 128"/>
                <a:gd name="T42" fmla="*/ 22 w 128"/>
                <a:gd name="T43" fmla="*/ 58 h 128"/>
                <a:gd name="T44" fmla="*/ 8 w 128"/>
                <a:gd name="T45" fmla="*/ 58 h 128"/>
                <a:gd name="T46" fmla="*/ 59 w 128"/>
                <a:gd name="T47" fmla="*/ 8 h 128"/>
                <a:gd name="T48" fmla="*/ 59 w 128"/>
                <a:gd name="T49" fmla="*/ 22 h 128"/>
                <a:gd name="T50" fmla="*/ 62 w 128"/>
                <a:gd name="T51" fmla="*/ 21 h 128"/>
                <a:gd name="T52" fmla="*/ 62 w 128"/>
                <a:gd name="T53" fmla="*/ 34 h 128"/>
                <a:gd name="T54" fmla="*/ 64 w 128"/>
                <a:gd name="T55" fmla="*/ 34 h 128"/>
                <a:gd name="T56" fmla="*/ 67 w 128"/>
                <a:gd name="T57" fmla="*/ 34 h 128"/>
                <a:gd name="T58" fmla="*/ 67 w 128"/>
                <a:gd name="T59" fmla="*/ 21 h 128"/>
                <a:gd name="T60" fmla="*/ 70 w 128"/>
                <a:gd name="T61" fmla="*/ 22 h 128"/>
                <a:gd name="T62" fmla="*/ 70 w 128"/>
                <a:gd name="T63" fmla="*/ 8 h 128"/>
                <a:gd name="T64" fmla="*/ 121 w 128"/>
                <a:gd name="T65" fmla="*/ 58 h 128"/>
                <a:gd name="T66" fmla="*/ 107 w 128"/>
                <a:gd name="T67" fmla="*/ 58 h 128"/>
                <a:gd name="T68" fmla="*/ 107 w 128"/>
                <a:gd name="T69" fmla="*/ 62 h 128"/>
                <a:gd name="T70" fmla="*/ 95 w 128"/>
                <a:gd name="T71" fmla="*/ 62 h 128"/>
                <a:gd name="T72" fmla="*/ 95 w 128"/>
                <a:gd name="T73" fmla="*/ 64 h 128"/>
                <a:gd name="T74" fmla="*/ 95 w 128"/>
                <a:gd name="T75" fmla="*/ 66 h 128"/>
                <a:gd name="T76" fmla="*/ 107 w 128"/>
                <a:gd name="T77" fmla="*/ 66 h 128"/>
                <a:gd name="T78" fmla="*/ 107 w 128"/>
                <a:gd name="T79" fmla="*/ 70 h 128"/>
                <a:gd name="T80" fmla="*/ 121 w 128"/>
                <a:gd name="T81" fmla="*/ 70 h 128"/>
                <a:gd name="T82" fmla="*/ 70 w 128"/>
                <a:gd name="T83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100" y="128"/>
                    <a:pt x="128" y="99"/>
                    <a:pt x="128" y="64"/>
                  </a:cubicBezTo>
                  <a:cubicBezTo>
                    <a:pt x="128" y="29"/>
                    <a:pt x="100" y="0"/>
                    <a:pt x="64" y="0"/>
                  </a:cubicBezTo>
                  <a:close/>
                  <a:moveTo>
                    <a:pt x="70" y="120"/>
                  </a:moveTo>
                  <a:cubicBezTo>
                    <a:pt x="70" y="107"/>
                    <a:pt x="70" y="107"/>
                    <a:pt x="70" y="107"/>
                  </a:cubicBezTo>
                  <a:cubicBezTo>
                    <a:pt x="69" y="107"/>
                    <a:pt x="68" y="107"/>
                    <a:pt x="67" y="107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5" y="95"/>
                    <a:pt x="64" y="95"/>
                  </a:cubicBezTo>
                  <a:cubicBezTo>
                    <a:pt x="64" y="95"/>
                    <a:pt x="63" y="94"/>
                    <a:pt x="62" y="94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1" y="107"/>
                    <a:pt x="60" y="107"/>
                    <a:pt x="59" y="107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32" y="118"/>
                    <a:pt x="11" y="96"/>
                    <a:pt x="8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69"/>
                    <a:pt x="22" y="67"/>
                    <a:pt x="22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5"/>
                    <a:pt x="34" y="64"/>
                  </a:cubicBezTo>
                  <a:cubicBezTo>
                    <a:pt x="34" y="63"/>
                    <a:pt x="34" y="63"/>
                    <a:pt x="34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1"/>
                    <a:pt x="22" y="60"/>
                    <a:pt x="22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11" y="32"/>
                    <a:pt x="32" y="11"/>
                    <a:pt x="59" y="8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0" y="21"/>
                    <a:pt x="61" y="21"/>
                    <a:pt x="62" y="21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5" y="34"/>
                    <a:pt x="66" y="34"/>
                    <a:pt x="67" y="34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8" y="21"/>
                    <a:pt x="69" y="21"/>
                    <a:pt x="70" y="22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7" y="11"/>
                    <a:pt x="118" y="32"/>
                    <a:pt x="121" y="58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7" y="60"/>
                    <a:pt x="107" y="61"/>
                    <a:pt x="107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3"/>
                    <a:pt x="95" y="63"/>
                    <a:pt x="95" y="64"/>
                  </a:cubicBezTo>
                  <a:cubicBezTo>
                    <a:pt x="95" y="65"/>
                    <a:pt x="95" y="66"/>
                    <a:pt x="95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7"/>
                    <a:pt x="107" y="69"/>
                    <a:pt x="107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18" y="96"/>
                    <a:pt x="97" y="118"/>
                    <a:pt x="70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6"/>
            <p:cNvSpPr>
              <a:spLocks/>
            </p:cNvSpPr>
            <p:nvPr/>
          </p:nvSpPr>
          <p:spPr bwMode="auto">
            <a:xfrm>
              <a:off x="1981200" y="509588"/>
              <a:ext cx="187325" cy="169863"/>
            </a:xfrm>
            <a:custGeom>
              <a:avLst/>
              <a:gdLst>
                <a:gd name="T0" fmla="*/ 28 w 49"/>
                <a:gd name="T1" fmla="*/ 28 h 44"/>
                <a:gd name="T2" fmla="*/ 28 w 49"/>
                <a:gd name="T3" fmla="*/ 26 h 44"/>
                <a:gd name="T4" fmla="*/ 35 w 49"/>
                <a:gd name="T5" fmla="*/ 11 h 44"/>
                <a:gd name="T6" fmla="*/ 24 w 49"/>
                <a:gd name="T7" fmla="*/ 0 h 44"/>
                <a:gd name="T8" fmla="*/ 14 w 49"/>
                <a:gd name="T9" fmla="*/ 11 h 44"/>
                <a:gd name="T10" fmla="*/ 21 w 49"/>
                <a:gd name="T11" fmla="*/ 26 h 44"/>
                <a:gd name="T12" fmla="*/ 21 w 49"/>
                <a:gd name="T13" fmla="*/ 28 h 44"/>
                <a:gd name="T14" fmla="*/ 0 w 49"/>
                <a:gd name="T15" fmla="*/ 39 h 44"/>
                <a:gd name="T16" fmla="*/ 24 w 49"/>
                <a:gd name="T17" fmla="*/ 44 h 44"/>
                <a:gd name="T18" fmla="*/ 49 w 49"/>
                <a:gd name="T19" fmla="*/ 39 h 44"/>
                <a:gd name="T20" fmla="*/ 28 w 49"/>
                <a:gd name="T2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44">
                  <a:moveTo>
                    <a:pt x="28" y="28"/>
                  </a:moveTo>
                  <a:cubicBezTo>
                    <a:pt x="28" y="26"/>
                    <a:pt x="28" y="26"/>
                    <a:pt x="28" y="26"/>
                  </a:cubicBezTo>
                  <a:cubicBezTo>
                    <a:pt x="32" y="23"/>
                    <a:pt x="35" y="16"/>
                    <a:pt x="35" y="11"/>
                  </a:cubicBezTo>
                  <a:cubicBezTo>
                    <a:pt x="35" y="3"/>
                    <a:pt x="29" y="0"/>
                    <a:pt x="24" y="0"/>
                  </a:cubicBezTo>
                  <a:cubicBezTo>
                    <a:pt x="21" y="0"/>
                    <a:pt x="14" y="3"/>
                    <a:pt x="14" y="11"/>
                  </a:cubicBezTo>
                  <a:cubicBezTo>
                    <a:pt x="14" y="16"/>
                    <a:pt x="17" y="23"/>
                    <a:pt x="21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1" y="28"/>
                    <a:pt x="3" y="33"/>
                    <a:pt x="0" y="39"/>
                  </a:cubicBezTo>
                  <a:cubicBezTo>
                    <a:pt x="7" y="42"/>
                    <a:pt x="15" y="44"/>
                    <a:pt x="24" y="44"/>
                  </a:cubicBezTo>
                  <a:cubicBezTo>
                    <a:pt x="34" y="44"/>
                    <a:pt x="42" y="42"/>
                    <a:pt x="49" y="39"/>
                  </a:cubicBezTo>
                  <a:cubicBezTo>
                    <a:pt x="46" y="33"/>
                    <a:pt x="38" y="28"/>
                    <a:pt x="2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"/>
            <p:cNvSpPr>
              <a:spLocks/>
            </p:cNvSpPr>
            <p:nvPr/>
          </p:nvSpPr>
          <p:spPr bwMode="auto">
            <a:xfrm>
              <a:off x="2103438" y="506413"/>
              <a:ext cx="114300" cy="141288"/>
            </a:xfrm>
            <a:custGeom>
              <a:avLst/>
              <a:gdLst>
                <a:gd name="T0" fmla="*/ 13 w 30"/>
                <a:gd name="T1" fmla="*/ 23 h 37"/>
                <a:gd name="T2" fmla="*/ 13 w 30"/>
                <a:gd name="T3" fmla="*/ 22 h 37"/>
                <a:gd name="T4" fmla="*/ 19 w 30"/>
                <a:gd name="T5" fmla="*/ 9 h 37"/>
                <a:gd name="T6" fmla="*/ 10 w 30"/>
                <a:gd name="T7" fmla="*/ 0 h 37"/>
                <a:gd name="T8" fmla="*/ 3 w 30"/>
                <a:gd name="T9" fmla="*/ 4 h 37"/>
                <a:gd name="T10" fmla="*/ 6 w 30"/>
                <a:gd name="T11" fmla="*/ 12 h 37"/>
                <a:gd name="T12" fmla="*/ 4 w 30"/>
                <a:gd name="T13" fmla="*/ 19 h 37"/>
                <a:gd name="T14" fmla="*/ 7 w 30"/>
                <a:gd name="T15" fmla="*/ 22 h 37"/>
                <a:gd name="T16" fmla="*/ 7 w 30"/>
                <a:gd name="T17" fmla="*/ 23 h 37"/>
                <a:gd name="T18" fmla="*/ 2 w 30"/>
                <a:gd name="T19" fmla="*/ 24 h 37"/>
                <a:gd name="T20" fmla="*/ 0 w 30"/>
                <a:gd name="T21" fmla="*/ 27 h 37"/>
                <a:gd name="T22" fmla="*/ 17 w 30"/>
                <a:gd name="T23" fmla="*/ 37 h 37"/>
                <a:gd name="T24" fmla="*/ 30 w 30"/>
                <a:gd name="T25" fmla="*/ 33 h 37"/>
                <a:gd name="T26" fmla="*/ 13 w 30"/>
                <a:gd name="T27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7">
                  <a:moveTo>
                    <a:pt x="13" y="23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7" y="20"/>
                    <a:pt x="19" y="14"/>
                    <a:pt x="19" y="9"/>
                  </a:cubicBezTo>
                  <a:cubicBezTo>
                    <a:pt x="19" y="3"/>
                    <a:pt x="14" y="0"/>
                    <a:pt x="10" y="0"/>
                  </a:cubicBezTo>
                  <a:cubicBezTo>
                    <a:pt x="8" y="0"/>
                    <a:pt x="5" y="1"/>
                    <a:pt x="3" y="4"/>
                  </a:cubicBezTo>
                  <a:cubicBezTo>
                    <a:pt x="5" y="6"/>
                    <a:pt x="6" y="8"/>
                    <a:pt x="6" y="12"/>
                  </a:cubicBezTo>
                  <a:cubicBezTo>
                    <a:pt x="6" y="14"/>
                    <a:pt x="5" y="16"/>
                    <a:pt x="4" y="19"/>
                  </a:cubicBezTo>
                  <a:cubicBezTo>
                    <a:pt x="5" y="20"/>
                    <a:pt x="6" y="21"/>
                    <a:pt x="7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5" y="23"/>
                    <a:pt x="3" y="24"/>
                    <a:pt x="2" y="24"/>
                  </a:cubicBezTo>
                  <a:cubicBezTo>
                    <a:pt x="1" y="25"/>
                    <a:pt x="0" y="26"/>
                    <a:pt x="0" y="27"/>
                  </a:cubicBezTo>
                  <a:cubicBezTo>
                    <a:pt x="8" y="28"/>
                    <a:pt x="14" y="32"/>
                    <a:pt x="17" y="37"/>
                  </a:cubicBezTo>
                  <a:cubicBezTo>
                    <a:pt x="22" y="36"/>
                    <a:pt x="27" y="35"/>
                    <a:pt x="30" y="33"/>
                  </a:cubicBezTo>
                  <a:cubicBezTo>
                    <a:pt x="28" y="28"/>
                    <a:pt x="22" y="24"/>
                    <a:pt x="1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8"/>
            <p:cNvSpPr>
              <a:spLocks/>
            </p:cNvSpPr>
            <p:nvPr/>
          </p:nvSpPr>
          <p:spPr bwMode="auto">
            <a:xfrm>
              <a:off x="1931988" y="506413"/>
              <a:ext cx="114300" cy="141288"/>
            </a:xfrm>
            <a:custGeom>
              <a:avLst/>
              <a:gdLst>
                <a:gd name="T0" fmla="*/ 30 w 30"/>
                <a:gd name="T1" fmla="*/ 27 h 37"/>
                <a:gd name="T2" fmla="*/ 28 w 30"/>
                <a:gd name="T3" fmla="*/ 24 h 37"/>
                <a:gd name="T4" fmla="*/ 23 w 30"/>
                <a:gd name="T5" fmla="*/ 23 h 37"/>
                <a:gd name="T6" fmla="*/ 23 w 30"/>
                <a:gd name="T7" fmla="*/ 22 h 37"/>
                <a:gd name="T8" fmla="*/ 26 w 30"/>
                <a:gd name="T9" fmla="*/ 19 h 37"/>
                <a:gd name="T10" fmla="*/ 24 w 30"/>
                <a:gd name="T11" fmla="*/ 12 h 37"/>
                <a:gd name="T12" fmla="*/ 27 w 30"/>
                <a:gd name="T13" fmla="*/ 4 h 37"/>
                <a:gd name="T14" fmla="*/ 20 w 30"/>
                <a:gd name="T15" fmla="*/ 0 h 37"/>
                <a:gd name="T16" fmla="*/ 11 w 30"/>
                <a:gd name="T17" fmla="*/ 9 h 37"/>
                <a:gd name="T18" fmla="*/ 17 w 30"/>
                <a:gd name="T19" fmla="*/ 22 h 37"/>
                <a:gd name="T20" fmla="*/ 17 w 30"/>
                <a:gd name="T21" fmla="*/ 23 h 37"/>
                <a:gd name="T22" fmla="*/ 0 w 30"/>
                <a:gd name="T23" fmla="*/ 33 h 37"/>
                <a:gd name="T24" fmla="*/ 13 w 30"/>
                <a:gd name="T25" fmla="*/ 37 h 37"/>
                <a:gd name="T26" fmla="*/ 30 w 30"/>
                <a:gd name="T27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7">
                  <a:moveTo>
                    <a:pt x="30" y="27"/>
                  </a:moveTo>
                  <a:cubicBezTo>
                    <a:pt x="30" y="26"/>
                    <a:pt x="29" y="25"/>
                    <a:pt x="28" y="24"/>
                  </a:cubicBezTo>
                  <a:cubicBezTo>
                    <a:pt x="27" y="24"/>
                    <a:pt x="25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5" y="20"/>
                    <a:pt x="26" y="19"/>
                  </a:cubicBezTo>
                  <a:cubicBezTo>
                    <a:pt x="25" y="16"/>
                    <a:pt x="24" y="14"/>
                    <a:pt x="24" y="12"/>
                  </a:cubicBezTo>
                  <a:cubicBezTo>
                    <a:pt x="24" y="8"/>
                    <a:pt x="25" y="6"/>
                    <a:pt x="27" y="4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6" y="0"/>
                    <a:pt x="11" y="3"/>
                    <a:pt x="11" y="9"/>
                  </a:cubicBezTo>
                  <a:cubicBezTo>
                    <a:pt x="11" y="14"/>
                    <a:pt x="13" y="20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8" y="24"/>
                    <a:pt x="2" y="28"/>
                    <a:pt x="0" y="33"/>
                  </a:cubicBezTo>
                  <a:cubicBezTo>
                    <a:pt x="3" y="35"/>
                    <a:pt x="8" y="36"/>
                    <a:pt x="13" y="37"/>
                  </a:cubicBezTo>
                  <a:cubicBezTo>
                    <a:pt x="16" y="32"/>
                    <a:pt x="22" y="28"/>
                    <a:pt x="3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33" name="Group 232"/>
          <p:cNvGrpSpPr/>
          <p:nvPr/>
        </p:nvGrpSpPr>
        <p:grpSpPr>
          <a:xfrm>
            <a:off x="9658868" y="4564639"/>
            <a:ext cx="273208" cy="418866"/>
            <a:chOff x="5438775" y="339726"/>
            <a:chExt cx="550863" cy="844549"/>
          </a:xfrm>
          <a:solidFill>
            <a:schemeClr val="tx1"/>
          </a:solidFill>
        </p:grpSpPr>
        <p:sp>
          <p:nvSpPr>
            <p:cNvPr id="234" name="Freeform 5"/>
            <p:cNvSpPr>
              <a:spLocks/>
            </p:cNvSpPr>
            <p:nvPr/>
          </p:nvSpPr>
          <p:spPr bwMode="auto">
            <a:xfrm>
              <a:off x="5438775" y="339726"/>
              <a:ext cx="550863" cy="623887"/>
            </a:xfrm>
            <a:custGeom>
              <a:avLst/>
              <a:gdLst>
                <a:gd name="T0" fmla="*/ 72 w 144"/>
                <a:gd name="T1" fmla="*/ 0 h 164"/>
                <a:gd name="T2" fmla="*/ 0 w 144"/>
                <a:gd name="T3" fmla="*/ 71 h 164"/>
                <a:gd name="T4" fmla="*/ 13 w 144"/>
                <a:gd name="T5" fmla="*/ 112 h 164"/>
                <a:gd name="T6" fmla="*/ 19 w 144"/>
                <a:gd name="T7" fmla="*/ 125 h 164"/>
                <a:gd name="T8" fmla="*/ 25 w 144"/>
                <a:gd name="T9" fmla="*/ 137 h 164"/>
                <a:gd name="T10" fmla="*/ 33 w 144"/>
                <a:gd name="T11" fmla="*/ 163 h 164"/>
                <a:gd name="T12" fmla="*/ 33 w 144"/>
                <a:gd name="T13" fmla="*/ 164 h 164"/>
                <a:gd name="T14" fmla="*/ 47 w 144"/>
                <a:gd name="T15" fmla="*/ 164 h 164"/>
                <a:gd name="T16" fmla="*/ 46 w 144"/>
                <a:gd name="T17" fmla="*/ 159 h 164"/>
                <a:gd name="T18" fmla="*/ 37 w 144"/>
                <a:gd name="T19" fmla="*/ 133 h 164"/>
                <a:gd name="T20" fmla="*/ 31 w 144"/>
                <a:gd name="T21" fmla="*/ 119 h 164"/>
                <a:gd name="T22" fmla="*/ 25 w 144"/>
                <a:gd name="T23" fmla="*/ 106 h 164"/>
                <a:gd name="T24" fmla="*/ 25 w 144"/>
                <a:gd name="T25" fmla="*/ 106 h 164"/>
                <a:gd name="T26" fmla="*/ 14 w 144"/>
                <a:gd name="T27" fmla="*/ 71 h 164"/>
                <a:gd name="T28" fmla="*/ 72 w 144"/>
                <a:gd name="T29" fmla="*/ 13 h 164"/>
                <a:gd name="T30" fmla="*/ 131 w 144"/>
                <a:gd name="T31" fmla="*/ 71 h 164"/>
                <a:gd name="T32" fmla="*/ 120 w 144"/>
                <a:gd name="T33" fmla="*/ 107 h 164"/>
                <a:gd name="T34" fmla="*/ 113 w 144"/>
                <a:gd name="T35" fmla="*/ 119 h 164"/>
                <a:gd name="T36" fmla="*/ 107 w 144"/>
                <a:gd name="T37" fmla="*/ 133 h 164"/>
                <a:gd name="T38" fmla="*/ 99 w 144"/>
                <a:gd name="T39" fmla="*/ 159 h 164"/>
                <a:gd name="T40" fmla="*/ 97 w 144"/>
                <a:gd name="T41" fmla="*/ 164 h 164"/>
                <a:gd name="T42" fmla="*/ 111 w 144"/>
                <a:gd name="T43" fmla="*/ 164 h 164"/>
                <a:gd name="T44" fmla="*/ 112 w 144"/>
                <a:gd name="T45" fmla="*/ 163 h 164"/>
                <a:gd name="T46" fmla="*/ 120 w 144"/>
                <a:gd name="T47" fmla="*/ 137 h 164"/>
                <a:gd name="T48" fmla="*/ 125 w 144"/>
                <a:gd name="T49" fmla="*/ 125 h 164"/>
                <a:gd name="T50" fmla="*/ 131 w 144"/>
                <a:gd name="T51" fmla="*/ 113 h 164"/>
                <a:gd name="T52" fmla="*/ 144 w 144"/>
                <a:gd name="T53" fmla="*/ 71 h 164"/>
                <a:gd name="T54" fmla="*/ 72 w 144"/>
                <a:gd name="T5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4" h="164">
                  <a:moveTo>
                    <a:pt x="72" y="0"/>
                  </a:moveTo>
                  <a:cubicBezTo>
                    <a:pt x="33" y="0"/>
                    <a:pt x="0" y="32"/>
                    <a:pt x="0" y="71"/>
                  </a:cubicBezTo>
                  <a:cubicBezTo>
                    <a:pt x="0" y="87"/>
                    <a:pt x="7" y="101"/>
                    <a:pt x="13" y="112"/>
                  </a:cubicBezTo>
                  <a:cubicBezTo>
                    <a:pt x="13" y="113"/>
                    <a:pt x="17" y="121"/>
                    <a:pt x="19" y="125"/>
                  </a:cubicBezTo>
                  <a:cubicBezTo>
                    <a:pt x="21" y="129"/>
                    <a:pt x="23" y="133"/>
                    <a:pt x="25" y="137"/>
                  </a:cubicBezTo>
                  <a:cubicBezTo>
                    <a:pt x="28" y="145"/>
                    <a:pt x="30" y="154"/>
                    <a:pt x="33" y="163"/>
                  </a:cubicBezTo>
                  <a:cubicBezTo>
                    <a:pt x="33" y="163"/>
                    <a:pt x="33" y="164"/>
                    <a:pt x="33" y="164"/>
                  </a:cubicBezTo>
                  <a:cubicBezTo>
                    <a:pt x="47" y="164"/>
                    <a:pt x="47" y="164"/>
                    <a:pt x="47" y="164"/>
                  </a:cubicBezTo>
                  <a:cubicBezTo>
                    <a:pt x="47" y="163"/>
                    <a:pt x="46" y="161"/>
                    <a:pt x="46" y="159"/>
                  </a:cubicBezTo>
                  <a:cubicBezTo>
                    <a:pt x="43" y="150"/>
                    <a:pt x="40" y="141"/>
                    <a:pt x="37" y="133"/>
                  </a:cubicBezTo>
                  <a:cubicBezTo>
                    <a:pt x="35" y="128"/>
                    <a:pt x="33" y="123"/>
                    <a:pt x="31" y="119"/>
                  </a:cubicBezTo>
                  <a:cubicBezTo>
                    <a:pt x="29" y="115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18" y="93"/>
                    <a:pt x="14" y="83"/>
                    <a:pt x="14" y="71"/>
                  </a:cubicBezTo>
                  <a:cubicBezTo>
                    <a:pt x="14" y="39"/>
                    <a:pt x="40" y="13"/>
                    <a:pt x="72" y="13"/>
                  </a:cubicBezTo>
                  <a:cubicBezTo>
                    <a:pt x="104" y="13"/>
                    <a:pt x="131" y="39"/>
                    <a:pt x="131" y="71"/>
                  </a:cubicBezTo>
                  <a:cubicBezTo>
                    <a:pt x="131" y="84"/>
                    <a:pt x="126" y="94"/>
                    <a:pt x="120" y="107"/>
                  </a:cubicBezTo>
                  <a:cubicBezTo>
                    <a:pt x="119" y="107"/>
                    <a:pt x="115" y="115"/>
                    <a:pt x="113" y="119"/>
                  </a:cubicBezTo>
                  <a:cubicBezTo>
                    <a:pt x="111" y="123"/>
                    <a:pt x="109" y="127"/>
                    <a:pt x="107" y="133"/>
                  </a:cubicBezTo>
                  <a:cubicBezTo>
                    <a:pt x="104" y="141"/>
                    <a:pt x="101" y="150"/>
                    <a:pt x="99" y="159"/>
                  </a:cubicBezTo>
                  <a:cubicBezTo>
                    <a:pt x="98" y="161"/>
                    <a:pt x="98" y="163"/>
                    <a:pt x="97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3"/>
                    <a:pt x="112" y="163"/>
                  </a:cubicBezTo>
                  <a:cubicBezTo>
                    <a:pt x="114" y="154"/>
                    <a:pt x="117" y="146"/>
                    <a:pt x="120" y="137"/>
                  </a:cubicBezTo>
                  <a:cubicBezTo>
                    <a:pt x="122" y="133"/>
                    <a:pt x="123" y="129"/>
                    <a:pt x="125" y="125"/>
                  </a:cubicBezTo>
                  <a:cubicBezTo>
                    <a:pt x="127" y="121"/>
                    <a:pt x="131" y="113"/>
                    <a:pt x="131" y="113"/>
                  </a:cubicBezTo>
                  <a:cubicBezTo>
                    <a:pt x="139" y="99"/>
                    <a:pt x="144" y="86"/>
                    <a:pt x="144" y="71"/>
                  </a:cubicBezTo>
                  <a:cubicBezTo>
                    <a:pt x="144" y="32"/>
                    <a:pt x="112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6"/>
            <p:cNvSpPr>
              <a:spLocks/>
            </p:cNvSpPr>
            <p:nvPr/>
          </p:nvSpPr>
          <p:spPr bwMode="auto">
            <a:xfrm>
              <a:off x="5564188" y="1050925"/>
              <a:ext cx="298450" cy="133350"/>
            </a:xfrm>
            <a:custGeom>
              <a:avLst/>
              <a:gdLst>
                <a:gd name="T0" fmla="*/ 0 w 78"/>
                <a:gd name="T1" fmla="*/ 6 h 35"/>
                <a:gd name="T2" fmla="*/ 15 w 78"/>
                <a:gd name="T3" fmla="*/ 20 h 35"/>
                <a:gd name="T4" fmla="*/ 19 w 78"/>
                <a:gd name="T5" fmla="*/ 20 h 35"/>
                <a:gd name="T6" fmla="*/ 19 w 78"/>
                <a:gd name="T7" fmla="*/ 21 h 35"/>
                <a:gd name="T8" fmla="*/ 33 w 78"/>
                <a:gd name="T9" fmla="*/ 35 h 35"/>
                <a:gd name="T10" fmla="*/ 46 w 78"/>
                <a:gd name="T11" fmla="*/ 35 h 35"/>
                <a:gd name="T12" fmla="*/ 60 w 78"/>
                <a:gd name="T13" fmla="*/ 21 h 35"/>
                <a:gd name="T14" fmla="*/ 60 w 78"/>
                <a:gd name="T15" fmla="*/ 20 h 35"/>
                <a:gd name="T16" fmla="*/ 64 w 78"/>
                <a:gd name="T17" fmla="*/ 20 h 35"/>
                <a:gd name="T18" fmla="*/ 78 w 78"/>
                <a:gd name="T19" fmla="*/ 6 h 35"/>
                <a:gd name="T20" fmla="*/ 78 w 78"/>
                <a:gd name="T21" fmla="*/ 0 h 35"/>
                <a:gd name="T22" fmla="*/ 0 w 78"/>
                <a:gd name="T23" fmla="*/ 0 h 35"/>
                <a:gd name="T24" fmla="*/ 0 w 78"/>
                <a:gd name="T25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35">
                  <a:moveTo>
                    <a:pt x="0" y="6"/>
                  </a:moveTo>
                  <a:cubicBezTo>
                    <a:pt x="0" y="14"/>
                    <a:pt x="7" y="20"/>
                    <a:pt x="15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9"/>
                    <a:pt x="25" y="35"/>
                    <a:pt x="33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5"/>
                    <a:pt x="60" y="29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72" y="20"/>
                    <a:pt x="78" y="14"/>
                    <a:pt x="7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Rectangle 7"/>
            <p:cNvSpPr>
              <a:spLocks noChangeArrowheads="1"/>
            </p:cNvSpPr>
            <p:nvPr/>
          </p:nvSpPr>
          <p:spPr bwMode="auto">
            <a:xfrm>
              <a:off x="5564188" y="993775"/>
              <a:ext cx="298450" cy="301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8"/>
            <p:cNvSpPr>
              <a:spLocks/>
            </p:cNvSpPr>
            <p:nvPr/>
          </p:nvSpPr>
          <p:spPr bwMode="auto">
            <a:xfrm>
              <a:off x="5553075" y="658813"/>
              <a:ext cx="325438" cy="304800"/>
            </a:xfrm>
            <a:custGeom>
              <a:avLst/>
              <a:gdLst>
                <a:gd name="T0" fmla="*/ 57 w 85"/>
                <a:gd name="T1" fmla="*/ 80 h 80"/>
                <a:gd name="T2" fmla="*/ 83 w 85"/>
                <a:gd name="T3" fmla="*/ 9 h 80"/>
                <a:gd name="T4" fmla="*/ 85 w 85"/>
                <a:gd name="T5" fmla="*/ 3 h 80"/>
                <a:gd name="T6" fmla="*/ 80 w 85"/>
                <a:gd name="T7" fmla="*/ 0 h 80"/>
                <a:gd name="T8" fmla="*/ 80 w 85"/>
                <a:gd name="T9" fmla="*/ 0 h 80"/>
                <a:gd name="T10" fmla="*/ 71 w 85"/>
                <a:gd name="T11" fmla="*/ 8 h 80"/>
                <a:gd name="T12" fmla="*/ 67 w 85"/>
                <a:gd name="T13" fmla="*/ 12 h 80"/>
                <a:gd name="T14" fmla="*/ 64 w 85"/>
                <a:gd name="T15" fmla="*/ 8 h 80"/>
                <a:gd name="T16" fmla="*/ 55 w 85"/>
                <a:gd name="T17" fmla="*/ 0 h 80"/>
                <a:gd name="T18" fmla="*/ 46 w 85"/>
                <a:gd name="T19" fmla="*/ 8 h 80"/>
                <a:gd name="T20" fmla="*/ 42 w 85"/>
                <a:gd name="T21" fmla="*/ 12 h 80"/>
                <a:gd name="T22" fmla="*/ 39 w 85"/>
                <a:gd name="T23" fmla="*/ 8 h 80"/>
                <a:gd name="T24" fmla="*/ 30 w 85"/>
                <a:gd name="T25" fmla="*/ 0 h 80"/>
                <a:gd name="T26" fmla="*/ 21 w 85"/>
                <a:gd name="T27" fmla="*/ 8 h 80"/>
                <a:gd name="T28" fmla="*/ 17 w 85"/>
                <a:gd name="T29" fmla="*/ 12 h 80"/>
                <a:gd name="T30" fmla="*/ 14 w 85"/>
                <a:gd name="T31" fmla="*/ 8 h 80"/>
                <a:gd name="T32" fmla="*/ 5 w 85"/>
                <a:gd name="T33" fmla="*/ 0 h 80"/>
                <a:gd name="T34" fmla="*/ 4 w 85"/>
                <a:gd name="T35" fmla="*/ 0 h 80"/>
                <a:gd name="T36" fmla="*/ 0 w 85"/>
                <a:gd name="T37" fmla="*/ 3 h 80"/>
                <a:gd name="T38" fmla="*/ 2 w 85"/>
                <a:gd name="T39" fmla="*/ 10 h 80"/>
                <a:gd name="T40" fmla="*/ 29 w 85"/>
                <a:gd name="T41" fmla="*/ 80 h 80"/>
                <a:gd name="T42" fmla="*/ 35 w 85"/>
                <a:gd name="T43" fmla="*/ 80 h 80"/>
                <a:gd name="T44" fmla="*/ 10 w 85"/>
                <a:gd name="T45" fmla="*/ 13 h 80"/>
                <a:gd name="T46" fmla="*/ 17 w 85"/>
                <a:gd name="T47" fmla="*/ 18 h 80"/>
                <a:gd name="T48" fmla="*/ 26 w 85"/>
                <a:gd name="T49" fmla="*/ 11 h 80"/>
                <a:gd name="T50" fmla="*/ 30 w 85"/>
                <a:gd name="T51" fmla="*/ 6 h 80"/>
                <a:gd name="T52" fmla="*/ 33 w 85"/>
                <a:gd name="T53" fmla="*/ 11 h 80"/>
                <a:gd name="T54" fmla="*/ 42 w 85"/>
                <a:gd name="T55" fmla="*/ 18 h 80"/>
                <a:gd name="T56" fmla="*/ 51 w 85"/>
                <a:gd name="T57" fmla="*/ 11 h 80"/>
                <a:gd name="T58" fmla="*/ 55 w 85"/>
                <a:gd name="T59" fmla="*/ 6 h 80"/>
                <a:gd name="T60" fmla="*/ 58 w 85"/>
                <a:gd name="T61" fmla="*/ 11 h 80"/>
                <a:gd name="T62" fmla="*/ 67 w 85"/>
                <a:gd name="T63" fmla="*/ 18 h 80"/>
                <a:gd name="T64" fmla="*/ 75 w 85"/>
                <a:gd name="T65" fmla="*/ 13 h 80"/>
                <a:gd name="T66" fmla="*/ 50 w 85"/>
                <a:gd name="T67" fmla="*/ 80 h 80"/>
                <a:gd name="T68" fmla="*/ 57 w 85"/>
                <a:gd name="T6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80">
                  <a:moveTo>
                    <a:pt x="57" y="80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1"/>
                    <a:pt x="82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5" y="0"/>
                    <a:pt x="72" y="5"/>
                    <a:pt x="71" y="8"/>
                  </a:cubicBezTo>
                  <a:cubicBezTo>
                    <a:pt x="69" y="11"/>
                    <a:pt x="68" y="12"/>
                    <a:pt x="67" y="12"/>
                  </a:cubicBezTo>
                  <a:cubicBezTo>
                    <a:pt x="66" y="12"/>
                    <a:pt x="65" y="11"/>
                    <a:pt x="64" y="8"/>
                  </a:cubicBezTo>
                  <a:cubicBezTo>
                    <a:pt x="62" y="5"/>
                    <a:pt x="60" y="0"/>
                    <a:pt x="55" y="0"/>
                  </a:cubicBezTo>
                  <a:cubicBezTo>
                    <a:pt x="50" y="0"/>
                    <a:pt x="47" y="5"/>
                    <a:pt x="46" y="8"/>
                  </a:cubicBezTo>
                  <a:cubicBezTo>
                    <a:pt x="44" y="11"/>
                    <a:pt x="43" y="12"/>
                    <a:pt x="42" y="12"/>
                  </a:cubicBezTo>
                  <a:cubicBezTo>
                    <a:pt x="41" y="12"/>
                    <a:pt x="40" y="11"/>
                    <a:pt x="39" y="8"/>
                  </a:cubicBezTo>
                  <a:cubicBezTo>
                    <a:pt x="37" y="5"/>
                    <a:pt x="35" y="0"/>
                    <a:pt x="30" y="0"/>
                  </a:cubicBezTo>
                  <a:cubicBezTo>
                    <a:pt x="25" y="0"/>
                    <a:pt x="22" y="5"/>
                    <a:pt x="21" y="8"/>
                  </a:cubicBezTo>
                  <a:cubicBezTo>
                    <a:pt x="19" y="11"/>
                    <a:pt x="18" y="12"/>
                    <a:pt x="17" y="12"/>
                  </a:cubicBezTo>
                  <a:cubicBezTo>
                    <a:pt x="16" y="12"/>
                    <a:pt x="15" y="11"/>
                    <a:pt x="14" y="8"/>
                  </a:cubicBezTo>
                  <a:cubicBezTo>
                    <a:pt x="12" y="5"/>
                    <a:pt x="10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6"/>
                    <a:pt x="14" y="18"/>
                    <a:pt x="17" y="18"/>
                  </a:cubicBezTo>
                  <a:cubicBezTo>
                    <a:pt x="22" y="18"/>
                    <a:pt x="25" y="14"/>
                    <a:pt x="26" y="11"/>
                  </a:cubicBezTo>
                  <a:cubicBezTo>
                    <a:pt x="28" y="8"/>
                    <a:pt x="29" y="6"/>
                    <a:pt x="30" y="6"/>
                  </a:cubicBezTo>
                  <a:cubicBezTo>
                    <a:pt x="31" y="6"/>
                    <a:pt x="32" y="8"/>
                    <a:pt x="33" y="11"/>
                  </a:cubicBezTo>
                  <a:cubicBezTo>
                    <a:pt x="35" y="14"/>
                    <a:pt x="37" y="18"/>
                    <a:pt x="42" y="18"/>
                  </a:cubicBezTo>
                  <a:cubicBezTo>
                    <a:pt x="47" y="18"/>
                    <a:pt x="49" y="14"/>
                    <a:pt x="51" y="11"/>
                  </a:cubicBezTo>
                  <a:cubicBezTo>
                    <a:pt x="53" y="8"/>
                    <a:pt x="53" y="6"/>
                    <a:pt x="55" y="6"/>
                  </a:cubicBezTo>
                  <a:cubicBezTo>
                    <a:pt x="56" y="6"/>
                    <a:pt x="57" y="8"/>
                    <a:pt x="58" y="11"/>
                  </a:cubicBezTo>
                  <a:cubicBezTo>
                    <a:pt x="60" y="14"/>
                    <a:pt x="62" y="18"/>
                    <a:pt x="67" y="18"/>
                  </a:cubicBezTo>
                  <a:cubicBezTo>
                    <a:pt x="71" y="18"/>
                    <a:pt x="73" y="15"/>
                    <a:pt x="75" y="13"/>
                  </a:cubicBezTo>
                  <a:cubicBezTo>
                    <a:pt x="50" y="80"/>
                    <a:pt x="50" y="80"/>
                    <a:pt x="50" y="80"/>
                  </a:cubicBezTo>
                  <a:lnTo>
                    <a:pt x="57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2358722" y="5323313"/>
            <a:ext cx="397962" cy="510756"/>
            <a:chOff x="3175" y="3175"/>
            <a:chExt cx="1389063" cy="1782763"/>
          </a:xfrm>
          <a:solidFill>
            <a:schemeClr val="tx1"/>
          </a:solidFill>
        </p:grpSpPr>
        <p:sp>
          <p:nvSpPr>
            <p:cNvPr id="239" name="Freeform 5"/>
            <p:cNvSpPr>
              <a:spLocks noEditPoints="1"/>
            </p:cNvSpPr>
            <p:nvPr/>
          </p:nvSpPr>
          <p:spPr bwMode="auto">
            <a:xfrm>
              <a:off x="150813" y="276225"/>
              <a:ext cx="1241425" cy="1181100"/>
            </a:xfrm>
            <a:custGeom>
              <a:avLst/>
              <a:gdLst>
                <a:gd name="T0" fmla="*/ 284 w 328"/>
                <a:gd name="T1" fmla="*/ 106 h 313"/>
                <a:gd name="T2" fmla="*/ 184 w 328"/>
                <a:gd name="T3" fmla="*/ 44 h 313"/>
                <a:gd name="T4" fmla="*/ 178 w 328"/>
                <a:gd name="T5" fmla="*/ 44 h 313"/>
                <a:gd name="T6" fmla="*/ 109 w 328"/>
                <a:gd name="T7" fmla="*/ 0 h 313"/>
                <a:gd name="T8" fmla="*/ 33 w 328"/>
                <a:gd name="T9" fmla="*/ 76 h 313"/>
                <a:gd name="T10" fmla="*/ 36 w 328"/>
                <a:gd name="T11" fmla="*/ 97 h 313"/>
                <a:gd name="T12" fmla="*/ 0 w 328"/>
                <a:gd name="T13" fmla="*/ 171 h 313"/>
                <a:gd name="T14" fmla="*/ 77 w 328"/>
                <a:gd name="T15" fmla="*/ 261 h 313"/>
                <a:gd name="T16" fmla="*/ 77 w 328"/>
                <a:gd name="T17" fmla="*/ 265 h 313"/>
                <a:gd name="T18" fmla="*/ 93 w 328"/>
                <a:gd name="T19" fmla="*/ 281 h 313"/>
                <a:gd name="T20" fmla="*/ 109 w 328"/>
                <a:gd name="T21" fmla="*/ 265 h 313"/>
                <a:gd name="T22" fmla="*/ 109 w 328"/>
                <a:gd name="T23" fmla="*/ 261 h 313"/>
                <a:gd name="T24" fmla="*/ 130 w 328"/>
                <a:gd name="T25" fmla="*/ 254 h 313"/>
                <a:gd name="T26" fmla="*/ 149 w 328"/>
                <a:gd name="T27" fmla="*/ 262 h 313"/>
                <a:gd name="T28" fmla="*/ 149 w 328"/>
                <a:gd name="T29" fmla="*/ 265 h 313"/>
                <a:gd name="T30" fmla="*/ 149 w 328"/>
                <a:gd name="T31" fmla="*/ 297 h 313"/>
                <a:gd name="T32" fmla="*/ 165 w 328"/>
                <a:gd name="T33" fmla="*/ 313 h 313"/>
                <a:gd name="T34" fmla="*/ 181 w 328"/>
                <a:gd name="T35" fmla="*/ 297 h 313"/>
                <a:gd name="T36" fmla="*/ 181 w 328"/>
                <a:gd name="T37" fmla="*/ 268 h 313"/>
                <a:gd name="T38" fmla="*/ 184 w 328"/>
                <a:gd name="T39" fmla="*/ 268 h 313"/>
                <a:gd name="T40" fmla="*/ 221 w 328"/>
                <a:gd name="T41" fmla="*/ 262 h 313"/>
                <a:gd name="T42" fmla="*/ 221 w 328"/>
                <a:gd name="T43" fmla="*/ 265 h 313"/>
                <a:gd name="T44" fmla="*/ 237 w 328"/>
                <a:gd name="T45" fmla="*/ 281 h 313"/>
                <a:gd name="T46" fmla="*/ 253 w 328"/>
                <a:gd name="T47" fmla="*/ 265 h 313"/>
                <a:gd name="T48" fmla="*/ 253 w 328"/>
                <a:gd name="T49" fmla="*/ 244 h 313"/>
                <a:gd name="T50" fmla="*/ 253 w 328"/>
                <a:gd name="T51" fmla="*/ 244 h 313"/>
                <a:gd name="T52" fmla="*/ 256 w 328"/>
                <a:gd name="T53" fmla="*/ 244 h 313"/>
                <a:gd name="T54" fmla="*/ 328 w 328"/>
                <a:gd name="T55" fmla="*/ 172 h 313"/>
                <a:gd name="T56" fmla="*/ 284 w 328"/>
                <a:gd name="T57" fmla="*/ 106 h 313"/>
                <a:gd name="T58" fmla="*/ 256 w 328"/>
                <a:gd name="T59" fmla="*/ 212 h 313"/>
                <a:gd name="T60" fmla="*/ 250 w 328"/>
                <a:gd name="T61" fmla="*/ 211 h 313"/>
                <a:gd name="T62" fmla="*/ 243 w 328"/>
                <a:gd name="T63" fmla="*/ 211 h 313"/>
                <a:gd name="T64" fmla="*/ 238 w 328"/>
                <a:gd name="T65" fmla="*/ 215 h 313"/>
                <a:gd name="T66" fmla="*/ 184 w 328"/>
                <a:gd name="T67" fmla="*/ 236 h 313"/>
                <a:gd name="T68" fmla="*/ 140 w 328"/>
                <a:gd name="T69" fmla="*/ 222 h 313"/>
                <a:gd name="T70" fmla="*/ 131 w 328"/>
                <a:gd name="T71" fmla="*/ 217 h 313"/>
                <a:gd name="T72" fmla="*/ 122 w 328"/>
                <a:gd name="T73" fmla="*/ 222 h 313"/>
                <a:gd name="T74" fmla="*/ 92 w 328"/>
                <a:gd name="T75" fmla="*/ 231 h 313"/>
                <a:gd name="T76" fmla="*/ 32 w 328"/>
                <a:gd name="T77" fmla="*/ 171 h 313"/>
                <a:gd name="T78" fmla="*/ 92 w 328"/>
                <a:gd name="T79" fmla="*/ 111 h 313"/>
                <a:gd name="T80" fmla="*/ 105 w 328"/>
                <a:gd name="T81" fmla="*/ 112 h 313"/>
                <a:gd name="T82" fmla="*/ 115 w 328"/>
                <a:gd name="T83" fmla="*/ 114 h 313"/>
                <a:gd name="T84" fmla="*/ 121 w 328"/>
                <a:gd name="T85" fmla="*/ 106 h 313"/>
                <a:gd name="T86" fmla="*/ 184 w 328"/>
                <a:gd name="T87" fmla="*/ 76 h 313"/>
                <a:gd name="T88" fmla="*/ 258 w 328"/>
                <a:gd name="T89" fmla="*/ 125 h 313"/>
                <a:gd name="T90" fmla="*/ 261 w 328"/>
                <a:gd name="T91" fmla="*/ 131 h 313"/>
                <a:gd name="T92" fmla="*/ 268 w 328"/>
                <a:gd name="T93" fmla="*/ 134 h 313"/>
                <a:gd name="T94" fmla="*/ 296 w 328"/>
                <a:gd name="T95" fmla="*/ 172 h 313"/>
                <a:gd name="T96" fmla="*/ 256 w 328"/>
                <a:gd name="T97" fmla="*/ 21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8" h="313">
                  <a:moveTo>
                    <a:pt x="284" y="106"/>
                  </a:moveTo>
                  <a:cubicBezTo>
                    <a:pt x="265" y="68"/>
                    <a:pt x="227" y="44"/>
                    <a:pt x="184" y="44"/>
                  </a:cubicBezTo>
                  <a:cubicBezTo>
                    <a:pt x="182" y="44"/>
                    <a:pt x="180" y="44"/>
                    <a:pt x="178" y="44"/>
                  </a:cubicBezTo>
                  <a:cubicBezTo>
                    <a:pt x="166" y="18"/>
                    <a:pt x="139" y="0"/>
                    <a:pt x="109" y="0"/>
                  </a:cubicBezTo>
                  <a:cubicBezTo>
                    <a:pt x="67" y="0"/>
                    <a:pt x="33" y="34"/>
                    <a:pt x="33" y="76"/>
                  </a:cubicBezTo>
                  <a:cubicBezTo>
                    <a:pt x="33" y="83"/>
                    <a:pt x="34" y="91"/>
                    <a:pt x="36" y="97"/>
                  </a:cubicBezTo>
                  <a:cubicBezTo>
                    <a:pt x="14" y="114"/>
                    <a:pt x="0" y="141"/>
                    <a:pt x="0" y="171"/>
                  </a:cubicBezTo>
                  <a:cubicBezTo>
                    <a:pt x="0" y="216"/>
                    <a:pt x="33" y="254"/>
                    <a:pt x="77" y="261"/>
                  </a:cubicBezTo>
                  <a:cubicBezTo>
                    <a:pt x="77" y="265"/>
                    <a:pt x="77" y="265"/>
                    <a:pt x="77" y="265"/>
                  </a:cubicBezTo>
                  <a:cubicBezTo>
                    <a:pt x="77" y="274"/>
                    <a:pt x="84" y="281"/>
                    <a:pt x="93" y="281"/>
                  </a:cubicBezTo>
                  <a:cubicBezTo>
                    <a:pt x="102" y="281"/>
                    <a:pt x="109" y="274"/>
                    <a:pt x="109" y="265"/>
                  </a:cubicBezTo>
                  <a:cubicBezTo>
                    <a:pt x="109" y="261"/>
                    <a:pt x="109" y="261"/>
                    <a:pt x="109" y="261"/>
                  </a:cubicBezTo>
                  <a:cubicBezTo>
                    <a:pt x="116" y="259"/>
                    <a:pt x="123" y="257"/>
                    <a:pt x="130" y="254"/>
                  </a:cubicBezTo>
                  <a:cubicBezTo>
                    <a:pt x="136" y="257"/>
                    <a:pt x="143" y="260"/>
                    <a:pt x="149" y="262"/>
                  </a:cubicBezTo>
                  <a:cubicBezTo>
                    <a:pt x="149" y="263"/>
                    <a:pt x="149" y="264"/>
                    <a:pt x="149" y="26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49" y="306"/>
                    <a:pt x="156" y="313"/>
                    <a:pt x="165" y="313"/>
                  </a:cubicBezTo>
                  <a:cubicBezTo>
                    <a:pt x="174" y="313"/>
                    <a:pt x="181" y="306"/>
                    <a:pt x="181" y="297"/>
                  </a:cubicBezTo>
                  <a:cubicBezTo>
                    <a:pt x="181" y="268"/>
                    <a:pt x="181" y="268"/>
                    <a:pt x="181" y="268"/>
                  </a:cubicBezTo>
                  <a:cubicBezTo>
                    <a:pt x="182" y="268"/>
                    <a:pt x="183" y="268"/>
                    <a:pt x="184" y="268"/>
                  </a:cubicBezTo>
                  <a:cubicBezTo>
                    <a:pt x="197" y="268"/>
                    <a:pt x="209" y="266"/>
                    <a:pt x="221" y="262"/>
                  </a:cubicBezTo>
                  <a:cubicBezTo>
                    <a:pt x="221" y="265"/>
                    <a:pt x="221" y="265"/>
                    <a:pt x="221" y="265"/>
                  </a:cubicBezTo>
                  <a:cubicBezTo>
                    <a:pt x="221" y="274"/>
                    <a:pt x="228" y="281"/>
                    <a:pt x="237" y="281"/>
                  </a:cubicBezTo>
                  <a:cubicBezTo>
                    <a:pt x="246" y="281"/>
                    <a:pt x="253" y="274"/>
                    <a:pt x="253" y="265"/>
                  </a:cubicBezTo>
                  <a:cubicBezTo>
                    <a:pt x="253" y="244"/>
                    <a:pt x="253" y="244"/>
                    <a:pt x="253" y="244"/>
                  </a:cubicBezTo>
                  <a:cubicBezTo>
                    <a:pt x="253" y="244"/>
                    <a:pt x="253" y="244"/>
                    <a:pt x="253" y="244"/>
                  </a:cubicBezTo>
                  <a:cubicBezTo>
                    <a:pt x="254" y="244"/>
                    <a:pt x="255" y="244"/>
                    <a:pt x="256" y="244"/>
                  </a:cubicBezTo>
                  <a:cubicBezTo>
                    <a:pt x="295" y="244"/>
                    <a:pt x="328" y="212"/>
                    <a:pt x="328" y="172"/>
                  </a:cubicBezTo>
                  <a:cubicBezTo>
                    <a:pt x="328" y="143"/>
                    <a:pt x="311" y="117"/>
                    <a:pt x="284" y="106"/>
                  </a:cubicBezTo>
                  <a:close/>
                  <a:moveTo>
                    <a:pt x="256" y="212"/>
                  </a:moveTo>
                  <a:cubicBezTo>
                    <a:pt x="254" y="212"/>
                    <a:pt x="253" y="212"/>
                    <a:pt x="250" y="211"/>
                  </a:cubicBezTo>
                  <a:cubicBezTo>
                    <a:pt x="243" y="211"/>
                    <a:pt x="243" y="211"/>
                    <a:pt x="243" y="211"/>
                  </a:cubicBezTo>
                  <a:cubicBezTo>
                    <a:pt x="238" y="215"/>
                    <a:pt x="238" y="215"/>
                    <a:pt x="238" y="215"/>
                  </a:cubicBezTo>
                  <a:cubicBezTo>
                    <a:pt x="223" y="229"/>
                    <a:pt x="204" y="236"/>
                    <a:pt x="184" y="236"/>
                  </a:cubicBezTo>
                  <a:cubicBezTo>
                    <a:pt x="168" y="236"/>
                    <a:pt x="153" y="231"/>
                    <a:pt x="140" y="222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22" y="222"/>
                    <a:pt x="122" y="222"/>
                    <a:pt x="122" y="222"/>
                  </a:cubicBezTo>
                  <a:cubicBezTo>
                    <a:pt x="113" y="228"/>
                    <a:pt x="102" y="231"/>
                    <a:pt x="92" y="231"/>
                  </a:cubicBezTo>
                  <a:cubicBezTo>
                    <a:pt x="59" y="231"/>
                    <a:pt x="32" y="204"/>
                    <a:pt x="32" y="171"/>
                  </a:cubicBezTo>
                  <a:cubicBezTo>
                    <a:pt x="32" y="137"/>
                    <a:pt x="59" y="111"/>
                    <a:pt x="92" y="111"/>
                  </a:cubicBezTo>
                  <a:cubicBezTo>
                    <a:pt x="96" y="111"/>
                    <a:pt x="101" y="111"/>
                    <a:pt x="105" y="112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36" y="87"/>
                    <a:pt x="159" y="76"/>
                    <a:pt x="184" y="76"/>
                  </a:cubicBezTo>
                  <a:cubicBezTo>
                    <a:pt x="216" y="76"/>
                    <a:pt x="245" y="95"/>
                    <a:pt x="258" y="125"/>
                  </a:cubicBezTo>
                  <a:cubicBezTo>
                    <a:pt x="261" y="131"/>
                    <a:pt x="261" y="131"/>
                    <a:pt x="261" y="131"/>
                  </a:cubicBezTo>
                  <a:cubicBezTo>
                    <a:pt x="268" y="134"/>
                    <a:pt x="268" y="134"/>
                    <a:pt x="268" y="134"/>
                  </a:cubicBezTo>
                  <a:cubicBezTo>
                    <a:pt x="285" y="139"/>
                    <a:pt x="296" y="154"/>
                    <a:pt x="296" y="172"/>
                  </a:cubicBezTo>
                  <a:cubicBezTo>
                    <a:pt x="296" y="194"/>
                    <a:pt x="278" y="212"/>
                    <a:pt x="256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6"/>
            <p:cNvSpPr>
              <a:spLocks/>
            </p:cNvSpPr>
            <p:nvPr/>
          </p:nvSpPr>
          <p:spPr bwMode="auto">
            <a:xfrm>
              <a:off x="503238" y="3175"/>
              <a:ext cx="120650" cy="180975"/>
            </a:xfrm>
            <a:custGeom>
              <a:avLst/>
              <a:gdLst>
                <a:gd name="T0" fmla="*/ 16 w 32"/>
                <a:gd name="T1" fmla="*/ 48 h 48"/>
                <a:gd name="T2" fmla="*/ 16 w 32"/>
                <a:gd name="T3" fmla="*/ 48 h 48"/>
                <a:gd name="T4" fmla="*/ 16 w 32"/>
                <a:gd name="T5" fmla="*/ 48 h 48"/>
                <a:gd name="T6" fmla="*/ 16 w 32"/>
                <a:gd name="T7" fmla="*/ 48 h 48"/>
                <a:gd name="T8" fmla="*/ 16 w 32"/>
                <a:gd name="T9" fmla="*/ 48 h 48"/>
                <a:gd name="T10" fmla="*/ 32 w 32"/>
                <a:gd name="T11" fmla="*/ 32 h 48"/>
                <a:gd name="T12" fmla="*/ 16 w 32"/>
                <a:gd name="T13" fmla="*/ 0 h 48"/>
                <a:gd name="T14" fmla="*/ 16 w 32"/>
                <a:gd name="T15" fmla="*/ 0 h 48"/>
                <a:gd name="T16" fmla="*/ 16 w 32"/>
                <a:gd name="T17" fmla="*/ 0 h 48"/>
                <a:gd name="T18" fmla="*/ 16 w 32"/>
                <a:gd name="T19" fmla="*/ 0 h 48"/>
                <a:gd name="T20" fmla="*/ 16 w 32"/>
                <a:gd name="T21" fmla="*/ 0 h 48"/>
                <a:gd name="T22" fmla="*/ 0 w 32"/>
                <a:gd name="T23" fmla="*/ 32 h 48"/>
                <a:gd name="T24" fmla="*/ 16 w 32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32" y="43"/>
                    <a:pt x="32" y="32"/>
                  </a:cubicBezTo>
                  <a:cubicBezTo>
                    <a:pt x="32" y="15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43"/>
                    <a:pt x="9" y="48"/>
                    <a:pt x="1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"/>
            <p:cNvSpPr>
              <a:spLocks/>
            </p:cNvSpPr>
            <p:nvPr/>
          </p:nvSpPr>
          <p:spPr bwMode="auto">
            <a:xfrm>
              <a:off x="3175" y="501650"/>
              <a:ext cx="182563" cy="120650"/>
            </a:xfrm>
            <a:custGeom>
              <a:avLst/>
              <a:gdLst>
                <a:gd name="T0" fmla="*/ 48 w 48"/>
                <a:gd name="T1" fmla="*/ 16 h 32"/>
                <a:gd name="T2" fmla="*/ 48 w 48"/>
                <a:gd name="T3" fmla="*/ 16 h 32"/>
                <a:gd name="T4" fmla="*/ 48 w 48"/>
                <a:gd name="T5" fmla="*/ 16 h 32"/>
                <a:gd name="T6" fmla="*/ 48 w 48"/>
                <a:gd name="T7" fmla="*/ 16 h 32"/>
                <a:gd name="T8" fmla="*/ 48 w 48"/>
                <a:gd name="T9" fmla="*/ 16 h 32"/>
                <a:gd name="T10" fmla="*/ 32 w 48"/>
                <a:gd name="T11" fmla="*/ 0 h 32"/>
                <a:gd name="T12" fmla="*/ 0 w 48"/>
                <a:gd name="T13" fmla="*/ 16 h 32"/>
                <a:gd name="T14" fmla="*/ 0 w 48"/>
                <a:gd name="T15" fmla="*/ 16 h 32"/>
                <a:gd name="T16" fmla="*/ 0 w 48"/>
                <a:gd name="T17" fmla="*/ 16 h 32"/>
                <a:gd name="T18" fmla="*/ 0 w 48"/>
                <a:gd name="T19" fmla="*/ 16 h 32"/>
                <a:gd name="T20" fmla="*/ 0 w 48"/>
                <a:gd name="T21" fmla="*/ 16 h 32"/>
                <a:gd name="T22" fmla="*/ 32 w 48"/>
                <a:gd name="T23" fmla="*/ 32 h 32"/>
                <a:gd name="T24" fmla="*/ 48 w 48"/>
                <a:gd name="T2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48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9"/>
                    <a:pt x="43" y="0"/>
                    <a:pt x="32" y="0"/>
                  </a:cubicBezTo>
                  <a:cubicBezTo>
                    <a:pt x="15" y="0"/>
                    <a:pt x="0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5" y="32"/>
                    <a:pt x="32" y="32"/>
                  </a:cubicBezTo>
                  <a:cubicBezTo>
                    <a:pt x="43" y="32"/>
                    <a:pt x="48" y="23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8"/>
            <p:cNvSpPr>
              <a:spLocks/>
            </p:cNvSpPr>
            <p:nvPr/>
          </p:nvSpPr>
          <p:spPr bwMode="auto">
            <a:xfrm>
              <a:off x="798513" y="161925"/>
              <a:ext cx="161925" cy="161925"/>
            </a:xfrm>
            <a:custGeom>
              <a:avLst/>
              <a:gdLst>
                <a:gd name="T0" fmla="*/ 9 w 43"/>
                <a:gd name="T1" fmla="*/ 35 h 43"/>
                <a:gd name="T2" fmla="*/ 9 w 43"/>
                <a:gd name="T3" fmla="*/ 35 h 43"/>
                <a:gd name="T4" fmla="*/ 9 w 43"/>
                <a:gd name="T5" fmla="*/ 35 h 43"/>
                <a:gd name="T6" fmla="*/ 9 w 43"/>
                <a:gd name="T7" fmla="*/ 35 h 43"/>
                <a:gd name="T8" fmla="*/ 31 w 43"/>
                <a:gd name="T9" fmla="*/ 35 h 43"/>
                <a:gd name="T10" fmla="*/ 42 w 43"/>
                <a:gd name="T11" fmla="*/ 1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9 w 43"/>
                <a:gd name="T21" fmla="*/ 12 h 43"/>
                <a:gd name="T22" fmla="*/ 8 w 43"/>
                <a:gd name="T23" fmla="*/ 35 h 43"/>
                <a:gd name="T24" fmla="*/ 9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9" y="35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40"/>
                    <a:pt x="23" y="43"/>
                    <a:pt x="31" y="35"/>
                  </a:cubicBezTo>
                  <a:cubicBezTo>
                    <a:pt x="43" y="23"/>
                    <a:pt x="43" y="3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21" y="0"/>
                    <a:pt x="9" y="12"/>
                  </a:cubicBezTo>
                  <a:cubicBezTo>
                    <a:pt x="0" y="21"/>
                    <a:pt x="4" y="30"/>
                    <a:pt x="8" y="35"/>
                  </a:cubicBezTo>
                  <a:cubicBezTo>
                    <a:pt x="8" y="35"/>
                    <a:pt x="9" y="35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9"/>
            <p:cNvSpPr>
              <a:spLocks/>
            </p:cNvSpPr>
            <p:nvPr/>
          </p:nvSpPr>
          <p:spPr bwMode="auto">
            <a:xfrm>
              <a:off x="161925" y="161925"/>
              <a:ext cx="163513" cy="161925"/>
            </a:xfrm>
            <a:custGeom>
              <a:avLst/>
              <a:gdLst>
                <a:gd name="T0" fmla="*/ 35 w 43"/>
                <a:gd name="T1" fmla="*/ 35 h 43"/>
                <a:gd name="T2" fmla="*/ 35 w 43"/>
                <a:gd name="T3" fmla="*/ 35 h 43"/>
                <a:gd name="T4" fmla="*/ 35 w 43"/>
                <a:gd name="T5" fmla="*/ 35 h 43"/>
                <a:gd name="T6" fmla="*/ 35 w 43"/>
                <a:gd name="T7" fmla="*/ 35 h 43"/>
                <a:gd name="T8" fmla="*/ 35 w 43"/>
                <a:gd name="T9" fmla="*/ 35 h 43"/>
                <a:gd name="T10" fmla="*/ 35 w 43"/>
                <a:gd name="T11" fmla="*/ 12 h 43"/>
                <a:gd name="T12" fmla="*/ 1 w 43"/>
                <a:gd name="T13" fmla="*/ 1 h 43"/>
                <a:gd name="T14" fmla="*/ 1 w 43"/>
                <a:gd name="T15" fmla="*/ 1 h 43"/>
                <a:gd name="T16" fmla="*/ 1 w 43"/>
                <a:gd name="T17" fmla="*/ 1 h 43"/>
                <a:gd name="T18" fmla="*/ 1 w 43"/>
                <a:gd name="T19" fmla="*/ 1 h 43"/>
                <a:gd name="T20" fmla="*/ 1 w 43"/>
                <a:gd name="T21" fmla="*/ 1 h 43"/>
                <a:gd name="T22" fmla="*/ 12 w 43"/>
                <a:gd name="T23" fmla="*/ 35 h 43"/>
                <a:gd name="T24" fmla="*/ 35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5" y="35"/>
                  </a:move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40" y="30"/>
                    <a:pt x="43" y="21"/>
                    <a:pt x="35" y="12"/>
                  </a:cubicBezTo>
                  <a:cubicBezTo>
                    <a:pt x="23" y="0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23"/>
                    <a:pt x="12" y="35"/>
                  </a:cubicBezTo>
                  <a:cubicBezTo>
                    <a:pt x="21" y="43"/>
                    <a:pt x="30" y="40"/>
                    <a:pt x="3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10"/>
            <p:cNvSpPr>
              <a:spLocks/>
            </p:cNvSpPr>
            <p:nvPr/>
          </p:nvSpPr>
          <p:spPr bwMode="auto">
            <a:xfrm>
              <a:off x="714375" y="1547813"/>
              <a:ext cx="120650" cy="238125"/>
            </a:xfrm>
            <a:custGeom>
              <a:avLst/>
              <a:gdLst>
                <a:gd name="T0" fmla="*/ 16 w 32"/>
                <a:gd name="T1" fmla="*/ 0 h 63"/>
                <a:gd name="T2" fmla="*/ 0 w 32"/>
                <a:gd name="T3" fmla="*/ 16 h 63"/>
                <a:gd name="T4" fmla="*/ 0 w 32"/>
                <a:gd name="T5" fmla="*/ 47 h 63"/>
                <a:gd name="T6" fmla="*/ 16 w 32"/>
                <a:gd name="T7" fmla="*/ 63 h 63"/>
                <a:gd name="T8" fmla="*/ 32 w 32"/>
                <a:gd name="T9" fmla="*/ 47 h 63"/>
                <a:gd name="T10" fmla="*/ 32 w 32"/>
                <a:gd name="T11" fmla="*/ 16 h 63"/>
                <a:gd name="T12" fmla="*/ 16 w 3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3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6"/>
                    <a:pt x="7" y="63"/>
                    <a:pt x="16" y="63"/>
                  </a:cubicBezTo>
                  <a:cubicBezTo>
                    <a:pt x="25" y="63"/>
                    <a:pt x="32" y="56"/>
                    <a:pt x="32" y="4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11"/>
            <p:cNvSpPr>
              <a:spLocks/>
            </p:cNvSpPr>
            <p:nvPr/>
          </p:nvSpPr>
          <p:spPr bwMode="auto">
            <a:xfrm>
              <a:off x="442913" y="1427163"/>
              <a:ext cx="120650" cy="241300"/>
            </a:xfrm>
            <a:custGeom>
              <a:avLst/>
              <a:gdLst>
                <a:gd name="T0" fmla="*/ 16 w 32"/>
                <a:gd name="T1" fmla="*/ 0 h 64"/>
                <a:gd name="T2" fmla="*/ 0 w 32"/>
                <a:gd name="T3" fmla="*/ 16 h 64"/>
                <a:gd name="T4" fmla="*/ 0 w 32"/>
                <a:gd name="T5" fmla="*/ 48 h 64"/>
                <a:gd name="T6" fmla="*/ 16 w 32"/>
                <a:gd name="T7" fmla="*/ 64 h 64"/>
                <a:gd name="T8" fmla="*/ 32 w 32"/>
                <a:gd name="T9" fmla="*/ 48 h 64"/>
                <a:gd name="T10" fmla="*/ 32 w 32"/>
                <a:gd name="T11" fmla="*/ 16 h 64"/>
                <a:gd name="T12" fmla="*/ 16 w 32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4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25" y="64"/>
                    <a:pt x="32" y="57"/>
                    <a:pt x="32" y="48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12"/>
            <p:cNvSpPr>
              <a:spLocks/>
            </p:cNvSpPr>
            <p:nvPr/>
          </p:nvSpPr>
          <p:spPr bwMode="auto">
            <a:xfrm>
              <a:off x="987425" y="1427163"/>
              <a:ext cx="120650" cy="241300"/>
            </a:xfrm>
            <a:custGeom>
              <a:avLst/>
              <a:gdLst>
                <a:gd name="T0" fmla="*/ 16 w 32"/>
                <a:gd name="T1" fmla="*/ 0 h 64"/>
                <a:gd name="T2" fmla="*/ 0 w 32"/>
                <a:gd name="T3" fmla="*/ 16 h 64"/>
                <a:gd name="T4" fmla="*/ 0 w 32"/>
                <a:gd name="T5" fmla="*/ 48 h 64"/>
                <a:gd name="T6" fmla="*/ 16 w 32"/>
                <a:gd name="T7" fmla="*/ 64 h 64"/>
                <a:gd name="T8" fmla="*/ 32 w 32"/>
                <a:gd name="T9" fmla="*/ 48 h 64"/>
                <a:gd name="T10" fmla="*/ 32 w 32"/>
                <a:gd name="T11" fmla="*/ 16 h 64"/>
                <a:gd name="T12" fmla="*/ 16 w 32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4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25" y="64"/>
                    <a:pt x="32" y="57"/>
                    <a:pt x="32" y="48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4362353" y="5312045"/>
            <a:ext cx="473740" cy="533293"/>
            <a:chOff x="-1587" y="0"/>
            <a:chExt cx="1401762" cy="1577975"/>
          </a:xfrm>
          <a:solidFill>
            <a:schemeClr val="tx1"/>
          </a:solidFill>
        </p:grpSpPr>
        <p:sp>
          <p:nvSpPr>
            <p:cNvPr id="248" name="Freeform 16"/>
            <p:cNvSpPr>
              <a:spLocks/>
            </p:cNvSpPr>
            <p:nvPr/>
          </p:nvSpPr>
          <p:spPr bwMode="auto">
            <a:xfrm>
              <a:off x="496888" y="0"/>
              <a:ext cx="120650" cy="180975"/>
            </a:xfrm>
            <a:custGeom>
              <a:avLst/>
              <a:gdLst>
                <a:gd name="T0" fmla="*/ 16 w 32"/>
                <a:gd name="T1" fmla="*/ 48 h 48"/>
                <a:gd name="T2" fmla="*/ 16 w 32"/>
                <a:gd name="T3" fmla="*/ 48 h 48"/>
                <a:gd name="T4" fmla="*/ 16 w 32"/>
                <a:gd name="T5" fmla="*/ 48 h 48"/>
                <a:gd name="T6" fmla="*/ 16 w 32"/>
                <a:gd name="T7" fmla="*/ 48 h 48"/>
                <a:gd name="T8" fmla="*/ 16 w 32"/>
                <a:gd name="T9" fmla="*/ 48 h 48"/>
                <a:gd name="T10" fmla="*/ 32 w 32"/>
                <a:gd name="T11" fmla="*/ 32 h 48"/>
                <a:gd name="T12" fmla="*/ 16 w 32"/>
                <a:gd name="T13" fmla="*/ 0 h 48"/>
                <a:gd name="T14" fmla="*/ 16 w 32"/>
                <a:gd name="T15" fmla="*/ 0 h 48"/>
                <a:gd name="T16" fmla="*/ 16 w 32"/>
                <a:gd name="T17" fmla="*/ 0 h 48"/>
                <a:gd name="T18" fmla="*/ 16 w 32"/>
                <a:gd name="T19" fmla="*/ 0 h 48"/>
                <a:gd name="T20" fmla="*/ 16 w 32"/>
                <a:gd name="T21" fmla="*/ 0 h 48"/>
                <a:gd name="T22" fmla="*/ 0 w 32"/>
                <a:gd name="T23" fmla="*/ 32 h 48"/>
                <a:gd name="T24" fmla="*/ 16 w 32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32" y="44"/>
                    <a:pt x="32" y="32"/>
                  </a:cubicBezTo>
                  <a:cubicBezTo>
                    <a:pt x="32" y="15"/>
                    <a:pt x="18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0" y="44"/>
                    <a:pt x="9" y="48"/>
                    <a:pt x="1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17"/>
            <p:cNvSpPr>
              <a:spLocks/>
            </p:cNvSpPr>
            <p:nvPr/>
          </p:nvSpPr>
          <p:spPr bwMode="auto">
            <a:xfrm>
              <a:off x="-1587" y="498475"/>
              <a:ext cx="180975" cy="120650"/>
            </a:xfrm>
            <a:custGeom>
              <a:avLst/>
              <a:gdLst>
                <a:gd name="T0" fmla="*/ 48 w 48"/>
                <a:gd name="T1" fmla="*/ 16 h 32"/>
                <a:gd name="T2" fmla="*/ 48 w 48"/>
                <a:gd name="T3" fmla="*/ 16 h 32"/>
                <a:gd name="T4" fmla="*/ 48 w 48"/>
                <a:gd name="T5" fmla="*/ 16 h 32"/>
                <a:gd name="T6" fmla="*/ 48 w 48"/>
                <a:gd name="T7" fmla="*/ 16 h 32"/>
                <a:gd name="T8" fmla="*/ 48 w 48"/>
                <a:gd name="T9" fmla="*/ 16 h 32"/>
                <a:gd name="T10" fmla="*/ 32 w 48"/>
                <a:gd name="T11" fmla="*/ 0 h 32"/>
                <a:gd name="T12" fmla="*/ 0 w 48"/>
                <a:gd name="T13" fmla="*/ 16 h 32"/>
                <a:gd name="T14" fmla="*/ 0 w 48"/>
                <a:gd name="T15" fmla="*/ 16 h 32"/>
                <a:gd name="T16" fmla="*/ 0 w 48"/>
                <a:gd name="T17" fmla="*/ 16 h 32"/>
                <a:gd name="T18" fmla="*/ 0 w 48"/>
                <a:gd name="T19" fmla="*/ 16 h 32"/>
                <a:gd name="T20" fmla="*/ 0 w 48"/>
                <a:gd name="T21" fmla="*/ 16 h 32"/>
                <a:gd name="T22" fmla="*/ 32 w 48"/>
                <a:gd name="T23" fmla="*/ 32 h 32"/>
                <a:gd name="T24" fmla="*/ 48 w 48"/>
                <a:gd name="T2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48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9"/>
                    <a:pt x="44" y="0"/>
                    <a:pt x="32" y="0"/>
                  </a:cubicBezTo>
                  <a:cubicBezTo>
                    <a:pt x="15" y="0"/>
                    <a:pt x="1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15" y="32"/>
                    <a:pt x="32" y="32"/>
                  </a:cubicBezTo>
                  <a:cubicBezTo>
                    <a:pt x="44" y="32"/>
                    <a:pt x="48" y="23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18"/>
            <p:cNvSpPr>
              <a:spLocks/>
            </p:cNvSpPr>
            <p:nvPr/>
          </p:nvSpPr>
          <p:spPr bwMode="auto">
            <a:xfrm>
              <a:off x="792163" y="161925"/>
              <a:ext cx="161925" cy="163513"/>
            </a:xfrm>
            <a:custGeom>
              <a:avLst/>
              <a:gdLst>
                <a:gd name="T0" fmla="*/ 9 w 43"/>
                <a:gd name="T1" fmla="*/ 34 h 43"/>
                <a:gd name="T2" fmla="*/ 9 w 43"/>
                <a:gd name="T3" fmla="*/ 34 h 43"/>
                <a:gd name="T4" fmla="*/ 9 w 43"/>
                <a:gd name="T5" fmla="*/ 34 h 43"/>
                <a:gd name="T6" fmla="*/ 9 w 43"/>
                <a:gd name="T7" fmla="*/ 34 h 43"/>
                <a:gd name="T8" fmla="*/ 31 w 43"/>
                <a:gd name="T9" fmla="*/ 34 h 43"/>
                <a:gd name="T10" fmla="*/ 43 w 43"/>
                <a:gd name="T11" fmla="*/ 0 h 43"/>
                <a:gd name="T12" fmla="*/ 43 w 43"/>
                <a:gd name="T13" fmla="*/ 0 h 43"/>
                <a:gd name="T14" fmla="*/ 43 w 43"/>
                <a:gd name="T15" fmla="*/ 0 h 43"/>
                <a:gd name="T16" fmla="*/ 43 w 43"/>
                <a:gd name="T17" fmla="*/ 0 h 43"/>
                <a:gd name="T18" fmla="*/ 43 w 43"/>
                <a:gd name="T19" fmla="*/ 0 h 43"/>
                <a:gd name="T20" fmla="*/ 9 w 43"/>
                <a:gd name="T21" fmla="*/ 12 h 43"/>
                <a:gd name="T22" fmla="*/ 9 w 43"/>
                <a:gd name="T23" fmla="*/ 34 h 43"/>
                <a:gd name="T24" fmla="*/ 9 w 43"/>
                <a:gd name="T2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9" y="34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4" y="39"/>
                    <a:pt x="23" y="43"/>
                    <a:pt x="31" y="34"/>
                  </a:cubicBezTo>
                  <a:cubicBezTo>
                    <a:pt x="43" y="22"/>
                    <a:pt x="43" y="2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21" y="0"/>
                    <a:pt x="9" y="12"/>
                  </a:cubicBezTo>
                  <a:cubicBezTo>
                    <a:pt x="0" y="20"/>
                    <a:pt x="4" y="29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19"/>
            <p:cNvSpPr>
              <a:spLocks/>
            </p:cNvSpPr>
            <p:nvPr/>
          </p:nvSpPr>
          <p:spPr bwMode="auto">
            <a:xfrm>
              <a:off x="160338" y="161925"/>
              <a:ext cx="161925" cy="163513"/>
            </a:xfrm>
            <a:custGeom>
              <a:avLst/>
              <a:gdLst>
                <a:gd name="T0" fmla="*/ 34 w 43"/>
                <a:gd name="T1" fmla="*/ 34 h 43"/>
                <a:gd name="T2" fmla="*/ 34 w 43"/>
                <a:gd name="T3" fmla="*/ 34 h 43"/>
                <a:gd name="T4" fmla="*/ 34 w 43"/>
                <a:gd name="T5" fmla="*/ 34 h 43"/>
                <a:gd name="T6" fmla="*/ 34 w 43"/>
                <a:gd name="T7" fmla="*/ 34 h 43"/>
                <a:gd name="T8" fmla="*/ 34 w 43"/>
                <a:gd name="T9" fmla="*/ 34 h 43"/>
                <a:gd name="T10" fmla="*/ 34 w 43"/>
                <a:gd name="T11" fmla="*/ 12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12 w 43"/>
                <a:gd name="T23" fmla="*/ 34 h 43"/>
                <a:gd name="T24" fmla="*/ 34 w 43"/>
                <a:gd name="T2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4" y="34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9" y="29"/>
                    <a:pt x="43" y="20"/>
                    <a:pt x="34" y="12"/>
                  </a:cubicBezTo>
                  <a:cubicBezTo>
                    <a:pt x="22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2"/>
                    <a:pt x="12" y="34"/>
                  </a:cubicBezTo>
                  <a:cubicBezTo>
                    <a:pt x="20" y="43"/>
                    <a:pt x="29" y="39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20"/>
            <p:cNvSpPr>
              <a:spLocks/>
            </p:cNvSpPr>
            <p:nvPr/>
          </p:nvSpPr>
          <p:spPr bwMode="auto">
            <a:xfrm>
              <a:off x="152400" y="271463"/>
              <a:ext cx="1247775" cy="1119188"/>
            </a:xfrm>
            <a:custGeom>
              <a:avLst/>
              <a:gdLst>
                <a:gd name="T0" fmla="*/ 305 w 330"/>
                <a:gd name="T1" fmla="*/ 253 h 296"/>
                <a:gd name="T2" fmla="*/ 189 w 330"/>
                <a:gd name="T3" fmla="*/ 240 h 296"/>
                <a:gd name="T4" fmla="*/ 117 w 330"/>
                <a:gd name="T5" fmla="*/ 222 h 296"/>
                <a:gd name="T6" fmla="*/ 117 w 330"/>
                <a:gd name="T7" fmla="*/ 222 h 296"/>
                <a:gd name="T8" fmla="*/ 117 w 330"/>
                <a:gd name="T9" fmla="*/ 222 h 296"/>
                <a:gd name="T10" fmla="*/ 92 w 330"/>
                <a:gd name="T11" fmla="*/ 227 h 296"/>
                <a:gd name="T12" fmla="*/ 32 w 330"/>
                <a:gd name="T13" fmla="*/ 167 h 296"/>
                <a:gd name="T14" fmla="*/ 92 w 330"/>
                <a:gd name="T15" fmla="*/ 108 h 296"/>
                <a:gd name="T16" fmla="*/ 105 w 330"/>
                <a:gd name="T17" fmla="*/ 109 h 296"/>
                <a:gd name="T18" fmla="*/ 115 w 330"/>
                <a:gd name="T19" fmla="*/ 111 h 296"/>
                <a:gd name="T20" fmla="*/ 121 w 330"/>
                <a:gd name="T21" fmla="*/ 103 h 296"/>
                <a:gd name="T22" fmla="*/ 184 w 330"/>
                <a:gd name="T23" fmla="*/ 73 h 296"/>
                <a:gd name="T24" fmla="*/ 258 w 330"/>
                <a:gd name="T25" fmla="*/ 122 h 296"/>
                <a:gd name="T26" fmla="*/ 261 w 330"/>
                <a:gd name="T27" fmla="*/ 128 h 296"/>
                <a:gd name="T28" fmla="*/ 268 w 330"/>
                <a:gd name="T29" fmla="*/ 131 h 296"/>
                <a:gd name="T30" fmla="*/ 296 w 330"/>
                <a:gd name="T31" fmla="*/ 169 h 296"/>
                <a:gd name="T32" fmla="*/ 261 w 330"/>
                <a:gd name="T33" fmla="*/ 208 h 296"/>
                <a:gd name="T34" fmla="*/ 260 w 330"/>
                <a:gd name="T35" fmla="*/ 208 h 296"/>
                <a:gd name="T36" fmla="*/ 209 w 330"/>
                <a:gd name="T37" fmla="*/ 188 h 296"/>
                <a:gd name="T38" fmla="*/ 139 w 330"/>
                <a:gd name="T39" fmla="*/ 163 h 296"/>
                <a:gd name="T40" fmla="*/ 123 w 330"/>
                <a:gd name="T41" fmla="*/ 179 h 296"/>
                <a:gd name="T42" fmla="*/ 139 w 330"/>
                <a:gd name="T43" fmla="*/ 195 h 296"/>
                <a:gd name="T44" fmla="*/ 192 w 330"/>
                <a:gd name="T45" fmla="*/ 216 h 296"/>
                <a:gd name="T46" fmla="*/ 260 w 330"/>
                <a:gd name="T47" fmla="*/ 240 h 296"/>
                <a:gd name="T48" fmla="*/ 261 w 330"/>
                <a:gd name="T49" fmla="*/ 240 h 296"/>
                <a:gd name="T50" fmla="*/ 261 w 330"/>
                <a:gd name="T51" fmla="*/ 241 h 296"/>
                <a:gd name="T52" fmla="*/ 328 w 330"/>
                <a:gd name="T53" fmla="*/ 169 h 296"/>
                <a:gd name="T54" fmla="*/ 285 w 330"/>
                <a:gd name="T55" fmla="*/ 103 h 296"/>
                <a:gd name="T56" fmla="*/ 184 w 330"/>
                <a:gd name="T57" fmla="*/ 41 h 296"/>
                <a:gd name="T58" fmla="*/ 174 w 330"/>
                <a:gd name="T59" fmla="*/ 41 h 296"/>
                <a:gd name="T60" fmla="*/ 107 w 330"/>
                <a:gd name="T61" fmla="*/ 0 h 296"/>
                <a:gd name="T62" fmla="*/ 31 w 330"/>
                <a:gd name="T63" fmla="*/ 76 h 296"/>
                <a:gd name="T64" fmla="*/ 34 w 330"/>
                <a:gd name="T65" fmla="*/ 96 h 296"/>
                <a:gd name="T66" fmla="*/ 0 w 330"/>
                <a:gd name="T67" fmla="*/ 167 h 296"/>
                <a:gd name="T68" fmla="*/ 92 w 330"/>
                <a:gd name="T69" fmla="*/ 259 h 296"/>
                <a:gd name="T70" fmla="*/ 127 w 330"/>
                <a:gd name="T71" fmla="*/ 253 h 296"/>
                <a:gd name="T72" fmla="*/ 126 w 330"/>
                <a:gd name="T73" fmla="*/ 253 h 296"/>
                <a:gd name="T74" fmla="*/ 128 w 330"/>
                <a:gd name="T75" fmla="*/ 252 h 296"/>
                <a:gd name="T76" fmla="*/ 173 w 330"/>
                <a:gd name="T77" fmla="*/ 267 h 296"/>
                <a:gd name="T78" fmla="*/ 260 w 330"/>
                <a:gd name="T79" fmla="*/ 296 h 296"/>
                <a:gd name="T80" fmla="*/ 319 w 330"/>
                <a:gd name="T81" fmla="*/ 282 h 296"/>
                <a:gd name="T82" fmla="*/ 327 w 330"/>
                <a:gd name="T83" fmla="*/ 261 h 296"/>
                <a:gd name="T84" fmla="*/ 305 w 330"/>
                <a:gd name="T85" fmla="*/ 25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6">
                  <a:moveTo>
                    <a:pt x="305" y="253"/>
                  </a:moveTo>
                  <a:cubicBezTo>
                    <a:pt x="255" y="277"/>
                    <a:pt x="221" y="258"/>
                    <a:pt x="189" y="240"/>
                  </a:cubicBezTo>
                  <a:cubicBezTo>
                    <a:pt x="166" y="226"/>
                    <a:pt x="143" y="21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09" y="226"/>
                    <a:pt x="101" y="227"/>
                    <a:pt x="92" y="227"/>
                  </a:cubicBezTo>
                  <a:cubicBezTo>
                    <a:pt x="59" y="227"/>
                    <a:pt x="32" y="201"/>
                    <a:pt x="32" y="167"/>
                  </a:cubicBezTo>
                  <a:cubicBezTo>
                    <a:pt x="32" y="134"/>
                    <a:pt x="59" y="108"/>
                    <a:pt x="92" y="108"/>
                  </a:cubicBezTo>
                  <a:cubicBezTo>
                    <a:pt x="96" y="108"/>
                    <a:pt x="101" y="108"/>
                    <a:pt x="105" y="109"/>
                  </a:cubicBezTo>
                  <a:cubicBezTo>
                    <a:pt x="115" y="111"/>
                    <a:pt x="115" y="111"/>
                    <a:pt x="115" y="111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37" y="84"/>
                    <a:pt x="160" y="73"/>
                    <a:pt x="184" y="73"/>
                  </a:cubicBezTo>
                  <a:cubicBezTo>
                    <a:pt x="217" y="73"/>
                    <a:pt x="246" y="92"/>
                    <a:pt x="258" y="122"/>
                  </a:cubicBezTo>
                  <a:cubicBezTo>
                    <a:pt x="261" y="128"/>
                    <a:pt x="261" y="128"/>
                    <a:pt x="261" y="128"/>
                  </a:cubicBezTo>
                  <a:cubicBezTo>
                    <a:pt x="268" y="131"/>
                    <a:pt x="268" y="131"/>
                    <a:pt x="268" y="131"/>
                  </a:cubicBezTo>
                  <a:cubicBezTo>
                    <a:pt x="285" y="136"/>
                    <a:pt x="296" y="151"/>
                    <a:pt x="296" y="169"/>
                  </a:cubicBezTo>
                  <a:cubicBezTo>
                    <a:pt x="296" y="189"/>
                    <a:pt x="281" y="206"/>
                    <a:pt x="261" y="208"/>
                  </a:cubicBezTo>
                  <a:cubicBezTo>
                    <a:pt x="261" y="208"/>
                    <a:pt x="260" y="208"/>
                    <a:pt x="260" y="208"/>
                  </a:cubicBezTo>
                  <a:cubicBezTo>
                    <a:pt x="243" y="208"/>
                    <a:pt x="226" y="199"/>
                    <a:pt x="209" y="188"/>
                  </a:cubicBezTo>
                  <a:cubicBezTo>
                    <a:pt x="189" y="176"/>
                    <a:pt x="166" y="163"/>
                    <a:pt x="139" y="163"/>
                  </a:cubicBezTo>
                  <a:cubicBezTo>
                    <a:pt x="130" y="163"/>
                    <a:pt x="123" y="170"/>
                    <a:pt x="123" y="179"/>
                  </a:cubicBezTo>
                  <a:cubicBezTo>
                    <a:pt x="123" y="188"/>
                    <a:pt x="130" y="195"/>
                    <a:pt x="139" y="195"/>
                  </a:cubicBezTo>
                  <a:cubicBezTo>
                    <a:pt x="157" y="195"/>
                    <a:pt x="174" y="205"/>
                    <a:pt x="192" y="216"/>
                  </a:cubicBezTo>
                  <a:cubicBezTo>
                    <a:pt x="213" y="228"/>
                    <a:pt x="234" y="240"/>
                    <a:pt x="260" y="240"/>
                  </a:cubicBezTo>
                  <a:cubicBezTo>
                    <a:pt x="260" y="240"/>
                    <a:pt x="260" y="240"/>
                    <a:pt x="261" y="240"/>
                  </a:cubicBezTo>
                  <a:cubicBezTo>
                    <a:pt x="261" y="241"/>
                    <a:pt x="261" y="241"/>
                    <a:pt x="261" y="241"/>
                  </a:cubicBezTo>
                  <a:cubicBezTo>
                    <a:pt x="298" y="238"/>
                    <a:pt x="328" y="207"/>
                    <a:pt x="328" y="169"/>
                  </a:cubicBezTo>
                  <a:cubicBezTo>
                    <a:pt x="328" y="140"/>
                    <a:pt x="311" y="114"/>
                    <a:pt x="285" y="103"/>
                  </a:cubicBezTo>
                  <a:cubicBezTo>
                    <a:pt x="266" y="65"/>
                    <a:pt x="227" y="41"/>
                    <a:pt x="184" y="41"/>
                  </a:cubicBezTo>
                  <a:cubicBezTo>
                    <a:pt x="181" y="41"/>
                    <a:pt x="178" y="41"/>
                    <a:pt x="174" y="41"/>
                  </a:cubicBezTo>
                  <a:cubicBezTo>
                    <a:pt x="162" y="17"/>
                    <a:pt x="136" y="0"/>
                    <a:pt x="107" y="0"/>
                  </a:cubicBezTo>
                  <a:cubicBezTo>
                    <a:pt x="65" y="0"/>
                    <a:pt x="31" y="34"/>
                    <a:pt x="31" y="76"/>
                  </a:cubicBezTo>
                  <a:cubicBezTo>
                    <a:pt x="31" y="83"/>
                    <a:pt x="32" y="90"/>
                    <a:pt x="34" y="96"/>
                  </a:cubicBezTo>
                  <a:cubicBezTo>
                    <a:pt x="13" y="113"/>
                    <a:pt x="0" y="139"/>
                    <a:pt x="0" y="167"/>
                  </a:cubicBezTo>
                  <a:cubicBezTo>
                    <a:pt x="0" y="218"/>
                    <a:pt x="41" y="259"/>
                    <a:pt x="92" y="259"/>
                  </a:cubicBezTo>
                  <a:cubicBezTo>
                    <a:pt x="104" y="259"/>
                    <a:pt x="116" y="257"/>
                    <a:pt x="127" y="253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7" y="252"/>
                    <a:pt x="128" y="252"/>
                    <a:pt x="128" y="252"/>
                  </a:cubicBezTo>
                  <a:cubicBezTo>
                    <a:pt x="139" y="248"/>
                    <a:pt x="152" y="255"/>
                    <a:pt x="173" y="267"/>
                  </a:cubicBezTo>
                  <a:cubicBezTo>
                    <a:pt x="196" y="280"/>
                    <a:pt x="224" y="296"/>
                    <a:pt x="260" y="296"/>
                  </a:cubicBezTo>
                  <a:cubicBezTo>
                    <a:pt x="277" y="296"/>
                    <a:pt x="297" y="292"/>
                    <a:pt x="319" y="282"/>
                  </a:cubicBezTo>
                  <a:cubicBezTo>
                    <a:pt x="327" y="278"/>
                    <a:pt x="330" y="269"/>
                    <a:pt x="327" y="261"/>
                  </a:cubicBezTo>
                  <a:cubicBezTo>
                    <a:pt x="323" y="253"/>
                    <a:pt x="313" y="249"/>
                    <a:pt x="305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21"/>
            <p:cNvSpPr>
              <a:spLocks/>
            </p:cNvSpPr>
            <p:nvPr/>
          </p:nvSpPr>
          <p:spPr bwMode="auto">
            <a:xfrm>
              <a:off x="493713" y="1292225"/>
              <a:ext cx="517525" cy="285750"/>
            </a:xfrm>
            <a:custGeom>
              <a:avLst/>
              <a:gdLst>
                <a:gd name="T0" fmla="*/ 128 w 137"/>
                <a:gd name="T1" fmla="*/ 47 h 76"/>
                <a:gd name="T2" fmla="*/ 116 w 137"/>
                <a:gd name="T3" fmla="*/ 38 h 76"/>
                <a:gd name="T4" fmla="*/ 15 w 137"/>
                <a:gd name="T5" fmla="*/ 6 h 76"/>
                <a:gd name="T6" fmla="*/ 1 w 137"/>
                <a:gd name="T7" fmla="*/ 24 h 76"/>
                <a:gd name="T8" fmla="*/ 19 w 137"/>
                <a:gd name="T9" fmla="*/ 38 h 76"/>
                <a:gd name="T10" fmla="*/ 97 w 137"/>
                <a:gd name="T11" fmla="*/ 64 h 76"/>
                <a:gd name="T12" fmla="*/ 110 w 137"/>
                <a:gd name="T13" fmla="*/ 73 h 76"/>
                <a:gd name="T14" fmla="*/ 119 w 137"/>
                <a:gd name="T15" fmla="*/ 76 h 76"/>
                <a:gd name="T16" fmla="*/ 132 w 137"/>
                <a:gd name="T17" fmla="*/ 69 h 76"/>
                <a:gd name="T18" fmla="*/ 128 w 137"/>
                <a:gd name="T19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76">
                  <a:moveTo>
                    <a:pt x="128" y="47"/>
                  </a:moveTo>
                  <a:cubicBezTo>
                    <a:pt x="124" y="44"/>
                    <a:pt x="120" y="41"/>
                    <a:pt x="116" y="38"/>
                  </a:cubicBezTo>
                  <a:cubicBezTo>
                    <a:pt x="85" y="17"/>
                    <a:pt x="61" y="0"/>
                    <a:pt x="15" y="6"/>
                  </a:cubicBezTo>
                  <a:cubicBezTo>
                    <a:pt x="6" y="7"/>
                    <a:pt x="0" y="15"/>
                    <a:pt x="1" y="24"/>
                  </a:cubicBezTo>
                  <a:cubicBezTo>
                    <a:pt x="2" y="33"/>
                    <a:pt x="10" y="39"/>
                    <a:pt x="19" y="38"/>
                  </a:cubicBezTo>
                  <a:cubicBezTo>
                    <a:pt x="53" y="33"/>
                    <a:pt x="69" y="44"/>
                    <a:pt x="97" y="64"/>
                  </a:cubicBezTo>
                  <a:cubicBezTo>
                    <a:pt x="101" y="67"/>
                    <a:pt x="105" y="70"/>
                    <a:pt x="110" y="73"/>
                  </a:cubicBezTo>
                  <a:cubicBezTo>
                    <a:pt x="113" y="75"/>
                    <a:pt x="116" y="76"/>
                    <a:pt x="119" y="76"/>
                  </a:cubicBezTo>
                  <a:cubicBezTo>
                    <a:pt x="124" y="76"/>
                    <a:pt x="129" y="74"/>
                    <a:pt x="132" y="69"/>
                  </a:cubicBezTo>
                  <a:cubicBezTo>
                    <a:pt x="137" y="62"/>
                    <a:pt x="135" y="52"/>
                    <a:pt x="128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281535" y="5367158"/>
            <a:ext cx="456453" cy="423066"/>
            <a:chOff x="4763" y="3175"/>
            <a:chExt cx="1389062" cy="1287463"/>
          </a:xfrm>
          <a:solidFill>
            <a:schemeClr val="tx1"/>
          </a:solidFill>
        </p:grpSpPr>
        <p:sp>
          <p:nvSpPr>
            <p:cNvPr id="255" name="Freeform 25"/>
            <p:cNvSpPr>
              <a:spLocks noEditPoints="1"/>
            </p:cNvSpPr>
            <p:nvPr/>
          </p:nvSpPr>
          <p:spPr bwMode="auto">
            <a:xfrm>
              <a:off x="152400" y="276225"/>
              <a:ext cx="1241425" cy="1014413"/>
            </a:xfrm>
            <a:custGeom>
              <a:avLst/>
              <a:gdLst>
                <a:gd name="T0" fmla="*/ 285 w 328"/>
                <a:gd name="T1" fmla="*/ 106 h 268"/>
                <a:gd name="T2" fmla="*/ 184 w 328"/>
                <a:gd name="T3" fmla="*/ 44 h 268"/>
                <a:gd name="T4" fmla="*/ 178 w 328"/>
                <a:gd name="T5" fmla="*/ 44 h 268"/>
                <a:gd name="T6" fmla="*/ 109 w 328"/>
                <a:gd name="T7" fmla="*/ 0 h 268"/>
                <a:gd name="T8" fmla="*/ 33 w 328"/>
                <a:gd name="T9" fmla="*/ 76 h 268"/>
                <a:gd name="T10" fmla="*/ 36 w 328"/>
                <a:gd name="T11" fmla="*/ 98 h 268"/>
                <a:gd name="T12" fmla="*/ 0 w 328"/>
                <a:gd name="T13" fmla="*/ 171 h 268"/>
                <a:gd name="T14" fmla="*/ 92 w 328"/>
                <a:gd name="T15" fmla="*/ 263 h 268"/>
                <a:gd name="T16" fmla="*/ 130 w 328"/>
                <a:gd name="T17" fmla="*/ 254 h 268"/>
                <a:gd name="T18" fmla="*/ 184 w 328"/>
                <a:gd name="T19" fmla="*/ 268 h 268"/>
                <a:gd name="T20" fmla="*/ 254 w 328"/>
                <a:gd name="T21" fmla="*/ 244 h 268"/>
                <a:gd name="T22" fmla="*/ 256 w 328"/>
                <a:gd name="T23" fmla="*/ 244 h 268"/>
                <a:gd name="T24" fmla="*/ 328 w 328"/>
                <a:gd name="T25" fmla="*/ 172 h 268"/>
                <a:gd name="T26" fmla="*/ 285 w 328"/>
                <a:gd name="T27" fmla="*/ 106 h 268"/>
                <a:gd name="T28" fmla="*/ 256 w 328"/>
                <a:gd name="T29" fmla="*/ 212 h 268"/>
                <a:gd name="T30" fmla="*/ 251 w 328"/>
                <a:gd name="T31" fmla="*/ 212 h 268"/>
                <a:gd name="T32" fmla="*/ 243 w 328"/>
                <a:gd name="T33" fmla="*/ 211 h 268"/>
                <a:gd name="T34" fmla="*/ 238 w 328"/>
                <a:gd name="T35" fmla="*/ 216 h 268"/>
                <a:gd name="T36" fmla="*/ 184 w 328"/>
                <a:gd name="T37" fmla="*/ 236 h 268"/>
                <a:gd name="T38" fmla="*/ 140 w 328"/>
                <a:gd name="T39" fmla="*/ 223 h 268"/>
                <a:gd name="T40" fmla="*/ 131 w 328"/>
                <a:gd name="T41" fmla="*/ 217 h 268"/>
                <a:gd name="T42" fmla="*/ 123 w 328"/>
                <a:gd name="T43" fmla="*/ 222 h 268"/>
                <a:gd name="T44" fmla="*/ 92 w 328"/>
                <a:gd name="T45" fmla="*/ 231 h 268"/>
                <a:gd name="T46" fmla="*/ 32 w 328"/>
                <a:gd name="T47" fmla="*/ 171 h 268"/>
                <a:gd name="T48" fmla="*/ 92 w 328"/>
                <a:gd name="T49" fmla="*/ 111 h 268"/>
                <a:gd name="T50" fmla="*/ 105 w 328"/>
                <a:gd name="T51" fmla="*/ 112 h 268"/>
                <a:gd name="T52" fmla="*/ 115 w 328"/>
                <a:gd name="T53" fmla="*/ 114 h 268"/>
                <a:gd name="T54" fmla="*/ 121 w 328"/>
                <a:gd name="T55" fmla="*/ 107 h 268"/>
                <a:gd name="T56" fmla="*/ 184 w 328"/>
                <a:gd name="T57" fmla="*/ 76 h 268"/>
                <a:gd name="T58" fmla="*/ 258 w 328"/>
                <a:gd name="T59" fmla="*/ 125 h 268"/>
                <a:gd name="T60" fmla="*/ 261 w 328"/>
                <a:gd name="T61" fmla="*/ 132 h 268"/>
                <a:gd name="T62" fmla="*/ 268 w 328"/>
                <a:gd name="T63" fmla="*/ 134 h 268"/>
                <a:gd name="T64" fmla="*/ 296 w 328"/>
                <a:gd name="T65" fmla="*/ 172 h 268"/>
                <a:gd name="T66" fmla="*/ 256 w 328"/>
                <a:gd name="T67" fmla="*/ 21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8" h="268">
                  <a:moveTo>
                    <a:pt x="285" y="106"/>
                  </a:moveTo>
                  <a:cubicBezTo>
                    <a:pt x="266" y="68"/>
                    <a:pt x="227" y="44"/>
                    <a:pt x="184" y="44"/>
                  </a:cubicBezTo>
                  <a:cubicBezTo>
                    <a:pt x="182" y="44"/>
                    <a:pt x="180" y="44"/>
                    <a:pt x="178" y="44"/>
                  </a:cubicBezTo>
                  <a:cubicBezTo>
                    <a:pt x="166" y="18"/>
                    <a:pt x="140" y="0"/>
                    <a:pt x="109" y="0"/>
                  </a:cubicBezTo>
                  <a:cubicBezTo>
                    <a:pt x="67" y="0"/>
                    <a:pt x="33" y="34"/>
                    <a:pt x="33" y="76"/>
                  </a:cubicBezTo>
                  <a:cubicBezTo>
                    <a:pt x="33" y="83"/>
                    <a:pt x="34" y="91"/>
                    <a:pt x="36" y="98"/>
                  </a:cubicBezTo>
                  <a:cubicBezTo>
                    <a:pt x="14" y="114"/>
                    <a:pt x="0" y="141"/>
                    <a:pt x="0" y="171"/>
                  </a:cubicBezTo>
                  <a:cubicBezTo>
                    <a:pt x="0" y="221"/>
                    <a:pt x="41" y="263"/>
                    <a:pt x="92" y="263"/>
                  </a:cubicBezTo>
                  <a:cubicBezTo>
                    <a:pt x="105" y="263"/>
                    <a:pt x="118" y="260"/>
                    <a:pt x="130" y="254"/>
                  </a:cubicBezTo>
                  <a:cubicBezTo>
                    <a:pt x="147" y="263"/>
                    <a:pt x="165" y="268"/>
                    <a:pt x="184" y="268"/>
                  </a:cubicBezTo>
                  <a:cubicBezTo>
                    <a:pt x="210" y="268"/>
                    <a:pt x="234" y="260"/>
                    <a:pt x="254" y="244"/>
                  </a:cubicBezTo>
                  <a:cubicBezTo>
                    <a:pt x="255" y="244"/>
                    <a:pt x="255" y="244"/>
                    <a:pt x="256" y="244"/>
                  </a:cubicBezTo>
                  <a:cubicBezTo>
                    <a:pt x="296" y="244"/>
                    <a:pt x="328" y="212"/>
                    <a:pt x="328" y="172"/>
                  </a:cubicBezTo>
                  <a:cubicBezTo>
                    <a:pt x="328" y="143"/>
                    <a:pt x="311" y="117"/>
                    <a:pt x="285" y="106"/>
                  </a:cubicBezTo>
                  <a:close/>
                  <a:moveTo>
                    <a:pt x="256" y="212"/>
                  </a:moveTo>
                  <a:cubicBezTo>
                    <a:pt x="254" y="212"/>
                    <a:pt x="253" y="212"/>
                    <a:pt x="251" y="212"/>
                  </a:cubicBezTo>
                  <a:cubicBezTo>
                    <a:pt x="243" y="211"/>
                    <a:pt x="243" y="211"/>
                    <a:pt x="243" y="211"/>
                  </a:cubicBezTo>
                  <a:cubicBezTo>
                    <a:pt x="238" y="216"/>
                    <a:pt x="238" y="216"/>
                    <a:pt x="238" y="216"/>
                  </a:cubicBezTo>
                  <a:cubicBezTo>
                    <a:pt x="223" y="229"/>
                    <a:pt x="204" y="236"/>
                    <a:pt x="184" y="236"/>
                  </a:cubicBezTo>
                  <a:cubicBezTo>
                    <a:pt x="168" y="236"/>
                    <a:pt x="153" y="231"/>
                    <a:pt x="140" y="223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13" y="228"/>
                    <a:pt x="103" y="231"/>
                    <a:pt x="92" y="231"/>
                  </a:cubicBezTo>
                  <a:cubicBezTo>
                    <a:pt x="59" y="231"/>
                    <a:pt x="32" y="204"/>
                    <a:pt x="32" y="171"/>
                  </a:cubicBezTo>
                  <a:cubicBezTo>
                    <a:pt x="32" y="138"/>
                    <a:pt x="59" y="111"/>
                    <a:pt x="92" y="111"/>
                  </a:cubicBezTo>
                  <a:cubicBezTo>
                    <a:pt x="96" y="111"/>
                    <a:pt x="101" y="111"/>
                    <a:pt x="105" y="112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7" y="87"/>
                    <a:pt x="160" y="76"/>
                    <a:pt x="184" y="76"/>
                  </a:cubicBezTo>
                  <a:cubicBezTo>
                    <a:pt x="217" y="76"/>
                    <a:pt x="246" y="95"/>
                    <a:pt x="258" y="125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8" y="134"/>
                    <a:pt x="268" y="134"/>
                    <a:pt x="268" y="134"/>
                  </a:cubicBezTo>
                  <a:cubicBezTo>
                    <a:pt x="285" y="139"/>
                    <a:pt x="296" y="154"/>
                    <a:pt x="296" y="172"/>
                  </a:cubicBezTo>
                  <a:cubicBezTo>
                    <a:pt x="296" y="194"/>
                    <a:pt x="278" y="212"/>
                    <a:pt x="256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26"/>
            <p:cNvSpPr>
              <a:spLocks/>
            </p:cNvSpPr>
            <p:nvPr/>
          </p:nvSpPr>
          <p:spPr bwMode="auto">
            <a:xfrm>
              <a:off x="504825" y="3175"/>
              <a:ext cx="120650" cy="182563"/>
            </a:xfrm>
            <a:custGeom>
              <a:avLst/>
              <a:gdLst>
                <a:gd name="T0" fmla="*/ 16 w 32"/>
                <a:gd name="T1" fmla="*/ 48 h 48"/>
                <a:gd name="T2" fmla="*/ 16 w 32"/>
                <a:gd name="T3" fmla="*/ 48 h 48"/>
                <a:gd name="T4" fmla="*/ 16 w 32"/>
                <a:gd name="T5" fmla="*/ 48 h 48"/>
                <a:gd name="T6" fmla="*/ 16 w 32"/>
                <a:gd name="T7" fmla="*/ 48 h 48"/>
                <a:gd name="T8" fmla="*/ 16 w 32"/>
                <a:gd name="T9" fmla="*/ 48 h 48"/>
                <a:gd name="T10" fmla="*/ 32 w 32"/>
                <a:gd name="T11" fmla="*/ 32 h 48"/>
                <a:gd name="T12" fmla="*/ 16 w 32"/>
                <a:gd name="T13" fmla="*/ 0 h 48"/>
                <a:gd name="T14" fmla="*/ 16 w 32"/>
                <a:gd name="T15" fmla="*/ 0 h 48"/>
                <a:gd name="T16" fmla="*/ 16 w 32"/>
                <a:gd name="T17" fmla="*/ 0 h 48"/>
                <a:gd name="T18" fmla="*/ 16 w 32"/>
                <a:gd name="T19" fmla="*/ 0 h 48"/>
                <a:gd name="T20" fmla="*/ 16 w 32"/>
                <a:gd name="T21" fmla="*/ 0 h 48"/>
                <a:gd name="T22" fmla="*/ 0 w 32"/>
                <a:gd name="T23" fmla="*/ 32 h 48"/>
                <a:gd name="T24" fmla="*/ 16 w 32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32" y="43"/>
                    <a:pt x="32" y="32"/>
                  </a:cubicBezTo>
                  <a:cubicBezTo>
                    <a:pt x="32" y="15"/>
                    <a:pt x="18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43"/>
                    <a:pt x="9" y="48"/>
                    <a:pt x="1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27"/>
            <p:cNvSpPr>
              <a:spLocks/>
            </p:cNvSpPr>
            <p:nvPr/>
          </p:nvSpPr>
          <p:spPr bwMode="auto">
            <a:xfrm>
              <a:off x="4763" y="503238"/>
              <a:ext cx="182562" cy="120650"/>
            </a:xfrm>
            <a:custGeom>
              <a:avLst/>
              <a:gdLst>
                <a:gd name="T0" fmla="*/ 48 w 48"/>
                <a:gd name="T1" fmla="*/ 16 h 32"/>
                <a:gd name="T2" fmla="*/ 48 w 48"/>
                <a:gd name="T3" fmla="*/ 16 h 32"/>
                <a:gd name="T4" fmla="*/ 48 w 48"/>
                <a:gd name="T5" fmla="*/ 16 h 32"/>
                <a:gd name="T6" fmla="*/ 48 w 48"/>
                <a:gd name="T7" fmla="*/ 16 h 32"/>
                <a:gd name="T8" fmla="*/ 48 w 48"/>
                <a:gd name="T9" fmla="*/ 16 h 32"/>
                <a:gd name="T10" fmla="*/ 32 w 48"/>
                <a:gd name="T11" fmla="*/ 0 h 32"/>
                <a:gd name="T12" fmla="*/ 0 w 48"/>
                <a:gd name="T13" fmla="*/ 16 h 32"/>
                <a:gd name="T14" fmla="*/ 0 w 48"/>
                <a:gd name="T15" fmla="*/ 16 h 32"/>
                <a:gd name="T16" fmla="*/ 0 w 48"/>
                <a:gd name="T17" fmla="*/ 16 h 32"/>
                <a:gd name="T18" fmla="*/ 0 w 48"/>
                <a:gd name="T19" fmla="*/ 16 h 32"/>
                <a:gd name="T20" fmla="*/ 0 w 48"/>
                <a:gd name="T21" fmla="*/ 16 h 32"/>
                <a:gd name="T22" fmla="*/ 32 w 48"/>
                <a:gd name="T23" fmla="*/ 32 h 32"/>
                <a:gd name="T24" fmla="*/ 48 w 48"/>
                <a:gd name="T2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48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9"/>
                    <a:pt x="44" y="0"/>
                    <a:pt x="32" y="0"/>
                  </a:cubicBezTo>
                  <a:cubicBezTo>
                    <a:pt x="15" y="0"/>
                    <a:pt x="1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5" y="32"/>
                    <a:pt x="32" y="32"/>
                  </a:cubicBezTo>
                  <a:cubicBezTo>
                    <a:pt x="44" y="32"/>
                    <a:pt x="48" y="23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28"/>
            <p:cNvSpPr>
              <a:spLocks/>
            </p:cNvSpPr>
            <p:nvPr/>
          </p:nvSpPr>
          <p:spPr bwMode="auto">
            <a:xfrm>
              <a:off x="803275" y="161925"/>
              <a:ext cx="161925" cy="163513"/>
            </a:xfrm>
            <a:custGeom>
              <a:avLst/>
              <a:gdLst>
                <a:gd name="T0" fmla="*/ 8 w 43"/>
                <a:gd name="T1" fmla="*/ 35 h 43"/>
                <a:gd name="T2" fmla="*/ 8 w 43"/>
                <a:gd name="T3" fmla="*/ 35 h 43"/>
                <a:gd name="T4" fmla="*/ 8 w 43"/>
                <a:gd name="T5" fmla="*/ 35 h 43"/>
                <a:gd name="T6" fmla="*/ 8 w 43"/>
                <a:gd name="T7" fmla="*/ 35 h 43"/>
                <a:gd name="T8" fmla="*/ 30 w 43"/>
                <a:gd name="T9" fmla="*/ 35 h 43"/>
                <a:gd name="T10" fmla="*/ 42 w 43"/>
                <a:gd name="T11" fmla="*/ 1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8 w 43"/>
                <a:gd name="T21" fmla="*/ 12 h 43"/>
                <a:gd name="T22" fmla="*/ 8 w 43"/>
                <a:gd name="T23" fmla="*/ 35 h 43"/>
                <a:gd name="T24" fmla="*/ 8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8" y="35"/>
                  </a:move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3" y="40"/>
                    <a:pt x="22" y="43"/>
                    <a:pt x="30" y="35"/>
                  </a:cubicBezTo>
                  <a:cubicBezTo>
                    <a:pt x="42" y="23"/>
                    <a:pt x="43" y="3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0" y="0"/>
                    <a:pt x="20" y="0"/>
                    <a:pt x="8" y="12"/>
                  </a:cubicBezTo>
                  <a:cubicBezTo>
                    <a:pt x="0" y="21"/>
                    <a:pt x="3" y="30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29"/>
            <p:cNvSpPr>
              <a:spLocks/>
            </p:cNvSpPr>
            <p:nvPr/>
          </p:nvSpPr>
          <p:spPr bwMode="auto">
            <a:xfrm>
              <a:off x="168275" y="161925"/>
              <a:ext cx="161925" cy="163513"/>
            </a:xfrm>
            <a:custGeom>
              <a:avLst/>
              <a:gdLst>
                <a:gd name="T0" fmla="*/ 34 w 43"/>
                <a:gd name="T1" fmla="*/ 35 h 43"/>
                <a:gd name="T2" fmla="*/ 34 w 43"/>
                <a:gd name="T3" fmla="*/ 35 h 43"/>
                <a:gd name="T4" fmla="*/ 34 w 43"/>
                <a:gd name="T5" fmla="*/ 35 h 43"/>
                <a:gd name="T6" fmla="*/ 34 w 43"/>
                <a:gd name="T7" fmla="*/ 35 h 43"/>
                <a:gd name="T8" fmla="*/ 34 w 43"/>
                <a:gd name="T9" fmla="*/ 35 h 43"/>
                <a:gd name="T10" fmla="*/ 34 w 43"/>
                <a:gd name="T11" fmla="*/ 12 h 43"/>
                <a:gd name="T12" fmla="*/ 0 w 43"/>
                <a:gd name="T13" fmla="*/ 1 h 43"/>
                <a:gd name="T14" fmla="*/ 0 w 43"/>
                <a:gd name="T15" fmla="*/ 1 h 43"/>
                <a:gd name="T16" fmla="*/ 0 w 43"/>
                <a:gd name="T17" fmla="*/ 1 h 43"/>
                <a:gd name="T18" fmla="*/ 0 w 43"/>
                <a:gd name="T19" fmla="*/ 1 h 43"/>
                <a:gd name="T20" fmla="*/ 0 w 43"/>
                <a:gd name="T21" fmla="*/ 1 h 43"/>
                <a:gd name="T22" fmla="*/ 12 w 43"/>
                <a:gd name="T23" fmla="*/ 35 h 43"/>
                <a:gd name="T24" fmla="*/ 34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4" y="35"/>
                  </a:move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9" y="30"/>
                    <a:pt x="43" y="21"/>
                    <a:pt x="34" y="12"/>
                  </a:cubicBezTo>
                  <a:cubicBezTo>
                    <a:pt x="22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23"/>
                    <a:pt x="12" y="35"/>
                  </a:cubicBezTo>
                  <a:cubicBezTo>
                    <a:pt x="20" y="43"/>
                    <a:pt x="29" y="40"/>
                    <a:pt x="3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60" name="Freeform 33"/>
          <p:cNvSpPr>
            <a:spLocks noEditPoints="1"/>
          </p:cNvSpPr>
          <p:nvPr/>
        </p:nvSpPr>
        <p:spPr bwMode="auto">
          <a:xfrm>
            <a:off x="3354985" y="5421661"/>
            <a:ext cx="458199" cy="314060"/>
          </a:xfrm>
          <a:custGeom>
            <a:avLst/>
            <a:gdLst>
              <a:gd name="T0" fmla="*/ 184 w 328"/>
              <a:gd name="T1" fmla="*/ 224 h 224"/>
              <a:gd name="T2" fmla="*/ 130 w 328"/>
              <a:gd name="T3" fmla="*/ 211 h 224"/>
              <a:gd name="T4" fmla="*/ 92 w 328"/>
              <a:gd name="T5" fmla="*/ 219 h 224"/>
              <a:gd name="T6" fmla="*/ 0 w 328"/>
              <a:gd name="T7" fmla="*/ 127 h 224"/>
              <a:gd name="T8" fmla="*/ 92 w 328"/>
              <a:gd name="T9" fmla="*/ 35 h 224"/>
              <a:gd name="T10" fmla="*/ 102 w 328"/>
              <a:gd name="T11" fmla="*/ 36 h 224"/>
              <a:gd name="T12" fmla="*/ 184 w 328"/>
              <a:gd name="T13" fmla="*/ 0 h 224"/>
              <a:gd name="T14" fmla="*/ 284 w 328"/>
              <a:gd name="T15" fmla="*/ 62 h 224"/>
              <a:gd name="T16" fmla="*/ 328 w 328"/>
              <a:gd name="T17" fmla="*/ 128 h 224"/>
              <a:gd name="T18" fmla="*/ 256 w 328"/>
              <a:gd name="T19" fmla="*/ 200 h 224"/>
              <a:gd name="T20" fmla="*/ 254 w 328"/>
              <a:gd name="T21" fmla="*/ 200 h 224"/>
              <a:gd name="T22" fmla="*/ 184 w 328"/>
              <a:gd name="T23" fmla="*/ 224 h 224"/>
              <a:gd name="T24" fmla="*/ 131 w 328"/>
              <a:gd name="T25" fmla="*/ 173 h 224"/>
              <a:gd name="T26" fmla="*/ 140 w 328"/>
              <a:gd name="T27" fmla="*/ 179 h 224"/>
              <a:gd name="T28" fmla="*/ 184 w 328"/>
              <a:gd name="T29" fmla="*/ 192 h 224"/>
              <a:gd name="T30" fmla="*/ 238 w 328"/>
              <a:gd name="T31" fmla="*/ 172 h 224"/>
              <a:gd name="T32" fmla="*/ 243 w 328"/>
              <a:gd name="T33" fmla="*/ 167 h 224"/>
              <a:gd name="T34" fmla="*/ 250 w 328"/>
              <a:gd name="T35" fmla="*/ 168 h 224"/>
              <a:gd name="T36" fmla="*/ 256 w 328"/>
              <a:gd name="T37" fmla="*/ 168 h 224"/>
              <a:gd name="T38" fmla="*/ 296 w 328"/>
              <a:gd name="T39" fmla="*/ 128 h 224"/>
              <a:gd name="T40" fmla="*/ 268 w 328"/>
              <a:gd name="T41" fmla="*/ 90 h 224"/>
              <a:gd name="T42" fmla="*/ 261 w 328"/>
              <a:gd name="T43" fmla="*/ 88 h 224"/>
              <a:gd name="T44" fmla="*/ 258 w 328"/>
              <a:gd name="T45" fmla="*/ 81 h 224"/>
              <a:gd name="T46" fmla="*/ 184 w 328"/>
              <a:gd name="T47" fmla="*/ 32 h 224"/>
              <a:gd name="T48" fmla="*/ 121 w 328"/>
              <a:gd name="T49" fmla="*/ 63 h 224"/>
              <a:gd name="T50" fmla="*/ 115 w 328"/>
              <a:gd name="T51" fmla="*/ 71 h 224"/>
              <a:gd name="T52" fmla="*/ 105 w 328"/>
              <a:gd name="T53" fmla="*/ 69 h 224"/>
              <a:gd name="T54" fmla="*/ 92 w 328"/>
              <a:gd name="T55" fmla="*/ 67 h 224"/>
              <a:gd name="T56" fmla="*/ 32 w 328"/>
              <a:gd name="T57" fmla="*/ 127 h 224"/>
              <a:gd name="T58" fmla="*/ 92 w 328"/>
              <a:gd name="T59" fmla="*/ 187 h 224"/>
              <a:gd name="T60" fmla="*/ 123 w 328"/>
              <a:gd name="T61" fmla="*/ 179 h 224"/>
              <a:gd name="T62" fmla="*/ 131 w 328"/>
              <a:gd name="T63" fmla="*/ 17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28" h="224">
                <a:moveTo>
                  <a:pt x="184" y="224"/>
                </a:moveTo>
                <a:cubicBezTo>
                  <a:pt x="165" y="224"/>
                  <a:pt x="147" y="220"/>
                  <a:pt x="130" y="211"/>
                </a:cubicBezTo>
                <a:cubicBezTo>
                  <a:pt x="118" y="216"/>
                  <a:pt x="105" y="219"/>
                  <a:pt x="92" y="219"/>
                </a:cubicBezTo>
                <a:cubicBezTo>
                  <a:pt x="41" y="219"/>
                  <a:pt x="0" y="178"/>
                  <a:pt x="0" y="127"/>
                </a:cubicBezTo>
                <a:cubicBezTo>
                  <a:pt x="0" y="76"/>
                  <a:pt x="41" y="35"/>
                  <a:pt x="92" y="35"/>
                </a:cubicBezTo>
                <a:cubicBezTo>
                  <a:pt x="95" y="35"/>
                  <a:pt x="99" y="35"/>
                  <a:pt x="102" y="36"/>
                </a:cubicBezTo>
                <a:cubicBezTo>
                  <a:pt x="124" y="13"/>
                  <a:pt x="153" y="0"/>
                  <a:pt x="184" y="0"/>
                </a:cubicBezTo>
                <a:cubicBezTo>
                  <a:pt x="227" y="0"/>
                  <a:pt x="266" y="24"/>
                  <a:pt x="284" y="62"/>
                </a:cubicBezTo>
                <a:cubicBezTo>
                  <a:pt x="311" y="74"/>
                  <a:pt x="328" y="99"/>
                  <a:pt x="328" y="128"/>
                </a:cubicBezTo>
                <a:cubicBezTo>
                  <a:pt x="328" y="168"/>
                  <a:pt x="296" y="200"/>
                  <a:pt x="256" y="200"/>
                </a:cubicBezTo>
                <a:cubicBezTo>
                  <a:pt x="255" y="200"/>
                  <a:pt x="254" y="200"/>
                  <a:pt x="254" y="200"/>
                </a:cubicBezTo>
                <a:cubicBezTo>
                  <a:pt x="234" y="216"/>
                  <a:pt x="209" y="224"/>
                  <a:pt x="184" y="224"/>
                </a:cubicBezTo>
                <a:close/>
                <a:moveTo>
                  <a:pt x="131" y="173"/>
                </a:moveTo>
                <a:cubicBezTo>
                  <a:pt x="140" y="179"/>
                  <a:pt x="140" y="179"/>
                  <a:pt x="140" y="179"/>
                </a:cubicBezTo>
                <a:cubicBezTo>
                  <a:pt x="153" y="188"/>
                  <a:pt x="168" y="192"/>
                  <a:pt x="184" y="192"/>
                </a:cubicBezTo>
                <a:cubicBezTo>
                  <a:pt x="204" y="192"/>
                  <a:pt x="223" y="185"/>
                  <a:pt x="238" y="172"/>
                </a:cubicBezTo>
                <a:cubicBezTo>
                  <a:pt x="243" y="167"/>
                  <a:pt x="243" y="167"/>
                  <a:pt x="243" y="167"/>
                </a:cubicBezTo>
                <a:cubicBezTo>
                  <a:pt x="250" y="168"/>
                  <a:pt x="250" y="168"/>
                  <a:pt x="250" y="168"/>
                </a:cubicBezTo>
                <a:cubicBezTo>
                  <a:pt x="253" y="168"/>
                  <a:pt x="254" y="168"/>
                  <a:pt x="256" y="168"/>
                </a:cubicBezTo>
                <a:cubicBezTo>
                  <a:pt x="278" y="168"/>
                  <a:pt x="296" y="150"/>
                  <a:pt x="296" y="128"/>
                </a:cubicBezTo>
                <a:cubicBezTo>
                  <a:pt x="296" y="111"/>
                  <a:pt x="285" y="95"/>
                  <a:pt x="268" y="90"/>
                </a:cubicBezTo>
                <a:cubicBezTo>
                  <a:pt x="261" y="88"/>
                  <a:pt x="261" y="88"/>
                  <a:pt x="261" y="88"/>
                </a:cubicBezTo>
                <a:cubicBezTo>
                  <a:pt x="258" y="81"/>
                  <a:pt x="258" y="81"/>
                  <a:pt x="258" y="81"/>
                </a:cubicBezTo>
                <a:cubicBezTo>
                  <a:pt x="245" y="51"/>
                  <a:pt x="216" y="32"/>
                  <a:pt x="184" y="32"/>
                </a:cubicBezTo>
                <a:cubicBezTo>
                  <a:pt x="159" y="32"/>
                  <a:pt x="137" y="43"/>
                  <a:pt x="121" y="63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1" y="68"/>
                  <a:pt x="96" y="67"/>
                  <a:pt x="92" y="67"/>
                </a:cubicBezTo>
                <a:cubicBezTo>
                  <a:pt x="59" y="67"/>
                  <a:pt x="32" y="94"/>
                  <a:pt x="32" y="127"/>
                </a:cubicBezTo>
                <a:cubicBezTo>
                  <a:pt x="32" y="160"/>
                  <a:pt x="59" y="187"/>
                  <a:pt x="92" y="187"/>
                </a:cubicBezTo>
                <a:cubicBezTo>
                  <a:pt x="103" y="187"/>
                  <a:pt x="113" y="184"/>
                  <a:pt x="123" y="179"/>
                </a:cubicBezTo>
                <a:lnTo>
                  <a:pt x="131" y="1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61" name="Group 260"/>
          <p:cNvGrpSpPr/>
          <p:nvPr/>
        </p:nvGrpSpPr>
        <p:grpSpPr>
          <a:xfrm>
            <a:off x="354122" y="5344470"/>
            <a:ext cx="468442" cy="468442"/>
            <a:chOff x="1631950" y="-66675"/>
            <a:chExt cx="1120775" cy="1120775"/>
          </a:xfrm>
          <a:solidFill>
            <a:schemeClr val="tx1"/>
          </a:solidFill>
        </p:grpSpPr>
        <p:sp>
          <p:nvSpPr>
            <p:cNvPr id="262" name="Oval 37"/>
            <p:cNvSpPr>
              <a:spLocks noChangeArrowheads="1"/>
            </p:cNvSpPr>
            <p:nvPr/>
          </p:nvSpPr>
          <p:spPr bwMode="auto">
            <a:xfrm>
              <a:off x="1905000" y="206375"/>
              <a:ext cx="576263" cy="574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38"/>
            <p:cNvSpPr>
              <a:spLocks/>
            </p:cNvSpPr>
            <p:nvPr/>
          </p:nvSpPr>
          <p:spPr bwMode="auto">
            <a:xfrm>
              <a:off x="2132013" y="-66675"/>
              <a:ext cx="120650" cy="182563"/>
            </a:xfrm>
            <a:custGeom>
              <a:avLst/>
              <a:gdLst>
                <a:gd name="T0" fmla="*/ 32 w 32"/>
                <a:gd name="T1" fmla="*/ 32 h 48"/>
                <a:gd name="T2" fmla="*/ 16 w 32"/>
                <a:gd name="T3" fmla="*/ 0 h 48"/>
                <a:gd name="T4" fmla="*/ 16 w 32"/>
                <a:gd name="T5" fmla="*/ 0 h 48"/>
                <a:gd name="T6" fmla="*/ 16 w 32"/>
                <a:gd name="T7" fmla="*/ 0 h 48"/>
                <a:gd name="T8" fmla="*/ 16 w 32"/>
                <a:gd name="T9" fmla="*/ 0 h 48"/>
                <a:gd name="T10" fmla="*/ 16 w 32"/>
                <a:gd name="T11" fmla="*/ 0 h 48"/>
                <a:gd name="T12" fmla="*/ 0 w 32"/>
                <a:gd name="T13" fmla="*/ 32 h 48"/>
                <a:gd name="T14" fmla="*/ 16 w 32"/>
                <a:gd name="T15" fmla="*/ 48 h 48"/>
                <a:gd name="T16" fmla="*/ 16 w 32"/>
                <a:gd name="T17" fmla="*/ 48 h 48"/>
                <a:gd name="T18" fmla="*/ 16 w 32"/>
                <a:gd name="T19" fmla="*/ 48 h 48"/>
                <a:gd name="T20" fmla="*/ 16 w 32"/>
                <a:gd name="T21" fmla="*/ 48 h 48"/>
                <a:gd name="T22" fmla="*/ 16 w 32"/>
                <a:gd name="T23" fmla="*/ 48 h 48"/>
                <a:gd name="T24" fmla="*/ 32 w 32"/>
                <a:gd name="T2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32" y="32"/>
                  </a:moveTo>
                  <a:cubicBezTo>
                    <a:pt x="32" y="15"/>
                    <a:pt x="18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43"/>
                    <a:pt x="9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32" y="43"/>
                    <a:pt x="3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39"/>
            <p:cNvSpPr>
              <a:spLocks/>
            </p:cNvSpPr>
            <p:nvPr/>
          </p:nvSpPr>
          <p:spPr bwMode="auto">
            <a:xfrm>
              <a:off x="2132013" y="873125"/>
              <a:ext cx="120650" cy="180975"/>
            </a:xfrm>
            <a:custGeom>
              <a:avLst/>
              <a:gdLst>
                <a:gd name="T0" fmla="*/ 0 w 32"/>
                <a:gd name="T1" fmla="*/ 16 h 48"/>
                <a:gd name="T2" fmla="*/ 16 w 32"/>
                <a:gd name="T3" fmla="*/ 48 h 48"/>
                <a:gd name="T4" fmla="*/ 16 w 32"/>
                <a:gd name="T5" fmla="*/ 48 h 48"/>
                <a:gd name="T6" fmla="*/ 16 w 32"/>
                <a:gd name="T7" fmla="*/ 48 h 48"/>
                <a:gd name="T8" fmla="*/ 16 w 32"/>
                <a:gd name="T9" fmla="*/ 48 h 48"/>
                <a:gd name="T10" fmla="*/ 16 w 32"/>
                <a:gd name="T11" fmla="*/ 48 h 48"/>
                <a:gd name="T12" fmla="*/ 32 w 32"/>
                <a:gd name="T13" fmla="*/ 16 h 48"/>
                <a:gd name="T14" fmla="*/ 16 w 32"/>
                <a:gd name="T15" fmla="*/ 0 h 48"/>
                <a:gd name="T16" fmla="*/ 16 w 32"/>
                <a:gd name="T17" fmla="*/ 0 h 48"/>
                <a:gd name="T18" fmla="*/ 16 w 32"/>
                <a:gd name="T19" fmla="*/ 0 h 48"/>
                <a:gd name="T20" fmla="*/ 16 w 32"/>
                <a:gd name="T21" fmla="*/ 0 h 48"/>
                <a:gd name="T22" fmla="*/ 16 w 32"/>
                <a:gd name="T23" fmla="*/ 0 h 48"/>
                <a:gd name="T24" fmla="*/ 0 w 32"/>
                <a:gd name="T25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0" y="16"/>
                  </a:moveTo>
                  <a:cubicBezTo>
                    <a:pt x="0" y="33"/>
                    <a:pt x="15" y="47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8" y="47"/>
                    <a:pt x="32" y="33"/>
                    <a:pt x="32" y="16"/>
                  </a:cubicBezTo>
                  <a:cubicBezTo>
                    <a:pt x="32" y="4"/>
                    <a:pt x="23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0"/>
                    <a:pt x="0" y="4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40"/>
            <p:cNvSpPr>
              <a:spLocks/>
            </p:cNvSpPr>
            <p:nvPr/>
          </p:nvSpPr>
          <p:spPr bwMode="auto">
            <a:xfrm>
              <a:off x="2571750" y="433388"/>
              <a:ext cx="180975" cy="120650"/>
            </a:xfrm>
            <a:custGeom>
              <a:avLst/>
              <a:gdLst>
                <a:gd name="T0" fmla="*/ 16 w 48"/>
                <a:gd name="T1" fmla="*/ 32 h 32"/>
                <a:gd name="T2" fmla="*/ 48 w 48"/>
                <a:gd name="T3" fmla="*/ 16 h 32"/>
                <a:gd name="T4" fmla="*/ 48 w 48"/>
                <a:gd name="T5" fmla="*/ 16 h 32"/>
                <a:gd name="T6" fmla="*/ 48 w 48"/>
                <a:gd name="T7" fmla="*/ 16 h 32"/>
                <a:gd name="T8" fmla="*/ 48 w 48"/>
                <a:gd name="T9" fmla="*/ 16 h 32"/>
                <a:gd name="T10" fmla="*/ 48 w 48"/>
                <a:gd name="T11" fmla="*/ 16 h 32"/>
                <a:gd name="T12" fmla="*/ 16 w 48"/>
                <a:gd name="T13" fmla="*/ 0 h 32"/>
                <a:gd name="T14" fmla="*/ 0 w 48"/>
                <a:gd name="T15" fmla="*/ 16 h 32"/>
                <a:gd name="T16" fmla="*/ 0 w 48"/>
                <a:gd name="T17" fmla="*/ 16 h 32"/>
                <a:gd name="T18" fmla="*/ 0 w 48"/>
                <a:gd name="T19" fmla="*/ 16 h 32"/>
                <a:gd name="T20" fmla="*/ 0 w 48"/>
                <a:gd name="T21" fmla="*/ 16 h 32"/>
                <a:gd name="T22" fmla="*/ 0 w 48"/>
                <a:gd name="T23" fmla="*/ 16 h 32"/>
                <a:gd name="T24" fmla="*/ 16 w 48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16" y="32"/>
                  </a:moveTo>
                  <a:cubicBezTo>
                    <a:pt x="33" y="32"/>
                    <a:pt x="48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4"/>
                    <a:pt x="33" y="0"/>
                    <a:pt x="16" y="0"/>
                  </a:cubicBezTo>
                  <a:cubicBezTo>
                    <a:pt x="5" y="0"/>
                    <a:pt x="0" y="9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5" y="32"/>
                    <a:pt x="1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41"/>
            <p:cNvSpPr>
              <a:spLocks/>
            </p:cNvSpPr>
            <p:nvPr/>
          </p:nvSpPr>
          <p:spPr bwMode="auto">
            <a:xfrm>
              <a:off x="1631950" y="433388"/>
              <a:ext cx="182563" cy="120650"/>
            </a:xfrm>
            <a:custGeom>
              <a:avLst/>
              <a:gdLst>
                <a:gd name="T0" fmla="*/ 32 w 48"/>
                <a:gd name="T1" fmla="*/ 0 h 32"/>
                <a:gd name="T2" fmla="*/ 0 w 48"/>
                <a:gd name="T3" fmla="*/ 16 h 32"/>
                <a:gd name="T4" fmla="*/ 0 w 48"/>
                <a:gd name="T5" fmla="*/ 16 h 32"/>
                <a:gd name="T6" fmla="*/ 0 w 48"/>
                <a:gd name="T7" fmla="*/ 16 h 32"/>
                <a:gd name="T8" fmla="*/ 0 w 48"/>
                <a:gd name="T9" fmla="*/ 16 h 32"/>
                <a:gd name="T10" fmla="*/ 0 w 48"/>
                <a:gd name="T11" fmla="*/ 16 h 32"/>
                <a:gd name="T12" fmla="*/ 32 w 48"/>
                <a:gd name="T13" fmla="*/ 32 h 32"/>
                <a:gd name="T14" fmla="*/ 48 w 48"/>
                <a:gd name="T15" fmla="*/ 16 h 32"/>
                <a:gd name="T16" fmla="*/ 48 w 48"/>
                <a:gd name="T17" fmla="*/ 16 h 32"/>
                <a:gd name="T18" fmla="*/ 48 w 48"/>
                <a:gd name="T19" fmla="*/ 16 h 32"/>
                <a:gd name="T20" fmla="*/ 48 w 48"/>
                <a:gd name="T21" fmla="*/ 16 h 32"/>
                <a:gd name="T22" fmla="*/ 48 w 48"/>
                <a:gd name="T23" fmla="*/ 16 h 32"/>
                <a:gd name="T24" fmla="*/ 32 w 48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32" y="0"/>
                  </a:moveTo>
                  <a:cubicBezTo>
                    <a:pt x="15" y="0"/>
                    <a:pt x="1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5" y="32"/>
                    <a:pt x="32" y="32"/>
                  </a:cubicBezTo>
                  <a:cubicBezTo>
                    <a:pt x="44" y="32"/>
                    <a:pt x="48" y="23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9"/>
                    <a:pt x="4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42"/>
            <p:cNvSpPr>
              <a:spLocks/>
            </p:cNvSpPr>
            <p:nvPr/>
          </p:nvSpPr>
          <p:spPr bwMode="auto">
            <a:xfrm>
              <a:off x="2432050" y="93663"/>
              <a:ext cx="161925" cy="161925"/>
            </a:xfrm>
            <a:custGeom>
              <a:avLst/>
              <a:gdLst>
                <a:gd name="T0" fmla="*/ 31 w 43"/>
                <a:gd name="T1" fmla="*/ 35 h 43"/>
                <a:gd name="T2" fmla="*/ 42 w 43"/>
                <a:gd name="T3" fmla="*/ 1 h 43"/>
                <a:gd name="T4" fmla="*/ 42 w 43"/>
                <a:gd name="T5" fmla="*/ 1 h 43"/>
                <a:gd name="T6" fmla="*/ 42 w 43"/>
                <a:gd name="T7" fmla="*/ 1 h 43"/>
                <a:gd name="T8" fmla="*/ 42 w 43"/>
                <a:gd name="T9" fmla="*/ 1 h 43"/>
                <a:gd name="T10" fmla="*/ 42 w 43"/>
                <a:gd name="T11" fmla="*/ 1 h 43"/>
                <a:gd name="T12" fmla="*/ 8 w 43"/>
                <a:gd name="T13" fmla="*/ 12 h 43"/>
                <a:gd name="T14" fmla="*/ 8 w 43"/>
                <a:gd name="T15" fmla="*/ 35 h 43"/>
                <a:gd name="T16" fmla="*/ 8 w 43"/>
                <a:gd name="T17" fmla="*/ 35 h 43"/>
                <a:gd name="T18" fmla="*/ 8 w 43"/>
                <a:gd name="T19" fmla="*/ 35 h 43"/>
                <a:gd name="T20" fmla="*/ 8 w 43"/>
                <a:gd name="T21" fmla="*/ 35 h 43"/>
                <a:gd name="T22" fmla="*/ 8 w 43"/>
                <a:gd name="T23" fmla="*/ 35 h 43"/>
                <a:gd name="T24" fmla="*/ 31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1" y="35"/>
                  </a:moveTo>
                  <a:cubicBezTo>
                    <a:pt x="43" y="23"/>
                    <a:pt x="43" y="3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20" y="0"/>
                    <a:pt x="8" y="12"/>
                  </a:cubicBezTo>
                  <a:cubicBezTo>
                    <a:pt x="0" y="21"/>
                    <a:pt x="3" y="30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3" y="40"/>
                    <a:pt x="22" y="43"/>
                    <a:pt x="3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43"/>
            <p:cNvSpPr>
              <a:spLocks/>
            </p:cNvSpPr>
            <p:nvPr/>
          </p:nvSpPr>
          <p:spPr bwMode="auto">
            <a:xfrm>
              <a:off x="1795463" y="728663"/>
              <a:ext cx="161925" cy="161925"/>
            </a:xfrm>
            <a:custGeom>
              <a:avLst/>
              <a:gdLst>
                <a:gd name="T0" fmla="*/ 12 w 43"/>
                <a:gd name="T1" fmla="*/ 8 h 43"/>
                <a:gd name="T2" fmla="*/ 1 w 43"/>
                <a:gd name="T3" fmla="*/ 42 h 43"/>
                <a:gd name="T4" fmla="*/ 1 w 43"/>
                <a:gd name="T5" fmla="*/ 42 h 43"/>
                <a:gd name="T6" fmla="*/ 1 w 43"/>
                <a:gd name="T7" fmla="*/ 42 h 43"/>
                <a:gd name="T8" fmla="*/ 1 w 43"/>
                <a:gd name="T9" fmla="*/ 42 h 43"/>
                <a:gd name="T10" fmla="*/ 1 w 43"/>
                <a:gd name="T11" fmla="*/ 42 h 43"/>
                <a:gd name="T12" fmla="*/ 35 w 43"/>
                <a:gd name="T13" fmla="*/ 31 h 43"/>
                <a:gd name="T14" fmla="*/ 35 w 43"/>
                <a:gd name="T15" fmla="*/ 8 h 43"/>
                <a:gd name="T16" fmla="*/ 35 w 43"/>
                <a:gd name="T17" fmla="*/ 8 h 43"/>
                <a:gd name="T18" fmla="*/ 35 w 43"/>
                <a:gd name="T19" fmla="*/ 8 h 43"/>
                <a:gd name="T20" fmla="*/ 35 w 43"/>
                <a:gd name="T21" fmla="*/ 8 h 43"/>
                <a:gd name="T22" fmla="*/ 35 w 43"/>
                <a:gd name="T23" fmla="*/ 8 h 43"/>
                <a:gd name="T24" fmla="*/ 12 w 43"/>
                <a:gd name="T2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12" y="8"/>
                  </a:moveTo>
                  <a:cubicBezTo>
                    <a:pt x="0" y="20"/>
                    <a:pt x="0" y="41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43"/>
                    <a:pt x="23" y="43"/>
                    <a:pt x="35" y="31"/>
                  </a:cubicBezTo>
                  <a:cubicBezTo>
                    <a:pt x="43" y="23"/>
                    <a:pt x="40" y="13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0" y="4"/>
                    <a:pt x="20" y="0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44"/>
            <p:cNvSpPr>
              <a:spLocks/>
            </p:cNvSpPr>
            <p:nvPr/>
          </p:nvSpPr>
          <p:spPr bwMode="auto">
            <a:xfrm>
              <a:off x="2432050" y="728663"/>
              <a:ext cx="161925" cy="161925"/>
            </a:xfrm>
            <a:custGeom>
              <a:avLst/>
              <a:gdLst>
                <a:gd name="T0" fmla="*/ 8 w 43"/>
                <a:gd name="T1" fmla="*/ 31 h 43"/>
                <a:gd name="T2" fmla="*/ 42 w 43"/>
                <a:gd name="T3" fmla="*/ 42 h 43"/>
                <a:gd name="T4" fmla="*/ 42 w 43"/>
                <a:gd name="T5" fmla="*/ 42 h 43"/>
                <a:gd name="T6" fmla="*/ 42 w 43"/>
                <a:gd name="T7" fmla="*/ 42 h 43"/>
                <a:gd name="T8" fmla="*/ 42 w 43"/>
                <a:gd name="T9" fmla="*/ 42 h 43"/>
                <a:gd name="T10" fmla="*/ 42 w 43"/>
                <a:gd name="T11" fmla="*/ 42 h 43"/>
                <a:gd name="T12" fmla="*/ 31 w 43"/>
                <a:gd name="T13" fmla="*/ 8 h 43"/>
                <a:gd name="T14" fmla="*/ 8 w 43"/>
                <a:gd name="T15" fmla="*/ 8 h 43"/>
                <a:gd name="T16" fmla="*/ 8 w 43"/>
                <a:gd name="T17" fmla="*/ 8 h 43"/>
                <a:gd name="T18" fmla="*/ 8 w 43"/>
                <a:gd name="T19" fmla="*/ 8 h 43"/>
                <a:gd name="T20" fmla="*/ 8 w 43"/>
                <a:gd name="T21" fmla="*/ 8 h 43"/>
                <a:gd name="T22" fmla="*/ 8 w 43"/>
                <a:gd name="T23" fmla="*/ 8 h 43"/>
                <a:gd name="T24" fmla="*/ 8 w 43"/>
                <a:gd name="T2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8" y="31"/>
                  </a:moveTo>
                  <a:cubicBezTo>
                    <a:pt x="20" y="43"/>
                    <a:pt x="41" y="43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20"/>
                    <a:pt x="31" y="8"/>
                  </a:cubicBezTo>
                  <a:cubicBezTo>
                    <a:pt x="22" y="0"/>
                    <a:pt x="13" y="4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13"/>
                    <a:pt x="0" y="23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45"/>
            <p:cNvSpPr>
              <a:spLocks/>
            </p:cNvSpPr>
            <p:nvPr/>
          </p:nvSpPr>
          <p:spPr bwMode="auto">
            <a:xfrm>
              <a:off x="1795463" y="93663"/>
              <a:ext cx="161925" cy="161925"/>
            </a:xfrm>
            <a:custGeom>
              <a:avLst/>
              <a:gdLst>
                <a:gd name="T0" fmla="*/ 35 w 43"/>
                <a:gd name="T1" fmla="*/ 12 h 43"/>
                <a:gd name="T2" fmla="*/ 1 w 43"/>
                <a:gd name="T3" fmla="*/ 1 h 43"/>
                <a:gd name="T4" fmla="*/ 1 w 43"/>
                <a:gd name="T5" fmla="*/ 1 h 43"/>
                <a:gd name="T6" fmla="*/ 1 w 43"/>
                <a:gd name="T7" fmla="*/ 1 h 43"/>
                <a:gd name="T8" fmla="*/ 1 w 43"/>
                <a:gd name="T9" fmla="*/ 1 h 43"/>
                <a:gd name="T10" fmla="*/ 1 w 43"/>
                <a:gd name="T11" fmla="*/ 1 h 43"/>
                <a:gd name="T12" fmla="*/ 12 w 43"/>
                <a:gd name="T13" fmla="*/ 35 h 43"/>
                <a:gd name="T14" fmla="*/ 35 w 43"/>
                <a:gd name="T15" fmla="*/ 35 h 43"/>
                <a:gd name="T16" fmla="*/ 35 w 43"/>
                <a:gd name="T17" fmla="*/ 35 h 43"/>
                <a:gd name="T18" fmla="*/ 35 w 43"/>
                <a:gd name="T19" fmla="*/ 35 h 43"/>
                <a:gd name="T20" fmla="*/ 35 w 43"/>
                <a:gd name="T21" fmla="*/ 35 h 43"/>
                <a:gd name="T22" fmla="*/ 35 w 43"/>
                <a:gd name="T23" fmla="*/ 35 h 43"/>
                <a:gd name="T24" fmla="*/ 35 w 43"/>
                <a:gd name="T2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5" y="12"/>
                  </a:moveTo>
                  <a:cubicBezTo>
                    <a:pt x="23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23"/>
                    <a:pt x="12" y="35"/>
                  </a:cubicBezTo>
                  <a:cubicBezTo>
                    <a:pt x="20" y="43"/>
                    <a:pt x="30" y="40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40" y="30"/>
                    <a:pt x="43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1" name="Freeform 120"/>
          <p:cNvSpPr>
            <a:spLocks noEditPoints="1"/>
          </p:cNvSpPr>
          <p:nvPr/>
        </p:nvSpPr>
        <p:spPr bwMode="auto">
          <a:xfrm>
            <a:off x="399385" y="4608734"/>
            <a:ext cx="377916" cy="330677"/>
          </a:xfrm>
          <a:custGeom>
            <a:avLst/>
            <a:gdLst>
              <a:gd name="T0" fmla="*/ 52 w 64"/>
              <a:gd name="T1" fmla="*/ 4 h 56"/>
              <a:gd name="T2" fmla="*/ 52 w 64"/>
              <a:gd name="T3" fmla="*/ 8 h 56"/>
              <a:gd name="T4" fmla="*/ 8 w 64"/>
              <a:gd name="T5" fmla="*/ 20 h 56"/>
              <a:gd name="T6" fmla="*/ 0 w 64"/>
              <a:gd name="T7" fmla="*/ 16 h 56"/>
              <a:gd name="T8" fmla="*/ 0 w 64"/>
              <a:gd name="T9" fmla="*/ 40 h 56"/>
              <a:gd name="T10" fmla="*/ 8 w 64"/>
              <a:gd name="T11" fmla="*/ 36 h 56"/>
              <a:gd name="T12" fmla="*/ 13 w 64"/>
              <a:gd name="T13" fmla="*/ 37 h 56"/>
              <a:gd name="T14" fmla="*/ 11 w 64"/>
              <a:gd name="T15" fmla="*/ 42 h 56"/>
              <a:gd name="T16" fmla="*/ 16 w 64"/>
              <a:gd name="T17" fmla="*/ 50 h 56"/>
              <a:gd name="T18" fmla="*/ 28 w 64"/>
              <a:gd name="T19" fmla="*/ 53 h 56"/>
              <a:gd name="T20" fmla="*/ 29 w 64"/>
              <a:gd name="T21" fmla="*/ 53 h 56"/>
              <a:gd name="T22" fmla="*/ 35 w 64"/>
              <a:gd name="T23" fmla="*/ 48 h 56"/>
              <a:gd name="T24" fmla="*/ 36 w 64"/>
              <a:gd name="T25" fmla="*/ 44 h 56"/>
              <a:gd name="T26" fmla="*/ 52 w 64"/>
              <a:gd name="T27" fmla="*/ 48 h 56"/>
              <a:gd name="T28" fmla="*/ 52 w 64"/>
              <a:gd name="T29" fmla="*/ 52 h 56"/>
              <a:gd name="T30" fmla="*/ 64 w 64"/>
              <a:gd name="T31" fmla="*/ 56 h 56"/>
              <a:gd name="T32" fmla="*/ 64 w 64"/>
              <a:gd name="T33" fmla="*/ 0 h 56"/>
              <a:gd name="T34" fmla="*/ 52 w 64"/>
              <a:gd name="T35" fmla="*/ 4 h 56"/>
              <a:gd name="T36" fmla="*/ 31 w 64"/>
              <a:gd name="T37" fmla="*/ 47 h 56"/>
              <a:gd name="T38" fmla="*/ 29 w 64"/>
              <a:gd name="T39" fmla="*/ 49 h 56"/>
              <a:gd name="T40" fmla="*/ 17 w 64"/>
              <a:gd name="T41" fmla="*/ 46 h 56"/>
              <a:gd name="T42" fmla="*/ 15 w 64"/>
              <a:gd name="T43" fmla="*/ 43 h 56"/>
              <a:gd name="T44" fmla="*/ 17 w 64"/>
              <a:gd name="T45" fmla="*/ 38 h 56"/>
              <a:gd name="T46" fmla="*/ 32 w 64"/>
              <a:gd name="T47" fmla="*/ 43 h 56"/>
              <a:gd name="T48" fmla="*/ 31 w 64"/>
              <a:gd name="T49" fmla="*/ 47 h 56"/>
              <a:gd name="T50" fmla="*/ 52 w 64"/>
              <a:gd name="T51" fmla="*/ 28 h 56"/>
              <a:gd name="T52" fmla="*/ 8 w 64"/>
              <a:gd name="T53" fmla="*/ 28 h 56"/>
              <a:gd name="T54" fmla="*/ 8 w 64"/>
              <a:gd name="T55" fmla="*/ 24 h 56"/>
              <a:gd name="T56" fmla="*/ 52 w 64"/>
              <a:gd name="T57" fmla="*/ 12 h 56"/>
              <a:gd name="T58" fmla="*/ 52 w 64"/>
              <a:gd name="T59" fmla="*/ 28 h 56"/>
              <a:gd name="T60" fmla="*/ 60 w 64"/>
              <a:gd name="T61" fmla="*/ 28 h 56"/>
              <a:gd name="T62" fmla="*/ 56 w 64"/>
              <a:gd name="T63" fmla="*/ 28 h 56"/>
              <a:gd name="T64" fmla="*/ 56 w 64"/>
              <a:gd name="T65" fmla="*/ 8 h 56"/>
              <a:gd name="T66" fmla="*/ 60 w 64"/>
              <a:gd name="T67" fmla="*/ 8 h 56"/>
              <a:gd name="T68" fmla="*/ 60 w 64"/>
              <a:gd name="T69" fmla="*/ 2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" h="56">
                <a:moveTo>
                  <a:pt x="52" y="4"/>
                </a:moveTo>
                <a:cubicBezTo>
                  <a:pt x="52" y="8"/>
                  <a:pt x="52" y="8"/>
                  <a:pt x="52" y="8"/>
                </a:cubicBezTo>
                <a:cubicBezTo>
                  <a:pt x="8" y="20"/>
                  <a:pt x="8" y="20"/>
                  <a:pt x="8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40"/>
                  <a:pt x="0" y="40"/>
                  <a:pt x="0" y="40"/>
                </a:cubicBezTo>
                <a:cubicBezTo>
                  <a:pt x="8" y="36"/>
                  <a:pt x="8" y="36"/>
                  <a:pt x="8" y="36"/>
                </a:cubicBezTo>
                <a:cubicBezTo>
                  <a:pt x="13" y="37"/>
                  <a:pt x="13" y="37"/>
                  <a:pt x="13" y="37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6"/>
                  <a:pt x="13" y="49"/>
                  <a:pt x="16" y="50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3"/>
                  <a:pt x="29" y="53"/>
                  <a:pt x="29" y="53"/>
                </a:cubicBezTo>
                <a:cubicBezTo>
                  <a:pt x="32" y="53"/>
                  <a:pt x="34" y="51"/>
                  <a:pt x="35" y="48"/>
                </a:cubicBezTo>
                <a:cubicBezTo>
                  <a:pt x="36" y="44"/>
                  <a:pt x="36" y="44"/>
                  <a:pt x="36" y="44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52"/>
                  <a:pt x="52" y="52"/>
                  <a:pt x="52" y="52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0"/>
                  <a:pt x="64" y="0"/>
                  <a:pt x="64" y="0"/>
                </a:cubicBezTo>
                <a:lnTo>
                  <a:pt x="52" y="4"/>
                </a:lnTo>
                <a:close/>
                <a:moveTo>
                  <a:pt x="31" y="47"/>
                </a:moveTo>
                <a:cubicBezTo>
                  <a:pt x="31" y="48"/>
                  <a:pt x="30" y="49"/>
                  <a:pt x="29" y="49"/>
                </a:cubicBezTo>
                <a:cubicBezTo>
                  <a:pt x="17" y="46"/>
                  <a:pt x="17" y="46"/>
                  <a:pt x="17" y="46"/>
                </a:cubicBezTo>
                <a:cubicBezTo>
                  <a:pt x="16" y="45"/>
                  <a:pt x="15" y="44"/>
                  <a:pt x="15" y="43"/>
                </a:cubicBezTo>
                <a:cubicBezTo>
                  <a:pt x="17" y="38"/>
                  <a:pt x="17" y="38"/>
                  <a:pt x="17" y="38"/>
                </a:cubicBezTo>
                <a:cubicBezTo>
                  <a:pt x="32" y="43"/>
                  <a:pt x="32" y="43"/>
                  <a:pt x="32" y="43"/>
                </a:cubicBezTo>
                <a:lnTo>
                  <a:pt x="31" y="47"/>
                </a:lnTo>
                <a:close/>
                <a:moveTo>
                  <a:pt x="52" y="28"/>
                </a:moveTo>
                <a:cubicBezTo>
                  <a:pt x="8" y="28"/>
                  <a:pt x="8" y="28"/>
                  <a:pt x="8" y="28"/>
                </a:cubicBezTo>
                <a:cubicBezTo>
                  <a:pt x="8" y="24"/>
                  <a:pt x="8" y="24"/>
                  <a:pt x="8" y="24"/>
                </a:cubicBezTo>
                <a:cubicBezTo>
                  <a:pt x="52" y="12"/>
                  <a:pt x="52" y="12"/>
                  <a:pt x="52" y="12"/>
                </a:cubicBezTo>
                <a:lnTo>
                  <a:pt x="52" y="28"/>
                </a:lnTo>
                <a:close/>
                <a:moveTo>
                  <a:pt x="60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8"/>
                  <a:pt x="56" y="8"/>
                  <a:pt x="56" y="8"/>
                </a:cubicBezTo>
                <a:cubicBezTo>
                  <a:pt x="60" y="8"/>
                  <a:pt x="60" y="8"/>
                  <a:pt x="60" y="8"/>
                </a:cubicBezTo>
                <a:lnTo>
                  <a:pt x="60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2" name="Freeform 153"/>
          <p:cNvSpPr>
            <a:spLocks/>
          </p:cNvSpPr>
          <p:nvPr/>
        </p:nvSpPr>
        <p:spPr bwMode="auto">
          <a:xfrm>
            <a:off x="3413667" y="3801317"/>
            <a:ext cx="340835" cy="340835"/>
          </a:xfrm>
          <a:custGeom>
            <a:avLst/>
            <a:gdLst>
              <a:gd name="T0" fmla="*/ 50 w 62"/>
              <a:gd name="T1" fmla="*/ 49 h 62"/>
              <a:gd name="T2" fmla="*/ 44 w 62"/>
              <a:gd name="T3" fmla="*/ 54 h 62"/>
              <a:gd name="T4" fmla="*/ 24 w 62"/>
              <a:gd name="T5" fmla="*/ 54 h 62"/>
              <a:gd name="T6" fmla="*/ 21 w 62"/>
              <a:gd name="T7" fmla="*/ 50 h 62"/>
              <a:gd name="T8" fmla="*/ 24 w 62"/>
              <a:gd name="T9" fmla="*/ 42 h 62"/>
              <a:gd name="T10" fmla="*/ 56 w 62"/>
              <a:gd name="T11" fmla="*/ 42 h 62"/>
              <a:gd name="T12" fmla="*/ 62 w 62"/>
              <a:gd name="T13" fmla="*/ 14 h 62"/>
              <a:gd name="T14" fmla="*/ 11 w 62"/>
              <a:gd name="T15" fmla="*/ 7 h 62"/>
              <a:gd name="T16" fmla="*/ 7 w 62"/>
              <a:gd name="T17" fmla="*/ 5 h 62"/>
              <a:gd name="T18" fmla="*/ 7 w 62"/>
              <a:gd name="T19" fmla="*/ 4 h 62"/>
              <a:gd name="T20" fmla="*/ 4 w 62"/>
              <a:gd name="T21" fmla="*/ 0 h 62"/>
              <a:gd name="T22" fmla="*/ 0 w 62"/>
              <a:gd name="T23" fmla="*/ 4 h 62"/>
              <a:gd name="T24" fmla="*/ 4 w 62"/>
              <a:gd name="T25" fmla="*/ 8 h 62"/>
              <a:gd name="T26" fmla="*/ 4 w 62"/>
              <a:gd name="T27" fmla="*/ 8 h 62"/>
              <a:gd name="T28" fmla="*/ 9 w 62"/>
              <a:gd name="T29" fmla="*/ 11 h 62"/>
              <a:gd name="T30" fmla="*/ 17 w 62"/>
              <a:gd name="T31" fmla="*/ 42 h 62"/>
              <a:gd name="T32" fmla="*/ 19 w 62"/>
              <a:gd name="T33" fmla="*/ 42 h 62"/>
              <a:gd name="T34" fmla="*/ 17 w 62"/>
              <a:gd name="T35" fmla="*/ 49 h 62"/>
              <a:gd name="T36" fmla="*/ 17 w 62"/>
              <a:gd name="T37" fmla="*/ 49 h 62"/>
              <a:gd name="T38" fmla="*/ 10 w 62"/>
              <a:gd name="T39" fmla="*/ 55 h 62"/>
              <a:gd name="T40" fmla="*/ 17 w 62"/>
              <a:gd name="T41" fmla="*/ 62 h 62"/>
              <a:gd name="T42" fmla="*/ 23 w 62"/>
              <a:gd name="T43" fmla="*/ 58 h 62"/>
              <a:gd name="T44" fmla="*/ 44 w 62"/>
              <a:gd name="T45" fmla="*/ 58 h 62"/>
              <a:gd name="T46" fmla="*/ 50 w 62"/>
              <a:gd name="T47" fmla="*/ 62 h 62"/>
              <a:gd name="T48" fmla="*/ 57 w 62"/>
              <a:gd name="T49" fmla="*/ 55 h 62"/>
              <a:gd name="T50" fmla="*/ 50 w 62"/>
              <a:gd name="T51" fmla="*/ 4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" h="62">
                <a:moveTo>
                  <a:pt x="50" y="49"/>
                </a:moveTo>
                <a:cubicBezTo>
                  <a:pt x="47" y="49"/>
                  <a:pt x="45" y="51"/>
                  <a:pt x="44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3" y="52"/>
                  <a:pt x="22" y="51"/>
                  <a:pt x="21" y="50"/>
                </a:cubicBezTo>
                <a:cubicBezTo>
                  <a:pt x="24" y="42"/>
                  <a:pt x="24" y="42"/>
                  <a:pt x="24" y="42"/>
                </a:cubicBezTo>
                <a:cubicBezTo>
                  <a:pt x="56" y="42"/>
                  <a:pt x="56" y="42"/>
                  <a:pt x="56" y="42"/>
                </a:cubicBezTo>
                <a:cubicBezTo>
                  <a:pt x="62" y="14"/>
                  <a:pt x="62" y="14"/>
                  <a:pt x="62" y="14"/>
                </a:cubicBezTo>
                <a:cubicBezTo>
                  <a:pt x="11" y="7"/>
                  <a:pt x="11" y="7"/>
                  <a:pt x="11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4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"/>
                  <a:pt x="1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9" y="11"/>
                  <a:pt x="9" y="11"/>
                  <a:pt x="9" y="11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3" y="49"/>
                  <a:pt x="10" y="52"/>
                  <a:pt x="10" y="55"/>
                </a:cubicBezTo>
                <a:cubicBezTo>
                  <a:pt x="10" y="59"/>
                  <a:pt x="13" y="62"/>
                  <a:pt x="17" y="62"/>
                </a:cubicBezTo>
                <a:cubicBezTo>
                  <a:pt x="20" y="62"/>
                  <a:pt x="22" y="60"/>
                  <a:pt x="23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5" y="60"/>
                  <a:pt x="47" y="62"/>
                  <a:pt x="50" y="62"/>
                </a:cubicBezTo>
                <a:cubicBezTo>
                  <a:pt x="54" y="62"/>
                  <a:pt x="57" y="59"/>
                  <a:pt x="57" y="55"/>
                </a:cubicBezTo>
                <a:cubicBezTo>
                  <a:pt x="57" y="52"/>
                  <a:pt x="54" y="49"/>
                  <a:pt x="50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3" name="Freeform 386"/>
          <p:cNvSpPr>
            <a:spLocks noEditPoints="1"/>
          </p:cNvSpPr>
          <p:nvPr/>
        </p:nvSpPr>
        <p:spPr bwMode="auto">
          <a:xfrm>
            <a:off x="4440025" y="3801325"/>
            <a:ext cx="318396" cy="340818"/>
          </a:xfrm>
          <a:custGeom>
            <a:avLst/>
            <a:gdLst>
              <a:gd name="T0" fmla="*/ 56 w 60"/>
              <a:gd name="T1" fmla="*/ 0 h 64"/>
              <a:gd name="T2" fmla="*/ 8 w 60"/>
              <a:gd name="T3" fmla="*/ 0 h 64"/>
              <a:gd name="T4" fmla="*/ 4 w 60"/>
              <a:gd name="T5" fmla="*/ 4 h 64"/>
              <a:gd name="T6" fmla="*/ 4 w 60"/>
              <a:gd name="T7" fmla="*/ 12 h 64"/>
              <a:gd name="T8" fmla="*/ 10 w 60"/>
              <a:gd name="T9" fmla="*/ 12 h 64"/>
              <a:gd name="T10" fmla="*/ 12 w 60"/>
              <a:gd name="T11" fmla="*/ 14 h 64"/>
              <a:gd name="T12" fmla="*/ 10 w 60"/>
              <a:gd name="T13" fmla="*/ 16 h 64"/>
              <a:gd name="T14" fmla="*/ 2 w 60"/>
              <a:gd name="T15" fmla="*/ 16 h 64"/>
              <a:gd name="T16" fmla="*/ 0 w 60"/>
              <a:gd name="T17" fmla="*/ 18 h 64"/>
              <a:gd name="T18" fmla="*/ 2 w 60"/>
              <a:gd name="T19" fmla="*/ 20 h 64"/>
              <a:gd name="T20" fmla="*/ 4 w 60"/>
              <a:gd name="T21" fmla="*/ 20 h 64"/>
              <a:gd name="T22" fmla="*/ 4 w 60"/>
              <a:gd name="T23" fmla="*/ 28 h 64"/>
              <a:gd name="T24" fmla="*/ 10 w 60"/>
              <a:gd name="T25" fmla="*/ 28 h 64"/>
              <a:gd name="T26" fmla="*/ 12 w 60"/>
              <a:gd name="T27" fmla="*/ 30 h 64"/>
              <a:gd name="T28" fmla="*/ 10 w 60"/>
              <a:gd name="T29" fmla="*/ 32 h 64"/>
              <a:gd name="T30" fmla="*/ 2 w 60"/>
              <a:gd name="T31" fmla="*/ 32 h 64"/>
              <a:gd name="T32" fmla="*/ 0 w 60"/>
              <a:gd name="T33" fmla="*/ 34 h 64"/>
              <a:gd name="T34" fmla="*/ 2 w 60"/>
              <a:gd name="T35" fmla="*/ 36 h 64"/>
              <a:gd name="T36" fmla="*/ 4 w 60"/>
              <a:gd name="T37" fmla="*/ 36 h 64"/>
              <a:gd name="T38" fmla="*/ 4 w 60"/>
              <a:gd name="T39" fmla="*/ 44 h 64"/>
              <a:gd name="T40" fmla="*/ 10 w 60"/>
              <a:gd name="T41" fmla="*/ 44 h 64"/>
              <a:gd name="T42" fmla="*/ 12 w 60"/>
              <a:gd name="T43" fmla="*/ 46 h 64"/>
              <a:gd name="T44" fmla="*/ 10 w 60"/>
              <a:gd name="T45" fmla="*/ 48 h 64"/>
              <a:gd name="T46" fmla="*/ 2 w 60"/>
              <a:gd name="T47" fmla="*/ 48 h 64"/>
              <a:gd name="T48" fmla="*/ 0 w 60"/>
              <a:gd name="T49" fmla="*/ 50 h 64"/>
              <a:gd name="T50" fmla="*/ 2 w 60"/>
              <a:gd name="T51" fmla="*/ 52 h 64"/>
              <a:gd name="T52" fmla="*/ 4 w 60"/>
              <a:gd name="T53" fmla="*/ 52 h 64"/>
              <a:gd name="T54" fmla="*/ 4 w 60"/>
              <a:gd name="T55" fmla="*/ 60 h 64"/>
              <a:gd name="T56" fmla="*/ 8 w 60"/>
              <a:gd name="T57" fmla="*/ 64 h 64"/>
              <a:gd name="T58" fmla="*/ 56 w 60"/>
              <a:gd name="T59" fmla="*/ 64 h 64"/>
              <a:gd name="T60" fmla="*/ 60 w 60"/>
              <a:gd name="T61" fmla="*/ 60 h 64"/>
              <a:gd name="T62" fmla="*/ 60 w 60"/>
              <a:gd name="T63" fmla="*/ 4 h 64"/>
              <a:gd name="T64" fmla="*/ 56 w 60"/>
              <a:gd name="T65" fmla="*/ 0 h 64"/>
              <a:gd name="T66" fmla="*/ 48 w 60"/>
              <a:gd name="T67" fmla="*/ 28 h 64"/>
              <a:gd name="T68" fmla="*/ 24 w 60"/>
              <a:gd name="T69" fmla="*/ 28 h 64"/>
              <a:gd name="T70" fmla="*/ 24 w 60"/>
              <a:gd name="T71" fmla="*/ 12 h 64"/>
              <a:gd name="T72" fmla="*/ 48 w 60"/>
              <a:gd name="T73" fmla="*/ 12 h 64"/>
              <a:gd name="T74" fmla="*/ 48 w 60"/>
              <a:gd name="T75" fmla="*/ 2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" h="64">
                <a:moveTo>
                  <a:pt x="56" y="0"/>
                </a:moveTo>
                <a:cubicBezTo>
                  <a:pt x="8" y="0"/>
                  <a:pt x="8" y="0"/>
                  <a:pt x="8" y="0"/>
                </a:cubicBezTo>
                <a:cubicBezTo>
                  <a:pt x="6" y="0"/>
                  <a:pt x="4" y="2"/>
                  <a:pt x="4" y="4"/>
                </a:cubicBezTo>
                <a:cubicBezTo>
                  <a:pt x="4" y="12"/>
                  <a:pt x="4" y="12"/>
                  <a:pt x="4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2" y="13"/>
                  <a:pt x="12" y="14"/>
                </a:cubicBezTo>
                <a:cubicBezTo>
                  <a:pt x="12" y="15"/>
                  <a:pt x="11" y="16"/>
                  <a:pt x="1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7"/>
                  <a:pt x="0" y="18"/>
                </a:cubicBezTo>
                <a:cubicBezTo>
                  <a:pt x="0" y="19"/>
                  <a:pt x="1" y="20"/>
                  <a:pt x="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8"/>
                  <a:pt x="4" y="28"/>
                  <a:pt x="4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1" y="28"/>
                  <a:pt x="12" y="29"/>
                  <a:pt x="12" y="30"/>
                </a:cubicBezTo>
                <a:cubicBezTo>
                  <a:pt x="12" y="31"/>
                  <a:pt x="11" y="32"/>
                  <a:pt x="10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3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44"/>
                  <a:pt x="4" y="44"/>
                  <a:pt x="4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1" y="44"/>
                  <a:pt x="12" y="45"/>
                  <a:pt x="12" y="46"/>
                </a:cubicBezTo>
                <a:cubicBezTo>
                  <a:pt x="12" y="47"/>
                  <a:pt x="11" y="48"/>
                  <a:pt x="10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9"/>
                  <a:pt x="0" y="50"/>
                </a:cubicBezTo>
                <a:cubicBezTo>
                  <a:pt x="0" y="51"/>
                  <a:pt x="1" y="52"/>
                  <a:pt x="2" y="52"/>
                </a:cubicBezTo>
                <a:cubicBezTo>
                  <a:pt x="4" y="52"/>
                  <a:pt x="4" y="52"/>
                  <a:pt x="4" y="52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62"/>
                  <a:pt x="6" y="64"/>
                  <a:pt x="8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0" y="60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lose/>
                <a:moveTo>
                  <a:pt x="48" y="28"/>
                </a:moveTo>
                <a:cubicBezTo>
                  <a:pt x="24" y="28"/>
                  <a:pt x="24" y="28"/>
                  <a:pt x="24" y="28"/>
                </a:cubicBezTo>
                <a:cubicBezTo>
                  <a:pt x="24" y="12"/>
                  <a:pt x="24" y="12"/>
                  <a:pt x="24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74" name="Group 273"/>
          <p:cNvGrpSpPr/>
          <p:nvPr/>
        </p:nvGrpSpPr>
        <p:grpSpPr>
          <a:xfrm>
            <a:off x="8625149" y="4585320"/>
            <a:ext cx="355004" cy="377505"/>
            <a:chOff x="4535488" y="4030663"/>
            <a:chExt cx="225425" cy="239713"/>
          </a:xfrm>
          <a:solidFill>
            <a:schemeClr val="tx1"/>
          </a:solidFill>
        </p:grpSpPr>
        <p:sp>
          <p:nvSpPr>
            <p:cNvPr id="275" name="Rectangle 431"/>
            <p:cNvSpPr>
              <a:spLocks noChangeArrowheads="1"/>
            </p:cNvSpPr>
            <p:nvPr/>
          </p:nvSpPr>
          <p:spPr bwMode="auto">
            <a:xfrm>
              <a:off x="4549776" y="4179888"/>
              <a:ext cx="90488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Rectangle 432"/>
            <p:cNvSpPr>
              <a:spLocks noChangeArrowheads="1"/>
            </p:cNvSpPr>
            <p:nvPr/>
          </p:nvSpPr>
          <p:spPr bwMode="auto">
            <a:xfrm>
              <a:off x="4656138" y="4179888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433"/>
            <p:cNvSpPr>
              <a:spLocks noEditPoints="1"/>
            </p:cNvSpPr>
            <p:nvPr/>
          </p:nvSpPr>
          <p:spPr bwMode="auto">
            <a:xfrm>
              <a:off x="4535488" y="4030663"/>
              <a:ext cx="225425" cy="134938"/>
            </a:xfrm>
            <a:custGeom>
              <a:avLst/>
              <a:gdLst>
                <a:gd name="T0" fmla="*/ 36 w 60"/>
                <a:gd name="T1" fmla="*/ 20 h 36"/>
                <a:gd name="T2" fmla="*/ 36 w 60"/>
                <a:gd name="T3" fmla="*/ 20 h 36"/>
                <a:gd name="T4" fmla="*/ 52 w 60"/>
                <a:gd name="T5" fmla="*/ 10 h 36"/>
                <a:gd name="T6" fmla="*/ 42 w 60"/>
                <a:gd name="T7" fmla="*/ 0 h 36"/>
                <a:gd name="T8" fmla="*/ 32 w 60"/>
                <a:gd name="T9" fmla="*/ 16 h 36"/>
                <a:gd name="T10" fmla="*/ 32 w 60"/>
                <a:gd name="T11" fmla="*/ 16 h 36"/>
                <a:gd name="T12" fmla="*/ 28 w 60"/>
                <a:gd name="T13" fmla="*/ 16 h 36"/>
                <a:gd name="T14" fmla="*/ 28 w 60"/>
                <a:gd name="T15" fmla="*/ 16 h 36"/>
                <a:gd name="T16" fmla="*/ 18 w 60"/>
                <a:gd name="T17" fmla="*/ 0 h 36"/>
                <a:gd name="T18" fmla="*/ 8 w 60"/>
                <a:gd name="T19" fmla="*/ 10 h 36"/>
                <a:gd name="T20" fmla="*/ 24 w 60"/>
                <a:gd name="T21" fmla="*/ 20 h 36"/>
                <a:gd name="T22" fmla="*/ 24 w 60"/>
                <a:gd name="T23" fmla="*/ 20 h 36"/>
                <a:gd name="T24" fmla="*/ 0 w 60"/>
                <a:gd name="T25" fmla="*/ 20 h 36"/>
                <a:gd name="T26" fmla="*/ 0 w 60"/>
                <a:gd name="T27" fmla="*/ 36 h 36"/>
                <a:gd name="T28" fmla="*/ 28 w 60"/>
                <a:gd name="T29" fmla="*/ 36 h 36"/>
                <a:gd name="T30" fmla="*/ 28 w 60"/>
                <a:gd name="T31" fmla="*/ 20 h 36"/>
                <a:gd name="T32" fmla="*/ 32 w 60"/>
                <a:gd name="T33" fmla="*/ 20 h 36"/>
                <a:gd name="T34" fmla="*/ 32 w 60"/>
                <a:gd name="T35" fmla="*/ 36 h 36"/>
                <a:gd name="T36" fmla="*/ 60 w 60"/>
                <a:gd name="T37" fmla="*/ 36 h 36"/>
                <a:gd name="T38" fmla="*/ 60 w 60"/>
                <a:gd name="T39" fmla="*/ 20 h 36"/>
                <a:gd name="T40" fmla="*/ 36 w 60"/>
                <a:gd name="T41" fmla="*/ 20 h 36"/>
                <a:gd name="T42" fmla="*/ 12 w 60"/>
                <a:gd name="T43" fmla="*/ 10 h 36"/>
                <a:gd name="T44" fmla="*/ 18 w 60"/>
                <a:gd name="T45" fmla="*/ 4 h 36"/>
                <a:gd name="T46" fmla="*/ 24 w 60"/>
                <a:gd name="T47" fmla="*/ 16 h 36"/>
                <a:gd name="T48" fmla="*/ 12 w 60"/>
                <a:gd name="T49" fmla="*/ 10 h 36"/>
                <a:gd name="T50" fmla="*/ 42 w 60"/>
                <a:gd name="T51" fmla="*/ 4 h 36"/>
                <a:gd name="T52" fmla="*/ 48 w 60"/>
                <a:gd name="T53" fmla="*/ 10 h 36"/>
                <a:gd name="T54" fmla="*/ 36 w 60"/>
                <a:gd name="T55" fmla="*/ 16 h 36"/>
                <a:gd name="T56" fmla="*/ 42 w 60"/>
                <a:gd name="T5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36"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19"/>
                    <a:pt x="52" y="17"/>
                    <a:pt x="52" y="10"/>
                  </a:cubicBezTo>
                  <a:cubicBezTo>
                    <a:pt x="52" y="5"/>
                    <a:pt x="47" y="0"/>
                    <a:pt x="42" y="0"/>
                  </a:cubicBezTo>
                  <a:cubicBezTo>
                    <a:pt x="37" y="0"/>
                    <a:pt x="33" y="4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3" y="0"/>
                    <a:pt x="8" y="5"/>
                    <a:pt x="8" y="10"/>
                  </a:cubicBezTo>
                  <a:cubicBezTo>
                    <a:pt x="8" y="17"/>
                    <a:pt x="18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20"/>
                    <a:pt x="60" y="20"/>
                    <a:pt x="60" y="20"/>
                  </a:cubicBezTo>
                  <a:lnTo>
                    <a:pt x="36" y="20"/>
                  </a:lnTo>
                  <a:close/>
                  <a:moveTo>
                    <a:pt x="12" y="10"/>
                  </a:moveTo>
                  <a:cubicBezTo>
                    <a:pt x="12" y="7"/>
                    <a:pt x="15" y="4"/>
                    <a:pt x="18" y="4"/>
                  </a:cubicBezTo>
                  <a:cubicBezTo>
                    <a:pt x="21" y="4"/>
                    <a:pt x="23" y="8"/>
                    <a:pt x="24" y="16"/>
                  </a:cubicBezTo>
                  <a:cubicBezTo>
                    <a:pt x="18" y="15"/>
                    <a:pt x="12" y="13"/>
                    <a:pt x="12" y="10"/>
                  </a:cubicBezTo>
                  <a:close/>
                  <a:moveTo>
                    <a:pt x="42" y="4"/>
                  </a:moveTo>
                  <a:cubicBezTo>
                    <a:pt x="45" y="4"/>
                    <a:pt x="48" y="7"/>
                    <a:pt x="48" y="10"/>
                  </a:cubicBezTo>
                  <a:cubicBezTo>
                    <a:pt x="48" y="13"/>
                    <a:pt x="42" y="15"/>
                    <a:pt x="36" y="16"/>
                  </a:cubicBezTo>
                  <a:cubicBezTo>
                    <a:pt x="37" y="8"/>
                    <a:pt x="39" y="4"/>
                    <a:pt x="4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8" name="Freeform 51"/>
          <p:cNvSpPr>
            <a:spLocks noEditPoints="1"/>
          </p:cNvSpPr>
          <p:nvPr/>
        </p:nvSpPr>
        <p:spPr bwMode="auto">
          <a:xfrm>
            <a:off x="1326783" y="6109015"/>
            <a:ext cx="365957" cy="432668"/>
          </a:xfrm>
          <a:custGeom>
            <a:avLst/>
            <a:gdLst>
              <a:gd name="T0" fmla="*/ 576 w 576"/>
              <a:gd name="T1" fmla="*/ 493 h 681"/>
              <a:gd name="T2" fmla="*/ 576 w 576"/>
              <a:gd name="T3" fmla="*/ 186 h 681"/>
              <a:gd name="T4" fmla="*/ 288 w 576"/>
              <a:gd name="T5" fmla="*/ 0 h 681"/>
              <a:gd name="T6" fmla="*/ 0 w 576"/>
              <a:gd name="T7" fmla="*/ 186 h 681"/>
              <a:gd name="T8" fmla="*/ 0 w 576"/>
              <a:gd name="T9" fmla="*/ 493 h 681"/>
              <a:gd name="T10" fmla="*/ 288 w 576"/>
              <a:gd name="T11" fmla="*/ 681 h 681"/>
              <a:gd name="T12" fmla="*/ 576 w 576"/>
              <a:gd name="T13" fmla="*/ 493 h 681"/>
              <a:gd name="T14" fmla="*/ 532 w 576"/>
              <a:gd name="T15" fmla="*/ 203 h 681"/>
              <a:gd name="T16" fmla="*/ 290 w 576"/>
              <a:gd name="T17" fmla="*/ 362 h 681"/>
              <a:gd name="T18" fmla="*/ 191 w 576"/>
              <a:gd name="T19" fmla="*/ 297 h 681"/>
              <a:gd name="T20" fmla="*/ 432 w 576"/>
              <a:gd name="T21" fmla="*/ 138 h 681"/>
              <a:gd name="T22" fmla="*/ 532 w 576"/>
              <a:gd name="T23" fmla="*/ 203 h 681"/>
              <a:gd name="T24" fmla="*/ 138 w 576"/>
              <a:gd name="T25" fmla="*/ 260 h 681"/>
              <a:gd name="T26" fmla="*/ 47 w 576"/>
              <a:gd name="T27" fmla="*/ 201 h 681"/>
              <a:gd name="T28" fmla="*/ 288 w 576"/>
              <a:gd name="T29" fmla="*/ 44 h 681"/>
              <a:gd name="T30" fmla="*/ 378 w 576"/>
              <a:gd name="T31" fmla="*/ 103 h 681"/>
              <a:gd name="T32" fmla="*/ 138 w 576"/>
              <a:gd name="T33" fmla="*/ 260 h 681"/>
              <a:gd name="T34" fmla="*/ 38 w 576"/>
              <a:gd name="T35" fmla="*/ 472 h 681"/>
              <a:gd name="T36" fmla="*/ 38 w 576"/>
              <a:gd name="T37" fmla="*/ 223 h 681"/>
              <a:gd name="T38" fmla="*/ 128 w 576"/>
              <a:gd name="T39" fmla="*/ 281 h 681"/>
              <a:gd name="T40" fmla="*/ 128 w 576"/>
              <a:gd name="T41" fmla="*/ 389 h 681"/>
              <a:gd name="T42" fmla="*/ 182 w 576"/>
              <a:gd name="T43" fmla="*/ 419 h 681"/>
              <a:gd name="T44" fmla="*/ 182 w 576"/>
              <a:gd name="T45" fmla="*/ 317 h 681"/>
              <a:gd name="T46" fmla="*/ 277 w 576"/>
              <a:gd name="T47" fmla="*/ 379 h 681"/>
              <a:gd name="T48" fmla="*/ 277 w 576"/>
              <a:gd name="T49" fmla="*/ 628 h 681"/>
              <a:gd name="T50" fmla="*/ 38 w 576"/>
              <a:gd name="T51" fmla="*/ 472 h 681"/>
              <a:gd name="T52" fmla="*/ 297 w 576"/>
              <a:gd name="T53" fmla="*/ 380 h 681"/>
              <a:gd name="T54" fmla="*/ 539 w 576"/>
              <a:gd name="T55" fmla="*/ 223 h 681"/>
              <a:gd name="T56" fmla="*/ 539 w 576"/>
              <a:gd name="T57" fmla="*/ 472 h 681"/>
              <a:gd name="T58" fmla="*/ 297 w 576"/>
              <a:gd name="T59" fmla="*/ 631 h 681"/>
              <a:gd name="T60" fmla="*/ 297 w 576"/>
              <a:gd name="T61" fmla="*/ 380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76" h="681">
                <a:moveTo>
                  <a:pt x="576" y="493"/>
                </a:moveTo>
                <a:lnTo>
                  <a:pt x="576" y="186"/>
                </a:lnTo>
                <a:lnTo>
                  <a:pt x="288" y="0"/>
                </a:lnTo>
                <a:lnTo>
                  <a:pt x="0" y="186"/>
                </a:lnTo>
                <a:lnTo>
                  <a:pt x="0" y="493"/>
                </a:lnTo>
                <a:lnTo>
                  <a:pt x="288" y="681"/>
                </a:lnTo>
                <a:lnTo>
                  <a:pt x="576" y="493"/>
                </a:lnTo>
                <a:close/>
                <a:moveTo>
                  <a:pt x="532" y="203"/>
                </a:moveTo>
                <a:lnTo>
                  <a:pt x="290" y="362"/>
                </a:lnTo>
                <a:lnTo>
                  <a:pt x="191" y="297"/>
                </a:lnTo>
                <a:lnTo>
                  <a:pt x="432" y="138"/>
                </a:lnTo>
                <a:lnTo>
                  <a:pt x="532" y="203"/>
                </a:lnTo>
                <a:close/>
                <a:moveTo>
                  <a:pt x="138" y="260"/>
                </a:moveTo>
                <a:lnTo>
                  <a:pt x="47" y="201"/>
                </a:lnTo>
                <a:lnTo>
                  <a:pt x="288" y="44"/>
                </a:lnTo>
                <a:lnTo>
                  <a:pt x="378" y="103"/>
                </a:lnTo>
                <a:lnTo>
                  <a:pt x="138" y="260"/>
                </a:lnTo>
                <a:close/>
                <a:moveTo>
                  <a:pt x="38" y="472"/>
                </a:moveTo>
                <a:lnTo>
                  <a:pt x="38" y="223"/>
                </a:lnTo>
                <a:lnTo>
                  <a:pt x="128" y="281"/>
                </a:lnTo>
                <a:lnTo>
                  <a:pt x="128" y="389"/>
                </a:lnTo>
                <a:lnTo>
                  <a:pt x="182" y="419"/>
                </a:lnTo>
                <a:lnTo>
                  <a:pt x="182" y="317"/>
                </a:lnTo>
                <a:lnTo>
                  <a:pt x="277" y="379"/>
                </a:lnTo>
                <a:lnTo>
                  <a:pt x="277" y="628"/>
                </a:lnTo>
                <a:lnTo>
                  <a:pt x="38" y="472"/>
                </a:lnTo>
                <a:close/>
                <a:moveTo>
                  <a:pt x="297" y="380"/>
                </a:moveTo>
                <a:lnTo>
                  <a:pt x="539" y="223"/>
                </a:lnTo>
                <a:lnTo>
                  <a:pt x="539" y="472"/>
                </a:lnTo>
                <a:lnTo>
                  <a:pt x="297" y="631"/>
                </a:lnTo>
                <a:lnTo>
                  <a:pt x="297" y="3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79" name="Group 278"/>
          <p:cNvGrpSpPr/>
          <p:nvPr/>
        </p:nvGrpSpPr>
        <p:grpSpPr>
          <a:xfrm>
            <a:off x="6496493" y="5469646"/>
            <a:ext cx="379637" cy="218090"/>
            <a:chOff x="811214" y="4362450"/>
            <a:chExt cx="298450" cy="171450"/>
          </a:xfrm>
          <a:solidFill>
            <a:schemeClr val="tx1"/>
          </a:solidFill>
        </p:grpSpPr>
        <p:sp>
          <p:nvSpPr>
            <p:cNvPr id="280" name="Freeform 184"/>
            <p:cNvSpPr>
              <a:spLocks noEditPoints="1"/>
            </p:cNvSpPr>
            <p:nvPr/>
          </p:nvSpPr>
          <p:spPr bwMode="auto">
            <a:xfrm>
              <a:off x="811214" y="4362450"/>
              <a:ext cx="298450" cy="171450"/>
            </a:xfrm>
            <a:custGeom>
              <a:avLst/>
              <a:gdLst>
                <a:gd name="T0" fmla="*/ 104 w 112"/>
                <a:gd name="T1" fmla="*/ 16 h 64"/>
                <a:gd name="T2" fmla="*/ 104 w 112"/>
                <a:gd name="T3" fmla="*/ 8 h 64"/>
                <a:gd name="T4" fmla="*/ 96 w 112"/>
                <a:gd name="T5" fmla="*/ 0 h 64"/>
                <a:gd name="T6" fmla="*/ 8 w 112"/>
                <a:gd name="T7" fmla="*/ 0 h 64"/>
                <a:gd name="T8" fmla="*/ 0 w 112"/>
                <a:gd name="T9" fmla="*/ 8 h 64"/>
                <a:gd name="T10" fmla="*/ 0 w 112"/>
                <a:gd name="T11" fmla="*/ 56 h 64"/>
                <a:gd name="T12" fmla="*/ 8 w 112"/>
                <a:gd name="T13" fmla="*/ 64 h 64"/>
                <a:gd name="T14" fmla="*/ 96 w 112"/>
                <a:gd name="T15" fmla="*/ 64 h 64"/>
                <a:gd name="T16" fmla="*/ 104 w 112"/>
                <a:gd name="T17" fmla="*/ 56 h 64"/>
                <a:gd name="T18" fmla="*/ 104 w 112"/>
                <a:gd name="T19" fmla="*/ 48 h 64"/>
                <a:gd name="T20" fmla="*/ 112 w 112"/>
                <a:gd name="T21" fmla="*/ 40 h 64"/>
                <a:gd name="T22" fmla="*/ 112 w 112"/>
                <a:gd name="T23" fmla="*/ 24 h 64"/>
                <a:gd name="T24" fmla="*/ 104 w 112"/>
                <a:gd name="T25" fmla="*/ 16 h 64"/>
                <a:gd name="T26" fmla="*/ 8 w 112"/>
                <a:gd name="T27" fmla="*/ 56 h 64"/>
                <a:gd name="T28" fmla="*/ 8 w 112"/>
                <a:gd name="T29" fmla="*/ 8 h 64"/>
                <a:gd name="T30" fmla="*/ 96 w 112"/>
                <a:gd name="T31" fmla="*/ 8 h 64"/>
                <a:gd name="T32" fmla="*/ 96 w 112"/>
                <a:gd name="T33" fmla="*/ 20 h 64"/>
                <a:gd name="T34" fmla="*/ 96 w 112"/>
                <a:gd name="T35" fmla="*/ 44 h 64"/>
                <a:gd name="T36" fmla="*/ 96 w 112"/>
                <a:gd name="T37" fmla="*/ 56 h 64"/>
                <a:gd name="T38" fmla="*/ 8 w 112"/>
                <a:gd name="T3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64">
                  <a:moveTo>
                    <a:pt x="104" y="16"/>
                  </a:moveTo>
                  <a:cubicBezTo>
                    <a:pt x="104" y="8"/>
                    <a:pt x="104" y="8"/>
                    <a:pt x="104" y="8"/>
                  </a:cubicBezTo>
                  <a:cubicBezTo>
                    <a:pt x="104" y="4"/>
                    <a:pt x="100" y="0"/>
                    <a:pt x="9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100" y="64"/>
                    <a:pt x="104" y="60"/>
                    <a:pt x="104" y="5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8" y="48"/>
                    <a:pt x="112" y="44"/>
                    <a:pt x="112" y="40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0"/>
                    <a:pt x="108" y="16"/>
                    <a:pt x="104" y="16"/>
                  </a:cubicBezTo>
                  <a:close/>
                  <a:moveTo>
                    <a:pt x="8" y="56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8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Rectangle 185"/>
            <p:cNvSpPr>
              <a:spLocks noChangeArrowheads="1"/>
            </p:cNvSpPr>
            <p:nvPr/>
          </p:nvSpPr>
          <p:spPr bwMode="auto">
            <a:xfrm>
              <a:off x="854076" y="4405313"/>
              <a:ext cx="190500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5415478" y="5436877"/>
            <a:ext cx="400043" cy="283628"/>
            <a:chOff x="2174876" y="4341813"/>
            <a:chExt cx="300038" cy="212725"/>
          </a:xfrm>
          <a:solidFill>
            <a:schemeClr val="tx1"/>
          </a:solidFill>
        </p:grpSpPr>
        <p:sp>
          <p:nvSpPr>
            <p:cNvPr id="283" name="Freeform 189"/>
            <p:cNvSpPr>
              <a:spLocks/>
            </p:cNvSpPr>
            <p:nvPr/>
          </p:nvSpPr>
          <p:spPr bwMode="auto">
            <a:xfrm>
              <a:off x="2174876" y="4362450"/>
              <a:ext cx="117475" cy="171450"/>
            </a:xfrm>
            <a:custGeom>
              <a:avLst/>
              <a:gdLst>
                <a:gd name="T0" fmla="*/ 40 w 44"/>
                <a:gd name="T1" fmla="*/ 56 h 64"/>
                <a:gd name="T2" fmla="*/ 8 w 44"/>
                <a:gd name="T3" fmla="*/ 56 h 64"/>
                <a:gd name="T4" fmla="*/ 8 w 44"/>
                <a:gd name="T5" fmla="*/ 8 h 64"/>
                <a:gd name="T6" fmla="*/ 32 w 44"/>
                <a:gd name="T7" fmla="*/ 8 h 64"/>
                <a:gd name="T8" fmla="*/ 36 w 44"/>
                <a:gd name="T9" fmla="*/ 4 h 64"/>
                <a:gd name="T10" fmla="*/ 32 w 44"/>
                <a:gd name="T11" fmla="*/ 0 h 64"/>
                <a:gd name="T12" fmla="*/ 8 w 44"/>
                <a:gd name="T13" fmla="*/ 0 h 64"/>
                <a:gd name="T14" fmla="*/ 0 w 44"/>
                <a:gd name="T15" fmla="*/ 8 h 64"/>
                <a:gd name="T16" fmla="*/ 0 w 44"/>
                <a:gd name="T17" fmla="*/ 56 h 64"/>
                <a:gd name="T18" fmla="*/ 8 w 44"/>
                <a:gd name="T19" fmla="*/ 64 h 64"/>
                <a:gd name="T20" fmla="*/ 40 w 44"/>
                <a:gd name="T21" fmla="*/ 64 h 64"/>
                <a:gd name="T22" fmla="*/ 44 w 44"/>
                <a:gd name="T23" fmla="*/ 60 h 64"/>
                <a:gd name="T24" fmla="*/ 40 w 44"/>
                <a:gd name="T2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64">
                  <a:moveTo>
                    <a:pt x="40" y="5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4" y="8"/>
                    <a:pt x="36" y="6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2" y="64"/>
                    <a:pt x="44" y="62"/>
                    <a:pt x="44" y="60"/>
                  </a:cubicBezTo>
                  <a:cubicBezTo>
                    <a:pt x="44" y="58"/>
                    <a:pt x="42" y="56"/>
                    <a:pt x="4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335214" y="4362450"/>
              <a:ext cx="139700" cy="171450"/>
            </a:xfrm>
            <a:custGeom>
              <a:avLst/>
              <a:gdLst>
                <a:gd name="T0" fmla="*/ 44 w 52"/>
                <a:gd name="T1" fmla="*/ 16 h 64"/>
                <a:gd name="T2" fmla="*/ 44 w 52"/>
                <a:gd name="T3" fmla="*/ 8 h 64"/>
                <a:gd name="T4" fmla="*/ 36 w 52"/>
                <a:gd name="T5" fmla="*/ 0 h 64"/>
                <a:gd name="T6" fmla="*/ 12 w 52"/>
                <a:gd name="T7" fmla="*/ 0 h 64"/>
                <a:gd name="T8" fmla="*/ 8 w 52"/>
                <a:gd name="T9" fmla="*/ 4 h 64"/>
                <a:gd name="T10" fmla="*/ 12 w 52"/>
                <a:gd name="T11" fmla="*/ 8 h 64"/>
                <a:gd name="T12" fmla="*/ 36 w 52"/>
                <a:gd name="T13" fmla="*/ 8 h 64"/>
                <a:gd name="T14" fmla="*/ 36 w 52"/>
                <a:gd name="T15" fmla="*/ 20 h 64"/>
                <a:gd name="T16" fmla="*/ 36 w 52"/>
                <a:gd name="T17" fmla="*/ 44 h 64"/>
                <a:gd name="T18" fmla="*/ 36 w 52"/>
                <a:gd name="T19" fmla="*/ 56 h 64"/>
                <a:gd name="T20" fmla="*/ 4 w 52"/>
                <a:gd name="T21" fmla="*/ 56 h 64"/>
                <a:gd name="T22" fmla="*/ 0 w 52"/>
                <a:gd name="T23" fmla="*/ 60 h 64"/>
                <a:gd name="T24" fmla="*/ 4 w 52"/>
                <a:gd name="T25" fmla="*/ 64 h 64"/>
                <a:gd name="T26" fmla="*/ 36 w 52"/>
                <a:gd name="T27" fmla="*/ 64 h 64"/>
                <a:gd name="T28" fmla="*/ 44 w 52"/>
                <a:gd name="T29" fmla="*/ 56 h 64"/>
                <a:gd name="T30" fmla="*/ 44 w 52"/>
                <a:gd name="T31" fmla="*/ 48 h 64"/>
                <a:gd name="T32" fmla="*/ 52 w 52"/>
                <a:gd name="T33" fmla="*/ 40 h 64"/>
                <a:gd name="T34" fmla="*/ 52 w 52"/>
                <a:gd name="T35" fmla="*/ 24 h 64"/>
                <a:gd name="T36" fmla="*/ 44 w 52"/>
                <a:gd name="T37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64">
                  <a:moveTo>
                    <a:pt x="44" y="16"/>
                  </a:moveTo>
                  <a:cubicBezTo>
                    <a:pt x="44" y="8"/>
                    <a:pt x="44" y="8"/>
                    <a:pt x="44" y="8"/>
                  </a:cubicBezTo>
                  <a:cubicBezTo>
                    <a:pt x="44" y="4"/>
                    <a:pt x="40" y="0"/>
                    <a:pt x="3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2"/>
                    <a:pt x="8" y="4"/>
                  </a:cubicBezTo>
                  <a:cubicBezTo>
                    <a:pt x="8" y="6"/>
                    <a:pt x="10" y="8"/>
                    <a:pt x="12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2" y="56"/>
                    <a:pt x="0" y="58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8"/>
                    <a:pt x="52" y="44"/>
                    <a:pt x="52" y="40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0"/>
                    <a:pt x="48" y="16"/>
                    <a:pt x="4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2251076" y="4341813"/>
              <a:ext cx="127000" cy="212725"/>
            </a:xfrm>
            <a:custGeom>
              <a:avLst/>
              <a:gdLst>
                <a:gd name="T0" fmla="*/ 48 w 48"/>
                <a:gd name="T1" fmla="*/ 32 h 80"/>
                <a:gd name="T2" fmla="*/ 48 w 48"/>
                <a:gd name="T3" fmla="*/ 24 h 80"/>
                <a:gd name="T4" fmla="*/ 36 w 48"/>
                <a:gd name="T5" fmla="*/ 24 h 80"/>
                <a:gd name="T6" fmla="*/ 36 w 48"/>
                <a:gd name="T7" fmla="*/ 4 h 80"/>
                <a:gd name="T8" fmla="*/ 32 w 48"/>
                <a:gd name="T9" fmla="*/ 0 h 80"/>
                <a:gd name="T10" fmla="*/ 28 w 48"/>
                <a:gd name="T11" fmla="*/ 4 h 80"/>
                <a:gd name="T12" fmla="*/ 28 w 48"/>
                <a:gd name="T13" fmla="*/ 24 h 80"/>
                <a:gd name="T14" fmla="*/ 20 w 48"/>
                <a:gd name="T15" fmla="*/ 24 h 80"/>
                <a:gd name="T16" fmla="*/ 20 w 48"/>
                <a:gd name="T17" fmla="*/ 4 h 80"/>
                <a:gd name="T18" fmla="*/ 16 w 48"/>
                <a:gd name="T19" fmla="*/ 0 h 80"/>
                <a:gd name="T20" fmla="*/ 12 w 48"/>
                <a:gd name="T21" fmla="*/ 4 h 80"/>
                <a:gd name="T22" fmla="*/ 12 w 48"/>
                <a:gd name="T23" fmla="*/ 24 h 80"/>
                <a:gd name="T24" fmla="*/ 0 w 48"/>
                <a:gd name="T25" fmla="*/ 24 h 80"/>
                <a:gd name="T26" fmla="*/ 0 w 48"/>
                <a:gd name="T27" fmla="*/ 32 h 80"/>
                <a:gd name="T28" fmla="*/ 20 w 48"/>
                <a:gd name="T29" fmla="*/ 52 h 80"/>
                <a:gd name="T30" fmla="*/ 20 w 48"/>
                <a:gd name="T31" fmla="*/ 76 h 80"/>
                <a:gd name="T32" fmla="*/ 24 w 48"/>
                <a:gd name="T33" fmla="*/ 80 h 80"/>
                <a:gd name="T34" fmla="*/ 28 w 48"/>
                <a:gd name="T35" fmla="*/ 76 h 80"/>
                <a:gd name="T36" fmla="*/ 28 w 48"/>
                <a:gd name="T37" fmla="*/ 52 h 80"/>
                <a:gd name="T38" fmla="*/ 48 w 48"/>
                <a:gd name="T39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80">
                  <a:moveTo>
                    <a:pt x="48" y="32"/>
                  </a:moveTo>
                  <a:cubicBezTo>
                    <a:pt x="48" y="28"/>
                    <a:pt x="48" y="25"/>
                    <a:pt x="4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4" y="0"/>
                    <a:pt x="12" y="2"/>
                    <a:pt x="12" y="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4"/>
                    <a:pt x="9" y="50"/>
                    <a:pt x="20" y="52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8"/>
                    <a:pt x="22" y="80"/>
                    <a:pt x="24" y="80"/>
                  </a:cubicBezTo>
                  <a:cubicBezTo>
                    <a:pt x="26" y="80"/>
                    <a:pt x="28" y="78"/>
                    <a:pt x="28" y="76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39" y="50"/>
                    <a:pt x="48" y="44"/>
                    <a:pt x="4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6" name="Group 285"/>
          <p:cNvGrpSpPr/>
          <p:nvPr/>
        </p:nvGrpSpPr>
        <p:grpSpPr>
          <a:xfrm>
            <a:off x="10566717" y="5394862"/>
            <a:ext cx="321548" cy="367658"/>
            <a:chOff x="3326341" y="2887135"/>
            <a:chExt cx="420687" cy="481013"/>
          </a:xfrm>
          <a:solidFill>
            <a:schemeClr val="tx1"/>
          </a:solidFill>
        </p:grpSpPr>
        <p:sp>
          <p:nvSpPr>
            <p:cNvPr id="287" name="Freeform 53"/>
            <p:cNvSpPr>
              <a:spLocks noEditPoints="1"/>
            </p:cNvSpPr>
            <p:nvPr/>
          </p:nvSpPr>
          <p:spPr bwMode="auto">
            <a:xfrm>
              <a:off x="3326341" y="2887135"/>
              <a:ext cx="420687" cy="481013"/>
            </a:xfrm>
            <a:custGeom>
              <a:avLst/>
              <a:gdLst>
                <a:gd name="T0" fmla="*/ 112 w 112"/>
                <a:gd name="T1" fmla="*/ 27 h 128"/>
                <a:gd name="T2" fmla="*/ 100 w 112"/>
                <a:gd name="T3" fmla="*/ 16 h 128"/>
                <a:gd name="T4" fmla="*/ 88 w 112"/>
                <a:gd name="T5" fmla="*/ 16 h 128"/>
                <a:gd name="T6" fmla="*/ 88 w 112"/>
                <a:gd name="T7" fmla="*/ 12 h 128"/>
                <a:gd name="T8" fmla="*/ 88 w 112"/>
                <a:gd name="T9" fmla="*/ 12 h 128"/>
                <a:gd name="T10" fmla="*/ 76 w 112"/>
                <a:gd name="T11" fmla="*/ 0 h 128"/>
                <a:gd name="T12" fmla="*/ 36 w 112"/>
                <a:gd name="T13" fmla="*/ 0 h 128"/>
                <a:gd name="T14" fmla="*/ 24 w 112"/>
                <a:gd name="T15" fmla="*/ 12 h 128"/>
                <a:gd name="T16" fmla="*/ 24 w 112"/>
                <a:gd name="T17" fmla="*/ 12 h 128"/>
                <a:gd name="T18" fmla="*/ 24 w 112"/>
                <a:gd name="T19" fmla="*/ 16 h 128"/>
                <a:gd name="T20" fmla="*/ 12 w 112"/>
                <a:gd name="T21" fmla="*/ 16 h 128"/>
                <a:gd name="T22" fmla="*/ 0 w 112"/>
                <a:gd name="T23" fmla="*/ 27 h 128"/>
                <a:gd name="T24" fmla="*/ 0 w 112"/>
                <a:gd name="T25" fmla="*/ 27 h 128"/>
                <a:gd name="T26" fmla="*/ 0 w 112"/>
                <a:gd name="T27" fmla="*/ 32 h 128"/>
                <a:gd name="T28" fmla="*/ 0 w 112"/>
                <a:gd name="T29" fmla="*/ 36 h 128"/>
                <a:gd name="T30" fmla="*/ 8 w 112"/>
                <a:gd name="T31" fmla="*/ 44 h 128"/>
                <a:gd name="T32" fmla="*/ 8 w 112"/>
                <a:gd name="T33" fmla="*/ 44 h 128"/>
                <a:gd name="T34" fmla="*/ 8 w 112"/>
                <a:gd name="T35" fmla="*/ 112 h 128"/>
                <a:gd name="T36" fmla="*/ 24 w 112"/>
                <a:gd name="T37" fmla="*/ 128 h 128"/>
                <a:gd name="T38" fmla="*/ 88 w 112"/>
                <a:gd name="T39" fmla="*/ 128 h 128"/>
                <a:gd name="T40" fmla="*/ 104 w 112"/>
                <a:gd name="T41" fmla="*/ 112 h 128"/>
                <a:gd name="T42" fmla="*/ 104 w 112"/>
                <a:gd name="T43" fmla="*/ 44 h 128"/>
                <a:gd name="T44" fmla="*/ 104 w 112"/>
                <a:gd name="T45" fmla="*/ 44 h 128"/>
                <a:gd name="T46" fmla="*/ 112 w 112"/>
                <a:gd name="T47" fmla="*/ 36 h 128"/>
                <a:gd name="T48" fmla="*/ 112 w 112"/>
                <a:gd name="T49" fmla="*/ 32 h 128"/>
                <a:gd name="T50" fmla="*/ 112 w 112"/>
                <a:gd name="T51" fmla="*/ 27 h 128"/>
                <a:gd name="T52" fmla="*/ 32 w 112"/>
                <a:gd name="T53" fmla="*/ 12 h 128"/>
                <a:gd name="T54" fmla="*/ 36 w 112"/>
                <a:gd name="T55" fmla="*/ 8 h 128"/>
                <a:gd name="T56" fmla="*/ 76 w 112"/>
                <a:gd name="T57" fmla="*/ 8 h 128"/>
                <a:gd name="T58" fmla="*/ 80 w 112"/>
                <a:gd name="T59" fmla="*/ 12 h 128"/>
                <a:gd name="T60" fmla="*/ 80 w 112"/>
                <a:gd name="T61" fmla="*/ 16 h 128"/>
                <a:gd name="T62" fmla="*/ 32 w 112"/>
                <a:gd name="T63" fmla="*/ 16 h 128"/>
                <a:gd name="T64" fmla="*/ 32 w 112"/>
                <a:gd name="T65" fmla="*/ 12 h 128"/>
                <a:gd name="T66" fmla="*/ 96 w 112"/>
                <a:gd name="T67" fmla="*/ 112 h 128"/>
                <a:gd name="T68" fmla="*/ 88 w 112"/>
                <a:gd name="T69" fmla="*/ 120 h 128"/>
                <a:gd name="T70" fmla="*/ 24 w 112"/>
                <a:gd name="T71" fmla="*/ 120 h 128"/>
                <a:gd name="T72" fmla="*/ 16 w 112"/>
                <a:gd name="T73" fmla="*/ 112 h 128"/>
                <a:gd name="T74" fmla="*/ 16 w 112"/>
                <a:gd name="T75" fmla="*/ 44 h 128"/>
                <a:gd name="T76" fmla="*/ 96 w 112"/>
                <a:gd name="T77" fmla="*/ 44 h 128"/>
                <a:gd name="T78" fmla="*/ 96 w 112"/>
                <a:gd name="T79" fmla="*/ 112 h 128"/>
                <a:gd name="T80" fmla="*/ 104 w 112"/>
                <a:gd name="T81" fmla="*/ 32 h 128"/>
                <a:gd name="T82" fmla="*/ 104 w 112"/>
                <a:gd name="T83" fmla="*/ 36 h 128"/>
                <a:gd name="T84" fmla="*/ 8 w 112"/>
                <a:gd name="T85" fmla="*/ 36 h 128"/>
                <a:gd name="T86" fmla="*/ 8 w 112"/>
                <a:gd name="T87" fmla="*/ 32 h 128"/>
                <a:gd name="T88" fmla="*/ 8 w 112"/>
                <a:gd name="T89" fmla="*/ 28 h 128"/>
                <a:gd name="T90" fmla="*/ 12 w 112"/>
                <a:gd name="T91" fmla="*/ 24 h 128"/>
                <a:gd name="T92" fmla="*/ 100 w 112"/>
                <a:gd name="T93" fmla="*/ 24 h 128"/>
                <a:gd name="T94" fmla="*/ 104 w 112"/>
                <a:gd name="T95" fmla="*/ 28 h 128"/>
                <a:gd name="T96" fmla="*/ 104 w 112"/>
                <a:gd name="T97" fmla="*/ 3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28">
                  <a:moveTo>
                    <a:pt x="112" y="27"/>
                  </a:moveTo>
                  <a:cubicBezTo>
                    <a:pt x="112" y="21"/>
                    <a:pt x="106" y="16"/>
                    <a:pt x="100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6" y="16"/>
                    <a:pt x="0" y="21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21"/>
                    <a:pt x="15" y="128"/>
                    <a:pt x="24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7" y="128"/>
                    <a:pt x="104" y="121"/>
                    <a:pt x="104" y="11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8" y="44"/>
                    <a:pt x="112" y="40"/>
                    <a:pt x="112" y="36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27"/>
                    <a:pt x="112" y="27"/>
                    <a:pt x="112" y="27"/>
                  </a:cubicBezTo>
                  <a:close/>
                  <a:moveTo>
                    <a:pt x="32" y="12"/>
                  </a:moveTo>
                  <a:cubicBezTo>
                    <a:pt x="32" y="10"/>
                    <a:pt x="34" y="8"/>
                    <a:pt x="3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8" y="8"/>
                    <a:pt x="80" y="10"/>
                    <a:pt x="80" y="12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12"/>
                  </a:lnTo>
                  <a:close/>
                  <a:moveTo>
                    <a:pt x="96" y="112"/>
                  </a:moveTo>
                  <a:cubicBezTo>
                    <a:pt x="96" y="116"/>
                    <a:pt x="92" y="120"/>
                    <a:pt x="88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0" y="120"/>
                    <a:pt x="16" y="116"/>
                    <a:pt x="16" y="112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96" y="44"/>
                    <a:pt x="96" y="44"/>
                    <a:pt x="96" y="44"/>
                  </a:cubicBezTo>
                  <a:lnTo>
                    <a:pt x="96" y="112"/>
                  </a:lnTo>
                  <a:close/>
                  <a:moveTo>
                    <a:pt x="104" y="32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6"/>
                    <a:pt x="10" y="24"/>
                    <a:pt x="12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2" y="24"/>
                    <a:pt x="104" y="26"/>
                    <a:pt x="104" y="28"/>
                  </a:cubicBezTo>
                  <a:lnTo>
                    <a:pt x="104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"/>
            <p:cNvSpPr>
              <a:spLocks noEditPoints="1"/>
            </p:cNvSpPr>
            <p:nvPr/>
          </p:nvSpPr>
          <p:spPr bwMode="auto">
            <a:xfrm>
              <a:off x="3416829" y="3082397"/>
              <a:ext cx="60325" cy="225425"/>
            </a:xfrm>
            <a:custGeom>
              <a:avLst/>
              <a:gdLst>
                <a:gd name="T0" fmla="*/ 4 w 16"/>
                <a:gd name="T1" fmla="*/ 60 h 60"/>
                <a:gd name="T2" fmla="*/ 12 w 16"/>
                <a:gd name="T3" fmla="*/ 60 h 60"/>
                <a:gd name="T4" fmla="*/ 16 w 16"/>
                <a:gd name="T5" fmla="*/ 56 h 60"/>
                <a:gd name="T6" fmla="*/ 16 w 16"/>
                <a:gd name="T7" fmla="*/ 4 h 60"/>
                <a:gd name="T8" fmla="*/ 12 w 16"/>
                <a:gd name="T9" fmla="*/ 0 h 60"/>
                <a:gd name="T10" fmla="*/ 4 w 16"/>
                <a:gd name="T11" fmla="*/ 0 h 60"/>
                <a:gd name="T12" fmla="*/ 0 w 16"/>
                <a:gd name="T13" fmla="*/ 4 h 60"/>
                <a:gd name="T14" fmla="*/ 0 w 16"/>
                <a:gd name="T15" fmla="*/ 56 h 60"/>
                <a:gd name="T16" fmla="*/ 4 w 16"/>
                <a:gd name="T17" fmla="*/ 60 h 60"/>
                <a:gd name="T18" fmla="*/ 4 w 16"/>
                <a:gd name="T19" fmla="*/ 4 h 60"/>
                <a:gd name="T20" fmla="*/ 12 w 16"/>
                <a:gd name="T21" fmla="*/ 4 h 60"/>
                <a:gd name="T22" fmla="*/ 12 w 16"/>
                <a:gd name="T23" fmla="*/ 56 h 60"/>
                <a:gd name="T24" fmla="*/ 4 w 16"/>
                <a:gd name="T25" fmla="*/ 56 h 60"/>
                <a:gd name="T26" fmla="*/ 4 w 16"/>
                <a:gd name="T27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60">
                  <a:moveTo>
                    <a:pt x="4" y="60"/>
                  </a:moveTo>
                  <a:cubicBezTo>
                    <a:pt x="12" y="60"/>
                    <a:pt x="12" y="60"/>
                    <a:pt x="12" y="60"/>
                  </a:cubicBezTo>
                  <a:cubicBezTo>
                    <a:pt x="14" y="60"/>
                    <a:pt x="16" y="58"/>
                    <a:pt x="16" y="5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4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8"/>
                    <a:pt x="2" y="60"/>
                    <a:pt x="4" y="60"/>
                  </a:cubicBezTo>
                  <a:close/>
                  <a:moveTo>
                    <a:pt x="4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4" y="56"/>
                    <a:pt x="4" y="56"/>
                    <a:pt x="4" y="56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5"/>
            <p:cNvSpPr>
              <a:spLocks noEditPoints="1"/>
            </p:cNvSpPr>
            <p:nvPr/>
          </p:nvSpPr>
          <p:spPr bwMode="auto">
            <a:xfrm>
              <a:off x="3507316" y="3082397"/>
              <a:ext cx="58737" cy="225425"/>
            </a:xfrm>
            <a:custGeom>
              <a:avLst/>
              <a:gdLst>
                <a:gd name="T0" fmla="*/ 4 w 16"/>
                <a:gd name="T1" fmla="*/ 60 h 60"/>
                <a:gd name="T2" fmla="*/ 12 w 16"/>
                <a:gd name="T3" fmla="*/ 60 h 60"/>
                <a:gd name="T4" fmla="*/ 16 w 16"/>
                <a:gd name="T5" fmla="*/ 56 h 60"/>
                <a:gd name="T6" fmla="*/ 16 w 16"/>
                <a:gd name="T7" fmla="*/ 4 h 60"/>
                <a:gd name="T8" fmla="*/ 12 w 16"/>
                <a:gd name="T9" fmla="*/ 0 h 60"/>
                <a:gd name="T10" fmla="*/ 4 w 16"/>
                <a:gd name="T11" fmla="*/ 0 h 60"/>
                <a:gd name="T12" fmla="*/ 0 w 16"/>
                <a:gd name="T13" fmla="*/ 4 h 60"/>
                <a:gd name="T14" fmla="*/ 0 w 16"/>
                <a:gd name="T15" fmla="*/ 56 h 60"/>
                <a:gd name="T16" fmla="*/ 4 w 16"/>
                <a:gd name="T17" fmla="*/ 60 h 60"/>
                <a:gd name="T18" fmla="*/ 4 w 16"/>
                <a:gd name="T19" fmla="*/ 4 h 60"/>
                <a:gd name="T20" fmla="*/ 12 w 16"/>
                <a:gd name="T21" fmla="*/ 4 h 60"/>
                <a:gd name="T22" fmla="*/ 12 w 16"/>
                <a:gd name="T23" fmla="*/ 56 h 60"/>
                <a:gd name="T24" fmla="*/ 4 w 16"/>
                <a:gd name="T25" fmla="*/ 56 h 60"/>
                <a:gd name="T26" fmla="*/ 4 w 16"/>
                <a:gd name="T27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60">
                  <a:moveTo>
                    <a:pt x="4" y="60"/>
                  </a:moveTo>
                  <a:cubicBezTo>
                    <a:pt x="12" y="60"/>
                    <a:pt x="12" y="60"/>
                    <a:pt x="12" y="60"/>
                  </a:cubicBezTo>
                  <a:cubicBezTo>
                    <a:pt x="14" y="60"/>
                    <a:pt x="16" y="58"/>
                    <a:pt x="16" y="5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4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8"/>
                    <a:pt x="2" y="60"/>
                    <a:pt x="4" y="60"/>
                  </a:cubicBezTo>
                  <a:close/>
                  <a:moveTo>
                    <a:pt x="4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4" y="56"/>
                    <a:pt x="4" y="56"/>
                    <a:pt x="4" y="56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6"/>
            <p:cNvSpPr>
              <a:spLocks noEditPoints="1"/>
            </p:cNvSpPr>
            <p:nvPr/>
          </p:nvSpPr>
          <p:spPr bwMode="auto">
            <a:xfrm>
              <a:off x="3596216" y="3082397"/>
              <a:ext cx="60325" cy="225425"/>
            </a:xfrm>
            <a:custGeom>
              <a:avLst/>
              <a:gdLst>
                <a:gd name="T0" fmla="*/ 4 w 16"/>
                <a:gd name="T1" fmla="*/ 60 h 60"/>
                <a:gd name="T2" fmla="*/ 12 w 16"/>
                <a:gd name="T3" fmla="*/ 60 h 60"/>
                <a:gd name="T4" fmla="*/ 16 w 16"/>
                <a:gd name="T5" fmla="*/ 56 h 60"/>
                <a:gd name="T6" fmla="*/ 16 w 16"/>
                <a:gd name="T7" fmla="*/ 4 h 60"/>
                <a:gd name="T8" fmla="*/ 12 w 16"/>
                <a:gd name="T9" fmla="*/ 0 h 60"/>
                <a:gd name="T10" fmla="*/ 4 w 16"/>
                <a:gd name="T11" fmla="*/ 0 h 60"/>
                <a:gd name="T12" fmla="*/ 0 w 16"/>
                <a:gd name="T13" fmla="*/ 4 h 60"/>
                <a:gd name="T14" fmla="*/ 0 w 16"/>
                <a:gd name="T15" fmla="*/ 56 h 60"/>
                <a:gd name="T16" fmla="*/ 4 w 16"/>
                <a:gd name="T17" fmla="*/ 60 h 60"/>
                <a:gd name="T18" fmla="*/ 4 w 16"/>
                <a:gd name="T19" fmla="*/ 4 h 60"/>
                <a:gd name="T20" fmla="*/ 12 w 16"/>
                <a:gd name="T21" fmla="*/ 4 h 60"/>
                <a:gd name="T22" fmla="*/ 12 w 16"/>
                <a:gd name="T23" fmla="*/ 56 h 60"/>
                <a:gd name="T24" fmla="*/ 4 w 16"/>
                <a:gd name="T25" fmla="*/ 56 h 60"/>
                <a:gd name="T26" fmla="*/ 4 w 16"/>
                <a:gd name="T27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60">
                  <a:moveTo>
                    <a:pt x="4" y="60"/>
                  </a:moveTo>
                  <a:cubicBezTo>
                    <a:pt x="12" y="60"/>
                    <a:pt x="12" y="60"/>
                    <a:pt x="12" y="60"/>
                  </a:cubicBezTo>
                  <a:cubicBezTo>
                    <a:pt x="14" y="60"/>
                    <a:pt x="16" y="58"/>
                    <a:pt x="16" y="5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4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8"/>
                    <a:pt x="2" y="60"/>
                    <a:pt x="4" y="60"/>
                  </a:cubicBezTo>
                  <a:close/>
                  <a:moveTo>
                    <a:pt x="4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4" y="56"/>
                    <a:pt x="4" y="56"/>
                    <a:pt x="4" y="56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91" name="Freeform 22"/>
          <p:cNvSpPr>
            <a:spLocks noEditPoints="1"/>
          </p:cNvSpPr>
          <p:nvPr/>
        </p:nvSpPr>
        <p:spPr bwMode="auto">
          <a:xfrm>
            <a:off x="2402415" y="6147207"/>
            <a:ext cx="310576" cy="356284"/>
          </a:xfrm>
          <a:custGeom>
            <a:avLst/>
            <a:gdLst>
              <a:gd name="T0" fmla="*/ 104 w 112"/>
              <a:gd name="T1" fmla="*/ 20 h 128"/>
              <a:gd name="T2" fmla="*/ 100 w 112"/>
              <a:gd name="T3" fmla="*/ 5 h 128"/>
              <a:gd name="T4" fmla="*/ 92 w 112"/>
              <a:gd name="T5" fmla="*/ 0 h 128"/>
              <a:gd name="T6" fmla="*/ 20 w 112"/>
              <a:gd name="T7" fmla="*/ 0 h 128"/>
              <a:gd name="T8" fmla="*/ 12 w 112"/>
              <a:gd name="T9" fmla="*/ 5 h 128"/>
              <a:gd name="T10" fmla="*/ 8 w 112"/>
              <a:gd name="T11" fmla="*/ 20 h 128"/>
              <a:gd name="T12" fmla="*/ 0 w 112"/>
              <a:gd name="T13" fmla="*/ 28 h 128"/>
              <a:gd name="T14" fmla="*/ 0 w 112"/>
              <a:gd name="T15" fmla="*/ 40 h 128"/>
              <a:gd name="T16" fmla="*/ 8 w 112"/>
              <a:gd name="T17" fmla="*/ 48 h 128"/>
              <a:gd name="T18" fmla="*/ 12 w 112"/>
              <a:gd name="T19" fmla="*/ 48 h 128"/>
              <a:gd name="T20" fmla="*/ 12 w 112"/>
              <a:gd name="T21" fmla="*/ 49 h 128"/>
              <a:gd name="T22" fmla="*/ 20 w 112"/>
              <a:gd name="T23" fmla="*/ 121 h 128"/>
              <a:gd name="T24" fmla="*/ 28 w 112"/>
              <a:gd name="T25" fmla="*/ 128 h 128"/>
              <a:gd name="T26" fmla="*/ 84 w 112"/>
              <a:gd name="T27" fmla="*/ 128 h 128"/>
              <a:gd name="T28" fmla="*/ 92 w 112"/>
              <a:gd name="T29" fmla="*/ 121 h 128"/>
              <a:gd name="T30" fmla="*/ 100 w 112"/>
              <a:gd name="T31" fmla="*/ 49 h 128"/>
              <a:gd name="T32" fmla="*/ 100 w 112"/>
              <a:gd name="T33" fmla="*/ 48 h 128"/>
              <a:gd name="T34" fmla="*/ 104 w 112"/>
              <a:gd name="T35" fmla="*/ 48 h 128"/>
              <a:gd name="T36" fmla="*/ 112 w 112"/>
              <a:gd name="T37" fmla="*/ 40 h 128"/>
              <a:gd name="T38" fmla="*/ 112 w 112"/>
              <a:gd name="T39" fmla="*/ 28 h 128"/>
              <a:gd name="T40" fmla="*/ 104 w 112"/>
              <a:gd name="T41" fmla="*/ 20 h 128"/>
              <a:gd name="T42" fmla="*/ 20 w 112"/>
              <a:gd name="T43" fmla="*/ 8 h 128"/>
              <a:gd name="T44" fmla="*/ 92 w 112"/>
              <a:gd name="T45" fmla="*/ 8 h 128"/>
              <a:gd name="T46" fmla="*/ 96 w 112"/>
              <a:gd name="T47" fmla="*/ 20 h 128"/>
              <a:gd name="T48" fmla="*/ 16 w 112"/>
              <a:gd name="T49" fmla="*/ 20 h 128"/>
              <a:gd name="T50" fmla="*/ 20 w 112"/>
              <a:gd name="T51" fmla="*/ 8 h 128"/>
              <a:gd name="T52" fmla="*/ 28 w 112"/>
              <a:gd name="T53" fmla="*/ 120 h 128"/>
              <a:gd name="T54" fmla="*/ 27 w 112"/>
              <a:gd name="T55" fmla="*/ 108 h 128"/>
              <a:gd name="T56" fmla="*/ 85 w 112"/>
              <a:gd name="T57" fmla="*/ 108 h 128"/>
              <a:gd name="T58" fmla="*/ 84 w 112"/>
              <a:gd name="T59" fmla="*/ 120 h 128"/>
              <a:gd name="T60" fmla="*/ 28 w 112"/>
              <a:gd name="T61" fmla="*/ 120 h 128"/>
              <a:gd name="T62" fmla="*/ 86 w 112"/>
              <a:gd name="T63" fmla="*/ 104 h 128"/>
              <a:gd name="T64" fmla="*/ 26 w 112"/>
              <a:gd name="T65" fmla="*/ 104 h 128"/>
              <a:gd name="T66" fmla="*/ 22 w 112"/>
              <a:gd name="T67" fmla="*/ 64 h 128"/>
              <a:gd name="T68" fmla="*/ 90 w 112"/>
              <a:gd name="T69" fmla="*/ 64 h 128"/>
              <a:gd name="T70" fmla="*/ 86 w 112"/>
              <a:gd name="T71" fmla="*/ 104 h 128"/>
              <a:gd name="T72" fmla="*/ 91 w 112"/>
              <a:gd name="T73" fmla="*/ 60 h 128"/>
              <a:gd name="T74" fmla="*/ 21 w 112"/>
              <a:gd name="T75" fmla="*/ 60 h 128"/>
              <a:gd name="T76" fmla="*/ 20 w 112"/>
              <a:gd name="T77" fmla="*/ 48 h 128"/>
              <a:gd name="T78" fmla="*/ 92 w 112"/>
              <a:gd name="T79" fmla="*/ 48 h 128"/>
              <a:gd name="T80" fmla="*/ 91 w 112"/>
              <a:gd name="T81" fmla="*/ 60 h 128"/>
              <a:gd name="T82" fmla="*/ 104 w 112"/>
              <a:gd name="T83" fmla="*/ 40 h 128"/>
              <a:gd name="T84" fmla="*/ 8 w 112"/>
              <a:gd name="T85" fmla="*/ 40 h 128"/>
              <a:gd name="T86" fmla="*/ 8 w 112"/>
              <a:gd name="T87" fmla="*/ 28 h 128"/>
              <a:gd name="T88" fmla="*/ 104 w 112"/>
              <a:gd name="T89" fmla="*/ 28 h 128"/>
              <a:gd name="T90" fmla="*/ 104 w 112"/>
              <a:gd name="T91" fmla="*/ 4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2" h="128">
                <a:moveTo>
                  <a:pt x="104" y="20"/>
                </a:moveTo>
                <a:cubicBezTo>
                  <a:pt x="100" y="5"/>
                  <a:pt x="100" y="5"/>
                  <a:pt x="100" y="5"/>
                </a:cubicBezTo>
                <a:cubicBezTo>
                  <a:pt x="99" y="2"/>
                  <a:pt x="95" y="0"/>
                  <a:pt x="9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3" y="2"/>
                  <a:pt x="12" y="5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4" y="48"/>
                  <a:pt x="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8"/>
                  <a:pt x="12" y="49"/>
                  <a:pt x="12" y="49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20" y="125"/>
                  <a:pt x="24" y="128"/>
                  <a:pt x="28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8" y="128"/>
                  <a:pt x="92" y="125"/>
                  <a:pt x="92" y="121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8"/>
                  <a:pt x="100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8" y="48"/>
                  <a:pt x="112" y="44"/>
                  <a:pt x="112" y="40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4"/>
                  <a:pt x="109" y="20"/>
                  <a:pt x="104" y="20"/>
                </a:cubicBezTo>
                <a:close/>
                <a:moveTo>
                  <a:pt x="20" y="8"/>
                </a:moveTo>
                <a:cubicBezTo>
                  <a:pt x="92" y="8"/>
                  <a:pt x="92" y="8"/>
                  <a:pt x="92" y="8"/>
                </a:cubicBezTo>
                <a:cubicBezTo>
                  <a:pt x="96" y="20"/>
                  <a:pt x="96" y="20"/>
                  <a:pt x="96" y="20"/>
                </a:cubicBezTo>
                <a:cubicBezTo>
                  <a:pt x="16" y="20"/>
                  <a:pt x="16" y="20"/>
                  <a:pt x="16" y="20"/>
                </a:cubicBezTo>
                <a:lnTo>
                  <a:pt x="20" y="8"/>
                </a:lnTo>
                <a:close/>
                <a:moveTo>
                  <a:pt x="28" y="120"/>
                </a:moveTo>
                <a:cubicBezTo>
                  <a:pt x="27" y="108"/>
                  <a:pt x="27" y="108"/>
                  <a:pt x="2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4" y="120"/>
                  <a:pt x="84" y="120"/>
                  <a:pt x="84" y="120"/>
                </a:cubicBezTo>
                <a:lnTo>
                  <a:pt x="28" y="120"/>
                </a:lnTo>
                <a:close/>
                <a:moveTo>
                  <a:pt x="86" y="104"/>
                </a:moveTo>
                <a:cubicBezTo>
                  <a:pt x="26" y="104"/>
                  <a:pt x="26" y="104"/>
                  <a:pt x="26" y="104"/>
                </a:cubicBezTo>
                <a:cubicBezTo>
                  <a:pt x="22" y="64"/>
                  <a:pt x="22" y="64"/>
                  <a:pt x="22" y="64"/>
                </a:cubicBezTo>
                <a:cubicBezTo>
                  <a:pt x="90" y="64"/>
                  <a:pt x="90" y="64"/>
                  <a:pt x="90" y="64"/>
                </a:cubicBezTo>
                <a:lnTo>
                  <a:pt x="86" y="104"/>
                </a:lnTo>
                <a:close/>
                <a:moveTo>
                  <a:pt x="91" y="60"/>
                </a:moveTo>
                <a:cubicBezTo>
                  <a:pt x="21" y="60"/>
                  <a:pt x="21" y="60"/>
                  <a:pt x="21" y="60"/>
                </a:cubicBezTo>
                <a:cubicBezTo>
                  <a:pt x="20" y="48"/>
                  <a:pt x="20" y="48"/>
                  <a:pt x="20" y="48"/>
                </a:cubicBezTo>
                <a:cubicBezTo>
                  <a:pt x="92" y="48"/>
                  <a:pt x="92" y="48"/>
                  <a:pt x="92" y="48"/>
                </a:cubicBezTo>
                <a:lnTo>
                  <a:pt x="91" y="60"/>
                </a:lnTo>
                <a:close/>
                <a:moveTo>
                  <a:pt x="104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28"/>
                  <a:pt x="8" y="28"/>
                  <a:pt x="8" y="28"/>
                </a:cubicBezTo>
                <a:cubicBezTo>
                  <a:pt x="104" y="28"/>
                  <a:pt x="104" y="28"/>
                  <a:pt x="104" y="28"/>
                </a:cubicBezTo>
                <a:lnTo>
                  <a:pt x="104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92" name="Group 291"/>
          <p:cNvGrpSpPr/>
          <p:nvPr/>
        </p:nvGrpSpPr>
        <p:grpSpPr>
          <a:xfrm>
            <a:off x="1368788" y="4538071"/>
            <a:ext cx="281946" cy="472003"/>
            <a:chOff x="7375525" y="1689100"/>
            <a:chExt cx="569913" cy="954088"/>
          </a:xfrm>
          <a:solidFill>
            <a:schemeClr val="tx1"/>
          </a:solidFill>
        </p:grpSpPr>
        <p:grpSp>
          <p:nvGrpSpPr>
            <p:cNvPr id="293" name="Group 292"/>
            <p:cNvGrpSpPr/>
            <p:nvPr/>
          </p:nvGrpSpPr>
          <p:grpSpPr>
            <a:xfrm>
              <a:off x="7443788" y="1689100"/>
              <a:ext cx="427038" cy="901701"/>
              <a:chOff x="7443788" y="1689100"/>
              <a:chExt cx="427038" cy="901701"/>
            </a:xfrm>
            <a:grpFill/>
          </p:grpSpPr>
          <p:sp>
            <p:nvSpPr>
              <p:cNvPr id="295" name="Freeform 28"/>
              <p:cNvSpPr>
                <a:spLocks/>
              </p:cNvSpPr>
              <p:nvPr/>
            </p:nvSpPr>
            <p:spPr bwMode="auto">
              <a:xfrm>
                <a:off x="7443788" y="2436813"/>
                <a:ext cx="427038" cy="153988"/>
              </a:xfrm>
              <a:custGeom>
                <a:avLst/>
                <a:gdLst>
                  <a:gd name="T0" fmla="*/ 22 w 166"/>
                  <a:gd name="T1" fmla="*/ 60 h 60"/>
                  <a:gd name="T2" fmla="*/ 1 w 166"/>
                  <a:gd name="T3" fmla="*/ 54 h 60"/>
                  <a:gd name="T4" fmla="*/ 0 w 166"/>
                  <a:gd name="T5" fmla="*/ 52 h 60"/>
                  <a:gd name="T6" fmla="*/ 2 w 166"/>
                  <a:gd name="T7" fmla="*/ 45 h 60"/>
                  <a:gd name="T8" fmla="*/ 26 w 166"/>
                  <a:gd name="T9" fmla="*/ 0 h 60"/>
                  <a:gd name="T10" fmla="*/ 139 w 166"/>
                  <a:gd name="T11" fmla="*/ 0 h 60"/>
                  <a:gd name="T12" fmla="*/ 164 w 166"/>
                  <a:gd name="T13" fmla="*/ 45 h 60"/>
                  <a:gd name="T14" fmla="*/ 166 w 166"/>
                  <a:gd name="T15" fmla="*/ 52 h 60"/>
                  <a:gd name="T16" fmla="*/ 165 w 166"/>
                  <a:gd name="T17" fmla="*/ 54 h 60"/>
                  <a:gd name="T18" fmla="*/ 143 w 166"/>
                  <a:gd name="T19" fmla="*/ 60 h 60"/>
                  <a:gd name="T20" fmla="*/ 22 w 166"/>
                  <a:gd name="T2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" h="60">
                    <a:moveTo>
                      <a:pt x="22" y="60"/>
                    </a:moveTo>
                    <a:cubicBezTo>
                      <a:pt x="9" y="60"/>
                      <a:pt x="2" y="57"/>
                      <a:pt x="1" y="54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49"/>
                      <a:pt x="1" y="46"/>
                      <a:pt x="2" y="4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64" y="46"/>
                      <a:pt x="166" y="49"/>
                      <a:pt x="166" y="52"/>
                    </a:cubicBezTo>
                    <a:cubicBezTo>
                      <a:pt x="166" y="53"/>
                      <a:pt x="165" y="54"/>
                      <a:pt x="165" y="54"/>
                    </a:cubicBezTo>
                    <a:cubicBezTo>
                      <a:pt x="164" y="57"/>
                      <a:pt x="157" y="60"/>
                      <a:pt x="143" y="60"/>
                    </a:cubicBezTo>
                    <a:lnTo>
                      <a:pt x="22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Oval 29"/>
              <p:cNvSpPr>
                <a:spLocks noChangeArrowheads="1"/>
              </p:cNvSpPr>
              <p:nvPr/>
            </p:nvSpPr>
            <p:spPr bwMode="auto">
              <a:xfrm>
                <a:off x="7580313" y="1870075"/>
                <a:ext cx="74613" cy="746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Oval 30"/>
              <p:cNvSpPr>
                <a:spLocks noChangeArrowheads="1"/>
              </p:cNvSpPr>
              <p:nvPr/>
            </p:nvSpPr>
            <p:spPr bwMode="auto">
              <a:xfrm>
                <a:off x="7646988" y="1744663"/>
                <a:ext cx="115888" cy="11588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Oval 31"/>
              <p:cNvSpPr>
                <a:spLocks noChangeArrowheads="1"/>
              </p:cNvSpPr>
              <p:nvPr/>
            </p:nvSpPr>
            <p:spPr bwMode="auto">
              <a:xfrm>
                <a:off x="7596188" y="1689100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94" name="Freeform 32"/>
            <p:cNvSpPr>
              <a:spLocks noEditPoints="1"/>
            </p:cNvSpPr>
            <p:nvPr/>
          </p:nvSpPr>
          <p:spPr bwMode="auto">
            <a:xfrm>
              <a:off x="7375525" y="1985963"/>
              <a:ext cx="569913" cy="657225"/>
            </a:xfrm>
            <a:custGeom>
              <a:avLst/>
              <a:gdLst>
                <a:gd name="T0" fmla="*/ 177 w 222"/>
                <a:gd name="T1" fmla="*/ 258 h 258"/>
                <a:gd name="T2" fmla="*/ 45 w 222"/>
                <a:gd name="T3" fmla="*/ 258 h 258"/>
                <a:gd name="T4" fmla="*/ 7 w 222"/>
                <a:gd name="T5" fmla="*/ 244 h 258"/>
                <a:gd name="T6" fmla="*/ 8 w 222"/>
                <a:gd name="T7" fmla="*/ 218 h 258"/>
                <a:gd name="T8" fmla="*/ 79 w 222"/>
                <a:gd name="T9" fmla="*/ 88 h 258"/>
                <a:gd name="T10" fmla="*/ 79 w 222"/>
                <a:gd name="T11" fmla="*/ 30 h 258"/>
                <a:gd name="T12" fmla="*/ 76 w 222"/>
                <a:gd name="T13" fmla="*/ 29 h 258"/>
                <a:gd name="T14" fmla="*/ 67 w 222"/>
                <a:gd name="T15" fmla="*/ 25 h 258"/>
                <a:gd name="T16" fmla="*/ 65 w 222"/>
                <a:gd name="T17" fmla="*/ 23 h 258"/>
                <a:gd name="T18" fmla="*/ 63 w 222"/>
                <a:gd name="T19" fmla="*/ 6 h 258"/>
                <a:gd name="T20" fmla="*/ 69 w 222"/>
                <a:gd name="T21" fmla="*/ 0 h 258"/>
                <a:gd name="T22" fmla="*/ 153 w 222"/>
                <a:gd name="T23" fmla="*/ 0 h 258"/>
                <a:gd name="T24" fmla="*/ 159 w 222"/>
                <a:gd name="T25" fmla="*/ 6 h 258"/>
                <a:gd name="T26" fmla="*/ 157 w 222"/>
                <a:gd name="T27" fmla="*/ 23 h 258"/>
                <a:gd name="T28" fmla="*/ 155 w 222"/>
                <a:gd name="T29" fmla="*/ 25 h 258"/>
                <a:gd name="T30" fmla="*/ 146 w 222"/>
                <a:gd name="T31" fmla="*/ 29 h 258"/>
                <a:gd name="T32" fmla="*/ 143 w 222"/>
                <a:gd name="T33" fmla="*/ 30 h 258"/>
                <a:gd name="T34" fmla="*/ 143 w 222"/>
                <a:gd name="T35" fmla="*/ 88 h 258"/>
                <a:gd name="T36" fmla="*/ 214 w 222"/>
                <a:gd name="T37" fmla="*/ 218 h 258"/>
                <a:gd name="T38" fmla="*/ 215 w 222"/>
                <a:gd name="T39" fmla="*/ 244 h 258"/>
                <a:gd name="T40" fmla="*/ 177 w 222"/>
                <a:gd name="T41" fmla="*/ 258 h 258"/>
                <a:gd name="T42" fmla="*/ 76 w 222"/>
                <a:gd name="T43" fmla="*/ 17 h 258"/>
                <a:gd name="T44" fmla="*/ 79 w 222"/>
                <a:gd name="T45" fmla="*/ 17 h 258"/>
                <a:gd name="T46" fmla="*/ 91 w 222"/>
                <a:gd name="T47" fmla="*/ 28 h 258"/>
                <a:gd name="T48" fmla="*/ 91 w 222"/>
                <a:gd name="T49" fmla="*/ 29 h 258"/>
                <a:gd name="T50" fmla="*/ 91 w 222"/>
                <a:gd name="T51" fmla="*/ 90 h 258"/>
                <a:gd name="T52" fmla="*/ 90 w 222"/>
                <a:gd name="T53" fmla="*/ 93 h 258"/>
                <a:gd name="T54" fmla="*/ 19 w 222"/>
                <a:gd name="T55" fmla="*/ 224 h 258"/>
                <a:gd name="T56" fmla="*/ 17 w 222"/>
                <a:gd name="T57" fmla="*/ 238 h 258"/>
                <a:gd name="T58" fmla="*/ 45 w 222"/>
                <a:gd name="T59" fmla="*/ 246 h 258"/>
                <a:gd name="T60" fmla="*/ 177 w 222"/>
                <a:gd name="T61" fmla="*/ 246 h 258"/>
                <a:gd name="T62" fmla="*/ 205 w 222"/>
                <a:gd name="T63" fmla="*/ 238 h 258"/>
                <a:gd name="T64" fmla="*/ 203 w 222"/>
                <a:gd name="T65" fmla="*/ 224 h 258"/>
                <a:gd name="T66" fmla="*/ 132 w 222"/>
                <a:gd name="T67" fmla="*/ 93 h 258"/>
                <a:gd name="T68" fmla="*/ 131 w 222"/>
                <a:gd name="T69" fmla="*/ 90 h 258"/>
                <a:gd name="T70" fmla="*/ 131 w 222"/>
                <a:gd name="T71" fmla="*/ 29 h 258"/>
                <a:gd name="T72" fmla="*/ 131 w 222"/>
                <a:gd name="T73" fmla="*/ 28 h 258"/>
                <a:gd name="T74" fmla="*/ 144 w 222"/>
                <a:gd name="T75" fmla="*/ 17 h 258"/>
                <a:gd name="T76" fmla="*/ 146 w 222"/>
                <a:gd name="T77" fmla="*/ 17 h 258"/>
                <a:gd name="T78" fmla="*/ 147 w 222"/>
                <a:gd name="T79" fmla="*/ 12 h 258"/>
                <a:gd name="T80" fmla="*/ 75 w 222"/>
                <a:gd name="T81" fmla="*/ 12 h 258"/>
                <a:gd name="T82" fmla="*/ 76 w 222"/>
                <a:gd name="T83" fmla="*/ 1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2" h="258">
                  <a:moveTo>
                    <a:pt x="177" y="258"/>
                  </a:moveTo>
                  <a:cubicBezTo>
                    <a:pt x="45" y="258"/>
                    <a:pt x="45" y="258"/>
                    <a:pt x="45" y="258"/>
                  </a:cubicBezTo>
                  <a:cubicBezTo>
                    <a:pt x="25" y="258"/>
                    <a:pt x="12" y="253"/>
                    <a:pt x="7" y="244"/>
                  </a:cubicBezTo>
                  <a:cubicBezTo>
                    <a:pt x="0" y="232"/>
                    <a:pt x="8" y="219"/>
                    <a:pt x="8" y="21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8" y="30"/>
                    <a:pt x="77" y="29"/>
                    <a:pt x="76" y="29"/>
                  </a:cubicBezTo>
                  <a:cubicBezTo>
                    <a:pt x="73" y="29"/>
                    <a:pt x="70" y="28"/>
                    <a:pt x="67" y="25"/>
                  </a:cubicBezTo>
                  <a:cubicBezTo>
                    <a:pt x="66" y="25"/>
                    <a:pt x="65" y="24"/>
                    <a:pt x="65" y="23"/>
                  </a:cubicBezTo>
                  <a:cubicBezTo>
                    <a:pt x="63" y="17"/>
                    <a:pt x="63" y="8"/>
                    <a:pt x="63" y="6"/>
                  </a:cubicBezTo>
                  <a:cubicBezTo>
                    <a:pt x="63" y="3"/>
                    <a:pt x="65" y="0"/>
                    <a:pt x="69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7" y="0"/>
                    <a:pt x="159" y="3"/>
                    <a:pt x="159" y="6"/>
                  </a:cubicBezTo>
                  <a:cubicBezTo>
                    <a:pt x="159" y="8"/>
                    <a:pt x="159" y="17"/>
                    <a:pt x="157" y="23"/>
                  </a:cubicBezTo>
                  <a:cubicBezTo>
                    <a:pt x="157" y="24"/>
                    <a:pt x="156" y="24"/>
                    <a:pt x="155" y="25"/>
                  </a:cubicBezTo>
                  <a:cubicBezTo>
                    <a:pt x="152" y="28"/>
                    <a:pt x="149" y="29"/>
                    <a:pt x="146" y="29"/>
                  </a:cubicBezTo>
                  <a:cubicBezTo>
                    <a:pt x="145" y="29"/>
                    <a:pt x="144" y="30"/>
                    <a:pt x="143" y="30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4" y="219"/>
                    <a:pt x="222" y="232"/>
                    <a:pt x="215" y="244"/>
                  </a:cubicBezTo>
                  <a:cubicBezTo>
                    <a:pt x="210" y="253"/>
                    <a:pt x="197" y="258"/>
                    <a:pt x="177" y="258"/>
                  </a:cubicBezTo>
                  <a:close/>
                  <a:moveTo>
                    <a:pt x="76" y="17"/>
                  </a:moveTo>
                  <a:cubicBezTo>
                    <a:pt x="77" y="17"/>
                    <a:pt x="78" y="17"/>
                    <a:pt x="79" y="17"/>
                  </a:cubicBezTo>
                  <a:cubicBezTo>
                    <a:pt x="82" y="18"/>
                    <a:pt x="90" y="19"/>
                    <a:pt x="91" y="28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1"/>
                    <a:pt x="91" y="92"/>
                    <a:pt x="90" y="93"/>
                  </a:cubicBezTo>
                  <a:cubicBezTo>
                    <a:pt x="19" y="224"/>
                    <a:pt x="19" y="224"/>
                    <a:pt x="19" y="224"/>
                  </a:cubicBezTo>
                  <a:cubicBezTo>
                    <a:pt x="19" y="224"/>
                    <a:pt x="14" y="232"/>
                    <a:pt x="17" y="238"/>
                  </a:cubicBezTo>
                  <a:cubicBezTo>
                    <a:pt x="20" y="243"/>
                    <a:pt x="30" y="246"/>
                    <a:pt x="45" y="246"/>
                  </a:cubicBezTo>
                  <a:cubicBezTo>
                    <a:pt x="177" y="246"/>
                    <a:pt x="177" y="246"/>
                    <a:pt x="177" y="246"/>
                  </a:cubicBezTo>
                  <a:cubicBezTo>
                    <a:pt x="192" y="246"/>
                    <a:pt x="202" y="243"/>
                    <a:pt x="205" y="238"/>
                  </a:cubicBezTo>
                  <a:cubicBezTo>
                    <a:pt x="208" y="232"/>
                    <a:pt x="203" y="224"/>
                    <a:pt x="203" y="224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1" y="92"/>
                    <a:pt x="131" y="91"/>
                    <a:pt x="131" y="9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19"/>
                    <a:pt x="140" y="18"/>
                    <a:pt x="144" y="17"/>
                  </a:cubicBezTo>
                  <a:cubicBezTo>
                    <a:pt x="144" y="17"/>
                    <a:pt x="145" y="17"/>
                    <a:pt x="146" y="17"/>
                  </a:cubicBezTo>
                  <a:cubicBezTo>
                    <a:pt x="147" y="15"/>
                    <a:pt x="147" y="14"/>
                    <a:pt x="147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4"/>
                    <a:pt x="75" y="15"/>
                    <a:pt x="7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9" name="Group 298"/>
          <p:cNvGrpSpPr/>
          <p:nvPr/>
        </p:nvGrpSpPr>
        <p:grpSpPr>
          <a:xfrm rot="468924">
            <a:off x="11418346" y="4524306"/>
            <a:ext cx="372939" cy="499533"/>
            <a:chOff x="7029451" y="3441701"/>
            <a:chExt cx="692150" cy="927099"/>
          </a:xfrm>
          <a:solidFill>
            <a:schemeClr val="tx1"/>
          </a:solidFill>
        </p:grpSpPr>
        <p:sp>
          <p:nvSpPr>
            <p:cNvPr id="300" name="Freeform 15"/>
            <p:cNvSpPr>
              <a:spLocks noEditPoints="1"/>
            </p:cNvSpPr>
            <p:nvPr/>
          </p:nvSpPr>
          <p:spPr bwMode="auto">
            <a:xfrm>
              <a:off x="7029451" y="3681413"/>
              <a:ext cx="630238" cy="687387"/>
            </a:xfrm>
            <a:custGeom>
              <a:avLst/>
              <a:gdLst>
                <a:gd name="T0" fmla="*/ 152 w 165"/>
                <a:gd name="T1" fmla="*/ 110 h 181"/>
                <a:gd name="T2" fmla="*/ 125 w 165"/>
                <a:gd name="T3" fmla="*/ 85 h 181"/>
                <a:gd name="T4" fmla="*/ 125 w 165"/>
                <a:gd name="T5" fmla="*/ 82 h 181"/>
                <a:gd name="T6" fmla="*/ 100 w 165"/>
                <a:gd name="T7" fmla="*/ 98 h 181"/>
                <a:gd name="T8" fmla="*/ 95 w 165"/>
                <a:gd name="T9" fmla="*/ 101 h 181"/>
                <a:gd name="T10" fmla="*/ 94 w 165"/>
                <a:gd name="T11" fmla="*/ 94 h 181"/>
                <a:gd name="T12" fmla="*/ 96 w 165"/>
                <a:gd name="T13" fmla="*/ 49 h 181"/>
                <a:gd name="T14" fmla="*/ 109 w 165"/>
                <a:gd name="T15" fmla="*/ 38 h 181"/>
                <a:gd name="T16" fmla="*/ 110 w 165"/>
                <a:gd name="T17" fmla="*/ 38 h 181"/>
                <a:gd name="T18" fmla="*/ 110 w 165"/>
                <a:gd name="T19" fmla="*/ 36 h 181"/>
                <a:gd name="T20" fmla="*/ 113 w 165"/>
                <a:gd name="T21" fmla="*/ 16 h 181"/>
                <a:gd name="T22" fmla="*/ 115 w 165"/>
                <a:gd name="T23" fmla="*/ 11 h 181"/>
                <a:gd name="T24" fmla="*/ 115 w 165"/>
                <a:gd name="T25" fmla="*/ 12 h 181"/>
                <a:gd name="T26" fmla="*/ 118 w 165"/>
                <a:gd name="T27" fmla="*/ 8 h 181"/>
                <a:gd name="T28" fmla="*/ 120 w 165"/>
                <a:gd name="T29" fmla="*/ 6 h 181"/>
                <a:gd name="T30" fmla="*/ 38 w 165"/>
                <a:gd name="T31" fmla="*/ 32 h 181"/>
                <a:gd name="T32" fmla="*/ 31 w 165"/>
                <a:gd name="T33" fmla="*/ 150 h 181"/>
                <a:gd name="T34" fmla="*/ 150 w 165"/>
                <a:gd name="T35" fmla="*/ 144 h 181"/>
                <a:gd name="T36" fmla="*/ 160 w 165"/>
                <a:gd name="T37" fmla="*/ 131 h 181"/>
                <a:gd name="T38" fmla="*/ 152 w 165"/>
                <a:gd name="T39" fmla="*/ 110 h 181"/>
                <a:gd name="T40" fmla="*/ 53 w 165"/>
                <a:gd name="T41" fmla="*/ 118 h 181"/>
                <a:gd name="T42" fmla="*/ 35 w 165"/>
                <a:gd name="T43" fmla="*/ 118 h 181"/>
                <a:gd name="T44" fmla="*/ 35 w 165"/>
                <a:gd name="T45" fmla="*/ 100 h 181"/>
                <a:gd name="T46" fmla="*/ 53 w 165"/>
                <a:gd name="T47" fmla="*/ 100 h 181"/>
                <a:gd name="T48" fmla="*/ 53 w 165"/>
                <a:gd name="T49" fmla="*/ 118 h 181"/>
                <a:gd name="T50" fmla="*/ 41 w 165"/>
                <a:gd name="T51" fmla="*/ 76 h 181"/>
                <a:gd name="T52" fmla="*/ 41 w 165"/>
                <a:gd name="T53" fmla="*/ 58 h 181"/>
                <a:gd name="T54" fmla="*/ 59 w 165"/>
                <a:gd name="T55" fmla="*/ 58 h 181"/>
                <a:gd name="T56" fmla="*/ 59 w 165"/>
                <a:gd name="T57" fmla="*/ 76 h 181"/>
                <a:gd name="T58" fmla="*/ 41 w 165"/>
                <a:gd name="T59" fmla="*/ 76 h 181"/>
                <a:gd name="T60" fmla="*/ 84 w 165"/>
                <a:gd name="T61" fmla="*/ 147 h 181"/>
                <a:gd name="T62" fmla="*/ 66 w 165"/>
                <a:gd name="T63" fmla="*/ 147 h 181"/>
                <a:gd name="T64" fmla="*/ 66 w 165"/>
                <a:gd name="T65" fmla="*/ 129 h 181"/>
                <a:gd name="T66" fmla="*/ 84 w 165"/>
                <a:gd name="T67" fmla="*/ 129 h 181"/>
                <a:gd name="T68" fmla="*/ 84 w 165"/>
                <a:gd name="T69" fmla="*/ 147 h 181"/>
                <a:gd name="T70" fmla="*/ 71 w 165"/>
                <a:gd name="T71" fmla="*/ 46 h 181"/>
                <a:gd name="T72" fmla="*/ 71 w 165"/>
                <a:gd name="T73" fmla="*/ 28 h 181"/>
                <a:gd name="T74" fmla="*/ 89 w 165"/>
                <a:gd name="T75" fmla="*/ 28 h 181"/>
                <a:gd name="T76" fmla="*/ 89 w 165"/>
                <a:gd name="T77" fmla="*/ 46 h 181"/>
                <a:gd name="T78" fmla="*/ 71 w 165"/>
                <a:gd name="T79" fmla="*/ 46 h 181"/>
                <a:gd name="T80" fmla="*/ 125 w 165"/>
                <a:gd name="T81" fmla="*/ 147 h 181"/>
                <a:gd name="T82" fmla="*/ 107 w 165"/>
                <a:gd name="T83" fmla="*/ 147 h 181"/>
                <a:gd name="T84" fmla="*/ 107 w 165"/>
                <a:gd name="T85" fmla="*/ 129 h 181"/>
                <a:gd name="T86" fmla="*/ 125 w 165"/>
                <a:gd name="T87" fmla="*/ 129 h 181"/>
                <a:gd name="T88" fmla="*/ 125 w 165"/>
                <a:gd name="T89" fmla="*/ 14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5" h="181">
                  <a:moveTo>
                    <a:pt x="152" y="110"/>
                  </a:moveTo>
                  <a:cubicBezTo>
                    <a:pt x="152" y="110"/>
                    <a:pt x="125" y="101"/>
                    <a:pt x="125" y="85"/>
                  </a:cubicBezTo>
                  <a:cubicBezTo>
                    <a:pt x="125" y="84"/>
                    <a:pt x="125" y="83"/>
                    <a:pt x="125" y="82"/>
                  </a:cubicBezTo>
                  <a:cubicBezTo>
                    <a:pt x="115" y="89"/>
                    <a:pt x="104" y="96"/>
                    <a:pt x="100" y="98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9"/>
                    <a:pt x="90" y="59"/>
                    <a:pt x="96" y="49"/>
                  </a:cubicBezTo>
                  <a:cubicBezTo>
                    <a:pt x="99" y="44"/>
                    <a:pt x="103" y="40"/>
                    <a:pt x="109" y="38"/>
                  </a:cubicBezTo>
                  <a:cubicBezTo>
                    <a:pt x="109" y="38"/>
                    <a:pt x="110" y="38"/>
                    <a:pt x="110" y="38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1"/>
                    <a:pt x="110" y="22"/>
                    <a:pt x="113" y="16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7"/>
                    <a:pt x="119" y="7"/>
                    <a:pt x="120" y="6"/>
                  </a:cubicBezTo>
                  <a:cubicBezTo>
                    <a:pt x="92" y="0"/>
                    <a:pt x="61" y="9"/>
                    <a:pt x="38" y="32"/>
                  </a:cubicBezTo>
                  <a:cubicBezTo>
                    <a:pt x="3" y="66"/>
                    <a:pt x="0" y="119"/>
                    <a:pt x="31" y="150"/>
                  </a:cubicBezTo>
                  <a:cubicBezTo>
                    <a:pt x="62" y="181"/>
                    <a:pt x="115" y="178"/>
                    <a:pt x="150" y="144"/>
                  </a:cubicBezTo>
                  <a:cubicBezTo>
                    <a:pt x="158" y="135"/>
                    <a:pt x="160" y="131"/>
                    <a:pt x="160" y="131"/>
                  </a:cubicBezTo>
                  <a:cubicBezTo>
                    <a:pt x="165" y="123"/>
                    <a:pt x="161" y="114"/>
                    <a:pt x="152" y="110"/>
                  </a:cubicBezTo>
                  <a:close/>
                  <a:moveTo>
                    <a:pt x="53" y="118"/>
                  </a:moveTo>
                  <a:cubicBezTo>
                    <a:pt x="48" y="123"/>
                    <a:pt x="40" y="123"/>
                    <a:pt x="35" y="118"/>
                  </a:cubicBezTo>
                  <a:cubicBezTo>
                    <a:pt x="30" y="113"/>
                    <a:pt x="30" y="105"/>
                    <a:pt x="35" y="100"/>
                  </a:cubicBezTo>
                  <a:cubicBezTo>
                    <a:pt x="40" y="95"/>
                    <a:pt x="48" y="95"/>
                    <a:pt x="53" y="100"/>
                  </a:cubicBezTo>
                  <a:cubicBezTo>
                    <a:pt x="58" y="105"/>
                    <a:pt x="58" y="113"/>
                    <a:pt x="53" y="118"/>
                  </a:cubicBezTo>
                  <a:close/>
                  <a:moveTo>
                    <a:pt x="41" y="76"/>
                  </a:moveTo>
                  <a:cubicBezTo>
                    <a:pt x="36" y="71"/>
                    <a:pt x="36" y="63"/>
                    <a:pt x="41" y="58"/>
                  </a:cubicBezTo>
                  <a:cubicBezTo>
                    <a:pt x="46" y="53"/>
                    <a:pt x="54" y="53"/>
                    <a:pt x="59" y="58"/>
                  </a:cubicBezTo>
                  <a:cubicBezTo>
                    <a:pt x="64" y="63"/>
                    <a:pt x="64" y="71"/>
                    <a:pt x="59" y="76"/>
                  </a:cubicBezTo>
                  <a:cubicBezTo>
                    <a:pt x="54" y="81"/>
                    <a:pt x="46" y="81"/>
                    <a:pt x="41" y="76"/>
                  </a:cubicBezTo>
                  <a:close/>
                  <a:moveTo>
                    <a:pt x="84" y="147"/>
                  </a:moveTo>
                  <a:cubicBezTo>
                    <a:pt x="79" y="152"/>
                    <a:pt x="71" y="152"/>
                    <a:pt x="66" y="147"/>
                  </a:cubicBezTo>
                  <a:cubicBezTo>
                    <a:pt x="61" y="142"/>
                    <a:pt x="61" y="134"/>
                    <a:pt x="66" y="129"/>
                  </a:cubicBezTo>
                  <a:cubicBezTo>
                    <a:pt x="71" y="124"/>
                    <a:pt x="79" y="124"/>
                    <a:pt x="84" y="129"/>
                  </a:cubicBezTo>
                  <a:cubicBezTo>
                    <a:pt x="89" y="134"/>
                    <a:pt x="89" y="142"/>
                    <a:pt x="84" y="147"/>
                  </a:cubicBezTo>
                  <a:close/>
                  <a:moveTo>
                    <a:pt x="71" y="46"/>
                  </a:moveTo>
                  <a:cubicBezTo>
                    <a:pt x="66" y="41"/>
                    <a:pt x="66" y="33"/>
                    <a:pt x="71" y="28"/>
                  </a:cubicBezTo>
                  <a:cubicBezTo>
                    <a:pt x="76" y="23"/>
                    <a:pt x="84" y="23"/>
                    <a:pt x="89" y="28"/>
                  </a:cubicBezTo>
                  <a:cubicBezTo>
                    <a:pt x="94" y="33"/>
                    <a:pt x="94" y="41"/>
                    <a:pt x="89" y="46"/>
                  </a:cubicBezTo>
                  <a:cubicBezTo>
                    <a:pt x="84" y="51"/>
                    <a:pt x="76" y="51"/>
                    <a:pt x="71" y="46"/>
                  </a:cubicBezTo>
                  <a:close/>
                  <a:moveTo>
                    <a:pt x="125" y="147"/>
                  </a:moveTo>
                  <a:cubicBezTo>
                    <a:pt x="120" y="152"/>
                    <a:pt x="112" y="152"/>
                    <a:pt x="107" y="147"/>
                  </a:cubicBezTo>
                  <a:cubicBezTo>
                    <a:pt x="102" y="142"/>
                    <a:pt x="102" y="134"/>
                    <a:pt x="107" y="129"/>
                  </a:cubicBezTo>
                  <a:cubicBezTo>
                    <a:pt x="112" y="124"/>
                    <a:pt x="120" y="124"/>
                    <a:pt x="125" y="129"/>
                  </a:cubicBezTo>
                  <a:cubicBezTo>
                    <a:pt x="130" y="134"/>
                    <a:pt x="130" y="142"/>
                    <a:pt x="125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16"/>
            <p:cNvSpPr>
              <a:spLocks/>
            </p:cNvSpPr>
            <p:nvPr/>
          </p:nvSpPr>
          <p:spPr bwMode="auto">
            <a:xfrm>
              <a:off x="7556501" y="3784600"/>
              <a:ext cx="122238" cy="147637"/>
            </a:xfrm>
            <a:custGeom>
              <a:avLst/>
              <a:gdLst>
                <a:gd name="T0" fmla="*/ 20 w 32"/>
                <a:gd name="T1" fmla="*/ 0 h 39"/>
                <a:gd name="T2" fmla="*/ 20 w 32"/>
                <a:gd name="T3" fmla="*/ 2 h 39"/>
                <a:gd name="T4" fmla="*/ 18 w 32"/>
                <a:gd name="T5" fmla="*/ 6 h 39"/>
                <a:gd name="T6" fmla="*/ 18 w 32"/>
                <a:gd name="T7" fmla="*/ 6 h 39"/>
                <a:gd name="T8" fmla="*/ 16 w 32"/>
                <a:gd name="T9" fmla="*/ 10 h 39"/>
                <a:gd name="T10" fmla="*/ 1 w 32"/>
                <a:gd name="T11" fmla="*/ 25 h 39"/>
                <a:gd name="T12" fmla="*/ 0 w 32"/>
                <a:gd name="T13" fmla="*/ 25 h 39"/>
                <a:gd name="T14" fmla="*/ 0 w 32"/>
                <a:gd name="T15" fmla="*/ 39 h 39"/>
                <a:gd name="T16" fmla="*/ 19 w 32"/>
                <a:gd name="T17" fmla="*/ 31 h 39"/>
                <a:gd name="T18" fmla="*/ 28 w 32"/>
                <a:gd name="T19" fmla="*/ 10 h 39"/>
                <a:gd name="T20" fmla="*/ 20 w 32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9">
                  <a:moveTo>
                    <a:pt x="20" y="0"/>
                  </a:moveTo>
                  <a:cubicBezTo>
                    <a:pt x="20" y="1"/>
                    <a:pt x="20" y="2"/>
                    <a:pt x="20" y="2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2" y="16"/>
                    <a:pt x="6" y="22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0"/>
                    <a:pt x="2" y="34"/>
                    <a:pt x="0" y="39"/>
                  </a:cubicBezTo>
                  <a:cubicBezTo>
                    <a:pt x="9" y="34"/>
                    <a:pt x="19" y="31"/>
                    <a:pt x="19" y="31"/>
                  </a:cubicBezTo>
                  <a:cubicBezTo>
                    <a:pt x="28" y="28"/>
                    <a:pt x="32" y="19"/>
                    <a:pt x="28" y="10"/>
                  </a:cubicBezTo>
                  <a:cubicBezTo>
                    <a:pt x="28" y="10"/>
                    <a:pt x="26" y="7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17"/>
            <p:cNvSpPr>
              <a:spLocks/>
            </p:cNvSpPr>
            <p:nvPr/>
          </p:nvSpPr>
          <p:spPr bwMode="auto">
            <a:xfrm>
              <a:off x="7389813" y="3829050"/>
              <a:ext cx="163513" cy="214312"/>
            </a:xfrm>
            <a:custGeom>
              <a:avLst/>
              <a:gdLst>
                <a:gd name="T0" fmla="*/ 30 w 43"/>
                <a:gd name="T1" fmla="*/ 5 h 56"/>
                <a:gd name="T2" fmla="*/ 5 w 43"/>
                <a:gd name="T3" fmla="*/ 13 h 56"/>
                <a:gd name="T4" fmla="*/ 4 w 43"/>
                <a:gd name="T5" fmla="*/ 56 h 56"/>
                <a:gd name="T6" fmla="*/ 38 w 43"/>
                <a:gd name="T7" fmla="*/ 30 h 56"/>
                <a:gd name="T8" fmla="*/ 30 w 43"/>
                <a:gd name="T9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6">
                  <a:moveTo>
                    <a:pt x="30" y="5"/>
                  </a:moveTo>
                  <a:cubicBezTo>
                    <a:pt x="21" y="0"/>
                    <a:pt x="10" y="4"/>
                    <a:pt x="5" y="13"/>
                  </a:cubicBezTo>
                  <a:cubicBezTo>
                    <a:pt x="0" y="22"/>
                    <a:pt x="4" y="56"/>
                    <a:pt x="4" y="56"/>
                  </a:cubicBezTo>
                  <a:cubicBezTo>
                    <a:pt x="4" y="56"/>
                    <a:pt x="34" y="39"/>
                    <a:pt x="38" y="30"/>
                  </a:cubicBezTo>
                  <a:cubicBezTo>
                    <a:pt x="43" y="21"/>
                    <a:pt x="40" y="10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7491413" y="3441701"/>
              <a:ext cx="230188" cy="346075"/>
            </a:xfrm>
            <a:custGeom>
              <a:avLst/>
              <a:gdLst>
                <a:gd name="T0" fmla="*/ 51 w 60"/>
                <a:gd name="T1" fmla="*/ 9 h 91"/>
                <a:gd name="T2" fmla="*/ 0 w 60"/>
                <a:gd name="T3" fmla="*/ 75 h 91"/>
                <a:gd name="T4" fmla="*/ 32 w 60"/>
                <a:gd name="T5" fmla="*/ 91 h 91"/>
                <a:gd name="T6" fmla="*/ 57 w 60"/>
                <a:gd name="T7" fmla="*/ 12 h 91"/>
                <a:gd name="T8" fmla="*/ 51 w 60"/>
                <a:gd name="T9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1">
                  <a:moveTo>
                    <a:pt x="51" y="9"/>
                  </a:moveTo>
                  <a:cubicBezTo>
                    <a:pt x="51" y="9"/>
                    <a:pt x="12" y="57"/>
                    <a:pt x="0" y="75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40" y="71"/>
                    <a:pt x="57" y="12"/>
                    <a:pt x="57" y="12"/>
                  </a:cubicBezTo>
                  <a:cubicBezTo>
                    <a:pt x="60" y="2"/>
                    <a:pt x="57" y="0"/>
                    <a:pt x="5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7466013" y="3749675"/>
              <a:ext cx="136525" cy="117475"/>
            </a:xfrm>
            <a:custGeom>
              <a:avLst/>
              <a:gdLst>
                <a:gd name="T0" fmla="*/ 36 w 36"/>
                <a:gd name="T1" fmla="*/ 18 h 31"/>
                <a:gd name="T2" fmla="*/ 3 w 36"/>
                <a:gd name="T3" fmla="*/ 0 h 31"/>
                <a:gd name="T4" fmla="*/ 0 w 36"/>
                <a:gd name="T5" fmla="*/ 19 h 31"/>
                <a:gd name="T6" fmla="*/ 13 w 36"/>
                <a:gd name="T7" fmla="*/ 22 h 31"/>
                <a:gd name="T8" fmla="*/ 22 w 36"/>
                <a:gd name="T9" fmla="*/ 31 h 31"/>
                <a:gd name="T10" fmla="*/ 36 w 36"/>
                <a:gd name="T11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1">
                  <a:moveTo>
                    <a:pt x="36" y="18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0" y="15"/>
                    <a:pt x="0" y="19"/>
                  </a:cubicBezTo>
                  <a:cubicBezTo>
                    <a:pt x="4" y="19"/>
                    <a:pt x="8" y="20"/>
                    <a:pt x="13" y="22"/>
                  </a:cubicBezTo>
                  <a:cubicBezTo>
                    <a:pt x="17" y="24"/>
                    <a:pt x="20" y="27"/>
                    <a:pt x="22" y="31"/>
                  </a:cubicBezTo>
                  <a:cubicBezTo>
                    <a:pt x="26" y="28"/>
                    <a:pt x="32" y="23"/>
                    <a:pt x="3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5" name="Group 304"/>
          <p:cNvGrpSpPr/>
          <p:nvPr/>
        </p:nvGrpSpPr>
        <p:grpSpPr>
          <a:xfrm>
            <a:off x="9594050" y="3767611"/>
            <a:ext cx="402844" cy="408246"/>
            <a:chOff x="8535988" y="2424113"/>
            <a:chExt cx="828675" cy="839787"/>
          </a:xfrm>
          <a:solidFill>
            <a:schemeClr val="tx1"/>
          </a:solidFill>
        </p:grpSpPr>
        <p:sp>
          <p:nvSpPr>
            <p:cNvPr id="306" name="Rectangle 5"/>
            <p:cNvSpPr>
              <a:spLocks noChangeArrowheads="1"/>
            </p:cNvSpPr>
            <p:nvPr/>
          </p:nvSpPr>
          <p:spPr bwMode="auto">
            <a:xfrm>
              <a:off x="8704263" y="2925763"/>
              <a:ext cx="493713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Rectangle 6"/>
            <p:cNvSpPr>
              <a:spLocks noChangeArrowheads="1"/>
            </p:cNvSpPr>
            <p:nvPr/>
          </p:nvSpPr>
          <p:spPr bwMode="auto">
            <a:xfrm>
              <a:off x="8704263" y="2762250"/>
              <a:ext cx="95250" cy="147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Rectangle 7"/>
            <p:cNvSpPr>
              <a:spLocks noChangeArrowheads="1"/>
            </p:cNvSpPr>
            <p:nvPr/>
          </p:nvSpPr>
          <p:spPr bwMode="auto">
            <a:xfrm>
              <a:off x="8836026" y="2693988"/>
              <a:ext cx="95250" cy="215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Rectangle 8"/>
            <p:cNvSpPr>
              <a:spLocks noChangeArrowheads="1"/>
            </p:cNvSpPr>
            <p:nvPr/>
          </p:nvSpPr>
          <p:spPr bwMode="auto">
            <a:xfrm>
              <a:off x="8969376" y="2613025"/>
              <a:ext cx="95250" cy="2968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Rectangle 9"/>
            <p:cNvSpPr>
              <a:spLocks noChangeArrowheads="1"/>
            </p:cNvSpPr>
            <p:nvPr/>
          </p:nvSpPr>
          <p:spPr bwMode="auto">
            <a:xfrm>
              <a:off x="9102726" y="2720975"/>
              <a:ext cx="98425" cy="1889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10"/>
            <p:cNvSpPr>
              <a:spLocks noEditPoints="1"/>
            </p:cNvSpPr>
            <p:nvPr/>
          </p:nvSpPr>
          <p:spPr bwMode="auto">
            <a:xfrm>
              <a:off x="8535988" y="2424113"/>
              <a:ext cx="828675" cy="669925"/>
            </a:xfrm>
            <a:custGeom>
              <a:avLst/>
              <a:gdLst>
                <a:gd name="T0" fmla="*/ 188 w 218"/>
                <a:gd name="T1" fmla="*/ 13 h 176"/>
                <a:gd name="T2" fmla="*/ 146 w 218"/>
                <a:gd name="T3" fmla="*/ 13 h 176"/>
                <a:gd name="T4" fmla="*/ 132 w 218"/>
                <a:gd name="T5" fmla="*/ 0 h 176"/>
                <a:gd name="T6" fmla="*/ 86 w 218"/>
                <a:gd name="T7" fmla="*/ 0 h 176"/>
                <a:gd name="T8" fmla="*/ 72 w 218"/>
                <a:gd name="T9" fmla="*/ 13 h 176"/>
                <a:gd name="T10" fmla="*/ 30 w 218"/>
                <a:gd name="T11" fmla="*/ 13 h 176"/>
                <a:gd name="T12" fmla="*/ 0 w 218"/>
                <a:gd name="T13" fmla="*/ 43 h 176"/>
                <a:gd name="T14" fmla="*/ 0 w 218"/>
                <a:gd name="T15" fmla="*/ 146 h 176"/>
                <a:gd name="T16" fmla="*/ 30 w 218"/>
                <a:gd name="T17" fmla="*/ 176 h 176"/>
                <a:gd name="T18" fmla="*/ 188 w 218"/>
                <a:gd name="T19" fmla="*/ 176 h 176"/>
                <a:gd name="T20" fmla="*/ 218 w 218"/>
                <a:gd name="T21" fmla="*/ 146 h 176"/>
                <a:gd name="T22" fmla="*/ 218 w 218"/>
                <a:gd name="T23" fmla="*/ 43 h 176"/>
                <a:gd name="T24" fmla="*/ 188 w 218"/>
                <a:gd name="T25" fmla="*/ 13 h 176"/>
                <a:gd name="T26" fmla="*/ 200 w 218"/>
                <a:gd name="T27" fmla="*/ 146 h 176"/>
                <a:gd name="T28" fmla="*/ 188 w 218"/>
                <a:gd name="T29" fmla="*/ 158 h 176"/>
                <a:gd name="T30" fmla="*/ 30 w 218"/>
                <a:gd name="T31" fmla="*/ 158 h 176"/>
                <a:gd name="T32" fmla="*/ 18 w 218"/>
                <a:gd name="T33" fmla="*/ 146 h 176"/>
                <a:gd name="T34" fmla="*/ 18 w 218"/>
                <a:gd name="T35" fmla="*/ 43 h 176"/>
                <a:gd name="T36" fmla="*/ 30 w 218"/>
                <a:gd name="T37" fmla="*/ 31 h 176"/>
                <a:gd name="T38" fmla="*/ 188 w 218"/>
                <a:gd name="T39" fmla="*/ 31 h 176"/>
                <a:gd name="T40" fmla="*/ 200 w 218"/>
                <a:gd name="T41" fmla="*/ 43 h 176"/>
                <a:gd name="T42" fmla="*/ 200 w 218"/>
                <a:gd name="T43" fmla="*/ 14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8" h="176">
                  <a:moveTo>
                    <a:pt x="188" y="13"/>
                  </a:moveTo>
                  <a:cubicBezTo>
                    <a:pt x="146" y="13"/>
                    <a:pt x="146" y="13"/>
                    <a:pt x="146" y="13"/>
                  </a:cubicBezTo>
                  <a:cubicBezTo>
                    <a:pt x="145" y="6"/>
                    <a:pt x="139" y="0"/>
                    <a:pt x="132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9" y="0"/>
                    <a:pt x="73" y="6"/>
                    <a:pt x="72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13" y="13"/>
                    <a:pt x="0" y="26"/>
                    <a:pt x="0" y="4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62"/>
                    <a:pt x="13" y="176"/>
                    <a:pt x="30" y="176"/>
                  </a:cubicBezTo>
                  <a:cubicBezTo>
                    <a:pt x="188" y="176"/>
                    <a:pt x="188" y="176"/>
                    <a:pt x="188" y="176"/>
                  </a:cubicBezTo>
                  <a:cubicBezTo>
                    <a:pt x="205" y="176"/>
                    <a:pt x="218" y="162"/>
                    <a:pt x="218" y="146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8" y="26"/>
                    <a:pt x="205" y="13"/>
                    <a:pt x="188" y="13"/>
                  </a:cubicBezTo>
                  <a:close/>
                  <a:moveTo>
                    <a:pt x="200" y="146"/>
                  </a:moveTo>
                  <a:cubicBezTo>
                    <a:pt x="200" y="152"/>
                    <a:pt x="195" y="158"/>
                    <a:pt x="188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24" y="158"/>
                    <a:pt x="18" y="152"/>
                    <a:pt x="18" y="146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36"/>
                    <a:pt x="24" y="31"/>
                    <a:pt x="30" y="31"/>
                  </a:cubicBezTo>
                  <a:cubicBezTo>
                    <a:pt x="188" y="31"/>
                    <a:pt x="188" y="31"/>
                    <a:pt x="188" y="31"/>
                  </a:cubicBezTo>
                  <a:cubicBezTo>
                    <a:pt x="195" y="31"/>
                    <a:pt x="200" y="36"/>
                    <a:pt x="200" y="43"/>
                  </a:cubicBezTo>
                  <a:lnTo>
                    <a:pt x="200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11"/>
            <p:cNvSpPr>
              <a:spLocks/>
            </p:cNvSpPr>
            <p:nvPr/>
          </p:nvSpPr>
          <p:spPr bwMode="auto">
            <a:xfrm>
              <a:off x="8650288" y="3127375"/>
              <a:ext cx="136525" cy="136525"/>
            </a:xfrm>
            <a:custGeom>
              <a:avLst/>
              <a:gdLst>
                <a:gd name="T0" fmla="*/ 2 w 36"/>
                <a:gd name="T1" fmla="*/ 22 h 36"/>
                <a:gd name="T2" fmla="*/ 6 w 36"/>
                <a:gd name="T3" fmla="*/ 35 h 36"/>
                <a:gd name="T4" fmla="*/ 10 w 36"/>
                <a:gd name="T5" fmla="*/ 36 h 36"/>
                <a:gd name="T6" fmla="*/ 18 w 36"/>
                <a:gd name="T7" fmla="*/ 31 h 36"/>
                <a:gd name="T8" fmla="*/ 36 w 36"/>
                <a:gd name="T9" fmla="*/ 0 h 36"/>
                <a:gd name="T10" fmla="*/ 15 w 36"/>
                <a:gd name="T11" fmla="*/ 0 h 36"/>
                <a:gd name="T12" fmla="*/ 2 w 36"/>
                <a:gd name="T13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6">
                  <a:moveTo>
                    <a:pt x="2" y="22"/>
                  </a:moveTo>
                  <a:cubicBezTo>
                    <a:pt x="0" y="26"/>
                    <a:pt x="1" y="32"/>
                    <a:pt x="6" y="35"/>
                  </a:cubicBezTo>
                  <a:cubicBezTo>
                    <a:pt x="7" y="35"/>
                    <a:pt x="9" y="36"/>
                    <a:pt x="10" y="36"/>
                  </a:cubicBezTo>
                  <a:cubicBezTo>
                    <a:pt x="14" y="36"/>
                    <a:pt x="17" y="34"/>
                    <a:pt x="18" y="3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12"/>
            <p:cNvSpPr>
              <a:spLocks/>
            </p:cNvSpPr>
            <p:nvPr/>
          </p:nvSpPr>
          <p:spPr bwMode="auto">
            <a:xfrm>
              <a:off x="9113838" y="3127375"/>
              <a:ext cx="136525" cy="136525"/>
            </a:xfrm>
            <a:custGeom>
              <a:avLst/>
              <a:gdLst>
                <a:gd name="T0" fmla="*/ 21 w 36"/>
                <a:gd name="T1" fmla="*/ 0 h 36"/>
                <a:gd name="T2" fmla="*/ 0 w 36"/>
                <a:gd name="T3" fmla="*/ 0 h 36"/>
                <a:gd name="T4" fmla="*/ 18 w 36"/>
                <a:gd name="T5" fmla="*/ 31 h 36"/>
                <a:gd name="T6" fmla="*/ 26 w 36"/>
                <a:gd name="T7" fmla="*/ 36 h 36"/>
                <a:gd name="T8" fmla="*/ 30 w 36"/>
                <a:gd name="T9" fmla="*/ 35 h 36"/>
                <a:gd name="T10" fmla="*/ 34 w 36"/>
                <a:gd name="T11" fmla="*/ 22 h 36"/>
                <a:gd name="T12" fmla="*/ 21 w 36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6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4"/>
                    <a:pt x="23" y="36"/>
                    <a:pt x="26" y="36"/>
                  </a:cubicBezTo>
                  <a:cubicBezTo>
                    <a:pt x="27" y="36"/>
                    <a:pt x="29" y="35"/>
                    <a:pt x="30" y="35"/>
                  </a:cubicBezTo>
                  <a:cubicBezTo>
                    <a:pt x="35" y="32"/>
                    <a:pt x="36" y="26"/>
                    <a:pt x="34" y="22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7576988" y="4584995"/>
            <a:ext cx="406600" cy="378155"/>
            <a:chOff x="3338513" y="696913"/>
            <a:chExt cx="771525" cy="717550"/>
          </a:xfrm>
          <a:solidFill>
            <a:schemeClr val="tx1"/>
          </a:solidFill>
        </p:grpSpPr>
        <p:sp>
          <p:nvSpPr>
            <p:cNvPr id="315" name="Freeform 23"/>
            <p:cNvSpPr>
              <a:spLocks/>
            </p:cNvSpPr>
            <p:nvPr/>
          </p:nvSpPr>
          <p:spPr bwMode="auto">
            <a:xfrm>
              <a:off x="3586163" y="696913"/>
              <a:ext cx="523875" cy="717550"/>
            </a:xfrm>
            <a:custGeom>
              <a:avLst/>
              <a:gdLst>
                <a:gd name="T0" fmla="*/ 115 w 125"/>
                <a:gd name="T1" fmla="*/ 63 h 171"/>
                <a:gd name="T2" fmla="*/ 69 w 125"/>
                <a:gd name="T3" fmla="*/ 63 h 171"/>
                <a:gd name="T4" fmla="*/ 85 w 125"/>
                <a:gd name="T5" fmla="*/ 32 h 171"/>
                <a:gd name="T6" fmla="*/ 74 w 125"/>
                <a:gd name="T7" fmla="*/ 0 h 171"/>
                <a:gd name="T8" fmla="*/ 61 w 125"/>
                <a:gd name="T9" fmla="*/ 21 h 171"/>
                <a:gd name="T10" fmla="*/ 37 w 125"/>
                <a:gd name="T11" fmla="*/ 53 h 171"/>
                <a:gd name="T12" fmla="*/ 0 w 125"/>
                <a:gd name="T13" fmla="*/ 70 h 171"/>
                <a:gd name="T14" fmla="*/ 0 w 125"/>
                <a:gd name="T15" fmla="*/ 71 h 171"/>
                <a:gd name="T16" fmla="*/ 0 w 125"/>
                <a:gd name="T17" fmla="*/ 148 h 171"/>
                <a:gd name="T18" fmla="*/ 26 w 125"/>
                <a:gd name="T19" fmla="*/ 155 h 171"/>
                <a:gd name="T20" fmla="*/ 76 w 125"/>
                <a:gd name="T21" fmla="*/ 171 h 171"/>
                <a:gd name="T22" fmla="*/ 91 w 125"/>
                <a:gd name="T23" fmla="*/ 147 h 171"/>
                <a:gd name="T24" fmla="*/ 103 w 125"/>
                <a:gd name="T25" fmla="*/ 121 h 171"/>
                <a:gd name="T26" fmla="*/ 107 w 125"/>
                <a:gd name="T27" fmla="*/ 91 h 171"/>
                <a:gd name="T28" fmla="*/ 115 w 125"/>
                <a:gd name="T29" fmla="*/ 6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" h="171">
                  <a:moveTo>
                    <a:pt x="115" y="63"/>
                  </a:moveTo>
                  <a:cubicBezTo>
                    <a:pt x="105" y="57"/>
                    <a:pt x="69" y="63"/>
                    <a:pt x="69" y="63"/>
                  </a:cubicBezTo>
                  <a:cubicBezTo>
                    <a:pt x="75" y="59"/>
                    <a:pt x="85" y="38"/>
                    <a:pt x="85" y="32"/>
                  </a:cubicBezTo>
                  <a:cubicBezTo>
                    <a:pt x="86" y="19"/>
                    <a:pt x="83" y="0"/>
                    <a:pt x="74" y="0"/>
                  </a:cubicBezTo>
                  <a:cubicBezTo>
                    <a:pt x="64" y="0"/>
                    <a:pt x="62" y="16"/>
                    <a:pt x="61" y="21"/>
                  </a:cubicBezTo>
                  <a:cubicBezTo>
                    <a:pt x="59" y="35"/>
                    <a:pt x="46" y="48"/>
                    <a:pt x="37" y="53"/>
                  </a:cubicBezTo>
                  <a:cubicBezTo>
                    <a:pt x="25" y="60"/>
                    <a:pt x="16" y="66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9" y="148"/>
                    <a:pt x="18" y="150"/>
                    <a:pt x="26" y="155"/>
                  </a:cubicBezTo>
                  <a:cubicBezTo>
                    <a:pt x="43" y="164"/>
                    <a:pt x="56" y="171"/>
                    <a:pt x="76" y="171"/>
                  </a:cubicBezTo>
                  <a:cubicBezTo>
                    <a:pt x="106" y="171"/>
                    <a:pt x="103" y="148"/>
                    <a:pt x="91" y="147"/>
                  </a:cubicBezTo>
                  <a:cubicBezTo>
                    <a:pt x="115" y="148"/>
                    <a:pt x="117" y="128"/>
                    <a:pt x="103" y="121"/>
                  </a:cubicBezTo>
                  <a:cubicBezTo>
                    <a:pt x="125" y="121"/>
                    <a:pt x="122" y="93"/>
                    <a:pt x="107" y="91"/>
                  </a:cubicBezTo>
                  <a:cubicBezTo>
                    <a:pt x="124" y="92"/>
                    <a:pt x="125" y="70"/>
                    <a:pt x="115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Rectangle 24"/>
            <p:cNvSpPr>
              <a:spLocks noChangeArrowheads="1"/>
            </p:cNvSpPr>
            <p:nvPr/>
          </p:nvSpPr>
          <p:spPr bwMode="auto">
            <a:xfrm>
              <a:off x="3338513" y="960438"/>
              <a:ext cx="163513" cy="390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11386838" y="5415208"/>
            <a:ext cx="435955" cy="326966"/>
            <a:chOff x="3092451" y="2647951"/>
            <a:chExt cx="241300" cy="180975"/>
          </a:xfrm>
          <a:solidFill>
            <a:schemeClr val="tx1"/>
          </a:solidFill>
        </p:grpSpPr>
        <p:sp>
          <p:nvSpPr>
            <p:cNvPr id="318" name="Freeform 148"/>
            <p:cNvSpPr>
              <a:spLocks noEditPoints="1"/>
            </p:cNvSpPr>
            <p:nvPr/>
          </p:nvSpPr>
          <p:spPr bwMode="auto">
            <a:xfrm>
              <a:off x="3092451" y="2647951"/>
              <a:ext cx="241300" cy="180975"/>
            </a:xfrm>
            <a:custGeom>
              <a:avLst/>
              <a:gdLst>
                <a:gd name="T0" fmla="*/ 56 w 64"/>
                <a:gd name="T1" fmla="*/ 0 h 48"/>
                <a:gd name="T2" fmla="*/ 8 w 64"/>
                <a:gd name="T3" fmla="*/ 0 h 48"/>
                <a:gd name="T4" fmla="*/ 0 w 64"/>
                <a:gd name="T5" fmla="*/ 8 h 48"/>
                <a:gd name="T6" fmla="*/ 0 w 64"/>
                <a:gd name="T7" fmla="*/ 40 h 48"/>
                <a:gd name="T8" fmla="*/ 8 w 64"/>
                <a:gd name="T9" fmla="*/ 48 h 48"/>
                <a:gd name="T10" fmla="*/ 56 w 64"/>
                <a:gd name="T11" fmla="*/ 48 h 48"/>
                <a:gd name="T12" fmla="*/ 64 w 64"/>
                <a:gd name="T13" fmla="*/ 40 h 48"/>
                <a:gd name="T14" fmla="*/ 64 w 64"/>
                <a:gd name="T15" fmla="*/ 8 h 48"/>
                <a:gd name="T16" fmla="*/ 56 w 64"/>
                <a:gd name="T17" fmla="*/ 0 h 48"/>
                <a:gd name="T18" fmla="*/ 60 w 64"/>
                <a:gd name="T19" fmla="*/ 40 h 48"/>
                <a:gd name="T20" fmla="*/ 56 w 64"/>
                <a:gd name="T21" fmla="*/ 44 h 48"/>
                <a:gd name="T22" fmla="*/ 8 w 64"/>
                <a:gd name="T23" fmla="*/ 44 h 48"/>
                <a:gd name="T24" fmla="*/ 4 w 64"/>
                <a:gd name="T25" fmla="*/ 40 h 48"/>
                <a:gd name="T26" fmla="*/ 4 w 64"/>
                <a:gd name="T27" fmla="*/ 20 h 48"/>
                <a:gd name="T28" fmla="*/ 60 w 64"/>
                <a:gd name="T29" fmla="*/ 20 h 48"/>
                <a:gd name="T30" fmla="*/ 60 w 64"/>
                <a:gd name="T31" fmla="*/ 40 h 48"/>
                <a:gd name="T32" fmla="*/ 60 w 64"/>
                <a:gd name="T33" fmla="*/ 12 h 48"/>
                <a:gd name="T34" fmla="*/ 4 w 64"/>
                <a:gd name="T35" fmla="*/ 12 h 48"/>
                <a:gd name="T36" fmla="*/ 4 w 64"/>
                <a:gd name="T37" fmla="*/ 8 h 48"/>
                <a:gd name="T38" fmla="*/ 8 w 64"/>
                <a:gd name="T39" fmla="*/ 4 h 48"/>
                <a:gd name="T40" fmla="*/ 56 w 64"/>
                <a:gd name="T41" fmla="*/ 4 h 48"/>
                <a:gd name="T42" fmla="*/ 60 w 64"/>
                <a:gd name="T43" fmla="*/ 8 h 48"/>
                <a:gd name="T44" fmla="*/ 60 w 64"/>
                <a:gd name="T4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48">
                  <a:moveTo>
                    <a:pt x="5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60" y="48"/>
                    <a:pt x="64" y="44"/>
                    <a:pt x="64" y="4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lose/>
                  <a:moveTo>
                    <a:pt x="60" y="40"/>
                  </a:moveTo>
                  <a:cubicBezTo>
                    <a:pt x="60" y="42"/>
                    <a:pt x="58" y="44"/>
                    <a:pt x="56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6" y="44"/>
                    <a:pt x="4" y="42"/>
                    <a:pt x="4" y="4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0" y="20"/>
                    <a:pt x="60" y="20"/>
                    <a:pt x="60" y="20"/>
                  </a:cubicBezTo>
                  <a:lnTo>
                    <a:pt x="60" y="40"/>
                  </a:lnTo>
                  <a:close/>
                  <a:moveTo>
                    <a:pt x="6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8" y="4"/>
                    <a:pt x="60" y="6"/>
                    <a:pt x="60" y="8"/>
                  </a:cubicBezTo>
                  <a:lnTo>
                    <a:pt x="6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Rectangle 149"/>
            <p:cNvSpPr>
              <a:spLocks noChangeArrowheads="1"/>
            </p:cNvSpPr>
            <p:nvPr/>
          </p:nvSpPr>
          <p:spPr bwMode="auto">
            <a:xfrm>
              <a:off x="3122613" y="2738438"/>
              <a:ext cx="904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Rectangle 150"/>
            <p:cNvSpPr>
              <a:spLocks noChangeArrowheads="1"/>
            </p:cNvSpPr>
            <p:nvPr/>
          </p:nvSpPr>
          <p:spPr bwMode="auto">
            <a:xfrm>
              <a:off x="3122613" y="2768601"/>
              <a:ext cx="301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Rectangle 151"/>
            <p:cNvSpPr>
              <a:spLocks noChangeArrowheads="1"/>
            </p:cNvSpPr>
            <p:nvPr/>
          </p:nvSpPr>
          <p:spPr bwMode="auto">
            <a:xfrm>
              <a:off x="3257551" y="2738438"/>
              <a:ext cx="46038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2411536" y="3825567"/>
            <a:ext cx="292334" cy="292334"/>
            <a:chOff x="4054476" y="4030663"/>
            <a:chExt cx="239712" cy="239712"/>
          </a:xfrm>
          <a:solidFill>
            <a:schemeClr val="tx1"/>
          </a:solidFill>
        </p:grpSpPr>
        <p:sp>
          <p:nvSpPr>
            <p:cNvPr id="323" name="Freeform 404"/>
            <p:cNvSpPr>
              <a:spLocks/>
            </p:cNvSpPr>
            <p:nvPr/>
          </p:nvSpPr>
          <p:spPr bwMode="auto">
            <a:xfrm>
              <a:off x="4054476" y="4030663"/>
              <a:ext cx="60325" cy="58738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405"/>
            <p:cNvSpPr>
              <a:spLocks/>
            </p:cNvSpPr>
            <p:nvPr/>
          </p:nvSpPr>
          <p:spPr bwMode="auto">
            <a:xfrm>
              <a:off x="4054476" y="4119563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407"/>
            <p:cNvSpPr>
              <a:spLocks/>
            </p:cNvSpPr>
            <p:nvPr/>
          </p:nvSpPr>
          <p:spPr bwMode="auto">
            <a:xfrm>
              <a:off x="4054476" y="4210050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408"/>
            <p:cNvSpPr>
              <a:spLocks/>
            </p:cNvSpPr>
            <p:nvPr/>
          </p:nvSpPr>
          <p:spPr bwMode="auto">
            <a:xfrm>
              <a:off x="4144963" y="4030663"/>
              <a:ext cx="149225" cy="58738"/>
            </a:xfrm>
            <a:custGeom>
              <a:avLst/>
              <a:gdLst>
                <a:gd name="T0" fmla="*/ 38 w 40"/>
                <a:gd name="T1" fmla="*/ 0 h 16"/>
                <a:gd name="T2" fmla="*/ 2 w 40"/>
                <a:gd name="T3" fmla="*/ 0 h 16"/>
                <a:gd name="T4" fmla="*/ 0 w 40"/>
                <a:gd name="T5" fmla="*/ 2 h 16"/>
                <a:gd name="T6" fmla="*/ 0 w 40"/>
                <a:gd name="T7" fmla="*/ 14 h 16"/>
                <a:gd name="T8" fmla="*/ 2 w 40"/>
                <a:gd name="T9" fmla="*/ 16 h 16"/>
                <a:gd name="T10" fmla="*/ 38 w 40"/>
                <a:gd name="T11" fmla="*/ 16 h 16"/>
                <a:gd name="T12" fmla="*/ 40 w 40"/>
                <a:gd name="T13" fmla="*/ 14 h 16"/>
                <a:gd name="T14" fmla="*/ 40 w 40"/>
                <a:gd name="T15" fmla="*/ 2 h 16"/>
                <a:gd name="T16" fmla="*/ 38 w 4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409"/>
            <p:cNvSpPr>
              <a:spLocks/>
            </p:cNvSpPr>
            <p:nvPr/>
          </p:nvSpPr>
          <p:spPr bwMode="auto">
            <a:xfrm>
              <a:off x="4144963" y="4119563"/>
              <a:ext cx="149225" cy="60325"/>
            </a:xfrm>
            <a:custGeom>
              <a:avLst/>
              <a:gdLst>
                <a:gd name="T0" fmla="*/ 38 w 40"/>
                <a:gd name="T1" fmla="*/ 0 h 16"/>
                <a:gd name="T2" fmla="*/ 2 w 40"/>
                <a:gd name="T3" fmla="*/ 0 h 16"/>
                <a:gd name="T4" fmla="*/ 0 w 40"/>
                <a:gd name="T5" fmla="*/ 2 h 16"/>
                <a:gd name="T6" fmla="*/ 0 w 40"/>
                <a:gd name="T7" fmla="*/ 14 h 16"/>
                <a:gd name="T8" fmla="*/ 2 w 40"/>
                <a:gd name="T9" fmla="*/ 16 h 16"/>
                <a:gd name="T10" fmla="*/ 38 w 40"/>
                <a:gd name="T11" fmla="*/ 16 h 16"/>
                <a:gd name="T12" fmla="*/ 40 w 40"/>
                <a:gd name="T13" fmla="*/ 14 h 16"/>
                <a:gd name="T14" fmla="*/ 40 w 40"/>
                <a:gd name="T15" fmla="*/ 2 h 16"/>
                <a:gd name="T16" fmla="*/ 38 w 4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410"/>
            <p:cNvSpPr>
              <a:spLocks/>
            </p:cNvSpPr>
            <p:nvPr/>
          </p:nvSpPr>
          <p:spPr bwMode="auto">
            <a:xfrm>
              <a:off x="4144963" y="4210050"/>
              <a:ext cx="149225" cy="60325"/>
            </a:xfrm>
            <a:custGeom>
              <a:avLst/>
              <a:gdLst>
                <a:gd name="T0" fmla="*/ 38 w 40"/>
                <a:gd name="T1" fmla="*/ 0 h 16"/>
                <a:gd name="T2" fmla="*/ 2 w 40"/>
                <a:gd name="T3" fmla="*/ 0 h 16"/>
                <a:gd name="T4" fmla="*/ 0 w 40"/>
                <a:gd name="T5" fmla="*/ 2 h 16"/>
                <a:gd name="T6" fmla="*/ 0 w 40"/>
                <a:gd name="T7" fmla="*/ 14 h 16"/>
                <a:gd name="T8" fmla="*/ 2 w 40"/>
                <a:gd name="T9" fmla="*/ 16 h 16"/>
                <a:gd name="T10" fmla="*/ 38 w 40"/>
                <a:gd name="T11" fmla="*/ 16 h 16"/>
                <a:gd name="T12" fmla="*/ 40 w 40"/>
                <a:gd name="T13" fmla="*/ 14 h 16"/>
                <a:gd name="T14" fmla="*/ 40 w 40"/>
                <a:gd name="T15" fmla="*/ 2 h 16"/>
                <a:gd name="T16" fmla="*/ 38 w 4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29" name="Freeform 60"/>
          <p:cNvSpPr>
            <a:spLocks noEditPoints="1"/>
          </p:cNvSpPr>
          <p:nvPr/>
        </p:nvSpPr>
        <p:spPr bwMode="auto">
          <a:xfrm>
            <a:off x="2353195" y="4569564"/>
            <a:ext cx="409016" cy="409016"/>
          </a:xfrm>
          <a:custGeom>
            <a:avLst/>
            <a:gdLst>
              <a:gd name="T0" fmla="*/ 55 w 64"/>
              <a:gd name="T1" fmla="*/ 26 h 64"/>
              <a:gd name="T2" fmla="*/ 36 w 64"/>
              <a:gd name="T3" fmla="*/ 46 h 64"/>
              <a:gd name="T4" fmla="*/ 18 w 64"/>
              <a:gd name="T5" fmla="*/ 46 h 64"/>
              <a:gd name="T6" fmla="*/ 18 w 64"/>
              <a:gd name="T7" fmla="*/ 28 h 64"/>
              <a:gd name="T8" fmla="*/ 38 w 64"/>
              <a:gd name="T9" fmla="*/ 9 h 64"/>
              <a:gd name="T10" fmla="*/ 29 w 64"/>
              <a:gd name="T11" fmla="*/ 0 h 64"/>
              <a:gd name="T12" fmla="*/ 10 w 64"/>
              <a:gd name="T13" fmla="*/ 20 h 64"/>
              <a:gd name="T14" fmla="*/ 10 w 64"/>
              <a:gd name="T15" fmla="*/ 54 h 64"/>
              <a:gd name="T16" fmla="*/ 44 w 64"/>
              <a:gd name="T17" fmla="*/ 54 h 64"/>
              <a:gd name="T18" fmla="*/ 64 w 64"/>
              <a:gd name="T19" fmla="*/ 35 h 64"/>
              <a:gd name="T20" fmla="*/ 55 w 64"/>
              <a:gd name="T21" fmla="*/ 26 h 64"/>
              <a:gd name="T22" fmla="*/ 29 w 64"/>
              <a:gd name="T23" fmla="*/ 4 h 64"/>
              <a:gd name="T24" fmla="*/ 33 w 64"/>
              <a:gd name="T25" fmla="*/ 9 h 64"/>
              <a:gd name="T26" fmla="*/ 27 w 64"/>
              <a:gd name="T27" fmla="*/ 15 h 64"/>
              <a:gd name="T28" fmla="*/ 23 w 64"/>
              <a:gd name="T29" fmla="*/ 11 h 64"/>
              <a:gd name="T30" fmla="*/ 29 w 64"/>
              <a:gd name="T31" fmla="*/ 4 h 64"/>
              <a:gd name="T32" fmla="*/ 49 w 64"/>
              <a:gd name="T33" fmla="*/ 37 h 64"/>
              <a:gd name="T34" fmla="*/ 55 w 64"/>
              <a:gd name="T35" fmla="*/ 31 h 64"/>
              <a:gd name="T36" fmla="*/ 60 w 64"/>
              <a:gd name="T37" fmla="*/ 35 h 64"/>
              <a:gd name="T38" fmla="*/ 53 w 64"/>
              <a:gd name="T39" fmla="*/ 41 h 64"/>
              <a:gd name="T40" fmla="*/ 49 w 64"/>
              <a:gd name="T41" fmla="*/ 3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" h="64">
                <a:moveTo>
                  <a:pt x="55" y="26"/>
                </a:moveTo>
                <a:cubicBezTo>
                  <a:pt x="36" y="46"/>
                  <a:pt x="36" y="46"/>
                  <a:pt x="36" y="46"/>
                </a:cubicBezTo>
                <a:cubicBezTo>
                  <a:pt x="31" y="51"/>
                  <a:pt x="23" y="51"/>
                  <a:pt x="18" y="46"/>
                </a:cubicBezTo>
                <a:cubicBezTo>
                  <a:pt x="13" y="41"/>
                  <a:pt x="13" y="33"/>
                  <a:pt x="18" y="28"/>
                </a:cubicBezTo>
                <a:cubicBezTo>
                  <a:pt x="38" y="9"/>
                  <a:pt x="38" y="9"/>
                  <a:pt x="38" y="9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20"/>
                  <a:pt x="10" y="20"/>
                  <a:pt x="10" y="20"/>
                </a:cubicBezTo>
                <a:cubicBezTo>
                  <a:pt x="0" y="29"/>
                  <a:pt x="0" y="45"/>
                  <a:pt x="10" y="54"/>
                </a:cubicBezTo>
                <a:cubicBezTo>
                  <a:pt x="19" y="64"/>
                  <a:pt x="35" y="64"/>
                  <a:pt x="44" y="54"/>
                </a:cubicBezTo>
                <a:cubicBezTo>
                  <a:pt x="64" y="35"/>
                  <a:pt x="64" y="35"/>
                  <a:pt x="64" y="35"/>
                </a:cubicBezTo>
                <a:lnTo>
                  <a:pt x="55" y="26"/>
                </a:lnTo>
                <a:close/>
                <a:moveTo>
                  <a:pt x="29" y="4"/>
                </a:moveTo>
                <a:cubicBezTo>
                  <a:pt x="33" y="9"/>
                  <a:pt x="33" y="9"/>
                  <a:pt x="33" y="9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11"/>
                  <a:pt x="23" y="11"/>
                  <a:pt x="23" y="11"/>
                </a:cubicBezTo>
                <a:lnTo>
                  <a:pt x="29" y="4"/>
                </a:lnTo>
                <a:close/>
                <a:moveTo>
                  <a:pt x="49" y="37"/>
                </a:moveTo>
                <a:cubicBezTo>
                  <a:pt x="55" y="31"/>
                  <a:pt x="55" y="31"/>
                  <a:pt x="55" y="31"/>
                </a:cubicBezTo>
                <a:cubicBezTo>
                  <a:pt x="60" y="35"/>
                  <a:pt x="60" y="35"/>
                  <a:pt x="60" y="35"/>
                </a:cubicBezTo>
                <a:cubicBezTo>
                  <a:pt x="53" y="41"/>
                  <a:pt x="53" y="41"/>
                  <a:pt x="53" y="41"/>
                </a:cubicBezTo>
                <a:lnTo>
                  <a:pt x="49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0" name="Freeform 71"/>
          <p:cNvSpPr>
            <a:spLocks noEditPoints="1"/>
          </p:cNvSpPr>
          <p:nvPr/>
        </p:nvSpPr>
        <p:spPr bwMode="auto">
          <a:xfrm>
            <a:off x="5422402" y="4565911"/>
            <a:ext cx="386194" cy="416322"/>
          </a:xfrm>
          <a:custGeom>
            <a:avLst/>
            <a:gdLst>
              <a:gd name="T0" fmla="*/ 56 w 60"/>
              <a:gd name="T1" fmla="*/ 16 h 64"/>
              <a:gd name="T2" fmla="*/ 24 w 60"/>
              <a:gd name="T3" fmla="*/ 16 h 64"/>
              <a:gd name="T4" fmla="*/ 24 w 60"/>
              <a:gd name="T5" fmla="*/ 12 h 64"/>
              <a:gd name="T6" fmla="*/ 30 w 60"/>
              <a:gd name="T7" fmla="*/ 12 h 64"/>
              <a:gd name="T8" fmla="*/ 36 w 60"/>
              <a:gd name="T9" fmla="*/ 6 h 64"/>
              <a:gd name="T10" fmla="*/ 30 w 60"/>
              <a:gd name="T11" fmla="*/ 0 h 64"/>
              <a:gd name="T12" fmla="*/ 20 w 60"/>
              <a:gd name="T13" fmla="*/ 0 h 64"/>
              <a:gd name="T14" fmla="*/ 16 w 60"/>
              <a:gd name="T15" fmla="*/ 4 h 64"/>
              <a:gd name="T16" fmla="*/ 16 w 60"/>
              <a:gd name="T17" fmla="*/ 16 h 64"/>
              <a:gd name="T18" fmla="*/ 4 w 60"/>
              <a:gd name="T19" fmla="*/ 16 h 64"/>
              <a:gd name="T20" fmla="*/ 0 w 60"/>
              <a:gd name="T21" fmla="*/ 20 h 64"/>
              <a:gd name="T22" fmla="*/ 0 w 60"/>
              <a:gd name="T23" fmla="*/ 44 h 64"/>
              <a:gd name="T24" fmla="*/ 4 w 60"/>
              <a:gd name="T25" fmla="*/ 48 h 64"/>
              <a:gd name="T26" fmla="*/ 24 w 60"/>
              <a:gd name="T27" fmla="*/ 48 h 64"/>
              <a:gd name="T28" fmla="*/ 24 w 60"/>
              <a:gd name="T29" fmla="*/ 64 h 64"/>
              <a:gd name="T30" fmla="*/ 40 w 60"/>
              <a:gd name="T31" fmla="*/ 64 h 64"/>
              <a:gd name="T32" fmla="*/ 40 w 60"/>
              <a:gd name="T33" fmla="*/ 48 h 64"/>
              <a:gd name="T34" fmla="*/ 56 w 60"/>
              <a:gd name="T35" fmla="*/ 48 h 64"/>
              <a:gd name="T36" fmla="*/ 60 w 60"/>
              <a:gd name="T37" fmla="*/ 44 h 64"/>
              <a:gd name="T38" fmla="*/ 60 w 60"/>
              <a:gd name="T39" fmla="*/ 20 h 64"/>
              <a:gd name="T40" fmla="*/ 56 w 60"/>
              <a:gd name="T41" fmla="*/ 16 h 64"/>
              <a:gd name="T42" fmla="*/ 32 w 60"/>
              <a:gd name="T43" fmla="*/ 60 h 64"/>
              <a:gd name="T44" fmla="*/ 28 w 60"/>
              <a:gd name="T45" fmla="*/ 60 h 64"/>
              <a:gd name="T46" fmla="*/ 28 w 60"/>
              <a:gd name="T47" fmla="*/ 48 h 64"/>
              <a:gd name="T48" fmla="*/ 32 w 60"/>
              <a:gd name="T49" fmla="*/ 48 h 64"/>
              <a:gd name="T50" fmla="*/ 32 w 60"/>
              <a:gd name="T51" fmla="*/ 60 h 64"/>
              <a:gd name="T52" fmla="*/ 56 w 60"/>
              <a:gd name="T53" fmla="*/ 44 h 64"/>
              <a:gd name="T54" fmla="*/ 4 w 60"/>
              <a:gd name="T55" fmla="*/ 44 h 64"/>
              <a:gd name="T56" fmla="*/ 4 w 60"/>
              <a:gd name="T57" fmla="*/ 20 h 64"/>
              <a:gd name="T58" fmla="*/ 16 w 60"/>
              <a:gd name="T59" fmla="*/ 20 h 64"/>
              <a:gd name="T60" fmla="*/ 16 w 60"/>
              <a:gd name="T61" fmla="*/ 32 h 64"/>
              <a:gd name="T62" fmla="*/ 20 w 60"/>
              <a:gd name="T63" fmla="*/ 36 h 64"/>
              <a:gd name="T64" fmla="*/ 24 w 60"/>
              <a:gd name="T65" fmla="*/ 32 h 64"/>
              <a:gd name="T66" fmla="*/ 24 w 60"/>
              <a:gd name="T67" fmla="*/ 20 h 64"/>
              <a:gd name="T68" fmla="*/ 56 w 60"/>
              <a:gd name="T69" fmla="*/ 20 h 64"/>
              <a:gd name="T70" fmla="*/ 56 w 60"/>
              <a:gd name="T71" fmla="*/ 4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0" h="64">
                <a:moveTo>
                  <a:pt x="56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2"/>
                  <a:pt x="24" y="12"/>
                  <a:pt x="24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3" y="12"/>
                  <a:pt x="36" y="9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8" y="0"/>
                  <a:pt x="16" y="2"/>
                  <a:pt x="16" y="4"/>
                </a:cubicBezTo>
                <a:cubicBezTo>
                  <a:pt x="16" y="16"/>
                  <a:pt x="16" y="16"/>
                  <a:pt x="16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8"/>
                  <a:pt x="0" y="20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64"/>
                  <a:pt x="24" y="64"/>
                  <a:pt x="2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8"/>
                  <a:pt x="40" y="48"/>
                  <a:pt x="40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8" y="48"/>
                  <a:pt x="60" y="46"/>
                  <a:pt x="60" y="44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18"/>
                  <a:pt x="58" y="16"/>
                  <a:pt x="56" y="16"/>
                </a:cubicBezTo>
                <a:close/>
                <a:moveTo>
                  <a:pt x="32" y="60"/>
                </a:moveTo>
                <a:cubicBezTo>
                  <a:pt x="28" y="60"/>
                  <a:pt x="28" y="60"/>
                  <a:pt x="28" y="60"/>
                </a:cubicBezTo>
                <a:cubicBezTo>
                  <a:pt x="28" y="48"/>
                  <a:pt x="28" y="48"/>
                  <a:pt x="28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60"/>
                </a:lnTo>
                <a:close/>
                <a:moveTo>
                  <a:pt x="56" y="44"/>
                </a:moveTo>
                <a:cubicBezTo>
                  <a:pt x="4" y="44"/>
                  <a:pt x="4" y="44"/>
                  <a:pt x="4" y="44"/>
                </a:cubicBezTo>
                <a:cubicBezTo>
                  <a:pt x="4" y="20"/>
                  <a:pt x="4" y="20"/>
                  <a:pt x="4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4"/>
                  <a:pt x="18" y="36"/>
                  <a:pt x="20" y="36"/>
                </a:cubicBezTo>
                <a:cubicBezTo>
                  <a:pt x="22" y="36"/>
                  <a:pt x="24" y="34"/>
                  <a:pt x="24" y="32"/>
                </a:cubicBezTo>
                <a:cubicBezTo>
                  <a:pt x="24" y="20"/>
                  <a:pt x="24" y="20"/>
                  <a:pt x="24" y="20"/>
                </a:cubicBezTo>
                <a:cubicBezTo>
                  <a:pt x="56" y="20"/>
                  <a:pt x="56" y="20"/>
                  <a:pt x="56" y="20"/>
                </a:cubicBezTo>
                <a:lnTo>
                  <a:pt x="56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1" name="Freeform 170"/>
          <p:cNvSpPr>
            <a:spLocks/>
          </p:cNvSpPr>
          <p:nvPr/>
        </p:nvSpPr>
        <p:spPr bwMode="auto">
          <a:xfrm>
            <a:off x="7596438" y="5394841"/>
            <a:ext cx="367701" cy="367701"/>
          </a:xfrm>
          <a:custGeom>
            <a:avLst/>
            <a:gdLst>
              <a:gd name="T0" fmla="*/ 56 w 64"/>
              <a:gd name="T1" fmla="*/ 17 h 64"/>
              <a:gd name="T2" fmla="*/ 56 w 64"/>
              <a:gd name="T3" fmla="*/ 16 h 64"/>
              <a:gd name="T4" fmla="*/ 45 w 64"/>
              <a:gd name="T5" fmla="*/ 4 h 64"/>
              <a:gd name="T6" fmla="*/ 36 w 64"/>
              <a:gd name="T7" fmla="*/ 0 h 64"/>
              <a:gd name="T8" fmla="*/ 26 w 64"/>
              <a:gd name="T9" fmla="*/ 6 h 64"/>
              <a:gd name="T10" fmla="*/ 20 w 64"/>
              <a:gd name="T11" fmla="*/ 4 h 64"/>
              <a:gd name="T12" fmla="*/ 8 w 64"/>
              <a:gd name="T13" fmla="*/ 16 h 64"/>
              <a:gd name="T14" fmla="*/ 8 w 64"/>
              <a:gd name="T15" fmla="*/ 17 h 64"/>
              <a:gd name="T16" fmla="*/ 0 w 64"/>
              <a:gd name="T17" fmla="*/ 28 h 64"/>
              <a:gd name="T18" fmla="*/ 12 w 64"/>
              <a:gd name="T19" fmla="*/ 40 h 64"/>
              <a:gd name="T20" fmla="*/ 18 w 64"/>
              <a:gd name="T21" fmla="*/ 38 h 64"/>
              <a:gd name="T22" fmla="*/ 24 w 64"/>
              <a:gd name="T23" fmla="*/ 40 h 64"/>
              <a:gd name="T24" fmla="*/ 28 w 64"/>
              <a:gd name="T25" fmla="*/ 39 h 64"/>
              <a:gd name="T26" fmla="*/ 28 w 64"/>
              <a:gd name="T27" fmla="*/ 60 h 64"/>
              <a:gd name="T28" fmla="*/ 24 w 64"/>
              <a:gd name="T29" fmla="*/ 60 h 64"/>
              <a:gd name="T30" fmla="*/ 24 w 64"/>
              <a:gd name="T31" fmla="*/ 64 h 64"/>
              <a:gd name="T32" fmla="*/ 40 w 64"/>
              <a:gd name="T33" fmla="*/ 64 h 64"/>
              <a:gd name="T34" fmla="*/ 40 w 64"/>
              <a:gd name="T35" fmla="*/ 60 h 64"/>
              <a:gd name="T36" fmla="*/ 36 w 64"/>
              <a:gd name="T37" fmla="*/ 60 h 64"/>
              <a:gd name="T38" fmla="*/ 36 w 64"/>
              <a:gd name="T39" fmla="*/ 40 h 64"/>
              <a:gd name="T40" fmla="*/ 38 w 64"/>
              <a:gd name="T41" fmla="*/ 40 h 64"/>
              <a:gd name="T42" fmla="*/ 40 w 64"/>
              <a:gd name="T43" fmla="*/ 40 h 64"/>
              <a:gd name="T44" fmla="*/ 46 w 64"/>
              <a:gd name="T45" fmla="*/ 38 h 64"/>
              <a:gd name="T46" fmla="*/ 52 w 64"/>
              <a:gd name="T47" fmla="*/ 40 h 64"/>
              <a:gd name="T48" fmla="*/ 64 w 64"/>
              <a:gd name="T49" fmla="*/ 28 h 64"/>
              <a:gd name="T50" fmla="*/ 56 w 64"/>
              <a:gd name="T51" fmla="*/ 1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4" h="64">
                <a:moveTo>
                  <a:pt x="56" y="17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0"/>
                  <a:pt x="51" y="5"/>
                  <a:pt x="45" y="4"/>
                </a:cubicBezTo>
                <a:cubicBezTo>
                  <a:pt x="43" y="2"/>
                  <a:pt x="40" y="0"/>
                  <a:pt x="36" y="0"/>
                </a:cubicBezTo>
                <a:cubicBezTo>
                  <a:pt x="32" y="0"/>
                  <a:pt x="28" y="2"/>
                  <a:pt x="26" y="6"/>
                </a:cubicBezTo>
                <a:cubicBezTo>
                  <a:pt x="24" y="5"/>
                  <a:pt x="22" y="4"/>
                  <a:pt x="20" y="4"/>
                </a:cubicBezTo>
                <a:cubicBezTo>
                  <a:pt x="13" y="4"/>
                  <a:pt x="8" y="9"/>
                  <a:pt x="8" y="16"/>
                </a:cubicBezTo>
                <a:cubicBezTo>
                  <a:pt x="8" y="16"/>
                  <a:pt x="8" y="16"/>
                  <a:pt x="8" y="17"/>
                </a:cubicBezTo>
                <a:cubicBezTo>
                  <a:pt x="3" y="18"/>
                  <a:pt x="0" y="23"/>
                  <a:pt x="0" y="28"/>
                </a:cubicBezTo>
                <a:cubicBezTo>
                  <a:pt x="0" y="35"/>
                  <a:pt x="5" y="40"/>
                  <a:pt x="12" y="40"/>
                </a:cubicBezTo>
                <a:cubicBezTo>
                  <a:pt x="14" y="40"/>
                  <a:pt x="16" y="39"/>
                  <a:pt x="18" y="38"/>
                </a:cubicBezTo>
                <a:cubicBezTo>
                  <a:pt x="20" y="39"/>
                  <a:pt x="22" y="40"/>
                  <a:pt x="24" y="40"/>
                </a:cubicBezTo>
                <a:cubicBezTo>
                  <a:pt x="25" y="40"/>
                  <a:pt x="27" y="40"/>
                  <a:pt x="28" y="39"/>
                </a:cubicBezTo>
                <a:cubicBezTo>
                  <a:pt x="28" y="60"/>
                  <a:pt x="28" y="60"/>
                  <a:pt x="28" y="6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4"/>
                  <a:pt x="24" y="64"/>
                  <a:pt x="2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60"/>
                  <a:pt x="40" y="60"/>
                  <a:pt x="4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0"/>
                  <a:pt x="37" y="40"/>
                  <a:pt x="38" y="40"/>
                </a:cubicBezTo>
                <a:cubicBezTo>
                  <a:pt x="39" y="40"/>
                  <a:pt x="39" y="40"/>
                  <a:pt x="40" y="40"/>
                </a:cubicBezTo>
                <a:cubicBezTo>
                  <a:pt x="42" y="40"/>
                  <a:pt x="44" y="39"/>
                  <a:pt x="46" y="38"/>
                </a:cubicBezTo>
                <a:cubicBezTo>
                  <a:pt x="48" y="39"/>
                  <a:pt x="50" y="40"/>
                  <a:pt x="52" y="40"/>
                </a:cubicBezTo>
                <a:cubicBezTo>
                  <a:pt x="59" y="40"/>
                  <a:pt x="64" y="35"/>
                  <a:pt x="64" y="28"/>
                </a:cubicBezTo>
                <a:cubicBezTo>
                  <a:pt x="64" y="23"/>
                  <a:pt x="61" y="18"/>
                  <a:pt x="56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32" name="Group 331"/>
          <p:cNvGrpSpPr/>
          <p:nvPr/>
        </p:nvGrpSpPr>
        <p:grpSpPr>
          <a:xfrm>
            <a:off x="10590189" y="4574060"/>
            <a:ext cx="274604" cy="400024"/>
            <a:chOff x="4899492" y="2743604"/>
            <a:chExt cx="274604" cy="400024"/>
          </a:xfrm>
          <a:solidFill>
            <a:schemeClr val="tx1"/>
          </a:solidFill>
        </p:grpSpPr>
        <p:sp>
          <p:nvSpPr>
            <p:cNvPr id="333" name="Freeform 98"/>
            <p:cNvSpPr>
              <a:spLocks noEditPoints="1"/>
            </p:cNvSpPr>
            <p:nvPr/>
          </p:nvSpPr>
          <p:spPr bwMode="auto">
            <a:xfrm>
              <a:off x="4899492" y="2743604"/>
              <a:ext cx="274604" cy="400024"/>
            </a:xfrm>
            <a:custGeom>
              <a:avLst/>
              <a:gdLst>
                <a:gd name="T0" fmla="*/ 76 w 88"/>
                <a:gd name="T1" fmla="*/ 0 h 128"/>
                <a:gd name="T2" fmla="*/ 12 w 88"/>
                <a:gd name="T3" fmla="*/ 0 h 128"/>
                <a:gd name="T4" fmla="*/ 0 w 88"/>
                <a:gd name="T5" fmla="*/ 12 h 128"/>
                <a:gd name="T6" fmla="*/ 0 w 88"/>
                <a:gd name="T7" fmla="*/ 116 h 128"/>
                <a:gd name="T8" fmla="*/ 12 w 88"/>
                <a:gd name="T9" fmla="*/ 128 h 128"/>
                <a:gd name="T10" fmla="*/ 76 w 88"/>
                <a:gd name="T11" fmla="*/ 128 h 128"/>
                <a:gd name="T12" fmla="*/ 88 w 88"/>
                <a:gd name="T13" fmla="*/ 116 h 128"/>
                <a:gd name="T14" fmla="*/ 88 w 88"/>
                <a:gd name="T15" fmla="*/ 12 h 128"/>
                <a:gd name="T16" fmla="*/ 76 w 88"/>
                <a:gd name="T17" fmla="*/ 0 h 128"/>
                <a:gd name="T18" fmla="*/ 80 w 88"/>
                <a:gd name="T19" fmla="*/ 116 h 128"/>
                <a:gd name="T20" fmla="*/ 76 w 88"/>
                <a:gd name="T21" fmla="*/ 120 h 128"/>
                <a:gd name="T22" fmla="*/ 12 w 88"/>
                <a:gd name="T23" fmla="*/ 120 h 128"/>
                <a:gd name="T24" fmla="*/ 8 w 88"/>
                <a:gd name="T25" fmla="*/ 116 h 128"/>
                <a:gd name="T26" fmla="*/ 8 w 88"/>
                <a:gd name="T27" fmla="*/ 108 h 128"/>
                <a:gd name="T28" fmla="*/ 80 w 88"/>
                <a:gd name="T29" fmla="*/ 108 h 128"/>
                <a:gd name="T30" fmla="*/ 80 w 88"/>
                <a:gd name="T31" fmla="*/ 116 h 128"/>
                <a:gd name="T32" fmla="*/ 80 w 88"/>
                <a:gd name="T33" fmla="*/ 104 h 128"/>
                <a:gd name="T34" fmla="*/ 8 w 88"/>
                <a:gd name="T35" fmla="*/ 104 h 128"/>
                <a:gd name="T36" fmla="*/ 8 w 88"/>
                <a:gd name="T37" fmla="*/ 24 h 128"/>
                <a:gd name="T38" fmla="*/ 80 w 88"/>
                <a:gd name="T39" fmla="*/ 24 h 128"/>
                <a:gd name="T40" fmla="*/ 80 w 88"/>
                <a:gd name="T41" fmla="*/ 104 h 128"/>
                <a:gd name="T42" fmla="*/ 80 w 88"/>
                <a:gd name="T43" fmla="*/ 20 h 128"/>
                <a:gd name="T44" fmla="*/ 8 w 88"/>
                <a:gd name="T45" fmla="*/ 20 h 128"/>
                <a:gd name="T46" fmla="*/ 8 w 88"/>
                <a:gd name="T47" fmla="*/ 12 h 128"/>
                <a:gd name="T48" fmla="*/ 12 w 88"/>
                <a:gd name="T49" fmla="*/ 8 h 128"/>
                <a:gd name="T50" fmla="*/ 76 w 88"/>
                <a:gd name="T51" fmla="*/ 8 h 128"/>
                <a:gd name="T52" fmla="*/ 80 w 88"/>
                <a:gd name="T53" fmla="*/ 12 h 128"/>
                <a:gd name="T54" fmla="*/ 80 w 88"/>
                <a:gd name="T55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128">
                  <a:moveTo>
                    <a:pt x="7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3"/>
                    <a:pt x="5" y="128"/>
                    <a:pt x="12" y="12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3" y="128"/>
                    <a:pt x="88" y="123"/>
                    <a:pt x="88" y="116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lose/>
                  <a:moveTo>
                    <a:pt x="80" y="116"/>
                  </a:moveTo>
                  <a:cubicBezTo>
                    <a:pt x="80" y="118"/>
                    <a:pt x="78" y="120"/>
                    <a:pt x="76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0" y="108"/>
                    <a:pt x="80" y="108"/>
                    <a:pt x="80" y="108"/>
                  </a:cubicBezTo>
                  <a:lnTo>
                    <a:pt x="80" y="116"/>
                  </a:lnTo>
                  <a:close/>
                  <a:moveTo>
                    <a:pt x="80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0" y="24"/>
                    <a:pt x="80" y="24"/>
                    <a:pt x="80" y="24"/>
                  </a:cubicBezTo>
                  <a:lnTo>
                    <a:pt x="80" y="104"/>
                  </a:lnTo>
                  <a:close/>
                  <a:moveTo>
                    <a:pt x="80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8" y="8"/>
                    <a:pt x="80" y="10"/>
                    <a:pt x="80" y="12"/>
                  </a:cubicBezTo>
                  <a:lnTo>
                    <a:pt x="8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99"/>
            <p:cNvSpPr>
              <a:spLocks/>
            </p:cNvSpPr>
            <p:nvPr/>
          </p:nvSpPr>
          <p:spPr bwMode="auto">
            <a:xfrm>
              <a:off x="5011709" y="2780570"/>
              <a:ext cx="50168" cy="13202"/>
            </a:xfrm>
            <a:custGeom>
              <a:avLst/>
              <a:gdLst>
                <a:gd name="T0" fmla="*/ 16 w 16"/>
                <a:gd name="T1" fmla="*/ 2 h 4"/>
                <a:gd name="T2" fmla="*/ 14 w 16"/>
                <a:gd name="T3" fmla="*/ 4 h 4"/>
                <a:gd name="T4" fmla="*/ 2 w 16"/>
                <a:gd name="T5" fmla="*/ 4 h 4"/>
                <a:gd name="T6" fmla="*/ 0 w 16"/>
                <a:gd name="T7" fmla="*/ 2 h 4"/>
                <a:gd name="T8" fmla="*/ 0 w 16"/>
                <a:gd name="T9" fmla="*/ 2 h 4"/>
                <a:gd name="T10" fmla="*/ 2 w 16"/>
                <a:gd name="T11" fmla="*/ 0 h 4"/>
                <a:gd name="T12" fmla="*/ 14 w 16"/>
                <a:gd name="T13" fmla="*/ 0 h 4"/>
                <a:gd name="T14" fmla="*/ 16 w 16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4">
                  <a:moveTo>
                    <a:pt x="16" y="2"/>
                  </a:moveTo>
                  <a:cubicBezTo>
                    <a:pt x="16" y="3"/>
                    <a:pt x="15" y="4"/>
                    <a:pt x="1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100"/>
            <p:cNvSpPr>
              <a:spLocks/>
            </p:cNvSpPr>
            <p:nvPr/>
          </p:nvSpPr>
          <p:spPr bwMode="auto">
            <a:xfrm>
              <a:off x="5023591" y="3093459"/>
              <a:ext cx="25084" cy="11882"/>
            </a:xfrm>
            <a:custGeom>
              <a:avLst/>
              <a:gdLst>
                <a:gd name="T0" fmla="*/ 8 w 8"/>
                <a:gd name="T1" fmla="*/ 2 h 4"/>
                <a:gd name="T2" fmla="*/ 6 w 8"/>
                <a:gd name="T3" fmla="*/ 4 h 4"/>
                <a:gd name="T4" fmla="*/ 2 w 8"/>
                <a:gd name="T5" fmla="*/ 4 h 4"/>
                <a:gd name="T6" fmla="*/ 0 w 8"/>
                <a:gd name="T7" fmla="*/ 2 h 4"/>
                <a:gd name="T8" fmla="*/ 0 w 8"/>
                <a:gd name="T9" fmla="*/ 2 h 4"/>
                <a:gd name="T10" fmla="*/ 2 w 8"/>
                <a:gd name="T11" fmla="*/ 0 h 4"/>
                <a:gd name="T12" fmla="*/ 6 w 8"/>
                <a:gd name="T13" fmla="*/ 0 h 4"/>
                <a:gd name="T14" fmla="*/ 8 w 8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cubicBezTo>
                    <a:pt x="8" y="3"/>
                    <a:pt x="7" y="4"/>
                    <a:pt x="6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36" name="Freeform 248"/>
          <p:cNvSpPr>
            <a:spLocks noEditPoints="1"/>
          </p:cNvSpPr>
          <p:nvPr/>
        </p:nvSpPr>
        <p:spPr bwMode="auto">
          <a:xfrm>
            <a:off x="5430266" y="6141335"/>
            <a:ext cx="370466" cy="368029"/>
          </a:xfrm>
          <a:custGeom>
            <a:avLst/>
            <a:gdLst>
              <a:gd name="T0" fmla="*/ 88 w 91"/>
              <a:gd name="T1" fmla="*/ 14 h 90"/>
              <a:gd name="T2" fmla="*/ 77 w 91"/>
              <a:gd name="T3" fmla="*/ 3 h 90"/>
              <a:gd name="T4" fmla="*/ 68 w 91"/>
              <a:gd name="T5" fmla="*/ 0 h 90"/>
              <a:gd name="T6" fmla="*/ 60 w 91"/>
              <a:gd name="T7" fmla="*/ 3 h 90"/>
              <a:gd name="T8" fmla="*/ 14 w 91"/>
              <a:gd name="T9" fmla="*/ 48 h 90"/>
              <a:gd name="T10" fmla="*/ 13 w 91"/>
              <a:gd name="T11" fmla="*/ 51 h 90"/>
              <a:gd name="T12" fmla="*/ 1 w 91"/>
              <a:gd name="T13" fmla="*/ 79 h 90"/>
              <a:gd name="T14" fmla="*/ 3 w 91"/>
              <a:gd name="T15" fmla="*/ 88 h 90"/>
              <a:gd name="T16" fmla="*/ 9 w 91"/>
              <a:gd name="T17" fmla="*/ 90 h 90"/>
              <a:gd name="T18" fmla="*/ 12 w 91"/>
              <a:gd name="T19" fmla="*/ 90 h 90"/>
              <a:gd name="T20" fmla="*/ 40 w 91"/>
              <a:gd name="T21" fmla="*/ 78 h 90"/>
              <a:gd name="T22" fmla="*/ 43 w 91"/>
              <a:gd name="T23" fmla="*/ 77 h 90"/>
              <a:gd name="T24" fmla="*/ 88 w 91"/>
              <a:gd name="T25" fmla="*/ 31 h 90"/>
              <a:gd name="T26" fmla="*/ 91 w 91"/>
              <a:gd name="T27" fmla="*/ 23 h 90"/>
              <a:gd name="T28" fmla="*/ 88 w 91"/>
              <a:gd name="T29" fmla="*/ 14 h 90"/>
              <a:gd name="T30" fmla="*/ 9 w 91"/>
              <a:gd name="T31" fmla="*/ 82 h 90"/>
              <a:gd name="T32" fmla="*/ 19 w 91"/>
              <a:gd name="T33" fmla="*/ 56 h 90"/>
              <a:gd name="T34" fmla="*/ 35 w 91"/>
              <a:gd name="T35" fmla="*/ 72 h 90"/>
              <a:gd name="T36" fmla="*/ 9 w 91"/>
              <a:gd name="T37" fmla="*/ 82 h 90"/>
              <a:gd name="T38" fmla="*/ 82 w 91"/>
              <a:gd name="T39" fmla="*/ 26 h 90"/>
              <a:gd name="T40" fmla="*/ 39 w 91"/>
              <a:gd name="T41" fmla="*/ 69 h 90"/>
              <a:gd name="T42" fmla="*/ 21 w 91"/>
              <a:gd name="T43" fmla="*/ 53 h 90"/>
              <a:gd name="T44" fmla="*/ 65 w 91"/>
              <a:gd name="T45" fmla="*/ 9 h 90"/>
              <a:gd name="T46" fmla="*/ 68 w 91"/>
              <a:gd name="T47" fmla="*/ 8 h 90"/>
              <a:gd name="T48" fmla="*/ 71 w 91"/>
              <a:gd name="T49" fmla="*/ 9 h 90"/>
              <a:gd name="T50" fmla="*/ 82 w 91"/>
              <a:gd name="T51" fmla="*/ 20 h 90"/>
              <a:gd name="T52" fmla="*/ 82 w 91"/>
              <a:gd name="T53" fmla="*/ 2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1" h="90">
                <a:moveTo>
                  <a:pt x="88" y="14"/>
                </a:moveTo>
                <a:cubicBezTo>
                  <a:pt x="77" y="3"/>
                  <a:pt x="77" y="3"/>
                  <a:pt x="77" y="3"/>
                </a:cubicBezTo>
                <a:cubicBezTo>
                  <a:pt x="74" y="1"/>
                  <a:pt x="71" y="0"/>
                  <a:pt x="68" y="0"/>
                </a:cubicBezTo>
                <a:cubicBezTo>
                  <a:pt x="65" y="0"/>
                  <a:pt x="62" y="1"/>
                  <a:pt x="60" y="3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9"/>
                  <a:pt x="13" y="50"/>
                  <a:pt x="13" y="51"/>
                </a:cubicBezTo>
                <a:cubicBezTo>
                  <a:pt x="1" y="79"/>
                  <a:pt x="1" y="79"/>
                  <a:pt x="1" y="79"/>
                </a:cubicBezTo>
                <a:cubicBezTo>
                  <a:pt x="0" y="82"/>
                  <a:pt x="1" y="86"/>
                  <a:pt x="3" y="88"/>
                </a:cubicBezTo>
                <a:cubicBezTo>
                  <a:pt x="4" y="90"/>
                  <a:pt x="7" y="90"/>
                  <a:pt x="9" y="90"/>
                </a:cubicBezTo>
                <a:cubicBezTo>
                  <a:pt x="10" y="90"/>
                  <a:pt x="11" y="90"/>
                  <a:pt x="12" y="90"/>
                </a:cubicBezTo>
                <a:cubicBezTo>
                  <a:pt x="40" y="78"/>
                  <a:pt x="40" y="78"/>
                  <a:pt x="40" y="78"/>
                </a:cubicBezTo>
                <a:cubicBezTo>
                  <a:pt x="41" y="78"/>
                  <a:pt x="42" y="77"/>
                  <a:pt x="43" y="77"/>
                </a:cubicBezTo>
                <a:cubicBezTo>
                  <a:pt x="88" y="31"/>
                  <a:pt x="88" y="31"/>
                  <a:pt x="88" y="31"/>
                </a:cubicBezTo>
                <a:cubicBezTo>
                  <a:pt x="90" y="29"/>
                  <a:pt x="91" y="26"/>
                  <a:pt x="91" y="23"/>
                </a:cubicBezTo>
                <a:cubicBezTo>
                  <a:pt x="91" y="20"/>
                  <a:pt x="90" y="17"/>
                  <a:pt x="88" y="14"/>
                </a:cubicBezTo>
                <a:close/>
                <a:moveTo>
                  <a:pt x="9" y="82"/>
                </a:moveTo>
                <a:cubicBezTo>
                  <a:pt x="19" y="56"/>
                  <a:pt x="19" y="56"/>
                  <a:pt x="19" y="56"/>
                </a:cubicBezTo>
                <a:cubicBezTo>
                  <a:pt x="27" y="60"/>
                  <a:pt x="31" y="64"/>
                  <a:pt x="35" y="72"/>
                </a:cubicBezTo>
                <a:lnTo>
                  <a:pt x="9" y="82"/>
                </a:lnTo>
                <a:close/>
                <a:moveTo>
                  <a:pt x="82" y="26"/>
                </a:moveTo>
                <a:cubicBezTo>
                  <a:pt x="39" y="69"/>
                  <a:pt x="39" y="69"/>
                  <a:pt x="39" y="69"/>
                </a:cubicBezTo>
                <a:cubicBezTo>
                  <a:pt x="34" y="62"/>
                  <a:pt x="29" y="57"/>
                  <a:pt x="21" y="53"/>
                </a:cubicBezTo>
                <a:cubicBezTo>
                  <a:pt x="65" y="9"/>
                  <a:pt x="65" y="9"/>
                  <a:pt x="65" y="9"/>
                </a:cubicBezTo>
                <a:cubicBezTo>
                  <a:pt x="66" y="8"/>
                  <a:pt x="67" y="8"/>
                  <a:pt x="68" y="8"/>
                </a:cubicBezTo>
                <a:cubicBezTo>
                  <a:pt x="69" y="8"/>
                  <a:pt x="70" y="8"/>
                  <a:pt x="71" y="9"/>
                </a:cubicBezTo>
                <a:cubicBezTo>
                  <a:pt x="82" y="20"/>
                  <a:pt x="82" y="20"/>
                  <a:pt x="82" y="20"/>
                </a:cubicBezTo>
                <a:cubicBezTo>
                  <a:pt x="84" y="22"/>
                  <a:pt x="84" y="24"/>
                  <a:pt x="82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37" name="Group 336"/>
          <p:cNvGrpSpPr/>
          <p:nvPr/>
        </p:nvGrpSpPr>
        <p:grpSpPr>
          <a:xfrm>
            <a:off x="4440107" y="6203511"/>
            <a:ext cx="318232" cy="243676"/>
            <a:chOff x="138114" y="2974975"/>
            <a:chExt cx="277812" cy="212726"/>
          </a:xfrm>
          <a:solidFill>
            <a:schemeClr val="tx1"/>
          </a:solidFill>
        </p:grpSpPr>
        <p:sp>
          <p:nvSpPr>
            <p:cNvPr id="338" name="Freeform 86"/>
            <p:cNvSpPr>
              <a:spLocks/>
            </p:cNvSpPr>
            <p:nvPr/>
          </p:nvSpPr>
          <p:spPr bwMode="auto">
            <a:xfrm>
              <a:off x="212726" y="2974975"/>
              <a:ext cx="203200" cy="42863"/>
            </a:xfrm>
            <a:custGeom>
              <a:avLst/>
              <a:gdLst>
                <a:gd name="T0" fmla="*/ 4 w 76"/>
                <a:gd name="T1" fmla="*/ 0 h 16"/>
                <a:gd name="T2" fmla="*/ 72 w 76"/>
                <a:gd name="T3" fmla="*/ 0 h 16"/>
                <a:gd name="T4" fmla="*/ 76 w 76"/>
                <a:gd name="T5" fmla="*/ 4 h 16"/>
                <a:gd name="T6" fmla="*/ 76 w 76"/>
                <a:gd name="T7" fmla="*/ 12 h 16"/>
                <a:gd name="T8" fmla="*/ 72 w 76"/>
                <a:gd name="T9" fmla="*/ 16 h 16"/>
                <a:gd name="T10" fmla="*/ 4 w 76"/>
                <a:gd name="T11" fmla="*/ 16 h 16"/>
                <a:gd name="T12" fmla="*/ 0 w 76"/>
                <a:gd name="T13" fmla="*/ 12 h 16"/>
                <a:gd name="T14" fmla="*/ 0 w 76"/>
                <a:gd name="T15" fmla="*/ 4 h 16"/>
                <a:gd name="T16" fmla="*/ 4 w 7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6">
                  <a:moveTo>
                    <a:pt x="4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4" y="0"/>
                    <a:pt x="76" y="2"/>
                    <a:pt x="76" y="4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4"/>
                    <a:pt x="74" y="16"/>
                    <a:pt x="72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87"/>
            <p:cNvSpPr>
              <a:spLocks/>
            </p:cNvSpPr>
            <p:nvPr/>
          </p:nvSpPr>
          <p:spPr bwMode="auto">
            <a:xfrm>
              <a:off x="212726" y="3059113"/>
              <a:ext cx="160338" cy="42863"/>
            </a:xfrm>
            <a:custGeom>
              <a:avLst/>
              <a:gdLst>
                <a:gd name="T0" fmla="*/ 4 w 60"/>
                <a:gd name="T1" fmla="*/ 0 h 16"/>
                <a:gd name="T2" fmla="*/ 56 w 60"/>
                <a:gd name="T3" fmla="*/ 0 h 16"/>
                <a:gd name="T4" fmla="*/ 60 w 60"/>
                <a:gd name="T5" fmla="*/ 4 h 16"/>
                <a:gd name="T6" fmla="*/ 60 w 60"/>
                <a:gd name="T7" fmla="*/ 12 h 16"/>
                <a:gd name="T8" fmla="*/ 56 w 60"/>
                <a:gd name="T9" fmla="*/ 16 h 16"/>
                <a:gd name="T10" fmla="*/ 4 w 60"/>
                <a:gd name="T11" fmla="*/ 16 h 16"/>
                <a:gd name="T12" fmla="*/ 0 w 60"/>
                <a:gd name="T13" fmla="*/ 12 h 16"/>
                <a:gd name="T14" fmla="*/ 0 w 60"/>
                <a:gd name="T15" fmla="*/ 4 h 16"/>
                <a:gd name="T16" fmla="*/ 4 w 6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6">
                  <a:moveTo>
                    <a:pt x="4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60" y="2"/>
                    <a:pt x="60" y="4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4"/>
                    <a:pt x="58" y="16"/>
                    <a:pt x="56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88"/>
            <p:cNvSpPr>
              <a:spLocks/>
            </p:cNvSpPr>
            <p:nvPr/>
          </p:nvSpPr>
          <p:spPr bwMode="auto">
            <a:xfrm>
              <a:off x="212726" y="3144838"/>
              <a:ext cx="192088" cy="42863"/>
            </a:xfrm>
            <a:custGeom>
              <a:avLst/>
              <a:gdLst>
                <a:gd name="T0" fmla="*/ 4 w 72"/>
                <a:gd name="T1" fmla="*/ 0 h 16"/>
                <a:gd name="T2" fmla="*/ 68 w 72"/>
                <a:gd name="T3" fmla="*/ 0 h 16"/>
                <a:gd name="T4" fmla="*/ 72 w 72"/>
                <a:gd name="T5" fmla="*/ 4 h 16"/>
                <a:gd name="T6" fmla="*/ 72 w 72"/>
                <a:gd name="T7" fmla="*/ 12 h 16"/>
                <a:gd name="T8" fmla="*/ 68 w 72"/>
                <a:gd name="T9" fmla="*/ 16 h 16"/>
                <a:gd name="T10" fmla="*/ 4 w 72"/>
                <a:gd name="T11" fmla="*/ 16 h 16"/>
                <a:gd name="T12" fmla="*/ 0 w 72"/>
                <a:gd name="T13" fmla="*/ 12 h 16"/>
                <a:gd name="T14" fmla="*/ 0 w 72"/>
                <a:gd name="T15" fmla="*/ 4 h 16"/>
                <a:gd name="T16" fmla="*/ 4 w 7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6">
                  <a:moveTo>
                    <a:pt x="4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2"/>
                    <a:pt x="72" y="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4"/>
                    <a:pt x="70" y="16"/>
                    <a:pt x="68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89"/>
            <p:cNvSpPr>
              <a:spLocks/>
            </p:cNvSpPr>
            <p:nvPr/>
          </p:nvSpPr>
          <p:spPr bwMode="auto">
            <a:xfrm>
              <a:off x="138114" y="2974975"/>
              <a:ext cx="42863" cy="42863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90"/>
            <p:cNvSpPr>
              <a:spLocks/>
            </p:cNvSpPr>
            <p:nvPr/>
          </p:nvSpPr>
          <p:spPr bwMode="auto">
            <a:xfrm>
              <a:off x="138114" y="3059113"/>
              <a:ext cx="42863" cy="42863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91"/>
            <p:cNvSpPr>
              <a:spLocks/>
            </p:cNvSpPr>
            <p:nvPr/>
          </p:nvSpPr>
          <p:spPr bwMode="auto">
            <a:xfrm>
              <a:off x="138114" y="3144838"/>
              <a:ext cx="42863" cy="42863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6547330" y="6187282"/>
            <a:ext cx="277963" cy="276135"/>
            <a:chOff x="2611438" y="4030663"/>
            <a:chExt cx="241300" cy="239713"/>
          </a:xfrm>
          <a:solidFill>
            <a:schemeClr val="tx1"/>
          </a:solidFill>
        </p:grpSpPr>
        <p:sp>
          <p:nvSpPr>
            <p:cNvPr id="345" name="Freeform 396"/>
            <p:cNvSpPr>
              <a:spLocks/>
            </p:cNvSpPr>
            <p:nvPr/>
          </p:nvSpPr>
          <p:spPr bwMode="auto">
            <a:xfrm>
              <a:off x="2611438" y="4119563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397"/>
            <p:cNvSpPr>
              <a:spLocks/>
            </p:cNvSpPr>
            <p:nvPr/>
          </p:nvSpPr>
          <p:spPr bwMode="auto">
            <a:xfrm>
              <a:off x="2611438" y="4210051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398"/>
            <p:cNvSpPr>
              <a:spLocks/>
            </p:cNvSpPr>
            <p:nvPr/>
          </p:nvSpPr>
          <p:spPr bwMode="auto">
            <a:xfrm>
              <a:off x="2701926" y="4030663"/>
              <a:ext cx="60325" cy="58738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399"/>
            <p:cNvSpPr>
              <a:spLocks/>
            </p:cNvSpPr>
            <p:nvPr/>
          </p:nvSpPr>
          <p:spPr bwMode="auto">
            <a:xfrm>
              <a:off x="2701926" y="4119563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400"/>
            <p:cNvSpPr>
              <a:spLocks/>
            </p:cNvSpPr>
            <p:nvPr/>
          </p:nvSpPr>
          <p:spPr bwMode="auto">
            <a:xfrm>
              <a:off x="2701926" y="4210051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401"/>
            <p:cNvSpPr>
              <a:spLocks/>
            </p:cNvSpPr>
            <p:nvPr/>
          </p:nvSpPr>
          <p:spPr bwMode="auto">
            <a:xfrm>
              <a:off x="2792413" y="4030663"/>
              <a:ext cx="60325" cy="58738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403"/>
            <p:cNvSpPr>
              <a:spLocks/>
            </p:cNvSpPr>
            <p:nvPr/>
          </p:nvSpPr>
          <p:spPr bwMode="auto">
            <a:xfrm>
              <a:off x="2792413" y="4210051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7633173" y="6114606"/>
            <a:ext cx="294230" cy="421486"/>
            <a:chOff x="4452747" y="2883819"/>
            <a:chExt cx="451304" cy="646496"/>
          </a:xfrm>
          <a:solidFill>
            <a:schemeClr val="tx1"/>
          </a:solidFill>
        </p:grpSpPr>
        <p:sp>
          <p:nvSpPr>
            <p:cNvPr id="353" name="Freeform 14"/>
            <p:cNvSpPr>
              <a:spLocks noEditPoints="1"/>
            </p:cNvSpPr>
            <p:nvPr/>
          </p:nvSpPr>
          <p:spPr bwMode="auto">
            <a:xfrm>
              <a:off x="4452747" y="2883819"/>
              <a:ext cx="451304" cy="646496"/>
            </a:xfrm>
            <a:custGeom>
              <a:avLst/>
              <a:gdLst>
                <a:gd name="T0" fmla="*/ 814 w 1023"/>
                <a:gd name="T1" fmla="*/ 1469 h 1469"/>
                <a:gd name="T2" fmla="*/ 1023 w 1023"/>
                <a:gd name="T3" fmla="*/ 1260 h 1469"/>
                <a:gd name="T4" fmla="*/ 1023 w 1023"/>
                <a:gd name="T5" fmla="*/ 209 h 1469"/>
                <a:gd name="T6" fmla="*/ 814 w 1023"/>
                <a:gd name="T7" fmla="*/ 0 h 1469"/>
                <a:gd name="T8" fmla="*/ 208 w 1023"/>
                <a:gd name="T9" fmla="*/ 0 h 1469"/>
                <a:gd name="T10" fmla="*/ 0 w 1023"/>
                <a:gd name="T11" fmla="*/ 209 h 1469"/>
                <a:gd name="T12" fmla="*/ 0 w 1023"/>
                <a:gd name="T13" fmla="*/ 1260 h 1469"/>
                <a:gd name="T14" fmla="*/ 208 w 1023"/>
                <a:gd name="T15" fmla="*/ 1469 h 1469"/>
                <a:gd name="T16" fmla="*/ 814 w 1023"/>
                <a:gd name="T17" fmla="*/ 1469 h 1469"/>
                <a:gd name="T18" fmla="*/ 84 w 1023"/>
                <a:gd name="T19" fmla="*/ 1260 h 1469"/>
                <a:gd name="T20" fmla="*/ 84 w 1023"/>
                <a:gd name="T21" fmla="*/ 209 h 1469"/>
                <a:gd name="T22" fmla="*/ 208 w 1023"/>
                <a:gd name="T23" fmla="*/ 85 h 1469"/>
                <a:gd name="T24" fmla="*/ 814 w 1023"/>
                <a:gd name="T25" fmla="*/ 85 h 1469"/>
                <a:gd name="T26" fmla="*/ 938 w 1023"/>
                <a:gd name="T27" fmla="*/ 209 h 1469"/>
                <a:gd name="T28" fmla="*/ 938 w 1023"/>
                <a:gd name="T29" fmla="*/ 1260 h 1469"/>
                <a:gd name="T30" fmla="*/ 814 w 1023"/>
                <a:gd name="T31" fmla="*/ 1384 h 1469"/>
                <a:gd name="T32" fmla="*/ 208 w 1023"/>
                <a:gd name="T33" fmla="*/ 1384 h 1469"/>
                <a:gd name="T34" fmla="*/ 84 w 1023"/>
                <a:gd name="T35" fmla="*/ 1260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3" h="1469">
                  <a:moveTo>
                    <a:pt x="814" y="1469"/>
                  </a:moveTo>
                  <a:cubicBezTo>
                    <a:pt x="929" y="1469"/>
                    <a:pt x="1023" y="1375"/>
                    <a:pt x="1023" y="1260"/>
                  </a:cubicBezTo>
                  <a:cubicBezTo>
                    <a:pt x="1023" y="209"/>
                    <a:pt x="1023" y="209"/>
                    <a:pt x="1023" y="209"/>
                  </a:cubicBezTo>
                  <a:cubicBezTo>
                    <a:pt x="1023" y="94"/>
                    <a:pt x="929" y="0"/>
                    <a:pt x="814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93" y="0"/>
                    <a:pt x="0" y="94"/>
                    <a:pt x="0" y="209"/>
                  </a:cubicBezTo>
                  <a:cubicBezTo>
                    <a:pt x="0" y="1260"/>
                    <a:pt x="0" y="1260"/>
                    <a:pt x="0" y="1260"/>
                  </a:cubicBezTo>
                  <a:cubicBezTo>
                    <a:pt x="0" y="1375"/>
                    <a:pt x="93" y="1469"/>
                    <a:pt x="208" y="1469"/>
                  </a:cubicBezTo>
                  <a:lnTo>
                    <a:pt x="814" y="1469"/>
                  </a:lnTo>
                  <a:close/>
                  <a:moveTo>
                    <a:pt x="84" y="1260"/>
                  </a:moveTo>
                  <a:cubicBezTo>
                    <a:pt x="84" y="209"/>
                    <a:pt x="84" y="209"/>
                    <a:pt x="84" y="209"/>
                  </a:cubicBezTo>
                  <a:cubicBezTo>
                    <a:pt x="84" y="140"/>
                    <a:pt x="140" y="85"/>
                    <a:pt x="208" y="85"/>
                  </a:cubicBezTo>
                  <a:cubicBezTo>
                    <a:pt x="814" y="85"/>
                    <a:pt x="814" y="85"/>
                    <a:pt x="814" y="85"/>
                  </a:cubicBezTo>
                  <a:cubicBezTo>
                    <a:pt x="883" y="85"/>
                    <a:pt x="938" y="140"/>
                    <a:pt x="938" y="209"/>
                  </a:cubicBezTo>
                  <a:cubicBezTo>
                    <a:pt x="938" y="1260"/>
                    <a:pt x="938" y="1260"/>
                    <a:pt x="938" y="1260"/>
                  </a:cubicBezTo>
                  <a:cubicBezTo>
                    <a:pt x="938" y="1329"/>
                    <a:pt x="883" y="1384"/>
                    <a:pt x="814" y="1384"/>
                  </a:cubicBezTo>
                  <a:cubicBezTo>
                    <a:pt x="208" y="1384"/>
                    <a:pt x="208" y="1384"/>
                    <a:pt x="208" y="1384"/>
                  </a:cubicBezTo>
                  <a:cubicBezTo>
                    <a:pt x="140" y="1384"/>
                    <a:pt x="84" y="1329"/>
                    <a:pt x="84" y="1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15"/>
            <p:cNvSpPr>
              <a:spLocks noEditPoints="1"/>
            </p:cNvSpPr>
            <p:nvPr/>
          </p:nvSpPr>
          <p:spPr bwMode="auto">
            <a:xfrm>
              <a:off x="4521748" y="2954063"/>
              <a:ext cx="312681" cy="458764"/>
            </a:xfrm>
            <a:custGeom>
              <a:avLst/>
              <a:gdLst>
                <a:gd name="T0" fmla="*/ 503 w 503"/>
                <a:gd name="T1" fmla="*/ 0 h 738"/>
                <a:gd name="T2" fmla="*/ 0 w 503"/>
                <a:gd name="T3" fmla="*/ 0 h 738"/>
                <a:gd name="T4" fmla="*/ 0 w 503"/>
                <a:gd name="T5" fmla="*/ 738 h 738"/>
                <a:gd name="T6" fmla="*/ 503 w 503"/>
                <a:gd name="T7" fmla="*/ 738 h 738"/>
                <a:gd name="T8" fmla="*/ 503 w 503"/>
                <a:gd name="T9" fmla="*/ 0 h 738"/>
                <a:gd name="T10" fmla="*/ 474 w 503"/>
                <a:gd name="T11" fmla="*/ 708 h 738"/>
                <a:gd name="T12" fmla="*/ 30 w 503"/>
                <a:gd name="T13" fmla="*/ 708 h 738"/>
                <a:gd name="T14" fmla="*/ 30 w 503"/>
                <a:gd name="T15" fmla="*/ 31 h 738"/>
                <a:gd name="T16" fmla="*/ 474 w 503"/>
                <a:gd name="T17" fmla="*/ 31 h 738"/>
                <a:gd name="T18" fmla="*/ 474 w 503"/>
                <a:gd name="T19" fmla="*/ 7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3" h="738">
                  <a:moveTo>
                    <a:pt x="503" y="0"/>
                  </a:moveTo>
                  <a:lnTo>
                    <a:pt x="0" y="0"/>
                  </a:lnTo>
                  <a:lnTo>
                    <a:pt x="0" y="738"/>
                  </a:lnTo>
                  <a:lnTo>
                    <a:pt x="503" y="738"/>
                  </a:lnTo>
                  <a:lnTo>
                    <a:pt x="503" y="0"/>
                  </a:lnTo>
                  <a:close/>
                  <a:moveTo>
                    <a:pt x="474" y="708"/>
                  </a:moveTo>
                  <a:lnTo>
                    <a:pt x="30" y="708"/>
                  </a:lnTo>
                  <a:lnTo>
                    <a:pt x="30" y="31"/>
                  </a:lnTo>
                  <a:lnTo>
                    <a:pt x="474" y="31"/>
                  </a:lnTo>
                  <a:lnTo>
                    <a:pt x="474" y="7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16"/>
            <p:cNvSpPr>
              <a:spLocks noEditPoints="1"/>
            </p:cNvSpPr>
            <p:nvPr/>
          </p:nvSpPr>
          <p:spPr bwMode="auto">
            <a:xfrm>
              <a:off x="4646696" y="3419665"/>
              <a:ext cx="62785" cy="63406"/>
            </a:xfrm>
            <a:custGeom>
              <a:avLst/>
              <a:gdLst>
                <a:gd name="T0" fmla="*/ 101 w 143"/>
                <a:gd name="T1" fmla="*/ 0 h 144"/>
                <a:gd name="T2" fmla="*/ 42 w 143"/>
                <a:gd name="T3" fmla="*/ 0 h 144"/>
                <a:gd name="T4" fmla="*/ 0 w 143"/>
                <a:gd name="T5" fmla="*/ 43 h 144"/>
                <a:gd name="T6" fmla="*/ 0 w 143"/>
                <a:gd name="T7" fmla="*/ 101 h 144"/>
                <a:gd name="T8" fmla="*/ 42 w 143"/>
                <a:gd name="T9" fmla="*/ 144 h 144"/>
                <a:gd name="T10" fmla="*/ 101 w 143"/>
                <a:gd name="T11" fmla="*/ 144 h 144"/>
                <a:gd name="T12" fmla="*/ 143 w 143"/>
                <a:gd name="T13" fmla="*/ 101 h 144"/>
                <a:gd name="T14" fmla="*/ 143 w 143"/>
                <a:gd name="T15" fmla="*/ 43 h 144"/>
                <a:gd name="T16" fmla="*/ 101 w 143"/>
                <a:gd name="T17" fmla="*/ 0 h 144"/>
                <a:gd name="T18" fmla="*/ 101 w 143"/>
                <a:gd name="T19" fmla="*/ 101 h 144"/>
                <a:gd name="T20" fmla="*/ 101 w 143"/>
                <a:gd name="T21" fmla="*/ 102 h 144"/>
                <a:gd name="T22" fmla="*/ 42 w 143"/>
                <a:gd name="T23" fmla="*/ 102 h 144"/>
                <a:gd name="T24" fmla="*/ 42 w 143"/>
                <a:gd name="T25" fmla="*/ 101 h 144"/>
                <a:gd name="T26" fmla="*/ 42 w 143"/>
                <a:gd name="T27" fmla="*/ 43 h 144"/>
                <a:gd name="T28" fmla="*/ 42 w 143"/>
                <a:gd name="T29" fmla="*/ 43 h 144"/>
                <a:gd name="T30" fmla="*/ 101 w 143"/>
                <a:gd name="T31" fmla="*/ 43 h 144"/>
                <a:gd name="T32" fmla="*/ 101 w 143"/>
                <a:gd name="T33" fmla="*/ 43 h 144"/>
                <a:gd name="T34" fmla="*/ 101 w 143"/>
                <a:gd name="T35" fmla="*/ 10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144">
                  <a:moveTo>
                    <a:pt x="101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25"/>
                    <a:pt x="19" y="144"/>
                    <a:pt x="42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24" y="144"/>
                    <a:pt x="143" y="125"/>
                    <a:pt x="143" y="101"/>
                  </a:cubicBezTo>
                  <a:cubicBezTo>
                    <a:pt x="143" y="43"/>
                    <a:pt x="143" y="43"/>
                    <a:pt x="143" y="43"/>
                  </a:cubicBezTo>
                  <a:cubicBezTo>
                    <a:pt x="143" y="19"/>
                    <a:pt x="124" y="0"/>
                    <a:pt x="101" y="0"/>
                  </a:cubicBezTo>
                  <a:close/>
                  <a:moveTo>
                    <a:pt x="101" y="101"/>
                  </a:moveTo>
                  <a:cubicBezTo>
                    <a:pt x="101" y="101"/>
                    <a:pt x="101" y="102"/>
                    <a:pt x="101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1"/>
                    <a:pt x="42" y="10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43"/>
                    <a:pt x="101" y="43"/>
                    <a:pt x="101" y="43"/>
                  </a:cubicBezTo>
                  <a:lnTo>
                    <a:pt x="10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17"/>
            <p:cNvSpPr>
              <a:spLocks noEditPoints="1"/>
            </p:cNvSpPr>
            <p:nvPr/>
          </p:nvSpPr>
          <p:spPr bwMode="auto">
            <a:xfrm>
              <a:off x="4653534" y="3226337"/>
              <a:ext cx="143597" cy="143597"/>
            </a:xfrm>
            <a:custGeom>
              <a:avLst/>
              <a:gdLst>
                <a:gd name="T0" fmla="*/ 163 w 326"/>
                <a:gd name="T1" fmla="*/ 326 h 326"/>
                <a:gd name="T2" fmla="*/ 0 w 326"/>
                <a:gd name="T3" fmla="*/ 163 h 326"/>
                <a:gd name="T4" fmla="*/ 163 w 326"/>
                <a:gd name="T5" fmla="*/ 0 h 326"/>
                <a:gd name="T6" fmla="*/ 326 w 326"/>
                <a:gd name="T7" fmla="*/ 163 h 326"/>
                <a:gd name="T8" fmla="*/ 163 w 326"/>
                <a:gd name="T9" fmla="*/ 326 h 326"/>
                <a:gd name="T10" fmla="*/ 163 w 326"/>
                <a:gd name="T11" fmla="*/ 25 h 326"/>
                <a:gd name="T12" fmla="*/ 25 w 326"/>
                <a:gd name="T13" fmla="*/ 163 h 326"/>
                <a:gd name="T14" fmla="*/ 163 w 326"/>
                <a:gd name="T15" fmla="*/ 301 h 326"/>
                <a:gd name="T16" fmla="*/ 301 w 326"/>
                <a:gd name="T17" fmla="*/ 163 h 326"/>
                <a:gd name="T18" fmla="*/ 163 w 326"/>
                <a:gd name="T19" fmla="*/ 2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326">
                  <a:moveTo>
                    <a:pt x="163" y="326"/>
                  </a:moveTo>
                  <a:cubicBezTo>
                    <a:pt x="73" y="326"/>
                    <a:pt x="0" y="253"/>
                    <a:pt x="0" y="163"/>
                  </a:cubicBezTo>
                  <a:cubicBezTo>
                    <a:pt x="0" y="73"/>
                    <a:pt x="73" y="0"/>
                    <a:pt x="163" y="0"/>
                  </a:cubicBezTo>
                  <a:cubicBezTo>
                    <a:pt x="253" y="0"/>
                    <a:pt x="326" y="73"/>
                    <a:pt x="326" y="163"/>
                  </a:cubicBezTo>
                  <a:cubicBezTo>
                    <a:pt x="326" y="253"/>
                    <a:pt x="253" y="326"/>
                    <a:pt x="163" y="326"/>
                  </a:cubicBezTo>
                  <a:close/>
                  <a:moveTo>
                    <a:pt x="163" y="25"/>
                  </a:moveTo>
                  <a:cubicBezTo>
                    <a:pt x="87" y="25"/>
                    <a:pt x="25" y="87"/>
                    <a:pt x="25" y="163"/>
                  </a:cubicBezTo>
                  <a:cubicBezTo>
                    <a:pt x="25" y="239"/>
                    <a:pt x="87" y="301"/>
                    <a:pt x="163" y="301"/>
                  </a:cubicBezTo>
                  <a:cubicBezTo>
                    <a:pt x="239" y="301"/>
                    <a:pt x="301" y="239"/>
                    <a:pt x="301" y="163"/>
                  </a:cubicBezTo>
                  <a:cubicBezTo>
                    <a:pt x="301" y="87"/>
                    <a:pt x="239" y="25"/>
                    <a:pt x="16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18"/>
            <p:cNvSpPr>
              <a:spLocks noEditPoints="1"/>
            </p:cNvSpPr>
            <p:nvPr/>
          </p:nvSpPr>
          <p:spPr bwMode="auto">
            <a:xfrm>
              <a:off x="4686480" y="3259905"/>
              <a:ext cx="77704" cy="77082"/>
            </a:xfrm>
            <a:custGeom>
              <a:avLst/>
              <a:gdLst>
                <a:gd name="T0" fmla="*/ 88 w 176"/>
                <a:gd name="T1" fmla="*/ 176 h 176"/>
                <a:gd name="T2" fmla="*/ 0 w 176"/>
                <a:gd name="T3" fmla="*/ 88 h 176"/>
                <a:gd name="T4" fmla="*/ 88 w 176"/>
                <a:gd name="T5" fmla="*/ 0 h 176"/>
                <a:gd name="T6" fmla="*/ 176 w 176"/>
                <a:gd name="T7" fmla="*/ 88 h 176"/>
                <a:gd name="T8" fmla="*/ 88 w 176"/>
                <a:gd name="T9" fmla="*/ 176 h 176"/>
                <a:gd name="T10" fmla="*/ 88 w 176"/>
                <a:gd name="T11" fmla="*/ 25 h 176"/>
                <a:gd name="T12" fmla="*/ 25 w 176"/>
                <a:gd name="T13" fmla="*/ 88 h 176"/>
                <a:gd name="T14" fmla="*/ 88 w 176"/>
                <a:gd name="T15" fmla="*/ 151 h 176"/>
                <a:gd name="T16" fmla="*/ 151 w 176"/>
                <a:gd name="T17" fmla="*/ 88 h 176"/>
                <a:gd name="T18" fmla="*/ 88 w 176"/>
                <a:gd name="T19" fmla="*/ 2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176"/>
                  </a:moveTo>
                  <a:cubicBezTo>
                    <a:pt x="40" y="176"/>
                    <a:pt x="0" y="136"/>
                    <a:pt x="0" y="88"/>
                  </a:cubicBezTo>
                  <a:cubicBezTo>
                    <a:pt x="0" y="39"/>
                    <a:pt x="40" y="0"/>
                    <a:pt x="88" y="0"/>
                  </a:cubicBezTo>
                  <a:cubicBezTo>
                    <a:pt x="137" y="0"/>
                    <a:pt x="176" y="39"/>
                    <a:pt x="176" y="88"/>
                  </a:cubicBezTo>
                  <a:cubicBezTo>
                    <a:pt x="176" y="136"/>
                    <a:pt x="137" y="176"/>
                    <a:pt x="88" y="176"/>
                  </a:cubicBezTo>
                  <a:close/>
                  <a:moveTo>
                    <a:pt x="88" y="25"/>
                  </a:moveTo>
                  <a:cubicBezTo>
                    <a:pt x="54" y="25"/>
                    <a:pt x="25" y="53"/>
                    <a:pt x="25" y="88"/>
                  </a:cubicBezTo>
                  <a:cubicBezTo>
                    <a:pt x="25" y="122"/>
                    <a:pt x="54" y="151"/>
                    <a:pt x="88" y="151"/>
                  </a:cubicBezTo>
                  <a:cubicBezTo>
                    <a:pt x="123" y="151"/>
                    <a:pt x="151" y="122"/>
                    <a:pt x="151" y="88"/>
                  </a:cubicBezTo>
                  <a:cubicBezTo>
                    <a:pt x="151" y="53"/>
                    <a:pt x="123" y="25"/>
                    <a:pt x="8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19"/>
            <p:cNvSpPr>
              <a:spLocks/>
            </p:cNvSpPr>
            <p:nvPr/>
          </p:nvSpPr>
          <p:spPr bwMode="auto">
            <a:xfrm>
              <a:off x="4570235" y="3143661"/>
              <a:ext cx="189598" cy="202030"/>
            </a:xfrm>
            <a:custGeom>
              <a:avLst/>
              <a:gdLst>
                <a:gd name="T0" fmla="*/ 376 w 429"/>
                <a:gd name="T1" fmla="*/ 0 h 459"/>
                <a:gd name="T2" fmla="*/ 326 w 429"/>
                <a:gd name="T3" fmla="*/ 0 h 459"/>
                <a:gd name="T4" fmla="*/ 251 w 429"/>
                <a:gd name="T5" fmla="*/ 68 h 459"/>
                <a:gd name="T6" fmla="*/ 221 w 429"/>
                <a:gd name="T7" fmla="*/ 81 h 459"/>
                <a:gd name="T8" fmla="*/ 174 w 429"/>
                <a:gd name="T9" fmla="*/ 64 h 459"/>
                <a:gd name="T10" fmla="*/ 120 w 429"/>
                <a:gd name="T11" fmla="*/ 86 h 459"/>
                <a:gd name="T12" fmla="*/ 85 w 429"/>
                <a:gd name="T13" fmla="*/ 121 h 459"/>
                <a:gd name="T14" fmla="*/ 63 w 429"/>
                <a:gd name="T15" fmla="*/ 174 h 459"/>
                <a:gd name="T16" fmla="*/ 80 w 429"/>
                <a:gd name="T17" fmla="*/ 222 h 459"/>
                <a:gd name="T18" fmla="*/ 67 w 429"/>
                <a:gd name="T19" fmla="*/ 252 h 459"/>
                <a:gd name="T20" fmla="*/ 0 w 429"/>
                <a:gd name="T21" fmla="*/ 327 h 459"/>
                <a:gd name="T22" fmla="*/ 0 w 429"/>
                <a:gd name="T23" fmla="*/ 377 h 459"/>
                <a:gd name="T24" fmla="*/ 67 w 429"/>
                <a:gd name="T25" fmla="*/ 452 h 459"/>
                <a:gd name="T26" fmla="*/ 70 w 429"/>
                <a:gd name="T27" fmla="*/ 459 h 459"/>
                <a:gd name="T28" fmla="*/ 125 w 429"/>
                <a:gd name="T29" fmla="*/ 459 h 459"/>
                <a:gd name="T30" fmla="*/ 105 w 429"/>
                <a:gd name="T31" fmla="*/ 402 h 459"/>
                <a:gd name="T32" fmla="*/ 75 w 429"/>
                <a:gd name="T33" fmla="*/ 402 h 459"/>
                <a:gd name="T34" fmla="*/ 50 w 429"/>
                <a:gd name="T35" fmla="*/ 377 h 459"/>
                <a:gd name="T36" fmla="*/ 50 w 429"/>
                <a:gd name="T37" fmla="*/ 327 h 459"/>
                <a:gd name="T38" fmla="*/ 75 w 429"/>
                <a:gd name="T39" fmla="*/ 302 h 459"/>
                <a:gd name="T40" fmla="*/ 105 w 429"/>
                <a:gd name="T41" fmla="*/ 302 h 459"/>
                <a:gd name="T42" fmla="*/ 142 w 429"/>
                <a:gd name="T43" fmla="*/ 214 h 459"/>
                <a:gd name="T44" fmla="*/ 120 w 429"/>
                <a:gd name="T45" fmla="*/ 192 h 459"/>
                <a:gd name="T46" fmla="*/ 120 w 429"/>
                <a:gd name="T47" fmla="*/ 157 h 459"/>
                <a:gd name="T48" fmla="*/ 156 w 429"/>
                <a:gd name="T49" fmla="*/ 121 h 459"/>
                <a:gd name="T50" fmla="*/ 174 w 429"/>
                <a:gd name="T51" fmla="*/ 114 h 459"/>
                <a:gd name="T52" fmla="*/ 192 w 429"/>
                <a:gd name="T53" fmla="*/ 121 h 459"/>
                <a:gd name="T54" fmla="*/ 213 w 429"/>
                <a:gd name="T55" fmla="*/ 143 h 459"/>
                <a:gd name="T56" fmla="*/ 301 w 429"/>
                <a:gd name="T57" fmla="*/ 106 h 459"/>
                <a:gd name="T58" fmla="*/ 301 w 429"/>
                <a:gd name="T59" fmla="*/ 76 h 459"/>
                <a:gd name="T60" fmla="*/ 326 w 429"/>
                <a:gd name="T61" fmla="*/ 51 h 459"/>
                <a:gd name="T62" fmla="*/ 376 w 429"/>
                <a:gd name="T63" fmla="*/ 51 h 459"/>
                <a:gd name="T64" fmla="*/ 401 w 429"/>
                <a:gd name="T65" fmla="*/ 76 h 459"/>
                <a:gd name="T66" fmla="*/ 401 w 429"/>
                <a:gd name="T67" fmla="*/ 106 h 459"/>
                <a:gd name="T68" fmla="*/ 429 w 429"/>
                <a:gd name="T69" fmla="*/ 113 h 459"/>
                <a:gd name="T70" fmla="*/ 429 w 429"/>
                <a:gd name="T71" fmla="*/ 22 h 459"/>
                <a:gd name="T72" fmla="*/ 376 w 429"/>
                <a:gd name="T7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9" h="459">
                  <a:moveTo>
                    <a:pt x="376" y="0"/>
                  </a:moveTo>
                  <a:cubicBezTo>
                    <a:pt x="326" y="0"/>
                    <a:pt x="326" y="0"/>
                    <a:pt x="326" y="0"/>
                  </a:cubicBezTo>
                  <a:cubicBezTo>
                    <a:pt x="287" y="0"/>
                    <a:pt x="255" y="30"/>
                    <a:pt x="251" y="68"/>
                  </a:cubicBezTo>
                  <a:cubicBezTo>
                    <a:pt x="241" y="72"/>
                    <a:pt x="231" y="76"/>
                    <a:pt x="221" y="81"/>
                  </a:cubicBezTo>
                  <a:cubicBezTo>
                    <a:pt x="208" y="70"/>
                    <a:pt x="191" y="64"/>
                    <a:pt x="174" y="64"/>
                  </a:cubicBezTo>
                  <a:cubicBezTo>
                    <a:pt x="154" y="64"/>
                    <a:pt x="135" y="71"/>
                    <a:pt x="120" y="86"/>
                  </a:cubicBezTo>
                  <a:cubicBezTo>
                    <a:pt x="85" y="121"/>
                    <a:pt x="85" y="121"/>
                    <a:pt x="85" y="121"/>
                  </a:cubicBezTo>
                  <a:cubicBezTo>
                    <a:pt x="71" y="135"/>
                    <a:pt x="63" y="154"/>
                    <a:pt x="63" y="174"/>
                  </a:cubicBezTo>
                  <a:cubicBezTo>
                    <a:pt x="63" y="192"/>
                    <a:pt x="69" y="209"/>
                    <a:pt x="80" y="222"/>
                  </a:cubicBezTo>
                  <a:cubicBezTo>
                    <a:pt x="75" y="232"/>
                    <a:pt x="71" y="242"/>
                    <a:pt x="67" y="252"/>
                  </a:cubicBezTo>
                  <a:cubicBezTo>
                    <a:pt x="30" y="256"/>
                    <a:pt x="0" y="288"/>
                    <a:pt x="0" y="327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0" y="416"/>
                    <a:pt x="30" y="448"/>
                    <a:pt x="67" y="452"/>
                  </a:cubicBezTo>
                  <a:cubicBezTo>
                    <a:pt x="68" y="454"/>
                    <a:pt x="69" y="457"/>
                    <a:pt x="70" y="459"/>
                  </a:cubicBezTo>
                  <a:cubicBezTo>
                    <a:pt x="125" y="459"/>
                    <a:pt x="125" y="459"/>
                    <a:pt x="125" y="459"/>
                  </a:cubicBezTo>
                  <a:cubicBezTo>
                    <a:pt x="116" y="441"/>
                    <a:pt x="110" y="422"/>
                    <a:pt x="105" y="402"/>
                  </a:cubicBezTo>
                  <a:cubicBezTo>
                    <a:pt x="75" y="402"/>
                    <a:pt x="75" y="402"/>
                    <a:pt x="75" y="402"/>
                  </a:cubicBezTo>
                  <a:cubicBezTo>
                    <a:pt x="61" y="402"/>
                    <a:pt x="50" y="391"/>
                    <a:pt x="50" y="377"/>
                  </a:cubicBezTo>
                  <a:cubicBezTo>
                    <a:pt x="50" y="327"/>
                    <a:pt x="50" y="327"/>
                    <a:pt x="50" y="327"/>
                  </a:cubicBezTo>
                  <a:cubicBezTo>
                    <a:pt x="50" y="313"/>
                    <a:pt x="61" y="302"/>
                    <a:pt x="75" y="302"/>
                  </a:cubicBezTo>
                  <a:cubicBezTo>
                    <a:pt x="105" y="302"/>
                    <a:pt x="105" y="302"/>
                    <a:pt x="105" y="302"/>
                  </a:cubicBezTo>
                  <a:cubicBezTo>
                    <a:pt x="112" y="270"/>
                    <a:pt x="125" y="240"/>
                    <a:pt x="142" y="214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11" y="182"/>
                    <a:pt x="111" y="166"/>
                    <a:pt x="120" y="157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61" y="116"/>
                    <a:pt x="167" y="114"/>
                    <a:pt x="174" y="114"/>
                  </a:cubicBezTo>
                  <a:cubicBezTo>
                    <a:pt x="180" y="114"/>
                    <a:pt x="187" y="116"/>
                    <a:pt x="192" y="121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40" y="126"/>
                    <a:pt x="269" y="112"/>
                    <a:pt x="301" y="10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1" y="62"/>
                    <a:pt x="312" y="51"/>
                    <a:pt x="326" y="51"/>
                  </a:cubicBezTo>
                  <a:cubicBezTo>
                    <a:pt x="376" y="51"/>
                    <a:pt x="376" y="51"/>
                    <a:pt x="376" y="51"/>
                  </a:cubicBezTo>
                  <a:cubicBezTo>
                    <a:pt x="390" y="51"/>
                    <a:pt x="401" y="62"/>
                    <a:pt x="401" y="76"/>
                  </a:cubicBezTo>
                  <a:cubicBezTo>
                    <a:pt x="401" y="106"/>
                    <a:pt x="401" y="106"/>
                    <a:pt x="401" y="106"/>
                  </a:cubicBezTo>
                  <a:cubicBezTo>
                    <a:pt x="411" y="108"/>
                    <a:pt x="420" y="110"/>
                    <a:pt x="429" y="113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15" y="9"/>
                    <a:pt x="397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59" name="Freeform 14"/>
          <p:cNvSpPr>
            <a:spLocks noEditPoints="1"/>
          </p:cNvSpPr>
          <p:nvPr/>
        </p:nvSpPr>
        <p:spPr bwMode="auto">
          <a:xfrm>
            <a:off x="8622929" y="6143830"/>
            <a:ext cx="359445" cy="363039"/>
          </a:xfrm>
          <a:custGeom>
            <a:avLst/>
            <a:gdLst>
              <a:gd name="T0" fmla="*/ 279 w 400"/>
              <a:gd name="T1" fmla="*/ 397 h 404"/>
              <a:gd name="T2" fmla="*/ 265 w 400"/>
              <a:gd name="T3" fmla="*/ 392 h 404"/>
              <a:gd name="T4" fmla="*/ 147 w 400"/>
              <a:gd name="T5" fmla="*/ 344 h 404"/>
              <a:gd name="T6" fmla="*/ 0 w 400"/>
              <a:gd name="T7" fmla="*/ 404 h 404"/>
              <a:gd name="T8" fmla="*/ 0 w 400"/>
              <a:gd name="T9" fmla="*/ 58 h 404"/>
              <a:gd name="T10" fmla="*/ 135 w 400"/>
              <a:gd name="T11" fmla="*/ 5 h 404"/>
              <a:gd name="T12" fmla="*/ 147 w 400"/>
              <a:gd name="T13" fmla="*/ 0 h 404"/>
              <a:gd name="T14" fmla="*/ 159 w 400"/>
              <a:gd name="T15" fmla="*/ 5 h 404"/>
              <a:gd name="T16" fmla="*/ 279 w 400"/>
              <a:gd name="T17" fmla="*/ 53 h 404"/>
              <a:gd name="T18" fmla="*/ 400 w 400"/>
              <a:gd name="T19" fmla="*/ 5 h 404"/>
              <a:gd name="T20" fmla="*/ 400 w 400"/>
              <a:gd name="T21" fmla="*/ 349 h 404"/>
              <a:gd name="T22" fmla="*/ 294 w 400"/>
              <a:gd name="T23" fmla="*/ 392 h 404"/>
              <a:gd name="T24" fmla="*/ 279 w 400"/>
              <a:gd name="T25" fmla="*/ 397 h 404"/>
              <a:gd name="T26" fmla="*/ 265 w 400"/>
              <a:gd name="T27" fmla="*/ 361 h 404"/>
              <a:gd name="T28" fmla="*/ 265 w 400"/>
              <a:gd name="T29" fmla="*/ 80 h 404"/>
              <a:gd name="T30" fmla="*/ 164 w 400"/>
              <a:gd name="T31" fmla="*/ 39 h 404"/>
              <a:gd name="T32" fmla="*/ 164 w 400"/>
              <a:gd name="T33" fmla="*/ 320 h 404"/>
              <a:gd name="T34" fmla="*/ 265 w 400"/>
              <a:gd name="T35" fmla="*/ 361 h 404"/>
              <a:gd name="T36" fmla="*/ 29 w 400"/>
              <a:gd name="T37" fmla="*/ 361 h 404"/>
              <a:gd name="T38" fmla="*/ 130 w 400"/>
              <a:gd name="T39" fmla="*/ 320 h 404"/>
              <a:gd name="T40" fmla="*/ 130 w 400"/>
              <a:gd name="T41" fmla="*/ 39 h 404"/>
              <a:gd name="T42" fmla="*/ 29 w 400"/>
              <a:gd name="T43" fmla="*/ 80 h 404"/>
              <a:gd name="T44" fmla="*/ 29 w 400"/>
              <a:gd name="T45" fmla="*/ 361 h 404"/>
              <a:gd name="T46" fmla="*/ 294 w 400"/>
              <a:gd name="T47" fmla="*/ 361 h 404"/>
              <a:gd name="T48" fmla="*/ 371 w 400"/>
              <a:gd name="T49" fmla="*/ 330 h 404"/>
              <a:gd name="T50" fmla="*/ 371 w 400"/>
              <a:gd name="T51" fmla="*/ 49 h 404"/>
              <a:gd name="T52" fmla="*/ 294 w 400"/>
              <a:gd name="T53" fmla="*/ 77 h 404"/>
              <a:gd name="T54" fmla="*/ 294 w 400"/>
              <a:gd name="T55" fmla="*/ 361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0" h="404">
                <a:moveTo>
                  <a:pt x="279" y="397"/>
                </a:moveTo>
                <a:lnTo>
                  <a:pt x="265" y="392"/>
                </a:lnTo>
                <a:lnTo>
                  <a:pt x="147" y="344"/>
                </a:lnTo>
                <a:lnTo>
                  <a:pt x="0" y="404"/>
                </a:lnTo>
                <a:lnTo>
                  <a:pt x="0" y="58"/>
                </a:lnTo>
                <a:lnTo>
                  <a:pt x="135" y="5"/>
                </a:lnTo>
                <a:lnTo>
                  <a:pt x="147" y="0"/>
                </a:lnTo>
                <a:lnTo>
                  <a:pt x="159" y="5"/>
                </a:lnTo>
                <a:lnTo>
                  <a:pt x="279" y="53"/>
                </a:lnTo>
                <a:lnTo>
                  <a:pt x="400" y="5"/>
                </a:lnTo>
                <a:lnTo>
                  <a:pt x="400" y="349"/>
                </a:lnTo>
                <a:lnTo>
                  <a:pt x="294" y="392"/>
                </a:lnTo>
                <a:lnTo>
                  <a:pt x="279" y="397"/>
                </a:lnTo>
                <a:close/>
                <a:moveTo>
                  <a:pt x="265" y="361"/>
                </a:moveTo>
                <a:lnTo>
                  <a:pt x="265" y="80"/>
                </a:lnTo>
                <a:lnTo>
                  <a:pt x="164" y="39"/>
                </a:lnTo>
                <a:lnTo>
                  <a:pt x="164" y="320"/>
                </a:lnTo>
                <a:lnTo>
                  <a:pt x="265" y="361"/>
                </a:lnTo>
                <a:close/>
                <a:moveTo>
                  <a:pt x="29" y="361"/>
                </a:moveTo>
                <a:lnTo>
                  <a:pt x="130" y="320"/>
                </a:lnTo>
                <a:lnTo>
                  <a:pt x="130" y="39"/>
                </a:lnTo>
                <a:lnTo>
                  <a:pt x="29" y="80"/>
                </a:lnTo>
                <a:lnTo>
                  <a:pt x="29" y="361"/>
                </a:lnTo>
                <a:close/>
                <a:moveTo>
                  <a:pt x="294" y="361"/>
                </a:moveTo>
                <a:lnTo>
                  <a:pt x="371" y="330"/>
                </a:lnTo>
                <a:lnTo>
                  <a:pt x="371" y="49"/>
                </a:lnTo>
                <a:lnTo>
                  <a:pt x="294" y="77"/>
                </a:lnTo>
                <a:lnTo>
                  <a:pt x="294" y="3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60" name="Group 359"/>
          <p:cNvGrpSpPr/>
          <p:nvPr/>
        </p:nvGrpSpPr>
        <p:grpSpPr>
          <a:xfrm>
            <a:off x="9609115" y="6150602"/>
            <a:ext cx="372714" cy="349495"/>
            <a:chOff x="9404350" y="2011363"/>
            <a:chExt cx="484188" cy="454025"/>
          </a:xfrm>
          <a:solidFill>
            <a:schemeClr val="tx1"/>
          </a:solidFill>
        </p:grpSpPr>
        <p:sp>
          <p:nvSpPr>
            <p:cNvPr id="361" name="Freeform 10"/>
            <p:cNvSpPr>
              <a:spLocks noEditPoints="1"/>
            </p:cNvSpPr>
            <p:nvPr/>
          </p:nvSpPr>
          <p:spPr bwMode="auto">
            <a:xfrm>
              <a:off x="9404350" y="2011363"/>
              <a:ext cx="484188" cy="454025"/>
            </a:xfrm>
            <a:custGeom>
              <a:avLst/>
              <a:gdLst>
                <a:gd name="T0" fmla="*/ 126 w 128"/>
                <a:gd name="T1" fmla="*/ 26 h 120"/>
                <a:gd name="T2" fmla="*/ 102 w 128"/>
                <a:gd name="T3" fmla="*/ 2 h 120"/>
                <a:gd name="T4" fmla="*/ 96 w 128"/>
                <a:gd name="T5" fmla="*/ 0 h 120"/>
                <a:gd name="T6" fmla="*/ 12 w 128"/>
                <a:gd name="T7" fmla="*/ 0 h 120"/>
                <a:gd name="T8" fmla="*/ 0 w 128"/>
                <a:gd name="T9" fmla="*/ 12 h 120"/>
                <a:gd name="T10" fmla="*/ 0 w 128"/>
                <a:gd name="T11" fmla="*/ 108 h 120"/>
                <a:gd name="T12" fmla="*/ 12 w 128"/>
                <a:gd name="T13" fmla="*/ 120 h 120"/>
                <a:gd name="T14" fmla="*/ 116 w 128"/>
                <a:gd name="T15" fmla="*/ 120 h 120"/>
                <a:gd name="T16" fmla="*/ 128 w 128"/>
                <a:gd name="T17" fmla="*/ 108 h 120"/>
                <a:gd name="T18" fmla="*/ 128 w 128"/>
                <a:gd name="T19" fmla="*/ 32 h 120"/>
                <a:gd name="T20" fmla="*/ 126 w 128"/>
                <a:gd name="T21" fmla="*/ 26 h 120"/>
                <a:gd name="T22" fmla="*/ 120 w 128"/>
                <a:gd name="T23" fmla="*/ 108 h 120"/>
                <a:gd name="T24" fmla="*/ 116 w 128"/>
                <a:gd name="T25" fmla="*/ 112 h 120"/>
                <a:gd name="T26" fmla="*/ 12 w 128"/>
                <a:gd name="T27" fmla="*/ 112 h 120"/>
                <a:gd name="T28" fmla="*/ 8 w 128"/>
                <a:gd name="T29" fmla="*/ 108 h 120"/>
                <a:gd name="T30" fmla="*/ 8 w 128"/>
                <a:gd name="T31" fmla="*/ 12 h 120"/>
                <a:gd name="T32" fmla="*/ 12 w 128"/>
                <a:gd name="T33" fmla="*/ 8 h 120"/>
                <a:gd name="T34" fmla="*/ 92 w 128"/>
                <a:gd name="T35" fmla="*/ 8 h 120"/>
                <a:gd name="T36" fmla="*/ 92 w 128"/>
                <a:gd name="T37" fmla="*/ 24 h 120"/>
                <a:gd name="T38" fmla="*/ 92 w 128"/>
                <a:gd name="T39" fmla="*/ 24 h 120"/>
                <a:gd name="T40" fmla="*/ 104 w 128"/>
                <a:gd name="T41" fmla="*/ 36 h 120"/>
                <a:gd name="T42" fmla="*/ 108 w 128"/>
                <a:gd name="T43" fmla="*/ 36 h 120"/>
                <a:gd name="T44" fmla="*/ 120 w 128"/>
                <a:gd name="T45" fmla="*/ 36 h 120"/>
                <a:gd name="T46" fmla="*/ 120 w 128"/>
                <a:gd name="T47" fmla="*/ 108 h 120"/>
                <a:gd name="T48" fmla="*/ 108 w 128"/>
                <a:gd name="T49" fmla="*/ 32 h 120"/>
                <a:gd name="T50" fmla="*/ 104 w 128"/>
                <a:gd name="T51" fmla="*/ 32 h 120"/>
                <a:gd name="T52" fmla="*/ 96 w 128"/>
                <a:gd name="T53" fmla="*/ 24 h 120"/>
                <a:gd name="T54" fmla="*/ 96 w 128"/>
                <a:gd name="T55" fmla="*/ 24 h 120"/>
                <a:gd name="T56" fmla="*/ 96 w 128"/>
                <a:gd name="T57" fmla="*/ 8 h 120"/>
                <a:gd name="T58" fmla="*/ 120 w 128"/>
                <a:gd name="T59" fmla="*/ 32 h 120"/>
                <a:gd name="T60" fmla="*/ 108 w 128"/>
                <a:gd name="T61" fmla="*/ 3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" h="120">
                  <a:moveTo>
                    <a:pt x="126" y="26"/>
                  </a:moveTo>
                  <a:cubicBezTo>
                    <a:pt x="102" y="2"/>
                    <a:pt x="102" y="2"/>
                    <a:pt x="102" y="2"/>
                  </a:cubicBezTo>
                  <a:cubicBezTo>
                    <a:pt x="100" y="1"/>
                    <a:pt x="98" y="0"/>
                    <a:pt x="9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5"/>
                    <a:pt x="5" y="120"/>
                    <a:pt x="12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23" y="120"/>
                    <a:pt x="128" y="115"/>
                    <a:pt x="128" y="108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0"/>
                    <a:pt x="127" y="28"/>
                    <a:pt x="126" y="26"/>
                  </a:cubicBezTo>
                  <a:close/>
                  <a:moveTo>
                    <a:pt x="120" y="108"/>
                  </a:moveTo>
                  <a:cubicBezTo>
                    <a:pt x="120" y="110"/>
                    <a:pt x="118" y="112"/>
                    <a:pt x="116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0" y="112"/>
                    <a:pt x="8" y="110"/>
                    <a:pt x="8" y="10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31"/>
                    <a:pt x="97" y="36"/>
                    <a:pt x="104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20" y="36"/>
                    <a:pt x="120" y="36"/>
                    <a:pt x="120" y="36"/>
                  </a:cubicBezTo>
                  <a:lnTo>
                    <a:pt x="120" y="108"/>
                  </a:lnTo>
                  <a:close/>
                  <a:moveTo>
                    <a:pt x="108" y="32"/>
                  </a:moveTo>
                  <a:cubicBezTo>
                    <a:pt x="104" y="32"/>
                    <a:pt x="104" y="32"/>
                    <a:pt x="104" y="32"/>
                  </a:cubicBezTo>
                  <a:cubicBezTo>
                    <a:pt x="100" y="32"/>
                    <a:pt x="96" y="28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20" y="32"/>
                    <a:pt x="120" y="32"/>
                    <a:pt x="120" y="32"/>
                  </a:cubicBezTo>
                  <a:lnTo>
                    <a:pt x="10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11"/>
            <p:cNvSpPr>
              <a:spLocks/>
            </p:cNvSpPr>
            <p:nvPr/>
          </p:nvSpPr>
          <p:spPr bwMode="auto">
            <a:xfrm>
              <a:off x="9631363" y="2103438"/>
              <a:ext cx="90488" cy="14288"/>
            </a:xfrm>
            <a:custGeom>
              <a:avLst/>
              <a:gdLst>
                <a:gd name="T0" fmla="*/ 2 w 24"/>
                <a:gd name="T1" fmla="*/ 4 h 4"/>
                <a:gd name="T2" fmla="*/ 22 w 24"/>
                <a:gd name="T3" fmla="*/ 4 h 4"/>
                <a:gd name="T4" fmla="*/ 24 w 24"/>
                <a:gd name="T5" fmla="*/ 2 h 4"/>
                <a:gd name="T6" fmla="*/ 22 w 24"/>
                <a:gd name="T7" fmla="*/ 0 h 4"/>
                <a:gd name="T8" fmla="*/ 2 w 24"/>
                <a:gd name="T9" fmla="*/ 0 h 4"/>
                <a:gd name="T10" fmla="*/ 0 w 24"/>
                <a:gd name="T11" fmla="*/ 2 h 4"/>
                <a:gd name="T12" fmla="*/ 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12"/>
            <p:cNvSpPr>
              <a:spLocks/>
            </p:cNvSpPr>
            <p:nvPr/>
          </p:nvSpPr>
          <p:spPr bwMode="auto">
            <a:xfrm>
              <a:off x="9631363" y="2147888"/>
              <a:ext cx="90488" cy="15875"/>
            </a:xfrm>
            <a:custGeom>
              <a:avLst/>
              <a:gdLst>
                <a:gd name="T0" fmla="*/ 2 w 24"/>
                <a:gd name="T1" fmla="*/ 4 h 4"/>
                <a:gd name="T2" fmla="*/ 22 w 24"/>
                <a:gd name="T3" fmla="*/ 4 h 4"/>
                <a:gd name="T4" fmla="*/ 24 w 24"/>
                <a:gd name="T5" fmla="*/ 2 h 4"/>
                <a:gd name="T6" fmla="*/ 22 w 24"/>
                <a:gd name="T7" fmla="*/ 0 h 4"/>
                <a:gd name="T8" fmla="*/ 2 w 24"/>
                <a:gd name="T9" fmla="*/ 0 h 4"/>
                <a:gd name="T10" fmla="*/ 0 w 24"/>
                <a:gd name="T11" fmla="*/ 2 h 4"/>
                <a:gd name="T12" fmla="*/ 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13"/>
            <p:cNvSpPr>
              <a:spLocks/>
            </p:cNvSpPr>
            <p:nvPr/>
          </p:nvSpPr>
          <p:spPr bwMode="auto">
            <a:xfrm>
              <a:off x="9631363" y="2193926"/>
              <a:ext cx="196850" cy="14288"/>
            </a:xfrm>
            <a:custGeom>
              <a:avLst/>
              <a:gdLst>
                <a:gd name="T0" fmla="*/ 0 w 52"/>
                <a:gd name="T1" fmla="*/ 2 h 4"/>
                <a:gd name="T2" fmla="*/ 2 w 52"/>
                <a:gd name="T3" fmla="*/ 4 h 4"/>
                <a:gd name="T4" fmla="*/ 50 w 52"/>
                <a:gd name="T5" fmla="*/ 4 h 4"/>
                <a:gd name="T6" fmla="*/ 52 w 52"/>
                <a:gd name="T7" fmla="*/ 2 h 4"/>
                <a:gd name="T8" fmla="*/ 50 w 52"/>
                <a:gd name="T9" fmla="*/ 0 h 4"/>
                <a:gd name="T10" fmla="*/ 2 w 52"/>
                <a:gd name="T11" fmla="*/ 0 h 4"/>
                <a:gd name="T12" fmla="*/ 0 w 5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2" y="3"/>
                    <a:pt x="52" y="2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14"/>
            <p:cNvSpPr>
              <a:spLocks/>
            </p:cNvSpPr>
            <p:nvPr/>
          </p:nvSpPr>
          <p:spPr bwMode="auto">
            <a:xfrm>
              <a:off x="9464675" y="2284413"/>
              <a:ext cx="363538" cy="14288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15"/>
            <p:cNvSpPr>
              <a:spLocks/>
            </p:cNvSpPr>
            <p:nvPr/>
          </p:nvSpPr>
          <p:spPr bwMode="auto">
            <a:xfrm>
              <a:off x="9464675" y="2328863"/>
              <a:ext cx="363538" cy="15875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16"/>
            <p:cNvSpPr>
              <a:spLocks/>
            </p:cNvSpPr>
            <p:nvPr/>
          </p:nvSpPr>
          <p:spPr bwMode="auto">
            <a:xfrm>
              <a:off x="9464675" y="2374901"/>
              <a:ext cx="363538" cy="14288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17"/>
            <p:cNvSpPr>
              <a:spLocks/>
            </p:cNvSpPr>
            <p:nvPr/>
          </p:nvSpPr>
          <p:spPr bwMode="auto">
            <a:xfrm>
              <a:off x="9464675" y="2238376"/>
              <a:ext cx="363538" cy="15875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18"/>
            <p:cNvSpPr>
              <a:spLocks noEditPoints="1"/>
            </p:cNvSpPr>
            <p:nvPr/>
          </p:nvSpPr>
          <p:spPr bwMode="auto">
            <a:xfrm>
              <a:off x="9464675" y="2087563"/>
              <a:ext cx="136525" cy="120650"/>
            </a:xfrm>
            <a:custGeom>
              <a:avLst/>
              <a:gdLst>
                <a:gd name="T0" fmla="*/ 4 w 36"/>
                <a:gd name="T1" fmla="*/ 32 h 32"/>
                <a:gd name="T2" fmla="*/ 32 w 36"/>
                <a:gd name="T3" fmla="*/ 32 h 32"/>
                <a:gd name="T4" fmla="*/ 36 w 36"/>
                <a:gd name="T5" fmla="*/ 28 h 32"/>
                <a:gd name="T6" fmla="*/ 36 w 36"/>
                <a:gd name="T7" fmla="*/ 4 h 32"/>
                <a:gd name="T8" fmla="*/ 32 w 36"/>
                <a:gd name="T9" fmla="*/ 0 h 32"/>
                <a:gd name="T10" fmla="*/ 4 w 36"/>
                <a:gd name="T11" fmla="*/ 0 h 32"/>
                <a:gd name="T12" fmla="*/ 0 w 36"/>
                <a:gd name="T13" fmla="*/ 4 h 32"/>
                <a:gd name="T14" fmla="*/ 0 w 36"/>
                <a:gd name="T15" fmla="*/ 28 h 32"/>
                <a:gd name="T16" fmla="*/ 4 w 36"/>
                <a:gd name="T17" fmla="*/ 32 h 32"/>
                <a:gd name="T18" fmla="*/ 8 w 36"/>
                <a:gd name="T19" fmla="*/ 8 h 32"/>
                <a:gd name="T20" fmla="*/ 28 w 36"/>
                <a:gd name="T21" fmla="*/ 8 h 32"/>
                <a:gd name="T22" fmla="*/ 28 w 36"/>
                <a:gd name="T23" fmla="*/ 24 h 32"/>
                <a:gd name="T24" fmla="*/ 8 w 36"/>
                <a:gd name="T25" fmla="*/ 24 h 32"/>
                <a:gd name="T26" fmla="*/ 8 w 36"/>
                <a:gd name="T2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2">
                  <a:moveTo>
                    <a:pt x="4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4" y="32"/>
                    <a:pt x="36" y="30"/>
                    <a:pt x="36" y="2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lose/>
                  <a:moveTo>
                    <a:pt x="8" y="8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8" y="24"/>
                    <a:pt x="8" y="24"/>
                    <a:pt x="8" y="24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70" name="Freeform 26"/>
          <p:cNvSpPr>
            <a:spLocks noEditPoints="1"/>
          </p:cNvSpPr>
          <p:nvPr/>
        </p:nvSpPr>
        <p:spPr bwMode="auto">
          <a:xfrm>
            <a:off x="10559781" y="6156923"/>
            <a:ext cx="335420" cy="336853"/>
          </a:xfrm>
          <a:custGeom>
            <a:avLst/>
            <a:gdLst>
              <a:gd name="T0" fmla="*/ 160 w 198"/>
              <a:gd name="T1" fmla="*/ 0 h 198"/>
              <a:gd name="T2" fmla="*/ 38 w 198"/>
              <a:gd name="T3" fmla="*/ 0 h 198"/>
              <a:gd name="T4" fmla="*/ 0 w 198"/>
              <a:gd name="T5" fmla="*/ 38 h 198"/>
              <a:gd name="T6" fmla="*/ 0 w 198"/>
              <a:gd name="T7" fmla="*/ 78 h 198"/>
              <a:gd name="T8" fmla="*/ 0 w 198"/>
              <a:gd name="T9" fmla="*/ 159 h 198"/>
              <a:gd name="T10" fmla="*/ 38 w 198"/>
              <a:gd name="T11" fmla="*/ 198 h 198"/>
              <a:gd name="T12" fmla="*/ 160 w 198"/>
              <a:gd name="T13" fmla="*/ 198 h 198"/>
              <a:gd name="T14" fmla="*/ 198 w 198"/>
              <a:gd name="T15" fmla="*/ 159 h 198"/>
              <a:gd name="T16" fmla="*/ 198 w 198"/>
              <a:gd name="T17" fmla="*/ 78 h 198"/>
              <a:gd name="T18" fmla="*/ 198 w 198"/>
              <a:gd name="T19" fmla="*/ 38 h 198"/>
              <a:gd name="T20" fmla="*/ 160 w 198"/>
              <a:gd name="T21" fmla="*/ 0 h 198"/>
              <a:gd name="T22" fmla="*/ 171 w 198"/>
              <a:gd name="T23" fmla="*/ 22 h 198"/>
              <a:gd name="T24" fmla="*/ 175 w 198"/>
              <a:gd name="T25" fmla="*/ 22 h 198"/>
              <a:gd name="T26" fmla="*/ 175 w 198"/>
              <a:gd name="T27" fmla="*/ 27 h 198"/>
              <a:gd name="T28" fmla="*/ 175 w 198"/>
              <a:gd name="T29" fmla="*/ 56 h 198"/>
              <a:gd name="T30" fmla="*/ 142 w 198"/>
              <a:gd name="T31" fmla="*/ 56 h 198"/>
              <a:gd name="T32" fmla="*/ 142 w 198"/>
              <a:gd name="T33" fmla="*/ 22 h 198"/>
              <a:gd name="T34" fmla="*/ 171 w 198"/>
              <a:gd name="T35" fmla="*/ 22 h 198"/>
              <a:gd name="T36" fmla="*/ 71 w 198"/>
              <a:gd name="T37" fmla="*/ 78 h 198"/>
              <a:gd name="T38" fmla="*/ 99 w 198"/>
              <a:gd name="T39" fmla="*/ 64 h 198"/>
              <a:gd name="T40" fmla="*/ 127 w 198"/>
              <a:gd name="T41" fmla="*/ 78 h 198"/>
              <a:gd name="T42" fmla="*/ 134 w 198"/>
              <a:gd name="T43" fmla="*/ 99 h 198"/>
              <a:gd name="T44" fmla="*/ 99 w 198"/>
              <a:gd name="T45" fmla="*/ 134 h 198"/>
              <a:gd name="T46" fmla="*/ 64 w 198"/>
              <a:gd name="T47" fmla="*/ 99 h 198"/>
              <a:gd name="T48" fmla="*/ 71 w 198"/>
              <a:gd name="T49" fmla="*/ 78 h 198"/>
              <a:gd name="T50" fmla="*/ 179 w 198"/>
              <a:gd name="T51" fmla="*/ 159 h 198"/>
              <a:gd name="T52" fmla="*/ 160 w 198"/>
              <a:gd name="T53" fmla="*/ 178 h 198"/>
              <a:gd name="T54" fmla="*/ 38 w 198"/>
              <a:gd name="T55" fmla="*/ 178 h 198"/>
              <a:gd name="T56" fmla="*/ 19 w 198"/>
              <a:gd name="T57" fmla="*/ 159 h 198"/>
              <a:gd name="T58" fmla="*/ 19 w 198"/>
              <a:gd name="T59" fmla="*/ 78 h 198"/>
              <a:gd name="T60" fmla="*/ 49 w 198"/>
              <a:gd name="T61" fmla="*/ 78 h 198"/>
              <a:gd name="T62" fmla="*/ 45 w 198"/>
              <a:gd name="T63" fmla="*/ 99 h 198"/>
              <a:gd name="T64" fmla="*/ 99 w 198"/>
              <a:gd name="T65" fmla="*/ 153 h 198"/>
              <a:gd name="T66" fmla="*/ 153 w 198"/>
              <a:gd name="T67" fmla="*/ 99 h 198"/>
              <a:gd name="T68" fmla="*/ 149 w 198"/>
              <a:gd name="T69" fmla="*/ 78 h 198"/>
              <a:gd name="T70" fmla="*/ 179 w 198"/>
              <a:gd name="T71" fmla="*/ 78 h 198"/>
              <a:gd name="T72" fmla="*/ 179 w 198"/>
              <a:gd name="T73" fmla="*/ 15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198">
                <a:moveTo>
                  <a:pt x="160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81"/>
                  <a:pt x="17" y="198"/>
                  <a:pt x="38" y="198"/>
                </a:cubicBezTo>
                <a:cubicBezTo>
                  <a:pt x="160" y="198"/>
                  <a:pt x="160" y="198"/>
                  <a:pt x="160" y="198"/>
                </a:cubicBezTo>
                <a:cubicBezTo>
                  <a:pt x="181" y="198"/>
                  <a:pt x="198" y="181"/>
                  <a:pt x="198" y="159"/>
                </a:cubicBezTo>
                <a:cubicBezTo>
                  <a:pt x="198" y="78"/>
                  <a:pt x="198" y="78"/>
                  <a:pt x="198" y="78"/>
                </a:cubicBezTo>
                <a:cubicBezTo>
                  <a:pt x="198" y="38"/>
                  <a:pt x="198" y="38"/>
                  <a:pt x="198" y="38"/>
                </a:cubicBezTo>
                <a:cubicBezTo>
                  <a:pt x="198" y="17"/>
                  <a:pt x="181" y="0"/>
                  <a:pt x="160" y="0"/>
                </a:cubicBezTo>
                <a:close/>
                <a:moveTo>
                  <a:pt x="171" y="22"/>
                </a:moveTo>
                <a:cubicBezTo>
                  <a:pt x="175" y="22"/>
                  <a:pt x="175" y="22"/>
                  <a:pt x="175" y="22"/>
                </a:cubicBezTo>
                <a:cubicBezTo>
                  <a:pt x="175" y="27"/>
                  <a:pt x="175" y="27"/>
                  <a:pt x="175" y="27"/>
                </a:cubicBezTo>
                <a:cubicBezTo>
                  <a:pt x="175" y="56"/>
                  <a:pt x="175" y="56"/>
                  <a:pt x="175" y="56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42" y="22"/>
                  <a:pt x="142" y="22"/>
                  <a:pt x="142" y="22"/>
                </a:cubicBezTo>
                <a:lnTo>
                  <a:pt x="171" y="22"/>
                </a:lnTo>
                <a:close/>
                <a:moveTo>
                  <a:pt x="71" y="78"/>
                </a:moveTo>
                <a:cubicBezTo>
                  <a:pt x="77" y="70"/>
                  <a:pt x="87" y="64"/>
                  <a:pt x="99" y="64"/>
                </a:cubicBezTo>
                <a:cubicBezTo>
                  <a:pt x="111" y="64"/>
                  <a:pt x="121" y="70"/>
                  <a:pt x="127" y="78"/>
                </a:cubicBezTo>
                <a:cubicBezTo>
                  <a:pt x="132" y="84"/>
                  <a:pt x="134" y="91"/>
                  <a:pt x="134" y="99"/>
                </a:cubicBezTo>
                <a:cubicBezTo>
                  <a:pt x="134" y="118"/>
                  <a:pt x="118" y="134"/>
                  <a:pt x="99" y="134"/>
                </a:cubicBezTo>
                <a:cubicBezTo>
                  <a:pt x="80" y="134"/>
                  <a:pt x="64" y="118"/>
                  <a:pt x="64" y="99"/>
                </a:cubicBezTo>
                <a:cubicBezTo>
                  <a:pt x="64" y="91"/>
                  <a:pt x="67" y="84"/>
                  <a:pt x="71" y="78"/>
                </a:cubicBezTo>
                <a:close/>
                <a:moveTo>
                  <a:pt x="179" y="159"/>
                </a:moveTo>
                <a:cubicBezTo>
                  <a:pt x="179" y="170"/>
                  <a:pt x="170" y="178"/>
                  <a:pt x="160" y="178"/>
                </a:cubicBezTo>
                <a:cubicBezTo>
                  <a:pt x="38" y="178"/>
                  <a:pt x="38" y="178"/>
                  <a:pt x="38" y="178"/>
                </a:cubicBezTo>
                <a:cubicBezTo>
                  <a:pt x="28" y="178"/>
                  <a:pt x="19" y="170"/>
                  <a:pt x="19" y="159"/>
                </a:cubicBezTo>
                <a:cubicBezTo>
                  <a:pt x="19" y="78"/>
                  <a:pt x="19" y="78"/>
                  <a:pt x="19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46" y="85"/>
                  <a:pt x="45" y="91"/>
                  <a:pt x="45" y="99"/>
                </a:cubicBezTo>
                <a:cubicBezTo>
                  <a:pt x="45" y="129"/>
                  <a:pt x="69" y="153"/>
                  <a:pt x="99" y="153"/>
                </a:cubicBezTo>
                <a:cubicBezTo>
                  <a:pt x="129" y="153"/>
                  <a:pt x="153" y="129"/>
                  <a:pt x="153" y="99"/>
                </a:cubicBezTo>
                <a:cubicBezTo>
                  <a:pt x="153" y="91"/>
                  <a:pt x="152" y="85"/>
                  <a:pt x="149" y="78"/>
                </a:cubicBezTo>
                <a:cubicBezTo>
                  <a:pt x="179" y="78"/>
                  <a:pt x="179" y="78"/>
                  <a:pt x="179" y="78"/>
                </a:cubicBezTo>
                <a:lnTo>
                  <a:pt x="179" y="1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1" name="Freeform 34"/>
          <p:cNvSpPr>
            <a:spLocks/>
          </p:cNvSpPr>
          <p:nvPr/>
        </p:nvSpPr>
        <p:spPr bwMode="auto">
          <a:xfrm>
            <a:off x="11443419" y="6118299"/>
            <a:ext cx="322793" cy="414101"/>
          </a:xfrm>
          <a:custGeom>
            <a:avLst/>
            <a:gdLst>
              <a:gd name="T0" fmla="*/ 56 w 106"/>
              <a:gd name="T1" fmla="*/ 0 h 136"/>
              <a:gd name="T2" fmla="*/ 0 w 106"/>
              <a:gd name="T3" fmla="*/ 49 h 136"/>
              <a:gd name="T4" fmla="*/ 16 w 106"/>
              <a:gd name="T5" fmla="*/ 79 h 136"/>
              <a:gd name="T6" fmla="*/ 20 w 106"/>
              <a:gd name="T7" fmla="*/ 77 h 136"/>
              <a:gd name="T8" fmla="*/ 22 w 106"/>
              <a:gd name="T9" fmla="*/ 70 h 136"/>
              <a:gd name="T10" fmla="*/ 21 w 106"/>
              <a:gd name="T11" fmla="*/ 66 h 136"/>
              <a:gd name="T12" fmla="*/ 16 w 106"/>
              <a:gd name="T13" fmla="*/ 51 h 136"/>
              <a:gd name="T14" fmla="*/ 54 w 106"/>
              <a:gd name="T15" fmla="*/ 13 h 136"/>
              <a:gd name="T16" fmla="*/ 87 w 106"/>
              <a:gd name="T17" fmla="*/ 43 h 136"/>
              <a:gd name="T18" fmla="*/ 62 w 106"/>
              <a:gd name="T19" fmla="*/ 85 h 136"/>
              <a:gd name="T20" fmla="*/ 50 w 106"/>
              <a:gd name="T21" fmla="*/ 70 h 136"/>
              <a:gd name="T22" fmla="*/ 57 w 106"/>
              <a:gd name="T23" fmla="*/ 42 h 136"/>
              <a:gd name="T24" fmla="*/ 46 w 106"/>
              <a:gd name="T25" fmla="*/ 30 h 136"/>
              <a:gd name="T26" fmla="*/ 31 w 106"/>
              <a:gd name="T27" fmla="*/ 50 h 136"/>
              <a:gd name="T28" fmla="*/ 33 w 106"/>
              <a:gd name="T29" fmla="*/ 63 h 136"/>
              <a:gd name="T30" fmla="*/ 23 w 106"/>
              <a:gd name="T31" fmla="*/ 105 h 136"/>
              <a:gd name="T32" fmla="*/ 23 w 106"/>
              <a:gd name="T33" fmla="*/ 135 h 136"/>
              <a:gd name="T34" fmla="*/ 25 w 106"/>
              <a:gd name="T35" fmla="*/ 136 h 136"/>
              <a:gd name="T36" fmla="*/ 39 w 106"/>
              <a:gd name="T37" fmla="*/ 110 h 136"/>
              <a:gd name="T38" fmla="*/ 45 w 106"/>
              <a:gd name="T39" fmla="*/ 89 h 136"/>
              <a:gd name="T40" fmla="*/ 64 w 106"/>
              <a:gd name="T41" fmla="*/ 98 h 136"/>
              <a:gd name="T42" fmla="*/ 106 w 106"/>
              <a:gd name="T43" fmla="*/ 45 h 136"/>
              <a:gd name="T44" fmla="*/ 56 w 106"/>
              <a:gd name="T4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6" h="136">
                <a:moveTo>
                  <a:pt x="56" y="0"/>
                </a:moveTo>
                <a:cubicBezTo>
                  <a:pt x="19" y="0"/>
                  <a:pt x="0" y="26"/>
                  <a:pt x="0" y="49"/>
                </a:cubicBezTo>
                <a:cubicBezTo>
                  <a:pt x="0" y="62"/>
                  <a:pt x="5" y="74"/>
                  <a:pt x="16" y="79"/>
                </a:cubicBezTo>
                <a:cubicBezTo>
                  <a:pt x="18" y="79"/>
                  <a:pt x="20" y="79"/>
                  <a:pt x="20" y="77"/>
                </a:cubicBezTo>
                <a:cubicBezTo>
                  <a:pt x="21" y="75"/>
                  <a:pt x="22" y="72"/>
                  <a:pt x="22" y="70"/>
                </a:cubicBezTo>
                <a:cubicBezTo>
                  <a:pt x="22" y="68"/>
                  <a:pt x="22" y="68"/>
                  <a:pt x="21" y="66"/>
                </a:cubicBezTo>
                <a:cubicBezTo>
                  <a:pt x="18" y="62"/>
                  <a:pt x="16" y="57"/>
                  <a:pt x="16" y="51"/>
                </a:cubicBezTo>
                <a:cubicBezTo>
                  <a:pt x="16" y="31"/>
                  <a:pt x="30" y="13"/>
                  <a:pt x="54" y="13"/>
                </a:cubicBezTo>
                <a:cubicBezTo>
                  <a:pt x="75" y="13"/>
                  <a:pt x="87" y="26"/>
                  <a:pt x="87" y="43"/>
                </a:cubicBezTo>
                <a:cubicBezTo>
                  <a:pt x="87" y="66"/>
                  <a:pt x="77" y="85"/>
                  <a:pt x="62" y="85"/>
                </a:cubicBezTo>
                <a:cubicBezTo>
                  <a:pt x="54" y="85"/>
                  <a:pt x="48" y="78"/>
                  <a:pt x="50" y="70"/>
                </a:cubicBezTo>
                <a:cubicBezTo>
                  <a:pt x="52" y="60"/>
                  <a:pt x="57" y="49"/>
                  <a:pt x="57" y="42"/>
                </a:cubicBezTo>
                <a:cubicBezTo>
                  <a:pt x="57" y="35"/>
                  <a:pt x="53" y="30"/>
                  <a:pt x="46" y="30"/>
                </a:cubicBezTo>
                <a:cubicBezTo>
                  <a:pt x="38" y="30"/>
                  <a:pt x="31" y="39"/>
                  <a:pt x="31" y="50"/>
                </a:cubicBezTo>
                <a:cubicBezTo>
                  <a:pt x="31" y="58"/>
                  <a:pt x="33" y="63"/>
                  <a:pt x="33" y="63"/>
                </a:cubicBezTo>
                <a:cubicBezTo>
                  <a:pt x="33" y="63"/>
                  <a:pt x="25" y="99"/>
                  <a:pt x="23" y="105"/>
                </a:cubicBezTo>
                <a:cubicBezTo>
                  <a:pt x="20" y="118"/>
                  <a:pt x="23" y="134"/>
                  <a:pt x="23" y="135"/>
                </a:cubicBezTo>
                <a:cubicBezTo>
                  <a:pt x="23" y="136"/>
                  <a:pt x="24" y="136"/>
                  <a:pt x="25" y="136"/>
                </a:cubicBezTo>
                <a:cubicBezTo>
                  <a:pt x="26" y="135"/>
                  <a:pt x="36" y="122"/>
                  <a:pt x="39" y="110"/>
                </a:cubicBezTo>
                <a:cubicBezTo>
                  <a:pt x="40" y="107"/>
                  <a:pt x="45" y="89"/>
                  <a:pt x="45" y="89"/>
                </a:cubicBezTo>
                <a:cubicBezTo>
                  <a:pt x="47" y="94"/>
                  <a:pt x="55" y="98"/>
                  <a:pt x="64" y="98"/>
                </a:cubicBezTo>
                <a:cubicBezTo>
                  <a:pt x="89" y="98"/>
                  <a:pt x="106" y="75"/>
                  <a:pt x="106" y="45"/>
                </a:cubicBezTo>
                <a:cubicBezTo>
                  <a:pt x="106" y="21"/>
                  <a:pt x="86" y="0"/>
                  <a:pt x="5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717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Freeform 5"/>
          <p:cNvSpPr>
            <a:spLocks noEditPoints="1"/>
          </p:cNvSpPr>
          <p:nvPr/>
        </p:nvSpPr>
        <p:spPr bwMode="auto">
          <a:xfrm>
            <a:off x="7758779" y="5954355"/>
            <a:ext cx="386822" cy="386822"/>
          </a:xfrm>
          <a:custGeom>
            <a:avLst/>
            <a:gdLst>
              <a:gd name="T0" fmla="*/ 0 w 124"/>
              <a:gd name="T1" fmla="*/ 62 h 124"/>
              <a:gd name="T2" fmla="*/ 124 w 124"/>
              <a:gd name="T3" fmla="*/ 62 h 124"/>
              <a:gd name="T4" fmla="*/ 116 w 124"/>
              <a:gd name="T5" fmla="*/ 60 h 124"/>
              <a:gd name="T6" fmla="*/ 87 w 124"/>
              <a:gd name="T7" fmla="*/ 35 h 124"/>
              <a:gd name="T8" fmla="*/ 116 w 124"/>
              <a:gd name="T9" fmla="*/ 60 h 124"/>
              <a:gd name="T10" fmla="*/ 43 w 124"/>
              <a:gd name="T11" fmla="*/ 95 h 124"/>
              <a:gd name="T12" fmla="*/ 60 w 124"/>
              <a:gd name="T13" fmla="*/ 116 h 124"/>
              <a:gd name="T14" fmla="*/ 64 w 124"/>
              <a:gd name="T15" fmla="*/ 8 h 124"/>
              <a:gd name="T16" fmla="*/ 64 w 124"/>
              <a:gd name="T17" fmla="*/ 36 h 124"/>
              <a:gd name="T18" fmla="*/ 64 w 124"/>
              <a:gd name="T19" fmla="*/ 8 h 124"/>
              <a:gd name="T20" fmla="*/ 100 w 124"/>
              <a:gd name="T21" fmla="*/ 23 h 124"/>
              <a:gd name="T22" fmla="*/ 71 w 124"/>
              <a:gd name="T23" fmla="*/ 9 h 124"/>
              <a:gd name="T24" fmla="*/ 60 w 124"/>
              <a:gd name="T25" fmla="*/ 36 h 124"/>
              <a:gd name="T26" fmla="*/ 60 w 124"/>
              <a:gd name="T27" fmla="*/ 8 h 124"/>
              <a:gd name="T28" fmla="*/ 38 w 124"/>
              <a:gd name="T29" fmla="*/ 31 h 124"/>
              <a:gd name="T30" fmla="*/ 53 w 124"/>
              <a:gd name="T31" fmla="*/ 9 h 124"/>
              <a:gd name="T32" fmla="*/ 40 w 124"/>
              <a:gd name="T33" fmla="*/ 36 h 124"/>
              <a:gd name="T34" fmla="*/ 60 w 124"/>
              <a:gd name="T35" fmla="*/ 60 h 124"/>
              <a:gd name="T36" fmla="*/ 40 w 124"/>
              <a:gd name="T37" fmla="*/ 36 h 124"/>
              <a:gd name="T38" fmla="*/ 60 w 124"/>
              <a:gd name="T39" fmla="*/ 88 h 124"/>
              <a:gd name="T40" fmla="*/ 36 w 124"/>
              <a:gd name="T41" fmla="*/ 64 h 124"/>
              <a:gd name="T42" fmla="*/ 53 w 124"/>
              <a:gd name="T43" fmla="*/ 115 h 124"/>
              <a:gd name="T44" fmla="*/ 40 w 124"/>
              <a:gd name="T45" fmla="*/ 96 h 124"/>
              <a:gd name="T46" fmla="*/ 64 w 124"/>
              <a:gd name="T47" fmla="*/ 116 h 124"/>
              <a:gd name="T48" fmla="*/ 81 w 124"/>
              <a:gd name="T49" fmla="*/ 95 h 124"/>
              <a:gd name="T50" fmla="*/ 64 w 124"/>
              <a:gd name="T51" fmla="*/ 116 h 124"/>
              <a:gd name="T52" fmla="*/ 97 w 124"/>
              <a:gd name="T53" fmla="*/ 103 h 124"/>
              <a:gd name="T54" fmla="*/ 84 w 124"/>
              <a:gd name="T55" fmla="*/ 96 h 124"/>
              <a:gd name="T56" fmla="*/ 64 w 124"/>
              <a:gd name="T57" fmla="*/ 88 h 124"/>
              <a:gd name="T58" fmla="*/ 88 w 124"/>
              <a:gd name="T59" fmla="*/ 64 h 124"/>
              <a:gd name="T60" fmla="*/ 64 w 124"/>
              <a:gd name="T61" fmla="*/ 60 h 124"/>
              <a:gd name="T62" fmla="*/ 84 w 124"/>
              <a:gd name="T63" fmla="*/ 36 h 124"/>
              <a:gd name="T64" fmla="*/ 64 w 124"/>
              <a:gd name="T65" fmla="*/ 60 h 124"/>
              <a:gd name="T66" fmla="*/ 37 w 124"/>
              <a:gd name="T67" fmla="*/ 35 h 124"/>
              <a:gd name="T68" fmla="*/ 8 w 124"/>
              <a:gd name="T69" fmla="*/ 60 h 124"/>
              <a:gd name="T70" fmla="*/ 8 w 124"/>
              <a:gd name="T71" fmla="*/ 64 h 124"/>
              <a:gd name="T72" fmla="*/ 38 w 124"/>
              <a:gd name="T73" fmla="*/ 93 h 124"/>
              <a:gd name="T74" fmla="*/ 8 w 124"/>
              <a:gd name="T75" fmla="*/ 64 h 124"/>
              <a:gd name="T76" fmla="*/ 86 w 124"/>
              <a:gd name="T77" fmla="*/ 93 h 124"/>
              <a:gd name="T78" fmla="*/ 116 w 124"/>
              <a:gd name="T79" fmla="*/ 6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" h="124">
                <a:moveTo>
                  <a:pt x="62" y="0"/>
                </a:moveTo>
                <a:cubicBezTo>
                  <a:pt x="28" y="0"/>
                  <a:pt x="0" y="28"/>
                  <a:pt x="0" y="62"/>
                </a:cubicBezTo>
                <a:cubicBezTo>
                  <a:pt x="0" y="96"/>
                  <a:pt x="28" y="124"/>
                  <a:pt x="62" y="124"/>
                </a:cubicBezTo>
                <a:cubicBezTo>
                  <a:pt x="96" y="124"/>
                  <a:pt x="124" y="96"/>
                  <a:pt x="124" y="62"/>
                </a:cubicBezTo>
                <a:cubicBezTo>
                  <a:pt x="124" y="28"/>
                  <a:pt x="96" y="0"/>
                  <a:pt x="62" y="0"/>
                </a:cubicBezTo>
                <a:close/>
                <a:moveTo>
                  <a:pt x="116" y="60"/>
                </a:moveTo>
                <a:cubicBezTo>
                  <a:pt x="92" y="60"/>
                  <a:pt x="92" y="60"/>
                  <a:pt x="92" y="60"/>
                </a:cubicBezTo>
                <a:cubicBezTo>
                  <a:pt x="92" y="51"/>
                  <a:pt x="90" y="43"/>
                  <a:pt x="87" y="35"/>
                </a:cubicBezTo>
                <a:cubicBezTo>
                  <a:pt x="93" y="33"/>
                  <a:pt x="98" y="30"/>
                  <a:pt x="102" y="26"/>
                </a:cubicBezTo>
                <a:cubicBezTo>
                  <a:pt x="110" y="35"/>
                  <a:pt x="115" y="47"/>
                  <a:pt x="116" y="60"/>
                </a:cubicBezTo>
                <a:close/>
                <a:moveTo>
                  <a:pt x="60" y="116"/>
                </a:moveTo>
                <a:cubicBezTo>
                  <a:pt x="53" y="110"/>
                  <a:pt x="48" y="103"/>
                  <a:pt x="43" y="95"/>
                </a:cubicBezTo>
                <a:cubicBezTo>
                  <a:pt x="49" y="93"/>
                  <a:pt x="54" y="92"/>
                  <a:pt x="60" y="92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4" y="8"/>
                </a:moveTo>
                <a:cubicBezTo>
                  <a:pt x="72" y="14"/>
                  <a:pt x="78" y="23"/>
                  <a:pt x="82" y="33"/>
                </a:cubicBezTo>
                <a:cubicBezTo>
                  <a:pt x="76" y="35"/>
                  <a:pt x="70" y="36"/>
                  <a:pt x="64" y="36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8"/>
                  <a:pt x="64" y="8"/>
                </a:cubicBezTo>
                <a:close/>
                <a:moveTo>
                  <a:pt x="71" y="9"/>
                </a:moveTo>
                <a:cubicBezTo>
                  <a:pt x="82" y="11"/>
                  <a:pt x="92" y="16"/>
                  <a:pt x="100" y="23"/>
                </a:cubicBezTo>
                <a:cubicBezTo>
                  <a:pt x="95" y="26"/>
                  <a:pt x="91" y="29"/>
                  <a:pt x="86" y="31"/>
                </a:cubicBezTo>
                <a:cubicBezTo>
                  <a:pt x="82" y="23"/>
                  <a:pt x="77" y="15"/>
                  <a:pt x="71" y="9"/>
                </a:cubicBezTo>
                <a:close/>
                <a:moveTo>
                  <a:pt x="60" y="8"/>
                </a:moveTo>
                <a:cubicBezTo>
                  <a:pt x="60" y="36"/>
                  <a:pt x="60" y="36"/>
                  <a:pt x="60" y="36"/>
                </a:cubicBezTo>
                <a:cubicBezTo>
                  <a:pt x="54" y="36"/>
                  <a:pt x="48" y="35"/>
                  <a:pt x="42" y="33"/>
                </a:cubicBezTo>
                <a:cubicBezTo>
                  <a:pt x="46" y="23"/>
                  <a:pt x="52" y="14"/>
                  <a:pt x="60" y="8"/>
                </a:cubicBezTo>
                <a:cubicBezTo>
                  <a:pt x="60" y="8"/>
                  <a:pt x="60" y="8"/>
                  <a:pt x="60" y="8"/>
                </a:cubicBezTo>
                <a:close/>
                <a:moveTo>
                  <a:pt x="38" y="31"/>
                </a:moveTo>
                <a:cubicBezTo>
                  <a:pt x="33" y="29"/>
                  <a:pt x="29" y="26"/>
                  <a:pt x="24" y="23"/>
                </a:cubicBezTo>
                <a:cubicBezTo>
                  <a:pt x="32" y="16"/>
                  <a:pt x="42" y="11"/>
                  <a:pt x="53" y="9"/>
                </a:cubicBezTo>
                <a:cubicBezTo>
                  <a:pt x="47" y="15"/>
                  <a:pt x="42" y="23"/>
                  <a:pt x="38" y="31"/>
                </a:cubicBezTo>
                <a:close/>
                <a:moveTo>
                  <a:pt x="40" y="36"/>
                </a:moveTo>
                <a:cubicBezTo>
                  <a:pt x="47" y="38"/>
                  <a:pt x="53" y="40"/>
                  <a:pt x="60" y="40"/>
                </a:cubicBezTo>
                <a:cubicBezTo>
                  <a:pt x="60" y="60"/>
                  <a:pt x="60" y="60"/>
                  <a:pt x="6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2"/>
                  <a:pt x="38" y="44"/>
                  <a:pt x="40" y="36"/>
                </a:cubicBezTo>
                <a:close/>
                <a:moveTo>
                  <a:pt x="60" y="64"/>
                </a:moveTo>
                <a:cubicBezTo>
                  <a:pt x="60" y="88"/>
                  <a:pt x="60" y="88"/>
                  <a:pt x="60" y="88"/>
                </a:cubicBezTo>
                <a:cubicBezTo>
                  <a:pt x="54" y="88"/>
                  <a:pt x="48" y="89"/>
                  <a:pt x="42" y="91"/>
                </a:cubicBezTo>
                <a:cubicBezTo>
                  <a:pt x="38" y="83"/>
                  <a:pt x="36" y="74"/>
                  <a:pt x="36" y="64"/>
                </a:cubicBezTo>
                <a:lnTo>
                  <a:pt x="60" y="64"/>
                </a:lnTo>
                <a:close/>
                <a:moveTo>
                  <a:pt x="53" y="115"/>
                </a:moveTo>
                <a:cubicBezTo>
                  <a:pt x="43" y="114"/>
                  <a:pt x="34" y="109"/>
                  <a:pt x="27" y="103"/>
                </a:cubicBezTo>
                <a:cubicBezTo>
                  <a:pt x="31" y="100"/>
                  <a:pt x="35" y="98"/>
                  <a:pt x="40" y="96"/>
                </a:cubicBezTo>
                <a:cubicBezTo>
                  <a:pt x="43" y="103"/>
                  <a:pt x="48" y="110"/>
                  <a:pt x="53" y="115"/>
                </a:cubicBezTo>
                <a:close/>
                <a:moveTo>
                  <a:pt x="64" y="116"/>
                </a:moveTo>
                <a:cubicBezTo>
                  <a:pt x="64" y="92"/>
                  <a:pt x="64" y="92"/>
                  <a:pt x="64" y="92"/>
                </a:cubicBezTo>
                <a:cubicBezTo>
                  <a:pt x="70" y="92"/>
                  <a:pt x="75" y="93"/>
                  <a:pt x="81" y="95"/>
                </a:cubicBezTo>
                <a:cubicBezTo>
                  <a:pt x="76" y="103"/>
                  <a:pt x="71" y="110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lose/>
                <a:moveTo>
                  <a:pt x="84" y="96"/>
                </a:moveTo>
                <a:cubicBezTo>
                  <a:pt x="89" y="98"/>
                  <a:pt x="93" y="100"/>
                  <a:pt x="97" y="103"/>
                </a:cubicBezTo>
                <a:cubicBezTo>
                  <a:pt x="90" y="109"/>
                  <a:pt x="81" y="114"/>
                  <a:pt x="71" y="115"/>
                </a:cubicBezTo>
                <a:cubicBezTo>
                  <a:pt x="76" y="110"/>
                  <a:pt x="81" y="103"/>
                  <a:pt x="84" y="96"/>
                </a:cubicBezTo>
                <a:close/>
                <a:moveTo>
                  <a:pt x="82" y="91"/>
                </a:moveTo>
                <a:cubicBezTo>
                  <a:pt x="76" y="89"/>
                  <a:pt x="70" y="88"/>
                  <a:pt x="64" y="88"/>
                </a:cubicBezTo>
                <a:cubicBezTo>
                  <a:pt x="64" y="64"/>
                  <a:pt x="64" y="64"/>
                  <a:pt x="64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74"/>
                  <a:pt x="86" y="83"/>
                  <a:pt x="82" y="91"/>
                </a:cubicBezTo>
                <a:close/>
                <a:moveTo>
                  <a:pt x="64" y="60"/>
                </a:moveTo>
                <a:cubicBezTo>
                  <a:pt x="64" y="40"/>
                  <a:pt x="64" y="40"/>
                  <a:pt x="64" y="40"/>
                </a:cubicBezTo>
                <a:cubicBezTo>
                  <a:pt x="71" y="40"/>
                  <a:pt x="77" y="38"/>
                  <a:pt x="84" y="36"/>
                </a:cubicBezTo>
                <a:cubicBezTo>
                  <a:pt x="86" y="44"/>
                  <a:pt x="88" y="52"/>
                  <a:pt x="88" y="60"/>
                </a:cubicBezTo>
                <a:lnTo>
                  <a:pt x="64" y="60"/>
                </a:lnTo>
                <a:close/>
                <a:moveTo>
                  <a:pt x="22" y="26"/>
                </a:moveTo>
                <a:cubicBezTo>
                  <a:pt x="26" y="30"/>
                  <a:pt x="31" y="33"/>
                  <a:pt x="37" y="35"/>
                </a:cubicBezTo>
                <a:cubicBezTo>
                  <a:pt x="34" y="43"/>
                  <a:pt x="32" y="51"/>
                  <a:pt x="32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9" y="47"/>
                  <a:pt x="14" y="35"/>
                  <a:pt x="22" y="26"/>
                </a:cubicBezTo>
                <a:close/>
                <a:moveTo>
                  <a:pt x="8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32" y="74"/>
                  <a:pt x="34" y="84"/>
                  <a:pt x="38" y="93"/>
                </a:cubicBezTo>
                <a:cubicBezTo>
                  <a:pt x="33" y="95"/>
                  <a:pt x="28" y="97"/>
                  <a:pt x="24" y="100"/>
                </a:cubicBezTo>
                <a:cubicBezTo>
                  <a:pt x="15" y="91"/>
                  <a:pt x="9" y="78"/>
                  <a:pt x="8" y="64"/>
                </a:cubicBezTo>
                <a:close/>
                <a:moveTo>
                  <a:pt x="100" y="100"/>
                </a:moveTo>
                <a:cubicBezTo>
                  <a:pt x="96" y="97"/>
                  <a:pt x="91" y="95"/>
                  <a:pt x="86" y="93"/>
                </a:cubicBezTo>
                <a:cubicBezTo>
                  <a:pt x="90" y="84"/>
                  <a:pt x="92" y="74"/>
                  <a:pt x="92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5" y="78"/>
                  <a:pt x="109" y="91"/>
                  <a:pt x="100" y="100"/>
                </a:cubicBezTo>
                <a:close/>
              </a:path>
            </a:pathLst>
          </a:custGeom>
          <a:solidFill>
            <a:srgbClr val="3B37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2" name="Freeform 6"/>
          <p:cNvSpPr>
            <a:spLocks noEditPoints="1"/>
          </p:cNvSpPr>
          <p:nvPr/>
        </p:nvSpPr>
        <p:spPr bwMode="auto">
          <a:xfrm>
            <a:off x="7221453" y="6078455"/>
            <a:ext cx="75252" cy="100336"/>
          </a:xfrm>
          <a:custGeom>
            <a:avLst/>
            <a:gdLst>
              <a:gd name="T0" fmla="*/ 11 w 24"/>
              <a:gd name="T1" fmla="*/ 2 h 32"/>
              <a:gd name="T2" fmla="*/ 8 w 24"/>
              <a:gd name="T3" fmla="*/ 0 h 32"/>
              <a:gd name="T4" fmla="*/ 4 w 24"/>
              <a:gd name="T5" fmla="*/ 0 h 32"/>
              <a:gd name="T6" fmla="*/ 0 w 24"/>
              <a:gd name="T7" fmla="*/ 4 h 32"/>
              <a:gd name="T8" fmla="*/ 0 w 24"/>
              <a:gd name="T9" fmla="*/ 28 h 32"/>
              <a:gd name="T10" fmla="*/ 4 w 24"/>
              <a:gd name="T11" fmla="*/ 32 h 32"/>
              <a:gd name="T12" fmla="*/ 20 w 24"/>
              <a:gd name="T13" fmla="*/ 32 h 32"/>
              <a:gd name="T14" fmla="*/ 24 w 24"/>
              <a:gd name="T15" fmla="*/ 28 h 32"/>
              <a:gd name="T16" fmla="*/ 24 w 24"/>
              <a:gd name="T17" fmla="*/ 22 h 32"/>
              <a:gd name="T18" fmla="*/ 23 w 24"/>
              <a:gd name="T19" fmla="*/ 20 h 32"/>
              <a:gd name="T20" fmla="*/ 11 w 24"/>
              <a:gd name="T21" fmla="*/ 2 h 32"/>
              <a:gd name="T22" fmla="*/ 20 w 24"/>
              <a:gd name="T23" fmla="*/ 28 h 32"/>
              <a:gd name="T24" fmla="*/ 4 w 24"/>
              <a:gd name="T25" fmla="*/ 28 h 32"/>
              <a:gd name="T26" fmla="*/ 4 w 24"/>
              <a:gd name="T27" fmla="*/ 4 h 32"/>
              <a:gd name="T28" fmla="*/ 8 w 24"/>
              <a:gd name="T29" fmla="*/ 4 h 32"/>
              <a:gd name="T30" fmla="*/ 20 w 24"/>
              <a:gd name="T31" fmla="*/ 22 h 32"/>
              <a:gd name="T32" fmla="*/ 20 w 24"/>
              <a:gd name="T33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32">
                <a:moveTo>
                  <a:pt x="11" y="2"/>
                </a:moveTo>
                <a:cubicBezTo>
                  <a:pt x="11" y="1"/>
                  <a:pt x="9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2" y="32"/>
                  <a:pt x="4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2" y="32"/>
                  <a:pt x="24" y="30"/>
                  <a:pt x="24" y="28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1"/>
                  <a:pt x="24" y="20"/>
                  <a:pt x="23" y="20"/>
                </a:cubicBezTo>
                <a:lnTo>
                  <a:pt x="11" y="2"/>
                </a:lnTo>
                <a:close/>
                <a:moveTo>
                  <a:pt x="20" y="28"/>
                </a:moveTo>
                <a:cubicBezTo>
                  <a:pt x="4" y="28"/>
                  <a:pt x="4" y="28"/>
                  <a:pt x="4" y="28"/>
                </a:cubicBezTo>
                <a:cubicBezTo>
                  <a:pt x="4" y="4"/>
                  <a:pt x="4" y="4"/>
                  <a:pt x="4" y="4"/>
                </a:cubicBezTo>
                <a:cubicBezTo>
                  <a:pt x="8" y="4"/>
                  <a:pt x="8" y="4"/>
                  <a:pt x="8" y="4"/>
                </a:cubicBezTo>
                <a:cubicBezTo>
                  <a:pt x="20" y="22"/>
                  <a:pt x="20" y="22"/>
                  <a:pt x="20" y="22"/>
                </a:cubicBezTo>
                <a:lnTo>
                  <a:pt x="20" y="28"/>
                </a:lnTo>
                <a:close/>
              </a:path>
            </a:pathLst>
          </a:custGeom>
          <a:solidFill>
            <a:srgbClr val="3B37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3" name="Freeform 7"/>
          <p:cNvSpPr>
            <a:spLocks noEditPoints="1"/>
          </p:cNvSpPr>
          <p:nvPr/>
        </p:nvSpPr>
        <p:spPr bwMode="auto">
          <a:xfrm>
            <a:off x="6946849" y="5979440"/>
            <a:ext cx="400024" cy="324772"/>
          </a:xfrm>
          <a:custGeom>
            <a:avLst/>
            <a:gdLst>
              <a:gd name="T0" fmla="*/ 126 w 128"/>
              <a:gd name="T1" fmla="*/ 49 h 104"/>
              <a:gd name="T2" fmla="*/ 110 w 128"/>
              <a:gd name="T3" fmla="*/ 25 h 104"/>
              <a:gd name="T4" fmla="*/ 100 w 128"/>
              <a:gd name="T5" fmla="*/ 20 h 104"/>
              <a:gd name="T6" fmla="*/ 84 w 128"/>
              <a:gd name="T7" fmla="*/ 20 h 104"/>
              <a:gd name="T8" fmla="*/ 84 w 128"/>
              <a:gd name="T9" fmla="*/ 12 h 104"/>
              <a:gd name="T10" fmla="*/ 72 w 128"/>
              <a:gd name="T11" fmla="*/ 0 h 104"/>
              <a:gd name="T12" fmla="*/ 12 w 128"/>
              <a:gd name="T13" fmla="*/ 0 h 104"/>
              <a:gd name="T14" fmla="*/ 0 w 128"/>
              <a:gd name="T15" fmla="*/ 12 h 104"/>
              <a:gd name="T16" fmla="*/ 0 w 128"/>
              <a:gd name="T17" fmla="*/ 56 h 104"/>
              <a:gd name="T18" fmla="*/ 12 w 128"/>
              <a:gd name="T19" fmla="*/ 68 h 104"/>
              <a:gd name="T20" fmla="*/ 12 w 128"/>
              <a:gd name="T21" fmla="*/ 68 h 104"/>
              <a:gd name="T22" fmla="*/ 12 w 128"/>
              <a:gd name="T23" fmla="*/ 80 h 104"/>
              <a:gd name="T24" fmla="*/ 24 w 128"/>
              <a:gd name="T25" fmla="*/ 92 h 104"/>
              <a:gd name="T26" fmla="*/ 29 w 128"/>
              <a:gd name="T27" fmla="*/ 92 h 104"/>
              <a:gd name="T28" fmla="*/ 44 w 128"/>
              <a:gd name="T29" fmla="*/ 104 h 104"/>
              <a:gd name="T30" fmla="*/ 59 w 128"/>
              <a:gd name="T31" fmla="*/ 92 h 104"/>
              <a:gd name="T32" fmla="*/ 81 w 128"/>
              <a:gd name="T33" fmla="*/ 92 h 104"/>
              <a:gd name="T34" fmla="*/ 96 w 128"/>
              <a:gd name="T35" fmla="*/ 104 h 104"/>
              <a:gd name="T36" fmla="*/ 111 w 128"/>
              <a:gd name="T37" fmla="*/ 92 h 104"/>
              <a:gd name="T38" fmla="*/ 116 w 128"/>
              <a:gd name="T39" fmla="*/ 92 h 104"/>
              <a:gd name="T40" fmla="*/ 128 w 128"/>
              <a:gd name="T41" fmla="*/ 80 h 104"/>
              <a:gd name="T42" fmla="*/ 128 w 128"/>
              <a:gd name="T43" fmla="*/ 56 h 104"/>
              <a:gd name="T44" fmla="*/ 126 w 128"/>
              <a:gd name="T45" fmla="*/ 49 h 104"/>
              <a:gd name="T46" fmla="*/ 12 w 128"/>
              <a:gd name="T47" fmla="*/ 60 h 104"/>
              <a:gd name="T48" fmla="*/ 8 w 128"/>
              <a:gd name="T49" fmla="*/ 56 h 104"/>
              <a:gd name="T50" fmla="*/ 8 w 128"/>
              <a:gd name="T51" fmla="*/ 12 h 104"/>
              <a:gd name="T52" fmla="*/ 12 w 128"/>
              <a:gd name="T53" fmla="*/ 8 h 104"/>
              <a:gd name="T54" fmla="*/ 72 w 128"/>
              <a:gd name="T55" fmla="*/ 8 h 104"/>
              <a:gd name="T56" fmla="*/ 76 w 128"/>
              <a:gd name="T57" fmla="*/ 12 h 104"/>
              <a:gd name="T58" fmla="*/ 76 w 128"/>
              <a:gd name="T59" fmla="*/ 20 h 104"/>
              <a:gd name="T60" fmla="*/ 76 w 128"/>
              <a:gd name="T61" fmla="*/ 28 h 104"/>
              <a:gd name="T62" fmla="*/ 76 w 128"/>
              <a:gd name="T63" fmla="*/ 56 h 104"/>
              <a:gd name="T64" fmla="*/ 72 w 128"/>
              <a:gd name="T65" fmla="*/ 60 h 104"/>
              <a:gd name="T66" fmla="*/ 12 w 128"/>
              <a:gd name="T67" fmla="*/ 60 h 104"/>
              <a:gd name="T68" fmla="*/ 44 w 128"/>
              <a:gd name="T69" fmla="*/ 96 h 104"/>
              <a:gd name="T70" fmla="*/ 36 w 128"/>
              <a:gd name="T71" fmla="*/ 88 h 104"/>
              <a:gd name="T72" fmla="*/ 44 w 128"/>
              <a:gd name="T73" fmla="*/ 80 h 104"/>
              <a:gd name="T74" fmla="*/ 52 w 128"/>
              <a:gd name="T75" fmla="*/ 88 h 104"/>
              <a:gd name="T76" fmla="*/ 44 w 128"/>
              <a:gd name="T77" fmla="*/ 96 h 104"/>
              <a:gd name="T78" fmla="*/ 96 w 128"/>
              <a:gd name="T79" fmla="*/ 96 h 104"/>
              <a:gd name="T80" fmla="*/ 88 w 128"/>
              <a:gd name="T81" fmla="*/ 88 h 104"/>
              <a:gd name="T82" fmla="*/ 96 w 128"/>
              <a:gd name="T83" fmla="*/ 80 h 104"/>
              <a:gd name="T84" fmla="*/ 104 w 128"/>
              <a:gd name="T85" fmla="*/ 88 h 104"/>
              <a:gd name="T86" fmla="*/ 96 w 128"/>
              <a:gd name="T87" fmla="*/ 96 h 104"/>
              <a:gd name="T88" fmla="*/ 120 w 128"/>
              <a:gd name="T89" fmla="*/ 80 h 104"/>
              <a:gd name="T90" fmla="*/ 116 w 128"/>
              <a:gd name="T91" fmla="*/ 84 h 104"/>
              <a:gd name="T92" fmla="*/ 111 w 128"/>
              <a:gd name="T93" fmla="*/ 84 h 104"/>
              <a:gd name="T94" fmla="*/ 96 w 128"/>
              <a:gd name="T95" fmla="*/ 72 h 104"/>
              <a:gd name="T96" fmla="*/ 81 w 128"/>
              <a:gd name="T97" fmla="*/ 84 h 104"/>
              <a:gd name="T98" fmla="*/ 59 w 128"/>
              <a:gd name="T99" fmla="*/ 84 h 104"/>
              <a:gd name="T100" fmla="*/ 44 w 128"/>
              <a:gd name="T101" fmla="*/ 72 h 104"/>
              <a:gd name="T102" fmla="*/ 29 w 128"/>
              <a:gd name="T103" fmla="*/ 84 h 104"/>
              <a:gd name="T104" fmla="*/ 24 w 128"/>
              <a:gd name="T105" fmla="*/ 84 h 104"/>
              <a:gd name="T106" fmla="*/ 20 w 128"/>
              <a:gd name="T107" fmla="*/ 80 h 104"/>
              <a:gd name="T108" fmla="*/ 20 w 128"/>
              <a:gd name="T109" fmla="*/ 68 h 104"/>
              <a:gd name="T110" fmla="*/ 72 w 128"/>
              <a:gd name="T111" fmla="*/ 68 h 104"/>
              <a:gd name="T112" fmla="*/ 84 w 128"/>
              <a:gd name="T113" fmla="*/ 56 h 104"/>
              <a:gd name="T114" fmla="*/ 84 w 128"/>
              <a:gd name="T115" fmla="*/ 28 h 104"/>
              <a:gd name="T116" fmla="*/ 100 w 128"/>
              <a:gd name="T117" fmla="*/ 28 h 104"/>
              <a:gd name="T118" fmla="*/ 103 w 128"/>
              <a:gd name="T119" fmla="*/ 30 h 104"/>
              <a:gd name="T120" fmla="*/ 119 w 128"/>
              <a:gd name="T121" fmla="*/ 54 h 104"/>
              <a:gd name="T122" fmla="*/ 120 w 128"/>
              <a:gd name="T123" fmla="*/ 56 h 104"/>
              <a:gd name="T124" fmla="*/ 120 w 128"/>
              <a:gd name="T125" fmla="*/ 8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" h="104">
                <a:moveTo>
                  <a:pt x="126" y="49"/>
                </a:moveTo>
                <a:cubicBezTo>
                  <a:pt x="110" y="25"/>
                  <a:pt x="110" y="25"/>
                  <a:pt x="110" y="25"/>
                </a:cubicBezTo>
                <a:cubicBezTo>
                  <a:pt x="108" y="22"/>
                  <a:pt x="104" y="20"/>
                  <a:pt x="100" y="20"/>
                </a:cubicBezTo>
                <a:cubicBezTo>
                  <a:pt x="84" y="20"/>
                  <a:pt x="84" y="20"/>
                  <a:pt x="84" y="20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3"/>
                  <a:pt x="5" y="68"/>
                  <a:pt x="12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80"/>
                  <a:pt x="12" y="80"/>
                  <a:pt x="12" y="80"/>
                </a:cubicBezTo>
                <a:cubicBezTo>
                  <a:pt x="12" y="87"/>
                  <a:pt x="17" y="92"/>
                  <a:pt x="24" y="92"/>
                </a:cubicBezTo>
                <a:cubicBezTo>
                  <a:pt x="29" y="92"/>
                  <a:pt x="29" y="92"/>
                  <a:pt x="29" y="92"/>
                </a:cubicBezTo>
                <a:cubicBezTo>
                  <a:pt x="30" y="99"/>
                  <a:pt x="37" y="104"/>
                  <a:pt x="44" y="104"/>
                </a:cubicBezTo>
                <a:cubicBezTo>
                  <a:pt x="51" y="104"/>
                  <a:pt x="58" y="99"/>
                  <a:pt x="59" y="92"/>
                </a:cubicBezTo>
                <a:cubicBezTo>
                  <a:pt x="81" y="92"/>
                  <a:pt x="81" y="92"/>
                  <a:pt x="81" y="92"/>
                </a:cubicBezTo>
                <a:cubicBezTo>
                  <a:pt x="82" y="99"/>
                  <a:pt x="89" y="104"/>
                  <a:pt x="96" y="104"/>
                </a:cubicBezTo>
                <a:cubicBezTo>
                  <a:pt x="103" y="104"/>
                  <a:pt x="110" y="99"/>
                  <a:pt x="111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23" y="92"/>
                  <a:pt x="128" y="87"/>
                  <a:pt x="128" y="80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28" y="54"/>
                  <a:pt x="127" y="51"/>
                  <a:pt x="126" y="49"/>
                </a:cubicBezTo>
                <a:close/>
                <a:moveTo>
                  <a:pt x="12" y="60"/>
                </a:moveTo>
                <a:cubicBezTo>
                  <a:pt x="10" y="60"/>
                  <a:pt x="8" y="58"/>
                  <a:pt x="8" y="56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72" y="8"/>
                  <a:pt x="72" y="8"/>
                  <a:pt x="72" y="8"/>
                </a:cubicBezTo>
                <a:cubicBezTo>
                  <a:pt x="74" y="8"/>
                  <a:pt x="76" y="10"/>
                  <a:pt x="76" y="12"/>
                </a:cubicBezTo>
                <a:cubicBezTo>
                  <a:pt x="76" y="20"/>
                  <a:pt x="76" y="20"/>
                  <a:pt x="76" y="20"/>
                </a:cubicBezTo>
                <a:cubicBezTo>
                  <a:pt x="76" y="28"/>
                  <a:pt x="76" y="28"/>
                  <a:pt x="76" y="28"/>
                </a:cubicBezTo>
                <a:cubicBezTo>
                  <a:pt x="76" y="56"/>
                  <a:pt x="76" y="56"/>
                  <a:pt x="76" y="56"/>
                </a:cubicBezTo>
                <a:cubicBezTo>
                  <a:pt x="76" y="58"/>
                  <a:pt x="74" y="60"/>
                  <a:pt x="72" y="60"/>
                </a:cubicBezTo>
                <a:lnTo>
                  <a:pt x="12" y="60"/>
                </a:lnTo>
                <a:close/>
                <a:moveTo>
                  <a:pt x="44" y="96"/>
                </a:moveTo>
                <a:cubicBezTo>
                  <a:pt x="40" y="96"/>
                  <a:pt x="36" y="92"/>
                  <a:pt x="36" y="88"/>
                </a:cubicBezTo>
                <a:cubicBezTo>
                  <a:pt x="36" y="84"/>
                  <a:pt x="40" y="80"/>
                  <a:pt x="44" y="80"/>
                </a:cubicBezTo>
                <a:cubicBezTo>
                  <a:pt x="48" y="80"/>
                  <a:pt x="52" y="84"/>
                  <a:pt x="52" y="88"/>
                </a:cubicBezTo>
                <a:cubicBezTo>
                  <a:pt x="52" y="92"/>
                  <a:pt x="48" y="96"/>
                  <a:pt x="44" y="96"/>
                </a:cubicBezTo>
                <a:close/>
                <a:moveTo>
                  <a:pt x="96" y="96"/>
                </a:moveTo>
                <a:cubicBezTo>
                  <a:pt x="92" y="96"/>
                  <a:pt x="88" y="92"/>
                  <a:pt x="88" y="88"/>
                </a:cubicBezTo>
                <a:cubicBezTo>
                  <a:pt x="88" y="84"/>
                  <a:pt x="92" y="80"/>
                  <a:pt x="96" y="80"/>
                </a:cubicBezTo>
                <a:cubicBezTo>
                  <a:pt x="100" y="80"/>
                  <a:pt x="104" y="84"/>
                  <a:pt x="104" y="88"/>
                </a:cubicBezTo>
                <a:cubicBezTo>
                  <a:pt x="104" y="92"/>
                  <a:pt x="100" y="96"/>
                  <a:pt x="96" y="96"/>
                </a:cubicBezTo>
                <a:close/>
                <a:moveTo>
                  <a:pt x="120" y="80"/>
                </a:moveTo>
                <a:cubicBezTo>
                  <a:pt x="120" y="82"/>
                  <a:pt x="118" y="84"/>
                  <a:pt x="116" y="84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10" y="77"/>
                  <a:pt x="103" y="72"/>
                  <a:pt x="96" y="72"/>
                </a:cubicBezTo>
                <a:cubicBezTo>
                  <a:pt x="89" y="72"/>
                  <a:pt x="82" y="77"/>
                  <a:pt x="81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8" y="77"/>
                  <a:pt x="51" y="72"/>
                  <a:pt x="44" y="72"/>
                </a:cubicBezTo>
                <a:cubicBezTo>
                  <a:pt x="37" y="72"/>
                  <a:pt x="30" y="77"/>
                  <a:pt x="29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2" y="84"/>
                  <a:pt x="20" y="82"/>
                  <a:pt x="20" y="80"/>
                </a:cubicBezTo>
                <a:cubicBezTo>
                  <a:pt x="20" y="68"/>
                  <a:pt x="20" y="68"/>
                  <a:pt x="20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9" y="68"/>
                  <a:pt x="84" y="63"/>
                  <a:pt x="84" y="56"/>
                </a:cubicBezTo>
                <a:cubicBezTo>
                  <a:pt x="84" y="28"/>
                  <a:pt x="84" y="28"/>
                  <a:pt x="84" y="28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101" y="28"/>
                  <a:pt x="103" y="29"/>
                  <a:pt x="103" y="30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20" y="54"/>
                  <a:pt x="120" y="55"/>
                  <a:pt x="120" y="56"/>
                </a:cubicBezTo>
                <a:lnTo>
                  <a:pt x="120" y="80"/>
                </a:lnTo>
                <a:close/>
              </a:path>
            </a:pathLst>
          </a:custGeom>
          <a:solidFill>
            <a:srgbClr val="3B37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4" name="Freeform 8"/>
          <p:cNvSpPr>
            <a:spLocks noEditPoints="1"/>
          </p:cNvSpPr>
          <p:nvPr/>
        </p:nvSpPr>
        <p:spPr bwMode="auto">
          <a:xfrm>
            <a:off x="6117757" y="5913429"/>
            <a:ext cx="456793" cy="455473"/>
          </a:xfrm>
          <a:custGeom>
            <a:avLst/>
            <a:gdLst>
              <a:gd name="T0" fmla="*/ 97 w 146"/>
              <a:gd name="T1" fmla="*/ 14 h 146"/>
              <a:gd name="T2" fmla="*/ 14 w 146"/>
              <a:gd name="T3" fmla="*/ 49 h 146"/>
              <a:gd name="T4" fmla="*/ 49 w 146"/>
              <a:gd name="T5" fmla="*/ 132 h 146"/>
              <a:gd name="T6" fmla="*/ 132 w 146"/>
              <a:gd name="T7" fmla="*/ 97 h 146"/>
              <a:gd name="T8" fmla="*/ 97 w 146"/>
              <a:gd name="T9" fmla="*/ 14 h 146"/>
              <a:gd name="T10" fmla="*/ 52 w 146"/>
              <a:gd name="T11" fmla="*/ 125 h 146"/>
              <a:gd name="T12" fmla="*/ 21 w 146"/>
              <a:gd name="T13" fmla="*/ 52 h 146"/>
              <a:gd name="T14" fmla="*/ 94 w 146"/>
              <a:gd name="T15" fmla="*/ 21 h 146"/>
              <a:gd name="T16" fmla="*/ 125 w 146"/>
              <a:gd name="T17" fmla="*/ 94 h 146"/>
              <a:gd name="T18" fmla="*/ 52 w 146"/>
              <a:gd name="T19" fmla="*/ 12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6" h="146">
                <a:moveTo>
                  <a:pt x="97" y="14"/>
                </a:moveTo>
                <a:cubicBezTo>
                  <a:pt x="64" y="0"/>
                  <a:pt x="27" y="16"/>
                  <a:pt x="14" y="49"/>
                </a:cubicBezTo>
                <a:cubicBezTo>
                  <a:pt x="0" y="82"/>
                  <a:pt x="16" y="119"/>
                  <a:pt x="49" y="132"/>
                </a:cubicBezTo>
                <a:cubicBezTo>
                  <a:pt x="82" y="146"/>
                  <a:pt x="119" y="130"/>
                  <a:pt x="132" y="97"/>
                </a:cubicBezTo>
                <a:cubicBezTo>
                  <a:pt x="146" y="64"/>
                  <a:pt x="130" y="27"/>
                  <a:pt x="97" y="14"/>
                </a:cubicBezTo>
                <a:close/>
                <a:moveTo>
                  <a:pt x="52" y="125"/>
                </a:moveTo>
                <a:cubicBezTo>
                  <a:pt x="24" y="114"/>
                  <a:pt x="10" y="81"/>
                  <a:pt x="21" y="52"/>
                </a:cubicBezTo>
                <a:cubicBezTo>
                  <a:pt x="33" y="24"/>
                  <a:pt x="65" y="10"/>
                  <a:pt x="94" y="21"/>
                </a:cubicBezTo>
                <a:cubicBezTo>
                  <a:pt x="123" y="33"/>
                  <a:pt x="136" y="65"/>
                  <a:pt x="125" y="94"/>
                </a:cubicBezTo>
                <a:cubicBezTo>
                  <a:pt x="114" y="123"/>
                  <a:pt x="81" y="136"/>
                  <a:pt x="52" y="125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5" name="Freeform 9"/>
          <p:cNvSpPr>
            <a:spLocks noEditPoints="1"/>
          </p:cNvSpPr>
          <p:nvPr/>
        </p:nvSpPr>
        <p:spPr bwMode="auto">
          <a:xfrm>
            <a:off x="6318429" y="6112780"/>
            <a:ext cx="55449" cy="56769"/>
          </a:xfrm>
          <a:custGeom>
            <a:avLst/>
            <a:gdLst>
              <a:gd name="T0" fmla="*/ 12 w 18"/>
              <a:gd name="T1" fmla="*/ 2 h 18"/>
              <a:gd name="T2" fmla="*/ 2 w 18"/>
              <a:gd name="T3" fmla="*/ 6 h 18"/>
              <a:gd name="T4" fmla="*/ 6 w 18"/>
              <a:gd name="T5" fmla="*/ 16 h 18"/>
              <a:gd name="T6" fmla="*/ 16 w 18"/>
              <a:gd name="T7" fmla="*/ 12 h 18"/>
              <a:gd name="T8" fmla="*/ 12 w 18"/>
              <a:gd name="T9" fmla="*/ 2 h 18"/>
              <a:gd name="T10" fmla="*/ 8 w 18"/>
              <a:gd name="T11" fmla="*/ 13 h 18"/>
              <a:gd name="T12" fmla="*/ 5 w 18"/>
              <a:gd name="T13" fmla="*/ 8 h 18"/>
              <a:gd name="T14" fmla="*/ 11 w 18"/>
              <a:gd name="T15" fmla="*/ 5 h 18"/>
              <a:gd name="T16" fmla="*/ 13 w 18"/>
              <a:gd name="T17" fmla="*/ 11 h 18"/>
              <a:gd name="T18" fmla="*/ 8 w 18"/>
              <a:gd name="T19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8">
                <a:moveTo>
                  <a:pt x="12" y="2"/>
                </a:moveTo>
                <a:cubicBezTo>
                  <a:pt x="8" y="0"/>
                  <a:pt x="3" y="2"/>
                  <a:pt x="2" y="6"/>
                </a:cubicBezTo>
                <a:cubicBezTo>
                  <a:pt x="0" y="10"/>
                  <a:pt x="2" y="15"/>
                  <a:pt x="6" y="16"/>
                </a:cubicBezTo>
                <a:cubicBezTo>
                  <a:pt x="10" y="18"/>
                  <a:pt x="15" y="16"/>
                  <a:pt x="16" y="12"/>
                </a:cubicBezTo>
                <a:cubicBezTo>
                  <a:pt x="18" y="8"/>
                  <a:pt x="16" y="3"/>
                  <a:pt x="12" y="2"/>
                </a:cubicBezTo>
                <a:close/>
                <a:moveTo>
                  <a:pt x="8" y="13"/>
                </a:moveTo>
                <a:cubicBezTo>
                  <a:pt x="5" y="12"/>
                  <a:pt x="4" y="10"/>
                  <a:pt x="5" y="8"/>
                </a:cubicBezTo>
                <a:cubicBezTo>
                  <a:pt x="6" y="5"/>
                  <a:pt x="8" y="4"/>
                  <a:pt x="11" y="5"/>
                </a:cubicBezTo>
                <a:cubicBezTo>
                  <a:pt x="13" y="6"/>
                  <a:pt x="14" y="8"/>
                  <a:pt x="13" y="11"/>
                </a:cubicBezTo>
                <a:cubicBezTo>
                  <a:pt x="12" y="13"/>
                  <a:pt x="10" y="14"/>
                  <a:pt x="8" y="13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6" name="Freeform 10"/>
          <p:cNvSpPr>
            <a:spLocks noEditPoints="1"/>
          </p:cNvSpPr>
          <p:nvPr/>
        </p:nvSpPr>
        <p:spPr bwMode="auto">
          <a:xfrm>
            <a:off x="6261661" y="6057332"/>
            <a:ext cx="168987" cy="167667"/>
          </a:xfrm>
          <a:custGeom>
            <a:avLst/>
            <a:gdLst>
              <a:gd name="T0" fmla="*/ 36 w 54"/>
              <a:gd name="T1" fmla="*/ 5 h 54"/>
              <a:gd name="T2" fmla="*/ 5 w 54"/>
              <a:gd name="T3" fmla="*/ 18 h 54"/>
              <a:gd name="T4" fmla="*/ 18 w 54"/>
              <a:gd name="T5" fmla="*/ 49 h 54"/>
              <a:gd name="T6" fmla="*/ 49 w 54"/>
              <a:gd name="T7" fmla="*/ 36 h 54"/>
              <a:gd name="T8" fmla="*/ 36 w 54"/>
              <a:gd name="T9" fmla="*/ 5 h 54"/>
              <a:gd name="T10" fmla="*/ 21 w 54"/>
              <a:gd name="T11" fmla="*/ 42 h 54"/>
              <a:gd name="T12" fmla="*/ 12 w 54"/>
              <a:gd name="T13" fmla="*/ 21 h 54"/>
              <a:gd name="T14" fmla="*/ 33 w 54"/>
              <a:gd name="T15" fmla="*/ 12 h 54"/>
              <a:gd name="T16" fmla="*/ 42 w 54"/>
              <a:gd name="T17" fmla="*/ 33 h 54"/>
              <a:gd name="T18" fmla="*/ 21 w 54"/>
              <a:gd name="T19" fmla="*/ 4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4" h="54">
                <a:moveTo>
                  <a:pt x="36" y="5"/>
                </a:moveTo>
                <a:cubicBezTo>
                  <a:pt x="24" y="0"/>
                  <a:pt x="10" y="6"/>
                  <a:pt x="5" y="18"/>
                </a:cubicBezTo>
                <a:cubicBezTo>
                  <a:pt x="0" y="30"/>
                  <a:pt x="6" y="44"/>
                  <a:pt x="18" y="49"/>
                </a:cubicBezTo>
                <a:cubicBezTo>
                  <a:pt x="30" y="54"/>
                  <a:pt x="44" y="48"/>
                  <a:pt x="49" y="36"/>
                </a:cubicBezTo>
                <a:cubicBezTo>
                  <a:pt x="54" y="24"/>
                  <a:pt x="48" y="10"/>
                  <a:pt x="36" y="5"/>
                </a:cubicBezTo>
                <a:close/>
                <a:moveTo>
                  <a:pt x="21" y="42"/>
                </a:moveTo>
                <a:cubicBezTo>
                  <a:pt x="13" y="39"/>
                  <a:pt x="9" y="29"/>
                  <a:pt x="12" y="21"/>
                </a:cubicBezTo>
                <a:cubicBezTo>
                  <a:pt x="15" y="13"/>
                  <a:pt x="25" y="9"/>
                  <a:pt x="33" y="12"/>
                </a:cubicBezTo>
                <a:cubicBezTo>
                  <a:pt x="41" y="15"/>
                  <a:pt x="45" y="25"/>
                  <a:pt x="42" y="33"/>
                </a:cubicBezTo>
                <a:cubicBezTo>
                  <a:pt x="39" y="41"/>
                  <a:pt x="29" y="45"/>
                  <a:pt x="21" y="42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7" name="Freeform 11"/>
          <p:cNvSpPr>
            <a:spLocks/>
          </p:cNvSpPr>
          <p:nvPr/>
        </p:nvSpPr>
        <p:spPr bwMode="auto">
          <a:xfrm>
            <a:off x="6377839" y="6169550"/>
            <a:ext cx="62050" cy="66011"/>
          </a:xfrm>
          <a:custGeom>
            <a:avLst/>
            <a:gdLst>
              <a:gd name="T0" fmla="*/ 20 w 20"/>
              <a:gd name="T1" fmla="*/ 3 h 21"/>
              <a:gd name="T2" fmla="*/ 19 w 20"/>
              <a:gd name="T3" fmla="*/ 0 h 21"/>
              <a:gd name="T4" fmla="*/ 16 w 20"/>
              <a:gd name="T5" fmla="*/ 1 h 21"/>
              <a:gd name="T6" fmla="*/ 16 w 20"/>
              <a:gd name="T7" fmla="*/ 1 h 21"/>
              <a:gd name="T8" fmla="*/ 1 w 20"/>
              <a:gd name="T9" fmla="*/ 17 h 21"/>
              <a:gd name="T10" fmla="*/ 0 w 20"/>
              <a:gd name="T11" fmla="*/ 19 h 21"/>
              <a:gd name="T12" fmla="*/ 3 w 20"/>
              <a:gd name="T13" fmla="*/ 20 h 21"/>
              <a:gd name="T14" fmla="*/ 3 w 20"/>
              <a:gd name="T15" fmla="*/ 20 h 21"/>
              <a:gd name="T16" fmla="*/ 20 w 20"/>
              <a:gd name="T17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1">
                <a:moveTo>
                  <a:pt x="20" y="3"/>
                </a:moveTo>
                <a:cubicBezTo>
                  <a:pt x="20" y="2"/>
                  <a:pt x="20" y="1"/>
                  <a:pt x="19" y="0"/>
                </a:cubicBezTo>
                <a:cubicBezTo>
                  <a:pt x="18" y="0"/>
                  <a:pt x="16" y="0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3" y="9"/>
                  <a:pt x="8" y="14"/>
                  <a:pt x="1" y="17"/>
                </a:cubicBezTo>
                <a:cubicBezTo>
                  <a:pt x="0" y="17"/>
                  <a:pt x="0" y="18"/>
                  <a:pt x="0" y="19"/>
                </a:cubicBezTo>
                <a:cubicBezTo>
                  <a:pt x="0" y="20"/>
                  <a:pt x="2" y="21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0" y="17"/>
                  <a:pt x="16" y="11"/>
                  <a:pt x="20" y="3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8" name="Freeform 12"/>
          <p:cNvSpPr>
            <a:spLocks/>
          </p:cNvSpPr>
          <p:nvPr/>
        </p:nvSpPr>
        <p:spPr bwMode="auto">
          <a:xfrm>
            <a:off x="6396322" y="6188033"/>
            <a:ext cx="91095" cy="93735"/>
          </a:xfrm>
          <a:custGeom>
            <a:avLst/>
            <a:gdLst>
              <a:gd name="T0" fmla="*/ 27 w 29"/>
              <a:gd name="T1" fmla="*/ 0 h 30"/>
              <a:gd name="T2" fmla="*/ 25 w 29"/>
              <a:gd name="T3" fmla="*/ 1 h 30"/>
              <a:gd name="T4" fmla="*/ 1 w 29"/>
              <a:gd name="T5" fmla="*/ 25 h 30"/>
              <a:gd name="T6" fmla="*/ 0 w 29"/>
              <a:gd name="T7" fmla="*/ 28 h 30"/>
              <a:gd name="T8" fmla="*/ 3 w 29"/>
              <a:gd name="T9" fmla="*/ 29 h 30"/>
              <a:gd name="T10" fmla="*/ 3 w 29"/>
              <a:gd name="T11" fmla="*/ 29 h 30"/>
              <a:gd name="T12" fmla="*/ 29 w 29"/>
              <a:gd name="T13" fmla="*/ 3 h 30"/>
              <a:gd name="T14" fmla="*/ 27 w 29"/>
              <a:gd name="T1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30">
                <a:moveTo>
                  <a:pt x="27" y="0"/>
                </a:moveTo>
                <a:cubicBezTo>
                  <a:pt x="26" y="0"/>
                  <a:pt x="25" y="0"/>
                  <a:pt x="25" y="1"/>
                </a:cubicBezTo>
                <a:cubicBezTo>
                  <a:pt x="20" y="13"/>
                  <a:pt x="12" y="21"/>
                  <a:pt x="1" y="25"/>
                </a:cubicBezTo>
                <a:cubicBezTo>
                  <a:pt x="0" y="26"/>
                  <a:pt x="0" y="27"/>
                  <a:pt x="0" y="28"/>
                </a:cubicBezTo>
                <a:cubicBezTo>
                  <a:pt x="1" y="29"/>
                  <a:pt x="2" y="30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14" y="24"/>
                  <a:pt x="24" y="15"/>
                  <a:pt x="29" y="3"/>
                </a:cubicBezTo>
                <a:cubicBezTo>
                  <a:pt x="29" y="2"/>
                  <a:pt x="28" y="1"/>
                  <a:pt x="27" y="0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9" name="Freeform 13"/>
          <p:cNvSpPr>
            <a:spLocks/>
          </p:cNvSpPr>
          <p:nvPr/>
        </p:nvSpPr>
        <p:spPr bwMode="auto">
          <a:xfrm>
            <a:off x="6387080" y="6178791"/>
            <a:ext cx="77893" cy="77893"/>
          </a:xfrm>
          <a:custGeom>
            <a:avLst/>
            <a:gdLst>
              <a:gd name="T0" fmla="*/ 23 w 25"/>
              <a:gd name="T1" fmla="*/ 0 h 25"/>
              <a:gd name="T2" fmla="*/ 20 w 25"/>
              <a:gd name="T3" fmla="*/ 1 h 25"/>
              <a:gd name="T4" fmla="*/ 1 w 25"/>
              <a:gd name="T5" fmla="*/ 21 h 25"/>
              <a:gd name="T6" fmla="*/ 1 w 25"/>
              <a:gd name="T7" fmla="*/ 21 h 25"/>
              <a:gd name="T8" fmla="*/ 0 w 25"/>
              <a:gd name="T9" fmla="*/ 24 h 25"/>
              <a:gd name="T10" fmla="*/ 3 w 25"/>
              <a:gd name="T11" fmla="*/ 25 h 25"/>
              <a:gd name="T12" fmla="*/ 3 w 25"/>
              <a:gd name="T13" fmla="*/ 25 h 25"/>
              <a:gd name="T14" fmla="*/ 24 w 25"/>
              <a:gd name="T15" fmla="*/ 3 h 25"/>
              <a:gd name="T16" fmla="*/ 23 w 25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25">
                <a:moveTo>
                  <a:pt x="23" y="0"/>
                </a:moveTo>
                <a:cubicBezTo>
                  <a:pt x="22" y="0"/>
                  <a:pt x="21" y="0"/>
                  <a:pt x="20" y="1"/>
                </a:cubicBezTo>
                <a:cubicBezTo>
                  <a:pt x="17" y="11"/>
                  <a:pt x="10" y="17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2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2" y="21"/>
                  <a:pt x="20" y="13"/>
                  <a:pt x="24" y="3"/>
                </a:cubicBezTo>
                <a:cubicBezTo>
                  <a:pt x="25" y="2"/>
                  <a:pt x="24" y="1"/>
                  <a:pt x="23" y="0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0" name="Freeform 14"/>
          <p:cNvSpPr>
            <a:spLocks/>
          </p:cNvSpPr>
          <p:nvPr/>
        </p:nvSpPr>
        <p:spPr bwMode="auto">
          <a:xfrm>
            <a:off x="6252419" y="6048091"/>
            <a:ext cx="62050" cy="64691"/>
          </a:xfrm>
          <a:custGeom>
            <a:avLst/>
            <a:gdLst>
              <a:gd name="T0" fmla="*/ 20 w 20"/>
              <a:gd name="T1" fmla="*/ 2 h 21"/>
              <a:gd name="T2" fmla="*/ 17 w 20"/>
              <a:gd name="T3" fmla="*/ 1 h 21"/>
              <a:gd name="T4" fmla="*/ 17 w 20"/>
              <a:gd name="T5" fmla="*/ 1 h 21"/>
              <a:gd name="T6" fmla="*/ 0 w 20"/>
              <a:gd name="T7" fmla="*/ 18 h 21"/>
              <a:gd name="T8" fmla="*/ 0 w 20"/>
              <a:gd name="T9" fmla="*/ 18 h 21"/>
              <a:gd name="T10" fmla="*/ 1 w 20"/>
              <a:gd name="T11" fmla="*/ 21 h 21"/>
              <a:gd name="T12" fmla="*/ 4 w 20"/>
              <a:gd name="T13" fmla="*/ 20 h 21"/>
              <a:gd name="T14" fmla="*/ 4 w 20"/>
              <a:gd name="T15" fmla="*/ 20 h 21"/>
              <a:gd name="T16" fmla="*/ 19 w 20"/>
              <a:gd name="T17" fmla="*/ 4 h 21"/>
              <a:gd name="T18" fmla="*/ 20 w 20"/>
              <a:gd name="T19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1">
                <a:moveTo>
                  <a:pt x="20" y="2"/>
                </a:moveTo>
                <a:cubicBezTo>
                  <a:pt x="20" y="1"/>
                  <a:pt x="18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0" y="4"/>
                  <a:pt x="4" y="10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1" y="21"/>
                </a:cubicBezTo>
                <a:cubicBezTo>
                  <a:pt x="2" y="21"/>
                  <a:pt x="4" y="21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2"/>
                  <a:pt x="12" y="7"/>
                  <a:pt x="19" y="4"/>
                </a:cubicBezTo>
                <a:cubicBezTo>
                  <a:pt x="20" y="4"/>
                  <a:pt x="20" y="3"/>
                  <a:pt x="20" y="2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1" name="Freeform 15"/>
          <p:cNvSpPr>
            <a:spLocks/>
          </p:cNvSpPr>
          <p:nvPr/>
        </p:nvSpPr>
        <p:spPr bwMode="auto">
          <a:xfrm>
            <a:off x="6206212" y="6000563"/>
            <a:ext cx="89774" cy="93735"/>
          </a:xfrm>
          <a:custGeom>
            <a:avLst/>
            <a:gdLst>
              <a:gd name="T0" fmla="*/ 29 w 29"/>
              <a:gd name="T1" fmla="*/ 2 h 30"/>
              <a:gd name="T2" fmla="*/ 26 w 29"/>
              <a:gd name="T3" fmla="*/ 1 h 30"/>
              <a:gd name="T4" fmla="*/ 26 w 29"/>
              <a:gd name="T5" fmla="*/ 1 h 30"/>
              <a:gd name="T6" fmla="*/ 0 w 29"/>
              <a:gd name="T7" fmla="*/ 27 h 30"/>
              <a:gd name="T8" fmla="*/ 2 w 29"/>
              <a:gd name="T9" fmla="*/ 30 h 30"/>
              <a:gd name="T10" fmla="*/ 4 w 29"/>
              <a:gd name="T11" fmla="*/ 29 h 30"/>
              <a:gd name="T12" fmla="*/ 28 w 29"/>
              <a:gd name="T13" fmla="*/ 5 h 30"/>
              <a:gd name="T14" fmla="*/ 29 w 29"/>
              <a:gd name="T15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30">
                <a:moveTo>
                  <a:pt x="29" y="2"/>
                </a:moveTo>
                <a:cubicBezTo>
                  <a:pt x="28" y="1"/>
                  <a:pt x="27" y="0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15" y="6"/>
                  <a:pt x="5" y="15"/>
                  <a:pt x="0" y="27"/>
                </a:cubicBezTo>
                <a:cubicBezTo>
                  <a:pt x="0" y="28"/>
                  <a:pt x="1" y="29"/>
                  <a:pt x="2" y="30"/>
                </a:cubicBezTo>
                <a:cubicBezTo>
                  <a:pt x="3" y="30"/>
                  <a:pt x="4" y="30"/>
                  <a:pt x="4" y="29"/>
                </a:cubicBezTo>
                <a:cubicBezTo>
                  <a:pt x="9" y="17"/>
                  <a:pt x="17" y="9"/>
                  <a:pt x="28" y="5"/>
                </a:cubicBezTo>
                <a:cubicBezTo>
                  <a:pt x="29" y="4"/>
                  <a:pt x="29" y="3"/>
                  <a:pt x="29" y="2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2" name="Freeform 16"/>
          <p:cNvSpPr>
            <a:spLocks/>
          </p:cNvSpPr>
          <p:nvPr/>
        </p:nvSpPr>
        <p:spPr bwMode="auto">
          <a:xfrm>
            <a:off x="6227335" y="6025647"/>
            <a:ext cx="77893" cy="77893"/>
          </a:xfrm>
          <a:custGeom>
            <a:avLst/>
            <a:gdLst>
              <a:gd name="T0" fmla="*/ 24 w 25"/>
              <a:gd name="T1" fmla="*/ 4 h 25"/>
              <a:gd name="T2" fmla="*/ 25 w 25"/>
              <a:gd name="T3" fmla="*/ 1 h 25"/>
              <a:gd name="T4" fmla="*/ 22 w 25"/>
              <a:gd name="T5" fmla="*/ 0 h 25"/>
              <a:gd name="T6" fmla="*/ 22 w 25"/>
              <a:gd name="T7" fmla="*/ 0 h 25"/>
              <a:gd name="T8" fmla="*/ 1 w 25"/>
              <a:gd name="T9" fmla="*/ 22 h 25"/>
              <a:gd name="T10" fmla="*/ 2 w 25"/>
              <a:gd name="T11" fmla="*/ 25 h 25"/>
              <a:gd name="T12" fmla="*/ 5 w 25"/>
              <a:gd name="T13" fmla="*/ 24 h 25"/>
              <a:gd name="T14" fmla="*/ 24 w 25"/>
              <a:gd name="T1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25">
                <a:moveTo>
                  <a:pt x="24" y="4"/>
                </a:moveTo>
                <a:cubicBezTo>
                  <a:pt x="25" y="3"/>
                  <a:pt x="25" y="2"/>
                  <a:pt x="25" y="1"/>
                </a:cubicBezTo>
                <a:cubicBezTo>
                  <a:pt x="24" y="0"/>
                  <a:pt x="23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3" y="4"/>
                  <a:pt x="5" y="12"/>
                  <a:pt x="1" y="22"/>
                </a:cubicBezTo>
                <a:cubicBezTo>
                  <a:pt x="0" y="23"/>
                  <a:pt x="1" y="24"/>
                  <a:pt x="2" y="25"/>
                </a:cubicBezTo>
                <a:cubicBezTo>
                  <a:pt x="3" y="25"/>
                  <a:pt x="4" y="25"/>
                  <a:pt x="5" y="24"/>
                </a:cubicBezTo>
                <a:cubicBezTo>
                  <a:pt x="8" y="14"/>
                  <a:pt x="15" y="8"/>
                  <a:pt x="24" y="4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3" name="Oval 17"/>
          <p:cNvSpPr>
            <a:spLocks noChangeArrowheads="1"/>
          </p:cNvSpPr>
          <p:nvPr/>
        </p:nvSpPr>
        <p:spPr bwMode="auto">
          <a:xfrm>
            <a:off x="5546107" y="6166909"/>
            <a:ext cx="50168" cy="48848"/>
          </a:xfrm>
          <a:prstGeom prst="ellipse">
            <a:avLst/>
          </a:prstGeom>
          <a:solidFill>
            <a:srgbClr val="3B37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4" name="Freeform 18"/>
          <p:cNvSpPr>
            <a:spLocks noEditPoints="1"/>
          </p:cNvSpPr>
          <p:nvPr/>
        </p:nvSpPr>
        <p:spPr bwMode="auto">
          <a:xfrm>
            <a:off x="5346755" y="5954355"/>
            <a:ext cx="411906" cy="386822"/>
          </a:xfrm>
          <a:custGeom>
            <a:avLst/>
            <a:gdLst>
              <a:gd name="T0" fmla="*/ 116 w 132"/>
              <a:gd name="T1" fmla="*/ 48 h 124"/>
              <a:gd name="T2" fmla="*/ 116 w 132"/>
              <a:gd name="T3" fmla="*/ 22 h 124"/>
              <a:gd name="T4" fmla="*/ 104 w 132"/>
              <a:gd name="T5" fmla="*/ 0 h 124"/>
              <a:gd name="T6" fmla="*/ 22 w 132"/>
              <a:gd name="T7" fmla="*/ 0 h 124"/>
              <a:gd name="T8" fmla="*/ 0 w 132"/>
              <a:gd name="T9" fmla="*/ 102 h 124"/>
              <a:gd name="T10" fmla="*/ 94 w 132"/>
              <a:gd name="T11" fmla="*/ 124 h 124"/>
              <a:gd name="T12" fmla="*/ 116 w 132"/>
              <a:gd name="T13" fmla="*/ 96 h 124"/>
              <a:gd name="T14" fmla="*/ 116 w 132"/>
              <a:gd name="T15" fmla="*/ 48 h 124"/>
              <a:gd name="T16" fmla="*/ 88 w 132"/>
              <a:gd name="T17" fmla="*/ 8 h 124"/>
              <a:gd name="T18" fmla="*/ 108 w 132"/>
              <a:gd name="T19" fmla="*/ 12 h 124"/>
              <a:gd name="T20" fmla="*/ 108 w 132"/>
              <a:gd name="T21" fmla="*/ 24 h 124"/>
              <a:gd name="T22" fmla="*/ 104 w 132"/>
              <a:gd name="T23" fmla="*/ 36 h 124"/>
              <a:gd name="T24" fmla="*/ 104 w 132"/>
              <a:gd name="T25" fmla="*/ 32 h 124"/>
              <a:gd name="T26" fmla="*/ 104 w 132"/>
              <a:gd name="T27" fmla="*/ 16 h 124"/>
              <a:gd name="T28" fmla="*/ 16 w 132"/>
              <a:gd name="T29" fmla="*/ 12 h 124"/>
              <a:gd name="T30" fmla="*/ 12 w 132"/>
              <a:gd name="T31" fmla="*/ 24 h 124"/>
              <a:gd name="T32" fmla="*/ 8 w 132"/>
              <a:gd name="T33" fmla="*/ 22 h 124"/>
              <a:gd name="T34" fmla="*/ 100 w 132"/>
              <a:gd name="T35" fmla="*/ 20 h 124"/>
              <a:gd name="T36" fmla="*/ 16 w 132"/>
              <a:gd name="T37" fmla="*/ 16 h 124"/>
              <a:gd name="T38" fmla="*/ 100 w 132"/>
              <a:gd name="T39" fmla="*/ 20 h 124"/>
              <a:gd name="T40" fmla="*/ 100 w 132"/>
              <a:gd name="T41" fmla="*/ 28 h 124"/>
              <a:gd name="T42" fmla="*/ 16 w 132"/>
              <a:gd name="T43" fmla="*/ 24 h 124"/>
              <a:gd name="T44" fmla="*/ 100 w 132"/>
              <a:gd name="T45" fmla="*/ 32 h 124"/>
              <a:gd name="T46" fmla="*/ 88 w 132"/>
              <a:gd name="T47" fmla="*/ 36 h 124"/>
              <a:gd name="T48" fmla="*/ 16 w 132"/>
              <a:gd name="T49" fmla="*/ 35 h 124"/>
              <a:gd name="T50" fmla="*/ 100 w 132"/>
              <a:gd name="T51" fmla="*/ 32 h 124"/>
              <a:gd name="T52" fmla="*/ 94 w 132"/>
              <a:gd name="T53" fmla="*/ 116 h 124"/>
              <a:gd name="T54" fmla="*/ 8 w 132"/>
              <a:gd name="T55" fmla="*/ 102 h 124"/>
              <a:gd name="T56" fmla="*/ 22 w 132"/>
              <a:gd name="T57" fmla="*/ 44 h 124"/>
              <a:gd name="T58" fmla="*/ 104 w 132"/>
              <a:gd name="T59" fmla="*/ 44 h 124"/>
              <a:gd name="T60" fmla="*/ 108 w 132"/>
              <a:gd name="T61" fmla="*/ 56 h 124"/>
              <a:gd name="T62" fmla="*/ 52 w 132"/>
              <a:gd name="T63" fmla="*/ 76 h 124"/>
              <a:gd name="T64" fmla="*/ 108 w 132"/>
              <a:gd name="T65" fmla="*/ 96 h 124"/>
              <a:gd name="T66" fmla="*/ 113 w 132"/>
              <a:gd name="T67" fmla="*/ 88 h 124"/>
              <a:gd name="T68" fmla="*/ 60 w 132"/>
              <a:gd name="T69" fmla="*/ 76 h 124"/>
              <a:gd name="T70" fmla="*/ 108 w 132"/>
              <a:gd name="T71" fmla="*/ 64 h 124"/>
              <a:gd name="T72" fmla="*/ 115 w 132"/>
              <a:gd name="T73" fmla="*/ 59 h 124"/>
              <a:gd name="T74" fmla="*/ 120 w 132"/>
              <a:gd name="T75" fmla="*/ 7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2" h="124">
                <a:moveTo>
                  <a:pt x="116" y="48"/>
                </a:moveTo>
                <a:cubicBezTo>
                  <a:pt x="116" y="48"/>
                  <a:pt x="116" y="48"/>
                  <a:pt x="116" y="48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11" y="0"/>
                  <a:pt x="104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14"/>
                  <a:pt x="10" y="124"/>
                  <a:pt x="22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106" y="124"/>
                  <a:pt x="116" y="114"/>
                  <a:pt x="116" y="102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84"/>
                  <a:pt x="132" y="60"/>
                  <a:pt x="116" y="48"/>
                </a:cubicBezTo>
                <a:close/>
                <a:moveTo>
                  <a:pt x="22" y="8"/>
                </a:moveTo>
                <a:cubicBezTo>
                  <a:pt x="88" y="8"/>
                  <a:pt x="88" y="8"/>
                  <a:pt x="88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6" y="8"/>
                  <a:pt x="108" y="10"/>
                  <a:pt x="108" y="1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7" y="36"/>
                  <a:pt x="105" y="36"/>
                  <a:pt x="10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14"/>
                  <a:pt x="102" y="12"/>
                  <a:pt x="100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4" y="12"/>
                  <a:pt x="12" y="14"/>
                  <a:pt x="12" y="16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32"/>
                  <a:pt x="12" y="32"/>
                  <a:pt x="12" y="32"/>
                </a:cubicBezTo>
                <a:cubicBezTo>
                  <a:pt x="10" y="29"/>
                  <a:pt x="8" y="26"/>
                  <a:pt x="8" y="22"/>
                </a:cubicBezTo>
                <a:cubicBezTo>
                  <a:pt x="8" y="14"/>
                  <a:pt x="14" y="8"/>
                  <a:pt x="22" y="8"/>
                </a:cubicBezTo>
                <a:close/>
                <a:moveTo>
                  <a:pt x="100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16"/>
                  <a:pt x="16" y="16"/>
                  <a:pt x="16" y="16"/>
                </a:cubicBezTo>
                <a:cubicBezTo>
                  <a:pt x="100" y="16"/>
                  <a:pt x="100" y="16"/>
                  <a:pt x="100" y="16"/>
                </a:cubicBezTo>
                <a:lnTo>
                  <a:pt x="100" y="20"/>
                </a:lnTo>
                <a:close/>
                <a:moveTo>
                  <a:pt x="100" y="24"/>
                </a:moveTo>
                <a:cubicBezTo>
                  <a:pt x="100" y="28"/>
                  <a:pt x="100" y="28"/>
                  <a:pt x="10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4"/>
                  <a:pt x="16" y="24"/>
                  <a:pt x="16" y="24"/>
                </a:cubicBezTo>
                <a:lnTo>
                  <a:pt x="100" y="24"/>
                </a:lnTo>
                <a:close/>
                <a:moveTo>
                  <a:pt x="100" y="32"/>
                </a:moveTo>
                <a:cubicBezTo>
                  <a:pt x="100" y="36"/>
                  <a:pt x="100" y="36"/>
                  <a:pt x="100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0" y="36"/>
                  <a:pt x="18" y="35"/>
                  <a:pt x="16" y="35"/>
                </a:cubicBezTo>
                <a:cubicBezTo>
                  <a:pt x="16" y="32"/>
                  <a:pt x="16" y="32"/>
                  <a:pt x="16" y="32"/>
                </a:cubicBezTo>
                <a:lnTo>
                  <a:pt x="100" y="32"/>
                </a:lnTo>
                <a:close/>
                <a:moveTo>
                  <a:pt x="108" y="102"/>
                </a:moveTo>
                <a:cubicBezTo>
                  <a:pt x="108" y="110"/>
                  <a:pt x="102" y="116"/>
                  <a:pt x="94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14" y="116"/>
                  <a:pt x="8" y="110"/>
                  <a:pt x="8" y="102"/>
                </a:cubicBezTo>
                <a:cubicBezTo>
                  <a:pt x="8" y="39"/>
                  <a:pt x="8" y="39"/>
                  <a:pt x="8" y="39"/>
                </a:cubicBezTo>
                <a:cubicBezTo>
                  <a:pt x="12" y="42"/>
                  <a:pt x="17" y="44"/>
                  <a:pt x="22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6" y="44"/>
                  <a:pt x="108" y="46"/>
                  <a:pt x="108" y="48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61" y="56"/>
                  <a:pt x="52" y="65"/>
                  <a:pt x="52" y="76"/>
                </a:cubicBezTo>
                <a:cubicBezTo>
                  <a:pt x="52" y="87"/>
                  <a:pt x="61" y="96"/>
                  <a:pt x="7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102"/>
                </a:lnTo>
                <a:close/>
                <a:moveTo>
                  <a:pt x="113" y="88"/>
                </a:moveTo>
                <a:cubicBezTo>
                  <a:pt x="72" y="88"/>
                  <a:pt x="72" y="88"/>
                  <a:pt x="72" y="88"/>
                </a:cubicBezTo>
                <a:cubicBezTo>
                  <a:pt x="65" y="88"/>
                  <a:pt x="60" y="83"/>
                  <a:pt x="60" y="76"/>
                </a:cubicBezTo>
                <a:cubicBezTo>
                  <a:pt x="60" y="69"/>
                  <a:pt x="65" y="64"/>
                  <a:pt x="72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0" y="64"/>
                  <a:pt x="113" y="63"/>
                  <a:pt x="114" y="61"/>
                </a:cubicBezTo>
                <a:cubicBezTo>
                  <a:pt x="115" y="60"/>
                  <a:pt x="115" y="60"/>
                  <a:pt x="115" y="59"/>
                </a:cubicBezTo>
                <a:cubicBezTo>
                  <a:pt x="115" y="59"/>
                  <a:pt x="116" y="59"/>
                  <a:pt x="116" y="59"/>
                </a:cubicBezTo>
                <a:cubicBezTo>
                  <a:pt x="118" y="62"/>
                  <a:pt x="120" y="67"/>
                  <a:pt x="120" y="72"/>
                </a:cubicBezTo>
                <a:cubicBezTo>
                  <a:pt x="120" y="78"/>
                  <a:pt x="118" y="84"/>
                  <a:pt x="113" y="88"/>
                </a:cubicBezTo>
                <a:close/>
              </a:path>
            </a:pathLst>
          </a:custGeom>
          <a:solidFill>
            <a:srgbClr val="3B37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" name="Group 7"/>
          <p:cNvGrpSpPr/>
          <p:nvPr/>
        </p:nvGrpSpPr>
        <p:grpSpPr>
          <a:xfrm>
            <a:off x="4546707" y="5941153"/>
            <a:ext cx="400024" cy="400024"/>
            <a:chOff x="1637252" y="5941153"/>
            <a:chExt cx="400024" cy="400024"/>
          </a:xfrm>
        </p:grpSpPr>
        <p:sp>
          <p:nvSpPr>
            <p:cNvPr id="355" name="Freeform 19"/>
            <p:cNvSpPr>
              <a:spLocks noEditPoints="1"/>
            </p:cNvSpPr>
            <p:nvPr/>
          </p:nvSpPr>
          <p:spPr bwMode="auto">
            <a:xfrm>
              <a:off x="1637252" y="5941153"/>
              <a:ext cx="400024" cy="400024"/>
            </a:xfrm>
            <a:custGeom>
              <a:avLst/>
              <a:gdLst>
                <a:gd name="T0" fmla="*/ 117 w 128"/>
                <a:gd name="T1" fmla="*/ 12 h 128"/>
                <a:gd name="T2" fmla="*/ 100 w 128"/>
                <a:gd name="T3" fmla="*/ 12 h 128"/>
                <a:gd name="T4" fmla="*/ 100 w 128"/>
                <a:gd name="T5" fmla="*/ 4 h 128"/>
                <a:gd name="T6" fmla="*/ 96 w 128"/>
                <a:gd name="T7" fmla="*/ 0 h 128"/>
                <a:gd name="T8" fmla="*/ 92 w 128"/>
                <a:gd name="T9" fmla="*/ 4 h 128"/>
                <a:gd name="T10" fmla="*/ 92 w 128"/>
                <a:gd name="T11" fmla="*/ 12 h 128"/>
                <a:gd name="T12" fmla="*/ 68 w 128"/>
                <a:gd name="T13" fmla="*/ 12 h 128"/>
                <a:gd name="T14" fmla="*/ 68 w 128"/>
                <a:gd name="T15" fmla="*/ 4 h 128"/>
                <a:gd name="T16" fmla="*/ 64 w 128"/>
                <a:gd name="T17" fmla="*/ 0 h 128"/>
                <a:gd name="T18" fmla="*/ 60 w 128"/>
                <a:gd name="T19" fmla="*/ 4 h 128"/>
                <a:gd name="T20" fmla="*/ 60 w 128"/>
                <a:gd name="T21" fmla="*/ 12 h 128"/>
                <a:gd name="T22" fmla="*/ 36 w 128"/>
                <a:gd name="T23" fmla="*/ 12 h 128"/>
                <a:gd name="T24" fmla="*/ 36 w 128"/>
                <a:gd name="T25" fmla="*/ 4 h 128"/>
                <a:gd name="T26" fmla="*/ 32 w 128"/>
                <a:gd name="T27" fmla="*/ 0 h 128"/>
                <a:gd name="T28" fmla="*/ 28 w 128"/>
                <a:gd name="T29" fmla="*/ 4 h 128"/>
                <a:gd name="T30" fmla="*/ 28 w 128"/>
                <a:gd name="T31" fmla="*/ 12 h 128"/>
                <a:gd name="T32" fmla="*/ 11 w 128"/>
                <a:gd name="T33" fmla="*/ 12 h 128"/>
                <a:gd name="T34" fmla="*/ 0 w 128"/>
                <a:gd name="T35" fmla="*/ 23 h 128"/>
                <a:gd name="T36" fmla="*/ 0 w 128"/>
                <a:gd name="T37" fmla="*/ 117 h 128"/>
                <a:gd name="T38" fmla="*/ 11 w 128"/>
                <a:gd name="T39" fmla="*/ 128 h 128"/>
                <a:gd name="T40" fmla="*/ 117 w 128"/>
                <a:gd name="T41" fmla="*/ 128 h 128"/>
                <a:gd name="T42" fmla="*/ 128 w 128"/>
                <a:gd name="T43" fmla="*/ 117 h 128"/>
                <a:gd name="T44" fmla="*/ 128 w 128"/>
                <a:gd name="T45" fmla="*/ 23 h 128"/>
                <a:gd name="T46" fmla="*/ 117 w 128"/>
                <a:gd name="T47" fmla="*/ 12 h 128"/>
                <a:gd name="T48" fmla="*/ 120 w 128"/>
                <a:gd name="T49" fmla="*/ 117 h 128"/>
                <a:gd name="T50" fmla="*/ 117 w 128"/>
                <a:gd name="T51" fmla="*/ 120 h 128"/>
                <a:gd name="T52" fmla="*/ 11 w 128"/>
                <a:gd name="T53" fmla="*/ 120 h 128"/>
                <a:gd name="T54" fmla="*/ 8 w 128"/>
                <a:gd name="T55" fmla="*/ 117 h 128"/>
                <a:gd name="T56" fmla="*/ 8 w 128"/>
                <a:gd name="T57" fmla="*/ 23 h 128"/>
                <a:gd name="T58" fmla="*/ 11 w 128"/>
                <a:gd name="T59" fmla="*/ 20 h 128"/>
                <a:gd name="T60" fmla="*/ 28 w 128"/>
                <a:gd name="T61" fmla="*/ 20 h 128"/>
                <a:gd name="T62" fmla="*/ 28 w 128"/>
                <a:gd name="T63" fmla="*/ 28 h 128"/>
                <a:gd name="T64" fmla="*/ 32 w 128"/>
                <a:gd name="T65" fmla="*/ 32 h 128"/>
                <a:gd name="T66" fmla="*/ 36 w 128"/>
                <a:gd name="T67" fmla="*/ 28 h 128"/>
                <a:gd name="T68" fmla="*/ 36 w 128"/>
                <a:gd name="T69" fmla="*/ 20 h 128"/>
                <a:gd name="T70" fmla="*/ 60 w 128"/>
                <a:gd name="T71" fmla="*/ 20 h 128"/>
                <a:gd name="T72" fmla="*/ 60 w 128"/>
                <a:gd name="T73" fmla="*/ 28 h 128"/>
                <a:gd name="T74" fmla="*/ 64 w 128"/>
                <a:gd name="T75" fmla="*/ 32 h 128"/>
                <a:gd name="T76" fmla="*/ 68 w 128"/>
                <a:gd name="T77" fmla="*/ 28 h 128"/>
                <a:gd name="T78" fmla="*/ 68 w 128"/>
                <a:gd name="T79" fmla="*/ 20 h 128"/>
                <a:gd name="T80" fmla="*/ 92 w 128"/>
                <a:gd name="T81" fmla="*/ 20 h 128"/>
                <a:gd name="T82" fmla="*/ 92 w 128"/>
                <a:gd name="T83" fmla="*/ 28 h 128"/>
                <a:gd name="T84" fmla="*/ 96 w 128"/>
                <a:gd name="T85" fmla="*/ 32 h 128"/>
                <a:gd name="T86" fmla="*/ 100 w 128"/>
                <a:gd name="T87" fmla="*/ 28 h 128"/>
                <a:gd name="T88" fmla="*/ 100 w 128"/>
                <a:gd name="T89" fmla="*/ 20 h 128"/>
                <a:gd name="T90" fmla="*/ 117 w 128"/>
                <a:gd name="T91" fmla="*/ 20 h 128"/>
                <a:gd name="T92" fmla="*/ 120 w 128"/>
                <a:gd name="T93" fmla="*/ 23 h 128"/>
                <a:gd name="T94" fmla="*/ 120 w 128"/>
                <a:gd name="T95" fmla="*/ 1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8">
                  <a:moveTo>
                    <a:pt x="117" y="12"/>
                  </a:moveTo>
                  <a:cubicBezTo>
                    <a:pt x="100" y="12"/>
                    <a:pt x="100" y="12"/>
                    <a:pt x="100" y="12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2"/>
                    <a:pt x="98" y="0"/>
                    <a:pt x="96" y="0"/>
                  </a:cubicBezTo>
                  <a:cubicBezTo>
                    <a:pt x="94" y="0"/>
                    <a:pt x="92" y="2"/>
                    <a:pt x="92" y="4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2"/>
                    <a:pt x="66" y="0"/>
                    <a:pt x="64" y="0"/>
                  </a:cubicBezTo>
                  <a:cubicBezTo>
                    <a:pt x="62" y="0"/>
                    <a:pt x="60" y="2"/>
                    <a:pt x="60" y="4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5" y="12"/>
                    <a:pt x="0" y="17"/>
                    <a:pt x="0" y="23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3"/>
                    <a:pt x="5" y="128"/>
                    <a:pt x="11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23" y="128"/>
                    <a:pt x="128" y="123"/>
                    <a:pt x="128" y="117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17"/>
                    <a:pt x="123" y="12"/>
                    <a:pt x="117" y="12"/>
                  </a:cubicBezTo>
                  <a:close/>
                  <a:moveTo>
                    <a:pt x="120" y="117"/>
                  </a:moveTo>
                  <a:cubicBezTo>
                    <a:pt x="120" y="119"/>
                    <a:pt x="119" y="120"/>
                    <a:pt x="117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9" y="120"/>
                    <a:pt x="8" y="119"/>
                    <a:pt x="8" y="117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1"/>
                    <a:pt x="9" y="20"/>
                    <a:pt x="11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0"/>
                    <a:pt x="30" y="32"/>
                    <a:pt x="32" y="32"/>
                  </a:cubicBezTo>
                  <a:cubicBezTo>
                    <a:pt x="34" y="32"/>
                    <a:pt x="36" y="30"/>
                    <a:pt x="36" y="2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0"/>
                    <a:pt x="62" y="32"/>
                    <a:pt x="64" y="32"/>
                  </a:cubicBezTo>
                  <a:cubicBezTo>
                    <a:pt x="66" y="32"/>
                    <a:pt x="68" y="30"/>
                    <a:pt x="68" y="28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30"/>
                    <a:pt x="94" y="32"/>
                    <a:pt x="96" y="32"/>
                  </a:cubicBezTo>
                  <a:cubicBezTo>
                    <a:pt x="98" y="32"/>
                    <a:pt x="100" y="30"/>
                    <a:pt x="100" y="28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9" y="20"/>
                    <a:pt x="120" y="21"/>
                    <a:pt x="120" y="23"/>
                  </a:cubicBezTo>
                  <a:lnTo>
                    <a:pt x="120" y="117"/>
                  </a:lnTo>
                  <a:close/>
                </a:path>
              </a:pathLst>
            </a:cu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Rectangle 20"/>
            <p:cNvSpPr>
              <a:spLocks noChangeArrowheads="1"/>
            </p:cNvSpPr>
            <p:nvPr/>
          </p:nvSpPr>
          <p:spPr bwMode="auto">
            <a:xfrm>
              <a:off x="1724386" y="6091657"/>
              <a:ext cx="50168" cy="36966"/>
            </a:xfrm>
            <a:prstGeom prst="rect">
              <a:avLst/>
            </a:pr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Rectangle 21"/>
            <p:cNvSpPr>
              <a:spLocks noChangeArrowheads="1"/>
            </p:cNvSpPr>
            <p:nvPr/>
          </p:nvSpPr>
          <p:spPr bwMode="auto">
            <a:xfrm>
              <a:off x="1724386" y="6153707"/>
              <a:ext cx="50168" cy="36966"/>
            </a:xfrm>
            <a:prstGeom prst="rect">
              <a:avLst/>
            </a:pr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Rectangle 22"/>
            <p:cNvSpPr>
              <a:spLocks noChangeArrowheads="1"/>
            </p:cNvSpPr>
            <p:nvPr/>
          </p:nvSpPr>
          <p:spPr bwMode="auto">
            <a:xfrm>
              <a:off x="1724386" y="6215757"/>
              <a:ext cx="50168" cy="38287"/>
            </a:xfrm>
            <a:prstGeom prst="rect">
              <a:avLst/>
            </a:pr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Rectangle 23"/>
            <p:cNvSpPr>
              <a:spLocks noChangeArrowheads="1"/>
            </p:cNvSpPr>
            <p:nvPr/>
          </p:nvSpPr>
          <p:spPr bwMode="auto">
            <a:xfrm>
              <a:off x="1811520" y="6215757"/>
              <a:ext cx="50168" cy="38287"/>
            </a:xfrm>
            <a:prstGeom prst="rect">
              <a:avLst/>
            </a:pr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Rectangle 24"/>
            <p:cNvSpPr>
              <a:spLocks noChangeArrowheads="1"/>
            </p:cNvSpPr>
            <p:nvPr/>
          </p:nvSpPr>
          <p:spPr bwMode="auto">
            <a:xfrm>
              <a:off x="1811520" y="6153707"/>
              <a:ext cx="50168" cy="36966"/>
            </a:xfrm>
            <a:prstGeom prst="rect">
              <a:avLst/>
            </a:pr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Rectangle 25"/>
            <p:cNvSpPr>
              <a:spLocks noChangeArrowheads="1"/>
            </p:cNvSpPr>
            <p:nvPr/>
          </p:nvSpPr>
          <p:spPr bwMode="auto">
            <a:xfrm>
              <a:off x="1811520" y="6091657"/>
              <a:ext cx="50168" cy="36966"/>
            </a:xfrm>
            <a:prstGeom prst="rect">
              <a:avLst/>
            </a:pr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Rectangle 26"/>
            <p:cNvSpPr>
              <a:spLocks noChangeArrowheads="1"/>
            </p:cNvSpPr>
            <p:nvPr/>
          </p:nvSpPr>
          <p:spPr bwMode="auto">
            <a:xfrm>
              <a:off x="1899975" y="6215757"/>
              <a:ext cx="50168" cy="38287"/>
            </a:xfrm>
            <a:prstGeom prst="rect">
              <a:avLst/>
            </a:pr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Rectangle 27"/>
            <p:cNvSpPr>
              <a:spLocks noChangeArrowheads="1"/>
            </p:cNvSpPr>
            <p:nvPr/>
          </p:nvSpPr>
          <p:spPr bwMode="auto">
            <a:xfrm>
              <a:off x="1899975" y="6153707"/>
              <a:ext cx="50168" cy="36966"/>
            </a:xfrm>
            <a:prstGeom prst="rect">
              <a:avLst/>
            </a:pr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Rectangle 28"/>
            <p:cNvSpPr>
              <a:spLocks noChangeArrowheads="1"/>
            </p:cNvSpPr>
            <p:nvPr/>
          </p:nvSpPr>
          <p:spPr bwMode="auto">
            <a:xfrm>
              <a:off x="1899975" y="6091657"/>
              <a:ext cx="50168" cy="36966"/>
            </a:xfrm>
            <a:prstGeom prst="rect">
              <a:avLst/>
            </a:prstGeom>
            <a:solidFill>
              <a:srgbClr val="3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65" name="Freeform 29"/>
          <p:cNvSpPr>
            <a:spLocks noEditPoints="1"/>
          </p:cNvSpPr>
          <p:nvPr/>
        </p:nvSpPr>
        <p:spPr bwMode="auto">
          <a:xfrm>
            <a:off x="3746660" y="5941153"/>
            <a:ext cx="400024" cy="400024"/>
          </a:xfrm>
          <a:custGeom>
            <a:avLst/>
            <a:gdLst>
              <a:gd name="T0" fmla="*/ 114 w 128"/>
              <a:gd name="T1" fmla="*/ 29 h 128"/>
              <a:gd name="T2" fmla="*/ 112 w 128"/>
              <a:gd name="T3" fmla="*/ 8 h 128"/>
              <a:gd name="T4" fmla="*/ 24 w 128"/>
              <a:gd name="T5" fmla="*/ 0 h 128"/>
              <a:gd name="T6" fmla="*/ 16 w 128"/>
              <a:gd name="T7" fmla="*/ 27 h 128"/>
              <a:gd name="T8" fmla="*/ 2 w 128"/>
              <a:gd name="T9" fmla="*/ 45 h 128"/>
              <a:gd name="T10" fmla="*/ 0 w 128"/>
              <a:gd name="T11" fmla="*/ 56 h 128"/>
              <a:gd name="T12" fmla="*/ 12 w 128"/>
              <a:gd name="T13" fmla="*/ 68 h 128"/>
              <a:gd name="T14" fmla="*/ 20 w 128"/>
              <a:gd name="T15" fmla="*/ 128 h 128"/>
              <a:gd name="T16" fmla="*/ 116 w 128"/>
              <a:gd name="T17" fmla="*/ 120 h 128"/>
              <a:gd name="T18" fmla="*/ 116 w 128"/>
              <a:gd name="T19" fmla="*/ 68 h 128"/>
              <a:gd name="T20" fmla="*/ 128 w 128"/>
              <a:gd name="T21" fmla="*/ 52 h 128"/>
              <a:gd name="T22" fmla="*/ 104 w 128"/>
              <a:gd name="T23" fmla="*/ 8 h 128"/>
              <a:gd name="T24" fmla="*/ 24 w 128"/>
              <a:gd name="T25" fmla="*/ 24 h 128"/>
              <a:gd name="T26" fmla="*/ 24 w 128"/>
              <a:gd name="T27" fmla="*/ 8 h 128"/>
              <a:gd name="T28" fmla="*/ 41 w 128"/>
              <a:gd name="T29" fmla="*/ 60 h 128"/>
              <a:gd name="T30" fmla="*/ 40 w 128"/>
              <a:gd name="T31" fmla="*/ 32 h 128"/>
              <a:gd name="T32" fmla="*/ 41 w 128"/>
              <a:gd name="T33" fmla="*/ 60 h 128"/>
              <a:gd name="T34" fmla="*/ 62 w 128"/>
              <a:gd name="T35" fmla="*/ 32 h 128"/>
              <a:gd name="T36" fmla="*/ 45 w 128"/>
              <a:gd name="T37" fmla="*/ 60 h 128"/>
              <a:gd name="T38" fmla="*/ 66 w 128"/>
              <a:gd name="T39" fmla="*/ 32 h 128"/>
              <a:gd name="T40" fmla="*/ 83 w 128"/>
              <a:gd name="T41" fmla="*/ 60 h 128"/>
              <a:gd name="T42" fmla="*/ 66 w 128"/>
              <a:gd name="T43" fmla="*/ 32 h 128"/>
              <a:gd name="T44" fmla="*/ 88 w 128"/>
              <a:gd name="T45" fmla="*/ 32 h 128"/>
              <a:gd name="T46" fmla="*/ 87 w 128"/>
              <a:gd name="T47" fmla="*/ 60 h 128"/>
              <a:gd name="T48" fmla="*/ 8 w 128"/>
              <a:gd name="T49" fmla="*/ 56 h 128"/>
              <a:gd name="T50" fmla="*/ 9 w 128"/>
              <a:gd name="T51" fmla="*/ 50 h 128"/>
              <a:gd name="T52" fmla="*/ 24 w 128"/>
              <a:gd name="T53" fmla="*/ 32 h 128"/>
              <a:gd name="T54" fmla="*/ 19 w 128"/>
              <a:gd name="T55" fmla="*/ 60 h 128"/>
              <a:gd name="T56" fmla="*/ 8 w 128"/>
              <a:gd name="T57" fmla="*/ 56 h 128"/>
              <a:gd name="T58" fmla="*/ 50 w 128"/>
              <a:gd name="T59" fmla="*/ 120 h 128"/>
              <a:gd name="T60" fmla="*/ 80 w 128"/>
              <a:gd name="T61" fmla="*/ 80 h 128"/>
              <a:gd name="T62" fmla="*/ 108 w 128"/>
              <a:gd name="T63" fmla="*/ 120 h 128"/>
              <a:gd name="T64" fmla="*/ 84 w 128"/>
              <a:gd name="T65" fmla="*/ 80 h 128"/>
              <a:gd name="T66" fmla="*/ 50 w 128"/>
              <a:gd name="T67" fmla="*/ 76 h 128"/>
              <a:gd name="T68" fmla="*/ 46 w 128"/>
              <a:gd name="T69" fmla="*/ 120 h 128"/>
              <a:gd name="T70" fmla="*/ 20 w 128"/>
              <a:gd name="T71" fmla="*/ 68 h 128"/>
              <a:gd name="T72" fmla="*/ 108 w 128"/>
              <a:gd name="T73" fmla="*/ 120 h 128"/>
              <a:gd name="T74" fmla="*/ 116 w 128"/>
              <a:gd name="T75" fmla="*/ 60 h 128"/>
              <a:gd name="T76" fmla="*/ 93 w 128"/>
              <a:gd name="T77" fmla="*/ 32 h 128"/>
              <a:gd name="T78" fmla="*/ 104 w 128"/>
              <a:gd name="T79" fmla="*/ 32 h 128"/>
              <a:gd name="T80" fmla="*/ 119 w 128"/>
              <a:gd name="T81" fmla="*/ 50 h 128"/>
              <a:gd name="T82" fmla="*/ 120 w 128"/>
              <a:gd name="T83" fmla="*/ 5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8" h="128">
                <a:moveTo>
                  <a:pt x="126" y="45"/>
                </a:moveTo>
                <a:cubicBezTo>
                  <a:pt x="114" y="29"/>
                  <a:pt x="114" y="29"/>
                  <a:pt x="114" y="29"/>
                </a:cubicBezTo>
                <a:cubicBezTo>
                  <a:pt x="113" y="28"/>
                  <a:pt x="113" y="28"/>
                  <a:pt x="112" y="27"/>
                </a:cubicBezTo>
                <a:cubicBezTo>
                  <a:pt x="112" y="8"/>
                  <a:pt x="112" y="8"/>
                  <a:pt x="112" y="8"/>
                </a:cubicBezTo>
                <a:cubicBezTo>
                  <a:pt x="112" y="4"/>
                  <a:pt x="108" y="0"/>
                  <a:pt x="10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0" y="0"/>
                  <a:pt x="16" y="4"/>
                  <a:pt x="16" y="8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8"/>
                  <a:pt x="15" y="28"/>
                  <a:pt x="14" y="29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7"/>
                  <a:pt x="0" y="49"/>
                  <a:pt x="0" y="5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3"/>
                  <a:pt x="5" y="68"/>
                  <a:pt x="12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2" y="124"/>
                  <a:pt x="16" y="128"/>
                  <a:pt x="20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2" y="128"/>
                  <a:pt x="116" y="124"/>
                  <a:pt x="116" y="120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23" y="68"/>
                  <a:pt x="128" y="63"/>
                  <a:pt x="128" y="56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49"/>
                  <a:pt x="127" y="47"/>
                  <a:pt x="126" y="45"/>
                </a:cubicBezTo>
                <a:close/>
                <a:moveTo>
                  <a:pt x="104" y="8"/>
                </a:moveTo>
                <a:cubicBezTo>
                  <a:pt x="104" y="24"/>
                  <a:pt x="104" y="24"/>
                  <a:pt x="10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8"/>
                  <a:pt x="24" y="8"/>
                  <a:pt x="24" y="8"/>
                </a:cubicBezTo>
                <a:lnTo>
                  <a:pt x="104" y="8"/>
                </a:lnTo>
                <a:close/>
                <a:moveTo>
                  <a:pt x="41" y="60"/>
                </a:moveTo>
                <a:cubicBezTo>
                  <a:pt x="24" y="60"/>
                  <a:pt x="24" y="60"/>
                  <a:pt x="24" y="60"/>
                </a:cubicBezTo>
                <a:cubicBezTo>
                  <a:pt x="40" y="32"/>
                  <a:pt x="40" y="32"/>
                  <a:pt x="40" y="32"/>
                </a:cubicBezTo>
                <a:cubicBezTo>
                  <a:pt x="49" y="32"/>
                  <a:pt x="49" y="32"/>
                  <a:pt x="49" y="32"/>
                </a:cubicBezTo>
                <a:lnTo>
                  <a:pt x="41" y="60"/>
                </a:lnTo>
                <a:close/>
                <a:moveTo>
                  <a:pt x="53" y="32"/>
                </a:moveTo>
                <a:cubicBezTo>
                  <a:pt x="62" y="32"/>
                  <a:pt x="62" y="32"/>
                  <a:pt x="62" y="32"/>
                </a:cubicBezTo>
                <a:cubicBezTo>
                  <a:pt x="62" y="60"/>
                  <a:pt x="62" y="60"/>
                  <a:pt x="62" y="60"/>
                </a:cubicBezTo>
                <a:cubicBezTo>
                  <a:pt x="45" y="60"/>
                  <a:pt x="45" y="60"/>
                  <a:pt x="45" y="60"/>
                </a:cubicBezTo>
                <a:lnTo>
                  <a:pt x="53" y="32"/>
                </a:lnTo>
                <a:close/>
                <a:moveTo>
                  <a:pt x="66" y="32"/>
                </a:moveTo>
                <a:cubicBezTo>
                  <a:pt x="75" y="32"/>
                  <a:pt x="75" y="32"/>
                  <a:pt x="75" y="32"/>
                </a:cubicBezTo>
                <a:cubicBezTo>
                  <a:pt x="83" y="60"/>
                  <a:pt x="83" y="60"/>
                  <a:pt x="83" y="60"/>
                </a:cubicBezTo>
                <a:cubicBezTo>
                  <a:pt x="66" y="60"/>
                  <a:pt x="66" y="60"/>
                  <a:pt x="66" y="60"/>
                </a:cubicBezTo>
                <a:lnTo>
                  <a:pt x="66" y="32"/>
                </a:lnTo>
                <a:close/>
                <a:moveTo>
                  <a:pt x="79" y="32"/>
                </a:moveTo>
                <a:cubicBezTo>
                  <a:pt x="88" y="32"/>
                  <a:pt x="88" y="32"/>
                  <a:pt x="88" y="32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87" y="60"/>
                  <a:pt x="87" y="60"/>
                  <a:pt x="87" y="60"/>
                </a:cubicBezTo>
                <a:lnTo>
                  <a:pt x="79" y="32"/>
                </a:lnTo>
                <a:close/>
                <a:moveTo>
                  <a:pt x="8" y="56"/>
                </a:moveTo>
                <a:cubicBezTo>
                  <a:pt x="8" y="52"/>
                  <a:pt x="8" y="52"/>
                  <a:pt x="8" y="52"/>
                </a:cubicBezTo>
                <a:cubicBezTo>
                  <a:pt x="8" y="51"/>
                  <a:pt x="8" y="50"/>
                  <a:pt x="9" y="50"/>
                </a:cubicBezTo>
                <a:cubicBezTo>
                  <a:pt x="21" y="34"/>
                  <a:pt x="21" y="34"/>
                  <a:pt x="21" y="34"/>
                </a:cubicBezTo>
                <a:cubicBezTo>
                  <a:pt x="22" y="33"/>
                  <a:pt x="23" y="32"/>
                  <a:pt x="24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19" y="60"/>
                  <a:pt x="19" y="60"/>
                  <a:pt x="19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0" y="60"/>
                  <a:pt x="8" y="58"/>
                  <a:pt x="8" y="56"/>
                </a:cubicBezTo>
                <a:close/>
                <a:moveTo>
                  <a:pt x="8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80"/>
                  <a:pt x="50" y="80"/>
                  <a:pt x="50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120"/>
                </a:lnTo>
                <a:close/>
                <a:moveTo>
                  <a:pt x="108" y="120"/>
                </a:moveTo>
                <a:cubicBezTo>
                  <a:pt x="84" y="120"/>
                  <a:pt x="84" y="120"/>
                  <a:pt x="84" y="12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8"/>
                  <a:pt x="82" y="76"/>
                  <a:pt x="8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6"/>
                  <a:pt x="46" y="78"/>
                  <a:pt x="46" y="8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0" y="68"/>
                  <a:pt x="20" y="68"/>
                  <a:pt x="20" y="68"/>
                </a:cubicBezTo>
                <a:cubicBezTo>
                  <a:pt x="108" y="68"/>
                  <a:pt x="108" y="68"/>
                  <a:pt x="108" y="68"/>
                </a:cubicBezTo>
                <a:lnTo>
                  <a:pt x="108" y="120"/>
                </a:lnTo>
                <a:close/>
                <a:moveTo>
                  <a:pt x="120" y="56"/>
                </a:moveTo>
                <a:cubicBezTo>
                  <a:pt x="120" y="58"/>
                  <a:pt x="118" y="60"/>
                  <a:pt x="116" y="60"/>
                </a:cubicBezTo>
                <a:cubicBezTo>
                  <a:pt x="109" y="60"/>
                  <a:pt x="109" y="60"/>
                  <a:pt x="109" y="60"/>
                </a:cubicBezTo>
                <a:cubicBezTo>
                  <a:pt x="93" y="32"/>
                  <a:pt x="93" y="32"/>
                  <a:pt x="93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5" y="32"/>
                  <a:pt x="106" y="33"/>
                  <a:pt x="107" y="34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0" y="50"/>
                  <a:pt x="120" y="51"/>
                  <a:pt x="120" y="52"/>
                </a:cubicBezTo>
                <a:lnTo>
                  <a:pt x="120" y="56"/>
                </a:lnTo>
                <a:close/>
              </a:path>
            </a:pathLst>
          </a:custGeom>
          <a:solidFill>
            <a:srgbClr val="3B37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66" name="Freeform 30"/>
          <p:cNvSpPr>
            <a:spLocks/>
          </p:cNvSpPr>
          <p:nvPr/>
        </p:nvSpPr>
        <p:spPr bwMode="auto">
          <a:xfrm>
            <a:off x="7736335" y="5142426"/>
            <a:ext cx="422467" cy="384182"/>
          </a:xfrm>
          <a:custGeom>
            <a:avLst/>
            <a:gdLst>
              <a:gd name="T0" fmla="*/ 120 w 135"/>
              <a:gd name="T1" fmla="*/ 15 h 123"/>
              <a:gd name="T2" fmla="*/ 70 w 135"/>
              <a:gd name="T3" fmla="*/ 15 h 123"/>
              <a:gd name="T4" fmla="*/ 11 w 135"/>
              <a:gd name="T5" fmla="*/ 72 h 123"/>
              <a:gd name="T6" fmla="*/ 11 w 135"/>
              <a:gd name="T7" fmla="*/ 112 h 123"/>
              <a:gd name="T8" fmla="*/ 51 w 135"/>
              <a:gd name="T9" fmla="*/ 112 h 123"/>
              <a:gd name="T10" fmla="*/ 109 w 135"/>
              <a:gd name="T11" fmla="*/ 54 h 123"/>
              <a:gd name="T12" fmla="*/ 109 w 135"/>
              <a:gd name="T13" fmla="*/ 26 h 123"/>
              <a:gd name="T14" fmla="*/ 81 w 135"/>
              <a:gd name="T15" fmla="*/ 26 h 123"/>
              <a:gd name="T16" fmla="*/ 37 w 135"/>
              <a:gd name="T17" fmla="*/ 70 h 123"/>
              <a:gd name="T18" fmla="*/ 37 w 135"/>
              <a:gd name="T19" fmla="*/ 75 h 123"/>
              <a:gd name="T20" fmla="*/ 43 w 135"/>
              <a:gd name="T21" fmla="*/ 75 h 123"/>
              <a:gd name="T22" fmla="*/ 87 w 135"/>
              <a:gd name="T23" fmla="*/ 32 h 123"/>
              <a:gd name="T24" fmla="*/ 103 w 135"/>
              <a:gd name="T25" fmla="*/ 32 h 123"/>
              <a:gd name="T26" fmla="*/ 103 w 135"/>
              <a:gd name="T27" fmla="*/ 48 h 123"/>
              <a:gd name="T28" fmla="*/ 45 w 135"/>
              <a:gd name="T29" fmla="*/ 106 h 123"/>
              <a:gd name="T30" fmla="*/ 17 w 135"/>
              <a:gd name="T31" fmla="*/ 106 h 123"/>
              <a:gd name="T32" fmla="*/ 17 w 135"/>
              <a:gd name="T33" fmla="*/ 78 h 123"/>
              <a:gd name="T34" fmla="*/ 75 w 135"/>
              <a:gd name="T35" fmla="*/ 21 h 123"/>
              <a:gd name="T36" fmla="*/ 114 w 135"/>
              <a:gd name="T37" fmla="*/ 21 h 123"/>
              <a:gd name="T38" fmla="*/ 114 w 135"/>
              <a:gd name="T39" fmla="*/ 60 h 123"/>
              <a:gd name="T40" fmla="*/ 71 w 135"/>
              <a:gd name="T41" fmla="*/ 104 h 123"/>
              <a:gd name="T42" fmla="*/ 71 w 135"/>
              <a:gd name="T43" fmla="*/ 109 h 123"/>
              <a:gd name="T44" fmla="*/ 77 w 135"/>
              <a:gd name="T45" fmla="*/ 109 h 123"/>
              <a:gd name="T46" fmla="*/ 120 w 135"/>
              <a:gd name="T47" fmla="*/ 65 h 123"/>
              <a:gd name="T48" fmla="*/ 120 w 135"/>
              <a:gd name="T49" fmla="*/ 1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5" h="123">
                <a:moveTo>
                  <a:pt x="120" y="15"/>
                </a:moveTo>
                <a:cubicBezTo>
                  <a:pt x="106" y="0"/>
                  <a:pt x="84" y="0"/>
                  <a:pt x="70" y="15"/>
                </a:cubicBezTo>
                <a:cubicBezTo>
                  <a:pt x="11" y="72"/>
                  <a:pt x="11" y="72"/>
                  <a:pt x="11" y="72"/>
                </a:cubicBezTo>
                <a:cubicBezTo>
                  <a:pt x="0" y="83"/>
                  <a:pt x="0" y="101"/>
                  <a:pt x="11" y="112"/>
                </a:cubicBezTo>
                <a:cubicBezTo>
                  <a:pt x="22" y="123"/>
                  <a:pt x="40" y="123"/>
                  <a:pt x="51" y="112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7" y="46"/>
                  <a:pt x="117" y="34"/>
                  <a:pt x="109" y="26"/>
                </a:cubicBezTo>
                <a:cubicBezTo>
                  <a:pt x="101" y="18"/>
                  <a:pt x="89" y="18"/>
                  <a:pt x="81" y="26"/>
                </a:cubicBezTo>
                <a:cubicBezTo>
                  <a:pt x="37" y="70"/>
                  <a:pt x="37" y="70"/>
                  <a:pt x="37" y="70"/>
                </a:cubicBezTo>
                <a:cubicBezTo>
                  <a:pt x="35" y="71"/>
                  <a:pt x="35" y="74"/>
                  <a:pt x="37" y="75"/>
                </a:cubicBezTo>
                <a:cubicBezTo>
                  <a:pt x="39" y="77"/>
                  <a:pt x="41" y="77"/>
                  <a:pt x="43" y="75"/>
                </a:cubicBezTo>
                <a:cubicBezTo>
                  <a:pt x="87" y="32"/>
                  <a:pt x="87" y="32"/>
                  <a:pt x="87" y="32"/>
                </a:cubicBezTo>
                <a:cubicBezTo>
                  <a:pt x="91" y="27"/>
                  <a:pt x="99" y="27"/>
                  <a:pt x="103" y="32"/>
                </a:cubicBezTo>
                <a:cubicBezTo>
                  <a:pt x="108" y="36"/>
                  <a:pt x="108" y="44"/>
                  <a:pt x="103" y="48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37" y="114"/>
                  <a:pt x="25" y="114"/>
                  <a:pt x="17" y="106"/>
                </a:cubicBezTo>
                <a:cubicBezTo>
                  <a:pt x="9" y="98"/>
                  <a:pt x="9" y="86"/>
                  <a:pt x="17" y="78"/>
                </a:cubicBezTo>
                <a:cubicBezTo>
                  <a:pt x="75" y="21"/>
                  <a:pt x="75" y="21"/>
                  <a:pt x="75" y="21"/>
                </a:cubicBezTo>
                <a:cubicBezTo>
                  <a:pt x="86" y="10"/>
                  <a:pt x="103" y="10"/>
                  <a:pt x="114" y="21"/>
                </a:cubicBezTo>
                <a:cubicBezTo>
                  <a:pt x="125" y="32"/>
                  <a:pt x="125" y="49"/>
                  <a:pt x="114" y="60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69" y="105"/>
                  <a:pt x="69" y="108"/>
                  <a:pt x="71" y="109"/>
                </a:cubicBezTo>
                <a:cubicBezTo>
                  <a:pt x="72" y="111"/>
                  <a:pt x="75" y="111"/>
                  <a:pt x="77" y="109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35" y="51"/>
                  <a:pt x="135" y="29"/>
                  <a:pt x="120" y="15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67" name="Group 366"/>
          <p:cNvGrpSpPr/>
          <p:nvPr/>
        </p:nvGrpSpPr>
        <p:grpSpPr>
          <a:xfrm>
            <a:off x="7008899" y="5142426"/>
            <a:ext cx="287806" cy="398703"/>
            <a:chOff x="4099444" y="5142426"/>
            <a:chExt cx="287806" cy="398703"/>
          </a:xfrm>
        </p:grpSpPr>
        <p:sp>
          <p:nvSpPr>
            <p:cNvPr id="368" name="Freeform 31"/>
            <p:cNvSpPr>
              <a:spLocks noEditPoints="1"/>
            </p:cNvSpPr>
            <p:nvPr/>
          </p:nvSpPr>
          <p:spPr bwMode="auto">
            <a:xfrm>
              <a:off x="4099444" y="5142426"/>
              <a:ext cx="287806" cy="398703"/>
            </a:xfrm>
            <a:custGeom>
              <a:avLst/>
              <a:gdLst>
                <a:gd name="T0" fmla="*/ 68 w 92"/>
                <a:gd name="T1" fmla="*/ 36 h 128"/>
                <a:gd name="T2" fmla="*/ 60 w 92"/>
                <a:gd name="T3" fmla="*/ 56 h 128"/>
                <a:gd name="T4" fmla="*/ 44 w 92"/>
                <a:gd name="T5" fmla="*/ 20 h 128"/>
                <a:gd name="T6" fmla="*/ 36 w 92"/>
                <a:gd name="T7" fmla="*/ 44 h 128"/>
                <a:gd name="T8" fmla="*/ 4 w 92"/>
                <a:gd name="T9" fmla="*/ 0 h 128"/>
                <a:gd name="T10" fmla="*/ 0 w 92"/>
                <a:gd name="T11" fmla="*/ 92 h 128"/>
                <a:gd name="T12" fmla="*/ 40 w 92"/>
                <a:gd name="T13" fmla="*/ 128 h 128"/>
                <a:gd name="T14" fmla="*/ 86 w 92"/>
                <a:gd name="T15" fmla="*/ 100 h 128"/>
                <a:gd name="T16" fmla="*/ 68 w 92"/>
                <a:gd name="T17" fmla="*/ 36 h 128"/>
                <a:gd name="T18" fmla="*/ 79 w 92"/>
                <a:gd name="T19" fmla="*/ 98 h 128"/>
                <a:gd name="T20" fmla="*/ 40 w 92"/>
                <a:gd name="T21" fmla="*/ 120 h 128"/>
                <a:gd name="T22" fmla="*/ 8 w 92"/>
                <a:gd name="T23" fmla="*/ 92 h 128"/>
                <a:gd name="T24" fmla="*/ 12 w 92"/>
                <a:gd name="T25" fmla="*/ 63 h 128"/>
                <a:gd name="T26" fmla="*/ 16 w 92"/>
                <a:gd name="T27" fmla="*/ 23 h 128"/>
                <a:gd name="T28" fmla="*/ 33 w 92"/>
                <a:gd name="T29" fmla="*/ 63 h 128"/>
                <a:gd name="T30" fmla="*/ 47 w 92"/>
                <a:gd name="T31" fmla="*/ 39 h 128"/>
                <a:gd name="T32" fmla="*/ 52 w 92"/>
                <a:gd name="T33" fmla="*/ 76 h 128"/>
                <a:gd name="T34" fmla="*/ 71 w 92"/>
                <a:gd name="T35" fmla="*/ 54 h 128"/>
                <a:gd name="T36" fmla="*/ 79 w 92"/>
                <a:gd name="T37" fmla="*/ 9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128">
                  <a:moveTo>
                    <a:pt x="68" y="36"/>
                  </a:moveTo>
                  <a:cubicBezTo>
                    <a:pt x="68" y="47"/>
                    <a:pt x="60" y="56"/>
                    <a:pt x="60" y="56"/>
                  </a:cubicBezTo>
                  <a:cubicBezTo>
                    <a:pt x="60" y="36"/>
                    <a:pt x="44" y="20"/>
                    <a:pt x="44" y="20"/>
                  </a:cubicBezTo>
                  <a:cubicBezTo>
                    <a:pt x="44" y="20"/>
                    <a:pt x="44" y="32"/>
                    <a:pt x="36" y="44"/>
                  </a:cubicBezTo>
                  <a:cubicBezTo>
                    <a:pt x="28" y="16"/>
                    <a:pt x="4" y="0"/>
                    <a:pt x="4" y="0"/>
                  </a:cubicBezTo>
                  <a:cubicBezTo>
                    <a:pt x="16" y="44"/>
                    <a:pt x="0" y="60"/>
                    <a:pt x="0" y="92"/>
                  </a:cubicBezTo>
                  <a:cubicBezTo>
                    <a:pt x="0" y="110"/>
                    <a:pt x="16" y="128"/>
                    <a:pt x="40" y="128"/>
                  </a:cubicBezTo>
                  <a:cubicBezTo>
                    <a:pt x="76" y="128"/>
                    <a:pt x="83" y="115"/>
                    <a:pt x="86" y="100"/>
                  </a:cubicBezTo>
                  <a:cubicBezTo>
                    <a:pt x="92" y="80"/>
                    <a:pt x="84" y="56"/>
                    <a:pt x="68" y="36"/>
                  </a:cubicBezTo>
                  <a:close/>
                  <a:moveTo>
                    <a:pt x="79" y="98"/>
                  </a:moveTo>
                  <a:cubicBezTo>
                    <a:pt x="76" y="108"/>
                    <a:pt x="73" y="120"/>
                    <a:pt x="40" y="120"/>
                  </a:cubicBezTo>
                  <a:cubicBezTo>
                    <a:pt x="20" y="120"/>
                    <a:pt x="8" y="106"/>
                    <a:pt x="8" y="92"/>
                  </a:cubicBezTo>
                  <a:cubicBezTo>
                    <a:pt x="8" y="81"/>
                    <a:pt x="10" y="72"/>
                    <a:pt x="12" y="63"/>
                  </a:cubicBezTo>
                  <a:cubicBezTo>
                    <a:pt x="15" y="51"/>
                    <a:pt x="17" y="39"/>
                    <a:pt x="16" y="23"/>
                  </a:cubicBezTo>
                  <a:cubicBezTo>
                    <a:pt x="29" y="40"/>
                    <a:pt x="33" y="63"/>
                    <a:pt x="33" y="63"/>
                  </a:cubicBezTo>
                  <a:cubicBezTo>
                    <a:pt x="33" y="63"/>
                    <a:pt x="44" y="47"/>
                    <a:pt x="47" y="39"/>
                  </a:cubicBezTo>
                  <a:cubicBezTo>
                    <a:pt x="50" y="44"/>
                    <a:pt x="52" y="60"/>
                    <a:pt x="52" y="76"/>
                  </a:cubicBezTo>
                  <a:cubicBezTo>
                    <a:pt x="52" y="76"/>
                    <a:pt x="63" y="67"/>
                    <a:pt x="71" y="54"/>
                  </a:cubicBezTo>
                  <a:cubicBezTo>
                    <a:pt x="79" y="69"/>
                    <a:pt x="82" y="85"/>
                    <a:pt x="79" y="9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32"/>
            <p:cNvSpPr>
              <a:spLocks/>
            </p:cNvSpPr>
            <p:nvPr/>
          </p:nvSpPr>
          <p:spPr bwMode="auto">
            <a:xfrm>
              <a:off x="4145651" y="5314054"/>
              <a:ext cx="178229" cy="143903"/>
            </a:xfrm>
            <a:custGeom>
              <a:avLst/>
              <a:gdLst>
                <a:gd name="T0" fmla="*/ 55 w 57"/>
                <a:gd name="T1" fmla="*/ 12 h 46"/>
                <a:gd name="T2" fmla="*/ 51 w 57"/>
                <a:gd name="T3" fmla="*/ 16 h 46"/>
                <a:gd name="T4" fmla="*/ 32 w 57"/>
                <a:gd name="T5" fmla="*/ 31 h 46"/>
                <a:gd name="T6" fmla="*/ 30 w 57"/>
                <a:gd name="T7" fmla="*/ 14 h 46"/>
                <a:gd name="T8" fmla="*/ 30 w 57"/>
                <a:gd name="T9" fmla="*/ 7 h 46"/>
                <a:gd name="T10" fmla="*/ 24 w 57"/>
                <a:gd name="T11" fmla="*/ 16 h 46"/>
                <a:gd name="T12" fmla="*/ 17 w 57"/>
                <a:gd name="T13" fmla="*/ 26 h 46"/>
                <a:gd name="T14" fmla="*/ 9 w 57"/>
                <a:gd name="T15" fmla="*/ 5 h 46"/>
                <a:gd name="T16" fmla="*/ 7 w 57"/>
                <a:gd name="T17" fmla="*/ 0 h 46"/>
                <a:gd name="T18" fmla="*/ 5 w 57"/>
                <a:gd name="T19" fmla="*/ 6 h 46"/>
                <a:gd name="T20" fmla="*/ 0 w 57"/>
                <a:gd name="T21" fmla="*/ 40 h 46"/>
                <a:gd name="T22" fmla="*/ 2 w 57"/>
                <a:gd name="T23" fmla="*/ 42 h 46"/>
                <a:gd name="T24" fmla="*/ 4 w 57"/>
                <a:gd name="T25" fmla="*/ 40 h 46"/>
                <a:gd name="T26" fmla="*/ 7 w 57"/>
                <a:gd name="T27" fmla="*/ 12 h 46"/>
                <a:gd name="T28" fmla="*/ 15 w 57"/>
                <a:gd name="T29" fmla="*/ 31 h 46"/>
                <a:gd name="T30" fmla="*/ 16 w 57"/>
                <a:gd name="T31" fmla="*/ 34 h 46"/>
                <a:gd name="T32" fmla="*/ 18 w 57"/>
                <a:gd name="T33" fmla="*/ 31 h 46"/>
                <a:gd name="T34" fmla="*/ 26 w 57"/>
                <a:gd name="T35" fmla="*/ 20 h 46"/>
                <a:gd name="T36" fmla="*/ 29 w 57"/>
                <a:gd name="T37" fmla="*/ 34 h 46"/>
                <a:gd name="T38" fmla="*/ 30 w 57"/>
                <a:gd name="T39" fmla="*/ 37 h 46"/>
                <a:gd name="T40" fmla="*/ 32 w 57"/>
                <a:gd name="T41" fmla="*/ 36 h 46"/>
                <a:gd name="T42" fmla="*/ 52 w 57"/>
                <a:gd name="T43" fmla="*/ 21 h 46"/>
                <a:gd name="T44" fmla="*/ 49 w 57"/>
                <a:gd name="T45" fmla="*/ 43 h 46"/>
                <a:gd name="T46" fmla="*/ 51 w 57"/>
                <a:gd name="T47" fmla="*/ 45 h 46"/>
                <a:gd name="T48" fmla="*/ 51 w 57"/>
                <a:gd name="T49" fmla="*/ 46 h 46"/>
                <a:gd name="T50" fmla="*/ 53 w 57"/>
                <a:gd name="T51" fmla="*/ 44 h 46"/>
                <a:gd name="T52" fmla="*/ 55 w 57"/>
                <a:gd name="T53" fmla="*/ 16 h 46"/>
                <a:gd name="T54" fmla="*/ 55 w 57"/>
                <a:gd name="T55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" h="46">
                  <a:moveTo>
                    <a:pt x="55" y="12"/>
                  </a:moveTo>
                  <a:cubicBezTo>
                    <a:pt x="51" y="16"/>
                    <a:pt x="51" y="16"/>
                    <a:pt x="51" y="16"/>
                  </a:cubicBezTo>
                  <a:cubicBezTo>
                    <a:pt x="47" y="21"/>
                    <a:pt x="43" y="26"/>
                    <a:pt x="32" y="31"/>
                  </a:cubicBezTo>
                  <a:cubicBezTo>
                    <a:pt x="31" y="26"/>
                    <a:pt x="30" y="21"/>
                    <a:pt x="30" y="14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1" y="20"/>
                    <a:pt x="20" y="22"/>
                    <a:pt x="17" y="26"/>
                  </a:cubicBezTo>
                  <a:cubicBezTo>
                    <a:pt x="13" y="17"/>
                    <a:pt x="11" y="11"/>
                    <a:pt x="9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13"/>
                    <a:pt x="0" y="21"/>
                    <a:pt x="0" y="40"/>
                  </a:cubicBezTo>
                  <a:cubicBezTo>
                    <a:pt x="0" y="41"/>
                    <a:pt x="0" y="42"/>
                    <a:pt x="2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25"/>
                    <a:pt x="5" y="18"/>
                    <a:pt x="7" y="12"/>
                  </a:cubicBezTo>
                  <a:cubicBezTo>
                    <a:pt x="9" y="17"/>
                    <a:pt x="12" y="23"/>
                    <a:pt x="15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2" y="27"/>
                    <a:pt x="24" y="24"/>
                    <a:pt x="26" y="20"/>
                  </a:cubicBezTo>
                  <a:cubicBezTo>
                    <a:pt x="27" y="26"/>
                    <a:pt x="28" y="30"/>
                    <a:pt x="29" y="3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43" y="31"/>
                    <a:pt x="48" y="26"/>
                    <a:pt x="52" y="21"/>
                  </a:cubicBezTo>
                  <a:cubicBezTo>
                    <a:pt x="53" y="29"/>
                    <a:pt x="52" y="37"/>
                    <a:pt x="49" y="43"/>
                  </a:cubicBezTo>
                  <a:cubicBezTo>
                    <a:pt x="49" y="44"/>
                    <a:pt x="49" y="45"/>
                    <a:pt x="51" y="45"/>
                  </a:cubicBezTo>
                  <a:cubicBezTo>
                    <a:pt x="51" y="45"/>
                    <a:pt x="51" y="46"/>
                    <a:pt x="51" y="46"/>
                  </a:cubicBezTo>
                  <a:cubicBezTo>
                    <a:pt x="52" y="46"/>
                    <a:pt x="53" y="45"/>
                    <a:pt x="53" y="44"/>
                  </a:cubicBezTo>
                  <a:cubicBezTo>
                    <a:pt x="56" y="37"/>
                    <a:pt x="57" y="26"/>
                    <a:pt x="55" y="16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70" name="Freeform 33"/>
          <p:cNvSpPr>
            <a:spLocks noEditPoints="1"/>
          </p:cNvSpPr>
          <p:nvPr/>
        </p:nvSpPr>
        <p:spPr bwMode="auto">
          <a:xfrm>
            <a:off x="6142842" y="5167510"/>
            <a:ext cx="406625" cy="348535"/>
          </a:xfrm>
          <a:custGeom>
            <a:avLst/>
            <a:gdLst>
              <a:gd name="T0" fmla="*/ 126 w 130"/>
              <a:gd name="T1" fmla="*/ 18 h 112"/>
              <a:gd name="T2" fmla="*/ 106 w 130"/>
              <a:gd name="T3" fmla="*/ 2 h 112"/>
              <a:gd name="T4" fmla="*/ 101 w 130"/>
              <a:gd name="T5" fmla="*/ 0 h 112"/>
              <a:gd name="T6" fmla="*/ 29 w 130"/>
              <a:gd name="T7" fmla="*/ 0 h 112"/>
              <a:gd name="T8" fmla="*/ 24 w 130"/>
              <a:gd name="T9" fmla="*/ 2 h 112"/>
              <a:gd name="T10" fmla="*/ 4 w 130"/>
              <a:gd name="T11" fmla="*/ 18 h 112"/>
              <a:gd name="T12" fmla="*/ 1 w 130"/>
              <a:gd name="T13" fmla="*/ 27 h 112"/>
              <a:gd name="T14" fmla="*/ 9 w 130"/>
              <a:gd name="T15" fmla="*/ 51 h 112"/>
              <a:gd name="T16" fmla="*/ 14 w 130"/>
              <a:gd name="T17" fmla="*/ 56 h 112"/>
              <a:gd name="T18" fmla="*/ 17 w 130"/>
              <a:gd name="T19" fmla="*/ 56 h 112"/>
              <a:gd name="T20" fmla="*/ 21 w 130"/>
              <a:gd name="T21" fmla="*/ 55 h 112"/>
              <a:gd name="T22" fmla="*/ 21 w 130"/>
              <a:gd name="T23" fmla="*/ 104 h 112"/>
              <a:gd name="T24" fmla="*/ 29 w 130"/>
              <a:gd name="T25" fmla="*/ 112 h 112"/>
              <a:gd name="T26" fmla="*/ 101 w 130"/>
              <a:gd name="T27" fmla="*/ 112 h 112"/>
              <a:gd name="T28" fmla="*/ 109 w 130"/>
              <a:gd name="T29" fmla="*/ 104 h 112"/>
              <a:gd name="T30" fmla="*/ 109 w 130"/>
              <a:gd name="T31" fmla="*/ 55 h 112"/>
              <a:gd name="T32" fmla="*/ 113 w 130"/>
              <a:gd name="T33" fmla="*/ 56 h 112"/>
              <a:gd name="T34" fmla="*/ 116 w 130"/>
              <a:gd name="T35" fmla="*/ 56 h 112"/>
              <a:gd name="T36" fmla="*/ 121 w 130"/>
              <a:gd name="T37" fmla="*/ 51 h 112"/>
              <a:gd name="T38" fmla="*/ 129 w 130"/>
              <a:gd name="T39" fmla="*/ 27 h 112"/>
              <a:gd name="T40" fmla="*/ 126 w 130"/>
              <a:gd name="T41" fmla="*/ 18 h 112"/>
              <a:gd name="T42" fmla="*/ 80 w 130"/>
              <a:gd name="T43" fmla="*/ 8 h 112"/>
              <a:gd name="T44" fmla="*/ 65 w 130"/>
              <a:gd name="T45" fmla="*/ 16 h 112"/>
              <a:gd name="T46" fmla="*/ 50 w 130"/>
              <a:gd name="T47" fmla="*/ 8 h 112"/>
              <a:gd name="T48" fmla="*/ 80 w 130"/>
              <a:gd name="T49" fmla="*/ 8 h 112"/>
              <a:gd name="T50" fmla="*/ 113 w 130"/>
              <a:gd name="T51" fmla="*/ 48 h 112"/>
              <a:gd name="T52" fmla="*/ 101 w 130"/>
              <a:gd name="T53" fmla="*/ 40 h 112"/>
              <a:gd name="T54" fmla="*/ 101 w 130"/>
              <a:gd name="T55" fmla="*/ 104 h 112"/>
              <a:gd name="T56" fmla="*/ 29 w 130"/>
              <a:gd name="T57" fmla="*/ 104 h 112"/>
              <a:gd name="T58" fmla="*/ 29 w 130"/>
              <a:gd name="T59" fmla="*/ 40 h 112"/>
              <a:gd name="T60" fmla="*/ 17 w 130"/>
              <a:gd name="T61" fmla="*/ 48 h 112"/>
              <a:gd name="T62" fmla="*/ 9 w 130"/>
              <a:gd name="T63" fmla="*/ 24 h 112"/>
              <a:gd name="T64" fmla="*/ 29 w 130"/>
              <a:gd name="T65" fmla="*/ 8 h 112"/>
              <a:gd name="T66" fmla="*/ 46 w 130"/>
              <a:gd name="T67" fmla="*/ 8 h 112"/>
              <a:gd name="T68" fmla="*/ 65 w 130"/>
              <a:gd name="T69" fmla="*/ 20 h 112"/>
              <a:gd name="T70" fmla="*/ 84 w 130"/>
              <a:gd name="T71" fmla="*/ 8 h 112"/>
              <a:gd name="T72" fmla="*/ 101 w 130"/>
              <a:gd name="T73" fmla="*/ 8 h 112"/>
              <a:gd name="T74" fmla="*/ 121 w 130"/>
              <a:gd name="T75" fmla="*/ 24 h 112"/>
              <a:gd name="T76" fmla="*/ 113 w 130"/>
              <a:gd name="T77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0" h="112">
                <a:moveTo>
                  <a:pt x="126" y="18"/>
                </a:moveTo>
                <a:cubicBezTo>
                  <a:pt x="106" y="2"/>
                  <a:pt x="106" y="2"/>
                  <a:pt x="106" y="2"/>
                </a:cubicBezTo>
                <a:cubicBezTo>
                  <a:pt x="105" y="1"/>
                  <a:pt x="103" y="0"/>
                  <a:pt x="101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7" y="0"/>
                  <a:pt x="25" y="1"/>
                  <a:pt x="24" y="2"/>
                </a:cubicBezTo>
                <a:cubicBezTo>
                  <a:pt x="4" y="18"/>
                  <a:pt x="4" y="18"/>
                  <a:pt x="4" y="18"/>
                </a:cubicBezTo>
                <a:cubicBezTo>
                  <a:pt x="1" y="20"/>
                  <a:pt x="0" y="23"/>
                  <a:pt x="1" y="27"/>
                </a:cubicBezTo>
                <a:cubicBezTo>
                  <a:pt x="9" y="51"/>
                  <a:pt x="9" y="51"/>
                  <a:pt x="9" y="51"/>
                </a:cubicBezTo>
                <a:cubicBezTo>
                  <a:pt x="10" y="53"/>
                  <a:pt x="12" y="55"/>
                  <a:pt x="14" y="56"/>
                </a:cubicBezTo>
                <a:cubicBezTo>
                  <a:pt x="15" y="56"/>
                  <a:pt x="16" y="56"/>
                  <a:pt x="17" y="56"/>
                </a:cubicBezTo>
                <a:cubicBezTo>
                  <a:pt x="18" y="56"/>
                  <a:pt x="20" y="56"/>
                  <a:pt x="21" y="55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8"/>
                  <a:pt x="25" y="112"/>
                  <a:pt x="29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5" y="112"/>
                  <a:pt x="109" y="108"/>
                  <a:pt x="109" y="104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10" y="56"/>
                  <a:pt x="112" y="56"/>
                  <a:pt x="113" y="56"/>
                </a:cubicBezTo>
                <a:cubicBezTo>
                  <a:pt x="114" y="56"/>
                  <a:pt x="115" y="56"/>
                  <a:pt x="116" y="56"/>
                </a:cubicBezTo>
                <a:cubicBezTo>
                  <a:pt x="118" y="55"/>
                  <a:pt x="120" y="53"/>
                  <a:pt x="121" y="51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30" y="23"/>
                  <a:pt x="129" y="20"/>
                  <a:pt x="126" y="18"/>
                </a:cubicBezTo>
                <a:close/>
                <a:moveTo>
                  <a:pt x="80" y="8"/>
                </a:moveTo>
                <a:cubicBezTo>
                  <a:pt x="78" y="13"/>
                  <a:pt x="72" y="16"/>
                  <a:pt x="65" y="16"/>
                </a:cubicBezTo>
                <a:cubicBezTo>
                  <a:pt x="58" y="16"/>
                  <a:pt x="52" y="13"/>
                  <a:pt x="50" y="8"/>
                </a:cubicBezTo>
                <a:lnTo>
                  <a:pt x="80" y="8"/>
                </a:lnTo>
                <a:close/>
                <a:moveTo>
                  <a:pt x="113" y="48"/>
                </a:moveTo>
                <a:cubicBezTo>
                  <a:pt x="101" y="40"/>
                  <a:pt x="101" y="40"/>
                  <a:pt x="101" y="40"/>
                </a:cubicBezTo>
                <a:cubicBezTo>
                  <a:pt x="101" y="104"/>
                  <a:pt x="101" y="104"/>
                  <a:pt x="101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40"/>
                  <a:pt x="29" y="40"/>
                  <a:pt x="29" y="40"/>
                </a:cubicBezTo>
                <a:cubicBezTo>
                  <a:pt x="17" y="48"/>
                  <a:pt x="17" y="48"/>
                  <a:pt x="17" y="48"/>
                </a:cubicBezTo>
                <a:cubicBezTo>
                  <a:pt x="9" y="24"/>
                  <a:pt x="9" y="24"/>
                  <a:pt x="9" y="24"/>
                </a:cubicBezTo>
                <a:cubicBezTo>
                  <a:pt x="29" y="8"/>
                  <a:pt x="29" y="8"/>
                  <a:pt x="29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8" y="15"/>
                  <a:pt x="56" y="20"/>
                  <a:pt x="65" y="20"/>
                </a:cubicBezTo>
                <a:cubicBezTo>
                  <a:pt x="74" y="20"/>
                  <a:pt x="82" y="15"/>
                  <a:pt x="8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21" y="24"/>
                  <a:pt x="121" y="24"/>
                  <a:pt x="121" y="24"/>
                </a:cubicBezTo>
                <a:lnTo>
                  <a:pt x="113" y="48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71" name="Group 370"/>
          <p:cNvGrpSpPr/>
          <p:nvPr/>
        </p:nvGrpSpPr>
        <p:grpSpPr>
          <a:xfrm>
            <a:off x="5346755" y="5142426"/>
            <a:ext cx="402664" cy="398704"/>
            <a:chOff x="2437300" y="5142426"/>
            <a:chExt cx="402664" cy="398704"/>
          </a:xfrm>
        </p:grpSpPr>
        <p:sp>
          <p:nvSpPr>
            <p:cNvPr id="372" name="Freeform 34"/>
            <p:cNvSpPr>
              <a:spLocks noEditPoints="1"/>
            </p:cNvSpPr>
            <p:nvPr/>
          </p:nvSpPr>
          <p:spPr bwMode="auto">
            <a:xfrm>
              <a:off x="2437300" y="5291610"/>
              <a:ext cx="402664" cy="249520"/>
            </a:xfrm>
            <a:custGeom>
              <a:avLst/>
              <a:gdLst>
                <a:gd name="T0" fmla="*/ 107 w 129"/>
                <a:gd name="T1" fmla="*/ 36 h 80"/>
                <a:gd name="T2" fmla="*/ 126 w 129"/>
                <a:gd name="T3" fmla="*/ 24 h 80"/>
                <a:gd name="T4" fmla="*/ 122 w 129"/>
                <a:gd name="T5" fmla="*/ 16 h 80"/>
                <a:gd name="T6" fmla="*/ 64 w 129"/>
                <a:gd name="T7" fmla="*/ 0 h 80"/>
                <a:gd name="T8" fmla="*/ 10 w 129"/>
                <a:gd name="T9" fmla="*/ 36 h 80"/>
                <a:gd name="T10" fmla="*/ 2 w 129"/>
                <a:gd name="T11" fmla="*/ 51 h 80"/>
                <a:gd name="T12" fmla="*/ 16 w 129"/>
                <a:gd name="T13" fmla="*/ 70 h 80"/>
                <a:gd name="T14" fmla="*/ 102 w 129"/>
                <a:gd name="T15" fmla="*/ 80 h 80"/>
                <a:gd name="T16" fmla="*/ 112 w 129"/>
                <a:gd name="T17" fmla="*/ 67 h 80"/>
                <a:gd name="T18" fmla="*/ 128 w 129"/>
                <a:gd name="T19" fmla="*/ 46 h 80"/>
                <a:gd name="T20" fmla="*/ 103 w 129"/>
                <a:gd name="T21" fmla="*/ 36 h 80"/>
                <a:gd name="T22" fmla="*/ 103 w 129"/>
                <a:gd name="T23" fmla="*/ 35 h 80"/>
                <a:gd name="T24" fmla="*/ 64 w 129"/>
                <a:gd name="T25" fmla="*/ 4 h 80"/>
                <a:gd name="T26" fmla="*/ 97 w 129"/>
                <a:gd name="T27" fmla="*/ 29 h 80"/>
                <a:gd name="T28" fmla="*/ 29 w 129"/>
                <a:gd name="T29" fmla="*/ 36 h 80"/>
                <a:gd name="T30" fmla="*/ 64 w 129"/>
                <a:gd name="T31" fmla="*/ 4 h 80"/>
                <a:gd name="T32" fmla="*/ 64 w 129"/>
                <a:gd name="T33" fmla="*/ 24 h 80"/>
                <a:gd name="T34" fmla="*/ 41 w 129"/>
                <a:gd name="T35" fmla="*/ 36 h 80"/>
                <a:gd name="T36" fmla="*/ 86 w 129"/>
                <a:gd name="T37" fmla="*/ 35 h 80"/>
                <a:gd name="T38" fmla="*/ 82 w 129"/>
                <a:gd name="T39" fmla="*/ 36 h 80"/>
                <a:gd name="T40" fmla="*/ 55 w 129"/>
                <a:gd name="T41" fmla="*/ 36 h 80"/>
                <a:gd name="T42" fmla="*/ 64 w 129"/>
                <a:gd name="T43" fmla="*/ 28 h 80"/>
                <a:gd name="T44" fmla="*/ 73 w 129"/>
                <a:gd name="T45" fmla="*/ 36 h 80"/>
                <a:gd name="T46" fmla="*/ 64 w 129"/>
                <a:gd name="T47" fmla="*/ 16 h 80"/>
                <a:gd name="T48" fmla="*/ 33 w 129"/>
                <a:gd name="T49" fmla="*/ 36 h 80"/>
                <a:gd name="T50" fmla="*/ 93 w 129"/>
                <a:gd name="T51" fmla="*/ 31 h 80"/>
                <a:gd name="T52" fmla="*/ 64 w 129"/>
                <a:gd name="T53" fmla="*/ 16 h 80"/>
                <a:gd name="T54" fmla="*/ 104 w 129"/>
                <a:gd name="T55" fmla="*/ 70 h 80"/>
                <a:gd name="T56" fmla="*/ 26 w 129"/>
                <a:gd name="T57" fmla="*/ 72 h 80"/>
                <a:gd name="T58" fmla="*/ 24 w 129"/>
                <a:gd name="T59" fmla="*/ 64 h 80"/>
                <a:gd name="T60" fmla="*/ 10 w 129"/>
                <a:gd name="T61" fmla="*/ 44 h 80"/>
                <a:gd name="T62" fmla="*/ 24 w 129"/>
                <a:gd name="T63" fmla="*/ 44 h 80"/>
                <a:gd name="T64" fmla="*/ 32 w 129"/>
                <a:gd name="T65" fmla="*/ 44 h 80"/>
                <a:gd name="T66" fmla="*/ 40 w 129"/>
                <a:gd name="T67" fmla="*/ 44 h 80"/>
                <a:gd name="T68" fmla="*/ 48 w 129"/>
                <a:gd name="T69" fmla="*/ 44 h 80"/>
                <a:gd name="T70" fmla="*/ 76 w 129"/>
                <a:gd name="T71" fmla="*/ 44 h 80"/>
                <a:gd name="T72" fmla="*/ 84 w 129"/>
                <a:gd name="T73" fmla="*/ 44 h 80"/>
                <a:gd name="T74" fmla="*/ 92 w 129"/>
                <a:gd name="T75" fmla="*/ 44 h 80"/>
                <a:gd name="T76" fmla="*/ 100 w 129"/>
                <a:gd name="T77" fmla="*/ 44 h 80"/>
                <a:gd name="T78" fmla="*/ 108 w 129"/>
                <a:gd name="T79" fmla="*/ 44 h 80"/>
                <a:gd name="T80" fmla="*/ 120 w 129"/>
                <a:gd name="T81" fmla="*/ 4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80">
                  <a:moveTo>
                    <a:pt x="118" y="36"/>
                  </a:moveTo>
                  <a:cubicBezTo>
                    <a:pt x="107" y="36"/>
                    <a:pt x="107" y="36"/>
                    <a:pt x="107" y="36"/>
                  </a:cubicBezTo>
                  <a:cubicBezTo>
                    <a:pt x="107" y="35"/>
                    <a:pt x="107" y="34"/>
                    <a:pt x="107" y="33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8" y="23"/>
                    <a:pt x="129" y="20"/>
                    <a:pt x="128" y="18"/>
                  </a:cubicBezTo>
                  <a:cubicBezTo>
                    <a:pt x="127" y="16"/>
                    <a:pt x="124" y="15"/>
                    <a:pt x="122" y="1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97" y="11"/>
                    <a:pt x="82" y="0"/>
                    <a:pt x="64" y="0"/>
                  </a:cubicBezTo>
                  <a:cubicBezTo>
                    <a:pt x="42" y="0"/>
                    <a:pt x="25" y="16"/>
                    <a:pt x="21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4" y="36"/>
                    <a:pt x="0" y="40"/>
                    <a:pt x="0" y="46"/>
                  </a:cubicBezTo>
                  <a:cubicBezTo>
                    <a:pt x="0" y="48"/>
                    <a:pt x="1" y="50"/>
                    <a:pt x="2" y="5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6"/>
                    <a:pt x="20" y="80"/>
                    <a:pt x="26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8" y="80"/>
                    <a:pt x="112" y="76"/>
                    <a:pt x="112" y="70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7" y="50"/>
                    <a:pt x="128" y="48"/>
                    <a:pt x="128" y="46"/>
                  </a:cubicBezTo>
                  <a:cubicBezTo>
                    <a:pt x="128" y="40"/>
                    <a:pt x="124" y="36"/>
                    <a:pt x="118" y="36"/>
                  </a:cubicBezTo>
                  <a:close/>
                  <a:moveTo>
                    <a:pt x="103" y="36"/>
                  </a:moveTo>
                  <a:cubicBezTo>
                    <a:pt x="101" y="36"/>
                    <a:pt x="101" y="36"/>
                    <a:pt x="101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3" y="36"/>
                    <a:pt x="103" y="36"/>
                  </a:cubicBezTo>
                  <a:close/>
                  <a:moveTo>
                    <a:pt x="64" y="4"/>
                  </a:moveTo>
                  <a:cubicBezTo>
                    <a:pt x="80" y="4"/>
                    <a:pt x="94" y="14"/>
                    <a:pt x="100" y="27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1" y="17"/>
                    <a:pt x="79" y="8"/>
                    <a:pt x="64" y="8"/>
                  </a:cubicBezTo>
                  <a:cubicBezTo>
                    <a:pt x="47" y="8"/>
                    <a:pt x="33" y="20"/>
                    <a:pt x="29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9" y="18"/>
                    <a:pt x="45" y="4"/>
                    <a:pt x="64" y="4"/>
                  </a:cubicBezTo>
                  <a:close/>
                  <a:moveTo>
                    <a:pt x="82" y="36"/>
                  </a:moveTo>
                  <a:cubicBezTo>
                    <a:pt x="79" y="29"/>
                    <a:pt x="72" y="24"/>
                    <a:pt x="64" y="24"/>
                  </a:cubicBezTo>
                  <a:cubicBezTo>
                    <a:pt x="56" y="24"/>
                    <a:pt x="49" y="29"/>
                    <a:pt x="46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5" y="27"/>
                    <a:pt x="54" y="20"/>
                    <a:pt x="64" y="20"/>
                  </a:cubicBezTo>
                  <a:cubicBezTo>
                    <a:pt x="74" y="20"/>
                    <a:pt x="82" y="26"/>
                    <a:pt x="86" y="35"/>
                  </a:cubicBezTo>
                  <a:cubicBezTo>
                    <a:pt x="83" y="36"/>
                    <a:pt x="83" y="36"/>
                    <a:pt x="83" y="36"/>
                  </a:cubicBezTo>
                  <a:lnTo>
                    <a:pt x="82" y="36"/>
                  </a:lnTo>
                  <a:close/>
                  <a:moveTo>
                    <a:pt x="64" y="32"/>
                  </a:moveTo>
                  <a:cubicBezTo>
                    <a:pt x="60" y="32"/>
                    <a:pt x="57" y="34"/>
                    <a:pt x="55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3" y="31"/>
                    <a:pt x="58" y="28"/>
                    <a:pt x="64" y="28"/>
                  </a:cubicBezTo>
                  <a:cubicBezTo>
                    <a:pt x="70" y="28"/>
                    <a:pt x="75" y="31"/>
                    <a:pt x="78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1" y="34"/>
                    <a:pt x="68" y="32"/>
                    <a:pt x="64" y="32"/>
                  </a:cubicBezTo>
                  <a:close/>
                  <a:moveTo>
                    <a:pt x="64" y="16"/>
                  </a:moveTo>
                  <a:cubicBezTo>
                    <a:pt x="51" y="16"/>
                    <a:pt x="41" y="24"/>
                    <a:pt x="37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7" y="22"/>
                    <a:pt x="49" y="12"/>
                    <a:pt x="64" y="12"/>
                  </a:cubicBezTo>
                  <a:cubicBezTo>
                    <a:pt x="77" y="12"/>
                    <a:pt x="88" y="20"/>
                    <a:pt x="93" y="31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5" y="23"/>
                    <a:pt x="75" y="16"/>
                    <a:pt x="64" y="16"/>
                  </a:cubicBezTo>
                  <a:close/>
                  <a:moveTo>
                    <a:pt x="104" y="64"/>
                  </a:moveTo>
                  <a:cubicBezTo>
                    <a:pt x="104" y="70"/>
                    <a:pt x="104" y="70"/>
                    <a:pt x="104" y="70"/>
                  </a:cubicBezTo>
                  <a:cubicBezTo>
                    <a:pt x="104" y="71"/>
                    <a:pt x="103" y="72"/>
                    <a:pt x="102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5" y="72"/>
                    <a:pt x="24" y="71"/>
                    <a:pt x="24" y="70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9" y="44"/>
                    <a:pt x="120" y="45"/>
                    <a:pt x="120" y="46"/>
                  </a:cubicBezTo>
                  <a:lnTo>
                    <a:pt x="104" y="64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35"/>
            <p:cNvSpPr>
              <a:spLocks/>
            </p:cNvSpPr>
            <p:nvPr/>
          </p:nvSpPr>
          <p:spPr bwMode="auto">
            <a:xfrm>
              <a:off x="2531035" y="5197875"/>
              <a:ext cx="34325" cy="93735"/>
            </a:xfrm>
            <a:custGeom>
              <a:avLst/>
              <a:gdLst>
                <a:gd name="T0" fmla="*/ 2 w 11"/>
                <a:gd name="T1" fmla="*/ 29 h 30"/>
                <a:gd name="T2" fmla="*/ 2 w 11"/>
                <a:gd name="T3" fmla="*/ 29 h 30"/>
                <a:gd name="T4" fmla="*/ 2 w 11"/>
                <a:gd name="T5" fmla="*/ 29 h 30"/>
                <a:gd name="T6" fmla="*/ 4 w 11"/>
                <a:gd name="T7" fmla="*/ 30 h 30"/>
                <a:gd name="T8" fmla="*/ 6 w 11"/>
                <a:gd name="T9" fmla="*/ 28 h 30"/>
                <a:gd name="T10" fmla="*/ 6 w 11"/>
                <a:gd name="T11" fmla="*/ 27 h 30"/>
                <a:gd name="T12" fmla="*/ 6 w 11"/>
                <a:gd name="T13" fmla="*/ 27 h 30"/>
                <a:gd name="T14" fmla="*/ 7 w 11"/>
                <a:gd name="T15" fmla="*/ 16 h 30"/>
                <a:gd name="T16" fmla="*/ 9 w 11"/>
                <a:gd name="T17" fmla="*/ 1 h 30"/>
                <a:gd name="T18" fmla="*/ 7 w 11"/>
                <a:gd name="T19" fmla="*/ 0 h 30"/>
                <a:gd name="T20" fmla="*/ 5 w 11"/>
                <a:gd name="T21" fmla="*/ 2 h 30"/>
                <a:gd name="T22" fmla="*/ 5 w 11"/>
                <a:gd name="T23" fmla="*/ 3 h 30"/>
                <a:gd name="T24" fmla="*/ 5 w 11"/>
                <a:gd name="T25" fmla="*/ 3 h 30"/>
                <a:gd name="T26" fmla="*/ 5 w 11"/>
                <a:gd name="T27" fmla="*/ 3 h 30"/>
                <a:gd name="T28" fmla="*/ 5 w 11"/>
                <a:gd name="T29" fmla="*/ 3 h 30"/>
                <a:gd name="T30" fmla="*/ 4 w 11"/>
                <a:gd name="T31" fmla="*/ 14 h 30"/>
                <a:gd name="T32" fmla="*/ 2 w 11"/>
                <a:gd name="T33" fmla="*/ 29 h 30"/>
                <a:gd name="T34" fmla="*/ 2 w 11"/>
                <a:gd name="T3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30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3" y="30"/>
                    <a:pt x="4" y="30"/>
                  </a:cubicBezTo>
                  <a:cubicBezTo>
                    <a:pt x="5" y="30"/>
                    <a:pt x="6" y="29"/>
                    <a:pt x="6" y="28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4" y="24"/>
                    <a:pt x="6" y="20"/>
                    <a:pt x="7" y="16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5" y="10"/>
                    <a:pt x="4" y="14"/>
                  </a:cubicBezTo>
                  <a:cubicBezTo>
                    <a:pt x="2" y="19"/>
                    <a:pt x="0" y="24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36"/>
            <p:cNvSpPr>
              <a:spLocks/>
            </p:cNvSpPr>
            <p:nvPr/>
          </p:nvSpPr>
          <p:spPr bwMode="auto">
            <a:xfrm>
              <a:off x="2680218" y="5195235"/>
              <a:ext cx="38287" cy="93735"/>
            </a:xfrm>
            <a:custGeom>
              <a:avLst/>
              <a:gdLst>
                <a:gd name="T0" fmla="*/ 3 w 12"/>
                <a:gd name="T1" fmla="*/ 29 h 30"/>
                <a:gd name="T2" fmla="*/ 3 w 12"/>
                <a:gd name="T3" fmla="*/ 29 h 30"/>
                <a:gd name="T4" fmla="*/ 3 w 12"/>
                <a:gd name="T5" fmla="*/ 29 h 30"/>
                <a:gd name="T6" fmla="*/ 4 w 12"/>
                <a:gd name="T7" fmla="*/ 30 h 30"/>
                <a:gd name="T8" fmla="*/ 6 w 12"/>
                <a:gd name="T9" fmla="*/ 28 h 30"/>
                <a:gd name="T10" fmla="*/ 6 w 12"/>
                <a:gd name="T11" fmla="*/ 28 h 30"/>
                <a:gd name="T12" fmla="*/ 6 w 12"/>
                <a:gd name="T13" fmla="*/ 28 h 30"/>
                <a:gd name="T14" fmla="*/ 8 w 12"/>
                <a:gd name="T15" fmla="*/ 16 h 30"/>
                <a:gd name="T16" fmla="*/ 10 w 12"/>
                <a:gd name="T17" fmla="*/ 2 h 30"/>
                <a:gd name="T18" fmla="*/ 8 w 12"/>
                <a:gd name="T19" fmla="*/ 0 h 30"/>
                <a:gd name="T20" fmla="*/ 6 w 12"/>
                <a:gd name="T21" fmla="*/ 2 h 30"/>
                <a:gd name="T22" fmla="*/ 6 w 12"/>
                <a:gd name="T23" fmla="*/ 3 h 30"/>
                <a:gd name="T24" fmla="*/ 6 w 12"/>
                <a:gd name="T25" fmla="*/ 3 h 30"/>
                <a:gd name="T26" fmla="*/ 6 w 12"/>
                <a:gd name="T27" fmla="*/ 3 h 30"/>
                <a:gd name="T28" fmla="*/ 6 w 12"/>
                <a:gd name="T29" fmla="*/ 3 h 30"/>
                <a:gd name="T30" fmla="*/ 4 w 12"/>
                <a:gd name="T31" fmla="*/ 15 h 30"/>
                <a:gd name="T32" fmla="*/ 3 w 12"/>
                <a:gd name="T33" fmla="*/ 29 h 30"/>
                <a:gd name="T34" fmla="*/ 3 w 12"/>
                <a:gd name="T3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30">
                  <a:moveTo>
                    <a:pt x="3" y="29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6" y="30"/>
                    <a:pt x="6" y="30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4"/>
                    <a:pt x="6" y="20"/>
                    <a:pt x="8" y="16"/>
                  </a:cubicBezTo>
                  <a:cubicBezTo>
                    <a:pt x="10" y="12"/>
                    <a:pt x="12" y="7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7"/>
                    <a:pt x="6" y="11"/>
                    <a:pt x="4" y="15"/>
                  </a:cubicBezTo>
                  <a:cubicBezTo>
                    <a:pt x="3" y="19"/>
                    <a:pt x="0" y="24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37"/>
            <p:cNvSpPr>
              <a:spLocks/>
            </p:cNvSpPr>
            <p:nvPr/>
          </p:nvSpPr>
          <p:spPr bwMode="auto">
            <a:xfrm>
              <a:off x="2618169" y="5142426"/>
              <a:ext cx="34325" cy="93735"/>
            </a:xfrm>
            <a:custGeom>
              <a:avLst/>
              <a:gdLst>
                <a:gd name="T0" fmla="*/ 2 w 11"/>
                <a:gd name="T1" fmla="*/ 29 h 30"/>
                <a:gd name="T2" fmla="*/ 2 w 11"/>
                <a:gd name="T3" fmla="*/ 29 h 30"/>
                <a:gd name="T4" fmla="*/ 2 w 11"/>
                <a:gd name="T5" fmla="*/ 29 h 30"/>
                <a:gd name="T6" fmla="*/ 4 w 11"/>
                <a:gd name="T7" fmla="*/ 30 h 30"/>
                <a:gd name="T8" fmla="*/ 6 w 11"/>
                <a:gd name="T9" fmla="*/ 28 h 30"/>
                <a:gd name="T10" fmla="*/ 6 w 11"/>
                <a:gd name="T11" fmla="*/ 28 h 30"/>
                <a:gd name="T12" fmla="*/ 6 w 11"/>
                <a:gd name="T13" fmla="*/ 28 h 30"/>
                <a:gd name="T14" fmla="*/ 8 w 11"/>
                <a:gd name="T15" fmla="*/ 16 h 30"/>
                <a:gd name="T16" fmla="*/ 9 w 11"/>
                <a:gd name="T17" fmla="*/ 1 h 30"/>
                <a:gd name="T18" fmla="*/ 7 w 11"/>
                <a:gd name="T19" fmla="*/ 0 h 30"/>
                <a:gd name="T20" fmla="*/ 5 w 11"/>
                <a:gd name="T21" fmla="*/ 2 h 30"/>
                <a:gd name="T22" fmla="*/ 6 w 11"/>
                <a:gd name="T23" fmla="*/ 3 h 30"/>
                <a:gd name="T24" fmla="*/ 6 w 11"/>
                <a:gd name="T25" fmla="*/ 3 h 30"/>
                <a:gd name="T26" fmla="*/ 6 w 11"/>
                <a:gd name="T27" fmla="*/ 3 h 30"/>
                <a:gd name="T28" fmla="*/ 6 w 11"/>
                <a:gd name="T29" fmla="*/ 3 h 30"/>
                <a:gd name="T30" fmla="*/ 4 w 11"/>
                <a:gd name="T31" fmla="*/ 14 h 30"/>
                <a:gd name="T32" fmla="*/ 2 w 11"/>
                <a:gd name="T33" fmla="*/ 29 h 30"/>
                <a:gd name="T34" fmla="*/ 2 w 11"/>
                <a:gd name="T3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30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3" y="30"/>
                    <a:pt x="4" y="30"/>
                  </a:cubicBezTo>
                  <a:cubicBezTo>
                    <a:pt x="5" y="30"/>
                    <a:pt x="6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24"/>
                    <a:pt x="6" y="20"/>
                    <a:pt x="8" y="16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7"/>
                    <a:pt x="6" y="10"/>
                    <a:pt x="4" y="14"/>
                  </a:cubicBezTo>
                  <a:cubicBezTo>
                    <a:pt x="2" y="19"/>
                    <a:pt x="0" y="24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76" name="Group 375"/>
          <p:cNvGrpSpPr/>
          <p:nvPr/>
        </p:nvGrpSpPr>
        <p:grpSpPr>
          <a:xfrm>
            <a:off x="4544067" y="5142426"/>
            <a:ext cx="402664" cy="398704"/>
            <a:chOff x="1634612" y="5142426"/>
            <a:chExt cx="402664" cy="398704"/>
          </a:xfrm>
        </p:grpSpPr>
        <p:sp>
          <p:nvSpPr>
            <p:cNvPr id="377" name="Freeform 38"/>
            <p:cNvSpPr>
              <a:spLocks noEditPoints="1"/>
            </p:cNvSpPr>
            <p:nvPr/>
          </p:nvSpPr>
          <p:spPr bwMode="auto">
            <a:xfrm>
              <a:off x="1634612" y="5179392"/>
              <a:ext cx="368339" cy="361738"/>
            </a:xfrm>
            <a:custGeom>
              <a:avLst/>
              <a:gdLst>
                <a:gd name="T0" fmla="*/ 84 w 118"/>
                <a:gd name="T1" fmla="*/ 3 h 116"/>
                <a:gd name="T2" fmla="*/ 77 w 118"/>
                <a:gd name="T3" fmla="*/ 0 h 116"/>
                <a:gd name="T4" fmla="*/ 70 w 118"/>
                <a:gd name="T5" fmla="*/ 3 h 116"/>
                <a:gd name="T6" fmla="*/ 64 w 118"/>
                <a:gd name="T7" fmla="*/ 9 h 116"/>
                <a:gd name="T8" fmla="*/ 61 w 118"/>
                <a:gd name="T9" fmla="*/ 16 h 116"/>
                <a:gd name="T10" fmla="*/ 62 w 118"/>
                <a:gd name="T11" fmla="*/ 21 h 116"/>
                <a:gd name="T12" fmla="*/ 8 w 118"/>
                <a:gd name="T13" fmla="*/ 43 h 116"/>
                <a:gd name="T14" fmla="*/ 1 w 118"/>
                <a:gd name="T15" fmla="*/ 51 h 116"/>
                <a:gd name="T16" fmla="*/ 5 w 118"/>
                <a:gd name="T17" fmla="*/ 62 h 116"/>
                <a:gd name="T18" fmla="*/ 55 w 118"/>
                <a:gd name="T19" fmla="*/ 112 h 116"/>
                <a:gd name="T20" fmla="*/ 64 w 118"/>
                <a:gd name="T21" fmla="*/ 116 h 116"/>
                <a:gd name="T22" fmla="*/ 64 w 118"/>
                <a:gd name="T23" fmla="*/ 116 h 116"/>
                <a:gd name="T24" fmla="*/ 66 w 118"/>
                <a:gd name="T25" fmla="*/ 116 h 116"/>
                <a:gd name="T26" fmla="*/ 75 w 118"/>
                <a:gd name="T27" fmla="*/ 108 h 116"/>
                <a:gd name="T28" fmla="*/ 96 w 118"/>
                <a:gd name="T29" fmla="*/ 55 h 116"/>
                <a:gd name="T30" fmla="*/ 102 w 118"/>
                <a:gd name="T31" fmla="*/ 57 h 116"/>
                <a:gd name="T32" fmla="*/ 109 w 118"/>
                <a:gd name="T33" fmla="*/ 54 h 116"/>
                <a:gd name="T34" fmla="*/ 115 w 118"/>
                <a:gd name="T35" fmla="*/ 48 h 116"/>
                <a:gd name="T36" fmla="*/ 118 w 118"/>
                <a:gd name="T37" fmla="*/ 41 h 116"/>
                <a:gd name="T38" fmla="*/ 115 w 118"/>
                <a:gd name="T39" fmla="*/ 34 h 116"/>
                <a:gd name="T40" fmla="*/ 84 w 118"/>
                <a:gd name="T41" fmla="*/ 3 h 116"/>
                <a:gd name="T42" fmla="*/ 68 w 118"/>
                <a:gd name="T43" fmla="*/ 105 h 116"/>
                <a:gd name="T44" fmla="*/ 65 w 118"/>
                <a:gd name="T45" fmla="*/ 108 h 116"/>
                <a:gd name="T46" fmla="*/ 64 w 118"/>
                <a:gd name="T47" fmla="*/ 108 h 116"/>
                <a:gd name="T48" fmla="*/ 61 w 118"/>
                <a:gd name="T49" fmla="*/ 107 h 116"/>
                <a:gd name="T50" fmla="*/ 10 w 118"/>
                <a:gd name="T51" fmla="*/ 56 h 116"/>
                <a:gd name="T52" fmla="*/ 9 w 118"/>
                <a:gd name="T53" fmla="*/ 53 h 116"/>
                <a:gd name="T54" fmla="*/ 11 w 118"/>
                <a:gd name="T55" fmla="*/ 50 h 116"/>
                <a:gd name="T56" fmla="*/ 36 w 118"/>
                <a:gd name="T57" fmla="*/ 40 h 116"/>
                <a:gd name="T58" fmla="*/ 87 w 118"/>
                <a:gd name="T59" fmla="*/ 58 h 116"/>
                <a:gd name="T60" fmla="*/ 68 w 118"/>
                <a:gd name="T61" fmla="*/ 105 h 116"/>
                <a:gd name="T62" fmla="*/ 109 w 118"/>
                <a:gd name="T63" fmla="*/ 42 h 116"/>
                <a:gd name="T64" fmla="*/ 103 w 118"/>
                <a:gd name="T65" fmla="*/ 48 h 116"/>
                <a:gd name="T66" fmla="*/ 100 w 118"/>
                <a:gd name="T67" fmla="*/ 48 h 116"/>
                <a:gd name="T68" fmla="*/ 93 w 118"/>
                <a:gd name="T69" fmla="*/ 41 h 116"/>
                <a:gd name="T70" fmla="*/ 88 w 118"/>
                <a:gd name="T71" fmla="*/ 55 h 116"/>
                <a:gd name="T72" fmla="*/ 88 w 118"/>
                <a:gd name="T73" fmla="*/ 54 h 116"/>
                <a:gd name="T74" fmla="*/ 53 w 118"/>
                <a:gd name="T75" fmla="*/ 39 h 116"/>
                <a:gd name="T76" fmla="*/ 42 w 118"/>
                <a:gd name="T77" fmla="*/ 38 h 116"/>
                <a:gd name="T78" fmla="*/ 76 w 118"/>
                <a:gd name="T79" fmla="*/ 24 h 116"/>
                <a:gd name="T80" fmla="*/ 70 w 118"/>
                <a:gd name="T81" fmla="*/ 17 h 116"/>
                <a:gd name="T82" fmla="*/ 70 w 118"/>
                <a:gd name="T83" fmla="*/ 14 h 116"/>
                <a:gd name="T84" fmla="*/ 75 w 118"/>
                <a:gd name="T85" fmla="*/ 9 h 116"/>
                <a:gd name="T86" fmla="*/ 78 w 118"/>
                <a:gd name="T87" fmla="*/ 9 h 116"/>
                <a:gd name="T88" fmla="*/ 109 w 118"/>
                <a:gd name="T89" fmla="*/ 39 h 116"/>
                <a:gd name="T90" fmla="*/ 109 w 118"/>
                <a:gd name="T9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8" h="116">
                  <a:moveTo>
                    <a:pt x="84" y="3"/>
                  </a:moveTo>
                  <a:cubicBezTo>
                    <a:pt x="82" y="1"/>
                    <a:pt x="79" y="0"/>
                    <a:pt x="77" y="0"/>
                  </a:cubicBezTo>
                  <a:cubicBezTo>
                    <a:pt x="74" y="0"/>
                    <a:pt x="71" y="1"/>
                    <a:pt x="70" y="3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10"/>
                    <a:pt x="61" y="13"/>
                    <a:pt x="61" y="16"/>
                  </a:cubicBezTo>
                  <a:cubicBezTo>
                    <a:pt x="61" y="18"/>
                    <a:pt x="62" y="19"/>
                    <a:pt x="62" y="21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5" y="44"/>
                    <a:pt x="2" y="48"/>
                    <a:pt x="1" y="51"/>
                  </a:cubicBezTo>
                  <a:cubicBezTo>
                    <a:pt x="0" y="55"/>
                    <a:pt x="2" y="59"/>
                    <a:pt x="5" y="62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8" y="115"/>
                    <a:pt x="61" y="116"/>
                    <a:pt x="64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5" y="116"/>
                    <a:pt x="66" y="116"/>
                    <a:pt x="66" y="116"/>
                  </a:cubicBezTo>
                  <a:cubicBezTo>
                    <a:pt x="70" y="115"/>
                    <a:pt x="74" y="112"/>
                    <a:pt x="75" y="10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8" y="56"/>
                    <a:pt x="100" y="57"/>
                    <a:pt x="102" y="57"/>
                  </a:cubicBezTo>
                  <a:cubicBezTo>
                    <a:pt x="105" y="57"/>
                    <a:pt x="107" y="56"/>
                    <a:pt x="109" y="54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17" y="46"/>
                    <a:pt x="118" y="44"/>
                    <a:pt x="118" y="41"/>
                  </a:cubicBezTo>
                  <a:cubicBezTo>
                    <a:pt x="118" y="38"/>
                    <a:pt x="117" y="36"/>
                    <a:pt x="115" y="34"/>
                  </a:cubicBezTo>
                  <a:lnTo>
                    <a:pt x="84" y="3"/>
                  </a:lnTo>
                  <a:close/>
                  <a:moveTo>
                    <a:pt x="68" y="105"/>
                  </a:moveTo>
                  <a:cubicBezTo>
                    <a:pt x="67" y="107"/>
                    <a:pt x="66" y="108"/>
                    <a:pt x="65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8"/>
                    <a:pt x="62" y="108"/>
                    <a:pt x="61" y="107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6"/>
                    <a:pt x="9" y="54"/>
                    <a:pt x="9" y="53"/>
                  </a:cubicBezTo>
                  <a:cubicBezTo>
                    <a:pt x="9" y="52"/>
                    <a:pt x="10" y="51"/>
                    <a:pt x="11" y="5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53" y="46"/>
                    <a:pt x="70" y="40"/>
                    <a:pt x="87" y="58"/>
                  </a:cubicBezTo>
                  <a:lnTo>
                    <a:pt x="68" y="105"/>
                  </a:lnTo>
                  <a:close/>
                  <a:moveTo>
                    <a:pt x="109" y="42"/>
                  </a:moveTo>
                  <a:cubicBezTo>
                    <a:pt x="103" y="48"/>
                    <a:pt x="103" y="48"/>
                    <a:pt x="103" y="48"/>
                  </a:cubicBezTo>
                  <a:cubicBezTo>
                    <a:pt x="103" y="49"/>
                    <a:pt x="101" y="49"/>
                    <a:pt x="100" y="48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76" y="42"/>
                    <a:pt x="64" y="41"/>
                    <a:pt x="53" y="39"/>
                  </a:cubicBezTo>
                  <a:cubicBezTo>
                    <a:pt x="49" y="39"/>
                    <a:pt x="46" y="38"/>
                    <a:pt x="42" y="38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9" y="16"/>
                    <a:pt x="69" y="15"/>
                    <a:pt x="70" y="14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6" y="8"/>
                    <a:pt x="77" y="8"/>
                    <a:pt x="78" y="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10" y="40"/>
                    <a:pt x="110" y="42"/>
                    <a:pt x="109" y="42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39"/>
            <p:cNvSpPr>
              <a:spLocks noEditPoints="1"/>
            </p:cNvSpPr>
            <p:nvPr/>
          </p:nvSpPr>
          <p:spPr bwMode="auto">
            <a:xfrm>
              <a:off x="1811520" y="5341778"/>
              <a:ext cx="63370" cy="62050"/>
            </a:xfrm>
            <a:custGeom>
              <a:avLst/>
              <a:gdLst>
                <a:gd name="T0" fmla="*/ 10 w 20"/>
                <a:gd name="T1" fmla="*/ 20 h 20"/>
                <a:gd name="T2" fmla="*/ 20 w 20"/>
                <a:gd name="T3" fmla="*/ 10 h 20"/>
                <a:gd name="T4" fmla="*/ 10 w 20"/>
                <a:gd name="T5" fmla="*/ 0 h 20"/>
                <a:gd name="T6" fmla="*/ 0 w 20"/>
                <a:gd name="T7" fmla="*/ 10 h 20"/>
                <a:gd name="T8" fmla="*/ 10 w 20"/>
                <a:gd name="T9" fmla="*/ 20 h 20"/>
                <a:gd name="T10" fmla="*/ 10 w 20"/>
                <a:gd name="T11" fmla="*/ 4 h 20"/>
                <a:gd name="T12" fmla="*/ 16 w 20"/>
                <a:gd name="T13" fmla="*/ 10 h 20"/>
                <a:gd name="T14" fmla="*/ 10 w 20"/>
                <a:gd name="T15" fmla="*/ 16 h 20"/>
                <a:gd name="T16" fmla="*/ 4 w 20"/>
                <a:gd name="T17" fmla="*/ 10 h 20"/>
                <a:gd name="T18" fmla="*/ 10 w 20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40"/>
            <p:cNvSpPr>
              <a:spLocks noEditPoints="1"/>
            </p:cNvSpPr>
            <p:nvPr/>
          </p:nvSpPr>
          <p:spPr bwMode="auto">
            <a:xfrm>
              <a:off x="1975226" y="5142426"/>
              <a:ext cx="62050" cy="62050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0 w 20"/>
                <a:gd name="T11" fmla="*/ 16 h 20"/>
                <a:gd name="T12" fmla="*/ 4 w 20"/>
                <a:gd name="T13" fmla="*/ 10 h 20"/>
                <a:gd name="T14" fmla="*/ 10 w 20"/>
                <a:gd name="T15" fmla="*/ 4 h 20"/>
                <a:gd name="T16" fmla="*/ 16 w 20"/>
                <a:gd name="T17" fmla="*/ 10 h 20"/>
                <a:gd name="T18" fmla="*/ 10 w 20"/>
                <a:gd name="T1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0" y="16"/>
                  </a:move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41"/>
            <p:cNvSpPr>
              <a:spLocks noEditPoints="1"/>
            </p:cNvSpPr>
            <p:nvPr/>
          </p:nvSpPr>
          <p:spPr bwMode="auto">
            <a:xfrm>
              <a:off x="1737588" y="5329896"/>
              <a:ext cx="48848" cy="48848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0 w 16"/>
                <a:gd name="T9" fmla="*/ 8 h 16"/>
                <a:gd name="T10" fmla="*/ 8 w 16"/>
                <a:gd name="T11" fmla="*/ 4 h 16"/>
                <a:gd name="T12" fmla="*/ 12 w 16"/>
                <a:gd name="T13" fmla="*/ 8 h 16"/>
                <a:gd name="T14" fmla="*/ 8 w 16"/>
                <a:gd name="T15" fmla="*/ 12 h 16"/>
                <a:gd name="T16" fmla="*/ 4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Oval 42"/>
            <p:cNvSpPr>
              <a:spLocks noChangeArrowheads="1"/>
            </p:cNvSpPr>
            <p:nvPr/>
          </p:nvSpPr>
          <p:spPr bwMode="auto">
            <a:xfrm>
              <a:off x="1786436" y="5417030"/>
              <a:ext cx="25084" cy="25084"/>
            </a:xfrm>
            <a:prstGeom prst="ellipse">
              <a:avLst/>
            </a:pr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Oval 43"/>
            <p:cNvSpPr>
              <a:spLocks noChangeArrowheads="1"/>
            </p:cNvSpPr>
            <p:nvPr/>
          </p:nvSpPr>
          <p:spPr bwMode="auto">
            <a:xfrm>
              <a:off x="1987108" y="5229560"/>
              <a:ext cx="25084" cy="25084"/>
            </a:xfrm>
            <a:prstGeom prst="ellipse">
              <a:avLst/>
            </a:pr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83" name="Freeform 44"/>
          <p:cNvSpPr>
            <a:spLocks noEditPoints="1"/>
          </p:cNvSpPr>
          <p:nvPr/>
        </p:nvSpPr>
        <p:spPr bwMode="auto">
          <a:xfrm>
            <a:off x="3746660" y="5167510"/>
            <a:ext cx="400024" cy="286486"/>
          </a:xfrm>
          <a:custGeom>
            <a:avLst/>
            <a:gdLst>
              <a:gd name="T0" fmla="*/ 128 w 128"/>
              <a:gd name="T1" fmla="*/ 24 h 92"/>
              <a:gd name="T2" fmla="*/ 119 w 128"/>
              <a:gd name="T3" fmla="*/ 12 h 92"/>
              <a:gd name="T4" fmla="*/ 67 w 128"/>
              <a:gd name="T5" fmla="*/ 0 h 92"/>
              <a:gd name="T6" fmla="*/ 64 w 128"/>
              <a:gd name="T7" fmla="*/ 0 h 92"/>
              <a:gd name="T8" fmla="*/ 61 w 128"/>
              <a:gd name="T9" fmla="*/ 0 h 92"/>
              <a:gd name="T10" fmla="*/ 9 w 128"/>
              <a:gd name="T11" fmla="*/ 12 h 92"/>
              <a:gd name="T12" fmla="*/ 0 w 128"/>
              <a:gd name="T13" fmla="*/ 24 h 92"/>
              <a:gd name="T14" fmla="*/ 9 w 128"/>
              <a:gd name="T15" fmla="*/ 36 h 92"/>
              <a:gd name="T16" fmla="*/ 20 w 128"/>
              <a:gd name="T17" fmla="*/ 38 h 92"/>
              <a:gd name="T18" fmla="*/ 20 w 128"/>
              <a:gd name="T19" fmla="*/ 72 h 92"/>
              <a:gd name="T20" fmla="*/ 64 w 128"/>
              <a:gd name="T21" fmla="*/ 92 h 92"/>
              <a:gd name="T22" fmla="*/ 108 w 128"/>
              <a:gd name="T23" fmla="*/ 72 h 92"/>
              <a:gd name="T24" fmla="*/ 108 w 128"/>
              <a:gd name="T25" fmla="*/ 38 h 92"/>
              <a:gd name="T26" fmla="*/ 119 w 128"/>
              <a:gd name="T27" fmla="*/ 36 h 92"/>
              <a:gd name="T28" fmla="*/ 128 w 128"/>
              <a:gd name="T29" fmla="*/ 24 h 92"/>
              <a:gd name="T30" fmla="*/ 100 w 128"/>
              <a:gd name="T31" fmla="*/ 72 h 92"/>
              <a:gd name="T32" fmla="*/ 64 w 128"/>
              <a:gd name="T33" fmla="*/ 84 h 92"/>
              <a:gd name="T34" fmla="*/ 28 w 128"/>
              <a:gd name="T35" fmla="*/ 72 h 92"/>
              <a:gd name="T36" fmla="*/ 28 w 128"/>
              <a:gd name="T37" fmla="*/ 40 h 92"/>
              <a:gd name="T38" fmla="*/ 61 w 128"/>
              <a:gd name="T39" fmla="*/ 48 h 92"/>
              <a:gd name="T40" fmla="*/ 64 w 128"/>
              <a:gd name="T41" fmla="*/ 48 h 92"/>
              <a:gd name="T42" fmla="*/ 67 w 128"/>
              <a:gd name="T43" fmla="*/ 48 h 92"/>
              <a:gd name="T44" fmla="*/ 100 w 128"/>
              <a:gd name="T45" fmla="*/ 40 h 92"/>
              <a:gd name="T46" fmla="*/ 100 w 128"/>
              <a:gd name="T47" fmla="*/ 72 h 92"/>
              <a:gd name="T48" fmla="*/ 65 w 128"/>
              <a:gd name="T49" fmla="*/ 40 h 92"/>
              <a:gd name="T50" fmla="*/ 64 w 128"/>
              <a:gd name="T51" fmla="*/ 40 h 92"/>
              <a:gd name="T52" fmla="*/ 63 w 128"/>
              <a:gd name="T53" fmla="*/ 40 h 92"/>
              <a:gd name="T54" fmla="*/ 11 w 128"/>
              <a:gd name="T55" fmla="*/ 28 h 92"/>
              <a:gd name="T56" fmla="*/ 8 w 128"/>
              <a:gd name="T57" fmla="*/ 24 h 92"/>
              <a:gd name="T58" fmla="*/ 11 w 128"/>
              <a:gd name="T59" fmla="*/ 20 h 92"/>
              <a:gd name="T60" fmla="*/ 63 w 128"/>
              <a:gd name="T61" fmla="*/ 8 h 92"/>
              <a:gd name="T62" fmla="*/ 64 w 128"/>
              <a:gd name="T63" fmla="*/ 8 h 92"/>
              <a:gd name="T64" fmla="*/ 65 w 128"/>
              <a:gd name="T65" fmla="*/ 8 h 92"/>
              <a:gd name="T66" fmla="*/ 117 w 128"/>
              <a:gd name="T67" fmla="*/ 20 h 92"/>
              <a:gd name="T68" fmla="*/ 120 w 128"/>
              <a:gd name="T69" fmla="*/ 24 h 92"/>
              <a:gd name="T70" fmla="*/ 117 w 128"/>
              <a:gd name="T71" fmla="*/ 28 h 92"/>
              <a:gd name="T72" fmla="*/ 65 w 128"/>
              <a:gd name="T73" fmla="*/ 4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92">
                <a:moveTo>
                  <a:pt x="128" y="24"/>
                </a:moveTo>
                <a:cubicBezTo>
                  <a:pt x="128" y="18"/>
                  <a:pt x="124" y="14"/>
                  <a:pt x="119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66" y="0"/>
                  <a:pt x="65" y="0"/>
                  <a:pt x="64" y="0"/>
                </a:cubicBezTo>
                <a:cubicBezTo>
                  <a:pt x="63" y="0"/>
                  <a:pt x="62" y="0"/>
                  <a:pt x="61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4" y="14"/>
                  <a:pt x="0" y="18"/>
                  <a:pt x="0" y="24"/>
                </a:cubicBezTo>
                <a:cubicBezTo>
                  <a:pt x="0" y="30"/>
                  <a:pt x="4" y="34"/>
                  <a:pt x="9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72"/>
                  <a:pt x="20" y="72"/>
                  <a:pt x="20" y="72"/>
                </a:cubicBezTo>
                <a:cubicBezTo>
                  <a:pt x="20" y="83"/>
                  <a:pt x="32" y="92"/>
                  <a:pt x="64" y="92"/>
                </a:cubicBezTo>
                <a:cubicBezTo>
                  <a:pt x="96" y="92"/>
                  <a:pt x="108" y="83"/>
                  <a:pt x="108" y="72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24" y="34"/>
                  <a:pt x="128" y="30"/>
                  <a:pt x="128" y="24"/>
                </a:cubicBezTo>
                <a:close/>
                <a:moveTo>
                  <a:pt x="100" y="72"/>
                </a:moveTo>
                <a:cubicBezTo>
                  <a:pt x="100" y="76"/>
                  <a:pt x="88" y="84"/>
                  <a:pt x="64" y="84"/>
                </a:cubicBezTo>
                <a:cubicBezTo>
                  <a:pt x="40" y="84"/>
                  <a:pt x="28" y="76"/>
                  <a:pt x="28" y="72"/>
                </a:cubicBezTo>
                <a:cubicBezTo>
                  <a:pt x="28" y="40"/>
                  <a:pt x="28" y="40"/>
                  <a:pt x="28" y="40"/>
                </a:cubicBezTo>
                <a:cubicBezTo>
                  <a:pt x="61" y="48"/>
                  <a:pt x="61" y="48"/>
                  <a:pt x="61" y="48"/>
                </a:cubicBezTo>
                <a:cubicBezTo>
                  <a:pt x="62" y="48"/>
                  <a:pt x="63" y="48"/>
                  <a:pt x="64" y="48"/>
                </a:cubicBezTo>
                <a:cubicBezTo>
                  <a:pt x="65" y="48"/>
                  <a:pt x="66" y="48"/>
                  <a:pt x="67" y="48"/>
                </a:cubicBezTo>
                <a:cubicBezTo>
                  <a:pt x="100" y="40"/>
                  <a:pt x="100" y="40"/>
                  <a:pt x="100" y="40"/>
                </a:cubicBezTo>
                <a:lnTo>
                  <a:pt x="100" y="72"/>
                </a:lnTo>
                <a:close/>
                <a:moveTo>
                  <a:pt x="65" y="40"/>
                </a:moveTo>
                <a:cubicBezTo>
                  <a:pt x="65" y="40"/>
                  <a:pt x="64" y="40"/>
                  <a:pt x="64" y="40"/>
                </a:cubicBezTo>
                <a:cubicBezTo>
                  <a:pt x="64" y="40"/>
                  <a:pt x="63" y="40"/>
                  <a:pt x="63" y="40"/>
                </a:cubicBezTo>
                <a:cubicBezTo>
                  <a:pt x="11" y="28"/>
                  <a:pt x="11" y="28"/>
                  <a:pt x="11" y="28"/>
                </a:cubicBezTo>
                <a:cubicBezTo>
                  <a:pt x="9" y="27"/>
                  <a:pt x="8" y="26"/>
                  <a:pt x="8" y="24"/>
                </a:cubicBezTo>
                <a:cubicBezTo>
                  <a:pt x="8" y="22"/>
                  <a:pt x="9" y="21"/>
                  <a:pt x="11" y="20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8"/>
                  <a:pt x="64" y="8"/>
                  <a:pt x="64" y="8"/>
                </a:cubicBezTo>
                <a:cubicBezTo>
                  <a:pt x="64" y="8"/>
                  <a:pt x="65" y="8"/>
                  <a:pt x="65" y="8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9" y="21"/>
                  <a:pt x="120" y="22"/>
                  <a:pt x="120" y="24"/>
                </a:cubicBezTo>
                <a:cubicBezTo>
                  <a:pt x="120" y="26"/>
                  <a:pt x="119" y="27"/>
                  <a:pt x="117" y="28"/>
                </a:cubicBezTo>
                <a:lnTo>
                  <a:pt x="65" y="40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4" name="Freeform 45"/>
          <p:cNvSpPr>
            <a:spLocks/>
          </p:cNvSpPr>
          <p:nvPr/>
        </p:nvSpPr>
        <p:spPr bwMode="auto">
          <a:xfrm>
            <a:off x="4109718" y="5291610"/>
            <a:ext cx="23764" cy="137302"/>
          </a:xfrm>
          <a:custGeom>
            <a:avLst/>
            <a:gdLst>
              <a:gd name="T0" fmla="*/ 0 w 8"/>
              <a:gd name="T1" fmla="*/ 4 h 44"/>
              <a:gd name="T2" fmla="*/ 0 w 8"/>
              <a:gd name="T3" fmla="*/ 40 h 44"/>
              <a:gd name="T4" fmla="*/ 4 w 8"/>
              <a:gd name="T5" fmla="*/ 44 h 44"/>
              <a:gd name="T6" fmla="*/ 8 w 8"/>
              <a:gd name="T7" fmla="*/ 40 h 44"/>
              <a:gd name="T8" fmla="*/ 8 w 8"/>
              <a:gd name="T9" fmla="*/ 4 h 44"/>
              <a:gd name="T10" fmla="*/ 4 w 8"/>
              <a:gd name="T11" fmla="*/ 0 h 44"/>
              <a:gd name="T12" fmla="*/ 0 w 8"/>
              <a:gd name="T13" fmla="*/ 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4">
                <a:moveTo>
                  <a:pt x="0" y="4"/>
                </a:move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2" y="44"/>
                  <a:pt x="4" y="44"/>
                </a:cubicBezTo>
                <a:cubicBezTo>
                  <a:pt x="6" y="44"/>
                  <a:pt x="8" y="42"/>
                  <a:pt x="8" y="40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ubicBezTo>
                  <a:pt x="2" y="0"/>
                  <a:pt x="0" y="2"/>
                  <a:pt x="0" y="4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5" name="Oval 46"/>
          <p:cNvSpPr>
            <a:spLocks noChangeArrowheads="1"/>
          </p:cNvSpPr>
          <p:nvPr/>
        </p:nvSpPr>
        <p:spPr bwMode="auto">
          <a:xfrm>
            <a:off x="4096516" y="5442114"/>
            <a:ext cx="50168" cy="73932"/>
          </a:xfrm>
          <a:prstGeom prst="ellipse">
            <a:avLst/>
          </a:pr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6" name="Freeform 47"/>
          <p:cNvSpPr>
            <a:spLocks noEditPoints="1"/>
          </p:cNvSpPr>
          <p:nvPr/>
        </p:nvSpPr>
        <p:spPr bwMode="auto">
          <a:xfrm>
            <a:off x="7745577" y="4342379"/>
            <a:ext cx="400024" cy="400024"/>
          </a:xfrm>
          <a:custGeom>
            <a:avLst/>
            <a:gdLst>
              <a:gd name="T0" fmla="*/ 81 w 128"/>
              <a:gd name="T1" fmla="*/ 14 h 128"/>
              <a:gd name="T2" fmla="*/ 53 w 128"/>
              <a:gd name="T3" fmla="*/ 36 h 128"/>
              <a:gd name="T4" fmla="*/ 33 w 128"/>
              <a:gd name="T5" fmla="*/ 36 h 128"/>
              <a:gd name="T6" fmla="*/ 0 w 128"/>
              <a:gd name="T7" fmla="*/ 56 h 128"/>
              <a:gd name="T8" fmla="*/ 24 w 128"/>
              <a:gd name="T9" fmla="*/ 84 h 128"/>
              <a:gd name="T10" fmla="*/ 32 w 128"/>
              <a:gd name="T11" fmla="*/ 128 h 128"/>
              <a:gd name="T12" fmla="*/ 56 w 128"/>
              <a:gd name="T13" fmla="*/ 120 h 128"/>
              <a:gd name="T14" fmla="*/ 52 w 128"/>
              <a:gd name="T15" fmla="*/ 108 h 128"/>
              <a:gd name="T16" fmla="*/ 52 w 128"/>
              <a:gd name="T17" fmla="*/ 80 h 128"/>
              <a:gd name="T18" fmla="*/ 53 w 128"/>
              <a:gd name="T19" fmla="*/ 78 h 128"/>
              <a:gd name="T20" fmla="*/ 54 w 128"/>
              <a:gd name="T21" fmla="*/ 77 h 128"/>
              <a:gd name="T22" fmla="*/ 55 w 128"/>
              <a:gd name="T23" fmla="*/ 76 h 128"/>
              <a:gd name="T24" fmla="*/ 81 w 128"/>
              <a:gd name="T25" fmla="*/ 98 h 128"/>
              <a:gd name="T26" fmla="*/ 128 w 128"/>
              <a:gd name="T27" fmla="*/ 56 h 128"/>
              <a:gd name="T28" fmla="*/ 80 w 128"/>
              <a:gd name="T29" fmla="*/ 56 h 128"/>
              <a:gd name="T30" fmla="*/ 92 w 128"/>
              <a:gd name="T31" fmla="*/ 44 h 128"/>
              <a:gd name="T32" fmla="*/ 92 w 128"/>
              <a:gd name="T33" fmla="*/ 68 h 128"/>
              <a:gd name="T34" fmla="*/ 80 w 128"/>
              <a:gd name="T35" fmla="*/ 56 h 128"/>
              <a:gd name="T36" fmla="*/ 16 w 128"/>
              <a:gd name="T37" fmla="*/ 44 h 128"/>
              <a:gd name="T38" fmla="*/ 40 w 128"/>
              <a:gd name="T39" fmla="*/ 56 h 128"/>
              <a:gd name="T40" fmla="*/ 16 w 128"/>
              <a:gd name="T41" fmla="*/ 68 h 128"/>
              <a:gd name="T42" fmla="*/ 48 w 128"/>
              <a:gd name="T43" fmla="*/ 120 h 128"/>
              <a:gd name="T44" fmla="*/ 32 w 128"/>
              <a:gd name="T45" fmla="*/ 84 h 128"/>
              <a:gd name="T46" fmla="*/ 33 w 128"/>
              <a:gd name="T47" fmla="*/ 76 h 128"/>
              <a:gd name="T48" fmla="*/ 45 w 128"/>
              <a:gd name="T49" fmla="*/ 76 h 128"/>
              <a:gd name="T50" fmla="*/ 44 w 128"/>
              <a:gd name="T51" fmla="*/ 108 h 128"/>
              <a:gd name="T52" fmla="*/ 48 w 128"/>
              <a:gd name="T53" fmla="*/ 117 h 128"/>
              <a:gd name="T54" fmla="*/ 53 w 128"/>
              <a:gd name="T55" fmla="*/ 68 h 128"/>
              <a:gd name="T56" fmla="*/ 52 w 128"/>
              <a:gd name="T57" fmla="*/ 68 h 128"/>
              <a:gd name="T58" fmla="*/ 52 w 128"/>
              <a:gd name="T59" fmla="*/ 44 h 128"/>
              <a:gd name="T60" fmla="*/ 74 w 128"/>
              <a:gd name="T61" fmla="*/ 36 h 128"/>
              <a:gd name="T62" fmla="*/ 74 w 128"/>
              <a:gd name="T63" fmla="*/ 76 h 128"/>
              <a:gd name="T64" fmla="*/ 100 w 128"/>
              <a:gd name="T65" fmla="*/ 104 h 128"/>
              <a:gd name="T66" fmla="*/ 92 w 128"/>
              <a:gd name="T67" fmla="*/ 76 h 128"/>
              <a:gd name="T68" fmla="*/ 92 w 128"/>
              <a:gd name="T69" fmla="*/ 36 h 128"/>
              <a:gd name="T70" fmla="*/ 100 w 128"/>
              <a:gd name="T71" fmla="*/ 8 h 128"/>
              <a:gd name="T72" fmla="*/ 100 w 128"/>
              <a:gd name="T73" fmla="*/ 10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128">
                <a:moveTo>
                  <a:pt x="100" y="0"/>
                </a:moveTo>
                <a:cubicBezTo>
                  <a:pt x="92" y="0"/>
                  <a:pt x="85" y="6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74" y="27"/>
                  <a:pt x="64" y="36"/>
                  <a:pt x="53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7" y="36"/>
                  <a:pt x="0" y="45"/>
                  <a:pt x="0" y="56"/>
                </a:cubicBezTo>
                <a:cubicBezTo>
                  <a:pt x="0" y="67"/>
                  <a:pt x="7" y="76"/>
                  <a:pt x="16" y="76"/>
                </a:cubicBezTo>
                <a:cubicBezTo>
                  <a:pt x="20" y="76"/>
                  <a:pt x="24" y="80"/>
                  <a:pt x="24" y="84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4"/>
                  <a:pt x="28" y="128"/>
                  <a:pt x="32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52" y="128"/>
                  <a:pt x="56" y="124"/>
                  <a:pt x="56" y="120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2"/>
                  <a:pt x="52" y="110"/>
                  <a:pt x="52" y="108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79"/>
                  <a:pt x="52" y="79"/>
                  <a:pt x="53" y="78"/>
                </a:cubicBezTo>
                <a:cubicBezTo>
                  <a:pt x="53" y="78"/>
                  <a:pt x="53" y="78"/>
                  <a:pt x="53" y="78"/>
                </a:cubicBezTo>
                <a:cubicBezTo>
                  <a:pt x="53" y="77"/>
                  <a:pt x="53" y="77"/>
                  <a:pt x="54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6"/>
                  <a:pt x="55" y="76"/>
                  <a:pt x="55" y="76"/>
                </a:cubicBezTo>
                <a:cubicBezTo>
                  <a:pt x="65" y="77"/>
                  <a:pt x="74" y="85"/>
                  <a:pt x="81" y="98"/>
                </a:cubicBezTo>
                <a:cubicBezTo>
                  <a:pt x="81" y="98"/>
                  <a:pt x="81" y="98"/>
                  <a:pt x="81" y="98"/>
                </a:cubicBezTo>
                <a:cubicBezTo>
                  <a:pt x="85" y="106"/>
                  <a:pt x="92" y="112"/>
                  <a:pt x="100" y="112"/>
                </a:cubicBezTo>
                <a:cubicBezTo>
                  <a:pt x="118" y="112"/>
                  <a:pt x="128" y="84"/>
                  <a:pt x="128" y="56"/>
                </a:cubicBezTo>
                <a:cubicBezTo>
                  <a:pt x="128" y="28"/>
                  <a:pt x="118" y="0"/>
                  <a:pt x="100" y="0"/>
                </a:cubicBezTo>
                <a:close/>
                <a:moveTo>
                  <a:pt x="80" y="56"/>
                </a:moveTo>
                <a:cubicBezTo>
                  <a:pt x="80" y="52"/>
                  <a:pt x="80" y="48"/>
                  <a:pt x="81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6" y="44"/>
                  <a:pt x="100" y="49"/>
                  <a:pt x="100" y="56"/>
                </a:cubicBezTo>
                <a:cubicBezTo>
                  <a:pt x="100" y="63"/>
                  <a:pt x="96" y="68"/>
                  <a:pt x="92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0" y="64"/>
                  <a:pt x="80" y="60"/>
                  <a:pt x="80" y="56"/>
                </a:cubicBezTo>
                <a:close/>
                <a:moveTo>
                  <a:pt x="8" y="56"/>
                </a:moveTo>
                <a:cubicBezTo>
                  <a:pt x="8" y="49"/>
                  <a:pt x="12" y="44"/>
                  <a:pt x="1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2" y="47"/>
                  <a:pt x="40" y="51"/>
                  <a:pt x="40" y="56"/>
                </a:cubicBezTo>
                <a:cubicBezTo>
                  <a:pt x="40" y="61"/>
                  <a:pt x="42" y="65"/>
                  <a:pt x="44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2" y="68"/>
                  <a:pt x="8" y="63"/>
                  <a:pt x="8" y="56"/>
                </a:cubicBezTo>
                <a:close/>
                <a:moveTo>
                  <a:pt x="48" y="120"/>
                </a:moveTo>
                <a:cubicBezTo>
                  <a:pt x="32" y="120"/>
                  <a:pt x="32" y="120"/>
                  <a:pt x="32" y="120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1"/>
                  <a:pt x="31" y="78"/>
                  <a:pt x="30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4" y="77"/>
                  <a:pt x="44" y="79"/>
                  <a:pt x="44" y="80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12"/>
                  <a:pt x="46" y="114"/>
                  <a:pt x="47" y="116"/>
                </a:cubicBezTo>
                <a:cubicBezTo>
                  <a:pt x="48" y="116"/>
                  <a:pt x="48" y="116"/>
                  <a:pt x="48" y="117"/>
                </a:cubicBezTo>
                <a:lnTo>
                  <a:pt x="48" y="120"/>
                </a:lnTo>
                <a:close/>
                <a:moveTo>
                  <a:pt x="53" y="68"/>
                </a:move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48" y="68"/>
                  <a:pt x="44" y="63"/>
                  <a:pt x="44" y="56"/>
                </a:cubicBezTo>
                <a:cubicBezTo>
                  <a:pt x="44" y="49"/>
                  <a:pt x="48" y="44"/>
                  <a:pt x="52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60" y="44"/>
                  <a:pt x="68" y="41"/>
                  <a:pt x="74" y="36"/>
                </a:cubicBezTo>
                <a:cubicBezTo>
                  <a:pt x="73" y="42"/>
                  <a:pt x="72" y="49"/>
                  <a:pt x="72" y="56"/>
                </a:cubicBezTo>
                <a:cubicBezTo>
                  <a:pt x="72" y="63"/>
                  <a:pt x="73" y="70"/>
                  <a:pt x="74" y="76"/>
                </a:cubicBezTo>
                <a:cubicBezTo>
                  <a:pt x="68" y="71"/>
                  <a:pt x="60" y="68"/>
                  <a:pt x="53" y="68"/>
                </a:cubicBezTo>
                <a:close/>
                <a:moveTo>
                  <a:pt x="100" y="104"/>
                </a:moveTo>
                <a:cubicBezTo>
                  <a:pt x="92" y="104"/>
                  <a:pt x="85" y="93"/>
                  <a:pt x="82" y="76"/>
                </a:cubicBezTo>
                <a:cubicBezTo>
                  <a:pt x="92" y="76"/>
                  <a:pt x="92" y="76"/>
                  <a:pt x="92" y="76"/>
                </a:cubicBezTo>
                <a:cubicBezTo>
                  <a:pt x="101" y="76"/>
                  <a:pt x="108" y="67"/>
                  <a:pt x="108" y="56"/>
                </a:cubicBezTo>
                <a:cubicBezTo>
                  <a:pt x="108" y="45"/>
                  <a:pt x="101" y="36"/>
                  <a:pt x="9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5" y="19"/>
                  <a:pt x="92" y="8"/>
                  <a:pt x="100" y="8"/>
                </a:cubicBezTo>
                <a:cubicBezTo>
                  <a:pt x="111" y="8"/>
                  <a:pt x="120" y="29"/>
                  <a:pt x="120" y="56"/>
                </a:cubicBezTo>
                <a:cubicBezTo>
                  <a:pt x="120" y="83"/>
                  <a:pt x="111" y="104"/>
                  <a:pt x="100" y="104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7" name="Freeform 48"/>
          <p:cNvSpPr>
            <a:spLocks noEditPoints="1"/>
          </p:cNvSpPr>
          <p:nvPr/>
        </p:nvSpPr>
        <p:spPr bwMode="auto">
          <a:xfrm>
            <a:off x="6942889" y="4342379"/>
            <a:ext cx="403984" cy="400024"/>
          </a:xfrm>
          <a:custGeom>
            <a:avLst/>
            <a:gdLst>
              <a:gd name="T0" fmla="*/ 126 w 129"/>
              <a:gd name="T1" fmla="*/ 2 h 128"/>
              <a:gd name="T2" fmla="*/ 121 w 129"/>
              <a:gd name="T3" fmla="*/ 0 h 128"/>
              <a:gd name="T4" fmla="*/ 120 w 129"/>
              <a:gd name="T5" fmla="*/ 0 h 128"/>
              <a:gd name="T6" fmla="*/ 52 w 129"/>
              <a:gd name="T7" fmla="*/ 12 h 128"/>
              <a:gd name="T8" fmla="*/ 45 w 129"/>
              <a:gd name="T9" fmla="*/ 20 h 128"/>
              <a:gd name="T10" fmla="*/ 45 w 129"/>
              <a:gd name="T11" fmla="*/ 28 h 128"/>
              <a:gd name="T12" fmla="*/ 45 w 129"/>
              <a:gd name="T13" fmla="*/ 32 h 128"/>
              <a:gd name="T14" fmla="*/ 45 w 129"/>
              <a:gd name="T15" fmla="*/ 89 h 128"/>
              <a:gd name="T16" fmla="*/ 30 w 129"/>
              <a:gd name="T17" fmla="*/ 84 h 128"/>
              <a:gd name="T18" fmla="*/ 20 w 129"/>
              <a:gd name="T19" fmla="*/ 86 h 128"/>
              <a:gd name="T20" fmla="*/ 3 w 129"/>
              <a:gd name="T21" fmla="*/ 100 h 128"/>
              <a:gd name="T22" fmla="*/ 2 w 129"/>
              <a:gd name="T23" fmla="*/ 115 h 128"/>
              <a:gd name="T24" fmla="*/ 24 w 129"/>
              <a:gd name="T25" fmla="*/ 128 h 128"/>
              <a:gd name="T26" fmla="*/ 34 w 129"/>
              <a:gd name="T27" fmla="*/ 126 h 128"/>
              <a:gd name="T28" fmla="*/ 51 w 129"/>
              <a:gd name="T29" fmla="*/ 112 h 128"/>
              <a:gd name="T30" fmla="*/ 53 w 129"/>
              <a:gd name="T31" fmla="*/ 104 h 128"/>
              <a:gd name="T32" fmla="*/ 53 w 129"/>
              <a:gd name="T33" fmla="*/ 104 h 128"/>
              <a:gd name="T34" fmla="*/ 53 w 129"/>
              <a:gd name="T35" fmla="*/ 40 h 128"/>
              <a:gd name="T36" fmla="*/ 54 w 129"/>
              <a:gd name="T37" fmla="*/ 40 h 128"/>
              <a:gd name="T38" fmla="*/ 121 w 129"/>
              <a:gd name="T39" fmla="*/ 28 h 128"/>
              <a:gd name="T40" fmla="*/ 121 w 129"/>
              <a:gd name="T41" fmla="*/ 77 h 128"/>
              <a:gd name="T42" fmla="*/ 106 w 129"/>
              <a:gd name="T43" fmla="*/ 72 h 128"/>
              <a:gd name="T44" fmla="*/ 96 w 129"/>
              <a:gd name="T45" fmla="*/ 74 h 128"/>
              <a:gd name="T46" fmla="*/ 79 w 129"/>
              <a:gd name="T47" fmla="*/ 88 h 128"/>
              <a:gd name="T48" fmla="*/ 78 w 129"/>
              <a:gd name="T49" fmla="*/ 103 h 128"/>
              <a:gd name="T50" fmla="*/ 100 w 129"/>
              <a:gd name="T51" fmla="*/ 116 h 128"/>
              <a:gd name="T52" fmla="*/ 110 w 129"/>
              <a:gd name="T53" fmla="*/ 114 h 128"/>
              <a:gd name="T54" fmla="*/ 127 w 129"/>
              <a:gd name="T55" fmla="*/ 100 h 128"/>
              <a:gd name="T56" fmla="*/ 129 w 129"/>
              <a:gd name="T57" fmla="*/ 92 h 128"/>
              <a:gd name="T58" fmla="*/ 129 w 129"/>
              <a:gd name="T59" fmla="*/ 92 h 128"/>
              <a:gd name="T60" fmla="*/ 129 w 129"/>
              <a:gd name="T61" fmla="*/ 20 h 128"/>
              <a:gd name="T62" fmla="*/ 129 w 129"/>
              <a:gd name="T63" fmla="*/ 16 h 128"/>
              <a:gd name="T64" fmla="*/ 129 w 129"/>
              <a:gd name="T65" fmla="*/ 8 h 128"/>
              <a:gd name="T66" fmla="*/ 126 w 129"/>
              <a:gd name="T67" fmla="*/ 2 h 128"/>
              <a:gd name="T68" fmla="*/ 32 w 129"/>
              <a:gd name="T69" fmla="*/ 119 h 128"/>
              <a:gd name="T70" fmla="*/ 10 w 129"/>
              <a:gd name="T71" fmla="*/ 112 h 128"/>
              <a:gd name="T72" fmla="*/ 22 w 129"/>
              <a:gd name="T73" fmla="*/ 93 h 128"/>
              <a:gd name="T74" fmla="*/ 44 w 129"/>
              <a:gd name="T75" fmla="*/ 100 h 128"/>
              <a:gd name="T76" fmla="*/ 32 w 129"/>
              <a:gd name="T77" fmla="*/ 119 h 128"/>
              <a:gd name="T78" fmla="*/ 108 w 129"/>
              <a:gd name="T79" fmla="*/ 107 h 128"/>
              <a:gd name="T80" fmla="*/ 85 w 129"/>
              <a:gd name="T81" fmla="*/ 100 h 128"/>
              <a:gd name="T82" fmla="*/ 98 w 129"/>
              <a:gd name="T83" fmla="*/ 81 h 128"/>
              <a:gd name="T84" fmla="*/ 120 w 129"/>
              <a:gd name="T85" fmla="*/ 88 h 128"/>
              <a:gd name="T86" fmla="*/ 108 w 129"/>
              <a:gd name="T87" fmla="*/ 107 h 128"/>
              <a:gd name="T88" fmla="*/ 121 w 129"/>
              <a:gd name="T89" fmla="*/ 20 h 128"/>
              <a:gd name="T90" fmla="*/ 53 w 129"/>
              <a:gd name="T91" fmla="*/ 32 h 128"/>
              <a:gd name="T92" fmla="*/ 53 w 129"/>
              <a:gd name="T93" fmla="*/ 28 h 128"/>
              <a:gd name="T94" fmla="*/ 53 w 129"/>
              <a:gd name="T95" fmla="*/ 20 h 128"/>
              <a:gd name="T96" fmla="*/ 121 w 129"/>
              <a:gd name="T97" fmla="*/ 8 h 128"/>
              <a:gd name="T98" fmla="*/ 121 w 129"/>
              <a:gd name="T99" fmla="*/ 16 h 128"/>
              <a:gd name="T100" fmla="*/ 121 w 129"/>
              <a:gd name="T101" fmla="*/ 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" h="128">
                <a:moveTo>
                  <a:pt x="126" y="2"/>
                </a:moveTo>
                <a:cubicBezTo>
                  <a:pt x="125" y="1"/>
                  <a:pt x="123" y="0"/>
                  <a:pt x="121" y="0"/>
                </a:cubicBezTo>
                <a:cubicBezTo>
                  <a:pt x="121" y="0"/>
                  <a:pt x="120" y="0"/>
                  <a:pt x="120" y="0"/>
                </a:cubicBezTo>
                <a:cubicBezTo>
                  <a:pt x="52" y="12"/>
                  <a:pt x="52" y="12"/>
                  <a:pt x="52" y="12"/>
                </a:cubicBezTo>
                <a:cubicBezTo>
                  <a:pt x="48" y="13"/>
                  <a:pt x="45" y="16"/>
                  <a:pt x="45" y="20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89"/>
                  <a:pt x="45" y="89"/>
                  <a:pt x="45" y="89"/>
                </a:cubicBezTo>
                <a:cubicBezTo>
                  <a:pt x="41" y="86"/>
                  <a:pt x="36" y="84"/>
                  <a:pt x="30" y="84"/>
                </a:cubicBezTo>
                <a:cubicBezTo>
                  <a:pt x="26" y="84"/>
                  <a:pt x="23" y="85"/>
                  <a:pt x="20" y="86"/>
                </a:cubicBezTo>
                <a:cubicBezTo>
                  <a:pt x="12" y="88"/>
                  <a:pt x="6" y="93"/>
                  <a:pt x="3" y="100"/>
                </a:cubicBezTo>
                <a:cubicBezTo>
                  <a:pt x="1" y="104"/>
                  <a:pt x="0" y="110"/>
                  <a:pt x="2" y="115"/>
                </a:cubicBezTo>
                <a:cubicBezTo>
                  <a:pt x="5" y="123"/>
                  <a:pt x="14" y="128"/>
                  <a:pt x="24" y="128"/>
                </a:cubicBezTo>
                <a:cubicBezTo>
                  <a:pt x="28" y="128"/>
                  <a:pt x="31" y="127"/>
                  <a:pt x="34" y="126"/>
                </a:cubicBezTo>
                <a:cubicBezTo>
                  <a:pt x="42" y="124"/>
                  <a:pt x="48" y="119"/>
                  <a:pt x="51" y="112"/>
                </a:cubicBezTo>
                <a:cubicBezTo>
                  <a:pt x="52" y="110"/>
                  <a:pt x="53" y="107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4" y="40"/>
                  <a:pt x="54" y="40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17" y="74"/>
                  <a:pt x="112" y="72"/>
                  <a:pt x="106" y="72"/>
                </a:cubicBezTo>
                <a:cubicBezTo>
                  <a:pt x="102" y="72"/>
                  <a:pt x="99" y="73"/>
                  <a:pt x="96" y="74"/>
                </a:cubicBezTo>
                <a:cubicBezTo>
                  <a:pt x="88" y="76"/>
                  <a:pt x="82" y="81"/>
                  <a:pt x="79" y="88"/>
                </a:cubicBezTo>
                <a:cubicBezTo>
                  <a:pt x="77" y="92"/>
                  <a:pt x="76" y="98"/>
                  <a:pt x="78" y="103"/>
                </a:cubicBezTo>
                <a:cubicBezTo>
                  <a:pt x="81" y="111"/>
                  <a:pt x="90" y="116"/>
                  <a:pt x="100" y="116"/>
                </a:cubicBezTo>
                <a:cubicBezTo>
                  <a:pt x="104" y="116"/>
                  <a:pt x="107" y="115"/>
                  <a:pt x="110" y="114"/>
                </a:cubicBezTo>
                <a:cubicBezTo>
                  <a:pt x="118" y="112"/>
                  <a:pt x="124" y="107"/>
                  <a:pt x="127" y="100"/>
                </a:cubicBezTo>
                <a:cubicBezTo>
                  <a:pt x="128" y="98"/>
                  <a:pt x="129" y="95"/>
                  <a:pt x="129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6"/>
                  <a:pt x="128" y="3"/>
                  <a:pt x="126" y="2"/>
                </a:cubicBezTo>
                <a:close/>
                <a:moveTo>
                  <a:pt x="32" y="119"/>
                </a:moveTo>
                <a:cubicBezTo>
                  <a:pt x="22" y="122"/>
                  <a:pt x="12" y="119"/>
                  <a:pt x="10" y="112"/>
                </a:cubicBezTo>
                <a:cubicBezTo>
                  <a:pt x="7" y="105"/>
                  <a:pt x="13" y="96"/>
                  <a:pt x="22" y="93"/>
                </a:cubicBezTo>
                <a:cubicBezTo>
                  <a:pt x="32" y="90"/>
                  <a:pt x="42" y="93"/>
                  <a:pt x="44" y="100"/>
                </a:cubicBezTo>
                <a:cubicBezTo>
                  <a:pt x="47" y="107"/>
                  <a:pt x="41" y="116"/>
                  <a:pt x="32" y="119"/>
                </a:cubicBezTo>
                <a:close/>
                <a:moveTo>
                  <a:pt x="108" y="107"/>
                </a:moveTo>
                <a:cubicBezTo>
                  <a:pt x="98" y="110"/>
                  <a:pt x="88" y="107"/>
                  <a:pt x="85" y="100"/>
                </a:cubicBezTo>
                <a:cubicBezTo>
                  <a:pt x="83" y="93"/>
                  <a:pt x="88" y="84"/>
                  <a:pt x="98" y="81"/>
                </a:cubicBezTo>
                <a:cubicBezTo>
                  <a:pt x="108" y="78"/>
                  <a:pt x="118" y="81"/>
                  <a:pt x="120" y="88"/>
                </a:cubicBezTo>
                <a:cubicBezTo>
                  <a:pt x="123" y="95"/>
                  <a:pt x="117" y="104"/>
                  <a:pt x="108" y="107"/>
                </a:cubicBezTo>
                <a:close/>
                <a:moveTo>
                  <a:pt x="121" y="20"/>
                </a:moveTo>
                <a:cubicBezTo>
                  <a:pt x="53" y="32"/>
                  <a:pt x="53" y="32"/>
                  <a:pt x="53" y="32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0"/>
                  <a:pt x="53" y="20"/>
                  <a:pt x="53" y="20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16"/>
                  <a:pt x="121" y="16"/>
                  <a:pt x="121" y="16"/>
                </a:cubicBezTo>
                <a:lnTo>
                  <a:pt x="121" y="20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" name="Group 6"/>
          <p:cNvGrpSpPr/>
          <p:nvPr/>
        </p:nvGrpSpPr>
        <p:grpSpPr>
          <a:xfrm>
            <a:off x="6171886" y="4342379"/>
            <a:ext cx="349856" cy="400024"/>
            <a:chOff x="3262431" y="4342379"/>
            <a:chExt cx="349856" cy="400024"/>
          </a:xfrm>
        </p:grpSpPr>
        <p:sp>
          <p:nvSpPr>
            <p:cNvPr id="388" name="Freeform 49"/>
            <p:cNvSpPr>
              <a:spLocks noEditPoints="1"/>
            </p:cNvSpPr>
            <p:nvPr/>
          </p:nvSpPr>
          <p:spPr bwMode="auto">
            <a:xfrm>
              <a:off x="3262431" y="4342379"/>
              <a:ext cx="349856" cy="400024"/>
            </a:xfrm>
            <a:custGeom>
              <a:avLst/>
              <a:gdLst>
                <a:gd name="T0" fmla="*/ 56 w 112"/>
                <a:gd name="T1" fmla="*/ 0 h 128"/>
                <a:gd name="T2" fmla="*/ 0 w 112"/>
                <a:gd name="T3" fmla="*/ 26 h 128"/>
                <a:gd name="T4" fmla="*/ 0 w 112"/>
                <a:gd name="T5" fmla="*/ 102 h 128"/>
                <a:gd name="T6" fmla="*/ 56 w 112"/>
                <a:gd name="T7" fmla="*/ 128 h 128"/>
                <a:gd name="T8" fmla="*/ 112 w 112"/>
                <a:gd name="T9" fmla="*/ 102 h 128"/>
                <a:gd name="T10" fmla="*/ 112 w 112"/>
                <a:gd name="T11" fmla="*/ 26 h 128"/>
                <a:gd name="T12" fmla="*/ 56 w 112"/>
                <a:gd name="T13" fmla="*/ 0 h 128"/>
                <a:gd name="T14" fmla="*/ 104 w 112"/>
                <a:gd name="T15" fmla="*/ 102 h 128"/>
                <a:gd name="T16" fmla="*/ 56 w 112"/>
                <a:gd name="T17" fmla="*/ 120 h 128"/>
                <a:gd name="T18" fmla="*/ 8 w 112"/>
                <a:gd name="T19" fmla="*/ 102 h 128"/>
                <a:gd name="T20" fmla="*/ 8 w 112"/>
                <a:gd name="T21" fmla="*/ 87 h 128"/>
                <a:gd name="T22" fmla="*/ 56 w 112"/>
                <a:gd name="T23" fmla="*/ 100 h 128"/>
                <a:gd name="T24" fmla="*/ 104 w 112"/>
                <a:gd name="T25" fmla="*/ 87 h 128"/>
                <a:gd name="T26" fmla="*/ 104 w 112"/>
                <a:gd name="T27" fmla="*/ 102 h 128"/>
                <a:gd name="T28" fmla="*/ 104 w 112"/>
                <a:gd name="T29" fmla="*/ 78 h 128"/>
                <a:gd name="T30" fmla="*/ 104 w 112"/>
                <a:gd name="T31" fmla="*/ 78 h 128"/>
                <a:gd name="T32" fmla="*/ 104 w 112"/>
                <a:gd name="T33" fmla="*/ 78 h 128"/>
                <a:gd name="T34" fmla="*/ 56 w 112"/>
                <a:gd name="T35" fmla="*/ 96 h 128"/>
                <a:gd name="T36" fmla="*/ 8 w 112"/>
                <a:gd name="T37" fmla="*/ 78 h 128"/>
                <a:gd name="T38" fmla="*/ 8 w 112"/>
                <a:gd name="T39" fmla="*/ 78 h 128"/>
                <a:gd name="T40" fmla="*/ 8 w 112"/>
                <a:gd name="T41" fmla="*/ 78 h 128"/>
                <a:gd name="T42" fmla="*/ 8 w 112"/>
                <a:gd name="T43" fmla="*/ 63 h 128"/>
                <a:gd name="T44" fmla="*/ 56 w 112"/>
                <a:gd name="T45" fmla="*/ 76 h 128"/>
                <a:gd name="T46" fmla="*/ 104 w 112"/>
                <a:gd name="T47" fmla="*/ 63 h 128"/>
                <a:gd name="T48" fmla="*/ 104 w 112"/>
                <a:gd name="T49" fmla="*/ 78 h 128"/>
                <a:gd name="T50" fmla="*/ 104 w 112"/>
                <a:gd name="T51" fmla="*/ 54 h 128"/>
                <a:gd name="T52" fmla="*/ 104 w 112"/>
                <a:gd name="T53" fmla="*/ 54 h 128"/>
                <a:gd name="T54" fmla="*/ 104 w 112"/>
                <a:gd name="T55" fmla="*/ 54 h 128"/>
                <a:gd name="T56" fmla="*/ 56 w 112"/>
                <a:gd name="T57" fmla="*/ 72 h 128"/>
                <a:gd name="T58" fmla="*/ 8 w 112"/>
                <a:gd name="T59" fmla="*/ 54 h 128"/>
                <a:gd name="T60" fmla="*/ 8 w 112"/>
                <a:gd name="T61" fmla="*/ 54 h 128"/>
                <a:gd name="T62" fmla="*/ 8 w 112"/>
                <a:gd name="T63" fmla="*/ 54 h 128"/>
                <a:gd name="T64" fmla="*/ 8 w 112"/>
                <a:gd name="T65" fmla="*/ 40 h 128"/>
                <a:gd name="T66" fmla="*/ 56 w 112"/>
                <a:gd name="T67" fmla="*/ 52 h 128"/>
                <a:gd name="T68" fmla="*/ 104 w 112"/>
                <a:gd name="T69" fmla="*/ 40 h 128"/>
                <a:gd name="T70" fmla="*/ 104 w 112"/>
                <a:gd name="T71" fmla="*/ 54 h 128"/>
                <a:gd name="T72" fmla="*/ 56 w 112"/>
                <a:gd name="T73" fmla="*/ 44 h 128"/>
                <a:gd name="T74" fmla="*/ 8 w 112"/>
                <a:gd name="T75" fmla="*/ 26 h 128"/>
                <a:gd name="T76" fmla="*/ 56 w 112"/>
                <a:gd name="T77" fmla="*/ 8 h 128"/>
                <a:gd name="T78" fmla="*/ 104 w 112"/>
                <a:gd name="T79" fmla="*/ 26 h 128"/>
                <a:gd name="T80" fmla="*/ 56 w 112"/>
                <a:gd name="T81" fmla="*/ 4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128">
                  <a:moveTo>
                    <a:pt x="56" y="0"/>
                  </a:moveTo>
                  <a:cubicBezTo>
                    <a:pt x="29" y="0"/>
                    <a:pt x="0" y="8"/>
                    <a:pt x="0" y="2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20"/>
                    <a:pt x="29" y="128"/>
                    <a:pt x="56" y="128"/>
                  </a:cubicBezTo>
                  <a:cubicBezTo>
                    <a:pt x="83" y="128"/>
                    <a:pt x="112" y="120"/>
                    <a:pt x="112" y="102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8"/>
                    <a:pt x="83" y="0"/>
                    <a:pt x="56" y="0"/>
                  </a:cubicBezTo>
                  <a:close/>
                  <a:moveTo>
                    <a:pt x="104" y="102"/>
                  </a:moveTo>
                  <a:cubicBezTo>
                    <a:pt x="104" y="112"/>
                    <a:pt x="83" y="120"/>
                    <a:pt x="56" y="120"/>
                  </a:cubicBezTo>
                  <a:cubicBezTo>
                    <a:pt x="29" y="120"/>
                    <a:pt x="8" y="112"/>
                    <a:pt x="8" y="10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6" y="96"/>
                    <a:pt x="36" y="100"/>
                    <a:pt x="56" y="100"/>
                  </a:cubicBezTo>
                  <a:cubicBezTo>
                    <a:pt x="76" y="100"/>
                    <a:pt x="96" y="96"/>
                    <a:pt x="104" y="87"/>
                  </a:cubicBezTo>
                  <a:lnTo>
                    <a:pt x="104" y="102"/>
                  </a:lnTo>
                  <a:close/>
                  <a:moveTo>
                    <a:pt x="104" y="78"/>
                  </a:moveTo>
                  <a:cubicBezTo>
                    <a:pt x="104" y="78"/>
                    <a:pt x="104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4" y="88"/>
                    <a:pt x="83" y="96"/>
                    <a:pt x="56" y="96"/>
                  </a:cubicBezTo>
                  <a:cubicBezTo>
                    <a:pt x="29" y="96"/>
                    <a:pt x="8" y="88"/>
                    <a:pt x="8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6" y="72"/>
                    <a:pt x="36" y="76"/>
                    <a:pt x="56" y="76"/>
                  </a:cubicBezTo>
                  <a:cubicBezTo>
                    <a:pt x="76" y="76"/>
                    <a:pt x="96" y="72"/>
                    <a:pt x="104" y="63"/>
                  </a:cubicBezTo>
                  <a:lnTo>
                    <a:pt x="104" y="78"/>
                  </a:lnTo>
                  <a:close/>
                  <a:moveTo>
                    <a:pt x="104" y="54"/>
                  </a:move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64"/>
                    <a:pt x="83" y="72"/>
                    <a:pt x="56" y="72"/>
                  </a:cubicBezTo>
                  <a:cubicBezTo>
                    <a:pt x="29" y="72"/>
                    <a:pt x="8" y="6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8" y="48"/>
                    <a:pt x="38" y="52"/>
                    <a:pt x="56" y="52"/>
                  </a:cubicBezTo>
                  <a:cubicBezTo>
                    <a:pt x="74" y="52"/>
                    <a:pt x="94" y="48"/>
                    <a:pt x="104" y="40"/>
                  </a:cubicBezTo>
                  <a:lnTo>
                    <a:pt x="104" y="54"/>
                  </a:lnTo>
                  <a:close/>
                  <a:moveTo>
                    <a:pt x="56" y="44"/>
                  </a:moveTo>
                  <a:cubicBezTo>
                    <a:pt x="29" y="44"/>
                    <a:pt x="8" y="36"/>
                    <a:pt x="8" y="26"/>
                  </a:cubicBezTo>
                  <a:cubicBezTo>
                    <a:pt x="8" y="16"/>
                    <a:pt x="29" y="8"/>
                    <a:pt x="56" y="8"/>
                  </a:cubicBezTo>
                  <a:cubicBezTo>
                    <a:pt x="83" y="8"/>
                    <a:pt x="104" y="16"/>
                    <a:pt x="104" y="26"/>
                  </a:cubicBezTo>
                  <a:cubicBezTo>
                    <a:pt x="104" y="36"/>
                    <a:pt x="83" y="44"/>
                    <a:pt x="56" y="4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Oval 50"/>
            <p:cNvSpPr>
              <a:spLocks noChangeArrowheads="1"/>
            </p:cNvSpPr>
            <p:nvPr/>
          </p:nvSpPr>
          <p:spPr bwMode="auto">
            <a:xfrm>
              <a:off x="3537035" y="4655268"/>
              <a:ext cx="25084" cy="23764"/>
            </a:xfrm>
            <a:prstGeom prst="ellipse">
              <a:avLst/>
            </a:pr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Oval 51"/>
            <p:cNvSpPr>
              <a:spLocks noChangeArrowheads="1"/>
            </p:cNvSpPr>
            <p:nvPr/>
          </p:nvSpPr>
          <p:spPr bwMode="auto">
            <a:xfrm>
              <a:off x="3537035" y="4580017"/>
              <a:ext cx="25084" cy="25084"/>
            </a:xfrm>
            <a:prstGeom prst="ellipse">
              <a:avLst/>
            </a:pr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Oval 52"/>
            <p:cNvSpPr>
              <a:spLocks noChangeArrowheads="1"/>
            </p:cNvSpPr>
            <p:nvPr/>
          </p:nvSpPr>
          <p:spPr bwMode="auto">
            <a:xfrm>
              <a:off x="3537035" y="4504764"/>
              <a:ext cx="25084" cy="25084"/>
            </a:xfrm>
            <a:prstGeom prst="ellipse">
              <a:avLst/>
            </a:pr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2" name="Group 391"/>
          <p:cNvGrpSpPr/>
          <p:nvPr/>
        </p:nvGrpSpPr>
        <p:grpSpPr>
          <a:xfrm>
            <a:off x="5342794" y="4342379"/>
            <a:ext cx="406625" cy="400024"/>
            <a:chOff x="2433339" y="4342379"/>
            <a:chExt cx="406625" cy="400024"/>
          </a:xfrm>
        </p:grpSpPr>
        <p:sp>
          <p:nvSpPr>
            <p:cNvPr id="393" name="Freeform 53"/>
            <p:cNvSpPr>
              <a:spLocks noEditPoints="1"/>
            </p:cNvSpPr>
            <p:nvPr/>
          </p:nvSpPr>
          <p:spPr bwMode="auto">
            <a:xfrm>
              <a:off x="2433339" y="4342379"/>
              <a:ext cx="406625" cy="400024"/>
            </a:xfrm>
            <a:custGeom>
              <a:avLst/>
              <a:gdLst>
                <a:gd name="T0" fmla="*/ 127 w 130"/>
                <a:gd name="T1" fmla="*/ 42 h 128"/>
                <a:gd name="T2" fmla="*/ 87 w 130"/>
                <a:gd name="T3" fmla="*/ 2 h 128"/>
                <a:gd name="T4" fmla="*/ 79 w 130"/>
                <a:gd name="T5" fmla="*/ 0 h 128"/>
                <a:gd name="T6" fmla="*/ 75 w 130"/>
                <a:gd name="T7" fmla="*/ 2 h 128"/>
                <a:gd name="T8" fmla="*/ 73 w 130"/>
                <a:gd name="T9" fmla="*/ 6 h 128"/>
                <a:gd name="T10" fmla="*/ 64 w 130"/>
                <a:gd name="T11" fmla="*/ 21 h 128"/>
                <a:gd name="T12" fmla="*/ 41 w 130"/>
                <a:gd name="T13" fmla="*/ 37 h 128"/>
                <a:gd name="T14" fmla="*/ 15 w 130"/>
                <a:gd name="T15" fmla="*/ 55 h 128"/>
                <a:gd name="T16" fmla="*/ 1 w 130"/>
                <a:gd name="T17" fmla="*/ 78 h 128"/>
                <a:gd name="T18" fmla="*/ 3 w 130"/>
                <a:gd name="T19" fmla="*/ 86 h 128"/>
                <a:gd name="T20" fmla="*/ 43 w 130"/>
                <a:gd name="T21" fmla="*/ 126 h 128"/>
                <a:gd name="T22" fmla="*/ 51 w 130"/>
                <a:gd name="T23" fmla="*/ 128 h 128"/>
                <a:gd name="T24" fmla="*/ 55 w 130"/>
                <a:gd name="T25" fmla="*/ 126 h 128"/>
                <a:gd name="T26" fmla="*/ 57 w 130"/>
                <a:gd name="T27" fmla="*/ 122 h 128"/>
                <a:gd name="T28" fmla="*/ 66 w 130"/>
                <a:gd name="T29" fmla="*/ 107 h 128"/>
                <a:gd name="T30" fmla="*/ 89 w 130"/>
                <a:gd name="T31" fmla="*/ 91 h 128"/>
                <a:gd name="T32" fmla="*/ 115 w 130"/>
                <a:gd name="T33" fmla="*/ 73 h 128"/>
                <a:gd name="T34" fmla="*/ 129 w 130"/>
                <a:gd name="T35" fmla="*/ 50 h 128"/>
                <a:gd name="T36" fmla="*/ 127 w 130"/>
                <a:gd name="T37" fmla="*/ 42 h 128"/>
                <a:gd name="T38" fmla="*/ 49 w 130"/>
                <a:gd name="T39" fmla="*/ 120 h 128"/>
                <a:gd name="T40" fmla="*/ 9 w 130"/>
                <a:gd name="T41" fmla="*/ 80 h 128"/>
                <a:gd name="T42" fmla="*/ 81 w 130"/>
                <a:gd name="T43" fmla="*/ 8 h 128"/>
                <a:gd name="T44" fmla="*/ 121 w 130"/>
                <a:gd name="T45" fmla="*/ 48 h 128"/>
                <a:gd name="T46" fmla="*/ 49 w 130"/>
                <a:gd name="T47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28">
                  <a:moveTo>
                    <a:pt x="127" y="42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5" y="0"/>
                    <a:pt x="82" y="0"/>
                    <a:pt x="79" y="0"/>
                  </a:cubicBezTo>
                  <a:cubicBezTo>
                    <a:pt x="78" y="1"/>
                    <a:pt x="76" y="1"/>
                    <a:pt x="75" y="2"/>
                  </a:cubicBezTo>
                  <a:cubicBezTo>
                    <a:pt x="74" y="3"/>
                    <a:pt x="74" y="4"/>
                    <a:pt x="73" y="6"/>
                  </a:cubicBezTo>
                  <a:cubicBezTo>
                    <a:pt x="72" y="12"/>
                    <a:pt x="68" y="17"/>
                    <a:pt x="64" y="21"/>
                  </a:cubicBezTo>
                  <a:cubicBezTo>
                    <a:pt x="58" y="27"/>
                    <a:pt x="50" y="32"/>
                    <a:pt x="41" y="37"/>
                  </a:cubicBezTo>
                  <a:cubicBezTo>
                    <a:pt x="32" y="42"/>
                    <a:pt x="23" y="48"/>
                    <a:pt x="15" y="55"/>
                  </a:cubicBezTo>
                  <a:cubicBezTo>
                    <a:pt x="8" y="62"/>
                    <a:pt x="4" y="69"/>
                    <a:pt x="1" y="78"/>
                  </a:cubicBezTo>
                  <a:cubicBezTo>
                    <a:pt x="0" y="80"/>
                    <a:pt x="1" y="84"/>
                    <a:pt x="3" y="8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5" y="128"/>
                    <a:pt x="48" y="128"/>
                    <a:pt x="51" y="128"/>
                  </a:cubicBezTo>
                  <a:cubicBezTo>
                    <a:pt x="52" y="127"/>
                    <a:pt x="54" y="127"/>
                    <a:pt x="55" y="126"/>
                  </a:cubicBezTo>
                  <a:cubicBezTo>
                    <a:pt x="56" y="125"/>
                    <a:pt x="56" y="124"/>
                    <a:pt x="57" y="122"/>
                  </a:cubicBezTo>
                  <a:cubicBezTo>
                    <a:pt x="58" y="116"/>
                    <a:pt x="62" y="111"/>
                    <a:pt x="66" y="107"/>
                  </a:cubicBezTo>
                  <a:cubicBezTo>
                    <a:pt x="72" y="101"/>
                    <a:pt x="80" y="96"/>
                    <a:pt x="89" y="91"/>
                  </a:cubicBezTo>
                  <a:cubicBezTo>
                    <a:pt x="98" y="86"/>
                    <a:pt x="107" y="80"/>
                    <a:pt x="115" y="73"/>
                  </a:cubicBezTo>
                  <a:cubicBezTo>
                    <a:pt x="122" y="66"/>
                    <a:pt x="126" y="59"/>
                    <a:pt x="129" y="50"/>
                  </a:cubicBezTo>
                  <a:cubicBezTo>
                    <a:pt x="130" y="48"/>
                    <a:pt x="129" y="44"/>
                    <a:pt x="127" y="42"/>
                  </a:cubicBezTo>
                  <a:close/>
                  <a:moveTo>
                    <a:pt x="49" y="120"/>
                  </a:moveTo>
                  <a:cubicBezTo>
                    <a:pt x="36" y="107"/>
                    <a:pt x="22" y="93"/>
                    <a:pt x="9" y="80"/>
                  </a:cubicBezTo>
                  <a:cubicBezTo>
                    <a:pt x="20" y="43"/>
                    <a:pt x="70" y="45"/>
                    <a:pt x="81" y="8"/>
                  </a:cubicBezTo>
                  <a:cubicBezTo>
                    <a:pt x="94" y="21"/>
                    <a:pt x="108" y="35"/>
                    <a:pt x="121" y="48"/>
                  </a:cubicBezTo>
                  <a:cubicBezTo>
                    <a:pt x="110" y="85"/>
                    <a:pt x="60" y="83"/>
                    <a:pt x="49" y="12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54"/>
            <p:cNvSpPr>
              <a:spLocks noEditPoints="1"/>
            </p:cNvSpPr>
            <p:nvPr/>
          </p:nvSpPr>
          <p:spPr bwMode="auto">
            <a:xfrm>
              <a:off x="2581203" y="4482321"/>
              <a:ext cx="108257" cy="113538"/>
            </a:xfrm>
            <a:custGeom>
              <a:avLst/>
              <a:gdLst>
                <a:gd name="T0" fmla="*/ 28 w 35"/>
                <a:gd name="T1" fmla="*/ 12 h 36"/>
                <a:gd name="T2" fmla="*/ 20 w 35"/>
                <a:gd name="T3" fmla="*/ 13 h 36"/>
                <a:gd name="T4" fmla="*/ 10 w 35"/>
                <a:gd name="T5" fmla="*/ 7 h 36"/>
                <a:gd name="T6" fmla="*/ 15 w 35"/>
                <a:gd name="T7" fmla="*/ 6 h 36"/>
                <a:gd name="T8" fmla="*/ 19 w 35"/>
                <a:gd name="T9" fmla="*/ 6 h 36"/>
                <a:gd name="T10" fmla="*/ 20 w 35"/>
                <a:gd name="T11" fmla="*/ 2 h 36"/>
                <a:gd name="T12" fmla="*/ 13 w 35"/>
                <a:gd name="T13" fmla="*/ 1 h 36"/>
                <a:gd name="T14" fmla="*/ 6 w 35"/>
                <a:gd name="T15" fmla="*/ 4 h 36"/>
                <a:gd name="T16" fmla="*/ 5 w 35"/>
                <a:gd name="T17" fmla="*/ 3 h 36"/>
                <a:gd name="T18" fmla="*/ 3 w 35"/>
                <a:gd name="T19" fmla="*/ 5 h 36"/>
                <a:gd name="T20" fmla="*/ 4 w 35"/>
                <a:gd name="T21" fmla="*/ 6 h 36"/>
                <a:gd name="T22" fmla="*/ 1 w 35"/>
                <a:gd name="T23" fmla="*/ 15 h 36"/>
                <a:gd name="T24" fmla="*/ 3 w 35"/>
                <a:gd name="T25" fmla="*/ 22 h 36"/>
                <a:gd name="T26" fmla="*/ 18 w 35"/>
                <a:gd name="T27" fmla="*/ 21 h 36"/>
                <a:gd name="T28" fmla="*/ 23 w 35"/>
                <a:gd name="T29" fmla="*/ 31 h 36"/>
                <a:gd name="T30" fmla="*/ 19 w 35"/>
                <a:gd name="T31" fmla="*/ 30 h 36"/>
                <a:gd name="T32" fmla="*/ 16 w 35"/>
                <a:gd name="T33" fmla="*/ 28 h 36"/>
                <a:gd name="T34" fmla="*/ 13 w 35"/>
                <a:gd name="T35" fmla="*/ 31 h 36"/>
                <a:gd name="T36" fmla="*/ 17 w 35"/>
                <a:gd name="T37" fmla="*/ 35 h 36"/>
                <a:gd name="T38" fmla="*/ 25 w 35"/>
                <a:gd name="T39" fmla="*/ 36 h 36"/>
                <a:gd name="T40" fmla="*/ 31 w 35"/>
                <a:gd name="T41" fmla="*/ 35 h 36"/>
                <a:gd name="T42" fmla="*/ 33 w 35"/>
                <a:gd name="T43" fmla="*/ 34 h 36"/>
                <a:gd name="T44" fmla="*/ 33 w 35"/>
                <a:gd name="T45" fmla="*/ 32 h 36"/>
                <a:gd name="T46" fmla="*/ 34 w 35"/>
                <a:gd name="T47" fmla="*/ 26 h 36"/>
                <a:gd name="T48" fmla="*/ 35 w 35"/>
                <a:gd name="T49" fmla="*/ 18 h 36"/>
                <a:gd name="T50" fmla="*/ 10 w 35"/>
                <a:gd name="T51" fmla="*/ 17 h 36"/>
                <a:gd name="T52" fmla="*/ 6 w 35"/>
                <a:gd name="T53" fmla="*/ 15 h 36"/>
                <a:gd name="T54" fmla="*/ 7 w 35"/>
                <a:gd name="T55" fmla="*/ 11 h 36"/>
                <a:gd name="T56" fmla="*/ 14 w 35"/>
                <a:gd name="T57" fmla="*/ 16 h 36"/>
                <a:gd name="T58" fmla="*/ 29 w 35"/>
                <a:gd name="T59" fmla="*/ 25 h 36"/>
                <a:gd name="T60" fmla="*/ 21 w 35"/>
                <a:gd name="T61" fmla="*/ 20 h 36"/>
                <a:gd name="T62" fmla="*/ 25 w 35"/>
                <a:gd name="T63" fmla="*/ 18 h 36"/>
                <a:gd name="T64" fmla="*/ 28 w 35"/>
                <a:gd name="T65" fmla="*/ 20 h 36"/>
                <a:gd name="T66" fmla="*/ 29 w 35"/>
                <a:gd name="T6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6">
                  <a:moveTo>
                    <a:pt x="32" y="15"/>
                  </a:moveTo>
                  <a:cubicBezTo>
                    <a:pt x="31" y="14"/>
                    <a:pt x="30" y="13"/>
                    <a:pt x="28" y="12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3" y="12"/>
                    <a:pt x="22" y="12"/>
                    <a:pt x="20" y="13"/>
                  </a:cubicBezTo>
                  <a:cubicBezTo>
                    <a:pt x="19" y="13"/>
                    <a:pt x="18" y="14"/>
                    <a:pt x="16" y="15"/>
                  </a:cubicBezTo>
                  <a:cubicBezTo>
                    <a:pt x="14" y="12"/>
                    <a:pt x="12" y="10"/>
                    <a:pt x="10" y="7"/>
                  </a:cubicBezTo>
                  <a:cubicBezTo>
                    <a:pt x="11" y="7"/>
                    <a:pt x="12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19" y="1"/>
                    <a:pt x="18" y="1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1" y="12"/>
                    <a:pt x="1" y="13"/>
                    <a:pt x="1" y="15"/>
                  </a:cubicBezTo>
                  <a:cubicBezTo>
                    <a:pt x="0" y="16"/>
                    <a:pt x="1" y="17"/>
                    <a:pt x="1" y="18"/>
                  </a:cubicBezTo>
                  <a:cubicBezTo>
                    <a:pt x="1" y="20"/>
                    <a:pt x="2" y="21"/>
                    <a:pt x="3" y="22"/>
                  </a:cubicBezTo>
                  <a:cubicBezTo>
                    <a:pt x="5" y="23"/>
                    <a:pt x="8" y="24"/>
                    <a:pt x="10" y="24"/>
                  </a:cubicBezTo>
                  <a:cubicBezTo>
                    <a:pt x="13" y="23"/>
                    <a:pt x="15" y="23"/>
                    <a:pt x="18" y="21"/>
                  </a:cubicBezTo>
                  <a:cubicBezTo>
                    <a:pt x="21" y="24"/>
                    <a:pt x="23" y="27"/>
                    <a:pt x="25" y="29"/>
                  </a:cubicBezTo>
                  <a:cubicBezTo>
                    <a:pt x="24" y="30"/>
                    <a:pt x="24" y="30"/>
                    <a:pt x="23" y="31"/>
                  </a:cubicBezTo>
                  <a:cubicBezTo>
                    <a:pt x="22" y="31"/>
                    <a:pt x="21" y="31"/>
                    <a:pt x="21" y="31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32"/>
                    <a:pt x="13" y="33"/>
                    <a:pt x="14" y="33"/>
                  </a:cubicBezTo>
                  <a:cubicBezTo>
                    <a:pt x="15" y="34"/>
                    <a:pt x="16" y="35"/>
                    <a:pt x="17" y="35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6"/>
                    <a:pt x="23" y="36"/>
                    <a:pt x="25" y="36"/>
                  </a:cubicBezTo>
                  <a:cubicBezTo>
                    <a:pt x="26" y="35"/>
                    <a:pt x="27" y="34"/>
                    <a:pt x="29" y="33"/>
                  </a:cubicBezTo>
                  <a:cubicBezTo>
                    <a:pt x="30" y="33"/>
                    <a:pt x="30" y="34"/>
                    <a:pt x="31" y="35"/>
                  </a:cubicBezTo>
                  <a:cubicBezTo>
                    <a:pt x="31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4"/>
                  </a:cubicBezTo>
                  <a:cubicBezTo>
                    <a:pt x="33" y="34"/>
                    <a:pt x="34" y="34"/>
                    <a:pt x="34" y="33"/>
                  </a:cubicBezTo>
                  <a:cubicBezTo>
                    <a:pt x="34" y="33"/>
                    <a:pt x="33" y="32"/>
                    <a:pt x="33" y="32"/>
                  </a:cubicBezTo>
                  <a:cubicBezTo>
                    <a:pt x="32" y="32"/>
                    <a:pt x="32" y="31"/>
                    <a:pt x="31" y="30"/>
                  </a:cubicBezTo>
                  <a:cubicBezTo>
                    <a:pt x="32" y="29"/>
                    <a:pt x="33" y="27"/>
                    <a:pt x="34" y="26"/>
                  </a:cubicBezTo>
                  <a:cubicBezTo>
                    <a:pt x="35" y="24"/>
                    <a:pt x="35" y="23"/>
                    <a:pt x="35" y="21"/>
                  </a:cubicBezTo>
                  <a:cubicBezTo>
                    <a:pt x="35" y="20"/>
                    <a:pt x="35" y="19"/>
                    <a:pt x="35" y="18"/>
                  </a:cubicBezTo>
                  <a:cubicBezTo>
                    <a:pt x="34" y="17"/>
                    <a:pt x="33" y="16"/>
                    <a:pt x="32" y="15"/>
                  </a:cubicBezTo>
                  <a:close/>
                  <a:moveTo>
                    <a:pt x="10" y="17"/>
                  </a:moveTo>
                  <a:cubicBezTo>
                    <a:pt x="9" y="17"/>
                    <a:pt x="8" y="17"/>
                    <a:pt x="7" y="16"/>
                  </a:cubicBezTo>
                  <a:cubicBezTo>
                    <a:pt x="7" y="16"/>
                    <a:pt x="6" y="15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2"/>
                    <a:pt x="7" y="11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10" y="11"/>
                    <a:pt x="12" y="14"/>
                    <a:pt x="14" y="16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29" y="25"/>
                  </a:moveTo>
                  <a:cubicBezTo>
                    <a:pt x="28" y="26"/>
                    <a:pt x="28" y="27"/>
                    <a:pt x="27" y="27"/>
                  </a:cubicBezTo>
                  <a:cubicBezTo>
                    <a:pt x="25" y="25"/>
                    <a:pt x="23" y="22"/>
                    <a:pt x="21" y="20"/>
                  </a:cubicBezTo>
                  <a:cubicBezTo>
                    <a:pt x="21" y="20"/>
                    <a:pt x="22" y="19"/>
                    <a:pt x="23" y="19"/>
                  </a:cubicBezTo>
                  <a:cubicBezTo>
                    <a:pt x="23" y="19"/>
                    <a:pt x="24" y="19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7" y="19"/>
                    <a:pt x="28" y="19"/>
                    <a:pt x="28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30" y="22"/>
                    <a:pt x="30" y="23"/>
                    <a:pt x="29" y="23"/>
                  </a:cubicBezTo>
                  <a:cubicBezTo>
                    <a:pt x="29" y="24"/>
                    <a:pt x="29" y="25"/>
                    <a:pt x="29" y="25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55"/>
            <p:cNvSpPr>
              <a:spLocks/>
            </p:cNvSpPr>
            <p:nvPr/>
          </p:nvSpPr>
          <p:spPr bwMode="auto">
            <a:xfrm>
              <a:off x="2571961" y="4616983"/>
              <a:ext cx="59410" cy="66011"/>
            </a:xfrm>
            <a:custGeom>
              <a:avLst/>
              <a:gdLst>
                <a:gd name="T0" fmla="*/ 16 w 19"/>
                <a:gd name="T1" fmla="*/ 1 h 21"/>
                <a:gd name="T2" fmla="*/ 16 w 19"/>
                <a:gd name="T3" fmla="*/ 1 h 21"/>
                <a:gd name="T4" fmla="*/ 9 w 19"/>
                <a:gd name="T5" fmla="*/ 7 h 21"/>
                <a:gd name="T6" fmla="*/ 3 w 19"/>
                <a:gd name="T7" fmla="*/ 14 h 21"/>
                <a:gd name="T8" fmla="*/ 0 w 19"/>
                <a:gd name="T9" fmla="*/ 17 h 21"/>
                <a:gd name="T10" fmla="*/ 0 w 19"/>
                <a:gd name="T11" fmla="*/ 17 h 21"/>
                <a:gd name="T12" fmla="*/ 0 w 19"/>
                <a:gd name="T13" fmla="*/ 20 h 21"/>
                <a:gd name="T14" fmla="*/ 3 w 19"/>
                <a:gd name="T15" fmla="*/ 20 h 21"/>
                <a:gd name="T16" fmla="*/ 3 w 19"/>
                <a:gd name="T17" fmla="*/ 20 h 21"/>
                <a:gd name="T18" fmla="*/ 6 w 19"/>
                <a:gd name="T19" fmla="*/ 16 h 21"/>
                <a:gd name="T20" fmla="*/ 11 w 19"/>
                <a:gd name="T21" fmla="*/ 10 h 21"/>
                <a:gd name="T22" fmla="*/ 18 w 19"/>
                <a:gd name="T23" fmla="*/ 4 h 21"/>
                <a:gd name="T24" fmla="*/ 18 w 19"/>
                <a:gd name="T25" fmla="*/ 4 h 21"/>
                <a:gd name="T26" fmla="*/ 19 w 19"/>
                <a:gd name="T27" fmla="*/ 4 h 21"/>
                <a:gd name="T28" fmla="*/ 19 w 19"/>
                <a:gd name="T29" fmla="*/ 1 h 21"/>
                <a:gd name="T30" fmla="*/ 16 w 19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1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3" y="3"/>
                    <a:pt x="11" y="5"/>
                    <a:pt x="9" y="7"/>
                  </a:cubicBezTo>
                  <a:cubicBezTo>
                    <a:pt x="6" y="9"/>
                    <a:pt x="5" y="11"/>
                    <a:pt x="3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4"/>
                    <a:pt x="9" y="12"/>
                    <a:pt x="11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8" y="0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56"/>
            <p:cNvSpPr>
              <a:spLocks/>
            </p:cNvSpPr>
            <p:nvPr/>
          </p:nvSpPr>
          <p:spPr bwMode="auto">
            <a:xfrm>
              <a:off x="2643252" y="4404429"/>
              <a:ext cx="62050" cy="66011"/>
            </a:xfrm>
            <a:custGeom>
              <a:avLst/>
              <a:gdLst>
                <a:gd name="T0" fmla="*/ 8 w 20"/>
                <a:gd name="T1" fmla="*/ 11 h 21"/>
                <a:gd name="T2" fmla="*/ 1 w 20"/>
                <a:gd name="T3" fmla="*/ 17 h 21"/>
                <a:gd name="T4" fmla="*/ 0 w 20"/>
                <a:gd name="T5" fmla="*/ 17 h 21"/>
                <a:gd name="T6" fmla="*/ 0 w 20"/>
                <a:gd name="T7" fmla="*/ 20 h 21"/>
                <a:gd name="T8" fmla="*/ 3 w 20"/>
                <a:gd name="T9" fmla="*/ 20 h 21"/>
                <a:gd name="T10" fmla="*/ 3 w 20"/>
                <a:gd name="T11" fmla="*/ 20 h 21"/>
                <a:gd name="T12" fmla="*/ 10 w 20"/>
                <a:gd name="T13" fmla="*/ 14 h 21"/>
                <a:gd name="T14" fmla="*/ 16 w 20"/>
                <a:gd name="T15" fmla="*/ 7 h 21"/>
                <a:gd name="T16" fmla="*/ 19 w 20"/>
                <a:gd name="T17" fmla="*/ 3 h 21"/>
                <a:gd name="T18" fmla="*/ 19 w 20"/>
                <a:gd name="T19" fmla="*/ 3 h 21"/>
                <a:gd name="T20" fmla="*/ 19 w 20"/>
                <a:gd name="T21" fmla="*/ 0 h 21"/>
                <a:gd name="T22" fmla="*/ 16 w 20"/>
                <a:gd name="T23" fmla="*/ 0 h 21"/>
                <a:gd name="T24" fmla="*/ 16 w 20"/>
                <a:gd name="T25" fmla="*/ 1 h 21"/>
                <a:gd name="T26" fmla="*/ 13 w 20"/>
                <a:gd name="T27" fmla="*/ 5 h 21"/>
                <a:gd name="T28" fmla="*/ 8 w 20"/>
                <a:gd name="T2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8" y="11"/>
                  </a:moveTo>
                  <a:cubicBezTo>
                    <a:pt x="5" y="13"/>
                    <a:pt x="3" y="15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8"/>
                    <a:pt x="8" y="16"/>
                    <a:pt x="10" y="14"/>
                  </a:cubicBezTo>
                  <a:cubicBezTo>
                    <a:pt x="13" y="12"/>
                    <a:pt x="14" y="9"/>
                    <a:pt x="16" y="7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10" y="9"/>
                    <a:pt x="8" y="11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546707" y="4342379"/>
            <a:ext cx="400024" cy="400024"/>
            <a:chOff x="1637252" y="4342379"/>
            <a:chExt cx="400024" cy="400024"/>
          </a:xfrm>
        </p:grpSpPr>
        <p:sp>
          <p:nvSpPr>
            <p:cNvPr id="397" name="Freeform 57"/>
            <p:cNvSpPr>
              <a:spLocks noEditPoints="1"/>
            </p:cNvSpPr>
            <p:nvPr/>
          </p:nvSpPr>
          <p:spPr bwMode="auto">
            <a:xfrm>
              <a:off x="1637252" y="4342379"/>
              <a:ext cx="125420" cy="400024"/>
            </a:xfrm>
            <a:custGeom>
              <a:avLst/>
              <a:gdLst>
                <a:gd name="T0" fmla="*/ 32 w 40"/>
                <a:gd name="T1" fmla="*/ 24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24 h 128"/>
                <a:gd name="T10" fmla="*/ 0 w 40"/>
                <a:gd name="T11" fmla="*/ 40 h 128"/>
                <a:gd name="T12" fmla="*/ 8 w 40"/>
                <a:gd name="T13" fmla="*/ 56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56 h 128"/>
                <a:gd name="T22" fmla="*/ 40 w 40"/>
                <a:gd name="T23" fmla="*/ 40 h 128"/>
                <a:gd name="T24" fmla="*/ 32 w 40"/>
                <a:gd name="T25" fmla="*/ 24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20 h 128"/>
                <a:gd name="T34" fmla="*/ 20 w 40"/>
                <a:gd name="T35" fmla="*/ 20 h 128"/>
                <a:gd name="T36" fmla="*/ 16 w 40"/>
                <a:gd name="T37" fmla="*/ 20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60 h 128"/>
                <a:gd name="T48" fmla="*/ 20 w 40"/>
                <a:gd name="T49" fmla="*/ 60 h 128"/>
                <a:gd name="T50" fmla="*/ 24 w 40"/>
                <a:gd name="T51" fmla="*/ 60 h 128"/>
                <a:gd name="T52" fmla="*/ 24 w 40"/>
                <a:gd name="T53" fmla="*/ 116 h 128"/>
                <a:gd name="T54" fmla="*/ 31 w 40"/>
                <a:gd name="T55" fmla="*/ 43 h 128"/>
                <a:gd name="T56" fmla="*/ 31 w 40"/>
                <a:gd name="T57" fmla="*/ 44 h 128"/>
                <a:gd name="T58" fmla="*/ 30 w 40"/>
                <a:gd name="T59" fmla="*/ 47 h 128"/>
                <a:gd name="T60" fmla="*/ 30 w 40"/>
                <a:gd name="T61" fmla="*/ 47 h 128"/>
                <a:gd name="T62" fmla="*/ 27 w 40"/>
                <a:gd name="T63" fmla="*/ 50 h 128"/>
                <a:gd name="T64" fmla="*/ 27 w 40"/>
                <a:gd name="T65" fmla="*/ 50 h 128"/>
                <a:gd name="T66" fmla="*/ 24 w 40"/>
                <a:gd name="T67" fmla="*/ 51 h 128"/>
                <a:gd name="T68" fmla="*/ 20 w 40"/>
                <a:gd name="T69" fmla="*/ 52 h 128"/>
                <a:gd name="T70" fmla="*/ 16 w 40"/>
                <a:gd name="T71" fmla="*/ 51 h 128"/>
                <a:gd name="T72" fmla="*/ 13 w 40"/>
                <a:gd name="T73" fmla="*/ 50 h 128"/>
                <a:gd name="T74" fmla="*/ 13 w 40"/>
                <a:gd name="T75" fmla="*/ 50 h 128"/>
                <a:gd name="T76" fmla="*/ 10 w 40"/>
                <a:gd name="T77" fmla="*/ 47 h 128"/>
                <a:gd name="T78" fmla="*/ 10 w 40"/>
                <a:gd name="T79" fmla="*/ 47 h 128"/>
                <a:gd name="T80" fmla="*/ 9 w 40"/>
                <a:gd name="T81" fmla="*/ 44 h 128"/>
                <a:gd name="T82" fmla="*/ 9 w 40"/>
                <a:gd name="T83" fmla="*/ 43 h 128"/>
                <a:gd name="T84" fmla="*/ 8 w 40"/>
                <a:gd name="T85" fmla="*/ 40 h 128"/>
                <a:gd name="T86" fmla="*/ 9 w 40"/>
                <a:gd name="T87" fmla="*/ 37 h 128"/>
                <a:gd name="T88" fmla="*/ 9 w 40"/>
                <a:gd name="T89" fmla="*/ 36 h 128"/>
                <a:gd name="T90" fmla="*/ 10 w 40"/>
                <a:gd name="T91" fmla="*/ 33 h 128"/>
                <a:gd name="T92" fmla="*/ 10 w 40"/>
                <a:gd name="T93" fmla="*/ 33 h 128"/>
                <a:gd name="T94" fmla="*/ 13 w 40"/>
                <a:gd name="T95" fmla="*/ 30 h 128"/>
                <a:gd name="T96" fmla="*/ 13 w 40"/>
                <a:gd name="T97" fmla="*/ 30 h 128"/>
                <a:gd name="T98" fmla="*/ 16 w 40"/>
                <a:gd name="T99" fmla="*/ 29 h 128"/>
                <a:gd name="T100" fmla="*/ 20 w 40"/>
                <a:gd name="T101" fmla="*/ 28 h 128"/>
                <a:gd name="T102" fmla="*/ 24 w 40"/>
                <a:gd name="T103" fmla="*/ 29 h 128"/>
                <a:gd name="T104" fmla="*/ 27 w 40"/>
                <a:gd name="T105" fmla="*/ 30 h 128"/>
                <a:gd name="T106" fmla="*/ 27 w 40"/>
                <a:gd name="T107" fmla="*/ 30 h 128"/>
                <a:gd name="T108" fmla="*/ 30 w 40"/>
                <a:gd name="T109" fmla="*/ 33 h 128"/>
                <a:gd name="T110" fmla="*/ 30 w 40"/>
                <a:gd name="T111" fmla="*/ 33 h 128"/>
                <a:gd name="T112" fmla="*/ 31 w 40"/>
                <a:gd name="T113" fmla="*/ 36 h 128"/>
                <a:gd name="T114" fmla="*/ 31 w 40"/>
                <a:gd name="T115" fmla="*/ 37 h 128"/>
                <a:gd name="T116" fmla="*/ 32 w 40"/>
                <a:gd name="T117" fmla="*/ 40 h 128"/>
                <a:gd name="T118" fmla="*/ 31 w 40"/>
                <a:gd name="T119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24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8"/>
                    <a:pt x="0" y="33"/>
                    <a:pt x="0" y="40"/>
                  </a:cubicBezTo>
                  <a:cubicBezTo>
                    <a:pt x="0" y="47"/>
                    <a:pt x="3" y="52"/>
                    <a:pt x="8" y="5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7" y="52"/>
                    <a:pt x="40" y="47"/>
                    <a:pt x="40" y="40"/>
                  </a:cubicBezTo>
                  <a:cubicBezTo>
                    <a:pt x="40" y="33"/>
                    <a:pt x="37" y="28"/>
                    <a:pt x="32" y="24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19" y="20"/>
                    <a:pt x="17" y="20"/>
                    <a:pt x="16" y="20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9" y="60"/>
                    <a:pt x="20" y="60"/>
                  </a:cubicBezTo>
                  <a:cubicBezTo>
                    <a:pt x="21" y="60"/>
                    <a:pt x="23" y="60"/>
                    <a:pt x="24" y="60"/>
                  </a:cubicBezTo>
                  <a:lnTo>
                    <a:pt x="24" y="116"/>
                  </a:lnTo>
                  <a:close/>
                  <a:moveTo>
                    <a:pt x="31" y="43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5" y="51"/>
                    <a:pt x="24" y="51"/>
                  </a:cubicBezTo>
                  <a:cubicBezTo>
                    <a:pt x="23" y="52"/>
                    <a:pt x="21" y="52"/>
                    <a:pt x="20" y="52"/>
                  </a:cubicBezTo>
                  <a:cubicBezTo>
                    <a:pt x="19" y="52"/>
                    <a:pt x="17" y="52"/>
                    <a:pt x="16" y="51"/>
                  </a:cubicBezTo>
                  <a:cubicBezTo>
                    <a:pt x="15" y="51"/>
                    <a:pt x="14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39"/>
                    <a:pt x="8" y="38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5" y="29"/>
                    <a:pt x="16" y="29"/>
                  </a:cubicBezTo>
                  <a:cubicBezTo>
                    <a:pt x="17" y="28"/>
                    <a:pt x="19" y="28"/>
                    <a:pt x="20" y="28"/>
                  </a:cubicBezTo>
                  <a:cubicBezTo>
                    <a:pt x="21" y="28"/>
                    <a:pt x="23" y="28"/>
                    <a:pt x="24" y="29"/>
                  </a:cubicBezTo>
                  <a:cubicBezTo>
                    <a:pt x="25" y="29"/>
                    <a:pt x="26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1"/>
                    <a:pt x="29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1" y="35"/>
                    <a:pt x="31" y="36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2" y="38"/>
                    <a:pt x="32" y="39"/>
                    <a:pt x="32" y="40"/>
                  </a:cubicBezTo>
                  <a:cubicBezTo>
                    <a:pt x="32" y="41"/>
                    <a:pt x="32" y="42"/>
                    <a:pt x="31" y="43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58"/>
            <p:cNvSpPr>
              <a:spLocks noEditPoints="1"/>
            </p:cNvSpPr>
            <p:nvPr/>
          </p:nvSpPr>
          <p:spPr bwMode="auto">
            <a:xfrm>
              <a:off x="1911856" y="4342379"/>
              <a:ext cx="125420" cy="400024"/>
            </a:xfrm>
            <a:custGeom>
              <a:avLst/>
              <a:gdLst>
                <a:gd name="T0" fmla="*/ 32 w 40"/>
                <a:gd name="T1" fmla="*/ 24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24 h 128"/>
                <a:gd name="T10" fmla="*/ 0 w 40"/>
                <a:gd name="T11" fmla="*/ 40 h 128"/>
                <a:gd name="T12" fmla="*/ 8 w 40"/>
                <a:gd name="T13" fmla="*/ 56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56 h 128"/>
                <a:gd name="T22" fmla="*/ 40 w 40"/>
                <a:gd name="T23" fmla="*/ 40 h 128"/>
                <a:gd name="T24" fmla="*/ 32 w 40"/>
                <a:gd name="T25" fmla="*/ 24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20 h 128"/>
                <a:gd name="T34" fmla="*/ 20 w 40"/>
                <a:gd name="T35" fmla="*/ 20 h 128"/>
                <a:gd name="T36" fmla="*/ 16 w 40"/>
                <a:gd name="T37" fmla="*/ 20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60 h 128"/>
                <a:gd name="T48" fmla="*/ 20 w 40"/>
                <a:gd name="T49" fmla="*/ 60 h 128"/>
                <a:gd name="T50" fmla="*/ 24 w 40"/>
                <a:gd name="T51" fmla="*/ 60 h 128"/>
                <a:gd name="T52" fmla="*/ 24 w 40"/>
                <a:gd name="T53" fmla="*/ 116 h 128"/>
                <a:gd name="T54" fmla="*/ 31 w 40"/>
                <a:gd name="T55" fmla="*/ 43 h 128"/>
                <a:gd name="T56" fmla="*/ 31 w 40"/>
                <a:gd name="T57" fmla="*/ 44 h 128"/>
                <a:gd name="T58" fmla="*/ 30 w 40"/>
                <a:gd name="T59" fmla="*/ 47 h 128"/>
                <a:gd name="T60" fmla="*/ 30 w 40"/>
                <a:gd name="T61" fmla="*/ 47 h 128"/>
                <a:gd name="T62" fmla="*/ 27 w 40"/>
                <a:gd name="T63" fmla="*/ 50 h 128"/>
                <a:gd name="T64" fmla="*/ 27 w 40"/>
                <a:gd name="T65" fmla="*/ 50 h 128"/>
                <a:gd name="T66" fmla="*/ 24 w 40"/>
                <a:gd name="T67" fmla="*/ 51 h 128"/>
                <a:gd name="T68" fmla="*/ 20 w 40"/>
                <a:gd name="T69" fmla="*/ 52 h 128"/>
                <a:gd name="T70" fmla="*/ 16 w 40"/>
                <a:gd name="T71" fmla="*/ 51 h 128"/>
                <a:gd name="T72" fmla="*/ 13 w 40"/>
                <a:gd name="T73" fmla="*/ 50 h 128"/>
                <a:gd name="T74" fmla="*/ 13 w 40"/>
                <a:gd name="T75" fmla="*/ 50 h 128"/>
                <a:gd name="T76" fmla="*/ 10 w 40"/>
                <a:gd name="T77" fmla="*/ 47 h 128"/>
                <a:gd name="T78" fmla="*/ 10 w 40"/>
                <a:gd name="T79" fmla="*/ 47 h 128"/>
                <a:gd name="T80" fmla="*/ 9 w 40"/>
                <a:gd name="T81" fmla="*/ 44 h 128"/>
                <a:gd name="T82" fmla="*/ 9 w 40"/>
                <a:gd name="T83" fmla="*/ 43 h 128"/>
                <a:gd name="T84" fmla="*/ 8 w 40"/>
                <a:gd name="T85" fmla="*/ 40 h 128"/>
                <a:gd name="T86" fmla="*/ 9 w 40"/>
                <a:gd name="T87" fmla="*/ 37 h 128"/>
                <a:gd name="T88" fmla="*/ 9 w 40"/>
                <a:gd name="T89" fmla="*/ 36 h 128"/>
                <a:gd name="T90" fmla="*/ 10 w 40"/>
                <a:gd name="T91" fmla="*/ 33 h 128"/>
                <a:gd name="T92" fmla="*/ 10 w 40"/>
                <a:gd name="T93" fmla="*/ 33 h 128"/>
                <a:gd name="T94" fmla="*/ 13 w 40"/>
                <a:gd name="T95" fmla="*/ 30 h 128"/>
                <a:gd name="T96" fmla="*/ 13 w 40"/>
                <a:gd name="T97" fmla="*/ 30 h 128"/>
                <a:gd name="T98" fmla="*/ 16 w 40"/>
                <a:gd name="T99" fmla="*/ 29 h 128"/>
                <a:gd name="T100" fmla="*/ 20 w 40"/>
                <a:gd name="T101" fmla="*/ 28 h 128"/>
                <a:gd name="T102" fmla="*/ 24 w 40"/>
                <a:gd name="T103" fmla="*/ 29 h 128"/>
                <a:gd name="T104" fmla="*/ 27 w 40"/>
                <a:gd name="T105" fmla="*/ 30 h 128"/>
                <a:gd name="T106" fmla="*/ 27 w 40"/>
                <a:gd name="T107" fmla="*/ 30 h 128"/>
                <a:gd name="T108" fmla="*/ 30 w 40"/>
                <a:gd name="T109" fmla="*/ 33 h 128"/>
                <a:gd name="T110" fmla="*/ 30 w 40"/>
                <a:gd name="T111" fmla="*/ 33 h 128"/>
                <a:gd name="T112" fmla="*/ 31 w 40"/>
                <a:gd name="T113" fmla="*/ 36 h 128"/>
                <a:gd name="T114" fmla="*/ 31 w 40"/>
                <a:gd name="T115" fmla="*/ 37 h 128"/>
                <a:gd name="T116" fmla="*/ 32 w 40"/>
                <a:gd name="T117" fmla="*/ 40 h 128"/>
                <a:gd name="T118" fmla="*/ 31 w 40"/>
                <a:gd name="T119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24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8"/>
                    <a:pt x="0" y="33"/>
                    <a:pt x="0" y="40"/>
                  </a:cubicBezTo>
                  <a:cubicBezTo>
                    <a:pt x="0" y="47"/>
                    <a:pt x="3" y="52"/>
                    <a:pt x="8" y="5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7" y="52"/>
                    <a:pt x="40" y="47"/>
                    <a:pt x="40" y="40"/>
                  </a:cubicBezTo>
                  <a:cubicBezTo>
                    <a:pt x="40" y="33"/>
                    <a:pt x="37" y="28"/>
                    <a:pt x="32" y="24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19" y="20"/>
                    <a:pt x="17" y="20"/>
                    <a:pt x="16" y="20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9" y="60"/>
                    <a:pt x="20" y="60"/>
                  </a:cubicBezTo>
                  <a:cubicBezTo>
                    <a:pt x="21" y="60"/>
                    <a:pt x="23" y="60"/>
                    <a:pt x="24" y="60"/>
                  </a:cubicBezTo>
                  <a:lnTo>
                    <a:pt x="24" y="116"/>
                  </a:lnTo>
                  <a:close/>
                  <a:moveTo>
                    <a:pt x="31" y="43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5" y="51"/>
                    <a:pt x="24" y="51"/>
                  </a:cubicBezTo>
                  <a:cubicBezTo>
                    <a:pt x="23" y="52"/>
                    <a:pt x="21" y="52"/>
                    <a:pt x="20" y="52"/>
                  </a:cubicBezTo>
                  <a:cubicBezTo>
                    <a:pt x="19" y="52"/>
                    <a:pt x="17" y="52"/>
                    <a:pt x="16" y="51"/>
                  </a:cubicBezTo>
                  <a:cubicBezTo>
                    <a:pt x="15" y="51"/>
                    <a:pt x="14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39"/>
                    <a:pt x="8" y="38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5" y="29"/>
                    <a:pt x="16" y="29"/>
                  </a:cubicBezTo>
                  <a:cubicBezTo>
                    <a:pt x="17" y="28"/>
                    <a:pt x="19" y="28"/>
                    <a:pt x="20" y="28"/>
                  </a:cubicBezTo>
                  <a:cubicBezTo>
                    <a:pt x="21" y="28"/>
                    <a:pt x="23" y="28"/>
                    <a:pt x="24" y="29"/>
                  </a:cubicBezTo>
                  <a:cubicBezTo>
                    <a:pt x="25" y="29"/>
                    <a:pt x="26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1"/>
                    <a:pt x="29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1" y="35"/>
                    <a:pt x="31" y="36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2" y="38"/>
                    <a:pt x="32" y="39"/>
                    <a:pt x="32" y="40"/>
                  </a:cubicBezTo>
                  <a:cubicBezTo>
                    <a:pt x="32" y="41"/>
                    <a:pt x="32" y="42"/>
                    <a:pt x="31" y="43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59"/>
            <p:cNvSpPr>
              <a:spLocks noEditPoints="1"/>
            </p:cNvSpPr>
            <p:nvPr/>
          </p:nvSpPr>
          <p:spPr bwMode="auto">
            <a:xfrm>
              <a:off x="1774554" y="4342379"/>
              <a:ext cx="125420" cy="400024"/>
            </a:xfrm>
            <a:custGeom>
              <a:avLst/>
              <a:gdLst>
                <a:gd name="T0" fmla="*/ 32 w 40"/>
                <a:gd name="T1" fmla="*/ 72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72 h 128"/>
                <a:gd name="T10" fmla="*/ 0 w 40"/>
                <a:gd name="T11" fmla="*/ 88 h 128"/>
                <a:gd name="T12" fmla="*/ 8 w 40"/>
                <a:gd name="T13" fmla="*/ 104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104 h 128"/>
                <a:gd name="T22" fmla="*/ 40 w 40"/>
                <a:gd name="T23" fmla="*/ 88 h 128"/>
                <a:gd name="T24" fmla="*/ 32 w 40"/>
                <a:gd name="T25" fmla="*/ 72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68 h 128"/>
                <a:gd name="T34" fmla="*/ 20 w 40"/>
                <a:gd name="T35" fmla="*/ 68 h 128"/>
                <a:gd name="T36" fmla="*/ 16 w 40"/>
                <a:gd name="T37" fmla="*/ 68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108 h 128"/>
                <a:gd name="T48" fmla="*/ 20 w 40"/>
                <a:gd name="T49" fmla="*/ 108 h 128"/>
                <a:gd name="T50" fmla="*/ 24 w 40"/>
                <a:gd name="T51" fmla="*/ 108 h 128"/>
                <a:gd name="T52" fmla="*/ 24 w 40"/>
                <a:gd name="T53" fmla="*/ 116 h 128"/>
                <a:gd name="T54" fmla="*/ 31 w 40"/>
                <a:gd name="T55" fmla="*/ 91 h 128"/>
                <a:gd name="T56" fmla="*/ 31 w 40"/>
                <a:gd name="T57" fmla="*/ 92 h 128"/>
                <a:gd name="T58" fmla="*/ 30 w 40"/>
                <a:gd name="T59" fmla="*/ 95 h 128"/>
                <a:gd name="T60" fmla="*/ 30 w 40"/>
                <a:gd name="T61" fmla="*/ 95 h 128"/>
                <a:gd name="T62" fmla="*/ 27 w 40"/>
                <a:gd name="T63" fmla="*/ 98 h 128"/>
                <a:gd name="T64" fmla="*/ 27 w 40"/>
                <a:gd name="T65" fmla="*/ 98 h 128"/>
                <a:gd name="T66" fmla="*/ 24 w 40"/>
                <a:gd name="T67" fmla="*/ 99 h 128"/>
                <a:gd name="T68" fmla="*/ 20 w 40"/>
                <a:gd name="T69" fmla="*/ 100 h 128"/>
                <a:gd name="T70" fmla="*/ 16 w 40"/>
                <a:gd name="T71" fmla="*/ 99 h 128"/>
                <a:gd name="T72" fmla="*/ 13 w 40"/>
                <a:gd name="T73" fmla="*/ 98 h 128"/>
                <a:gd name="T74" fmla="*/ 13 w 40"/>
                <a:gd name="T75" fmla="*/ 98 h 128"/>
                <a:gd name="T76" fmla="*/ 10 w 40"/>
                <a:gd name="T77" fmla="*/ 95 h 128"/>
                <a:gd name="T78" fmla="*/ 10 w 40"/>
                <a:gd name="T79" fmla="*/ 95 h 128"/>
                <a:gd name="T80" fmla="*/ 9 w 40"/>
                <a:gd name="T81" fmla="*/ 92 h 128"/>
                <a:gd name="T82" fmla="*/ 9 w 40"/>
                <a:gd name="T83" fmla="*/ 91 h 128"/>
                <a:gd name="T84" fmla="*/ 8 w 40"/>
                <a:gd name="T85" fmla="*/ 88 h 128"/>
                <a:gd name="T86" fmla="*/ 9 w 40"/>
                <a:gd name="T87" fmla="*/ 85 h 128"/>
                <a:gd name="T88" fmla="*/ 9 w 40"/>
                <a:gd name="T89" fmla="*/ 84 h 128"/>
                <a:gd name="T90" fmla="*/ 10 w 40"/>
                <a:gd name="T91" fmla="*/ 81 h 128"/>
                <a:gd name="T92" fmla="*/ 10 w 40"/>
                <a:gd name="T93" fmla="*/ 81 h 128"/>
                <a:gd name="T94" fmla="*/ 13 w 40"/>
                <a:gd name="T95" fmla="*/ 78 h 128"/>
                <a:gd name="T96" fmla="*/ 13 w 40"/>
                <a:gd name="T97" fmla="*/ 78 h 128"/>
                <a:gd name="T98" fmla="*/ 16 w 40"/>
                <a:gd name="T99" fmla="*/ 77 h 128"/>
                <a:gd name="T100" fmla="*/ 20 w 40"/>
                <a:gd name="T101" fmla="*/ 76 h 128"/>
                <a:gd name="T102" fmla="*/ 24 w 40"/>
                <a:gd name="T103" fmla="*/ 77 h 128"/>
                <a:gd name="T104" fmla="*/ 27 w 40"/>
                <a:gd name="T105" fmla="*/ 78 h 128"/>
                <a:gd name="T106" fmla="*/ 27 w 40"/>
                <a:gd name="T107" fmla="*/ 78 h 128"/>
                <a:gd name="T108" fmla="*/ 30 w 40"/>
                <a:gd name="T109" fmla="*/ 81 h 128"/>
                <a:gd name="T110" fmla="*/ 30 w 40"/>
                <a:gd name="T111" fmla="*/ 81 h 128"/>
                <a:gd name="T112" fmla="*/ 31 w 40"/>
                <a:gd name="T113" fmla="*/ 84 h 128"/>
                <a:gd name="T114" fmla="*/ 31 w 40"/>
                <a:gd name="T115" fmla="*/ 85 h 128"/>
                <a:gd name="T116" fmla="*/ 32 w 40"/>
                <a:gd name="T117" fmla="*/ 88 h 128"/>
                <a:gd name="T118" fmla="*/ 31 w 40"/>
                <a:gd name="T119" fmla="*/ 9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7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" y="76"/>
                    <a:pt x="0" y="81"/>
                    <a:pt x="0" y="88"/>
                  </a:cubicBezTo>
                  <a:cubicBezTo>
                    <a:pt x="0" y="95"/>
                    <a:pt x="3" y="100"/>
                    <a:pt x="8" y="104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7" y="100"/>
                    <a:pt x="40" y="95"/>
                    <a:pt x="40" y="88"/>
                  </a:cubicBezTo>
                  <a:cubicBezTo>
                    <a:pt x="40" y="81"/>
                    <a:pt x="37" y="76"/>
                    <a:pt x="32" y="72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1" y="68"/>
                    <a:pt x="20" y="68"/>
                  </a:cubicBezTo>
                  <a:cubicBezTo>
                    <a:pt x="19" y="68"/>
                    <a:pt x="17" y="68"/>
                    <a:pt x="16" y="68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7" y="108"/>
                    <a:pt x="19" y="108"/>
                    <a:pt x="20" y="108"/>
                  </a:cubicBezTo>
                  <a:cubicBezTo>
                    <a:pt x="21" y="108"/>
                    <a:pt x="23" y="108"/>
                    <a:pt x="24" y="108"/>
                  </a:cubicBezTo>
                  <a:lnTo>
                    <a:pt x="24" y="116"/>
                  </a:lnTo>
                  <a:close/>
                  <a:moveTo>
                    <a:pt x="31" y="91"/>
                  </a:move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0" y="94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6"/>
                    <a:pt x="28" y="97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6" y="98"/>
                    <a:pt x="25" y="99"/>
                    <a:pt x="24" y="99"/>
                  </a:cubicBezTo>
                  <a:cubicBezTo>
                    <a:pt x="23" y="100"/>
                    <a:pt x="21" y="100"/>
                    <a:pt x="20" y="100"/>
                  </a:cubicBezTo>
                  <a:cubicBezTo>
                    <a:pt x="19" y="100"/>
                    <a:pt x="17" y="100"/>
                    <a:pt x="16" y="99"/>
                  </a:cubicBezTo>
                  <a:cubicBezTo>
                    <a:pt x="15" y="99"/>
                    <a:pt x="14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97"/>
                    <a:pt x="11" y="96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9" y="92"/>
                  </a:cubicBezTo>
                  <a:cubicBezTo>
                    <a:pt x="9" y="92"/>
                    <a:pt x="9" y="92"/>
                    <a:pt x="9" y="91"/>
                  </a:cubicBezTo>
                  <a:cubicBezTo>
                    <a:pt x="8" y="90"/>
                    <a:pt x="8" y="89"/>
                    <a:pt x="8" y="88"/>
                  </a:cubicBezTo>
                  <a:cubicBezTo>
                    <a:pt x="8" y="87"/>
                    <a:pt x="8" y="86"/>
                    <a:pt x="9" y="85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3"/>
                    <a:pt x="10" y="82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1" y="80"/>
                    <a:pt x="12" y="79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8"/>
                    <a:pt x="15" y="77"/>
                    <a:pt x="16" y="77"/>
                  </a:cubicBezTo>
                  <a:cubicBezTo>
                    <a:pt x="17" y="76"/>
                    <a:pt x="19" y="76"/>
                    <a:pt x="20" y="76"/>
                  </a:cubicBezTo>
                  <a:cubicBezTo>
                    <a:pt x="21" y="76"/>
                    <a:pt x="23" y="76"/>
                    <a:pt x="24" y="77"/>
                  </a:cubicBezTo>
                  <a:cubicBezTo>
                    <a:pt x="25" y="77"/>
                    <a:pt x="26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8" y="79"/>
                    <a:pt x="29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1" y="83"/>
                    <a:pt x="31" y="84"/>
                  </a:cubicBezTo>
                  <a:cubicBezTo>
                    <a:pt x="31" y="84"/>
                    <a:pt x="31" y="84"/>
                    <a:pt x="31" y="85"/>
                  </a:cubicBezTo>
                  <a:cubicBezTo>
                    <a:pt x="32" y="86"/>
                    <a:pt x="32" y="87"/>
                    <a:pt x="32" y="88"/>
                  </a:cubicBezTo>
                  <a:cubicBezTo>
                    <a:pt x="32" y="89"/>
                    <a:pt x="32" y="90"/>
                    <a:pt x="31" y="91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0" name="Freeform 60"/>
          <p:cNvSpPr>
            <a:spLocks noEditPoints="1"/>
          </p:cNvSpPr>
          <p:nvPr/>
        </p:nvSpPr>
        <p:spPr bwMode="auto">
          <a:xfrm>
            <a:off x="3746660" y="4342379"/>
            <a:ext cx="400024" cy="400024"/>
          </a:xfrm>
          <a:custGeom>
            <a:avLst/>
            <a:gdLst>
              <a:gd name="T0" fmla="*/ 126 w 128"/>
              <a:gd name="T1" fmla="*/ 1 h 128"/>
              <a:gd name="T2" fmla="*/ 124 w 128"/>
              <a:gd name="T3" fmla="*/ 0 h 128"/>
              <a:gd name="T4" fmla="*/ 122 w 128"/>
              <a:gd name="T5" fmla="*/ 1 h 128"/>
              <a:gd name="T6" fmla="*/ 2 w 128"/>
              <a:gd name="T7" fmla="*/ 81 h 128"/>
              <a:gd name="T8" fmla="*/ 0 w 128"/>
              <a:gd name="T9" fmla="*/ 84 h 128"/>
              <a:gd name="T10" fmla="*/ 3 w 128"/>
              <a:gd name="T11" fmla="*/ 88 h 128"/>
              <a:gd name="T12" fmla="*/ 34 w 128"/>
              <a:gd name="T13" fmla="*/ 100 h 128"/>
              <a:gd name="T14" fmla="*/ 49 w 128"/>
              <a:gd name="T15" fmla="*/ 126 h 128"/>
              <a:gd name="T16" fmla="*/ 52 w 128"/>
              <a:gd name="T17" fmla="*/ 128 h 128"/>
              <a:gd name="T18" fmla="*/ 52 w 128"/>
              <a:gd name="T19" fmla="*/ 128 h 128"/>
              <a:gd name="T20" fmla="*/ 55 w 128"/>
              <a:gd name="T21" fmla="*/ 126 h 128"/>
              <a:gd name="T22" fmla="*/ 64 w 128"/>
              <a:gd name="T23" fmla="*/ 112 h 128"/>
              <a:gd name="T24" fmla="*/ 103 w 128"/>
              <a:gd name="T25" fmla="*/ 128 h 128"/>
              <a:gd name="T26" fmla="*/ 104 w 128"/>
              <a:gd name="T27" fmla="*/ 128 h 128"/>
              <a:gd name="T28" fmla="*/ 106 w 128"/>
              <a:gd name="T29" fmla="*/ 127 h 128"/>
              <a:gd name="T30" fmla="*/ 108 w 128"/>
              <a:gd name="T31" fmla="*/ 125 h 128"/>
              <a:gd name="T32" fmla="*/ 128 w 128"/>
              <a:gd name="T33" fmla="*/ 5 h 128"/>
              <a:gd name="T34" fmla="*/ 126 w 128"/>
              <a:gd name="T35" fmla="*/ 1 h 128"/>
              <a:gd name="T36" fmla="*/ 13 w 128"/>
              <a:gd name="T37" fmla="*/ 83 h 128"/>
              <a:gd name="T38" fmla="*/ 105 w 128"/>
              <a:gd name="T39" fmla="*/ 21 h 128"/>
              <a:gd name="T40" fmla="*/ 38 w 128"/>
              <a:gd name="T41" fmla="*/ 93 h 128"/>
              <a:gd name="T42" fmla="*/ 37 w 128"/>
              <a:gd name="T43" fmla="*/ 93 h 128"/>
              <a:gd name="T44" fmla="*/ 13 w 128"/>
              <a:gd name="T45" fmla="*/ 83 h 128"/>
              <a:gd name="T46" fmla="*/ 41 w 128"/>
              <a:gd name="T47" fmla="*/ 96 h 128"/>
              <a:gd name="T48" fmla="*/ 41 w 128"/>
              <a:gd name="T49" fmla="*/ 96 h 128"/>
              <a:gd name="T50" fmla="*/ 117 w 128"/>
              <a:gd name="T51" fmla="*/ 15 h 128"/>
              <a:gd name="T52" fmla="*/ 52 w 128"/>
              <a:gd name="T53" fmla="*/ 116 h 128"/>
              <a:gd name="T54" fmla="*/ 41 w 128"/>
              <a:gd name="T55" fmla="*/ 96 h 128"/>
              <a:gd name="T56" fmla="*/ 101 w 128"/>
              <a:gd name="T57" fmla="*/ 118 h 128"/>
              <a:gd name="T58" fmla="*/ 67 w 128"/>
              <a:gd name="T59" fmla="*/ 105 h 128"/>
              <a:gd name="T60" fmla="*/ 64 w 128"/>
              <a:gd name="T61" fmla="*/ 104 h 128"/>
              <a:gd name="T62" fmla="*/ 117 w 128"/>
              <a:gd name="T63" fmla="*/ 23 h 128"/>
              <a:gd name="T64" fmla="*/ 101 w 128"/>
              <a:gd name="T65" fmla="*/ 11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28">
                <a:moveTo>
                  <a:pt x="126" y="1"/>
                </a:moveTo>
                <a:cubicBezTo>
                  <a:pt x="126" y="0"/>
                  <a:pt x="125" y="0"/>
                  <a:pt x="124" y="0"/>
                </a:cubicBezTo>
                <a:cubicBezTo>
                  <a:pt x="123" y="0"/>
                  <a:pt x="122" y="0"/>
                  <a:pt x="122" y="1"/>
                </a:cubicBezTo>
                <a:cubicBezTo>
                  <a:pt x="2" y="81"/>
                  <a:pt x="2" y="81"/>
                  <a:pt x="2" y="81"/>
                </a:cubicBezTo>
                <a:cubicBezTo>
                  <a:pt x="1" y="81"/>
                  <a:pt x="0" y="83"/>
                  <a:pt x="0" y="84"/>
                </a:cubicBezTo>
                <a:cubicBezTo>
                  <a:pt x="0" y="86"/>
                  <a:pt x="1" y="87"/>
                  <a:pt x="3" y="88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49" y="126"/>
                  <a:pt x="49" y="126"/>
                  <a:pt x="49" y="126"/>
                </a:cubicBezTo>
                <a:cubicBezTo>
                  <a:pt x="49" y="127"/>
                  <a:pt x="51" y="128"/>
                  <a:pt x="52" y="128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3" y="128"/>
                  <a:pt x="55" y="127"/>
                  <a:pt x="55" y="12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3" y="128"/>
                  <a:pt x="103" y="128"/>
                  <a:pt x="104" y="128"/>
                </a:cubicBezTo>
                <a:cubicBezTo>
                  <a:pt x="105" y="128"/>
                  <a:pt x="105" y="128"/>
                  <a:pt x="106" y="127"/>
                </a:cubicBezTo>
                <a:cubicBezTo>
                  <a:pt x="107" y="127"/>
                  <a:pt x="108" y="126"/>
                  <a:pt x="108" y="12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3"/>
                  <a:pt x="128" y="2"/>
                  <a:pt x="126" y="1"/>
                </a:cubicBezTo>
                <a:close/>
                <a:moveTo>
                  <a:pt x="13" y="83"/>
                </a:moveTo>
                <a:cubicBezTo>
                  <a:pt x="105" y="21"/>
                  <a:pt x="105" y="21"/>
                  <a:pt x="105" y="21"/>
                </a:cubicBezTo>
                <a:cubicBezTo>
                  <a:pt x="38" y="93"/>
                  <a:pt x="38" y="93"/>
                  <a:pt x="38" y="93"/>
                </a:cubicBezTo>
                <a:cubicBezTo>
                  <a:pt x="37" y="93"/>
                  <a:pt x="37" y="93"/>
                  <a:pt x="37" y="93"/>
                </a:cubicBezTo>
                <a:lnTo>
                  <a:pt x="13" y="83"/>
                </a:lnTo>
                <a:close/>
                <a:moveTo>
                  <a:pt x="41" y="96"/>
                </a:moveTo>
                <a:cubicBezTo>
                  <a:pt x="41" y="96"/>
                  <a:pt x="41" y="96"/>
                  <a:pt x="41" y="96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52" y="116"/>
                  <a:pt x="52" y="116"/>
                  <a:pt x="52" y="116"/>
                </a:cubicBezTo>
                <a:lnTo>
                  <a:pt x="41" y="96"/>
                </a:lnTo>
                <a:close/>
                <a:moveTo>
                  <a:pt x="101" y="118"/>
                </a:moveTo>
                <a:cubicBezTo>
                  <a:pt x="67" y="105"/>
                  <a:pt x="67" y="105"/>
                  <a:pt x="67" y="105"/>
                </a:cubicBezTo>
                <a:cubicBezTo>
                  <a:pt x="66" y="104"/>
                  <a:pt x="65" y="104"/>
                  <a:pt x="64" y="104"/>
                </a:cubicBezTo>
                <a:cubicBezTo>
                  <a:pt x="117" y="23"/>
                  <a:pt x="117" y="23"/>
                  <a:pt x="117" y="23"/>
                </a:cubicBezTo>
                <a:lnTo>
                  <a:pt x="101" y="118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01" name="Group 400"/>
          <p:cNvGrpSpPr/>
          <p:nvPr/>
        </p:nvGrpSpPr>
        <p:grpSpPr>
          <a:xfrm>
            <a:off x="7820828" y="3542332"/>
            <a:ext cx="275924" cy="400024"/>
            <a:chOff x="4911373" y="3542332"/>
            <a:chExt cx="275924" cy="400024"/>
          </a:xfrm>
        </p:grpSpPr>
        <p:sp>
          <p:nvSpPr>
            <p:cNvPr id="402" name="Oval 61"/>
            <p:cNvSpPr>
              <a:spLocks noChangeArrowheads="1"/>
            </p:cNvSpPr>
            <p:nvPr/>
          </p:nvSpPr>
          <p:spPr bwMode="auto">
            <a:xfrm>
              <a:off x="5023591" y="3655870"/>
              <a:ext cx="25084" cy="23764"/>
            </a:xfrm>
            <a:prstGeom prst="ellipse">
              <a:avLst/>
            </a:pr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3" name="Oval 62"/>
            <p:cNvSpPr>
              <a:spLocks noChangeArrowheads="1"/>
            </p:cNvSpPr>
            <p:nvPr/>
          </p:nvSpPr>
          <p:spPr bwMode="auto">
            <a:xfrm>
              <a:off x="5023591" y="3805053"/>
              <a:ext cx="25084" cy="25084"/>
            </a:xfrm>
            <a:prstGeom prst="ellipse">
              <a:avLst/>
            </a:pr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4" name="Oval 63"/>
            <p:cNvSpPr>
              <a:spLocks noChangeArrowheads="1"/>
            </p:cNvSpPr>
            <p:nvPr/>
          </p:nvSpPr>
          <p:spPr bwMode="auto">
            <a:xfrm>
              <a:off x="4949660" y="3729802"/>
              <a:ext cx="25084" cy="25084"/>
            </a:xfrm>
            <a:prstGeom prst="ellipse">
              <a:avLst/>
            </a:pr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5" name="Oval 64"/>
            <p:cNvSpPr>
              <a:spLocks noChangeArrowheads="1"/>
            </p:cNvSpPr>
            <p:nvPr/>
          </p:nvSpPr>
          <p:spPr bwMode="auto">
            <a:xfrm>
              <a:off x="5098843" y="3729802"/>
              <a:ext cx="25084" cy="25084"/>
            </a:xfrm>
            <a:prstGeom prst="ellipse">
              <a:avLst/>
            </a:pr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6" name="Freeform 65"/>
            <p:cNvSpPr>
              <a:spLocks/>
            </p:cNvSpPr>
            <p:nvPr/>
          </p:nvSpPr>
          <p:spPr bwMode="auto">
            <a:xfrm>
              <a:off x="4970783" y="3783930"/>
              <a:ext cx="25084" cy="2376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7 h 8"/>
                <a:gd name="T4" fmla="*/ 7 w 8"/>
                <a:gd name="T5" fmla="*/ 7 h 8"/>
                <a:gd name="T6" fmla="*/ 7 w 8"/>
                <a:gd name="T7" fmla="*/ 1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7" name="Freeform 66"/>
            <p:cNvSpPr>
              <a:spLocks/>
            </p:cNvSpPr>
            <p:nvPr/>
          </p:nvSpPr>
          <p:spPr bwMode="auto">
            <a:xfrm>
              <a:off x="4970783" y="3676993"/>
              <a:ext cx="25084" cy="2508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7 h 8"/>
                <a:gd name="T4" fmla="*/ 7 w 8"/>
                <a:gd name="T5" fmla="*/ 7 h 8"/>
                <a:gd name="T6" fmla="*/ 7 w 8"/>
                <a:gd name="T7" fmla="*/ 1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8" name="Freeform 67"/>
            <p:cNvSpPr>
              <a:spLocks/>
            </p:cNvSpPr>
            <p:nvPr/>
          </p:nvSpPr>
          <p:spPr bwMode="auto">
            <a:xfrm>
              <a:off x="5077720" y="3783930"/>
              <a:ext cx="25084" cy="2376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7 h 8"/>
                <a:gd name="T4" fmla="*/ 7 w 8"/>
                <a:gd name="T5" fmla="*/ 7 h 8"/>
                <a:gd name="T6" fmla="*/ 7 w 8"/>
                <a:gd name="T7" fmla="*/ 1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9" name="Freeform 68"/>
            <p:cNvSpPr>
              <a:spLocks noEditPoints="1"/>
            </p:cNvSpPr>
            <p:nvPr/>
          </p:nvSpPr>
          <p:spPr bwMode="auto">
            <a:xfrm>
              <a:off x="4911373" y="3542332"/>
              <a:ext cx="275924" cy="400024"/>
            </a:xfrm>
            <a:custGeom>
              <a:avLst/>
              <a:gdLst>
                <a:gd name="T0" fmla="*/ 80 w 88"/>
                <a:gd name="T1" fmla="*/ 56 h 128"/>
                <a:gd name="T2" fmla="*/ 79 w 88"/>
                <a:gd name="T3" fmla="*/ 56 h 128"/>
                <a:gd name="T4" fmla="*/ 70 w 88"/>
                <a:gd name="T5" fmla="*/ 38 h 128"/>
                <a:gd name="T6" fmla="*/ 64 w 88"/>
                <a:gd name="T7" fmla="*/ 7 h 128"/>
                <a:gd name="T8" fmla="*/ 56 w 88"/>
                <a:gd name="T9" fmla="*/ 0 h 128"/>
                <a:gd name="T10" fmla="*/ 24 w 88"/>
                <a:gd name="T11" fmla="*/ 0 h 128"/>
                <a:gd name="T12" fmla="*/ 17 w 88"/>
                <a:gd name="T13" fmla="*/ 7 h 128"/>
                <a:gd name="T14" fmla="*/ 11 w 88"/>
                <a:gd name="T15" fmla="*/ 37 h 128"/>
                <a:gd name="T16" fmla="*/ 0 w 88"/>
                <a:gd name="T17" fmla="*/ 64 h 128"/>
                <a:gd name="T18" fmla="*/ 10 w 88"/>
                <a:gd name="T19" fmla="*/ 91 h 128"/>
                <a:gd name="T20" fmla="*/ 16 w 88"/>
                <a:gd name="T21" fmla="*/ 121 h 128"/>
                <a:gd name="T22" fmla="*/ 24 w 88"/>
                <a:gd name="T23" fmla="*/ 128 h 128"/>
                <a:gd name="T24" fmla="*/ 56 w 88"/>
                <a:gd name="T25" fmla="*/ 128 h 128"/>
                <a:gd name="T26" fmla="*/ 64 w 88"/>
                <a:gd name="T27" fmla="*/ 121 h 128"/>
                <a:gd name="T28" fmla="*/ 70 w 88"/>
                <a:gd name="T29" fmla="*/ 91 h 128"/>
                <a:gd name="T30" fmla="*/ 79 w 88"/>
                <a:gd name="T31" fmla="*/ 72 h 128"/>
                <a:gd name="T32" fmla="*/ 80 w 88"/>
                <a:gd name="T33" fmla="*/ 72 h 128"/>
                <a:gd name="T34" fmla="*/ 88 w 88"/>
                <a:gd name="T35" fmla="*/ 64 h 128"/>
                <a:gd name="T36" fmla="*/ 80 w 88"/>
                <a:gd name="T37" fmla="*/ 56 h 128"/>
                <a:gd name="T38" fmla="*/ 24 w 88"/>
                <a:gd name="T39" fmla="*/ 8 h 128"/>
                <a:gd name="T40" fmla="*/ 56 w 88"/>
                <a:gd name="T41" fmla="*/ 8 h 128"/>
                <a:gd name="T42" fmla="*/ 60 w 88"/>
                <a:gd name="T43" fmla="*/ 30 h 128"/>
                <a:gd name="T44" fmla="*/ 40 w 88"/>
                <a:gd name="T45" fmla="*/ 24 h 128"/>
                <a:gd name="T46" fmla="*/ 20 w 88"/>
                <a:gd name="T47" fmla="*/ 30 h 128"/>
                <a:gd name="T48" fmla="*/ 24 w 88"/>
                <a:gd name="T49" fmla="*/ 8 h 128"/>
                <a:gd name="T50" fmla="*/ 56 w 88"/>
                <a:gd name="T51" fmla="*/ 120 h 128"/>
                <a:gd name="T52" fmla="*/ 24 w 88"/>
                <a:gd name="T53" fmla="*/ 120 h 128"/>
                <a:gd name="T54" fmla="*/ 20 w 88"/>
                <a:gd name="T55" fmla="*/ 98 h 128"/>
                <a:gd name="T56" fmla="*/ 40 w 88"/>
                <a:gd name="T57" fmla="*/ 104 h 128"/>
                <a:gd name="T58" fmla="*/ 60 w 88"/>
                <a:gd name="T59" fmla="*/ 98 h 128"/>
                <a:gd name="T60" fmla="*/ 56 w 88"/>
                <a:gd name="T61" fmla="*/ 120 h 128"/>
                <a:gd name="T62" fmla="*/ 40 w 88"/>
                <a:gd name="T63" fmla="*/ 96 h 128"/>
                <a:gd name="T64" fmla="*/ 8 w 88"/>
                <a:gd name="T65" fmla="*/ 64 h 128"/>
                <a:gd name="T66" fmla="*/ 40 w 88"/>
                <a:gd name="T67" fmla="*/ 32 h 128"/>
                <a:gd name="T68" fmla="*/ 72 w 88"/>
                <a:gd name="T69" fmla="*/ 64 h 128"/>
                <a:gd name="T70" fmla="*/ 40 w 88"/>
                <a:gd name="T71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8" h="128">
                  <a:moveTo>
                    <a:pt x="80" y="56"/>
                  </a:moveTo>
                  <a:cubicBezTo>
                    <a:pt x="80" y="56"/>
                    <a:pt x="79" y="56"/>
                    <a:pt x="79" y="56"/>
                  </a:cubicBezTo>
                  <a:cubicBezTo>
                    <a:pt x="78" y="49"/>
                    <a:pt x="75" y="43"/>
                    <a:pt x="70" y="3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0" y="0"/>
                    <a:pt x="5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7" y="3"/>
                    <a:pt x="17" y="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4" y="44"/>
                    <a:pt x="0" y="53"/>
                    <a:pt x="0" y="64"/>
                  </a:cubicBezTo>
                  <a:cubicBezTo>
                    <a:pt x="0" y="74"/>
                    <a:pt x="4" y="84"/>
                    <a:pt x="10" y="9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5"/>
                    <a:pt x="20" y="128"/>
                    <a:pt x="24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28"/>
                    <a:pt x="63" y="125"/>
                    <a:pt x="64" y="121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4" y="85"/>
                    <a:pt x="78" y="79"/>
                    <a:pt x="79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4" y="72"/>
                    <a:pt x="88" y="68"/>
                    <a:pt x="88" y="64"/>
                  </a:cubicBezTo>
                  <a:cubicBezTo>
                    <a:pt x="88" y="60"/>
                    <a:pt x="84" y="56"/>
                    <a:pt x="80" y="56"/>
                  </a:cubicBezTo>
                  <a:close/>
                  <a:moveTo>
                    <a:pt x="24" y="8"/>
                  </a:moveTo>
                  <a:cubicBezTo>
                    <a:pt x="56" y="8"/>
                    <a:pt x="56" y="8"/>
                    <a:pt x="56" y="8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5" y="26"/>
                    <a:pt x="48" y="24"/>
                    <a:pt x="40" y="24"/>
                  </a:cubicBezTo>
                  <a:cubicBezTo>
                    <a:pt x="33" y="24"/>
                    <a:pt x="26" y="26"/>
                    <a:pt x="20" y="30"/>
                  </a:cubicBezTo>
                  <a:lnTo>
                    <a:pt x="24" y="8"/>
                  </a:lnTo>
                  <a:close/>
                  <a:moveTo>
                    <a:pt x="56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6" y="102"/>
                    <a:pt x="33" y="104"/>
                    <a:pt x="40" y="104"/>
                  </a:cubicBezTo>
                  <a:cubicBezTo>
                    <a:pt x="47" y="104"/>
                    <a:pt x="54" y="102"/>
                    <a:pt x="60" y="98"/>
                  </a:cubicBezTo>
                  <a:lnTo>
                    <a:pt x="56" y="120"/>
                  </a:lnTo>
                  <a:close/>
                  <a:moveTo>
                    <a:pt x="40" y="96"/>
                  </a:moveTo>
                  <a:cubicBezTo>
                    <a:pt x="22" y="96"/>
                    <a:pt x="8" y="82"/>
                    <a:pt x="8" y="64"/>
                  </a:cubicBezTo>
                  <a:cubicBezTo>
                    <a:pt x="8" y="46"/>
                    <a:pt x="22" y="32"/>
                    <a:pt x="40" y="32"/>
                  </a:cubicBezTo>
                  <a:cubicBezTo>
                    <a:pt x="58" y="32"/>
                    <a:pt x="72" y="46"/>
                    <a:pt x="72" y="64"/>
                  </a:cubicBezTo>
                  <a:cubicBezTo>
                    <a:pt x="72" y="82"/>
                    <a:pt x="58" y="96"/>
                    <a:pt x="40" y="96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0" name="Freeform 69"/>
            <p:cNvSpPr>
              <a:spLocks/>
            </p:cNvSpPr>
            <p:nvPr/>
          </p:nvSpPr>
          <p:spPr bwMode="auto">
            <a:xfrm>
              <a:off x="5023591" y="3679634"/>
              <a:ext cx="75252" cy="75252"/>
            </a:xfrm>
            <a:custGeom>
              <a:avLst/>
              <a:gdLst>
                <a:gd name="T0" fmla="*/ 24 w 24"/>
                <a:gd name="T1" fmla="*/ 0 h 24"/>
                <a:gd name="T2" fmla="*/ 22 w 24"/>
                <a:gd name="T3" fmla="*/ 0 h 24"/>
                <a:gd name="T4" fmla="*/ 1 w 24"/>
                <a:gd name="T5" fmla="*/ 17 h 24"/>
                <a:gd name="T6" fmla="*/ 0 w 24"/>
                <a:gd name="T7" fmla="*/ 20 h 24"/>
                <a:gd name="T8" fmla="*/ 1 w 24"/>
                <a:gd name="T9" fmla="*/ 23 h 24"/>
                <a:gd name="T10" fmla="*/ 4 w 24"/>
                <a:gd name="T11" fmla="*/ 24 h 24"/>
                <a:gd name="T12" fmla="*/ 7 w 24"/>
                <a:gd name="T13" fmla="*/ 23 h 24"/>
                <a:gd name="T14" fmla="*/ 14 w 24"/>
                <a:gd name="T15" fmla="*/ 14 h 24"/>
                <a:gd name="T16" fmla="*/ 24 w 24"/>
                <a:gd name="T17" fmla="*/ 2 h 24"/>
                <a:gd name="T18" fmla="*/ 24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23" y="0"/>
                    <a:pt x="23" y="0"/>
                    <a:pt x="22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0" y="22"/>
                    <a:pt x="1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6" y="24"/>
                    <a:pt x="7" y="2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11" name="Group 410"/>
          <p:cNvGrpSpPr/>
          <p:nvPr/>
        </p:nvGrpSpPr>
        <p:grpSpPr>
          <a:xfrm>
            <a:off x="6946849" y="3542332"/>
            <a:ext cx="400024" cy="374940"/>
            <a:chOff x="4037394" y="3542332"/>
            <a:chExt cx="400024" cy="374940"/>
          </a:xfrm>
        </p:grpSpPr>
        <p:sp>
          <p:nvSpPr>
            <p:cNvPr id="412" name="Freeform 70"/>
            <p:cNvSpPr>
              <a:spLocks noEditPoints="1"/>
            </p:cNvSpPr>
            <p:nvPr/>
          </p:nvSpPr>
          <p:spPr bwMode="auto">
            <a:xfrm>
              <a:off x="4037394" y="3542332"/>
              <a:ext cx="400024" cy="374940"/>
            </a:xfrm>
            <a:custGeom>
              <a:avLst/>
              <a:gdLst>
                <a:gd name="T0" fmla="*/ 126 w 128"/>
                <a:gd name="T1" fmla="*/ 26 h 120"/>
                <a:gd name="T2" fmla="*/ 102 w 128"/>
                <a:gd name="T3" fmla="*/ 2 h 120"/>
                <a:gd name="T4" fmla="*/ 96 w 128"/>
                <a:gd name="T5" fmla="*/ 0 h 120"/>
                <a:gd name="T6" fmla="*/ 12 w 128"/>
                <a:gd name="T7" fmla="*/ 0 h 120"/>
                <a:gd name="T8" fmla="*/ 0 w 128"/>
                <a:gd name="T9" fmla="*/ 12 h 120"/>
                <a:gd name="T10" fmla="*/ 0 w 128"/>
                <a:gd name="T11" fmla="*/ 108 h 120"/>
                <a:gd name="T12" fmla="*/ 12 w 128"/>
                <a:gd name="T13" fmla="*/ 120 h 120"/>
                <a:gd name="T14" fmla="*/ 116 w 128"/>
                <a:gd name="T15" fmla="*/ 120 h 120"/>
                <a:gd name="T16" fmla="*/ 128 w 128"/>
                <a:gd name="T17" fmla="*/ 108 h 120"/>
                <a:gd name="T18" fmla="*/ 128 w 128"/>
                <a:gd name="T19" fmla="*/ 32 h 120"/>
                <a:gd name="T20" fmla="*/ 126 w 128"/>
                <a:gd name="T21" fmla="*/ 26 h 120"/>
                <a:gd name="T22" fmla="*/ 120 w 128"/>
                <a:gd name="T23" fmla="*/ 108 h 120"/>
                <a:gd name="T24" fmla="*/ 116 w 128"/>
                <a:gd name="T25" fmla="*/ 112 h 120"/>
                <a:gd name="T26" fmla="*/ 12 w 128"/>
                <a:gd name="T27" fmla="*/ 112 h 120"/>
                <a:gd name="T28" fmla="*/ 8 w 128"/>
                <a:gd name="T29" fmla="*/ 108 h 120"/>
                <a:gd name="T30" fmla="*/ 8 w 128"/>
                <a:gd name="T31" fmla="*/ 12 h 120"/>
                <a:gd name="T32" fmla="*/ 12 w 128"/>
                <a:gd name="T33" fmla="*/ 8 h 120"/>
                <a:gd name="T34" fmla="*/ 92 w 128"/>
                <a:gd name="T35" fmla="*/ 8 h 120"/>
                <a:gd name="T36" fmla="*/ 92 w 128"/>
                <a:gd name="T37" fmla="*/ 24 h 120"/>
                <a:gd name="T38" fmla="*/ 92 w 128"/>
                <a:gd name="T39" fmla="*/ 24 h 120"/>
                <a:gd name="T40" fmla="*/ 104 w 128"/>
                <a:gd name="T41" fmla="*/ 36 h 120"/>
                <a:gd name="T42" fmla="*/ 108 w 128"/>
                <a:gd name="T43" fmla="*/ 36 h 120"/>
                <a:gd name="T44" fmla="*/ 120 w 128"/>
                <a:gd name="T45" fmla="*/ 36 h 120"/>
                <a:gd name="T46" fmla="*/ 120 w 128"/>
                <a:gd name="T47" fmla="*/ 108 h 120"/>
                <a:gd name="T48" fmla="*/ 108 w 128"/>
                <a:gd name="T49" fmla="*/ 32 h 120"/>
                <a:gd name="T50" fmla="*/ 104 w 128"/>
                <a:gd name="T51" fmla="*/ 32 h 120"/>
                <a:gd name="T52" fmla="*/ 96 w 128"/>
                <a:gd name="T53" fmla="*/ 24 h 120"/>
                <a:gd name="T54" fmla="*/ 96 w 128"/>
                <a:gd name="T55" fmla="*/ 24 h 120"/>
                <a:gd name="T56" fmla="*/ 96 w 128"/>
                <a:gd name="T57" fmla="*/ 8 h 120"/>
                <a:gd name="T58" fmla="*/ 120 w 128"/>
                <a:gd name="T59" fmla="*/ 32 h 120"/>
                <a:gd name="T60" fmla="*/ 108 w 128"/>
                <a:gd name="T61" fmla="*/ 3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" h="120">
                  <a:moveTo>
                    <a:pt x="126" y="26"/>
                  </a:moveTo>
                  <a:cubicBezTo>
                    <a:pt x="102" y="2"/>
                    <a:pt x="102" y="2"/>
                    <a:pt x="102" y="2"/>
                  </a:cubicBezTo>
                  <a:cubicBezTo>
                    <a:pt x="100" y="1"/>
                    <a:pt x="98" y="0"/>
                    <a:pt x="9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5"/>
                    <a:pt x="5" y="120"/>
                    <a:pt x="12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23" y="120"/>
                    <a:pt x="128" y="115"/>
                    <a:pt x="128" y="108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0"/>
                    <a:pt x="127" y="28"/>
                    <a:pt x="126" y="26"/>
                  </a:cubicBezTo>
                  <a:close/>
                  <a:moveTo>
                    <a:pt x="120" y="108"/>
                  </a:moveTo>
                  <a:cubicBezTo>
                    <a:pt x="120" y="110"/>
                    <a:pt x="118" y="112"/>
                    <a:pt x="116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0" y="112"/>
                    <a:pt x="8" y="110"/>
                    <a:pt x="8" y="10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31"/>
                    <a:pt x="97" y="36"/>
                    <a:pt x="104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20" y="36"/>
                    <a:pt x="120" y="36"/>
                    <a:pt x="120" y="36"/>
                  </a:cubicBezTo>
                  <a:lnTo>
                    <a:pt x="120" y="108"/>
                  </a:lnTo>
                  <a:close/>
                  <a:moveTo>
                    <a:pt x="108" y="32"/>
                  </a:moveTo>
                  <a:cubicBezTo>
                    <a:pt x="104" y="32"/>
                    <a:pt x="104" y="32"/>
                    <a:pt x="104" y="32"/>
                  </a:cubicBezTo>
                  <a:cubicBezTo>
                    <a:pt x="100" y="32"/>
                    <a:pt x="96" y="28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20" y="32"/>
                    <a:pt x="120" y="32"/>
                    <a:pt x="120" y="32"/>
                  </a:cubicBezTo>
                  <a:lnTo>
                    <a:pt x="108" y="32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3" name="Freeform 71"/>
            <p:cNvSpPr>
              <a:spLocks/>
            </p:cNvSpPr>
            <p:nvPr/>
          </p:nvSpPr>
          <p:spPr bwMode="auto">
            <a:xfrm>
              <a:off x="4224864" y="3617583"/>
              <a:ext cx="73932" cy="13202"/>
            </a:xfrm>
            <a:custGeom>
              <a:avLst/>
              <a:gdLst>
                <a:gd name="T0" fmla="*/ 2 w 24"/>
                <a:gd name="T1" fmla="*/ 4 h 4"/>
                <a:gd name="T2" fmla="*/ 22 w 24"/>
                <a:gd name="T3" fmla="*/ 4 h 4"/>
                <a:gd name="T4" fmla="*/ 24 w 24"/>
                <a:gd name="T5" fmla="*/ 2 h 4"/>
                <a:gd name="T6" fmla="*/ 22 w 24"/>
                <a:gd name="T7" fmla="*/ 0 h 4"/>
                <a:gd name="T8" fmla="*/ 2 w 24"/>
                <a:gd name="T9" fmla="*/ 0 h 4"/>
                <a:gd name="T10" fmla="*/ 0 w 24"/>
                <a:gd name="T11" fmla="*/ 2 h 4"/>
                <a:gd name="T12" fmla="*/ 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4" name="Freeform 72"/>
            <p:cNvSpPr>
              <a:spLocks/>
            </p:cNvSpPr>
            <p:nvPr/>
          </p:nvSpPr>
          <p:spPr bwMode="auto">
            <a:xfrm>
              <a:off x="4224864" y="3655870"/>
              <a:ext cx="73932" cy="11882"/>
            </a:xfrm>
            <a:custGeom>
              <a:avLst/>
              <a:gdLst>
                <a:gd name="T0" fmla="*/ 2 w 24"/>
                <a:gd name="T1" fmla="*/ 4 h 4"/>
                <a:gd name="T2" fmla="*/ 22 w 24"/>
                <a:gd name="T3" fmla="*/ 4 h 4"/>
                <a:gd name="T4" fmla="*/ 24 w 24"/>
                <a:gd name="T5" fmla="*/ 2 h 4"/>
                <a:gd name="T6" fmla="*/ 22 w 24"/>
                <a:gd name="T7" fmla="*/ 0 h 4"/>
                <a:gd name="T8" fmla="*/ 2 w 24"/>
                <a:gd name="T9" fmla="*/ 0 h 4"/>
                <a:gd name="T10" fmla="*/ 0 w 24"/>
                <a:gd name="T11" fmla="*/ 2 h 4"/>
                <a:gd name="T12" fmla="*/ 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5" name="Freeform 73"/>
            <p:cNvSpPr>
              <a:spLocks/>
            </p:cNvSpPr>
            <p:nvPr/>
          </p:nvSpPr>
          <p:spPr bwMode="auto">
            <a:xfrm>
              <a:off x="4224864" y="3692836"/>
              <a:ext cx="162386" cy="11882"/>
            </a:xfrm>
            <a:custGeom>
              <a:avLst/>
              <a:gdLst>
                <a:gd name="T0" fmla="*/ 0 w 52"/>
                <a:gd name="T1" fmla="*/ 2 h 4"/>
                <a:gd name="T2" fmla="*/ 2 w 52"/>
                <a:gd name="T3" fmla="*/ 4 h 4"/>
                <a:gd name="T4" fmla="*/ 50 w 52"/>
                <a:gd name="T5" fmla="*/ 4 h 4"/>
                <a:gd name="T6" fmla="*/ 52 w 52"/>
                <a:gd name="T7" fmla="*/ 2 h 4"/>
                <a:gd name="T8" fmla="*/ 50 w 52"/>
                <a:gd name="T9" fmla="*/ 0 h 4"/>
                <a:gd name="T10" fmla="*/ 2 w 52"/>
                <a:gd name="T11" fmla="*/ 0 h 4"/>
                <a:gd name="T12" fmla="*/ 0 w 5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2" y="3"/>
                    <a:pt x="52" y="2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6" name="Freeform 74"/>
            <p:cNvSpPr>
              <a:spLocks/>
            </p:cNvSpPr>
            <p:nvPr/>
          </p:nvSpPr>
          <p:spPr bwMode="auto">
            <a:xfrm>
              <a:off x="4086242" y="3768087"/>
              <a:ext cx="301008" cy="11882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7" name="Freeform 75"/>
            <p:cNvSpPr>
              <a:spLocks/>
            </p:cNvSpPr>
            <p:nvPr/>
          </p:nvSpPr>
          <p:spPr bwMode="auto">
            <a:xfrm>
              <a:off x="4086242" y="3805053"/>
              <a:ext cx="301008" cy="13202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8" name="Freeform 76"/>
            <p:cNvSpPr>
              <a:spLocks/>
            </p:cNvSpPr>
            <p:nvPr/>
          </p:nvSpPr>
          <p:spPr bwMode="auto">
            <a:xfrm>
              <a:off x="4086242" y="3843340"/>
              <a:ext cx="301008" cy="11882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9" name="Freeform 77"/>
            <p:cNvSpPr>
              <a:spLocks/>
            </p:cNvSpPr>
            <p:nvPr/>
          </p:nvSpPr>
          <p:spPr bwMode="auto">
            <a:xfrm>
              <a:off x="4086242" y="3729802"/>
              <a:ext cx="301008" cy="13202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0" name="Freeform 78"/>
            <p:cNvSpPr>
              <a:spLocks noEditPoints="1"/>
            </p:cNvSpPr>
            <p:nvPr/>
          </p:nvSpPr>
          <p:spPr bwMode="auto">
            <a:xfrm>
              <a:off x="4086242" y="3605702"/>
              <a:ext cx="113538" cy="99016"/>
            </a:xfrm>
            <a:custGeom>
              <a:avLst/>
              <a:gdLst>
                <a:gd name="T0" fmla="*/ 4 w 36"/>
                <a:gd name="T1" fmla="*/ 32 h 32"/>
                <a:gd name="T2" fmla="*/ 32 w 36"/>
                <a:gd name="T3" fmla="*/ 32 h 32"/>
                <a:gd name="T4" fmla="*/ 36 w 36"/>
                <a:gd name="T5" fmla="*/ 28 h 32"/>
                <a:gd name="T6" fmla="*/ 36 w 36"/>
                <a:gd name="T7" fmla="*/ 4 h 32"/>
                <a:gd name="T8" fmla="*/ 32 w 36"/>
                <a:gd name="T9" fmla="*/ 0 h 32"/>
                <a:gd name="T10" fmla="*/ 4 w 36"/>
                <a:gd name="T11" fmla="*/ 0 h 32"/>
                <a:gd name="T12" fmla="*/ 0 w 36"/>
                <a:gd name="T13" fmla="*/ 4 h 32"/>
                <a:gd name="T14" fmla="*/ 0 w 36"/>
                <a:gd name="T15" fmla="*/ 28 h 32"/>
                <a:gd name="T16" fmla="*/ 4 w 36"/>
                <a:gd name="T17" fmla="*/ 32 h 32"/>
                <a:gd name="T18" fmla="*/ 8 w 36"/>
                <a:gd name="T19" fmla="*/ 8 h 32"/>
                <a:gd name="T20" fmla="*/ 28 w 36"/>
                <a:gd name="T21" fmla="*/ 8 h 32"/>
                <a:gd name="T22" fmla="*/ 28 w 36"/>
                <a:gd name="T23" fmla="*/ 24 h 32"/>
                <a:gd name="T24" fmla="*/ 8 w 36"/>
                <a:gd name="T25" fmla="*/ 24 h 32"/>
                <a:gd name="T26" fmla="*/ 8 w 36"/>
                <a:gd name="T2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2">
                  <a:moveTo>
                    <a:pt x="4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4" y="32"/>
                    <a:pt x="36" y="30"/>
                    <a:pt x="36" y="2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lose/>
                  <a:moveTo>
                    <a:pt x="8" y="8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8" y="24"/>
                    <a:pt x="8" y="24"/>
                    <a:pt x="8" y="24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21" name="Freeform 79"/>
          <p:cNvSpPr>
            <a:spLocks noEditPoints="1"/>
          </p:cNvSpPr>
          <p:nvPr/>
        </p:nvSpPr>
        <p:spPr bwMode="auto">
          <a:xfrm>
            <a:off x="6158684" y="3542332"/>
            <a:ext cx="374940" cy="400024"/>
          </a:xfrm>
          <a:custGeom>
            <a:avLst/>
            <a:gdLst>
              <a:gd name="T0" fmla="*/ 104 w 120"/>
              <a:gd name="T1" fmla="*/ 0 h 128"/>
              <a:gd name="T2" fmla="*/ 16 w 120"/>
              <a:gd name="T3" fmla="*/ 0 h 128"/>
              <a:gd name="T4" fmla="*/ 0 w 120"/>
              <a:gd name="T5" fmla="*/ 16 h 128"/>
              <a:gd name="T6" fmla="*/ 0 w 120"/>
              <a:gd name="T7" fmla="*/ 112 h 128"/>
              <a:gd name="T8" fmla="*/ 16 w 120"/>
              <a:gd name="T9" fmla="*/ 128 h 128"/>
              <a:gd name="T10" fmla="*/ 104 w 120"/>
              <a:gd name="T11" fmla="*/ 128 h 128"/>
              <a:gd name="T12" fmla="*/ 120 w 120"/>
              <a:gd name="T13" fmla="*/ 112 h 128"/>
              <a:gd name="T14" fmla="*/ 120 w 120"/>
              <a:gd name="T15" fmla="*/ 16 h 128"/>
              <a:gd name="T16" fmla="*/ 104 w 120"/>
              <a:gd name="T17" fmla="*/ 0 h 128"/>
              <a:gd name="T18" fmla="*/ 112 w 120"/>
              <a:gd name="T19" fmla="*/ 112 h 128"/>
              <a:gd name="T20" fmla="*/ 104 w 120"/>
              <a:gd name="T21" fmla="*/ 120 h 128"/>
              <a:gd name="T22" fmla="*/ 16 w 120"/>
              <a:gd name="T23" fmla="*/ 120 h 128"/>
              <a:gd name="T24" fmla="*/ 8 w 120"/>
              <a:gd name="T25" fmla="*/ 112 h 128"/>
              <a:gd name="T26" fmla="*/ 8 w 120"/>
              <a:gd name="T27" fmla="*/ 16 h 128"/>
              <a:gd name="T28" fmla="*/ 16 w 120"/>
              <a:gd name="T29" fmla="*/ 8 h 128"/>
              <a:gd name="T30" fmla="*/ 104 w 120"/>
              <a:gd name="T31" fmla="*/ 8 h 128"/>
              <a:gd name="T32" fmla="*/ 112 w 120"/>
              <a:gd name="T33" fmla="*/ 16 h 128"/>
              <a:gd name="T34" fmla="*/ 112 w 120"/>
              <a:gd name="T35" fmla="*/ 1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28"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1"/>
                  <a:pt x="7" y="128"/>
                  <a:pt x="16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13" y="128"/>
                  <a:pt x="120" y="121"/>
                  <a:pt x="120" y="112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lose/>
                <a:moveTo>
                  <a:pt x="112" y="112"/>
                </a:moveTo>
                <a:cubicBezTo>
                  <a:pt x="112" y="116"/>
                  <a:pt x="108" y="120"/>
                  <a:pt x="104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2" y="120"/>
                  <a:pt x="8" y="116"/>
                  <a:pt x="8" y="112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lnTo>
                  <a:pt x="112" y="112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2" name="Freeform 80"/>
          <p:cNvSpPr>
            <a:spLocks noEditPoints="1"/>
          </p:cNvSpPr>
          <p:nvPr/>
        </p:nvSpPr>
        <p:spPr bwMode="auto">
          <a:xfrm>
            <a:off x="6208852" y="3592500"/>
            <a:ext cx="274604" cy="250840"/>
          </a:xfrm>
          <a:custGeom>
            <a:avLst/>
            <a:gdLst>
              <a:gd name="T0" fmla="*/ 84 w 88"/>
              <a:gd name="T1" fmla="*/ 0 h 80"/>
              <a:gd name="T2" fmla="*/ 4 w 88"/>
              <a:gd name="T3" fmla="*/ 0 h 80"/>
              <a:gd name="T4" fmla="*/ 0 w 88"/>
              <a:gd name="T5" fmla="*/ 4 h 80"/>
              <a:gd name="T6" fmla="*/ 0 w 88"/>
              <a:gd name="T7" fmla="*/ 76 h 80"/>
              <a:gd name="T8" fmla="*/ 4 w 88"/>
              <a:gd name="T9" fmla="*/ 80 h 80"/>
              <a:gd name="T10" fmla="*/ 84 w 88"/>
              <a:gd name="T11" fmla="*/ 80 h 80"/>
              <a:gd name="T12" fmla="*/ 88 w 88"/>
              <a:gd name="T13" fmla="*/ 76 h 80"/>
              <a:gd name="T14" fmla="*/ 88 w 88"/>
              <a:gd name="T15" fmla="*/ 4 h 80"/>
              <a:gd name="T16" fmla="*/ 84 w 88"/>
              <a:gd name="T17" fmla="*/ 0 h 80"/>
              <a:gd name="T18" fmla="*/ 84 w 88"/>
              <a:gd name="T19" fmla="*/ 4 h 80"/>
              <a:gd name="T20" fmla="*/ 84 w 88"/>
              <a:gd name="T21" fmla="*/ 59 h 80"/>
              <a:gd name="T22" fmla="*/ 71 w 88"/>
              <a:gd name="T23" fmla="*/ 45 h 80"/>
              <a:gd name="T24" fmla="*/ 68 w 88"/>
              <a:gd name="T25" fmla="*/ 44 h 80"/>
              <a:gd name="T26" fmla="*/ 65 w 88"/>
              <a:gd name="T27" fmla="*/ 45 h 80"/>
              <a:gd name="T28" fmla="*/ 55 w 88"/>
              <a:gd name="T29" fmla="*/ 57 h 80"/>
              <a:gd name="T30" fmla="*/ 23 w 88"/>
              <a:gd name="T31" fmla="*/ 21 h 80"/>
              <a:gd name="T32" fmla="*/ 20 w 88"/>
              <a:gd name="T33" fmla="*/ 20 h 80"/>
              <a:gd name="T34" fmla="*/ 17 w 88"/>
              <a:gd name="T35" fmla="*/ 21 h 80"/>
              <a:gd name="T36" fmla="*/ 4 w 88"/>
              <a:gd name="T37" fmla="*/ 36 h 80"/>
              <a:gd name="T38" fmla="*/ 4 w 88"/>
              <a:gd name="T39" fmla="*/ 4 h 80"/>
              <a:gd name="T40" fmla="*/ 84 w 88"/>
              <a:gd name="T41" fmla="*/ 4 h 80"/>
              <a:gd name="T42" fmla="*/ 4 w 88"/>
              <a:gd name="T43" fmla="*/ 42 h 80"/>
              <a:gd name="T44" fmla="*/ 20 w 88"/>
              <a:gd name="T45" fmla="*/ 24 h 80"/>
              <a:gd name="T46" fmla="*/ 52 w 88"/>
              <a:gd name="T47" fmla="*/ 61 h 80"/>
              <a:gd name="T48" fmla="*/ 55 w 88"/>
              <a:gd name="T49" fmla="*/ 63 h 80"/>
              <a:gd name="T50" fmla="*/ 66 w 88"/>
              <a:gd name="T51" fmla="*/ 76 h 80"/>
              <a:gd name="T52" fmla="*/ 4 w 88"/>
              <a:gd name="T53" fmla="*/ 76 h 80"/>
              <a:gd name="T54" fmla="*/ 4 w 88"/>
              <a:gd name="T55" fmla="*/ 42 h 80"/>
              <a:gd name="T56" fmla="*/ 71 w 88"/>
              <a:gd name="T57" fmla="*/ 76 h 80"/>
              <a:gd name="T58" fmla="*/ 57 w 88"/>
              <a:gd name="T59" fmla="*/ 60 h 80"/>
              <a:gd name="T60" fmla="*/ 68 w 88"/>
              <a:gd name="T61" fmla="*/ 48 h 80"/>
              <a:gd name="T62" fmla="*/ 84 w 88"/>
              <a:gd name="T63" fmla="*/ 66 h 80"/>
              <a:gd name="T64" fmla="*/ 84 w 88"/>
              <a:gd name="T65" fmla="*/ 76 h 80"/>
              <a:gd name="T66" fmla="*/ 71 w 88"/>
              <a:gd name="T67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8" h="80">
                <a:moveTo>
                  <a:pt x="8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80"/>
                  <a:pt x="4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6" y="80"/>
                  <a:pt x="88" y="78"/>
                  <a:pt x="88" y="76"/>
                </a:cubicBezTo>
                <a:cubicBezTo>
                  <a:pt x="88" y="4"/>
                  <a:pt x="88" y="4"/>
                  <a:pt x="88" y="4"/>
                </a:cubicBezTo>
                <a:cubicBezTo>
                  <a:pt x="88" y="2"/>
                  <a:pt x="86" y="0"/>
                  <a:pt x="84" y="0"/>
                </a:cubicBezTo>
                <a:close/>
                <a:moveTo>
                  <a:pt x="84" y="4"/>
                </a:moveTo>
                <a:cubicBezTo>
                  <a:pt x="84" y="59"/>
                  <a:pt x="84" y="59"/>
                  <a:pt x="84" y="59"/>
                </a:cubicBezTo>
                <a:cubicBezTo>
                  <a:pt x="71" y="45"/>
                  <a:pt x="71" y="45"/>
                  <a:pt x="71" y="45"/>
                </a:cubicBezTo>
                <a:cubicBezTo>
                  <a:pt x="70" y="44"/>
                  <a:pt x="69" y="44"/>
                  <a:pt x="68" y="44"/>
                </a:cubicBezTo>
                <a:cubicBezTo>
                  <a:pt x="67" y="44"/>
                  <a:pt x="66" y="44"/>
                  <a:pt x="65" y="45"/>
                </a:cubicBezTo>
                <a:cubicBezTo>
                  <a:pt x="55" y="57"/>
                  <a:pt x="55" y="57"/>
                  <a:pt x="55" y="57"/>
                </a:cubicBezTo>
                <a:cubicBezTo>
                  <a:pt x="23" y="21"/>
                  <a:pt x="23" y="21"/>
                  <a:pt x="23" y="21"/>
                </a:cubicBezTo>
                <a:cubicBezTo>
                  <a:pt x="22" y="20"/>
                  <a:pt x="21" y="20"/>
                  <a:pt x="20" y="20"/>
                </a:cubicBezTo>
                <a:cubicBezTo>
                  <a:pt x="19" y="20"/>
                  <a:pt x="18" y="20"/>
                  <a:pt x="17" y="21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4"/>
                  <a:pt x="4" y="4"/>
                  <a:pt x="4" y="4"/>
                </a:cubicBezTo>
                <a:lnTo>
                  <a:pt x="84" y="4"/>
                </a:lnTo>
                <a:close/>
                <a:moveTo>
                  <a:pt x="4" y="42"/>
                </a:moveTo>
                <a:cubicBezTo>
                  <a:pt x="20" y="24"/>
                  <a:pt x="20" y="24"/>
                  <a:pt x="20" y="24"/>
                </a:cubicBezTo>
                <a:cubicBezTo>
                  <a:pt x="52" y="61"/>
                  <a:pt x="52" y="61"/>
                  <a:pt x="52" y="61"/>
                </a:cubicBezTo>
                <a:cubicBezTo>
                  <a:pt x="55" y="63"/>
                  <a:pt x="55" y="63"/>
                  <a:pt x="55" y="63"/>
                </a:cubicBezTo>
                <a:cubicBezTo>
                  <a:pt x="66" y="76"/>
                  <a:pt x="66" y="76"/>
                  <a:pt x="66" y="76"/>
                </a:cubicBezTo>
                <a:cubicBezTo>
                  <a:pt x="4" y="76"/>
                  <a:pt x="4" y="76"/>
                  <a:pt x="4" y="76"/>
                </a:cubicBezTo>
                <a:lnTo>
                  <a:pt x="4" y="42"/>
                </a:lnTo>
                <a:close/>
                <a:moveTo>
                  <a:pt x="71" y="76"/>
                </a:moveTo>
                <a:cubicBezTo>
                  <a:pt x="57" y="60"/>
                  <a:pt x="57" y="60"/>
                  <a:pt x="57" y="60"/>
                </a:cubicBezTo>
                <a:cubicBezTo>
                  <a:pt x="68" y="48"/>
                  <a:pt x="68" y="48"/>
                  <a:pt x="68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6"/>
                  <a:pt x="84" y="76"/>
                  <a:pt x="84" y="76"/>
                </a:cubicBezTo>
                <a:lnTo>
                  <a:pt x="71" y="76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3" name="Freeform 81"/>
          <p:cNvSpPr>
            <a:spLocks noEditPoints="1"/>
          </p:cNvSpPr>
          <p:nvPr/>
        </p:nvSpPr>
        <p:spPr bwMode="auto">
          <a:xfrm>
            <a:off x="6359356" y="3630785"/>
            <a:ext cx="73932" cy="73932"/>
          </a:xfrm>
          <a:custGeom>
            <a:avLst/>
            <a:gdLst>
              <a:gd name="T0" fmla="*/ 12 w 24"/>
              <a:gd name="T1" fmla="*/ 24 h 24"/>
              <a:gd name="T2" fmla="*/ 24 w 24"/>
              <a:gd name="T3" fmla="*/ 12 h 24"/>
              <a:gd name="T4" fmla="*/ 12 w 24"/>
              <a:gd name="T5" fmla="*/ 0 h 24"/>
              <a:gd name="T6" fmla="*/ 0 w 24"/>
              <a:gd name="T7" fmla="*/ 12 h 24"/>
              <a:gd name="T8" fmla="*/ 12 w 24"/>
              <a:gd name="T9" fmla="*/ 24 h 24"/>
              <a:gd name="T10" fmla="*/ 12 w 24"/>
              <a:gd name="T11" fmla="*/ 4 h 24"/>
              <a:gd name="T12" fmla="*/ 20 w 24"/>
              <a:gd name="T13" fmla="*/ 12 h 24"/>
              <a:gd name="T14" fmla="*/ 12 w 24"/>
              <a:gd name="T15" fmla="*/ 20 h 24"/>
              <a:gd name="T16" fmla="*/ 4 w 24"/>
              <a:gd name="T17" fmla="*/ 12 h 24"/>
              <a:gd name="T18" fmla="*/ 12 w 24"/>
              <a:gd name="T19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12" y="24"/>
                </a:moveTo>
                <a:cubicBezTo>
                  <a:pt x="19" y="24"/>
                  <a:pt x="24" y="19"/>
                  <a:pt x="24" y="12"/>
                </a:cubicBezTo>
                <a:cubicBezTo>
                  <a:pt x="24" y="5"/>
                  <a:pt x="19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lose/>
                <a:moveTo>
                  <a:pt x="12" y="4"/>
                </a:moveTo>
                <a:cubicBezTo>
                  <a:pt x="16" y="4"/>
                  <a:pt x="20" y="8"/>
                  <a:pt x="20" y="12"/>
                </a:cubicBezTo>
                <a:cubicBezTo>
                  <a:pt x="20" y="16"/>
                  <a:pt x="16" y="20"/>
                  <a:pt x="12" y="20"/>
                </a:cubicBezTo>
                <a:cubicBezTo>
                  <a:pt x="8" y="20"/>
                  <a:pt x="4" y="16"/>
                  <a:pt x="4" y="12"/>
                </a:cubicBezTo>
                <a:cubicBezTo>
                  <a:pt x="4" y="8"/>
                  <a:pt x="8" y="4"/>
                  <a:pt x="12" y="4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24" name="Group 423"/>
          <p:cNvGrpSpPr/>
          <p:nvPr/>
        </p:nvGrpSpPr>
        <p:grpSpPr>
          <a:xfrm>
            <a:off x="5346755" y="3542332"/>
            <a:ext cx="400024" cy="400024"/>
            <a:chOff x="2437300" y="3542332"/>
            <a:chExt cx="400024" cy="400024"/>
          </a:xfrm>
        </p:grpSpPr>
        <p:sp>
          <p:nvSpPr>
            <p:cNvPr id="425" name="Freeform 82"/>
            <p:cNvSpPr>
              <a:spLocks noEditPoints="1"/>
            </p:cNvSpPr>
            <p:nvPr/>
          </p:nvSpPr>
          <p:spPr bwMode="auto">
            <a:xfrm>
              <a:off x="2437300" y="3542332"/>
              <a:ext cx="400024" cy="400024"/>
            </a:xfrm>
            <a:custGeom>
              <a:avLst/>
              <a:gdLst>
                <a:gd name="T0" fmla="*/ 83 w 128"/>
                <a:gd name="T1" fmla="*/ 40 h 128"/>
                <a:gd name="T2" fmla="*/ 64 w 128"/>
                <a:gd name="T3" fmla="*/ 0 h 128"/>
                <a:gd name="T4" fmla="*/ 36 w 128"/>
                <a:gd name="T5" fmla="*/ 41 h 128"/>
                <a:gd name="T6" fmla="*/ 32 w 128"/>
                <a:gd name="T7" fmla="*/ 43 h 128"/>
                <a:gd name="T8" fmla="*/ 12 w 128"/>
                <a:gd name="T9" fmla="*/ 40 h 128"/>
                <a:gd name="T10" fmla="*/ 0 w 128"/>
                <a:gd name="T11" fmla="*/ 116 h 128"/>
                <a:gd name="T12" fmla="*/ 24 w 128"/>
                <a:gd name="T13" fmla="*/ 128 h 128"/>
                <a:gd name="T14" fmla="*/ 35 w 128"/>
                <a:gd name="T15" fmla="*/ 121 h 128"/>
                <a:gd name="T16" fmla="*/ 36 w 128"/>
                <a:gd name="T17" fmla="*/ 121 h 128"/>
                <a:gd name="T18" fmla="*/ 76 w 128"/>
                <a:gd name="T19" fmla="*/ 128 h 128"/>
                <a:gd name="T20" fmla="*/ 112 w 128"/>
                <a:gd name="T21" fmla="*/ 120 h 128"/>
                <a:gd name="T22" fmla="*/ 114 w 128"/>
                <a:gd name="T23" fmla="*/ 109 h 128"/>
                <a:gd name="T24" fmla="*/ 121 w 128"/>
                <a:gd name="T25" fmla="*/ 88 h 128"/>
                <a:gd name="T26" fmla="*/ 124 w 128"/>
                <a:gd name="T27" fmla="*/ 67 h 128"/>
                <a:gd name="T28" fmla="*/ 128 w 128"/>
                <a:gd name="T29" fmla="*/ 58 h 128"/>
                <a:gd name="T30" fmla="*/ 117 w 128"/>
                <a:gd name="T31" fmla="*/ 42 h 128"/>
                <a:gd name="T32" fmla="*/ 24 w 128"/>
                <a:gd name="T33" fmla="*/ 120 h 128"/>
                <a:gd name="T34" fmla="*/ 8 w 128"/>
                <a:gd name="T35" fmla="*/ 116 h 128"/>
                <a:gd name="T36" fmla="*/ 12 w 128"/>
                <a:gd name="T37" fmla="*/ 48 h 128"/>
                <a:gd name="T38" fmla="*/ 28 w 128"/>
                <a:gd name="T39" fmla="*/ 52 h 128"/>
                <a:gd name="T40" fmla="*/ 120 w 128"/>
                <a:gd name="T41" fmla="*/ 58 h 128"/>
                <a:gd name="T42" fmla="*/ 104 w 128"/>
                <a:gd name="T43" fmla="*/ 64 h 128"/>
                <a:gd name="T44" fmla="*/ 104 w 128"/>
                <a:gd name="T45" fmla="*/ 68 h 128"/>
                <a:gd name="T46" fmla="*/ 118 w 128"/>
                <a:gd name="T47" fmla="*/ 75 h 128"/>
                <a:gd name="T48" fmla="*/ 100 w 128"/>
                <a:gd name="T49" fmla="*/ 84 h 128"/>
                <a:gd name="T50" fmla="*/ 100 w 128"/>
                <a:gd name="T51" fmla="*/ 88 h 128"/>
                <a:gd name="T52" fmla="*/ 113 w 128"/>
                <a:gd name="T53" fmla="*/ 96 h 128"/>
                <a:gd name="T54" fmla="*/ 96 w 128"/>
                <a:gd name="T55" fmla="*/ 104 h 128"/>
                <a:gd name="T56" fmla="*/ 96 w 128"/>
                <a:gd name="T57" fmla="*/ 108 h 128"/>
                <a:gd name="T58" fmla="*/ 106 w 128"/>
                <a:gd name="T59" fmla="*/ 114 h 128"/>
                <a:gd name="T60" fmla="*/ 98 w 128"/>
                <a:gd name="T61" fmla="*/ 120 h 128"/>
                <a:gd name="T62" fmla="*/ 54 w 128"/>
                <a:gd name="T63" fmla="*/ 117 h 128"/>
                <a:gd name="T64" fmla="*/ 32 w 128"/>
                <a:gd name="T65" fmla="*/ 110 h 128"/>
                <a:gd name="T66" fmla="*/ 35 w 128"/>
                <a:gd name="T67" fmla="*/ 50 h 128"/>
                <a:gd name="T68" fmla="*/ 60 w 128"/>
                <a:gd name="T69" fmla="*/ 12 h 128"/>
                <a:gd name="T70" fmla="*/ 76 w 128"/>
                <a:gd name="T71" fmla="*/ 27 h 128"/>
                <a:gd name="T72" fmla="*/ 115 w 128"/>
                <a:gd name="T73" fmla="*/ 50 h 128"/>
                <a:gd name="T74" fmla="*/ 120 w 128"/>
                <a:gd name="T75" fmla="*/ 5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8" h="128">
                  <a:moveTo>
                    <a:pt x="117" y="42"/>
                  </a:moveTo>
                  <a:cubicBezTo>
                    <a:pt x="112" y="41"/>
                    <a:pt x="100" y="41"/>
                    <a:pt x="83" y="40"/>
                  </a:cubicBezTo>
                  <a:cubicBezTo>
                    <a:pt x="84" y="36"/>
                    <a:pt x="84" y="33"/>
                    <a:pt x="84" y="27"/>
                  </a:cubicBezTo>
                  <a:cubicBezTo>
                    <a:pt x="84" y="13"/>
                    <a:pt x="73" y="0"/>
                    <a:pt x="64" y="0"/>
                  </a:cubicBezTo>
                  <a:cubicBezTo>
                    <a:pt x="57" y="0"/>
                    <a:pt x="52" y="5"/>
                    <a:pt x="52" y="12"/>
                  </a:cubicBezTo>
                  <a:cubicBezTo>
                    <a:pt x="52" y="20"/>
                    <a:pt x="49" y="34"/>
                    <a:pt x="36" y="41"/>
                  </a:cubicBezTo>
                  <a:cubicBezTo>
                    <a:pt x="35" y="41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1"/>
                    <a:pt x="27" y="40"/>
                    <a:pt x="2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5" y="40"/>
                    <a:pt x="0" y="45"/>
                    <a:pt x="0" y="5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3"/>
                    <a:pt x="5" y="128"/>
                    <a:pt x="12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9" y="128"/>
                    <a:pt x="33" y="125"/>
                    <a:pt x="35" y="121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5" y="121"/>
                    <a:pt x="35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8" y="122"/>
                    <a:pt x="43" y="123"/>
                    <a:pt x="52" y="125"/>
                  </a:cubicBezTo>
                  <a:cubicBezTo>
                    <a:pt x="54" y="126"/>
                    <a:pt x="65" y="128"/>
                    <a:pt x="76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105" y="128"/>
                    <a:pt x="109" y="125"/>
                    <a:pt x="112" y="120"/>
                  </a:cubicBezTo>
                  <a:cubicBezTo>
                    <a:pt x="112" y="120"/>
                    <a:pt x="113" y="118"/>
                    <a:pt x="114" y="116"/>
                  </a:cubicBezTo>
                  <a:cubicBezTo>
                    <a:pt x="115" y="114"/>
                    <a:pt x="115" y="112"/>
                    <a:pt x="114" y="109"/>
                  </a:cubicBezTo>
                  <a:cubicBezTo>
                    <a:pt x="118" y="106"/>
                    <a:pt x="120" y="102"/>
                    <a:pt x="121" y="99"/>
                  </a:cubicBezTo>
                  <a:cubicBezTo>
                    <a:pt x="122" y="94"/>
                    <a:pt x="122" y="90"/>
                    <a:pt x="121" y="88"/>
                  </a:cubicBezTo>
                  <a:cubicBezTo>
                    <a:pt x="123" y="85"/>
                    <a:pt x="125" y="82"/>
                    <a:pt x="126" y="77"/>
                  </a:cubicBezTo>
                  <a:cubicBezTo>
                    <a:pt x="127" y="73"/>
                    <a:pt x="126" y="70"/>
                    <a:pt x="124" y="67"/>
                  </a:cubicBezTo>
                  <a:cubicBezTo>
                    <a:pt x="127" y="65"/>
                    <a:pt x="128" y="61"/>
                    <a:pt x="128" y="58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28" y="57"/>
                    <a:pt x="128" y="57"/>
                    <a:pt x="128" y="56"/>
                  </a:cubicBezTo>
                  <a:cubicBezTo>
                    <a:pt x="128" y="51"/>
                    <a:pt x="125" y="44"/>
                    <a:pt x="117" y="42"/>
                  </a:cubicBezTo>
                  <a:close/>
                  <a:moveTo>
                    <a:pt x="28" y="116"/>
                  </a:moveTo>
                  <a:cubicBezTo>
                    <a:pt x="28" y="118"/>
                    <a:pt x="26" y="120"/>
                    <a:pt x="24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6" y="48"/>
                    <a:pt x="28" y="50"/>
                    <a:pt x="28" y="52"/>
                  </a:cubicBezTo>
                  <a:lnTo>
                    <a:pt x="28" y="116"/>
                  </a:lnTo>
                  <a:close/>
                  <a:moveTo>
                    <a:pt x="120" y="58"/>
                  </a:moveTo>
                  <a:cubicBezTo>
                    <a:pt x="120" y="60"/>
                    <a:pt x="119" y="64"/>
                    <a:pt x="112" y="64"/>
                  </a:cubicBezTo>
                  <a:cubicBezTo>
                    <a:pt x="106" y="64"/>
                    <a:pt x="104" y="64"/>
                    <a:pt x="104" y="64"/>
                  </a:cubicBezTo>
                  <a:cubicBezTo>
                    <a:pt x="103" y="64"/>
                    <a:pt x="102" y="65"/>
                    <a:pt x="102" y="66"/>
                  </a:cubicBezTo>
                  <a:cubicBezTo>
                    <a:pt x="102" y="67"/>
                    <a:pt x="103" y="68"/>
                    <a:pt x="104" y="68"/>
                  </a:cubicBezTo>
                  <a:cubicBezTo>
                    <a:pt x="104" y="68"/>
                    <a:pt x="106" y="68"/>
                    <a:pt x="112" y="68"/>
                  </a:cubicBezTo>
                  <a:cubicBezTo>
                    <a:pt x="118" y="68"/>
                    <a:pt x="119" y="73"/>
                    <a:pt x="118" y="75"/>
                  </a:cubicBezTo>
                  <a:cubicBezTo>
                    <a:pt x="118" y="78"/>
                    <a:pt x="116" y="84"/>
                    <a:pt x="110" y="84"/>
                  </a:cubicBezTo>
                  <a:cubicBezTo>
                    <a:pt x="103" y="84"/>
                    <a:pt x="100" y="84"/>
                    <a:pt x="100" y="84"/>
                  </a:cubicBezTo>
                  <a:cubicBezTo>
                    <a:pt x="99" y="84"/>
                    <a:pt x="98" y="85"/>
                    <a:pt x="98" y="86"/>
                  </a:cubicBezTo>
                  <a:cubicBezTo>
                    <a:pt x="98" y="87"/>
                    <a:pt x="99" y="88"/>
                    <a:pt x="100" y="88"/>
                  </a:cubicBezTo>
                  <a:cubicBezTo>
                    <a:pt x="100" y="88"/>
                    <a:pt x="105" y="88"/>
                    <a:pt x="108" y="88"/>
                  </a:cubicBezTo>
                  <a:cubicBezTo>
                    <a:pt x="115" y="88"/>
                    <a:pt x="114" y="93"/>
                    <a:pt x="113" y="96"/>
                  </a:cubicBezTo>
                  <a:cubicBezTo>
                    <a:pt x="112" y="100"/>
                    <a:pt x="111" y="104"/>
                    <a:pt x="103" y="104"/>
                  </a:cubicBezTo>
                  <a:cubicBezTo>
                    <a:pt x="100" y="104"/>
                    <a:pt x="96" y="104"/>
                    <a:pt x="96" y="104"/>
                  </a:cubicBezTo>
                  <a:cubicBezTo>
                    <a:pt x="95" y="104"/>
                    <a:pt x="94" y="105"/>
                    <a:pt x="94" y="106"/>
                  </a:cubicBezTo>
                  <a:cubicBezTo>
                    <a:pt x="94" y="107"/>
                    <a:pt x="95" y="108"/>
                    <a:pt x="96" y="108"/>
                  </a:cubicBezTo>
                  <a:cubicBezTo>
                    <a:pt x="96" y="108"/>
                    <a:pt x="99" y="108"/>
                    <a:pt x="102" y="108"/>
                  </a:cubicBezTo>
                  <a:cubicBezTo>
                    <a:pt x="107" y="108"/>
                    <a:pt x="107" y="112"/>
                    <a:pt x="106" y="114"/>
                  </a:cubicBezTo>
                  <a:cubicBezTo>
                    <a:pt x="106" y="115"/>
                    <a:pt x="105" y="116"/>
                    <a:pt x="105" y="117"/>
                  </a:cubicBezTo>
                  <a:cubicBezTo>
                    <a:pt x="104" y="119"/>
                    <a:pt x="102" y="120"/>
                    <a:pt x="98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5" y="120"/>
                    <a:pt x="54" y="118"/>
                    <a:pt x="54" y="117"/>
                  </a:cubicBezTo>
                  <a:cubicBezTo>
                    <a:pt x="37" y="114"/>
                    <a:pt x="36" y="113"/>
                    <a:pt x="35" y="113"/>
                  </a:cubicBezTo>
                  <a:cubicBezTo>
                    <a:pt x="35" y="113"/>
                    <a:pt x="32" y="112"/>
                    <a:pt x="32" y="110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2"/>
                    <a:pt x="33" y="51"/>
                    <a:pt x="35" y="50"/>
                  </a:cubicBezTo>
                  <a:cubicBezTo>
                    <a:pt x="35" y="50"/>
                    <a:pt x="36" y="50"/>
                    <a:pt x="36" y="50"/>
                  </a:cubicBezTo>
                  <a:cubicBezTo>
                    <a:pt x="54" y="42"/>
                    <a:pt x="60" y="26"/>
                    <a:pt x="60" y="12"/>
                  </a:cubicBezTo>
                  <a:cubicBezTo>
                    <a:pt x="60" y="10"/>
                    <a:pt x="62" y="8"/>
                    <a:pt x="64" y="8"/>
                  </a:cubicBezTo>
                  <a:cubicBezTo>
                    <a:pt x="68" y="8"/>
                    <a:pt x="76" y="16"/>
                    <a:pt x="76" y="27"/>
                  </a:cubicBezTo>
                  <a:cubicBezTo>
                    <a:pt x="76" y="36"/>
                    <a:pt x="75" y="38"/>
                    <a:pt x="72" y="48"/>
                  </a:cubicBezTo>
                  <a:cubicBezTo>
                    <a:pt x="112" y="48"/>
                    <a:pt x="112" y="49"/>
                    <a:pt x="115" y="50"/>
                  </a:cubicBezTo>
                  <a:cubicBezTo>
                    <a:pt x="120" y="51"/>
                    <a:pt x="120" y="54"/>
                    <a:pt x="120" y="56"/>
                  </a:cubicBezTo>
                  <a:cubicBezTo>
                    <a:pt x="120" y="57"/>
                    <a:pt x="120" y="57"/>
                    <a:pt x="120" y="5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6" name="Freeform 83"/>
            <p:cNvSpPr>
              <a:spLocks noEditPoints="1"/>
            </p:cNvSpPr>
            <p:nvPr/>
          </p:nvSpPr>
          <p:spPr bwMode="auto">
            <a:xfrm>
              <a:off x="2474265" y="3867103"/>
              <a:ext cx="38287" cy="38287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27" name="Freeform 84"/>
          <p:cNvSpPr>
            <a:spLocks noEditPoints="1"/>
          </p:cNvSpPr>
          <p:nvPr/>
        </p:nvSpPr>
        <p:spPr bwMode="auto">
          <a:xfrm>
            <a:off x="4546707" y="3605702"/>
            <a:ext cx="400024" cy="261402"/>
          </a:xfrm>
          <a:custGeom>
            <a:avLst/>
            <a:gdLst>
              <a:gd name="T0" fmla="*/ 112 w 128"/>
              <a:gd name="T1" fmla="*/ 0 h 84"/>
              <a:gd name="T2" fmla="*/ 16 w 128"/>
              <a:gd name="T3" fmla="*/ 0 h 84"/>
              <a:gd name="T4" fmla="*/ 0 w 128"/>
              <a:gd name="T5" fmla="*/ 16 h 84"/>
              <a:gd name="T6" fmla="*/ 0 w 128"/>
              <a:gd name="T7" fmla="*/ 68 h 84"/>
              <a:gd name="T8" fmla="*/ 16 w 128"/>
              <a:gd name="T9" fmla="*/ 84 h 84"/>
              <a:gd name="T10" fmla="*/ 112 w 128"/>
              <a:gd name="T11" fmla="*/ 84 h 84"/>
              <a:gd name="T12" fmla="*/ 128 w 128"/>
              <a:gd name="T13" fmla="*/ 68 h 84"/>
              <a:gd name="T14" fmla="*/ 128 w 128"/>
              <a:gd name="T15" fmla="*/ 16 h 84"/>
              <a:gd name="T16" fmla="*/ 112 w 128"/>
              <a:gd name="T17" fmla="*/ 0 h 84"/>
              <a:gd name="T18" fmla="*/ 8 w 128"/>
              <a:gd name="T19" fmla="*/ 21 h 84"/>
              <a:gd name="T20" fmla="*/ 36 w 128"/>
              <a:gd name="T21" fmla="*/ 42 h 84"/>
              <a:gd name="T22" fmla="*/ 8 w 128"/>
              <a:gd name="T23" fmla="*/ 63 h 84"/>
              <a:gd name="T24" fmla="*/ 8 w 128"/>
              <a:gd name="T25" fmla="*/ 21 h 84"/>
              <a:gd name="T26" fmla="*/ 120 w 128"/>
              <a:gd name="T27" fmla="*/ 68 h 84"/>
              <a:gd name="T28" fmla="*/ 112 w 128"/>
              <a:gd name="T29" fmla="*/ 76 h 84"/>
              <a:gd name="T30" fmla="*/ 16 w 128"/>
              <a:gd name="T31" fmla="*/ 76 h 84"/>
              <a:gd name="T32" fmla="*/ 8 w 128"/>
              <a:gd name="T33" fmla="*/ 68 h 84"/>
              <a:gd name="T34" fmla="*/ 39 w 128"/>
              <a:gd name="T35" fmla="*/ 45 h 84"/>
              <a:gd name="T36" fmla="*/ 57 w 128"/>
              <a:gd name="T37" fmla="*/ 58 h 84"/>
              <a:gd name="T38" fmla="*/ 64 w 128"/>
              <a:gd name="T39" fmla="*/ 60 h 84"/>
              <a:gd name="T40" fmla="*/ 71 w 128"/>
              <a:gd name="T41" fmla="*/ 58 h 84"/>
              <a:gd name="T42" fmla="*/ 89 w 128"/>
              <a:gd name="T43" fmla="*/ 45 h 84"/>
              <a:gd name="T44" fmla="*/ 120 w 128"/>
              <a:gd name="T45" fmla="*/ 68 h 84"/>
              <a:gd name="T46" fmla="*/ 120 w 128"/>
              <a:gd name="T47" fmla="*/ 63 h 84"/>
              <a:gd name="T48" fmla="*/ 92 w 128"/>
              <a:gd name="T49" fmla="*/ 42 h 84"/>
              <a:gd name="T50" fmla="*/ 120 w 128"/>
              <a:gd name="T51" fmla="*/ 21 h 84"/>
              <a:gd name="T52" fmla="*/ 120 w 128"/>
              <a:gd name="T53" fmla="*/ 63 h 84"/>
              <a:gd name="T54" fmla="*/ 69 w 128"/>
              <a:gd name="T55" fmla="*/ 54 h 84"/>
              <a:gd name="T56" fmla="*/ 64 w 128"/>
              <a:gd name="T57" fmla="*/ 56 h 84"/>
              <a:gd name="T58" fmla="*/ 59 w 128"/>
              <a:gd name="T59" fmla="*/ 54 h 84"/>
              <a:gd name="T60" fmla="*/ 43 w 128"/>
              <a:gd name="T61" fmla="*/ 42 h 84"/>
              <a:gd name="T62" fmla="*/ 39 w 128"/>
              <a:gd name="T63" fmla="*/ 40 h 84"/>
              <a:gd name="T64" fmla="*/ 8 w 128"/>
              <a:gd name="T65" fmla="*/ 16 h 84"/>
              <a:gd name="T66" fmla="*/ 8 w 128"/>
              <a:gd name="T67" fmla="*/ 16 h 84"/>
              <a:gd name="T68" fmla="*/ 16 w 128"/>
              <a:gd name="T69" fmla="*/ 8 h 84"/>
              <a:gd name="T70" fmla="*/ 112 w 128"/>
              <a:gd name="T71" fmla="*/ 8 h 84"/>
              <a:gd name="T72" fmla="*/ 120 w 128"/>
              <a:gd name="T73" fmla="*/ 16 h 84"/>
              <a:gd name="T74" fmla="*/ 69 w 128"/>
              <a:gd name="T75" fmla="*/ 5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84">
                <a:moveTo>
                  <a:pt x="112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7"/>
                  <a:pt x="7" y="84"/>
                  <a:pt x="16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21" y="84"/>
                  <a:pt x="128" y="77"/>
                  <a:pt x="128" y="68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7"/>
                  <a:pt x="121" y="0"/>
                  <a:pt x="112" y="0"/>
                </a:cubicBezTo>
                <a:close/>
                <a:moveTo>
                  <a:pt x="8" y="21"/>
                </a:moveTo>
                <a:cubicBezTo>
                  <a:pt x="36" y="42"/>
                  <a:pt x="36" y="42"/>
                  <a:pt x="36" y="42"/>
                </a:cubicBezTo>
                <a:cubicBezTo>
                  <a:pt x="8" y="63"/>
                  <a:pt x="8" y="63"/>
                  <a:pt x="8" y="63"/>
                </a:cubicBezTo>
                <a:lnTo>
                  <a:pt x="8" y="21"/>
                </a:lnTo>
                <a:close/>
                <a:moveTo>
                  <a:pt x="120" y="68"/>
                </a:moveTo>
                <a:cubicBezTo>
                  <a:pt x="120" y="72"/>
                  <a:pt x="116" y="76"/>
                  <a:pt x="112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2" y="76"/>
                  <a:pt x="8" y="72"/>
                  <a:pt x="8" y="68"/>
                </a:cubicBezTo>
                <a:cubicBezTo>
                  <a:pt x="39" y="45"/>
                  <a:pt x="39" y="45"/>
                  <a:pt x="39" y="45"/>
                </a:cubicBezTo>
                <a:cubicBezTo>
                  <a:pt x="57" y="58"/>
                  <a:pt x="57" y="58"/>
                  <a:pt x="57" y="58"/>
                </a:cubicBezTo>
                <a:cubicBezTo>
                  <a:pt x="59" y="59"/>
                  <a:pt x="61" y="60"/>
                  <a:pt x="64" y="60"/>
                </a:cubicBezTo>
                <a:cubicBezTo>
                  <a:pt x="67" y="60"/>
                  <a:pt x="69" y="59"/>
                  <a:pt x="71" y="58"/>
                </a:cubicBezTo>
                <a:cubicBezTo>
                  <a:pt x="89" y="45"/>
                  <a:pt x="89" y="45"/>
                  <a:pt x="89" y="45"/>
                </a:cubicBezTo>
                <a:cubicBezTo>
                  <a:pt x="120" y="68"/>
                  <a:pt x="120" y="68"/>
                  <a:pt x="120" y="68"/>
                </a:cubicBezTo>
                <a:close/>
                <a:moveTo>
                  <a:pt x="120" y="63"/>
                </a:moveTo>
                <a:cubicBezTo>
                  <a:pt x="92" y="42"/>
                  <a:pt x="92" y="42"/>
                  <a:pt x="92" y="42"/>
                </a:cubicBezTo>
                <a:cubicBezTo>
                  <a:pt x="120" y="21"/>
                  <a:pt x="120" y="21"/>
                  <a:pt x="120" y="21"/>
                </a:cubicBezTo>
                <a:lnTo>
                  <a:pt x="120" y="63"/>
                </a:lnTo>
                <a:close/>
                <a:moveTo>
                  <a:pt x="69" y="54"/>
                </a:moveTo>
                <a:cubicBezTo>
                  <a:pt x="67" y="55"/>
                  <a:pt x="66" y="56"/>
                  <a:pt x="64" y="56"/>
                </a:cubicBezTo>
                <a:cubicBezTo>
                  <a:pt x="62" y="56"/>
                  <a:pt x="61" y="55"/>
                  <a:pt x="59" y="54"/>
                </a:cubicBezTo>
                <a:cubicBezTo>
                  <a:pt x="43" y="42"/>
                  <a:pt x="43" y="42"/>
                  <a:pt x="43" y="42"/>
                </a:cubicBezTo>
                <a:cubicBezTo>
                  <a:pt x="39" y="40"/>
                  <a:pt x="39" y="40"/>
                  <a:pt x="39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6" y="8"/>
                  <a:pt x="120" y="12"/>
                  <a:pt x="120" y="16"/>
                </a:cubicBezTo>
                <a:lnTo>
                  <a:pt x="69" y="54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5" name="Group 4"/>
          <p:cNvGrpSpPr/>
          <p:nvPr/>
        </p:nvGrpSpPr>
        <p:grpSpPr>
          <a:xfrm>
            <a:off x="3746660" y="3542332"/>
            <a:ext cx="400024" cy="400024"/>
            <a:chOff x="837205" y="3542332"/>
            <a:chExt cx="400024" cy="400024"/>
          </a:xfrm>
        </p:grpSpPr>
        <p:sp>
          <p:nvSpPr>
            <p:cNvPr id="428" name="Freeform 85"/>
            <p:cNvSpPr>
              <a:spLocks noEditPoints="1"/>
            </p:cNvSpPr>
            <p:nvPr/>
          </p:nvSpPr>
          <p:spPr bwMode="auto">
            <a:xfrm>
              <a:off x="837205" y="3542332"/>
              <a:ext cx="400024" cy="400024"/>
            </a:xfrm>
            <a:custGeom>
              <a:avLst/>
              <a:gdLst>
                <a:gd name="T0" fmla="*/ 116 w 128"/>
                <a:gd name="T1" fmla="*/ 0 h 128"/>
                <a:gd name="T2" fmla="*/ 28 w 128"/>
                <a:gd name="T3" fmla="*/ 0 h 128"/>
                <a:gd name="T4" fmla="*/ 16 w 128"/>
                <a:gd name="T5" fmla="*/ 12 h 128"/>
                <a:gd name="T6" fmla="*/ 16 w 128"/>
                <a:gd name="T7" fmla="*/ 20 h 128"/>
                <a:gd name="T8" fmla="*/ 12 w 128"/>
                <a:gd name="T9" fmla="*/ 20 h 128"/>
                <a:gd name="T10" fmla="*/ 0 w 128"/>
                <a:gd name="T11" fmla="*/ 32 h 128"/>
                <a:gd name="T12" fmla="*/ 0 w 128"/>
                <a:gd name="T13" fmla="*/ 112 h 128"/>
                <a:gd name="T14" fmla="*/ 16 w 128"/>
                <a:gd name="T15" fmla="*/ 128 h 128"/>
                <a:gd name="T16" fmla="*/ 112 w 128"/>
                <a:gd name="T17" fmla="*/ 128 h 128"/>
                <a:gd name="T18" fmla="*/ 128 w 128"/>
                <a:gd name="T19" fmla="*/ 112 h 128"/>
                <a:gd name="T20" fmla="*/ 128 w 128"/>
                <a:gd name="T21" fmla="*/ 12 h 128"/>
                <a:gd name="T22" fmla="*/ 116 w 128"/>
                <a:gd name="T23" fmla="*/ 0 h 128"/>
                <a:gd name="T24" fmla="*/ 120 w 128"/>
                <a:gd name="T25" fmla="*/ 112 h 128"/>
                <a:gd name="T26" fmla="*/ 112 w 128"/>
                <a:gd name="T27" fmla="*/ 120 h 128"/>
                <a:gd name="T28" fmla="*/ 16 w 128"/>
                <a:gd name="T29" fmla="*/ 120 h 128"/>
                <a:gd name="T30" fmla="*/ 8 w 128"/>
                <a:gd name="T31" fmla="*/ 112 h 128"/>
                <a:gd name="T32" fmla="*/ 8 w 128"/>
                <a:gd name="T33" fmla="*/ 32 h 128"/>
                <a:gd name="T34" fmla="*/ 12 w 128"/>
                <a:gd name="T35" fmla="*/ 28 h 128"/>
                <a:gd name="T36" fmla="*/ 16 w 128"/>
                <a:gd name="T37" fmla="*/ 28 h 128"/>
                <a:gd name="T38" fmla="*/ 16 w 128"/>
                <a:gd name="T39" fmla="*/ 108 h 128"/>
                <a:gd name="T40" fmla="*/ 20 w 128"/>
                <a:gd name="T41" fmla="*/ 112 h 128"/>
                <a:gd name="T42" fmla="*/ 24 w 128"/>
                <a:gd name="T43" fmla="*/ 108 h 128"/>
                <a:gd name="T44" fmla="*/ 24 w 128"/>
                <a:gd name="T45" fmla="*/ 12 h 128"/>
                <a:gd name="T46" fmla="*/ 28 w 128"/>
                <a:gd name="T47" fmla="*/ 8 h 128"/>
                <a:gd name="T48" fmla="*/ 116 w 128"/>
                <a:gd name="T49" fmla="*/ 8 h 128"/>
                <a:gd name="T50" fmla="*/ 120 w 128"/>
                <a:gd name="T51" fmla="*/ 12 h 128"/>
                <a:gd name="T52" fmla="*/ 120 w 128"/>
                <a:gd name="T53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128">
                  <a:moveTo>
                    <a:pt x="116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5" y="20"/>
                    <a:pt x="0" y="25"/>
                    <a:pt x="0" y="3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21"/>
                    <a:pt x="7" y="128"/>
                    <a:pt x="16" y="12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21" y="128"/>
                    <a:pt x="128" y="121"/>
                    <a:pt x="128" y="1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lose/>
                  <a:moveTo>
                    <a:pt x="120" y="112"/>
                  </a:moveTo>
                  <a:cubicBezTo>
                    <a:pt x="120" y="116"/>
                    <a:pt x="116" y="120"/>
                    <a:pt x="112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2" y="120"/>
                    <a:pt x="8" y="116"/>
                    <a:pt x="8" y="11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0"/>
                    <a:pt x="10" y="28"/>
                    <a:pt x="12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6" y="110"/>
                    <a:pt x="18" y="112"/>
                    <a:pt x="20" y="112"/>
                  </a:cubicBezTo>
                  <a:cubicBezTo>
                    <a:pt x="22" y="112"/>
                    <a:pt x="24" y="110"/>
                    <a:pt x="24" y="10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lnTo>
                    <a:pt x="120" y="112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9" name="Freeform 86"/>
            <p:cNvSpPr>
              <a:spLocks/>
            </p:cNvSpPr>
            <p:nvPr/>
          </p:nvSpPr>
          <p:spPr bwMode="auto">
            <a:xfrm>
              <a:off x="1074843" y="3692836"/>
              <a:ext cx="112218" cy="11882"/>
            </a:xfrm>
            <a:custGeom>
              <a:avLst/>
              <a:gdLst>
                <a:gd name="T0" fmla="*/ 2 w 36"/>
                <a:gd name="T1" fmla="*/ 4 h 4"/>
                <a:gd name="T2" fmla="*/ 34 w 36"/>
                <a:gd name="T3" fmla="*/ 4 h 4"/>
                <a:gd name="T4" fmla="*/ 36 w 36"/>
                <a:gd name="T5" fmla="*/ 2 h 4"/>
                <a:gd name="T6" fmla="*/ 34 w 36"/>
                <a:gd name="T7" fmla="*/ 0 h 4"/>
                <a:gd name="T8" fmla="*/ 2 w 36"/>
                <a:gd name="T9" fmla="*/ 0 h 4"/>
                <a:gd name="T10" fmla="*/ 0 w 36"/>
                <a:gd name="T11" fmla="*/ 2 h 4"/>
                <a:gd name="T12" fmla="*/ 2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2" y="4"/>
                  </a:move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0" name="Freeform 87"/>
            <p:cNvSpPr>
              <a:spLocks/>
            </p:cNvSpPr>
            <p:nvPr/>
          </p:nvSpPr>
          <p:spPr bwMode="auto">
            <a:xfrm>
              <a:off x="1074843" y="3655870"/>
              <a:ext cx="112218" cy="11882"/>
            </a:xfrm>
            <a:custGeom>
              <a:avLst/>
              <a:gdLst>
                <a:gd name="T0" fmla="*/ 2 w 36"/>
                <a:gd name="T1" fmla="*/ 4 h 4"/>
                <a:gd name="T2" fmla="*/ 34 w 36"/>
                <a:gd name="T3" fmla="*/ 4 h 4"/>
                <a:gd name="T4" fmla="*/ 36 w 36"/>
                <a:gd name="T5" fmla="*/ 2 h 4"/>
                <a:gd name="T6" fmla="*/ 34 w 36"/>
                <a:gd name="T7" fmla="*/ 0 h 4"/>
                <a:gd name="T8" fmla="*/ 2 w 36"/>
                <a:gd name="T9" fmla="*/ 0 h 4"/>
                <a:gd name="T10" fmla="*/ 0 w 36"/>
                <a:gd name="T11" fmla="*/ 2 h 4"/>
                <a:gd name="T12" fmla="*/ 2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2" y="4"/>
                  </a:move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1" name="Freeform 88"/>
            <p:cNvSpPr>
              <a:spLocks/>
            </p:cNvSpPr>
            <p:nvPr/>
          </p:nvSpPr>
          <p:spPr bwMode="auto">
            <a:xfrm>
              <a:off x="1074843" y="3617583"/>
              <a:ext cx="112218" cy="13202"/>
            </a:xfrm>
            <a:custGeom>
              <a:avLst/>
              <a:gdLst>
                <a:gd name="T0" fmla="*/ 2 w 36"/>
                <a:gd name="T1" fmla="*/ 4 h 4"/>
                <a:gd name="T2" fmla="*/ 34 w 36"/>
                <a:gd name="T3" fmla="*/ 4 h 4"/>
                <a:gd name="T4" fmla="*/ 36 w 36"/>
                <a:gd name="T5" fmla="*/ 2 h 4"/>
                <a:gd name="T6" fmla="*/ 34 w 36"/>
                <a:gd name="T7" fmla="*/ 0 h 4"/>
                <a:gd name="T8" fmla="*/ 2 w 36"/>
                <a:gd name="T9" fmla="*/ 0 h 4"/>
                <a:gd name="T10" fmla="*/ 0 w 36"/>
                <a:gd name="T11" fmla="*/ 2 h 4"/>
                <a:gd name="T12" fmla="*/ 2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2" y="4"/>
                  </a:move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2" name="Freeform 89"/>
            <p:cNvSpPr>
              <a:spLocks/>
            </p:cNvSpPr>
            <p:nvPr/>
          </p:nvSpPr>
          <p:spPr bwMode="auto">
            <a:xfrm>
              <a:off x="937541" y="3880306"/>
              <a:ext cx="112218" cy="1188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3" name="Freeform 90"/>
            <p:cNvSpPr>
              <a:spLocks/>
            </p:cNvSpPr>
            <p:nvPr/>
          </p:nvSpPr>
          <p:spPr bwMode="auto">
            <a:xfrm>
              <a:off x="937541" y="3843340"/>
              <a:ext cx="112218" cy="1188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4" name="Freeform 91"/>
            <p:cNvSpPr>
              <a:spLocks/>
            </p:cNvSpPr>
            <p:nvPr/>
          </p:nvSpPr>
          <p:spPr bwMode="auto">
            <a:xfrm>
              <a:off x="937541" y="3805053"/>
              <a:ext cx="112218" cy="1320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5" name="Freeform 92"/>
            <p:cNvSpPr>
              <a:spLocks/>
            </p:cNvSpPr>
            <p:nvPr/>
          </p:nvSpPr>
          <p:spPr bwMode="auto">
            <a:xfrm>
              <a:off x="1074843" y="3880306"/>
              <a:ext cx="112218" cy="1188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6" name="Freeform 93"/>
            <p:cNvSpPr>
              <a:spLocks/>
            </p:cNvSpPr>
            <p:nvPr/>
          </p:nvSpPr>
          <p:spPr bwMode="auto">
            <a:xfrm>
              <a:off x="1074843" y="3843340"/>
              <a:ext cx="112218" cy="1188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7" name="Freeform 94"/>
            <p:cNvSpPr>
              <a:spLocks/>
            </p:cNvSpPr>
            <p:nvPr/>
          </p:nvSpPr>
          <p:spPr bwMode="auto">
            <a:xfrm>
              <a:off x="1074843" y="3805053"/>
              <a:ext cx="112218" cy="13202"/>
            </a:xfrm>
            <a:custGeom>
              <a:avLst/>
              <a:gdLst>
                <a:gd name="T0" fmla="*/ 34 w 36"/>
                <a:gd name="T1" fmla="*/ 0 h 4"/>
                <a:gd name="T2" fmla="*/ 2 w 36"/>
                <a:gd name="T3" fmla="*/ 0 h 4"/>
                <a:gd name="T4" fmla="*/ 0 w 36"/>
                <a:gd name="T5" fmla="*/ 2 h 4"/>
                <a:gd name="T6" fmla="*/ 2 w 36"/>
                <a:gd name="T7" fmla="*/ 4 h 4"/>
                <a:gd name="T8" fmla="*/ 34 w 36"/>
                <a:gd name="T9" fmla="*/ 4 h 4"/>
                <a:gd name="T10" fmla="*/ 36 w 36"/>
                <a:gd name="T11" fmla="*/ 2 h 4"/>
                <a:gd name="T12" fmla="*/ 34 w 3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8" name="Freeform 95"/>
            <p:cNvSpPr>
              <a:spLocks/>
            </p:cNvSpPr>
            <p:nvPr/>
          </p:nvSpPr>
          <p:spPr bwMode="auto">
            <a:xfrm>
              <a:off x="937541" y="3729802"/>
              <a:ext cx="249520" cy="13202"/>
            </a:xfrm>
            <a:custGeom>
              <a:avLst/>
              <a:gdLst>
                <a:gd name="T0" fmla="*/ 78 w 80"/>
                <a:gd name="T1" fmla="*/ 0 h 4"/>
                <a:gd name="T2" fmla="*/ 2 w 80"/>
                <a:gd name="T3" fmla="*/ 0 h 4"/>
                <a:gd name="T4" fmla="*/ 0 w 80"/>
                <a:gd name="T5" fmla="*/ 2 h 4"/>
                <a:gd name="T6" fmla="*/ 2 w 80"/>
                <a:gd name="T7" fmla="*/ 4 h 4"/>
                <a:gd name="T8" fmla="*/ 78 w 80"/>
                <a:gd name="T9" fmla="*/ 4 h 4"/>
                <a:gd name="T10" fmla="*/ 80 w 80"/>
                <a:gd name="T11" fmla="*/ 2 h 4"/>
                <a:gd name="T12" fmla="*/ 78 w 8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">
                  <a:moveTo>
                    <a:pt x="7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4"/>
                    <a:pt x="80" y="3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9" name="Freeform 96"/>
            <p:cNvSpPr>
              <a:spLocks/>
            </p:cNvSpPr>
            <p:nvPr/>
          </p:nvSpPr>
          <p:spPr bwMode="auto">
            <a:xfrm>
              <a:off x="937541" y="3768087"/>
              <a:ext cx="249520" cy="11882"/>
            </a:xfrm>
            <a:custGeom>
              <a:avLst/>
              <a:gdLst>
                <a:gd name="T0" fmla="*/ 78 w 80"/>
                <a:gd name="T1" fmla="*/ 0 h 4"/>
                <a:gd name="T2" fmla="*/ 2 w 80"/>
                <a:gd name="T3" fmla="*/ 0 h 4"/>
                <a:gd name="T4" fmla="*/ 0 w 80"/>
                <a:gd name="T5" fmla="*/ 2 h 4"/>
                <a:gd name="T6" fmla="*/ 2 w 80"/>
                <a:gd name="T7" fmla="*/ 4 h 4"/>
                <a:gd name="T8" fmla="*/ 78 w 80"/>
                <a:gd name="T9" fmla="*/ 4 h 4"/>
                <a:gd name="T10" fmla="*/ 80 w 80"/>
                <a:gd name="T11" fmla="*/ 2 h 4"/>
                <a:gd name="T12" fmla="*/ 78 w 8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">
                  <a:moveTo>
                    <a:pt x="7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4"/>
                    <a:pt x="80" y="3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0" name="Freeform 97"/>
            <p:cNvSpPr>
              <a:spLocks noEditPoints="1"/>
            </p:cNvSpPr>
            <p:nvPr/>
          </p:nvSpPr>
          <p:spPr bwMode="auto">
            <a:xfrm>
              <a:off x="937541" y="3592500"/>
              <a:ext cx="112218" cy="112218"/>
            </a:xfrm>
            <a:custGeom>
              <a:avLst/>
              <a:gdLst>
                <a:gd name="T0" fmla="*/ 4 w 36"/>
                <a:gd name="T1" fmla="*/ 36 h 36"/>
                <a:gd name="T2" fmla="*/ 32 w 36"/>
                <a:gd name="T3" fmla="*/ 36 h 36"/>
                <a:gd name="T4" fmla="*/ 36 w 36"/>
                <a:gd name="T5" fmla="*/ 32 h 36"/>
                <a:gd name="T6" fmla="*/ 36 w 36"/>
                <a:gd name="T7" fmla="*/ 4 h 36"/>
                <a:gd name="T8" fmla="*/ 32 w 36"/>
                <a:gd name="T9" fmla="*/ 0 h 36"/>
                <a:gd name="T10" fmla="*/ 4 w 36"/>
                <a:gd name="T11" fmla="*/ 0 h 36"/>
                <a:gd name="T12" fmla="*/ 0 w 36"/>
                <a:gd name="T13" fmla="*/ 4 h 36"/>
                <a:gd name="T14" fmla="*/ 0 w 36"/>
                <a:gd name="T15" fmla="*/ 32 h 36"/>
                <a:gd name="T16" fmla="*/ 4 w 36"/>
                <a:gd name="T17" fmla="*/ 36 h 36"/>
                <a:gd name="T18" fmla="*/ 8 w 36"/>
                <a:gd name="T19" fmla="*/ 8 h 36"/>
                <a:gd name="T20" fmla="*/ 28 w 36"/>
                <a:gd name="T21" fmla="*/ 8 h 36"/>
                <a:gd name="T22" fmla="*/ 28 w 36"/>
                <a:gd name="T23" fmla="*/ 28 h 36"/>
                <a:gd name="T24" fmla="*/ 8 w 36"/>
                <a:gd name="T25" fmla="*/ 28 h 36"/>
                <a:gd name="T26" fmla="*/ 8 w 36"/>
                <a:gd name="T27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6">
                  <a:moveTo>
                    <a:pt x="4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4" y="36"/>
                    <a:pt x="36" y="34"/>
                    <a:pt x="36" y="3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4"/>
                    <a:pt x="2" y="36"/>
                    <a:pt x="4" y="36"/>
                  </a:cubicBezTo>
                  <a:close/>
                  <a:moveTo>
                    <a:pt x="8" y="8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41" name="Freeform 98"/>
          <p:cNvSpPr>
            <a:spLocks noEditPoints="1"/>
          </p:cNvSpPr>
          <p:nvPr/>
        </p:nvSpPr>
        <p:spPr bwMode="auto">
          <a:xfrm>
            <a:off x="7808947" y="2743604"/>
            <a:ext cx="274604" cy="400024"/>
          </a:xfrm>
          <a:custGeom>
            <a:avLst/>
            <a:gdLst>
              <a:gd name="T0" fmla="*/ 76 w 88"/>
              <a:gd name="T1" fmla="*/ 0 h 128"/>
              <a:gd name="T2" fmla="*/ 12 w 88"/>
              <a:gd name="T3" fmla="*/ 0 h 128"/>
              <a:gd name="T4" fmla="*/ 0 w 88"/>
              <a:gd name="T5" fmla="*/ 12 h 128"/>
              <a:gd name="T6" fmla="*/ 0 w 88"/>
              <a:gd name="T7" fmla="*/ 116 h 128"/>
              <a:gd name="T8" fmla="*/ 12 w 88"/>
              <a:gd name="T9" fmla="*/ 128 h 128"/>
              <a:gd name="T10" fmla="*/ 76 w 88"/>
              <a:gd name="T11" fmla="*/ 128 h 128"/>
              <a:gd name="T12" fmla="*/ 88 w 88"/>
              <a:gd name="T13" fmla="*/ 116 h 128"/>
              <a:gd name="T14" fmla="*/ 88 w 88"/>
              <a:gd name="T15" fmla="*/ 12 h 128"/>
              <a:gd name="T16" fmla="*/ 76 w 88"/>
              <a:gd name="T17" fmla="*/ 0 h 128"/>
              <a:gd name="T18" fmla="*/ 80 w 88"/>
              <a:gd name="T19" fmla="*/ 116 h 128"/>
              <a:gd name="T20" fmla="*/ 76 w 88"/>
              <a:gd name="T21" fmla="*/ 120 h 128"/>
              <a:gd name="T22" fmla="*/ 12 w 88"/>
              <a:gd name="T23" fmla="*/ 120 h 128"/>
              <a:gd name="T24" fmla="*/ 8 w 88"/>
              <a:gd name="T25" fmla="*/ 116 h 128"/>
              <a:gd name="T26" fmla="*/ 8 w 88"/>
              <a:gd name="T27" fmla="*/ 108 h 128"/>
              <a:gd name="T28" fmla="*/ 80 w 88"/>
              <a:gd name="T29" fmla="*/ 108 h 128"/>
              <a:gd name="T30" fmla="*/ 80 w 88"/>
              <a:gd name="T31" fmla="*/ 116 h 128"/>
              <a:gd name="T32" fmla="*/ 80 w 88"/>
              <a:gd name="T33" fmla="*/ 104 h 128"/>
              <a:gd name="T34" fmla="*/ 8 w 88"/>
              <a:gd name="T35" fmla="*/ 104 h 128"/>
              <a:gd name="T36" fmla="*/ 8 w 88"/>
              <a:gd name="T37" fmla="*/ 24 h 128"/>
              <a:gd name="T38" fmla="*/ 80 w 88"/>
              <a:gd name="T39" fmla="*/ 24 h 128"/>
              <a:gd name="T40" fmla="*/ 80 w 88"/>
              <a:gd name="T41" fmla="*/ 104 h 128"/>
              <a:gd name="T42" fmla="*/ 80 w 88"/>
              <a:gd name="T43" fmla="*/ 20 h 128"/>
              <a:gd name="T44" fmla="*/ 8 w 88"/>
              <a:gd name="T45" fmla="*/ 20 h 128"/>
              <a:gd name="T46" fmla="*/ 8 w 88"/>
              <a:gd name="T47" fmla="*/ 12 h 128"/>
              <a:gd name="T48" fmla="*/ 12 w 88"/>
              <a:gd name="T49" fmla="*/ 8 h 128"/>
              <a:gd name="T50" fmla="*/ 76 w 88"/>
              <a:gd name="T51" fmla="*/ 8 h 128"/>
              <a:gd name="T52" fmla="*/ 80 w 88"/>
              <a:gd name="T53" fmla="*/ 12 h 128"/>
              <a:gd name="T54" fmla="*/ 80 w 88"/>
              <a:gd name="T55" fmla="*/ 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8" h="128">
                <a:moveTo>
                  <a:pt x="7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3"/>
                  <a:pt x="5" y="128"/>
                  <a:pt x="12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83" y="128"/>
                  <a:pt x="88" y="123"/>
                  <a:pt x="88" y="116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"/>
                  <a:pt x="83" y="0"/>
                  <a:pt x="76" y="0"/>
                </a:cubicBezTo>
                <a:close/>
                <a:moveTo>
                  <a:pt x="80" y="116"/>
                </a:moveTo>
                <a:cubicBezTo>
                  <a:pt x="80" y="118"/>
                  <a:pt x="78" y="120"/>
                  <a:pt x="76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0" y="120"/>
                  <a:pt x="8" y="118"/>
                  <a:pt x="8" y="116"/>
                </a:cubicBezTo>
                <a:cubicBezTo>
                  <a:pt x="8" y="108"/>
                  <a:pt x="8" y="108"/>
                  <a:pt x="8" y="108"/>
                </a:cubicBezTo>
                <a:cubicBezTo>
                  <a:pt x="80" y="108"/>
                  <a:pt x="80" y="108"/>
                  <a:pt x="80" y="108"/>
                </a:cubicBezTo>
                <a:lnTo>
                  <a:pt x="80" y="116"/>
                </a:lnTo>
                <a:close/>
                <a:moveTo>
                  <a:pt x="80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24"/>
                  <a:pt x="8" y="24"/>
                  <a:pt x="8" y="24"/>
                </a:cubicBezTo>
                <a:cubicBezTo>
                  <a:pt x="80" y="24"/>
                  <a:pt x="80" y="24"/>
                  <a:pt x="80" y="24"/>
                </a:cubicBezTo>
                <a:lnTo>
                  <a:pt x="80" y="104"/>
                </a:lnTo>
                <a:close/>
                <a:moveTo>
                  <a:pt x="80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8"/>
                  <a:pt x="80" y="10"/>
                  <a:pt x="80" y="12"/>
                </a:cubicBezTo>
                <a:lnTo>
                  <a:pt x="80" y="20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2" name="Freeform 99"/>
          <p:cNvSpPr>
            <a:spLocks/>
          </p:cNvSpPr>
          <p:nvPr/>
        </p:nvSpPr>
        <p:spPr bwMode="auto">
          <a:xfrm>
            <a:off x="7921164" y="2780570"/>
            <a:ext cx="50168" cy="13202"/>
          </a:xfrm>
          <a:custGeom>
            <a:avLst/>
            <a:gdLst>
              <a:gd name="T0" fmla="*/ 16 w 16"/>
              <a:gd name="T1" fmla="*/ 2 h 4"/>
              <a:gd name="T2" fmla="*/ 14 w 16"/>
              <a:gd name="T3" fmla="*/ 4 h 4"/>
              <a:gd name="T4" fmla="*/ 2 w 16"/>
              <a:gd name="T5" fmla="*/ 4 h 4"/>
              <a:gd name="T6" fmla="*/ 0 w 16"/>
              <a:gd name="T7" fmla="*/ 2 h 4"/>
              <a:gd name="T8" fmla="*/ 0 w 16"/>
              <a:gd name="T9" fmla="*/ 2 h 4"/>
              <a:gd name="T10" fmla="*/ 2 w 16"/>
              <a:gd name="T11" fmla="*/ 0 h 4"/>
              <a:gd name="T12" fmla="*/ 14 w 16"/>
              <a:gd name="T13" fmla="*/ 0 h 4"/>
              <a:gd name="T14" fmla="*/ 16 w 16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4">
                <a:moveTo>
                  <a:pt x="16" y="2"/>
                </a:moveTo>
                <a:cubicBezTo>
                  <a:pt x="16" y="3"/>
                  <a:pt x="15" y="4"/>
                  <a:pt x="14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3" name="Freeform 100"/>
          <p:cNvSpPr>
            <a:spLocks/>
          </p:cNvSpPr>
          <p:nvPr/>
        </p:nvSpPr>
        <p:spPr bwMode="auto">
          <a:xfrm>
            <a:off x="7933046" y="3093459"/>
            <a:ext cx="25084" cy="11882"/>
          </a:xfrm>
          <a:custGeom>
            <a:avLst/>
            <a:gdLst>
              <a:gd name="T0" fmla="*/ 8 w 8"/>
              <a:gd name="T1" fmla="*/ 2 h 4"/>
              <a:gd name="T2" fmla="*/ 6 w 8"/>
              <a:gd name="T3" fmla="*/ 4 h 4"/>
              <a:gd name="T4" fmla="*/ 2 w 8"/>
              <a:gd name="T5" fmla="*/ 4 h 4"/>
              <a:gd name="T6" fmla="*/ 0 w 8"/>
              <a:gd name="T7" fmla="*/ 2 h 4"/>
              <a:gd name="T8" fmla="*/ 0 w 8"/>
              <a:gd name="T9" fmla="*/ 2 h 4"/>
              <a:gd name="T10" fmla="*/ 2 w 8"/>
              <a:gd name="T11" fmla="*/ 0 h 4"/>
              <a:gd name="T12" fmla="*/ 6 w 8"/>
              <a:gd name="T13" fmla="*/ 0 h 4"/>
              <a:gd name="T14" fmla="*/ 8 w 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8" y="2"/>
                </a:moveTo>
                <a:cubicBezTo>
                  <a:pt x="8" y="3"/>
                  <a:pt x="7" y="4"/>
                  <a:pt x="6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1"/>
                  <a:pt x="8" y="2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4" name="Freeform 101"/>
          <p:cNvSpPr>
            <a:spLocks noEditPoints="1"/>
          </p:cNvSpPr>
          <p:nvPr/>
        </p:nvSpPr>
        <p:spPr bwMode="auto">
          <a:xfrm>
            <a:off x="6971934" y="2743604"/>
            <a:ext cx="349856" cy="400024"/>
          </a:xfrm>
          <a:custGeom>
            <a:avLst/>
            <a:gdLst>
              <a:gd name="T0" fmla="*/ 104 w 112"/>
              <a:gd name="T1" fmla="*/ 20 h 128"/>
              <a:gd name="T2" fmla="*/ 100 w 112"/>
              <a:gd name="T3" fmla="*/ 5 h 128"/>
              <a:gd name="T4" fmla="*/ 92 w 112"/>
              <a:gd name="T5" fmla="*/ 0 h 128"/>
              <a:gd name="T6" fmla="*/ 20 w 112"/>
              <a:gd name="T7" fmla="*/ 0 h 128"/>
              <a:gd name="T8" fmla="*/ 12 w 112"/>
              <a:gd name="T9" fmla="*/ 5 h 128"/>
              <a:gd name="T10" fmla="*/ 8 w 112"/>
              <a:gd name="T11" fmla="*/ 20 h 128"/>
              <a:gd name="T12" fmla="*/ 0 w 112"/>
              <a:gd name="T13" fmla="*/ 28 h 128"/>
              <a:gd name="T14" fmla="*/ 0 w 112"/>
              <a:gd name="T15" fmla="*/ 40 h 128"/>
              <a:gd name="T16" fmla="*/ 8 w 112"/>
              <a:gd name="T17" fmla="*/ 48 h 128"/>
              <a:gd name="T18" fmla="*/ 12 w 112"/>
              <a:gd name="T19" fmla="*/ 48 h 128"/>
              <a:gd name="T20" fmla="*/ 12 w 112"/>
              <a:gd name="T21" fmla="*/ 49 h 128"/>
              <a:gd name="T22" fmla="*/ 20 w 112"/>
              <a:gd name="T23" fmla="*/ 121 h 128"/>
              <a:gd name="T24" fmla="*/ 28 w 112"/>
              <a:gd name="T25" fmla="*/ 128 h 128"/>
              <a:gd name="T26" fmla="*/ 84 w 112"/>
              <a:gd name="T27" fmla="*/ 128 h 128"/>
              <a:gd name="T28" fmla="*/ 92 w 112"/>
              <a:gd name="T29" fmla="*/ 121 h 128"/>
              <a:gd name="T30" fmla="*/ 100 w 112"/>
              <a:gd name="T31" fmla="*/ 49 h 128"/>
              <a:gd name="T32" fmla="*/ 100 w 112"/>
              <a:gd name="T33" fmla="*/ 48 h 128"/>
              <a:gd name="T34" fmla="*/ 104 w 112"/>
              <a:gd name="T35" fmla="*/ 48 h 128"/>
              <a:gd name="T36" fmla="*/ 112 w 112"/>
              <a:gd name="T37" fmla="*/ 40 h 128"/>
              <a:gd name="T38" fmla="*/ 112 w 112"/>
              <a:gd name="T39" fmla="*/ 28 h 128"/>
              <a:gd name="T40" fmla="*/ 104 w 112"/>
              <a:gd name="T41" fmla="*/ 20 h 128"/>
              <a:gd name="T42" fmla="*/ 20 w 112"/>
              <a:gd name="T43" fmla="*/ 8 h 128"/>
              <a:gd name="T44" fmla="*/ 92 w 112"/>
              <a:gd name="T45" fmla="*/ 8 h 128"/>
              <a:gd name="T46" fmla="*/ 96 w 112"/>
              <a:gd name="T47" fmla="*/ 20 h 128"/>
              <a:gd name="T48" fmla="*/ 16 w 112"/>
              <a:gd name="T49" fmla="*/ 20 h 128"/>
              <a:gd name="T50" fmla="*/ 20 w 112"/>
              <a:gd name="T51" fmla="*/ 8 h 128"/>
              <a:gd name="T52" fmla="*/ 28 w 112"/>
              <a:gd name="T53" fmla="*/ 120 h 128"/>
              <a:gd name="T54" fmla="*/ 27 w 112"/>
              <a:gd name="T55" fmla="*/ 108 h 128"/>
              <a:gd name="T56" fmla="*/ 85 w 112"/>
              <a:gd name="T57" fmla="*/ 108 h 128"/>
              <a:gd name="T58" fmla="*/ 84 w 112"/>
              <a:gd name="T59" fmla="*/ 120 h 128"/>
              <a:gd name="T60" fmla="*/ 28 w 112"/>
              <a:gd name="T61" fmla="*/ 120 h 128"/>
              <a:gd name="T62" fmla="*/ 86 w 112"/>
              <a:gd name="T63" fmla="*/ 104 h 128"/>
              <a:gd name="T64" fmla="*/ 26 w 112"/>
              <a:gd name="T65" fmla="*/ 104 h 128"/>
              <a:gd name="T66" fmla="*/ 22 w 112"/>
              <a:gd name="T67" fmla="*/ 64 h 128"/>
              <a:gd name="T68" fmla="*/ 90 w 112"/>
              <a:gd name="T69" fmla="*/ 64 h 128"/>
              <a:gd name="T70" fmla="*/ 86 w 112"/>
              <a:gd name="T71" fmla="*/ 104 h 128"/>
              <a:gd name="T72" fmla="*/ 91 w 112"/>
              <a:gd name="T73" fmla="*/ 60 h 128"/>
              <a:gd name="T74" fmla="*/ 21 w 112"/>
              <a:gd name="T75" fmla="*/ 60 h 128"/>
              <a:gd name="T76" fmla="*/ 20 w 112"/>
              <a:gd name="T77" fmla="*/ 48 h 128"/>
              <a:gd name="T78" fmla="*/ 92 w 112"/>
              <a:gd name="T79" fmla="*/ 48 h 128"/>
              <a:gd name="T80" fmla="*/ 91 w 112"/>
              <a:gd name="T81" fmla="*/ 60 h 128"/>
              <a:gd name="T82" fmla="*/ 104 w 112"/>
              <a:gd name="T83" fmla="*/ 40 h 128"/>
              <a:gd name="T84" fmla="*/ 8 w 112"/>
              <a:gd name="T85" fmla="*/ 40 h 128"/>
              <a:gd name="T86" fmla="*/ 8 w 112"/>
              <a:gd name="T87" fmla="*/ 28 h 128"/>
              <a:gd name="T88" fmla="*/ 104 w 112"/>
              <a:gd name="T89" fmla="*/ 28 h 128"/>
              <a:gd name="T90" fmla="*/ 104 w 112"/>
              <a:gd name="T91" fmla="*/ 4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2" h="128">
                <a:moveTo>
                  <a:pt x="104" y="20"/>
                </a:moveTo>
                <a:cubicBezTo>
                  <a:pt x="100" y="5"/>
                  <a:pt x="100" y="5"/>
                  <a:pt x="100" y="5"/>
                </a:cubicBezTo>
                <a:cubicBezTo>
                  <a:pt x="99" y="2"/>
                  <a:pt x="95" y="0"/>
                  <a:pt x="9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3" y="2"/>
                  <a:pt x="12" y="5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4" y="48"/>
                  <a:pt x="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8"/>
                  <a:pt x="12" y="49"/>
                  <a:pt x="12" y="49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20" y="125"/>
                  <a:pt x="24" y="128"/>
                  <a:pt x="28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8" y="128"/>
                  <a:pt x="92" y="125"/>
                  <a:pt x="92" y="121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8"/>
                  <a:pt x="100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8" y="48"/>
                  <a:pt x="112" y="44"/>
                  <a:pt x="112" y="40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4"/>
                  <a:pt x="109" y="20"/>
                  <a:pt x="104" y="20"/>
                </a:cubicBezTo>
                <a:close/>
                <a:moveTo>
                  <a:pt x="20" y="8"/>
                </a:moveTo>
                <a:cubicBezTo>
                  <a:pt x="92" y="8"/>
                  <a:pt x="92" y="8"/>
                  <a:pt x="92" y="8"/>
                </a:cubicBezTo>
                <a:cubicBezTo>
                  <a:pt x="96" y="20"/>
                  <a:pt x="96" y="20"/>
                  <a:pt x="96" y="20"/>
                </a:cubicBezTo>
                <a:cubicBezTo>
                  <a:pt x="16" y="20"/>
                  <a:pt x="16" y="20"/>
                  <a:pt x="16" y="20"/>
                </a:cubicBezTo>
                <a:lnTo>
                  <a:pt x="20" y="8"/>
                </a:lnTo>
                <a:close/>
                <a:moveTo>
                  <a:pt x="28" y="120"/>
                </a:moveTo>
                <a:cubicBezTo>
                  <a:pt x="27" y="108"/>
                  <a:pt x="27" y="108"/>
                  <a:pt x="2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4" y="120"/>
                  <a:pt x="84" y="120"/>
                  <a:pt x="84" y="120"/>
                </a:cubicBezTo>
                <a:lnTo>
                  <a:pt x="28" y="120"/>
                </a:lnTo>
                <a:close/>
                <a:moveTo>
                  <a:pt x="86" y="104"/>
                </a:moveTo>
                <a:cubicBezTo>
                  <a:pt x="26" y="104"/>
                  <a:pt x="26" y="104"/>
                  <a:pt x="26" y="104"/>
                </a:cubicBezTo>
                <a:cubicBezTo>
                  <a:pt x="22" y="64"/>
                  <a:pt x="22" y="64"/>
                  <a:pt x="22" y="64"/>
                </a:cubicBezTo>
                <a:cubicBezTo>
                  <a:pt x="90" y="64"/>
                  <a:pt x="90" y="64"/>
                  <a:pt x="90" y="64"/>
                </a:cubicBezTo>
                <a:lnTo>
                  <a:pt x="86" y="104"/>
                </a:lnTo>
                <a:close/>
                <a:moveTo>
                  <a:pt x="91" y="60"/>
                </a:moveTo>
                <a:cubicBezTo>
                  <a:pt x="21" y="60"/>
                  <a:pt x="21" y="60"/>
                  <a:pt x="21" y="60"/>
                </a:cubicBezTo>
                <a:cubicBezTo>
                  <a:pt x="20" y="48"/>
                  <a:pt x="20" y="48"/>
                  <a:pt x="20" y="48"/>
                </a:cubicBezTo>
                <a:cubicBezTo>
                  <a:pt x="92" y="48"/>
                  <a:pt x="92" y="48"/>
                  <a:pt x="92" y="48"/>
                </a:cubicBezTo>
                <a:lnTo>
                  <a:pt x="91" y="60"/>
                </a:lnTo>
                <a:close/>
                <a:moveTo>
                  <a:pt x="104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28"/>
                  <a:pt x="8" y="28"/>
                  <a:pt x="8" y="28"/>
                </a:cubicBezTo>
                <a:cubicBezTo>
                  <a:pt x="104" y="28"/>
                  <a:pt x="104" y="28"/>
                  <a:pt x="104" y="28"/>
                </a:cubicBezTo>
                <a:lnTo>
                  <a:pt x="104" y="40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45" name="Group 444"/>
          <p:cNvGrpSpPr/>
          <p:nvPr/>
        </p:nvGrpSpPr>
        <p:grpSpPr>
          <a:xfrm>
            <a:off x="6146802" y="2768688"/>
            <a:ext cx="400024" cy="349856"/>
            <a:chOff x="3237347" y="2768688"/>
            <a:chExt cx="400024" cy="349856"/>
          </a:xfrm>
        </p:grpSpPr>
        <p:sp>
          <p:nvSpPr>
            <p:cNvPr id="446" name="Freeform 102"/>
            <p:cNvSpPr>
              <a:spLocks noEditPoints="1"/>
            </p:cNvSpPr>
            <p:nvPr/>
          </p:nvSpPr>
          <p:spPr bwMode="auto">
            <a:xfrm>
              <a:off x="3237347" y="2768688"/>
              <a:ext cx="400024" cy="349856"/>
            </a:xfrm>
            <a:custGeom>
              <a:avLst/>
              <a:gdLst>
                <a:gd name="T0" fmla="*/ 128 w 128"/>
                <a:gd name="T1" fmla="*/ 66 h 112"/>
                <a:gd name="T2" fmla="*/ 112 w 128"/>
                <a:gd name="T3" fmla="*/ 6 h 112"/>
                <a:gd name="T4" fmla="*/ 104 w 128"/>
                <a:gd name="T5" fmla="*/ 0 h 112"/>
                <a:gd name="T6" fmla="*/ 64 w 128"/>
                <a:gd name="T7" fmla="*/ 0 h 112"/>
                <a:gd name="T8" fmla="*/ 24 w 128"/>
                <a:gd name="T9" fmla="*/ 0 h 112"/>
                <a:gd name="T10" fmla="*/ 16 w 128"/>
                <a:gd name="T11" fmla="*/ 6 h 112"/>
                <a:gd name="T12" fmla="*/ 0 w 128"/>
                <a:gd name="T13" fmla="*/ 66 h 112"/>
                <a:gd name="T14" fmla="*/ 0 w 128"/>
                <a:gd name="T15" fmla="*/ 68 h 112"/>
                <a:gd name="T16" fmla="*/ 0 w 128"/>
                <a:gd name="T17" fmla="*/ 96 h 112"/>
                <a:gd name="T18" fmla="*/ 16 w 128"/>
                <a:gd name="T19" fmla="*/ 112 h 112"/>
                <a:gd name="T20" fmla="*/ 112 w 128"/>
                <a:gd name="T21" fmla="*/ 112 h 112"/>
                <a:gd name="T22" fmla="*/ 128 w 128"/>
                <a:gd name="T23" fmla="*/ 96 h 112"/>
                <a:gd name="T24" fmla="*/ 128 w 128"/>
                <a:gd name="T25" fmla="*/ 68 h 112"/>
                <a:gd name="T26" fmla="*/ 128 w 128"/>
                <a:gd name="T27" fmla="*/ 66 h 112"/>
                <a:gd name="T28" fmla="*/ 120 w 128"/>
                <a:gd name="T29" fmla="*/ 96 h 112"/>
                <a:gd name="T30" fmla="*/ 112 w 128"/>
                <a:gd name="T31" fmla="*/ 104 h 112"/>
                <a:gd name="T32" fmla="*/ 16 w 128"/>
                <a:gd name="T33" fmla="*/ 104 h 112"/>
                <a:gd name="T34" fmla="*/ 8 w 128"/>
                <a:gd name="T35" fmla="*/ 96 h 112"/>
                <a:gd name="T36" fmla="*/ 8 w 128"/>
                <a:gd name="T37" fmla="*/ 68 h 112"/>
                <a:gd name="T38" fmla="*/ 24 w 128"/>
                <a:gd name="T39" fmla="*/ 8 h 112"/>
                <a:gd name="T40" fmla="*/ 104 w 128"/>
                <a:gd name="T41" fmla="*/ 8 h 112"/>
                <a:gd name="T42" fmla="*/ 120 w 128"/>
                <a:gd name="T43" fmla="*/ 68 h 112"/>
                <a:gd name="T44" fmla="*/ 120 w 128"/>
                <a:gd name="T45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8" h="112">
                  <a:moveTo>
                    <a:pt x="128" y="66"/>
                  </a:moveTo>
                  <a:cubicBezTo>
                    <a:pt x="112" y="6"/>
                    <a:pt x="112" y="6"/>
                    <a:pt x="112" y="6"/>
                  </a:cubicBezTo>
                  <a:cubicBezTo>
                    <a:pt x="111" y="2"/>
                    <a:pt x="108" y="0"/>
                    <a:pt x="10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6" y="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7"/>
                    <a:pt x="0" y="67"/>
                    <a:pt x="0" y="68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5"/>
                    <a:pt x="7" y="112"/>
                    <a:pt x="16" y="112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21" y="112"/>
                    <a:pt x="128" y="105"/>
                    <a:pt x="128" y="96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7"/>
                    <a:pt x="128" y="67"/>
                    <a:pt x="128" y="66"/>
                  </a:cubicBezTo>
                  <a:close/>
                  <a:moveTo>
                    <a:pt x="120" y="96"/>
                  </a:moveTo>
                  <a:cubicBezTo>
                    <a:pt x="120" y="100"/>
                    <a:pt x="116" y="104"/>
                    <a:pt x="112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2" y="104"/>
                    <a:pt x="8" y="100"/>
                    <a:pt x="8" y="96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20" y="68"/>
                    <a:pt x="120" y="68"/>
                    <a:pt x="120" y="68"/>
                  </a:cubicBezTo>
                  <a:lnTo>
                    <a:pt x="120" y="96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7" name="Freeform 103"/>
            <p:cNvSpPr>
              <a:spLocks noEditPoints="1"/>
            </p:cNvSpPr>
            <p:nvPr/>
          </p:nvSpPr>
          <p:spPr bwMode="auto">
            <a:xfrm>
              <a:off x="3283555" y="2818856"/>
              <a:ext cx="306289" cy="224436"/>
            </a:xfrm>
            <a:custGeom>
              <a:avLst/>
              <a:gdLst>
                <a:gd name="T0" fmla="*/ 80 w 98"/>
                <a:gd name="T1" fmla="*/ 0 h 72"/>
                <a:gd name="T2" fmla="*/ 18 w 98"/>
                <a:gd name="T3" fmla="*/ 0 h 72"/>
                <a:gd name="T4" fmla="*/ 14 w 98"/>
                <a:gd name="T5" fmla="*/ 3 h 72"/>
                <a:gd name="T6" fmla="*/ 0 w 98"/>
                <a:gd name="T7" fmla="*/ 51 h 72"/>
                <a:gd name="T8" fmla="*/ 1 w 98"/>
                <a:gd name="T9" fmla="*/ 54 h 72"/>
                <a:gd name="T10" fmla="*/ 4 w 98"/>
                <a:gd name="T11" fmla="*/ 56 h 72"/>
                <a:gd name="T12" fmla="*/ 16 w 98"/>
                <a:gd name="T13" fmla="*/ 56 h 72"/>
                <a:gd name="T14" fmla="*/ 20 w 98"/>
                <a:gd name="T15" fmla="*/ 56 h 72"/>
                <a:gd name="T16" fmla="*/ 23 w 98"/>
                <a:gd name="T17" fmla="*/ 56 h 72"/>
                <a:gd name="T18" fmla="*/ 28 w 98"/>
                <a:gd name="T19" fmla="*/ 68 h 72"/>
                <a:gd name="T20" fmla="*/ 35 w 98"/>
                <a:gd name="T21" fmla="*/ 72 h 72"/>
                <a:gd name="T22" fmla="*/ 63 w 98"/>
                <a:gd name="T23" fmla="*/ 72 h 72"/>
                <a:gd name="T24" fmla="*/ 70 w 98"/>
                <a:gd name="T25" fmla="*/ 68 h 72"/>
                <a:gd name="T26" fmla="*/ 75 w 98"/>
                <a:gd name="T27" fmla="*/ 56 h 72"/>
                <a:gd name="T28" fmla="*/ 78 w 98"/>
                <a:gd name="T29" fmla="*/ 56 h 72"/>
                <a:gd name="T30" fmla="*/ 82 w 98"/>
                <a:gd name="T31" fmla="*/ 56 h 72"/>
                <a:gd name="T32" fmla="*/ 94 w 98"/>
                <a:gd name="T33" fmla="*/ 56 h 72"/>
                <a:gd name="T34" fmla="*/ 97 w 98"/>
                <a:gd name="T35" fmla="*/ 54 h 72"/>
                <a:gd name="T36" fmla="*/ 98 w 98"/>
                <a:gd name="T37" fmla="*/ 51 h 72"/>
                <a:gd name="T38" fmla="*/ 84 w 98"/>
                <a:gd name="T39" fmla="*/ 3 h 72"/>
                <a:gd name="T40" fmla="*/ 80 w 98"/>
                <a:gd name="T41" fmla="*/ 0 h 72"/>
                <a:gd name="T42" fmla="*/ 82 w 98"/>
                <a:gd name="T43" fmla="*/ 48 h 72"/>
                <a:gd name="T44" fmla="*/ 75 w 98"/>
                <a:gd name="T45" fmla="*/ 48 h 72"/>
                <a:gd name="T46" fmla="*/ 68 w 98"/>
                <a:gd name="T47" fmla="*/ 52 h 72"/>
                <a:gd name="T48" fmla="*/ 63 w 98"/>
                <a:gd name="T49" fmla="*/ 64 h 72"/>
                <a:gd name="T50" fmla="*/ 35 w 98"/>
                <a:gd name="T51" fmla="*/ 64 h 72"/>
                <a:gd name="T52" fmla="*/ 30 w 98"/>
                <a:gd name="T53" fmla="*/ 52 h 72"/>
                <a:gd name="T54" fmla="*/ 23 w 98"/>
                <a:gd name="T55" fmla="*/ 48 h 72"/>
                <a:gd name="T56" fmla="*/ 16 w 98"/>
                <a:gd name="T57" fmla="*/ 48 h 72"/>
                <a:gd name="T58" fmla="*/ 6 w 98"/>
                <a:gd name="T59" fmla="*/ 48 h 72"/>
                <a:gd name="T60" fmla="*/ 18 w 98"/>
                <a:gd name="T61" fmla="*/ 4 h 72"/>
                <a:gd name="T62" fmla="*/ 80 w 98"/>
                <a:gd name="T63" fmla="*/ 4 h 72"/>
                <a:gd name="T64" fmla="*/ 92 w 98"/>
                <a:gd name="T65" fmla="*/ 48 h 72"/>
                <a:gd name="T66" fmla="*/ 82 w 98"/>
                <a:gd name="T6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" h="72">
                  <a:moveTo>
                    <a:pt x="80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1"/>
                    <a:pt x="14" y="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3"/>
                    <a:pt x="1" y="54"/>
                  </a:cubicBezTo>
                  <a:cubicBezTo>
                    <a:pt x="2" y="55"/>
                    <a:pt x="3" y="56"/>
                    <a:pt x="4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30" y="70"/>
                    <a:pt x="32" y="72"/>
                    <a:pt x="35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6" y="72"/>
                    <a:pt x="68" y="70"/>
                    <a:pt x="70" y="68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6"/>
                    <a:pt x="96" y="55"/>
                    <a:pt x="97" y="54"/>
                  </a:cubicBezTo>
                  <a:cubicBezTo>
                    <a:pt x="98" y="53"/>
                    <a:pt x="98" y="52"/>
                    <a:pt x="98" y="51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3" y="1"/>
                    <a:pt x="82" y="0"/>
                    <a:pt x="80" y="0"/>
                  </a:cubicBezTo>
                  <a:close/>
                  <a:moveTo>
                    <a:pt x="82" y="48"/>
                  </a:moveTo>
                  <a:cubicBezTo>
                    <a:pt x="75" y="48"/>
                    <a:pt x="75" y="48"/>
                    <a:pt x="75" y="48"/>
                  </a:cubicBezTo>
                  <a:cubicBezTo>
                    <a:pt x="72" y="48"/>
                    <a:pt x="70" y="50"/>
                    <a:pt x="68" y="52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8" y="50"/>
                    <a:pt x="26" y="48"/>
                    <a:pt x="23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92" y="48"/>
                    <a:pt x="92" y="48"/>
                    <a:pt x="92" y="48"/>
                  </a:cubicBezTo>
                  <a:lnTo>
                    <a:pt x="82" y="48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48" name="Group 447"/>
          <p:cNvGrpSpPr/>
          <p:nvPr/>
        </p:nvGrpSpPr>
        <p:grpSpPr>
          <a:xfrm>
            <a:off x="5346755" y="2768688"/>
            <a:ext cx="400024" cy="349856"/>
            <a:chOff x="2437300" y="2768688"/>
            <a:chExt cx="400024" cy="349856"/>
          </a:xfrm>
        </p:grpSpPr>
        <p:sp>
          <p:nvSpPr>
            <p:cNvPr id="449" name="Freeform 104"/>
            <p:cNvSpPr>
              <a:spLocks/>
            </p:cNvSpPr>
            <p:nvPr/>
          </p:nvSpPr>
          <p:spPr bwMode="auto">
            <a:xfrm>
              <a:off x="2499350" y="2830738"/>
              <a:ext cx="143903" cy="93735"/>
            </a:xfrm>
            <a:custGeom>
              <a:avLst/>
              <a:gdLst>
                <a:gd name="T0" fmla="*/ 44 w 46"/>
                <a:gd name="T1" fmla="*/ 0 h 30"/>
                <a:gd name="T2" fmla="*/ 0 w 46"/>
                <a:gd name="T3" fmla="*/ 28 h 30"/>
                <a:gd name="T4" fmla="*/ 2 w 46"/>
                <a:gd name="T5" fmla="*/ 30 h 30"/>
                <a:gd name="T6" fmla="*/ 4 w 46"/>
                <a:gd name="T7" fmla="*/ 28 h 30"/>
                <a:gd name="T8" fmla="*/ 44 w 46"/>
                <a:gd name="T9" fmla="*/ 4 h 30"/>
                <a:gd name="T10" fmla="*/ 46 w 46"/>
                <a:gd name="T11" fmla="*/ 2 h 30"/>
                <a:gd name="T12" fmla="*/ 44 w 46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0">
                  <a:moveTo>
                    <a:pt x="44" y="0"/>
                  </a:moveTo>
                  <a:cubicBezTo>
                    <a:pt x="20" y="0"/>
                    <a:pt x="0" y="13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15"/>
                    <a:pt x="23" y="4"/>
                    <a:pt x="44" y="4"/>
                  </a:cubicBezTo>
                  <a:cubicBezTo>
                    <a:pt x="45" y="4"/>
                    <a:pt x="46" y="3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0" name="Freeform 105"/>
            <p:cNvSpPr>
              <a:spLocks noEditPoints="1"/>
            </p:cNvSpPr>
            <p:nvPr/>
          </p:nvSpPr>
          <p:spPr bwMode="auto">
            <a:xfrm>
              <a:off x="2437300" y="2768688"/>
              <a:ext cx="400024" cy="349856"/>
            </a:xfrm>
            <a:custGeom>
              <a:avLst/>
              <a:gdLst>
                <a:gd name="T0" fmla="*/ 64 w 128"/>
                <a:gd name="T1" fmla="*/ 0 h 112"/>
                <a:gd name="T2" fmla="*/ 0 w 128"/>
                <a:gd name="T3" fmla="*/ 48 h 112"/>
                <a:gd name="T4" fmla="*/ 28 w 128"/>
                <a:gd name="T5" fmla="*/ 88 h 112"/>
                <a:gd name="T6" fmla="*/ 28 w 128"/>
                <a:gd name="T7" fmla="*/ 88 h 112"/>
                <a:gd name="T8" fmla="*/ 20 w 128"/>
                <a:gd name="T9" fmla="*/ 107 h 112"/>
                <a:gd name="T10" fmla="*/ 20 w 128"/>
                <a:gd name="T11" fmla="*/ 107 h 112"/>
                <a:gd name="T12" fmla="*/ 20 w 128"/>
                <a:gd name="T13" fmla="*/ 108 h 112"/>
                <a:gd name="T14" fmla="*/ 24 w 128"/>
                <a:gd name="T15" fmla="*/ 112 h 112"/>
                <a:gd name="T16" fmla="*/ 25 w 128"/>
                <a:gd name="T17" fmla="*/ 112 h 112"/>
                <a:gd name="T18" fmla="*/ 52 w 128"/>
                <a:gd name="T19" fmla="*/ 95 h 112"/>
                <a:gd name="T20" fmla="*/ 64 w 128"/>
                <a:gd name="T21" fmla="*/ 96 h 112"/>
                <a:gd name="T22" fmla="*/ 128 w 128"/>
                <a:gd name="T23" fmla="*/ 48 h 112"/>
                <a:gd name="T24" fmla="*/ 64 w 128"/>
                <a:gd name="T25" fmla="*/ 0 h 112"/>
                <a:gd name="T26" fmla="*/ 64 w 128"/>
                <a:gd name="T27" fmla="*/ 88 h 112"/>
                <a:gd name="T28" fmla="*/ 53 w 128"/>
                <a:gd name="T29" fmla="*/ 87 h 112"/>
                <a:gd name="T30" fmla="*/ 52 w 128"/>
                <a:gd name="T31" fmla="*/ 87 h 112"/>
                <a:gd name="T32" fmla="*/ 45 w 128"/>
                <a:gd name="T33" fmla="*/ 90 h 112"/>
                <a:gd name="T34" fmla="*/ 33 w 128"/>
                <a:gd name="T35" fmla="*/ 100 h 112"/>
                <a:gd name="T36" fmla="*/ 36 w 128"/>
                <a:gd name="T37" fmla="*/ 88 h 112"/>
                <a:gd name="T38" fmla="*/ 36 w 128"/>
                <a:gd name="T39" fmla="*/ 88 h 112"/>
                <a:gd name="T40" fmla="*/ 32 w 128"/>
                <a:gd name="T41" fmla="*/ 81 h 112"/>
                <a:gd name="T42" fmla="*/ 8 w 128"/>
                <a:gd name="T43" fmla="*/ 48 h 112"/>
                <a:gd name="T44" fmla="*/ 64 w 128"/>
                <a:gd name="T45" fmla="*/ 8 h 112"/>
                <a:gd name="T46" fmla="*/ 120 w 128"/>
                <a:gd name="T47" fmla="*/ 48 h 112"/>
                <a:gd name="T48" fmla="*/ 64 w 128"/>
                <a:gd name="T49" fmla="*/ 8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12">
                  <a:moveTo>
                    <a:pt x="64" y="0"/>
                  </a:moveTo>
                  <a:cubicBezTo>
                    <a:pt x="29" y="0"/>
                    <a:pt x="0" y="21"/>
                    <a:pt x="0" y="48"/>
                  </a:cubicBezTo>
                  <a:cubicBezTo>
                    <a:pt x="0" y="65"/>
                    <a:pt x="11" y="7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95"/>
                    <a:pt x="23" y="103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10"/>
                    <a:pt x="22" y="112"/>
                    <a:pt x="24" y="112"/>
                  </a:cubicBezTo>
                  <a:cubicBezTo>
                    <a:pt x="24" y="112"/>
                    <a:pt x="25" y="112"/>
                    <a:pt x="25" y="112"/>
                  </a:cubicBezTo>
                  <a:cubicBezTo>
                    <a:pt x="37" y="110"/>
                    <a:pt x="49" y="98"/>
                    <a:pt x="52" y="95"/>
                  </a:cubicBezTo>
                  <a:cubicBezTo>
                    <a:pt x="56" y="96"/>
                    <a:pt x="60" y="96"/>
                    <a:pt x="64" y="96"/>
                  </a:cubicBezTo>
                  <a:cubicBezTo>
                    <a:pt x="99" y="96"/>
                    <a:pt x="128" y="75"/>
                    <a:pt x="128" y="48"/>
                  </a:cubicBezTo>
                  <a:cubicBezTo>
                    <a:pt x="128" y="21"/>
                    <a:pt x="99" y="0"/>
                    <a:pt x="64" y="0"/>
                  </a:cubicBezTo>
                  <a:close/>
                  <a:moveTo>
                    <a:pt x="64" y="88"/>
                  </a:moveTo>
                  <a:cubicBezTo>
                    <a:pt x="60" y="88"/>
                    <a:pt x="57" y="88"/>
                    <a:pt x="53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49" y="87"/>
                    <a:pt x="47" y="88"/>
                    <a:pt x="45" y="90"/>
                  </a:cubicBezTo>
                  <a:cubicBezTo>
                    <a:pt x="44" y="92"/>
                    <a:pt x="39" y="97"/>
                    <a:pt x="33" y="100"/>
                  </a:cubicBezTo>
                  <a:cubicBezTo>
                    <a:pt x="35" y="97"/>
                    <a:pt x="36" y="93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5"/>
                    <a:pt x="34" y="82"/>
                    <a:pt x="32" y="81"/>
                  </a:cubicBezTo>
                  <a:cubicBezTo>
                    <a:pt x="17" y="73"/>
                    <a:pt x="8" y="61"/>
                    <a:pt x="8" y="48"/>
                  </a:cubicBezTo>
                  <a:cubicBezTo>
                    <a:pt x="8" y="26"/>
                    <a:pt x="33" y="8"/>
                    <a:pt x="64" y="8"/>
                  </a:cubicBezTo>
                  <a:cubicBezTo>
                    <a:pt x="95" y="8"/>
                    <a:pt x="120" y="26"/>
                    <a:pt x="120" y="48"/>
                  </a:cubicBezTo>
                  <a:cubicBezTo>
                    <a:pt x="120" y="70"/>
                    <a:pt x="95" y="88"/>
                    <a:pt x="64" y="8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51" name="Group 450"/>
          <p:cNvGrpSpPr/>
          <p:nvPr/>
        </p:nvGrpSpPr>
        <p:grpSpPr>
          <a:xfrm>
            <a:off x="4546707" y="2818856"/>
            <a:ext cx="400024" cy="249520"/>
            <a:chOff x="1637252" y="2818856"/>
            <a:chExt cx="400024" cy="249520"/>
          </a:xfrm>
        </p:grpSpPr>
        <p:sp>
          <p:nvSpPr>
            <p:cNvPr id="452" name="Freeform 106"/>
            <p:cNvSpPr>
              <a:spLocks noEditPoints="1"/>
            </p:cNvSpPr>
            <p:nvPr/>
          </p:nvSpPr>
          <p:spPr bwMode="auto">
            <a:xfrm>
              <a:off x="1637252" y="2818856"/>
              <a:ext cx="400024" cy="249520"/>
            </a:xfrm>
            <a:custGeom>
              <a:avLst/>
              <a:gdLst>
                <a:gd name="T0" fmla="*/ 128 w 128"/>
                <a:gd name="T1" fmla="*/ 39 h 80"/>
                <a:gd name="T2" fmla="*/ 128 w 128"/>
                <a:gd name="T3" fmla="*/ 39 h 80"/>
                <a:gd name="T4" fmla="*/ 127 w 128"/>
                <a:gd name="T5" fmla="*/ 38 h 80"/>
                <a:gd name="T6" fmla="*/ 127 w 128"/>
                <a:gd name="T7" fmla="*/ 38 h 80"/>
                <a:gd name="T8" fmla="*/ 64 w 128"/>
                <a:gd name="T9" fmla="*/ 0 h 80"/>
                <a:gd name="T10" fmla="*/ 0 w 128"/>
                <a:gd name="T11" fmla="*/ 38 h 80"/>
                <a:gd name="T12" fmla="*/ 0 w 128"/>
                <a:gd name="T13" fmla="*/ 38 h 80"/>
                <a:gd name="T14" fmla="*/ 0 w 128"/>
                <a:gd name="T15" fmla="*/ 39 h 80"/>
                <a:gd name="T16" fmla="*/ 0 w 128"/>
                <a:gd name="T17" fmla="*/ 39 h 80"/>
                <a:gd name="T18" fmla="*/ 0 w 128"/>
                <a:gd name="T19" fmla="*/ 40 h 80"/>
                <a:gd name="T20" fmla="*/ 0 w 128"/>
                <a:gd name="T21" fmla="*/ 41 h 80"/>
                <a:gd name="T22" fmla="*/ 0 w 128"/>
                <a:gd name="T23" fmla="*/ 41 h 80"/>
                <a:gd name="T24" fmla="*/ 0 w 128"/>
                <a:gd name="T25" fmla="*/ 42 h 80"/>
                <a:gd name="T26" fmla="*/ 0 w 128"/>
                <a:gd name="T27" fmla="*/ 42 h 80"/>
                <a:gd name="T28" fmla="*/ 64 w 128"/>
                <a:gd name="T29" fmla="*/ 80 h 80"/>
                <a:gd name="T30" fmla="*/ 127 w 128"/>
                <a:gd name="T31" fmla="*/ 42 h 80"/>
                <a:gd name="T32" fmla="*/ 127 w 128"/>
                <a:gd name="T33" fmla="*/ 42 h 80"/>
                <a:gd name="T34" fmla="*/ 128 w 128"/>
                <a:gd name="T35" fmla="*/ 41 h 80"/>
                <a:gd name="T36" fmla="*/ 128 w 128"/>
                <a:gd name="T37" fmla="*/ 41 h 80"/>
                <a:gd name="T38" fmla="*/ 128 w 128"/>
                <a:gd name="T39" fmla="*/ 40 h 80"/>
                <a:gd name="T40" fmla="*/ 128 w 128"/>
                <a:gd name="T41" fmla="*/ 39 h 80"/>
                <a:gd name="T42" fmla="*/ 64 w 128"/>
                <a:gd name="T43" fmla="*/ 72 h 80"/>
                <a:gd name="T44" fmla="*/ 9 w 128"/>
                <a:gd name="T45" fmla="*/ 40 h 80"/>
                <a:gd name="T46" fmla="*/ 64 w 128"/>
                <a:gd name="T47" fmla="*/ 8 h 80"/>
                <a:gd name="T48" fmla="*/ 119 w 128"/>
                <a:gd name="T49" fmla="*/ 40 h 80"/>
                <a:gd name="T50" fmla="*/ 64 w 128"/>
                <a:gd name="T51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80">
                  <a:moveTo>
                    <a:pt x="128" y="39"/>
                  </a:move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7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16" y="16"/>
                    <a:pt x="91" y="0"/>
                    <a:pt x="64" y="0"/>
                  </a:cubicBezTo>
                  <a:cubicBezTo>
                    <a:pt x="37" y="0"/>
                    <a:pt x="12" y="16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40"/>
                    <a:pt x="0" y="40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2" y="64"/>
                    <a:pt x="37" y="80"/>
                    <a:pt x="64" y="80"/>
                  </a:cubicBezTo>
                  <a:cubicBezTo>
                    <a:pt x="91" y="80"/>
                    <a:pt x="116" y="64"/>
                    <a:pt x="127" y="42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8" y="40"/>
                    <a:pt x="128" y="39"/>
                    <a:pt x="128" y="39"/>
                  </a:cubicBezTo>
                  <a:close/>
                  <a:moveTo>
                    <a:pt x="64" y="72"/>
                  </a:moveTo>
                  <a:cubicBezTo>
                    <a:pt x="41" y="72"/>
                    <a:pt x="19" y="59"/>
                    <a:pt x="9" y="40"/>
                  </a:cubicBezTo>
                  <a:cubicBezTo>
                    <a:pt x="20" y="21"/>
                    <a:pt x="41" y="8"/>
                    <a:pt x="64" y="8"/>
                  </a:cubicBezTo>
                  <a:cubicBezTo>
                    <a:pt x="86" y="8"/>
                    <a:pt x="108" y="21"/>
                    <a:pt x="119" y="40"/>
                  </a:cubicBezTo>
                  <a:cubicBezTo>
                    <a:pt x="108" y="59"/>
                    <a:pt x="86" y="72"/>
                    <a:pt x="64" y="72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3" name="Freeform 107"/>
            <p:cNvSpPr>
              <a:spLocks/>
            </p:cNvSpPr>
            <p:nvPr/>
          </p:nvSpPr>
          <p:spPr bwMode="auto">
            <a:xfrm>
              <a:off x="1786436" y="2892788"/>
              <a:ext cx="56769" cy="56769"/>
            </a:xfrm>
            <a:custGeom>
              <a:avLst/>
              <a:gdLst>
                <a:gd name="T0" fmla="*/ 16 w 18"/>
                <a:gd name="T1" fmla="*/ 0 h 18"/>
                <a:gd name="T2" fmla="*/ 16 w 18"/>
                <a:gd name="T3" fmla="*/ 0 h 18"/>
                <a:gd name="T4" fmla="*/ 0 w 18"/>
                <a:gd name="T5" fmla="*/ 16 h 18"/>
                <a:gd name="T6" fmla="*/ 2 w 18"/>
                <a:gd name="T7" fmla="*/ 18 h 18"/>
                <a:gd name="T8" fmla="*/ 4 w 18"/>
                <a:gd name="T9" fmla="*/ 16 h 18"/>
                <a:gd name="T10" fmla="*/ 16 w 18"/>
                <a:gd name="T11" fmla="*/ 4 h 18"/>
                <a:gd name="T12" fmla="*/ 16 w 18"/>
                <a:gd name="T13" fmla="*/ 4 h 18"/>
                <a:gd name="T14" fmla="*/ 18 w 18"/>
                <a:gd name="T15" fmla="*/ 2 h 18"/>
                <a:gd name="T16" fmla="*/ 16 w 1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4" name="Freeform 108"/>
            <p:cNvSpPr>
              <a:spLocks noEditPoints="1"/>
            </p:cNvSpPr>
            <p:nvPr/>
          </p:nvSpPr>
          <p:spPr bwMode="auto">
            <a:xfrm>
              <a:off x="1749471" y="2855822"/>
              <a:ext cx="175588" cy="174268"/>
            </a:xfrm>
            <a:custGeom>
              <a:avLst/>
              <a:gdLst>
                <a:gd name="T0" fmla="*/ 28 w 56"/>
                <a:gd name="T1" fmla="*/ 0 h 56"/>
                <a:gd name="T2" fmla="*/ 0 w 56"/>
                <a:gd name="T3" fmla="*/ 28 h 56"/>
                <a:gd name="T4" fmla="*/ 28 w 56"/>
                <a:gd name="T5" fmla="*/ 56 h 56"/>
                <a:gd name="T6" fmla="*/ 56 w 56"/>
                <a:gd name="T7" fmla="*/ 28 h 56"/>
                <a:gd name="T8" fmla="*/ 28 w 56"/>
                <a:gd name="T9" fmla="*/ 0 h 56"/>
                <a:gd name="T10" fmla="*/ 28 w 56"/>
                <a:gd name="T11" fmla="*/ 52 h 56"/>
                <a:gd name="T12" fmla="*/ 4 w 56"/>
                <a:gd name="T13" fmla="*/ 28 h 56"/>
                <a:gd name="T14" fmla="*/ 28 w 56"/>
                <a:gd name="T15" fmla="*/ 4 h 56"/>
                <a:gd name="T16" fmla="*/ 52 w 56"/>
                <a:gd name="T17" fmla="*/ 28 h 56"/>
                <a:gd name="T18" fmla="*/ 28 w 56"/>
                <a:gd name="T1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6"/>
                    <a:pt x="28" y="56"/>
                  </a:cubicBezTo>
                  <a:cubicBezTo>
                    <a:pt x="43" y="56"/>
                    <a:pt x="56" y="43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lose/>
                  <a:moveTo>
                    <a:pt x="28" y="52"/>
                  </a:moveTo>
                  <a:cubicBezTo>
                    <a:pt x="15" y="52"/>
                    <a:pt x="4" y="41"/>
                    <a:pt x="4" y="28"/>
                  </a:cubicBezTo>
                  <a:cubicBezTo>
                    <a:pt x="4" y="15"/>
                    <a:pt x="15" y="4"/>
                    <a:pt x="28" y="4"/>
                  </a:cubicBezTo>
                  <a:cubicBezTo>
                    <a:pt x="41" y="4"/>
                    <a:pt x="52" y="15"/>
                    <a:pt x="52" y="28"/>
                  </a:cubicBezTo>
                  <a:cubicBezTo>
                    <a:pt x="52" y="41"/>
                    <a:pt x="41" y="52"/>
                    <a:pt x="28" y="52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55" name="Freeform 109"/>
          <p:cNvSpPr>
            <a:spLocks noEditPoints="1"/>
          </p:cNvSpPr>
          <p:nvPr/>
        </p:nvSpPr>
        <p:spPr bwMode="auto">
          <a:xfrm>
            <a:off x="3872080" y="2814896"/>
            <a:ext cx="149184" cy="150504"/>
          </a:xfrm>
          <a:custGeom>
            <a:avLst/>
            <a:gdLst>
              <a:gd name="T0" fmla="*/ 24 w 48"/>
              <a:gd name="T1" fmla="*/ 48 h 48"/>
              <a:gd name="T2" fmla="*/ 48 w 48"/>
              <a:gd name="T3" fmla="*/ 24 h 48"/>
              <a:gd name="T4" fmla="*/ 24 w 48"/>
              <a:gd name="T5" fmla="*/ 0 h 48"/>
              <a:gd name="T6" fmla="*/ 0 w 48"/>
              <a:gd name="T7" fmla="*/ 24 h 48"/>
              <a:gd name="T8" fmla="*/ 24 w 48"/>
              <a:gd name="T9" fmla="*/ 48 h 48"/>
              <a:gd name="T10" fmla="*/ 24 w 48"/>
              <a:gd name="T11" fmla="*/ 4 h 48"/>
              <a:gd name="T12" fmla="*/ 44 w 48"/>
              <a:gd name="T13" fmla="*/ 24 h 48"/>
              <a:gd name="T14" fmla="*/ 24 w 48"/>
              <a:gd name="T15" fmla="*/ 44 h 48"/>
              <a:gd name="T16" fmla="*/ 4 w 48"/>
              <a:gd name="T17" fmla="*/ 24 h 48"/>
              <a:gd name="T18" fmla="*/ 24 w 48"/>
              <a:gd name="T19" fmla="*/ 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48">
                <a:moveTo>
                  <a:pt x="24" y="48"/>
                </a:move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lose/>
                <a:moveTo>
                  <a:pt x="24" y="4"/>
                </a:moveTo>
                <a:cubicBezTo>
                  <a:pt x="35" y="4"/>
                  <a:pt x="44" y="13"/>
                  <a:pt x="44" y="24"/>
                </a:cubicBezTo>
                <a:cubicBezTo>
                  <a:pt x="44" y="35"/>
                  <a:pt x="35" y="44"/>
                  <a:pt x="24" y="44"/>
                </a:cubicBezTo>
                <a:cubicBezTo>
                  <a:pt x="13" y="44"/>
                  <a:pt x="4" y="35"/>
                  <a:pt x="4" y="24"/>
                </a:cubicBezTo>
                <a:cubicBezTo>
                  <a:pt x="4" y="13"/>
                  <a:pt x="13" y="4"/>
                  <a:pt x="24" y="4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6" name="Freeform 110"/>
          <p:cNvSpPr>
            <a:spLocks noEditPoints="1"/>
          </p:cNvSpPr>
          <p:nvPr/>
        </p:nvSpPr>
        <p:spPr bwMode="auto">
          <a:xfrm>
            <a:off x="3796828" y="2743604"/>
            <a:ext cx="299688" cy="400024"/>
          </a:xfrm>
          <a:custGeom>
            <a:avLst/>
            <a:gdLst>
              <a:gd name="T0" fmla="*/ 48 w 96"/>
              <a:gd name="T1" fmla="*/ 0 h 128"/>
              <a:gd name="T2" fmla="*/ 0 w 96"/>
              <a:gd name="T3" fmla="*/ 48 h 128"/>
              <a:gd name="T4" fmla="*/ 41 w 96"/>
              <a:gd name="T5" fmla="*/ 125 h 128"/>
              <a:gd name="T6" fmla="*/ 48 w 96"/>
              <a:gd name="T7" fmla="*/ 128 h 128"/>
              <a:gd name="T8" fmla="*/ 48 w 96"/>
              <a:gd name="T9" fmla="*/ 128 h 128"/>
              <a:gd name="T10" fmla="*/ 54 w 96"/>
              <a:gd name="T11" fmla="*/ 125 h 128"/>
              <a:gd name="T12" fmla="*/ 96 w 96"/>
              <a:gd name="T13" fmla="*/ 48 h 128"/>
              <a:gd name="T14" fmla="*/ 48 w 96"/>
              <a:gd name="T15" fmla="*/ 0 h 128"/>
              <a:gd name="T16" fmla="*/ 48 w 96"/>
              <a:gd name="T17" fmla="*/ 120 h 128"/>
              <a:gd name="T18" fmla="*/ 48 w 96"/>
              <a:gd name="T19" fmla="*/ 120 h 128"/>
              <a:gd name="T20" fmla="*/ 47 w 96"/>
              <a:gd name="T21" fmla="*/ 119 h 128"/>
              <a:gd name="T22" fmla="*/ 8 w 96"/>
              <a:gd name="T23" fmla="*/ 48 h 128"/>
              <a:gd name="T24" fmla="*/ 48 w 96"/>
              <a:gd name="T25" fmla="*/ 8 h 128"/>
              <a:gd name="T26" fmla="*/ 88 w 96"/>
              <a:gd name="T27" fmla="*/ 48 h 128"/>
              <a:gd name="T28" fmla="*/ 48 w 96"/>
              <a:gd name="T29" fmla="*/ 1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128">
                <a:moveTo>
                  <a:pt x="48" y="0"/>
                </a:moveTo>
                <a:cubicBezTo>
                  <a:pt x="22" y="0"/>
                  <a:pt x="0" y="21"/>
                  <a:pt x="0" y="48"/>
                </a:cubicBezTo>
                <a:cubicBezTo>
                  <a:pt x="0" y="76"/>
                  <a:pt x="24" y="105"/>
                  <a:pt x="41" y="125"/>
                </a:cubicBezTo>
                <a:cubicBezTo>
                  <a:pt x="42" y="125"/>
                  <a:pt x="44" y="128"/>
                  <a:pt x="48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52" y="128"/>
                  <a:pt x="54" y="125"/>
                  <a:pt x="54" y="125"/>
                </a:cubicBezTo>
                <a:cubicBezTo>
                  <a:pt x="72" y="105"/>
                  <a:pt x="96" y="76"/>
                  <a:pt x="96" y="48"/>
                </a:cubicBezTo>
                <a:cubicBezTo>
                  <a:pt x="96" y="21"/>
                  <a:pt x="74" y="0"/>
                  <a:pt x="48" y="0"/>
                </a:cubicBezTo>
                <a:close/>
                <a:moveTo>
                  <a:pt x="48" y="120"/>
                </a:moveTo>
                <a:cubicBezTo>
                  <a:pt x="48" y="120"/>
                  <a:pt x="48" y="120"/>
                  <a:pt x="48" y="120"/>
                </a:cubicBezTo>
                <a:cubicBezTo>
                  <a:pt x="48" y="120"/>
                  <a:pt x="48" y="120"/>
                  <a:pt x="47" y="119"/>
                </a:cubicBezTo>
                <a:cubicBezTo>
                  <a:pt x="33" y="103"/>
                  <a:pt x="8" y="74"/>
                  <a:pt x="8" y="48"/>
                </a:cubicBezTo>
                <a:cubicBezTo>
                  <a:pt x="8" y="26"/>
                  <a:pt x="26" y="8"/>
                  <a:pt x="48" y="8"/>
                </a:cubicBezTo>
                <a:cubicBezTo>
                  <a:pt x="70" y="8"/>
                  <a:pt x="88" y="26"/>
                  <a:pt x="88" y="48"/>
                </a:cubicBezTo>
                <a:cubicBezTo>
                  <a:pt x="88" y="74"/>
                  <a:pt x="63" y="103"/>
                  <a:pt x="48" y="120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57" name="Group 456"/>
          <p:cNvGrpSpPr/>
          <p:nvPr/>
        </p:nvGrpSpPr>
        <p:grpSpPr>
          <a:xfrm>
            <a:off x="7745577" y="1968640"/>
            <a:ext cx="400024" cy="374940"/>
            <a:chOff x="4836122" y="1968640"/>
            <a:chExt cx="400024" cy="374940"/>
          </a:xfrm>
        </p:grpSpPr>
        <p:sp>
          <p:nvSpPr>
            <p:cNvPr id="458" name="Freeform 111"/>
            <p:cNvSpPr>
              <a:spLocks noEditPoints="1"/>
            </p:cNvSpPr>
            <p:nvPr/>
          </p:nvSpPr>
          <p:spPr bwMode="auto">
            <a:xfrm>
              <a:off x="4886290" y="2018808"/>
              <a:ext cx="301008" cy="199352"/>
            </a:xfrm>
            <a:custGeom>
              <a:avLst/>
              <a:gdLst>
                <a:gd name="T0" fmla="*/ 92 w 96"/>
                <a:gd name="T1" fmla="*/ 0 h 64"/>
                <a:gd name="T2" fmla="*/ 4 w 96"/>
                <a:gd name="T3" fmla="*/ 0 h 64"/>
                <a:gd name="T4" fmla="*/ 0 w 96"/>
                <a:gd name="T5" fmla="*/ 4 h 64"/>
                <a:gd name="T6" fmla="*/ 0 w 96"/>
                <a:gd name="T7" fmla="*/ 60 h 64"/>
                <a:gd name="T8" fmla="*/ 4 w 96"/>
                <a:gd name="T9" fmla="*/ 64 h 64"/>
                <a:gd name="T10" fmla="*/ 92 w 96"/>
                <a:gd name="T11" fmla="*/ 64 h 64"/>
                <a:gd name="T12" fmla="*/ 96 w 96"/>
                <a:gd name="T13" fmla="*/ 60 h 64"/>
                <a:gd name="T14" fmla="*/ 96 w 96"/>
                <a:gd name="T15" fmla="*/ 4 h 64"/>
                <a:gd name="T16" fmla="*/ 92 w 96"/>
                <a:gd name="T17" fmla="*/ 0 h 64"/>
                <a:gd name="T18" fmla="*/ 92 w 96"/>
                <a:gd name="T19" fmla="*/ 60 h 64"/>
                <a:gd name="T20" fmla="*/ 4 w 96"/>
                <a:gd name="T21" fmla="*/ 60 h 64"/>
                <a:gd name="T22" fmla="*/ 4 w 96"/>
                <a:gd name="T23" fmla="*/ 4 h 64"/>
                <a:gd name="T24" fmla="*/ 92 w 96"/>
                <a:gd name="T25" fmla="*/ 4 h 64"/>
                <a:gd name="T26" fmla="*/ 92 w 96"/>
                <a:gd name="T27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64">
                  <a:moveTo>
                    <a:pt x="9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4" y="64"/>
                    <a:pt x="96" y="62"/>
                    <a:pt x="96" y="60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lose/>
                  <a:moveTo>
                    <a:pt x="92" y="60"/>
                  </a:moveTo>
                  <a:cubicBezTo>
                    <a:pt x="4" y="60"/>
                    <a:pt x="4" y="60"/>
                    <a:pt x="4" y="6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92" y="4"/>
                    <a:pt x="92" y="4"/>
                    <a:pt x="92" y="4"/>
                  </a:cubicBezTo>
                  <a:lnTo>
                    <a:pt x="92" y="60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9" name="Freeform 112"/>
            <p:cNvSpPr>
              <a:spLocks noEditPoints="1"/>
            </p:cNvSpPr>
            <p:nvPr/>
          </p:nvSpPr>
          <p:spPr bwMode="auto">
            <a:xfrm>
              <a:off x="4836122" y="1968640"/>
              <a:ext cx="400024" cy="374940"/>
            </a:xfrm>
            <a:custGeom>
              <a:avLst/>
              <a:gdLst>
                <a:gd name="T0" fmla="*/ 116 w 128"/>
                <a:gd name="T1" fmla="*/ 0 h 120"/>
                <a:gd name="T2" fmla="*/ 12 w 128"/>
                <a:gd name="T3" fmla="*/ 0 h 120"/>
                <a:gd name="T4" fmla="*/ 0 w 128"/>
                <a:gd name="T5" fmla="*/ 12 h 120"/>
                <a:gd name="T6" fmla="*/ 0 w 128"/>
                <a:gd name="T7" fmla="*/ 92 h 120"/>
                <a:gd name="T8" fmla="*/ 12 w 128"/>
                <a:gd name="T9" fmla="*/ 104 h 120"/>
                <a:gd name="T10" fmla="*/ 52 w 128"/>
                <a:gd name="T11" fmla="*/ 104 h 120"/>
                <a:gd name="T12" fmla="*/ 52 w 128"/>
                <a:gd name="T13" fmla="*/ 109 h 120"/>
                <a:gd name="T14" fmla="*/ 27 w 128"/>
                <a:gd name="T15" fmla="*/ 112 h 120"/>
                <a:gd name="T16" fmla="*/ 24 w 128"/>
                <a:gd name="T17" fmla="*/ 116 h 120"/>
                <a:gd name="T18" fmla="*/ 28 w 128"/>
                <a:gd name="T19" fmla="*/ 120 h 120"/>
                <a:gd name="T20" fmla="*/ 100 w 128"/>
                <a:gd name="T21" fmla="*/ 120 h 120"/>
                <a:gd name="T22" fmla="*/ 104 w 128"/>
                <a:gd name="T23" fmla="*/ 116 h 120"/>
                <a:gd name="T24" fmla="*/ 101 w 128"/>
                <a:gd name="T25" fmla="*/ 112 h 120"/>
                <a:gd name="T26" fmla="*/ 76 w 128"/>
                <a:gd name="T27" fmla="*/ 109 h 120"/>
                <a:gd name="T28" fmla="*/ 76 w 128"/>
                <a:gd name="T29" fmla="*/ 104 h 120"/>
                <a:gd name="T30" fmla="*/ 116 w 128"/>
                <a:gd name="T31" fmla="*/ 104 h 120"/>
                <a:gd name="T32" fmla="*/ 128 w 128"/>
                <a:gd name="T33" fmla="*/ 92 h 120"/>
                <a:gd name="T34" fmla="*/ 128 w 128"/>
                <a:gd name="T35" fmla="*/ 12 h 120"/>
                <a:gd name="T36" fmla="*/ 116 w 128"/>
                <a:gd name="T37" fmla="*/ 0 h 120"/>
                <a:gd name="T38" fmla="*/ 120 w 128"/>
                <a:gd name="T39" fmla="*/ 92 h 120"/>
                <a:gd name="T40" fmla="*/ 116 w 128"/>
                <a:gd name="T41" fmla="*/ 96 h 120"/>
                <a:gd name="T42" fmla="*/ 80 w 128"/>
                <a:gd name="T43" fmla="*/ 96 h 120"/>
                <a:gd name="T44" fmla="*/ 48 w 128"/>
                <a:gd name="T45" fmla="*/ 96 h 120"/>
                <a:gd name="T46" fmla="*/ 12 w 128"/>
                <a:gd name="T47" fmla="*/ 96 h 120"/>
                <a:gd name="T48" fmla="*/ 8 w 128"/>
                <a:gd name="T49" fmla="*/ 92 h 120"/>
                <a:gd name="T50" fmla="*/ 8 w 128"/>
                <a:gd name="T51" fmla="*/ 12 h 120"/>
                <a:gd name="T52" fmla="*/ 12 w 128"/>
                <a:gd name="T53" fmla="*/ 8 h 120"/>
                <a:gd name="T54" fmla="*/ 116 w 128"/>
                <a:gd name="T55" fmla="*/ 8 h 120"/>
                <a:gd name="T56" fmla="*/ 120 w 128"/>
                <a:gd name="T57" fmla="*/ 12 h 120"/>
                <a:gd name="T58" fmla="*/ 120 w 128"/>
                <a:gd name="T59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120">
                  <a:moveTo>
                    <a:pt x="11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9"/>
                    <a:pt x="5" y="104"/>
                    <a:pt x="1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5" y="113"/>
                    <a:pt x="24" y="114"/>
                    <a:pt x="24" y="116"/>
                  </a:cubicBezTo>
                  <a:cubicBezTo>
                    <a:pt x="24" y="118"/>
                    <a:pt x="26" y="120"/>
                    <a:pt x="28" y="120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2" y="120"/>
                    <a:pt x="104" y="118"/>
                    <a:pt x="104" y="116"/>
                  </a:cubicBezTo>
                  <a:cubicBezTo>
                    <a:pt x="104" y="114"/>
                    <a:pt x="103" y="113"/>
                    <a:pt x="101" y="112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23" y="104"/>
                    <a:pt x="128" y="99"/>
                    <a:pt x="128" y="9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lose/>
                  <a:moveTo>
                    <a:pt x="120" y="92"/>
                  </a:moveTo>
                  <a:cubicBezTo>
                    <a:pt x="120" y="94"/>
                    <a:pt x="118" y="96"/>
                    <a:pt x="116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0" y="96"/>
                    <a:pt x="8" y="94"/>
                    <a:pt x="8" y="9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lnTo>
                    <a:pt x="120" y="92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60" name="Freeform 113"/>
          <p:cNvSpPr>
            <a:spLocks noEditPoints="1"/>
          </p:cNvSpPr>
          <p:nvPr/>
        </p:nvSpPr>
        <p:spPr bwMode="auto">
          <a:xfrm>
            <a:off x="6946849" y="1943557"/>
            <a:ext cx="411906" cy="400024"/>
          </a:xfrm>
          <a:custGeom>
            <a:avLst/>
            <a:gdLst>
              <a:gd name="T0" fmla="*/ 94 w 132"/>
              <a:gd name="T1" fmla="*/ 0 h 128"/>
              <a:gd name="T2" fmla="*/ 56 w 132"/>
              <a:gd name="T3" fmla="*/ 27 h 128"/>
              <a:gd name="T4" fmla="*/ 55 w 132"/>
              <a:gd name="T5" fmla="*/ 27 h 128"/>
              <a:gd name="T6" fmla="*/ 14 w 132"/>
              <a:gd name="T7" fmla="*/ 69 h 128"/>
              <a:gd name="T8" fmla="*/ 1 w 132"/>
              <a:gd name="T9" fmla="*/ 110 h 128"/>
              <a:gd name="T10" fmla="*/ 14 w 132"/>
              <a:gd name="T11" fmla="*/ 128 h 128"/>
              <a:gd name="T12" fmla="*/ 53 w 132"/>
              <a:gd name="T13" fmla="*/ 118 h 128"/>
              <a:gd name="T14" fmla="*/ 120 w 132"/>
              <a:gd name="T15" fmla="*/ 53 h 128"/>
              <a:gd name="T16" fmla="*/ 64 w 132"/>
              <a:gd name="T17" fmla="*/ 95 h 128"/>
              <a:gd name="T18" fmla="*/ 99 w 132"/>
              <a:gd name="T19" fmla="*/ 47 h 128"/>
              <a:gd name="T20" fmla="*/ 95 w 132"/>
              <a:gd name="T21" fmla="*/ 67 h 128"/>
              <a:gd name="T22" fmla="*/ 64 w 132"/>
              <a:gd name="T23" fmla="*/ 98 h 128"/>
              <a:gd name="T24" fmla="*/ 59 w 132"/>
              <a:gd name="T25" fmla="*/ 81 h 128"/>
              <a:gd name="T26" fmla="*/ 46 w 132"/>
              <a:gd name="T27" fmla="*/ 68 h 128"/>
              <a:gd name="T28" fmla="*/ 92 w 132"/>
              <a:gd name="T29" fmla="*/ 36 h 128"/>
              <a:gd name="T30" fmla="*/ 59 w 132"/>
              <a:gd name="T31" fmla="*/ 81 h 128"/>
              <a:gd name="T32" fmla="*/ 30 w 132"/>
              <a:gd name="T33" fmla="*/ 64 h 128"/>
              <a:gd name="T34" fmla="*/ 80 w 132"/>
              <a:gd name="T35" fmla="*/ 29 h 128"/>
              <a:gd name="T36" fmla="*/ 17 w 132"/>
              <a:gd name="T37" fmla="*/ 119 h 128"/>
              <a:gd name="T38" fmla="*/ 8 w 132"/>
              <a:gd name="T39" fmla="*/ 114 h 128"/>
              <a:gd name="T40" fmla="*/ 13 w 132"/>
              <a:gd name="T41" fmla="*/ 96 h 128"/>
              <a:gd name="T42" fmla="*/ 32 w 132"/>
              <a:gd name="T43" fmla="*/ 116 h 128"/>
              <a:gd name="T44" fmla="*/ 35 w 132"/>
              <a:gd name="T45" fmla="*/ 115 h 128"/>
              <a:gd name="T46" fmla="*/ 14 w 132"/>
              <a:gd name="T47" fmla="*/ 92 h 128"/>
              <a:gd name="T48" fmla="*/ 19 w 132"/>
              <a:gd name="T49" fmla="*/ 75 h 128"/>
              <a:gd name="T50" fmla="*/ 52 w 132"/>
              <a:gd name="T51" fmla="*/ 110 h 128"/>
              <a:gd name="T52" fmla="*/ 35 w 132"/>
              <a:gd name="T53" fmla="*/ 115 h 128"/>
              <a:gd name="T54" fmla="*/ 108 w 132"/>
              <a:gd name="T55" fmla="*/ 54 h 128"/>
              <a:gd name="T56" fmla="*/ 98 w 132"/>
              <a:gd name="T57" fmla="*/ 30 h 128"/>
              <a:gd name="T58" fmla="*/ 81 w 132"/>
              <a:gd name="T59" fmla="*/ 13 h 128"/>
              <a:gd name="T60" fmla="*/ 112 w 132"/>
              <a:gd name="T61" fmla="*/ 16 h 128"/>
              <a:gd name="T62" fmla="*/ 115 w 132"/>
              <a:gd name="T63" fmla="*/ 4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2" h="128">
                <a:moveTo>
                  <a:pt x="118" y="10"/>
                </a:moveTo>
                <a:cubicBezTo>
                  <a:pt x="111" y="4"/>
                  <a:pt x="102" y="0"/>
                  <a:pt x="94" y="0"/>
                </a:cubicBezTo>
                <a:cubicBezTo>
                  <a:pt x="87" y="0"/>
                  <a:pt x="80" y="3"/>
                  <a:pt x="75" y="8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14" y="69"/>
                  <a:pt x="14" y="69"/>
                  <a:pt x="14" y="69"/>
                </a:cubicBezTo>
                <a:cubicBezTo>
                  <a:pt x="12" y="71"/>
                  <a:pt x="11" y="73"/>
                  <a:pt x="10" y="76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0"/>
                  <a:pt x="0" y="113"/>
                  <a:pt x="0" y="114"/>
                </a:cubicBezTo>
                <a:cubicBezTo>
                  <a:pt x="0" y="122"/>
                  <a:pt x="6" y="128"/>
                  <a:pt x="14" y="128"/>
                </a:cubicBezTo>
                <a:cubicBezTo>
                  <a:pt x="16" y="128"/>
                  <a:pt x="19" y="127"/>
                  <a:pt x="19" y="127"/>
                </a:cubicBezTo>
                <a:cubicBezTo>
                  <a:pt x="53" y="118"/>
                  <a:pt x="53" y="118"/>
                  <a:pt x="53" y="118"/>
                </a:cubicBezTo>
                <a:cubicBezTo>
                  <a:pt x="55" y="118"/>
                  <a:pt x="57" y="116"/>
                  <a:pt x="59" y="114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32" y="42"/>
                  <a:pt x="130" y="23"/>
                  <a:pt x="118" y="10"/>
                </a:cubicBezTo>
                <a:close/>
                <a:moveTo>
                  <a:pt x="64" y="95"/>
                </a:moveTo>
                <a:cubicBezTo>
                  <a:pt x="64" y="92"/>
                  <a:pt x="63" y="88"/>
                  <a:pt x="61" y="85"/>
                </a:cubicBezTo>
                <a:cubicBezTo>
                  <a:pt x="99" y="47"/>
                  <a:pt x="99" y="47"/>
                  <a:pt x="99" y="47"/>
                </a:cubicBezTo>
                <a:cubicBezTo>
                  <a:pt x="101" y="54"/>
                  <a:pt x="100" y="62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64" y="98"/>
                  <a:pt x="64" y="98"/>
                  <a:pt x="64" y="98"/>
                </a:cubicBezTo>
                <a:cubicBezTo>
                  <a:pt x="64" y="97"/>
                  <a:pt x="64" y="96"/>
                  <a:pt x="64" y="95"/>
                </a:cubicBezTo>
                <a:close/>
                <a:moveTo>
                  <a:pt x="59" y="81"/>
                </a:moveTo>
                <a:cubicBezTo>
                  <a:pt x="58" y="79"/>
                  <a:pt x="56" y="76"/>
                  <a:pt x="54" y="74"/>
                </a:cubicBezTo>
                <a:cubicBezTo>
                  <a:pt x="51" y="72"/>
                  <a:pt x="49" y="70"/>
                  <a:pt x="46" y="68"/>
                </a:cubicBezTo>
                <a:cubicBezTo>
                  <a:pt x="84" y="30"/>
                  <a:pt x="84" y="30"/>
                  <a:pt x="84" y="30"/>
                </a:cubicBezTo>
                <a:cubicBezTo>
                  <a:pt x="87" y="31"/>
                  <a:pt x="90" y="33"/>
                  <a:pt x="92" y="36"/>
                </a:cubicBezTo>
                <a:cubicBezTo>
                  <a:pt x="94" y="38"/>
                  <a:pt x="96" y="40"/>
                  <a:pt x="97" y="43"/>
                </a:cubicBezTo>
                <a:lnTo>
                  <a:pt x="59" y="81"/>
                </a:lnTo>
                <a:close/>
                <a:moveTo>
                  <a:pt x="42" y="66"/>
                </a:moveTo>
                <a:cubicBezTo>
                  <a:pt x="38" y="65"/>
                  <a:pt x="34" y="64"/>
                  <a:pt x="30" y="64"/>
                </a:cubicBezTo>
                <a:cubicBezTo>
                  <a:pt x="61" y="33"/>
                  <a:pt x="61" y="33"/>
                  <a:pt x="61" y="33"/>
                </a:cubicBezTo>
                <a:cubicBezTo>
                  <a:pt x="66" y="28"/>
                  <a:pt x="73" y="27"/>
                  <a:pt x="80" y="29"/>
                </a:cubicBezTo>
                <a:lnTo>
                  <a:pt x="42" y="66"/>
                </a:lnTo>
                <a:close/>
                <a:moveTo>
                  <a:pt x="17" y="119"/>
                </a:moveTo>
                <a:cubicBezTo>
                  <a:pt x="16" y="120"/>
                  <a:pt x="15" y="120"/>
                  <a:pt x="14" y="120"/>
                </a:cubicBezTo>
                <a:cubicBezTo>
                  <a:pt x="11" y="120"/>
                  <a:pt x="8" y="117"/>
                  <a:pt x="8" y="114"/>
                </a:cubicBezTo>
                <a:cubicBezTo>
                  <a:pt x="8" y="113"/>
                  <a:pt x="8" y="112"/>
                  <a:pt x="8" y="112"/>
                </a:cubicBezTo>
                <a:cubicBezTo>
                  <a:pt x="13" y="96"/>
                  <a:pt x="13" y="96"/>
                  <a:pt x="13" y="96"/>
                </a:cubicBezTo>
                <a:cubicBezTo>
                  <a:pt x="17" y="96"/>
                  <a:pt x="22" y="98"/>
                  <a:pt x="26" y="102"/>
                </a:cubicBezTo>
                <a:cubicBezTo>
                  <a:pt x="30" y="106"/>
                  <a:pt x="32" y="111"/>
                  <a:pt x="32" y="116"/>
                </a:cubicBezTo>
                <a:lnTo>
                  <a:pt x="17" y="119"/>
                </a:lnTo>
                <a:close/>
                <a:moveTo>
                  <a:pt x="35" y="115"/>
                </a:moveTo>
                <a:cubicBezTo>
                  <a:pt x="35" y="109"/>
                  <a:pt x="33" y="104"/>
                  <a:pt x="29" y="99"/>
                </a:cubicBezTo>
                <a:cubicBezTo>
                  <a:pt x="25" y="95"/>
                  <a:pt x="19" y="93"/>
                  <a:pt x="14" y="92"/>
                </a:cubicBezTo>
                <a:cubicBezTo>
                  <a:pt x="18" y="78"/>
                  <a:pt x="18" y="78"/>
                  <a:pt x="18" y="78"/>
                </a:cubicBezTo>
                <a:cubicBezTo>
                  <a:pt x="18" y="77"/>
                  <a:pt x="19" y="76"/>
                  <a:pt x="19" y="75"/>
                </a:cubicBezTo>
                <a:cubicBezTo>
                  <a:pt x="27" y="69"/>
                  <a:pt x="40" y="71"/>
                  <a:pt x="48" y="80"/>
                </a:cubicBezTo>
                <a:cubicBezTo>
                  <a:pt x="57" y="89"/>
                  <a:pt x="59" y="102"/>
                  <a:pt x="52" y="110"/>
                </a:cubicBezTo>
                <a:cubicBezTo>
                  <a:pt x="51" y="110"/>
                  <a:pt x="51" y="111"/>
                  <a:pt x="50" y="111"/>
                </a:cubicBezTo>
                <a:lnTo>
                  <a:pt x="35" y="115"/>
                </a:lnTo>
                <a:close/>
                <a:moveTo>
                  <a:pt x="115" y="47"/>
                </a:moveTo>
                <a:cubicBezTo>
                  <a:pt x="108" y="54"/>
                  <a:pt x="108" y="54"/>
                  <a:pt x="108" y="54"/>
                </a:cubicBezTo>
                <a:cubicBezTo>
                  <a:pt x="108" y="53"/>
                  <a:pt x="108" y="52"/>
                  <a:pt x="108" y="51"/>
                </a:cubicBezTo>
                <a:cubicBezTo>
                  <a:pt x="107" y="43"/>
                  <a:pt x="104" y="36"/>
                  <a:pt x="98" y="30"/>
                </a:cubicBezTo>
                <a:cubicBezTo>
                  <a:pt x="91" y="24"/>
                  <a:pt x="83" y="20"/>
                  <a:pt x="74" y="20"/>
                </a:cubicBezTo>
                <a:cubicBezTo>
                  <a:pt x="81" y="13"/>
                  <a:pt x="81" y="13"/>
                  <a:pt x="81" y="13"/>
                </a:cubicBezTo>
                <a:cubicBezTo>
                  <a:pt x="84" y="10"/>
                  <a:pt x="89" y="8"/>
                  <a:pt x="94" y="8"/>
                </a:cubicBezTo>
                <a:cubicBezTo>
                  <a:pt x="100" y="8"/>
                  <a:pt x="107" y="11"/>
                  <a:pt x="112" y="16"/>
                </a:cubicBezTo>
                <a:cubicBezTo>
                  <a:pt x="117" y="21"/>
                  <a:pt x="120" y="27"/>
                  <a:pt x="120" y="33"/>
                </a:cubicBezTo>
                <a:cubicBezTo>
                  <a:pt x="120" y="38"/>
                  <a:pt x="118" y="43"/>
                  <a:pt x="115" y="47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" name="Group 3"/>
          <p:cNvGrpSpPr/>
          <p:nvPr/>
        </p:nvGrpSpPr>
        <p:grpSpPr>
          <a:xfrm>
            <a:off x="6208852" y="1943557"/>
            <a:ext cx="274604" cy="400024"/>
            <a:chOff x="3299397" y="1943557"/>
            <a:chExt cx="274604" cy="400024"/>
          </a:xfrm>
        </p:grpSpPr>
        <p:sp>
          <p:nvSpPr>
            <p:cNvPr id="461" name="Freeform 114"/>
            <p:cNvSpPr>
              <a:spLocks noEditPoints="1"/>
            </p:cNvSpPr>
            <p:nvPr/>
          </p:nvSpPr>
          <p:spPr bwMode="auto">
            <a:xfrm>
              <a:off x="3299397" y="1943557"/>
              <a:ext cx="274604" cy="400024"/>
            </a:xfrm>
            <a:custGeom>
              <a:avLst/>
              <a:gdLst>
                <a:gd name="T0" fmla="*/ 44 w 88"/>
                <a:gd name="T1" fmla="*/ 0 h 128"/>
                <a:gd name="T2" fmla="*/ 0 w 88"/>
                <a:gd name="T3" fmla="*/ 44 h 128"/>
                <a:gd name="T4" fmla="*/ 20 w 88"/>
                <a:gd name="T5" fmla="*/ 92 h 128"/>
                <a:gd name="T6" fmla="*/ 44 w 88"/>
                <a:gd name="T7" fmla="*/ 128 h 128"/>
                <a:gd name="T8" fmla="*/ 68 w 88"/>
                <a:gd name="T9" fmla="*/ 92 h 128"/>
                <a:gd name="T10" fmla="*/ 88 w 88"/>
                <a:gd name="T11" fmla="*/ 44 h 128"/>
                <a:gd name="T12" fmla="*/ 44 w 88"/>
                <a:gd name="T13" fmla="*/ 0 h 128"/>
                <a:gd name="T14" fmla="*/ 54 w 88"/>
                <a:gd name="T15" fmla="*/ 109 h 128"/>
                <a:gd name="T16" fmla="*/ 35 w 88"/>
                <a:gd name="T17" fmla="*/ 111 h 128"/>
                <a:gd name="T18" fmla="*/ 32 w 88"/>
                <a:gd name="T19" fmla="*/ 104 h 128"/>
                <a:gd name="T20" fmla="*/ 32 w 88"/>
                <a:gd name="T21" fmla="*/ 103 h 128"/>
                <a:gd name="T22" fmla="*/ 57 w 88"/>
                <a:gd name="T23" fmla="*/ 100 h 128"/>
                <a:gd name="T24" fmla="*/ 56 w 88"/>
                <a:gd name="T25" fmla="*/ 104 h 128"/>
                <a:gd name="T26" fmla="*/ 54 w 88"/>
                <a:gd name="T27" fmla="*/ 109 h 128"/>
                <a:gd name="T28" fmla="*/ 31 w 88"/>
                <a:gd name="T29" fmla="*/ 100 h 128"/>
                <a:gd name="T30" fmla="*/ 28 w 88"/>
                <a:gd name="T31" fmla="*/ 92 h 128"/>
                <a:gd name="T32" fmla="*/ 60 w 88"/>
                <a:gd name="T33" fmla="*/ 92 h 128"/>
                <a:gd name="T34" fmla="*/ 58 w 88"/>
                <a:gd name="T35" fmla="*/ 96 h 128"/>
                <a:gd name="T36" fmla="*/ 31 w 88"/>
                <a:gd name="T37" fmla="*/ 100 h 128"/>
                <a:gd name="T38" fmla="*/ 44 w 88"/>
                <a:gd name="T39" fmla="*/ 120 h 128"/>
                <a:gd name="T40" fmla="*/ 36 w 88"/>
                <a:gd name="T41" fmla="*/ 115 h 128"/>
                <a:gd name="T42" fmla="*/ 53 w 88"/>
                <a:gd name="T43" fmla="*/ 113 h 128"/>
                <a:gd name="T44" fmla="*/ 44 w 88"/>
                <a:gd name="T45" fmla="*/ 120 h 128"/>
                <a:gd name="T46" fmla="*/ 63 w 88"/>
                <a:gd name="T47" fmla="*/ 84 h 128"/>
                <a:gd name="T48" fmla="*/ 25 w 88"/>
                <a:gd name="T49" fmla="*/ 84 h 128"/>
                <a:gd name="T50" fmla="*/ 19 w 88"/>
                <a:gd name="T51" fmla="*/ 71 h 128"/>
                <a:gd name="T52" fmla="*/ 8 w 88"/>
                <a:gd name="T53" fmla="*/ 44 h 128"/>
                <a:gd name="T54" fmla="*/ 44 w 88"/>
                <a:gd name="T55" fmla="*/ 8 h 128"/>
                <a:gd name="T56" fmla="*/ 80 w 88"/>
                <a:gd name="T57" fmla="*/ 44 h 128"/>
                <a:gd name="T58" fmla="*/ 69 w 88"/>
                <a:gd name="T59" fmla="*/ 71 h 128"/>
                <a:gd name="T60" fmla="*/ 63 w 88"/>
                <a:gd name="T61" fmla="*/ 8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28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60"/>
                    <a:pt x="15" y="77"/>
                    <a:pt x="20" y="92"/>
                  </a:cubicBezTo>
                  <a:cubicBezTo>
                    <a:pt x="28" y="115"/>
                    <a:pt x="27" y="128"/>
                    <a:pt x="44" y="128"/>
                  </a:cubicBezTo>
                  <a:cubicBezTo>
                    <a:pt x="61" y="128"/>
                    <a:pt x="60" y="115"/>
                    <a:pt x="68" y="92"/>
                  </a:cubicBezTo>
                  <a:cubicBezTo>
                    <a:pt x="73" y="77"/>
                    <a:pt x="88" y="60"/>
                    <a:pt x="88" y="44"/>
                  </a:cubicBezTo>
                  <a:cubicBezTo>
                    <a:pt x="88" y="20"/>
                    <a:pt x="68" y="0"/>
                    <a:pt x="44" y="0"/>
                  </a:cubicBezTo>
                  <a:close/>
                  <a:moveTo>
                    <a:pt x="54" y="109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4" y="109"/>
                    <a:pt x="33" y="107"/>
                    <a:pt x="32" y="104"/>
                  </a:cubicBezTo>
                  <a:cubicBezTo>
                    <a:pt x="32" y="104"/>
                    <a:pt x="32" y="104"/>
                    <a:pt x="32" y="103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102"/>
                    <a:pt x="56" y="103"/>
                    <a:pt x="56" y="104"/>
                  </a:cubicBezTo>
                  <a:cubicBezTo>
                    <a:pt x="55" y="106"/>
                    <a:pt x="55" y="107"/>
                    <a:pt x="54" y="109"/>
                  </a:cubicBezTo>
                  <a:close/>
                  <a:moveTo>
                    <a:pt x="31" y="100"/>
                  </a:moveTo>
                  <a:cubicBezTo>
                    <a:pt x="30" y="97"/>
                    <a:pt x="29" y="95"/>
                    <a:pt x="28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9" y="93"/>
                    <a:pt x="59" y="95"/>
                    <a:pt x="58" y="96"/>
                  </a:cubicBezTo>
                  <a:lnTo>
                    <a:pt x="31" y="100"/>
                  </a:lnTo>
                  <a:close/>
                  <a:moveTo>
                    <a:pt x="44" y="120"/>
                  </a:moveTo>
                  <a:cubicBezTo>
                    <a:pt x="40" y="120"/>
                    <a:pt x="38" y="120"/>
                    <a:pt x="36" y="115"/>
                  </a:cubicBezTo>
                  <a:cubicBezTo>
                    <a:pt x="53" y="113"/>
                    <a:pt x="53" y="113"/>
                    <a:pt x="53" y="113"/>
                  </a:cubicBezTo>
                  <a:cubicBezTo>
                    <a:pt x="51" y="119"/>
                    <a:pt x="49" y="120"/>
                    <a:pt x="44" y="120"/>
                  </a:cubicBezTo>
                  <a:close/>
                  <a:moveTo>
                    <a:pt x="63" y="84"/>
                  </a:moveTo>
                  <a:cubicBezTo>
                    <a:pt x="25" y="84"/>
                    <a:pt x="25" y="84"/>
                    <a:pt x="25" y="84"/>
                  </a:cubicBezTo>
                  <a:cubicBezTo>
                    <a:pt x="23" y="80"/>
                    <a:pt x="21" y="75"/>
                    <a:pt x="19" y="71"/>
                  </a:cubicBezTo>
                  <a:cubicBezTo>
                    <a:pt x="13" y="62"/>
                    <a:pt x="8" y="52"/>
                    <a:pt x="8" y="44"/>
                  </a:cubicBezTo>
                  <a:cubicBezTo>
                    <a:pt x="8" y="24"/>
                    <a:pt x="24" y="8"/>
                    <a:pt x="44" y="8"/>
                  </a:cubicBezTo>
                  <a:cubicBezTo>
                    <a:pt x="64" y="8"/>
                    <a:pt x="80" y="24"/>
                    <a:pt x="80" y="44"/>
                  </a:cubicBezTo>
                  <a:cubicBezTo>
                    <a:pt x="80" y="52"/>
                    <a:pt x="75" y="62"/>
                    <a:pt x="69" y="71"/>
                  </a:cubicBezTo>
                  <a:cubicBezTo>
                    <a:pt x="67" y="75"/>
                    <a:pt x="65" y="80"/>
                    <a:pt x="63" y="8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2" name="Freeform 115"/>
            <p:cNvSpPr>
              <a:spLocks/>
            </p:cNvSpPr>
            <p:nvPr/>
          </p:nvSpPr>
          <p:spPr bwMode="auto">
            <a:xfrm>
              <a:off x="3361447" y="2006927"/>
              <a:ext cx="81853" cy="80533"/>
            </a:xfrm>
            <a:custGeom>
              <a:avLst/>
              <a:gdLst>
                <a:gd name="T0" fmla="*/ 24 w 26"/>
                <a:gd name="T1" fmla="*/ 0 h 26"/>
                <a:gd name="T2" fmla="*/ 0 w 26"/>
                <a:gd name="T3" fmla="*/ 24 h 26"/>
                <a:gd name="T4" fmla="*/ 2 w 26"/>
                <a:gd name="T5" fmla="*/ 26 h 26"/>
                <a:gd name="T6" fmla="*/ 4 w 26"/>
                <a:gd name="T7" fmla="*/ 24 h 26"/>
                <a:gd name="T8" fmla="*/ 24 w 26"/>
                <a:gd name="T9" fmla="*/ 4 h 26"/>
                <a:gd name="T10" fmla="*/ 26 w 26"/>
                <a:gd name="T11" fmla="*/ 2 h 26"/>
                <a:gd name="T12" fmla="*/ 24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25"/>
                    <a:pt x="1" y="26"/>
                    <a:pt x="2" y="26"/>
                  </a:cubicBezTo>
                  <a:cubicBezTo>
                    <a:pt x="3" y="26"/>
                    <a:pt x="4" y="25"/>
                    <a:pt x="4" y="24"/>
                  </a:cubicBezTo>
                  <a:cubicBezTo>
                    <a:pt x="4" y="13"/>
                    <a:pt x="13" y="4"/>
                    <a:pt x="24" y="4"/>
                  </a:cubicBezTo>
                  <a:cubicBezTo>
                    <a:pt x="25" y="4"/>
                    <a:pt x="26" y="3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63" name="Group 462"/>
          <p:cNvGrpSpPr/>
          <p:nvPr/>
        </p:nvGrpSpPr>
        <p:grpSpPr>
          <a:xfrm>
            <a:off x="5396923" y="1943557"/>
            <a:ext cx="299688" cy="400024"/>
            <a:chOff x="2487468" y="1943557"/>
            <a:chExt cx="299688" cy="400024"/>
          </a:xfrm>
        </p:grpSpPr>
        <p:sp>
          <p:nvSpPr>
            <p:cNvPr id="464" name="Freeform 116"/>
            <p:cNvSpPr>
              <a:spLocks noEditPoints="1"/>
            </p:cNvSpPr>
            <p:nvPr/>
          </p:nvSpPr>
          <p:spPr bwMode="auto">
            <a:xfrm>
              <a:off x="2487468" y="1943557"/>
              <a:ext cx="299688" cy="400024"/>
            </a:xfrm>
            <a:custGeom>
              <a:avLst/>
              <a:gdLst>
                <a:gd name="T0" fmla="*/ 84 w 96"/>
                <a:gd name="T1" fmla="*/ 52 h 128"/>
                <a:gd name="T2" fmla="*/ 84 w 96"/>
                <a:gd name="T3" fmla="*/ 36 h 128"/>
                <a:gd name="T4" fmla="*/ 48 w 96"/>
                <a:gd name="T5" fmla="*/ 0 h 128"/>
                <a:gd name="T6" fmla="*/ 12 w 96"/>
                <a:gd name="T7" fmla="*/ 36 h 128"/>
                <a:gd name="T8" fmla="*/ 12 w 96"/>
                <a:gd name="T9" fmla="*/ 52 h 128"/>
                <a:gd name="T10" fmla="*/ 0 w 96"/>
                <a:gd name="T11" fmla="*/ 64 h 128"/>
                <a:gd name="T12" fmla="*/ 0 w 96"/>
                <a:gd name="T13" fmla="*/ 76 h 128"/>
                <a:gd name="T14" fmla="*/ 0 w 96"/>
                <a:gd name="T15" fmla="*/ 80 h 128"/>
                <a:gd name="T16" fmla="*/ 0 w 96"/>
                <a:gd name="T17" fmla="*/ 88 h 128"/>
                <a:gd name="T18" fmla="*/ 0 w 96"/>
                <a:gd name="T19" fmla="*/ 92 h 128"/>
                <a:gd name="T20" fmla="*/ 36 w 96"/>
                <a:gd name="T21" fmla="*/ 128 h 128"/>
                <a:gd name="T22" fmla="*/ 60 w 96"/>
                <a:gd name="T23" fmla="*/ 128 h 128"/>
                <a:gd name="T24" fmla="*/ 96 w 96"/>
                <a:gd name="T25" fmla="*/ 92 h 128"/>
                <a:gd name="T26" fmla="*/ 96 w 96"/>
                <a:gd name="T27" fmla="*/ 88 h 128"/>
                <a:gd name="T28" fmla="*/ 96 w 96"/>
                <a:gd name="T29" fmla="*/ 80 h 128"/>
                <a:gd name="T30" fmla="*/ 96 w 96"/>
                <a:gd name="T31" fmla="*/ 76 h 128"/>
                <a:gd name="T32" fmla="*/ 96 w 96"/>
                <a:gd name="T33" fmla="*/ 64 h 128"/>
                <a:gd name="T34" fmla="*/ 84 w 96"/>
                <a:gd name="T35" fmla="*/ 52 h 128"/>
                <a:gd name="T36" fmla="*/ 20 w 96"/>
                <a:gd name="T37" fmla="*/ 36 h 128"/>
                <a:gd name="T38" fmla="*/ 48 w 96"/>
                <a:gd name="T39" fmla="*/ 8 h 128"/>
                <a:gd name="T40" fmla="*/ 76 w 96"/>
                <a:gd name="T41" fmla="*/ 36 h 128"/>
                <a:gd name="T42" fmla="*/ 76 w 96"/>
                <a:gd name="T43" fmla="*/ 52 h 128"/>
                <a:gd name="T44" fmla="*/ 68 w 96"/>
                <a:gd name="T45" fmla="*/ 52 h 128"/>
                <a:gd name="T46" fmla="*/ 68 w 96"/>
                <a:gd name="T47" fmla="*/ 36 h 128"/>
                <a:gd name="T48" fmla="*/ 48 w 96"/>
                <a:gd name="T49" fmla="*/ 16 h 128"/>
                <a:gd name="T50" fmla="*/ 28 w 96"/>
                <a:gd name="T51" fmla="*/ 36 h 128"/>
                <a:gd name="T52" fmla="*/ 28 w 96"/>
                <a:gd name="T53" fmla="*/ 52 h 128"/>
                <a:gd name="T54" fmla="*/ 20 w 96"/>
                <a:gd name="T55" fmla="*/ 52 h 128"/>
                <a:gd name="T56" fmla="*/ 20 w 96"/>
                <a:gd name="T57" fmla="*/ 36 h 128"/>
                <a:gd name="T58" fmla="*/ 64 w 96"/>
                <a:gd name="T59" fmla="*/ 36 h 128"/>
                <a:gd name="T60" fmla="*/ 64 w 96"/>
                <a:gd name="T61" fmla="*/ 36 h 128"/>
                <a:gd name="T62" fmla="*/ 64 w 96"/>
                <a:gd name="T63" fmla="*/ 52 h 128"/>
                <a:gd name="T64" fmla="*/ 32 w 96"/>
                <a:gd name="T65" fmla="*/ 52 h 128"/>
                <a:gd name="T66" fmla="*/ 32 w 96"/>
                <a:gd name="T67" fmla="*/ 36 h 128"/>
                <a:gd name="T68" fmla="*/ 32 w 96"/>
                <a:gd name="T69" fmla="*/ 36 h 128"/>
                <a:gd name="T70" fmla="*/ 48 w 96"/>
                <a:gd name="T71" fmla="*/ 20 h 128"/>
                <a:gd name="T72" fmla="*/ 64 w 96"/>
                <a:gd name="T73" fmla="*/ 36 h 128"/>
                <a:gd name="T74" fmla="*/ 88 w 96"/>
                <a:gd name="T75" fmla="*/ 76 h 128"/>
                <a:gd name="T76" fmla="*/ 88 w 96"/>
                <a:gd name="T77" fmla="*/ 80 h 128"/>
                <a:gd name="T78" fmla="*/ 88 w 96"/>
                <a:gd name="T79" fmla="*/ 88 h 128"/>
                <a:gd name="T80" fmla="*/ 88 w 96"/>
                <a:gd name="T81" fmla="*/ 92 h 128"/>
                <a:gd name="T82" fmla="*/ 60 w 96"/>
                <a:gd name="T83" fmla="*/ 120 h 128"/>
                <a:gd name="T84" fmla="*/ 36 w 96"/>
                <a:gd name="T85" fmla="*/ 120 h 128"/>
                <a:gd name="T86" fmla="*/ 8 w 96"/>
                <a:gd name="T87" fmla="*/ 92 h 128"/>
                <a:gd name="T88" fmla="*/ 8 w 96"/>
                <a:gd name="T89" fmla="*/ 88 h 128"/>
                <a:gd name="T90" fmla="*/ 8 w 96"/>
                <a:gd name="T91" fmla="*/ 80 h 128"/>
                <a:gd name="T92" fmla="*/ 8 w 96"/>
                <a:gd name="T93" fmla="*/ 76 h 128"/>
                <a:gd name="T94" fmla="*/ 8 w 96"/>
                <a:gd name="T95" fmla="*/ 64 h 128"/>
                <a:gd name="T96" fmla="*/ 12 w 96"/>
                <a:gd name="T97" fmla="*/ 60 h 128"/>
                <a:gd name="T98" fmla="*/ 20 w 96"/>
                <a:gd name="T99" fmla="*/ 60 h 128"/>
                <a:gd name="T100" fmla="*/ 76 w 96"/>
                <a:gd name="T101" fmla="*/ 60 h 128"/>
                <a:gd name="T102" fmla="*/ 84 w 96"/>
                <a:gd name="T103" fmla="*/ 60 h 128"/>
                <a:gd name="T104" fmla="*/ 88 w 96"/>
                <a:gd name="T105" fmla="*/ 64 h 128"/>
                <a:gd name="T106" fmla="*/ 88 w 96"/>
                <a:gd name="T107" fmla="*/ 7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128">
                  <a:moveTo>
                    <a:pt x="84" y="52"/>
                  </a:moveTo>
                  <a:cubicBezTo>
                    <a:pt x="84" y="36"/>
                    <a:pt x="84" y="36"/>
                    <a:pt x="84" y="36"/>
                  </a:cubicBezTo>
                  <a:cubicBezTo>
                    <a:pt x="84" y="16"/>
                    <a:pt x="68" y="0"/>
                    <a:pt x="48" y="0"/>
                  </a:cubicBezTo>
                  <a:cubicBezTo>
                    <a:pt x="28" y="0"/>
                    <a:pt x="12" y="16"/>
                    <a:pt x="12" y="36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5" y="52"/>
                    <a:pt x="0" y="57"/>
                    <a:pt x="0" y="6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12"/>
                    <a:pt x="16" y="128"/>
                    <a:pt x="36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80" y="128"/>
                    <a:pt x="96" y="112"/>
                    <a:pt x="96" y="92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57"/>
                    <a:pt x="91" y="52"/>
                    <a:pt x="84" y="52"/>
                  </a:cubicBezTo>
                  <a:close/>
                  <a:moveTo>
                    <a:pt x="20" y="36"/>
                  </a:moveTo>
                  <a:cubicBezTo>
                    <a:pt x="20" y="21"/>
                    <a:pt x="33" y="8"/>
                    <a:pt x="48" y="8"/>
                  </a:cubicBezTo>
                  <a:cubicBezTo>
                    <a:pt x="63" y="8"/>
                    <a:pt x="76" y="21"/>
                    <a:pt x="76" y="3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25"/>
                    <a:pt x="59" y="16"/>
                    <a:pt x="48" y="16"/>
                  </a:cubicBezTo>
                  <a:cubicBezTo>
                    <a:pt x="37" y="16"/>
                    <a:pt x="28" y="25"/>
                    <a:pt x="28" y="36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0" y="52"/>
                    <a:pt x="20" y="52"/>
                    <a:pt x="20" y="52"/>
                  </a:cubicBezTo>
                  <a:lnTo>
                    <a:pt x="20" y="36"/>
                  </a:ln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27"/>
                    <a:pt x="39" y="20"/>
                    <a:pt x="48" y="20"/>
                  </a:cubicBezTo>
                  <a:cubicBezTo>
                    <a:pt x="57" y="20"/>
                    <a:pt x="64" y="27"/>
                    <a:pt x="64" y="36"/>
                  </a:cubicBezTo>
                  <a:close/>
                  <a:moveTo>
                    <a:pt x="88" y="76"/>
                  </a:moveTo>
                  <a:cubicBezTo>
                    <a:pt x="88" y="80"/>
                    <a:pt x="88" y="80"/>
                    <a:pt x="88" y="80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88" y="107"/>
                    <a:pt x="75" y="120"/>
                    <a:pt x="60" y="120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21" y="120"/>
                    <a:pt x="8" y="107"/>
                    <a:pt x="8" y="92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2"/>
                    <a:pt x="10" y="60"/>
                    <a:pt x="12" y="60"/>
                  </a:cubicBezTo>
                  <a:cubicBezTo>
                    <a:pt x="15" y="60"/>
                    <a:pt x="17" y="60"/>
                    <a:pt x="20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9" y="60"/>
                    <a:pt x="81" y="60"/>
                    <a:pt x="84" y="60"/>
                  </a:cubicBezTo>
                  <a:cubicBezTo>
                    <a:pt x="86" y="60"/>
                    <a:pt x="88" y="62"/>
                    <a:pt x="88" y="64"/>
                  </a:cubicBezTo>
                  <a:lnTo>
                    <a:pt x="88" y="76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5" name="Freeform 117"/>
            <p:cNvSpPr>
              <a:spLocks/>
            </p:cNvSpPr>
            <p:nvPr/>
          </p:nvSpPr>
          <p:spPr bwMode="auto">
            <a:xfrm>
              <a:off x="2611567" y="2181195"/>
              <a:ext cx="50168" cy="75252"/>
            </a:xfrm>
            <a:custGeom>
              <a:avLst/>
              <a:gdLst>
                <a:gd name="T0" fmla="*/ 8 w 16"/>
                <a:gd name="T1" fmla="*/ 0 h 24"/>
                <a:gd name="T2" fmla="*/ 0 w 16"/>
                <a:gd name="T3" fmla="*/ 8 h 24"/>
                <a:gd name="T4" fmla="*/ 3 w 16"/>
                <a:gd name="T5" fmla="*/ 19 h 24"/>
                <a:gd name="T6" fmla="*/ 8 w 16"/>
                <a:gd name="T7" fmla="*/ 24 h 24"/>
                <a:gd name="T8" fmla="*/ 13 w 16"/>
                <a:gd name="T9" fmla="*/ 19 h 24"/>
                <a:gd name="T10" fmla="*/ 16 w 16"/>
                <a:gd name="T11" fmla="*/ 8 h 24"/>
                <a:gd name="T12" fmla="*/ 8 w 16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4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0"/>
                    <a:pt x="1" y="15"/>
                    <a:pt x="3" y="19"/>
                  </a:cubicBezTo>
                  <a:cubicBezTo>
                    <a:pt x="4" y="22"/>
                    <a:pt x="5" y="24"/>
                    <a:pt x="8" y="24"/>
                  </a:cubicBezTo>
                  <a:cubicBezTo>
                    <a:pt x="11" y="24"/>
                    <a:pt x="12" y="22"/>
                    <a:pt x="13" y="19"/>
                  </a:cubicBezTo>
                  <a:cubicBezTo>
                    <a:pt x="15" y="15"/>
                    <a:pt x="16" y="10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66" name="Freeform 118"/>
          <p:cNvSpPr>
            <a:spLocks noEditPoints="1"/>
          </p:cNvSpPr>
          <p:nvPr/>
        </p:nvSpPr>
        <p:spPr bwMode="auto">
          <a:xfrm>
            <a:off x="4546707" y="2018808"/>
            <a:ext cx="400024" cy="299688"/>
          </a:xfrm>
          <a:custGeom>
            <a:avLst/>
            <a:gdLst>
              <a:gd name="T0" fmla="*/ 105 w 128"/>
              <a:gd name="T1" fmla="*/ 2 h 96"/>
              <a:gd name="T2" fmla="*/ 28 w 128"/>
              <a:gd name="T3" fmla="*/ 0 h 96"/>
              <a:gd name="T4" fmla="*/ 2 w 128"/>
              <a:gd name="T5" fmla="*/ 23 h 96"/>
              <a:gd name="T6" fmla="*/ 2 w 128"/>
              <a:gd name="T7" fmla="*/ 34 h 96"/>
              <a:gd name="T8" fmla="*/ 64 w 128"/>
              <a:gd name="T9" fmla="*/ 96 h 96"/>
              <a:gd name="T10" fmla="*/ 126 w 128"/>
              <a:gd name="T11" fmla="*/ 34 h 96"/>
              <a:gd name="T12" fmla="*/ 126 w 128"/>
              <a:gd name="T13" fmla="*/ 23 h 96"/>
              <a:gd name="T14" fmla="*/ 55 w 128"/>
              <a:gd name="T15" fmla="*/ 28 h 96"/>
              <a:gd name="T16" fmla="*/ 73 w 128"/>
              <a:gd name="T17" fmla="*/ 28 h 96"/>
              <a:gd name="T18" fmla="*/ 78 w 128"/>
              <a:gd name="T19" fmla="*/ 9 h 96"/>
              <a:gd name="T20" fmla="*/ 76 w 128"/>
              <a:gd name="T21" fmla="*/ 25 h 96"/>
              <a:gd name="T22" fmla="*/ 52 w 128"/>
              <a:gd name="T23" fmla="*/ 25 h 96"/>
              <a:gd name="T24" fmla="*/ 50 w 128"/>
              <a:gd name="T25" fmla="*/ 9 h 96"/>
              <a:gd name="T26" fmla="*/ 52 w 128"/>
              <a:gd name="T27" fmla="*/ 25 h 96"/>
              <a:gd name="T28" fmla="*/ 64 w 128"/>
              <a:gd name="T29" fmla="*/ 82 h 96"/>
              <a:gd name="T30" fmla="*/ 74 w 128"/>
              <a:gd name="T31" fmla="*/ 32 h 96"/>
              <a:gd name="T32" fmla="*/ 98 w 128"/>
              <a:gd name="T33" fmla="*/ 32 h 96"/>
              <a:gd name="T34" fmla="*/ 78 w 128"/>
              <a:gd name="T35" fmla="*/ 32 h 96"/>
              <a:gd name="T36" fmla="*/ 89 w 128"/>
              <a:gd name="T37" fmla="*/ 20 h 96"/>
              <a:gd name="T38" fmla="*/ 79 w 128"/>
              <a:gd name="T39" fmla="*/ 28 h 96"/>
              <a:gd name="T40" fmla="*/ 97 w 128"/>
              <a:gd name="T41" fmla="*/ 8 h 96"/>
              <a:gd name="T42" fmla="*/ 83 w 128"/>
              <a:gd name="T43" fmla="*/ 8 h 96"/>
              <a:gd name="T44" fmla="*/ 55 w 128"/>
              <a:gd name="T45" fmla="*/ 8 h 96"/>
              <a:gd name="T46" fmla="*/ 64 w 128"/>
              <a:gd name="T47" fmla="*/ 15 h 96"/>
              <a:gd name="T48" fmla="*/ 31 w 128"/>
              <a:gd name="T49" fmla="*/ 8 h 96"/>
              <a:gd name="T50" fmla="*/ 39 w 128"/>
              <a:gd name="T51" fmla="*/ 14 h 96"/>
              <a:gd name="T52" fmla="*/ 49 w 128"/>
              <a:gd name="T53" fmla="*/ 28 h 96"/>
              <a:gd name="T54" fmla="*/ 39 w 128"/>
              <a:gd name="T55" fmla="*/ 20 h 96"/>
              <a:gd name="T56" fmla="*/ 60 w 128"/>
              <a:gd name="T57" fmla="*/ 81 h 96"/>
              <a:gd name="T58" fmla="*/ 50 w 128"/>
              <a:gd name="T59" fmla="*/ 32 h 96"/>
              <a:gd name="T60" fmla="*/ 11 w 128"/>
              <a:gd name="T61" fmla="*/ 32 h 96"/>
              <a:gd name="T62" fmla="*/ 51 w 128"/>
              <a:gd name="T63" fmla="*/ 74 h 96"/>
              <a:gd name="T64" fmla="*/ 117 w 128"/>
              <a:gd name="T65" fmla="*/ 32 h 96"/>
              <a:gd name="T66" fmla="*/ 102 w 128"/>
              <a:gd name="T67" fmla="*/ 32 h 96"/>
              <a:gd name="T68" fmla="*/ 92 w 128"/>
              <a:gd name="T69" fmla="*/ 17 h 96"/>
              <a:gd name="T70" fmla="*/ 120 w 128"/>
              <a:gd name="T71" fmla="*/ 28 h 96"/>
              <a:gd name="T72" fmla="*/ 27 w 128"/>
              <a:gd name="T73" fmla="*/ 10 h 96"/>
              <a:gd name="T74" fmla="*/ 25 w 128"/>
              <a:gd name="T75" fmla="*/ 28 h 96"/>
              <a:gd name="T76" fmla="*/ 27 w 128"/>
              <a:gd name="T77" fmla="*/ 1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96">
                <a:moveTo>
                  <a:pt x="126" y="23"/>
                </a:move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2" y="0"/>
                  <a:pt x="10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4"/>
                  <a:pt x="0" y="26"/>
                  <a:pt x="0" y="28"/>
                </a:cubicBezTo>
                <a:cubicBezTo>
                  <a:pt x="0" y="30"/>
                  <a:pt x="1" y="32"/>
                  <a:pt x="2" y="34"/>
                </a:cubicBezTo>
                <a:cubicBezTo>
                  <a:pt x="58" y="93"/>
                  <a:pt x="58" y="93"/>
                  <a:pt x="58" y="93"/>
                </a:cubicBezTo>
                <a:cubicBezTo>
                  <a:pt x="60" y="95"/>
                  <a:pt x="62" y="96"/>
                  <a:pt x="64" y="96"/>
                </a:cubicBezTo>
                <a:cubicBezTo>
                  <a:pt x="66" y="96"/>
                  <a:pt x="68" y="95"/>
                  <a:pt x="70" y="93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7" y="32"/>
                  <a:pt x="128" y="30"/>
                  <a:pt x="128" y="28"/>
                </a:cubicBezTo>
                <a:cubicBezTo>
                  <a:pt x="128" y="26"/>
                  <a:pt x="127" y="24"/>
                  <a:pt x="126" y="23"/>
                </a:cubicBezTo>
                <a:close/>
                <a:moveTo>
                  <a:pt x="73" y="28"/>
                </a:moveTo>
                <a:cubicBezTo>
                  <a:pt x="55" y="28"/>
                  <a:pt x="55" y="28"/>
                  <a:pt x="55" y="28"/>
                </a:cubicBezTo>
                <a:cubicBezTo>
                  <a:pt x="64" y="21"/>
                  <a:pt x="64" y="21"/>
                  <a:pt x="64" y="21"/>
                </a:cubicBezTo>
                <a:lnTo>
                  <a:pt x="73" y="28"/>
                </a:lnTo>
                <a:close/>
                <a:moveTo>
                  <a:pt x="67" y="18"/>
                </a:moveTo>
                <a:cubicBezTo>
                  <a:pt x="78" y="9"/>
                  <a:pt x="78" y="9"/>
                  <a:pt x="78" y="9"/>
                </a:cubicBezTo>
                <a:cubicBezTo>
                  <a:pt x="86" y="17"/>
                  <a:pt x="86" y="17"/>
                  <a:pt x="86" y="17"/>
                </a:cubicBezTo>
                <a:cubicBezTo>
                  <a:pt x="76" y="25"/>
                  <a:pt x="76" y="25"/>
                  <a:pt x="76" y="25"/>
                </a:cubicBezTo>
                <a:lnTo>
                  <a:pt x="67" y="18"/>
                </a:lnTo>
                <a:close/>
                <a:moveTo>
                  <a:pt x="52" y="25"/>
                </a:moveTo>
                <a:cubicBezTo>
                  <a:pt x="42" y="17"/>
                  <a:pt x="42" y="17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61" y="18"/>
                  <a:pt x="61" y="18"/>
                  <a:pt x="61" y="18"/>
                </a:cubicBezTo>
                <a:lnTo>
                  <a:pt x="52" y="25"/>
                </a:lnTo>
                <a:close/>
                <a:moveTo>
                  <a:pt x="74" y="32"/>
                </a:moveTo>
                <a:cubicBezTo>
                  <a:pt x="64" y="82"/>
                  <a:pt x="64" y="82"/>
                  <a:pt x="64" y="82"/>
                </a:cubicBezTo>
                <a:cubicBezTo>
                  <a:pt x="54" y="32"/>
                  <a:pt x="54" y="32"/>
                  <a:pt x="54" y="32"/>
                </a:cubicBezTo>
                <a:lnTo>
                  <a:pt x="74" y="32"/>
                </a:lnTo>
                <a:close/>
                <a:moveTo>
                  <a:pt x="78" y="32"/>
                </a:moveTo>
                <a:cubicBezTo>
                  <a:pt x="98" y="32"/>
                  <a:pt x="98" y="32"/>
                  <a:pt x="98" y="32"/>
                </a:cubicBezTo>
                <a:cubicBezTo>
                  <a:pt x="68" y="81"/>
                  <a:pt x="68" y="81"/>
                  <a:pt x="68" y="81"/>
                </a:cubicBezTo>
                <a:lnTo>
                  <a:pt x="78" y="32"/>
                </a:lnTo>
                <a:close/>
                <a:moveTo>
                  <a:pt x="79" y="28"/>
                </a:moveTo>
                <a:cubicBezTo>
                  <a:pt x="89" y="20"/>
                  <a:pt x="89" y="20"/>
                  <a:pt x="89" y="20"/>
                </a:cubicBezTo>
                <a:cubicBezTo>
                  <a:pt x="97" y="28"/>
                  <a:pt x="97" y="28"/>
                  <a:pt x="97" y="28"/>
                </a:cubicBezTo>
                <a:lnTo>
                  <a:pt x="79" y="28"/>
                </a:lnTo>
                <a:close/>
                <a:moveTo>
                  <a:pt x="83" y="8"/>
                </a:moveTo>
                <a:cubicBezTo>
                  <a:pt x="97" y="8"/>
                  <a:pt x="97" y="8"/>
                  <a:pt x="97" y="8"/>
                </a:cubicBezTo>
                <a:cubicBezTo>
                  <a:pt x="89" y="14"/>
                  <a:pt x="89" y="14"/>
                  <a:pt x="89" y="14"/>
                </a:cubicBezTo>
                <a:lnTo>
                  <a:pt x="83" y="8"/>
                </a:lnTo>
                <a:close/>
                <a:moveTo>
                  <a:pt x="64" y="15"/>
                </a:moveTo>
                <a:cubicBezTo>
                  <a:pt x="55" y="8"/>
                  <a:pt x="55" y="8"/>
                  <a:pt x="55" y="8"/>
                </a:cubicBezTo>
                <a:cubicBezTo>
                  <a:pt x="73" y="8"/>
                  <a:pt x="73" y="8"/>
                  <a:pt x="73" y="8"/>
                </a:cubicBezTo>
                <a:lnTo>
                  <a:pt x="64" y="15"/>
                </a:lnTo>
                <a:close/>
                <a:moveTo>
                  <a:pt x="39" y="14"/>
                </a:moveTo>
                <a:cubicBezTo>
                  <a:pt x="31" y="8"/>
                  <a:pt x="31" y="8"/>
                  <a:pt x="31" y="8"/>
                </a:cubicBezTo>
                <a:cubicBezTo>
                  <a:pt x="45" y="8"/>
                  <a:pt x="45" y="8"/>
                  <a:pt x="45" y="8"/>
                </a:cubicBezTo>
                <a:lnTo>
                  <a:pt x="39" y="14"/>
                </a:lnTo>
                <a:close/>
                <a:moveTo>
                  <a:pt x="39" y="20"/>
                </a:moveTo>
                <a:cubicBezTo>
                  <a:pt x="49" y="28"/>
                  <a:pt x="49" y="28"/>
                  <a:pt x="49" y="28"/>
                </a:cubicBezTo>
                <a:cubicBezTo>
                  <a:pt x="31" y="28"/>
                  <a:pt x="31" y="28"/>
                  <a:pt x="31" y="28"/>
                </a:cubicBezTo>
                <a:lnTo>
                  <a:pt x="39" y="20"/>
                </a:lnTo>
                <a:close/>
                <a:moveTo>
                  <a:pt x="50" y="32"/>
                </a:moveTo>
                <a:cubicBezTo>
                  <a:pt x="60" y="81"/>
                  <a:pt x="60" y="81"/>
                  <a:pt x="60" y="81"/>
                </a:cubicBezTo>
                <a:cubicBezTo>
                  <a:pt x="30" y="32"/>
                  <a:pt x="30" y="32"/>
                  <a:pt x="30" y="32"/>
                </a:cubicBezTo>
                <a:lnTo>
                  <a:pt x="50" y="32"/>
                </a:lnTo>
                <a:close/>
                <a:moveTo>
                  <a:pt x="51" y="74"/>
                </a:moveTo>
                <a:cubicBezTo>
                  <a:pt x="11" y="32"/>
                  <a:pt x="11" y="32"/>
                  <a:pt x="11" y="32"/>
                </a:cubicBezTo>
                <a:cubicBezTo>
                  <a:pt x="26" y="32"/>
                  <a:pt x="26" y="32"/>
                  <a:pt x="26" y="32"/>
                </a:cubicBezTo>
                <a:lnTo>
                  <a:pt x="51" y="74"/>
                </a:lnTo>
                <a:close/>
                <a:moveTo>
                  <a:pt x="102" y="32"/>
                </a:moveTo>
                <a:cubicBezTo>
                  <a:pt x="117" y="32"/>
                  <a:pt x="117" y="32"/>
                  <a:pt x="117" y="32"/>
                </a:cubicBezTo>
                <a:cubicBezTo>
                  <a:pt x="77" y="74"/>
                  <a:pt x="77" y="74"/>
                  <a:pt x="77" y="74"/>
                </a:cubicBezTo>
                <a:lnTo>
                  <a:pt x="102" y="32"/>
                </a:lnTo>
                <a:close/>
                <a:moveTo>
                  <a:pt x="103" y="28"/>
                </a:moveTo>
                <a:cubicBezTo>
                  <a:pt x="92" y="17"/>
                  <a:pt x="92" y="17"/>
                  <a:pt x="92" y="17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20" y="28"/>
                  <a:pt x="120" y="28"/>
                  <a:pt x="120" y="28"/>
                </a:cubicBezTo>
                <a:lnTo>
                  <a:pt x="103" y="28"/>
                </a:lnTo>
                <a:close/>
                <a:moveTo>
                  <a:pt x="27" y="10"/>
                </a:moveTo>
                <a:cubicBezTo>
                  <a:pt x="36" y="17"/>
                  <a:pt x="36" y="17"/>
                  <a:pt x="36" y="17"/>
                </a:cubicBezTo>
                <a:cubicBezTo>
                  <a:pt x="25" y="28"/>
                  <a:pt x="25" y="28"/>
                  <a:pt x="25" y="28"/>
                </a:cubicBezTo>
                <a:cubicBezTo>
                  <a:pt x="8" y="28"/>
                  <a:pt x="8" y="28"/>
                  <a:pt x="8" y="28"/>
                </a:cubicBezTo>
                <a:lnTo>
                  <a:pt x="27" y="10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7" name="Freeform 119"/>
          <p:cNvSpPr>
            <a:spLocks noEditPoints="1"/>
          </p:cNvSpPr>
          <p:nvPr/>
        </p:nvSpPr>
        <p:spPr bwMode="auto">
          <a:xfrm>
            <a:off x="3746660" y="1993725"/>
            <a:ext cx="402664" cy="299688"/>
          </a:xfrm>
          <a:custGeom>
            <a:avLst/>
            <a:gdLst>
              <a:gd name="T0" fmla="*/ 126 w 129"/>
              <a:gd name="T1" fmla="*/ 40 h 96"/>
              <a:gd name="T2" fmla="*/ 106 w 129"/>
              <a:gd name="T3" fmla="*/ 8 h 96"/>
              <a:gd name="T4" fmla="*/ 92 w 129"/>
              <a:gd name="T5" fmla="*/ 0 h 96"/>
              <a:gd name="T6" fmla="*/ 16 w 129"/>
              <a:gd name="T7" fmla="*/ 0 h 96"/>
              <a:gd name="T8" fmla="*/ 0 w 129"/>
              <a:gd name="T9" fmla="*/ 16 h 96"/>
              <a:gd name="T10" fmla="*/ 0 w 129"/>
              <a:gd name="T11" fmla="*/ 80 h 96"/>
              <a:gd name="T12" fmla="*/ 16 w 129"/>
              <a:gd name="T13" fmla="*/ 96 h 96"/>
              <a:gd name="T14" fmla="*/ 92 w 129"/>
              <a:gd name="T15" fmla="*/ 96 h 96"/>
              <a:gd name="T16" fmla="*/ 106 w 129"/>
              <a:gd name="T17" fmla="*/ 88 h 96"/>
              <a:gd name="T18" fmla="*/ 126 w 129"/>
              <a:gd name="T19" fmla="*/ 56 h 96"/>
              <a:gd name="T20" fmla="*/ 126 w 129"/>
              <a:gd name="T21" fmla="*/ 40 h 96"/>
              <a:gd name="T22" fmla="*/ 119 w 129"/>
              <a:gd name="T23" fmla="*/ 52 h 96"/>
              <a:gd name="T24" fmla="*/ 99 w 129"/>
              <a:gd name="T25" fmla="*/ 84 h 96"/>
              <a:gd name="T26" fmla="*/ 92 w 129"/>
              <a:gd name="T27" fmla="*/ 88 h 96"/>
              <a:gd name="T28" fmla="*/ 16 w 129"/>
              <a:gd name="T29" fmla="*/ 88 h 96"/>
              <a:gd name="T30" fmla="*/ 8 w 129"/>
              <a:gd name="T31" fmla="*/ 80 h 96"/>
              <a:gd name="T32" fmla="*/ 8 w 129"/>
              <a:gd name="T33" fmla="*/ 16 h 96"/>
              <a:gd name="T34" fmla="*/ 16 w 129"/>
              <a:gd name="T35" fmla="*/ 8 h 96"/>
              <a:gd name="T36" fmla="*/ 92 w 129"/>
              <a:gd name="T37" fmla="*/ 8 h 96"/>
              <a:gd name="T38" fmla="*/ 99 w 129"/>
              <a:gd name="T39" fmla="*/ 12 h 96"/>
              <a:gd name="T40" fmla="*/ 119 w 129"/>
              <a:gd name="T41" fmla="*/ 44 h 96"/>
              <a:gd name="T42" fmla="*/ 119 w 129"/>
              <a:gd name="T43" fmla="*/ 5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9" h="96">
                <a:moveTo>
                  <a:pt x="126" y="40"/>
                </a:moveTo>
                <a:cubicBezTo>
                  <a:pt x="106" y="8"/>
                  <a:pt x="106" y="8"/>
                  <a:pt x="106" y="8"/>
                </a:cubicBezTo>
                <a:cubicBezTo>
                  <a:pt x="103" y="3"/>
                  <a:pt x="98" y="0"/>
                  <a:pt x="9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7" y="96"/>
                  <a:pt x="16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8" y="96"/>
                  <a:pt x="103" y="93"/>
                  <a:pt x="106" y="88"/>
                </a:cubicBezTo>
                <a:cubicBezTo>
                  <a:pt x="126" y="56"/>
                  <a:pt x="126" y="56"/>
                  <a:pt x="126" y="56"/>
                </a:cubicBezTo>
                <a:cubicBezTo>
                  <a:pt x="129" y="51"/>
                  <a:pt x="129" y="45"/>
                  <a:pt x="126" y="40"/>
                </a:cubicBezTo>
                <a:close/>
                <a:moveTo>
                  <a:pt x="119" y="52"/>
                </a:moveTo>
                <a:cubicBezTo>
                  <a:pt x="99" y="84"/>
                  <a:pt x="99" y="84"/>
                  <a:pt x="99" y="84"/>
                </a:cubicBezTo>
                <a:cubicBezTo>
                  <a:pt x="97" y="87"/>
                  <a:pt x="95" y="88"/>
                  <a:pt x="9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2" y="88"/>
                  <a:pt x="8" y="84"/>
                  <a:pt x="8" y="8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5" y="8"/>
                  <a:pt x="97" y="9"/>
                  <a:pt x="99" y="12"/>
                </a:cubicBezTo>
                <a:cubicBezTo>
                  <a:pt x="119" y="44"/>
                  <a:pt x="119" y="44"/>
                  <a:pt x="119" y="44"/>
                </a:cubicBezTo>
                <a:cubicBezTo>
                  <a:pt x="120" y="46"/>
                  <a:pt x="120" y="50"/>
                  <a:pt x="119" y="52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8" name="Freeform 120"/>
          <p:cNvSpPr>
            <a:spLocks noEditPoints="1"/>
          </p:cNvSpPr>
          <p:nvPr/>
        </p:nvSpPr>
        <p:spPr bwMode="auto">
          <a:xfrm>
            <a:off x="3996180" y="2105942"/>
            <a:ext cx="75252" cy="75252"/>
          </a:xfrm>
          <a:custGeom>
            <a:avLst/>
            <a:gdLst>
              <a:gd name="T0" fmla="*/ 12 w 24"/>
              <a:gd name="T1" fmla="*/ 0 h 24"/>
              <a:gd name="T2" fmla="*/ 0 w 24"/>
              <a:gd name="T3" fmla="*/ 12 h 24"/>
              <a:gd name="T4" fmla="*/ 12 w 24"/>
              <a:gd name="T5" fmla="*/ 24 h 24"/>
              <a:gd name="T6" fmla="*/ 24 w 24"/>
              <a:gd name="T7" fmla="*/ 12 h 24"/>
              <a:gd name="T8" fmla="*/ 12 w 24"/>
              <a:gd name="T9" fmla="*/ 0 h 24"/>
              <a:gd name="T10" fmla="*/ 12 w 24"/>
              <a:gd name="T11" fmla="*/ 20 h 24"/>
              <a:gd name="T12" fmla="*/ 4 w 24"/>
              <a:gd name="T13" fmla="*/ 12 h 24"/>
              <a:gd name="T14" fmla="*/ 12 w 24"/>
              <a:gd name="T15" fmla="*/ 4 h 24"/>
              <a:gd name="T16" fmla="*/ 20 w 24"/>
              <a:gd name="T17" fmla="*/ 12 h 24"/>
              <a:gd name="T18" fmla="*/ 12 w 24"/>
              <a:gd name="T19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12" y="0"/>
                </a:move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19" y="24"/>
                  <a:pt x="24" y="19"/>
                  <a:pt x="24" y="12"/>
                </a:cubicBezTo>
                <a:cubicBezTo>
                  <a:pt x="24" y="5"/>
                  <a:pt x="19" y="0"/>
                  <a:pt x="12" y="0"/>
                </a:cubicBezTo>
                <a:close/>
                <a:moveTo>
                  <a:pt x="12" y="20"/>
                </a:moveTo>
                <a:cubicBezTo>
                  <a:pt x="8" y="20"/>
                  <a:pt x="4" y="16"/>
                  <a:pt x="4" y="12"/>
                </a:cubicBezTo>
                <a:cubicBezTo>
                  <a:pt x="4" y="8"/>
                  <a:pt x="8" y="4"/>
                  <a:pt x="12" y="4"/>
                </a:cubicBezTo>
                <a:cubicBezTo>
                  <a:pt x="16" y="4"/>
                  <a:pt x="20" y="8"/>
                  <a:pt x="20" y="12"/>
                </a:cubicBezTo>
                <a:cubicBezTo>
                  <a:pt x="20" y="16"/>
                  <a:pt x="16" y="20"/>
                  <a:pt x="12" y="20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9" name="Group 8"/>
          <p:cNvGrpSpPr/>
          <p:nvPr/>
        </p:nvGrpSpPr>
        <p:grpSpPr>
          <a:xfrm>
            <a:off x="7745577" y="1181795"/>
            <a:ext cx="400024" cy="336654"/>
            <a:chOff x="7745577" y="1181795"/>
            <a:chExt cx="400024" cy="336654"/>
          </a:xfrm>
        </p:grpSpPr>
        <p:sp>
          <p:nvSpPr>
            <p:cNvPr id="469" name="Freeform 121"/>
            <p:cNvSpPr>
              <a:spLocks noEditPoints="1"/>
            </p:cNvSpPr>
            <p:nvPr/>
          </p:nvSpPr>
          <p:spPr bwMode="auto">
            <a:xfrm>
              <a:off x="7845913" y="1268929"/>
              <a:ext cx="200672" cy="200672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50 w 64"/>
                <a:gd name="T11" fmla="*/ 48 h 64"/>
                <a:gd name="T12" fmla="*/ 16 w 64"/>
                <a:gd name="T13" fmla="*/ 50 h 64"/>
                <a:gd name="T14" fmla="*/ 14 w 64"/>
                <a:gd name="T15" fmla="*/ 16 h 64"/>
                <a:gd name="T16" fmla="*/ 48 w 64"/>
                <a:gd name="T17" fmla="*/ 14 h 64"/>
                <a:gd name="T18" fmla="*/ 50 w 64"/>
                <a:gd name="T1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50" y="48"/>
                  </a:moveTo>
                  <a:cubicBezTo>
                    <a:pt x="42" y="58"/>
                    <a:pt x="26" y="59"/>
                    <a:pt x="16" y="50"/>
                  </a:cubicBezTo>
                  <a:cubicBezTo>
                    <a:pt x="6" y="42"/>
                    <a:pt x="5" y="26"/>
                    <a:pt x="14" y="16"/>
                  </a:cubicBezTo>
                  <a:cubicBezTo>
                    <a:pt x="22" y="6"/>
                    <a:pt x="38" y="5"/>
                    <a:pt x="48" y="14"/>
                  </a:cubicBezTo>
                  <a:cubicBezTo>
                    <a:pt x="58" y="22"/>
                    <a:pt x="59" y="38"/>
                    <a:pt x="50" y="4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0" name="Freeform 122"/>
            <p:cNvSpPr>
              <a:spLocks/>
            </p:cNvSpPr>
            <p:nvPr/>
          </p:nvSpPr>
          <p:spPr bwMode="auto">
            <a:xfrm>
              <a:off x="7896081" y="1319097"/>
              <a:ext cx="56769" cy="56769"/>
            </a:xfrm>
            <a:custGeom>
              <a:avLst/>
              <a:gdLst>
                <a:gd name="T0" fmla="*/ 16 w 18"/>
                <a:gd name="T1" fmla="*/ 0 h 18"/>
                <a:gd name="T2" fmla="*/ 0 w 18"/>
                <a:gd name="T3" fmla="*/ 16 h 18"/>
                <a:gd name="T4" fmla="*/ 0 w 18"/>
                <a:gd name="T5" fmla="*/ 16 h 18"/>
                <a:gd name="T6" fmla="*/ 2 w 18"/>
                <a:gd name="T7" fmla="*/ 18 h 18"/>
                <a:gd name="T8" fmla="*/ 4 w 18"/>
                <a:gd name="T9" fmla="*/ 16 h 18"/>
                <a:gd name="T10" fmla="*/ 4 w 18"/>
                <a:gd name="T11" fmla="*/ 16 h 18"/>
                <a:gd name="T12" fmla="*/ 16 w 18"/>
                <a:gd name="T13" fmla="*/ 4 h 18"/>
                <a:gd name="T14" fmla="*/ 18 w 18"/>
                <a:gd name="T15" fmla="*/ 2 h 18"/>
                <a:gd name="T16" fmla="*/ 16 w 1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1" name="Freeform 123"/>
            <p:cNvSpPr>
              <a:spLocks noEditPoints="1"/>
            </p:cNvSpPr>
            <p:nvPr/>
          </p:nvSpPr>
          <p:spPr bwMode="auto">
            <a:xfrm>
              <a:off x="7745577" y="1181795"/>
              <a:ext cx="400024" cy="336654"/>
            </a:xfrm>
            <a:custGeom>
              <a:avLst/>
              <a:gdLst>
                <a:gd name="T0" fmla="*/ 118 w 128"/>
                <a:gd name="T1" fmla="*/ 24 h 108"/>
                <a:gd name="T2" fmla="*/ 101 w 128"/>
                <a:gd name="T3" fmla="*/ 21 h 108"/>
                <a:gd name="T4" fmla="*/ 95 w 128"/>
                <a:gd name="T5" fmla="*/ 8 h 108"/>
                <a:gd name="T6" fmla="*/ 84 w 128"/>
                <a:gd name="T7" fmla="*/ 0 h 108"/>
                <a:gd name="T8" fmla="*/ 44 w 128"/>
                <a:gd name="T9" fmla="*/ 0 h 108"/>
                <a:gd name="T10" fmla="*/ 33 w 128"/>
                <a:gd name="T11" fmla="*/ 8 h 108"/>
                <a:gd name="T12" fmla="*/ 27 w 128"/>
                <a:gd name="T13" fmla="*/ 21 h 108"/>
                <a:gd name="T14" fmla="*/ 10 w 128"/>
                <a:gd name="T15" fmla="*/ 24 h 108"/>
                <a:gd name="T16" fmla="*/ 0 w 128"/>
                <a:gd name="T17" fmla="*/ 36 h 108"/>
                <a:gd name="T18" fmla="*/ 0 w 128"/>
                <a:gd name="T19" fmla="*/ 96 h 108"/>
                <a:gd name="T20" fmla="*/ 12 w 128"/>
                <a:gd name="T21" fmla="*/ 108 h 108"/>
                <a:gd name="T22" fmla="*/ 116 w 128"/>
                <a:gd name="T23" fmla="*/ 108 h 108"/>
                <a:gd name="T24" fmla="*/ 128 w 128"/>
                <a:gd name="T25" fmla="*/ 96 h 108"/>
                <a:gd name="T26" fmla="*/ 128 w 128"/>
                <a:gd name="T27" fmla="*/ 36 h 108"/>
                <a:gd name="T28" fmla="*/ 118 w 128"/>
                <a:gd name="T29" fmla="*/ 24 h 108"/>
                <a:gd name="T30" fmla="*/ 120 w 128"/>
                <a:gd name="T31" fmla="*/ 96 h 108"/>
                <a:gd name="T32" fmla="*/ 116 w 128"/>
                <a:gd name="T33" fmla="*/ 100 h 108"/>
                <a:gd name="T34" fmla="*/ 12 w 128"/>
                <a:gd name="T35" fmla="*/ 100 h 108"/>
                <a:gd name="T36" fmla="*/ 8 w 128"/>
                <a:gd name="T37" fmla="*/ 96 h 108"/>
                <a:gd name="T38" fmla="*/ 8 w 128"/>
                <a:gd name="T39" fmla="*/ 36 h 108"/>
                <a:gd name="T40" fmla="*/ 11 w 128"/>
                <a:gd name="T41" fmla="*/ 32 h 108"/>
                <a:gd name="T42" fmla="*/ 33 w 128"/>
                <a:gd name="T43" fmla="*/ 28 h 108"/>
                <a:gd name="T44" fmla="*/ 40 w 128"/>
                <a:gd name="T45" fmla="*/ 11 h 108"/>
                <a:gd name="T46" fmla="*/ 44 w 128"/>
                <a:gd name="T47" fmla="*/ 8 h 108"/>
                <a:gd name="T48" fmla="*/ 84 w 128"/>
                <a:gd name="T49" fmla="*/ 8 h 108"/>
                <a:gd name="T50" fmla="*/ 88 w 128"/>
                <a:gd name="T51" fmla="*/ 11 h 108"/>
                <a:gd name="T52" fmla="*/ 95 w 128"/>
                <a:gd name="T53" fmla="*/ 28 h 108"/>
                <a:gd name="T54" fmla="*/ 117 w 128"/>
                <a:gd name="T55" fmla="*/ 32 h 108"/>
                <a:gd name="T56" fmla="*/ 120 w 128"/>
                <a:gd name="T57" fmla="*/ 36 h 108"/>
                <a:gd name="T58" fmla="*/ 120 w 128"/>
                <a:gd name="T59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108">
                  <a:moveTo>
                    <a:pt x="118" y="24"/>
                  </a:moveTo>
                  <a:cubicBezTo>
                    <a:pt x="101" y="21"/>
                    <a:pt x="101" y="21"/>
                    <a:pt x="101" y="21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3" y="3"/>
                    <a:pt x="89" y="0"/>
                    <a:pt x="8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9" y="0"/>
                    <a:pt x="35" y="3"/>
                    <a:pt x="33" y="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4" y="25"/>
                    <a:pt x="0" y="30"/>
                    <a:pt x="0" y="3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3"/>
                    <a:pt x="5" y="108"/>
                    <a:pt x="12" y="108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23" y="108"/>
                    <a:pt x="128" y="103"/>
                    <a:pt x="128" y="96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8" y="30"/>
                    <a:pt x="124" y="25"/>
                    <a:pt x="118" y="24"/>
                  </a:cubicBezTo>
                  <a:close/>
                  <a:moveTo>
                    <a:pt x="120" y="96"/>
                  </a:moveTo>
                  <a:cubicBezTo>
                    <a:pt x="120" y="98"/>
                    <a:pt x="118" y="100"/>
                    <a:pt x="116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0" y="100"/>
                    <a:pt x="8" y="98"/>
                    <a:pt x="8" y="9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4"/>
                    <a:pt x="9" y="32"/>
                    <a:pt x="11" y="3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9"/>
                    <a:pt x="42" y="8"/>
                    <a:pt x="4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6" y="8"/>
                    <a:pt x="87" y="9"/>
                    <a:pt x="88" y="11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9" y="32"/>
                    <a:pt x="120" y="34"/>
                    <a:pt x="120" y="36"/>
                  </a:cubicBezTo>
                  <a:lnTo>
                    <a:pt x="120" y="96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72" name="Group 471"/>
          <p:cNvGrpSpPr/>
          <p:nvPr/>
        </p:nvGrpSpPr>
        <p:grpSpPr>
          <a:xfrm>
            <a:off x="6946849" y="1144829"/>
            <a:ext cx="400024" cy="398703"/>
            <a:chOff x="4037394" y="1144829"/>
            <a:chExt cx="400024" cy="398703"/>
          </a:xfrm>
        </p:grpSpPr>
        <p:sp>
          <p:nvSpPr>
            <p:cNvPr id="473" name="Freeform 124"/>
            <p:cNvSpPr>
              <a:spLocks noEditPoints="1"/>
            </p:cNvSpPr>
            <p:nvPr/>
          </p:nvSpPr>
          <p:spPr bwMode="auto">
            <a:xfrm>
              <a:off x="4037394" y="1144829"/>
              <a:ext cx="400024" cy="398703"/>
            </a:xfrm>
            <a:custGeom>
              <a:avLst/>
              <a:gdLst>
                <a:gd name="T0" fmla="*/ 109 w 128"/>
                <a:gd name="T1" fmla="*/ 48 h 128"/>
                <a:gd name="T2" fmla="*/ 114 w 128"/>
                <a:gd name="T3" fmla="*/ 33 h 128"/>
                <a:gd name="T4" fmla="*/ 105 w 128"/>
                <a:gd name="T5" fmla="*/ 15 h 128"/>
                <a:gd name="T6" fmla="*/ 95 w 128"/>
                <a:gd name="T7" fmla="*/ 14 h 128"/>
                <a:gd name="T8" fmla="*/ 80 w 128"/>
                <a:gd name="T9" fmla="*/ 19 h 128"/>
                <a:gd name="T10" fmla="*/ 69 w 128"/>
                <a:gd name="T11" fmla="*/ 0 h 128"/>
                <a:gd name="T12" fmla="*/ 51 w 128"/>
                <a:gd name="T13" fmla="*/ 6 h 128"/>
                <a:gd name="T14" fmla="*/ 43 w 128"/>
                <a:gd name="T15" fmla="*/ 21 h 128"/>
                <a:gd name="T16" fmla="*/ 28 w 128"/>
                <a:gd name="T17" fmla="*/ 13 h 128"/>
                <a:gd name="T18" fmla="*/ 15 w 128"/>
                <a:gd name="T19" fmla="*/ 23 h 128"/>
                <a:gd name="T20" fmla="*/ 21 w 128"/>
                <a:gd name="T21" fmla="*/ 43 h 128"/>
                <a:gd name="T22" fmla="*/ 6 w 128"/>
                <a:gd name="T23" fmla="*/ 51 h 128"/>
                <a:gd name="T24" fmla="*/ 0 w 128"/>
                <a:gd name="T25" fmla="*/ 69 h 128"/>
                <a:gd name="T26" fmla="*/ 19 w 128"/>
                <a:gd name="T27" fmla="*/ 80 h 128"/>
                <a:gd name="T28" fmla="*/ 14 w 128"/>
                <a:gd name="T29" fmla="*/ 95 h 128"/>
                <a:gd name="T30" fmla="*/ 23 w 128"/>
                <a:gd name="T31" fmla="*/ 113 h 128"/>
                <a:gd name="T32" fmla="*/ 33 w 128"/>
                <a:gd name="T33" fmla="*/ 114 h 128"/>
                <a:gd name="T34" fmla="*/ 48 w 128"/>
                <a:gd name="T35" fmla="*/ 109 h 128"/>
                <a:gd name="T36" fmla="*/ 59 w 128"/>
                <a:gd name="T37" fmla="*/ 128 h 128"/>
                <a:gd name="T38" fmla="*/ 77 w 128"/>
                <a:gd name="T39" fmla="*/ 122 h 128"/>
                <a:gd name="T40" fmla="*/ 85 w 128"/>
                <a:gd name="T41" fmla="*/ 107 h 128"/>
                <a:gd name="T42" fmla="*/ 100 w 128"/>
                <a:gd name="T43" fmla="*/ 115 h 128"/>
                <a:gd name="T44" fmla="*/ 113 w 128"/>
                <a:gd name="T45" fmla="*/ 105 h 128"/>
                <a:gd name="T46" fmla="*/ 107 w 128"/>
                <a:gd name="T47" fmla="*/ 85 h 128"/>
                <a:gd name="T48" fmla="*/ 122 w 128"/>
                <a:gd name="T49" fmla="*/ 77 h 128"/>
                <a:gd name="T50" fmla="*/ 128 w 128"/>
                <a:gd name="T51" fmla="*/ 59 h 128"/>
                <a:gd name="T52" fmla="*/ 108 w 128"/>
                <a:gd name="T53" fmla="*/ 72 h 128"/>
                <a:gd name="T54" fmla="*/ 100 w 128"/>
                <a:gd name="T55" fmla="*/ 81 h 128"/>
                <a:gd name="T56" fmla="*/ 107 w 128"/>
                <a:gd name="T57" fmla="*/ 100 h 128"/>
                <a:gd name="T58" fmla="*/ 89 w 128"/>
                <a:gd name="T59" fmla="*/ 101 h 128"/>
                <a:gd name="T60" fmla="*/ 81 w 128"/>
                <a:gd name="T61" fmla="*/ 100 h 128"/>
                <a:gd name="T62" fmla="*/ 72 w 128"/>
                <a:gd name="T63" fmla="*/ 108 h 128"/>
                <a:gd name="T64" fmla="*/ 59 w 128"/>
                <a:gd name="T65" fmla="*/ 120 h 128"/>
                <a:gd name="T66" fmla="*/ 51 w 128"/>
                <a:gd name="T67" fmla="*/ 102 h 128"/>
                <a:gd name="T68" fmla="*/ 43 w 128"/>
                <a:gd name="T69" fmla="*/ 99 h 128"/>
                <a:gd name="T70" fmla="*/ 28 w 128"/>
                <a:gd name="T71" fmla="*/ 107 h 128"/>
                <a:gd name="T72" fmla="*/ 27 w 128"/>
                <a:gd name="T73" fmla="*/ 89 h 128"/>
                <a:gd name="T74" fmla="*/ 26 w 128"/>
                <a:gd name="T75" fmla="*/ 77 h 128"/>
                <a:gd name="T76" fmla="*/ 8 w 128"/>
                <a:gd name="T77" fmla="*/ 69 h 128"/>
                <a:gd name="T78" fmla="*/ 20 w 128"/>
                <a:gd name="T79" fmla="*/ 56 h 128"/>
                <a:gd name="T80" fmla="*/ 28 w 128"/>
                <a:gd name="T81" fmla="*/ 47 h 128"/>
                <a:gd name="T82" fmla="*/ 21 w 128"/>
                <a:gd name="T83" fmla="*/ 28 h 128"/>
                <a:gd name="T84" fmla="*/ 39 w 128"/>
                <a:gd name="T85" fmla="*/ 27 h 128"/>
                <a:gd name="T86" fmla="*/ 47 w 128"/>
                <a:gd name="T87" fmla="*/ 28 h 128"/>
                <a:gd name="T88" fmla="*/ 56 w 128"/>
                <a:gd name="T89" fmla="*/ 20 h 128"/>
                <a:gd name="T90" fmla="*/ 69 w 128"/>
                <a:gd name="T91" fmla="*/ 8 h 128"/>
                <a:gd name="T92" fmla="*/ 77 w 128"/>
                <a:gd name="T93" fmla="*/ 26 h 128"/>
                <a:gd name="T94" fmla="*/ 85 w 128"/>
                <a:gd name="T95" fmla="*/ 29 h 128"/>
                <a:gd name="T96" fmla="*/ 100 w 128"/>
                <a:gd name="T97" fmla="*/ 21 h 128"/>
                <a:gd name="T98" fmla="*/ 101 w 128"/>
                <a:gd name="T99" fmla="*/ 39 h 128"/>
                <a:gd name="T100" fmla="*/ 102 w 128"/>
                <a:gd name="T101" fmla="*/ 51 h 128"/>
                <a:gd name="T102" fmla="*/ 120 w 128"/>
                <a:gd name="T103" fmla="*/ 59 h 128"/>
                <a:gd name="T104" fmla="*/ 108 w 128"/>
                <a:gd name="T105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8" h="128">
                  <a:moveTo>
                    <a:pt x="122" y="51"/>
                  </a:moveTo>
                  <a:cubicBezTo>
                    <a:pt x="109" y="48"/>
                    <a:pt x="109" y="48"/>
                    <a:pt x="109" y="48"/>
                  </a:cubicBezTo>
                  <a:cubicBezTo>
                    <a:pt x="109" y="46"/>
                    <a:pt x="108" y="45"/>
                    <a:pt x="107" y="43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6" y="30"/>
                    <a:pt x="116" y="25"/>
                    <a:pt x="113" y="23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4" y="13"/>
                    <a:pt x="102" y="13"/>
                    <a:pt x="100" y="13"/>
                  </a:cubicBezTo>
                  <a:cubicBezTo>
                    <a:pt x="98" y="13"/>
                    <a:pt x="97" y="13"/>
                    <a:pt x="95" y="14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0"/>
                    <a:pt x="82" y="19"/>
                    <a:pt x="80" y="19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3"/>
                    <a:pt x="73" y="0"/>
                    <a:pt x="6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5" y="0"/>
                    <a:pt x="51" y="3"/>
                    <a:pt x="51" y="6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19"/>
                    <a:pt x="45" y="20"/>
                    <a:pt x="43" y="21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1" y="13"/>
                    <a:pt x="30" y="13"/>
                    <a:pt x="28" y="13"/>
                  </a:cubicBezTo>
                  <a:cubicBezTo>
                    <a:pt x="26" y="13"/>
                    <a:pt x="24" y="13"/>
                    <a:pt x="23" y="15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2" y="25"/>
                    <a:pt x="12" y="30"/>
                    <a:pt x="14" y="3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19" y="46"/>
                    <a:pt x="19" y="48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3" y="51"/>
                    <a:pt x="0" y="55"/>
                    <a:pt x="0" y="5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3"/>
                    <a:pt x="3" y="77"/>
                    <a:pt x="6" y="77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2"/>
                    <a:pt x="20" y="83"/>
                    <a:pt x="21" y="8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8"/>
                    <a:pt x="12" y="103"/>
                    <a:pt x="15" y="105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4" y="115"/>
                    <a:pt x="26" y="115"/>
                    <a:pt x="28" y="115"/>
                  </a:cubicBezTo>
                  <a:cubicBezTo>
                    <a:pt x="30" y="115"/>
                    <a:pt x="31" y="115"/>
                    <a:pt x="33" y="114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5" y="108"/>
                    <a:pt x="46" y="109"/>
                    <a:pt x="48" y="109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5"/>
                    <a:pt x="55" y="128"/>
                    <a:pt x="59" y="128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73" y="128"/>
                    <a:pt x="77" y="125"/>
                    <a:pt x="77" y="122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2" y="109"/>
                    <a:pt x="83" y="108"/>
                    <a:pt x="85" y="107"/>
                  </a:cubicBezTo>
                  <a:cubicBezTo>
                    <a:pt x="95" y="114"/>
                    <a:pt x="95" y="114"/>
                    <a:pt x="95" y="114"/>
                  </a:cubicBezTo>
                  <a:cubicBezTo>
                    <a:pt x="97" y="115"/>
                    <a:pt x="98" y="115"/>
                    <a:pt x="100" y="115"/>
                  </a:cubicBezTo>
                  <a:cubicBezTo>
                    <a:pt x="102" y="115"/>
                    <a:pt x="104" y="115"/>
                    <a:pt x="105" y="113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6" y="103"/>
                    <a:pt x="116" y="98"/>
                    <a:pt x="114" y="95"/>
                  </a:cubicBezTo>
                  <a:cubicBezTo>
                    <a:pt x="107" y="85"/>
                    <a:pt x="107" y="85"/>
                    <a:pt x="107" y="85"/>
                  </a:cubicBezTo>
                  <a:cubicBezTo>
                    <a:pt x="108" y="83"/>
                    <a:pt x="109" y="82"/>
                    <a:pt x="109" y="80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5" y="77"/>
                    <a:pt x="128" y="73"/>
                    <a:pt x="128" y="69"/>
                  </a:cubicBezTo>
                  <a:cubicBezTo>
                    <a:pt x="128" y="59"/>
                    <a:pt x="128" y="59"/>
                    <a:pt x="128" y="59"/>
                  </a:cubicBezTo>
                  <a:cubicBezTo>
                    <a:pt x="128" y="55"/>
                    <a:pt x="125" y="51"/>
                    <a:pt x="122" y="51"/>
                  </a:cubicBezTo>
                  <a:close/>
                  <a:moveTo>
                    <a:pt x="108" y="72"/>
                  </a:moveTo>
                  <a:cubicBezTo>
                    <a:pt x="105" y="72"/>
                    <a:pt x="103" y="74"/>
                    <a:pt x="102" y="77"/>
                  </a:cubicBezTo>
                  <a:cubicBezTo>
                    <a:pt x="101" y="79"/>
                    <a:pt x="101" y="80"/>
                    <a:pt x="100" y="81"/>
                  </a:cubicBezTo>
                  <a:cubicBezTo>
                    <a:pt x="99" y="84"/>
                    <a:pt x="99" y="87"/>
                    <a:pt x="101" y="89"/>
                  </a:cubicBezTo>
                  <a:cubicBezTo>
                    <a:pt x="107" y="100"/>
                    <a:pt x="107" y="100"/>
                    <a:pt x="107" y="100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8" y="100"/>
                    <a:pt x="86" y="99"/>
                    <a:pt x="85" y="99"/>
                  </a:cubicBezTo>
                  <a:cubicBezTo>
                    <a:pt x="84" y="99"/>
                    <a:pt x="83" y="99"/>
                    <a:pt x="81" y="100"/>
                  </a:cubicBezTo>
                  <a:cubicBezTo>
                    <a:pt x="80" y="101"/>
                    <a:pt x="79" y="101"/>
                    <a:pt x="77" y="102"/>
                  </a:cubicBezTo>
                  <a:cubicBezTo>
                    <a:pt x="74" y="103"/>
                    <a:pt x="72" y="105"/>
                    <a:pt x="72" y="108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5"/>
                    <a:pt x="54" y="103"/>
                    <a:pt x="51" y="102"/>
                  </a:cubicBezTo>
                  <a:cubicBezTo>
                    <a:pt x="49" y="101"/>
                    <a:pt x="48" y="101"/>
                    <a:pt x="47" y="100"/>
                  </a:cubicBezTo>
                  <a:cubicBezTo>
                    <a:pt x="45" y="99"/>
                    <a:pt x="44" y="99"/>
                    <a:pt x="43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9" y="87"/>
                    <a:pt x="29" y="84"/>
                    <a:pt x="28" y="81"/>
                  </a:cubicBezTo>
                  <a:cubicBezTo>
                    <a:pt x="27" y="80"/>
                    <a:pt x="27" y="79"/>
                    <a:pt x="26" y="77"/>
                  </a:cubicBezTo>
                  <a:cubicBezTo>
                    <a:pt x="25" y="74"/>
                    <a:pt x="23" y="72"/>
                    <a:pt x="20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3" y="56"/>
                    <a:pt x="25" y="54"/>
                    <a:pt x="26" y="51"/>
                  </a:cubicBezTo>
                  <a:cubicBezTo>
                    <a:pt x="27" y="49"/>
                    <a:pt x="27" y="48"/>
                    <a:pt x="28" y="47"/>
                  </a:cubicBezTo>
                  <a:cubicBezTo>
                    <a:pt x="29" y="44"/>
                    <a:pt x="29" y="41"/>
                    <a:pt x="27" y="3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8"/>
                    <a:pt x="42" y="29"/>
                    <a:pt x="43" y="29"/>
                  </a:cubicBezTo>
                  <a:cubicBezTo>
                    <a:pt x="44" y="29"/>
                    <a:pt x="45" y="29"/>
                    <a:pt x="47" y="28"/>
                  </a:cubicBezTo>
                  <a:cubicBezTo>
                    <a:pt x="48" y="27"/>
                    <a:pt x="49" y="27"/>
                    <a:pt x="51" y="26"/>
                  </a:cubicBezTo>
                  <a:cubicBezTo>
                    <a:pt x="54" y="25"/>
                    <a:pt x="56" y="23"/>
                    <a:pt x="56" y="20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3"/>
                    <a:pt x="74" y="25"/>
                    <a:pt x="77" y="26"/>
                  </a:cubicBezTo>
                  <a:cubicBezTo>
                    <a:pt x="79" y="27"/>
                    <a:pt x="80" y="27"/>
                    <a:pt x="81" y="28"/>
                  </a:cubicBezTo>
                  <a:cubicBezTo>
                    <a:pt x="83" y="29"/>
                    <a:pt x="84" y="29"/>
                    <a:pt x="85" y="29"/>
                  </a:cubicBezTo>
                  <a:cubicBezTo>
                    <a:pt x="86" y="29"/>
                    <a:pt x="88" y="28"/>
                    <a:pt x="89" y="27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99" y="41"/>
                    <a:pt x="99" y="44"/>
                    <a:pt x="100" y="47"/>
                  </a:cubicBezTo>
                  <a:cubicBezTo>
                    <a:pt x="101" y="48"/>
                    <a:pt x="101" y="49"/>
                    <a:pt x="102" y="51"/>
                  </a:cubicBezTo>
                  <a:cubicBezTo>
                    <a:pt x="103" y="54"/>
                    <a:pt x="105" y="56"/>
                    <a:pt x="108" y="56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0" y="69"/>
                    <a:pt x="120" y="69"/>
                    <a:pt x="120" y="69"/>
                  </a:cubicBezTo>
                  <a:lnTo>
                    <a:pt x="108" y="72"/>
                  </a:ln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4" name="Freeform 125"/>
            <p:cNvSpPr>
              <a:spLocks noEditPoints="1"/>
            </p:cNvSpPr>
            <p:nvPr/>
          </p:nvSpPr>
          <p:spPr bwMode="auto">
            <a:xfrm>
              <a:off x="4149612" y="1257048"/>
              <a:ext cx="174268" cy="174268"/>
            </a:xfrm>
            <a:custGeom>
              <a:avLst/>
              <a:gdLst>
                <a:gd name="T0" fmla="*/ 28 w 56"/>
                <a:gd name="T1" fmla="*/ 0 h 56"/>
                <a:gd name="T2" fmla="*/ 0 w 56"/>
                <a:gd name="T3" fmla="*/ 28 h 56"/>
                <a:gd name="T4" fmla="*/ 28 w 56"/>
                <a:gd name="T5" fmla="*/ 56 h 56"/>
                <a:gd name="T6" fmla="*/ 56 w 56"/>
                <a:gd name="T7" fmla="*/ 28 h 56"/>
                <a:gd name="T8" fmla="*/ 28 w 56"/>
                <a:gd name="T9" fmla="*/ 0 h 56"/>
                <a:gd name="T10" fmla="*/ 28 w 56"/>
                <a:gd name="T11" fmla="*/ 53 h 56"/>
                <a:gd name="T12" fmla="*/ 4 w 56"/>
                <a:gd name="T13" fmla="*/ 28 h 56"/>
                <a:gd name="T14" fmla="*/ 28 w 56"/>
                <a:gd name="T15" fmla="*/ 4 h 56"/>
                <a:gd name="T16" fmla="*/ 53 w 56"/>
                <a:gd name="T17" fmla="*/ 28 h 56"/>
                <a:gd name="T18" fmla="*/ 28 w 56"/>
                <a:gd name="T19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43" y="56"/>
                    <a:pt x="56" y="43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lose/>
                  <a:moveTo>
                    <a:pt x="28" y="53"/>
                  </a:moveTo>
                  <a:cubicBezTo>
                    <a:pt x="14" y="53"/>
                    <a:pt x="4" y="42"/>
                    <a:pt x="4" y="28"/>
                  </a:cubicBezTo>
                  <a:cubicBezTo>
                    <a:pt x="4" y="14"/>
                    <a:pt x="14" y="4"/>
                    <a:pt x="28" y="4"/>
                  </a:cubicBezTo>
                  <a:cubicBezTo>
                    <a:pt x="42" y="4"/>
                    <a:pt x="53" y="14"/>
                    <a:pt x="53" y="28"/>
                  </a:cubicBezTo>
                  <a:cubicBezTo>
                    <a:pt x="53" y="42"/>
                    <a:pt x="42" y="53"/>
                    <a:pt x="28" y="53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5" name="Freeform 126"/>
            <p:cNvSpPr>
              <a:spLocks noEditPoints="1"/>
            </p:cNvSpPr>
            <p:nvPr/>
          </p:nvSpPr>
          <p:spPr bwMode="auto">
            <a:xfrm>
              <a:off x="4186578" y="1294013"/>
              <a:ext cx="100336" cy="100336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8 h 32"/>
                <a:gd name="T12" fmla="*/ 4 w 32"/>
                <a:gd name="T13" fmla="*/ 16 h 32"/>
                <a:gd name="T14" fmla="*/ 16 w 32"/>
                <a:gd name="T15" fmla="*/ 4 h 32"/>
                <a:gd name="T16" fmla="*/ 28 w 32"/>
                <a:gd name="T17" fmla="*/ 16 h 32"/>
                <a:gd name="T18" fmla="*/ 16 w 32"/>
                <a:gd name="T1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8"/>
                  </a:moveTo>
                  <a:cubicBezTo>
                    <a:pt x="9" y="28"/>
                    <a:pt x="4" y="23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23" y="4"/>
                    <a:pt x="28" y="9"/>
                    <a:pt x="28" y="16"/>
                  </a:cubicBezTo>
                  <a:cubicBezTo>
                    <a:pt x="28" y="23"/>
                    <a:pt x="23" y="28"/>
                    <a:pt x="16" y="2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146802" y="1144829"/>
            <a:ext cx="400024" cy="398703"/>
            <a:chOff x="6146802" y="1144829"/>
            <a:chExt cx="400024" cy="398703"/>
          </a:xfrm>
        </p:grpSpPr>
        <p:sp>
          <p:nvSpPr>
            <p:cNvPr id="476" name="Freeform 127"/>
            <p:cNvSpPr>
              <a:spLocks noEditPoints="1"/>
            </p:cNvSpPr>
            <p:nvPr/>
          </p:nvSpPr>
          <p:spPr bwMode="auto">
            <a:xfrm>
              <a:off x="6146802" y="1144829"/>
              <a:ext cx="400024" cy="398703"/>
            </a:xfrm>
            <a:custGeom>
              <a:avLst/>
              <a:gdLst>
                <a:gd name="T0" fmla="*/ 80 w 128"/>
                <a:gd name="T1" fmla="*/ 0 h 128"/>
                <a:gd name="T2" fmla="*/ 32 w 128"/>
                <a:gd name="T3" fmla="*/ 48 h 128"/>
                <a:gd name="T4" fmla="*/ 38 w 128"/>
                <a:gd name="T5" fmla="*/ 70 h 128"/>
                <a:gd name="T6" fmla="*/ 4 w 128"/>
                <a:gd name="T7" fmla="*/ 104 h 128"/>
                <a:gd name="T8" fmla="*/ 4 w 128"/>
                <a:gd name="T9" fmla="*/ 104 h 128"/>
                <a:gd name="T10" fmla="*/ 0 w 128"/>
                <a:gd name="T11" fmla="*/ 114 h 128"/>
                <a:gd name="T12" fmla="*/ 14 w 128"/>
                <a:gd name="T13" fmla="*/ 128 h 128"/>
                <a:gd name="T14" fmla="*/ 24 w 128"/>
                <a:gd name="T15" fmla="*/ 124 h 128"/>
                <a:gd name="T16" fmla="*/ 24 w 128"/>
                <a:gd name="T17" fmla="*/ 124 h 128"/>
                <a:gd name="T18" fmla="*/ 58 w 128"/>
                <a:gd name="T19" fmla="*/ 90 h 128"/>
                <a:gd name="T20" fmla="*/ 80 w 128"/>
                <a:gd name="T21" fmla="*/ 96 h 128"/>
                <a:gd name="T22" fmla="*/ 128 w 128"/>
                <a:gd name="T23" fmla="*/ 48 h 128"/>
                <a:gd name="T24" fmla="*/ 80 w 128"/>
                <a:gd name="T25" fmla="*/ 0 h 128"/>
                <a:gd name="T26" fmla="*/ 19 w 128"/>
                <a:gd name="T27" fmla="*/ 119 h 128"/>
                <a:gd name="T28" fmla="*/ 14 w 128"/>
                <a:gd name="T29" fmla="*/ 121 h 128"/>
                <a:gd name="T30" fmla="*/ 7 w 128"/>
                <a:gd name="T31" fmla="*/ 114 h 128"/>
                <a:gd name="T32" fmla="*/ 9 w 128"/>
                <a:gd name="T33" fmla="*/ 109 h 128"/>
                <a:gd name="T34" fmla="*/ 9 w 128"/>
                <a:gd name="T35" fmla="*/ 109 h 128"/>
                <a:gd name="T36" fmla="*/ 41 w 128"/>
                <a:gd name="T37" fmla="*/ 77 h 128"/>
                <a:gd name="T38" fmla="*/ 51 w 128"/>
                <a:gd name="T39" fmla="*/ 87 h 128"/>
                <a:gd name="T40" fmla="*/ 19 w 128"/>
                <a:gd name="T41" fmla="*/ 119 h 128"/>
                <a:gd name="T42" fmla="*/ 80 w 128"/>
                <a:gd name="T43" fmla="*/ 88 h 128"/>
                <a:gd name="T44" fmla="*/ 40 w 128"/>
                <a:gd name="T45" fmla="*/ 48 h 128"/>
                <a:gd name="T46" fmla="*/ 80 w 128"/>
                <a:gd name="T47" fmla="*/ 8 h 128"/>
                <a:gd name="T48" fmla="*/ 120 w 128"/>
                <a:gd name="T49" fmla="*/ 48 h 128"/>
                <a:gd name="T50" fmla="*/ 80 w 128"/>
                <a:gd name="T51" fmla="*/ 8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8">
                  <a:moveTo>
                    <a:pt x="80" y="0"/>
                  </a:moveTo>
                  <a:cubicBezTo>
                    <a:pt x="53" y="0"/>
                    <a:pt x="32" y="21"/>
                    <a:pt x="32" y="48"/>
                  </a:cubicBezTo>
                  <a:cubicBezTo>
                    <a:pt x="32" y="56"/>
                    <a:pt x="34" y="64"/>
                    <a:pt x="38" y="70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106"/>
                    <a:pt x="0" y="110"/>
                    <a:pt x="0" y="114"/>
                  </a:cubicBezTo>
                  <a:cubicBezTo>
                    <a:pt x="0" y="122"/>
                    <a:pt x="6" y="128"/>
                    <a:pt x="14" y="128"/>
                  </a:cubicBezTo>
                  <a:cubicBezTo>
                    <a:pt x="18" y="128"/>
                    <a:pt x="22" y="126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64" y="94"/>
                    <a:pt x="72" y="96"/>
                    <a:pt x="80" y="96"/>
                  </a:cubicBezTo>
                  <a:cubicBezTo>
                    <a:pt x="107" y="96"/>
                    <a:pt x="128" y="75"/>
                    <a:pt x="128" y="48"/>
                  </a:cubicBezTo>
                  <a:cubicBezTo>
                    <a:pt x="128" y="21"/>
                    <a:pt x="107" y="0"/>
                    <a:pt x="80" y="0"/>
                  </a:cubicBezTo>
                  <a:close/>
                  <a:moveTo>
                    <a:pt x="19" y="119"/>
                  </a:moveTo>
                  <a:cubicBezTo>
                    <a:pt x="18" y="120"/>
                    <a:pt x="16" y="121"/>
                    <a:pt x="14" y="121"/>
                  </a:cubicBezTo>
                  <a:cubicBezTo>
                    <a:pt x="10" y="121"/>
                    <a:pt x="7" y="118"/>
                    <a:pt x="7" y="114"/>
                  </a:cubicBezTo>
                  <a:cubicBezTo>
                    <a:pt x="7" y="112"/>
                    <a:pt x="8" y="110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4" y="80"/>
                    <a:pt x="48" y="84"/>
                    <a:pt x="51" y="87"/>
                  </a:cubicBezTo>
                  <a:lnTo>
                    <a:pt x="19" y="119"/>
                  </a:lnTo>
                  <a:close/>
                  <a:moveTo>
                    <a:pt x="80" y="88"/>
                  </a:moveTo>
                  <a:cubicBezTo>
                    <a:pt x="58" y="88"/>
                    <a:pt x="40" y="70"/>
                    <a:pt x="40" y="48"/>
                  </a:cubicBezTo>
                  <a:cubicBezTo>
                    <a:pt x="40" y="26"/>
                    <a:pt x="58" y="8"/>
                    <a:pt x="80" y="8"/>
                  </a:cubicBezTo>
                  <a:cubicBezTo>
                    <a:pt x="102" y="8"/>
                    <a:pt x="120" y="26"/>
                    <a:pt x="120" y="48"/>
                  </a:cubicBezTo>
                  <a:cubicBezTo>
                    <a:pt x="120" y="70"/>
                    <a:pt x="102" y="88"/>
                    <a:pt x="80" y="8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7" name="Freeform 128"/>
            <p:cNvSpPr>
              <a:spLocks/>
            </p:cNvSpPr>
            <p:nvPr/>
          </p:nvSpPr>
          <p:spPr bwMode="auto">
            <a:xfrm>
              <a:off x="6309188" y="1206880"/>
              <a:ext cx="93735" cy="93735"/>
            </a:xfrm>
            <a:custGeom>
              <a:avLst/>
              <a:gdLst>
                <a:gd name="T0" fmla="*/ 28 w 30"/>
                <a:gd name="T1" fmla="*/ 0 h 30"/>
                <a:gd name="T2" fmla="*/ 0 w 30"/>
                <a:gd name="T3" fmla="*/ 28 h 30"/>
                <a:gd name="T4" fmla="*/ 2 w 30"/>
                <a:gd name="T5" fmla="*/ 30 h 30"/>
                <a:gd name="T6" fmla="*/ 4 w 30"/>
                <a:gd name="T7" fmla="*/ 28 h 30"/>
                <a:gd name="T8" fmla="*/ 28 w 30"/>
                <a:gd name="T9" fmla="*/ 4 h 30"/>
                <a:gd name="T10" fmla="*/ 30 w 30"/>
                <a:gd name="T11" fmla="*/ 2 h 30"/>
                <a:gd name="T12" fmla="*/ 28 w 3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15"/>
                    <a:pt x="15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78" name="Group 477"/>
          <p:cNvGrpSpPr/>
          <p:nvPr/>
        </p:nvGrpSpPr>
        <p:grpSpPr>
          <a:xfrm>
            <a:off x="5346755" y="1144829"/>
            <a:ext cx="400024" cy="398703"/>
            <a:chOff x="2437300" y="1144829"/>
            <a:chExt cx="400024" cy="398703"/>
          </a:xfrm>
        </p:grpSpPr>
        <p:sp>
          <p:nvSpPr>
            <p:cNvPr id="479" name="Freeform 129"/>
            <p:cNvSpPr>
              <a:spLocks noEditPoints="1"/>
            </p:cNvSpPr>
            <p:nvPr/>
          </p:nvSpPr>
          <p:spPr bwMode="auto">
            <a:xfrm>
              <a:off x="2437300" y="1144829"/>
              <a:ext cx="400024" cy="398703"/>
            </a:xfrm>
            <a:custGeom>
              <a:avLst/>
              <a:gdLst>
                <a:gd name="T0" fmla="*/ 88 w 128"/>
                <a:gd name="T1" fmla="*/ 0 h 128"/>
                <a:gd name="T2" fmla="*/ 48 w 128"/>
                <a:gd name="T3" fmla="*/ 40 h 128"/>
                <a:gd name="T4" fmla="*/ 51 w 128"/>
                <a:gd name="T5" fmla="*/ 55 h 128"/>
                <a:gd name="T6" fmla="*/ 2 w 128"/>
                <a:gd name="T7" fmla="*/ 103 h 128"/>
                <a:gd name="T8" fmla="*/ 0 w 128"/>
                <a:gd name="T9" fmla="*/ 108 h 128"/>
                <a:gd name="T10" fmla="*/ 0 w 128"/>
                <a:gd name="T11" fmla="*/ 120 h 128"/>
                <a:gd name="T12" fmla="*/ 8 w 128"/>
                <a:gd name="T13" fmla="*/ 128 h 128"/>
                <a:gd name="T14" fmla="*/ 20 w 128"/>
                <a:gd name="T15" fmla="*/ 128 h 128"/>
                <a:gd name="T16" fmla="*/ 25 w 128"/>
                <a:gd name="T17" fmla="*/ 126 h 128"/>
                <a:gd name="T18" fmla="*/ 31 w 128"/>
                <a:gd name="T19" fmla="*/ 120 h 128"/>
                <a:gd name="T20" fmla="*/ 40 w 128"/>
                <a:gd name="T21" fmla="*/ 120 h 128"/>
                <a:gd name="T22" fmla="*/ 48 w 128"/>
                <a:gd name="T23" fmla="*/ 112 h 128"/>
                <a:gd name="T24" fmla="*/ 48 w 128"/>
                <a:gd name="T25" fmla="*/ 104 h 128"/>
                <a:gd name="T26" fmla="*/ 56 w 128"/>
                <a:gd name="T27" fmla="*/ 104 h 128"/>
                <a:gd name="T28" fmla="*/ 64 w 128"/>
                <a:gd name="T29" fmla="*/ 96 h 128"/>
                <a:gd name="T30" fmla="*/ 64 w 128"/>
                <a:gd name="T31" fmla="*/ 87 h 128"/>
                <a:gd name="T32" fmla="*/ 73 w 128"/>
                <a:gd name="T33" fmla="*/ 77 h 128"/>
                <a:gd name="T34" fmla="*/ 88 w 128"/>
                <a:gd name="T35" fmla="*/ 80 h 128"/>
                <a:gd name="T36" fmla="*/ 128 w 128"/>
                <a:gd name="T37" fmla="*/ 40 h 128"/>
                <a:gd name="T38" fmla="*/ 88 w 128"/>
                <a:gd name="T39" fmla="*/ 0 h 128"/>
                <a:gd name="T40" fmla="*/ 88 w 128"/>
                <a:gd name="T41" fmla="*/ 72 h 128"/>
                <a:gd name="T42" fmla="*/ 72 w 128"/>
                <a:gd name="T43" fmla="*/ 67 h 128"/>
                <a:gd name="T44" fmla="*/ 70 w 128"/>
                <a:gd name="T45" fmla="*/ 69 h 128"/>
                <a:gd name="T46" fmla="*/ 66 w 128"/>
                <a:gd name="T47" fmla="*/ 73 h 128"/>
                <a:gd name="T48" fmla="*/ 58 w 128"/>
                <a:gd name="T49" fmla="*/ 81 h 128"/>
                <a:gd name="T50" fmla="*/ 56 w 128"/>
                <a:gd name="T51" fmla="*/ 87 h 128"/>
                <a:gd name="T52" fmla="*/ 56 w 128"/>
                <a:gd name="T53" fmla="*/ 96 h 128"/>
                <a:gd name="T54" fmla="*/ 48 w 128"/>
                <a:gd name="T55" fmla="*/ 96 h 128"/>
                <a:gd name="T56" fmla="*/ 40 w 128"/>
                <a:gd name="T57" fmla="*/ 104 h 128"/>
                <a:gd name="T58" fmla="*/ 40 w 128"/>
                <a:gd name="T59" fmla="*/ 112 h 128"/>
                <a:gd name="T60" fmla="*/ 31 w 128"/>
                <a:gd name="T61" fmla="*/ 112 h 128"/>
                <a:gd name="T62" fmla="*/ 25 w 128"/>
                <a:gd name="T63" fmla="*/ 114 h 128"/>
                <a:gd name="T64" fmla="*/ 19 w 128"/>
                <a:gd name="T65" fmla="*/ 120 h 128"/>
                <a:gd name="T66" fmla="*/ 8 w 128"/>
                <a:gd name="T67" fmla="*/ 120 h 128"/>
                <a:gd name="T68" fmla="*/ 8 w 128"/>
                <a:gd name="T69" fmla="*/ 109 h 128"/>
                <a:gd name="T70" fmla="*/ 55 w 128"/>
                <a:gd name="T71" fmla="*/ 62 h 128"/>
                <a:gd name="T72" fmla="*/ 55 w 128"/>
                <a:gd name="T73" fmla="*/ 62 h 128"/>
                <a:gd name="T74" fmla="*/ 61 w 128"/>
                <a:gd name="T75" fmla="*/ 56 h 128"/>
                <a:gd name="T76" fmla="*/ 56 w 128"/>
                <a:gd name="T77" fmla="*/ 40 h 128"/>
                <a:gd name="T78" fmla="*/ 88 w 128"/>
                <a:gd name="T79" fmla="*/ 8 h 128"/>
                <a:gd name="T80" fmla="*/ 120 w 128"/>
                <a:gd name="T81" fmla="*/ 40 h 128"/>
                <a:gd name="T82" fmla="*/ 88 w 128"/>
                <a:gd name="T83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88" y="0"/>
                  </a:moveTo>
                  <a:cubicBezTo>
                    <a:pt x="66" y="0"/>
                    <a:pt x="48" y="18"/>
                    <a:pt x="48" y="40"/>
                  </a:cubicBezTo>
                  <a:cubicBezTo>
                    <a:pt x="48" y="45"/>
                    <a:pt x="49" y="50"/>
                    <a:pt x="51" y="55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5"/>
                    <a:pt x="0" y="106"/>
                    <a:pt x="0" y="108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2" y="128"/>
                    <a:pt x="23" y="127"/>
                    <a:pt x="25" y="12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4" y="120"/>
                    <a:pt x="48" y="116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0" y="104"/>
                    <a:pt x="64" y="100"/>
                    <a:pt x="64" y="9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8" y="79"/>
                    <a:pt x="83" y="80"/>
                    <a:pt x="88" y="80"/>
                  </a:cubicBezTo>
                  <a:cubicBezTo>
                    <a:pt x="110" y="80"/>
                    <a:pt x="128" y="62"/>
                    <a:pt x="128" y="40"/>
                  </a:cubicBezTo>
                  <a:cubicBezTo>
                    <a:pt x="128" y="18"/>
                    <a:pt x="110" y="0"/>
                    <a:pt x="88" y="0"/>
                  </a:cubicBezTo>
                  <a:close/>
                  <a:moveTo>
                    <a:pt x="88" y="72"/>
                  </a:moveTo>
                  <a:cubicBezTo>
                    <a:pt x="82" y="72"/>
                    <a:pt x="77" y="70"/>
                    <a:pt x="72" y="67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7" y="82"/>
                    <a:pt x="56" y="85"/>
                    <a:pt x="56" y="8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4" y="96"/>
                    <a:pt x="40" y="100"/>
                    <a:pt x="40" y="104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29" y="112"/>
                    <a:pt x="26" y="113"/>
                    <a:pt x="25" y="11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8" y="51"/>
                    <a:pt x="56" y="46"/>
                    <a:pt x="56" y="40"/>
                  </a:cubicBezTo>
                  <a:cubicBezTo>
                    <a:pt x="56" y="22"/>
                    <a:pt x="70" y="8"/>
                    <a:pt x="88" y="8"/>
                  </a:cubicBezTo>
                  <a:cubicBezTo>
                    <a:pt x="106" y="8"/>
                    <a:pt x="120" y="22"/>
                    <a:pt x="120" y="40"/>
                  </a:cubicBezTo>
                  <a:cubicBezTo>
                    <a:pt x="120" y="58"/>
                    <a:pt x="106" y="72"/>
                    <a:pt x="88" y="72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0" name="Freeform 130"/>
            <p:cNvSpPr>
              <a:spLocks noEditPoints="1"/>
            </p:cNvSpPr>
            <p:nvPr/>
          </p:nvSpPr>
          <p:spPr bwMode="auto">
            <a:xfrm>
              <a:off x="2686820" y="1193678"/>
              <a:ext cx="100336" cy="100336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1 h 32"/>
                <a:gd name="T4" fmla="*/ 12 w 32"/>
                <a:gd name="T5" fmla="*/ 0 h 32"/>
                <a:gd name="T6" fmla="*/ 0 w 32"/>
                <a:gd name="T7" fmla="*/ 12 h 32"/>
                <a:gd name="T8" fmla="*/ 0 w 32"/>
                <a:gd name="T9" fmla="*/ 13 h 32"/>
                <a:gd name="T10" fmla="*/ 1 w 32"/>
                <a:gd name="T11" fmla="*/ 15 h 32"/>
                <a:gd name="T12" fmla="*/ 17 w 32"/>
                <a:gd name="T13" fmla="*/ 31 h 32"/>
                <a:gd name="T14" fmla="*/ 20 w 32"/>
                <a:gd name="T15" fmla="*/ 32 h 32"/>
                <a:gd name="T16" fmla="*/ 32 w 32"/>
                <a:gd name="T17" fmla="*/ 20 h 32"/>
                <a:gd name="T18" fmla="*/ 32 w 32"/>
                <a:gd name="T19" fmla="*/ 19 h 32"/>
                <a:gd name="T20" fmla="*/ 31 w 32"/>
                <a:gd name="T21" fmla="*/ 17 h 32"/>
                <a:gd name="T22" fmla="*/ 19 w 32"/>
                <a:gd name="T23" fmla="*/ 28 h 32"/>
                <a:gd name="T24" fmla="*/ 4 w 32"/>
                <a:gd name="T25" fmla="*/ 13 h 32"/>
                <a:gd name="T26" fmla="*/ 13 w 32"/>
                <a:gd name="T27" fmla="*/ 4 h 32"/>
                <a:gd name="T28" fmla="*/ 28 w 32"/>
                <a:gd name="T29" fmla="*/ 19 h 32"/>
                <a:gd name="T30" fmla="*/ 19 w 32"/>
                <a:gd name="T3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27" y="11"/>
                    <a:pt x="21" y="5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6" y="2"/>
                    <a:pt x="2" y="6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5" y="21"/>
                    <a:pt x="11" y="27"/>
                    <a:pt x="17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26" y="30"/>
                    <a:pt x="30" y="26"/>
                    <a:pt x="32" y="20"/>
                  </a:cubicBezTo>
                  <a:cubicBezTo>
                    <a:pt x="32" y="20"/>
                    <a:pt x="32" y="20"/>
                    <a:pt x="32" y="19"/>
                  </a:cubicBezTo>
                  <a:cubicBezTo>
                    <a:pt x="32" y="18"/>
                    <a:pt x="32" y="18"/>
                    <a:pt x="31" y="17"/>
                  </a:cubicBezTo>
                  <a:close/>
                  <a:moveTo>
                    <a:pt x="19" y="28"/>
                  </a:moveTo>
                  <a:cubicBezTo>
                    <a:pt x="13" y="24"/>
                    <a:pt x="8" y="19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9" y="8"/>
                    <a:pt x="24" y="13"/>
                    <a:pt x="28" y="19"/>
                  </a:cubicBezTo>
                  <a:cubicBezTo>
                    <a:pt x="26" y="24"/>
                    <a:pt x="24" y="26"/>
                    <a:pt x="19" y="2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81" name="Freeform 131"/>
          <p:cNvSpPr>
            <a:spLocks noEditPoints="1"/>
          </p:cNvSpPr>
          <p:nvPr/>
        </p:nvSpPr>
        <p:spPr bwMode="auto">
          <a:xfrm>
            <a:off x="4544067" y="1144829"/>
            <a:ext cx="405305" cy="398703"/>
          </a:xfrm>
          <a:custGeom>
            <a:avLst/>
            <a:gdLst>
              <a:gd name="T0" fmla="*/ 125 w 130"/>
              <a:gd name="T1" fmla="*/ 113 h 128"/>
              <a:gd name="T2" fmla="*/ 88 w 130"/>
              <a:gd name="T3" fmla="*/ 99 h 128"/>
              <a:gd name="T4" fmla="*/ 104 w 130"/>
              <a:gd name="T5" fmla="*/ 66 h 128"/>
              <a:gd name="T6" fmla="*/ 93 w 130"/>
              <a:gd name="T7" fmla="*/ 14 h 128"/>
              <a:gd name="T8" fmla="*/ 65 w 130"/>
              <a:gd name="T9" fmla="*/ 0 h 128"/>
              <a:gd name="T10" fmla="*/ 37 w 130"/>
              <a:gd name="T11" fmla="*/ 14 h 128"/>
              <a:gd name="T12" fmla="*/ 26 w 130"/>
              <a:gd name="T13" fmla="*/ 66 h 128"/>
              <a:gd name="T14" fmla="*/ 42 w 130"/>
              <a:gd name="T15" fmla="*/ 99 h 128"/>
              <a:gd name="T16" fmla="*/ 5 w 130"/>
              <a:gd name="T17" fmla="*/ 113 h 128"/>
              <a:gd name="T18" fmla="*/ 1 w 130"/>
              <a:gd name="T19" fmla="*/ 122 h 128"/>
              <a:gd name="T20" fmla="*/ 9 w 130"/>
              <a:gd name="T21" fmla="*/ 128 h 128"/>
              <a:gd name="T22" fmla="*/ 121 w 130"/>
              <a:gd name="T23" fmla="*/ 128 h 128"/>
              <a:gd name="T24" fmla="*/ 129 w 130"/>
              <a:gd name="T25" fmla="*/ 122 h 128"/>
              <a:gd name="T26" fmla="*/ 125 w 130"/>
              <a:gd name="T27" fmla="*/ 113 h 128"/>
              <a:gd name="T28" fmla="*/ 82 w 130"/>
              <a:gd name="T29" fmla="*/ 94 h 128"/>
              <a:gd name="T30" fmla="*/ 81 w 130"/>
              <a:gd name="T31" fmla="*/ 95 h 128"/>
              <a:gd name="T32" fmla="*/ 49 w 130"/>
              <a:gd name="T33" fmla="*/ 95 h 128"/>
              <a:gd name="T34" fmla="*/ 48 w 130"/>
              <a:gd name="T35" fmla="*/ 94 h 128"/>
              <a:gd name="T36" fmla="*/ 34 w 130"/>
              <a:gd name="T37" fmla="*/ 43 h 128"/>
              <a:gd name="T38" fmla="*/ 65 w 130"/>
              <a:gd name="T39" fmla="*/ 8 h 128"/>
              <a:gd name="T40" fmla="*/ 96 w 130"/>
              <a:gd name="T41" fmla="*/ 43 h 128"/>
              <a:gd name="T42" fmla="*/ 82 w 130"/>
              <a:gd name="T43" fmla="*/ 94 h 128"/>
              <a:gd name="T44" fmla="*/ 9 w 130"/>
              <a:gd name="T45" fmla="*/ 120 h 128"/>
              <a:gd name="T46" fmla="*/ 43 w 130"/>
              <a:gd name="T47" fmla="*/ 106 h 128"/>
              <a:gd name="T48" fmla="*/ 53 w 130"/>
              <a:gd name="T49" fmla="*/ 104 h 128"/>
              <a:gd name="T50" fmla="*/ 65 w 130"/>
              <a:gd name="T51" fmla="*/ 108 h 128"/>
              <a:gd name="T52" fmla="*/ 77 w 130"/>
              <a:gd name="T53" fmla="*/ 104 h 128"/>
              <a:gd name="T54" fmla="*/ 87 w 130"/>
              <a:gd name="T55" fmla="*/ 106 h 128"/>
              <a:gd name="T56" fmla="*/ 121 w 130"/>
              <a:gd name="T57" fmla="*/ 120 h 128"/>
              <a:gd name="T58" fmla="*/ 9 w 130"/>
              <a:gd name="T59" fmla="*/ 1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0" h="128">
                <a:moveTo>
                  <a:pt x="125" y="113"/>
                </a:moveTo>
                <a:cubicBezTo>
                  <a:pt x="125" y="113"/>
                  <a:pt x="110" y="103"/>
                  <a:pt x="88" y="99"/>
                </a:cubicBezTo>
                <a:cubicBezTo>
                  <a:pt x="96" y="88"/>
                  <a:pt x="101" y="75"/>
                  <a:pt x="104" y="66"/>
                </a:cubicBezTo>
                <a:cubicBezTo>
                  <a:pt x="107" y="53"/>
                  <a:pt x="105" y="29"/>
                  <a:pt x="93" y="14"/>
                </a:cubicBezTo>
                <a:cubicBezTo>
                  <a:pt x="86" y="5"/>
                  <a:pt x="77" y="0"/>
                  <a:pt x="65" y="0"/>
                </a:cubicBezTo>
                <a:cubicBezTo>
                  <a:pt x="53" y="0"/>
                  <a:pt x="44" y="5"/>
                  <a:pt x="37" y="14"/>
                </a:cubicBezTo>
                <a:cubicBezTo>
                  <a:pt x="25" y="29"/>
                  <a:pt x="23" y="53"/>
                  <a:pt x="26" y="66"/>
                </a:cubicBezTo>
                <a:cubicBezTo>
                  <a:pt x="29" y="75"/>
                  <a:pt x="34" y="88"/>
                  <a:pt x="42" y="99"/>
                </a:cubicBezTo>
                <a:cubicBezTo>
                  <a:pt x="20" y="103"/>
                  <a:pt x="5" y="113"/>
                  <a:pt x="5" y="113"/>
                </a:cubicBezTo>
                <a:cubicBezTo>
                  <a:pt x="2" y="115"/>
                  <a:pt x="0" y="119"/>
                  <a:pt x="1" y="122"/>
                </a:cubicBezTo>
                <a:cubicBezTo>
                  <a:pt x="2" y="126"/>
                  <a:pt x="5" y="128"/>
                  <a:pt x="9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5" y="128"/>
                  <a:pt x="128" y="126"/>
                  <a:pt x="129" y="122"/>
                </a:cubicBezTo>
                <a:cubicBezTo>
                  <a:pt x="130" y="119"/>
                  <a:pt x="128" y="115"/>
                  <a:pt x="125" y="113"/>
                </a:cubicBezTo>
                <a:close/>
                <a:moveTo>
                  <a:pt x="82" y="94"/>
                </a:moveTo>
                <a:cubicBezTo>
                  <a:pt x="81" y="95"/>
                  <a:pt x="81" y="95"/>
                  <a:pt x="81" y="95"/>
                </a:cubicBezTo>
                <a:cubicBezTo>
                  <a:pt x="71" y="106"/>
                  <a:pt x="59" y="106"/>
                  <a:pt x="49" y="95"/>
                </a:cubicBezTo>
                <a:cubicBezTo>
                  <a:pt x="48" y="94"/>
                  <a:pt x="48" y="94"/>
                  <a:pt x="48" y="94"/>
                </a:cubicBezTo>
                <a:cubicBezTo>
                  <a:pt x="37" y="79"/>
                  <a:pt x="31" y="61"/>
                  <a:pt x="34" y="43"/>
                </a:cubicBezTo>
                <a:cubicBezTo>
                  <a:pt x="36" y="26"/>
                  <a:pt x="46" y="8"/>
                  <a:pt x="65" y="8"/>
                </a:cubicBezTo>
                <a:cubicBezTo>
                  <a:pt x="84" y="8"/>
                  <a:pt x="94" y="26"/>
                  <a:pt x="96" y="43"/>
                </a:cubicBezTo>
                <a:cubicBezTo>
                  <a:pt x="99" y="61"/>
                  <a:pt x="93" y="79"/>
                  <a:pt x="82" y="94"/>
                </a:cubicBezTo>
                <a:close/>
                <a:moveTo>
                  <a:pt x="9" y="120"/>
                </a:moveTo>
                <a:cubicBezTo>
                  <a:pt x="10" y="120"/>
                  <a:pt x="23" y="111"/>
                  <a:pt x="43" y="106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7" y="107"/>
                  <a:pt x="61" y="108"/>
                  <a:pt x="65" y="108"/>
                </a:cubicBezTo>
                <a:cubicBezTo>
                  <a:pt x="69" y="108"/>
                  <a:pt x="73" y="107"/>
                  <a:pt x="77" y="104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107" y="111"/>
                  <a:pt x="120" y="120"/>
                  <a:pt x="121" y="120"/>
                </a:cubicBezTo>
                <a:lnTo>
                  <a:pt x="9" y="120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2" name="Freeform 132"/>
          <p:cNvSpPr>
            <a:spLocks noEditPoints="1"/>
          </p:cNvSpPr>
          <p:nvPr/>
        </p:nvSpPr>
        <p:spPr bwMode="auto">
          <a:xfrm>
            <a:off x="3771744" y="1144829"/>
            <a:ext cx="349856" cy="398703"/>
          </a:xfrm>
          <a:custGeom>
            <a:avLst/>
            <a:gdLst>
              <a:gd name="T0" fmla="*/ 112 w 112"/>
              <a:gd name="T1" fmla="*/ 27 h 128"/>
              <a:gd name="T2" fmla="*/ 100 w 112"/>
              <a:gd name="T3" fmla="*/ 16 h 128"/>
              <a:gd name="T4" fmla="*/ 88 w 112"/>
              <a:gd name="T5" fmla="*/ 16 h 128"/>
              <a:gd name="T6" fmla="*/ 88 w 112"/>
              <a:gd name="T7" fmla="*/ 12 h 128"/>
              <a:gd name="T8" fmla="*/ 88 w 112"/>
              <a:gd name="T9" fmla="*/ 12 h 128"/>
              <a:gd name="T10" fmla="*/ 76 w 112"/>
              <a:gd name="T11" fmla="*/ 0 h 128"/>
              <a:gd name="T12" fmla="*/ 36 w 112"/>
              <a:gd name="T13" fmla="*/ 0 h 128"/>
              <a:gd name="T14" fmla="*/ 24 w 112"/>
              <a:gd name="T15" fmla="*/ 12 h 128"/>
              <a:gd name="T16" fmla="*/ 24 w 112"/>
              <a:gd name="T17" fmla="*/ 12 h 128"/>
              <a:gd name="T18" fmla="*/ 24 w 112"/>
              <a:gd name="T19" fmla="*/ 16 h 128"/>
              <a:gd name="T20" fmla="*/ 12 w 112"/>
              <a:gd name="T21" fmla="*/ 16 h 128"/>
              <a:gd name="T22" fmla="*/ 0 w 112"/>
              <a:gd name="T23" fmla="*/ 27 h 128"/>
              <a:gd name="T24" fmla="*/ 0 w 112"/>
              <a:gd name="T25" fmla="*/ 27 h 128"/>
              <a:gd name="T26" fmla="*/ 0 w 112"/>
              <a:gd name="T27" fmla="*/ 32 h 128"/>
              <a:gd name="T28" fmla="*/ 0 w 112"/>
              <a:gd name="T29" fmla="*/ 36 h 128"/>
              <a:gd name="T30" fmla="*/ 8 w 112"/>
              <a:gd name="T31" fmla="*/ 44 h 128"/>
              <a:gd name="T32" fmla="*/ 8 w 112"/>
              <a:gd name="T33" fmla="*/ 44 h 128"/>
              <a:gd name="T34" fmla="*/ 8 w 112"/>
              <a:gd name="T35" fmla="*/ 112 h 128"/>
              <a:gd name="T36" fmla="*/ 24 w 112"/>
              <a:gd name="T37" fmla="*/ 128 h 128"/>
              <a:gd name="T38" fmla="*/ 88 w 112"/>
              <a:gd name="T39" fmla="*/ 128 h 128"/>
              <a:gd name="T40" fmla="*/ 104 w 112"/>
              <a:gd name="T41" fmla="*/ 112 h 128"/>
              <a:gd name="T42" fmla="*/ 104 w 112"/>
              <a:gd name="T43" fmla="*/ 44 h 128"/>
              <a:gd name="T44" fmla="*/ 104 w 112"/>
              <a:gd name="T45" fmla="*/ 44 h 128"/>
              <a:gd name="T46" fmla="*/ 112 w 112"/>
              <a:gd name="T47" fmla="*/ 36 h 128"/>
              <a:gd name="T48" fmla="*/ 112 w 112"/>
              <a:gd name="T49" fmla="*/ 32 h 128"/>
              <a:gd name="T50" fmla="*/ 112 w 112"/>
              <a:gd name="T51" fmla="*/ 27 h 128"/>
              <a:gd name="T52" fmla="*/ 32 w 112"/>
              <a:gd name="T53" fmla="*/ 12 h 128"/>
              <a:gd name="T54" fmla="*/ 36 w 112"/>
              <a:gd name="T55" fmla="*/ 8 h 128"/>
              <a:gd name="T56" fmla="*/ 76 w 112"/>
              <a:gd name="T57" fmla="*/ 8 h 128"/>
              <a:gd name="T58" fmla="*/ 80 w 112"/>
              <a:gd name="T59" fmla="*/ 12 h 128"/>
              <a:gd name="T60" fmla="*/ 80 w 112"/>
              <a:gd name="T61" fmla="*/ 16 h 128"/>
              <a:gd name="T62" fmla="*/ 32 w 112"/>
              <a:gd name="T63" fmla="*/ 16 h 128"/>
              <a:gd name="T64" fmla="*/ 32 w 112"/>
              <a:gd name="T65" fmla="*/ 12 h 128"/>
              <a:gd name="T66" fmla="*/ 96 w 112"/>
              <a:gd name="T67" fmla="*/ 112 h 128"/>
              <a:gd name="T68" fmla="*/ 88 w 112"/>
              <a:gd name="T69" fmla="*/ 120 h 128"/>
              <a:gd name="T70" fmla="*/ 24 w 112"/>
              <a:gd name="T71" fmla="*/ 120 h 128"/>
              <a:gd name="T72" fmla="*/ 16 w 112"/>
              <a:gd name="T73" fmla="*/ 112 h 128"/>
              <a:gd name="T74" fmla="*/ 16 w 112"/>
              <a:gd name="T75" fmla="*/ 44 h 128"/>
              <a:gd name="T76" fmla="*/ 96 w 112"/>
              <a:gd name="T77" fmla="*/ 44 h 128"/>
              <a:gd name="T78" fmla="*/ 96 w 112"/>
              <a:gd name="T79" fmla="*/ 112 h 128"/>
              <a:gd name="T80" fmla="*/ 104 w 112"/>
              <a:gd name="T81" fmla="*/ 32 h 128"/>
              <a:gd name="T82" fmla="*/ 104 w 112"/>
              <a:gd name="T83" fmla="*/ 36 h 128"/>
              <a:gd name="T84" fmla="*/ 8 w 112"/>
              <a:gd name="T85" fmla="*/ 36 h 128"/>
              <a:gd name="T86" fmla="*/ 8 w 112"/>
              <a:gd name="T87" fmla="*/ 32 h 128"/>
              <a:gd name="T88" fmla="*/ 8 w 112"/>
              <a:gd name="T89" fmla="*/ 28 h 128"/>
              <a:gd name="T90" fmla="*/ 12 w 112"/>
              <a:gd name="T91" fmla="*/ 24 h 128"/>
              <a:gd name="T92" fmla="*/ 100 w 112"/>
              <a:gd name="T93" fmla="*/ 24 h 128"/>
              <a:gd name="T94" fmla="*/ 104 w 112"/>
              <a:gd name="T95" fmla="*/ 28 h 128"/>
              <a:gd name="T96" fmla="*/ 104 w 112"/>
              <a:gd name="T97" fmla="*/ 3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2" h="128">
                <a:moveTo>
                  <a:pt x="112" y="27"/>
                </a:moveTo>
                <a:cubicBezTo>
                  <a:pt x="112" y="21"/>
                  <a:pt x="106" y="16"/>
                  <a:pt x="100" y="16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"/>
                  <a:pt x="83" y="0"/>
                  <a:pt x="7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6"/>
                  <a:pt x="24" y="16"/>
                  <a:pt x="24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6" y="16"/>
                  <a:pt x="0" y="21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0"/>
                  <a:pt x="4" y="44"/>
                  <a:pt x="8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8" y="112"/>
                  <a:pt x="8" y="112"/>
                  <a:pt x="8" y="112"/>
                </a:cubicBezTo>
                <a:cubicBezTo>
                  <a:pt x="8" y="121"/>
                  <a:pt x="15" y="128"/>
                  <a:pt x="24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97" y="128"/>
                  <a:pt x="104" y="121"/>
                  <a:pt x="104" y="112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8" y="44"/>
                  <a:pt x="112" y="40"/>
                  <a:pt x="112" y="36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27"/>
                  <a:pt x="112" y="27"/>
                  <a:pt x="112" y="27"/>
                </a:cubicBezTo>
                <a:close/>
                <a:moveTo>
                  <a:pt x="32" y="12"/>
                </a:moveTo>
                <a:cubicBezTo>
                  <a:pt x="32" y="10"/>
                  <a:pt x="34" y="8"/>
                  <a:pt x="36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8"/>
                  <a:pt x="80" y="10"/>
                  <a:pt x="80" y="12"/>
                </a:cubicBezTo>
                <a:cubicBezTo>
                  <a:pt x="80" y="16"/>
                  <a:pt x="80" y="16"/>
                  <a:pt x="80" y="16"/>
                </a:cubicBezTo>
                <a:cubicBezTo>
                  <a:pt x="32" y="16"/>
                  <a:pt x="32" y="16"/>
                  <a:pt x="32" y="16"/>
                </a:cubicBezTo>
                <a:lnTo>
                  <a:pt x="32" y="12"/>
                </a:lnTo>
                <a:close/>
                <a:moveTo>
                  <a:pt x="96" y="112"/>
                </a:moveTo>
                <a:cubicBezTo>
                  <a:pt x="96" y="116"/>
                  <a:pt x="92" y="120"/>
                  <a:pt x="88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0" y="120"/>
                  <a:pt x="16" y="116"/>
                  <a:pt x="16" y="112"/>
                </a:cubicBezTo>
                <a:cubicBezTo>
                  <a:pt x="16" y="44"/>
                  <a:pt x="16" y="44"/>
                  <a:pt x="16" y="44"/>
                </a:cubicBezTo>
                <a:cubicBezTo>
                  <a:pt x="96" y="44"/>
                  <a:pt x="96" y="44"/>
                  <a:pt x="96" y="44"/>
                </a:cubicBezTo>
                <a:lnTo>
                  <a:pt x="96" y="112"/>
                </a:lnTo>
                <a:close/>
                <a:moveTo>
                  <a:pt x="104" y="32"/>
                </a:moveTo>
                <a:cubicBezTo>
                  <a:pt x="104" y="36"/>
                  <a:pt x="104" y="36"/>
                  <a:pt x="104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6"/>
                  <a:pt x="10" y="24"/>
                  <a:pt x="12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2" y="24"/>
                  <a:pt x="104" y="26"/>
                  <a:pt x="104" y="28"/>
                </a:cubicBezTo>
                <a:lnTo>
                  <a:pt x="104" y="32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3" name="Freeform 133"/>
          <p:cNvSpPr>
            <a:spLocks noEditPoints="1"/>
          </p:cNvSpPr>
          <p:nvPr/>
        </p:nvSpPr>
        <p:spPr bwMode="auto">
          <a:xfrm>
            <a:off x="3846996" y="1307216"/>
            <a:ext cx="50168" cy="187470"/>
          </a:xfrm>
          <a:custGeom>
            <a:avLst/>
            <a:gdLst>
              <a:gd name="T0" fmla="*/ 4 w 16"/>
              <a:gd name="T1" fmla="*/ 60 h 60"/>
              <a:gd name="T2" fmla="*/ 12 w 16"/>
              <a:gd name="T3" fmla="*/ 60 h 60"/>
              <a:gd name="T4" fmla="*/ 16 w 16"/>
              <a:gd name="T5" fmla="*/ 56 h 60"/>
              <a:gd name="T6" fmla="*/ 16 w 16"/>
              <a:gd name="T7" fmla="*/ 4 h 60"/>
              <a:gd name="T8" fmla="*/ 12 w 16"/>
              <a:gd name="T9" fmla="*/ 0 h 60"/>
              <a:gd name="T10" fmla="*/ 4 w 16"/>
              <a:gd name="T11" fmla="*/ 0 h 60"/>
              <a:gd name="T12" fmla="*/ 0 w 16"/>
              <a:gd name="T13" fmla="*/ 4 h 60"/>
              <a:gd name="T14" fmla="*/ 0 w 16"/>
              <a:gd name="T15" fmla="*/ 56 h 60"/>
              <a:gd name="T16" fmla="*/ 4 w 16"/>
              <a:gd name="T17" fmla="*/ 60 h 60"/>
              <a:gd name="T18" fmla="*/ 4 w 16"/>
              <a:gd name="T19" fmla="*/ 4 h 60"/>
              <a:gd name="T20" fmla="*/ 12 w 16"/>
              <a:gd name="T21" fmla="*/ 4 h 60"/>
              <a:gd name="T22" fmla="*/ 12 w 16"/>
              <a:gd name="T23" fmla="*/ 56 h 60"/>
              <a:gd name="T24" fmla="*/ 4 w 16"/>
              <a:gd name="T25" fmla="*/ 56 h 60"/>
              <a:gd name="T26" fmla="*/ 4 w 16"/>
              <a:gd name="T27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60">
                <a:moveTo>
                  <a:pt x="4" y="60"/>
                </a:move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close/>
                <a:moveTo>
                  <a:pt x="4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56"/>
                  <a:pt x="12" y="56"/>
                  <a:pt x="12" y="56"/>
                </a:cubicBezTo>
                <a:cubicBezTo>
                  <a:pt x="4" y="56"/>
                  <a:pt x="4" y="56"/>
                  <a:pt x="4" y="56"/>
                </a:cubicBezTo>
                <a:lnTo>
                  <a:pt x="4" y="4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4" name="Freeform 134"/>
          <p:cNvSpPr>
            <a:spLocks noEditPoints="1"/>
          </p:cNvSpPr>
          <p:nvPr/>
        </p:nvSpPr>
        <p:spPr bwMode="auto">
          <a:xfrm>
            <a:off x="3922248" y="1307216"/>
            <a:ext cx="48848" cy="187470"/>
          </a:xfrm>
          <a:custGeom>
            <a:avLst/>
            <a:gdLst>
              <a:gd name="T0" fmla="*/ 4 w 16"/>
              <a:gd name="T1" fmla="*/ 60 h 60"/>
              <a:gd name="T2" fmla="*/ 12 w 16"/>
              <a:gd name="T3" fmla="*/ 60 h 60"/>
              <a:gd name="T4" fmla="*/ 16 w 16"/>
              <a:gd name="T5" fmla="*/ 56 h 60"/>
              <a:gd name="T6" fmla="*/ 16 w 16"/>
              <a:gd name="T7" fmla="*/ 4 h 60"/>
              <a:gd name="T8" fmla="*/ 12 w 16"/>
              <a:gd name="T9" fmla="*/ 0 h 60"/>
              <a:gd name="T10" fmla="*/ 4 w 16"/>
              <a:gd name="T11" fmla="*/ 0 h 60"/>
              <a:gd name="T12" fmla="*/ 0 w 16"/>
              <a:gd name="T13" fmla="*/ 4 h 60"/>
              <a:gd name="T14" fmla="*/ 0 w 16"/>
              <a:gd name="T15" fmla="*/ 56 h 60"/>
              <a:gd name="T16" fmla="*/ 4 w 16"/>
              <a:gd name="T17" fmla="*/ 60 h 60"/>
              <a:gd name="T18" fmla="*/ 4 w 16"/>
              <a:gd name="T19" fmla="*/ 4 h 60"/>
              <a:gd name="T20" fmla="*/ 12 w 16"/>
              <a:gd name="T21" fmla="*/ 4 h 60"/>
              <a:gd name="T22" fmla="*/ 12 w 16"/>
              <a:gd name="T23" fmla="*/ 56 h 60"/>
              <a:gd name="T24" fmla="*/ 4 w 16"/>
              <a:gd name="T25" fmla="*/ 56 h 60"/>
              <a:gd name="T26" fmla="*/ 4 w 16"/>
              <a:gd name="T27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60">
                <a:moveTo>
                  <a:pt x="4" y="60"/>
                </a:move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close/>
                <a:moveTo>
                  <a:pt x="4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56"/>
                  <a:pt x="12" y="56"/>
                  <a:pt x="12" y="56"/>
                </a:cubicBezTo>
                <a:cubicBezTo>
                  <a:pt x="4" y="56"/>
                  <a:pt x="4" y="56"/>
                  <a:pt x="4" y="56"/>
                </a:cubicBezTo>
                <a:lnTo>
                  <a:pt x="4" y="4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5" name="Freeform 135"/>
          <p:cNvSpPr>
            <a:spLocks noEditPoints="1"/>
          </p:cNvSpPr>
          <p:nvPr/>
        </p:nvSpPr>
        <p:spPr bwMode="auto">
          <a:xfrm>
            <a:off x="3996180" y="1307216"/>
            <a:ext cx="50168" cy="187470"/>
          </a:xfrm>
          <a:custGeom>
            <a:avLst/>
            <a:gdLst>
              <a:gd name="T0" fmla="*/ 4 w 16"/>
              <a:gd name="T1" fmla="*/ 60 h 60"/>
              <a:gd name="T2" fmla="*/ 12 w 16"/>
              <a:gd name="T3" fmla="*/ 60 h 60"/>
              <a:gd name="T4" fmla="*/ 16 w 16"/>
              <a:gd name="T5" fmla="*/ 56 h 60"/>
              <a:gd name="T6" fmla="*/ 16 w 16"/>
              <a:gd name="T7" fmla="*/ 4 h 60"/>
              <a:gd name="T8" fmla="*/ 12 w 16"/>
              <a:gd name="T9" fmla="*/ 0 h 60"/>
              <a:gd name="T10" fmla="*/ 4 w 16"/>
              <a:gd name="T11" fmla="*/ 0 h 60"/>
              <a:gd name="T12" fmla="*/ 0 w 16"/>
              <a:gd name="T13" fmla="*/ 4 h 60"/>
              <a:gd name="T14" fmla="*/ 0 w 16"/>
              <a:gd name="T15" fmla="*/ 56 h 60"/>
              <a:gd name="T16" fmla="*/ 4 w 16"/>
              <a:gd name="T17" fmla="*/ 60 h 60"/>
              <a:gd name="T18" fmla="*/ 4 w 16"/>
              <a:gd name="T19" fmla="*/ 4 h 60"/>
              <a:gd name="T20" fmla="*/ 12 w 16"/>
              <a:gd name="T21" fmla="*/ 4 h 60"/>
              <a:gd name="T22" fmla="*/ 12 w 16"/>
              <a:gd name="T23" fmla="*/ 56 h 60"/>
              <a:gd name="T24" fmla="*/ 4 w 16"/>
              <a:gd name="T25" fmla="*/ 56 h 60"/>
              <a:gd name="T26" fmla="*/ 4 w 16"/>
              <a:gd name="T27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60">
                <a:moveTo>
                  <a:pt x="4" y="60"/>
                </a:move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close/>
                <a:moveTo>
                  <a:pt x="4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56"/>
                  <a:pt x="12" y="56"/>
                  <a:pt x="12" y="56"/>
                </a:cubicBezTo>
                <a:cubicBezTo>
                  <a:pt x="4" y="56"/>
                  <a:pt x="4" y="56"/>
                  <a:pt x="4" y="56"/>
                </a:cubicBezTo>
                <a:lnTo>
                  <a:pt x="4" y="4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6" name="Freeform 136"/>
          <p:cNvSpPr>
            <a:spLocks noEditPoints="1"/>
          </p:cNvSpPr>
          <p:nvPr/>
        </p:nvSpPr>
        <p:spPr bwMode="auto">
          <a:xfrm>
            <a:off x="7745577" y="406832"/>
            <a:ext cx="400024" cy="274604"/>
          </a:xfrm>
          <a:custGeom>
            <a:avLst/>
            <a:gdLst>
              <a:gd name="T0" fmla="*/ 120 w 128"/>
              <a:gd name="T1" fmla="*/ 4 h 88"/>
              <a:gd name="T2" fmla="*/ 116 w 128"/>
              <a:gd name="T3" fmla="*/ 4 h 88"/>
              <a:gd name="T4" fmla="*/ 111 w 128"/>
              <a:gd name="T5" fmla="*/ 6 h 88"/>
              <a:gd name="T6" fmla="*/ 100 w 128"/>
              <a:gd name="T7" fmla="*/ 17 h 88"/>
              <a:gd name="T8" fmla="*/ 100 w 128"/>
              <a:gd name="T9" fmla="*/ 12 h 88"/>
              <a:gd name="T10" fmla="*/ 88 w 128"/>
              <a:gd name="T11" fmla="*/ 0 h 88"/>
              <a:gd name="T12" fmla="*/ 12 w 128"/>
              <a:gd name="T13" fmla="*/ 0 h 88"/>
              <a:gd name="T14" fmla="*/ 0 w 128"/>
              <a:gd name="T15" fmla="*/ 12 h 88"/>
              <a:gd name="T16" fmla="*/ 0 w 128"/>
              <a:gd name="T17" fmla="*/ 40 h 88"/>
              <a:gd name="T18" fmla="*/ 0 w 128"/>
              <a:gd name="T19" fmla="*/ 76 h 88"/>
              <a:gd name="T20" fmla="*/ 12 w 128"/>
              <a:gd name="T21" fmla="*/ 88 h 88"/>
              <a:gd name="T22" fmla="*/ 88 w 128"/>
              <a:gd name="T23" fmla="*/ 88 h 88"/>
              <a:gd name="T24" fmla="*/ 100 w 128"/>
              <a:gd name="T25" fmla="*/ 76 h 88"/>
              <a:gd name="T26" fmla="*/ 100 w 128"/>
              <a:gd name="T27" fmla="*/ 71 h 88"/>
              <a:gd name="T28" fmla="*/ 111 w 128"/>
              <a:gd name="T29" fmla="*/ 82 h 88"/>
              <a:gd name="T30" fmla="*/ 116 w 128"/>
              <a:gd name="T31" fmla="*/ 84 h 88"/>
              <a:gd name="T32" fmla="*/ 120 w 128"/>
              <a:gd name="T33" fmla="*/ 84 h 88"/>
              <a:gd name="T34" fmla="*/ 128 w 128"/>
              <a:gd name="T35" fmla="*/ 76 h 88"/>
              <a:gd name="T36" fmla="*/ 128 w 128"/>
              <a:gd name="T37" fmla="*/ 12 h 88"/>
              <a:gd name="T38" fmla="*/ 120 w 128"/>
              <a:gd name="T39" fmla="*/ 4 h 88"/>
              <a:gd name="T40" fmla="*/ 12 w 128"/>
              <a:gd name="T41" fmla="*/ 80 h 88"/>
              <a:gd name="T42" fmla="*/ 8 w 128"/>
              <a:gd name="T43" fmla="*/ 76 h 88"/>
              <a:gd name="T44" fmla="*/ 8 w 128"/>
              <a:gd name="T45" fmla="*/ 12 h 88"/>
              <a:gd name="T46" fmla="*/ 12 w 128"/>
              <a:gd name="T47" fmla="*/ 8 h 88"/>
              <a:gd name="T48" fmla="*/ 88 w 128"/>
              <a:gd name="T49" fmla="*/ 8 h 88"/>
              <a:gd name="T50" fmla="*/ 92 w 128"/>
              <a:gd name="T51" fmla="*/ 12 h 88"/>
              <a:gd name="T52" fmla="*/ 92 w 128"/>
              <a:gd name="T53" fmla="*/ 76 h 88"/>
              <a:gd name="T54" fmla="*/ 88 w 128"/>
              <a:gd name="T55" fmla="*/ 80 h 88"/>
              <a:gd name="T56" fmla="*/ 12 w 128"/>
              <a:gd name="T57" fmla="*/ 80 h 88"/>
              <a:gd name="T58" fmla="*/ 120 w 128"/>
              <a:gd name="T59" fmla="*/ 76 h 88"/>
              <a:gd name="T60" fmla="*/ 116 w 128"/>
              <a:gd name="T61" fmla="*/ 76 h 88"/>
              <a:gd name="T62" fmla="*/ 116 w 128"/>
              <a:gd name="T63" fmla="*/ 76 h 88"/>
              <a:gd name="T64" fmla="*/ 100 w 128"/>
              <a:gd name="T65" fmla="*/ 60 h 88"/>
              <a:gd name="T66" fmla="*/ 100 w 128"/>
              <a:gd name="T67" fmla="*/ 60 h 88"/>
              <a:gd name="T68" fmla="*/ 96 w 128"/>
              <a:gd name="T69" fmla="*/ 56 h 88"/>
              <a:gd name="T70" fmla="*/ 96 w 128"/>
              <a:gd name="T71" fmla="*/ 32 h 88"/>
              <a:gd name="T72" fmla="*/ 116 w 128"/>
              <a:gd name="T73" fmla="*/ 12 h 88"/>
              <a:gd name="T74" fmla="*/ 116 w 128"/>
              <a:gd name="T75" fmla="*/ 12 h 88"/>
              <a:gd name="T76" fmla="*/ 120 w 128"/>
              <a:gd name="T77" fmla="*/ 12 h 88"/>
              <a:gd name="T78" fmla="*/ 120 w 128"/>
              <a:gd name="T7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" h="88">
                <a:moveTo>
                  <a:pt x="120" y="4"/>
                </a:moveTo>
                <a:cubicBezTo>
                  <a:pt x="116" y="4"/>
                  <a:pt x="116" y="4"/>
                  <a:pt x="116" y="4"/>
                </a:cubicBezTo>
                <a:cubicBezTo>
                  <a:pt x="114" y="4"/>
                  <a:pt x="112" y="5"/>
                  <a:pt x="111" y="6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0" y="5"/>
                  <a:pt x="95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83"/>
                  <a:pt x="5" y="88"/>
                  <a:pt x="12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95" y="88"/>
                  <a:pt x="100" y="83"/>
                  <a:pt x="100" y="76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2" y="83"/>
                  <a:pt x="114" y="84"/>
                  <a:pt x="116" y="84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4" y="84"/>
                  <a:pt x="128" y="81"/>
                  <a:pt x="128" y="76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8"/>
                  <a:pt x="124" y="4"/>
                  <a:pt x="120" y="4"/>
                </a:cubicBezTo>
                <a:close/>
                <a:moveTo>
                  <a:pt x="12" y="80"/>
                </a:moveTo>
                <a:cubicBezTo>
                  <a:pt x="10" y="80"/>
                  <a:pt x="8" y="78"/>
                  <a:pt x="8" y="76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90" y="8"/>
                  <a:pt x="92" y="10"/>
                  <a:pt x="92" y="12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78"/>
                  <a:pt x="90" y="80"/>
                  <a:pt x="88" y="80"/>
                </a:cubicBezTo>
                <a:lnTo>
                  <a:pt x="12" y="80"/>
                </a:lnTo>
                <a:close/>
                <a:moveTo>
                  <a:pt x="120" y="76"/>
                </a:moveTo>
                <a:cubicBezTo>
                  <a:pt x="116" y="76"/>
                  <a:pt x="116" y="76"/>
                  <a:pt x="116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32"/>
                  <a:pt x="96" y="32"/>
                  <a:pt x="9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20" y="12"/>
                  <a:pt x="120" y="12"/>
                  <a:pt x="120" y="12"/>
                </a:cubicBezTo>
                <a:lnTo>
                  <a:pt x="120" y="76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" name="Group 2"/>
          <p:cNvGrpSpPr/>
          <p:nvPr/>
        </p:nvGrpSpPr>
        <p:grpSpPr>
          <a:xfrm>
            <a:off x="6942889" y="344782"/>
            <a:ext cx="406625" cy="400024"/>
            <a:chOff x="4033434" y="344782"/>
            <a:chExt cx="406625" cy="400024"/>
          </a:xfrm>
        </p:grpSpPr>
        <p:sp>
          <p:nvSpPr>
            <p:cNvPr id="487" name="Freeform 137"/>
            <p:cNvSpPr>
              <a:spLocks/>
            </p:cNvSpPr>
            <p:nvPr/>
          </p:nvSpPr>
          <p:spPr bwMode="auto">
            <a:xfrm>
              <a:off x="4255229" y="394950"/>
              <a:ext cx="132021" cy="130701"/>
            </a:xfrm>
            <a:custGeom>
              <a:avLst/>
              <a:gdLst>
                <a:gd name="T0" fmla="*/ 38 w 42"/>
                <a:gd name="T1" fmla="*/ 40 h 42"/>
                <a:gd name="T2" fmla="*/ 38 w 42"/>
                <a:gd name="T3" fmla="*/ 40 h 42"/>
                <a:gd name="T4" fmla="*/ 40 w 42"/>
                <a:gd name="T5" fmla="*/ 42 h 42"/>
                <a:gd name="T6" fmla="*/ 42 w 42"/>
                <a:gd name="T7" fmla="*/ 40 h 42"/>
                <a:gd name="T8" fmla="*/ 42 w 42"/>
                <a:gd name="T9" fmla="*/ 40 h 42"/>
                <a:gd name="T10" fmla="*/ 2 w 42"/>
                <a:gd name="T11" fmla="*/ 0 h 42"/>
                <a:gd name="T12" fmla="*/ 2 w 42"/>
                <a:gd name="T13" fmla="*/ 0 h 42"/>
                <a:gd name="T14" fmla="*/ 0 w 42"/>
                <a:gd name="T15" fmla="*/ 2 h 42"/>
                <a:gd name="T16" fmla="*/ 2 w 42"/>
                <a:gd name="T17" fmla="*/ 4 h 42"/>
                <a:gd name="T18" fmla="*/ 2 w 42"/>
                <a:gd name="T19" fmla="*/ 4 h 42"/>
                <a:gd name="T20" fmla="*/ 38 w 42"/>
                <a:gd name="T2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2">
                  <a:moveTo>
                    <a:pt x="38" y="40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9" y="42"/>
                    <a:pt x="40" y="42"/>
                  </a:cubicBezTo>
                  <a:cubicBezTo>
                    <a:pt x="41" y="42"/>
                    <a:pt x="42" y="41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18"/>
                    <a:pt x="2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2" y="4"/>
                    <a:pt x="38" y="20"/>
                    <a:pt x="38" y="4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8" name="Freeform 138"/>
            <p:cNvSpPr>
              <a:spLocks noEditPoints="1"/>
            </p:cNvSpPr>
            <p:nvPr/>
          </p:nvSpPr>
          <p:spPr bwMode="auto">
            <a:xfrm>
              <a:off x="4033434" y="344782"/>
              <a:ext cx="406625" cy="400024"/>
            </a:xfrm>
            <a:custGeom>
              <a:avLst/>
              <a:gdLst>
                <a:gd name="T0" fmla="*/ 37 w 130"/>
                <a:gd name="T1" fmla="*/ 4 h 128"/>
                <a:gd name="T2" fmla="*/ 29 w 130"/>
                <a:gd name="T3" fmla="*/ 0 h 128"/>
                <a:gd name="T4" fmla="*/ 24 w 130"/>
                <a:gd name="T5" fmla="*/ 1 h 128"/>
                <a:gd name="T6" fmla="*/ 17 w 130"/>
                <a:gd name="T7" fmla="*/ 12 h 128"/>
                <a:gd name="T8" fmla="*/ 17 w 130"/>
                <a:gd name="T9" fmla="*/ 67 h 128"/>
                <a:gd name="T10" fmla="*/ 5 w 130"/>
                <a:gd name="T11" fmla="*/ 80 h 128"/>
                <a:gd name="T12" fmla="*/ 5 w 130"/>
                <a:gd name="T13" fmla="*/ 96 h 128"/>
                <a:gd name="T14" fmla="*/ 33 w 130"/>
                <a:gd name="T15" fmla="*/ 124 h 128"/>
                <a:gd name="T16" fmla="*/ 41 w 130"/>
                <a:gd name="T17" fmla="*/ 128 h 128"/>
                <a:gd name="T18" fmla="*/ 49 w 130"/>
                <a:gd name="T19" fmla="*/ 124 h 128"/>
                <a:gd name="T20" fmla="*/ 62 w 130"/>
                <a:gd name="T21" fmla="*/ 112 h 128"/>
                <a:gd name="T22" fmla="*/ 117 w 130"/>
                <a:gd name="T23" fmla="*/ 112 h 128"/>
                <a:gd name="T24" fmla="*/ 128 w 130"/>
                <a:gd name="T25" fmla="*/ 105 h 128"/>
                <a:gd name="T26" fmla="*/ 125 w 130"/>
                <a:gd name="T27" fmla="*/ 92 h 128"/>
                <a:gd name="T28" fmla="*/ 37 w 130"/>
                <a:gd name="T29" fmla="*/ 4 h 128"/>
                <a:gd name="T30" fmla="*/ 56 w 130"/>
                <a:gd name="T31" fmla="*/ 106 h 128"/>
                <a:gd name="T32" fmla="*/ 44 w 130"/>
                <a:gd name="T33" fmla="*/ 119 h 128"/>
                <a:gd name="T34" fmla="*/ 41 w 130"/>
                <a:gd name="T35" fmla="*/ 120 h 128"/>
                <a:gd name="T36" fmla="*/ 38 w 130"/>
                <a:gd name="T37" fmla="*/ 119 h 128"/>
                <a:gd name="T38" fmla="*/ 10 w 130"/>
                <a:gd name="T39" fmla="*/ 91 h 128"/>
                <a:gd name="T40" fmla="*/ 9 w 130"/>
                <a:gd name="T41" fmla="*/ 88 h 128"/>
                <a:gd name="T42" fmla="*/ 10 w 130"/>
                <a:gd name="T43" fmla="*/ 85 h 128"/>
                <a:gd name="T44" fmla="*/ 23 w 130"/>
                <a:gd name="T45" fmla="*/ 73 h 128"/>
                <a:gd name="T46" fmla="*/ 23 w 130"/>
                <a:gd name="T47" fmla="*/ 73 h 128"/>
                <a:gd name="T48" fmla="*/ 56 w 130"/>
                <a:gd name="T49" fmla="*/ 106 h 128"/>
                <a:gd name="T50" fmla="*/ 56 w 130"/>
                <a:gd name="T51" fmla="*/ 106 h 128"/>
                <a:gd name="T52" fmla="*/ 62 w 130"/>
                <a:gd name="T53" fmla="*/ 104 h 128"/>
                <a:gd name="T54" fmla="*/ 60 w 130"/>
                <a:gd name="T55" fmla="*/ 104 h 128"/>
                <a:gd name="T56" fmla="*/ 25 w 130"/>
                <a:gd name="T57" fmla="*/ 69 h 128"/>
                <a:gd name="T58" fmla="*/ 25 w 130"/>
                <a:gd name="T59" fmla="*/ 67 h 128"/>
                <a:gd name="T60" fmla="*/ 25 w 130"/>
                <a:gd name="T61" fmla="*/ 19 h 128"/>
                <a:gd name="T62" fmla="*/ 110 w 130"/>
                <a:gd name="T63" fmla="*/ 104 h 128"/>
                <a:gd name="T64" fmla="*/ 62 w 130"/>
                <a:gd name="T65" fmla="*/ 104 h 128"/>
                <a:gd name="T66" fmla="*/ 121 w 130"/>
                <a:gd name="T67" fmla="*/ 102 h 128"/>
                <a:gd name="T68" fmla="*/ 117 w 130"/>
                <a:gd name="T69" fmla="*/ 104 h 128"/>
                <a:gd name="T70" fmla="*/ 116 w 130"/>
                <a:gd name="T71" fmla="*/ 104 h 128"/>
                <a:gd name="T72" fmla="*/ 25 w 130"/>
                <a:gd name="T73" fmla="*/ 13 h 128"/>
                <a:gd name="T74" fmla="*/ 25 w 130"/>
                <a:gd name="T75" fmla="*/ 12 h 128"/>
                <a:gd name="T76" fmla="*/ 27 w 130"/>
                <a:gd name="T77" fmla="*/ 8 h 128"/>
                <a:gd name="T78" fmla="*/ 29 w 130"/>
                <a:gd name="T79" fmla="*/ 8 h 128"/>
                <a:gd name="T80" fmla="*/ 32 w 130"/>
                <a:gd name="T81" fmla="*/ 9 h 128"/>
                <a:gd name="T82" fmla="*/ 120 w 130"/>
                <a:gd name="T83" fmla="*/ 97 h 128"/>
                <a:gd name="T84" fmla="*/ 121 w 130"/>
                <a:gd name="T85" fmla="*/ 10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28">
                  <a:moveTo>
                    <a:pt x="37" y="4"/>
                  </a:moveTo>
                  <a:cubicBezTo>
                    <a:pt x="35" y="1"/>
                    <a:pt x="32" y="0"/>
                    <a:pt x="29" y="0"/>
                  </a:cubicBezTo>
                  <a:cubicBezTo>
                    <a:pt x="27" y="0"/>
                    <a:pt x="26" y="0"/>
                    <a:pt x="24" y="1"/>
                  </a:cubicBezTo>
                  <a:cubicBezTo>
                    <a:pt x="20" y="3"/>
                    <a:pt x="17" y="7"/>
                    <a:pt x="17" y="12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0" y="84"/>
                    <a:pt x="0" y="92"/>
                    <a:pt x="5" y="96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5" y="127"/>
                    <a:pt x="38" y="128"/>
                    <a:pt x="41" y="128"/>
                  </a:cubicBezTo>
                  <a:cubicBezTo>
                    <a:pt x="44" y="128"/>
                    <a:pt x="47" y="127"/>
                    <a:pt x="49" y="124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22" y="112"/>
                    <a:pt x="126" y="109"/>
                    <a:pt x="128" y="105"/>
                  </a:cubicBezTo>
                  <a:cubicBezTo>
                    <a:pt x="130" y="100"/>
                    <a:pt x="129" y="95"/>
                    <a:pt x="125" y="92"/>
                  </a:cubicBezTo>
                  <a:lnTo>
                    <a:pt x="37" y="4"/>
                  </a:lnTo>
                  <a:close/>
                  <a:moveTo>
                    <a:pt x="56" y="106"/>
                  </a:moveTo>
                  <a:cubicBezTo>
                    <a:pt x="44" y="119"/>
                    <a:pt x="44" y="119"/>
                    <a:pt x="44" y="119"/>
                  </a:cubicBezTo>
                  <a:cubicBezTo>
                    <a:pt x="43" y="120"/>
                    <a:pt x="42" y="120"/>
                    <a:pt x="41" y="120"/>
                  </a:cubicBezTo>
                  <a:cubicBezTo>
                    <a:pt x="40" y="120"/>
                    <a:pt x="39" y="120"/>
                    <a:pt x="38" y="119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9" y="88"/>
                  </a:cubicBezTo>
                  <a:cubicBezTo>
                    <a:pt x="9" y="87"/>
                    <a:pt x="9" y="86"/>
                    <a:pt x="10" y="85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lose/>
                  <a:moveTo>
                    <a:pt x="62" y="104"/>
                  </a:moveTo>
                  <a:cubicBezTo>
                    <a:pt x="61" y="104"/>
                    <a:pt x="61" y="104"/>
                    <a:pt x="60" y="104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8"/>
                    <a:pt x="25" y="68"/>
                    <a:pt x="25" y="6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110" y="104"/>
                    <a:pt x="110" y="104"/>
                    <a:pt x="110" y="104"/>
                  </a:cubicBezTo>
                  <a:lnTo>
                    <a:pt x="62" y="104"/>
                  </a:lnTo>
                  <a:close/>
                  <a:moveTo>
                    <a:pt x="121" y="102"/>
                  </a:moveTo>
                  <a:cubicBezTo>
                    <a:pt x="120" y="103"/>
                    <a:pt x="119" y="104"/>
                    <a:pt x="117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6" y="9"/>
                    <a:pt x="27" y="8"/>
                  </a:cubicBezTo>
                  <a:cubicBezTo>
                    <a:pt x="28" y="8"/>
                    <a:pt x="28" y="8"/>
                    <a:pt x="29" y="8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1" y="98"/>
                    <a:pt x="121" y="100"/>
                    <a:pt x="121" y="102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9" name="Freeform 139"/>
            <p:cNvSpPr>
              <a:spLocks/>
            </p:cNvSpPr>
            <p:nvPr/>
          </p:nvSpPr>
          <p:spPr bwMode="auto">
            <a:xfrm>
              <a:off x="4249948" y="344782"/>
              <a:ext cx="187470" cy="187470"/>
            </a:xfrm>
            <a:custGeom>
              <a:avLst/>
              <a:gdLst>
                <a:gd name="T0" fmla="*/ 4 w 60"/>
                <a:gd name="T1" fmla="*/ 8 h 60"/>
                <a:gd name="T2" fmla="*/ 4 w 60"/>
                <a:gd name="T3" fmla="*/ 8 h 60"/>
                <a:gd name="T4" fmla="*/ 52 w 60"/>
                <a:gd name="T5" fmla="*/ 56 h 60"/>
                <a:gd name="T6" fmla="*/ 52 w 60"/>
                <a:gd name="T7" fmla="*/ 56 h 60"/>
                <a:gd name="T8" fmla="*/ 56 w 60"/>
                <a:gd name="T9" fmla="*/ 60 h 60"/>
                <a:gd name="T10" fmla="*/ 60 w 60"/>
                <a:gd name="T11" fmla="*/ 56 h 60"/>
                <a:gd name="T12" fmla="*/ 60 w 60"/>
                <a:gd name="T13" fmla="*/ 56 h 60"/>
                <a:gd name="T14" fmla="*/ 4 w 60"/>
                <a:gd name="T15" fmla="*/ 0 h 60"/>
                <a:gd name="T16" fmla="*/ 4 w 60"/>
                <a:gd name="T17" fmla="*/ 0 h 60"/>
                <a:gd name="T18" fmla="*/ 0 w 60"/>
                <a:gd name="T19" fmla="*/ 4 h 60"/>
                <a:gd name="T20" fmla="*/ 4 w 60"/>
                <a:gd name="T21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0" y="8"/>
                    <a:pt x="52" y="30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8"/>
                    <a:pt x="54" y="60"/>
                    <a:pt x="56" y="60"/>
                  </a:cubicBezTo>
                  <a:cubicBezTo>
                    <a:pt x="58" y="60"/>
                    <a:pt x="60" y="58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25"/>
                    <a:pt x="3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90" name="Freeform 140"/>
          <p:cNvSpPr>
            <a:spLocks noEditPoints="1"/>
          </p:cNvSpPr>
          <p:nvPr/>
        </p:nvSpPr>
        <p:spPr bwMode="auto">
          <a:xfrm>
            <a:off x="6142842" y="344782"/>
            <a:ext cx="406625" cy="386822"/>
          </a:xfrm>
          <a:custGeom>
            <a:avLst/>
            <a:gdLst>
              <a:gd name="T0" fmla="*/ 129 w 130"/>
              <a:gd name="T1" fmla="*/ 46 h 124"/>
              <a:gd name="T2" fmla="*/ 121 w 130"/>
              <a:gd name="T3" fmla="*/ 40 h 124"/>
              <a:gd name="T4" fmla="*/ 88 w 130"/>
              <a:gd name="T5" fmla="*/ 35 h 124"/>
              <a:gd name="T6" fmla="*/ 73 w 130"/>
              <a:gd name="T7" fmla="*/ 5 h 124"/>
              <a:gd name="T8" fmla="*/ 65 w 130"/>
              <a:gd name="T9" fmla="*/ 0 h 124"/>
              <a:gd name="T10" fmla="*/ 57 w 130"/>
              <a:gd name="T11" fmla="*/ 5 h 124"/>
              <a:gd name="T12" fmla="*/ 42 w 130"/>
              <a:gd name="T13" fmla="*/ 35 h 124"/>
              <a:gd name="T14" fmla="*/ 9 w 130"/>
              <a:gd name="T15" fmla="*/ 40 h 124"/>
              <a:gd name="T16" fmla="*/ 1 w 130"/>
              <a:gd name="T17" fmla="*/ 46 h 124"/>
              <a:gd name="T18" fmla="*/ 4 w 130"/>
              <a:gd name="T19" fmla="*/ 55 h 124"/>
              <a:gd name="T20" fmla="*/ 28 w 130"/>
              <a:gd name="T21" fmla="*/ 80 h 124"/>
              <a:gd name="T22" fmla="*/ 22 w 130"/>
              <a:gd name="T23" fmla="*/ 114 h 124"/>
              <a:gd name="T24" fmla="*/ 26 w 130"/>
              <a:gd name="T25" fmla="*/ 122 h 124"/>
              <a:gd name="T26" fmla="*/ 31 w 130"/>
              <a:gd name="T27" fmla="*/ 124 h 124"/>
              <a:gd name="T28" fmla="*/ 36 w 130"/>
              <a:gd name="T29" fmla="*/ 123 h 124"/>
              <a:gd name="T30" fmla="*/ 65 w 130"/>
              <a:gd name="T31" fmla="*/ 107 h 124"/>
              <a:gd name="T32" fmla="*/ 94 w 130"/>
              <a:gd name="T33" fmla="*/ 123 h 124"/>
              <a:gd name="T34" fmla="*/ 99 w 130"/>
              <a:gd name="T35" fmla="*/ 124 h 124"/>
              <a:gd name="T36" fmla="*/ 104 w 130"/>
              <a:gd name="T37" fmla="*/ 122 h 124"/>
              <a:gd name="T38" fmla="*/ 108 w 130"/>
              <a:gd name="T39" fmla="*/ 114 h 124"/>
              <a:gd name="T40" fmla="*/ 102 w 130"/>
              <a:gd name="T41" fmla="*/ 80 h 124"/>
              <a:gd name="T42" fmla="*/ 126 w 130"/>
              <a:gd name="T43" fmla="*/ 55 h 124"/>
              <a:gd name="T44" fmla="*/ 129 w 130"/>
              <a:gd name="T45" fmla="*/ 46 h 124"/>
              <a:gd name="T46" fmla="*/ 95 w 130"/>
              <a:gd name="T47" fmla="*/ 73 h 124"/>
              <a:gd name="T48" fmla="*/ 93 w 130"/>
              <a:gd name="T49" fmla="*/ 81 h 124"/>
              <a:gd name="T50" fmla="*/ 99 w 130"/>
              <a:gd name="T51" fmla="*/ 115 h 124"/>
              <a:gd name="T52" fmla="*/ 69 w 130"/>
              <a:gd name="T53" fmla="*/ 99 h 124"/>
              <a:gd name="T54" fmla="*/ 65 w 130"/>
              <a:gd name="T55" fmla="*/ 98 h 124"/>
              <a:gd name="T56" fmla="*/ 61 w 130"/>
              <a:gd name="T57" fmla="*/ 99 h 124"/>
              <a:gd name="T58" fmla="*/ 31 w 130"/>
              <a:gd name="T59" fmla="*/ 115 h 124"/>
              <a:gd name="T60" fmla="*/ 37 w 130"/>
              <a:gd name="T61" fmla="*/ 81 h 124"/>
              <a:gd name="T62" fmla="*/ 35 w 130"/>
              <a:gd name="T63" fmla="*/ 73 h 124"/>
              <a:gd name="T64" fmla="*/ 10 w 130"/>
              <a:gd name="T65" fmla="*/ 49 h 124"/>
              <a:gd name="T66" fmla="*/ 44 w 130"/>
              <a:gd name="T67" fmla="*/ 44 h 124"/>
              <a:gd name="T68" fmla="*/ 51 w 130"/>
              <a:gd name="T69" fmla="*/ 39 h 124"/>
              <a:gd name="T70" fmla="*/ 65 w 130"/>
              <a:gd name="T71" fmla="*/ 9 h 124"/>
              <a:gd name="T72" fmla="*/ 79 w 130"/>
              <a:gd name="T73" fmla="*/ 39 h 124"/>
              <a:gd name="T74" fmla="*/ 86 w 130"/>
              <a:gd name="T75" fmla="*/ 44 h 124"/>
              <a:gd name="T76" fmla="*/ 120 w 130"/>
              <a:gd name="T77" fmla="*/ 49 h 124"/>
              <a:gd name="T78" fmla="*/ 95 w 130"/>
              <a:gd name="T79" fmla="*/ 7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" h="124">
                <a:moveTo>
                  <a:pt x="129" y="46"/>
                </a:moveTo>
                <a:cubicBezTo>
                  <a:pt x="127" y="43"/>
                  <a:pt x="125" y="41"/>
                  <a:pt x="121" y="40"/>
                </a:cubicBezTo>
                <a:cubicBezTo>
                  <a:pt x="88" y="35"/>
                  <a:pt x="88" y="35"/>
                  <a:pt x="88" y="35"/>
                </a:cubicBezTo>
                <a:cubicBezTo>
                  <a:pt x="73" y="5"/>
                  <a:pt x="73" y="5"/>
                  <a:pt x="73" y="5"/>
                </a:cubicBezTo>
                <a:cubicBezTo>
                  <a:pt x="72" y="2"/>
                  <a:pt x="69" y="0"/>
                  <a:pt x="65" y="0"/>
                </a:cubicBezTo>
                <a:cubicBezTo>
                  <a:pt x="61" y="0"/>
                  <a:pt x="58" y="2"/>
                  <a:pt x="57" y="5"/>
                </a:cubicBezTo>
                <a:cubicBezTo>
                  <a:pt x="42" y="35"/>
                  <a:pt x="42" y="35"/>
                  <a:pt x="42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5" y="41"/>
                  <a:pt x="3" y="43"/>
                  <a:pt x="1" y="46"/>
                </a:cubicBezTo>
                <a:cubicBezTo>
                  <a:pt x="0" y="49"/>
                  <a:pt x="1" y="53"/>
                  <a:pt x="4" y="55"/>
                </a:cubicBezTo>
                <a:cubicBezTo>
                  <a:pt x="28" y="80"/>
                  <a:pt x="28" y="80"/>
                  <a:pt x="28" y="80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17"/>
                  <a:pt x="23" y="120"/>
                  <a:pt x="26" y="122"/>
                </a:cubicBezTo>
                <a:cubicBezTo>
                  <a:pt x="28" y="123"/>
                  <a:pt x="30" y="124"/>
                  <a:pt x="31" y="124"/>
                </a:cubicBezTo>
                <a:cubicBezTo>
                  <a:pt x="33" y="124"/>
                  <a:pt x="35" y="124"/>
                  <a:pt x="36" y="123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95" y="124"/>
                  <a:pt x="97" y="124"/>
                  <a:pt x="99" y="124"/>
                </a:cubicBezTo>
                <a:cubicBezTo>
                  <a:pt x="100" y="124"/>
                  <a:pt x="102" y="123"/>
                  <a:pt x="104" y="122"/>
                </a:cubicBezTo>
                <a:cubicBezTo>
                  <a:pt x="107" y="120"/>
                  <a:pt x="108" y="117"/>
                  <a:pt x="108" y="114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9" y="53"/>
                  <a:pt x="130" y="49"/>
                  <a:pt x="129" y="46"/>
                </a:cubicBezTo>
                <a:close/>
                <a:moveTo>
                  <a:pt x="95" y="73"/>
                </a:moveTo>
                <a:cubicBezTo>
                  <a:pt x="93" y="75"/>
                  <a:pt x="92" y="78"/>
                  <a:pt x="93" y="81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69" y="99"/>
                  <a:pt x="69" y="99"/>
                  <a:pt x="69" y="99"/>
                </a:cubicBezTo>
                <a:cubicBezTo>
                  <a:pt x="68" y="99"/>
                  <a:pt x="67" y="98"/>
                  <a:pt x="65" y="98"/>
                </a:cubicBezTo>
                <a:cubicBezTo>
                  <a:pt x="63" y="98"/>
                  <a:pt x="62" y="99"/>
                  <a:pt x="61" y="99"/>
                </a:cubicBezTo>
                <a:cubicBezTo>
                  <a:pt x="31" y="115"/>
                  <a:pt x="31" y="115"/>
                  <a:pt x="31" y="115"/>
                </a:cubicBezTo>
                <a:cubicBezTo>
                  <a:pt x="37" y="81"/>
                  <a:pt x="37" y="81"/>
                  <a:pt x="37" y="81"/>
                </a:cubicBezTo>
                <a:cubicBezTo>
                  <a:pt x="38" y="78"/>
                  <a:pt x="37" y="75"/>
                  <a:pt x="35" y="73"/>
                </a:cubicBezTo>
                <a:cubicBezTo>
                  <a:pt x="10" y="49"/>
                  <a:pt x="10" y="49"/>
                  <a:pt x="10" y="49"/>
                </a:cubicBezTo>
                <a:cubicBezTo>
                  <a:pt x="44" y="44"/>
                  <a:pt x="44" y="44"/>
                  <a:pt x="44" y="44"/>
                </a:cubicBezTo>
                <a:cubicBezTo>
                  <a:pt x="47" y="44"/>
                  <a:pt x="49" y="42"/>
                  <a:pt x="51" y="39"/>
                </a:cubicBezTo>
                <a:cubicBezTo>
                  <a:pt x="65" y="9"/>
                  <a:pt x="65" y="9"/>
                  <a:pt x="65" y="9"/>
                </a:cubicBezTo>
                <a:cubicBezTo>
                  <a:pt x="79" y="39"/>
                  <a:pt x="79" y="39"/>
                  <a:pt x="79" y="39"/>
                </a:cubicBezTo>
                <a:cubicBezTo>
                  <a:pt x="81" y="42"/>
                  <a:pt x="83" y="44"/>
                  <a:pt x="86" y="44"/>
                </a:cubicBezTo>
                <a:cubicBezTo>
                  <a:pt x="120" y="49"/>
                  <a:pt x="120" y="49"/>
                  <a:pt x="120" y="49"/>
                </a:cubicBezTo>
                <a:lnTo>
                  <a:pt x="95" y="73"/>
                </a:ln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/>
          <p:cNvGrpSpPr/>
          <p:nvPr/>
        </p:nvGrpSpPr>
        <p:grpSpPr>
          <a:xfrm>
            <a:off x="5340154" y="394950"/>
            <a:ext cx="409265" cy="311570"/>
            <a:chOff x="2430699" y="394950"/>
            <a:chExt cx="409265" cy="311570"/>
          </a:xfrm>
        </p:grpSpPr>
        <p:sp>
          <p:nvSpPr>
            <p:cNvPr id="491" name="Freeform 141"/>
            <p:cNvSpPr>
              <a:spLocks noEditPoints="1"/>
            </p:cNvSpPr>
            <p:nvPr/>
          </p:nvSpPr>
          <p:spPr bwMode="auto">
            <a:xfrm>
              <a:off x="2483507" y="441158"/>
              <a:ext cx="256121" cy="203312"/>
            </a:xfrm>
            <a:custGeom>
              <a:avLst/>
              <a:gdLst>
                <a:gd name="T0" fmla="*/ 74 w 82"/>
                <a:gd name="T1" fmla="*/ 3 h 65"/>
                <a:gd name="T2" fmla="*/ 41 w 82"/>
                <a:gd name="T3" fmla="*/ 0 h 65"/>
                <a:gd name="T4" fmla="*/ 8 w 82"/>
                <a:gd name="T5" fmla="*/ 3 h 65"/>
                <a:gd name="T6" fmla="*/ 5 w 82"/>
                <a:gd name="T7" fmla="*/ 6 h 65"/>
                <a:gd name="T8" fmla="*/ 5 w 82"/>
                <a:gd name="T9" fmla="*/ 59 h 65"/>
                <a:gd name="T10" fmla="*/ 8 w 82"/>
                <a:gd name="T11" fmla="*/ 62 h 65"/>
                <a:gd name="T12" fmla="*/ 41 w 82"/>
                <a:gd name="T13" fmla="*/ 65 h 65"/>
                <a:gd name="T14" fmla="*/ 74 w 82"/>
                <a:gd name="T15" fmla="*/ 62 h 65"/>
                <a:gd name="T16" fmla="*/ 77 w 82"/>
                <a:gd name="T17" fmla="*/ 59 h 65"/>
                <a:gd name="T18" fmla="*/ 77 w 82"/>
                <a:gd name="T19" fmla="*/ 6 h 65"/>
                <a:gd name="T20" fmla="*/ 74 w 82"/>
                <a:gd name="T21" fmla="*/ 3 h 65"/>
                <a:gd name="T22" fmla="*/ 73 w 82"/>
                <a:gd name="T23" fmla="*/ 58 h 65"/>
                <a:gd name="T24" fmla="*/ 9 w 82"/>
                <a:gd name="T25" fmla="*/ 58 h 65"/>
                <a:gd name="T26" fmla="*/ 9 w 82"/>
                <a:gd name="T27" fmla="*/ 7 h 65"/>
                <a:gd name="T28" fmla="*/ 73 w 82"/>
                <a:gd name="T29" fmla="*/ 7 h 65"/>
                <a:gd name="T30" fmla="*/ 73 w 82"/>
                <a:gd name="T31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65">
                  <a:moveTo>
                    <a:pt x="74" y="3"/>
                  </a:moveTo>
                  <a:cubicBezTo>
                    <a:pt x="63" y="1"/>
                    <a:pt x="52" y="0"/>
                    <a:pt x="41" y="0"/>
                  </a:cubicBezTo>
                  <a:cubicBezTo>
                    <a:pt x="30" y="0"/>
                    <a:pt x="19" y="1"/>
                    <a:pt x="8" y="3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0" y="24"/>
                    <a:pt x="0" y="41"/>
                    <a:pt x="5" y="59"/>
                  </a:cubicBezTo>
                  <a:cubicBezTo>
                    <a:pt x="6" y="60"/>
                    <a:pt x="7" y="61"/>
                    <a:pt x="8" y="62"/>
                  </a:cubicBezTo>
                  <a:cubicBezTo>
                    <a:pt x="19" y="64"/>
                    <a:pt x="30" y="65"/>
                    <a:pt x="41" y="65"/>
                  </a:cubicBezTo>
                  <a:cubicBezTo>
                    <a:pt x="52" y="65"/>
                    <a:pt x="63" y="64"/>
                    <a:pt x="74" y="62"/>
                  </a:cubicBezTo>
                  <a:cubicBezTo>
                    <a:pt x="75" y="61"/>
                    <a:pt x="76" y="60"/>
                    <a:pt x="77" y="59"/>
                  </a:cubicBezTo>
                  <a:cubicBezTo>
                    <a:pt x="82" y="41"/>
                    <a:pt x="82" y="24"/>
                    <a:pt x="77" y="6"/>
                  </a:cubicBezTo>
                  <a:cubicBezTo>
                    <a:pt x="76" y="5"/>
                    <a:pt x="75" y="4"/>
                    <a:pt x="74" y="3"/>
                  </a:cubicBezTo>
                  <a:close/>
                  <a:moveTo>
                    <a:pt x="73" y="58"/>
                  </a:moveTo>
                  <a:cubicBezTo>
                    <a:pt x="52" y="62"/>
                    <a:pt x="30" y="62"/>
                    <a:pt x="9" y="58"/>
                  </a:cubicBezTo>
                  <a:cubicBezTo>
                    <a:pt x="4" y="41"/>
                    <a:pt x="4" y="24"/>
                    <a:pt x="9" y="7"/>
                  </a:cubicBezTo>
                  <a:cubicBezTo>
                    <a:pt x="30" y="3"/>
                    <a:pt x="52" y="3"/>
                    <a:pt x="73" y="7"/>
                  </a:cubicBezTo>
                  <a:cubicBezTo>
                    <a:pt x="78" y="24"/>
                    <a:pt x="78" y="41"/>
                    <a:pt x="73" y="58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2" name="Freeform 142"/>
            <p:cNvSpPr>
              <a:spLocks noEditPoints="1"/>
            </p:cNvSpPr>
            <p:nvPr/>
          </p:nvSpPr>
          <p:spPr bwMode="auto">
            <a:xfrm>
              <a:off x="2430699" y="394950"/>
              <a:ext cx="409265" cy="311570"/>
            </a:xfrm>
            <a:custGeom>
              <a:avLst/>
              <a:gdLst>
                <a:gd name="T0" fmla="*/ 125 w 131"/>
                <a:gd name="T1" fmla="*/ 9 h 100"/>
                <a:gd name="T2" fmla="*/ 119 w 131"/>
                <a:gd name="T3" fmla="*/ 3 h 100"/>
                <a:gd name="T4" fmla="*/ 66 w 131"/>
                <a:gd name="T5" fmla="*/ 0 h 100"/>
                <a:gd name="T6" fmla="*/ 13 w 131"/>
                <a:gd name="T7" fmla="*/ 3 h 100"/>
                <a:gd name="T8" fmla="*/ 7 w 131"/>
                <a:gd name="T9" fmla="*/ 9 h 100"/>
                <a:gd name="T10" fmla="*/ 7 w 131"/>
                <a:gd name="T11" fmla="*/ 87 h 100"/>
                <a:gd name="T12" fmla="*/ 13 w 131"/>
                <a:gd name="T13" fmla="*/ 93 h 100"/>
                <a:gd name="T14" fmla="*/ 39 w 131"/>
                <a:gd name="T15" fmla="*/ 95 h 100"/>
                <a:gd name="T16" fmla="*/ 38 w 131"/>
                <a:gd name="T17" fmla="*/ 96 h 100"/>
                <a:gd name="T18" fmla="*/ 66 w 131"/>
                <a:gd name="T19" fmla="*/ 100 h 100"/>
                <a:gd name="T20" fmla="*/ 94 w 131"/>
                <a:gd name="T21" fmla="*/ 96 h 100"/>
                <a:gd name="T22" fmla="*/ 93 w 131"/>
                <a:gd name="T23" fmla="*/ 95 h 100"/>
                <a:gd name="T24" fmla="*/ 119 w 131"/>
                <a:gd name="T25" fmla="*/ 93 h 100"/>
                <a:gd name="T26" fmla="*/ 125 w 131"/>
                <a:gd name="T27" fmla="*/ 87 h 100"/>
                <a:gd name="T28" fmla="*/ 125 w 131"/>
                <a:gd name="T29" fmla="*/ 9 h 100"/>
                <a:gd name="T30" fmla="*/ 118 w 131"/>
                <a:gd name="T31" fmla="*/ 85 h 100"/>
                <a:gd name="T32" fmla="*/ 14 w 131"/>
                <a:gd name="T33" fmla="*/ 85 h 100"/>
                <a:gd name="T34" fmla="*/ 14 w 131"/>
                <a:gd name="T35" fmla="*/ 11 h 100"/>
                <a:gd name="T36" fmla="*/ 118 w 131"/>
                <a:gd name="T37" fmla="*/ 11 h 100"/>
                <a:gd name="T38" fmla="*/ 118 w 131"/>
                <a:gd name="T39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" h="100">
                  <a:moveTo>
                    <a:pt x="125" y="9"/>
                  </a:moveTo>
                  <a:cubicBezTo>
                    <a:pt x="125" y="6"/>
                    <a:pt x="122" y="4"/>
                    <a:pt x="119" y="3"/>
                  </a:cubicBezTo>
                  <a:cubicBezTo>
                    <a:pt x="101" y="1"/>
                    <a:pt x="83" y="0"/>
                    <a:pt x="66" y="0"/>
                  </a:cubicBezTo>
                  <a:cubicBezTo>
                    <a:pt x="49" y="0"/>
                    <a:pt x="31" y="1"/>
                    <a:pt x="13" y="3"/>
                  </a:cubicBezTo>
                  <a:cubicBezTo>
                    <a:pt x="10" y="4"/>
                    <a:pt x="7" y="6"/>
                    <a:pt x="7" y="9"/>
                  </a:cubicBezTo>
                  <a:cubicBezTo>
                    <a:pt x="0" y="35"/>
                    <a:pt x="0" y="61"/>
                    <a:pt x="7" y="87"/>
                  </a:cubicBezTo>
                  <a:cubicBezTo>
                    <a:pt x="7" y="90"/>
                    <a:pt x="10" y="92"/>
                    <a:pt x="13" y="93"/>
                  </a:cubicBezTo>
                  <a:cubicBezTo>
                    <a:pt x="22" y="94"/>
                    <a:pt x="30" y="95"/>
                    <a:pt x="39" y="95"/>
                  </a:cubicBezTo>
                  <a:cubicBezTo>
                    <a:pt x="38" y="95"/>
                    <a:pt x="38" y="96"/>
                    <a:pt x="38" y="96"/>
                  </a:cubicBezTo>
                  <a:cubicBezTo>
                    <a:pt x="38" y="98"/>
                    <a:pt x="51" y="100"/>
                    <a:pt x="66" y="100"/>
                  </a:cubicBezTo>
                  <a:cubicBezTo>
                    <a:pt x="81" y="100"/>
                    <a:pt x="94" y="98"/>
                    <a:pt x="94" y="96"/>
                  </a:cubicBezTo>
                  <a:cubicBezTo>
                    <a:pt x="94" y="96"/>
                    <a:pt x="94" y="95"/>
                    <a:pt x="93" y="95"/>
                  </a:cubicBezTo>
                  <a:cubicBezTo>
                    <a:pt x="102" y="95"/>
                    <a:pt x="110" y="94"/>
                    <a:pt x="119" y="93"/>
                  </a:cubicBezTo>
                  <a:cubicBezTo>
                    <a:pt x="122" y="92"/>
                    <a:pt x="125" y="90"/>
                    <a:pt x="125" y="87"/>
                  </a:cubicBezTo>
                  <a:cubicBezTo>
                    <a:pt x="131" y="61"/>
                    <a:pt x="131" y="35"/>
                    <a:pt x="125" y="9"/>
                  </a:cubicBezTo>
                  <a:close/>
                  <a:moveTo>
                    <a:pt x="118" y="85"/>
                  </a:moveTo>
                  <a:cubicBezTo>
                    <a:pt x="83" y="89"/>
                    <a:pt x="49" y="89"/>
                    <a:pt x="14" y="85"/>
                  </a:cubicBezTo>
                  <a:cubicBezTo>
                    <a:pt x="9" y="60"/>
                    <a:pt x="9" y="36"/>
                    <a:pt x="14" y="11"/>
                  </a:cubicBezTo>
                  <a:cubicBezTo>
                    <a:pt x="49" y="7"/>
                    <a:pt x="83" y="7"/>
                    <a:pt x="118" y="11"/>
                  </a:cubicBezTo>
                  <a:cubicBezTo>
                    <a:pt x="123" y="36"/>
                    <a:pt x="123" y="60"/>
                    <a:pt x="118" y="85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3" name="Freeform 143"/>
            <p:cNvSpPr>
              <a:spLocks noEditPoints="1"/>
            </p:cNvSpPr>
            <p:nvPr/>
          </p:nvSpPr>
          <p:spPr bwMode="auto">
            <a:xfrm>
              <a:off x="2748869" y="457000"/>
              <a:ext cx="38287" cy="38287"/>
            </a:xfrm>
            <a:custGeom>
              <a:avLst/>
              <a:gdLst>
                <a:gd name="T0" fmla="*/ 6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6 h 12"/>
                <a:gd name="T8" fmla="*/ 6 w 12"/>
                <a:gd name="T9" fmla="*/ 12 h 12"/>
                <a:gd name="T10" fmla="*/ 6 w 12"/>
                <a:gd name="T11" fmla="*/ 4 h 12"/>
                <a:gd name="T12" fmla="*/ 8 w 12"/>
                <a:gd name="T13" fmla="*/ 6 h 12"/>
                <a:gd name="T14" fmla="*/ 6 w 12"/>
                <a:gd name="T15" fmla="*/ 8 h 12"/>
                <a:gd name="T16" fmla="*/ 4 w 12"/>
                <a:gd name="T17" fmla="*/ 6 h 12"/>
                <a:gd name="T18" fmla="*/ 6 w 12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lose/>
                  <a:moveTo>
                    <a:pt x="6" y="4"/>
                  </a:move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4" name="Freeform 144"/>
            <p:cNvSpPr>
              <a:spLocks/>
            </p:cNvSpPr>
            <p:nvPr/>
          </p:nvSpPr>
          <p:spPr bwMode="auto">
            <a:xfrm>
              <a:off x="2736988" y="619386"/>
              <a:ext cx="50168" cy="13202"/>
            </a:xfrm>
            <a:custGeom>
              <a:avLst/>
              <a:gdLst>
                <a:gd name="T0" fmla="*/ 14 w 16"/>
                <a:gd name="T1" fmla="*/ 0 h 4"/>
                <a:gd name="T2" fmla="*/ 2 w 16"/>
                <a:gd name="T3" fmla="*/ 0 h 4"/>
                <a:gd name="T4" fmla="*/ 0 w 16"/>
                <a:gd name="T5" fmla="*/ 2 h 4"/>
                <a:gd name="T6" fmla="*/ 2 w 16"/>
                <a:gd name="T7" fmla="*/ 4 h 4"/>
                <a:gd name="T8" fmla="*/ 14 w 16"/>
                <a:gd name="T9" fmla="*/ 4 h 4"/>
                <a:gd name="T10" fmla="*/ 16 w 16"/>
                <a:gd name="T11" fmla="*/ 2 h 4"/>
                <a:gd name="T12" fmla="*/ 14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5" name="Freeform 145"/>
            <p:cNvSpPr>
              <a:spLocks/>
            </p:cNvSpPr>
            <p:nvPr/>
          </p:nvSpPr>
          <p:spPr bwMode="auto">
            <a:xfrm>
              <a:off x="2748869" y="582420"/>
              <a:ext cx="50168" cy="11882"/>
            </a:xfrm>
            <a:custGeom>
              <a:avLst/>
              <a:gdLst>
                <a:gd name="T0" fmla="*/ 14 w 16"/>
                <a:gd name="T1" fmla="*/ 0 h 4"/>
                <a:gd name="T2" fmla="*/ 2 w 16"/>
                <a:gd name="T3" fmla="*/ 0 h 4"/>
                <a:gd name="T4" fmla="*/ 0 w 16"/>
                <a:gd name="T5" fmla="*/ 2 h 4"/>
                <a:gd name="T6" fmla="*/ 2 w 16"/>
                <a:gd name="T7" fmla="*/ 4 h 4"/>
                <a:gd name="T8" fmla="*/ 14 w 16"/>
                <a:gd name="T9" fmla="*/ 4 h 4"/>
                <a:gd name="T10" fmla="*/ 16 w 16"/>
                <a:gd name="T11" fmla="*/ 2 h 4"/>
                <a:gd name="T12" fmla="*/ 14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6" name="Freeform 146"/>
            <p:cNvSpPr>
              <a:spLocks/>
            </p:cNvSpPr>
            <p:nvPr/>
          </p:nvSpPr>
          <p:spPr bwMode="auto">
            <a:xfrm>
              <a:off x="2748869" y="544134"/>
              <a:ext cx="50168" cy="13202"/>
            </a:xfrm>
            <a:custGeom>
              <a:avLst/>
              <a:gdLst>
                <a:gd name="T0" fmla="*/ 14 w 16"/>
                <a:gd name="T1" fmla="*/ 0 h 4"/>
                <a:gd name="T2" fmla="*/ 2 w 16"/>
                <a:gd name="T3" fmla="*/ 0 h 4"/>
                <a:gd name="T4" fmla="*/ 0 w 16"/>
                <a:gd name="T5" fmla="*/ 2 h 4"/>
                <a:gd name="T6" fmla="*/ 2 w 16"/>
                <a:gd name="T7" fmla="*/ 4 h 4"/>
                <a:gd name="T8" fmla="*/ 14 w 16"/>
                <a:gd name="T9" fmla="*/ 4 h 4"/>
                <a:gd name="T10" fmla="*/ 16 w 16"/>
                <a:gd name="T11" fmla="*/ 2 h 4"/>
                <a:gd name="T12" fmla="*/ 14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7" name="Freeform 147"/>
            <p:cNvSpPr>
              <a:spLocks/>
            </p:cNvSpPr>
            <p:nvPr/>
          </p:nvSpPr>
          <p:spPr bwMode="auto">
            <a:xfrm>
              <a:off x="2537636" y="491326"/>
              <a:ext cx="73932" cy="52808"/>
            </a:xfrm>
            <a:custGeom>
              <a:avLst/>
              <a:gdLst>
                <a:gd name="T0" fmla="*/ 22 w 24"/>
                <a:gd name="T1" fmla="*/ 0 h 17"/>
                <a:gd name="T2" fmla="*/ 4 w 24"/>
                <a:gd name="T3" fmla="*/ 2 h 17"/>
                <a:gd name="T4" fmla="*/ 1 w 24"/>
                <a:gd name="T5" fmla="*/ 4 h 17"/>
                <a:gd name="T6" fmla="*/ 0 w 24"/>
                <a:gd name="T7" fmla="*/ 15 h 17"/>
                <a:gd name="T8" fmla="*/ 2 w 24"/>
                <a:gd name="T9" fmla="*/ 17 h 17"/>
                <a:gd name="T10" fmla="*/ 4 w 24"/>
                <a:gd name="T11" fmla="*/ 15 h 17"/>
                <a:gd name="T12" fmla="*/ 5 w 24"/>
                <a:gd name="T13" fmla="*/ 7 h 17"/>
                <a:gd name="T14" fmla="*/ 7 w 24"/>
                <a:gd name="T15" fmla="*/ 5 h 17"/>
                <a:gd name="T16" fmla="*/ 22 w 24"/>
                <a:gd name="T17" fmla="*/ 4 h 17"/>
                <a:gd name="T18" fmla="*/ 24 w 24"/>
                <a:gd name="T19" fmla="*/ 2 h 17"/>
                <a:gd name="T20" fmla="*/ 22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2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5"/>
                    <a:pt x="7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98" name="Group 497"/>
          <p:cNvGrpSpPr/>
          <p:nvPr/>
        </p:nvGrpSpPr>
        <p:grpSpPr>
          <a:xfrm>
            <a:off x="4533505" y="356664"/>
            <a:ext cx="425108" cy="365699"/>
            <a:chOff x="1624050" y="356664"/>
            <a:chExt cx="425108" cy="365699"/>
          </a:xfrm>
        </p:grpSpPr>
        <p:sp>
          <p:nvSpPr>
            <p:cNvPr id="499" name="Freeform 148"/>
            <p:cNvSpPr>
              <a:spLocks noEditPoints="1"/>
            </p:cNvSpPr>
            <p:nvPr/>
          </p:nvSpPr>
          <p:spPr bwMode="auto">
            <a:xfrm>
              <a:off x="1624050" y="356664"/>
              <a:ext cx="425108" cy="365699"/>
            </a:xfrm>
            <a:custGeom>
              <a:avLst/>
              <a:gdLst>
                <a:gd name="T0" fmla="*/ 121 w 136"/>
                <a:gd name="T1" fmla="*/ 15 h 117"/>
                <a:gd name="T2" fmla="*/ 68 w 136"/>
                <a:gd name="T3" fmla="*/ 14 h 117"/>
                <a:gd name="T4" fmla="*/ 15 w 136"/>
                <a:gd name="T5" fmla="*/ 15 h 117"/>
                <a:gd name="T6" fmla="*/ 15 w 136"/>
                <a:gd name="T7" fmla="*/ 69 h 117"/>
                <a:gd name="T8" fmla="*/ 59 w 136"/>
                <a:gd name="T9" fmla="*/ 112 h 117"/>
                <a:gd name="T10" fmla="*/ 77 w 136"/>
                <a:gd name="T11" fmla="*/ 112 h 117"/>
                <a:gd name="T12" fmla="*/ 121 w 136"/>
                <a:gd name="T13" fmla="*/ 69 h 117"/>
                <a:gd name="T14" fmla="*/ 121 w 136"/>
                <a:gd name="T15" fmla="*/ 15 h 117"/>
                <a:gd name="T16" fmla="*/ 115 w 136"/>
                <a:gd name="T17" fmla="*/ 63 h 117"/>
                <a:gd name="T18" fmla="*/ 71 w 136"/>
                <a:gd name="T19" fmla="*/ 107 h 117"/>
                <a:gd name="T20" fmla="*/ 65 w 136"/>
                <a:gd name="T21" fmla="*/ 107 h 117"/>
                <a:gd name="T22" fmla="*/ 21 w 136"/>
                <a:gd name="T23" fmla="*/ 63 h 117"/>
                <a:gd name="T24" fmla="*/ 21 w 136"/>
                <a:gd name="T25" fmla="*/ 21 h 117"/>
                <a:gd name="T26" fmla="*/ 63 w 136"/>
                <a:gd name="T27" fmla="*/ 20 h 117"/>
                <a:gd name="T28" fmla="*/ 68 w 136"/>
                <a:gd name="T29" fmla="*/ 25 h 117"/>
                <a:gd name="T30" fmla="*/ 73 w 136"/>
                <a:gd name="T31" fmla="*/ 20 h 117"/>
                <a:gd name="T32" fmla="*/ 115 w 136"/>
                <a:gd name="T33" fmla="*/ 21 h 117"/>
                <a:gd name="T34" fmla="*/ 115 w 136"/>
                <a:gd name="T35" fmla="*/ 6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6" h="117">
                  <a:moveTo>
                    <a:pt x="121" y="15"/>
                  </a:moveTo>
                  <a:cubicBezTo>
                    <a:pt x="106" y="1"/>
                    <a:pt x="83" y="0"/>
                    <a:pt x="68" y="14"/>
                  </a:cubicBezTo>
                  <a:cubicBezTo>
                    <a:pt x="53" y="0"/>
                    <a:pt x="30" y="1"/>
                    <a:pt x="15" y="15"/>
                  </a:cubicBezTo>
                  <a:cubicBezTo>
                    <a:pt x="0" y="30"/>
                    <a:pt x="0" y="54"/>
                    <a:pt x="15" y="69"/>
                  </a:cubicBezTo>
                  <a:cubicBezTo>
                    <a:pt x="20" y="73"/>
                    <a:pt x="59" y="112"/>
                    <a:pt x="59" y="112"/>
                  </a:cubicBezTo>
                  <a:cubicBezTo>
                    <a:pt x="64" y="117"/>
                    <a:pt x="72" y="117"/>
                    <a:pt x="77" y="112"/>
                  </a:cubicBezTo>
                  <a:cubicBezTo>
                    <a:pt x="77" y="112"/>
                    <a:pt x="120" y="69"/>
                    <a:pt x="121" y="69"/>
                  </a:cubicBezTo>
                  <a:cubicBezTo>
                    <a:pt x="136" y="54"/>
                    <a:pt x="136" y="30"/>
                    <a:pt x="121" y="15"/>
                  </a:cubicBezTo>
                  <a:close/>
                  <a:moveTo>
                    <a:pt x="115" y="63"/>
                  </a:moveTo>
                  <a:cubicBezTo>
                    <a:pt x="71" y="107"/>
                    <a:pt x="71" y="107"/>
                    <a:pt x="71" y="107"/>
                  </a:cubicBezTo>
                  <a:cubicBezTo>
                    <a:pt x="69" y="108"/>
                    <a:pt x="67" y="108"/>
                    <a:pt x="65" y="107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9" y="51"/>
                    <a:pt x="9" y="32"/>
                    <a:pt x="21" y="21"/>
                  </a:cubicBezTo>
                  <a:cubicBezTo>
                    <a:pt x="32" y="9"/>
                    <a:pt x="51" y="9"/>
                    <a:pt x="63" y="20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85" y="9"/>
                    <a:pt x="104" y="9"/>
                    <a:pt x="115" y="21"/>
                  </a:cubicBezTo>
                  <a:cubicBezTo>
                    <a:pt x="127" y="32"/>
                    <a:pt x="127" y="51"/>
                    <a:pt x="115" y="63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0" name="Freeform 149"/>
            <p:cNvSpPr>
              <a:spLocks/>
            </p:cNvSpPr>
            <p:nvPr/>
          </p:nvSpPr>
          <p:spPr bwMode="auto">
            <a:xfrm>
              <a:off x="1699303" y="431916"/>
              <a:ext cx="59410" cy="59410"/>
            </a:xfrm>
            <a:custGeom>
              <a:avLst/>
              <a:gdLst>
                <a:gd name="T0" fmla="*/ 17 w 19"/>
                <a:gd name="T1" fmla="*/ 0 h 19"/>
                <a:gd name="T2" fmla="*/ 17 w 19"/>
                <a:gd name="T3" fmla="*/ 0 h 19"/>
                <a:gd name="T4" fmla="*/ 0 w 19"/>
                <a:gd name="T5" fmla="*/ 17 h 19"/>
                <a:gd name="T6" fmla="*/ 0 w 19"/>
                <a:gd name="T7" fmla="*/ 17 h 19"/>
                <a:gd name="T8" fmla="*/ 2 w 19"/>
                <a:gd name="T9" fmla="*/ 19 h 19"/>
                <a:gd name="T10" fmla="*/ 4 w 19"/>
                <a:gd name="T11" fmla="*/ 17 h 19"/>
                <a:gd name="T12" fmla="*/ 4 w 19"/>
                <a:gd name="T13" fmla="*/ 17 h 19"/>
                <a:gd name="T14" fmla="*/ 17 w 19"/>
                <a:gd name="T15" fmla="*/ 4 h 19"/>
                <a:gd name="T16" fmla="*/ 17 w 19"/>
                <a:gd name="T17" fmla="*/ 4 h 19"/>
                <a:gd name="T18" fmla="*/ 19 w 19"/>
                <a:gd name="T19" fmla="*/ 2 h 19"/>
                <a:gd name="T20" fmla="*/ 17 w 19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3B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01" name="Freeform 150"/>
          <p:cNvSpPr>
            <a:spLocks noEditPoints="1"/>
          </p:cNvSpPr>
          <p:nvPr/>
        </p:nvSpPr>
        <p:spPr bwMode="auto">
          <a:xfrm>
            <a:off x="3746660" y="394950"/>
            <a:ext cx="400024" cy="286486"/>
          </a:xfrm>
          <a:custGeom>
            <a:avLst/>
            <a:gdLst>
              <a:gd name="T0" fmla="*/ 104 w 128"/>
              <a:gd name="T1" fmla="*/ 33 h 92"/>
              <a:gd name="T2" fmla="*/ 68 w 128"/>
              <a:gd name="T3" fmla="*/ 0 h 92"/>
              <a:gd name="T4" fmla="*/ 35 w 128"/>
              <a:gd name="T5" fmla="*/ 21 h 92"/>
              <a:gd name="T6" fmla="*/ 30 w 128"/>
              <a:gd name="T7" fmla="*/ 20 h 92"/>
              <a:gd name="T8" fmla="*/ 12 w 128"/>
              <a:gd name="T9" fmla="*/ 38 h 92"/>
              <a:gd name="T10" fmla="*/ 13 w 128"/>
              <a:gd name="T11" fmla="*/ 44 h 92"/>
              <a:gd name="T12" fmla="*/ 0 w 128"/>
              <a:gd name="T13" fmla="*/ 66 h 92"/>
              <a:gd name="T14" fmla="*/ 26 w 128"/>
              <a:gd name="T15" fmla="*/ 92 h 92"/>
              <a:gd name="T16" fmla="*/ 26 w 128"/>
              <a:gd name="T17" fmla="*/ 92 h 92"/>
              <a:gd name="T18" fmla="*/ 98 w 128"/>
              <a:gd name="T19" fmla="*/ 92 h 92"/>
              <a:gd name="T20" fmla="*/ 98 w 128"/>
              <a:gd name="T21" fmla="*/ 92 h 92"/>
              <a:gd name="T22" fmla="*/ 128 w 128"/>
              <a:gd name="T23" fmla="*/ 62 h 92"/>
              <a:gd name="T24" fmla="*/ 104 w 128"/>
              <a:gd name="T25" fmla="*/ 33 h 92"/>
              <a:gd name="T26" fmla="*/ 98 w 128"/>
              <a:gd name="T27" fmla="*/ 84 h 92"/>
              <a:gd name="T28" fmla="*/ 98 w 128"/>
              <a:gd name="T29" fmla="*/ 84 h 92"/>
              <a:gd name="T30" fmla="*/ 26 w 128"/>
              <a:gd name="T31" fmla="*/ 84 h 92"/>
              <a:gd name="T32" fmla="*/ 8 w 128"/>
              <a:gd name="T33" fmla="*/ 66 h 92"/>
              <a:gd name="T34" fmla="*/ 17 w 128"/>
              <a:gd name="T35" fmla="*/ 51 h 92"/>
              <a:gd name="T36" fmla="*/ 21 w 128"/>
              <a:gd name="T37" fmla="*/ 41 h 92"/>
              <a:gd name="T38" fmla="*/ 20 w 128"/>
              <a:gd name="T39" fmla="*/ 38 h 92"/>
              <a:gd name="T40" fmla="*/ 30 w 128"/>
              <a:gd name="T41" fmla="*/ 28 h 92"/>
              <a:gd name="T42" fmla="*/ 35 w 128"/>
              <a:gd name="T43" fmla="*/ 29 h 92"/>
              <a:gd name="T44" fmla="*/ 43 w 128"/>
              <a:gd name="T45" fmla="*/ 24 h 92"/>
              <a:gd name="T46" fmla="*/ 68 w 128"/>
              <a:gd name="T47" fmla="*/ 8 h 92"/>
              <a:gd name="T48" fmla="*/ 96 w 128"/>
              <a:gd name="T49" fmla="*/ 33 h 92"/>
              <a:gd name="T50" fmla="*/ 102 w 128"/>
              <a:gd name="T51" fmla="*/ 40 h 92"/>
              <a:gd name="T52" fmla="*/ 120 w 128"/>
              <a:gd name="T53" fmla="*/ 62 h 92"/>
              <a:gd name="T54" fmla="*/ 98 w 128"/>
              <a:gd name="T55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" h="92">
                <a:moveTo>
                  <a:pt x="104" y="33"/>
                </a:moveTo>
                <a:cubicBezTo>
                  <a:pt x="102" y="14"/>
                  <a:pt x="87" y="0"/>
                  <a:pt x="68" y="0"/>
                </a:cubicBezTo>
                <a:cubicBezTo>
                  <a:pt x="54" y="0"/>
                  <a:pt x="41" y="9"/>
                  <a:pt x="35" y="21"/>
                </a:cubicBezTo>
                <a:cubicBezTo>
                  <a:pt x="34" y="20"/>
                  <a:pt x="32" y="20"/>
                  <a:pt x="30" y="20"/>
                </a:cubicBezTo>
                <a:cubicBezTo>
                  <a:pt x="20" y="20"/>
                  <a:pt x="12" y="28"/>
                  <a:pt x="12" y="38"/>
                </a:cubicBezTo>
                <a:cubicBezTo>
                  <a:pt x="12" y="40"/>
                  <a:pt x="12" y="42"/>
                  <a:pt x="13" y="44"/>
                </a:cubicBezTo>
                <a:cubicBezTo>
                  <a:pt x="5" y="48"/>
                  <a:pt x="0" y="56"/>
                  <a:pt x="0" y="66"/>
                </a:cubicBezTo>
                <a:cubicBezTo>
                  <a:pt x="0" y="80"/>
                  <a:pt x="12" y="92"/>
                  <a:pt x="26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115" y="92"/>
                  <a:pt x="128" y="79"/>
                  <a:pt x="128" y="62"/>
                </a:cubicBezTo>
                <a:cubicBezTo>
                  <a:pt x="128" y="47"/>
                  <a:pt x="118" y="35"/>
                  <a:pt x="104" y="33"/>
                </a:cubicBezTo>
                <a:close/>
                <a:moveTo>
                  <a:pt x="98" y="84"/>
                </a:moveTo>
                <a:cubicBezTo>
                  <a:pt x="98" y="84"/>
                  <a:pt x="98" y="84"/>
                  <a:pt x="98" y="84"/>
                </a:cubicBezTo>
                <a:cubicBezTo>
                  <a:pt x="26" y="84"/>
                  <a:pt x="26" y="84"/>
                  <a:pt x="26" y="84"/>
                </a:cubicBezTo>
                <a:cubicBezTo>
                  <a:pt x="16" y="84"/>
                  <a:pt x="8" y="76"/>
                  <a:pt x="8" y="66"/>
                </a:cubicBezTo>
                <a:cubicBezTo>
                  <a:pt x="8" y="60"/>
                  <a:pt x="11" y="54"/>
                  <a:pt x="17" y="51"/>
                </a:cubicBezTo>
                <a:cubicBezTo>
                  <a:pt x="23" y="47"/>
                  <a:pt x="23" y="47"/>
                  <a:pt x="21" y="41"/>
                </a:cubicBezTo>
                <a:cubicBezTo>
                  <a:pt x="20" y="40"/>
                  <a:pt x="20" y="39"/>
                  <a:pt x="20" y="38"/>
                </a:cubicBezTo>
                <a:cubicBezTo>
                  <a:pt x="20" y="32"/>
                  <a:pt x="24" y="28"/>
                  <a:pt x="30" y="28"/>
                </a:cubicBezTo>
                <a:cubicBezTo>
                  <a:pt x="30" y="28"/>
                  <a:pt x="33" y="28"/>
                  <a:pt x="35" y="29"/>
                </a:cubicBezTo>
                <a:cubicBezTo>
                  <a:pt x="40" y="31"/>
                  <a:pt x="41" y="29"/>
                  <a:pt x="43" y="24"/>
                </a:cubicBezTo>
                <a:cubicBezTo>
                  <a:pt x="47" y="14"/>
                  <a:pt x="57" y="8"/>
                  <a:pt x="68" y="8"/>
                </a:cubicBezTo>
                <a:cubicBezTo>
                  <a:pt x="82" y="8"/>
                  <a:pt x="94" y="19"/>
                  <a:pt x="96" y="33"/>
                </a:cubicBezTo>
                <a:cubicBezTo>
                  <a:pt x="96" y="39"/>
                  <a:pt x="96" y="39"/>
                  <a:pt x="102" y="40"/>
                </a:cubicBezTo>
                <a:cubicBezTo>
                  <a:pt x="112" y="42"/>
                  <a:pt x="120" y="51"/>
                  <a:pt x="120" y="62"/>
                </a:cubicBezTo>
                <a:cubicBezTo>
                  <a:pt x="120" y="74"/>
                  <a:pt x="110" y="84"/>
                  <a:pt x="98" y="84"/>
                </a:cubicBezTo>
                <a:close/>
              </a:path>
            </a:pathLst>
          </a:custGeom>
          <a:solidFill>
            <a:srgbClr val="3B37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6490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17"/>
          <p:cNvSpPr>
            <a:spLocks noEditPoints="1"/>
          </p:cNvSpPr>
          <p:nvPr/>
        </p:nvSpPr>
        <p:spPr bwMode="auto">
          <a:xfrm>
            <a:off x="5109361" y="1957974"/>
            <a:ext cx="216837" cy="366172"/>
          </a:xfrm>
          <a:custGeom>
            <a:avLst/>
            <a:gdLst>
              <a:gd name="T0" fmla="*/ 30 w 45"/>
              <a:gd name="T1" fmla="*/ 65 h 73"/>
              <a:gd name="T2" fmla="*/ 42 w 45"/>
              <a:gd name="T3" fmla="*/ 42 h 73"/>
              <a:gd name="T4" fmla="*/ 41 w 45"/>
              <a:gd name="T5" fmla="*/ 26 h 73"/>
              <a:gd name="T6" fmla="*/ 40 w 45"/>
              <a:gd name="T7" fmla="*/ 42 h 73"/>
              <a:gd name="T8" fmla="*/ 28 w 45"/>
              <a:gd name="T9" fmla="*/ 52 h 73"/>
              <a:gd name="T10" fmla="*/ 27 w 45"/>
              <a:gd name="T11" fmla="*/ 47 h 73"/>
              <a:gd name="T12" fmla="*/ 36 w 45"/>
              <a:gd name="T13" fmla="*/ 39 h 73"/>
              <a:gd name="T14" fmla="*/ 38 w 45"/>
              <a:gd name="T15" fmla="*/ 30 h 73"/>
              <a:gd name="T16" fmla="*/ 36 w 45"/>
              <a:gd name="T17" fmla="*/ 22 h 73"/>
              <a:gd name="T18" fmla="*/ 28 w 45"/>
              <a:gd name="T19" fmla="*/ 0 h 73"/>
              <a:gd name="T20" fmla="*/ 10 w 45"/>
              <a:gd name="T21" fmla="*/ 8 h 73"/>
              <a:gd name="T22" fmla="*/ 8 w 45"/>
              <a:gd name="T23" fmla="*/ 25 h 73"/>
              <a:gd name="T24" fmla="*/ 10 w 45"/>
              <a:gd name="T25" fmla="*/ 33 h 73"/>
              <a:gd name="T26" fmla="*/ 17 w 45"/>
              <a:gd name="T27" fmla="*/ 47 h 73"/>
              <a:gd name="T28" fmla="*/ 18 w 45"/>
              <a:gd name="T29" fmla="*/ 52 h 73"/>
              <a:gd name="T30" fmla="*/ 16 w 45"/>
              <a:gd name="T31" fmla="*/ 52 h 73"/>
              <a:gd name="T32" fmla="*/ 6 w 45"/>
              <a:gd name="T33" fmla="*/ 27 h 73"/>
              <a:gd name="T34" fmla="*/ 4 w 45"/>
              <a:gd name="T35" fmla="*/ 27 h 73"/>
              <a:gd name="T36" fmla="*/ 15 w 45"/>
              <a:gd name="T37" fmla="*/ 54 h 73"/>
              <a:gd name="T38" fmla="*/ 4 w 45"/>
              <a:gd name="T39" fmla="*/ 65 h 73"/>
              <a:gd name="T40" fmla="*/ 4 w 45"/>
              <a:gd name="T41" fmla="*/ 73 h 73"/>
              <a:gd name="T42" fmla="*/ 45 w 45"/>
              <a:gd name="T43" fmla="*/ 69 h 73"/>
              <a:gd name="T44" fmla="*/ 4 w 45"/>
              <a:gd name="T45" fmla="*/ 68 h 73"/>
              <a:gd name="T46" fmla="*/ 28 w 45"/>
              <a:gd name="T47" fmla="*/ 68 h 73"/>
              <a:gd name="T48" fmla="*/ 42 w 45"/>
              <a:gd name="T49" fmla="*/ 69 h 73"/>
              <a:gd name="T50" fmla="*/ 4 w 45"/>
              <a:gd name="T51" fmla="*/ 70 h 73"/>
              <a:gd name="T52" fmla="*/ 4 w 45"/>
              <a:gd name="T53" fmla="*/ 68 h 73"/>
              <a:gd name="T54" fmla="*/ 20 w 45"/>
              <a:gd name="T55" fmla="*/ 55 h 73"/>
              <a:gd name="T56" fmla="*/ 27 w 45"/>
              <a:gd name="T57" fmla="*/ 55 h 73"/>
              <a:gd name="T58" fmla="*/ 18 w 45"/>
              <a:gd name="T59" fmla="*/ 66 h 73"/>
              <a:gd name="T60" fmla="*/ 28 w 45"/>
              <a:gd name="T61" fmla="*/ 3 h 73"/>
              <a:gd name="T62" fmla="*/ 33 w 45"/>
              <a:gd name="T63" fmla="*/ 23 h 73"/>
              <a:gd name="T64" fmla="*/ 17 w 45"/>
              <a:gd name="T65" fmla="*/ 8 h 73"/>
              <a:gd name="T66" fmla="*/ 28 w 45"/>
              <a:gd name="T67" fmla="*/ 3 h 73"/>
              <a:gd name="T68" fmla="*/ 24 w 45"/>
              <a:gd name="T69" fmla="*/ 46 h 73"/>
              <a:gd name="T70" fmla="*/ 21 w 45"/>
              <a:gd name="T71" fmla="*/ 53 h 73"/>
              <a:gd name="T72" fmla="*/ 25 w 45"/>
              <a:gd name="T73" fmla="*/ 44 h 73"/>
              <a:gd name="T74" fmla="*/ 17 w 45"/>
              <a:gd name="T75" fmla="*/ 39 h 73"/>
              <a:gd name="T76" fmla="*/ 33 w 45"/>
              <a:gd name="T77" fmla="*/ 32 h 73"/>
              <a:gd name="T78" fmla="*/ 28 w 45"/>
              <a:gd name="T79" fmla="*/ 44 h 73"/>
              <a:gd name="T80" fmla="*/ 17 w 45"/>
              <a:gd name="T81" fmla="*/ 30 h 73"/>
              <a:gd name="T82" fmla="*/ 33 w 45"/>
              <a:gd name="T83" fmla="*/ 25 h 73"/>
              <a:gd name="T84" fmla="*/ 17 w 45"/>
              <a:gd name="T85" fmla="*/ 30 h 73"/>
              <a:gd name="T86" fmla="*/ 35 w 45"/>
              <a:gd name="T87" fmla="*/ 25 h 73"/>
              <a:gd name="T88" fmla="*/ 35 w 45"/>
              <a:gd name="T89" fmla="*/ 30 h 73"/>
              <a:gd name="T90" fmla="*/ 35 w 45"/>
              <a:gd name="T91" fmla="*/ 25 h 73"/>
              <a:gd name="T92" fmla="*/ 15 w 45"/>
              <a:gd name="T93" fmla="*/ 23 h 73"/>
              <a:gd name="T94" fmla="*/ 13 w 45"/>
              <a:gd name="T95" fmla="*/ 8 h 73"/>
              <a:gd name="T96" fmla="*/ 15 w 45"/>
              <a:gd name="T97" fmla="*/ 8 h 73"/>
              <a:gd name="T98" fmla="*/ 15 w 45"/>
              <a:gd name="T99" fmla="*/ 30 h 73"/>
              <a:gd name="T100" fmla="*/ 13 w 45"/>
              <a:gd name="T101" fmla="*/ 25 h 73"/>
              <a:gd name="T102" fmla="*/ 11 w 45"/>
              <a:gd name="T103" fmla="*/ 30 h 73"/>
              <a:gd name="T104" fmla="*/ 11 w 45"/>
              <a:gd name="T105" fmla="*/ 25 h 73"/>
              <a:gd name="T106" fmla="*/ 11 w 45"/>
              <a:gd name="T107" fmla="*/ 30 h 73"/>
              <a:gd name="T108" fmla="*/ 15 w 45"/>
              <a:gd name="T109" fmla="*/ 32 h 73"/>
              <a:gd name="T110" fmla="*/ 17 w 45"/>
              <a:gd name="T111" fmla="*/ 44 h 73"/>
              <a:gd name="T112" fmla="*/ 13 w 45"/>
              <a:gd name="T113" fmla="*/ 3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73">
                <a:moveTo>
                  <a:pt x="41" y="65"/>
                </a:moveTo>
                <a:cubicBezTo>
                  <a:pt x="30" y="65"/>
                  <a:pt x="30" y="65"/>
                  <a:pt x="30" y="65"/>
                </a:cubicBezTo>
                <a:cubicBezTo>
                  <a:pt x="30" y="54"/>
                  <a:pt x="30" y="54"/>
                  <a:pt x="30" y="54"/>
                </a:cubicBezTo>
                <a:cubicBezTo>
                  <a:pt x="37" y="54"/>
                  <a:pt x="42" y="49"/>
                  <a:pt x="42" y="42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1" y="26"/>
                  <a:pt x="41" y="26"/>
                </a:cubicBezTo>
                <a:cubicBezTo>
                  <a:pt x="40" y="26"/>
                  <a:pt x="40" y="27"/>
                  <a:pt x="40" y="27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48"/>
                  <a:pt x="35" y="52"/>
                  <a:pt x="30" y="52"/>
                </a:cubicBezTo>
                <a:cubicBezTo>
                  <a:pt x="29" y="52"/>
                  <a:pt x="29" y="52"/>
                  <a:pt x="28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47"/>
                  <a:pt x="27" y="47"/>
                  <a:pt x="27" y="47"/>
                </a:cubicBezTo>
                <a:cubicBezTo>
                  <a:pt x="28" y="47"/>
                  <a:pt x="28" y="47"/>
                  <a:pt x="28" y="47"/>
                </a:cubicBezTo>
                <a:cubicBezTo>
                  <a:pt x="32" y="47"/>
                  <a:pt x="36" y="43"/>
                  <a:pt x="36" y="39"/>
                </a:cubicBezTo>
                <a:cubicBezTo>
                  <a:pt x="36" y="33"/>
                  <a:pt x="36" y="33"/>
                  <a:pt x="36" y="33"/>
                </a:cubicBezTo>
                <a:cubicBezTo>
                  <a:pt x="37" y="33"/>
                  <a:pt x="38" y="32"/>
                  <a:pt x="38" y="30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3"/>
                  <a:pt x="37" y="22"/>
                  <a:pt x="36" y="22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3"/>
                  <a:pt x="32" y="0"/>
                  <a:pt x="2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3" y="0"/>
                  <a:pt x="10" y="3"/>
                  <a:pt x="10" y="8"/>
                </a:cubicBezTo>
                <a:cubicBezTo>
                  <a:pt x="10" y="22"/>
                  <a:pt x="10" y="22"/>
                  <a:pt x="10" y="22"/>
                </a:cubicBezTo>
                <a:cubicBezTo>
                  <a:pt x="8" y="22"/>
                  <a:pt x="8" y="23"/>
                  <a:pt x="8" y="25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2"/>
                  <a:pt x="8" y="33"/>
                  <a:pt x="10" y="33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43"/>
                  <a:pt x="13" y="47"/>
                  <a:pt x="17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52"/>
                  <a:pt x="18" y="52"/>
                  <a:pt x="18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6" y="52"/>
                  <a:pt x="16" y="52"/>
                </a:cubicBezTo>
                <a:cubicBezTo>
                  <a:pt x="10" y="52"/>
                  <a:pt x="6" y="48"/>
                  <a:pt x="6" y="42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5" y="26"/>
                  <a:pt x="5" y="26"/>
                </a:cubicBezTo>
                <a:cubicBezTo>
                  <a:pt x="4" y="26"/>
                  <a:pt x="4" y="27"/>
                  <a:pt x="4" y="27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9"/>
                  <a:pt x="9" y="54"/>
                  <a:pt x="15" y="54"/>
                </a:cubicBezTo>
                <a:cubicBezTo>
                  <a:pt x="15" y="65"/>
                  <a:pt x="15" y="65"/>
                  <a:pt x="15" y="65"/>
                </a:cubicBezTo>
                <a:cubicBezTo>
                  <a:pt x="4" y="65"/>
                  <a:pt x="4" y="65"/>
                  <a:pt x="4" y="65"/>
                </a:cubicBezTo>
                <a:cubicBezTo>
                  <a:pt x="2" y="65"/>
                  <a:pt x="0" y="67"/>
                  <a:pt x="0" y="69"/>
                </a:cubicBezTo>
                <a:cubicBezTo>
                  <a:pt x="0" y="71"/>
                  <a:pt x="2" y="73"/>
                  <a:pt x="4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3" y="73"/>
                  <a:pt x="45" y="71"/>
                  <a:pt x="45" y="69"/>
                </a:cubicBezTo>
                <a:cubicBezTo>
                  <a:pt x="45" y="67"/>
                  <a:pt x="43" y="65"/>
                  <a:pt x="41" y="65"/>
                </a:cubicBezTo>
                <a:close/>
                <a:moveTo>
                  <a:pt x="4" y="68"/>
                </a:moveTo>
                <a:cubicBezTo>
                  <a:pt x="17" y="68"/>
                  <a:pt x="17" y="68"/>
                  <a:pt x="17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2" y="68"/>
                  <a:pt x="42" y="68"/>
                  <a:pt x="42" y="69"/>
                </a:cubicBezTo>
                <a:cubicBezTo>
                  <a:pt x="42" y="69"/>
                  <a:pt x="42" y="70"/>
                  <a:pt x="41" y="70"/>
                </a:cubicBezTo>
                <a:cubicBezTo>
                  <a:pt x="4" y="70"/>
                  <a:pt x="4" y="70"/>
                  <a:pt x="4" y="70"/>
                </a:cubicBezTo>
                <a:cubicBezTo>
                  <a:pt x="4" y="70"/>
                  <a:pt x="3" y="69"/>
                  <a:pt x="3" y="69"/>
                </a:cubicBezTo>
                <a:cubicBezTo>
                  <a:pt x="3" y="68"/>
                  <a:pt x="4" y="68"/>
                  <a:pt x="4" y="68"/>
                </a:cubicBezTo>
                <a:close/>
                <a:moveTo>
                  <a:pt x="18" y="55"/>
                </a:moveTo>
                <a:cubicBezTo>
                  <a:pt x="20" y="55"/>
                  <a:pt x="20" y="55"/>
                  <a:pt x="20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7" y="55"/>
                  <a:pt x="27" y="55"/>
                  <a:pt x="27" y="55"/>
                </a:cubicBezTo>
                <a:cubicBezTo>
                  <a:pt x="27" y="66"/>
                  <a:pt x="27" y="66"/>
                  <a:pt x="27" y="66"/>
                </a:cubicBezTo>
                <a:cubicBezTo>
                  <a:pt x="18" y="66"/>
                  <a:pt x="18" y="66"/>
                  <a:pt x="18" y="66"/>
                </a:cubicBezTo>
                <a:lnTo>
                  <a:pt x="18" y="55"/>
                </a:lnTo>
                <a:close/>
                <a:moveTo>
                  <a:pt x="28" y="3"/>
                </a:moveTo>
                <a:cubicBezTo>
                  <a:pt x="31" y="3"/>
                  <a:pt x="33" y="5"/>
                  <a:pt x="33" y="8"/>
                </a:cubicBezTo>
                <a:cubicBezTo>
                  <a:pt x="33" y="23"/>
                  <a:pt x="33" y="23"/>
                  <a:pt x="33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5"/>
                  <a:pt x="19" y="3"/>
                  <a:pt x="21" y="3"/>
                </a:cubicBezTo>
                <a:lnTo>
                  <a:pt x="28" y="3"/>
                </a:lnTo>
                <a:close/>
                <a:moveTo>
                  <a:pt x="21" y="46"/>
                </a:moveTo>
                <a:cubicBezTo>
                  <a:pt x="24" y="46"/>
                  <a:pt x="24" y="46"/>
                  <a:pt x="24" y="46"/>
                </a:cubicBezTo>
                <a:cubicBezTo>
                  <a:pt x="24" y="53"/>
                  <a:pt x="24" y="53"/>
                  <a:pt x="24" y="53"/>
                </a:cubicBezTo>
                <a:cubicBezTo>
                  <a:pt x="21" y="53"/>
                  <a:pt x="21" y="53"/>
                  <a:pt x="21" y="53"/>
                </a:cubicBezTo>
                <a:lnTo>
                  <a:pt x="21" y="46"/>
                </a:lnTo>
                <a:close/>
                <a:moveTo>
                  <a:pt x="25" y="44"/>
                </a:moveTo>
                <a:cubicBezTo>
                  <a:pt x="21" y="44"/>
                  <a:pt x="21" y="44"/>
                  <a:pt x="21" y="44"/>
                </a:cubicBezTo>
                <a:cubicBezTo>
                  <a:pt x="19" y="44"/>
                  <a:pt x="17" y="42"/>
                  <a:pt x="17" y="39"/>
                </a:cubicBezTo>
                <a:cubicBezTo>
                  <a:pt x="17" y="32"/>
                  <a:pt x="17" y="32"/>
                  <a:pt x="17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42"/>
                  <a:pt x="31" y="44"/>
                  <a:pt x="28" y="44"/>
                </a:cubicBezTo>
                <a:lnTo>
                  <a:pt x="25" y="44"/>
                </a:lnTo>
                <a:close/>
                <a:moveTo>
                  <a:pt x="17" y="30"/>
                </a:moveTo>
                <a:cubicBezTo>
                  <a:pt x="17" y="25"/>
                  <a:pt x="17" y="25"/>
                  <a:pt x="17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30"/>
                  <a:pt x="33" y="30"/>
                  <a:pt x="33" y="30"/>
                </a:cubicBezTo>
                <a:lnTo>
                  <a:pt x="17" y="30"/>
                </a:lnTo>
                <a:close/>
                <a:moveTo>
                  <a:pt x="35" y="25"/>
                </a:moveTo>
                <a:cubicBezTo>
                  <a:pt x="35" y="25"/>
                  <a:pt x="35" y="25"/>
                  <a:pt x="35" y="2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lnTo>
                  <a:pt x="35" y="25"/>
                </a:lnTo>
                <a:close/>
                <a:moveTo>
                  <a:pt x="15" y="8"/>
                </a:moveTo>
                <a:cubicBezTo>
                  <a:pt x="15" y="23"/>
                  <a:pt x="15" y="23"/>
                  <a:pt x="15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5"/>
                  <a:pt x="14" y="3"/>
                  <a:pt x="17" y="3"/>
                </a:cubicBezTo>
                <a:cubicBezTo>
                  <a:pt x="15" y="4"/>
                  <a:pt x="15" y="6"/>
                  <a:pt x="15" y="8"/>
                </a:cubicBezTo>
                <a:close/>
                <a:moveTo>
                  <a:pt x="15" y="25"/>
                </a:moveTo>
                <a:cubicBezTo>
                  <a:pt x="15" y="30"/>
                  <a:pt x="15" y="30"/>
                  <a:pt x="15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5"/>
                  <a:pt x="13" y="25"/>
                  <a:pt x="13" y="25"/>
                </a:cubicBezTo>
                <a:lnTo>
                  <a:pt x="15" y="25"/>
                </a:lnTo>
                <a:close/>
                <a:moveTo>
                  <a:pt x="11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lnTo>
                  <a:pt x="11" y="30"/>
                </a:lnTo>
                <a:close/>
                <a:moveTo>
                  <a:pt x="13" y="32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41"/>
                  <a:pt x="15" y="43"/>
                  <a:pt x="17" y="44"/>
                </a:cubicBezTo>
                <a:cubicBezTo>
                  <a:pt x="14" y="43"/>
                  <a:pt x="13" y="42"/>
                  <a:pt x="13" y="39"/>
                </a:cubicBezTo>
                <a:lnTo>
                  <a:pt x="13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20"/>
          <p:cNvSpPr>
            <a:spLocks noEditPoints="1"/>
          </p:cNvSpPr>
          <p:nvPr/>
        </p:nvSpPr>
        <p:spPr bwMode="auto">
          <a:xfrm>
            <a:off x="8854595" y="2695796"/>
            <a:ext cx="386626" cy="366172"/>
          </a:xfrm>
          <a:custGeom>
            <a:avLst/>
            <a:gdLst>
              <a:gd name="T0" fmla="*/ 38 w 80"/>
              <a:gd name="T1" fmla="*/ 54 h 73"/>
              <a:gd name="T2" fmla="*/ 28 w 80"/>
              <a:gd name="T3" fmla="*/ 46 h 73"/>
              <a:gd name="T4" fmla="*/ 41 w 80"/>
              <a:gd name="T5" fmla="*/ 30 h 73"/>
              <a:gd name="T6" fmla="*/ 50 w 80"/>
              <a:gd name="T7" fmla="*/ 30 h 73"/>
              <a:gd name="T8" fmla="*/ 41 w 80"/>
              <a:gd name="T9" fmla="*/ 30 h 73"/>
              <a:gd name="T10" fmla="*/ 34 w 80"/>
              <a:gd name="T11" fmla="*/ 31 h 73"/>
              <a:gd name="T12" fmla="*/ 26 w 80"/>
              <a:gd name="T13" fmla="*/ 31 h 73"/>
              <a:gd name="T14" fmla="*/ 24 w 80"/>
              <a:gd name="T15" fmla="*/ 13 h 73"/>
              <a:gd name="T16" fmla="*/ 20 w 80"/>
              <a:gd name="T17" fmla="*/ 15 h 73"/>
              <a:gd name="T18" fmla="*/ 21 w 80"/>
              <a:gd name="T19" fmla="*/ 10 h 73"/>
              <a:gd name="T20" fmla="*/ 13 w 80"/>
              <a:gd name="T21" fmla="*/ 16 h 73"/>
              <a:gd name="T22" fmla="*/ 8 w 80"/>
              <a:gd name="T23" fmla="*/ 18 h 73"/>
              <a:gd name="T24" fmla="*/ 10 w 80"/>
              <a:gd name="T25" fmla="*/ 13 h 73"/>
              <a:gd name="T26" fmla="*/ 70 w 80"/>
              <a:gd name="T27" fmla="*/ 55 h 73"/>
              <a:gd name="T28" fmla="*/ 71 w 80"/>
              <a:gd name="T29" fmla="*/ 59 h 73"/>
              <a:gd name="T30" fmla="*/ 66 w 80"/>
              <a:gd name="T31" fmla="*/ 58 h 73"/>
              <a:gd name="T32" fmla="*/ 60 w 80"/>
              <a:gd name="T33" fmla="*/ 51 h 73"/>
              <a:gd name="T34" fmla="*/ 60 w 80"/>
              <a:gd name="T35" fmla="*/ 54 h 73"/>
              <a:gd name="T36" fmla="*/ 55 w 80"/>
              <a:gd name="T37" fmla="*/ 53 h 73"/>
              <a:gd name="T38" fmla="*/ 55 w 80"/>
              <a:gd name="T39" fmla="*/ 58 h 73"/>
              <a:gd name="T40" fmla="*/ 71 w 80"/>
              <a:gd name="T41" fmla="*/ 65 h 73"/>
              <a:gd name="T42" fmla="*/ 53 w 80"/>
              <a:gd name="T43" fmla="*/ 17 h 73"/>
              <a:gd name="T44" fmla="*/ 53 w 80"/>
              <a:gd name="T45" fmla="*/ 17 h 73"/>
              <a:gd name="T46" fmla="*/ 50 w 80"/>
              <a:gd name="T47" fmla="*/ 12 h 73"/>
              <a:gd name="T48" fmla="*/ 10 w 80"/>
              <a:gd name="T49" fmla="*/ 43 h 73"/>
              <a:gd name="T50" fmla="*/ 9 w 80"/>
              <a:gd name="T51" fmla="*/ 40 h 73"/>
              <a:gd name="T52" fmla="*/ 21 w 80"/>
              <a:gd name="T53" fmla="*/ 58 h 73"/>
              <a:gd name="T54" fmla="*/ 21 w 80"/>
              <a:gd name="T55" fmla="*/ 58 h 73"/>
              <a:gd name="T56" fmla="*/ 25 w 80"/>
              <a:gd name="T57" fmla="*/ 64 h 73"/>
              <a:gd name="T58" fmla="*/ 40 w 80"/>
              <a:gd name="T59" fmla="*/ 66 h 73"/>
              <a:gd name="T60" fmla="*/ 40 w 80"/>
              <a:gd name="T61" fmla="*/ 63 h 73"/>
              <a:gd name="T62" fmla="*/ 75 w 80"/>
              <a:gd name="T63" fmla="*/ 23 h 73"/>
              <a:gd name="T64" fmla="*/ 68 w 80"/>
              <a:gd name="T65" fmla="*/ 18 h 73"/>
              <a:gd name="T66" fmla="*/ 68 w 80"/>
              <a:gd name="T67" fmla="*/ 18 h 73"/>
              <a:gd name="T68" fmla="*/ 60 w 80"/>
              <a:gd name="T69" fmla="*/ 41 h 73"/>
              <a:gd name="T70" fmla="*/ 33 w 80"/>
              <a:gd name="T71" fmla="*/ 12 h 73"/>
              <a:gd name="T72" fmla="*/ 1 w 80"/>
              <a:gd name="T73" fmla="*/ 20 h 73"/>
              <a:gd name="T74" fmla="*/ 47 w 80"/>
              <a:gd name="T75" fmla="*/ 56 h 73"/>
              <a:gd name="T76" fmla="*/ 78 w 80"/>
              <a:gd name="T77" fmla="*/ 51 h 73"/>
              <a:gd name="T78" fmla="*/ 19 w 80"/>
              <a:gd name="T79" fmla="*/ 35 h 73"/>
              <a:gd name="T80" fmla="*/ 32 w 80"/>
              <a:gd name="T81" fmla="*/ 17 h 73"/>
              <a:gd name="T82" fmla="*/ 56 w 80"/>
              <a:gd name="T83" fmla="*/ 44 h 73"/>
              <a:gd name="T84" fmla="*/ 50 w 80"/>
              <a:gd name="T85" fmla="*/ 51 h 73"/>
              <a:gd name="T86" fmla="*/ 24 w 80"/>
              <a:gd name="T87" fmla="*/ 18 h 73"/>
              <a:gd name="T88" fmla="*/ 24 w 80"/>
              <a:gd name="T89" fmla="*/ 20 h 73"/>
              <a:gd name="T90" fmla="*/ 13 w 80"/>
              <a:gd name="T91" fmla="*/ 22 h 73"/>
              <a:gd name="T92" fmla="*/ 10 w 80"/>
              <a:gd name="T93" fmla="*/ 25 h 73"/>
              <a:gd name="T94" fmla="*/ 17 w 80"/>
              <a:gd name="T95" fmla="*/ 26 h 73"/>
              <a:gd name="T96" fmla="*/ 17 w 80"/>
              <a:gd name="T97" fmla="*/ 29 h 73"/>
              <a:gd name="T98" fmla="*/ 30 w 80"/>
              <a:gd name="T99" fmla="*/ 13 h 73"/>
              <a:gd name="T100" fmla="*/ 63 w 80"/>
              <a:gd name="T101" fmla="*/ 44 h 73"/>
              <a:gd name="T102" fmla="*/ 59 w 80"/>
              <a:gd name="T103" fmla="*/ 69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0" h="73">
                <a:moveTo>
                  <a:pt x="52" y="38"/>
                </a:move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3" y="38"/>
                  <a:pt x="23" y="39"/>
                </a:cubicBezTo>
                <a:cubicBezTo>
                  <a:pt x="23" y="47"/>
                  <a:pt x="30" y="54"/>
                  <a:pt x="38" y="54"/>
                </a:cubicBezTo>
                <a:cubicBezTo>
                  <a:pt x="47" y="54"/>
                  <a:pt x="53" y="47"/>
                  <a:pt x="53" y="39"/>
                </a:cubicBezTo>
                <a:cubicBezTo>
                  <a:pt x="53" y="38"/>
                  <a:pt x="53" y="38"/>
                  <a:pt x="52" y="38"/>
                </a:cubicBezTo>
                <a:close/>
                <a:moveTo>
                  <a:pt x="38" y="52"/>
                </a:moveTo>
                <a:cubicBezTo>
                  <a:pt x="34" y="52"/>
                  <a:pt x="30" y="50"/>
                  <a:pt x="28" y="46"/>
                </a:cubicBezTo>
                <a:cubicBezTo>
                  <a:pt x="30" y="43"/>
                  <a:pt x="34" y="41"/>
                  <a:pt x="38" y="41"/>
                </a:cubicBezTo>
                <a:cubicBezTo>
                  <a:pt x="43" y="41"/>
                  <a:pt x="46" y="43"/>
                  <a:pt x="49" y="46"/>
                </a:cubicBezTo>
                <a:cubicBezTo>
                  <a:pt x="46" y="50"/>
                  <a:pt x="43" y="52"/>
                  <a:pt x="38" y="52"/>
                </a:cubicBezTo>
                <a:close/>
                <a:moveTo>
                  <a:pt x="41" y="30"/>
                </a:moveTo>
                <a:cubicBezTo>
                  <a:pt x="41" y="27"/>
                  <a:pt x="44" y="26"/>
                  <a:pt x="47" y="26"/>
                </a:cubicBezTo>
                <a:cubicBezTo>
                  <a:pt x="50" y="26"/>
                  <a:pt x="52" y="27"/>
                  <a:pt x="52" y="30"/>
                </a:cubicBezTo>
                <a:cubicBezTo>
                  <a:pt x="52" y="30"/>
                  <a:pt x="52" y="31"/>
                  <a:pt x="51" y="31"/>
                </a:cubicBezTo>
                <a:cubicBezTo>
                  <a:pt x="51" y="31"/>
                  <a:pt x="50" y="30"/>
                  <a:pt x="50" y="30"/>
                </a:cubicBezTo>
                <a:cubicBezTo>
                  <a:pt x="50" y="29"/>
                  <a:pt x="49" y="28"/>
                  <a:pt x="47" y="28"/>
                </a:cubicBezTo>
                <a:cubicBezTo>
                  <a:pt x="45" y="28"/>
                  <a:pt x="43" y="29"/>
                  <a:pt x="43" y="30"/>
                </a:cubicBezTo>
                <a:cubicBezTo>
                  <a:pt x="43" y="30"/>
                  <a:pt x="43" y="31"/>
                  <a:pt x="42" y="31"/>
                </a:cubicBezTo>
                <a:cubicBezTo>
                  <a:pt x="42" y="31"/>
                  <a:pt x="41" y="30"/>
                  <a:pt x="41" y="30"/>
                </a:cubicBezTo>
                <a:close/>
                <a:moveTo>
                  <a:pt x="25" y="30"/>
                </a:moveTo>
                <a:cubicBezTo>
                  <a:pt x="25" y="27"/>
                  <a:pt x="27" y="26"/>
                  <a:pt x="30" y="26"/>
                </a:cubicBezTo>
                <a:cubicBezTo>
                  <a:pt x="33" y="26"/>
                  <a:pt x="35" y="27"/>
                  <a:pt x="35" y="30"/>
                </a:cubicBezTo>
                <a:cubicBezTo>
                  <a:pt x="35" y="30"/>
                  <a:pt x="35" y="31"/>
                  <a:pt x="34" y="31"/>
                </a:cubicBezTo>
                <a:cubicBezTo>
                  <a:pt x="34" y="31"/>
                  <a:pt x="33" y="30"/>
                  <a:pt x="33" y="30"/>
                </a:cubicBezTo>
                <a:cubicBezTo>
                  <a:pt x="33" y="29"/>
                  <a:pt x="32" y="28"/>
                  <a:pt x="30" y="28"/>
                </a:cubicBezTo>
                <a:cubicBezTo>
                  <a:pt x="28" y="28"/>
                  <a:pt x="27" y="29"/>
                  <a:pt x="27" y="30"/>
                </a:cubicBezTo>
                <a:cubicBezTo>
                  <a:pt x="27" y="30"/>
                  <a:pt x="26" y="31"/>
                  <a:pt x="26" y="31"/>
                </a:cubicBezTo>
                <a:cubicBezTo>
                  <a:pt x="25" y="31"/>
                  <a:pt x="25" y="30"/>
                  <a:pt x="25" y="30"/>
                </a:cubicBezTo>
                <a:close/>
                <a:moveTo>
                  <a:pt x="26" y="12"/>
                </a:moveTo>
                <a:cubicBezTo>
                  <a:pt x="26" y="13"/>
                  <a:pt x="26" y="13"/>
                  <a:pt x="25" y="14"/>
                </a:cubicBezTo>
                <a:cubicBezTo>
                  <a:pt x="25" y="14"/>
                  <a:pt x="24" y="13"/>
                  <a:pt x="24" y="13"/>
                </a:cubicBezTo>
                <a:cubicBezTo>
                  <a:pt x="24" y="12"/>
                  <a:pt x="23" y="12"/>
                  <a:pt x="22" y="12"/>
                </a:cubicBezTo>
                <a:cubicBezTo>
                  <a:pt x="21" y="12"/>
                  <a:pt x="21" y="13"/>
                  <a:pt x="20" y="13"/>
                </a:cubicBezTo>
                <a:cubicBezTo>
                  <a:pt x="20" y="13"/>
                  <a:pt x="20" y="14"/>
                  <a:pt x="20" y="14"/>
                </a:cubicBezTo>
                <a:cubicBezTo>
                  <a:pt x="20" y="14"/>
                  <a:pt x="20" y="15"/>
                  <a:pt x="20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8" y="14"/>
                </a:cubicBezTo>
                <a:cubicBezTo>
                  <a:pt x="18" y="14"/>
                  <a:pt x="18" y="13"/>
                  <a:pt x="19" y="12"/>
                </a:cubicBezTo>
                <a:cubicBezTo>
                  <a:pt x="19" y="11"/>
                  <a:pt x="20" y="11"/>
                  <a:pt x="21" y="10"/>
                </a:cubicBezTo>
                <a:cubicBezTo>
                  <a:pt x="24" y="10"/>
                  <a:pt x="26" y="11"/>
                  <a:pt x="26" y="12"/>
                </a:cubicBezTo>
                <a:close/>
                <a:moveTo>
                  <a:pt x="15" y="15"/>
                </a:moveTo>
                <a:cubicBezTo>
                  <a:pt x="15" y="16"/>
                  <a:pt x="15" y="16"/>
                  <a:pt x="14" y="16"/>
                </a:cubicBezTo>
                <a:cubicBezTo>
                  <a:pt x="14" y="17"/>
                  <a:pt x="13" y="16"/>
                  <a:pt x="13" y="16"/>
                </a:cubicBezTo>
                <a:cubicBezTo>
                  <a:pt x="13" y="15"/>
                  <a:pt x="12" y="15"/>
                  <a:pt x="11" y="15"/>
                </a:cubicBezTo>
                <a:cubicBezTo>
                  <a:pt x="10" y="15"/>
                  <a:pt x="9" y="16"/>
                  <a:pt x="9" y="16"/>
                </a:cubicBezTo>
                <a:cubicBezTo>
                  <a:pt x="9" y="16"/>
                  <a:pt x="9" y="16"/>
                  <a:pt x="9" y="17"/>
                </a:cubicBezTo>
                <a:cubicBezTo>
                  <a:pt x="9" y="17"/>
                  <a:pt x="9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7" y="18"/>
                  <a:pt x="7" y="17"/>
                </a:cubicBezTo>
                <a:cubicBezTo>
                  <a:pt x="7" y="16"/>
                  <a:pt x="7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2" y="13"/>
                  <a:pt x="14" y="14"/>
                  <a:pt x="15" y="15"/>
                </a:cubicBezTo>
                <a:close/>
                <a:moveTo>
                  <a:pt x="66" y="56"/>
                </a:moveTo>
                <a:cubicBezTo>
                  <a:pt x="66" y="56"/>
                  <a:pt x="67" y="55"/>
                  <a:pt x="68" y="55"/>
                </a:cubicBezTo>
                <a:cubicBezTo>
                  <a:pt x="68" y="55"/>
                  <a:pt x="69" y="55"/>
                  <a:pt x="70" y="55"/>
                </a:cubicBezTo>
                <a:cubicBezTo>
                  <a:pt x="72" y="56"/>
                  <a:pt x="74" y="58"/>
                  <a:pt x="73" y="59"/>
                </a:cubicBezTo>
                <a:cubicBezTo>
                  <a:pt x="73" y="60"/>
                  <a:pt x="72" y="60"/>
                  <a:pt x="72" y="60"/>
                </a:cubicBezTo>
                <a:cubicBezTo>
                  <a:pt x="72" y="60"/>
                  <a:pt x="72" y="60"/>
                  <a:pt x="72" y="60"/>
                </a:cubicBezTo>
                <a:cubicBezTo>
                  <a:pt x="71" y="60"/>
                  <a:pt x="71" y="59"/>
                  <a:pt x="71" y="59"/>
                </a:cubicBezTo>
                <a:cubicBezTo>
                  <a:pt x="71" y="58"/>
                  <a:pt x="71" y="57"/>
                  <a:pt x="70" y="57"/>
                </a:cubicBezTo>
                <a:cubicBezTo>
                  <a:pt x="69" y="57"/>
                  <a:pt x="69" y="57"/>
                  <a:pt x="68" y="57"/>
                </a:cubicBezTo>
                <a:cubicBezTo>
                  <a:pt x="68" y="57"/>
                  <a:pt x="68" y="57"/>
                  <a:pt x="67" y="57"/>
                </a:cubicBezTo>
                <a:cubicBezTo>
                  <a:pt x="67" y="58"/>
                  <a:pt x="67" y="58"/>
                  <a:pt x="66" y="58"/>
                </a:cubicBezTo>
                <a:cubicBezTo>
                  <a:pt x="66" y="58"/>
                  <a:pt x="65" y="57"/>
                  <a:pt x="66" y="56"/>
                </a:cubicBezTo>
                <a:close/>
                <a:moveTo>
                  <a:pt x="55" y="52"/>
                </a:moveTo>
                <a:cubicBezTo>
                  <a:pt x="55" y="51"/>
                  <a:pt x="56" y="51"/>
                  <a:pt x="57" y="51"/>
                </a:cubicBezTo>
                <a:cubicBezTo>
                  <a:pt x="58" y="50"/>
                  <a:pt x="59" y="50"/>
                  <a:pt x="60" y="51"/>
                </a:cubicBezTo>
                <a:cubicBezTo>
                  <a:pt x="62" y="52"/>
                  <a:pt x="63" y="54"/>
                  <a:pt x="62" y="55"/>
                </a:cubicBezTo>
                <a:cubicBezTo>
                  <a:pt x="62" y="55"/>
                  <a:pt x="62" y="56"/>
                  <a:pt x="61" y="56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5"/>
                  <a:pt x="60" y="55"/>
                  <a:pt x="60" y="54"/>
                </a:cubicBezTo>
                <a:cubicBezTo>
                  <a:pt x="60" y="54"/>
                  <a:pt x="60" y="53"/>
                  <a:pt x="59" y="53"/>
                </a:cubicBezTo>
                <a:cubicBezTo>
                  <a:pt x="58" y="52"/>
                  <a:pt x="58" y="52"/>
                  <a:pt x="57" y="52"/>
                </a:cubicBezTo>
                <a:cubicBezTo>
                  <a:pt x="57" y="53"/>
                  <a:pt x="57" y="53"/>
                  <a:pt x="57" y="53"/>
                </a:cubicBezTo>
                <a:cubicBezTo>
                  <a:pt x="56" y="53"/>
                  <a:pt x="56" y="54"/>
                  <a:pt x="55" y="53"/>
                </a:cubicBezTo>
                <a:cubicBezTo>
                  <a:pt x="55" y="53"/>
                  <a:pt x="55" y="53"/>
                  <a:pt x="55" y="52"/>
                </a:cubicBezTo>
                <a:close/>
                <a:moveTo>
                  <a:pt x="53" y="58"/>
                </a:moveTo>
                <a:cubicBezTo>
                  <a:pt x="53" y="57"/>
                  <a:pt x="53" y="57"/>
                  <a:pt x="54" y="57"/>
                </a:cubicBezTo>
                <a:cubicBezTo>
                  <a:pt x="54" y="57"/>
                  <a:pt x="55" y="57"/>
                  <a:pt x="55" y="58"/>
                </a:cubicBezTo>
                <a:cubicBezTo>
                  <a:pt x="55" y="61"/>
                  <a:pt x="57" y="64"/>
                  <a:pt x="60" y="65"/>
                </a:cubicBezTo>
                <a:cubicBezTo>
                  <a:pt x="63" y="66"/>
                  <a:pt x="67" y="66"/>
                  <a:pt x="69" y="63"/>
                </a:cubicBezTo>
                <a:cubicBezTo>
                  <a:pt x="70" y="63"/>
                  <a:pt x="70" y="63"/>
                  <a:pt x="71" y="63"/>
                </a:cubicBezTo>
                <a:cubicBezTo>
                  <a:pt x="71" y="64"/>
                  <a:pt x="71" y="64"/>
                  <a:pt x="71" y="65"/>
                </a:cubicBezTo>
                <a:cubicBezTo>
                  <a:pt x="69" y="67"/>
                  <a:pt x="66" y="68"/>
                  <a:pt x="63" y="68"/>
                </a:cubicBezTo>
                <a:cubicBezTo>
                  <a:pt x="62" y="68"/>
                  <a:pt x="61" y="67"/>
                  <a:pt x="59" y="67"/>
                </a:cubicBezTo>
                <a:cubicBezTo>
                  <a:pt x="56" y="65"/>
                  <a:pt x="53" y="62"/>
                  <a:pt x="53" y="58"/>
                </a:cubicBezTo>
                <a:close/>
                <a:moveTo>
                  <a:pt x="53" y="17"/>
                </a:moveTo>
                <a:cubicBezTo>
                  <a:pt x="56" y="17"/>
                  <a:pt x="58" y="15"/>
                  <a:pt x="58" y="12"/>
                </a:cubicBezTo>
                <a:cubicBezTo>
                  <a:pt x="58" y="9"/>
                  <a:pt x="56" y="7"/>
                  <a:pt x="53" y="7"/>
                </a:cubicBezTo>
                <a:cubicBezTo>
                  <a:pt x="50" y="7"/>
                  <a:pt x="48" y="9"/>
                  <a:pt x="48" y="12"/>
                </a:cubicBezTo>
                <a:cubicBezTo>
                  <a:pt x="48" y="15"/>
                  <a:pt x="50" y="17"/>
                  <a:pt x="53" y="17"/>
                </a:cubicBezTo>
                <a:close/>
                <a:moveTo>
                  <a:pt x="53" y="9"/>
                </a:moveTo>
                <a:cubicBezTo>
                  <a:pt x="55" y="9"/>
                  <a:pt x="56" y="10"/>
                  <a:pt x="56" y="12"/>
                </a:cubicBezTo>
                <a:cubicBezTo>
                  <a:pt x="56" y="14"/>
                  <a:pt x="55" y="15"/>
                  <a:pt x="53" y="15"/>
                </a:cubicBezTo>
                <a:cubicBezTo>
                  <a:pt x="51" y="15"/>
                  <a:pt x="50" y="14"/>
                  <a:pt x="50" y="12"/>
                </a:cubicBezTo>
                <a:cubicBezTo>
                  <a:pt x="50" y="10"/>
                  <a:pt x="51" y="9"/>
                  <a:pt x="53" y="9"/>
                </a:cubicBezTo>
                <a:close/>
                <a:moveTo>
                  <a:pt x="10" y="37"/>
                </a:moveTo>
                <a:cubicBezTo>
                  <a:pt x="8" y="37"/>
                  <a:pt x="7" y="39"/>
                  <a:pt x="7" y="40"/>
                </a:cubicBezTo>
                <a:cubicBezTo>
                  <a:pt x="7" y="42"/>
                  <a:pt x="8" y="43"/>
                  <a:pt x="10" y="43"/>
                </a:cubicBezTo>
                <a:cubicBezTo>
                  <a:pt x="11" y="43"/>
                  <a:pt x="13" y="42"/>
                  <a:pt x="13" y="40"/>
                </a:cubicBezTo>
                <a:cubicBezTo>
                  <a:pt x="13" y="39"/>
                  <a:pt x="11" y="37"/>
                  <a:pt x="10" y="37"/>
                </a:cubicBezTo>
                <a:close/>
                <a:moveTo>
                  <a:pt x="10" y="41"/>
                </a:moveTo>
                <a:cubicBezTo>
                  <a:pt x="9" y="41"/>
                  <a:pt x="9" y="41"/>
                  <a:pt x="9" y="40"/>
                </a:cubicBezTo>
                <a:cubicBezTo>
                  <a:pt x="9" y="40"/>
                  <a:pt x="9" y="39"/>
                  <a:pt x="10" y="39"/>
                </a:cubicBezTo>
                <a:cubicBezTo>
                  <a:pt x="10" y="39"/>
                  <a:pt x="11" y="40"/>
                  <a:pt x="11" y="40"/>
                </a:cubicBezTo>
                <a:cubicBezTo>
                  <a:pt x="11" y="41"/>
                  <a:pt x="10" y="41"/>
                  <a:pt x="10" y="41"/>
                </a:cubicBezTo>
                <a:close/>
                <a:moveTo>
                  <a:pt x="21" y="58"/>
                </a:moveTo>
                <a:cubicBezTo>
                  <a:pt x="17" y="58"/>
                  <a:pt x="15" y="60"/>
                  <a:pt x="15" y="64"/>
                </a:cubicBezTo>
                <a:cubicBezTo>
                  <a:pt x="15" y="67"/>
                  <a:pt x="17" y="70"/>
                  <a:pt x="21" y="70"/>
                </a:cubicBezTo>
                <a:cubicBezTo>
                  <a:pt x="24" y="70"/>
                  <a:pt x="27" y="67"/>
                  <a:pt x="27" y="64"/>
                </a:cubicBezTo>
                <a:cubicBezTo>
                  <a:pt x="27" y="60"/>
                  <a:pt x="24" y="58"/>
                  <a:pt x="21" y="58"/>
                </a:cubicBezTo>
                <a:close/>
                <a:moveTo>
                  <a:pt x="21" y="68"/>
                </a:moveTo>
                <a:cubicBezTo>
                  <a:pt x="19" y="68"/>
                  <a:pt x="17" y="66"/>
                  <a:pt x="17" y="64"/>
                </a:cubicBezTo>
                <a:cubicBezTo>
                  <a:pt x="17" y="62"/>
                  <a:pt x="19" y="60"/>
                  <a:pt x="21" y="60"/>
                </a:cubicBezTo>
                <a:cubicBezTo>
                  <a:pt x="23" y="60"/>
                  <a:pt x="25" y="62"/>
                  <a:pt x="25" y="64"/>
                </a:cubicBezTo>
                <a:cubicBezTo>
                  <a:pt x="25" y="66"/>
                  <a:pt x="23" y="68"/>
                  <a:pt x="21" y="68"/>
                </a:cubicBezTo>
                <a:close/>
                <a:moveTo>
                  <a:pt x="40" y="61"/>
                </a:moveTo>
                <a:cubicBezTo>
                  <a:pt x="39" y="61"/>
                  <a:pt x="37" y="62"/>
                  <a:pt x="37" y="63"/>
                </a:cubicBezTo>
                <a:cubicBezTo>
                  <a:pt x="37" y="65"/>
                  <a:pt x="39" y="66"/>
                  <a:pt x="40" y="66"/>
                </a:cubicBezTo>
                <a:cubicBezTo>
                  <a:pt x="42" y="66"/>
                  <a:pt x="43" y="65"/>
                  <a:pt x="43" y="63"/>
                </a:cubicBezTo>
                <a:cubicBezTo>
                  <a:pt x="43" y="62"/>
                  <a:pt x="42" y="61"/>
                  <a:pt x="40" y="61"/>
                </a:cubicBezTo>
                <a:close/>
                <a:moveTo>
                  <a:pt x="39" y="63"/>
                </a:moveTo>
                <a:cubicBezTo>
                  <a:pt x="39" y="63"/>
                  <a:pt x="40" y="63"/>
                  <a:pt x="40" y="63"/>
                </a:cubicBezTo>
                <a:cubicBezTo>
                  <a:pt x="40" y="63"/>
                  <a:pt x="41" y="63"/>
                  <a:pt x="41" y="63"/>
                </a:cubicBezTo>
                <a:cubicBezTo>
                  <a:pt x="41" y="64"/>
                  <a:pt x="39" y="64"/>
                  <a:pt x="39" y="63"/>
                </a:cubicBezTo>
                <a:close/>
                <a:moveTo>
                  <a:pt x="68" y="30"/>
                </a:moveTo>
                <a:cubicBezTo>
                  <a:pt x="72" y="30"/>
                  <a:pt x="75" y="27"/>
                  <a:pt x="75" y="23"/>
                </a:cubicBezTo>
                <a:cubicBezTo>
                  <a:pt x="75" y="19"/>
                  <a:pt x="72" y="16"/>
                  <a:pt x="68" y="16"/>
                </a:cubicBezTo>
                <a:cubicBezTo>
                  <a:pt x="64" y="16"/>
                  <a:pt x="61" y="19"/>
                  <a:pt x="61" y="23"/>
                </a:cubicBezTo>
                <a:cubicBezTo>
                  <a:pt x="61" y="27"/>
                  <a:pt x="64" y="30"/>
                  <a:pt x="68" y="30"/>
                </a:cubicBezTo>
                <a:close/>
                <a:moveTo>
                  <a:pt x="68" y="18"/>
                </a:moveTo>
                <a:cubicBezTo>
                  <a:pt x="71" y="18"/>
                  <a:pt x="73" y="20"/>
                  <a:pt x="73" y="23"/>
                </a:cubicBezTo>
                <a:cubicBezTo>
                  <a:pt x="73" y="25"/>
                  <a:pt x="71" y="28"/>
                  <a:pt x="68" y="28"/>
                </a:cubicBezTo>
                <a:cubicBezTo>
                  <a:pt x="66" y="28"/>
                  <a:pt x="63" y="25"/>
                  <a:pt x="63" y="23"/>
                </a:cubicBezTo>
                <a:cubicBezTo>
                  <a:pt x="63" y="20"/>
                  <a:pt x="66" y="18"/>
                  <a:pt x="68" y="18"/>
                </a:cubicBezTo>
                <a:close/>
                <a:moveTo>
                  <a:pt x="78" y="51"/>
                </a:moveTo>
                <a:cubicBezTo>
                  <a:pt x="77" y="47"/>
                  <a:pt x="73" y="44"/>
                  <a:pt x="69" y="42"/>
                </a:cubicBezTo>
                <a:cubicBezTo>
                  <a:pt x="68" y="41"/>
                  <a:pt x="66" y="41"/>
                  <a:pt x="64" y="41"/>
                </a:cubicBezTo>
                <a:cubicBezTo>
                  <a:pt x="62" y="41"/>
                  <a:pt x="61" y="41"/>
                  <a:pt x="60" y="41"/>
                </a:cubicBezTo>
                <a:cubicBezTo>
                  <a:pt x="61" y="39"/>
                  <a:pt x="61" y="37"/>
                  <a:pt x="61" y="35"/>
                </a:cubicBezTo>
                <a:cubicBezTo>
                  <a:pt x="61" y="23"/>
                  <a:pt x="51" y="13"/>
                  <a:pt x="38" y="13"/>
                </a:cubicBezTo>
                <a:cubicBezTo>
                  <a:pt x="37" y="13"/>
                  <a:pt x="35" y="13"/>
                  <a:pt x="33" y="14"/>
                </a:cubicBezTo>
                <a:cubicBezTo>
                  <a:pt x="33" y="13"/>
                  <a:pt x="33" y="12"/>
                  <a:pt x="33" y="12"/>
                </a:cubicBezTo>
                <a:cubicBezTo>
                  <a:pt x="31" y="5"/>
                  <a:pt x="24" y="0"/>
                  <a:pt x="17" y="0"/>
                </a:cubicBezTo>
                <a:cubicBezTo>
                  <a:pt x="16" y="0"/>
                  <a:pt x="14" y="0"/>
                  <a:pt x="13" y="0"/>
                </a:cubicBezTo>
                <a:cubicBezTo>
                  <a:pt x="9" y="1"/>
                  <a:pt x="5" y="4"/>
                  <a:pt x="3" y="8"/>
                </a:cubicBezTo>
                <a:cubicBezTo>
                  <a:pt x="1" y="11"/>
                  <a:pt x="0" y="16"/>
                  <a:pt x="1" y="20"/>
                </a:cubicBezTo>
                <a:cubicBezTo>
                  <a:pt x="3" y="27"/>
                  <a:pt x="9" y="32"/>
                  <a:pt x="16" y="32"/>
                </a:cubicBezTo>
                <a:cubicBezTo>
                  <a:pt x="16" y="33"/>
                  <a:pt x="16" y="34"/>
                  <a:pt x="16" y="35"/>
                </a:cubicBezTo>
                <a:cubicBezTo>
                  <a:pt x="16" y="48"/>
                  <a:pt x="26" y="58"/>
                  <a:pt x="38" y="58"/>
                </a:cubicBezTo>
                <a:cubicBezTo>
                  <a:pt x="41" y="58"/>
                  <a:pt x="44" y="57"/>
                  <a:pt x="47" y="56"/>
                </a:cubicBezTo>
                <a:cubicBezTo>
                  <a:pt x="47" y="63"/>
                  <a:pt x="51" y="69"/>
                  <a:pt x="57" y="72"/>
                </a:cubicBezTo>
                <a:cubicBezTo>
                  <a:pt x="59" y="73"/>
                  <a:pt x="61" y="73"/>
                  <a:pt x="63" y="73"/>
                </a:cubicBezTo>
                <a:cubicBezTo>
                  <a:pt x="70" y="73"/>
                  <a:pt x="76" y="69"/>
                  <a:pt x="78" y="63"/>
                </a:cubicBezTo>
                <a:cubicBezTo>
                  <a:pt x="80" y="59"/>
                  <a:pt x="80" y="55"/>
                  <a:pt x="78" y="51"/>
                </a:cubicBezTo>
                <a:close/>
                <a:moveTo>
                  <a:pt x="49" y="52"/>
                </a:moveTo>
                <a:cubicBezTo>
                  <a:pt x="49" y="52"/>
                  <a:pt x="49" y="52"/>
                  <a:pt x="49" y="52"/>
                </a:cubicBezTo>
                <a:cubicBezTo>
                  <a:pt x="46" y="54"/>
                  <a:pt x="42" y="55"/>
                  <a:pt x="38" y="55"/>
                </a:cubicBezTo>
                <a:cubicBezTo>
                  <a:pt x="28" y="55"/>
                  <a:pt x="19" y="46"/>
                  <a:pt x="19" y="35"/>
                </a:cubicBezTo>
                <a:cubicBezTo>
                  <a:pt x="19" y="28"/>
                  <a:pt x="23" y="21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1" y="17"/>
                  <a:pt x="31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4" y="16"/>
                  <a:pt x="36" y="16"/>
                  <a:pt x="38" y="16"/>
                </a:cubicBezTo>
                <a:cubicBezTo>
                  <a:pt x="49" y="16"/>
                  <a:pt x="58" y="25"/>
                  <a:pt x="58" y="35"/>
                </a:cubicBezTo>
                <a:cubicBezTo>
                  <a:pt x="58" y="38"/>
                  <a:pt x="57" y="41"/>
                  <a:pt x="56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5" y="45"/>
                  <a:pt x="55" y="46"/>
                  <a:pt x="54" y="47"/>
                </a:cubicBezTo>
                <a:cubicBezTo>
                  <a:pt x="53" y="48"/>
                  <a:pt x="53" y="48"/>
                  <a:pt x="53" y="49"/>
                </a:cubicBezTo>
                <a:cubicBezTo>
                  <a:pt x="52" y="49"/>
                  <a:pt x="52" y="49"/>
                  <a:pt x="52" y="50"/>
                </a:cubicBezTo>
                <a:cubicBezTo>
                  <a:pt x="51" y="50"/>
                  <a:pt x="50" y="51"/>
                  <a:pt x="50" y="51"/>
                </a:cubicBezTo>
                <a:cubicBezTo>
                  <a:pt x="49" y="51"/>
                  <a:pt x="49" y="51"/>
                  <a:pt x="49" y="52"/>
                </a:cubicBezTo>
                <a:close/>
                <a:moveTo>
                  <a:pt x="30" y="15"/>
                </a:moveTo>
                <a:cubicBezTo>
                  <a:pt x="28" y="16"/>
                  <a:pt x="27" y="17"/>
                  <a:pt x="25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7"/>
                  <a:pt x="23" y="17"/>
                  <a:pt x="23" y="18"/>
                </a:cubicBezTo>
                <a:cubicBezTo>
                  <a:pt x="22" y="18"/>
                  <a:pt x="22" y="19"/>
                  <a:pt x="23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0"/>
                  <a:pt x="23" y="21"/>
                  <a:pt x="22" y="21"/>
                </a:cubicBezTo>
                <a:cubicBezTo>
                  <a:pt x="21" y="22"/>
                  <a:pt x="20" y="23"/>
                  <a:pt x="19" y="23"/>
                </a:cubicBezTo>
                <a:cubicBezTo>
                  <a:pt x="16" y="24"/>
                  <a:pt x="14" y="23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1"/>
                  <a:pt x="13" y="21"/>
                  <a:pt x="13" y="20"/>
                </a:cubicBezTo>
                <a:cubicBezTo>
                  <a:pt x="12" y="20"/>
                  <a:pt x="12" y="20"/>
                  <a:pt x="11" y="21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4"/>
                  <a:pt x="10" y="25"/>
                  <a:pt x="10" y="25"/>
                </a:cubicBezTo>
                <a:cubicBezTo>
                  <a:pt x="10" y="25"/>
                  <a:pt x="10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4"/>
                  <a:pt x="12" y="24"/>
                  <a:pt x="12" y="24"/>
                </a:cubicBezTo>
                <a:cubicBezTo>
                  <a:pt x="13" y="25"/>
                  <a:pt x="15" y="26"/>
                  <a:pt x="17" y="26"/>
                </a:cubicBezTo>
                <a:cubicBezTo>
                  <a:pt x="18" y="26"/>
                  <a:pt x="18" y="25"/>
                  <a:pt x="19" y="25"/>
                </a:cubicBezTo>
                <a:cubicBezTo>
                  <a:pt x="19" y="25"/>
                  <a:pt x="19" y="25"/>
                  <a:pt x="20" y="25"/>
                </a:cubicBezTo>
                <a:cubicBezTo>
                  <a:pt x="19" y="26"/>
                  <a:pt x="18" y="28"/>
                  <a:pt x="18" y="29"/>
                </a:cubicBezTo>
                <a:cubicBezTo>
                  <a:pt x="18" y="29"/>
                  <a:pt x="17" y="29"/>
                  <a:pt x="17" y="29"/>
                </a:cubicBezTo>
                <a:cubicBezTo>
                  <a:pt x="11" y="29"/>
                  <a:pt x="6" y="25"/>
                  <a:pt x="4" y="19"/>
                </a:cubicBezTo>
                <a:cubicBezTo>
                  <a:pt x="2" y="12"/>
                  <a:pt x="7" y="5"/>
                  <a:pt x="14" y="3"/>
                </a:cubicBezTo>
                <a:cubicBezTo>
                  <a:pt x="15" y="3"/>
                  <a:pt x="16" y="3"/>
                  <a:pt x="17" y="3"/>
                </a:cubicBezTo>
                <a:cubicBezTo>
                  <a:pt x="23" y="3"/>
                  <a:pt x="28" y="7"/>
                  <a:pt x="30" y="13"/>
                </a:cubicBezTo>
                <a:cubicBezTo>
                  <a:pt x="30" y="14"/>
                  <a:pt x="30" y="15"/>
                  <a:pt x="30" y="15"/>
                </a:cubicBezTo>
                <a:close/>
                <a:moveTo>
                  <a:pt x="51" y="53"/>
                </a:moveTo>
                <a:cubicBezTo>
                  <a:pt x="54" y="51"/>
                  <a:pt x="56" y="48"/>
                  <a:pt x="57" y="45"/>
                </a:cubicBezTo>
                <a:cubicBezTo>
                  <a:pt x="59" y="44"/>
                  <a:pt x="61" y="44"/>
                  <a:pt x="63" y="44"/>
                </a:cubicBezTo>
                <a:cubicBezTo>
                  <a:pt x="65" y="44"/>
                  <a:pt x="67" y="44"/>
                  <a:pt x="68" y="45"/>
                </a:cubicBezTo>
                <a:cubicBezTo>
                  <a:pt x="75" y="47"/>
                  <a:pt x="78" y="55"/>
                  <a:pt x="76" y="62"/>
                </a:cubicBezTo>
                <a:cubicBezTo>
                  <a:pt x="74" y="67"/>
                  <a:pt x="69" y="70"/>
                  <a:pt x="63" y="70"/>
                </a:cubicBezTo>
                <a:cubicBezTo>
                  <a:pt x="62" y="70"/>
                  <a:pt x="60" y="70"/>
                  <a:pt x="59" y="69"/>
                </a:cubicBezTo>
                <a:cubicBezTo>
                  <a:pt x="55" y="68"/>
                  <a:pt x="53" y="65"/>
                  <a:pt x="51" y="62"/>
                </a:cubicBezTo>
                <a:cubicBezTo>
                  <a:pt x="50" y="59"/>
                  <a:pt x="50" y="56"/>
                  <a:pt x="51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7"/>
          <p:cNvSpPr>
            <a:spLocks noEditPoints="1"/>
          </p:cNvSpPr>
          <p:nvPr/>
        </p:nvSpPr>
        <p:spPr bwMode="auto">
          <a:xfrm>
            <a:off x="9604424" y="2688552"/>
            <a:ext cx="380660" cy="380661"/>
          </a:xfrm>
          <a:custGeom>
            <a:avLst/>
            <a:gdLst>
              <a:gd name="T0" fmla="*/ 74 w 80"/>
              <a:gd name="T1" fmla="*/ 14 h 77"/>
              <a:gd name="T2" fmla="*/ 69 w 80"/>
              <a:gd name="T3" fmla="*/ 8 h 77"/>
              <a:gd name="T4" fmla="*/ 41 w 80"/>
              <a:gd name="T5" fmla="*/ 0 h 77"/>
              <a:gd name="T6" fmla="*/ 14 w 80"/>
              <a:gd name="T7" fmla="*/ 8 h 77"/>
              <a:gd name="T8" fmla="*/ 9 w 80"/>
              <a:gd name="T9" fmla="*/ 13 h 77"/>
              <a:gd name="T10" fmla="*/ 9 w 80"/>
              <a:gd name="T11" fmla="*/ 64 h 77"/>
              <a:gd name="T12" fmla="*/ 14 w 80"/>
              <a:gd name="T13" fmla="*/ 69 h 77"/>
              <a:gd name="T14" fmla="*/ 21 w 80"/>
              <a:gd name="T15" fmla="*/ 71 h 77"/>
              <a:gd name="T16" fmla="*/ 64 w 80"/>
              <a:gd name="T17" fmla="*/ 71 h 77"/>
              <a:gd name="T18" fmla="*/ 70 w 80"/>
              <a:gd name="T19" fmla="*/ 67 h 77"/>
              <a:gd name="T20" fmla="*/ 74 w 80"/>
              <a:gd name="T21" fmla="*/ 59 h 77"/>
              <a:gd name="T22" fmla="*/ 55 w 80"/>
              <a:gd name="T23" fmla="*/ 52 h 77"/>
              <a:gd name="T24" fmla="*/ 48 w 80"/>
              <a:gd name="T25" fmla="*/ 56 h 77"/>
              <a:gd name="T26" fmla="*/ 34 w 80"/>
              <a:gd name="T27" fmla="*/ 58 h 77"/>
              <a:gd name="T28" fmla="*/ 30 w 80"/>
              <a:gd name="T29" fmla="*/ 53 h 77"/>
              <a:gd name="T30" fmla="*/ 26 w 80"/>
              <a:gd name="T31" fmla="*/ 47 h 77"/>
              <a:gd name="T32" fmla="*/ 22 w 80"/>
              <a:gd name="T33" fmla="*/ 30 h 77"/>
              <a:gd name="T34" fmla="*/ 27 w 80"/>
              <a:gd name="T35" fmla="*/ 27 h 77"/>
              <a:gd name="T36" fmla="*/ 32 w 80"/>
              <a:gd name="T37" fmla="*/ 22 h 77"/>
              <a:gd name="T38" fmla="*/ 41 w 80"/>
              <a:gd name="T39" fmla="*/ 17 h 77"/>
              <a:gd name="T40" fmla="*/ 49 w 80"/>
              <a:gd name="T41" fmla="*/ 21 h 77"/>
              <a:gd name="T42" fmla="*/ 55 w 80"/>
              <a:gd name="T43" fmla="*/ 25 h 77"/>
              <a:gd name="T44" fmla="*/ 57 w 80"/>
              <a:gd name="T45" fmla="*/ 30 h 77"/>
              <a:gd name="T46" fmla="*/ 61 w 80"/>
              <a:gd name="T47" fmla="*/ 46 h 77"/>
              <a:gd name="T48" fmla="*/ 41 w 80"/>
              <a:gd name="T49" fmla="*/ 74 h 77"/>
              <a:gd name="T50" fmla="*/ 41 w 80"/>
              <a:gd name="T51" fmla="*/ 62 h 77"/>
              <a:gd name="T52" fmla="*/ 41 w 80"/>
              <a:gd name="T53" fmla="*/ 74 h 77"/>
              <a:gd name="T54" fmla="*/ 19 w 80"/>
              <a:gd name="T55" fmla="*/ 28 h 77"/>
              <a:gd name="T56" fmla="*/ 41 w 80"/>
              <a:gd name="T57" fmla="*/ 3 h 77"/>
              <a:gd name="T58" fmla="*/ 41 w 80"/>
              <a:gd name="T59" fmla="*/ 14 h 77"/>
              <a:gd name="T60" fmla="*/ 41 w 80"/>
              <a:gd name="T61" fmla="*/ 3 h 77"/>
              <a:gd name="T62" fmla="*/ 71 w 80"/>
              <a:gd name="T63" fmla="*/ 57 h 77"/>
              <a:gd name="T64" fmla="*/ 70 w 80"/>
              <a:gd name="T65" fmla="*/ 13 h 77"/>
              <a:gd name="T66" fmla="*/ 60 w 80"/>
              <a:gd name="T67" fmla="*/ 30 h 77"/>
              <a:gd name="T68" fmla="*/ 57 w 80"/>
              <a:gd name="T69" fmla="*/ 25 h 77"/>
              <a:gd name="T70" fmla="*/ 70 w 80"/>
              <a:gd name="T71" fmla="*/ 13 h 77"/>
              <a:gd name="T72" fmla="*/ 68 w 80"/>
              <a:gd name="T73" fmla="*/ 10 h 77"/>
              <a:gd name="T74" fmla="*/ 56 w 80"/>
              <a:gd name="T75" fmla="*/ 23 h 77"/>
              <a:gd name="T76" fmla="*/ 51 w 80"/>
              <a:gd name="T77" fmla="*/ 21 h 77"/>
              <a:gd name="T78" fmla="*/ 64 w 80"/>
              <a:gd name="T79" fmla="*/ 8 h 77"/>
              <a:gd name="T80" fmla="*/ 18 w 80"/>
              <a:gd name="T81" fmla="*/ 7 h 77"/>
              <a:gd name="T82" fmla="*/ 32 w 80"/>
              <a:gd name="T83" fmla="*/ 20 h 77"/>
              <a:gd name="T84" fmla="*/ 27 w 80"/>
              <a:gd name="T85" fmla="*/ 22 h 77"/>
              <a:gd name="T86" fmla="*/ 15 w 80"/>
              <a:gd name="T87" fmla="*/ 9 h 77"/>
              <a:gd name="T88" fmla="*/ 13 w 80"/>
              <a:gd name="T89" fmla="*/ 12 h 77"/>
              <a:gd name="T90" fmla="*/ 25 w 80"/>
              <a:gd name="T91" fmla="*/ 26 h 77"/>
              <a:gd name="T92" fmla="*/ 10 w 80"/>
              <a:gd name="T93" fmla="*/ 16 h 77"/>
              <a:gd name="T94" fmla="*/ 11 w 80"/>
              <a:gd name="T95" fmla="*/ 62 h 77"/>
              <a:gd name="T96" fmla="*/ 24 w 80"/>
              <a:gd name="T97" fmla="*/ 48 h 77"/>
              <a:gd name="T98" fmla="*/ 26 w 80"/>
              <a:gd name="T99" fmla="*/ 53 h 77"/>
              <a:gd name="T100" fmla="*/ 18 w 80"/>
              <a:gd name="T101" fmla="*/ 70 h 77"/>
              <a:gd name="T102" fmla="*/ 15 w 80"/>
              <a:gd name="T103" fmla="*/ 66 h 77"/>
              <a:gd name="T104" fmla="*/ 29 w 80"/>
              <a:gd name="T105" fmla="*/ 55 h 77"/>
              <a:gd name="T106" fmla="*/ 32 w 80"/>
              <a:gd name="T107" fmla="*/ 57 h 77"/>
              <a:gd name="T108" fmla="*/ 18 w 80"/>
              <a:gd name="T109" fmla="*/ 70 h 77"/>
              <a:gd name="T110" fmla="*/ 63 w 80"/>
              <a:gd name="T111" fmla="*/ 69 h 77"/>
              <a:gd name="T112" fmla="*/ 51 w 80"/>
              <a:gd name="T113" fmla="*/ 56 h 77"/>
              <a:gd name="T114" fmla="*/ 55 w 80"/>
              <a:gd name="T115" fmla="*/ 54 h 77"/>
              <a:gd name="T116" fmla="*/ 67 w 80"/>
              <a:gd name="T117" fmla="*/ 67 h 77"/>
              <a:gd name="T118" fmla="*/ 69 w 80"/>
              <a:gd name="T119" fmla="*/ 64 h 77"/>
              <a:gd name="T120" fmla="*/ 59 w 80"/>
              <a:gd name="T121" fmla="*/ 48 h 77"/>
              <a:gd name="T122" fmla="*/ 72 w 80"/>
              <a:gd name="T123" fmla="*/ 6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0" h="77">
                <a:moveTo>
                  <a:pt x="80" y="38"/>
                </a:moveTo>
                <a:cubicBezTo>
                  <a:pt x="80" y="31"/>
                  <a:pt x="78" y="24"/>
                  <a:pt x="74" y="18"/>
                </a:cubicBezTo>
                <a:cubicBezTo>
                  <a:pt x="75" y="17"/>
                  <a:pt x="75" y="15"/>
                  <a:pt x="74" y="14"/>
                </a:cubicBezTo>
                <a:cubicBezTo>
                  <a:pt x="72" y="11"/>
                  <a:pt x="72" y="11"/>
                  <a:pt x="72" y="11"/>
                </a:cubicBezTo>
                <a:cubicBezTo>
                  <a:pt x="71" y="11"/>
                  <a:pt x="71" y="11"/>
                  <a:pt x="70" y="11"/>
                </a:cubicBezTo>
                <a:cubicBezTo>
                  <a:pt x="70" y="10"/>
                  <a:pt x="70" y="9"/>
                  <a:pt x="69" y="8"/>
                </a:cubicBezTo>
                <a:cubicBezTo>
                  <a:pt x="66" y="6"/>
                  <a:pt x="66" y="6"/>
                  <a:pt x="66" y="6"/>
                </a:cubicBezTo>
                <a:cubicBezTo>
                  <a:pt x="65" y="6"/>
                  <a:pt x="64" y="6"/>
                  <a:pt x="62" y="6"/>
                </a:cubicBezTo>
                <a:cubicBezTo>
                  <a:pt x="56" y="2"/>
                  <a:pt x="49" y="0"/>
                  <a:pt x="41" y="0"/>
                </a:cubicBezTo>
                <a:cubicBezTo>
                  <a:pt x="34" y="0"/>
                  <a:pt x="26" y="2"/>
                  <a:pt x="20" y="6"/>
                </a:cubicBezTo>
                <a:cubicBezTo>
                  <a:pt x="19" y="5"/>
                  <a:pt x="18" y="5"/>
                  <a:pt x="16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3" y="8"/>
                  <a:pt x="13" y="9"/>
                  <a:pt x="13" y="10"/>
                </a:cubicBezTo>
                <a:cubicBezTo>
                  <a:pt x="12" y="10"/>
                  <a:pt x="11" y="10"/>
                  <a:pt x="11" y="11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5"/>
                  <a:pt x="8" y="16"/>
                  <a:pt x="9" y="17"/>
                </a:cubicBezTo>
                <a:cubicBezTo>
                  <a:pt x="0" y="30"/>
                  <a:pt x="0" y="47"/>
                  <a:pt x="9" y="60"/>
                </a:cubicBezTo>
                <a:cubicBezTo>
                  <a:pt x="8" y="61"/>
                  <a:pt x="8" y="62"/>
                  <a:pt x="9" y="64"/>
                </a:cubicBezTo>
                <a:cubicBezTo>
                  <a:pt x="11" y="66"/>
                  <a:pt x="11" y="66"/>
                  <a:pt x="11" y="66"/>
                </a:cubicBezTo>
                <a:cubicBezTo>
                  <a:pt x="12" y="67"/>
                  <a:pt x="12" y="67"/>
                  <a:pt x="13" y="67"/>
                </a:cubicBezTo>
                <a:cubicBezTo>
                  <a:pt x="13" y="68"/>
                  <a:pt x="13" y="69"/>
                  <a:pt x="14" y="69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2"/>
                  <a:pt x="18" y="72"/>
                  <a:pt x="19" y="72"/>
                </a:cubicBezTo>
                <a:cubicBezTo>
                  <a:pt x="20" y="72"/>
                  <a:pt x="20" y="72"/>
                  <a:pt x="21" y="71"/>
                </a:cubicBezTo>
                <a:cubicBezTo>
                  <a:pt x="27" y="75"/>
                  <a:pt x="34" y="77"/>
                  <a:pt x="41" y="77"/>
                </a:cubicBezTo>
                <a:cubicBezTo>
                  <a:pt x="49" y="77"/>
                  <a:pt x="56" y="75"/>
                  <a:pt x="62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5" y="71"/>
                  <a:pt x="65" y="71"/>
                  <a:pt x="66" y="71"/>
                </a:cubicBezTo>
                <a:cubicBezTo>
                  <a:pt x="69" y="69"/>
                  <a:pt x="69" y="69"/>
                  <a:pt x="69" y="69"/>
                </a:cubicBezTo>
                <a:cubicBezTo>
                  <a:pt x="69" y="68"/>
                  <a:pt x="70" y="67"/>
                  <a:pt x="70" y="67"/>
                </a:cubicBezTo>
                <a:cubicBezTo>
                  <a:pt x="70" y="67"/>
                  <a:pt x="71" y="66"/>
                  <a:pt x="72" y="66"/>
                </a:cubicBezTo>
                <a:cubicBezTo>
                  <a:pt x="74" y="63"/>
                  <a:pt x="74" y="63"/>
                  <a:pt x="74" y="63"/>
                </a:cubicBezTo>
                <a:cubicBezTo>
                  <a:pt x="75" y="62"/>
                  <a:pt x="75" y="60"/>
                  <a:pt x="74" y="59"/>
                </a:cubicBezTo>
                <a:cubicBezTo>
                  <a:pt x="78" y="53"/>
                  <a:pt x="80" y="46"/>
                  <a:pt x="80" y="38"/>
                </a:cubicBezTo>
                <a:close/>
                <a:moveTo>
                  <a:pt x="55" y="50"/>
                </a:moveTo>
                <a:cubicBezTo>
                  <a:pt x="55" y="50"/>
                  <a:pt x="55" y="51"/>
                  <a:pt x="55" y="52"/>
                </a:cubicBezTo>
                <a:cubicBezTo>
                  <a:pt x="54" y="52"/>
                  <a:pt x="53" y="52"/>
                  <a:pt x="53" y="52"/>
                </a:cubicBezTo>
                <a:cubicBezTo>
                  <a:pt x="50" y="54"/>
                  <a:pt x="50" y="54"/>
                  <a:pt x="50" y="54"/>
                </a:cubicBezTo>
                <a:cubicBezTo>
                  <a:pt x="49" y="54"/>
                  <a:pt x="49" y="55"/>
                  <a:pt x="48" y="56"/>
                </a:cubicBezTo>
                <a:cubicBezTo>
                  <a:pt x="48" y="57"/>
                  <a:pt x="49" y="57"/>
                  <a:pt x="49" y="58"/>
                </a:cubicBezTo>
                <a:cubicBezTo>
                  <a:pt x="47" y="59"/>
                  <a:pt x="44" y="59"/>
                  <a:pt x="41" y="59"/>
                </a:cubicBezTo>
                <a:cubicBezTo>
                  <a:pt x="39" y="59"/>
                  <a:pt x="36" y="59"/>
                  <a:pt x="34" y="58"/>
                </a:cubicBezTo>
                <a:cubicBezTo>
                  <a:pt x="34" y="58"/>
                  <a:pt x="34" y="57"/>
                  <a:pt x="34" y="56"/>
                </a:cubicBezTo>
                <a:cubicBezTo>
                  <a:pt x="34" y="56"/>
                  <a:pt x="34" y="55"/>
                  <a:pt x="33" y="55"/>
                </a:cubicBezTo>
                <a:cubicBezTo>
                  <a:pt x="30" y="53"/>
                  <a:pt x="30" y="53"/>
                  <a:pt x="30" y="53"/>
                </a:cubicBezTo>
                <a:cubicBezTo>
                  <a:pt x="30" y="52"/>
                  <a:pt x="29" y="52"/>
                  <a:pt x="28" y="52"/>
                </a:cubicBezTo>
                <a:cubicBezTo>
                  <a:pt x="28" y="52"/>
                  <a:pt x="28" y="51"/>
                  <a:pt x="28" y="50"/>
                </a:cubicBezTo>
                <a:cubicBezTo>
                  <a:pt x="26" y="47"/>
                  <a:pt x="26" y="47"/>
                  <a:pt x="26" y="47"/>
                </a:cubicBezTo>
                <a:cubicBezTo>
                  <a:pt x="25" y="46"/>
                  <a:pt x="23" y="46"/>
                  <a:pt x="22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19" y="42"/>
                  <a:pt x="19" y="36"/>
                  <a:pt x="22" y="30"/>
                </a:cubicBezTo>
                <a:cubicBezTo>
                  <a:pt x="22" y="31"/>
                  <a:pt x="23" y="31"/>
                  <a:pt x="23" y="31"/>
                </a:cubicBezTo>
                <a:cubicBezTo>
                  <a:pt x="24" y="31"/>
                  <a:pt x="25" y="30"/>
                  <a:pt x="25" y="30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6"/>
                  <a:pt x="28" y="25"/>
                  <a:pt x="28" y="25"/>
                </a:cubicBezTo>
                <a:cubicBezTo>
                  <a:pt x="28" y="25"/>
                  <a:pt x="29" y="25"/>
                  <a:pt x="30" y="24"/>
                </a:cubicBezTo>
                <a:cubicBezTo>
                  <a:pt x="32" y="22"/>
                  <a:pt x="32" y="22"/>
                  <a:pt x="32" y="22"/>
                </a:cubicBezTo>
                <a:cubicBezTo>
                  <a:pt x="33" y="22"/>
                  <a:pt x="34" y="21"/>
                  <a:pt x="34" y="20"/>
                </a:cubicBezTo>
                <a:cubicBezTo>
                  <a:pt x="34" y="20"/>
                  <a:pt x="34" y="19"/>
                  <a:pt x="33" y="19"/>
                </a:cubicBezTo>
                <a:cubicBezTo>
                  <a:pt x="36" y="18"/>
                  <a:pt x="38" y="17"/>
                  <a:pt x="41" y="17"/>
                </a:cubicBezTo>
                <a:cubicBezTo>
                  <a:pt x="44" y="17"/>
                  <a:pt x="47" y="18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0"/>
                  <a:pt x="49" y="21"/>
                  <a:pt x="49" y="21"/>
                </a:cubicBezTo>
                <a:cubicBezTo>
                  <a:pt x="49" y="22"/>
                  <a:pt x="49" y="23"/>
                  <a:pt x="50" y="23"/>
                </a:cubicBezTo>
                <a:cubicBezTo>
                  <a:pt x="53" y="25"/>
                  <a:pt x="53" y="25"/>
                  <a:pt x="53" y="25"/>
                </a:cubicBezTo>
                <a:cubicBezTo>
                  <a:pt x="53" y="25"/>
                  <a:pt x="54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6"/>
                  <a:pt x="55" y="27"/>
                  <a:pt x="55" y="27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31"/>
                  <a:pt x="59" y="32"/>
                  <a:pt x="59" y="32"/>
                </a:cubicBezTo>
                <a:cubicBezTo>
                  <a:pt x="60" y="32"/>
                  <a:pt x="60" y="32"/>
                  <a:pt x="61" y="31"/>
                </a:cubicBezTo>
                <a:cubicBezTo>
                  <a:pt x="63" y="36"/>
                  <a:pt x="62" y="41"/>
                  <a:pt x="61" y="46"/>
                </a:cubicBezTo>
                <a:cubicBezTo>
                  <a:pt x="59" y="45"/>
                  <a:pt x="58" y="46"/>
                  <a:pt x="57" y="47"/>
                </a:cubicBezTo>
                <a:lnTo>
                  <a:pt x="55" y="50"/>
                </a:lnTo>
                <a:close/>
                <a:moveTo>
                  <a:pt x="41" y="74"/>
                </a:moveTo>
                <a:cubicBezTo>
                  <a:pt x="35" y="74"/>
                  <a:pt x="28" y="72"/>
                  <a:pt x="23" y="69"/>
                </a:cubicBezTo>
                <a:cubicBezTo>
                  <a:pt x="32" y="61"/>
                  <a:pt x="32" y="61"/>
                  <a:pt x="32" y="61"/>
                </a:cubicBezTo>
                <a:cubicBezTo>
                  <a:pt x="35" y="62"/>
                  <a:pt x="38" y="62"/>
                  <a:pt x="41" y="62"/>
                </a:cubicBezTo>
                <a:cubicBezTo>
                  <a:pt x="45" y="62"/>
                  <a:pt x="48" y="62"/>
                  <a:pt x="51" y="60"/>
                </a:cubicBezTo>
                <a:cubicBezTo>
                  <a:pt x="60" y="69"/>
                  <a:pt x="60" y="69"/>
                  <a:pt x="60" y="69"/>
                </a:cubicBezTo>
                <a:cubicBezTo>
                  <a:pt x="54" y="72"/>
                  <a:pt x="48" y="74"/>
                  <a:pt x="41" y="74"/>
                </a:cubicBezTo>
                <a:close/>
                <a:moveTo>
                  <a:pt x="11" y="58"/>
                </a:moveTo>
                <a:cubicBezTo>
                  <a:pt x="4" y="46"/>
                  <a:pt x="4" y="31"/>
                  <a:pt x="11" y="20"/>
                </a:cubicBezTo>
                <a:cubicBezTo>
                  <a:pt x="19" y="28"/>
                  <a:pt x="19" y="28"/>
                  <a:pt x="19" y="28"/>
                </a:cubicBezTo>
                <a:cubicBezTo>
                  <a:pt x="16" y="35"/>
                  <a:pt x="16" y="42"/>
                  <a:pt x="20" y="49"/>
                </a:cubicBezTo>
                <a:lnTo>
                  <a:pt x="11" y="58"/>
                </a:lnTo>
                <a:close/>
                <a:moveTo>
                  <a:pt x="41" y="3"/>
                </a:moveTo>
                <a:cubicBezTo>
                  <a:pt x="48" y="3"/>
                  <a:pt x="54" y="5"/>
                  <a:pt x="60" y="8"/>
                </a:cubicBezTo>
                <a:cubicBezTo>
                  <a:pt x="52" y="17"/>
                  <a:pt x="52" y="17"/>
                  <a:pt x="52" y="17"/>
                </a:cubicBezTo>
                <a:cubicBezTo>
                  <a:pt x="48" y="15"/>
                  <a:pt x="45" y="14"/>
                  <a:pt x="41" y="14"/>
                </a:cubicBezTo>
                <a:cubicBezTo>
                  <a:pt x="38" y="14"/>
                  <a:pt x="34" y="15"/>
                  <a:pt x="31" y="16"/>
                </a:cubicBezTo>
                <a:cubicBezTo>
                  <a:pt x="23" y="8"/>
                  <a:pt x="23" y="8"/>
                  <a:pt x="23" y="8"/>
                </a:cubicBezTo>
                <a:cubicBezTo>
                  <a:pt x="28" y="5"/>
                  <a:pt x="34" y="3"/>
                  <a:pt x="41" y="3"/>
                </a:cubicBezTo>
                <a:close/>
                <a:moveTo>
                  <a:pt x="63" y="29"/>
                </a:moveTo>
                <a:cubicBezTo>
                  <a:pt x="72" y="20"/>
                  <a:pt x="72" y="20"/>
                  <a:pt x="72" y="20"/>
                </a:cubicBezTo>
                <a:cubicBezTo>
                  <a:pt x="78" y="32"/>
                  <a:pt x="78" y="46"/>
                  <a:pt x="71" y="57"/>
                </a:cubicBezTo>
                <a:cubicBezTo>
                  <a:pt x="63" y="48"/>
                  <a:pt x="63" y="48"/>
                  <a:pt x="63" y="48"/>
                </a:cubicBezTo>
                <a:cubicBezTo>
                  <a:pt x="66" y="42"/>
                  <a:pt x="66" y="35"/>
                  <a:pt x="63" y="29"/>
                </a:cubicBezTo>
                <a:close/>
                <a:moveTo>
                  <a:pt x="70" y="13"/>
                </a:moveTo>
                <a:cubicBezTo>
                  <a:pt x="72" y="15"/>
                  <a:pt x="72" y="15"/>
                  <a:pt x="72" y="15"/>
                </a:cubicBezTo>
                <a:cubicBezTo>
                  <a:pt x="73" y="16"/>
                  <a:pt x="73" y="17"/>
                  <a:pt x="72" y="17"/>
                </a:cubicBezTo>
                <a:cubicBezTo>
                  <a:pt x="60" y="30"/>
                  <a:pt x="60" y="30"/>
                  <a:pt x="60" y="30"/>
                </a:cubicBezTo>
                <a:cubicBezTo>
                  <a:pt x="59" y="30"/>
                  <a:pt x="59" y="30"/>
                  <a:pt x="59" y="29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6"/>
                  <a:pt x="57" y="25"/>
                  <a:pt x="57" y="25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2"/>
                  <a:pt x="70" y="12"/>
                </a:cubicBezTo>
                <a:cubicBezTo>
                  <a:pt x="70" y="12"/>
                  <a:pt x="70" y="13"/>
                  <a:pt x="70" y="13"/>
                </a:cubicBezTo>
                <a:close/>
                <a:moveTo>
                  <a:pt x="64" y="8"/>
                </a:moveTo>
                <a:cubicBezTo>
                  <a:pt x="65" y="8"/>
                  <a:pt x="65" y="8"/>
                  <a:pt x="65" y="8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4"/>
                  <a:pt x="55" y="24"/>
                  <a:pt x="54" y="23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63" y="8"/>
                  <a:pt x="63" y="8"/>
                  <a:pt x="63" y="8"/>
                </a:cubicBezTo>
                <a:cubicBezTo>
                  <a:pt x="64" y="8"/>
                  <a:pt x="64" y="8"/>
                  <a:pt x="64" y="8"/>
                </a:cubicBezTo>
                <a:close/>
                <a:moveTo>
                  <a:pt x="15" y="9"/>
                </a:move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1" y="21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2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9"/>
                  <a:pt x="15" y="9"/>
                </a:cubicBezTo>
                <a:close/>
                <a:moveTo>
                  <a:pt x="10" y="15"/>
                </a:move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3" y="12"/>
                  <a:pt x="13" y="12"/>
                </a:cubicBezTo>
                <a:cubicBezTo>
                  <a:pt x="13" y="12"/>
                  <a:pt x="13" y="12"/>
                  <a:pt x="14" y="12"/>
                </a:cubicBezTo>
                <a:cubicBezTo>
                  <a:pt x="25" y="24"/>
                  <a:pt x="25" y="24"/>
                  <a:pt x="25" y="24"/>
                </a:cubicBezTo>
                <a:cubicBezTo>
                  <a:pt x="26" y="24"/>
                  <a:pt x="26" y="25"/>
                  <a:pt x="25" y="26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5"/>
                  <a:pt x="10" y="15"/>
                </a:cubicBezTo>
                <a:close/>
                <a:moveTo>
                  <a:pt x="13" y="65"/>
                </a:moveTo>
                <a:cubicBezTo>
                  <a:pt x="11" y="62"/>
                  <a:pt x="11" y="62"/>
                  <a:pt x="11" y="62"/>
                </a:cubicBezTo>
                <a:cubicBezTo>
                  <a:pt x="10" y="62"/>
                  <a:pt x="10" y="61"/>
                  <a:pt x="11" y="61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8"/>
                  <a:pt x="24" y="48"/>
                  <a:pt x="24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2"/>
                  <a:pt x="26" y="53"/>
                  <a:pt x="26" y="53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5"/>
                  <a:pt x="13" y="65"/>
                  <a:pt x="13" y="65"/>
                </a:cubicBezTo>
                <a:close/>
                <a:moveTo>
                  <a:pt x="18" y="70"/>
                </a:moveTo>
                <a:cubicBezTo>
                  <a:pt x="15" y="68"/>
                  <a:pt x="15" y="68"/>
                  <a:pt x="15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7"/>
                  <a:pt x="15" y="67"/>
                  <a:pt x="15" y="66"/>
                </a:cubicBezTo>
                <a:cubicBezTo>
                  <a:pt x="27" y="55"/>
                  <a:pt x="27" y="55"/>
                  <a:pt x="27" y="55"/>
                </a:cubicBezTo>
                <a:cubicBezTo>
                  <a:pt x="27" y="54"/>
                  <a:pt x="28" y="54"/>
                  <a:pt x="28" y="54"/>
                </a:cubicBezTo>
                <a:cubicBezTo>
                  <a:pt x="28" y="54"/>
                  <a:pt x="29" y="54"/>
                  <a:pt x="29" y="55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20" y="70"/>
                  <a:pt x="20" y="70"/>
                  <a:pt x="20" y="70"/>
                </a:cubicBezTo>
                <a:cubicBezTo>
                  <a:pt x="19" y="70"/>
                  <a:pt x="19" y="70"/>
                  <a:pt x="19" y="70"/>
                </a:cubicBezTo>
                <a:cubicBezTo>
                  <a:pt x="18" y="70"/>
                  <a:pt x="18" y="70"/>
                  <a:pt x="18" y="70"/>
                </a:cubicBezTo>
                <a:close/>
                <a:moveTo>
                  <a:pt x="67" y="67"/>
                </a:moveTo>
                <a:cubicBezTo>
                  <a:pt x="65" y="69"/>
                  <a:pt x="65" y="69"/>
                  <a:pt x="65" y="69"/>
                </a:cubicBezTo>
                <a:cubicBezTo>
                  <a:pt x="64" y="69"/>
                  <a:pt x="63" y="69"/>
                  <a:pt x="63" y="69"/>
                </a:cubicBezTo>
                <a:cubicBezTo>
                  <a:pt x="51" y="57"/>
                  <a:pt x="51" y="57"/>
                  <a:pt x="51" y="57"/>
                </a:cubicBezTo>
                <a:cubicBezTo>
                  <a:pt x="51" y="56"/>
                  <a:pt x="50" y="56"/>
                  <a:pt x="50" y="56"/>
                </a:cubicBezTo>
                <a:cubicBezTo>
                  <a:pt x="50" y="56"/>
                  <a:pt x="51" y="56"/>
                  <a:pt x="51" y="56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4" y="54"/>
                  <a:pt x="55" y="54"/>
                </a:cubicBezTo>
                <a:cubicBezTo>
                  <a:pt x="55" y="54"/>
                  <a:pt x="55" y="54"/>
                  <a:pt x="55" y="54"/>
                </a:cubicBezTo>
                <a:cubicBezTo>
                  <a:pt x="67" y="66"/>
                  <a:pt x="67" y="66"/>
                  <a:pt x="67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7"/>
                  <a:pt x="67" y="67"/>
                  <a:pt x="67" y="67"/>
                </a:cubicBezTo>
                <a:close/>
                <a:moveTo>
                  <a:pt x="72" y="62"/>
                </a:moveTo>
                <a:cubicBezTo>
                  <a:pt x="70" y="64"/>
                  <a:pt x="70" y="64"/>
                  <a:pt x="70" y="64"/>
                </a:cubicBezTo>
                <a:cubicBezTo>
                  <a:pt x="70" y="65"/>
                  <a:pt x="69" y="65"/>
                  <a:pt x="69" y="64"/>
                </a:cubicBezTo>
                <a:cubicBezTo>
                  <a:pt x="57" y="53"/>
                  <a:pt x="57" y="53"/>
                  <a:pt x="57" y="53"/>
                </a:cubicBezTo>
                <a:cubicBezTo>
                  <a:pt x="56" y="52"/>
                  <a:pt x="56" y="51"/>
                  <a:pt x="57" y="51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48"/>
                  <a:pt x="59" y="47"/>
                  <a:pt x="59" y="47"/>
                </a:cubicBezTo>
                <a:cubicBezTo>
                  <a:pt x="59" y="47"/>
                  <a:pt x="59" y="48"/>
                  <a:pt x="60" y="48"/>
                </a:cubicBezTo>
                <a:cubicBezTo>
                  <a:pt x="72" y="60"/>
                  <a:pt x="72" y="60"/>
                  <a:pt x="72" y="60"/>
                </a:cubicBezTo>
                <a:cubicBezTo>
                  <a:pt x="72" y="60"/>
                  <a:pt x="72" y="61"/>
                  <a:pt x="72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18"/>
          <p:cNvSpPr>
            <a:spLocks noEditPoints="1"/>
          </p:cNvSpPr>
          <p:nvPr/>
        </p:nvSpPr>
        <p:spPr bwMode="auto">
          <a:xfrm>
            <a:off x="3696269" y="1955949"/>
            <a:ext cx="345814" cy="370223"/>
          </a:xfrm>
          <a:custGeom>
            <a:avLst/>
            <a:gdLst>
              <a:gd name="T0" fmla="*/ 18 w 72"/>
              <a:gd name="T1" fmla="*/ 23 h 74"/>
              <a:gd name="T2" fmla="*/ 25 w 72"/>
              <a:gd name="T3" fmla="*/ 23 h 74"/>
              <a:gd name="T4" fmla="*/ 25 w 72"/>
              <a:gd name="T5" fmla="*/ 16 h 74"/>
              <a:gd name="T6" fmla="*/ 18 w 72"/>
              <a:gd name="T7" fmla="*/ 37 h 74"/>
              <a:gd name="T8" fmla="*/ 12 w 72"/>
              <a:gd name="T9" fmla="*/ 37 h 74"/>
              <a:gd name="T10" fmla="*/ 30 w 72"/>
              <a:gd name="T11" fmla="*/ 29 h 74"/>
              <a:gd name="T12" fmla="*/ 12 w 72"/>
              <a:gd name="T13" fmla="*/ 50 h 74"/>
              <a:gd name="T14" fmla="*/ 12 w 72"/>
              <a:gd name="T15" fmla="*/ 43 h 74"/>
              <a:gd name="T16" fmla="*/ 30 w 72"/>
              <a:gd name="T17" fmla="*/ 50 h 74"/>
              <a:gd name="T18" fmla="*/ 25 w 72"/>
              <a:gd name="T19" fmla="*/ 50 h 74"/>
              <a:gd name="T20" fmla="*/ 70 w 72"/>
              <a:gd name="T21" fmla="*/ 64 h 74"/>
              <a:gd name="T22" fmla="*/ 70 w 72"/>
              <a:gd name="T23" fmla="*/ 74 h 74"/>
              <a:gd name="T24" fmla="*/ 2 w 72"/>
              <a:gd name="T25" fmla="*/ 74 h 74"/>
              <a:gd name="T26" fmla="*/ 2 w 72"/>
              <a:gd name="T27" fmla="*/ 64 h 74"/>
              <a:gd name="T28" fmla="*/ 2 w 72"/>
              <a:gd name="T29" fmla="*/ 10 h 74"/>
              <a:gd name="T30" fmla="*/ 2 w 72"/>
              <a:gd name="T31" fmla="*/ 0 h 74"/>
              <a:gd name="T32" fmla="*/ 42 w 72"/>
              <a:gd name="T33" fmla="*/ 8 h 74"/>
              <a:gd name="T34" fmla="*/ 39 w 72"/>
              <a:gd name="T35" fmla="*/ 19 h 74"/>
              <a:gd name="T36" fmla="*/ 42 w 72"/>
              <a:gd name="T37" fmla="*/ 15 h 74"/>
              <a:gd name="T38" fmla="*/ 54 w 72"/>
              <a:gd name="T39" fmla="*/ 19 h 74"/>
              <a:gd name="T40" fmla="*/ 58 w 72"/>
              <a:gd name="T41" fmla="*/ 11 h 74"/>
              <a:gd name="T42" fmla="*/ 65 w 72"/>
              <a:gd name="T43" fmla="*/ 19 h 74"/>
              <a:gd name="T44" fmla="*/ 72 w 72"/>
              <a:gd name="T45" fmla="*/ 27 h 74"/>
              <a:gd name="T46" fmla="*/ 31 w 72"/>
              <a:gd name="T47" fmla="*/ 71 h 74"/>
              <a:gd name="T48" fmla="*/ 39 w 72"/>
              <a:gd name="T49" fmla="*/ 67 h 74"/>
              <a:gd name="T50" fmla="*/ 33 w 72"/>
              <a:gd name="T51" fmla="*/ 67 h 74"/>
              <a:gd name="T52" fmla="*/ 3 w 72"/>
              <a:gd name="T53" fmla="*/ 67 h 74"/>
              <a:gd name="T54" fmla="*/ 36 w 72"/>
              <a:gd name="T55" fmla="*/ 22 h 74"/>
              <a:gd name="T56" fmla="*/ 6 w 72"/>
              <a:gd name="T57" fmla="*/ 9 h 74"/>
              <a:gd name="T58" fmla="*/ 33 w 72"/>
              <a:gd name="T59" fmla="*/ 65 h 74"/>
              <a:gd name="T60" fmla="*/ 36 w 72"/>
              <a:gd name="T61" fmla="*/ 28 h 74"/>
              <a:gd name="T62" fmla="*/ 39 w 72"/>
              <a:gd name="T63" fmla="*/ 3 h 74"/>
              <a:gd name="T64" fmla="*/ 5 w 72"/>
              <a:gd name="T65" fmla="*/ 7 h 74"/>
              <a:gd name="T66" fmla="*/ 39 w 72"/>
              <a:gd name="T67" fmla="*/ 3 h 74"/>
              <a:gd name="T68" fmla="*/ 69 w 72"/>
              <a:gd name="T69" fmla="*/ 67 h 74"/>
              <a:gd name="T70" fmla="*/ 41 w 72"/>
              <a:gd name="T71" fmla="*/ 71 h 74"/>
              <a:gd name="T72" fmla="*/ 38 w 72"/>
              <a:gd name="T73" fmla="*/ 65 h 74"/>
              <a:gd name="T74" fmla="*/ 66 w 72"/>
              <a:gd name="T75" fmla="*/ 28 h 74"/>
              <a:gd name="T76" fmla="*/ 69 w 72"/>
              <a:gd name="T77" fmla="*/ 22 h 74"/>
              <a:gd name="T78" fmla="*/ 52 w 72"/>
              <a:gd name="T79" fmla="*/ 22 h 74"/>
              <a:gd name="T80" fmla="*/ 38 w 72"/>
              <a:gd name="T81" fmla="*/ 26 h 74"/>
              <a:gd name="T82" fmla="*/ 51 w 72"/>
              <a:gd name="T83" fmla="*/ 18 h 74"/>
              <a:gd name="T84" fmla="*/ 51 w 72"/>
              <a:gd name="T85" fmla="*/ 20 h 74"/>
              <a:gd name="T86" fmla="*/ 59 w 72"/>
              <a:gd name="T87" fmla="*/ 14 h 74"/>
              <a:gd name="T88" fmla="*/ 60 w 72"/>
              <a:gd name="T89" fmla="*/ 33 h 74"/>
              <a:gd name="T90" fmla="*/ 60 w 72"/>
              <a:gd name="T91" fmla="*/ 41 h 74"/>
              <a:gd name="T92" fmla="*/ 44 w 72"/>
              <a:gd name="T93" fmla="*/ 33 h 74"/>
              <a:gd name="T94" fmla="*/ 49 w 72"/>
              <a:gd name="T95" fmla="*/ 33 h 74"/>
              <a:gd name="T96" fmla="*/ 54 w 72"/>
              <a:gd name="T97" fmla="*/ 54 h 74"/>
              <a:gd name="T98" fmla="*/ 49 w 72"/>
              <a:gd name="T99" fmla="*/ 47 h 74"/>
              <a:gd name="T100" fmla="*/ 49 w 72"/>
              <a:gd name="T101" fmla="*/ 5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" h="74">
                <a:moveTo>
                  <a:pt x="12" y="16"/>
                </a:moveTo>
                <a:cubicBezTo>
                  <a:pt x="18" y="16"/>
                  <a:pt x="18" y="16"/>
                  <a:pt x="18" y="16"/>
                </a:cubicBezTo>
                <a:cubicBezTo>
                  <a:pt x="18" y="23"/>
                  <a:pt x="18" y="23"/>
                  <a:pt x="18" y="23"/>
                </a:cubicBezTo>
                <a:cubicBezTo>
                  <a:pt x="12" y="23"/>
                  <a:pt x="12" y="23"/>
                  <a:pt x="12" y="23"/>
                </a:cubicBezTo>
                <a:lnTo>
                  <a:pt x="12" y="16"/>
                </a:lnTo>
                <a:close/>
                <a:moveTo>
                  <a:pt x="25" y="23"/>
                </a:moveTo>
                <a:cubicBezTo>
                  <a:pt x="30" y="23"/>
                  <a:pt x="30" y="23"/>
                  <a:pt x="30" y="23"/>
                </a:cubicBezTo>
                <a:cubicBezTo>
                  <a:pt x="30" y="16"/>
                  <a:pt x="30" y="16"/>
                  <a:pt x="3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23"/>
                </a:lnTo>
                <a:close/>
                <a:moveTo>
                  <a:pt x="12" y="37"/>
                </a:moveTo>
                <a:cubicBezTo>
                  <a:pt x="18" y="37"/>
                  <a:pt x="18" y="37"/>
                  <a:pt x="18" y="37"/>
                </a:cubicBezTo>
                <a:cubicBezTo>
                  <a:pt x="18" y="29"/>
                  <a:pt x="18" y="29"/>
                  <a:pt x="18" y="29"/>
                </a:cubicBezTo>
                <a:cubicBezTo>
                  <a:pt x="12" y="29"/>
                  <a:pt x="12" y="29"/>
                  <a:pt x="12" y="29"/>
                </a:cubicBezTo>
                <a:lnTo>
                  <a:pt x="12" y="37"/>
                </a:lnTo>
                <a:close/>
                <a:moveTo>
                  <a:pt x="25" y="37"/>
                </a:moveTo>
                <a:cubicBezTo>
                  <a:pt x="30" y="37"/>
                  <a:pt x="30" y="37"/>
                  <a:pt x="30" y="37"/>
                </a:cubicBezTo>
                <a:cubicBezTo>
                  <a:pt x="30" y="29"/>
                  <a:pt x="30" y="29"/>
                  <a:pt x="30" y="29"/>
                </a:cubicBezTo>
                <a:cubicBezTo>
                  <a:pt x="25" y="29"/>
                  <a:pt x="25" y="29"/>
                  <a:pt x="25" y="29"/>
                </a:cubicBezTo>
                <a:lnTo>
                  <a:pt x="25" y="37"/>
                </a:lnTo>
                <a:close/>
                <a:moveTo>
                  <a:pt x="12" y="50"/>
                </a:moveTo>
                <a:cubicBezTo>
                  <a:pt x="18" y="50"/>
                  <a:pt x="18" y="50"/>
                  <a:pt x="18" y="50"/>
                </a:cubicBezTo>
                <a:cubicBezTo>
                  <a:pt x="18" y="43"/>
                  <a:pt x="18" y="43"/>
                  <a:pt x="18" y="43"/>
                </a:cubicBezTo>
                <a:cubicBezTo>
                  <a:pt x="12" y="43"/>
                  <a:pt x="12" y="43"/>
                  <a:pt x="12" y="43"/>
                </a:cubicBezTo>
                <a:lnTo>
                  <a:pt x="12" y="50"/>
                </a:lnTo>
                <a:close/>
                <a:moveTo>
                  <a:pt x="25" y="50"/>
                </a:moveTo>
                <a:cubicBezTo>
                  <a:pt x="30" y="50"/>
                  <a:pt x="30" y="50"/>
                  <a:pt x="30" y="50"/>
                </a:cubicBezTo>
                <a:cubicBezTo>
                  <a:pt x="30" y="43"/>
                  <a:pt x="30" y="43"/>
                  <a:pt x="30" y="43"/>
                </a:cubicBezTo>
                <a:cubicBezTo>
                  <a:pt x="25" y="43"/>
                  <a:pt x="25" y="43"/>
                  <a:pt x="25" y="43"/>
                </a:cubicBezTo>
                <a:lnTo>
                  <a:pt x="25" y="50"/>
                </a:lnTo>
                <a:close/>
                <a:moveTo>
                  <a:pt x="69" y="29"/>
                </a:moveTo>
                <a:cubicBezTo>
                  <a:pt x="69" y="64"/>
                  <a:pt x="69" y="64"/>
                  <a:pt x="69" y="64"/>
                </a:cubicBezTo>
                <a:cubicBezTo>
                  <a:pt x="70" y="64"/>
                  <a:pt x="70" y="64"/>
                  <a:pt x="70" y="64"/>
                </a:cubicBezTo>
                <a:cubicBezTo>
                  <a:pt x="71" y="64"/>
                  <a:pt x="72" y="65"/>
                  <a:pt x="72" y="66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3"/>
                  <a:pt x="71" y="74"/>
                  <a:pt x="7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0" y="73"/>
                  <a:pt x="0" y="72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5"/>
                  <a:pt x="1" y="64"/>
                  <a:pt x="2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0" y="9"/>
                  <a:pt x="0" y="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2" y="1"/>
                  <a:pt x="42" y="2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9"/>
                  <a:pt x="41" y="10"/>
                  <a:pt x="40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19"/>
                  <a:pt x="39" y="19"/>
                  <a:pt x="3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6"/>
                  <a:pt x="41" y="15"/>
                  <a:pt x="42" y="15"/>
                </a:cubicBezTo>
                <a:cubicBezTo>
                  <a:pt x="52" y="15"/>
                  <a:pt x="52" y="15"/>
                  <a:pt x="52" y="15"/>
                </a:cubicBezTo>
                <a:cubicBezTo>
                  <a:pt x="53" y="15"/>
                  <a:pt x="54" y="16"/>
                  <a:pt x="54" y="17"/>
                </a:cubicBezTo>
                <a:cubicBezTo>
                  <a:pt x="54" y="19"/>
                  <a:pt x="54" y="19"/>
                  <a:pt x="54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2"/>
                  <a:pt x="57" y="11"/>
                  <a:pt x="58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4" y="11"/>
                  <a:pt x="65" y="12"/>
                  <a:pt x="65" y="13"/>
                </a:cubicBezTo>
                <a:cubicBezTo>
                  <a:pt x="65" y="19"/>
                  <a:pt x="65" y="19"/>
                  <a:pt x="65" y="19"/>
                </a:cubicBezTo>
                <a:cubicBezTo>
                  <a:pt x="70" y="19"/>
                  <a:pt x="70" y="19"/>
                  <a:pt x="70" y="19"/>
                </a:cubicBezTo>
                <a:cubicBezTo>
                  <a:pt x="71" y="19"/>
                  <a:pt x="72" y="20"/>
                  <a:pt x="72" y="21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8"/>
                  <a:pt x="71" y="29"/>
                  <a:pt x="70" y="29"/>
                </a:cubicBezTo>
                <a:lnTo>
                  <a:pt x="69" y="29"/>
                </a:lnTo>
                <a:close/>
                <a:moveTo>
                  <a:pt x="31" y="71"/>
                </a:moveTo>
                <a:cubicBezTo>
                  <a:pt x="33" y="71"/>
                  <a:pt x="33" y="71"/>
                  <a:pt x="3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67"/>
                  <a:pt x="39" y="67"/>
                  <a:pt x="39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31" y="67"/>
                  <a:pt x="31" y="67"/>
                  <a:pt x="31" y="67"/>
                </a:cubicBezTo>
                <a:cubicBezTo>
                  <a:pt x="5" y="67"/>
                  <a:pt x="5" y="67"/>
                  <a:pt x="5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71"/>
                  <a:pt x="3" y="71"/>
                  <a:pt x="3" y="71"/>
                </a:cubicBezTo>
                <a:lnTo>
                  <a:pt x="31" y="71"/>
                </a:lnTo>
                <a:close/>
                <a:moveTo>
                  <a:pt x="36" y="22"/>
                </a:moveTo>
                <a:cubicBezTo>
                  <a:pt x="36" y="20"/>
                  <a:pt x="36" y="20"/>
                  <a:pt x="36" y="20"/>
                </a:cubicBezTo>
                <a:cubicBezTo>
                  <a:pt x="36" y="9"/>
                  <a:pt x="36" y="9"/>
                  <a:pt x="3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65"/>
                  <a:pt x="6" y="65"/>
                  <a:pt x="6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6"/>
                  <a:pt x="36" y="26"/>
                  <a:pt x="36" y="26"/>
                </a:cubicBezTo>
                <a:lnTo>
                  <a:pt x="36" y="22"/>
                </a:lnTo>
                <a:close/>
                <a:moveTo>
                  <a:pt x="39" y="3"/>
                </a:moveTo>
                <a:cubicBezTo>
                  <a:pt x="3" y="3"/>
                  <a:pt x="3" y="3"/>
                  <a:pt x="3" y="3"/>
                </a:cubicBezTo>
                <a:cubicBezTo>
                  <a:pt x="3" y="7"/>
                  <a:pt x="3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9" y="7"/>
                  <a:pt x="39" y="7"/>
                  <a:pt x="39" y="7"/>
                </a:cubicBezTo>
                <a:lnTo>
                  <a:pt x="39" y="3"/>
                </a:lnTo>
                <a:close/>
                <a:moveTo>
                  <a:pt x="41" y="71"/>
                </a:moveTo>
                <a:cubicBezTo>
                  <a:pt x="69" y="71"/>
                  <a:pt x="69" y="71"/>
                  <a:pt x="69" y="71"/>
                </a:cubicBezTo>
                <a:cubicBezTo>
                  <a:pt x="69" y="67"/>
                  <a:pt x="69" y="67"/>
                  <a:pt x="69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41" y="67"/>
                  <a:pt x="41" y="67"/>
                  <a:pt x="41" y="67"/>
                </a:cubicBezTo>
                <a:lnTo>
                  <a:pt x="41" y="71"/>
                </a:lnTo>
                <a:close/>
                <a:moveTo>
                  <a:pt x="66" y="28"/>
                </a:moveTo>
                <a:cubicBezTo>
                  <a:pt x="38" y="28"/>
                  <a:pt x="38" y="28"/>
                  <a:pt x="38" y="28"/>
                </a:cubicBezTo>
                <a:cubicBezTo>
                  <a:pt x="38" y="65"/>
                  <a:pt x="38" y="65"/>
                  <a:pt x="38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66" y="65"/>
                  <a:pt x="66" y="65"/>
                  <a:pt x="66" y="65"/>
                </a:cubicBezTo>
                <a:lnTo>
                  <a:pt x="66" y="28"/>
                </a:lnTo>
                <a:close/>
                <a:moveTo>
                  <a:pt x="67" y="26"/>
                </a:moveTo>
                <a:cubicBezTo>
                  <a:pt x="69" y="26"/>
                  <a:pt x="69" y="26"/>
                  <a:pt x="69" y="26"/>
                </a:cubicBezTo>
                <a:cubicBezTo>
                  <a:pt x="69" y="22"/>
                  <a:pt x="69" y="22"/>
                  <a:pt x="69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8" y="22"/>
                  <a:pt x="58" y="22"/>
                  <a:pt x="58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6"/>
                  <a:pt x="38" y="26"/>
                  <a:pt x="38" y="26"/>
                </a:cubicBezTo>
                <a:lnTo>
                  <a:pt x="67" y="26"/>
                </a:lnTo>
                <a:close/>
                <a:moveTo>
                  <a:pt x="51" y="20"/>
                </a:moveTo>
                <a:cubicBezTo>
                  <a:pt x="51" y="18"/>
                  <a:pt x="51" y="18"/>
                  <a:pt x="51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20"/>
                  <a:pt x="43" y="20"/>
                  <a:pt x="43" y="20"/>
                </a:cubicBezTo>
                <a:lnTo>
                  <a:pt x="51" y="20"/>
                </a:lnTo>
                <a:close/>
                <a:moveTo>
                  <a:pt x="62" y="20"/>
                </a:moveTo>
                <a:cubicBezTo>
                  <a:pt x="62" y="14"/>
                  <a:pt x="62" y="14"/>
                  <a:pt x="62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59" y="20"/>
                  <a:pt x="59" y="20"/>
                  <a:pt x="59" y="20"/>
                </a:cubicBezTo>
                <a:lnTo>
                  <a:pt x="62" y="20"/>
                </a:lnTo>
                <a:close/>
                <a:moveTo>
                  <a:pt x="60" y="33"/>
                </a:moveTo>
                <a:cubicBezTo>
                  <a:pt x="54" y="33"/>
                  <a:pt x="54" y="33"/>
                  <a:pt x="54" y="33"/>
                </a:cubicBezTo>
                <a:cubicBezTo>
                  <a:pt x="54" y="41"/>
                  <a:pt x="54" y="41"/>
                  <a:pt x="54" y="41"/>
                </a:cubicBezTo>
                <a:cubicBezTo>
                  <a:pt x="60" y="41"/>
                  <a:pt x="60" y="41"/>
                  <a:pt x="60" y="41"/>
                </a:cubicBezTo>
                <a:lnTo>
                  <a:pt x="60" y="33"/>
                </a:lnTo>
                <a:close/>
                <a:moveTo>
                  <a:pt x="49" y="33"/>
                </a:moveTo>
                <a:cubicBezTo>
                  <a:pt x="44" y="33"/>
                  <a:pt x="44" y="33"/>
                  <a:pt x="44" y="33"/>
                </a:cubicBezTo>
                <a:cubicBezTo>
                  <a:pt x="44" y="41"/>
                  <a:pt x="44" y="41"/>
                  <a:pt x="44" y="41"/>
                </a:cubicBezTo>
                <a:cubicBezTo>
                  <a:pt x="49" y="41"/>
                  <a:pt x="49" y="41"/>
                  <a:pt x="49" y="41"/>
                </a:cubicBezTo>
                <a:lnTo>
                  <a:pt x="49" y="33"/>
                </a:lnTo>
                <a:close/>
                <a:moveTo>
                  <a:pt x="60" y="47"/>
                </a:moveTo>
                <a:cubicBezTo>
                  <a:pt x="54" y="47"/>
                  <a:pt x="54" y="47"/>
                  <a:pt x="54" y="47"/>
                </a:cubicBezTo>
                <a:cubicBezTo>
                  <a:pt x="54" y="54"/>
                  <a:pt x="54" y="54"/>
                  <a:pt x="54" y="54"/>
                </a:cubicBezTo>
                <a:cubicBezTo>
                  <a:pt x="60" y="54"/>
                  <a:pt x="60" y="54"/>
                  <a:pt x="60" y="54"/>
                </a:cubicBezTo>
                <a:lnTo>
                  <a:pt x="60" y="47"/>
                </a:lnTo>
                <a:close/>
                <a:moveTo>
                  <a:pt x="49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4" y="54"/>
                  <a:pt x="44" y="54"/>
                  <a:pt x="44" y="54"/>
                </a:cubicBezTo>
                <a:cubicBezTo>
                  <a:pt x="49" y="54"/>
                  <a:pt x="49" y="54"/>
                  <a:pt x="49" y="54"/>
                </a:cubicBezTo>
                <a:lnTo>
                  <a:pt x="49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60"/>
          <p:cNvSpPr>
            <a:spLocks noEditPoints="1"/>
          </p:cNvSpPr>
          <p:nvPr/>
        </p:nvSpPr>
        <p:spPr bwMode="auto">
          <a:xfrm>
            <a:off x="5112001" y="2690719"/>
            <a:ext cx="211557" cy="376326"/>
          </a:xfrm>
          <a:custGeom>
            <a:avLst/>
            <a:gdLst>
              <a:gd name="T0" fmla="*/ 43 w 44"/>
              <a:gd name="T1" fmla="*/ 28 h 75"/>
              <a:gd name="T2" fmla="*/ 26 w 44"/>
              <a:gd name="T3" fmla="*/ 16 h 75"/>
              <a:gd name="T4" fmla="*/ 31 w 44"/>
              <a:gd name="T5" fmla="*/ 9 h 75"/>
              <a:gd name="T6" fmla="*/ 26 w 44"/>
              <a:gd name="T7" fmla="*/ 0 h 75"/>
              <a:gd name="T8" fmla="*/ 10 w 44"/>
              <a:gd name="T9" fmla="*/ 1 h 75"/>
              <a:gd name="T10" fmla="*/ 7 w 44"/>
              <a:gd name="T11" fmla="*/ 12 h 75"/>
              <a:gd name="T12" fmla="*/ 1 w 44"/>
              <a:gd name="T13" fmla="*/ 59 h 75"/>
              <a:gd name="T14" fmla="*/ 17 w 44"/>
              <a:gd name="T15" fmla="*/ 75 h 75"/>
              <a:gd name="T16" fmla="*/ 20 w 44"/>
              <a:gd name="T17" fmla="*/ 75 h 75"/>
              <a:gd name="T18" fmla="*/ 37 w 44"/>
              <a:gd name="T19" fmla="*/ 59 h 75"/>
              <a:gd name="T20" fmla="*/ 35 w 44"/>
              <a:gd name="T21" fmla="*/ 34 h 75"/>
              <a:gd name="T22" fmla="*/ 43 w 44"/>
              <a:gd name="T23" fmla="*/ 34 h 75"/>
              <a:gd name="T24" fmla="*/ 44 w 44"/>
              <a:gd name="T25" fmla="*/ 29 h 75"/>
              <a:gd name="T26" fmla="*/ 28 w 44"/>
              <a:gd name="T27" fmla="*/ 10 h 75"/>
              <a:gd name="T28" fmla="*/ 23 w 44"/>
              <a:gd name="T29" fmla="*/ 14 h 75"/>
              <a:gd name="T30" fmla="*/ 28 w 44"/>
              <a:gd name="T31" fmla="*/ 9 h 75"/>
              <a:gd name="T32" fmla="*/ 23 w 44"/>
              <a:gd name="T33" fmla="*/ 68 h 75"/>
              <a:gd name="T34" fmla="*/ 17 w 44"/>
              <a:gd name="T35" fmla="*/ 70 h 75"/>
              <a:gd name="T36" fmla="*/ 34 w 44"/>
              <a:gd name="T37" fmla="*/ 59 h 75"/>
              <a:gd name="T38" fmla="*/ 16 w 44"/>
              <a:gd name="T39" fmla="*/ 69 h 75"/>
              <a:gd name="T40" fmla="*/ 32 w 44"/>
              <a:gd name="T41" fmla="*/ 53 h 75"/>
              <a:gd name="T42" fmla="*/ 16 w 44"/>
              <a:gd name="T43" fmla="*/ 69 h 75"/>
              <a:gd name="T44" fmla="*/ 10 w 44"/>
              <a:gd name="T45" fmla="*/ 65 h 75"/>
              <a:gd name="T46" fmla="*/ 31 w 44"/>
              <a:gd name="T47" fmla="*/ 50 h 75"/>
              <a:gd name="T48" fmla="*/ 11 w 44"/>
              <a:gd name="T49" fmla="*/ 65 h 75"/>
              <a:gd name="T50" fmla="*/ 5 w 44"/>
              <a:gd name="T51" fmla="*/ 60 h 75"/>
              <a:gd name="T52" fmla="*/ 30 w 44"/>
              <a:gd name="T53" fmla="*/ 48 h 75"/>
              <a:gd name="T54" fmla="*/ 29 w 44"/>
              <a:gd name="T55" fmla="*/ 42 h 75"/>
              <a:gd name="T56" fmla="*/ 4 w 44"/>
              <a:gd name="T57" fmla="*/ 57 h 75"/>
              <a:gd name="T58" fmla="*/ 28 w 44"/>
              <a:gd name="T59" fmla="*/ 41 h 75"/>
              <a:gd name="T60" fmla="*/ 5 w 44"/>
              <a:gd name="T61" fmla="*/ 54 h 75"/>
              <a:gd name="T62" fmla="*/ 27 w 44"/>
              <a:gd name="T63" fmla="*/ 34 h 75"/>
              <a:gd name="T64" fmla="*/ 5 w 44"/>
              <a:gd name="T65" fmla="*/ 54 h 75"/>
              <a:gd name="T66" fmla="*/ 8 w 44"/>
              <a:gd name="T67" fmla="*/ 45 h 75"/>
              <a:gd name="T68" fmla="*/ 26 w 44"/>
              <a:gd name="T69" fmla="*/ 31 h 75"/>
              <a:gd name="T70" fmla="*/ 25 w 44"/>
              <a:gd name="T71" fmla="*/ 29 h 75"/>
              <a:gd name="T72" fmla="*/ 11 w 44"/>
              <a:gd name="T73" fmla="*/ 34 h 75"/>
              <a:gd name="T74" fmla="*/ 25 w 44"/>
              <a:gd name="T75" fmla="*/ 29 h 75"/>
              <a:gd name="T76" fmla="*/ 16 w 44"/>
              <a:gd name="T77" fmla="*/ 14 h 75"/>
              <a:gd name="T78" fmla="*/ 14 w 44"/>
              <a:gd name="T79" fmla="*/ 15 h 75"/>
              <a:gd name="T80" fmla="*/ 14 w 44"/>
              <a:gd name="T81" fmla="*/ 14 h 75"/>
              <a:gd name="T82" fmla="*/ 27 w 44"/>
              <a:gd name="T83" fmla="*/ 6 h 75"/>
              <a:gd name="T84" fmla="*/ 12 w 44"/>
              <a:gd name="T85" fmla="*/ 13 h 75"/>
              <a:gd name="T86" fmla="*/ 12 w 44"/>
              <a:gd name="T87" fmla="*/ 3 h 75"/>
              <a:gd name="T88" fmla="*/ 25 w 44"/>
              <a:gd name="T89" fmla="*/ 4 h 75"/>
              <a:gd name="T90" fmla="*/ 15 w 44"/>
              <a:gd name="T91" fmla="*/ 18 h 75"/>
              <a:gd name="T92" fmla="*/ 23 w 44"/>
              <a:gd name="T93" fmla="*/ 20 h 75"/>
              <a:gd name="T94" fmla="*/ 15 w 44"/>
              <a:gd name="T95" fmla="*/ 18 h 75"/>
              <a:gd name="T96" fmla="*/ 23 w 44"/>
              <a:gd name="T97" fmla="*/ 22 h 75"/>
              <a:gd name="T98" fmla="*/ 12 w 44"/>
              <a:gd name="T99" fmla="*/ 31 h 75"/>
              <a:gd name="T100" fmla="*/ 42 w 44"/>
              <a:gd name="T101" fmla="*/ 32 h 75"/>
              <a:gd name="T102" fmla="*/ 28 w 44"/>
              <a:gd name="T103" fmla="*/ 28 h 75"/>
              <a:gd name="T104" fmla="*/ 35 w 44"/>
              <a:gd name="T105" fmla="*/ 29 h 75"/>
              <a:gd name="T106" fmla="*/ 42 w 44"/>
              <a:gd name="T107" fmla="*/ 32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" h="75">
                <a:moveTo>
                  <a:pt x="43" y="29"/>
                </a:moveTo>
                <a:cubicBezTo>
                  <a:pt x="43" y="29"/>
                  <a:pt x="43" y="28"/>
                  <a:pt x="43" y="28"/>
                </a:cubicBezTo>
                <a:cubicBezTo>
                  <a:pt x="43" y="28"/>
                  <a:pt x="39" y="29"/>
                  <a:pt x="35" y="27"/>
                </a:cubicBezTo>
                <a:cubicBezTo>
                  <a:pt x="30" y="25"/>
                  <a:pt x="26" y="18"/>
                  <a:pt x="26" y="16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1"/>
                  <a:pt x="32" y="10"/>
                  <a:pt x="31" y="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6" y="0"/>
                  <a:pt x="2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10" y="1"/>
                  <a:pt x="10" y="1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1"/>
                  <a:pt x="7" y="12"/>
                </a:cubicBezTo>
                <a:cubicBezTo>
                  <a:pt x="13" y="17"/>
                  <a:pt x="13" y="17"/>
                  <a:pt x="13" y="17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60"/>
                  <a:pt x="1" y="61"/>
                  <a:pt x="1" y="61"/>
                </a:cubicBezTo>
                <a:cubicBezTo>
                  <a:pt x="17" y="75"/>
                  <a:pt x="17" y="75"/>
                  <a:pt x="17" y="75"/>
                </a:cubicBezTo>
                <a:cubicBezTo>
                  <a:pt x="18" y="75"/>
                  <a:pt x="18" y="75"/>
                  <a:pt x="19" y="75"/>
                </a:cubicBezTo>
                <a:cubicBezTo>
                  <a:pt x="19" y="75"/>
                  <a:pt x="20" y="75"/>
                  <a:pt x="20" y="75"/>
                </a:cubicBezTo>
                <a:cubicBezTo>
                  <a:pt x="36" y="61"/>
                  <a:pt x="36" y="61"/>
                  <a:pt x="36" y="61"/>
                </a:cubicBezTo>
                <a:cubicBezTo>
                  <a:pt x="37" y="61"/>
                  <a:pt x="37" y="60"/>
                  <a:pt x="37" y="59"/>
                </a:cubicBezTo>
                <a:cubicBezTo>
                  <a:pt x="29" y="32"/>
                  <a:pt x="29" y="32"/>
                  <a:pt x="29" y="32"/>
                </a:cubicBezTo>
                <a:cubicBezTo>
                  <a:pt x="31" y="33"/>
                  <a:pt x="32" y="34"/>
                  <a:pt x="35" y="34"/>
                </a:cubicBezTo>
                <a:cubicBezTo>
                  <a:pt x="36" y="35"/>
                  <a:pt x="37" y="35"/>
                  <a:pt x="38" y="35"/>
                </a:cubicBezTo>
                <a:cubicBezTo>
                  <a:pt x="40" y="35"/>
                  <a:pt x="43" y="34"/>
                  <a:pt x="43" y="34"/>
                </a:cubicBezTo>
                <a:cubicBezTo>
                  <a:pt x="43" y="34"/>
                  <a:pt x="44" y="34"/>
                  <a:pt x="44" y="33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lose/>
                <a:moveTo>
                  <a:pt x="28" y="10"/>
                </a:moveTo>
                <a:cubicBezTo>
                  <a:pt x="23" y="15"/>
                  <a:pt x="23" y="15"/>
                  <a:pt x="23" y="15"/>
                </a:cubicBezTo>
                <a:cubicBezTo>
                  <a:pt x="23" y="14"/>
                  <a:pt x="23" y="14"/>
                  <a:pt x="23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8" y="9"/>
                  <a:pt x="28" y="9"/>
                  <a:pt x="28" y="9"/>
                </a:cubicBezTo>
                <a:lnTo>
                  <a:pt x="28" y="10"/>
                </a:lnTo>
                <a:close/>
                <a:moveTo>
                  <a:pt x="23" y="68"/>
                </a:moveTo>
                <a:cubicBezTo>
                  <a:pt x="18" y="71"/>
                  <a:pt x="18" y="71"/>
                  <a:pt x="18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59"/>
                  <a:pt x="34" y="59"/>
                  <a:pt x="34" y="59"/>
                </a:cubicBezTo>
                <a:lnTo>
                  <a:pt x="23" y="68"/>
                </a:lnTo>
                <a:close/>
                <a:moveTo>
                  <a:pt x="16" y="69"/>
                </a:moveTo>
                <a:cubicBezTo>
                  <a:pt x="12" y="67"/>
                  <a:pt x="12" y="67"/>
                  <a:pt x="12" y="67"/>
                </a:cubicBezTo>
                <a:cubicBezTo>
                  <a:pt x="32" y="53"/>
                  <a:pt x="32" y="53"/>
                  <a:pt x="32" y="53"/>
                </a:cubicBezTo>
                <a:cubicBezTo>
                  <a:pt x="33" y="57"/>
                  <a:pt x="33" y="57"/>
                  <a:pt x="33" y="57"/>
                </a:cubicBezTo>
                <a:lnTo>
                  <a:pt x="16" y="69"/>
                </a:lnTo>
                <a:close/>
                <a:moveTo>
                  <a:pt x="11" y="65"/>
                </a:moveTo>
                <a:cubicBezTo>
                  <a:pt x="10" y="65"/>
                  <a:pt x="10" y="65"/>
                  <a:pt x="10" y="65"/>
                </a:cubicBezTo>
                <a:cubicBezTo>
                  <a:pt x="10" y="64"/>
                  <a:pt x="10" y="64"/>
                  <a:pt x="10" y="64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1"/>
                  <a:pt x="31" y="51"/>
                  <a:pt x="31" y="51"/>
                </a:cubicBezTo>
                <a:lnTo>
                  <a:pt x="11" y="65"/>
                </a:lnTo>
                <a:close/>
                <a:moveTo>
                  <a:pt x="8" y="63"/>
                </a:moveTo>
                <a:cubicBezTo>
                  <a:pt x="5" y="60"/>
                  <a:pt x="5" y="60"/>
                  <a:pt x="5" y="60"/>
                </a:cubicBezTo>
                <a:cubicBezTo>
                  <a:pt x="29" y="44"/>
                  <a:pt x="29" y="44"/>
                  <a:pt x="29" y="44"/>
                </a:cubicBezTo>
                <a:cubicBezTo>
                  <a:pt x="30" y="48"/>
                  <a:pt x="30" y="48"/>
                  <a:pt x="30" y="48"/>
                </a:cubicBezTo>
                <a:lnTo>
                  <a:pt x="8" y="63"/>
                </a:lnTo>
                <a:close/>
                <a:moveTo>
                  <a:pt x="29" y="42"/>
                </a:moveTo>
                <a:cubicBezTo>
                  <a:pt x="4" y="59"/>
                  <a:pt x="4" y="59"/>
                  <a:pt x="4" y="59"/>
                </a:cubicBezTo>
                <a:cubicBezTo>
                  <a:pt x="4" y="57"/>
                  <a:pt x="4" y="57"/>
                  <a:pt x="4" y="57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1"/>
                  <a:pt x="28" y="41"/>
                  <a:pt x="28" y="41"/>
                </a:cubicBezTo>
                <a:lnTo>
                  <a:pt x="29" y="42"/>
                </a:lnTo>
                <a:close/>
                <a:moveTo>
                  <a:pt x="5" y="54"/>
                </a:moveTo>
                <a:cubicBezTo>
                  <a:pt x="7" y="48"/>
                  <a:pt x="7" y="48"/>
                  <a:pt x="7" y="48"/>
                </a:cubicBezTo>
                <a:cubicBezTo>
                  <a:pt x="27" y="34"/>
                  <a:pt x="27" y="34"/>
                  <a:pt x="27" y="34"/>
                </a:cubicBezTo>
                <a:cubicBezTo>
                  <a:pt x="28" y="38"/>
                  <a:pt x="28" y="38"/>
                  <a:pt x="28" y="38"/>
                </a:cubicBezTo>
                <a:lnTo>
                  <a:pt x="5" y="54"/>
                </a:lnTo>
                <a:close/>
                <a:moveTo>
                  <a:pt x="26" y="32"/>
                </a:moveTo>
                <a:cubicBezTo>
                  <a:pt x="8" y="45"/>
                  <a:pt x="8" y="45"/>
                  <a:pt x="8" y="45"/>
                </a:cubicBezTo>
                <a:cubicBezTo>
                  <a:pt x="8" y="43"/>
                  <a:pt x="8" y="43"/>
                  <a:pt x="8" y="43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2"/>
                  <a:pt x="26" y="32"/>
                  <a:pt x="26" y="32"/>
                </a:cubicBezTo>
                <a:close/>
                <a:moveTo>
                  <a:pt x="25" y="29"/>
                </a:moveTo>
                <a:cubicBezTo>
                  <a:pt x="9" y="40"/>
                  <a:pt x="9" y="40"/>
                  <a:pt x="9" y="40"/>
                </a:cubicBezTo>
                <a:cubicBezTo>
                  <a:pt x="11" y="34"/>
                  <a:pt x="11" y="34"/>
                  <a:pt x="11" y="34"/>
                </a:cubicBezTo>
                <a:cubicBezTo>
                  <a:pt x="24" y="25"/>
                  <a:pt x="24" y="25"/>
                  <a:pt x="24" y="25"/>
                </a:cubicBezTo>
                <a:lnTo>
                  <a:pt x="25" y="29"/>
                </a:lnTo>
                <a:close/>
                <a:moveTo>
                  <a:pt x="27" y="7"/>
                </a:move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4" y="14"/>
                  <a:pt x="14" y="15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7" y="6"/>
                  <a:pt x="27" y="6"/>
                </a:cubicBezTo>
                <a:lnTo>
                  <a:pt x="27" y="7"/>
                </a:lnTo>
                <a:close/>
                <a:moveTo>
                  <a:pt x="12" y="13"/>
                </a:moveTo>
                <a:cubicBezTo>
                  <a:pt x="9" y="10"/>
                  <a:pt x="9" y="10"/>
                  <a:pt x="9" y="10"/>
                </a:cubicBezTo>
                <a:cubicBezTo>
                  <a:pt x="12" y="3"/>
                  <a:pt x="12" y="3"/>
                  <a:pt x="12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4"/>
                  <a:pt x="25" y="4"/>
                  <a:pt x="25" y="4"/>
                </a:cubicBezTo>
                <a:lnTo>
                  <a:pt x="12" y="13"/>
                </a:lnTo>
                <a:close/>
                <a:moveTo>
                  <a:pt x="15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3" y="20"/>
                  <a:pt x="23" y="20"/>
                  <a:pt x="23" y="20"/>
                </a:cubicBezTo>
                <a:cubicBezTo>
                  <a:pt x="13" y="26"/>
                  <a:pt x="13" y="26"/>
                  <a:pt x="13" y="26"/>
                </a:cubicBezTo>
                <a:lnTo>
                  <a:pt x="15" y="18"/>
                </a:lnTo>
                <a:close/>
                <a:moveTo>
                  <a:pt x="12" y="29"/>
                </a:moveTo>
                <a:cubicBezTo>
                  <a:pt x="23" y="22"/>
                  <a:pt x="23" y="22"/>
                  <a:pt x="23" y="22"/>
                </a:cubicBezTo>
                <a:cubicBezTo>
                  <a:pt x="23" y="23"/>
                  <a:pt x="23" y="23"/>
                  <a:pt x="23" y="23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42" y="32"/>
                </a:moveTo>
                <a:cubicBezTo>
                  <a:pt x="40" y="33"/>
                  <a:pt x="37" y="33"/>
                  <a:pt x="35" y="32"/>
                </a:cubicBezTo>
                <a:cubicBezTo>
                  <a:pt x="32" y="32"/>
                  <a:pt x="29" y="30"/>
                  <a:pt x="28" y="28"/>
                </a:cubicBezTo>
                <a:cubicBezTo>
                  <a:pt x="26" y="21"/>
                  <a:pt x="26" y="21"/>
                  <a:pt x="26" y="21"/>
                </a:cubicBezTo>
                <a:cubicBezTo>
                  <a:pt x="28" y="24"/>
                  <a:pt x="31" y="28"/>
                  <a:pt x="35" y="29"/>
                </a:cubicBezTo>
                <a:cubicBezTo>
                  <a:pt x="38" y="30"/>
                  <a:pt x="40" y="30"/>
                  <a:pt x="42" y="30"/>
                </a:cubicBezTo>
                <a:lnTo>
                  <a:pt x="42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64"/>
          <p:cNvSpPr>
            <a:spLocks noEditPoints="1"/>
          </p:cNvSpPr>
          <p:nvPr/>
        </p:nvSpPr>
        <p:spPr bwMode="auto">
          <a:xfrm>
            <a:off x="3030297" y="2685634"/>
            <a:ext cx="355985" cy="386497"/>
          </a:xfrm>
          <a:custGeom>
            <a:avLst/>
            <a:gdLst>
              <a:gd name="T0" fmla="*/ 20 w 74"/>
              <a:gd name="T1" fmla="*/ 17 h 77"/>
              <a:gd name="T2" fmla="*/ 36 w 74"/>
              <a:gd name="T3" fmla="*/ 14 h 77"/>
              <a:gd name="T4" fmla="*/ 37 w 74"/>
              <a:gd name="T5" fmla="*/ 0 h 77"/>
              <a:gd name="T6" fmla="*/ 38 w 74"/>
              <a:gd name="T7" fmla="*/ 14 h 77"/>
              <a:gd name="T8" fmla="*/ 54 w 74"/>
              <a:gd name="T9" fmla="*/ 17 h 77"/>
              <a:gd name="T10" fmla="*/ 59 w 74"/>
              <a:gd name="T11" fmla="*/ 22 h 77"/>
              <a:gd name="T12" fmla="*/ 57 w 74"/>
              <a:gd name="T13" fmla="*/ 22 h 77"/>
              <a:gd name="T14" fmla="*/ 37 w 74"/>
              <a:gd name="T15" fmla="*/ 22 h 77"/>
              <a:gd name="T16" fmla="*/ 17 w 74"/>
              <a:gd name="T17" fmla="*/ 22 h 77"/>
              <a:gd name="T18" fmla="*/ 15 w 74"/>
              <a:gd name="T19" fmla="*/ 22 h 77"/>
              <a:gd name="T20" fmla="*/ 73 w 74"/>
              <a:gd name="T21" fmla="*/ 69 h 77"/>
              <a:gd name="T22" fmla="*/ 53 w 74"/>
              <a:gd name="T23" fmla="*/ 56 h 77"/>
              <a:gd name="T24" fmla="*/ 44 w 74"/>
              <a:gd name="T25" fmla="*/ 52 h 77"/>
              <a:gd name="T26" fmla="*/ 52 w 74"/>
              <a:gd name="T27" fmla="*/ 48 h 77"/>
              <a:gd name="T28" fmla="*/ 53 w 74"/>
              <a:gd name="T29" fmla="*/ 47 h 77"/>
              <a:gd name="T30" fmla="*/ 51 w 74"/>
              <a:gd name="T31" fmla="*/ 41 h 77"/>
              <a:gd name="T32" fmla="*/ 51 w 74"/>
              <a:gd name="T33" fmla="*/ 36 h 77"/>
              <a:gd name="T34" fmla="*/ 64 w 74"/>
              <a:gd name="T35" fmla="*/ 37 h 77"/>
              <a:gd name="T36" fmla="*/ 62 w 74"/>
              <a:gd name="T37" fmla="*/ 44 h 77"/>
              <a:gd name="T38" fmla="*/ 62 w 74"/>
              <a:gd name="T39" fmla="*/ 48 h 77"/>
              <a:gd name="T40" fmla="*/ 65 w 74"/>
              <a:gd name="T41" fmla="*/ 48 h 77"/>
              <a:gd name="T42" fmla="*/ 57 w 74"/>
              <a:gd name="T43" fmla="*/ 52 h 77"/>
              <a:gd name="T44" fmla="*/ 57 w 74"/>
              <a:gd name="T45" fmla="*/ 52 h 77"/>
              <a:gd name="T46" fmla="*/ 59 w 74"/>
              <a:gd name="T47" fmla="*/ 57 h 77"/>
              <a:gd name="T48" fmla="*/ 54 w 74"/>
              <a:gd name="T49" fmla="*/ 76 h 77"/>
              <a:gd name="T50" fmla="*/ 21 w 74"/>
              <a:gd name="T51" fmla="*/ 77 h 77"/>
              <a:gd name="T52" fmla="*/ 20 w 74"/>
              <a:gd name="T53" fmla="*/ 77 h 77"/>
              <a:gd name="T54" fmla="*/ 23 w 74"/>
              <a:gd name="T55" fmla="*/ 57 h 77"/>
              <a:gd name="T56" fmla="*/ 31 w 74"/>
              <a:gd name="T57" fmla="*/ 54 h 77"/>
              <a:gd name="T58" fmla="*/ 32 w 74"/>
              <a:gd name="T59" fmla="*/ 52 h 77"/>
              <a:gd name="T60" fmla="*/ 29 w 74"/>
              <a:gd name="T61" fmla="*/ 44 h 77"/>
              <a:gd name="T62" fmla="*/ 37 w 74"/>
              <a:gd name="T63" fmla="*/ 33 h 77"/>
              <a:gd name="T64" fmla="*/ 45 w 74"/>
              <a:gd name="T65" fmla="*/ 44 h 77"/>
              <a:gd name="T66" fmla="*/ 42 w 74"/>
              <a:gd name="T67" fmla="*/ 54 h 77"/>
              <a:gd name="T68" fmla="*/ 42 w 74"/>
              <a:gd name="T69" fmla="*/ 54 h 77"/>
              <a:gd name="T70" fmla="*/ 51 w 74"/>
              <a:gd name="T71" fmla="*/ 57 h 77"/>
              <a:gd name="T72" fmla="*/ 35 w 74"/>
              <a:gd name="T73" fmla="*/ 63 h 77"/>
              <a:gd name="T74" fmla="*/ 38 w 74"/>
              <a:gd name="T75" fmla="*/ 58 h 77"/>
              <a:gd name="T76" fmla="*/ 21 w 74"/>
              <a:gd name="T77" fmla="*/ 56 h 77"/>
              <a:gd name="T78" fmla="*/ 1 w 74"/>
              <a:gd name="T79" fmla="*/ 69 h 77"/>
              <a:gd name="T80" fmla="*/ 0 w 74"/>
              <a:gd name="T81" fmla="*/ 69 h 77"/>
              <a:gd name="T82" fmla="*/ 9 w 74"/>
              <a:gd name="T83" fmla="*/ 48 h 77"/>
              <a:gd name="T84" fmla="*/ 11 w 74"/>
              <a:gd name="T85" fmla="*/ 47 h 77"/>
              <a:gd name="T86" fmla="*/ 12 w 74"/>
              <a:gd name="T87" fmla="*/ 44 h 77"/>
              <a:gd name="T88" fmla="*/ 9 w 74"/>
              <a:gd name="T89" fmla="*/ 37 h 77"/>
              <a:gd name="T90" fmla="*/ 23 w 74"/>
              <a:gd name="T91" fmla="*/ 36 h 77"/>
              <a:gd name="T92" fmla="*/ 22 w 74"/>
              <a:gd name="T93" fmla="*/ 41 h 77"/>
              <a:gd name="T94" fmla="*/ 21 w 74"/>
              <a:gd name="T95" fmla="*/ 48 h 77"/>
              <a:gd name="T96" fmla="*/ 22 w 74"/>
              <a:gd name="T97" fmla="*/ 48 h 77"/>
              <a:gd name="T98" fmla="*/ 30 w 74"/>
              <a:gd name="T99" fmla="*/ 52 h 77"/>
              <a:gd name="T100" fmla="*/ 21 w 74"/>
              <a:gd name="T101" fmla="*/ 56 h 77"/>
              <a:gd name="T102" fmla="*/ 14 w 74"/>
              <a:gd name="T103" fmla="*/ 56 h 77"/>
              <a:gd name="T104" fmla="*/ 17 w 74"/>
              <a:gd name="T105" fmla="*/ 5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4" h="77">
                <a:moveTo>
                  <a:pt x="11" y="18"/>
                </a:moveTo>
                <a:cubicBezTo>
                  <a:pt x="11" y="15"/>
                  <a:pt x="13" y="13"/>
                  <a:pt x="16" y="13"/>
                </a:cubicBezTo>
                <a:cubicBezTo>
                  <a:pt x="18" y="13"/>
                  <a:pt x="19" y="15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5"/>
                  <a:pt x="34" y="14"/>
                  <a:pt x="36" y="14"/>
                </a:cubicBezTo>
                <a:cubicBezTo>
                  <a:pt x="36" y="9"/>
                  <a:pt x="36" y="9"/>
                  <a:pt x="36" y="9"/>
                </a:cubicBezTo>
                <a:cubicBezTo>
                  <a:pt x="34" y="9"/>
                  <a:pt x="32" y="7"/>
                  <a:pt x="32" y="5"/>
                </a:cubicBezTo>
                <a:cubicBezTo>
                  <a:pt x="32" y="2"/>
                  <a:pt x="34" y="0"/>
                  <a:pt x="37" y="0"/>
                </a:cubicBezTo>
                <a:cubicBezTo>
                  <a:pt x="39" y="0"/>
                  <a:pt x="41" y="2"/>
                  <a:pt x="41" y="5"/>
                </a:cubicBezTo>
                <a:cubicBezTo>
                  <a:pt x="41" y="7"/>
                  <a:pt x="40" y="9"/>
                  <a:pt x="38" y="9"/>
                </a:cubicBezTo>
                <a:cubicBezTo>
                  <a:pt x="38" y="14"/>
                  <a:pt x="38" y="14"/>
                  <a:pt x="38" y="14"/>
                </a:cubicBezTo>
                <a:cubicBezTo>
                  <a:pt x="39" y="14"/>
                  <a:pt x="40" y="15"/>
                  <a:pt x="41" y="17"/>
                </a:cubicBezTo>
                <a:cubicBezTo>
                  <a:pt x="54" y="17"/>
                  <a:pt x="54" y="17"/>
                  <a:pt x="54" y="17"/>
                </a:cubicBezTo>
                <a:cubicBezTo>
                  <a:pt x="54" y="17"/>
                  <a:pt x="54" y="17"/>
                  <a:pt x="54" y="17"/>
                </a:cubicBezTo>
                <a:cubicBezTo>
                  <a:pt x="54" y="15"/>
                  <a:pt x="56" y="13"/>
                  <a:pt x="58" y="13"/>
                </a:cubicBezTo>
                <a:cubicBezTo>
                  <a:pt x="60" y="13"/>
                  <a:pt x="62" y="15"/>
                  <a:pt x="62" y="18"/>
                </a:cubicBezTo>
                <a:cubicBezTo>
                  <a:pt x="62" y="20"/>
                  <a:pt x="61" y="22"/>
                  <a:pt x="59" y="22"/>
                </a:cubicBezTo>
                <a:cubicBezTo>
                  <a:pt x="59" y="27"/>
                  <a:pt x="59" y="27"/>
                  <a:pt x="59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2"/>
                  <a:pt x="57" y="22"/>
                  <a:pt x="57" y="22"/>
                </a:cubicBezTo>
                <a:cubicBezTo>
                  <a:pt x="55" y="22"/>
                  <a:pt x="54" y="20"/>
                  <a:pt x="54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21"/>
                  <a:pt x="39" y="22"/>
                  <a:pt x="37" y="22"/>
                </a:cubicBezTo>
                <a:cubicBezTo>
                  <a:pt x="35" y="22"/>
                  <a:pt x="33" y="21"/>
                  <a:pt x="33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20"/>
                  <a:pt x="18" y="22"/>
                  <a:pt x="17" y="22"/>
                </a:cubicBezTo>
                <a:cubicBezTo>
                  <a:pt x="17" y="27"/>
                  <a:pt x="17" y="27"/>
                  <a:pt x="17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2"/>
                  <a:pt x="15" y="22"/>
                  <a:pt x="15" y="22"/>
                </a:cubicBezTo>
                <a:cubicBezTo>
                  <a:pt x="13" y="22"/>
                  <a:pt x="11" y="20"/>
                  <a:pt x="11" y="18"/>
                </a:cubicBezTo>
                <a:close/>
                <a:moveTo>
                  <a:pt x="74" y="68"/>
                </a:moveTo>
                <a:cubicBezTo>
                  <a:pt x="74" y="69"/>
                  <a:pt x="74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55" y="69"/>
                  <a:pt x="55" y="69"/>
                  <a:pt x="55" y="69"/>
                </a:cubicBezTo>
                <a:cubicBezTo>
                  <a:pt x="54" y="58"/>
                  <a:pt x="53" y="57"/>
                  <a:pt x="53" y="56"/>
                </a:cubicBezTo>
                <a:cubicBezTo>
                  <a:pt x="51" y="55"/>
                  <a:pt x="49" y="54"/>
                  <a:pt x="45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4" y="52"/>
                  <a:pt x="44" y="52"/>
                  <a:pt x="44" y="52"/>
                </a:cubicBezTo>
                <a:cubicBezTo>
                  <a:pt x="44" y="52"/>
                  <a:pt x="44" y="51"/>
                  <a:pt x="44" y="51"/>
                </a:cubicBezTo>
                <a:cubicBezTo>
                  <a:pt x="45" y="50"/>
                  <a:pt x="48" y="49"/>
                  <a:pt x="50" y="48"/>
                </a:cubicBezTo>
                <a:cubicBezTo>
                  <a:pt x="51" y="48"/>
                  <a:pt x="52" y="48"/>
                  <a:pt x="52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3" y="48"/>
                  <a:pt x="53" y="47"/>
                </a:cubicBezTo>
                <a:cubicBezTo>
                  <a:pt x="53" y="47"/>
                  <a:pt x="53" y="47"/>
                  <a:pt x="53" y="47"/>
                </a:cubicBezTo>
                <a:cubicBezTo>
                  <a:pt x="53" y="47"/>
                  <a:pt x="53" y="47"/>
                  <a:pt x="53" y="46"/>
                </a:cubicBezTo>
                <a:cubicBezTo>
                  <a:pt x="53" y="45"/>
                  <a:pt x="53" y="45"/>
                  <a:pt x="53" y="44"/>
                </a:cubicBezTo>
                <a:cubicBezTo>
                  <a:pt x="53" y="43"/>
                  <a:pt x="52" y="42"/>
                  <a:pt x="51" y="41"/>
                </a:cubicBezTo>
                <a:cubicBezTo>
                  <a:pt x="51" y="41"/>
                  <a:pt x="50" y="40"/>
                  <a:pt x="50" y="39"/>
                </a:cubicBezTo>
                <a:cubicBezTo>
                  <a:pt x="50" y="38"/>
                  <a:pt x="50" y="37"/>
                  <a:pt x="51" y="37"/>
                </a:cubicBezTo>
                <a:cubicBezTo>
                  <a:pt x="51" y="37"/>
                  <a:pt x="51" y="36"/>
                  <a:pt x="51" y="36"/>
                </a:cubicBezTo>
                <a:cubicBezTo>
                  <a:pt x="51" y="31"/>
                  <a:pt x="53" y="28"/>
                  <a:pt x="58" y="28"/>
                </a:cubicBezTo>
                <a:cubicBezTo>
                  <a:pt x="62" y="28"/>
                  <a:pt x="64" y="31"/>
                  <a:pt x="64" y="36"/>
                </a:cubicBezTo>
                <a:cubicBezTo>
                  <a:pt x="64" y="36"/>
                  <a:pt x="64" y="37"/>
                  <a:pt x="64" y="37"/>
                </a:cubicBezTo>
                <a:cubicBezTo>
                  <a:pt x="65" y="37"/>
                  <a:pt x="65" y="38"/>
                  <a:pt x="65" y="39"/>
                </a:cubicBezTo>
                <a:cubicBezTo>
                  <a:pt x="65" y="40"/>
                  <a:pt x="64" y="41"/>
                  <a:pt x="64" y="41"/>
                </a:cubicBezTo>
                <a:cubicBezTo>
                  <a:pt x="63" y="42"/>
                  <a:pt x="63" y="43"/>
                  <a:pt x="62" y="44"/>
                </a:cubicBezTo>
                <a:cubicBezTo>
                  <a:pt x="62" y="46"/>
                  <a:pt x="62" y="47"/>
                  <a:pt x="62" y="47"/>
                </a:cubicBezTo>
                <a:cubicBezTo>
                  <a:pt x="62" y="47"/>
                  <a:pt x="62" y="48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64" y="48"/>
                  <a:pt x="64" y="48"/>
                  <a:pt x="65" y="48"/>
                </a:cubicBezTo>
                <a:cubicBezTo>
                  <a:pt x="67" y="49"/>
                  <a:pt x="70" y="50"/>
                  <a:pt x="71" y="51"/>
                </a:cubicBezTo>
                <a:cubicBezTo>
                  <a:pt x="72" y="53"/>
                  <a:pt x="73" y="66"/>
                  <a:pt x="74" y="68"/>
                </a:cubicBezTo>
                <a:close/>
                <a:moveTo>
                  <a:pt x="57" y="52"/>
                </a:moveTo>
                <a:cubicBezTo>
                  <a:pt x="53" y="49"/>
                  <a:pt x="53" y="49"/>
                  <a:pt x="53" y="49"/>
                </a:cubicBezTo>
                <a:cubicBezTo>
                  <a:pt x="56" y="56"/>
                  <a:pt x="56" y="56"/>
                  <a:pt x="56" y="56"/>
                </a:cubicBezTo>
                <a:lnTo>
                  <a:pt x="57" y="52"/>
                </a:lnTo>
                <a:close/>
                <a:moveTo>
                  <a:pt x="62" y="49"/>
                </a:moveTo>
                <a:cubicBezTo>
                  <a:pt x="58" y="52"/>
                  <a:pt x="58" y="52"/>
                  <a:pt x="58" y="52"/>
                </a:cubicBezTo>
                <a:cubicBezTo>
                  <a:pt x="59" y="57"/>
                  <a:pt x="59" y="57"/>
                  <a:pt x="59" y="57"/>
                </a:cubicBezTo>
                <a:lnTo>
                  <a:pt x="62" y="49"/>
                </a:lnTo>
                <a:close/>
                <a:moveTo>
                  <a:pt x="51" y="57"/>
                </a:moveTo>
                <a:cubicBezTo>
                  <a:pt x="53" y="59"/>
                  <a:pt x="54" y="73"/>
                  <a:pt x="54" y="76"/>
                </a:cubicBezTo>
                <a:cubicBezTo>
                  <a:pt x="54" y="76"/>
                  <a:pt x="54" y="76"/>
                  <a:pt x="54" y="77"/>
                </a:cubicBezTo>
                <a:cubicBezTo>
                  <a:pt x="54" y="77"/>
                  <a:pt x="53" y="77"/>
                  <a:pt x="53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7"/>
                  <a:pt x="21" y="77"/>
                  <a:pt x="20" y="77"/>
                </a:cubicBezTo>
                <a:cubicBezTo>
                  <a:pt x="20" y="77"/>
                  <a:pt x="20" y="77"/>
                  <a:pt x="20" y="77"/>
                </a:cubicBezTo>
                <a:cubicBezTo>
                  <a:pt x="20" y="77"/>
                  <a:pt x="20" y="77"/>
                  <a:pt x="20" y="77"/>
                </a:cubicBezTo>
                <a:cubicBezTo>
                  <a:pt x="20" y="77"/>
                  <a:pt x="20" y="77"/>
                  <a:pt x="20" y="77"/>
                </a:cubicBezTo>
                <a:cubicBezTo>
                  <a:pt x="20" y="76"/>
                  <a:pt x="20" y="76"/>
                  <a:pt x="20" y="76"/>
                </a:cubicBezTo>
                <a:cubicBezTo>
                  <a:pt x="20" y="73"/>
                  <a:pt x="21" y="59"/>
                  <a:pt x="23" y="57"/>
                </a:cubicBezTo>
                <a:cubicBezTo>
                  <a:pt x="24" y="56"/>
                  <a:pt x="26" y="55"/>
                  <a:pt x="29" y="55"/>
                </a:cubicBezTo>
                <a:cubicBezTo>
                  <a:pt x="30" y="54"/>
                  <a:pt x="30" y="54"/>
                  <a:pt x="31" y="54"/>
                </a:cubicBezTo>
                <a:cubicBezTo>
                  <a:pt x="31" y="54"/>
                  <a:pt x="31" y="54"/>
                  <a:pt x="31" y="54"/>
                </a:cubicBezTo>
                <a:cubicBezTo>
                  <a:pt x="31" y="54"/>
                  <a:pt x="32" y="54"/>
                  <a:pt x="32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53"/>
                  <a:pt x="32" y="53"/>
                  <a:pt x="32" y="52"/>
                </a:cubicBezTo>
                <a:cubicBezTo>
                  <a:pt x="32" y="51"/>
                  <a:pt x="32" y="51"/>
                  <a:pt x="32" y="50"/>
                </a:cubicBezTo>
                <a:cubicBezTo>
                  <a:pt x="31" y="49"/>
                  <a:pt x="31" y="48"/>
                  <a:pt x="30" y="47"/>
                </a:cubicBezTo>
                <a:cubicBezTo>
                  <a:pt x="30" y="46"/>
                  <a:pt x="29" y="46"/>
                  <a:pt x="29" y="44"/>
                </a:cubicBezTo>
                <a:cubicBezTo>
                  <a:pt x="29" y="43"/>
                  <a:pt x="29" y="43"/>
                  <a:pt x="29" y="42"/>
                </a:cubicBezTo>
                <a:cubicBezTo>
                  <a:pt x="29" y="42"/>
                  <a:pt x="29" y="42"/>
                  <a:pt x="29" y="41"/>
                </a:cubicBezTo>
                <a:cubicBezTo>
                  <a:pt x="29" y="37"/>
                  <a:pt x="32" y="33"/>
                  <a:pt x="37" y="33"/>
                </a:cubicBezTo>
                <a:cubicBezTo>
                  <a:pt x="41" y="33"/>
                  <a:pt x="44" y="37"/>
                  <a:pt x="44" y="41"/>
                </a:cubicBezTo>
                <a:cubicBezTo>
                  <a:pt x="44" y="42"/>
                  <a:pt x="44" y="42"/>
                  <a:pt x="44" y="42"/>
                </a:cubicBezTo>
                <a:cubicBezTo>
                  <a:pt x="44" y="43"/>
                  <a:pt x="45" y="43"/>
                  <a:pt x="45" y="44"/>
                </a:cubicBezTo>
                <a:cubicBezTo>
                  <a:pt x="44" y="46"/>
                  <a:pt x="44" y="46"/>
                  <a:pt x="43" y="47"/>
                </a:cubicBezTo>
                <a:cubicBezTo>
                  <a:pt x="43" y="48"/>
                  <a:pt x="42" y="49"/>
                  <a:pt x="41" y="50"/>
                </a:cubicBezTo>
                <a:cubicBezTo>
                  <a:pt x="41" y="52"/>
                  <a:pt x="42" y="53"/>
                  <a:pt x="42" y="54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54"/>
                  <a:pt x="42" y="54"/>
                  <a:pt x="43" y="54"/>
                </a:cubicBezTo>
                <a:cubicBezTo>
                  <a:pt x="43" y="54"/>
                  <a:pt x="44" y="54"/>
                  <a:pt x="45" y="55"/>
                </a:cubicBezTo>
                <a:cubicBezTo>
                  <a:pt x="47" y="55"/>
                  <a:pt x="50" y="56"/>
                  <a:pt x="51" y="57"/>
                </a:cubicBezTo>
                <a:close/>
                <a:moveTo>
                  <a:pt x="36" y="58"/>
                </a:moveTo>
                <a:cubicBezTo>
                  <a:pt x="32" y="55"/>
                  <a:pt x="32" y="55"/>
                  <a:pt x="32" y="55"/>
                </a:cubicBezTo>
                <a:cubicBezTo>
                  <a:pt x="35" y="63"/>
                  <a:pt x="35" y="63"/>
                  <a:pt x="35" y="63"/>
                </a:cubicBezTo>
                <a:lnTo>
                  <a:pt x="36" y="58"/>
                </a:lnTo>
                <a:close/>
                <a:moveTo>
                  <a:pt x="41" y="55"/>
                </a:moveTo>
                <a:cubicBezTo>
                  <a:pt x="38" y="58"/>
                  <a:pt x="38" y="58"/>
                  <a:pt x="38" y="58"/>
                </a:cubicBezTo>
                <a:cubicBezTo>
                  <a:pt x="39" y="64"/>
                  <a:pt x="39" y="64"/>
                  <a:pt x="39" y="64"/>
                </a:cubicBezTo>
                <a:lnTo>
                  <a:pt x="41" y="55"/>
                </a:lnTo>
                <a:close/>
                <a:moveTo>
                  <a:pt x="21" y="56"/>
                </a:moveTo>
                <a:cubicBezTo>
                  <a:pt x="21" y="57"/>
                  <a:pt x="19" y="58"/>
                  <a:pt x="18" y="69"/>
                </a:cubicBezTo>
                <a:cubicBezTo>
                  <a:pt x="1" y="69"/>
                  <a:pt x="1" y="69"/>
                  <a:pt x="1" y="69"/>
                </a:cubicBezTo>
                <a:cubicBezTo>
                  <a:pt x="1" y="69"/>
                  <a:pt x="1" y="69"/>
                  <a:pt x="1" y="69"/>
                </a:cubicBezTo>
                <a:cubicBezTo>
                  <a:pt x="1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8"/>
                </a:cubicBezTo>
                <a:cubicBezTo>
                  <a:pt x="0" y="66"/>
                  <a:pt x="1" y="53"/>
                  <a:pt x="3" y="51"/>
                </a:cubicBezTo>
                <a:cubicBezTo>
                  <a:pt x="4" y="50"/>
                  <a:pt x="6" y="49"/>
                  <a:pt x="9" y="48"/>
                </a:cubicBezTo>
                <a:cubicBezTo>
                  <a:pt x="9" y="48"/>
                  <a:pt x="10" y="48"/>
                  <a:pt x="11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1" y="48"/>
                  <a:pt x="11" y="48"/>
                  <a:pt x="11" y="47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47"/>
                  <a:pt x="12" y="47"/>
                  <a:pt x="12" y="46"/>
                </a:cubicBezTo>
                <a:cubicBezTo>
                  <a:pt x="12" y="45"/>
                  <a:pt x="12" y="45"/>
                  <a:pt x="12" y="44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41"/>
                  <a:pt x="9" y="40"/>
                  <a:pt x="9" y="39"/>
                </a:cubicBezTo>
                <a:cubicBezTo>
                  <a:pt x="8" y="38"/>
                  <a:pt x="9" y="37"/>
                  <a:pt x="9" y="37"/>
                </a:cubicBezTo>
                <a:cubicBezTo>
                  <a:pt x="9" y="37"/>
                  <a:pt x="9" y="36"/>
                  <a:pt x="9" y="36"/>
                </a:cubicBezTo>
                <a:cubicBezTo>
                  <a:pt x="9" y="31"/>
                  <a:pt x="12" y="28"/>
                  <a:pt x="16" y="28"/>
                </a:cubicBezTo>
                <a:cubicBezTo>
                  <a:pt x="20" y="28"/>
                  <a:pt x="23" y="31"/>
                  <a:pt x="23" y="36"/>
                </a:cubicBezTo>
                <a:cubicBezTo>
                  <a:pt x="23" y="36"/>
                  <a:pt x="23" y="37"/>
                  <a:pt x="23" y="37"/>
                </a:cubicBezTo>
                <a:cubicBezTo>
                  <a:pt x="23" y="37"/>
                  <a:pt x="24" y="38"/>
                  <a:pt x="23" y="39"/>
                </a:cubicBezTo>
                <a:cubicBezTo>
                  <a:pt x="23" y="40"/>
                  <a:pt x="22" y="41"/>
                  <a:pt x="22" y="41"/>
                </a:cubicBezTo>
                <a:cubicBezTo>
                  <a:pt x="22" y="42"/>
                  <a:pt x="21" y="43"/>
                  <a:pt x="20" y="44"/>
                </a:cubicBezTo>
                <a:cubicBezTo>
                  <a:pt x="20" y="46"/>
                  <a:pt x="20" y="47"/>
                  <a:pt x="21" y="47"/>
                </a:cubicBezTo>
                <a:cubicBezTo>
                  <a:pt x="21" y="47"/>
                  <a:pt x="21" y="48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8"/>
                  <a:pt x="21" y="48"/>
                  <a:pt x="22" y="48"/>
                </a:cubicBezTo>
                <a:cubicBezTo>
                  <a:pt x="22" y="48"/>
                  <a:pt x="23" y="48"/>
                  <a:pt x="23" y="48"/>
                </a:cubicBezTo>
                <a:cubicBezTo>
                  <a:pt x="26" y="49"/>
                  <a:pt x="28" y="50"/>
                  <a:pt x="29" y="51"/>
                </a:cubicBezTo>
                <a:cubicBezTo>
                  <a:pt x="30" y="51"/>
                  <a:pt x="30" y="52"/>
                  <a:pt x="30" y="52"/>
                </a:cubicBezTo>
                <a:cubicBezTo>
                  <a:pt x="30" y="52"/>
                  <a:pt x="29" y="52"/>
                  <a:pt x="29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5" y="54"/>
                  <a:pt x="22" y="55"/>
                  <a:pt x="21" y="56"/>
                </a:cubicBezTo>
                <a:close/>
                <a:moveTo>
                  <a:pt x="15" y="52"/>
                </a:moveTo>
                <a:cubicBezTo>
                  <a:pt x="12" y="49"/>
                  <a:pt x="12" y="49"/>
                  <a:pt x="12" y="49"/>
                </a:cubicBezTo>
                <a:cubicBezTo>
                  <a:pt x="14" y="56"/>
                  <a:pt x="14" y="56"/>
                  <a:pt x="14" y="56"/>
                </a:cubicBezTo>
                <a:lnTo>
                  <a:pt x="15" y="52"/>
                </a:lnTo>
                <a:close/>
                <a:moveTo>
                  <a:pt x="20" y="49"/>
                </a:moveTo>
                <a:cubicBezTo>
                  <a:pt x="17" y="52"/>
                  <a:pt x="17" y="52"/>
                  <a:pt x="17" y="52"/>
                </a:cubicBezTo>
                <a:cubicBezTo>
                  <a:pt x="18" y="57"/>
                  <a:pt x="18" y="57"/>
                  <a:pt x="18" y="57"/>
                </a:cubicBezTo>
                <a:lnTo>
                  <a:pt x="20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75"/>
          <p:cNvSpPr>
            <a:spLocks noEditPoints="1"/>
          </p:cNvSpPr>
          <p:nvPr/>
        </p:nvSpPr>
        <p:spPr bwMode="auto">
          <a:xfrm>
            <a:off x="5688392" y="2700890"/>
            <a:ext cx="260378" cy="355984"/>
          </a:xfrm>
          <a:custGeom>
            <a:avLst/>
            <a:gdLst>
              <a:gd name="T0" fmla="*/ 14 w 54"/>
              <a:gd name="T1" fmla="*/ 19 h 71"/>
              <a:gd name="T2" fmla="*/ 13 w 54"/>
              <a:gd name="T3" fmla="*/ 18 h 71"/>
              <a:gd name="T4" fmla="*/ 12 w 54"/>
              <a:gd name="T5" fmla="*/ 16 h 71"/>
              <a:gd name="T6" fmla="*/ 53 w 54"/>
              <a:gd name="T7" fmla="*/ 51 h 71"/>
              <a:gd name="T8" fmla="*/ 51 w 54"/>
              <a:gd name="T9" fmla="*/ 60 h 71"/>
              <a:gd name="T10" fmla="*/ 50 w 54"/>
              <a:gd name="T11" fmla="*/ 71 h 71"/>
              <a:gd name="T12" fmla="*/ 0 w 54"/>
              <a:gd name="T13" fmla="*/ 62 h 71"/>
              <a:gd name="T14" fmla="*/ 4 w 54"/>
              <a:gd name="T15" fmla="*/ 55 h 71"/>
              <a:gd name="T16" fmla="*/ 18 w 54"/>
              <a:gd name="T17" fmla="*/ 34 h 71"/>
              <a:gd name="T18" fmla="*/ 16 w 54"/>
              <a:gd name="T19" fmla="*/ 31 h 71"/>
              <a:gd name="T20" fmla="*/ 11 w 54"/>
              <a:gd name="T21" fmla="*/ 35 h 71"/>
              <a:gd name="T22" fmla="*/ 2 w 54"/>
              <a:gd name="T23" fmla="*/ 29 h 71"/>
              <a:gd name="T24" fmla="*/ 9 w 54"/>
              <a:gd name="T25" fmla="*/ 14 h 71"/>
              <a:gd name="T26" fmla="*/ 14 w 54"/>
              <a:gd name="T27" fmla="*/ 6 h 71"/>
              <a:gd name="T28" fmla="*/ 12 w 54"/>
              <a:gd name="T29" fmla="*/ 1 h 71"/>
              <a:gd name="T30" fmla="*/ 13 w 54"/>
              <a:gd name="T31" fmla="*/ 0 h 71"/>
              <a:gd name="T32" fmla="*/ 15 w 54"/>
              <a:gd name="T33" fmla="*/ 0 h 71"/>
              <a:gd name="T34" fmla="*/ 44 w 54"/>
              <a:gd name="T35" fmla="*/ 13 h 71"/>
              <a:gd name="T36" fmla="*/ 53 w 54"/>
              <a:gd name="T37" fmla="*/ 48 h 71"/>
              <a:gd name="T38" fmla="*/ 48 w 54"/>
              <a:gd name="T39" fmla="*/ 59 h 71"/>
              <a:gd name="T40" fmla="*/ 5 w 54"/>
              <a:gd name="T41" fmla="*/ 59 h 71"/>
              <a:gd name="T42" fmla="*/ 48 w 54"/>
              <a:gd name="T43" fmla="*/ 59 h 71"/>
              <a:gd name="T44" fmla="*/ 3 w 54"/>
              <a:gd name="T45" fmla="*/ 63 h 71"/>
              <a:gd name="T46" fmla="*/ 49 w 54"/>
              <a:gd name="T47" fmla="*/ 63 h 71"/>
              <a:gd name="T48" fmla="*/ 8 w 54"/>
              <a:gd name="T49" fmla="*/ 47 h 71"/>
              <a:gd name="T50" fmla="*/ 9 w 54"/>
              <a:gd name="T51" fmla="*/ 55 h 71"/>
              <a:gd name="T52" fmla="*/ 18 w 54"/>
              <a:gd name="T53" fmla="*/ 44 h 71"/>
              <a:gd name="T54" fmla="*/ 11 w 54"/>
              <a:gd name="T55" fmla="*/ 55 h 71"/>
              <a:gd name="T56" fmla="*/ 40 w 54"/>
              <a:gd name="T57" fmla="*/ 46 h 71"/>
              <a:gd name="T58" fmla="*/ 24 w 54"/>
              <a:gd name="T59" fmla="*/ 7 h 71"/>
              <a:gd name="T60" fmla="*/ 22 w 54"/>
              <a:gd name="T61" fmla="*/ 7 h 71"/>
              <a:gd name="T62" fmla="*/ 20 w 54"/>
              <a:gd name="T63" fmla="*/ 6 h 71"/>
              <a:gd name="T64" fmla="*/ 17 w 54"/>
              <a:gd name="T65" fmla="*/ 4 h 71"/>
              <a:gd name="T66" fmla="*/ 19 w 54"/>
              <a:gd name="T67" fmla="*/ 9 h 71"/>
              <a:gd name="T68" fmla="*/ 17 w 54"/>
              <a:gd name="T69" fmla="*/ 8 h 71"/>
              <a:gd name="T70" fmla="*/ 7 w 54"/>
              <a:gd name="T71" fmla="*/ 23 h 71"/>
              <a:gd name="T72" fmla="*/ 7 w 54"/>
              <a:gd name="T73" fmla="*/ 30 h 71"/>
              <a:gd name="T74" fmla="*/ 13 w 54"/>
              <a:gd name="T75" fmla="*/ 31 h 71"/>
              <a:gd name="T76" fmla="*/ 21 w 54"/>
              <a:gd name="T77" fmla="*/ 26 h 71"/>
              <a:gd name="T78" fmla="*/ 29 w 54"/>
              <a:gd name="T79" fmla="*/ 20 h 71"/>
              <a:gd name="T80" fmla="*/ 23 w 54"/>
              <a:gd name="T81" fmla="*/ 28 h 71"/>
              <a:gd name="T82" fmla="*/ 30 w 54"/>
              <a:gd name="T83" fmla="*/ 6 h 71"/>
              <a:gd name="T84" fmla="*/ 42 w 54"/>
              <a:gd name="T85" fmla="*/ 46 h 71"/>
              <a:gd name="T86" fmla="*/ 46 w 54"/>
              <a:gd name="T87" fmla="*/ 44 h 71"/>
              <a:gd name="T88" fmla="*/ 30 w 54"/>
              <a:gd name="T89" fmla="*/ 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4" h="71">
                <a:moveTo>
                  <a:pt x="17" y="15"/>
                </a:moveTo>
                <a:cubicBezTo>
                  <a:pt x="17" y="15"/>
                  <a:pt x="17" y="16"/>
                  <a:pt x="17" y="16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0"/>
                  <a:pt x="14" y="20"/>
                  <a:pt x="13" y="20"/>
                </a:cubicBezTo>
                <a:cubicBezTo>
                  <a:pt x="13" y="20"/>
                  <a:pt x="13" y="20"/>
                  <a:pt x="13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1" y="18"/>
                  <a:pt x="11" y="17"/>
                </a:cubicBezTo>
                <a:cubicBezTo>
                  <a:pt x="11" y="17"/>
                  <a:pt x="11" y="16"/>
                  <a:pt x="12" y="16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4"/>
                  <a:pt x="17" y="15"/>
                  <a:pt x="17" y="15"/>
                </a:cubicBezTo>
                <a:close/>
                <a:moveTo>
                  <a:pt x="53" y="51"/>
                </a:moveTo>
                <a:cubicBezTo>
                  <a:pt x="48" y="55"/>
                  <a:pt x="48" y="55"/>
                  <a:pt x="48" y="55"/>
                </a:cubicBezTo>
                <a:cubicBezTo>
                  <a:pt x="50" y="55"/>
                  <a:pt x="51" y="57"/>
                  <a:pt x="51" y="59"/>
                </a:cubicBezTo>
                <a:cubicBezTo>
                  <a:pt x="51" y="59"/>
                  <a:pt x="51" y="60"/>
                  <a:pt x="51" y="60"/>
                </a:cubicBezTo>
                <a:cubicBezTo>
                  <a:pt x="52" y="60"/>
                  <a:pt x="52" y="61"/>
                  <a:pt x="52" y="62"/>
                </a:cubicBezTo>
                <a:cubicBezTo>
                  <a:pt x="52" y="69"/>
                  <a:pt x="52" y="69"/>
                  <a:pt x="52" y="69"/>
                </a:cubicBezTo>
                <a:cubicBezTo>
                  <a:pt x="52" y="71"/>
                  <a:pt x="51" y="71"/>
                  <a:pt x="50" y="71"/>
                </a:cubicBezTo>
                <a:cubicBezTo>
                  <a:pt x="2" y="71"/>
                  <a:pt x="2" y="71"/>
                  <a:pt x="2" y="71"/>
                </a:cubicBezTo>
                <a:cubicBezTo>
                  <a:pt x="1" y="71"/>
                  <a:pt x="0" y="71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1"/>
                  <a:pt x="1" y="60"/>
                  <a:pt x="2" y="60"/>
                </a:cubicBezTo>
                <a:cubicBezTo>
                  <a:pt x="2" y="60"/>
                  <a:pt x="2" y="59"/>
                  <a:pt x="2" y="59"/>
                </a:cubicBezTo>
                <a:cubicBezTo>
                  <a:pt x="2" y="57"/>
                  <a:pt x="2" y="56"/>
                  <a:pt x="4" y="55"/>
                </a:cubicBezTo>
                <a:cubicBezTo>
                  <a:pt x="4" y="53"/>
                  <a:pt x="3" y="49"/>
                  <a:pt x="5" y="46"/>
                </a:cubicBezTo>
                <a:cubicBezTo>
                  <a:pt x="6" y="44"/>
                  <a:pt x="9" y="42"/>
                  <a:pt x="12" y="40"/>
                </a:cubicBezTo>
                <a:cubicBezTo>
                  <a:pt x="14" y="38"/>
                  <a:pt x="17" y="35"/>
                  <a:pt x="18" y="34"/>
                </a:cubicBezTo>
                <a:cubicBezTo>
                  <a:pt x="19" y="32"/>
                  <a:pt x="20" y="30"/>
                  <a:pt x="20" y="29"/>
                </a:cubicBezTo>
                <a:cubicBezTo>
                  <a:pt x="19" y="29"/>
                  <a:pt x="18" y="29"/>
                  <a:pt x="17" y="29"/>
                </a:cubicBezTo>
                <a:cubicBezTo>
                  <a:pt x="17" y="29"/>
                  <a:pt x="17" y="29"/>
                  <a:pt x="16" y="31"/>
                </a:cubicBezTo>
                <a:cubicBezTo>
                  <a:pt x="16" y="32"/>
                  <a:pt x="15" y="33"/>
                  <a:pt x="15" y="33"/>
                </a:cubicBezTo>
                <a:cubicBezTo>
                  <a:pt x="14" y="34"/>
                  <a:pt x="13" y="35"/>
                  <a:pt x="12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0" y="35"/>
                  <a:pt x="9" y="35"/>
                  <a:pt x="8" y="33"/>
                </a:cubicBezTo>
                <a:cubicBezTo>
                  <a:pt x="7" y="33"/>
                  <a:pt x="7" y="33"/>
                  <a:pt x="6" y="33"/>
                </a:cubicBezTo>
                <a:cubicBezTo>
                  <a:pt x="5" y="32"/>
                  <a:pt x="2" y="31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6"/>
                  <a:pt x="2" y="23"/>
                  <a:pt x="5" y="21"/>
                </a:cubicBezTo>
                <a:cubicBezTo>
                  <a:pt x="8" y="18"/>
                  <a:pt x="9" y="15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3"/>
                  <a:pt x="9" y="12"/>
                  <a:pt x="15" y="7"/>
                </a:cubicBezTo>
                <a:cubicBezTo>
                  <a:pt x="14" y="7"/>
                  <a:pt x="14" y="6"/>
                  <a:pt x="14" y="6"/>
                </a:cubicBezTo>
                <a:cubicBezTo>
                  <a:pt x="14" y="5"/>
                  <a:pt x="12" y="3"/>
                  <a:pt x="12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20" y="2"/>
                  <a:pt x="21" y="3"/>
                </a:cubicBezTo>
                <a:cubicBezTo>
                  <a:pt x="23" y="2"/>
                  <a:pt x="24" y="2"/>
                  <a:pt x="25" y="2"/>
                </a:cubicBezTo>
                <a:cubicBezTo>
                  <a:pt x="31" y="2"/>
                  <a:pt x="39" y="4"/>
                  <a:pt x="44" y="13"/>
                </a:cubicBezTo>
                <a:cubicBezTo>
                  <a:pt x="50" y="23"/>
                  <a:pt x="49" y="31"/>
                  <a:pt x="48" y="37"/>
                </a:cubicBezTo>
                <a:cubicBezTo>
                  <a:pt x="48" y="39"/>
                  <a:pt x="48" y="42"/>
                  <a:pt x="48" y="43"/>
                </a:cubicBezTo>
                <a:cubicBezTo>
                  <a:pt x="50" y="45"/>
                  <a:pt x="53" y="47"/>
                  <a:pt x="53" y="48"/>
                </a:cubicBezTo>
                <a:cubicBezTo>
                  <a:pt x="53" y="48"/>
                  <a:pt x="54" y="49"/>
                  <a:pt x="54" y="49"/>
                </a:cubicBezTo>
                <a:cubicBezTo>
                  <a:pt x="54" y="50"/>
                  <a:pt x="53" y="50"/>
                  <a:pt x="53" y="51"/>
                </a:cubicBezTo>
                <a:close/>
                <a:moveTo>
                  <a:pt x="48" y="59"/>
                </a:moveTo>
                <a:cubicBezTo>
                  <a:pt x="48" y="58"/>
                  <a:pt x="47" y="57"/>
                  <a:pt x="45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6" y="57"/>
                  <a:pt x="5" y="58"/>
                  <a:pt x="5" y="59"/>
                </a:cubicBezTo>
                <a:cubicBezTo>
                  <a:pt x="5" y="60"/>
                  <a:pt x="6" y="61"/>
                  <a:pt x="7" y="61"/>
                </a:cubicBezTo>
                <a:cubicBezTo>
                  <a:pt x="45" y="61"/>
                  <a:pt x="45" y="61"/>
                  <a:pt x="45" y="61"/>
                </a:cubicBezTo>
                <a:cubicBezTo>
                  <a:pt x="47" y="61"/>
                  <a:pt x="48" y="60"/>
                  <a:pt x="48" y="59"/>
                </a:cubicBezTo>
                <a:close/>
                <a:moveTo>
                  <a:pt x="45" y="63"/>
                </a:move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3" y="63"/>
                  <a:pt x="3" y="63"/>
                </a:cubicBezTo>
                <a:cubicBezTo>
                  <a:pt x="3" y="68"/>
                  <a:pt x="3" y="68"/>
                  <a:pt x="3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3"/>
                  <a:pt x="49" y="63"/>
                  <a:pt x="49" y="63"/>
                </a:cubicBezTo>
                <a:lnTo>
                  <a:pt x="45" y="63"/>
                </a:lnTo>
                <a:close/>
                <a:moveTo>
                  <a:pt x="13" y="42"/>
                </a:moveTo>
                <a:cubicBezTo>
                  <a:pt x="11" y="44"/>
                  <a:pt x="8" y="46"/>
                  <a:pt x="8" y="47"/>
                </a:cubicBezTo>
                <a:cubicBezTo>
                  <a:pt x="6" y="51"/>
                  <a:pt x="7" y="55"/>
                  <a:pt x="7" y="55"/>
                </a:cubicBezTo>
                <a:cubicBezTo>
                  <a:pt x="7" y="55"/>
                  <a:pt x="7" y="55"/>
                  <a:pt x="7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4"/>
                  <a:pt x="9" y="49"/>
                  <a:pt x="12" y="47"/>
                </a:cubicBezTo>
                <a:cubicBezTo>
                  <a:pt x="14" y="45"/>
                  <a:pt x="16" y="43"/>
                  <a:pt x="17" y="43"/>
                </a:cubicBezTo>
                <a:cubicBezTo>
                  <a:pt x="17" y="43"/>
                  <a:pt x="18" y="43"/>
                  <a:pt x="18" y="44"/>
                </a:cubicBezTo>
                <a:cubicBezTo>
                  <a:pt x="18" y="44"/>
                  <a:pt x="18" y="45"/>
                  <a:pt x="18" y="45"/>
                </a:cubicBezTo>
                <a:cubicBezTo>
                  <a:pt x="18" y="45"/>
                  <a:pt x="15" y="46"/>
                  <a:pt x="13" y="49"/>
                </a:cubicBezTo>
                <a:cubicBezTo>
                  <a:pt x="11" y="51"/>
                  <a:pt x="11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43" y="55"/>
                  <a:pt x="43" y="55"/>
                  <a:pt x="43" y="55"/>
                </a:cubicBezTo>
                <a:cubicBezTo>
                  <a:pt x="42" y="54"/>
                  <a:pt x="40" y="50"/>
                  <a:pt x="40" y="46"/>
                </a:cubicBezTo>
                <a:cubicBezTo>
                  <a:pt x="40" y="45"/>
                  <a:pt x="40" y="43"/>
                  <a:pt x="41" y="41"/>
                </a:cubicBezTo>
                <a:cubicBezTo>
                  <a:pt x="42" y="36"/>
                  <a:pt x="43" y="27"/>
                  <a:pt x="40" y="18"/>
                </a:cubicBezTo>
                <a:cubicBezTo>
                  <a:pt x="36" y="8"/>
                  <a:pt x="27" y="7"/>
                  <a:pt x="24" y="7"/>
                </a:cubicBezTo>
                <a:cubicBezTo>
                  <a:pt x="24" y="7"/>
                  <a:pt x="24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1" y="6"/>
                  <a:pt x="21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19" y="6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7" y="4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8" y="9"/>
                  <a:pt x="18" y="9"/>
                </a:cubicBezTo>
                <a:cubicBezTo>
                  <a:pt x="18" y="9"/>
                  <a:pt x="18" y="9"/>
                  <a:pt x="17" y="8"/>
                </a:cubicBezTo>
                <a:cubicBezTo>
                  <a:pt x="15" y="11"/>
                  <a:pt x="12" y="14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6"/>
                  <a:pt x="11" y="19"/>
                  <a:pt x="7" y="23"/>
                </a:cubicBezTo>
                <a:cubicBezTo>
                  <a:pt x="5" y="25"/>
                  <a:pt x="5" y="26"/>
                  <a:pt x="5" y="28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7" y="30"/>
                  <a:pt x="7" y="30"/>
                </a:cubicBezTo>
                <a:cubicBezTo>
                  <a:pt x="8" y="30"/>
                  <a:pt x="9" y="31"/>
                  <a:pt x="10" y="31"/>
                </a:cubicBezTo>
                <a:cubicBezTo>
                  <a:pt x="10" y="32"/>
                  <a:pt x="11" y="32"/>
                  <a:pt x="11" y="32"/>
                </a:cubicBezTo>
                <a:cubicBezTo>
                  <a:pt x="12" y="32"/>
                  <a:pt x="12" y="32"/>
                  <a:pt x="13" y="31"/>
                </a:cubicBezTo>
                <a:cubicBezTo>
                  <a:pt x="13" y="31"/>
                  <a:pt x="13" y="30"/>
                  <a:pt x="13" y="30"/>
                </a:cubicBezTo>
                <a:cubicBezTo>
                  <a:pt x="14" y="28"/>
                  <a:pt x="15" y="25"/>
                  <a:pt x="18" y="26"/>
                </a:cubicBezTo>
                <a:cubicBezTo>
                  <a:pt x="19" y="26"/>
                  <a:pt x="20" y="26"/>
                  <a:pt x="21" y="26"/>
                </a:cubicBezTo>
                <a:cubicBezTo>
                  <a:pt x="21" y="25"/>
                  <a:pt x="21" y="25"/>
                  <a:pt x="22" y="25"/>
                </a:cubicBezTo>
                <a:cubicBezTo>
                  <a:pt x="22" y="25"/>
                  <a:pt x="22" y="25"/>
                  <a:pt x="22" y="26"/>
                </a:cubicBezTo>
                <a:cubicBezTo>
                  <a:pt x="27" y="25"/>
                  <a:pt x="29" y="20"/>
                  <a:pt x="29" y="20"/>
                </a:cubicBezTo>
                <a:cubicBezTo>
                  <a:pt x="29" y="19"/>
                  <a:pt x="29" y="19"/>
                  <a:pt x="30" y="19"/>
                </a:cubicBezTo>
                <a:cubicBezTo>
                  <a:pt x="30" y="19"/>
                  <a:pt x="31" y="20"/>
                  <a:pt x="31" y="20"/>
                </a:cubicBezTo>
                <a:cubicBezTo>
                  <a:pt x="31" y="20"/>
                  <a:pt x="29" y="26"/>
                  <a:pt x="23" y="28"/>
                </a:cubicBezTo>
                <a:cubicBezTo>
                  <a:pt x="23" y="29"/>
                  <a:pt x="23" y="33"/>
                  <a:pt x="21" y="35"/>
                </a:cubicBezTo>
                <a:cubicBezTo>
                  <a:pt x="19" y="37"/>
                  <a:pt x="16" y="40"/>
                  <a:pt x="13" y="42"/>
                </a:cubicBezTo>
                <a:close/>
                <a:moveTo>
                  <a:pt x="30" y="6"/>
                </a:moveTo>
                <a:cubicBezTo>
                  <a:pt x="34" y="7"/>
                  <a:pt x="39" y="10"/>
                  <a:pt x="42" y="17"/>
                </a:cubicBezTo>
                <a:cubicBezTo>
                  <a:pt x="45" y="27"/>
                  <a:pt x="44" y="36"/>
                  <a:pt x="43" y="41"/>
                </a:cubicBezTo>
                <a:cubicBezTo>
                  <a:pt x="42" y="43"/>
                  <a:pt x="42" y="45"/>
                  <a:pt x="42" y="46"/>
                </a:cubicBezTo>
                <a:cubicBezTo>
                  <a:pt x="42" y="49"/>
                  <a:pt x="43" y="52"/>
                  <a:pt x="44" y="54"/>
                </a:cubicBezTo>
                <a:cubicBezTo>
                  <a:pt x="50" y="49"/>
                  <a:pt x="50" y="49"/>
                  <a:pt x="50" y="49"/>
                </a:cubicBezTo>
                <a:cubicBezTo>
                  <a:pt x="49" y="48"/>
                  <a:pt x="47" y="46"/>
                  <a:pt x="46" y="44"/>
                </a:cubicBezTo>
                <a:cubicBezTo>
                  <a:pt x="45" y="42"/>
                  <a:pt x="45" y="40"/>
                  <a:pt x="45" y="37"/>
                </a:cubicBezTo>
                <a:cubicBezTo>
                  <a:pt x="46" y="31"/>
                  <a:pt x="46" y="23"/>
                  <a:pt x="42" y="15"/>
                </a:cubicBezTo>
                <a:cubicBezTo>
                  <a:pt x="38" y="9"/>
                  <a:pt x="34" y="7"/>
                  <a:pt x="3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76"/>
          <p:cNvSpPr>
            <a:spLocks noEditPoints="1"/>
          </p:cNvSpPr>
          <p:nvPr/>
        </p:nvSpPr>
        <p:spPr bwMode="auto">
          <a:xfrm>
            <a:off x="10400056" y="2690719"/>
            <a:ext cx="337677" cy="376326"/>
          </a:xfrm>
          <a:custGeom>
            <a:avLst/>
            <a:gdLst>
              <a:gd name="T0" fmla="*/ 33 w 70"/>
              <a:gd name="T1" fmla="*/ 9 h 75"/>
              <a:gd name="T2" fmla="*/ 33 w 70"/>
              <a:gd name="T3" fmla="*/ 9 h 75"/>
              <a:gd name="T4" fmla="*/ 0 w 70"/>
              <a:gd name="T5" fmla="*/ 42 h 75"/>
              <a:gd name="T6" fmla="*/ 33 w 70"/>
              <a:gd name="T7" fmla="*/ 75 h 75"/>
              <a:gd name="T8" fmla="*/ 62 w 70"/>
              <a:gd name="T9" fmla="*/ 58 h 75"/>
              <a:gd name="T10" fmla="*/ 33 w 70"/>
              <a:gd name="T11" fmla="*/ 42 h 75"/>
              <a:gd name="T12" fmla="*/ 33 w 70"/>
              <a:gd name="T13" fmla="*/ 9 h 75"/>
              <a:gd name="T14" fmla="*/ 58 w 70"/>
              <a:gd name="T15" fmla="*/ 59 h 75"/>
              <a:gd name="T16" fmla="*/ 33 w 70"/>
              <a:gd name="T17" fmla="*/ 72 h 75"/>
              <a:gd name="T18" fmla="*/ 3 w 70"/>
              <a:gd name="T19" fmla="*/ 42 h 75"/>
              <a:gd name="T20" fmla="*/ 30 w 70"/>
              <a:gd name="T21" fmla="*/ 12 h 75"/>
              <a:gd name="T22" fmla="*/ 30 w 70"/>
              <a:gd name="T23" fmla="*/ 42 h 75"/>
              <a:gd name="T24" fmla="*/ 30 w 70"/>
              <a:gd name="T25" fmla="*/ 44 h 75"/>
              <a:gd name="T26" fmla="*/ 32 w 70"/>
              <a:gd name="T27" fmla="*/ 45 h 75"/>
              <a:gd name="T28" fmla="*/ 58 w 70"/>
              <a:gd name="T29" fmla="*/ 59 h 75"/>
              <a:gd name="T30" fmla="*/ 22 w 70"/>
              <a:gd name="T31" fmla="*/ 65 h 75"/>
              <a:gd name="T32" fmla="*/ 33 w 70"/>
              <a:gd name="T33" fmla="*/ 67 h 75"/>
              <a:gd name="T34" fmla="*/ 34 w 70"/>
              <a:gd name="T35" fmla="*/ 68 h 75"/>
              <a:gd name="T36" fmla="*/ 33 w 70"/>
              <a:gd name="T37" fmla="*/ 69 h 75"/>
              <a:gd name="T38" fmla="*/ 21 w 70"/>
              <a:gd name="T39" fmla="*/ 66 h 75"/>
              <a:gd name="T40" fmla="*/ 20 w 70"/>
              <a:gd name="T41" fmla="*/ 65 h 75"/>
              <a:gd name="T42" fmla="*/ 22 w 70"/>
              <a:gd name="T43" fmla="*/ 65 h 75"/>
              <a:gd name="T44" fmla="*/ 18 w 70"/>
              <a:gd name="T45" fmla="*/ 62 h 75"/>
              <a:gd name="T46" fmla="*/ 18 w 70"/>
              <a:gd name="T47" fmla="*/ 64 h 75"/>
              <a:gd name="T48" fmla="*/ 17 w 70"/>
              <a:gd name="T49" fmla="*/ 64 h 75"/>
              <a:gd name="T50" fmla="*/ 17 w 70"/>
              <a:gd name="T51" fmla="*/ 64 h 75"/>
              <a:gd name="T52" fmla="*/ 6 w 70"/>
              <a:gd name="T53" fmla="*/ 42 h 75"/>
              <a:gd name="T54" fmla="*/ 11 w 70"/>
              <a:gd name="T55" fmla="*/ 26 h 75"/>
              <a:gd name="T56" fmla="*/ 13 w 70"/>
              <a:gd name="T57" fmla="*/ 26 h 75"/>
              <a:gd name="T58" fmla="*/ 13 w 70"/>
              <a:gd name="T59" fmla="*/ 27 h 75"/>
              <a:gd name="T60" fmla="*/ 8 w 70"/>
              <a:gd name="T61" fmla="*/ 42 h 75"/>
              <a:gd name="T62" fmla="*/ 18 w 70"/>
              <a:gd name="T63" fmla="*/ 62 h 75"/>
              <a:gd name="T64" fmla="*/ 66 w 70"/>
              <a:gd name="T65" fmla="*/ 16 h 75"/>
              <a:gd name="T66" fmla="*/ 37 w 70"/>
              <a:gd name="T67" fmla="*/ 36 h 75"/>
              <a:gd name="T68" fmla="*/ 37 w 70"/>
              <a:gd name="T69" fmla="*/ 0 h 75"/>
              <a:gd name="T70" fmla="*/ 66 w 70"/>
              <a:gd name="T71" fmla="*/ 16 h 75"/>
              <a:gd name="T72" fmla="*/ 70 w 70"/>
              <a:gd name="T73" fmla="*/ 41 h 75"/>
              <a:gd name="T74" fmla="*/ 66 w 70"/>
              <a:gd name="T75" fmla="*/ 56 h 75"/>
              <a:gd name="T76" fmla="*/ 37 w 70"/>
              <a:gd name="T77" fmla="*/ 41 h 75"/>
              <a:gd name="T78" fmla="*/ 64 w 70"/>
              <a:gd name="T79" fmla="*/ 22 h 75"/>
              <a:gd name="T80" fmla="*/ 70 w 70"/>
              <a:gd name="T81" fmla="*/ 4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0" h="75">
                <a:moveTo>
                  <a:pt x="33" y="9"/>
                </a:moveTo>
                <a:cubicBezTo>
                  <a:pt x="33" y="9"/>
                  <a:pt x="33" y="9"/>
                  <a:pt x="33" y="9"/>
                </a:cubicBezTo>
                <a:cubicBezTo>
                  <a:pt x="15" y="9"/>
                  <a:pt x="0" y="24"/>
                  <a:pt x="0" y="42"/>
                </a:cubicBezTo>
                <a:cubicBezTo>
                  <a:pt x="0" y="60"/>
                  <a:pt x="15" y="75"/>
                  <a:pt x="33" y="75"/>
                </a:cubicBezTo>
                <a:cubicBezTo>
                  <a:pt x="46" y="75"/>
                  <a:pt x="57" y="68"/>
                  <a:pt x="62" y="58"/>
                </a:cubicBezTo>
                <a:cubicBezTo>
                  <a:pt x="33" y="42"/>
                  <a:pt x="33" y="42"/>
                  <a:pt x="33" y="42"/>
                </a:cubicBezTo>
                <a:lnTo>
                  <a:pt x="33" y="9"/>
                </a:lnTo>
                <a:close/>
                <a:moveTo>
                  <a:pt x="58" y="59"/>
                </a:moveTo>
                <a:cubicBezTo>
                  <a:pt x="53" y="67"/>
                  <a:pt x="43" y="72"/>
                  <a:pt x="33" y="72"/>
                </a:cubicBezTo>
                <a:cubicBezTo>
                  <a:pt x="17" y="72"/>
                  <a:pt x="3" y="59"/>
                  <a:pt x="3" y="42"/>
                </a:cubicBezTo>
                <a:cubicBezTo>
                  <a:pt x="3" y="27"/>
                  <a:pt x="15" y="14"/>
                  <a:pt x="30" y="1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4"/>
                  <a:pt x="30" y="44"/>
                  <a:pt x="30" y="44"/>
                </a:cubicBezTo>
                <a:cubicBezTo>
                  <a:pt x="32" y="45"/>
                  <a:pt x="32" y="45"/>
                  <a:pt x="32" y="45"/>
                </a:cubicBezTo>
                <a:lnTo>
                  <a:pt x="58" y="59"/>
                </a:lnTo>
                <a:close/>
                <a:moveTo>
                  <a:pt x="22" y="65"/>
                </a:moveTo>
                <a:cubicBezTo>
                  <a:pt x="25" y="66"/>
                  <a:pt x="29" y="67"/>
                  <a:pt x="33" y="67"/>
                </a:cubicBezTo>
                <a:cubicBezTo>
                  <a:pt x="33" y="67"/>
                  <a:pt x="34" y="68"/>
                  <a:pt x="34" y="68"/>
                </a:cubicBezTo>
                <a:cubicBezTo>
                  <a:pt x="34" y="69"/>
                  <a:pt x="33" y="69"/>
                  <a:pt x="33" y="69"/>
                </a:cubicBezTo>
                <a:cubicBezTo>
                  <a:pt x="29" y="69"/>
                  <a:pt x="25" y="68"/>
                  <a:pt x="21" y="66"/>
                </a:cubicBezTo>
                <a:cubicBezTo>
                  <a:pt x="20" y="66"/>
                  <a:pt x="20" y="66"/>
                  <a:pt x="20" y="65"/>
                </a:cubicBezTo>
                <a:cubicBezTo>
                  <a:pt x="21" y="65"/>
                  <a:pt x="21" y="64"/>
                  <a:pt x="22" y="65"/>
                </a:cubicBezTo>
                <a:close/>
                <a:moveTo>
                  <a:pt x="18" y="62"/>
                </a:moveTo>
                <a:cubicBezTo>
                  <a:pt x="18" y="62"/>
                  <a:pt x="18" y="63"/>
                  <a:pt x="18" y="64"/>
                </a:cubicBezTo>
                <a:cubicBezTo>
                  <a:pt x="18" y="64"/>
                  <a:pt x="18" y="64"/>
                  <a:pt x="17" y="64"/>
                </a:cubicBezTo>
                <a:cubicBezTo>
                  <a:pt x="17" y="64"/>
                  <a:pt x="17" y="64"/>
                  <a:pt x="17" y="64"/>
                </a:cubicBezTo>
                <a:cubicBezTo>
                  <a:pt x="10" y="59"/>
                  <a:pt x="6" y="51"/>
                  <a:pt x="6" y="42"/>
                </a:cubicBezTo>
                <a:cubicBezTo>
                  <a:pt x="6" y="36"/>
                  <a:pt x="8" y="31"/>
                  <a:pt x="11" y="26"/>
                </a:cubicBezTo>
                <a:cubicBezTo>
                  <a:pt x="11" y="26"/>
                  <a:pt x="12" y="26"/>
                  <a:pt x="13" y="26"/>
                </a:cubicBezTo>
                <a:cubicBezTo>
                  <a:pt x="13" y="26"/>
                  <a:pt x="13" y="27"/>
                  <a:pt x="13" y="27"/>
                </a:cubicBezTo>
                <a:cubicBezTo>
                  <a:pt x="10" y="32"/>
                  <a:pt x="8" y="37"/>
                  <a:pt x="8" y="42"/>
                </a:cubicBezTo>
                <a:cubicBezTo>
                  <a:pt x="8" y="50"/>
                  <a:pt x="12" y="57"/>
                  <a:pt x="18" y="62"/>
                </a:cubicBezTo>
                <a:close/>
                <a:moveTo>
                  <a:pt x="66" y="16"/>
                </a:moveTo>
                <a:cubicBezTo>
                  <a:pt x="37" y="36"/>
                  <a:pt x="37" y="36"/>
                  <a:pt x="37" y="36"/>
                </a:cubicBezTo>
                <a:cubicBezTo>
                  <a:pt x="37" y="0"/>
                  <a:pt x="37" y="0"/>
                  <a:pt x="37" y="0"/>
                </a:cubicBezTo>
                <a:cubicBezTo>
                  <a:pt x="49" y="0"/>
                  <a:pt x="60" y="6"/>
                  <a:pt x="66" y="16"/>
                </a:cubicBezTo>
                <a:close/>
                <a:moveTo>
                  <a:pt x="70" y="41"/>
                </a:moveTo>
                <a:cubicBezTo>
                  <a:pt x="70" y="46"/>
                  <a:pt x="68" y="52"/>
                  <a:pt x="66" y="56"/>
                </a:cubicBezTo>
                <a:cubicBezTo>
                  <a:pt x="37" y="41"/>
                  <a:pt x="37" y="41"/>
                  <a:pt x="37" y="41"/>
                </a:cubicBezTo>
                <a:cubicBezTo>
                  <a:pt x="64" y="22"/>
                  <a:pt x="64" y="22"/>
                  <a:pt x="64" y="22"/>
                </a:cubicBezTo>
                <a:cubicBezTo>
                  <a:pt x="67" y="27"/>
                  <a:pt x="70" y="34"/>
                  <a:pt x="70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01"/>
          <p:cNvSpPr>
            <a:spLocks noEditPoints="1"/>
          </p:cNvSpPr>
          <p:nvPr/>
        </p:nvSpPr>
        <p:spPr bwMode="auto">
          <a:xfrm>
            <a:off x="3698304" y="2689702"/>
            <a:ext cx="341745" cy="378361"/>
          </a:xfrm>
          <a:custGeom>
            <a:avLst/>
            <a:gdLst>
              <a:gd name="T0" fmla="*/ 7 w 71"/>
              <a:gd name="T1" fmla="*/ 53 h 76"/>
              <a:gd name="T2" fmla="*/ 6 w 71"/>
              <a:gd name="T3" fmla="*/ 50 h 76"/>
              <a:gd name="T4" fmla="*/ 21 w 71"/>
              <a:gd name="T5" fmla="*/ 13 h 76"/>
              <a:gd name="T6" fmla="*/ 24 w 71"/>
              <a:gd name="T7" fmla="*/ 11 h 76"/>
              <a:gd name="T8" fmla="*/ 17 w 71"/>
              <a:gd name="T9" fmla="*/ 7 h 76"/>
              <a:gd name="T10" fmla="*/ 9 w 71"/>
              <a:gd name="T11" fmla="*/ 33 h 76"/>
              <a:gd name="T12" fmla="*/ 2 w 71"/>
              <a:gd name="T13" fmla="*/ 36 h 76"/>
              <a:gd name="T14" fmla="*/ 35 w 71"/>
              <a:gd name="T15" fmla="*/ 10 h 76"/>
              <a:gd name="T16" fmla="*/ 35 w 71"/>
              <a:gd name="T17" fmla="*/ 0 h 76"/>
              <a:gd name="T18" fmla="*/ 35 w 71"/>
              <a:gd name="T19" fmla="*/ 10 h 76"/>
              <a:gd name="T20" fmla="*/ 50 w 71"/>
              <a:gd name="T21" fmla="*/ 13 h 76"/>
              <a:gd name="T22" fmla="*/ 51 w 71"/>
              <a:gd name="T23" fmla="*/ 5 h 76"/>
              <a:gd name="T24" fmla="*/ 58 w 71"/>
              <a:gd name="T25" fmla="*/ 23 h 76"/>
              <a:gd name="T26" fmla="*/ 66 w 71"/>
              <a:gd name="T27" fmla="*/ 17 h 76"/>
              <a:gd name="T28" fmla="*/ 57 w 71"/>
              <a:gd name="T29" fmla="*/ 22 h 76"/>
              <a:gd name="T30" fmla="*/ 62 w 71"/>
              <a:gd name="T31" fmla="*/ 33 h 76"/>
              <a:gd name="T32" fmla="*/ 69 w 71"/>
              <a:gd name="T33" fmla="*/ 36 h 76"/>
              <a:gd name="T34" fmla="*/ 13 w 71"/>
              <a:gd name="T35" fmla="*/ 20 h 76"/>
              <a:gd name="T36" fmla="*/ 6 w 71"/>
              <a:gd name="T37" fmla="*/ 19 h 76"/>
              <a:gd name="T38" fmla="*/ 14 w 71"/>
              <a:gd name="T39" fmla="*/ 22 h 76"/>
              <a:gd name="T40" fmla="*/ 49 w 71"/>
              <a:gd name="T41" fmla="*/ 49 h 76"/>
              <a:gd name="T42" fmla="*/ 45 w 71"/>
              <a:gd name="T43" fmla="*/ 61 h 76"/>
              <a:gd name="T44" fmla="*/ 46 w 71"/>
              <a:gd name="T45" fmla="*/ 66 h 76"/>
              <a:gd name="T46" fmla="*/ 42 w 71"/>
              <a:gd name="T47" fmla="*/ 73 h 76"/>
              <a:gd name="T48" fmla="*/ 33 w 71"/>
              <a:gd name="T49" fmla="*/ 76 h 76"/>
              <a:gd name="T50" fmla="*/ 25 w 71"/>
              <a:gd name="T51" fmla="*/ 70 h 76"/>
              <a:gd name="T52" fmla="*/ 26 w 71"/>
              <a:gd name="T53" fmla="*/ 65 h 76"/>
              <a:gd name="T54" fmla="*/ 25 w 71"/>
              <a:gd name="T55" fmla="*/ 59 h 76"/>
              <a:gd name="T56" fmla="*/ 16 w 71"/>
              <a:gd name="T57" fmla="*/ 35 h 76"/>
              <a:gd name="T58" fmla="*/ 41 w 71"/>
              <a:gd name="T59" fmla="*/ 73 h 76"/>
              <a:gd name="T60" fmla="*/ 30 w 71"/>
              <a:gd name="T61" fmla="*/ 73 h 76"/>
              <a:gd name="T62" fmla="*/ 41 w 71"/>
              <a:gd name="T63" fmla="*/ 73 h 76"/>
              <a:gd name="T64" fmla="*/ 30 w 71"/>
              <a:gd name="T65" fmla="*/ 69 h 76"/>
              <a:gd name="T66" fmla="*/ 33 w 71"/>
              <a:gd name="T67" fmla="*/ 71 h 76"/>
              <a:gd name="T68" fmla="*/ 44 w 71"/>
              <a:gd name="T69" fmla="*/ 70 h 76"/>
              <a:gd name="T70" fmla="*/ 30 w 71"/>
              <a:gd name="T71" fmla="*/ 66 h 76"/>
              <a:gd name="T72" fmla="*/ 41 w 71"/>
              <a:gd name="T73" fmla="*/ 67 h 76"/>
              <a:gd name="T74" fmla="*/ 41 w 71"/>
              <a:gd name="T75" fmla="*/ 62 h 76"/>
              <a:gd name="T76" fmla="*/ 30 w 71"/>
              <a:gd name="T77" fmla="*/ 64 h 76"/>
              <a:gd name="T78" fmla="*/ 44 w 71"/>
              <a:gd name="T79" fmla="*/ 59 h 76"/>
              <a:gd name="T80" fmla="*/ 28 w 71"/>
              <a:gd name="T81" fmla="*/ 59 h 76"/>
              <a:gd name="T82" fmla="*/ 30 w 71"/>
              <a:gd name="T83" fmla="*/ 60 h 76"/>
              <a:gd name="T84" fmla="*/ 52 w 71"/>
              <a:gd name="T85" fmla="*/ 35 h 76"/>
              <a:gd name="T86" fmla="*/ 24 w 71"/>
              <a:gd name="T87" fmla="*/ 47 h 76"/>
              <a:gd name="T88" fmla="*/ 28 w 71"/>
              <a:gd name="T89" fmla="*/ 39 h 76"/>
              <a:gd name="T90" fmla="*/ 33 w 71"/>
              <a:gd name="T91" fmla="*/ 56 h 76"/>
              <a:gd name="T92" fmla="*/ 42 w 71"/>
              <a:gd name="T93" fmla="*/ 38 h 76"/>
              <a:gd name="T94" fmla="*/ 42 w 71"/>
              <a:gd name="T95" fmla="*/ 56 h 76"/>
              <a:gd name="T96" fmla="*/ 65 w 71"/>
              <a:gd name="T97" fmla="*/ 50 h 76"/>
              <a:gd name="T98" fmla="*/ 58 w 71"/>
              <a:gd name="T99" fmla="*/ 50 h 76"/>
              <a:gd name="T100" fmla="*/ 66 w 71"/>
              <a:gd name="T101" fmla="*/ 53 h 76"/>
              <a:gd name="T102" fmla="*/ 21 w 71"/>
              <a:gd name="T103" fmla="*/ 57 h 76"/>
              <a:gd name="T104" fmla="*/ 19 w 71"/>
              <a:gd name="T105" fmla="*/ 66 h 76"/>
              <a:gd name="T106" fmla="*/ 23 w 71"/>
              <a:gd name="T107" fmla="*/ 57 h 76"/>
              <a:gd name="T108" fmla="*/ 47 w 71"/>
              <a:gd name="T109" fmla="*/ 59 h 76"/>
              <a:gd name="T110" fmla="*/ 53 w 71"/>
              <a:gd name="T111" fmla="*/ 65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1" h="76">
                <a:moveTo>
                  <a:pt x="14" y="47"/>
                </a:moveTo>
                <a:cubicBezTo>
                  <a:pt x="14" y="48"/>
                  <a:pt x="14" y="49"/>
                  <a:pt x="13" y="50"/>
                </a:cubicBezTo>
                <a:cubicBezTo>
                  <a:pt x="7" y="53"/>
                  <a:pt x="7" y="53"/>
                  <a:pt x="7" y="53"/>
                </a:cubicBezTo>
                <a:cubicBezTo>
                  <a:pt x="7" y="53"/>
                  <a:pt x="7" y="53"/>
                  <a:pt x="6" y="53"/>
                </a:cubicBezTo>
                <a:cubicBezTo>
                  <a:pt x="6" y="53"/>
                  <a:pt x="5" y="53"/>
                  <a:pt x="5" y="53"/>
                </a:cubicBezTo>
                <a:cubicBezTo>
                  <a:pt x="5" y="52"/>
                  <a:pt x="5" y="51"/>
                  <a:pt x="6" y="50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3" y="47"/>
                  <a:pt x="14" y="47"/>
                </a:cubicBezTo>
                <a:close/>
                <a:moveTo>
                  <a:pt x="21" y="13"/>
                </a:moveTo>
                <a:cubicBezTo>
                  <a:pt x="21" y="13"/>
                  <a:pt x="22" y="14"/>
                  <a:pt x="22" y="14"/>
                </a:cubicBezTo>
                <a:cubicBezTo>
                  <a:pt x="22" y="14"/>
                  <a:pt x="23" y="13"/>
                  <a:pt x="23" y="13"/>
                </a:cubicBezTo>
                <a:cubicBezTo>
                  <a:pt x="24" y="13"/>
                  <a:pt x="24" y="12"/>
                  <a:pt x="24" y="11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4"/>
                  <a:pt x="19" y="4"/>
                  <a:pt x="18" y="5"/>
                </a:cubicBezTo>
                <a:cubicBezTo>
                  <a:pt x="17" y="5"/>
                  <a:pt x="17" y="6"/>
                  <a:pt x="17" y="7"/>
                </a:cubicBezTo>
                <a:lnTo>
                  <a:pt x="21" y="13"/>
                </a:lnTo>
                <a:close/>
                <a:moveTo>
                  <a:pt x="10" y="35"/>
                </a:moveTo>
                <a:cubicBezTo>
                  <a:pt x="10" y="34"/>
                  <a:pt x="10" y="33"/>
                  <a:pt x="9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4"/>
                  <a:pt x="0" y="35"/>
                </a:cubicBezTo>
                <a:cubicBezTo>
                  <a:pt x="0" y="36"/>
                  <a:pt x="1" y="36"/>
                  <a:pt x="2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6"/>
                  <a:pt x="10" y="35"/>
                </a:cubicBezTo>
                <a:close/>
                <a:moveTo>
                  <a:pt x="35" y="10"/>
                </a:moveTo>
                <a:cubicBezTo>
                  <a:pt x="36" y="10"/>
                  <a:pt x="37" y="9"/>
                  <a:pt x="37" y="8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6" y="0"/>
                  <a:pt x="35" y="0"/>
                </a:cubicBezTo>
                <a:cubicBezTo>
                  <a:pt x="35" y="0"/>
                  <a:pt x="34" y="1"/>
                  <a:pt x="34" y="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9"/>
                  <a:pt x="35" y="10"/>
                  <a:pt x="35" y="10"/>
                </a:cubicBezTo>
                <a:close/>
                <a:moveTo>
                  <a:pt x="48" y="13"/>
                </a:moveTo>
                <a:cubicBezTo>
                  <a:pt x="48" y="13"/>
                  <a:pt x="48" y="14"/>
                  <a:pt x="49" y="14"/>
                </a:cubicBezTo>
                <a:cubicBezTo>
                  <a:pt x="49" y="14"/>
                  <a:pt x="50" y="13"/>
                  <a:pt x="50" y="13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6"/>
                  <a:pt x="54" y="5"/>
                  <a:pt x="53" y="5"/>
                </a:cubicBezTo>
                <a:cubicBezTo>
                  <a:pt x="52" y="4"/>
                  <a:pt x="51" y="4"/>
                  <a:pt x="51" y="5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2"/>
                  <a:pt x="47" y="13"/>
                  <a:pt x="48" y="13"/>
                </a:cubicBezTo>
                <a:close/>
                <a:moveTo>
                  <a:pt x="58" y="23"/>
                </a:moveTo>
                <a:cubicBezTo>
                  <a:pt x="59" y="23"/>
                  <a:pt x="59" y="23"/>
                  <a:pt x="59" y="23"/>
                </a:cubicBezTo>
                <a:cubicBezTo>
                  <a:pt x="65" y="19"/>
                  <a:pt x="65" y="19"/>
                  <a:pt x="65" y="19"/>
                </a:cubicBezTo>
                <a:cubicBezTo>
                  <a:pt x="66" y="19"/>
                  <a:pt x="66" y="18"/>
                  <a:pt x="66" y="17"/>
                </a:cubicBezTo>
                <a:cubicBezTo>
                  <a:pt x="65" y="17"/>
                  <a:pt x="65" y="16"/>
                  <a:pt x="64" y="17"/>
                </a:cubicBezTo>
                <a:cubicBezTo>
                  <a:pt x="58" y="20"/>
                  <a:pt x="58" y="20"/>
                  <a:pt x="58" y="20"/>
                </a:cubicBezTo>
                <a:cubicBezTo>
                  <a:pt x="57" y="21"/>
                  <a:pt x="57" y="22"/>
                  <a:pt x="57" y="22"/>
                </a:cubicBezTo>
                <a:cubicBezTo>
                  <a:pt x="57" y="23"/>
                  <a:pt x="58" y="23"/>
                  <a:pt x="58" y="23"/>
                </a:cubicBezTo>
                <a:close/>
                <a:moveTo>
                  <a:pt x="69" y="33"/>
                </a:move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4"/>
                  <a:pt x="60" y="35"/>
                </a:cubicBezTo>
                <a:cubicBezTo>
                  <a:pt x="60" y="36"/>
                  <a:pt x="61" y="36"/>
                  <a:pt x="62" y="36"/>
                </a:cubicBezTo>
                <a:cubicBezTo>
                  <a:pt x="69" y="36"/>
                  <a:pt x="69" y="36"/>
                  <a:pt x="69" y="36"/>
                </a:cubicBezTo>
                <a:cubicBezTo>
                  <a:pt x="70" y="36"/>
                  <a:pt x="71" y="36"/>
                  <a:pt x="71" y="35"/>
                </a:cubicBezTo>
                <a:cubicBezTo>
                  <a:pt x="71" y="34"/>
                  <a:pt x="70" y="33"/>
                  <a:pt x="69" y="33"/>
                </a:cubicBezTo>
                <a:close/>
                <a:moveTo>
                  <a:pt x="13" y="20"/>
                </a:moveTo>
                <a:cubicBezTo>
                  <a:pt x="7" y="17"/>
                  <a:pt x="7" y="17"/>
                  <a:pt x="7" y="17"/>
                </a:cubicBezTo>
                <a:cubicBezTo>
                  <a:pt x="6" y="16"/>
                  <a:pt x="5" y="17"/>
                  <a:pt x="5" y="17"/>
                </a:cubicBezTo>
                <a:cubicBezTo>
                  <a:pt x="5" y="18"/>
                  <a:pt x="5" y="19"/>
                  <a:pt x="6" y="19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3" y="23"/>
                </a:cubicBezTo>
                <a:cubicBezTo>
                  <a:pt x="13" y="23"/>
                  <a:pt x="14" y="23"/>
                  <a:pt x="14" y="22"/>
                </a:cubicBezTo>
                <a:cubicBezTo>
                  <a:pt x="14" y="22"/>
                  <a:pt x="14" y="21"/>
                  <a:pt x="13" y="20"/>
                </a:cubicBezTo>
                <a:close/>
                <a:moveTo>
                  <a:pt x="55" y="35"/>
                </a:moveTo>
                <a:cubicBezTo>
                  <a:pt x="55" y="41"/>
                  <a:pt x="53" y="46"/>
                  <a:pt x="49" y="49"/>
                </a:cubicBezTo>
                <a:cubicBezTo>
                  <a:pt x="46" y="53"/>
                  <a:pt x="45" y="56"/>
                  <a:pt x="45" y="58"/>
                </a:cubicBezTo>
                <a:cubicBezTo>
                  <a:pt x="45" y="58"/>
                  <a:pt x="46" y="59"/>
                  <a:pt x="46" y="59"/>
                </a:cubicBezTo>
                <a:cubicBezTo>
                  <a:pt x="46" y="60"/>
                  <a:pt x="45" y="61"/>
                  <a:pt x="45" y="61"/>
                </a:cubicBezTo>
                <a:cubicBezTo>
                  <a:pt x="45" y="62"/>
                  <a:pt x="46" y="62"/>
                  <a:pt x="46" y="63"/>
                </a:cubicBezTo>
                <a:cubicBezTo>
                  <a:pt x="46" y="64"/>
                  <a:pt x="45" y="64"/>
                  <a:pt x="45" y="65"/>
                </a:cubicBezTo>
                <a:cubicBezTo>
                  <a:pt x="45" y="65"/>
                  <a:pt x="46" y="66"/>
                  <a:pt x="46" y="66"/>
                </a:cubicBezTo>
                <a:cubicBezTo>
                  <a:pt x="46" y="67"/>
                  <a:pt x="45" y="68"/>
                  <a:pt x="45" y="68"/>
                </a:cubicBezTo>
                <a:cubicBezTo>
                  <a:pt x="45" y="69"/>
                  <a:pt x="46" y="69"/>
                  <a:pt x="46" y="70"/>
                </a:cubicBezTo>
                <a:cubicBezTo>
                  <a:pt x="46" y="71"/>
                  <a:pt x="44" y="72"/>
                  <a:pt x="42" y="73"/>
                </a:cubicBezTo>
                <a:cubicBezTo>
                  <a:pt x="42" y="73"/>
                  <a:pt x="43" y="73"/>
                  <a:pt x="43" y="73"/>
                </a:cubicBezTo>
                <a:cubicBezTo>
                  <a:pt x="43" y="75"/>
                  <a:pt x="41" y="76"/>
                  <a:pt x="38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30" y="76"/>
                  <a:pt x="28" y="75"/>
                  <a:pt x="28" y="73"/>
                </a:cubicBezTo>
                <a:cubicBezTo>
                  <a:pt x="28" y="73"/>
                  <a:pt x="29" y="73"/>
                  <a:pt x="29" y="73"/>
                </a:cubicBezTo>
                <a:cubicBezTo>
                  <a:pt x="27" y="72"/>
                  <a:pt x="25" y="71"/>
                  <a:pt x="25" y="70"/>
                </a:cubicBezTo>
                <a:cubicBezTo>
                  <a:pt x="25" y="69"/>
                  <a:pt x="26" y="69"/>
                  <a:pt x="26" y="68"/>
                </a:cubicBezTo>
                <a:cubicBezTo>
                  <a:pt x="26" y="68"/>
                  <a:pt x="25" y="67"/>
                  <a:pt x="25" y="66"/>
                </a:cubicBezTo>
                <a:cubicBezTo>
                  <a:pt x="25" y="66"/>
                  <a:pt x="26" y="65"/>
                  <a:pt x="26" y="65"/>
                </a:cubicBezTo>
                <a:cubicBezTo>
                  <a:pt x="26" y="64"/>
                  <a:pt x="25" y="64"/>
                  <a:pt x="25" y="63"/>
                </a:cubicBezTo>
                <a:cubicBezTo>
                  <a:pt x="25" y="62"/>
                  <a:pt x="26" y="62"/>
                  <a:pt x="26" y="61"/>
                </a:cubicBezTo>
                <a:cubicBezTo>
                  <a:pt x="26" y="61"/>
                  <a:pt x="25" y="60"/>
                  <a:pt x="25" y="59"/>
                </a:cubicBezTo>
                <a:cubicBezTo>
                  <a:pt x="25" y="59"/>
                  <a:pt x="26" y="58"/>
                  <a:pt x="26" y="58"/>
                </a:cubicBezTo>
                <a:cubicBezTo>
                  <a:pt x="26" y="56"/>
                  <a:pt x="25" y="53"/>
                  <a:pt x="22" y="49"/>
                </a:cubicBezTo>
                <a:cubicBezTo>
                  <a:pt x="18" y="46"/>
                  <a:pt x="16" y="41"/>
                  <a:pt x="16" y="35"/>
                </a:cubicBezTo>
                <a:cubicBezTo>
                  <a:pt x="16" y="24"/>
                  <a:pt x="25" y="16"/>
                  <a:pt x="35" y="16"/>
                </a:cubicBezTo>
                <a:cubicBezTo>
                  <a:pt x="46" y="16"/>
                  <a:pt x="55" y="24"/>
                  <a:pt x="55" y="35"/>
                </a:cubicBezTo>
                <a:close/>
                <a:moveTo>
                  <a:pt x="41" y="73"/>
                </a:moveTo>
                <a:cubicBezTo>
                  <a:pt x="40" y="73"/>
                  <a:pt x="40" y="73"/>
                  <a:pt x="38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1" y="73"/>
                  <a:pt x="30" y="73"/>
                  <a:pt x="30" y="73"/>
                </a:cubicBezTo>
                <a:cubicBezTo>
                  <a:pt x="30" y="74"/>
                  <a:pt x="31" y="74"/>
                  <a:pt x="33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40" y="74"/>
                  <a:pt x="40" y="74"/>
                  <a:pt x="41" y="73"/>
                </a:cubicBezTo>
                <a:close/>
                <a:moveTo>
                  <a:pt x="44" y="70"/>
                </a:moveTo>
                <a:cubicBezTo>
                  <a:pt x="44" y="70"/>
                  <a:pt x="43" y="69"/>
                  <a:pt x="41" y="69"/>
                </a:cubicBezTo>
                <a:cubicBezTo>
                  <a:pt x="30" y="69"/>
                  <a:pt x="30" y="69"/>
                  <a:pt x="30" y="69"/>
                </a:cubicBezTo>
                <a:cubicBezTo>
                  <a:pt x="28" y="69"/>
                  <a:pt x="27" y="70"/>
                  <a:pt x="27" y="70"/>
                </a:cubicBezTo>
                <a:cubicBezTo>
                  <a:pt x="27" y="70"/>
                  <a:pt x="28" y="71"/>
                  <a:pt x="30" y="71"/>
                </a:cubicBezTo>
                <a:cubicBezTo>
                  <a:pt x="33" y="71"/>
                  <a:pt x="33" y="71"/>
                  <a:pt x="33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3" y="71"/>
                  <a:pt x="44" y="70"/>
                  <a:pt x="44" y="70"/>
                </a:cubicBezTo>
                <a:close/>
                <a:moveTo>
                  <a:pt x="44" y="66"/>
                </a:moveTo>
                <a:cubicBezTo>
                  <a:pt x="44" y="66"/>
                  <a:pt x="43" y="66"/>
                  <a:pt x="41" y="66"/>
                </a:cubicBezTo>
                <a:cubicBezTo>
                  <a:pt x="30" y="66"/>
                  <a:pt x="30" y="66"/>
                  <a:pt x="30" y="66"/>
                </a:cubicBezTo>
                <a:cubicBezTo>
                  <a:pt x="28" y="66"/>
                  <a:pt x="27" y="66"/>
                  <a:pt x="27" y="66"/>
                </a:cubicBezTo>
                <a:cubicBezTo>
                  <a:pt x="27" y="67"/>
                  <a:pt x="28" y="67"/>
                  <a:pt x="30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3" y="67"/>
                  <a:pt x="44" y="67"/>
                  <a:pt x="44" y="66"/>
                </a:cubicBezTo>
                <a:close/>
                <a:moveTo>
                  <a:pt x="44" y="63"/>
                </a:moveTo>
                <a:cubicBezTo>
                  <a:pt x="44" y="63"/>
                  <a:pt x="43" y="62"/>
                  <a:pt x="41" y="62"/>
                </a:cubicBezTo>
                <a:cubicBezTo>
                  <a:pt x="30" y="62"/>
                  <a:pt x="30" y="62"/>
                  <a:pt x="30" y="62"/>
                </a:cubicBezTo>
                <a:cubicBezTo>
                  <a:pt x="28" y="62"/>
                  <a:pt x="27" y="63"/>
                  <a:pt x="27" y="63"/>
                </a:cubicBezTo>
                <a:cubicBezTo>
                  <a:pt x="27" y="63"/>
                  <a:pt x="28" y="64"/>
                  <a:pt x="30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43" y="64"/>
                  <a:pt x="44" y="63"/>
                  <a:pt x="44" y="63"/>
                </a:cubicBezTo>
                <a:close/>
                <a:moveTo>
                  <a:pt x="44" y="59"/>
                </a:moveTo>
                <a:cubicBezTo>
                  <a:pt x="44" y="59"/>
                  <a:pt x="43" y="59"/>
                  <a:pt x="43" y="59"/>
                </a:cubicBezTo>
                <a:cubicBezTo>
                  <a:pt x="43" y="59"/>
                  <a:pt x="43" y="59"/>
                  <a:pt x="43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7" y="59"/>
                  <a:pt x="27" y="59"/>
                  <a:pt x="27" y="59"/>
                </a:cubicBezTo>
                <a:cubicBezTo>
                  <a:pt x="27" y="60"/>
                  <a:pt x="28" y="60"/>
                  <a:pt x="3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3" y="60"/>
                  <a:pt x="44" y="60"/>
                  <a:pt x="44" y="59"/>
                </a:cubicBezTo>
                <a:close/>
                <a:moveTo>
                  <a:pt x="52" y="35"/>
                </a:moveTo>
                <a:cubicBezTo>
                  <a:pt x="52" y="26"/>
                  <a:pt x="45" y="19"/>
                  <a:pt x="35" y="19"/>
                </a:cubicBezTo>
                <a:cubicBezTo>
                  <a:pt x="26" y="19"/>
                  <a:pt x="19" y="26"/>
                  <a:pt x="19" y="35"/>
                </a:cubicBezTo>
                <a:cubicBezTo>
                  <a:pt x="19" y="40"/>
                  <a:pt x="21" y="44"/>
                  <a:pt x="24" y="47"/>
                </a:cubicBezTo>
                <a:cubicBezTo>
                  <a:pt x="27" y="50"/>
                  <a:pt x="28" y="53"/>
                  <a:pt x="29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8"/>
                  <a:pt x="29" y="38"/>
                  <a:pt x="29" y="38"/>
                </a:cubicBezTo>
                <a:cubicBezTo>
                  <a:pt x="30" y="38"/>
                  <a:pt x="30" y="38"/>
                  <a:pt x="30" y="39"/>
                </a:cubicBezTo>
                <a:cubicBezTo>
                  <a:pt x="33" y="56"/>
                  <a:pt x="33" y="56"/>
                  <a:pt x="33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8"/>
                  <a:pt x="41" y="38"/>
                  <a:pt x="42" y="38"/>
                </a:cubicBezTo>
                <a:cubicBezTo>
                  <a:pt x="42" y="38"/>
                  <a:pt x="43" y="38"/>
                  <a:pt x="43" y="39"/>
                </a:cubicBezTo>
                <a:cubicBezTo>
                  <a:pt x="40" y="56"/>
                  <a:pt x="40" y="56"/>
                  <a:pt x="40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3" y="53"/>
                  <a:pt x="44" y="50"/>
                  <a:pt x="47" y="47"/>
                </a:cubicBezTo>
                <a:cubicBezTo>
                  <a:pt x="50" y="44"/>
                  <a:pt x="52" y="40"/>
                  <a:pt x="52" y="35"/>
                </a:cubicBezTo>
                <a:close/>
                <a:moveTo>
                  <a:pt x="65" y="50"/>
                </a:moveTo>
                <a:cubicBezTo>
                  <a:pt x="59" y="47"/>
                  <a:pt x="59" y="47"/>
                  <a:pt x="59" y="47"/>
                </a:cubicBezTo>
                <a:cubicBezTo>
                  <a:pt x="58" y="47"/>
                  <a:pt x="58" y="47"/>
                  <a:pt x="57" y="47"/>
                </a:cubicBezTo>
                <a:cubicBezTo>
                  <a:pt x="57" y="48"/>
                  <a:pt x="57" y="49"/>
                  <a:pt x="58" y="50"/>
                </a:cubicBezTo>
                <a:cubicBezTo>
                  <a:pt x="64" y="53"/>
                  <a:pt x="64" y="53"/>
                  <a:pt x="64" y="53"/>
                </a:cubicBezTo>
                <a:cubicBezTo>
                  <a:pt x="64" y="53"/>
                  <a:pt x="64" y="53"/>
                  <a:pt x="65" y="53"/>
                </a:cubicBezTo>
                <a:cubicBezTo>
                  <a:pt x="65" y="53"/>
                  <a:pt x="66" y="53"/>
                  <a:pt x="66" y="53"/>
                </a:cubicBezTo>
                <a:cubicBezTo>
                  <a:pt x="66" y="52"/>
                  <a:pt x="66" y="51"/>
                  <a:pt x="65" y="50"/>
                </a:cubicBezTo>
                <a:close/>
                <a:moveTo>
                  <a:pt x="23" y="57"/>
                </a:moveTo>
                <a:cubicBezTo>
                  <a:pt x="22" y="56"/>
                  <a:pt x="21" y="56"/>
                  <a:pt x="21" y="57"/>
                </a:cubicBezTo>
                <a:cubicBezTo>
                  <a:pt x="17" y="63"/>
                  <a:pt x="17" y="63"/>
                  <a:pt x="17" y="63"/>
                </a:cubicBezTo>
                <a:cubicBezTo>
                  <a:pt x="17" y="64"/>
                  <a:pt x="17" y="65"/>
                  <a:pt x="18" y="65"/>
                </a:cubicBezTo>
                <a:cubicBezTo>
                  <a:pt x="18" y="66"/>
                  <a:pt x="18" y="66"/>
                  <a:pt x="19" y="66"/>
                </a:cubicBezTo>
                <a:cubicBezTo>
                  <a:pt x="19" y="66"/>
                  <a:pt x="20" y="65"/>
                  <a:pt x="20" y="65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8"/>
                  <a:pt x="24" y="57"/>
                  <a:pt x="23" y="57"/>
                </a:cubicBezTo>
                <a:close/>
                <a:moveTo>
                  <a:pt x="50" y="57"/>
                </a:moveTo>
                <a:cubicBezTo>
                  <a:pt x="50" y="56"/>
                  <a:pt x="49" y="56"/>
                  <a:pt x="48" y="57"/>
                </a:cubicBezTo>
                <a:cubicBezTo>
                  <a:pt x="47" y="57"/>
                  <a:pt x="47" y="58"/>
                  <a:pt x="47" y="59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5"/>
                  <a:pt x="52" y="66"/>
                  <a:pt x="52" y="66"/>
                </a:cubicBezTo>
                <a:cubicBezTo>
                  <a:pt x="53" y="66"/>
                  <a:pt x="53" y="66"/>
                  <a:pt x="53" y="65"/>
                </a:cubicBezTo>
                <a:cubicBezTo>
                  <a:pt x="54" y="65"/>
                  <a:pt x="54" y="64"/>
                  <a:pt x="54" y="63"/>
                </a:cubicBezTo>
                <a:lnTo>
                  <a:pt x="50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04"/>
          <p:cNvSpPr>
            <a:spLocks noEditPoints="1"/>
          </p:cNvSpPr>
          <p:nvPr/>
        </p:nvSpPr>
        <p:spPr bwMode="auto">
          <a:xfrm>
            <a:off x="8194330" y="2679530"/>
            <a:ext cx="384464" cy="398704"/>
          </a:xfrm>
          <a:custGeom>
            <a:avLst/>
            <a:gdLst>
              <a:gd name="T0" fmla="*/ 22 w 80"/>
              <a:gd name="T1" fmla="*/ 6 h 80"/>
              <a:gd name="T2" fmla="*/ 23 w 80"/>
              <a:gd name="T3" fmla="*/ 14 h 80"/>
              <a:gd name="T4" fmla="*/ 78 w 80"/>
              <a:gd name="T5" fmla="*/ 38 h 80"/>
              <a:gd name="T6" fmla="*/ 72 w 80"/>
              <a:gd name="T7" fmla="*/ 42 h 80"/>
              <a:gd name="T8" fmla="*/ 78 w 80"/>
              <a:gd name="T9" fmla="*/ 38 h 80"/>
              <a:gd name="T10" fmla="*/ 73 w 80"/>
              <a:gd name="T11" fmla="*/ 23 h 80"/>
              <a:gd name="T12" fmla="*/ 67 w 80"/>
              <a:gd name="T13" fmla="*/ 22 h 80"/>
              <a:gd name="T14" fmla="*/ 40 w 80"/>
              <a:gd name="T15" fmla="*/ 10 h 80"/>
              <a:gd name="T16" fmla="*/ 40 w 80"/>
              <a:gd name="T17" fmla="*/ 0 h 80"/>
              <a:gd name="T18" fmla="*/ 40 w 80"/>
              <a:gd name="T19" fmla="*/ 10 h 80"/>
              <a:gd name="T20" fmla="*/ 66 w 80"/>
              <a:gd name="T21" fmla="*/ 55 h 80"/>
              <a:gd name="T22" fmla="*/ 72 w 80"/>
              <a:gd name="T23" fmla="*/ 61 h 80"/>
              <a:gd name="T24" fmla="*/ 55 w 80"/>
              <a:gd name="T25" fmla="*/ 14 h 80"/>
              <a:gd name="T26" fmla="*/ 60 w 80"/>
              <a:gd name="T27" fmla="*/ 8 h 80"/>
              <a:gd name="T28" fmla="*/ 54 w 80"/>
              <a:gd name="T29" fmla="*/ 11 h 80"/>
              <a:gd name="T30" fmla="*/ 18 w 80"/>
              <a:gd name="T31" fmla="*/ 26 h 80"/>
              <a:gd name="T32" fmla="*/ 61 w 80"/>
              <a:gd name="T33" fmla="*/ 26 h 80"/>
              <a:gd name="T34" fmla="*/ 41 w 80"/>
              <a:gd name="T35" fmla="*/ 68 h 80"/>
              <a:gd name="T36" fmla="*/ 12 w 80"/>
              <a:gd name="T37" fmla="*/ 38 h 80"/>
              <a:gd name="T38" fmla="*/ 29 w 80"/>
              <a:gd name="T39" fmla="*/ 38 h 80"/>
              <a:gd name="T40" fmla="*/ 48 w 80"/>
              <a:gd name="T41" fmla="*/ 38 h 80"/>
              <a:gd name="T42" fmla="*/ 48 w 80"/>
              <a:gd name="T43" fmla="*/ 38 h 80"/>
              <a:gd name="T44" fmla="*/ 42 w 80"/>
              <a:gd name="T45" fmla="*/ 62 h 80"/>
              <a:gd name="T46" fmla="*/ 52 w 80"/>
              <a:gd name="T47" fmla="*/ 36 h 80"/>
              <a:gd name="T48" fmla="*/ 42 w 80"/>
              <a:gd name="T49" fmla="*/ 28 h 80"/>
              <a:gd name="T50" fmla="*/ 42 w 80"/>
              <a:gd name="T51" fmla="*/ 28 h 80"/>
              <a:gd name="T52" fmla="*/ 47 w 80"/>
              <a:gd name="T53" fmla="*/ 36 h 80"/>
              <a:gd name="T54" fmla="*/ 30 w 80"/>
              <a:gd name="T55" fmla="*/ 36 h 80"/>
              <a:gd name="T56" fmla="*/ 15 w 80"/>
              <a:gd name="T57" fmla="*/ 36 h 80"/>
              <a:gd name="T58" fmla="*/ 15 w 80"/>
              <a:gd name="T59" fmla="*/ 36 h 80"/>
              <a:gd name="T60" fmla="*/ 5 w 80"/>
              <a:gd name="T61" fmla="*/ 60 h 80"/>
              <a:gd name="T62" fmla="*/ 13 w 80"/>
              <a:gd name="T63" fmla="*/ 58 h 80"/>
              <a:gd name="T64" fmla="*/ 9 w 80"/>
              <a:gd name="T65" fmla="*/ 40 h 80"/>
              <a:gd name="T66" fmla="*/ 0 w 80"/>
              <a:gd name="T67" fmla="*/ 40 h 80"/>
              <a:gd name="T68" fmla="*/ 9 w 80"/>
              <a:gd name="T69" fmla="*/ 40 h 80"/>
              <a:gd name="T70" fmla="*/ 12 w 80"/>
              <a:gd name="T71" fmla="*/ 26 h 80"/>
              <a:gd name="T72" fmla="*/ 8 w 80"/>
              <a:gd name="T73" fmla="*/ 19 h 80"/>
              <a:gd name="T74" fmla="*/ 24 w 80"/>
              <a:gd name="T75" fmla="*/ 66 h 80"/>
              <a:gd name="T76" fmla="*/ 20 w 80"/>
              <a:gd name="T77" fmla="*/ 75 h 80"/>
              <a:gd name="T78" fmla="*/ 25 w 80"/>
              <a:gd name="T79" fmla="*/ 69 h 80"/>
              <a:gd name="T80" fmla="*/ 38 w 80"/>
              <a:gd name="T81" fmla="*/ 72 h 80"/>
              <a:gd name="T82" fmla="*/ 42 w 80"/>
              <a:gd name="T83" fmla="*/ 78 h 80"/>
              <a:gd name="T84" fmla="*/ 57 w 80"/>
              <a:gd name="T85" fmla="*/ 67 h 80"/>
              <a:gd name="T86" fmla="*/ 57 w 80"/>
              <a:gd name="T87" fmla="*/ 74 h 80"/>
              <a:gd name="T88" fmla="*/ 60 w 80"/>
              <a:gd name="T89" fmla="*/ 7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80">
                <a:moveTo>
                  <a:pt x="19" y="8"/>
                </a:moveTo>
                <a:cubicBezTo>
                  <a:pt x="18" y="7"/>
                  <a:pt x="19" y="6"/>
                  <a:pt x="20" y="5"/>
                </a:cubicBezTo>
                <a:cubicBezTo>
                  <a:pt x="21" y="5"/>
                  <a:pt x="22" y="5"/>
                  <a:pt x="22" y="6"/>
                </a:cubicBezTo>
                <a:cubicBezTo>
                  <a:pt x="25" y="11"/>
                  <a:pt x="25" y="11"/>
                  <a:pt x="25" y="11"/>
                </a:cubicBezTo>
                <a:cubicBezTo>
                  <a:pt x="26" y="12"/>
                  <a:pt x="25" y="13"/>
                  <a:pt x="24" y="14"/>
                </a:cubicBezTo>
                <a:cubicBezTo>
                  <a:pt x="24" y="14"/>
                  <a:pt x="24" y="14"/>
                  <a:pt x="23" y="14"/>
                </a:cubicBezTo>
                <a:cubicBezTo>
                  <a:pt x="23" y="14"/>
                  <a:pt x="22" y="14"/>
                  <a:pt x="22" y="13"/>
                </a:cubicBezTo>
                <a:lnTo>
                  <a:pt x="19" y="8"/>
                </a:lnTo>
                <a:close/>
                <a:moveTo>
                  <a:pt x="78" y="38"/>
                </a:moveTo>
                <a:cubicBezTo>
                  <a:pt x="72" y="38"/>
                  <a:pt x="72" y="38"/>
                  <a:pt x="72" y="38"/>
                </a:cubicBezTo>
                <a:cubicBezTo>
                  <a:pt x="71" y="38"/>
                  <a:pt x="70" y="39"/>
                  <a:pt x="70" y="40"/>
                </a:cubicBezTo>
                <a:cubicBezTo>
                  <a:pt x="70" y="41"/>
                  <a:pt x="71" y="42"/>
                  <a:pt x="72" y="42"/>
                </a:cubicBezTo>
                <a:cubicBezTo>
                  <a:pt x="78" y="42"/>
                  <a:pt x="78" y="42"/>
                  <a:pt x="78" y="42"/>
                </a:cubicBezTo>
                <a:cubicBezTo>
                  <a:pt x="79" y="42"/>
                  <a:pt x="80" y="41"/>
                  <a:pt x="80" y="40"/>
                </a:cubicBezTo>
                <a:cubicBezTo>
                  <a:pt x="80" y="39"/>
                  <a:pt x="79" y="38"/>
                  <a:pt x="78" y="38"/>
                </a:cubicBezTo>
                <a:close/>
                <a:moveTo>
                  <a:pt x="68" y="26"/>
                </a:moveTo>
                <a:cubicBezTo>
                  <a:pt x="68" y="26"/>
                  <a:pt x="68" y="26"/>
                  <a:pt x="69" y="26"/>
                </a:cubicBezTo>
                <a:cubicBezTo>
                  <a:pt x="73" y="23"/>
                  <a:pt x="73" y="23"/>
                  <a:pt x="73" y="23"/>
                </a:cubicBezTo>
                <a:cubicBezTo>
                  <a:pt x="74" y="22"/>
                  <a:pt x="75" y="21"/>
                  <a:pt x="74" y="20"/>
                </a:cubicBezTo>
                <a:cubicBezTo>
                  <a:pt x="74" y="19"/>
                  <a:pt x="72" y="19"/>
                  <a:pt x="71" y="19"/>
                </a:cubicBezTo>
                <a:cubicBezTo>
                  <a:pt x="67" y="22"/>
                  <a:pt x="67" y="22"/>
                  <a:pt x="67" y="22"/>
                </a:cubicBezTo>
                <a:cubicBezTo>
                  <a:pt x="66" y="23"/>
                  <a:pt x="65" y="24"/>
                  <a:pt x="66" y="25"/>
                </a:cubicBezTo>
                <a:cubicBezTo>
                  <a:pt x="66" y="26"/>
                  <a:pt x="67" y="26"/>
                  <a:pt x="68" y="26"/>
                </a:cubicBezTo>
                <a:close/>
                <a:moveTo>
                  <a:pt x="40" y="10"/>
                </a:moveTo>
                <a:cubicBezTo>
                  <a:pt x="41" y="10"/>
                  <a:pt x="42" y="9"/>
                  <a:pt x="42" y="8"/>
                </a:cubicBezTo>
                <a:cubicBezTo>
                  <a:pt x="42" y="2"/>
                  <a:pt x="42" y="2"/>
                  <a:pt x="42" y="2"/>
                </a:cubicBezTo>
                <a:cubicBezTo>
                  <a:pt x="42" y="1"/>
                  <a:pt x="41" y="0"/>
                  <a:pt x="40" y="0"/>
                </a:cubicBezTo>
                <a:cubicBezTo>
                  <a:pt x="38" y="0"/>
                  <a:pt x="38" y="1"/>
                  <a:pt x="38" y="2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9"/>
                  <a:pt x="38" y="10"/>
                  <a:pt x="40" y="10"/>
                </a:cubicBezTo>
                <a:close/>
                <a:moveTo>
                  <a:pt x="73" y="57"/>
                </a:moveTo>
                <a:cubicBezTo>
                  <a:pt x="69" y="54"/>
                  <a:pt x="69" y="54"/>
                  <a:pt x="69" y="54"/>
                </a:cubicBezTo>
                <a:cubicBezTo>
                  <a:pt x="68" y="54"/>
                  <a:pt x="66" y="54"/>
                  <a:pt x="66" y="55"/>
                </a:cubicBezTo>
                <a:cubicBezTo>
                  <a:pt x="65" y="56"/>
                  <a:pt x="66" y="57"/>
                  <a:pt x="67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3" y="61"/>
                  <a:pt x="74" y="61"/>
                  <a:pt x="74" y="60"/>
                </a:cubicBezTo>
                <a:cubicBezTo>
                  <a:pt x="75" y="59"/>
                  <a:pt x="74" y="58"/>
                  <a:pt x="73" y="57"/>
                </a:cubicBezTo>
                <a:close/>
                <a:moveTo>
                  <a:pt x="55" y="14"/>
                </a:moveTo>
                <a:cubicBezTo>
                  <a:pt x="55" y="14"/>
                  <a:pt x="55" y="14"/>
                  <a:pt x="56" y="14"/>
                </a:cubicBezTo>
                <a:cubicBezTo>
                  <a:pt x="56" y="14"/>
                  <a:pt x="57" y="14"/>
                  <a:pt x="57" y="13"/>
                </a:cubicBezTo>
                <a:cubicBezTo>
                  <a:pt x="60" y="8"/>
                  <a:pt x="60" y="8"/>
                  <a:pt x="60" y="8"/>
                </a:cubicBezTo>
                <a:cubicBezTo>
                  <a:pt x="61" y="7"/>
                  <a:pt x="61" y="6"/>
                  <a:pt x="60" y="5"/>
                </a:cubicBezTo>
                <a:cubicBezTo>
                  <a:pt x="59" y="5"/>
                  <a:pt x="57" y="5"/>
                  <a:pt x="57" y="6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4" y="13"/>
                  <a:pt x="55" y="14"/>
                </a:cubicBezTo>
                <a:close/>
                <a:moveTo>
                  <a:pt x="12" y="36"/>
                </a:moveTo>
                <a:cubicBezTo>
                  <a:pt x="18" y="26"/>
                  <a:pt x="18" y="26"/>
                  <a:pt x="18" y="26"/>
                </a:cubicBezTo>
                <a:cubicBezTo>
                  <a:pt x="19" y="25"/>
                  <a:pt x="19" y="25"/>
                  <a:pt x="20" y="25"/>
                </a:cubicBezTo>
                <a:cubicBezTo>
                  <a:pt x="59" y="25"/>
                  <a:pt x="59" y="25"/>
                  <a:pt x="59" y="25"/>
                </a:cubicBezTo>
                <a:cubicBezTo>
                  <a:pt x="60" y="25"/>
                  <a:pt x="61" y="25"/>
                  <a:pt x="61" y="2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7"/>
                  <a:pt x="68" y="38"/>
                  <a:pt x="67" y="3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8"/>
                  <a:pt x="40" y="68"/>
                  <a:pt x="40" y="68"/>
                </a:cubicBezTo>
                <a:cubicBezTo>
                  <a:pt x="39" y="68"/>
                  <a:pt x="38" y="68"/>
                  <a:pt x="38" y="68"/>
                </a:cubicBezTo>
                <a:cubicBezTo>
                  <a:pt x="12" y="38"/>
                  <a:pt x="12" y="38"/>
                  <a:pt x="12" y="38"/>
                </a:cubicBezTo>
                <a:cubicBezTo>
                  <a:pt x="11" y="38"/>
                  <a:pt x="11" y="37"/>
                  <a:pt x="12" y="36"/>
                </a:cubicBezTo>
                <a:close/>
                <a:moveTo>
                  <a:pt x="37" y="62"/>
                </a:moveTo>
                <a:cubicBezTo>
                  <a:pt x="29" y="38"/>
                  <a:pt x="29" y="38"/>
                  <a:pt x="29" y="38"/>
                </a:cubicBezTo>
                <a:cubicBezTo>
                  <a:pt x="16" y="38"/>
                  <a:pt x="16" y="38"/>
                  <a:pt x="16" y="38"/>
                </a:cubicBezTo>
                <a:lnTo>
                  <a:pt x="37" y="62"/>
                </a:lnTo>
                <a:close/>
                <a:moveTo>
                  <a:pt x="48" y="38"/>
                </a:moveTo>
                <a:cubicBezTo>
                  <a:pt x="31" y="38"/>
                  <a:pt x="31" y="38"/>
                  <a:pt x="31" y="38"/>
                </a:cubicBezTo>
                <a:cubicBezTo>
                  <a:pt x="40" y="63"/>
                  <a:pt x="40" y="63"/>
                  <a:pt x="40" y="63"/>
                </a:cubicBezTo>
                <a:lnTo>
                  <a:pt x="48" y="38"/>
                </a:lnTo>
                <a:close/>
                <a:moveTo>
                  <a:pt x="63" y="38"/>
                </a:moveTo>
                <a:cubicBezTo>
                  <a:pt x="50" y="38"/>
                  <a:pt x="50" y="38"/>
                  <a:pt x="50" y="38"/>
                </a:cubicBezTo>
                <a:cubicBezTo>
                  <a:pt x="42" y="62"/>
                  <a:pt x="42" y="62"/>
                  <a:pt x="42" y="62"/>
                </a:cubicBezTo>
                <a:lnTo>
                  <a:pt x="63" y="38"/>
                </a:lnTo>
                <a:close/>
                <a:moveTo>
                  <a:pt x="59" y="29"/>
                </a:moveTo>
                <a:cubicBezTo>
                  <a:pt x="52" y="36"/>
                  <a:pt x="52" y="36"/>
                  <a:pt x="52" y="36"/>
                </a:cubicBezTo>
                <a:cubicBezTo>
                  <a:pt x="64" y="36"/>
                  <a:pt x="64" y="36"/>
                  <a:pt x="64" y="36"/>
                </a:cubicBezTo>
                <a:lnTo>
                  <a:pt x="59" y="29"/>
                </a:lnTo>
                <a:close/>
                <a:moveTo>
                  <a:pt x="42" y="28"/>
                </a:moveTo>
                <a:cubicBezTo>
                  <a:pt x="49" y="36"/>
                  <a:pt x="49" y="36"/>
                  <a:pt x="49" y="36"/>
                </a:cubicBezTo>
                <a:cubicBezTo>
                  <a:pt x="57" y="28"/>
                  <a:pt x="57" y="28"/>
                  <a:pt x="57" y="28"/>
                </a:cubicBezTo>
                <a:lnTo>
                  <a:pt x="42" y="28"/>
                </a:lnTo>
                <a:close/>
                <a:moveTo>
                  <a:pt x="40" y="29"/>
                </a:moveTo>
                <a:cubicBezTo>
                  <a:pt x="32" y="36"/>
                  <a:pt x="32" y="36"/>
                  <a:pt x="32" y="36"/>
                </a:cubicBezTo>
                <a:cubicBezTo>
                  <a:pt x="47" y="36"/>
                  <a:pt x="47" y="36"/>
                  <a:pt x="47" y="36"/>
                </a:cubicBezTo>
                <a:lnTo>
                  <a:pt x="40" y="29"/>
                </a:lnTo>
                <a:close/>
                <a:moveTo>
                  <a:pt x="22" y="28"/>
                </a:moveTo>
                <a:cubicBezTo>
                  <a:pt x="30" y="36"/>
                  <a:pt x="30" y="36"/>
                  <a:pt x="30" y="36"/>
                </a:cubicBezTo>
                <a:cubicBezTo>
                  <a:pt x="37" y="28"/>
                  <a:pt x="37" y="28"/>
                  <a:pt x="37" y="28"/>
                </a:cubicBezTo>
                <a:lnTo>
                  <a:pt x="22" y="28"/>
                </a:lnTo>
                <a:close/>
                <a:moveTo>
                  <a:pt x="15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0" y="29"/>
                  <a:pt x="20" y="29"/>
                  <a:pt x="20" y="29"/>
                </a:cubicBezTo>
                <a:lnTo>
                  <a:pt x="15" y="36"/>
                </a:lnTo>
                <a:close/>
                <a:moveTo>
                  <a:pt x="11" y="54"/>
                </a:moveTo>
                <a:cubicBezTo>
                  <a:pt x="6" y="57"/>
                  <a:pt x="6" y="57"/>
                  <a:pt x="6" y="57"/>
                </a:cubicBezTo>
                <a:cubicBezTo>
                  <a:pt x="5" y="58"/>
                  <a:pt x="4" y="59"/>
                  <a:pt x="5" y="60"/>
                </a:cubicBezTo>
                <a:cubicBezTo>
                  <a:pt x="5" y="61"/>
                  <a:pt x="6" y="61"/>
                  <a:pt x="7" y="61"/>
                </a:cubicBezTo>
                <a:cubicBezTo>
                  <a:pt x="7" y="61"/>
                  <a:pt x="7" y="61"/>
                  <a:pt x="8" y="61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7"/>
                  <a:pt x="14" y="56"/>
                  <a:pt x="13" y="55"/>
                </a:cubicBezTo>
                <a:cubicBezTo>
                  <a:pt x="13" y="54"/>
                  <a:pt x="12" y="54"/>
                  <a:pt x="11" y="54"/>
                </a:cubicBezTo>
                <a:close/>
                <a:moveTo>
                  <a:pt x="9" y="40"/>
                </a:moveTo>
                <a:cubicBezTo>
                  <a:pt x="9" y="39"/>
                  <a:pt x="8" y="38"/>
                  <a:pt x="7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0" y="38"/>
                  <a:pt x="0" y="39"/>
                  <a:pt x="0" y="40"/>
                </a:cubicBezTo>
                <a:cubicBezTo>
                  <a:pt x="0" y="41"/>
                  <a:pt x="0" y="42"/>
                  <a:pt x="2" y="42"/>
                </a:cubicBezTo>
                <a:cubicBezTo>
                  <a:pt x="7" y="42"/>
                  <a:pt x="7" y="42"/>
                  <a:pt x="7" y="42"/>
                </a:cubicBezTo>
                <a:cubicBezTo>
                  <a:pt x="8" y="42"/>
                  <a:pt x="9" y="41"/>
                  <a:pt x="9" y="40"/>
                </a:cubicBezTo>
                <a:close/>
                <a:moveTo>
                  <a:pt x="6" y="23"/>
                </a:move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2" y="26"/>
                </a:cubicBezTo>
                <a:cubicBezTo>
                  <a:pt x="12" y="26"/>
                  <a:pt x="13" y="26"/>
                  <a:pt x="13" y="25"/>
                </a:cubicBezTo>
                <a:cubicBezTo>
                  <a:pt x="14" y="24"/>
                  <a:pt x="14" y="23"/>
                  <a:pt x="13" y="22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5" y="19"/>
                  <a:pt x="5" y="20"/>
                </a:cubicBezTo>
                <a:cubicBezTo>
                  <a:pt x="4" y="21"/>
                  <a:pt x="5" y="22"/>
                  <a:pt x="6" y="23"/>
                </a:cubicBezTo>
                <a:close/>
                <a:moveTo>
                  <a:pt x="24" y="66"/>
                </a:moveTo>
                <a:cubicBezTo>
                  <a:pt x="23" y="66"/>
                  <a:pt x="22" y="66"/>
                  <a:pt x="22" y="67"/>
                </a:cubicBezTo>
                <a:cubicBezTo>
                  <a:pt x="19" y="72"/>
                  <a:pt x="19" y="72"/>
                  <a:pt x="19" y="72"/>
                </a:cubicBezTo>
                <a:cubicBezTo>
                  <a:pt x="18" y="73"/>
                  <a:pt x="19" y="74"/>
                  <a:pt x="20" y="75"/>
                </a:cubicBezTo>
                <a:cubicBezTo>
                  <a:pt x="20" y="75"/>
                  <a:pt x="20" y="75"/>
                  <a:pt x="21" y="75"/>
                </a:cubicBezTo>
                <a:cubicBezTo>
                  <a:pt x="21" y="75"/>
                  <a:pt x="22" y="75"/>
                  <a:pt x="22" y="74"/>
                </a:cubicBezTo>
                <a:cubicBezTo>
                  <a:pt x="25" y="69"/>
                  <a:pt x="25" y="69"/>
                  <a:pt x="25" y="69"/>
                </a:cubicBezTo>
                <a:cubicBezTo>
                  <a:pt x="26" y="68"/>
                  <a:pt x="25" y="67"/>
                  <a:pt x="24" y="66"/>
                </a:cubicBezTo>
                <a:close/>
                <a:moveTo>
                  <a:pt x="40" y="70"/>
                </a:moveTo>
                <a:cubicBezTo>
                  <a:pt x="38" y="70"/>
                  <a:pt x="38" y="71"/>
                  <a:pt x="38" y="72"/>
                </a:cubicBezTo>
                <a:cubicBezTo>
                  <a:pt x="38" y="78"/>
                  <a:pt x="38" y="78"/>
                  <a:pt x="38" y="78"/>
                </a:cubicBezTo>
                <a:cubicBezTo>
                  <a:pt x="38" y="79"/>
                  <a:pt x="38" y="80"/>
                  <a:pt x="40" y="80"/>
                </a:cubicBezTo>
                <a:cubicBezTo>
                  <a:pt x="41" y="80"/>
                  <a:pt x="42" y="79"/>
                  <a:pt x="42" y="78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1"/>
                  <a:pt x="41" y="70"/>
                  <a:pt x="40" y="70"/>
                </a:cubicBezTo>
                <a:close/>
                <a:moveTo>
                  <a:pt x="57" y="67"/>
                </a:moveTo>
                <a:cubicBezTo>
                  <a:pt x="57" y="66"/>
                  <a:pt x="56" y="66"/>
                  <a:pt x="55" y="66"/>
                </a:cubicBezTo>
                <a:cubicBezTo>
                  <a:pt x="54" y="67"/>
                  <a:pt x="53" y="68"/>
                  <a:pt x="54" y="69"/>
                </a:cubicBezTo>
                <a:cubicBezTo>
                  <a:pt x="57" y="74"/>
                  <a:pt x="57" y="74"/>
                  <a:pt x="57" y="74"/>
                </a:cubicBezTo>
                <a:cubicBezTo>
                  <a:pt x="57" y="75"/>
                  <a:pt x="58" y="75"/>
                  <a:pt x="59" y="75"/>
                </a:cubicBezTo>
                <a:cubicBezTo>
                  <a:pt x="59" y="75"/>
                  <a:pt x="59" y="75"/>
                  <a:pt x="60" y="75"/>
                </a:cubicBezTo>
                <a:cubicBezTo>
                  <a:pt x="61" y="74"/>
                  <a:pt x="61" y="73"/>
                  <a:pt x="60" y="72"/>
                </a:cubicBezTo>
                <a:lnTo>
                  <a:pt x="57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05"/>
          <p:cNvSpPr>
            <a:spLocks noEditPoints="1"/>
          </p:cNvSpPr>
          <p:nvPr/>
        </p:nvSpPr>
        <p:spPr bwMode="auto">
          <a:xfrm>
            <a:off x="4348045" y="2715129"/>
            <a:ext cx="309198" cy="327507"/>
          </a:xfrm>
          <a:custGeom>
            <a:avLst/>
            <a:gdLst>
              <a:gd name="T0" fmla="*/ 63 w 64"/>
              <a:gd name="T1" fmla="*/ 10 h 66"/>
              <a:gd name="T2" fmla="*/ 32 w 64"/>
              <a:gd name="T3" fmla="*/ 0 h 66"/>
              <a:gd name="T4" fmla="*/ 31 w 64"/>
              <a:gd name="T5" fmla="*/ 0 h 66"/>
              <a:gd name="T6" fmla="*/ 1 w 64"/>
              <a:gd name="T7" fmla="*/ 10 h 66"/>
              <a:gd name="T8" fmla="*/ 0 w 64"/>
              <a:gd name="T9" fmla="*/ 12 h 66"/>
              <a:gd name="T10" fmla="*/ 8 w 64"/>
              <a:gd name="T11" fmla="*/ 49 h 66"/>
              <a:gd name="T12" fmla="*/ 31 w 64"/>
              <a:gd name="T13" fmla="*/ 66 h 66"/>
              <a:gd name="T14" fmla="*/ 32 w 64"/>
              <a:gd name="T15" fmla="*/ 66 h 66"/>
              <a:gd name="T16" fmla="*/ 32 w 64"/>
              <a:gd name="T17" fmla="*/ 66 h 66"/>
              <a:gd name="T18" fmla="*/ 55 w 64"/>
              <a:gd name="T19" fmla="*/ 49 h 66"/>
              <a:gd name="T20" fmla="*/ 64 w 64"/>
              <a:gd name="T21" fmla="*/ 12 h 66"/>
              <a:gd name="T22" fmla="*/ 63 w 64"/>
              <a:gd name="T23" fmla="*/ 10 h 66"/>
              <a:gd name="T24" fmla="*/ 52 w 64"/>
              <a:gd name="T25" fmla="*/ 47 h 66"/>
              <a:gd name="T26" fmla="*/ 32 w 64"/>
              <a:gd name="T27" fmla="*/ 63 h 66"/>
              <a:gd name="T28" fmla="*/ 11 w 64"/>
              <a:gd name="T29" fmla="*/ 47 h 66"/>
              <a:gd name="T30" fmla="*/ 3 w 64"/>
              <a:gd name="T31" fmla="*/ 12 h 66"/>
              <a:gd name="T32" fmla="*/ 32 w 64"/>
              <a:gd name="T33" fmla="*/ 3 h 66"/>
              <a:gd name="T34" fmla="*/ 61 w 64"/>
              <a:gd name="T35" fmla="*/ 12 h 66"/>
              <a:gd name="T36" fmla="*/ 52 w 64"/>
              <a:gd name="T37" fmla="*/ 47 h 66"/>
              <a:gd name="T38" fmla="*/ 32 w 64"/>
              <a:gd name="T39" fmla="*/ 7 h 66"/>
              <a:gd name="T40" fmla="*/ 32 w 64"/>
              <a:gd name="T41" fmla="*/ 7 h 66"/>
              <a:gd name="T42" fmla="*/ 57 w 64"/>
              <a:gd name="T43" fmla="*/ 15 h 66"/>
              <a:gd name="T44" fmla="*/ 49 w 64"/>
              <a:gd name="T45" fmla="*/ 46 h 66"/>
              <a:gd name="T46" fmla="*/ 32 w 64"/>
              <a:gd name="T47" fmla="*/ 60 h 66"/>
              <a:gd name="T48" fmla="*/ 32 w 64"/>
              <a:gd name="T49" fmla="*/ 60 h 66"/>
              <a:gd name="T50" fmla="*/ 32 w 64"/>
              <a:gd name="T51" fmla="*/ 7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4" h="66">
                <a:moveTo>
                  <a:pt x="63" y="10"/>
                </a:move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1" y="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3"/>
                  <a:pt x="3" y="37"/>
                  <a:pt x="8" y="49"/>
                </a:cubicBezTo>
                <a:cubicBezTo>
                  <a:pt x="14" y="61"/>
                  <a:pt x="31" y="66"/>
                  <a:pt x="31" y="66"/>
                </a:cubicBezTo>
                <a:cubicBezTo>
                  <a:pt x="31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3" y="66"/>
                  <a:pt x="50" y="61"/>
                  <a:pt x="55" y="49"/>
                </a:cubicBezTo>
                <a:cubicBezTo>
                  <a:pt x="60" y="37"/>
                  <a:pt x="64" y="13"/>
                  <a:pt x="64" y="12"/>
                </a:cubicBezTo>
                <a:cubicBezTo>
                  <a:pt x="64" y="11"/>
                  <a:pt x="63" y="10"/>
                  <a:pt x="63" y="10"/>
                </a:cubicBezTo>
                <a:close/>
                <a:moveTo>
                  <a:pt x="52" y="47"/>
                </a:moveTo>
                <a:cubicBezTo>
                  <a:pt x="48" y="57"/>
                  <a:pt x="34" y="62"/>
                  <a:pt x="32" y="63"/>
                </a:cubicBezTo>
                <a:cubicBezTo>
                  <a:pt x="29" y="62"/>
                  <a:pt x="15" y="57"/>
                  <a:pt x="11" y="47"/>
                </a:cubicBezTo>
                <a:cubicBezTo>
                  <a:pt x="7" y="38"/>
                  <a:pt x="4" y="18"/>
                  <a:pt x="3" y="12"/>
                </a:cubicBezTo>
                <a:cubicBezTo>
                  <a:pt x="32" y="3"/>
                  <a:pt x="32" y="3"/>
                  <a:pt x="32" y="3"/>
                </a:cubicBezTo>
                <a:cubicBezTo>
                  <a:pt x="61" y="12"/>
                  <a:pt x="61" y="12"/>
                  <a:pt x="61" y="12"/>
                </a:cubicBezTo>
                <a:cubicBezTo>
                  <a:pt x="60" y="18"/>
                  <a:pt x="57" y="38"/>
                  <a:pt x="52" y="47"/>
                </a:cubicBezTo>
                <a:close/>
                <a:moveTo>
                  <a:pt x="32" y="7"/>
                </a:moveTo>
                <a:cubicBezTo>
                  <a:pt x="32" y="7"/>
                  <a:pt x="32" y="7"/>
                  <a:pt x="32" y="7"/>
                </a:cubicBezTo>
                <a:cubicBezTo>
                  <a:pt x="57" y="15"/>
                  <a:pt x="57" y="15"/>
                  <a:pt x="57" y="15"/>
                </a:cubicBezTo>
                <a:cubicBezTo>
                  <a:pt x="56" y="22"/>
                  <a:pt x="53" y="38"/>
                  <a:pt x="49" y="46"/>
                </a:cubicBezTo>
                <a:cubicBezTo>
                  <a:pt x="46" y="53"/>
                  <a:pt x="37" y="58"/>
                  <a:pt x="32" y="60"/>
                </a:cubicBezTo>
                <a:cubicBezTo>
                  <a:pt x="32" y="60"/>
                  <a:pt x="32" y="60"/>
                  <a:pt x="32" y="60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174"/>
          <p:cNvSpPr>
            <a:spLocks noEditPoints="1"/>
          </p:cNvSpPr>
          <p:nvPr/>
        </p:nvSpPr>
        <p:spPr bwMode="auto">
          <a:xfrm>
            <a:off x="6304973" y="1965102"/>
            <a:ext cx="370224" cy="351916"/>
          </a:xfrm>
          <a:custGeom>
            <a:avLst/>
            <a:gdLst>
              <a:gd name="T0" fmla="*/ 72 w 77"/>
              <a:gd name="T1" fmla="*/ 19 h 70"/>
              <a:gd name="T2" fmla="*/ 63 w 77"/>
              <a:gd name="T3" fmla="*/ 6 h 70"/>
              <a:gd name="T4" fmla="*/ 56 w 77"/>
              <a:gd name="T5" fmla="*/ 12 h 70"/>
              <a:gd name="T6" fmla="*/ 57 w 77"/>
              <a:gd name="T7" fmla="*/ 25 h 70"/>
              <a:gd name="T8" fmla="*/ 43 w 77"/>
              <a:gd name="T9" fmla="*/ 46 h 70"/>
              <a:gd name="T10" fmla="*/ 43 w 77"/>
              <a:gd name="T11" fmla="*/ 68 h 70"/>
              <a:gd name="T12" fmla="*/ 45 w 77"/>
              <a:gd name="T13" fmla="*/ 70 h 70"/>
              <a:gd name="T14" fmla="*/ 63 w 77"/>
              <a:gd name="T15" fmla="*/ 68 h 70"/>
              <a:gd name="T16" fmla="*/ 76 w 77"/>
              <a:gd name="T17" fmla="*/ 36 h 70"/>
              <a:gd name="T18" fmla="*/ 63 w 77"/>
              <a:gd name="T19" fmla="*/ 54 h 70"/>
              <a:gd name="T20" fmla="*/ 47 w 77"/>
              <a:gd name="T21" fmla="*/ 67 h 70"/>
              <a:gd name="T22" fmla="*/ 46 w 77"/>
              <a:gd name="T23" fmla="*/ 47 h 70"/>
              <a:gd name="T24" fmla="*/ 59 w 77"/>
              <a:gd name="T25" fmla="*/ 27 h 70"/>
              <a:gd name="T26" fmla="*/ 63 w 77"/>
              <a:gd name="T27" fmla="*/ 31 h 70"/>
              <a:gd name="T28" fmla="*/ 57 w 77"/>
              <a:gd name="T29" fmla="*/ 43 h 70"/>
              <a:gd name="T30" fmla="*/ 66 w 77"/>
              <a:gd name="T31" fmla="*/ 32 h 70"/>
              <a:gd name="T32" fmla="*/ 59 w 77"/>
              <a:gd name="T33" fmla="*/ 13 h 70"/>
              <a:gd name="T34" fmla="*/ 62 w 77"/>
              <a:gd name="T35" fmla="*/ 9 h 70"/>
              <a:gd name="T36" fmla="*/ 70 w 77"/>
              <a:gd name="T37" fmla="*/ 22 h 70"/>
              <a:gd name="T38" fmla="*/ 63 w 77"/>
              <a:gd name="T39" fmla="*/ 54 h 70"/>
              <a:gd name="T40" fmla="*/ 25 w 77"/>
              <a:gd name="T41" fmla="*/ 31 h 70"/>
              <a:gd name="T42" fmla="*/ 17 w 77"/>
              <a:gd name="T43" fmla="*/ 22 h 70"/>
              <a:gd name="T44" fmla="*/ 16 w 77"/>
              <a:gd name="T45" fmla="*/ 4 h 70"/>
              <a:gd name="T46" fmla="*/ 12 w 77"/>
              <a:gd name="T47" fmla="*/ 7 h 70"/>
              <a:gd name="T48" fmla="*/ 4 w 77"/>
              <a:gd name="T49" fmla="*/ 21 h 70"/>
              <a:gd name="T50" fmla="*/ 11 w 77"/>
              <a:gd name="T51" fmla="*/ 55 h 70"/>
              <a:gd name="T52" fmla="*/ 15 w 77"/>
              <a:gd name="T53" fmla="*/ 70 h 70"/>
              <a:gd name="T54" fmla="*/ 33 w 77"/>
              <a:gd name="T55" fmla="*/ 69 h 70"/>
              <a:gd name="T56" fmla="*/ 32 w 77"/>
              <a:gd name="T57" fmla="*/ 57 h 70"/>
              <a:gd name="T58" fmla="*/ 30 w 77"/>
              <a:gd name="T59" fmla="*/ 67 h 70"/>
              <a:gd name="T60" fmla="*/ 13 w 77"/>
              <a:gd name="T61" fmla="*/ 54 h 70"/>
              <a:gd name="T62" fmla="*/ 7 w 77"/>
              <a:gd name="T63" fmla="*/ 22 h 70"/>
              <a:gd name="T64" fmla="*/ 14 w 77"/>
              <a:gd name="T65" fmla="*/ 9 h 70"/>
              <a:gd name="T66" fmla="*/ 17 w 77"/>
              <a:gd name="T67" fmla="*/ 13 h 70"/>
              <a:gd name="T68" fmla="*/ 10 w 77"/>
              <a:gd name="T69" fmla="*/ 32 h 70"/>
              <a:gd name="T70" fmla="*/ 20 w 77"/>
              <a:gd name="T71" fmla="*/ 43 h 70"/>
              <a:gd name="T72" fmla="*/ 13 w 77"/>
              <a:gd name="T73" fmla="*/ 31 h 70"/>
              <a:gd name="T74" fmla="*/ 18 w 77"/>
              <a:gd name="T75" fmla="*/ 27 h 70"/>
              <a:gd name="T76" fmla="*/ 30 w 77"/>
              <a:gd name="T77" fmla="*/ 47 h 70"/>
              <a:gd name="T78" fmla="*/ 30 w 77"/>
              <a:gd name="T79" fmla="*/ 67 h 70"/>
              <a:gd name="T80" fmla="*/ 38 w 77"/>
              <a:gd name="T81" fmla="*/ 0 h 70"/>
              <a:gd name="T82" fmla="*/ 38 w 77"/>
              <a:gd name="T83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7" h="70">
                <a:moveTo>
                  <a:pt x="72" y="21"/>
                </a:moveTo>
                <a:cubicBezTo>
                  <a:pt x="72" y="19"/>
                  <a:pt x="72" y="19"/>
                  <a:pt x="72" y="19"/>
                </a:cubicBezTo>
                <a:cubicBezTo>
                  <a:pt x="70" y="15"/>
                  <a:pt x="67" y="10"/>
                  <a:pt x="64" y="7"/>
                </a:cubicBezTo>
                <a:cubicBezTo>
                  <a:pt x="64" y="6"/>
                  <a:pt x="64" y="6"/>
                  <a:pt x="63" y="6"/>
                </a:cubicBezTo>
                <a:cubicBezTo>
                  <a:pt x="63" y="5"/>
                  <a:pt x="62" y="4"/>
                  <a:pt x="61" y="4"/>
                </a:cubicBezTo>
                <a:cubicBezTo>
                  <a:pt x="58" y="5"/>
                  <a:pt x="57" y="10"/>
                  <a:pt x="56" y="12"/>
                </a:cubicBezTo>
                <a:cubicBezTo>
                  <a:pt x="56" y="15"/>
                  <a:pt x="58" y="20"/>
                  <a:pt x="60" y="22"/>
                </a:cubicBezTo>
                <a:cubicBezTo>
                  <a:pt x="59" y="23"/>
                  <a:pt x="58" y="24"/>
                  <a:pt x="57" y="25"/>
                </a:cubicBezTo>
                <a:cubicBezTo>
                  <a:pt x="55" y="27"/>
                  <a:pt x="53" y="30"/>
                  <a:pt x="51" y="31"/>
                </a:cubicBezTo>
                <a:cubicBezTo>
                  <a:pt x="47" y="35"/>
                  <a:pt x="44" y="42"/>
                  <a:pt x="43" y="46"/>
                </a:cubicBezTo>
                <a:cubicBezTo>
                  <a:pt x="43" y="48"/>
                  <a:pt x="43" y="52"/>
                  <a:pt x="44" y="57"/>
                </a:cubicBezTo>
                <a:cubicBezTo>
                  <a:pt x="45" y="61"/>
                  <a:pt x="43" y="68"/>
                  <a:pt x="43" y="68"/>
                </a:cubicBezTo>
                <a:cubicBezTo>
                  <a:pt x="43" y="69"/>
                  <a:pt x="44" y="69"/>
                  <a:pt x="44" y="69"/>
                </a:cubicBezTo>
                <a:cubicBezTo>
                  <a:pt x="44" y="70"/>
                  <a:pt x="45" y="70"/>
                  <a:pt x="45" y="70"/>
                </a:cubicBezTo>
                <a:cubicBezTo>
                  <a:pt x="62" y="70"/>
                  <a:pt x="62" y="70"/>
                  <a:pt x="62" y="70"/>
                </a:cubicBezTo>
                <a:cubicBezTo>
                  <a:pt x="63" y="70"/>
                  <a:pt x="63" y="69"/>
                  <a:pt x="63" y="68"/>
                </a:cubicBezTo>
                <a:cubicBezTo>
                  <a:pt x="63" y="64"/>
                  <a:pt x="64" y="57"/>
                  <a:pt x="65" y="55"/>
                </a:cubicBezTo>
                <a:cubicBezTo>
                  <a:pt x="69" y="51"/>
                  <a:pt x="76" y="39"/>
                  <a:pt x="76" y="36"/>
                </a:cubicBezTo>
                <a:cubicBezTo>
                  <a:pt x="77" y="34"/>
                  <a:pt x="75" y="28"/>
                  <a:pt x="72" y="21"/>
                </a:cubicBezTo>
                <a:close/>
                <a:moveTo>
                  <a:pt x="63" y="54"/>
                </a:moveTo>
                <a:cubicBezTo>
                  <a:pt x="61" y="56"/>
                  <a:pt x="61" y="64"/>
                  <a:pt x="60" y="67"/>
                </a:cubicBezTo>
                <a:cubicBezTo>
                  <a:pt x="47" y="67"/>
                  <a:pt x="47" y="67"/>
                  <a:pt x="47" y="67"/>
                </a:cubicBezTo>
                <a:cubicBezTo>
                  <a:pt x="47" y="64"/>
                  <a:pt x="47" y="60"/>
                  <a:pt x="47" y="57"/>
                </a:cubicBezTo>
                <a:cubicBezTo>
                  <a:pt x="47" y="52"/>
                  <a:pt x="46" y="48"/>
                  <a:pt x="46" y="47"/>
                </a:cubicBezTo>
                <a:cubicBezTo>
                  <a:pt x="47" y="43"/>
                  <a:pt x="49" y="37"/>
                  <a:pt x="54" y="33"/>
                </a:cubicBezTo>
                <a:cubicBezTo>
                  <a:pt x="55" y="32"/>
                  <a:pt x="57" y="29"/>
                  <a:pt x="59" y="27"/>
                </a:cubicBezTo>
                <a:cubicBezTo>
                  <a:pt x="60" y="26"/>
                  <a:pt x="61" y="25"/>
                  <a:pt x="61" y="24"/>
                </a:cubicBezTo>
                <a:cubicBezTo>
                  <a:pt x="62" y="26"/>
                  <a:pt x="63" y="29"/>
                  <a:pt x="63" y="31"/>
                </a:cubicBezTo>
                <a:cubicBezTo>
                  <a:pt x="63" y="33"/>
                  <a:pt x="59" y="38"/>
                  <a:pt x="56" y="41"/>
                </a:cubicBezTo>
                <a:cubicBezTo>
                  <a:pt x="56" y="42"/>
                  <a:pt x="56" y="42"/>
                  <a:pt x="57" y="43"/>
                </a:cubicBezTo>
                <a:cubicBezTo>
                  <a:pt x="57" y="44"/>
                  <a:pt x="58" y="44"/>
                  <a:pt x="59" y="43"/>
                </a:cubicBezTo>
                <a:cubicBezTo>
                  <a:pt x="59" y="42"/>
                  <a:pt x="65" y="35"/>
                  <a:pt x="66" y="32"/>
                </a:cubicBezTo>
                <a:cubicBezTo>
                  <a:pt x="67" y="28"/>
                  <a:pt x="64" y="23"/>
                  <a:pt x="63" y="22"/>
                </a:cubicBezTo>
                <a:cubicBezTo>
                  <a:pt x="61" y="19"/>
                  <a:pt x="59" y="15"/>
                  <a:pt x="59" y="13"/>
                </a:cubicBezTo>
                <a:cubicBezTo>
                  <a:pt x="60" y="11"/>
                  <a:pt x="61" y="8"/>
                  <a:pt x="61" y="8"/>
                </a:cubicBezTo>
                <a:cubicBezTo>
                  <a:pt x="61" y="8"/>
                  <a:pt x="62" y="8"/>
                  <a:pt x="62" y="9"/>
                </a:cubicBezTo>
                <a:cubicBezTo>
                  <a:pt x="64" y="11"/>
                  <a:pt x="68" y="16"/>
                  <a:pt x="69" y="20"/>
                </a:cubicBezTo>
                <a:cubicBezTo>
                  <a:pt x="70" y="22"/>
                  <a:pt x="70" y="22"/>
                  <a:pt x="70" y="22"/>
                </a:cubicBezTo>
                <a:cubicBezTo>
                  <a:pt x="71" y="26"/>
                  <a:pt x="74" y="34"/>
                  <a:pt x="73" y="35"/>
                </a:cubicBezTo>
                <a:cubicBezTo>
                  <a:pt x="73" y="37"/>
                  <a:pt x="67" y="49"/>
                  <a:pt x="63" y="54"/>
                </a:cubicBezTo>
                <a:close/>
                <a:moveTo>
                  <a:pt x="33" y="46"/>
                </a:moveTo>
                <a:cubicBezTo>
                  <a:pt x="33" y="42"/>
                  <a:pt x="29" y="35"/>
                  <a:pt x="25" y="31"/>
                </a:cubicBezTo>
                <a:cubicBezTo>
                  <a:pt x="23" y="30"/>
                  <a:pt x="21" y="27"/>
                  <a:pt x="20" y="25"/>
                </a:cubicBezTo>
                <a:cubicBezTo>
                  <a:pt x="19" y="24"/>
                  <a:pt x="18" y="23"/>
                  <a:pt x="17" y="22"/>
                </a:cubicBezTo>
                <a:cubicBezTo>
                  <a:pt x="18" y="20"/>
                  <a:pt x="20" y="15"/>
                  <a:pt x="20" y="12"/>
                </a:cubicBezTo>
                <a:cubicBezTo>
                  <a:pt x="20" y="10"/>
                  <a:pt x="18" y="5"/>
                  <a:pt x="16" y="4"/>
                </a:cubicBezTo>
                <a:cubicBezTo>
                  <a:pt x="15" y="4"/>
                  <a:pt x="14" y="5"/>
                  <a:pt x="13" y="6"/>
                </a:cubicBezTo>
                <a:cubicBezTo>
                  <a:pt x="13" y="6"/>
                  <a:pt x="12" y="6"/>
                  <a:pt x="12" y="7"/>
                </a:cubicBezTo>
                <a:cubicBezTo>
                  <a:pt x="10" y="10"/>
                  <a:pt x="6" y="15"/>
                  <a:pt x="5" y="19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28"/>
                  <a:pt x="0" y="34"/>
                  <a:pt x="0" y="36"/>
                </a:cubicBezTo>
                <a:cubicBezTo>
                  <a:pt x="1" y="39"/>
                  <a:pt x="8" y="51"/>
                  <a:pt x="11" y="55"/>
                </a:cubicBezTo>
                <a:cubicBezTo>
                  <a:pt x="12" y="57"/>
                  <a:pt x="13" y="64"/>
                  <a:pt x="13" y="68"/>
                </a:cubicBezTo>
                <a:cubicBezTo>
                  <a:pt x="13" y="69"/>
                  <a:pt x="14" y="70"/>
                  <a:pt x="15" y="70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70"/>
                  <a:pt x="32" y="70"/>
                  <a:pt x="33" y="69"/>
                </a:cubicBezTo>
                <a:cubicBezTo>
                  <a:pt x="33" y="69"/>
                  <a:pt x="33" y="69"/>
                  <a:pt x="33" y="68"/>
                </a:cubicBezTo>
                <a:cubicBezTo>
                  <a:pt x="33" y="68"/>
                  <a:pt x="32" y="61"/>
                  <a:pt x="32" y="57"/>
                </a:cubicBezTo>
                <a:cubicBezTo>
                  <a:pt x="33" y="52"/>
                  <a:pt x="33" y="48"/>
                  <a:pt x="33" y="46"/>
                </a:cubicBezTo>
                <a:close/>
                <a:moveTo>
                  <a:pt x="30" y="67"/>
                </a:moveTo>
                <a:cubicBezTo>
                  <a:pt x="16" y="67"/>
                  <a:pt x="16" y="67"/>
                  <a:pt x="16" y="67"/>
                </a:cubicBezTo>
                <a:cubicBezTo>
                  <a:pt x="16" y="64"/>
                  <a:pt x="15" y="56"/>
                  <a:pt x="13" y="54"/>
                </a:cubicBezTo>
                <a:cubicBezTo>
                  <a:pt x="10" y="49"/>
                  <a:pt x="3" y="37"/>
                  <a:pt x="3" y="35"/>
                </a:cubicBezTo>
                <a:cubicBezTo>
                  <a:pt x="3" y="34"/>
                  <a:pt x="6" y="26"/>
                  <a:pt x="7" y="22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16"/>
                  <a:pt x="12" y="12"/>
                  <a:pt x="14" y="9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8"/>
                  <a:pt x="17" y="11"/>
                  <a:pt x="17" y="13"/>
                </a:cubicBezTo>
                <a:cubicBezTo>
                  <a:pt x="17" y="15"/>
                  <a:pt x="15" y="19"/>
                  <a:pt x="14" y="22"/>
                </a:cubicBezTo>
                <a:cubicBezTo>
                  <a:pt x="12" y="23"/>
                  <a:pt x="10" y="28"/>
                  <a:pt x="10" y="32"/>
                </a:cubicBezTo>
                <a:cubicBezTo>
                  <a:pt x="11" y="35"/>
                  <a:pt x="17" y="42"/>
                  <a:pt x="18" y="43"/>
                </a:cubicBezTo>
                <a:cubicBezTo>
                  <a:pt x="18" y="44"/>
                  <a:pt x="19" y="44"/>
                  <a:pt x="20" y="43"/>
                </a:cubicBezTo>
                <a:cubicBezTo>
                  <a:pt x="21" y="42"/>
                  <a:pt x="21" y="42"/>
                  <a:pt x="20" y="41"/>
                </a:cubicBezTo>
                <a:cubicBezTo>
                  <a:pt x="18" y="38"/>
                  <a:pt x="14" y="33"/>
                  <a:pt x="13" y="31"/>
                </a:cubicBezTo>
                <a:cubicBezTo>
                  <a:pt x="13" y="29"/>
                  <a:pt x="14" y="26"/>
                  <a:pt x="15" y="24"/>
                </a:cubicBezTo>
                <a:cubicBezTo>
                  <a:pt x="16" y="25"/>
                  <a:pt x="17" y="26"/>
                  <a:pt x="18" y="27"/>
                </a:cubicBezTo>
                <a:cubicBezTo>
                  <a:pt x="19" y="29"/>
                  <a:pt x="21" y="32"/>
                  <a:pt x="23" y="33"/>
                </a:cubicBezTo>
                <a:cubicBezTo>
                  <a:pt x="27" y="37"/>
                  <a:pt x="30" y="43"/>
                  <a:pt x="30" y="47"/>
                </a:cubicBezTo>
                <a:cubicBezTo>
                  <a:pt x="30" y="48"/>
                  <a:pt x="30" y="52"/>
                  <a:pt x="29" y="57"/>
                </a:cubicBezTo>
                <a:cubicBezTo>
                  <a:pt x="29" y="60"/>
                  <a:pt x="29" y="64"/>
                  <a:pt x="30" y="67"/>
                </a:cubicBezTo>
                <a:close/>
                <a:moveTo>
                  <a:pt x="54" y="15"/>
                </a:moveTo>
                <a:cubicBezTo>
                  <a:pt x="54" y="7"/>
                  <a:pt x="47" y="0"/>
                  <a:pt x="38" y="0"/>
                </a:cubicBezTo>
                <a:cubicBezTo>
                  <a:pt x="30" y="0"/>
                  <a:pt x="23" y="7"/>
                  <a:pt x="23" y="15"/>
                </a:cubicBezTo>
                <a:cubicBezTo>
                  <a:pt x="23" y="24"/>
                  <a:pt x="30" y="31"/>
                  <a:pt x="38" y="31"/>
                </a:cubicBezTo>
                <a:cubicBezTo>
                  <a:pt x="47" y="31"/>
                  <a:pt x="54" y="24"/>
                  <a:pt x="54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83"/>
          <p:cNvSpPr>
            <a:spLocks noEditPoints="1"/>
          </p:cNvSpPr>
          <p:nvPr/>
        </p:nvSpPr>
        <p:spPr bwMode="auto">
          <a:xfrm>
            <a:off x="3028263" y="1973239"/>
            <a:ext cx="360053" cy="335643"/>
          </a:xfrm>
          <a:custGeom>
            <a:avLst/>
            <a:gdLst>
              <a:gd name="T0" fmla="*/ 66 w 75"/>
              <a:gd name="T1" fmla="*/ 44 h 67"/>
              <a:gd name="T2" fmla="*/ 54 w 75"/>
              <a:gd name="T3" fmla="*/ 46 h 67"/>
              <a:gd name="T4" fmla="*/ 31 w 75"/>
              <a:gd name="T5" fmla="*/ 37 h 67"/>
              <a:gd name="T6" fmla="*/ 15 w 75"/>
              <a:gd name="T7" fmla="*/ 40 h 67"/>
              <a:gd name="T8" fmla="*/ 13 w 75"/>
              <a:gd name="T9" fmla="*/ 39 h 67"/>
              <a:gd name="T10" fmla="*/ 0 w 75"/>
              <a:gd name="T11" fmla="*/ 40 h 67"/>
              <a:gd name="T12" fmla="*/ 1 w 75"/>
              <a:gd name="T13" fmla="*/ 67 h 67"/>
              <a:gd name="T14" fmla="*/ 15 w 75"/>
              <a:gd name="T15" fmla="*/ 65 h 67"/>
              <a:gd name="T16" fmla="*/ 26 w 75"/>
              <a:gd name="T17" fmla="*/ 60 h 67"/>
              <a:gd name="T18" fmla="*/ 60 w 75"/>
              <a:gd name="T19" fmla="*/ 61 h 67"/>
              <a:gd name="T20" fmla="*/ 73 w 75"/>
              <a:gd name="T21" fmla="*/ 51 h 67"/>
              <a:gd name="T22" fmla="*/ 74 w 75"/>
              <a:gd name="T23" fmla="*/ 47 h 67"/>
              <a:gd name="T24" fmla="*/ 3 w 75"/>
              <a:gd name="T25" fmla="*/ 64 h 67"/>
              <a:gd name="T26" fmla="*/ 12 w 75"/>
              <a:gd name="T27" fmla="*/ 42 h 67"/>
              <a:gd name="T28" fmla="*/ 12 w 75"/>
              <a:gd name="T29" fmla="*/ 59 h 67"/>
              <a:gd name="T30" fmla="*/ 70 w 75"/>
              <a:gd name="T31" fmla="*/ 49 h 67"/>
              <a:gd name="T32" fmla="*/ 59 w 75"/>
              <a:gd name="T33" fmla="*/ 58 h 67"/>
              <a:gd name="T34" fmla="*/ 28 w 75"/>
              <a:gd name="T35" fmla="*/ 57 h 67"/>
              <a:gd name="T36" fmla="*/ 15 w 75"/>
              <a:gd name="T37" fmla="*/ 57 h 67"/>
              <a:gd name="T38" fmla="*/ 22 w 75"/>
              <a:gd name="T39" fmla="*/ 43 h 67"/>
              <a:gd name="T40" fmla="*/ 45 w 75"/>
              <a:gd name="T41" fmla="*/ 45 h 67"/>
              <a:gd name="T42" fmla="*/ 55 w 75"/>
              <a:gd name="T43" fmla="*/ 51 h 67"/>
              <a:gd name="T44" fmla="*/ 39 w 75"/>
              <a:gd name="T45" fmla="*/ 49 h 67"/>
              <a:gd name="T46" fmla="*/ 37 w 75"/>
              <a:gd name="T47" fmla="*/ 51 h 67"/>
              <a:gd name="T48" fmla="*/ 58 w 75"/>
              <a:gd name="T49" fmla="*/ 52 h 67"/>
              <a:gd name="T50" fmla="*/ 71 w 75"/>
              <a:gd name="T51" fmla="*/ 48 h 67"/>
              <a:gd name="T52" fmla="*/ 35 w 75"/>
              <a:gd name="T53" fmla="*/ 30 h 67"/>
              <a:gd name="T54" fmla="*/ 54 w 75"/>
              <a:gd name="T55" fmla="*/ 17 h 67"/>
              <a:gd name="T56" fmla="*/ 40 w 75"/>
              <a:gd name="T57" fmla="*/ 3 h 67"/>
              <a:gd name="T58" fmla="*/ 36 w 75"/>
              <a:gd name="T59" fmla="*/ 3 h 67"/>
              <a:gd name="T60" fmla="*/ 22 w 75"/>
              <a:gd name="T61" fmla="*/ 17 h 67"/>
              <a:gd name="T62" fmla="*/ 33 w 75"/>
              <a:gd name="T63" fmla="*/ 23 h 67"/>
              <a:gd name="T64" fmla="*/ 36 w 75"/>
              <a:gd name="T65" fmla="*/ 25 h 67"/>
              <a:gd name="T66" fmla="*/ 35 w 75"/>
              <a:gd name="T67" fmla="*/ 26 h 67"/>
              <a:gd name="T68" fmla="*/ 33 w 75"/>
              <a:gd name="T69" fmla="*/ 25 h 67"/>
              <a:gd name="T70" fmla="*/ 23 w 75"/>
              <a:gd name="T71" fmla="*/ 5 h 67"/>
              <a:gd name="T72" fmla="*/ 25 w 75"/>
              <a:gd name="T73" fmla="*/ 6 h 67"/>
              <a:gd name="T74" fmla="*/ 33 w 75"/>
              <a:gd name="T75" fmla="*/ 21 h 67"/>
              <a:gd name="T76" fmla="*/ 32 w 75"/>
              <a:gd name="T77" fmla="*/ 23 h 67"/>
              <a:gd name="T78" fmla="*/ 23 w 75"/>
              <a:gd name="T79" fmla="*/ 15 h 67"/>
              <a:gd name="T80" fmla="*/ 23 w 75"/>
              <a:gd name="T81" fmla="*/ 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5" h="67">
                <a:moveTo>
                  <a:pt x="74" y="47"/>
                </a:moveTo>
                <a:cubicBezTo>
                  <a:pt x="73" y="44"/>
                  <a:pt x="69" y="44"/>
                  <a:pt x="66" y="44"/>
                </a:cubicBezTo>
                <a:cubicBezTo>
                  <a:pt x="63" y="44"/>
                  <a:pt x="59" y="47"/>
                  <a:pt x="57" y="49"/>
                </a:cubicBezTo>
                <a:cubicBezTo>
                  <a:pt x="57" y="48"/>
                  <a:pt x="55" y="47"/>
                  <a:pt x="54" y="46"/>
                </a:cubicBezTo>
                <a:cubicBezTo>
                  <a:pt x="51" y="45"/>
                  <a:pt x="49" y="44"/>
                  <a:pt x="47" y="42"/>
                </a:cubicBezTo>
                <a:cubicBezTo>
                  <a:pt x="43" y="39"/>
                  <a:pt x="36" y="37"/>
                  <a:pt x="31" y="37"/>
                </a:cubicBezTo>
                <a:cubicBezTo>
                  <a:pt x="30" y="37"/>
                  <a:pt x="26" y="38"/>
                  <a:pt x="21" y="40"/>
                </a:cubicBezTo>
                <a:cubicBezTo>
                  <a:pt x="19" y="40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39"/>
                  <a:pt x="14" y="39"/>
                  <a:pt x="13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0" y="39"/>
                  <a:pt x="0" y="39"/>
                  <a:pt x="0" y="40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7"/>
                  <a:pt x="1" y="67"/>
                </a:cubicBezTo>
                <a:cubicBezTo>
                  <a:pt x="13" y="67"/>
                  <a:pt x="13" y="67"/>
                  <a:pt x="13" y="67"/>
                </a:cubicBezTo>
                <a:cubicBezTo>
                  <a:pt x="14" y="67"/>
                  <a:pt x="15" y="66"/>
                  <a:pt x="15" y="65"/>
                </a:cubicBezTo>
                <a:cubicBezTo>
                  <a:pt x="15" y="60"/>
                  <a:pt x="15" y="60"/>
                  <a:pt x="15" y="60"/>
                </a:cubicBezTo>
                <a:cubicBezTo>
                  <a:pt x="19" y="59"/>
                  <a:pt x="24" y="59"/>
                  <a:pt x="26" y="60"/>
                </a:cubicBezTo>
                <a:cubicBezTo>
                  <a:pt x="31" y="62"/>
                  <a:pt x="44" y="67"/>
                  <a:pt x="47" y="67"/>
                </a:cubicBezTo>
                <a:cubicBezTo>
                  <a:pt x="49" y="67"/>
                  <a:pt x="54" y="64"/>
                  <a:pt x="60" y="61"/>
                </a:cubicBezTo>
                <a:cubicBezTo>
                  <a:pt x="62" y="60"/>
                  <a:pt x="62" y="60"/>
                  <a:pt x="62" y="60"/>
                </a:cubicBezTo>
                <a:cubicBezTo>
                  <a:pt x="66" y="58"/>
                  <a:pt x="70" y="53"/>
                  <a:pt x="73" y="51"/>
                </a:cubicBezTo>
                <a:cubicBezTo>
                  <a:pt x="73" y="50"/>
                  <a:pt x="73" y="50"/>
                  <a:pt x="74" y="50"/>
                </a:cubicBezTo>
                <a:cubicBezTo>
                  <a:pt x="75" y="49"/>
                  <a:pt x="75" y="48"/>
                  <a:pt x="74" y="47"/>
                </a:cubicBezTo>
                <a:close/>
                <a:moveTo>
                  <a:pt x="12" y="64"/>
                </a:moveTo>
                <a:cubicBezTo>
                  <a:pt x="3" y="64"/>
                  <a:pt x="3" y="64"/>
                  <a:pt x="3" y="64"/>
                </a:cubicBezTo>
                <a:cubicBezTo>
                  <a:pt x="3" y="42"/>
                  <a:pt x="3" y="42"/>
                  <a:pt x="3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59"/>
                  <a:pt x="12" y="59"/>
                  <a:pt x="12" y="59"/>
                </a:cubicBezTo>
                <a:lnTo>
                  <a:pt x="12" y="64"/>
                </a:lnTo>
                <a:close/>
                <a:moveTo>
                  <a:pt x="70" y="49"/>
                </a:moveTo>
                <a:cubicBezTo>
                  <a:pt x="68" y="51"/>
                  <a:pt x="64" y="55"/>
                  <a:pt x="61" y="57"/>
                </a:cubicBezTo>
                <a:cubicBezTo>
                  <a:pt x="59" y="58"/>
                  <a:pt x="59" y="58"/>
                  <a:pt x="59" y="58"/>
                </a:cubicBezTo>
                <a:cubicBezTo>
                  <a:pt x="55" y="60"/>
                  <a:pt x="48" y="64"/>
                  <a:pt x="47" y="64"/>
                </a:cubicBezTo>
                <a:cubicBezTo>
                  <a:pt x="45" y="64"/>
                  <a:pt x="33" y="60"/>
                  <a:pt x="28" y="57"/>
                </a:cubicBezTo>
                <a:cubicBezTo>
                  <a:pt x="26" y="57"/>
                  <a:pt x="24" y="56"/>
                  <a:pt x="22" y="56"/>
                </a:cubicBezTo>
                <a:cubicBezTo>
                  <a:pt x="19" y="56"/>
                  <a:pt x="16" y="57"/>
                  <a:pt x="15" y="57"/>
                </a:cubicBezTo>
                <a:cubicBezTo>
                  <a:pt x="15" y="43"/>
                  <a:pt x="15" y="43"/>
                  <a:pt x="15" y="43"/>
                </a:cubicBezTo>
                <a:cubicBezTo>
                  <a:pt x="16" y="43"/>
                  <a:pt x="19" y="43"/>
                  <a:pt x="22" y="43"/>
                </a:cubicBezTo>
                <a:cubicBezTo>
                  <a:pt x="27" y="41"/>
                  <a:pt x="30" y="40"/>
                  <a:pt x="32" y="40"/>
                </a:cubicBezTo>
                <a:cubicBezTo>
                  <a:pt x="35" y="40"/>
                  <a:pt x="41" y="41"/>
                  <a:pt x="45" y="45"/>
                </a:cubicBezTo>
                <a:cubicBezTo>
                  <a:pt x="47" y="46"/>
                  <a:pt x="50" y="48"/>
                  <a:pt x="52" y="49"/>
                </a:cubicBezTo>
                <a:cubicBezTo>
                  <a:pt x="53" y="50"/>
                  <a:pt x="54" y="50"/>
                  <a:pt x="55" y="51"/>
                </a:cubicBezTo>
                <a:cubicBezTo>
                  <a:pt x="54" y="52"/>
                  <a:pt x="51" y="53"/>
                  <a:pt x="49" y="53"/>
                </a:cubicBezTo>
                <a:cubicBezTo>
                  <a:pt x="47" y="53"/>
                  <a:pt x="42" y="51"/>
                  <a:pt x="39" y="49"/>
                </a:cubicBezTo>
                <a:cubicBezTo>
                  <a:pt x="38" y="48"/>
                  <a:pt x="37" y="49"/>
                  <a:pt x="37" y="49"/>
                </a:cubicBezTo>
                <a:cubicBezTo>
                  <a:pt x="36" y="50"/>
                  <a:pt x="36" y="51"/>
                  <a:pt x="37" y="51"/>
                </a:cubicBezTo>
                <a:cubicBezTo>
                  <a:pt x="38" y="52"/>
                  <a:pt x="45" y="56"/>
                  <a:pt x="49" y="56"/>
                </a:cubicBezTo>
                <a:cubicBezTo>
                  <a:pt x="53" y="56"/>
                  <a:pt x="57" y="53"/>
                  <a:pt x="58" y="52"/>
                </a:cubicBezTo>
                <a:cubicBezTo>
                  <a:pt x="60" y="50"/>
                  <a:pt x="64" y="47"/>
                  <a:pt x="66" y="47"/>
                </a:cubicBezTo>
                <a:cubicBezTo>
                  <a:pt x="68" y="47"/>
                  <a:pt x="70" y="47"/>
                  <a:pt x="71" y="48"/>
                </a:cubicBezTo>
                <a:cubicBezTo>
                  <a:pt x="71" y="48"/>
                  <a:pt x="71" y="48"/>
                  <a:pt x="70" y="49"/>
                </a:cubicBezTo>
                <a:close/>
                <a:moveTo>
                  <a:pt x="35" y="30"/>
                </a:moveTo>
                <a:cubicBezTo>
                  <a:pt x="37" y="32"/>
                  <a:pt x="39" y="32"/>
                  <a:pt x="41" y="30"/>
                </a:cubicBezTo>
                <a:cubicBezTo>
                  <a:pt x="54" y="17"/>
                  <a:pt x="54" y="17"/>
                  <a:pt x="54" y="17"/>
                </a:cubicBezTo>
                <a:cubicBezTo>
                  <a:pt x="58" y="13"/>
                  <a:pt x="58" y="7"/>
                  <a:pt x="54" y="3"/>
                </a:cubicBezTo>
                <a:cubicBezTo>
                  <a:pt x="50" y="0"/>
                  <a:pt x="44" y="0"/>
                  <a:pt x="40" y="3"/>
                </a:cubicBezTo>
                <a:cubicBezTo>
                  <a:pt x="38" y="6"/>
                  <a:pt x="38" y="6"/>
                  <a:pt x="38" y="6"/>
                </a:cubicBezTo>
                <a:cubicBezTo>
                  <a:pt x="36" y="3"/>
                  <a:pt x="36" y="3"/>
                  <a:pt x="36" y="3"/>
                </a:cubicBezTo>
                <a:cubicBezTo>
                  <a:pt x="32" y="0"/>
                  <a:pt x="26" y="0"/>
                  <a:pt x="22" y="3"/>
                </a:cubicBezTo>
                <a:cubicBezTo>
                  <a:pt x="18" y="7"/>
                  <a:pt x="18" y="13"/>
                  <a:pt x="22" y="17"/>
                </a:cubicBezTo>
                <a:lnTo>
                  <a:pt x="35" y="30"/>
                </a:lnTo>
                <a:close/>
                <a:moveTo>
                  <a:pt x="33" y="23"/>
                </a:moveTo>
                <a:cubicBezTo>
                  <a:pt x="34" y="23"/>
                  <a:pt x="34" y="23"/>
                  <a:pt x="35" y="23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6"/>
                  <a:pt x="36" y="26"/>
                </a:cubicBezTo>
                <a:cubicBezTo>
                  <a:pt x="36" y="26"/>
                  <a:pt x="36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4"/>
                  <a:pt x="33" y="24"/>
                  <a:pt x="33" y="23"/>
                </a:cubicBezTo>
                <a:close/>
                <a:moveTo>
                  <a:pt x="23" y="5"/>
                </a:moveTo>
                <a:cubicBezTo>
                  <a:pt x="24" y="4"/>
                  <a:pt x="24" y="4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3" y="8"/>
                  <a:pt x="23" y="11"/>
                  <a:pt x="25" y="13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2"/>
                  <a:pt x="33" y="22"/>
                  <a:pt x="33" y="23"/>
                </a:cubicBezTo>
                <a:cubicBezTo>
                  <a:pt x="33" y="23"/>
                  <a:pt x="32" y="23"/>
                  <a:pt x="32" y="23"/>
                </a:cubicBezTo>
                <a:cubicBezTo>
                  <a:pt x="32" y="23"/>
                  <a:pt x="32" y="23"/>
                  <a:pt x="31" y="23"/>
                </a:cubicBezTo>
                <a:cubicBezTo>
                  <a:pt x="23" y="15"/>
                  <a:pt x="23" y="15"/>
                  <a:pt x="23" y="15"/>
                </a:cubicBezTo>
                <a:cubicBezTo>
                  <a:pt x="22" y="13"/>
                  <a:pt x="21" y="12"/>
                  <a:pt x="21" y="10"/>
                </a:cubicBezTo>
                <a:cubicBezTo>
                  <a:pt x="21" y="8"/>
                  <a:pt x="22" y="6"/>
                  <a:pt x="23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189"/>
          <p:cNvSpPr>
            <a:spLocks noEditPoints="1"/>
          </p:cNvSpPr>
          <p:nvPr/>
        </p:nvSpPr>
        <p:spPr bwMode="auto">
          <a:xfrm>
            <a:off x="10392936" y="1995615"/>
            <a:ext cx="351917" cy="290890"/>
          </a:xfrm>
          <a:custGeom>
            <a:avLst/>
            <a:gdLst>
              <a:gd name="T0" fmla="*/ 70 w 73"/>
              <a:gd name="T1" fmla="*/ 29 h 58"/>
              <a:gd name="T2" fmla="*/ 65 w 73"/>
              <a:gd name="T3" fmla="*/ 20 h 58"/>
              <a:gd name="T4" fmla="*/ 57 w 73"/>
              <a:gd name="T5" fmla="*/ 20 h 58"/>
              <a:gd name="T6" fmla="*/ 53 w 73"/>
              <a:gd name="T7" fmla="*/ 20 h 58"/>
              <a:gd name="T8" fmla="*/ 52 w 73"/>
              <a:gd name="T9" fmla="*/ 13 h 58"/>
              <a:gd name="T10" fmla="*/ 45 w 73"/>
              <a:gd name="T11" fmla="*/ 0 h 58"/>
              <a:gd name="T12" fmla="*/ 35 w 73"/>
              <a:gd name="T13" fmla="*/ 12 h 58"/>
              <a:gd name="T14" fmla="*/ 26 w 73"/>
              <a:gd name="T15" fmla="*/ 23 h 58"/>
              <a:gd name="T16" fmla="*/ 22 w 73"/>
              <a:gd name="T17" fmla="*/ 22 h 58"/>
              <a:gd name="T18" fmla="*/ 22 w 73"/>
              <a:gd name="T19" fmla="*/ 22 h 58"/>
              <a:gd name="T20" fmla="*/ 21 w 73"/>
              <a:gd name="T21" fmla="*/ 21 h 58"/>
              <a:gd name="T22" fmla="*/ 6 w 73"/>
              <a:gd name="T23" fmla="*/ 22 h 58"/>
              <a:gd name="T24" fmla="*/ 7 w 73"/>
              <a:gd name="T25" fmla="*/ 57 h 58"/>
              <a:gd name="T26" fmla="*/ 21 w 73"/>
              <a:gd name="T27" fmla="*/ 58 h 58"/>
              <a:gd name="T28" fmla="*/ 22 w 73"/>
              <a:gd name="T29" fmla="*/ 57 h 58"/>
              <a:gd name="T30" fmla="*/ 22 w 73"/>
              <a:gd name="T31" fmla="*/ 57 h 58"/>
              <a:gd name="T32" fmla="*/ 32 w 73"/>
              <a:gd name="T33" fmla="*/ 54 h 58"/>
              <a:gd name="T34" fmla="*/ 41 w 73"/>
              <a:gd name="T35" fmla="*/ 56 h 58"/>
              <a:gd name="T36" fmla="*/ 64 w 73"/>
              <a:gd name="T37" fmla="*/ 56 h 58"/>
              <a:gd name="T38" fmla="*/ 66 w 73"/>
              <a:gd name="T39" fmla="*/ 56 h 58"/>
              <a:gd name="T40" fmla="*/ 69 w 73"/>
              <a:gd name="T41" fmla="*/ 47 h 58"/>
              <a:gd name="T42" fmla="*/ 71 w 73"/>
              <a:gd name="T43" fmla="*/ 39 h 58"/>
              <a:gd name="T44" fmla="*/ 70 w 73"/>
              <a:gd name="T45" fmla="*/ 34 h 58"/>
              <a:gd name="T46" fmla="*/ 53 w 73"/>
              <a:gd name="T47" fmla="*/ 37 h 58"/>
              <a:gd name="T48" fmla="*/ 53 w 73"/>
              <a:gd name="T49" fmla="*/ 31 h 58"/>
              <a:gd name="T50" fmla="*/ 65 w 73"/>
              <a:gd name="T51" fmla="*/ 31 h 58"/>
              <a:gd name="T52" fmla="*/ 66 w 73"/>
              <a:gd name="T53" fmla="*/ 31 h 58"/>
              <a:gd name="T54" fmla="*/ 70 w 73"/>
              <a:gd name="T55" fmla="*/ 34 h 58"/>
              <a:gd name="T56" fmla="*/ 57 w 73"/>
              <a:gd name="T57" fmla="*/ 23 h 58"/>
              <a:gd name="T58" fmla="*/ 65 w 73"/>
              <a:gd name="T59" fmla="*/ 23 h 58"/>
              <a:gd name="T60" fmla="*/ 65 w 73"/>
              <a:gd name="T61" fmla="*/ 28 h 58"/>
              <a:gd name="T62" fmla="*/ 53 w 73"/>
              <a:gd name="T63" fmla="*/ 28 h 58"/>
              <a:gd name="T64" fmla="*/ 53 w 73"/>
              <a:gd name="T65" fmla="*/ 23 h 58"/>
              <a:gd name="T66" fmla="*/ 8 w 73"/>
              <a:gd name="T67" fmla="*/ 55 h 58"/>
              <a:gd name="T68" fmla="*/ 8 w 73"/>
              <a:gd name="T69" fmla="*/ 24 h 58"/>
              <a:gd name="T70" fmla="*/ 14 w 73"/>
              <a:gd name="T71" fmla="*/ 40 h 58"/>
              <a:gd name="T72" fmla="*/ 8 w 73"/>
              <a:gd name="T73" fmla="*/ 55 h 58"/>
              <a:gd name="T74" fmla="*/ 21 w 73"/>
              <a:gd name="T75" fmla="*/ 54 h 58"/>
              <a:gd name="T76" fmla="*/ 21 w 73"/>
              <a:gd name="T77" fmla="*/ 54 h 58"/>
              <a:gd name="T78" fmla="*/ 39 w 73"/>
              <a:gd name="T79" fmla="*/ 53 h 58"/>
              <a:gd name="T80" fmla="*/ 19 w 73"/>
              <a:gd name="T81" fmla="*/ 51 h 58"/>
              <a:gd name="T82" fmla="*/ 17 w 73"/>
              <a:gd name="T83" fmla="*/ 40 h 58"/>
              <a:gd name="T84" fmla="*/ 19 w 73"/>
              <a:gd name="T85" fmla="*/ 28 h 58"/>
              <a:gd name="T86" fmla="*/ 31 w 73"/>
              <a:gd name="T87" fmla="*/ 21 h 58"/>
              <a:gd name="T88" fmla="*/ 44 w 73"/>
              <a:gd name="T89" fmla="*/ 4 h 58"/>
              <a:gd name="T90" fmla="*/ 48 w 73"/>
              <a:gd name="T91" fmla="*/ 5 h 58"/>
              <a:gd name="T92" fmla="*/ 46 w 73"/>
              <a:gd name="T93" fmla="*/ 21 h 58"/>
              <a:gd name="T94" fmla="*/ 42 w 73"/>
              <a:gd name="T95" fmla="*/ 33 h 58"/>
              <a:gd name="T96" fmla="*/ 32 w 73"/>
              <a:gd name="T97" fmla="*/ 39 h 58"/>
              <a:gd name="T98" fmla="*/ 45 w 73"/>
              <a:gd name="T99" fmla="*/ 33 h 58"/>
              <a:gd name="T100" fmla="*/ 48 w 73"/>
              <a:gd name="T101" fmla="*/ 23 h 58"/>
              <a:gd name="T102" fmla="*/ 50 w 73"/>
              <a:gd name="T103" fmla="*/ 30 h 58"/>
              <a:gd name="T104" fmla="*/ 50 w 73"/>
              <a:gd name="T105" fmla="*/ 39 h 58"/>
              <a:gd name="T106" fmla="*/ 51 w 73"/>
              <a:gd name="T107" fmla="*/ 46 h 58"/>
              <a:gd name="T108" fmla="*/ 50 w 73"/>
              <a:gd name="T109" fmla="*/ 54 h 58"/>
              <a:gd name="T110" fmla="*/ 64 w 73"/>
              <a:gd name="T111" fmla="*/ 53 h 58"/>
              <a:gd name="T112" fmla="*/ 52 w 73"/>
              <a:gd name="T113" fmla="*/ 50 h 58"/>
              <a:gd name="T114" fmla="*/ 64 w 73"/>
              <a:gd name="T115" fmla="*/ 48 h 58"/>
              <a:gd name="T116" fmla="*/ 64 w 73"/>
              <a:gd name="T117" fmla="*/ 53 h 58"/>
              <a:gd name="T118" fmla="*/ 54 w 73"/>
              <a:gd name="T119" fmla="*/ 45 h 58"/>
              <a:gd name="T120" fmla="*/ 54 w 73"/>
              <a:gd name="T121" fmla="*/ 40 h 58"/>
              <a:gd name="T122" fmla="*/ 69 w 73"/>
              <a:gd name="T123" fmla="*/ 4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" h="58">
                <a:moveTo>
                  <a:pt x="73" y="34"/>
                </a:moveTo>
                <a:cubicBezTo>
                  <a:pt x="73" y="32"/>
                  <a:pt x="72" y="29"/>
                  <a:pt x="70" y="29"/>
                </a:cubicBezTo>
                <a:cubicBezTo>
                  <a:pt x="70" y="28"/>
                  <a:pt x="70" y="27"/>
                  <a:pt x="70" y="26"/>
                </a:cubicBezTo>
                <a:cubicBezTo>
                  <a:pt x="70" y="23"/>
                  <a:pt x="68" y="20"/>
                  <a:pt x="65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3" y="20"/>
                  <a:pt x="53" y="20"/>
                  <a:pt x="53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18"/>
                  <a:pt x="51" y="15"/>
                  <a:pt x="52" y="13"/>
                </a:cubicBezTo>
                <a:cubicBezTo>
                  <a:pt x="53" y="9"/>
                  <a:pt x="52" y="6"/>
                  <a:pt x="51" y="3"/>
                </a:cubicBezTo>
                <a:cubicBezTo>
                  <a:pt x="50" y="1"/>
                  <a:pt x="48" y="0"/>
                  <a:pt x="45" y="0"/>
                </a:cubicBezTo>
                <a:cubicBezTo>
                  <a:pt x="43" y="0"/>
                  <a:pt x="42" y="1"/>
                  <a:pt x="41" y="4"/>
                </a:cubicBezTo>
                <a:cubicBezTo>
                  <a:pt x="40" y="8"/>
                  <a:pt x="38" y="10"/>
                  <a:pt x="35" y="12"/>
                </a:cubicBezTo>
                <a:cubicBezTo>
                  <a:pt x="33" y="14"/>
                  <a:pt x="31" y="17"/>
                  <a:pt x="29" y="19"/>
                </a:cubicBezTo>
                <a:cubicBezTo>
                  <a:pt x="28" y="21"/>
                  <a:pt x="27" y="22"/>
                  <a:pt x="26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23" y="23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6" y="22"/>
                </a:cubicBezTo>
                <a:cubicBezTo>
                  <a:pt x="6" y="22"/>
                  <a:pt x="0" y="26"/>
                  <a:pt x="0" y="40"/>
                </a:cubicBezTo>
                <a:cubicBezTo>
                  <a:pt x="0" y="54"/>
                  <a:pt x="6" y="57"/>
                  <a:pt x="7" y="57"/>
                </a:cubicBezTo>
                <a:cubicBezTo>
                  <a:pt x="7" y="57"/>
                  <a:pt x="7" y="58"/>
                  <a:pt x="7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7"/>
                  <a:pt x="21" y="57"/>
                  <a:pt x="21" y="58"/>
                </a:cubicBezTo>
                <a:cubicBezTo>
                  <a:pt x="22" y="58"/>
                  <a:pt x="22" y="57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3" y="57"/>
                  <a:pt x="24" y="56"/>
                  <a:pt x="25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3" y="54"/>
                  <a:pt x="35" y="55"/>
                  <a:pt x="38" y="55"/>
                </a:cubicBezTo>
                <a:cubicBezTo>
                  <a:pt x="39" y="56"/>
                  <a:pt x="40" y="56"/>
                  <a:pt x="41" y="56"/>
                </a:cubicBezTo>
                <a:cubicBezTo>
                  <a:pt x="43" y="57"/>
                  <a:pt x="45" y="57"/>
                  <a:pt x="48" y="57"/>
                </a:cubicBezTo>
                <a:cubicBezTo>
                  <a:pt x="55" y="57"/>
                  <a:pt x="64" y="56"/>
                  <a:pt x="64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6"/>
                  <a:pt x="66" y="56"/>
                  <a:pt x="66" y="56"/>
                </a:cubicBezTo>
                <a:cubicBezTo>
                  <a:pt x="68" y="55"/>
                  <a:pt x="70" y="53"/>
                  <a:pt x="70" y="50"/>
                </a:cubicBezTo>
                <a:cubicBezTo>
                  <a:pt x="70" y="49"/>
                  <a:pt x="69" y="48"/>
                  <a:pt x="69" y="47"/>
                </a:cubicBezTo>
                <a:cubicBezTo>
                  <a:pt x="71" y="46"/>
                  <a:pt x="72" y="44"/>
                  <a:pt x="72" y="42"/>
                </a:cubicBezTo>
                <a:cubicBezTo>
                  <a:pt x="72" y="41"/>
                  <a:pt x="72" y="40"/>
                  <a:pt x="71" y="39"/>
                </a:cubicBezTo>
                <a:cubicBezTo>
                  <a:pt x="72" y="38"/>
                  <a:pt x="73" y="36"/>
                  <a:pt x="73" y="34"/>
                </a:cubicBezTo>
                <a:close/>
                <a:moveTo>
                  <a:pt x="70" y="34"/>
                </a:moveTo>
                <a:cubicBezTo>
                  <a:pt x="70" y="35"/>
                  <a:pt x="69" y="37"/>
                  <a:pt x="68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2" y="37"/>
                  <a:pt x="51" y="35"/>
                  <a:pt x="51" y="34"/>
                </a:cubicBezTo>
                <a:cubicBezTo>
                  <a:pt x="51" y="33"/>
                  <a:pt x="52" y="31"/>
                  <a:pt x="53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65" y="31"/>
                  <a:pt x="65" y="31"/>
                  <a:pt x="65" y="31"/>
                </a:cubicBezTo>
                <a:cubicBezTo>
                  <a:pt x="65" y="31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9" y="31"/>
                  <a:pt x="70" y="33"/>
                  <a:pt x="70" y="34"/>
                </a:cubicBezTo>
                <a:close/>
                <a:moveTo>
                  <a:pt x="56" y="23"/>
                </a:moveTo>
                <a:cubicBezTo>
                  <a:pt x="57" y="23"/>
                  <a:pt x="57" y="23"/>
                  <a:pt x="57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6" y="23"/>
                  <a:pt x="67" y="24"/>
                  <a:pt x="67" y="26"/>
                </a:cubicBezTo>
                <a:cubicBezTo>
                  <a:pt x="67" y="27"/>
                  <a:pt x="66" y="28"/>
                  <a:pt x="65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2" y="28"/>
                  <a:pt x="51" y="27"/>
                  <a:pt x="51" y="26"/>
                </a:cubicBezTo>
                <a:cubicBezTo>
                  <a:pt x="51" y="24"/>
                  <a:pt x="52" y="23"/>
                  <a:pt x="53" y="23"/>
                </a:cubicBezTo>
                <a:lnTo>
                  <a:pt x="56" y="23"/>
                </a:lnTo>
                <a:close/>
                <a:moveTo>
                  <a:pt x="8" y="55"/>
                </a:moveTo>
                <a:cubicBezTo>
                  <a:pt x="7" y="54"/>
                  <a:pt x="3" y="50"/>
                  <a:pt x="3" y="40"/>
                </a:cubicBezTo>
                <a:cubicBezTo>
                  <a:pt x="3" y="29"/>
                  <a:pt x="7" y="25"/>
                  <a:pt x="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6" y="27"/>
                  <a:pt x="14" y="32"/>
                  <a:pt x="14" y="40"/>
                </a:cubicBezTo>
                <a:cubicBezTo>
                  <a:pt x="14" y="47"/>
                  <a:pt x="16" y="52"/>
                  <a:pt x="18" y="55"/>
                </a:cubicBezTo>
                <a:lnTo>
                  <a:pt x="8" y="55"/>
                </a:lnTo>
                <a:close/>
                <a:moveTo>
                  <a:pt x="21" y="54"/>
                </a:moveTo>
                <a:cubicBezTo>
                  <a:pt x="21" y="54"/>
                  <a:pt x="21" y="54"/>
                  <a:pt x="21" y="54"/>
                </a:cubicBezTo>
                <a:cubicBezTo>
                  <a:pt x="21" y="54"/>
                  <a:pt x="21" y="54"/>
                  <a:pt x="21" y="54"/>
                </a:cubicBezTo>
                <a:cubicBezTo>
                  <a:pt x="21" y="54"/>
                  <a:pt x="21" y="54"/>
                  <a:pt x="21" y="54"/>
                </a:cubicBezTo>
                <a:close/>
                <a:moveTo>
                  <a:pt x="42" y="54"/>
                </a:moveTo>
                <a:cubicBezTo>
                  <a:pt x="41" y="53"/>
                  <a:pt x="40" y="53"/>
                  <a:pt x="39" y="53"/>
                </a:cubicBezTo>
                <a:cubicBezTo>
                  <a:pt x="36" y="52"/>
                  <a:pt x="34" y="51"/>
                  <a:pt x="32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18" y="49"/>
                  <a:pt x="17" y="45"/>
                  <a:pt x="17" y="40"/>
                </a:cubicBezTo>
                <a:cubicBezTo>
                  <a:pt x="17" y="34"/>
                  <a:pt x="18" y="30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20" y="28"/>
                  <a:pt x="25" y="28"/>
                  <a:pt x="28" y="25"/>
                </a:cubicBezTo>
                <a:cubicBezTo>
                  <a:pt x="29" y="24"/>
                  <a:pt x="30" y="23"/>
                  <a:pt x="31" y="21"/>
                </a:cubicBezTo>
                <a:cubicBezTo>
                  <a:pt x="33" y="19"/>
                  <a:pt x="35" y="16"/>
                  <a:pt x="37" y="15"/>
                </a:cubicBezTo>
                <a:cubicBezTo>
                  <a:pt x="41" y="12"/>
                  <a:pt x="43" y="9"/>
                  <a:pt x="44" y="4"/>
                </a:cubicBezTo>
                <a:cubicBezTo>
                  <a:pt x="44" y="3"/>
                  <a:pt x="45" y="3"/>
                  <a:pt x="45" y="3"/>
                </a:cubicBezTo>
                <a:cubicBezTo>
                  <a:pt x="47" y="3"/>
                  <a:pt x="48" y="4"/>
                  <a:pt x="48" y="5"/>
                </a:cubicBezTo>
                <a:cubicBezTo>
                  <a:pt x="49" y="7"/>
                  <a:pt x="49" y="9"/>
                  <a:pt x="49" y="12"/>
                </a:cubicBezTo>
                <a:cubicBezTo>
                  <a:pt x="48" y="15"/>
                  <a:pt x="46" y="21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5" y="22"/>
                  <a:pt x="43" y="28"/>
                  <a:pt x="42" y="33"/>
                </a:cubicBezTo>
                <a:cubicBezTo>
                  <a:pt x="42" y="38"/>
                  <a:pt x="34" y="38"/>
                  <a:pt x="34" y="38"/>
                </a:cubicBezTo>
                <a:cubicBezTo>
                  <a:pt x="33" y="38"/>
                  <a:pt x="32" y="39"/>
                  <a:pt x="32" y="39"/>
                </a:cubicBezTo>
                <a:cubicBezTo>
                  <a:pt x="32" y="40"/>
                  <a:pt x="33" y="41"/>
                  <a:pt x="34" y="41"/>
                </a:cubicBezTo>
                <a:cubicBezTo>
                  <a:pt x="34" y="41"/>
                  <a:pt x="44" y="41"/>
                  <a:pt x="45" y="33"/>
                </a:cubicBezTo>
                <a:cubicBezTo>
                  <a:pt x="46" y="29"/>
                  <a:pt x="47" y="25"/>
                  <a:pt x="48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4"/>
                  <a:pt x="48" y="25"/>
                  <a:pt x="48" y="26"/>
                </a:cubicBezTo>
                <a:cubicBezTo>
                  <a:pt x="48" y="27"/>
                  <a:pt x="48" y="29"/>
                  <a:pt x="50" y="30"/>
                </a:cubicBezTo>
                <a:cubicBezTo>
                  <a:pt x="48" y="31"/>
                  <a:pt x="48" y="32"/>
                  <a:pt x="48" y="34"/>
                </a:cubicBezTo>
                <a:cubicBezTo>
                  <a:pt x="48" y="36"/>
                  <a:pt x="49" y="38"/>
                  <a:pt x="50" y="39"/>
                </a:cubicBezTo>
                <a:cubicBezTo>
                  <a:pt x="49" y="40"/>
                  <a:pt x="49" y="41"/>
                  <a:pt x="49" y="42"/>
                </a:cubicBezTo>
                <a:cubicBezTo>
                  <a:pt x="49" y="44"/>
                  <a:pt x="50" y="45"/>
                  <a:pt x="51" y="46"/>
                </a:cubicBezTo>
                <a:cubicBezTo>
                  <a:pt x="50" y="47"/>
                  <a:pt x="49" y="49"/>
                  <a:pt x="49" y="50"/>
                </a:cubicBezTo>
                <a:cubicBezTo>
                  <a:pt x="49" y="52"/>
                  <a:pt x="49" y="53"/>
                  <a:pt x="50" y="54"/>
                </a:cubicBezTo>
                <a:cubicBezTo>
                  <a:pt x="47" y="54"/>
                  <a:pt x="44" y="54"/>
                  <a:pt x="42" y="54"/>
                </a:cubicBezTo>
                <a:close/>
                <a:moveTo>
                  <a:pt x="64" y="53"/>
                </a:moveTo>
                <a:cubicBezTo>
                  <a:pt x="54" y="53"/>
                  <a:pt x="54" y="53"/>
                  <a:pt x="54" y="53"/>
                </a:cubicBezTo>
                <a:cubicBezTo>
                  <a:pt x="53" y="53"/>
                  <a:pt x="52" y="52"/>
                  <a:pt x="52" y="50"/>
                </a:cubicBezTo>
                <a:cubicBezTo>
                  <a:pt x="52" y="49"/>
                  <a:pt x="53" y="48"/>
                  <a:pt x="54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5" y="48"/>
                  <a:pt x="67" y="49"/>
                  <a:pt x="67" y="50"/>
                </a:cubicBezTo>
                <a:cubicBezTo>
                  <a:pt x="67" y="52"/>
                  <a:pt x="65" y="53"/>
                  <a:pt x="64" y="53"/>
                </a:cubicBezTo>
                <a:close/>
                <a:moveTo>
                  <a:pt x="66" y="45"/>
                </a:moveTo>
                <a:cubicBezTo>
                  <a:pt x="54" y="45"/>
                  <a:pt x="54" y="45"/>
                  <a:pt x="54" y="45"/>
                </a:cubicBezTo>
                <a:cubicBezTo>
                  <a:pt x="53" y="45"/>
                  <a:pt x="52" y="44"/>
                  <a:pt x="52" y="42"/>
                </a:cubicBezTo>
                <a:cubicBezTo>
                  <a:pt x="52" y="41"/>
                  <a:pt x="53" y="40"/>
                  <a:pt x="54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8" y="40"/>
                  <a:pt x="69" y="41"/>
                  <a:pt x="69" y="42"/>
                </a:cubicBezTo>
                <a:cubicBezTo>
                  <a:pt x="69" y="44"/>
                  <a:pt x="68" y="45"/>
                  <a:pt x="6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165"/>
          <p:cNvSpPr>
            <a:spLocks noEditPoints="1"/>
          </p:cNvSpPr>
          <p:nvPr/>
        </p:nvSpPr>
        <p:spPr bwMode="auto">
          <a:xfrm>
            <a:off x="1107379" y="2700889"/>
            <a:ext cx="339712" cy="355986"/>
          </a:xfrm>
          <a:custGeom>
            <a:avLst/>
            <a:gdLst>
              <a:gd name="T0" fmla="*/ 59 w 71"/>
              <a:gd name="T1" fmla="*/ 54 h 71"/>
              <a:gd name="T2" fmla="*/ 53 w 71"/>
              <a:gd name="T3" fmla="*/ 62 h 71"/>
              <a:gd name="T4" fmla="*/ 52 w 71"/>
              <a:gd name="T5" fmla="*/ 69 h 71"/>
              <a:gd name="T6" fmla="*/ 28 w 71"/>
              <a:gd name="T7" fmla="*/ 61 h 71"/>
              <a:gd name="T8" fmla="*/ 67 w 71"/>
              <a:gd name="T9" fmla="*/ 18 h 71"/>
              <a:gd name="T10" fmla="*/ 69 w 71"/>
              <a:gd name="T11" fmla="*/ 11 h 71"/>
              <a:gd name="T12" fmla="*/ 69 w 71"/>
              <a:gd name="T13" fmla="*/ 3 h 71"/>
              <a:gd name="T14" fmla="*/ 64 w 71"/>
              <a:gd name="T15" fmla="*/ 0 h 71"/>
              <a:gd name="T16" fmla="*/ 57 w 71"/>
              <a:gd name="T17" fmla="*/ 5 h 71"/>
              <a:gd name="T18" fmla="*/ 46 w 71"/>
              <a:gd name="T19" fmla="*/ 7 h 71"/>
              <a:gd name="T20" fmla="*/ 39 w 71"/>
              <a:gd name="T21" fmla="*/ 6 h 71"/>
              <a:gd name="T22" fmla="*/ 14 w 71"/>
              <a:gd name="T23" fmla="*/ 31 h 71"/>
              <a:gd name="T24" fmla="*/ 14 w 71"/>
              <a:gd name="T25" fmla="*/ 32 h 71"/>
              <a:gd name="T26" fmla="*/ 18 w 71"/>
              <a:gd name="T27" fmla="*/ 31 h 71"/>
              <a:gd name="T28" fmla="*/ 39 w 71"/>
              <a:gd name="T29" fmla="*/ 8 h 71"/>
              <a:gd name="T30" fmla="*/ 10 w 71"/>
              <a:gd name="T31" fmla="*/ 43 h 71"/>
              <a:gd name="T32" fmla="*/ 0 w 71"/>
              <a:gd name="T33" fmla="*/ 71 h 71"/>
              <a:gd name="T34" fmla="*/ 2 w 71"/>
              <a:gd name="T35" fmla="*/ 71 h 71"/>
              <a:gd name="T36" fmla="*/ 52 w 71"/>
              <a:gd name="T37" fmla="*/ 71 h 71"/>
              <a:gd name="T38" fmla="*/ 54 w 71"/>
              <a:gd name="T39" fmla="*/ 61 h 71"/>
              <a:gd name="T40" fmla="*/ 59 w 71"/>
              <a:gd name="T41" fmla="*/ 56 h 71"/>
              <a:gd name="T42" fmla="*/ 70 w 71"/>
              <a:gd name="T43" fmla="*/ 55 h 71"/>
              <a:gd name="T44" fmla="*/ 48 w 71"/>
              <a:gd name="T45" fmla="*/ 9 h 71"/>
              <a:gd name="T46" fmla="*/ 56 w 71"/>
              <a:gd name="T47" fmla="*/ 8 h 71"/>
              <a:gd name="T48" fmla="*/ 62 w 71"/>
              <a:gd name="T49" fmla="*/ 15 h 71"/>
              <a:gd name="T50" fmla="*/ 64 w 71"/>
              <a:gd name="T51" fmla="*/ 18 h 71"/>
              <a:gd name="T52" fmla="*/ 49 w 71"/>
              <a:gd name="T53" fmla="*/ 35 h 71"/>
              <a:gd name="T54" fmla="*/ 60 w 71"/>
              <a:gd name="T55" fmla="*/ 22 h 71"/>
              <a:gd name="T56" fmla="*/ 59 w 71"/>
              <a:gd name="T57" fmla="*/ 13 h 71"/>
              <a:gd name="T58" fmla="*/ 59 w 71"/>
              <a:gd name="T59" fmla="*/ 21 h 71"/>
              <a:gd name="T60" fmla="*/ 36 w 71"/>
              <a:gd name="T61" fmla="*/ 22 h 71"/>
              <a:gd name="T62" fmla="*/ 64 w 71"/>
              <a:gd name="T63" fmla="*/ 11 h 71"/>
              <a:gd name="T64" fmla="*/ 60 w 71"/>
              <a:gd name="T65" fmla="*/ 7 h 71"/>
              <a:gd name="T66" fmla="*/ 66 w 71"/>
              <a:gd name="T67" fmla="*/ 4 h 71"/>
              <a:gd name="T68" fmla="*/ 67 w 71"/>
              <a:gd name="T69" fmla="*/ 9 h 71"/>
              <a:gd name="T70" fmla="*/ 64 w 71"/>
              <a:gd name="T71" fmla="*/ 11 h 71"/>
              <a:gd name="T72" fmla="*/ 48 w 71"/>
              <a:gd name="T73" fmla="*/ 37 h 71"/>
              <a:gd name="T74" fmla="*/ 44 w 71"/>
              <a:gd name="T75" fmla="*/ 38 h 71"/>
              <a:gd name="T76" fmla="*/ 43 w 71"/>
              <a:gd name="T77" fmla="*/ 36 h 71"/>
              <a:gd name="T78" fmla="*/ 34 w 71"/>
              <a:gd name="T79" fmla="*/ 23 h 71"/>
              <a:gd name="T80" fmla="*/ 43 w 71"/>
              <a:gd name="T81" fmla="*/ 36 h 71"/>
              <a:gd name="T82" fmla="*/ 28 w 71"/>
              <a:gd name="T83" fmla="*/ 51 h 71"/>
              <a:gd name="T84" fmla="*/ 29 w 71"/>
              <a:gd name="T85" fmla="*/ 53 h 71"/>
              <a:gd name="T86" fmla="*/ 43 w 71"/>
              <a:gd name="T87" fmla="*/ 39 h 71"/>
              <a:gd name="T88" fmla="*/ 27 w 71"/>
              <a:gd name="T89" fmla="*/ 58 h 71"/>
              <a:gd name="T90" fmla="*/ 31 w 71"/>
              <a:gd name="T91" fmla="*/ 27 h 71"/>
              <a:gd name="T92" fmla="*/ 25 w 71"/>
              <a:gd name="T93" fmla="*/ 60 h 71"/>
              <a:gd name="T94" fmla="*/ 4 w 71"/>
              <a:gd name="T95" fmla="*/ 62 h 71"/>
              <a:gd name="T96" fmla="*/ 25 w 71"/>
              <a:gd name="T97" fmla="*/ 60 h 71"/>
              <a:gd name="T98" fmla="*/ 7 w 71"/>
              <a:gd name="T99" fmla="*/ 67 h 71"/>
              <a:gd name="T100" fmla="*/ 4 w 71"/>
              <a:gd name="T101" fmla="*/ 6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" h="71">
                <a:moveTo>
                  <a:pt x="69" y="54"/>
                </a:moveTo>
                <a:cubicBezTo>
                  <a:pt x="59" y="54"/>
                  <a:pt x="59" y="54"/>
                  <a:pt x="59" y="54"/>
                </a:cubicBezTo>
                <a:cubicBezTo>
                  <a:pt x="55" y="54"/>
                  <a:pt x="52" y="54"/>
                  <a:pt x="51" y="56"/>
                </a:cubicBezTo>
                <a:cubicBezTo>
                  <a:pt x="50" y="58"/>
                  <a:pt x="51" y="60"/>
                  <a:pt x="53" y="62"/>
                </a:cubicBezTo>
                <a:cubicBezTo>
                  <a:pt x="56" y="66"/>
                  <a:pt x="56" y="68"/>
                  <a:pt x="56" y="68"/>
                </a:cubicBezTo>
                <a:cubicBezTo>
                  <a:pt x="56" y="69"/>
                  <a:pt x="54" y="69"/>
                  <a:pt x="52" y="69"/>
                </a:cubicBezTo>
                <a:cubicBezTo>
                  <a:pt x="13" y="69"/>
                  <a:pt x="13" y="69"/>
                  <a:pt x="13" y="69"/>
                </a:cubicBezTo>
                <a:cubicBezTo>
                  <a:pt x="18" y="68"/>
                  <a:pt x="24" y="65"/>
                  <a:pt x="28" y="61"/>
                </a:cubicBezTo>
                <a:cubicBezTo>
                  <a:pt x="64" y="25"/>
                  <a:pt x="64" y="25"/>
                  <a:pt x="64" y="25"/>
                </a:cubicBezTo>
                <a:cubicBezTo>
                  <a:pt x="66" y="23"/>
                  <a:pt x="67" y="21"/>
                  <a:pt x="67" y="18"/>
                </a:cubicBezTo>
                <a:cubicBezTo>
                  <a:pt x="67" y="17"/>
                  <a:pt x="67" y="15"/>
                  <a:pt x="66" y="14"/>
                </a:cubicBezTo>
                <a:cubicBezTo>
                  <a:pt x="69" y="11"/>
                  <a:pt x="69" y="11"/>
                  <a:pt x="69" y="11"/>
                </a:cubicBezTo>
                <a:cubicBezTo>
                  <a:pt x="70" y="10"/>
                  <a:pt x="71" y="8"/>
                  <a:pt x="71" y="7"/>
                </a:cubicBezTo>
                <a:cubicBezTo>
                  <a:pt x="71" y="6"/>
                  <a:pt x="70" y="4"/>
                  <a:pt x="69" y="3"/>
                </a:cubicBezTo>
                <a:cubicBezTo>
                  <a:pt x="68" y="2"/>
                  <a:pt x="68" y="2"/>
                  <a:pt x="68" y="2"/>
                </a:cubicBezTo>
                <a:cubicBezTo>
                  <a:pt x="67" y="1"/>
                  <a:pt x="65" y="0"/>
                  <a:pt x="64" y="0"/>
                </a:cubicBezTo>
                <a:cubicBezTo>
                  <a:pt x="63" y="0"/>
                  <a:pt x="61" y="1"/>
                  <a:pt x="60" y="2"/>
                </a:cubicBezTo>
                <a:cubicBezTo>
                  <a:pt x="57" y="5"/>
                  <a:pt x="57" y="5"/>
                  <a:pt x="57" y="5"/>
                </a:cubicBezTo>
                <a:cubicBezTo>
                  <a:pt x="56" y="4"/>
                  <a:pt x="55" y="4"/>
                  <a:pt x="53" y="4"/>
                </a:cubicBezTo>
                <a:cubicBezTo>
                  <a:pt x="50" y="4"/>
                  <a:pt x="48" y="5"/>
                  <a:pt x="46" y="7"/>
                </a:cubicBezTo>
                <a:cubicBezTo>
                  <a:pt x="45" y="8"/>
                  <a:pt x="45" y="8"/>
                  <a:pt x="45" y="8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8" y="6"/>
                  <a:pt x="38" y="6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3" y="31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5" y="32"/>
                  <a:pt x="15" y="32"/>
                </a:cubicBezTo>
                <a:cubicBezTo>
                  <a:pt x="16" y="32"/>
                  <a:pt x="17" y="32"/>
                  <a:pt x="18" y="31"/>
                </a:cubicBezTo>
                <a:cubicBezTo>
                  <a:pt x="19" y="30"/>
                  <a:pt x="19" y="29"/>
                  <a:pt x="19" y="28"/>
                </a:cubicBezTo>
                <a:cubicBezTo>
                  <a:pt x="39" y="8"/>
                  <a:pt x="39" y="8"/>
                  <a:pt x="39" y="8"/>
                </a:cubicBezTo>
                <a:cubicBezTo>
                  <a:pt x="44" y="9"/>
                  <a:pt x="44" y="9"/>
                  <a:pt x="44" y="9"/>
                </a:cubicBezTo>
                <a:cubicBezTo>
                  <a:pt x="10" y="43"/>
                  <a:pt x="10" y="43"/>
                  <a:pt x="10" y="43"/>
                </a:cubicBezTo>
                <a:cubicBezTo>
                  <a:pt x="1" y="52"/>
                  <a:pt x="0" y="68"/>
                  <a:pt x="0" y="69"/>
                </a:cubicBezTo>
                <a:cubicBezTo>
                  <a:pt x="0" y="70"/>
                  <a:pt x="0" y="70"/>
                  <a:pt x="0" y="71"/>
                </a:cubicBezTo>
                <a:cubicBezTo>
                  <a:pt x="1" y="71"/>
                  <a:pt x="1" y="71"/>
                  <a:pt x="2" y="71"/>
                </a:cubicBezTo>
                <a:cubicBezTo>
                  <a:pt x="2" y="71"/>
                  <a:pt x="2" y="71"/>
                  <a:pt x="2" y="71"/>
                </a:cubicBezTo>
                <a:cubicBezTo>
                  <a:pt x="2" y="71"/>
                  <a:pt x="3" y="71"/>
                  <a:pt x="4" y="71"/>
                </a:cubicBezTo>
                <a:cubicBezTo>
                  <a:pt x="52" y="71"/>
                  <a:pt x="52" y="71"/>
                  <a:pt x="52" y="71"/>
                </a:cubicBezTo>
                <a:cubicBezTo>
                  <a:pt x="54" y="71"/>
                  <a:pt x="57" y="71"/>
                  <a:pt x="58" y="69"/>
                </a:cubicBezTo>
                <a:cubicBezTo>
                  <a:pt x="59" y="67"/>
                  <a:pt x="58" y="65"/>
                  <a:pt x="54" y="61"/>
                </a:cubicBezTo>
                <a:cubicBezTo>
                  <a:pt x="53" y="58"/>
                  <a:pt x="53" y="58"/>
                  <a:pt x="53" y="57"/>
                </a:cubicBezTo>
                <a:cubicBezTo>
                  <a:pt x="53" y="56"/>
                  <a:pt x="55" y="56"/>
                  <a:pt x="59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56"/>
                  <a:pt x="70" y="56"/>
                  <a:pt x="70" y="55"/>
                </a:cubicBezTo>
                <a:cubicBezTo>
                  <a:pt x="70" y="54"/>
                  <a:pt x="69" y="54"/>
                  <a:pt x="69" y="54"/>
                </a:cubicBezTo>
                <a:close/>
                <a:moveTo>
                  <a:pt x="48" y="9"/>
                </a:moveTo>
                <a:cubicBezTo>
                  <a:pt x="49" y="8"/>
                  <a:pt x="51" y="7"/>
                  <a:pt x="53" y="7"/>
                </a:cubicBezTo>
                <a:cubicBezTo>
                  <a:pt x="54" y="7"/>
                  <a:pt x="55" y="7"/>
                  <a:pt x="56" y="8"/>
                </a:cubicBezTo>
                <a:cubicBezTo>
                  <a:pt x="56" y="8"/>
                  <a:pt x="56" y="8"/>
                  <a:pt x="56" y="9"/>
                </a:cubicBezTo>
                <a:cubicBezTo>
                  <a:pt x="62" y="15"/>
                  <a:pt x="62" y="15"/>
                  <a:pt x="62" y="15"/>
                </a:cubicBezTo>
                <a:cubicBezTo>
                  <a:pt x="63" y="15"/>
                  <a:pt x="63" y="15"/>
                  <a:pt x="63" y="15"/>
                </a:cubicBezTo>
                <a:cubicBezTo>
                  <a:pt x="64" y="16"/>
                  <a:pt x="64" y="17"/>
                  <a:pt x="64" y="18"/>
                </a:cubicBezTo>
                <a:cubicBezTo>
                  <a:pt x="64" y="20"/>
                  <a:pt x="63" y="22"/>
                  <a:pt x="62" y="23"/>
                </a:cubicBezTo>
                <a:cubicBezTo>
                  <a:pt x="49" y="35"/>
                  <a:pt x="49" y="35"/>
                  <a:pt x="49" y="35"/>
                </a:cubicBezTo>
                <a:cubicBezTo>
                  <a:pt x="48" y="34"/>
                  <a:pt x="48" y="34"/>
                  <a:pt x="48" y="34"/>
                </a:cubicBezTo>
                <a:cubicBezTo>
                  <a:pt x="60" y="22"/>
                  <a:pt x="60" y="22"/>
                  <a:pt x="60" y="22"/>
                </a:cubicBezTo>
                <a:cubicBezTo>
                  <a:pt x="63" y="20"/>
                  <a:pt x="63" y="16"/>
                  <a:pt x="60" y="13"/>
                </a:cubicBezTo>
                <a:cubicBezTo>
                  <a:pt x="60" y="13"/>
                  <a:pt x="59" y="13"/>
                  <a:pt x="59" y="13"/>
                </a:cubicBezTo>
                <a:cubicBezTo>
                  <a:pt x="58" y="14"/>
                  <a:pt x="58" y="14"/>
                  <a:pt x="59" y="15"/>
                </a:cubicBezTo>
                <a:cubicBezTo>
                  <a:pt x="60" y="16"/>
                  <a:pt x="60" y="19"/>
                  <a:pt x="59" y="21"/>
                </a:cubicBezTo>
                <a:cubicBezTo>
                  <a:pt x="47" y="33"/>
                  <a:pt x="47" y="33"/>
                  <a:pt x="47" y="33"/>
                </a:cubicBezTo>
                <a:cubicBezTo>
                  <a:pt x="36" y="22"/>
                  <a:pt x="36" y="22"/>
                  <a:pt x="36" y="22"/>
                </a:cubicBezTo>
                <a:lnTo>
                  <a:pt x="48" y="9"/>
                </a:lnTo>
                <a:close/>
                <a:moveTo>
                  <a:pt x="64" y="11"/>
                </a:moveTo>
                <a:cubicBezTo>
                  <a:pt x="60" y="7"/>
                  <a:pt x="60" y="7"/>
                  <a:pt x="60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62" y="4"/>
                  <a:pt x="62" y="4"/>
                  <a:pt x="62" y="4"/>
                </a:cubicBezTo>
                <a:cubicBezTo>
                  <a:pt x="63" y="3"/>
                  <a:pt x="65" y="3"/>
                  <a:pt x="66" y="4"/>
                </a:cubicBezTo>
                <a:cubicBezTo>
                  <a:pt x="67" y="5"/>
                  <a:pt x="67" y="5"/>
                  <a:pt x="67" y="5"/>
                </a:cubicBezTo>
                <a:cubicBezTo>
                  <a:pt x="68" y="6"/>
                  <a:pt x="68" y="8"/>
                  <a:pt x="67" y="9"/>
                </a:cubicBezTo>
                <a:cubicBezTo>
                  <a:pt x="64" y="11"/>
                  <a:pt x="64" y="11"/>
                  <a:pt x="64" y="11"/>
                </a:cubicBezTo>
                <a:cubicBezTo>
                  <a:pt x="64" y="11"/>
                  <a:pt x="64" y="11"/>
                  <a:pt x="64" y="11"/>
                </a:cubicBezTo>
                <a:close/>
                <a:moveTo>
                  <a:pt x="47" y="36"/>
                </a:moveTo>
                <a:cubicBezTo>
                  <a:pt x="48" y="37"/>
                  <a:pt x="48" y="37"/>
                  <a:pt x="48" y="37"/>
                </a:cubicBezTo>
                <a:cubicBezTo>
                  <a:pt x="46" y="39"/>
                  <a:pt x="46" y="39"/>
                  <a:pt x="46" y="39"/>
                </a:cubicBezTo>
                <a:cubicBezTo>
                  <a:pt x="44" y="38"/>
                  <a:pt x="44" y="38"/>
                  <a:pt x="44" y="38"/>
                </a:cubicBezTo>
                <a:lnTo>
                  <a:pt x="47" y="36"/>
                </a:lnTo>
                <a:close/>
                <a:moveTo>
                  <a:pt x="43" y="36"/>
                </a:moveTo>
                <a:cubicBezTo>
                  <a:pt x="32" y="25"/>
                  <a:pt x="32" y="25"/>
                  <a:pt x="32" y="25"/>
                </a:cubicBezTo>
                <a:cubicBezTo>
                  <a:pt x="34" y="23"/>
                  <a:pt x="34" y="23"/>
                  <a:pt x="34" y="23"/>
                </a:cubicBezTo>
                <a:cubicBezTo>
                  <a:pt x="45" y="34"/>
                  <a:pt x="45" y="34"/>
                  <a:pt x="45" y="34"/>
                </a:cubicBezTo>
                <a:lnTo>
                  <a:pt x="43" y="36"/>
                </a:lnTo>
                <a:close/>
                <a:moveTo>
                  <a:pt x="42" y="38"/>
                </a:moveTo>
                <a:cubicBezTo>
                  <a:pt x="28" y="51"/>
                  <a:pt x="28" y="51"/>
                  <a:pt x="28" y="51"/>
                </a:cubicBezTo>
                <a:cubicBezTo>
                  <a:pt x="28" y="51"/>
                  <a:pt x="28" y="52"/>
                  <a:pt x="28" y="52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3"/>
                  <a:pt x="30" y="53"/>
                  <a:pt x="30" y="52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41"/>
                  <a:pt x="44" y="41"/>
                  <a:pt x="44" y="41"/>
                </a:cubicBezTo>
                <a:cubicBezTo>
                  <a:pt x="27" y="58"/>
                  <a:pt x="27" y="58"/>
                  <a:pt x="27" y="58"/>
                </a:cubicBezTo>
                <a:cubicBezTo>
                  <a:pt x="13" y="45"/>
                  <a:pt x="13" y="45"/>
                  <a:pt x="13" y="45"/>
                </a:cubicBezTo>
                <a:cubicBezTo>
                  <a:pt x="31" y="27"/>
                  <a:pt x="31" y="27"/>
                  <a:pt x="31" y="27"/>
                </a:cubicBezTo>
                <a:lnTo>
                  <a:pt x="42" y="38"/>
                </a:lnTo>
                <a:close/>
                <a:moveTo>
                  <a:pt x="25" y="60"/>
                </a:moveTo>
                <a:cubicBezTo>
                  <a:pt x="21" y="64"/>
                  <a:pt x="14" y="66"/>
                  <a:pt x="9" y="67"/>
                </a:cubicBezTo>
                <a:cubicBezTo>
                  <a:pt x="4" y="62"/>
                  <a:pt x="4" y="62"/>
                  <a:pt x="4" y="62"/>
                </a:cubicBezTo>
                <a:cubicBezTo>
                  <a:pt x="5" y="57"/>
                  <a:pt x="7" y="50"/>
                  <a:pt x="11" y="46"/>
                </a:cubicBezTo>
                <a:lnTo>
                  <a:pt x="25" y="60"/>
                </a:lnTo>
                <a:close/>
                <a:moveTo>
                  <a:pt x="4" y="64"/>
                </a:moveTo>
                <a:cubicBezTo>
                  <a:pt x="7" y="67"/>
                  <a:pt x="7" y="67"/>
                  <a:pt x="7" y="67"/>
                </a:cubicBezTo>
                <a:cubicBezTo>
                  <a:pt x="5" y="68"/>
                  <a:pt x="4" y="68"/>
                  <a:pt x="3" y="68"/>
                </a:cubicBezTo>
                <a:cubicBezTo>
                  <a:pt x="3" y="67"/>
                  <a:pt x="3" y="66"/>
                  <a:pt x="4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1"/>
          <p:cNvSpPr>
            <a:spLocks noEditPoints="1"/>
          </p:cNvSpPr>
          <p:nvPr/>
        </p:nvSpPr>
        <p:spPr bwMode="auto">
          <a:xfrm>
            <a:off x="6307322" y="2700180"/>
            <a:ext cx="365527" cy="357405"/>
          </a:xfrm>
          <a:custGeom>
            <a:avLst/>
            <a:gdLst>
              <a:gd name="T0" fmla="*/ 58 w 76"/>
              <a:gd name="T1" fmla="*/ 8 h 72"/>
              <a:gd name="T2" fmla="*/ 67 w 76"/>
              <a:gd name="T3" fmla="*/ 2 h 72"/>
              <a:gd name="T4" fmla="*/ 67 w 76"/>
              <a:gd name="T5" fmla="*/ 13 h 72"/>
              <a:gd name="T6" fmla="*/ 48 w 76"/>
              <a:gd name="T7" fmla="*/ 30 h 72"/>
              <a:gd name="T8" fmla="*/ 63 w 76"/>
              <a:gd name="T9" fmla="*/ 13 h 72"/>
              <a:gd name="T10" fmla="*/ 66 w 76"/>
              <a:gd name="T11" fmla="*/ 4 h 72"/>
              <a:gd name="T12" fmla="*/ 56 w 76"/>
              <a:gd name="T13" fmla="*/ 14 h 72"/>
              <a:gd name="T14" fmla="*/ 76 w 76"/>
              <a:gd name="T15" fmla="*/ 65 h 72"/>
              <a:gd name="T16" fmla="*/ 62 w 76"/>
              <a:gd name="T17" fmla="*/ 68 h 72"/>
              <a:gd name="T18" fmla="*/ 19 w 76"/>
              <a:gd name="T19" fmla="*/ 28 h 72"/>
              <a:gd name="T20" fmla="*/ 16 w 76"/>
              <a:gd name="T21" fmla="*/ 33 h 72"/>
              <a:gd name="T22" fmla="*/ 2 w 76"/>
              <a:gd name="T23" fmla="*/ 19 h 72"/>
              <a:gd name="T24" fmla="*/ 7 w 76"/>
              <a:gd name="T25" fmla="*/ 16 h 72"/>
              <a:gd name="T26" fmla="*/ 8 w 76"/>
              <a:gd name="T27" fmla="*/ 13 h 72"/>
              <a:gd name="T28" fmla="*/ 15 w 76"/>
              <a:gd name="T29" fmla="*/ 4 h 72"/>
              <a:gd name="T30" fmla="*/ 17 w 76"/>
              <a:gd name="T31" fmla="*/ 4 h 72"/>
              <a:gd name="T32" fmla="*/ 36 w 76"/>
              <a:gd name="T33" fmla="*/ 1 h 72"/>
              <a:gd name="T34" fmla="*/ 42 w 76"/>
              <a:gd name="T35" fmla="*/ 6 h 72"/>
              <a:gd name="T36" fmla="*/ 32 w 76"/>
              <a:gd name="T37" fmla="*/ 10 h 72"/>
              <a:gd name="T38" fmla="*/ 73 w 76"/>
              <a:gd name="T39" fmla="*/ 58 h 72"/>
              <a:gd name="T40" fmla="*/ 15 w 76"/>
              <a:gd name="T41" fmla="*/ 7 h 72"/>
              <a:gd name="T42" fmla="*/ 28 w 76"/>
              <a:gd name="T43" fmla="*/ 16 h 72"/>
              <a:gd name="T44" fmla="*/ 37 w 76"/>
              <a:gd name="T45" fmla="*/ 6 h 72"/>
              <a:gd name="T46" fmla="*/ 39 w 76"/>
              <a:gd name="T47" fmla="*/ 5 h 72"/>
              <a:gd name="T48" fmla="*/ 29 w 76"/>
              <a:gd name="T49" fmla="*/ 3 h 72"/>
              <a:gd name="T50" fmla="*/ 22 w 76"/>
              <a:gd name="T51" fmla="*/ 8 h 72"/>
              <a:gd name="T52" fmla="*/ 21 w 76"/>
              <a:gd name="T53" fmla="*/ 10 h 72"/>
              <a:gd name="T54" fmla="*/ 16 w 76"/>
              <a:gd name="T55" fmla="*/ 10 h 72"/>
              <a:gd name="T56" fmla="*/ 11 w 76"/>
              <a:gd name="T57" fmla="*/ 15 h 72"/>
              <a:gd name="T58" fmla="*/ 13 w 76"/>
              <a:gd name="T59" fmla="*/ 19 h 72"/>
              <a:gd name="T60" fmla="*/ 10 w 76"/>
              <a:gd name="T61" fmla="*/ 17 h 72"/>
              <a:gd name="T62" fmla="*/ 6 w 76"/>
              <a:gd name="T63" fmla="*/ 19 h 72"/>
              <a:gd name="T64" fmla="*/ 13 w 76"/>
              <a:gd name="T65" fmla="*/ 31 h 72"/>
              <a:gd name="T66" fmla="*/ 14 w 76"/>
              <a:gd name="T67" fmla="*/ 30 h 72"/>
              <a:gd name="T68" fmla="*/ 20 w 76"/>
              <a:gd name="T69" fmla="*/ 25 h 72"/>
              <a:gd name="T70" fmla="*/ 71 w 76"/>
              <a:gd name="T71" fmla="*/ 60 h 72"/>
              <a:gd name="T72" fmla="*/ 64 w 76"/>
              <a:gd name="T73" fmla="*/ 66 h 72"/>
              <a:gd name="T74" fmla="*/ 38 w 76"/>
              <a:gd name="T75" fmla="*/ 47 h 72"/>
              <a:gd name="T76" fmla="*/ 19 w 76"/>
              <a:gd name="T77" fmla="*/ 70 h 72"/>
              <a:gd name="T78" fmla="*/ 7 w 76"/>
              <a:gd name="T79" fmla="*/ 65 h 72"/>
              <a:gd name="T80" fmla="*/ 2 w 76"/>
              <a:gd name="T81" fmla="*/ 53 h 72"/>
              <a:gd name="T82" fmla="*/ 23 w 76"/>
              <a:gd name="T83" fmla="*/ 34 h 72"/>
              <a:gd name="T84" fmla="*/ 28 w 76"/>
              <a:gd name="T85" fmla="*/ 37 h 72"/>
              <a:gd name="T86" fmla="*/ 23 w 76"/>
              <a:gd name="T87" fmla="*/ 37 h 72"/>
              <a:gd name="T88" fmla="*/ 6 w 76"/>
              <a:gd name="T89" fmla="*/ 60 h 72"/>
              <a:gd name="T90" fmla="*/ 29 w 76"/>
              <a:gd name="T91" fmla="*/ 40 h 72"/>
              <a:gd name="T92" fmla="*/ 11 w 76"/>
              <a:gd name="T93" fmla="*/ 65 h 72"/>
              <a:gd name="T94" fmla="*/ 17 w 76"/>
              <a:gd name="T95" fmla="*/ 68 h 72"/>
              <a:gd name="T96" fmla="*/ 35 w 76"/>
              <a:gd name="T97" fmla="*/ 45 h 72"/>
              <a:gd name="T98" fmla="*/ 38 w 76"/>
              <a:gd name="T99" fmla="*/ 47 h 72"/>
              <a:gd name="T100" fmla="*/ 28 w 76"/>
              <a:gd name="T101" fmla="*/ 4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72">
                <a:moveTo>
                  <a:pt x="42" y="25"/>
                </a:moveTo>
                <a:cubicBezTo>
                  <a:pt x="54" y="12"/>
                  <a:pt x="54" y="12"/>
                  <a:pt x="54" y="12"/>
                </a:cubicBezTo>
                <a:cubicBezTo>
                  <a:pt x="56" y="11"/>
                  <a:pt x="57" y="9"/>
                  <a:pt x="58" y="8"/>
                </a:cubicBezTo>
                <a:cubicBezTo>
                  <a:pt x="58" y="7"/>
                  <a:pt x="59" y="6"/>
                  <a:pt x="59" y="5"/>
                </a:cubicBezTo>
                <a:cubicBezTo>
                  <a:pt x="60" y="4"/>
                  <a:pt x="65" y="2"/>
                  <a:pt x="66" y="2"/>
                </a:cubicBezTo>
                <a:cubicBezTo>
                  <a:pt x="66" y="2"/>
                  <a:pt x="66" y="2"/>
                  <a:pt x="67" y="2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6"/>
                  <a:pt x="71" y="6"/>
                  <a:pt x="71" y="7"/>
                </a:cubicBezTo>
                <a:cubicBezTo>
                  <a:pt x="70" y="7"/>
                  <a:pt x="68" y="12"/>
                  <a:pt x="67" y="13"/>
                </a:cubicBezTo>
                <a:cubicBezTo>
                  <a:pt x="66" y="14"/>
                  <a:pt x="65" y="14"/>
                  <a:pt x="64" y="15"/>
                </a:cubicBezTo>
                <a:cubicBezTo>
                  <a:pt x="63" y="16"/>
                  <a:pt x="61" y="17"/>
                  <a:pt x="60" y="18"/>
                </a:cubicBezTo>
                <a:cubicBezTo>
                  <a:pt x="48" y="30"/>
                  <a:pt x="48" y="30"/>
                  <a:pt x="48" y="30"/>
                </a:cubicBezTo>
                <a:cubicBezTo>
                  <a:pt x="46" y="29"/>
                  <a:pt x="46" y="29"/>
                  <a:pt x="46" y="29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5"/>
                  <a:pt x="62" y="14"/>
                  <a:pt x="63" y="13"/>
                </a:cubicBezTo>
                <a:cubicBezTo>
                  <a:pt x="64" y="12"/>
                  <a:pt x="65" y="12"/>
                  <a:pt x="66" y="12"/>
                </a:cubicBezTo>
                <a:cubicBezTo>
                  <a:pt x="66" y="11"/>
                  <a:pt x="68" y="8"/>
                  <a:pt x="68" y="6"/>
                </a:cubicBezTo>
                <a:cubicBezTo>
                  <a:pt x="66" y="4"/>
                  <a:pt x="66" y="4"/>
                  <a:pt x="66" y="4"/>
                </a:cubicBezTo>
                <a:cubicBezTo>
                  <a:pt x="64" y="5"/>
                  <a:pt x="61" y="6"/>
                  <a:pt x="61" y="7"/>
                </a:cubicBezTo>
                <a:cubicBezTo>
                  <a:pt x="60" y="7"/>
                  <a:pt x="60" y="8"/>
                  <a:pt x="59" y="9"/>
                </a:cubicBezTo>
                <a:cubicBezTo>
                  <a:pt x="58" y="10"/>
                  <a:pt x="57" y="12"/>
                  <a:pt x="56" y="14"/>
                </a:cubicBezTo>
                <a:cubicBezTo>
                  <a:pt x="43" y="26"/>
                  <a:pt x="43" y="26"/>
                  <a:pt x="43" y="26"/>
                </a:cubicBezTo>
                <a:lnTo>
                  <a:pt x="42" y="25"/>
                </a:lnTo>
                <a:close/>
                <a:moveTo>
                  <a:pt x="76" y="65"/>
                </a:moveTo>
                <a:cubicBezTo>
                  <a:pt x="76" y="67"/>
                  <a:pt x="76" y="69"/>
                  <a:pt x="74" y="70"/>
                </a:cubicBezTo>
                <a:cubicBezTo>
                  <a:pt x="73" y="71"/>
                  <a:pt x="71" y="72"/>
                  <a:pt x="69" y="72"/>
                </a:cubicBezTo>
                <a:cubicBezTo>
                  <a:pt x="67" y="72"/>
                  <a:pt x="64" y="71"/>
                  <a:pt x="62" y="68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1" y="28"/>
                  <a:pt x="20" y="28"/>
                </a:cubicBezTo>
                <a:cubicBezTo>
                  <a:pt x="20" y="28"/>
                  <a:pt x="19" y="28"/>
                  <a:pt x="19" y="28"/>
                </a:cubicBezTo>
                <a:cubicBezTo>
                  <a:pt x="19" y="28"/>
                  <a:pt x="19" y="29"/>
                  <a:pt x="19" y="29"/>
                </a:cubicBezTo>
                <a:cubicBezTo>
                  <a:pt x="19" y="30"/>
                  <a:pt x="18" y="30"/>
                  <a:pt x="18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5" y="34"/>
                  <a:pt x="13" y="34"/>
                </a:cubicBezTo>
                <a:cubicBezTo>
                  <a:pt x="11" y="34"/>
                  <a:pt x="9" y="32"/>
                  <a:pt x="6" y="29"/>
                </a:cubicBezTo>
                <a:cubicBezTo>
                  <a:pt x="0" y="24"/>
                  <a:pt x="1" y="20"/>
                  <a:pt x="2" y="19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6"/>
                  <a:pt x="5" y="16"/>
                  <a:pt x="6" y="16"/>
                </a:cubicBezTo>
                <a:cubicBezTo>
                  <a:pt x="6" y="16"/>
                  <a:pt x="7" y="16"/>
                  <a:pt x="7" y="16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0"/>
                  <a:pt x="9" y="8"/>
                  <a:pt x="11" y="6"/>
                </a:cubicBezTo>
                <a:cubicBezTo>
                  <a:pt x="12" y="5"/>
                  <a:pt x="13" y="4"/>
                  <a:pt x="15" y="4"/>
                </a:cubicBezTo>
                <a:cubicBezTo>
                  <a:pt x="16" y="4"/>
                  <a:pt x="16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8" y="3"/>
                  <a:pt x="18" y="3"/>
                </a:cubicBezTo>
                <a:cubicBezTo>
                  <a:pt x="21" y="1"/>
                  <a:pt x="25" y="0"/>
                  <a:pt x="29" y="0"/>
                </a:cubicBezTo>
                <a:cubicBezTo>
                  <a:pt x="32" y="0"/>
                  <a:pt x="35" y="1"/>
                  <a:pt x="36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9" y="1"/>
                  <a:pt x="40" y="2"/>
                  <a:pt x="41" y="3"/>
                </a:cubicBezTo>
                <a:cubicBezTo>
                  <a:pt x="42" y="4"/>
                  <a:pt x="43" y="5"/>
                  <a:pt x="42" y="6"/>
                </a:cubicBezTo>
                <a:cubicBezTo>
                  <a:pt x="42" y="7"/>
                  <a:pt x="41" y="9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6" y="9"/>
                  <a:pt x="34" y="10"/>
                  <a:pt x="32" y="10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3"/>
                  <a:pt x="33" y="15"/>
                  <a:pt x="31" y="17"/>
                </a:cubicBezTo>
                <a:cubicBezTo>
                  <a:pt x="73" y="58"/>
                  <a:pt x="73" y="58"/>
                  <a:pt x="73" y="58"/>
                </a:cubicBezTo>
                <a:cubicBezTo>
                  <a:pt x="75" y="60"/>
                  <a:pt x="76" y="62"/>
                  <a:pt x="76" y="65"/>
                </a:cubicBezTo>
                <a:close/>
                <a:moveTo>
                  <a:pt x="12" y="11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3" y="8"/>
                  <a:pt x="13" y="8"/>
                </a:cubicBezTo>
                <a:cubicBezTo>
                  <a:pt x="12" y="9"/>
                  <a:pt x="12" y="10"/>
                  <a:pt x="12" y="11"/>
                </a:cubicBezTo>
                <a:close/>
                <a:moveTo>
                  <a:pt x="28" y="16"/>
                </a:moveTo>
                <a:cubicBezTo>
                  <a:pt x="29" y="15"/>
                  <a:pt x="29" y="13"/>
                  <a:pt x="29" y="12"/>
                </a:cubicBezTo>
                <a:cubicBezTo>
                  <a:pt x="29" y="10"/>
                  <a:pt x="29" y="9"/>
                  <a:pt x="31" y="8"/>
                </a:cubicBezTo>
                <a:cubicBezTo>
                  <a:pt x="33" y="7"/>
                  <a:pt x="35" y="6"/>
                  <a:pt x="37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9" y="6"/>
                  <a:pt x="39" y="6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4"/>
                  <a:pt x="38" y="4"/>
                  <a:pt x="37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4" y="3"/>
                  <a:pt x="32" y="3"/>
                  <a:pt x="29" y="3"/>
                </a:cubicBezTo>
                <a:cubicBezTo>
                  <a:pt x="25" y="3"/>
                  <a:pt x="22" y="4"/>
                  <a:pt x="20" y="6"/>
                </a:cubicBezTo>
                <a:cubicBezTo>
                  <a:pt x="20" y="6"/>
                  <a:pt x="20" y="6"/>
                  <a:pt x="21" y="7"/>
                </a:cubicBezTo>
                <a:cubicBezTo>
                  <a:pt x="21" y="8"/>
                  <a:pt x="22" y="8"/>
                  <a:pt x="22" y="8"/>
                </a:cubicBezTo>
                <a:cubicBezTo>
                  <a:pt x="23" y="9"/>
                  <a:pt x="23" y="9"/>
                  <a:pt x="23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9"/>
                  <a:pt x="19" y="8"/>
                </a:cubicBezTo>
                <a:cubicBezTo>
                  <a:pt x="19" y="7"/>
                  <a:pt x="19" y="7"/>
                  <a:pt x="18" y="7"/>
                </a:cubicBezTo>
                <a:cubicBezTo>
                  <a:pt x="16" y="10"/>
                  <a:pt x="16" y="10"/>
                  <a:pt x="16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2" y="17"/>
                  <a:pt x="13" y="18"/>
                  <a:pt x="13" y="18"/>
                </a:cubicBezTo>
                <a:cubicBezTo>
                  <a:pt x="13" y="18"/>
                  <a:pt x="13" y="18"/>
                  <a:pt x="13" y="19"/>
                </a:cubicBezTo>
                <a:cubicBezTo>
                  <a:pt x="13" y="19"/>
                  <a:pt x="13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1" y="19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8"/>
                  <a:pt x="9" y="18"/>
                </a:cubicBezTo>
                <a:cubicBezTo>
                  <a:pt x="8" y="19"/>
                  <a:pt x="7" y="19"/>
                  <a:pt x="6" y="19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2"/>
                  <a:pt x="4" y="24"/>
                  <a:pt x="8" y="27"/>
                </a:cubicBezTo>
                <a:cubicBezTo>
                  <a:pt x="10" y="30"/>
                  <a:pt x="12" y="31"/>
                  <a:pt x="13" y="31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1"/>
                  <a:pt x="13" y="31"/>
                  <a:pt x="13" y="31"/>
                </a:cubicBezTo>
                <a:cubicBezTo>
                  <a:pt x="14" y="31"/>
                  <a:pt x="14" y="30"/>
                  <a:pt x="14" y="30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8"/>
                  <a:pt x="16" y="27"/>
                  <a:pt x="17" y="26"/>
                </a:cubicBezTo>
                <a:cubicBezTo>
                  <a:pt x="18" y="25"/>
                  <a:pt x="19" y="25"/>
                  <a:pt x="20" y="25"/>
                </a:cubicBezTo>
                <a:lnTo>
                  <a:pt x="28" y="16"/>
                </a:lnTo>
                <a:close/>
                <a:moveTo>
                  <a:pt x="73" y="65"/>
                </a:moveTo>
                <a:cubicBezTo>
                  <a:pt x="73" y="63"/>
                  <a:pt x="72" y="61"/>
                  <a:pt x="71" y="60"/>
                </a:cubicBezTo>
                <a:cubicBezTo>
                  <a:pt x="29" y="19"/>
                  <a:pt x="29" y="19"/>
                  <a:pt x="29" y="19"/>
                </a:cubicBezTo>
                <a:cubicBezTo>
                  <a:pt x="23" y="24"/>
                  <a:pt x="23" y="24"/>
                  <a:pt x="23" y="24"/>
                </a:cubicBezTo>
                <a:cubicBezTo>
                  <a:pt x="64" y="66"/>
                  <a:pt x="64" y="66"/>
                  <a:pt x="64" y="66"/>
                </a:cubicBezTo>
                <a:cubicBezTo>
                  <a:pt x="67" y="69"/>
                  <a:pt x="70" y="70"/>
                  <a:pt x="72" y="68"/>
                </a:cubicBezTo>
                <a:cubicBezTo>
                  <a:pt x="73" y="67"/>
                  <a:pt x="73" y="66"/>
                  <a:pt x="73" y="65"/>
                </a:cubicBezTo>
                <a:close/>
                <a:moveTo>
                  <a:pt x="38" y="47"/>
                </a:moveTo>
                <a:cubicBezTo>
                  <a:pt x="38" y="48"/>
                  <a:pt x="39" y="50"/>
                  <a:pt x="38" y="51"/>
                </a:cubicBezTo>
                <a:cubicBezTo>
                  <a:pt x="28" y="60"/>
                  <a:pt x="28" y="60"/>
                  <a:pt x="28" y="60"/>
                </a:cubicBezTo>
                <a:cubicBezTo>
                  <a:pt x="19" y="70"/>
                  <a:pt x="19" y="70"/>
                  <a:pt x="19" y="70"/>
                </a:cubicBezTo>
                <a:cubicBezTo>
                  <a:pt x="18" y="71"/>
                  <a:pt x="17" y="71"/>
                  <a:pt x="16" y="71"/>
                </a:cubicBezTo>
                <a:cubicBezTo>
                  <a:pt x="14" y="71"/>
                  <a:pt x="12" y="70"/>
                  <a:pt x="10" y="68"/>
                </a:cubicBezTo>
                <a:cubicBezTo>
                  <a:pt x="7" y="65"/>
                  <a:pt x="7" y="65"/>
                  <a:pt x="7" y="65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1"/>
                  <a:pt x="2" y="59"/>
                  <a:pt x="1" y="58"/>
                </a:cubicBezTo>
                <a:cubicBezTo>
                  <a:pt x="1" y="56"/>
                  <a:pt x="1" y="54"/>
                  <a:pt x="2" y="53"/>
                </a:cubicBezTo>
                <a:cubicBezTo>
                  <a:pt x="12" y="44"/>
                  <a:pt x="12" y="44"/>
                  <a:pt x="12" y="44"/>
                </a:cubicBezTo>
                <a:cubicBezTo>
                  <a:pt x="21" y="35"/>
                  <a:pt x="21" y="35"/>
                  <a:pt x="21" y="35"/>
                </a:cubicBezTo>
                <a:cubicBezTo>
                  <a:pt x="22" y="34"/>
                  <a:pt x="22" y="34"/>
                  <a:pt x="23" y="34"/>
                </a:cubicBezTo>
                <a:cubicBezTo>
                  <a:pt x="24" y="34"/>
                  <a:pt x="25" y="34"/>
                  <a:pt x="25" y="34"/>
                </a:cubicBezTo>
                <a:cubicBezTo>
                  <a:pt x="25" y="34"/>
                  <a:pt x="26" y="34"/>
                  <a:pt x="26" y="34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7" y="38"/>
                  <a:pt x="26" y="37"/>
                  <a:pt x="25" y="37"/>
                </a:cubicBezTo>
                <a:cubicBezTo>
                  <a:pt x="24" y="37"/>
                  <a:pt x="24" y="37"/>
                  <a:pt x="23" y="37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56"/>
                  <a:pt x="4" y="56"/>
                  <a:pt x="4" y="57"/>
                </a:cubicBezTo>
                <a:cubicBezTo>
                  <a:pt x="5" y="58"/>
                  <a:pt x="5" y="59"/>
                  <a:pt x="6" y="60"/>
                </a:cubicBezTo>
                <a:cubicBezTo>
                  <a:pt x="6" y="60"/>
                  <a:pt x="7" y="61"/>
                  <a:pt x="7" y="61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9" y="40"/>
                  <a:pt x="29" y="40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44"/>
                  <a:pt x="32" y="44"/>
                  <a:pt x="32" y="45"/>
                </a:cubicBezTo>
                <a:cubicBezTo>
                  <a:pt x="11" y="65"/>
                  <a:pt x="11" y="65"/>
                  <a:pt x="11" y="65"/>
                </a:cubicBezTo>
                <a:cubicBezTo>
                  <a:pt x="12" y="66"/>
                  <a:pt x="12" y="66"/>
                  <a:pt x="12" y="66"/>
                </a:cubicBezTo>
                <a:cubicBezTo>
                  <a:pt x="13" y="67"/>
                  <a:pt x="15" y="68"/>
                  <a:pt x="16" y="68"/>
                </a:cubicBezTo>
                <a:cubicBezTo>
                  <a:pt x="16" y="68"/>
                  <a:pt x="17" y="68"/>
                  <a:pt x="17" y="6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7"/>
                  <a:pt x="35" y="46"/>
                  <a:pt x="35" y="45"/>
                </a:cubicBezTo>
                <a:cubicBezTo>
                  <a:pt x="35" y="44"/>
                  <a:pt x="35" y="44"/>
                  <a:pt x="35" y="44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8" y="47"/>
                </a:cubicBezTo>
                <a:close/>
                <a:moveTo>
                  <a:pt x="10" y="64"/>
                </a:moveTo>
                <a:cubicBezTo>
                  <a:pt x="30" y="44"/>
                  <a:pt x="30" y="44"/>
                  <a:pt x="30" y="44"/>
                </a:cubicBezTo>
                <a:cubicBezTo>
                  <a:pt x="28" y="42"/>
                  <a:pt x="28" y="42"/>
                  <a:pt x="28" y="42"/>
                </a:cubicBezTo>
                <a:cubicBezTo>
                  <a:pt x="8" y="62"/>
                  <a:pt x="8" y="62"/>
                  <a:pt x="8" y="62"/>
                </a:cubicBezTo>
                <a:cubicBezTo>
                  <a:pt x="9" y="63"/>
                  <a:pt x="9" y="63"/>
                  <a:pt x="10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5"/>
          <p:cNvSpPr>
            <a:spLocks noEditPoints="1"/>
          </p:cNvSpPr>
          <p:nvPr/>
        </p:nvSpPr>
        <p:spPr bwMode="auto">
          <a:xfrm>
            <a:off x="6942859" y="2714395"/>
            <a:ext cx="379743" cy="328974"/>
          </a:xfrm>
          <a:custGeom>
            <a:avLst/>
            <a:gdLst>
              <a:gd name="T0" fmla="*/ 5 w 79"/>
              <a:gd name="T1" fmla="*/ 39 h 66"/>
              <a:gd name="T2" fmla="*/ 13 w 79"/>
              <a:gd name="T3" fmla="*/ 60 h 66"/>
              <a:gd name="T4" fmla="*/ 66 w 79"/>
              <a:gd name="T5" fmla="*/ 60 h 66"/>
              <a:gd name="T6" fmla="*/ 39 w 79"/>
              <a:gd name="T7" fmla="*/ 5 h 66"/>
              <a:gd name="T8" fmla="*/ 13 w 79"/>
              <a:gd name="T9" fmla="*/ 58 h 66"/>
              <a:gd name="T10" fmla="*/ 39 w 79"/>
              <a:gd name="T11" fmla="*/ 7 h 66"/>
              <a:gd name="T12" fmla="*/ 65 w 79"/>
              <a:gd name="T13" fmla="*/ 58 h 66"/>
              <a:gd name="T14" fmla="*/ 0 w 79"/>
              <a:gd name="T15" fmla="*/ 40 h 66"/>
              <a:gd name="T16" fmla="*/ 12 w 79"/>
              <a:gd name="T17" fmla="*/ 66 h 66"/>
              <a:gd name="T18" fmla="*/ 71 w 79"/>
              <a:gd name="T19" fmla="*/ 63 h 66"/>
              <a:gd name="T20" fmla="*/ 39 w 79"/>
              <a:gd name="T21" fmla="*/ 0 h 66"/>
              <a:gd name="T22" fmla="*/ 66 w 79"/>
              <a:gd name="T23" fmla="*/ 63 h 66"/>
              <a:gd name="T24" fmla="*/ 10 w 79"/>
              <a:gd name="T25" fmla="*/ 62 h 66"/>
              <a:gd name="T26" fmla="*/ 39 w 79"/>
              <a:gd name="T27" fmla="*/ 3 h 66"/>
              <a:gd name="T28" fmla="*/ 68 w 79"/>
              <a:gd name="T29" fmla="*/ 62 h 66"/>
              <a:gd name="T30" fmla="*/ 36 w 79"/>
              <a:gd name="T31" fmla="*/ 35 h 66"/>
              <a:gd name="T32" fmla="*/ 40 w 79"/>
              <a:gd name="T33" fmla="*/ 23 h 66"/>
              <a:gd name="T34" fmla="*/ 45 w 79"/>
              <a:gd name="T35" fmla="*/ 39 h 66"/>
              <a:gd name="T36" fmla="*/ 33 w 79"/>
              <a:gd name="T37" fmla="*/ 39 h 66"/>
              <a:gd name="T38" fmla="*/ 38 w 79"/>
              <a:gd name="T39" fmla="*/ 12 h 66"/>
              <a:gd name="T40" fmla="*/ 41 w 79"/>
              <a:gd name="T41" fmla="*/ 12 h 66"/>
              <a:gd name="T42" fmla="*/ 39 w 79"/>
              <a:gd name="T43" fmla="*/ 16 h 66"/>
              <a:gd name="T44" fmla="*/ 69 w 79"/>
              <a:gd name="T45" fmla="*/ 39 h 66"/>
              <a:gd name="T46" fmla="*/ 64 w 79"/>
              <a:gd name="T47" fmla="*/ 41 h 66"/>
              <a:gd name="T48" fmla="*/ 64 w 79"/>
              <a:gd name="T49" fmla="*/ 38 h 66"/>
              <a:gd name="T50" fmla="*/ 69 w 79"/>
              <a:gd name="T51" fmla="*/ 39 h 66"/>
              <a:gd name="T52" fmla="*/ 14 w 79"/>
              <a:gd name="T53" fmla="*/ 41 h 66"/>
              <a:gd name="T54" fmla="*/ 10 w 79"/>
              <a:gd name="T55" fmla="*/ 39 h 66"/>
              <a:gd name="T56" fmla="*/ 14 w 79"/>
              <a:gd name="T57" fmla="*/ 38 h 66"/>
              <a:gd name="T58" fmla="*/ 22 w 79"/>
              <a:gd name="T59" fmla="*/ 21 h 66"/>
              <a:gd name="T60" fmla="*/ 21 w 79"/>
              <a:gd name="T61" fmla="*/ 23 h 66"/>
              <a:gd name="T62" fmla="*/ 18 w 79"/>
              <a:gd name="T63" fmla="*/ 21 h 66"/>
              <a:gd name="T64" fmla="*/ 20 w 79"/>
              <a:gd name="T65" fmla="*/ 19 h 66"/>
              <a:gd name="T66" fmla="*/ 60 w 79"/>
              <a:gd name="T67" fmla="*/ 19 h 66"/>
              <a:gd name="T68" fmla="*/ 58 w 79"/>
              <a:gd name="T69" fmla="*/ 23 h 66"/>
              <a:gd name="T70" fmla="*/ 56 w 79"/>
              <a:gd name="T71" fmla="*/ 23 h 66"/>
              <a:gd name="T72" fmla="*/ 58 w 79"/>
              <a:gd name="T73" fmla="*/ 19 h 66"/>
              <a:gd name="T74" fmla="*/ 45 w 79"/>
              <a:gd name="T75" fmla="*/ 48 h 66"/>
              <a:gd name="T76" fmla="*/ 29 w 79"/>
              <a:gd name="T77" fmla="*/ 52 h 66"/>
              <a:gd name="T78" fmla="*/ 45 w 79"/>
              <a:gd name="T79" fmla="*/ 56 h 66"/>
              <a:gd name="T80" fmla="*/ 45 w 79"/>
              <a:gd name="T81" fmla="*/ 48 h 66"/>
              <a:gd name="T82" fmla="*/ 34 w 79"/>
              <a:gd name="T83" fmla="*/ 54 h 66"/>
              <a:gd name="T84" fmla="*/ 34 w 79"/>
              <a:gd name="T85" fmla="*/ 50 h 66"/>
              <a:gd name="T86" fmla="*/ 48 w 79"/>
              <a:gd name="T87" fmla="*/ 5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9" h="66">
                <a:moveTo>
                  <a:pt x="39" y="5"/>
                </a:moveTo>
                <a:cubicBezTo>
                  <a:pt x="20" y="5"/>
                  <a:pt x="5" y="21"/>
                  <a:pt x="5" y="39"/>
                </a:cubicBezTo>
                <a:cubicBezTo>
                  <a:pt x="5" y="47"/>
                  <a:pt x="7" y="54"/>
                  <a:pt x="12" y="60"/>
                </a:cubicBezTo>
                <a:cubicBezTo>
                  <a:pt x="12" y="60"/>
                  <a:pt x="12" y="60"/>
                  <a:pt x="13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71" y="54"/>
                  <a:pt x="73" y="47"/>
                  <a:pt x="73" y="39"/>
                </a:cubicBezTo>
                <a:cubicBezTo>
                  <a:pt x="73" y="21"/>
                  <a:pt x="58" y="5"/>
                  <a:pt x="39" y="5"/>
                </a:cubicBezTo>
                <a:close/>
                <a:moveTo>
                  <a:pt x="65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9" y="53"/>
                  <a:pt x="7" y="46"/>
                  <a:pt x="7" y="39"/>
                </a:cubicBezTo>
                <a:cubicBezTo>
                  <a:pt x="7" y="22"/>
                  <a:pt x="21" y="7"/>
                  <a:pt x="39" y="7"/>
                </a:cubicBezTo>
                <a:cubicBezTo>
                  <a:pt x="57" y="7"/>
                  <a:pt x="71" y="22"/>
                  <a:pt x="71" y="39"/>
                </a:cubicBezTo>
                <a:cubicBezTo>
                  <a:pt x="71" y="46"/>
                  <a:pt x="69" y="53"/>
                  <a:pt x="65" y="58"/>
                </a:cubicBezTo>
                <a:close/>
                <a:moveTo>
                  <a:pt x="39" y="0"/>
                </a:moveTo>
                <a:cubicBezTo>
                  <a:pt x="17" y="0"/>
                  <a:pt x="0" y="18"/>
                  <a:pt x="0" y="40"/>
                </a:cubicBezTo>
                <a:cubicBezTo>
                  <a:pt x="0" y="48"/>
                  <a:pt x="2" y="56"/>
                  <a:pt x="8" y="63"/>
                </a:cubicBezTo>
                <a:cubicBezTo>
                  <a:pt x="9" y="65"/>
                  <a:pt x="10" y="66"/>
                  <a:pt x="1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8" y="66"/>
                  <a:pt x="70" y="65"/>
                  <a:pt x="71" y="63"/>
                </a:cubicBezTo>
                <a:cubicBezTo>
                  <a:pt x="76" y="56"/>
                  <a:pt x="79" y="48"/>
                  <a:pt x="79" y="40"/>
                </a:cubicBezTo>
                <a:cubicBezTo>
                  <a:pt x="79" y="18"/>
                  <a:pt x="61" y="0"/>
                  <a:pt x="39" y="0"/>
                </a:cubicBezTo>
                <a:close/>
                <a:moveTo>
                  <a:pt x="68" y="62"/>
                </a:moveTo>
                <a:cubicBezTo>
                  <a:pt x="68" y="62"/>
                  <a:pt x="67" y="63"/>
                  <a:pt x="66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1" y="63"/>
                  <a:pt x="10" y="62"/>
                  <a:pt x="10" y="62"/>
                </a:cubicBezTo>
                <a:cubicBezTo>
                  <a:pt x="5" y="55"/>
                  <a:pt x="3" y="48"/>
                  <a:pt x="3" y="40"/>
                </a:cubicBezTo>
                <a:cubicBezTo>
                  <a:pt x="3" y="20"/>
                  <a:pt x="19" y="3"/>
                  <a:pt x="39" y="3"/>
                </a:cubicBezTo>
                <a:cubicBezTo>
                  <a:pt x="59" y="3"/>
                  <a:pt x="76" y="20"/>
                  <a:pt x="76" y="40"/>
                </a:cubicBezTo>
                <a:cubicBezTo>
                  <a:pt x="76" y="48"/>
                  <a:pt x="73" y="55"/>
                  <a:pt x="68" y="62"/>
                </a:cubicBezTo>
                <a:close/>
                <a:moveTo>
                  <a:pt x="33" y="39"/>
                </a:moveTo>
                <a:cubicBezTo>
                  <a:pt x="33" y="37"/>
                  <a:pt x="34" y="36"/>
                  <a:pt x="36" y="35"/>
                </a:cubicBezTo>
                <a:cubicBezTo>
                  <a:pt x="37" y="30"/>
                  <a:pt x="38" y="23"/>
                  <a:pt x="38" y="23"/>
                </a:cubicBezTo>
                <a:cubicBezTo>
                  <a:pt x="39" y="20"/>
                  <a:pt x="39" y="20"/>
                  <a:pt x="40" y="23"/>
                </a:cubicBezTo>
                <a:cubicBezTo>
                  <a:pt x="40" y="23"/>
                  <a:pt x="41" y="30"/>
                  <a:pt x="42" y="35"/>
                </a:cubicBezTo>
                <a:cubicBezTo>
                  <a:pt x="44" y="36"/>
                  <a:pt x="45" y="37"/>
                  <a:pt x="45" y="39"/>
                </a:cubicBezTo>
                <a:cubicBezTo>
                  <a:pt x="45" y="43"/>
                  <a:pt x="42" y="45"/>
                  <a:pt x="39" y="45"/>
                </a:cubicBezTo>
                <a:cubicBezTo>
                  <a:pt x="36" y="45"/>
                  <a:pt x="33" y="43"/>
                  <a:pt x="33" y="39"/>
                </a:cubicBezTo>
                <a:close/>
                <a:moveTo>
                  <a:pt x="38" y="14"/>
                </a:moveTo>
                <a:cubicBezTo>
                  <a:pt x="38" y="12"/>
                  <a:pt x="38" y="12"/>
                  <a:pt x="38" y="12"/>
                </a:cubicBezTo>
                <a:cubicBezTo>
                  <a:pt x="38" y="11"/>
                  <a:pt x="38" y="10"/>
                  <a:pt x="39" y="10"/>
                </a:cubicBezTo>
                <a:cubicBezTo>
                  <a:pt x="40" y="10"/>
                  <a:pt x="41" y="11"/>
                  <a:pt x="41" y="1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0" y="16"/>
                  <a:pt x="39" y="16"/>
                </a:cubicBezTo>
                <a:cubicBezTo>
                  <a:pt x="38" y="16"/>
                  <a:pt x="38" y="15"/>
                  <a:pt x="38" y="14"/>
                </a:cubicBezTo>
                <a:close/>
                <a:moveTo>
                  <a:pt x="69" y="39"/>
                </a:moveTo>
                <a:cubicBezTo>
                  <a:pt x="69" y="40"/>
                  <a:pt x="68" y="41"/>
                  <a:pt x="67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64" y="41"/>
                  <a:pt x="63" y="40"/>
                  <a:pt x="63" y="39"/>
                </a:cubicBezTo>
                <a:cubicBezTo>
                  <a:pt x="63" y="39"/>
                  <a:pt x="64" y="38"/>
                  <a:pt x="64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8" y="38"/>
                  <a:pt x="69" y="39"/>
                  <a:pt x="69" y="39"/>
                </a:cubicBezTo>
                <a:close/>
                <a:moveTo>
                  <a:pt x="15" y="39"/>
                </a:moveTo>
                <a:cubicBezTo>
                  <a:pt x="15" y="40"/>
                  <a:pt x="15" y="41"/>
                  <a:pt x="14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0" y="41"/>
                  <a:pt x="10" y="40"/>
                  <a:pt x="10" y="39"/>
                </a:cubicBezTo>
                <a:cubicBezTo>
                  <a:pt x="10" y="39"/>
                  <a:pt x="10" y="38"/>
                  <a:pt x="11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8"/>
                  <a:pt x="15" y="39"/>
                  <a:pt x="15" y="39"/>
                </a:cubicBezTo>
                <a:close/>
                <a:moveTo>
                  <a:pt x="22" y="21"/>
                </a:moveTo>
                <a:cubicBezTo>
                  <a:pt x="23" y="21"/>
                  <a:pt x="23" y="22"/>
                  <a:pt x="22" y="23"/>
                </a:cubicBezTo>
                <a:cubicBezTo>
                  <a:pt x="22" y="23"/>
                  <a:pt x="22" y="23"/>
                  <a:pt x="21" y="23"/>
                </a:cubicBezTo>
                <a:cubicBezTo>
                  <a:pt x="21" y="23"/>
                  <a:pt x="20" y="23"/>
                  <a:pt x="20" y="23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0"/>
                  <a:pt x="18" y="19"/>
                  <a:pt x="18" y="19"/>
                </a:cubicBezTo>
                <a:cubicBezTo>
                  <a:pt x="19" y="18"/>
                  <a:pt x="20" y="18"/>
                  <a:pt x="20" y="19"/>
                </a:cubicBezTo>
                <a:lnTo>
                  <a:pt x="22" y="21"/>
                </a:lnTo>
                <a:close/>
                <a:moveTo>
                  <a:pt x="60" y="19"/>
                </a:moveTo>
                <a:cubicBezTo>
                  <a:pt x="61" y="19"/>
                  <a:pt x="61" y="20"/>
                  <a:pt x="60" y="21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7" y="23"/>
                  <a:pt x="57" y="23"/>
                </a:cubicBezTo>
                <a:cubicBezTo>
                  <a:pt x="57" y="23"/>
                  <a:pt x="56" y="23"/>
                  <a:pt x="56" y="23"/>
                </a:cubicBezTo>
                <a:cubicBezTo>
                  <a:pt x="55" y="22"/>
                  <a:pt x="55" y="21"/>
                  <a:pt x="56" y="21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8"/>
                  <a:pt x="59" y="18"/>
                  <a:pt x="60" y="19"/>
                </a:cubicBezTo>
                <a:close/>
                <a:moveTo>
                  <a:pt x="45" y="48"/>
                </a:moveTo>
                <a:cubicBezTo>
                  <a:pt x="34" y="48"/>
                  <a:pt x="34" y="48"/>
                  <a:pt x="34" y="48"/>
                </a:cubicBezTo>
                <a:cubicBezTo>
                  <a:pt x="31" y="48"/>
                  <a:pt x="29" y="50"/>
                  <a:pt x="29" y="52"/>
                </a:cubicBezTo>
                <a:cubicBezTo>
                  <a:pt x="29" y="55"/>
                  <a:pt x="31" y="56"/>
                  <a:pt x="34" y="56"/>
                </a:cubicBezTo>
                <a:cubicBezTo>
                  <a:pt x="45" y="56"/>
                  <a:pt x="45" y="56"/>
                  <a:pt x="45" y="56"/>
                </a:cubicBezTo>
                <a:cubicBezTo>
                  <a:pt x="47" y="56"/>
                  <a:pt x="50" y="55"/>
                  <a:pt x="50" y="52"/>
                </a:cubicBezTo>
                <a:cubicBezTo>
                  <a:pt x="50" y="50"/>
                  <a:pt x="47" y="48"/>
                  <a:pt x="45" y="48"/>
                </a:cubicBezTo>
                <a:close/>
                <a:moveTo>
                  <a:pt x="45" y="54"/>
                </a:moveTo>
                <a:cubicBezTo>
                  <a:pt x="34" y="54"/>
                  <a:pt x="34" y="54"/>
                  <a:pt x="34" y="54"/>
                </a:cubicBezTo>
                <a:cubicBezTo>
                  <a:pt x="32" y="54"/>
                  <a:pt x="31" y="53"/>
                  <a:pt x="31" y="52"/>
                </a:cubicBezTo>
                <a:cubicBezTo>
                  <a:pt x="31" y="51"/>
                  <a:pt x="32" y="50"/>
                  <a:pt x="34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6" y="50"/>
                  <a:pt x="48" y="51"/>
                  <a:pt x="48" y="52"/>
                </a:cubicBezTo>
                <a:cubicBezTo>
                  <a:pt x="48" y="53"/>
                  <a:pt x="46" y="54"/>
                  <a:pt x="45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49"/>
          <p:cNvSpPr>
            <a:spLocks noEditPoints="1"/>
          </p:cNvSpPr>
          <p:nvPr/>
        </p:nvSpPr>
        <p:spPr bwMode="auto">
          <a:xfrm>
            <a:off x="7622256" y="1955930"/>
            <a:ext cx="261843" cy="370261"/>
          </a:xfrm>
          <a:custGeom>
            <a:avLst/>
            <a:gdLst>
              <a:gd name="T0" fmla="*/ 20 w 54"/>
              <a:gd name="T1" fmla="*/ 20 h 74"/>
              <a:gd name="T2" fmla="*/ 26 w 54"/>
              <a:gd name="T3" fmla="*/ 11 h 74"/>
              <a:gd name="T4" fmla="*/ 33 w 54"/>
              <a:gd name="T5" fmla="*/ 20 h 74"/>
              <a:gd name="T6" fmla="*/ 26 w 54"/>
              <a:gd name="T7" fmla="*/ 16 h 74"/>
              <a:gd name="T8" fmla="*/ 33 w 54"/>
              <a:gd name="T9" fmla="*/ 31 h 74"/>
              <a:gd name="T10" fmla="*/ 26 w 54"/>
              <a:gd name="T11" fmla="*/ 40 h 74"/>
              <a:gd name="T12" fmla="*/ 20 w 54"/>
              <a:gd name="T13" fmla="*/ 31 h 74"/>
              <a:gd name="T14" fmla="*/ 26 w 54"/>
              <a:gd name="T15" fmla="*/ 35 h 74"/>
              <a:gd name="T16" fmla="*/ 52 w 54"/>
              <a:gd name="T17" fmla="*/ 70 h 74"/>
              <a:gd name="T18" fmla="*/ 39 w 54"/>
              <a:gd name="T19" fmla="*/ 74 h 74"/>
              <a:gd name="T20" fmla="*/ 36 w 54"/>
              <a:gd name="T21" fmla="*/ 73 h 74"/>
              <a:gd name="T22" fmla="*/ 18 w 54"/>
              <a:gd name="T23" fmla="*/ 73 h 74"/>
              <a:gd name="T24" fmla="*/ 15 w 54"/>
              <a:gd name="T25" fmla="*/ 74 h 74"/>
              <a:gd name="T26" fmla="*/ 2 w 54"/>
              <a:gd name="T27" fmla="*/ 70 h 74"/>
              <a:gd name="T28" fmla="*/ 9 w 54"/>
              <a:gd name="T29" fmla="*/ 43 h 74"/>
              <a:gd name="T30" fmla="*/ 5 w 54"/>
              <a:gd name="T31" fmla="*/ 33 h 74"/>
              <a:gd name="T32" fmla="*/ 3 w 54"/>
              <a:gd name="T33" fmla="*/ 21 h 74"/>
              <a:gd name="T34" fmla="*/ 5 w 54"/>
              <a:gd name="T35" fmla="*/ 10 h 74"/>
              <a:gd name="T36" fmla="*/ 14 w 54"/>
              <a:gd name="T37" fmla="*/ 5 h 74"/>
              <a:gd name="T38" fmla="*/ 19 w 54"/>
              <a:gd name="T39" fmla="*/ 0 h 74"/>
              <a:gd name="T40" fmla="*/ 29 w 54"/>
              <a:gd name="T41" fmla="*/ 2 h 74"/>
              <a:gd name="T42" fmla="*/ 38 w 54"/>
              <a:gd name="T43" fmla="*/ 5 h 74"/>
              <a:gd name="T44" fmla="*/ 48 w 54"/>
              <a:gd name="T45" fmla="*/ 10 h 74"/>
              <a:gd name="T46" fmla="*/ 49 w 54"/>
              <a:gd name="T47" fmla="*/ 21 h 74"/>
              <a:gd name="T48" fmla="*/ 48 w 54"/>
              <a:gd name="T49" fmla="*/ 33 h 74"/>
              <a:gd name="T50" fmla="*/ 45 w 54"/>
              <a:gd name="T51" fmla="*/ 43 h 74"/>
              <a:gd name="T52" fmla="*/ 8 w 54"/>
              <a:gd name="T53" fmla="*/ 18 h 74"/>
              <a:gd name="T54" fmla="*/ 8 w 54"/>
              <a:gd name="T55" fmla="*/ 12 h 74"/>
              <a:gd name="T56" fmla="*/ 46 w 54"/>
              <a:gd name="T57" fmla="*/ 21 h 74"/>
              <a:gd name="T58" fmla="*/ 47 w 54"/>
              <a:gd name="T59" fmla="*/ 28 h 74"/>
              <a:gd name="T60" fmla="*/ 46 w 54"/>
              <a:gd name="T61" fmla="*/ 21 h 74"/>
              <a:gd name="T62" fmla="*/ 42 w 54"/>
              <a:gd name="T63" fmla="*/ 40 h 74"/>
              <a:gd name="T64" fmla="*/ 45 w 54"/>
              <a:gd name="T65" fmla="*/ 39 h 74"/>
              <a:gd name="T66" fmla="*/ 35 w 54"/>
              <a:gd name="T67" fmla="*/ 45 h 74"/>
              <a:gd name="T68" fmla="*/ 30 w 54"/>
              <a:gd name="T69" fmla="*/ 47 h 74"/>
              <a:gd name="T70" fmla="*/ 22 w 54"/>
              <a:gd name="T71" fmla="*/ 47 h 74"/>
              <a:gd name="T72" fmla="*/ 17 w 54"/>
              <a:gd name="T73" fmla="*/ 45 h 74"/>
              <a:gd name="T74" fmla="*/ 8 w 54"/>
              <a:gd name="T75" fmla="*/ 39 h 74"/>
              <a:gd name="T76" fmla="*/ 8 w 54"/>
              <a:gd name="T77" fmla="*/ 34 h 74"/>
              <a:gd name="T78" fmla="*/ 8 w 54"/>
              <a:gd name="T79" fmla="*/ 26 h 74"/>
              <a:gd name="T80" fmla="*/ 26 w 54"/>
              <a:gd name="T81" fmla="*/ 8 h 74"/>
              <a:gd name="T82" fmla="*/ 42 w 54"/>
              <a:gd name="T83" fmla="*/ 11 h 74"/>
              <a:gd name="T84" fmla="*/ 45 w 54"/>
              <a:gd name="T85" fmla="*/ 15 h 74"/>
              <a:gd name="T86" fmla="*/ 35 w 54"/>
              <a:gd name="T87" fmla="*/ 6 h 74"/>
              <a:gd name="T88" fmla="*/ 28 w 54"/>
              <a:gd name="T89" fmla="*/ 6 h 74"/>
              <a:gd name="T90" fmla="*/ 22 w 54"/>
              <a:gd name="T91" fmla="*/ 5 h 74"/>
              <a:gd name="T92" fmla="*/ 16 w 54"/>
              <a:gd name="T93" fmla="*/ 9 h 74"/>
              <a:gd name="T94" fmla="*/ 3 w 54"/>
              <a:gd name="T95" fmla="*/ 26 h 74"/>
              <a:gd name="T96" fmla="*/ 6 w 54"/>
              <a:gd name="T97" fmla="*/ 26 h 74"/>
              <a:gd name="T98" fmla="*/ 4 w 54"/>
              <a:gd name="T99" fmla="*/ 66 h 74"/>
              <a:gd name="T100" fmla="*/ 12 w 54"/>
              <a:gd name="T101" fmla="*/ 65 h 74"/>
              <a:gd name="T102" fmla="*/ 23 w 54"/>
              <a:gd name="T103" fmla="*/ 48 h 74"/>
              <a:gd name="T104" fmla="*/ 14 w 54"/>
              <a:gd name="T105" fmla="*/ 43 h 74"/>
              <a:gd name="T106" fmla="*/ 4 w 54"/>
              <a:gd name="T107" fmla="*/ 66 h 74"/>
              <a:gd name="T108" fmla="*/ 43 w 54"/>
              <a:gd name="T109" fmla="*/ 65 h 74"/>
              <a:gd name="T110" fmla="*/ 42 w 54"/>
              <a:gd name="T111" fmla="*/ 42 h 74"/>
              <a:gd name="T112" fmla="*/ 37 w 54"/>
              <a:gd name="T113" fmla="*/ 46 h 74"/>
              <a:gd name="T114" fmla="*/ 33 w 54"/>
              <a:gd name="T115" fmla="*/ 50 h 74"/>
              <a:gd name="T116" fmla="*/ 32 w 54"/>
              <a:gd name="T117" fmla="*/ 49 h 74"/>
              <a:gd name="T118" fmla="*/ 31 w 54"/>
              <a:gd name="T119" fmla="*/ 49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4" h="74">
                <a:moveTo>
                  <a:pt x="31" y="31"/>
                </a:moveTo>
                <a:cubicBezTo>
                  <a:pt x="31" y="28"/>
                  <a:pt x="29" y="27"/>
                  <a:pt x="26" y="27"/>
                </a:cubicBezTo>
                <a:cubicBezTo>
                  <a:pt x="23" y="27"/>
                  <a:pt x="20" y="24"/>
                  <a:pt x="20" y="20"/>
                </a:cubicBezTo>
                <a:cubicBezTo>
                  <a:pt x="20" y="17"/>
                  <a:pt x="22" y="15"/>
                  <a:pt x="25" y="14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7" y="14"/>
                  <a:pt x="27" y="14"/>
                  <a:pt x="27" y="14"/>
                </a:cubicBezTo>
                <a:cubicBezTo>
                  <a:pt x="30" y="15"/>
                  <a:pt x="33" y="17"/>
                  <a:pt x="33" y="20"/>
                </a:cubicBezTo>
                <a:cubicBezTo>
                  <a:pt x="33" y="21"/>
                  <a:pt x="32" y="21"/>
                  <a:pt x="32" y="21"/>
                </a:cubicBezTo>
                <a:cubicBezTo>
                  <a:pt x="31" y="21"/>
                  <a:pt x="31" y="21"/>
                  <a:pt x="31" y="20"/>
                </a:cubicBezTo>
                <a:cubicBezTo>
                  <a:pt x="31" y="18"/>
                  <a:pt x="29" y="16"/>
                  <a:pt x="26" y="16"/>
                </a:cubicBezTo>
                <a:cubicBezTo>
                  <a:pt x="24" y="16"/>
                  <a:pt x="22" y="18"/>
                  <a:pt x="22" y="20"/>
                </a:cubicBezTo>
                <a:cubicBezTo>
                  <a:pt x="22" y="23"/>
                  <a:pt x="24" y="25"/>
                  <a:pt x="26" y="25"/>
                </a:cubicBezTo>
                <a:cubicBezTo>
                  <a:pt x="30" y="25"/>
                  <a:pt x="33" y="27"/>
                  <a:pt x="33" y="31"/>
                </a:cubicBezTo>
                <a:cubicBezTo>
                  <a:pt x="33" y="34"/>
                  <a:pt x="30" y="36"/>
                  <a:pt x="27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40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25" y="37"/>
                  <a:pt x="25" y="37"/>
                  <a:pt x="25" y="37"/>
                </a:cubicBezTo>
                <a:cubicBezTo>
                  <a:pt x="22" y="36"/>
                  <a:pt x="20" y="34"/>
                  <a:pt x="20" y="31"/>
                </a:cubicBezTo>
                <a:cubicBezTo>
                  <a:pt x="20" y="30"/>
                  <a:pt x="21" y="30"/>
                  <a:pt x="21" y="30"/>
                </a:cubicBezTo>
                <a:cubicBezTo>
                  <a:pt x="22" y="30"/>
                  <a:pt x="22" y="30"/>
                  <a:pt x="22" y="31"/>
                </a:cubicBezTo>
                <a:cubicBezTo>
                  <a:pt x="22" y="33"/>
                  <a:pt x="24" y="35"/>
                  <a:pt x="26" y="35"/>
                </a:cubicBezTo>
                <a:cubicBezTo>
                  <a:pt x="29" y="35"/>
                  <a:pt x="31" y="33"/>
                  <a:pt x="31" y="31"/>
                </a:cubicBezTo>
                <a:close/>
                <a:moveTo>
                  <a:pt x="53" y="69"/>
                </a:moveTo>
                <a:cubicBezTo>
                  <a:pt x="53" y="69"/>
                  <a:pt x="52" y="70"/>
                  <a:pt x="52" y="70"/>
                </a:cubicBezTo>
                <a:cubicBezTo>
                  <a:pt x="52" y="70"/>
                  <a:pt x="51" y="70"/>
                  <a:pt x="51" y="69"/>
                </a:cubicBezTo>
                <a:cubicBezTo>
                  <a:pt x="44" y="68"/>
                  <a:pt x="44" y="68"/>
                  <a:pt x="44" y="68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38" y="74"/>
                  <a:pt x="38" y="74"/>
                </a:cubicBezTo>
                <a:cubicBezTo>
                  <a:pt x="38" y="74"/>
                  <a:pt x="37" y="74"/>
                  <a:pt x="37" y="74"/>
                </a:cubicBezTo>
                <a:cubicBezTo>
                  <a:pt x="37" y="74"/>
                  <a:pt x="36" y="74"/>
                  <a:pt x="36" y="73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4"/>
                  <a:pt x="18" y="74"/>
                  <a:pt x="17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6" y="74"/>
                  <a:pt x="15" y="74"/>
                  <a:pt x="15" y="74"/>
                </a:cubicBezTo>
                <a:cubicBezTo>
                  <a:pt x="10" y="68"/>
                  <a:pt x="10" y="68"/>
                  <a:pt x="10" y="68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70"/>
                  <a:pt x="3" y="70"/>
                  <a:pt x="2" y="70"/>
                </a:cubicBezTo>
                <a:cubicBezTo>
                  <a:pt x="2" y="70"/>
                  <a:pt x="1" y="69"/>
                  <a:pt x="1" y="69"/>
                </a:cubicBezTo>
                <a:cubicBezTo>
                  <a:pt x="1" y="68"/>
                  <a:pt x="0" y="68"/>
                  <a:pt x="1" y="67"/>
                </a:cubicBezTo>
                <a:cubicBezTo>
                  <a:pt x="9" y="43"/>
                  <a:pt x="9" y="43"/>
                  <a:pt x="9" y="43"/>
                </a:cubicBezTo>
                <a:cubicBezTo>
                  <a:pt x="7" y="43"/>
                  <a:pt x="6" y="42"/>
                  <a:pt x="5" y="41"/>
                </a:cubicBezTo>
                <a:cubicBezTo>
                  <a:pt x="4" y="39"/>
                  <a:pt x="4" y="37"/>
                  <a:pt x="5" y="35"/>
                </a:cubicBezTo>
                <a:cubicBezTo>
                  <a:pt x="5" y="34"/>
                  <a:pt x="5" y="33"/>
                  <a:pt x="5" y="33"/>
                </a:cubicBezTo>
                <a:cubicBezTo>
                  <a:pt x="5" y="32"/>
                  <a:pt x="4" y="31"/>
                  <a:pt x="3" y="31"/>
                </a:cubicBezTo>
                <a:cubicBezTo>
                  <a:pt x="2" y="29"/>
                  <a:pt x="0" y="28"/>
                  <a:pt x="0" y="26"/>
                </a:cubicBezTo>
                <a:cubicBezTo>
                  <a:pt x="0" y="23"/>
                  <a:pt x="2" y="22"/>
                  <a:pt x="3" y="21"/>
                </a:cubicBezTo>
                <a:cubicBezTo>
                  <a:pt x="4" y="20"/>
                  <a:pt x="5" y="19"/>
                  <a:pt x="5" y="19"/>
                </a:cubicBezTo>
                <a:cubicBezTo>
                  <a:pt x="5" y="18"/>
                  <a:pt x="5" y="17"/>
                  <a:pt x="5" y="16"/>
                </a:cubicBezTo>
                <a:cubicBezTo>
                  <a:pt x="4" y="14"/>
                  <a:pt x="4" y="12"/>
                  <a:pt x="5" y="10"/>
                </a:cubicBezTo>
                <a:cubicBezTo>
                  <a:pt x="6" y="8"/>
                  <a:pt x="9" y="8"/>
                  <a:pt x="11" y="8"/>
                </a:cubicBezTo>
                <a:cubicBezTo>
                  <a:pt x="12" y="8"/>
                  <a:pt x="13" y="8"/>
                  <a:pt x="13" y="7"/>
                </a:cubicBezTo>
                <a:cubicBezTo>
                  <a:pt x="14" y="7"/>
                  <a:pt x="14" y="6"/>
                  <a:pt x="14" y="5"/>
                </a:cubicBezTo>
                <a:cubicBezTo>
                  <a:pt x="15" y="3"/>
                  <a:pt x="16" y="1"/>
                  <a:pt x="18" y="1"/>
                </a:cubicBezTo>
                <a:cubicBezTo>
                  <a:pt x="19" y="1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2" y="1"/>
                  <a:pt x="24" y="2"/>
                </a:cubicBezTo>
                <a:cubicBezTo>
                  <a:pt x="25" y="3"/>
                  <a:pt x="26" y="3"/>
                  <a:pt x="26" y="3"/>
                </a:cubicBezTo>
                <a:cubicBezTo>
                  <a:pt x="27" y="3"/>
                  <a:pt x="28" y="3"/>
                  <a:pt x="29" y="2"/>
                </a:cubicBezTo>
                <a:cubicBezTo>
                  <a:pt x="30" y="1"/>
                  <a:pt x="32" y="0"/>
                  <a:pt x="33" y="0"/>
                </a:cubicBezTo>
                <a:cubicBezTo>
                  <a:pt x="34" y="0"/>
                  <a:pt x="34" y="1"/>
                  <a:pt x="34" y="1"/>
                </a:cubicBezTo>
                <a:cubicBezTo>
                  <a:pt x="37" y="1"/>
                  <a:pt x="37" y="3"/>
                  <a:pt x="38" y="5"/>
                </a:cubicBezTo>
                <a:cubicBezTo>
                  <a:pt x="39" y="6"/>
                  <a:pt x="39" y="7"/>
                  <a:pt x="40" y="7"/>
                </a:cubicBezTo>
                <a:cubicBezTo>
                  <a:pt x="40" y="8"/>
                  <a:pt x="41" y="8"/>
                  <a:pt x="42" y="8"/>
                </a:cubicBezTo>
                <a:cubicBezTo>
                  <a:pt x="44" y="8"/>
                  <a:pt x="46" y="8"/>
                  <a:pt x="48" y="10"/>
                </a:cubicBezTo>
                <a:cubicBezTo>
                  <a:pt x="49" y="12"/>
                  <a:pt x="48" y="14"/>
                  <a:pt x="48" y="16"/>
                </a:cubicBezTo>
                <a:cubicBezTo>
                  <a:pt x="48" y="17"/>
                  <a:pt x="47" y="18"/>
                  <a:pt x="48" y="19"/>
                </a:cubicBezTo>
                <a:cubicBezTo>
                  <a:pt x="48" y="19"/>
                  <a:pt x="49" y="20"/>
                  <a:pt x="49" y="21"/>
                </a:cubicBezTo>
                <a:cubicBezTo>
                  <a:pt x="51" y="22"/>
                  <a:pt x="53" y="23"/>
                  <a:pt x="53" y="26"/>
                </a:cubicBezTo>
                <a:cubicBezTo>
                  <a:pt x="53" y="28"/>
                  <a:pt x="51" y="29"/>
                  <a:pt x="49" y="31"/>
                </a:cubicBezTo>
                <a:cubicBezTo>
                  <a:pt x="49" y="31"/>
                  <a:pt x="48" y="32"/>
                  <a:pt x="48" y="33"/>
                </a:cubicBezTo>
                <a:cubicBezTo>
                  <a:pt x="47" y="33"/>
                  <a:pt x="48" y="34"/>
                  <a:pt x="48" y="35"/>
                </a:cubicBezTo>
                <a:cubicBezTo>
                  <a:pt x="48" y="37"/>
                  <a:pt x="49" y="39"/>
                  <a:pt x="48" y="41"/>
                </a:cubicBezTo>
                <a:cubicBezTo>
                  <a:pt x="47" y="42"/>
                  <a:pt x="46" y="42"/>
                  <a:pt x="45" y="43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8"/>
                  <a:pt x="54" y="68"/>
                  <a:pt x="53" y="69"/>
                </a:cubicBezTo>
                <a:close/>
                <a:moveTo>
                  <a:pt x="8" y="18"/>
                </a:moveTo>
                <a:cubicBezTo>
                  <a:pt x="9" y="15"/>
                  <a:pt x="11" y="13"/>
                  <a:pt x="13" y="11"/>
                </a:cubicBezTo>
                <a:cubicBezTo>
                  <a:pt x="13" y="11"/>
                  <a:pt x="12" y="11"/>
                  <a:pt x="11" y="11"/>
                </a:cubicBezTo>
                <a:cubicBezTo>
                  <a:pt x="10" y="11"/>
                  <a:pt x="8" y="11"/>
                  <a:pt x="8" y="12"/>
                </a:cubicBezTo>
                <a:cubicBezTo>
                  <a:pt x="7" y="13"/>
                  <a:pt x="7" y="14"/>
                  <a:pt x="8" y="15"/>
                </a:cubicBezTo>
                <a:cubicBezTo>
                  <a:pt x="8" y="16"/>
                  <a:pt x="8" y="17"/>
                  <a:pt x="8" y="18"/>
                </a:cubicBezTo>
                <a:close/>
                <a:moveTo>
                  <a:pt x="46" y="21"/>
                </a:moveTo>
                <a:cubicBezTo>
                  <a:pt x="46" y="23"/>
                  <a:pt x="46" y="24"/>
                  <a:pt x="46" y="26"/>
                </a:cubicBezTo>
                <a:cubicBezTo>
                  <a:pt x="46" y="27"/>
                  <a:pt x="46" y="29"/>
                  <a:pt x="46" y="30"/>
                </a:cubicBezTo>
                <a:cubicBezTo>
                  <a:pt x="46" y="29"/>
                  <a:pt x="47" y="29"/>
                  <a:pt x="47" y="28"/>
                </a:cubicBezTo>
                <a:cubicBezTo>
                  <a:pt x="48" y="27"/>
                  <a:pt x="50" y="26"/>
                  <a:pt x="50" y="26"/>
                </a:cubicBezTo>
                <a:cubicBezTo>
                  <a:pt x="50" y="25"/>
                  <a:pt x="48" y="24"/>
                  <a:pt x="47" y="23"/>
                </a:cubicBezTo>
                <a:cubicBezTo>
                  <a:pt x="47" y="22"/>
                  <a:pt x="46" y="22"/>
                  <a:pt x="46" y="21"/>
                </a:cubicBezTo>
                <a:close/>
                <a:moveTo>
                  <a:pt x="45" y="34"/>
                </a:moveTo>
                <a:cubicBezTo>
                  <a:pt x="43" y="36"/>
                  <a:pt x="42" y="39"/>
                  <a:pt x="39" y="41"/>
                </a:cubicBezTo>
                <a:cubicBezTo>
                  <a:pt x="40" y="40"/>
                  <a:pt x="41" y="40"/>
                  <a:pt x="42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4" y="40"/>
                  <a:pt x="45" y="40"/>
                  <a:pt x="45" y="39"/>
                </a:cubicBezTo>
                <a:cubicBezTo>
                  <a:pt x="46" y="39"/>
                  <a:pt x="45" y="37"/>
                  <a:pt x="45" y="36"/>
                </a:cubicBezTo>
                <a:cubicBezTo>
                  <a:pt x="45" y="35"/>
                  <a:pt x="45" y="34"/>
                  <a:pt x="45" y="34"/>
                </a:cubicBezTo>
                <a:close/>
                <a:moveTo>
                  <a:pt x="35" y="45"/>
                </a:moveTo>
                <a:cubicBezTo>
                  <a:pt x="36" y="44"/>
                  <a:pt x="36" y="43"/>
                  <a:pt x="37" y="43"/>
                </a:cubicBezTo>
                <a:cubicBezTo>
                  <a:pt x="34" y="44"/>
                  <a:pt x="31" y="45"/>
                  <a:pt x="28" y="45"/>
                </a:cubicBezTo>
                <a:cubicBezTo>
                  <a:pt x="29" y="46"/>
                  <a:pt x="30" y="46"/>
                  <a:pt x="30" y="47"/>
                </a:cubicBezTo>
                <a:cubicBezTo>
                  <a:pt x="32" y="47"/>
                  <a:pt x="33" y="48"/>
                  <a:pt x="33" y="48"/>
                </a:cubicBezTo>
                <a:cubicBezTo>
                  <a:pt x="34" y="47"/>
                  <a:pt x="35" y="46"/>
                  <a:pt x="35" y="45"/>
                </a:cubicBezTo>
                <a:close/>
                <a:moveTo>
                  <a:pt x="22" y="47"/>
                </a:moveTo>
                <a:cubicBezTo>
                  <a:pt x="23" y="46"/>
                  <a:pt x="24" y="46"/>
                  <a:pt x="25" y="45"/>
                </a:cubicBezTo>
                <a:cubicBezTo>
                  <a:pt x="21" y="45"/>
                  <a:pt x="19" y="44"/>
                  <a:pt x="16" y="43"/>
                </a:cubicBezTo>
                <a:cubicBezTo>
                  <a:pt x="16" y="43"/>
                  <a:pt x="17" y="44"/>
                  <a:pt x="17" y="45"/>
                </a:cubicBezTo>
                <a:cubicBezTo>
                  <a:pt x="18" y="46"/>
                  <a:pt x="18" y="47"/>
                  <a:pt x="19" y="48"/>
                </a:cubicBezTo>
                <a:cubicBezTo>
                  <a:pt x="20" y="48"/>
                  <a:pt x="21" y="47"/>
                  <a:pt x="22" y="47"/>
                </a:cubicBezTo>
                <a:close/>
                <a:moveTo>
                  <a:pt x="8" y="39"/>
                </a:moveTo>
                <a:cubicBezTo>
                  <a:pt x="8" y="40"/>
                  <a:pt x="10" y="40"/>
                  <a:pt x="11" y="40"/>
                </a:cubicBezTo>
                <a:cubicBezTo>
                  <a:pt x="12" y="40"/>
                  <a:pt x="13" y="40"/>
                  <a:pt x="13" y="41"/>
                </a:cubicBezTo>
                <a:cubicBezTo>
                  <a:pt x="11" y="39"/>
                  <a:pt x="9" y="36"/>
                  <a:pt x="8" y="34"/>
                </a:cubicBezTo>
                <a:cubicBezTo>
                  <a:pt x="8" y="34"/>
                  <a:pt x="8" y="35"/>
                  <a:pt x="8" y="36"/>
                </a:cubicBezTo>
                <a:cubicBezTo>
                  <a:pt x="7" y="37"/>
                  <a:pt x="7" y="39"/>
                  <a:pt x="8" y="39"/>
                </a:cubicBezTo>
                <a:close/>
                <a:moveTo>
                  <a:pt x="8" y="26"/>
                </a:moveTo>
                <a:cubicBezTo>
                  <a:pt x="8" y="36"/>
                  <a:pt x="16" y="44"/>
                  <a:pt x="26" y="44"/>
                </a:cubicBezTo>
                <a:cubicBezTo>
                  <a:pt x="36" y="44"/>
                  <a:pt x="44" y="36"/>
                  <a:pt x="44" y="26"/>
                </a:cubicBezTo>
                <a:cubicBezTo>
                  <a:pt x="44" y="16"/>
                  <a:pt x="36" y="8"/>
                  <a:pt x="26" y="8"/>
                </a:cubicBezTo>
                <a:cubicBezTo>
                  <a:pt x="16" y="8"/>
                  <a:pt x="8" y="16"/>
                  <a:pt x="8" y="26"/>
                </a:cubicBezTo>
                <a:close/>
                <a:moveTo>
                  <a:pt x="45" y="12"/>
                </a:moveTo>
                <a:cubicBezTo>
                  <a:pt x="45" y="11"/>
                  <a:pt x="43" y="11"/>
                  <a:pt x="42" y="11"/>
                </a:cubicBezTo>
                <a:cubicBezTo>
                  <a:pt x="41" y="11"/>
                  <a:pt x="40" y="11"/>
                  <a:pt x="39" y="11"/>
                </a:cubicBezTo>
                <a:cubicBezTo>
                  <a:pt x="42" y="13"/>
                  <a:pt x="43" y="15"/>
                  <a:pt x="45" y="18"/>
                </a:cubicBezTo>
                <a:cubicBezTo>
                  <a:pt x="45" y="17"/>
                  <a:pt x="45" y="16"/>
                  <a:pt x="45" y="15"/>
                </a:cubicBezTo>
                <a:cubicBezTo>
                  <a:pt x="45" y="14"/>
                  <a:pt x="46" y="13"/>
                  <a:pt x="45" y="12"/>
                </a:cubicBezTo>
                <a:close/>
                <a:moveTo>
                  <a:pt x="37" y="9"/>
                </a:moveTo>
                <a:cubicBezTo>
                  <a:pt x="36" y="8"/>
                  <a:pt x="36" y="7"/>
                  <a:pt x="35" y="6"/>
                </a:cubicBezTo>
                <a:cubicBezTo>
                  <a:pt x="35" y="5"/>
                  <a:pt x="34" y="4"/>
                  <a:pt x="33" y="4"/>
                </a:cubicBezTo>
                <a:cubicBezTo>
                  <a:pt x="33" y="3"/>
                  <a:pt x="32" y="4"/>
                  <a:pt x="30" y="5"/>
                </a:cubicBezTo>
                <a:cubicBezTo>
                  <a:pt x="30" y="5"/>
                  <a:pt x="29" y="6"/>
                  <a:pt x="28" y="6"/>
                </a:cubicBezTo>
                <a:cubicBezTo>
                  <a:pt x="31" y="6"/>
                  <a:pt x="34" y="7"/>
                  <a:pt x="37" y="9"/>
                </a:cubicBezTo>
                <a:close/>
                <a:moveTo>
                  <a:pt x="25" y="6"/>
                </a:moveTo>
                <a:cubicBezTo>
                  <a:pt x="24" y="6"/>
                  <a:pt x="23" y="5"/>
                  <a:pt x="22" y="5"/>
                </a:cubicBezTo>
                <a:cubicBezTo>
                  <a:pt x="21" y="4"/>
                  <a:pt x="20" y="3"/>
                  <a:pt x="19" y="4"/>
                </a:cubicBezTo>
                <a:cubicBezTo>
                  <a:pt x="18" y="4"/>
                  <a:pt x="18" y="5"/>
                  <a:pt x="17" y="6"/>
                </a:cubicBezTo>
                <a:cubicBezTo>
                  <a:pt x="17" y="7"/>
                  <a:pt x="16" y="8"/>
                  <a:pt x="16" y="9"/>
                </a:cubicBezTo>
                <a:cubicBezTo>
                  <a:pt x="19" y="7"/>
                  <a:pt x="21" y="6"/>
                  <a:pt x="25" y="6"/>
                </a:cubicBezTo>
                <a:close/>
                <a:moveTo>
                  <a:pt x="5" y="23"/>
                </a:moveTo>
                <a:cubicBezTo>
                  <a:pt x="4" y="24"/>
                  <a:pt x="3" y="25"/>
                  <a:pt x="3" y="26"/>
                </a:cubicBezTo>
                <a:cubicBezTo>
                  <a:pt x="3" y="26"/>
                  <a:pt x="4" y="27"/>
                  <a:pt x="5" y="28"/>
                </a:cubicBezTo>
                <a:cubicBezTo>
                  <a:pt x="6" y="29"/>
                  <a:pt x="6" y="29"/>
                  <a:pt x="7" y="30"/>
                </a:cubicBezTo>
                <a:cubicBezTo>
                  <a:pt x="7" y="29"/>
                  <a:pt x="6" y="27"/>
                  <a:pt x="6" y="26"/>
                </a:cubicBezTo>
                <a:cubicBezTo>
                  <a:pt x="6" y="24"/>
                  <a:pt x="7" y="23"/>
                  <a:pt x="7" y="21"/>
                </a:cubicBezTo>
                <a:cubicBezTo>
                  <a:pt x="6" y="22"/>
                  <a:pt x="6" y="22"/>
                  <a:pt x="5" y="23"/>
                </a:cubicBezTo>
                <a:close/>
                <a:moveTo>
                  <a:pt x="4" y="66"/>
                </a:move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2" y="65"/>
                  <a:pt x="12" y="65"/>
                </a:cubicBezTo>
                <a:cubicBezTo>
                  <a:pt x="16" y="70"/>
                  <a:pt x="16" y="70"/>
                  <a:pt x="16" y="70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8"/>
                  <a:pt x="24" y="48"/>
                  <a:pt x="23" y="48"/>
                </a:cubicBezTo>
                <a:cubicBezTo>
                  <a:pt x="22" y="49"/>
                  <a:pt x="20" y="50"/>
                  <a:pt x="19" y="50"/>
                </a:cubicBezTo>
                <a:cubicBezTo>
                  <a:pt x="17" y="49"/>
                  <a:pt x="16" y="47"/>
                  <a:pt x="15" y="46"/>
                </a:cubicBezTo>
                <a:cubicBezTo>
                  <a:pt x="15" y="45"/>
                  <a:pt x="14" y="43"/>
                  <a:pt x="14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2" y="42"/>
                  <a:pt x="12" y="42"/>
                  <a:pt x="12" y="42"/>
                </a:cubicBezTo>
                <a:lnTo>
                  <a:pt x="4" y="66"/>
                </a:lnTo>
                <a:close/>
                <a:moveTo>
                  <a:pt x="31" y="49"/>
                </a:moveTo>
                <a:cubicBezTo>
                  <a:pt x="38" y="70"/>
                  <a:pt x="38" y="70"/>
                  <a:pt x="38" y="70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65"/>
                  <a:pt x="43" y="65"/>
                  <a:pt x="44" y="65"/>
                </a:cubicBezTo>
                <a:cubicBezTo>
                  <a:pt x="50" y="66"/>
                  <a:pt x="50" y="66"/>
                  <a:pt x="50" y="66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2"/>
                  <a:pt x="40" y="42"/>
                  <a:pt x="39" y="43"/>
                </a:cubicBezTo>
                <a:cubicBezTo>
                  <a:pt x="38" y="43"/>
                  <a:pt x="38" y="45"/>
                  <a:pt x="37" y="46"/>
                </a:cubicBezTo>
                <a:cubicBezTo>
                  <a:pt x="37" y="47"/>
                  <a:pt x="36" y="49"/>
                  <a:pt x="34" y="50"/>
                </a:cubicBezTo>
                <a:cubicBezTo>
                  <a:pt x="34" y="50"/>
                  <a:pt x="34" y="50"/>
                  <a:pt x="33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50"/>
                  <a:pt x="32" y="50"/>
                  <a:pt x="32" y="50"/>
                </a:cubicBezTo>
                <a:cubicBezTo>
                  <a:pt x="32" y="50"/>
                  <a:pt x="32" y="50"/>
                  <a:pt x="32" y="49"/>
                </a:cubicBezTo>
                <a:cubicBezTo>
                  <a:pt x="32" y="49"/>
                  <a:pt x="31" y="49"/>
                  <a:pt x="31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49"/>
                  <a:pt x="31" y="49"/>
                  <a:pt x="31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50"/>
          <p:cNvSpPr>
            <a:spLocks noEditPoints="1"/>
          </p:cNvSpPr>
          <p:nvPr/>
        </p:nvSpPr>
        <p:spPr bwMode="auto">
          <a:xfrm>
            <a:off x="8255641" y="1955930"/>
            <a:ext cx="261843" cy="370261"/>
          </a:xfrm>
          <a:custGeom>
            <a:avLst/>
            <a:gdLst>
              <a:gd name="T0" fmla="*/ 24 w 54"/>
              <a:gd name="T1" fmla="*/ 22 h 74"/>
              <a:gd name="T2" fmla="*/ 26 w 54"/>
              <a:gd name="T3" fmla="*/ 16 h 74"/>
              <a:gd name="T4" fmla="*/ 28 w 54"/>
              <a:gd name="T5" fmla="*/ 32 h 74"/>
              <a:gd name="T6" fmla="*/ 31 w 54"/>
              <a:gd name="T7" fmla="*/ 35 h 74"/>
              <a:gd name="T8" fmla="*/ 23 w 54"/>
              <a:gd name="T9" fmla="*/ 32 h 74"/>
              <a:gd name="T10" fmla="*/ 52 w 54"/>
              <a:gd name="T11" fmla="*/ 70 h 74"/>
              <a:gd name="T12" fmla="*/ 39 w 54"/>
              <a:gd name="T13" fmla="*/ 74 h 74"/>
              <a:gd name="T14" fmla="*/ 36 w 54"/>
              <a:gd name="T15" fmla="*/ 73 h 74"/>
              <a:gd name="T16" fmla="*/ 18 w 54"/>
              <a:gd name="T17" fmla="*/ 73 h 74"/>
              <a:gd name="T18" fmla="*/ 15 w 54"/>
              <a:gd name="T19" fmla="*/ 74 h 74"/>
              <a:gd name="T20" fmla="*/ 2 w 54"/>
              <a:gd name="T21" fmla="*/ 70 h 74"/>
              <a:gd name="T22" fmla="*/ 9 w 54"/>
              <a:gd name="T23" fmla="*/ 43 h 74"/>
              <a:gd name="T24" fmla="*/ 5 w 54"/>
              <a:gd name="T25" fmla="*/ 33 h 74"/>
              <a:gd name="T26" fmla="*/ 3 w 54"/>
              <a:gd name="T27" fmla="*/ 21 h 74"/>
              <a:gd name="T28" fmla="*/ 5 w 54"/>
              <a:gd name="T29" fmla="*/ 10 h 74"/>
              <a:gd name="T30" fmla="*/ 14 w 54"/>
              <a:gd name="T31" fmla="*/ 5 h 74"/>
              <a:gd name="T32" fmla="*/ 19 w 54"/>
              <a:gd name="T33" fmla="*/ 0 h 74"/>
              <a:gd name="T34" fmla="*/ 29 w 54"/>
              <a:gd name="T35" fmla="*/ 2 h 74"/>
              <a:gd name="T36" fmla="*/ 38 w 54"/>
              <a:gd name="T37" fmla="*/ 5 h 74"/>
              <a:gd name="T38" fmla="*/ 47 w 54"/>
              <a:gd name="T39" fmla="*/ 10 h 74"/>
              <a:gd name="T40" fmla="*/ 49 w 54"/>
              <a:gd name="T41" fmla="*/ 21 h 74"/>
              <a:gd name="T42" fmla="*/ 48 w 54"/>
              <a:gd name="T43" fmla="*/ 33 h 74"/>
              <a:gd name="T44" fmla="*/ 45 w 54"/>
              <a:gd name="T45" fmla="*/ 43 h 74"/>
              <a:gd name="T46" fmla="*/ 8 w 54"/>
              <a:gd name="T47" fmla="*/ 18 h 74"/>
              <a:gd name="T48" fmla="*/ 7 w 54"/>
              <a:gd name="T49" fmla="*/ 12 h 74"/>
              <a:gd name="T50" fmla="*/ 46 w 54"/>
              <a:gd name="T51" fmla="*/ 21 h 74"/>
              <a:gd name="T52" fmla="*/ 47 w 54"/>
              <a:gd name="T53" fmla="*/ 28 h 74"/>
              <a:gd name="T54" fmla="*/ 46 w 54"/>
              <a:gd name="T55" fmla="*/ 21 h 74"/>
              <a:gd name="T56" fmla="*/ 42 w 54"/>
              <a:gd name="T57" fmla="*/ 40 h 74"/>
              <a:gd name="T58" fmla="*/ 45 w 54"/>
              <a:gd name="T59" fmla="*/ 39 h 74"/>
              <a:gd name="T60" fmla="*/ 35 w 54"/>
              <a:gd name="T61" fmla="*/ 45 h 74"/>
              <a:gd name="T62" fmla="*/ 30 w 54"/>
              <a:gd name="T63" fmla="*/ 47 h 74"/>
              <a:gd name="T64" fmla="*/ 22 w 54"/>
              <a:gd name="T65" fmla="*/ 47 h 74"/>
              <a:gd name="T66" fmla="*/ 17 w 54"/>
              <a:gd name="T67" fmla="*/ 45 h 74"/>
              <a:gd name="T68" fmla="*/ 7 w 54"/>
              <a:gd name="T69" fmla="*/ 39 h 74"/>
              <a:gd name="T70" fmla="*/ 8 w 54"/>
              <a:gd name="T71" fmla="*/ 34 h 74"/>
              <a:gd name="T72" fmla="*/ 8 w 54"/>
              <a:gd name="T73" fmla="*/ 26 h 74"/>
              <a:gd name="T74" fmla="*/ 26 w 54"/>
              <a:gd name="T75" fmla="*/ 8 h 74"/>
              <a:gd name="T76" fmla="*/ 42 w 54"/>
              <a:gd name="T77" fmla="*/ 11 h 74"/>
              <a:gd name="T78" fmla="*/ 45 w 54"/>
              <a:gd name="T79" fmla="*/ 15 h 74"/>
              <a:gd name="T80" fmla="*/ 35 w 54"/>
              <a:gd name="T81" fmla="*/ 6 h 74"/>
              <a:gd name="T82" fmla="*/ 28 w 54"/>
              <a:gd name="T83" fmla="*/ 6 h 74"/>
              <a:gd name="T84" fmla="*/ 22 w 54"/>
              <a:gd name="T85" fmla="*/ 5 h 74"/>
              <a:gd name="T86" fmla="*/ 16 w 54"/>
              <a:gd name="T87" fmla="*/ 9 h 74"/>
              <a:gd name="T88" fmla="*/ 3 w 54"/>
              <a:gd name="T89" fmla="*/ 26 h 74"/>
              <a:gd name="T90" fmla="*/ 6 w 54"/>
              <a:gd name="T91" fmla="*/ 26 h 74"/>
              <a:gd name="T92" fmla="*/ 4 w 54"/>
              <a:gd name="T93" fmla="*/ 66 h 74"/>
              <a:gd name="T94" fmla="*/ 12 w 54"/>
              <a:gd name="T95" fmla="*/ 65 h 74"/>
              <a:gd name="T96" fmla="*/ 23 w 54"/>
              <a:gd name="T97" fmla="*/ 48 h 74"/>
              <a:gd name="T98" fmla="*/ 14 w 54"/>
              <a:gd name="T99" fmla="*/ 43 h 74"/>
              <a:gd name="T100" fmla="*/ 4 w 54"/>
              <a:gd name="T101" fmla="*/ 66 h 74"/>
              <a:gd name="T102" fmla="*/ 42 w 54"/>
              <a:gd name="T103" fmla="*/ 65 h 74"/>
              <a:gd name="T104" fmla="*/ 42 w 54"/>
              <a:gd name="T105" fmla="*/ 42 h 74"/>
              <a:gd name="T106" fmla="*/ 37 w 54"/>
              <a:gd name="T107" fmla="*/ 46 h 74"/>
              <a:gd name="T108" fmla="*/ 33 w 54"/>
              <a:gd name="T109" fmla="*/ 50 h 74"/>
              <a:gd name="T110" fmla="*/ 32 w 54"/>
              <a:gd name="T111" fmla="*/ 49 h 74"/>
              <a:gd name="T112" fmla="*/ 31 w 54"/>
              <a:gd name="T113" fmla="*/ 49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4" h="74">
                <a:moveTo>
                  <a:pt x="25" y="32"/>
                </a:moveTo>
                <a:cubicBezTo>
                  <a:pt x="25" y="21"/>
                  <a:pt x="25" y="21"/>
                  <a:pt x="25" y="21"/>
                </a:cubicBezTo>
                <a:cubicBezTo>
                  <a:pt x="24" y="22"/>
                  <a:pt x="24" y="22"/>
                  <a:pt x="24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1"/>
                  <a:pt x="21" y="20"/>
                  <a:pt x="22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7" y="16"/>
                  <a:pt x="28" y="16"/>
                </a:cubicBezTo>
                <a:cubicBezTo>
                  <a:pt x="28" y="17"/>
                  <a:pt x="28" y="17"/>
                  <a:pt x="28" y="18"/>
                </a:cubicBezTo>
                <a:cubicBezTo>
                  <a:pt x="28" y="32"/>
                  <a:pt x="28" y="32"/>
                  <a:pt x="28" y="32"/>
                </a:cubicBezTo>
                <a:cubicBezTo>
                  <a:pt x="31" y="32"/>
                  <a:pt x="31" y="32"/>
                  <a:pt x="31" y="32"/>
                </a:cubicBezTo>
                <a:cubicBezTo>
                  <a:pt x="32" y="32"/>
                  <a:pt x="32" y="33"/>
                  <a:pt x="32" y="34"/>
                </a:cubicBezTo>
                <a:cubicBezTo>
                  <a:pt x="32" y="34"/>
                  <a:pt x="32" y="35"/>
                  <a:pt x="3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2" y="35"/>
                  <a:pt x="21" y="34"/>
                  <a:pt x="21" y="34"/>
                </a:cubicBezTo>
                <a:cubicBezTo>
                  <a:pt x="21" y="33"/>
                  <a:pt x="22" y="32"/>
                  <a:pt x="23" y="32"/>
                </a:cubicBezTo>
                <a:lnTo>
                  <a:pt x="25" y="32"/>
                </a:lnTo>
                <a:close/>
                <a:moveTo>
                  <a:pt x="53" y="69"/>
                </a:moveTo>
                <a:cubicBezTo>
                  <a:pt x="53" y="69"/>
                  <a:pt x="52" y="70"/>
                  <a:pt x="52" y="70"/>
                </a:cubicBezTo>
                <a:cubicBezTo>
                  <a:pt x="52" y="70"/>
                  <a:pt x="51" y="70"/>
                  <a:pt x="51" y="69"/>
                </a:cubicBezTo>
                <a:cubicBezTo>
                  <a:pt x="44" y="68"/>
                  <a:pt x="44" y="68"/>
                  <a:pt x="44" y="68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38" y="74"/>
                  <a:pt x="38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7" y="74"/>
                  <a:pt x="36" y="74"/>
                  <a:pt x="36" y="73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4"/>
                  <a:pt x="18" y="74"/>
                  <a:pt x="17" y="74"/>
                </a:cubicBezTo>
                <a:cubicBezTo>
                  <a:pt x="17" y="74"/>
                  <a:pt x="17" y="74"/>
                  <a:pt x="16" y="74"/>
                </a:cubicBezTo>
                <a:cubicBezTo>
                  <a:pt x="16" y="74"/>
                  <a:pt x="15" y="74"/>
                  <a:pt x="15" y="74"/>
                </a:cubicBezTo>
                <a:cubicBezTo>
                  <a:pt x="10" y="68"/>
                  <a:pt x="10" y="68"/>
                  <a:pt x="10" y="68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70"/>
                  <a:pt x="3" y="70"/>
                  <a:pt x="2" y="70"/>
                </a:cubicBezTo>
                <a:cubicBezTo>
                  <a:pt x="2" y="70"/>
                  <a:pt x="1" y="69"/>
                  <a:pt x="1" y="69"/>
                </a:cubicBezTo>
                <a:cubicBezTo>
                  <a:pt x="0" y="68"/>
                  <a:pt x="0" y="68"/>
                  <a:pt x="1" y="67"/>
                </a:cubicBezTo>
                <a:cubicBezTo>
                  <a:pt x="9" y="43"/>
                  <a:pt x="9" y="43"/>
                  <a:pt x="9" y="43"/>
                </a:cubicBezTo>
                <a:cubicBezTo>
                  <a:pt x="7" y="43"/>
                  <a:pt x="6" y="42"/>
                  <a:pt x="5" y="41"/>
                </a:cubicBezTo>
                <a:cubicBezTo>
                  <a:pt x="4" y="39"/>
                  <a:pt x="4" y="37"/>
                  <a:pt x="5" y="35"/>
                </a:cubicBezTo>
                <a:cubicBezTo>
                  <a:pt x="5" y="34"/>
                  <a:pt x="5" y="33"/>
                  <a:pt x="5" y="33"/>
                </a:cubicBezTo>
                <a:cubicBezTo>
                  <a:pt x="5" y="32"/>
                  <a:pt x="4" y="31"/>
                  <a:pt x="3" y="31"/>
                </a:cubicBezTo>
                <a:cubicBezTo>
                  <a:pt x="2" y="29"/>
                  <a:pt x="0" y="28"/>
                  <a:pt x="0" y="26"/>
                </a:cubicBezTo>
                <a:cubicBezTo>
                  <a:pt x="0" y="23"/>
                  <a:pt x="2" y="22"/>
                  <a:pt x="3" y="21"/>
                </a:cubicBezTo>
                <a:cubicBezTo>
                  <a:pt x="4" y="20"/>
                  <a:pt x="5" y="19"/>
                  <a:pt x="5" y="19"/>
                </a:cubicBezTo>
                <a:cubicBezTo>
                  <a:pt x="5" y="18"/>
                  <a:pt x="5" y="17"/>
                  <a:pt x="5" y="16"/>
                </a:cubicBezTo>
                <a:cubicBezTo>
                  <a:pt x="4" y="14"/>
                  <a:pt x="4" y="12"/>
                  <a:pt x="5" y="10"/>
                </a:cubicBezTo>
                <a:cubicBezTo>
                  <a:pt x="6" y="8"/>
                  <a:pt x="9" y="8"/>
                  <a:pt x="10" y="8"/>
                </a:cubicBezTo>
                <a:cubicBezTo>
                  <a:pt x="11" y="8"/>
                  <a:pt x="13" y="8"/>
                  <a:pt x="13" y="7"/>
                </a:cubicBezTo>
                <a:cubicBezTo>
                  <a:pt x="13" y="7"/>
                  <a:pt x="14" y="6"/>
                  <a:pt x="14" y="5"/>
                </a:cubicBezTo>
                <a:cubicBezTo>
                  <a:pt x="15" y="3"/>
                  <a:pt x="16" y="1"/>
                  <a:pt x="18" y="1"/>
                </a:cubicBezTo>
                <a:cubicBezTo>
                  <a:pt x="19" y="1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2" y="1"/>
                  <a:pt x="24" y="2"/>
                </a:cubicBezTo>
                <a:cubicBezTo>
                  <a:pt x="25" y="3"/>
                  <a:pt x="26" y="3"/>
                  <a:pt x="26" y="3"/>
                </a:cubicBezTo>
                <a:cubicBezTo>
                  <a:pt x="27" y="3"/>
                  <a:pt x="28" y="3"/>
                  <a:pt x="29" y="2"/>
                </a:cubicBezTo>
                <a:cubicBezTo>
                  <a:pt x="30" y="1"/>
                  <a:pt x="31" y="0"/>
                  <a:pt x="33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36" y="1"/>
                  <a:pt x="37" y="3"/>
                  <a:pt x="38" y="5"/>
                </a:cubicBezTo>
                <a:cubicBezTo>
                  <a:pt x="39" y="6"/>
                  <a:pt x="39" y="7"/>
                  <a:pt x="39" y="7"/>
                </a:cubicBezTo>
                <a:cubicBezTo>
                  <a:pt x="40" y="8"/>
                  <a:pt x="41" y="8"/>
                  <a:pt x="42" y="8"/>
                </a:cubicBezTo>
                <a:cubicBezTo>
                  <a:pt x="44" y="8"/>
                  <a:pt x="46" y="8"/>
                  <a:pt x="47" y="10"/>
                </a:cubicBezTo>
                <a:cubicBezTo>
                  <a:pt x="49" y="12"/>
                  <a:pt x="48" y="14"/>
                  <a:pt x="48" y="16"/>
                </a:cubicBezTo>
                <a:cubicBezTo>
                  <a:pt x="48" y="17"/>
                  <a:pt x="47" y="18"/>
                  <a:pt x="48" y="19"/>
                </a:cubicBezTo>
                <a:cubicBezTo>
                  <a:pt x="48" y="19"/>
                  <a:pt x="49" y="20"/>
                  <a:pt x="49" y="21"/>
                </a:cubicBezTo>
                <a:cubicBezTo>
                  <a:pt x="51" y="22"/>
                  <a:pt x="52" y="23"/>
                  <a:pt x="52" y="26"/>
                </a:cubicBezTo>
                <a:cubicBezTo>
                  <a:pt x="52" y="28"/>
                  <a:pt x="51" y="29"/>
                  <a:pt x="49" y="31"/>
                </a:cubicBezTo>
                <a:cubicBezTo>
                  <a:pt x="49" y="31"/>
                  <a:pt x="48" y="32"/>
                  <a:pt x="48" y="33"/>
                </a:cubicBezTo>
                <a:cubicBezTo>
                  <a:pt x="47" y="33"/>
                  <a:pt x="48" y="34"/>
                  <a:pt x="48" y="35"/>
                </a:cubicBezTo>
                <a:cubicBezTo>
                  <a:pt x="48" y="37"/>
                  <a:pt x="49" y="39"/>
                  <a:pt x="47" y="41"/>
                </a:cubicBezTo>
                <a:cubicBezTo>
                  <a:pt x="47" y="42"/>
                  <a:pt x="46" y="42"/>
                  <a:pt x="45" y="43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8"/>
                  <a:pt x="54" y="68"/>
                  <a:pt x="53" y="69"/>
                </a:cubicBezTo>
                <a:close/>
                <a:moveTo>
                  <a:pt x="8" y="18"/>
                </a:moveTo>
                <a:cubicBezTo>
                  <a:pt x="9" y="15"/>
                  <a:pt x="11" y="13"/>
                  <a:pt x="13" y="11"/>
                </a:cubicBezTo>
                <a:cubicBezTo>
                  <a:pt x="12" y="11"/>
                  <a:pt x="12" y="11"/>
                  <a:pt x="11" y="11"/>
                </a:cubicBezTo>
                <a:cubicBezTo>
                  <a:pt x="9" y="11"/>
                  <a:pt x="8" y="11"/>
                  <a:pt x="7" y="12"/>
                </a:cubicBezTo>
                <a:cubicBezTo>
                  <a:pt x="7" y="13"/>
                  <a:pt x="7" y="14"/>
                  <a:pt x="8" y="15"/>
                </a:cubicBezTo>
                <a:cubicBezTo>
                  <a:pt x="8" y="16"/>
                  <a:pt x="8" y="17"/>
                  <a:pt x="8" y="18"/>
                </a:cubicBezTo>
                <a:close/>
                <a:moveTo>
                  <a:pt x="46" y="21"/>
                </a:moveTo>
                <a:cubicBezTo>
                  <a:pt x="46" y="23"/>
                  <a:pt x="46" y="24"/>
                  <a:pt x="46" y="26"/>
                </a:cubicBezTo>
                <a:cubicBezTo>
                  <a:pt x="46" y="27"/>
                  <a:pt x="46" y="29"/>
                  <a:pt x="46" y="30"/>
                </a:cubicBezTo>
                <a:cubicBezTo>
                  <a:pt x="46" y="29"/>
                  <a:pt x="47" y="29"/>
                  <a:pt x="47" y="28"/>
                </a:cubicBezTo>
                <a:cubicBezTo>
                  <a:pt x="48" y="27"/>
                  <a:pt x="49" y="26"/>
                  <a:pt x="49" y="26"/>
                </a:cubicBezTo>
                <a:cubicBezTo>
                  <a:pt x="49" y="25"/>
                  <a:pt x="48" y="24"/>
                  <a:pt x="47" y="23"/>
                </a:cubicBezTo>
                <a:cubicBezTo>
                  <a:pt x="47" y="22"/>
                  <a:pt x="46" y="22"/>
                  <a:pt x="46" y="21"/>
                </a:cubicBezTo>
                <a:close/>
                <a:moveTo>
                  <a:pt x="45" y="34"/>
                </a:moveTo>
                <a:cubicBezTo>
                  <a:pt x="43" y="36"/>
                  <a:pt x="42" y="39"/>
                  <a:pt x="39" y="41"/>
                </a:cubicBezTo>
                <a:cubicBezTo>
                  <a:pt x="40" y="40"/>
                  <a:pt x="41" y="40"/>
                  <a:pt x="42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40"/>
                  <a:pt x="42" y="40"/>
                  <a:pt x="43" y="40"/>
                </a:cubicBezTo>
                <a:cubicBezTo>
                  <a:pt x="44" y="40"/>
                  <a:pt x="45" y="40"/>
                  <a:pt x="45" y="39"/>
                </a:cubicBezTo>
                <a:cubicBezTo>
                  <a:pt x="45" y="39"/>
                  <a:pt x="45" y="37"/>
                  <a:pt x="45" y="36"/>
                </a:cubicBezTo>
                <a:cubicBezTo>
                  <a:pt x="45" y="35"/>
                  <a:pt x="45" y="34"/>
                  <a:pt x="45" y="34"/>
                </a:cubicBezTo>
                <a:close/>
                <a:moveTo>
                  <a:pt x="35" y="45"/>
                </a:moveTo>
                <a:cubicBezTo>
                  <a:pt x="36" y="44"/>
                  <a:pt x="36" y="43"/>
                  <a:pt x="37" y="43"/>
                </a:cubicBezTo>
                <a:cubicBezTo>
                  <a:pt x="34" y="44"/>
                  <a:pt x="31" y="45"/>
                  <a:pt x="28" y="45"/>
                </a:cubicBezTo>
                <a:cubicBezTo>
                  <a:pt x="29" y="46"/>
                  <a:pt x="29" y="46"/>
                  <a:pt x="30" y="47"/>
                </a:cubicBezTo>
                <a:cubicBezTo>
                  <a:pt x="31" y="47"/>
                  <a:pt x="33" y="48"/>
                  <a:pt x="33" y="48"/>
                </a:cubicBezTo>
                <a:cubicBezTo>
                  <a:pt x="34" y="47"/>
                  <a:pt x="35" y="46"/>
                  <a:pt x="35" y="45"/>
                </a:cubicBezTo>
                <a:close/>
                <a:moveTo>
                  <a:pt x="22" y="47"/>
                </a:moveTo>
                <a:cubicBezTo>
                  <a:pt x="23" y="46"/>
                  <a:pt x="24" y="46"/>
                  <a:pt x="24" y="45"/>
                </a:cubicBezTo>
                <a:cubicBezTo>
                  <a:pt x="21" y="45"/>
                  <a:pt x="18" y="44"/>
                  <a:pt x="16" y="43"/>
                </a:cubicBezTo>
                <a:cubicBezTo>
                  <a:pt x="16" y="43"/>
                  <a:pt x="17" y="44"/>
                  <a:pt x="17" y="45"/>
                </a:cubicBezTo>
                <a:cubicBezTo>
                  <a:pt x="18" y="46"/>
                  <a:pt x="18" y="47"/>
                  <a:pt x="19" y="48"/>
                </a:cubicBezTo>
                <a:cubicBezTo>
                  <a:pt x="20" y="48"/>
                  <a:pt x="21" y="47"/>
                  <a:pt x="22" y="47"/>
                </a:cubicBezTo>
                <a:close/>
                <a:moveTo>
                  <a:pt x="7" y="39"/>
                </a:moveTo>
                <a:cubicBezTo>
                  <a:pt x="8" y="40"/>
                  <a:pt x="9" y="40"/>
                  <a:pt x="11" y="40"/>
                </a:cubicBezTo>
                <a:cubicBezTo>
                  <a:pt x="12" y="40"/>
                  <a:pt x="12" y="40"/>
                  <a:pt x="13" y="41"/>
                </a:cubicBezTo>
                <a:cubicBezTo>
                  <a:pt x="11" y="39"/>
                  <a:pt x="9" y="36"/>
                  <a:pt x="8" y="34"/>
                </a:cubicBezTo>
                <a:cubicBezTo>
                  <a:pt x="8" y="34"/>
                  <a:pt x="8" y="35"/>
                  <a:pt x="8" y="36"/>
                </a:cubicBezTo>
                <a:cubicBezTo>
                  <a:pt x="7" y="37"/>
                  <a:pt x="7" y="39"/>
                  <a:pt x="7" y="39"/>
                </a:cubicBezTo>
                <a:close/>
                <a:moveTo>
                  <a:pt x="8" y="26"/>
                </a:moveTo>
                <a:cubicBezTo>
                  <a:pt x="8" y="36"/>
                  <a:pt x="16" y="44"/>
                  <a:pt x="26" y="44"/>
                </a:cubicBezTo>
                <a:cubicBezTo>
                  <a:pt x="36" y="44"/>
                  <a:pt x="44" y="36"/>
                  <a:pt x="44" y="26"/>
                </a:cubicBezTo>
                <a:cubicBezTo>
                  <a:pt x="44" y="16"/>
                  <a:pt x="36" y="8"/>
                  <a:pt x="26" y="8"/>
                </a:cubicBezTo>
                <a:cubicBezTo>
                  <a:pt x="16" y="8"/>
                  <a:pt x="8" y="16"/>
                  <a:pt x="8" y="26"/>
                </a:cubicBezTo>
                <a:close/>
                <a:moveTo>
                  <a:pt x="45" y="12"/>
                </a:moveTo>
                <a:cubicBezTo>
                  <a:pt x="44" y="11"/>
                  <a:pt x="43" y="11"/>
                  <a:pt x="42" y="11"/>
                </a:cubicBezTo>
                <a:cubicBezTo>
                  <a:pt x="41" y="11"/>
                  <a:pt x="40" y="11"/>
                  <a:pt x="39" y="11"/>
                </a:cubicBezTo>
                <a:cubicBezTo>
                  <a:pt x="42" y="13"/>
                  <a:pt x="43" y="15"/>
                  <a:pt x="45" y="18"/>
                </a:cubicBezTo>
                <a:cubicBezTo>
                  <a:pt x="45" y="17"/>
                  <a:pt x="45" y="16"/>
                  <a:pt x="45" y="15"/>
                </a:cubicBezTo>
                <a:cubicBezTo>
                  <a:pt x="45" y="14"/>
                  <a:pt x="45" y="13"/>
                  <a:pt x="45" y="12"/>
                </a:cubicBezTo>
                <a:close/>
                <a:moveTo>
                  <a:pt x="37" y="9"/>
                </a:moveTo>
                <a:cubicBezTo>
                  <a:pt x="36" y="8"/>
                  <a:pt x="36" y="7"/>
                  <a:pt x="35" y="6"/>
                </a:cubicBezTo>
                <a:cubicBezTo>
                  <a:pt x="35" y="5"/>
                  <a:pt x="34" y="4"/>
                  <a:pt x="33" y="4"/>
                </a:cubicBezTo>
                <a:cubicBezTo>
                  <a:pt x="33" y="3"/>
                  <a:pt x="31" y="4"/>
                  <a:pt x="30" y="5"/>
                </a:cubicBezTo>
                <a:cubicBezTo>
                  <a:pt x="29" y="5"/>
                  <a:pt x="29" y="6"/>
                  <a:pt x="28" y="6"/>
                </a:cubicBezTo>
                <a:cubicBezTo>
                  <a:pt x="31" y="6"/>
                  <a:pt x="34" y="7"/>
                  <a:pt x="37" y="9"/>
                </a:cubicBezTo>
                <a:close/>
                <a:moveTo>
                  <a:pt x="24" y="6"/>
                </a:moveTo>
                <a:cubicBezTo>
                  <a:pt x="24" y="6"/>
                  <a:pt x="23" y="5"/>
                  <a:pt x="22" y="5"/>
                </a:cubicBezTo>
                <a:cubicBezTo>
                  <a:pt x="21" y="4"/>
                  <a:pt x="20" y="3"/>
                  <a:pt x="19" y="4"/>
                </a:cubicBezTo>
                <a:cubicBezTo>
                  <a:pt x="18" y="4"/>
                  <a:pt x="18" y="5"/>
                  <a:pt x="17" y="6"/>
                </a:cubicBezTo>
                <a:cubicBezTo>
                  <a:pt x="17" y="7"/>
                  <a:pt x="16" y="8"/>
                  <a:pt x="16" y="9"/>
                </a:cubicBezTo>
                <a:cubicBezTo>
                  <a:pt x="18" y="7"/>
                  <a:pt x="21" y="6"/>
                  <a:pt x="24" y="6"/>
                </a:cubicBezTo>
                <a:close/>
                <a:moveTo>
                  <a:pt x="5" y="23"/>
                </a:moveTo>
                <a:cubicBezTo>
                  <a:pt x="4" y="24"/>
                  <a:pt x="3" y="25"/>
                  <a:pt x="3" y="26"/>
                </a:cubicBezTo>
                <a:cubicBezTo>
                  <a:pt x="3" y="26"/>
                  <a:pt x="4" y="27"/>
                  <a:pt x="5" y="28"/>
                </a:cubicBezTo>
                <a:cubicBezTo>
                  <a:pt x="6" y="29"/>
                  <a:pt x="6" y="29"/>
                  <a:pt x="7" y="30"/>
                </a:cubicBezTo>
                <a:cubicBezTo>
                  <a:pt x="6" y="29"/>
                  <a:pt x="6" y="27"/>
                  <a:pt x="6" y="26"/>
                </a:cubicBezTo>
                <a:cubicBezTo>
                  <a:pt x="6" y="24"/>
                  <a:pt x="6" y="23"/>
                  <a:pt x="7" y="21"/>
                </a:cubicBezTo>
                <a:cubicBezTo>
                  <a:pt x="6" y="22"/>
                  <a:pt x="6" y="22"/>
                  <a:pt x="5" y="23"/>
                </a:cubicBezTo>
                <a:close/>
                <a:moveTo>
                  <a:pt x="4" y="66"/>
                </a:move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2" y="65"/>
                </a:cubicBezTo>
                <a:cubicBezTo>
                  <a:pt x="16" y="70"/>
                  <a:pt x="16" y="70"/>
                  <a:pt x="16" y="70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8"/>
                  <a:pt x="23" y="48"/>
                  <a:pt x="23" y="48"/>
                </a:cubicBezTo>
                <a:cubicBezTo>
                  <a:pt x="22" y="49"/>
                  <a:pt x="20" y="50"/>
                  <a:pt x="18" y="50"/>
                </a:cubicBezTo>
                <a:cubicBezTo>
                  <a:pt x="17" y="49"/>
                  <a:pt x="16" y="47"/>
                  <a:pt x="15" y="46"/>
                </a:cubicBezTo>
                <a:cubicBezTo>
                  <a:pt x="15" y="45"/>
                  <a:pt x="14" y="43"/>
                  <a:pt x="14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2" y="42"/>
                  <a:pt x="12" y="42"/>
                  <a:pt x="12" y="42"/>
                </a:cubicBezTo>
                <a:lnTo>
                  <a:pt x="4" y="66"/>
                </a:lnTo>
                <a:close/>
                <a:moveTo>
                  <a:pt x="31" y="49"/>
                </a:moveTo>
                <a:cubicBezTo>
                  <a:pt x="38" y="70"/>
                  <a:pt x="38" y="70"/>
                  <a:pt x="38" y="70"/>
                </a:cubicBezTo>
                <a:cubicBezTo>
                  <a:pt x="42" y="65"/>
                  <a:pt x="42" y="65"/>
                  <a:pt x="42" y="65"/>
                </a:cubicBezTo>
                <a:cubicBezTo>
                  <a:pt x="43" y="65"/>
                  <a:pt x="43" y="65"/>
                  <a:pt x="43" y="65"/>
                </a:cubicBezTo>
                <a:cubicBezTo>
                  <a:pt x="50" y="66"/>
                  <a:pt x="50" y="66"/>
                  <a:pt x="50" y="66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2"/>
                  <a:pt x="39" y="42"/>
                  <a:pt x="39" y="43"/>
                </a:cubicBezTo>
                <a:cubicBezTo>
                  <a:pt x="38" y="43"/>
                  <a:pt x="38" y="45"/>
                  <a:pt x="37" y="46"/>
                </a:cubicBezTo>
                <a:cubicBezTo>
                  <a:pt x="36" y="47"/>
                  <a:pt x="36" y="49"/>
                  <a:pt x="34" y="50"/>
                </a:cubicBezTo>
                <a:cubicBezTo>
                  <a:pt x="34" y="50"/>
                  <a:pt x="33" y="50"/>
                  <a:pt x="33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50"/>
                  <a:pt x="32" y="50"/>
                  <a:pt x="32" y="50"/>
                </a:cubicBezTo>
                <a:cubicBezTo>
                  <a:pt x="32" y="50"/>
                  <a:pt x="32" y="50"/>
                  <a:pt x="32" y="49"/>
                </a:cubicBezTo>
                <a:cubicBezTo>
                  <a:pt x="32" y="49"/>
                  <a:pt x="31" y="49"/>
                  <a:pt x="31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49"/>
                  <a:pt x="31" y="49"/>
                  <a:pt x="31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51"/>
          <p:cNvSpPr>
            <a:spLocks noEditPoints="1"/>
          </p:cNvSpPr>
          <p:nvPr/>
        </p:nvSpPr>
        <p:spPr bwMode="auto">
          <a:xfrm>
            <a:off x="5627314" y="1943657"/>
            <a:ext cx="382535" cy="394807"/>
          </a:xfrm>
          <a:custGeom>
            <a:avLst/>
            <a:gdLst>
              <a:gd name="T0" fmla="*/ 52 w 79"/>
              <a:gd name="T1" fmla="*/ 0 h 79"/>
              <a:gd name="T2" fmla="*/ 0 w 79"/>
              <a:gd name="T3" fmla="*/ 52 h 79"/>
              <a:gd name="T4" fmla="*/ 27 w 79"/>
              <a:gd name="T5" fmla="*/ 79 h 79"/>
              <a:gd name="T6" fmla="*/ 79 w 79"/>
              <a:gd name="T7" fmla="*/ 27 h 79"/>
              <a:gd name="T8" fmla="*/ 27 w 79"/>
              <a:gd name="T9" fmla="*/ 76 h 79"/>
              <a:gd name="T10" fmla="*/ 26 w 79"/>
              <a:gd name="T11" fmla="*/ 76 h 79"/>
              <a:gd name="T12" fmla="*/ 23 w 79"/>
              <a:gd name="T13" fmla="*/ 71 h 79"/>
              <a:gd name="T14" fmla="*/ 32 w 79"/>
              <a:gd name="T15" fmla="*/ 71 h 79"/>
              <a:gd name="T16" fmla="*/ 28 w 79"/>
              <a:gd name="T17" fmla="*/ 76 h 79"/>
              <a:gd name="T18" fmla="*/ 22 w 79"/>
              <a:gd name="T19" fmla="*/ 68 h 79"/>
              <a:gd name="T20" fmla="*/ 8 w 79"/>
              <a:gd name="T21" fmla="*/ 58 h 79"/>
              <a:gd name="T22" fmla="*/ 10 w 79"/>
              <a:gd name="T23" fmla="*/ 46 h 79"/>
              <a:gd name="T24" fmla="*/ 44 w 79"/>
              <a:gd name="T25" fmla="*/ 9 h 79"/>
              <a:gd name="T26" fmla="*/ 51 w 79"/>
              <a:gd name="T27" fmla="*/ 13 h 79"/>
              <a:gd name="T28" fmla="*/ 58 w 79"/>
              <a:gd name="T29" fmla="*/ 8 h 79"/>
              <a:gd name="T30" fmla="*/ 68 w 79"/>
              <a:gd name="T31" fmla="*/ 23 h 79"/>
              <a:gd name="T32" fmla="*/ 69 w 79"/>
              <a:gd name="T33" fmla="*/ 34 h 79"/>
              <a:gd name="T34" fmla="*/ 34 w 79"/>
              <a:gd name="T35" fmla="*/ 69 h 79"/>
              <a:gd name="T36" fmla="*/ 8 w 79"/>
              <a:gd name="T37" fmla="*/ 46 h 79"/>
              <a:gd name="T38" fmla="*/ 8 w 79"/>
              <a:gd name="T39" fmla="*/ 56 h 79"/>
              <a:gd name="T40" fmla="*/ 3 w 79"/>
              <a:gd name="T41" fmla="*/ 50 h 79"/>
              <a:gd name="T42" fmla="*/ 56 w 79"/>
              <a:gd name="T43" fmla="*/ 8 h 79"/>
              <a:gd name="T44" fmla="*/ 47 w 79"/>
              <a:gd name="T45" fmla="*/ 9 h 79"/>
              <a:gd name="T46" fmla="*/ 50 w 79"/>
              <a:gd name="T47" fmla="*/ 3 h 79"/>
              <a:gd name="T48" fmla="*/ 76 w 79"/>
              <a:gd name="T49" fmla="*/ 27 h 79"/>
              <a:gd name="T50" fmla="*/ 70 w 79"/>
              <a:gd name="T51" fmla="*/ 32 h 79"/>
              <a:gd name="T52" fmla="*/ 69 w 79"/>
              <a:gd name="T53" fmla="*/ 24 h 79"/>
              <a:gd name="T54" fmla="*/ 75 w 79"/>
              <a:gd name="T55" fmla="*/ 26 h 79"/>
              <a:gd name="T56" fmla="*/ 46 w 79"/>
              <a:gd name="T57" fmla="*/ 47 h 79"/>
              <a:gd name="T58" fmla="*/ 42 w 79"/>
              <a:gd name="T59" fmla="*/ 47 h 79"/>
              <a:gd name="T60" fmla="*/ 40 w 79"/>
              <a:gd name="T61" fmla="*/ 44 h 79"/>
              <a:gd name="T62" fmla="*/ 40 w 79"/>
              <a:gd name="T63" fmla="*/ 40 h 79"/>
              <a:gd name="T64" fmla="*/ 31 w 79"/>
              <a:gd name="T65" fmla="*/ 33 h 79"/>
              <a:gd name="T66" fmla="*/ 34 w 79"/>
              <a:gd name="T67" fmla="*/ 33 h 79"/>
              <a:gd name="T68" fmla="*/ 39 w 79"/>
              <a:gd name="T69" fmla="*/ 35 h 79"/>
              <a:gd name="T70" fmla="*/ 39 w 79"/>
              <a:gd name="T71" fmla="*/ 39 h 79"/>
              <a:gd name="T72" fmla="*/ 47 w 79"/>
              <a:gd name="T73" fmla="*/ 46 h 79"/>
              <a:gd name="T74" fmla="*/ 29 w 79"/>
              <a:gd name="T75" fmla="*/ 29 h 79"/>
              <a:gd name="T76" fmla="*/ 30 w 79"/>
              <a:gd name="T77" fmla="*/ 58 h 79"/>
              <a:gd name="T78" fmla="*/ 54 w 79"/>
              <a:gd name="T79" fmla="*/ 41 h 79"/>
              <a:gd name="T80" fmla="*/ 54 w 79"/>
              <a:gd name="T81" fmla="*/ 37 h 79"/>
              <a:gd name="T82" fmla="*/ 53 w 79"/>
              <a:gd name="T83" fmla="*/ 33 h 79"/>
              <a:gd name="T84" fmla="*/ 50 w 79"/>
              <a:gd name="T85" fmla="*/ 29 h 79"/>
              <a:gd name="T86" fmla="*/ 46 w 79"/>
              <a:gd name="T87" fmla="*/ 26 h 79"/>
              <a:gd name="T88" fmla="*/ 42 w 79"/>
              <a:gd name="T89" fmla="*/ 25 h 79"/>
              <a:gd name="T90" fmla="*/ 24 w 79"/>
              <a:gd name="T91" fmla="*/ 42 h 79"/>
              <a:gd name="T92" fmla="*/ 26 w 79"/>
              <a:gd name="T93" fmla="*/ 46 h 79"/>
              <a:gd name="T94" fmla="*/ 29 w 79"/>
              <a:gd name="T95" fmla="*/ 50 h 79"/>
              <a:gd name="T96" fmla="*/ 33 w 79"/>
              <a:gd name="T97" fmla="*/ 53 h 79"/>
              <a:gd name="T98" fmla="*/ 36 w 79"/>
              <a:gd name="T99" fmla="*/ 54 h 79"/>
              <a:gd name="T100" fmla="*/ 40 w 79"/>
              <a:gd name="T101" fmla="*/ 52 h 79"/>
              <a:gd name="T102" fmla="*/ 38 w 79"/>
              <a:gd name="T103" fmla="*/ 52 h 79"/>
              <a:gd name="T104" fmla="*/ 32 w 79"/>
              <a:gd name="T105" fmla="*/ 51 h 79"/>
              <a:gd name="T106" fmla="*/ 28 w 79"/>
              <a:gd name="T107" fmla="*/ 47 h 79"/>
              <a:gd name="T108" fmla="*/ 27 w 79"/>
              <a:gd name="T109" fmla="*/ 44 h 79"/>
              <a:gd name="T110" fmla="*/ 30 w 79"/>
              <a:gd name="T111" fmla="*/ 30 h 79"/>
              <a:gd name="T112" fmla="*/ 44 w 79"/>
              <a:gd name="T113" fmla="*/ 27 h 79"/>
              <a:gd name="T114" fmla="*/ 46 w 79"/>
              <a:gd name="T115" fmla="*/ 28 h 79"/>
              <a:gd name="T116" fmla="*/ 50 w 79"/>
              <a:gd name="T117" fmla="*/ 33 h 79"/>
              <a:gd name="T118" fmla="*/ 52 w 79"/>
              <a:gd name="T119" fmla="*/ 38 h 79"/>
              <a:gd name="T120" fmla="*/ 52 w 79"/>
              <a:gd name="T121" fmla="*/ 4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9" h="79">
                <a:moveTo>
                  <a:pt x="77" y="23"/>
                </a:moveTo>
                <a:cubicBezTo>
                  <a:pt x="55" y="1"/>
                  <a:pt x="55" y="1"/>
                  <a:pt x="55" y="1"/>
                </a:cubicBezTo>
                <a:cubicBezTo>
                  <a:pt x="54" y="0"/>
                  <a:pt x="53" y="0"/>
                  <a:pt x="52" y="0"/>
                </a:cubicBezTo>
                <a:cubicBezTo>
                  <a:pt x="50" y="0"/>
                  <a:pt x="49" y="0"/>
                  <a:pt x="48" y="1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9"/>
                  <a:pt x="0" y="50"/>
                  <a:pt x="0" y="52"/>
                </a:cubicBezTo>
                <a:cubicBezTo>
                  <a:pt x="0" y="53"/>
                  <a:pt x="0" y="54"/>
                  <a:pt x="1" y="55"/>
                </a:cubicBezTo>
                <a:cubicBezTo>
                  <a:pt x="23" y="78"/>
                  <a:pt x="23" y="78"/>
                  <a:pt x="23" y="78"/>
                </a:cubicBezTo>
                <a:cubicBezTo>
                  <a:pt x="24" y="79"/>
                  <a:pt x="26" y="79"/>
                  <a:pt x="27" y="79"/>
                </a:cubicBezTo>
                <a:cubicBezTo>
                  <a:pt x="28" y="79"/>
                  <a:pt x="30" y="79"/>
                  <a:pt x="31" y="78"/>
                </a:cubicBezTo>
                <a:cubicBezTo>
                  <a:pt x="77" y="31"/>
                  <a:pt x="77" y="31"/>
                  <a:pt x="77" y="31"/>
                </a:cubicBezTo>
                <a:cubicBezTo>
                  <a:pt x="78" y="30"/>
                  <a:pt x="79" y="28"/>
                  <a:pt x="79" y="27"/>
                </a:cubicBezTo>
                <a:cubicBezTo>
                  <a:pt x="79" y="26"/>
                  <a:pt x="78" y="24"/>
                  <a:pt x="77" y="23"/>
                </a:cubicBezTo>
                <a:close/>
                <a:moveTo>
                  <a:pt x="28" y="76"/>
                </a:moveTo>
                <a:cubicBezTo>
                  <a:pt x="28" y="76"/>
                  <a:pt x="27" y="76"/>
                  <a:pt x="27" y="76"/>
                </a:cubicBezTo>
                <a:cubicBezTo>
                  <a:pt x="27" y="76"/>
                  <a:pt x="27" y="76"/>
                  <a:pt x="27" y="76"/>
                </a:cubicBezTo>
                <a:cubicBezTo>
                  <a:pt x="27" y="76"/>
                  <a:pt x="27" y="76"/>
                  <a:pt x="27" y="76"/>
                </a:cubicBezTo>
                <a:cubicBezTo>
                  <a:pt x="26" y="76"/>
                  <a:pt x="26" y="76"/>
                  <a:pt x="26" y="76"/>
                </a:cubicBezTo>
                <a:cubicBezTo>
                  <a:pt x="26" y="76"/>
                  <a:pt x="26" y="76"/>
                  <a:pt x="25" y="75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1"/>
                  <a:pt x="22" y="71"/>
                  <a:pt x="23" y="71"/>
                </a:cubicBezTo>
                <a:cubicBezTo>
                  <a:pt x="24" y="70"/>
                  <a:pt x="24" y="70"/>
                  <a:pt x="24" y="70"/>
                </a:cubicBezTo>
                <a:cubicBezTo>
                  <a:pt x="26" y="68"/>
                  <a:pt x="29" y="68"/>
                  <a:pt x="31" y="70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71"/>
                  <a:pt x="33" y="71"/>
                  <a:pt x="33" y="71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76"/>
                  <a:pt x="28" y="76"/>
                  <a:pt x="28" y="76"/>
                </a:cubicBezTo>
                <a:close/>
                <a:moveTo>
                  <a:pt x="34" y="69"/>
                </a:moveTo>
                <a:cubicBezTo>
                  <a:pt x="33" y="68"/>
                  <a:pt x="33" y="68"/>
                  <a:pt x="33" y="68"/>
                </a:cubicBezTo>
                <a:cubicBezTo>
                  <a:pt x="30" y="65"/>
                  <a:pt x="25" y="65"/>
                  <a:pt x="22" y="68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70"/>
                  <a:pt x="21" y="70"/>
                  <a:pt x="20" y="70"/>
                </a:cubicBezTo>
                <a:cubicBezTo>
                  <a:pt x="8" y="58"/>
                  <a:pt x="8" y="58"/>
                  <a:pt x="8" y="58"/>
                </a:cubicBezTo>
                <a:cubicBezTo>
                  <a:pt x="9" y="58"/>
                  <a:pt x="9" y="58"/>
                  <a:pt x="10" y="57"/>
                </a:cubicBezTo>
                <a:cubicBezTo>
                  <a:pt x="10" y="56"/>
                  <a:pt x="10" y="56"/>
                  <a:pt x="10" y="56"/>
                </a:cubicBezTo>
                <a:cubicBezTo>
                  <a:pt x="13" y="53"/>
                  <a:pt x="13" y="49"/>
                  <a:pt x="10" y="46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5" y="10"/>
                  <a:pt x="45" y="10"/>
                </a:cubicBezTo>
                <a:cubicBezTo>
                  <a:pt x="46" y="11"/>
                  <a:pt x="46" y="11"/>
                  <a:pt x="46" y="11"/>
                </a:cubicBezTo>
                <a:cubicBezTo>
                  <a:pt x="47" y="12"/>
                  <a:pt x="49" y="13"/>
                  <a:pt x="51" y="13"/>
                </a:cubicBezTo>
                <a:cubicBezTo>
                  <a:pt x="53" y="13"/>
                  <a:pt x="55" y="12"/>
                  <a:pt x="56" y="11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9"/>
                  <a:pt x="58" y="9"/>
                  <a:pt x="58" y="8"/>
                </a:cubicBezTo>
                <a:cubicBezTo>
                  <a:pt x="70" y="21"/>
                  <a:pt x="70" y="21"/>
                  <a:pt x="70" y="21"/>
                </a:cubicBezTo>
                <a:cubicBezTo>
                  <a:pt x="70" y="21"/>
                  <a:pt x="69" y="21"/>
                  <a:pt x="69" y="22"/>
                </a:cubicBezTo>
                <a:cubicBezTo>
                  <a:pt x="68" y="23"/>
                  <a:pt x="68" y="23"/>
                  <a:pt x="68" y="23"/>
                </a:cubicBezTo>
                <a:cubicBezTo>
                  <a:pt x="67" y="24"/>
                  <a:pt x="66" y="26"/>
                  <a:pt x="66" y="28"/>
                </a:cubicBezTo>
                <a:cubicBezTo>
                  <a:pt x="66" y="30"/>
                  <a:pt x="67" y="32"/>
                  <a:pt x="68" y="33"/>
                </a:cubicBezTo>
                <a:cubicBezTo>
                  <a:pt x="69" y="34"/>
                  <a:pt x="69" y="34"/>
                  <a:pt x="69" y="34"/>
                </a:cubicBezTo>
                <a:cubicBezTo>
                  <a:pt x="69" y="34"/>
                  <a:pt x="69" y="34"/>
                  <a:pt x="70" y="34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69"/>
                  <a:pt x="34" y="69"/>
                  <a:pt x="34" y="69"/>
                </a:cubicBezTo>
                <a:close/>
                <a:moveTo>
                  <a:pt x="3" y="50"/>
                </a:move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9" y="47"/>
                  <a:pt x="9" y="47"/>
                  <a:pt x="9" y="47"/>
                </a:cubicBezTo>
                <a:cubicBezTo>
                  <a:pt x="11" y="49"/>
                  <a:pt x="11" y="53"/>
                  <a:pt x="9" y="55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3" y="53"/>
                  <a:pt x="3" y="53"/>
                  <a:pt x="3" y="53"/>
                </a:cubicBezTo>
                <a:cubicBezTo>
                  <a:pt x="2" y="52"/>
                  <a:pt x="2" y="51"/>
                  <a:pt x="3" y="50"/>
                </a:cubicBezTo>
                <a:close/>
                <a:moveTo>
                  <a:pt x="53" y="3"/>
                </a:moveTo>
                <a:cubicBezTo>
                  <a:pt x="57" y="7"/>
                  <a:pt x="57" y="7"/>
                  <a:pt x="57" y="7"/>
                </a:cubicBezTo>
                <a:cubicBezTo>
                  <a:pt x="56" y="7"/>
                  <a:pt x="56" y="8"/>
                  <a:pt x="56" y="8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0"/>
                  <a:pt x="52" y="11"/>
                  <a:pt x="51" y="11"/>
                </a:cubicBezTo>
                <a:cubicBezTo>
                  <a:pt x="49" y="11"/>
                  <a:pt x="48" y="10"/>
                  <a:pt x="47" y="9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50" y="3"/>
                  <a:pt x="50" y="3"/>
                  <a:pt x="50" y="3"/>
                </a:cubicBezTo>
                <a:cubicBezTo>
                  <a:pt x="51" y="3"/>
                  <a:pt x="52" y="3"/>
                  <a:pt x="53" y="3"/>
                </a:cubicBezTo>
                <a:close/>
                <a:moveTo>
                  <a:pt x="75" y="26"/>
                </a:moveTo>
                <a:cubicBezTo>
                  <a:pt x="76" y="26"/>
                  <a:pt x="76" y="27"/>
                  <a:pt x="76" y="27"/>
                </a:cubicBezTo>
                <a:cubicBezTo>
                  <a:pt x="76" y="28"/>
                  <a:pt x="76" y="28"/>
                  <a:pt x="75" y="29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0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68" y="31"/>
                  <a:pt x="68" y="29"/>
                  <a:pt x="68" y="28"/>
                </a:cubicBezTo>
                <a:cubicBezTo>
                  <a:pt x="68" y="26"/>
                  <a:pt x="68" y="25"/>
                  <a:pt x="69" y="24"/>
                </a:cubicBezTo>
                <a:cubicBezTo>
                  <a:pt x="70" y="23"/>
                  <a:pt x="70" y="23"/>
                  <a:pt x="70" y="23"/>
                </a:cubicBezTo>
                <a:cubicBezTo>
                  <a:pt x="71" y="23"/>
                  <a:pt x="71" y="22"/>
                  <a:pt x="72" y="22"/>
                </a:cubicBezTo>
                <a:lnTo>
                  <a:pt x="75" y="26"/>
                </a:lnTo>
                <a:close/>
                <a:moveTo>
                  <a:pt x="47" y="46"/>
                </a:moveTo>
                <a:cubicBezTo>
                  <a:pt x="47" y="46"/>
                  <a:pt x="47" y="47"/>
                  <a:pt x="47" y="47"/>
                </a:cubicBezTo>
                <a:cubicBezTo>
                  <a:pt x="47" y="47"/>
                  <a:pt x="47" y="47"/>
                  <a:pt x="46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5" y="46"/>
                  <a:pt x="45" y="46"/>
                  <a:pt x="45" y="46"/>
                </a:cubicBezTo>
                <a:cubicBezTo>
                  <a:pt x="44" y="47"/>
                  <a:pt x="43" y="47"/>
                  <a:pt x="42" y="47"/>
                </a:cubicBezTo>
                <a:cubicBezTo>
                  <a:pt x="41" y="47"/>
                  <a:pt x="39" y="47"/>
                  <a:pt x="39" y="46"/>
                </a:cubicBezTo>
                <a:cubicBezTo>
                  <a:pt x="38" y="45"/>
                  <a:pt x="38" y="45"/>
                  <a:pt x="39" y="44"/>
                </a:cubicBezTo>
                <a:cubicBezTo>
                  <a:pt x="39" y="44"/>
                  <a:pt x="40" y="44"/>
                  <a:pt x="40" y="44"/>
                </a:cubicBezTo>
                <a:cubicBezTo>
                  <a:pt x="41" y="45"/>
                  <a:pt x="43" y="45"/>
                  <a:pt x="44" y="44"/>
                </a:cubicBezTo>
                <a:cubicBezTo>
                  <a:pt x="45" y="43"/>
                  <a:pt x="45" y="41"/>
                  <a:pt x="44" y="40"/>
                </a:cubicBezTo>
                <a:cubicBezTo>
                  <a:pt x="43" y="39"/>
                  <a:pt x="41" y="39"/>
                  <a:pt x="40" y="40"/>
                </a:cubicBezTo>
                <a:cubicBezTo>
                  <a:pt x="38" y="42"/>
                  <a:pt x="35" y="42"/>
                  <a:pt x="33" y="40"/>
                </a:cubicBezTo>
                <a:cubicBezTo>
                  <a:pt x="31" y="39"/>
                  <a:pt x="31" y="36"/>
                  <a:pt x="32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2"/>
                  <a:pt x="31" y="32"/>
                </a:cubicBezTo>
                <a:cubicBezTo>
                  <a:pt x="31" y="31"/>
                  <a:pt x="32" y="31"/>
                  <a:pt x="32" y="32"/>
                </a:cubicBezTo>
                <a:cubicBezTo>
                  <a:pt x="34" y="33"/>
                  <a:pt x="34" y="33"/>
                  <a:pt x="34" y="33"/>
                </a:cubicBezTo>
                <a:cubicBezTo>
                  <a:pt x="36" y="31"/>
                  <a:pt x="38" y="32"/>
                  <a:pt x="40" y="33"/>
                </a:cubicBezTo>
                <a:cubicBezTo>
                  <a:pt x="40" y="34"/>
                  <a:pt x="40" y="34"/>
                  <a:pt x="40" y="35"/>
                </a:cubicBezTo>
                <a:cubicBezTo>
                  <a:pt x="40" y="35"/>
                  <a:pt x="39" y="35"/>
                  <a:pt x="39" y="35"/>
                </a:cubicBezTo>
                <a:cubicBezTo>
                  <a:pt x="37" y="34"/>
                  <a:pt x="36" y="34"/>
                  <a:pt x="34" y="35"/>
                </a:cubicBezTo>
                <a:cubicBezTo>
                  <a:pt x="33" y="36"/>
                  <a:pt x="33" y="38"/>
                  <a:pt x="34" y="39"/>
                </a:cubicBezTo>
                <a:cubicBezTo>
                  <a:pt x="36" y="40"/>
                  <a:pt x="37" y="40"/>
                  <a:pt x="39" y="39"/>
                </a:cubicBezTo>
                <a:cubicBezTo>
                  <a:pt x="40" y="37"/>
                  <a:pt x="44" y="37"/>
                  <a:pt x="45" y="39"/>
                </a:cubicBezTo>
                <a:cubicBezTo>
                  <a:pt x="47" y="40"/>
                  <a:pt x="47" y="43"/>
                  <a:pt x="46" y="45"/>
                </a:cubicBezTo>
                <a:lnTo>
                  <a:pt x="47" y="46"/>
                </a:lnTo>
                <a:close/>
                <a:moveTo>
                  <a:pt x="55" y="24"/>
                </a:moveTo>
                <a:cubicBezTo>
                  <a:pt x="51" y="20"/>
                  <a:pt x="44" y="21"/>
                  <a:pt x="38" y="24"/>
                </a:cubicBezTo>
                <a:cubicBezTo>
                  <a:pt x="34" y="25"/>
                  <a:pt x="31" y="26"/>
                  <a:pt x="29" y="29"/>
                </a:cubicBezTo>
                <a:cubicBezTo>
                  <a:pt x="26" y="31"/>
                  <a:pt x="25" y="34"/>
                  <a:pt x="24" y="38"/>
                </a:cubicBezTo>
                <a:cubicBezTo>
                  <a:pt x="20" y="45"/>
                  <a:pt x="20" y="51"/>
                  <a:pt x="24" y="55"/>
                </a:cubicBezTo>
                <a:cubicBezTo>
                  <a:pt x="25" y="57"/>
                  <a:pt x="28" y="58"/>
                  <a:pt x="30" y="58"/>
                </a:cubicBezTo>
                <a:cubicBezTo>
                  <a:pt x="34" y="58"/>
                  <a:pt x="37" y="56"/>
                  <a:pt x="41" y="54"/>
                </a:cubicBezTo>
                <a:cubicBezTo>
                  <a:pt x="44" y="54"/>
                  <a:pt x="47" y="53"/>
                  <a:pt x="50" y="50"/>
                </a:cubicBezTo>
                <a:cubicBezTo>
                  <a:pt x="52" y="48"/>
                  <a:pt x="54" y="44"/>
                  <a:pt x="54" y="41"/>
                </a:cubicBezTo>
                <a:cubicBezTo>
                  <a:pt x="58" y="34"/>
                  <a:pt x="58" y="27"/>
                  <a:pt x="55" y="24"/>
                </a:cubicBezTo>
                <a:close/>
                <a:moveTo>
                  <a:pt x="53" y="25"/>
                </a:moveTo>
                <a:cubicBezTo>
                  <a:pt x="56" y="28"/>
                  <a:pt x="56" y="32"/>
                  <a:pt x="54" y="37"/>
                </a:cubicBezTo>
                <a:cubicBezTo>
                  <a:pt x="54" y="36"/>
                  <a:pt x="54" y="36"/>
                  <a:pt x="54" y="35"/>
                </a:cubicBezTo>
                <a:cubicBezTo>
                  <a:pt x="54" y="35"/>
                  <a:pt x="54" y="35"/>
                  <a:pt x="53" y="34"/>
                </a:cubicBezTo>
                <a:cubicBezTo>
                  <a:pt x="53" y="34"/>
                  <a:pt x="53" y="33"/>
                  <a:pt x="53" y="33"/>
                </a:cubicBezTo>
                <a:cubicBezTo>
                  <a:pt x="53" y="33"/>
                  <a:pt x="52" y="32"/>
                  <a:pt x="52" y="32"/>
                </a:cubicBezTo>
                <a:cubicBezTo>
                  <a:pt x="52" y="31"/>
                  <a:pt x="52" y="31"/>
                  <a:pt x="52" y="31"/>
                </a:cubicBezTo>
                <a:cubicBezTo>
                  <a:pt x="51" y="30"/>
                  <a:pt x="51" y="29"/>
                  <a:pt x="50" y="29"/>
                </a:cubicBezTo>
                <a:cubicBezTo>
                  <a:pt x="49" y="28"/>
                  <a:pt x="49" y="28"/>
                  <a:pt x="48" y="27"/>
                </a:cubicBezTo>
                <a:cubicBezTo>
                  <a:pt x="48" y="27"/>
                  <a:pt x="47" y="27"/>
                  <a:pt x="47" y="26"/>
                </a:cubicBezTo>
                <a:cubicBezTo>
                  <a:pt x="47" y="26"/>
                  <a:pt x="46" y="26"/>
                  <a:pt x="46" y="26"/>
                </a:cubicBezTo>
                <a:cubicBezTo>
                  <a:pt x="45" y="26"/>
                  <a:pt x="45" y="25"/>
                  <a:pt x="44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3" y="25"/>
                  <a:pt x="43" y="25"/>
                  <a:pt x="42" y="25"/>
                </a:cubicBezTo>
                <a:cubicBezTo>
                  <a:pt x="47" y="23"/>
                  <a:pt x="51" y="23"/>
                  <a:pt x="53" y="25"/>
                </a:cubicBezTo>
                <a:close/>
                <a:moveTo>
                  <a:pt x="25" y="54"/>
                </a:moveTo>
                <a:cubicBezTo>
                  <a:pt x="23" y="51"/>
                  <a:pt x="23" y="47"/>
                  <a:pt x="24" y="42"/>
                </a:cubicBezTo>
                <a:cubicBezTo>
                  <a:pt x="24" y="43"/>
                  <a:pt x="25" y="43"/>
                  <a:pt x="25" y="44"/>
                </a:cubicBezTo>
                <a:cubicBezTo>
                  <a:pt x="25" y="44"/>
                  <a:pt x="25" y="44"/>
                  <a:pt x="25" y="45"/>
                </a:cubicBezTo>
                <a:cubicBezTo>
                  <a:pt x="25" y="45"/>
                  <a:pt x="25" y="45"/>
                  <a:pt x="26" y="46"/>
                </a:cubicBezTo>
                <a:cubicBezTo>
                  <a:pt x="26" y="46"/>
                  <a:pt x="26" y="47"/>
                  <a:pt x="26" y="47"/>
                </a:cubicBezTo>
                <a:cubicBezTo>
                  <a:pt x="26" y="47"/>
                  <a:pt x="27" y="48"/>
                  <a:pt x="27" y="48"/>
                </a:cubicBezTo>
                <a:cubicBezTo>
                  <a:pt x="27" y="49"/>
                  <a:pt x="28" y="49"/>
                  <a:pt x="29" y="50"/>
                </a:cubicBezTo>
                <a:cubicBezTo>
                  <a:pt x="29" y="51"/>
                  <a:pt x="30" y="51"/>
                  <a:pt x="31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2" y="53"/>
                  <a:pt x="32" y="53"/>
                  <a:pt x="33" y="53"/>
                </a:cubicBezTo>
                <a:cubicBezTo>
                  <a:pt x="33" y="53"/>
                  <a:pt x="34" y="53"/>
                  <a:pt x="34" y="54"/>
                </a:cubicBezTo>
                <a:cubicBezTo>
                  <a:pt x="34" y="54"/>
                  <a:pt x="35" y="54"/>
                  <a:pt x="35" y="54"/>
                </a:cubicBezTo>
                <a:cubicBezTo>
                  <a:pt x="35" y="54"/>
                  <a:pt x="36" y="54"/>
                  <a:pt x="36" y="54"/>
                </a:cubicBezTo>
                <a:cubicBezTo>
                  <a:pt x="32" y="56"/>
                  <a:pt x="27" y="56"/>
                  <a:pt x="25" y="54"/>
                </a:cubicBezTo>
                <a:close/>
                <a:moveTo>
                  <a:pt x="49" y="49"/>
                </a:moveTo>
                <a:cubicBezTo>
                  <a:pt x="46" y="51"/>
                  <a:pt x="44" y="52"/>
                  <a:pt x="40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3"/>
                  <a:pt x="39" y="53"/>
                  <a:pt x="38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2"/>
                  <a:pt x="36" y="52"/>
                  <a:pt x="35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4" y="51"/>
                  <a:pt x="33" y="51"/>
                  <a:pt x="32" y="51"/>
                </a:cubicBezTo>
                <a:cubicBezTo>
                  <a:pt x="32" y="51"/>
                  <a:pt x="32" y="51"/>
                  <a:pt x="32" y="50"/>
                </a:cubicBezTo>
                <a:cubicBezTo>
                  <a:pt x="31" y="50"/>
                  <a:pt x="31" y="49"/>
                  <a:pt x="30" y="49"/>
                </a:cubicBezTo>
                <a:cubicBezTo>
                  <a:pt x="29" y="48"/>
                  <a:pt x="29" y="47"/>
                  <a:pt x="28" y="47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45"/>
                  <a:pt x="27" y="45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6" y="42"/>
                  <a:pt x="26" y="40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5"/>
                  <a:pt x="28" y="32"/>
                  <a:pt x="30" y="30"/>
                </a:cubicBezTo>
                <a:cubicBezTo>
                  <a:pt x="32" y="28"/>
                  <a:pt x="35" y="27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40" y="26"/>
                  <a:pt x="42" y="26"/>
                  <a:pt x="44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7"/>
                  <a:pt x="45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7" y="29"/>
                  <a:pt x="48" y="29"/>
                  <a:pt x="49" y="30"/>
                </a:cubicBezTo>
                <a:cubicBezTo>
                  <a:pt x="49" y="31"/>
                  <a:pt x="50" y="32"/>
                  <a:pt x="50" y="32"/>
                </a:cubicBezTo>
                <a:cubicBezTo>
                  <a:pt x="50" y="32"/>
                  <a:pt x="50" y="33"/>
                  <a:pt x="50" y="33"/>
                </a:cubicBezTo>
                <a:cubicBezTo>
                  <a:pt x="51" y="33"/>
                  <a:pt x="51" y="34"/>
                  <a:pt x="52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6"/>
                  <a:pt x="52" y="37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39"/>
                  <a:pt x="52" y="40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4"/>
                  <a:pt x="51" y="47"/>
                  <a:pt x="49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54"/>
          <p:cNvSpPr>
            <a:spLocks noEditPoints="1"/>
          </p:cNvSpPr>
          <p:nvPr/>
        </p:nvSpPr>
        <p:spPr bwMode="auto">
          <a:xfrm>
            <a:off x="4318536" y="1978433"/>
            <a:ext cx="368216" cy="325255"/>
          </a:xfrm>
          <a:custGeom>
            <a:avLst/>
            <a:gdLst>
              <a:gd name="T0" fmla="*/ 30 w 76"/>
              <a:gd name="T1" fmla="*/ 46 h 65"/>
              <a:gd name="T2" fmla="*/ 43 w 76"/>
              <a:gd name="T3" fmla="*/ 37 h 65"/>
              <a:gd name="T4" fmla="*/ 51 w 76"/>
              <a:gd name="T5" fmla="*/ 15 h 65"/>
              <a:gd name="T6" fmla="*/ 18 w 76"/>
              <a:gd name="T7" fmla="*/ 17 h 65"/>
              <a:gd name="T8" fmla="*/ 51 w 76"/>
              <a:gd name="T9" fmla="*/ 18 h 65"/>
              <a:gd name="T10" fmla="*/ 48 w 76"/>
              <a:gd name="T11" fmla="*/ 29 h 65"/>
              <a:gd name="T12" fmla="*/ 39 w 76"/>
              <a:gd name="T13" fmla="*/ 40 h 65"/>
              <a:gd name="T14" fmla="*/ 29 w 76"/>
              <a:gd name="T15" fmla="*/ 18 h 65"/>
              <a:gd name="T16" fmla="*/ 28 w 76"/>
              <a:gd name="T17" fmla="*/ 29 h 65"/>
              <a:gd name="T18" fmla="*/ 36 w 76"/>
              <a:gd name="T19" fmla="*/ 19 h 65"/>
              <a:gd name="T20" fmla="*/ 37 w 76"/>
              <a:gd name="T21" fmla="*/ 29 h 65"/>
              <a:gd name="T22" fmla="*/ 26 w 76"/>
              <a:gd name="T23" fmla="*/ 51 h 65"/>
              <a:gd name="T24" fmla="*/ 16 w 76"/>
              <a:gd name="T25" fmla="*/ 53 h 65"/>
              <a:gd name="T26" fmla="*/ 20 w 76"/>
              <a:gd name="T27" fmla="*/ 51 h 65"/>
              <a:gd name="T28" fmla="*/ 15 w 76"/>
              <a:gd name="T29" fmla="*/ 47 h 65"/>
              <a:gd name="T30" fmla="*/ 8 w 76"/>
              <a:gd name="T31" fmla="*/ 42 h 65"/>
              <a:gd name="T32" fmla="*/ 3 w 76"/>
              <a:gd name="T33" fmla="*/ 35 h 65"/>
              <a:gd name="T34" fmla="*/ 12 w 76"/>
              <a:gd name="T35" fmla="*/ 41 h 65"/>
              <a:gd name="T36" fmla="*/ 0 w 76"/>
              <a:gd name="T37" fmla="*/ 24 h 65"/>
              <a:gd name="T38" fmla="*/ 3 w 76"/>
              <a:gd name="T39" fmla="*/ 22 h 65"/>
              <a:gd name="T40" fmla="*/ 7 w 76"/>
              <a:gd name="T41" fmla="*/ 29 h 65"/>
              <a:gd name="T42" fmla="*/ 6 w 76"/>
              <a:gd name="T43" fmla="*/ 8 h 65"/>
              <a:gd name="T44" fmla="*/ 8 w 76"/>
              <a:gd name="T45" fmla="*/ 17 h 65"/>
              <a:gd name="T46" fmla="*/ 1 w 76"/>
              <a:gd name="T47" fmla="*/ 16 h 65"/>
              <a:gd name="T48" fmla="*/ 12 w 76"/>
              <a:gd name="T49" fmla="*/ 8 h 65"/>
              <a:gd name="T50" fmla="*/ 47 w 76"/>
              <a:gd name="T51" fmla="*/ 65 h 65"/>
              <a:gd name="T52" fmla="*/ 34 w 76"/>
              <a:gd name="T53" fmla="*/ 61 h 65"/>
              <a:gd name="T54" fmla="*/ 21 w 76"/>
              <a:gd name="T55" fmla="*/ 56 h 65"/>
              <a:gd name="T56" fmla="*/ 12 w 76"/>
              <a:gd name="T57" fmla="*/ 43 h 65"/>
              <a:gd name="T58" fmla="*/ 7 w 76"/>
              <a:gd name="T59" fmla="*/ 14 h 65"/>
              <a:gd name="T60" fmla="*/ 11 w 76"/>
              <a:gd name="T61" fmla="*/ 7 h 65"/>
              <a:gd name="T62" fmla="*/ 8 w 76"/>
              <a:gd name="T63" fmla="*/ 17 h 65"/>
              <a:gd name="T64" fmla="*/ 8 w 76"/>
              <a:gd name="T65" fmla="*/ 20 h 65"/>
              <a:gd name="T66" fmla="*/ 7 w 76"/>
              <a:gd name="T67" fmla="*/ 23 h 65"/>
              <a:gd name="T68" fmla="*/ 9 w 76"/>
              <a:gd name="T69" fmla="*/ 35 h 65"/>
              <a:gd name="T70" fmla="*/ 9 w 76"/>
              <a:gd name="T71" fmla="*/ 36 h 65"/>
              <a:gd name="T72" fmla="*/ 15 w 76"/>
              <a:gd name="T73" fmla="*/ 46 h 65"/>
              <a:gd name="T74" fmla="*/ 18 w 76"/>
              <a:gd name="T75" fmla="*/ 43 h 65"/>
              <a:gd name="T76" fmla="*/ 23 w 76"/>
              <a:gd name="T77" fmla="*/ 53 h 65"/>
              <a:gd name="T78" fmla="*/ 50 w 76"/>
              <a:gd name="T79" fmla="*/ 51 h 65"/>
              <a:gd name="T80" fmla="*/ 53 w 76"/>
              <a:gd name="T81" fmla="*/ 53 h 65"/>
              <a:gd name="T82" fmla="*/ 56 w 76"/>
              <a:gd name="T83" fmla="*/ 51 h 65"/>
              <a:gd name="T84" fmla="*/ 61 w 76"/>
              <a:gd name="T85" fmla="*/ 43 h 65"/>
              <a:gd name="T86" fmla="*/ 62 w 76"/>
              <a:gd name="T87" fmla="*/ 39 h 65"/>
              <a:gd name="T88" fmla="*/ 63 w 76"/>
              <a:gd name="T89" fmla="*/ 32 h 65"/>
              <a:gd name="T90" fmla="*/ 67 w 76"/>
              <a:gd name="T91" fmla="*/ 35 h 65"/>
              <a:gd name="T92" fmla="*/ 69 w 76"/>
              <a:gd name="T93" fmla="*/ 27 h 65"/>
              <a:gd name="T94" fmla="*/ 68 w 76"/>
              <a:gd name="T95" fmla="*/ 20 h 65"/>
              <a:gd name="T96" fmla="*/ 65 w 76"/>
              <a:gd name="T97" fmla="*/ 16 h 65"/>
              <a:gd name="T98" fmla="*/ 62 w 76"/>
              <a:gd name="T99" fmla="*/ 10 h 65"/>
              <a:gd name="T100" fmla="*/ 63 w 76"/>
              <a:gd name="T101" fmla="*/ 1 h 65"/>
              <a:gd name="T102" fmla="*/ 69 w 76"/>
              <a:gd name="T103" fmla="*/ 31 h 65"/>
              <a:gd name="T104" fmla="*/ 55 w 76"/>
              <a:gd name="T105" fmla="*/ 53 h 65"/>
              <a:gd name="T106" fmla="*/ 56 w 76"/>
              <a:gd name="T107" fmla="*/ 52 h 65"/>
              <a:gd name="T108" fmla="*/ 52 w 76"/>
              <a:gd name="T109" fmla="*/ 55 h 65"/>
              <a:gd name="T110" fmla="*/ 68 w 76"/>
              <a:gd name="T111" fmla="*/ 42 h 65"/>
              <a:gd name="T112" fmla="*/ 61 w 76"/>
              <a:gd name="T113" fmla="*/ 47 h 65"/>
              <a:gd name="T114" fmla="*/ 73 w 76"/>
              <a:gd name="T115" fmla="*/ 29 h 65"/>
              <a:gd name="T116" fmla="*/ 68 w 76"/>
              <a:gd name="T117" fmla="*/ 36 h 65"/>
              <a:gd name="T118" fmla="*/ 73 w 76"/>
              <a:gd name="T119" fmla="*/ 22 h 65"/>
              <a:gd name="T120" fmla="*/ 71 w 76"/>
              <a:gd name="T121" fmla="*/ 20 h 65"/>
              <a:gd name="T122" fmla="*/ 69 w 76"/>
              <a:gd name="T123" fmla="*/ 6 h 65"/>
              <a:gd name="T124" fmla="*/ 70 w 76"/>
              <a:gd name="T125" fmla="*/ 1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" h="65">
                <a:moveTo>
                  <a:pt x="25" y="33"/>
                </a:moveTo>
                <a:cubicBezTo>
                  <a:pt x="26" y="34"/>
                  <a:pt x="26" y="34"/>
                  <a:pt x="26" y="34"/>
                </a:cubicBezTo>
                <a:cubicBezTo>
                  <a:pt x="27" y="34"/>
                  <a:pt x="28" y="33"/>
                  <a:pt x="30" y="32"/>
                </a:cubicBezTo>
                <a:cubicBezTo>
                  <a:pt x="31" y="33"/>
                  <a:pt x="33" y="34"/>
                  <a:pt x="34" y="35"/>
                </a:cubicBezTo>
                <a:cubicBezTo>
                  <a:pt x="35" y="36"/>
                  <a:pt x="35" y="36"/>
                  <a:pt x="36" y="37"/>
                </a:cubicBezTo>
                <a:cubicBezTo>
                  <a:pt x="36" y="37"/>
                  <a:pt x="37" y="39"/>
                  <a:pt x="37" y="40"/>
                </a:cubicBezTo>
                <a:cubicBezTo>
                  <a:pt x="37" y="43"/>
                  <a:pt x="36" y="44"/>
                  <a:pt x="35" y="45"/>
                </a:cubicBezTo>
                <a:cubicBezTo>
                  <a:pt x="34" y="45"/>
                  <a:pt x="32" y="46"/>
                  <a:pt x="30" y="46"/>
                </a:cubicBezTo>
                <a:cubicBezTo>
                  <a:pt x="30" y="46"/>
                  <a:pt x="29" y="47"/>
                  <a:pt x="29" y="47"/>
                </a:cubicBezTo>
                <a:cubicBezTo>
                  <a:pt x="30" y="48"/>
                  <a:pt x="30" y="48"/>
                  <a:pt x="30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9" y="48"/>
                  <a:pt x="49" y="48"/>
                  <a:pt x="49" y="47"/>
                </a:cubicBezTo>
                <a:cubicBezTo>
                  <a:pt x="49" y="47"/>
                  <a:pt x="49" y="46"/>
                  <a:pt x="49" y="46"/>
                </a:cubicBezTo>
                <a:cubicBezTo>
                  <a:pt x="47" y="46"/>
                  <a:pt x="45" y="45"/>
                  <a:pt x="44" y="45"/>
                </a:cubicBezTo>
                <a:cubicBezTo>
                  <a:pt x="43" y="44"/>
                  <a:pt x="42" y="43"/>
                  <a:pt x="42" y="40"/>
                </a:cubicBezTo>
                <a:cubicBezTo>
                  <a:pt x="42" y="39"/>
                  <a:pt x="42" y="37"/>
                  <a:pt x="43" y="37"/>
                </a:cubicBezTo>
                <a:cubicBezTo>
                  <a:pt x="43" y="36"/>
                  <a:pt x="44" y="36"/>
                  <a:pt x="44" y="35"/>
                </a:cubicBezTo>
                <a:cubicBezTo>
                  <a:pt x="46" y="34"/>
                  <a:pt x="48" y="33"/>
                  <a:pt x="49" y="32"/>
                </a:cubicBezTo>
                <a:cubicBezTo>
                  <a:pt x="50" y="33"/>
                  <a:pt x="51" y="34"/>
                  <a:pt x="52" y="34"/>
                </a:cubicBezTo>
                <a:cubicBezTo>
                  <a:pt x="52" y="34"/>
                  <a:pt x="53" y="34"/>
                  <a:pt x="53" y="33"/>
                </a:cubicBezTo>
                <a:cubicBezTo>
                  <a:pt x="56" y="31"/>
                  <a:pt x="60" y="28"/>
                  <a:pt x="60" y="25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6"/>
                  <a:pt x="59" y="15"/>
                  <a:pt x="59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2"/>
                  <a:pt x="5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7" y="12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5"/>
                  <a:pt x="27" y="15"/>
                  <a:pt x="27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8" y="16"/>
                  <a:pt x="18" y="17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8"/>
                  <a:pt x="22" y="31"/>
                  <a:pt x="25" y="33"/>
                </a:cubicBezTo>
                <a:close/>
                <a:moveTo>
                  <a:pt x="57" y="18"/>
                </a:moveTo>
                <a:cubicBezTo>
                  <a:pt x="57" y="25"/>
                  <a:pt x="57" y="25"/>
                  <a:pt x="57" y="25"/>
                </a:cubicBezTo>
                <a:cubicBezTo>
                  <a:pt x="57" y="26"/>
                  <a:pt x="57" y="27"/>
                  <a:pt x="52" y="31"/>
                </a:cubicBezTo>
                <a:cubicBezTo>
                  <a:pt x="52" y="30"/>
                  <a:pt x="51" y="30"/>
                  <a:pt x="51" y="29"/>
                </a:cubicBezTo>
                <a:cubicBezTo>
                  <a:pt x="51" y="29"/>
                  <a:pt x="51" y="28"/>
                  <a:pt x="51" y="27"/>
                </a:cubicBezTo>
                <a:cubicBezTo>
                  <a:pt x="51" y="18"/>
                  <a:pt x="51" y="18"/>
                  <a:pt x="51" y="18"/>
                </a:cubicBezTo>
                <a:lnTo>
                  <a:pt x="57" y="18"/>
                </a:lnTo>
                <a:close/>
                <a:moveTo>
                  <a:pt x="49" y="14"/>
                </a:move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7"/>
                </a:cubicBezTo>
                <a:cubicBezTo>
                  <a:pt x="49" y="17"/>
                  <a:pt x="49" y="18"/>
                  <a:pt x="49" y="18"/>
                </a:cubicBezTo>
                <a:cubicBezTo>
                  <a:pt x="49" y="27"/>
                  <a:pt x="49" y="27"/>
                  <a:pt x="49" y="27"/>
                </a:cubicBezTo>
                <a:cubicBezTo>
                  <a:pt x="49" y="28"/>
                  <a:pt x="49" y="28"/>
                  <a:pt x="49" y="29"/>
                </a:cubicBezTo>
                <a:cubicBezTo>
                  <a:pt x="49" y="29"/>
                  <a:pt x="48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ubicBezTo>
                  <a:pt x="47" y="31"/>
                  <a:pt x="45" y="33"/>
                  <a:pt x="43" y="34"/>
                </a:cubicBezTo>
                <a:cubicBezTo>
                  <a:pt x="43" y="34"/>
                  <a:pt x="42" y="35"/>
                  <a:pt x="41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6"/>
                  <a:pt x="40" y="38"/>
                  <a:pt x="40" y="40"/>
                </a:cubicBezTo>
                <a:cubicBezTo>
                  <a:pt x="40" y="43"/>
                  <a:pt x="41" y="45"/>
                  <a:pt x="43" y="46"/>
                </a:cubicBezTo>
                <a:cubicBezTo>
                  <a:pt x="36" y="46"/>
                  <a:pt x="36" y="46"/>
                  <a:pt x="36" y="46"/>
                </a:cubicBezTo>
                <a:cubicBezTo>
                  <a:pt x="37" y="45"/>
                  <a:pt x="39" y="43"/>
                  <a:pt x="39" y="40"/>
                </a:cubicBezTo>
                <a:cubicBezTo>
                  <a:pt x="39" y="38"/>
                  <a:pt x="38" y="37"/>
                  <a:pt x="38" y="36"/>
                </a:cubicBezTo>
                <a:cubicBezTo>
                  <a:pt x="38" y="35"/>
                  <a:pt x="37" y="35"/>
                  <a:pt x="37" y="35"/>
                </a:cubicBezTo>
                <a:cubicBezTo>
                  <a:pt x="37" y="35"/>
                  <a:pt x="36" y="34"/>
                  <a:pt x="35" y="34"/>
                </a:cubicBezTo>
                <a:cubicBezTo>
                  <a:pt x="34" y="33"/>
                  <a:pt x="31" y="31"/>
                  <a:pt x="30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9" y="28"/>
                  <a:pt x="29" y="27"/>
                  <a:pt x="29" y="2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7"/>
                  <a:pt x="29" y="17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4"/>
                  <a:pt x="29" y="14"/>
                  <a:pt x="29" y="14"/>
                </a:cubicBezTo>
                <a:lnTo>
                  <a:pt x="49" y="14"/>
                </a:lnTo>
                <a:close/>
                <a:moveTo>
                  <a:pt x="2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7" y="29"/>
                  <a:pt x="28" y="29"/>
                </a:cubicBezTo>
                <a:cubicBezTo>
                  <a:pt x="27" y="30"/>
                  <a:pt x="27" y="30"/>
                  <a:pt x="27" y="31"/>
                </a:cubicBezTo>
                <a:cubicBezTo>
                  <a:pt x="22" y="27"/>
                  <a:pt x="21" y="26"/>
                  <a:pt x="21" y="25"/>
                </a:cubicBezTo>
                <a:lnTo>
                  <a:pt x="21" y="18"/>
                </a:lnTo>
                <a:close/>
                <a:moveTo>
                  <a:pt x="38" y="27"/>
                </a:moveTo>
                <a:cubicBezTo>
                  <a:pt x="38" y="19"/>
                  <a:pt x="38" y="19"/>
                  <a:pt x="38" y="19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1"/>
                  <a:pt x="36" y="21"/>
                  <a:pt x="36" y="20"/>
                </a:cubicBezTo>
                <a:cubicBezTo>
                  <a:pt x="35" y="20"/>
                  <a:pt x="36" y="19"/>
                  <a:pt x="36" y="19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6"/>
                  <a:pt x="39" y="16"/>
                  <a:pt x="40" y="16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27"/>
                  <a:pt x="40" y="27"/>
                  <a:pt x="40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3" y="28"/>
                  <a:pt x="43" y="28"/>
                </a:cubicBezTo>
                <a:cubicBezTo>
                  <a:pt x="43" y="29"/>
                  <a:pt x="42" y="29"/>
                  <a:pt x="42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6" y="28"/>
                  <a:pt x="36" y="27"/>
                  <a:pt x="37" y="27"/>
                </a:cubicBezTo>
                <a:lnTo>
                  <a:pt x="38" y="27"/>
                </a:lnTo>
                <a:close/>
                <a:moveTo>
                  <a:pt x="26" y="55"/>
                </a:moveTo>
                <a:cubicBezTo>
                  <a:pt x="25" y="55"/>
                  <a:pt x="25" y="55"/>
                  <a:pt x="25" y="54"/>
                </a:cubicBezTo>
                <a:cubicBezTo>
                  <a:pt x="25" y="54"/>
                  <a:pt x="24" y="53"/>
                  <a:pt x="24" y="52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50"/>
                  <a:pt x="26" y="51"/>
                  <a:pt x="26" y="51"/>
                </a:cubicBezTo>
                <a:cubicBezTo>
                  <a:pt x="27" y="53"/>
                  <a:pt x="26" y="55"/>
                  <a:pt x="26" y="55"/>
                </a:cubicBezTo>
                <a:close/>
                <a:moveTo>
                  <a:pt x="16" y="53"/>
                </a:moveTo>
                <a:cubicBezTo>
                  <a:pt x="15" y="53"/>
                  <a:pt x="14" y="53"/>
                  <a:pt x="13" y="52"/>
                </a:cubicBezTo>
                <a:cubicBezTo>
                  <a:pt x="12" y="52"/>
                  <a:pt x="11" y="51"/>
                  <a:pt x="11" y="51"/>
                </a:cubicBezTo>
                <a:cubicBezTo>
                  <a:pt x="11" y="51"/>
                  <a:pt x="14" y="50"/>
                  <a:pt x="16" y="50"/>
                </a:cubicBezTo>
                <a:cubicBezTo>
                  <a:pt x="17" y="50"/>
                  <a:pt x="18" y="51"/>
                  <a:pt x="19" y="51"/>
                </a:cubicBezTo>
                <a:cubicBezTo>
                  <a:pt x="19" y="51"/>
                  <a:pt x="20" y="52"/>
                  <a:pt x="20" y="52"/>
                </a:cubicBezTo>
                <a:cubicBezTo>
                  <a:pt x="20" y="52"/>
                  <a:pt x="19" y="53"/>
                  <a:pt x="16" y="53"/>
                </a:cubicBezTo>
                <a:close/>
                <a:moveTo>
                  <a:pt x="20" y="51"/>
                </a:move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0" y="50"/>
                  <a:pt x="20" y="50"/>
                </a:cubicBezTo>
                <a:cubicBezTo>
                  <a:pt x="19" y="50"/>
                  <a:pt x="19" y="49"/>
                  <a:pt x="19" y="48"/>
                </a:cubicBezTo>
                <a:cubicBezTo>
                  <a:pt x="19" y="46"/>
                  <a:pt x="21" y="43"/>
                  <a:pt x="21" y="43"/>
                </a:cubicBezTo>
                <a:cubicBezTo>
                  <a:pt x="21" y="43"/>
                  <a:pt x="21" y="44"/>
                  <a:pt x="21" y="45"/>
                </a:cubicBezTo>
                <a:cubicBezTo>
                  <a:pt x="21" y="46"/>
                  <a:pt x="22" y="47"/>
                  <a:pt x="22" y="48"/>
                </a:cubicBezTo>
                <a:cubicBezTo>
                  <a:pt x="22" y="50"/>
                  <a:pt x="20" y="51"/>
                  <a:pt x="20" y="51"/>
                </a:cubicBezTo>
                <a:close/>
                <a:moveTo>
                  <a:pt x="10" y="47"/>
                </a:moveTo>
                <a:cubicBezTo>
                  <a:pt x="10" y="47"/>
                  <a:pt x="10" y="47"/>
                  <a:pt x="10" y="47"/>
                </a:cubicBezTo>
                <a:cubicBezTo>
                  <a:pt x="8" y="47"/>
                  <a:pt x="7" y="45"/>
                  <a:pt x="7" y="45"/>
                </a:cubicBezTo>
                <a:cubicBezTo>
                  <a:pt x="7" y="45"/>
                  <a:pt x="10" y="45"/>
                  <a:pt x="12" y="45"/>
                </a:cubicBezTo>
                <a:cubicBezTo>
                  <a:pt x="12" y="45"/>
                  <a:pt x="12" y="45"/>
                  <a:pt x="13" y="45"/>
                </a:cubicBezTo>
                <a:cubicBezTo>
                  <a:pt x="11" y="46"/>
                  <a:pt x="11" y="46"/>
                  <a:pt x="11" y="46"/>
                </a:cubicBezTo>
                <a:cubicBezTo>
                  <a:pt x="12" y="45"/>
                  <a:pt x="12" y="45"/>
                  <a:pt x="12" y="45"/>
                </a:cubicBezTo>
                <a:cubicBezTo>
                  <a:pt x="14" y="46"/>
                  <a:pt x="15" y="47"/>
                  <a:pt x="15" y="47"/>
                </a:cubicBezTo>
                <a:cubicBezTo>
                  <a:pt x="15" y="47"/>
                  <a:pt x="14" y="49"/>
                  <a:pt x="12" y="48"/>
                </a:cubicBezTo>
                <a:cubicBezTo>
                  <a:pt x="11" y="48"/>
                  <a:pt x="10" y="48"/>
                  <a:pt x="10" y="47"/>
                </a:cubicBezTo>
                <a:close/>
                <a:moveTo>
                  <a:pt x="24" y="47"/>
                </a:moveTo>
                <a:cubicBezTo>
                  <a:pt x="24" y="47"/>
                  <a:pt x="25" y="48"/>
                  <a:pt x="26" y="50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2"/>
                  <a:pt x="23" y="52"/>
                  <a:pt x="23" y="52"/>
                </a:cubicBezTo>
                <a:cubicBezTo>
                  <a:pt x="23" y="50"/>
                  <a:pt x="24" y="47"/>
                  <a:pt x="24" y="47"/>
                </a:cubicBezTo>
                <a:close/>
                <a:moveTo>
                  <a:pt x="8" y="42"/>
                </a:moveTo>
                <a:cubicBezTo>
                  <a:pt x="7" y="42"/>
                  <a:pt x="6" y="41"/>
                  <a:pt x="5" y="40"/>
                </a:cubicBezTo>
                <a:cubicBezTo>
                  <a:pt x="4" y="40"/>
                  <a:pt x="3" y="39"/>
                  <a:pt x="3" y="39"/>
                </a:cubicBezTo>
                <a:cubicBezTo>
                  <a:pt x="3" y="39"/>
                  <a:pt x="6" y="39"/>
                  <a:pt x="8" y="39"/>
                </a:cubicBezTo>
                <a:cubicBezTo>
                  <a:pt x="10" y="40"/>
                  <a:pt x="11" y="42"/>
                  <a:pt x="11" y="42"/>
                </a:cubicBezTo>
                <a:cubicBezTo>
                  <a:pt x="11" y="42"/>
                  <a:pt x="10" y="43"/>
                  <a:pt x="8" y="42"/>
                </a:cubicBezTo>
                <a:close/>
                <a:moveTo>
                  <a:pt x="3" y="35"/>
                </a:moveTo>
                <a:cubicBezTo>
                  <a:pt x="5" y="34"/>
                  <a:pt x="5" y="34"/>
                  <a:pt x="5" y="34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3"/>
                  <a:pt x="1" y="32"/>
                  <a:pt x="1" y="32"/>
                </a:cubicBezTo>
                <a:cubicBezTo>
                  <a:pt x="1" y="32"/>
                  <a:pt x="4" y="32"/>
                  <a:pt x="6" y="33"/>
                </a:cubicBezTo>
                <a:cubicBezTo>
                  <a:pt x="6" y="33"/>
                  <a:pt x="6" y="33"/>
                  <a:pt x="7" y="33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5"/>
                  <a:pt x="8" y="36"/>
                  <a:pt x="8" y="36"/>
                </a:cubicBezTo>
                <a:cubicBezTo>
                  <a:pt x="8" y="36"/>
                  <a:pt x="7" y="37"/>
                  <a:pt x="5" y="36"/>
                </a:cubicBezTo>
                <a:cubicBezTo>
                  <a:pt x="4" y="36"/>
                  <a:pt x="4" y="35"/>
                  <a:pt x="3" y="35"/>
                </a:cubicBezTo>
                <a:close/>
                <a:moveTo>
                  <a:pt x="12" y="41"/>
                </a:moveTo>
                <a:cubicBezTo>
                  <a:pt x="12" y="41"/>
                  <a:pt x="12" y="41"/>
                  <a:pt x="12" y="41"/>
                </a:cubicBezTo>
                <a:cubicBezTo>
                  <a:pt x="12" y="40"/>
                  <a:pt x="11" y="39"/>
                  <a:pt x="12" y="38"/>
                </a:cubicBezTo>
                <a:cubicBezTo>
                  <a:pt x="12" y="36"/>
                  <a:pt x="15" y="34"/>
                  <a:pt x="15" y="34"/>
                </a:cubicBezTo>
                <a:cubicBezTo>
                  <a:pt x="15" y="34"/>
                  <a:pt x="15" y="37"/>
                  <a:pt x="14" y="39"/>
                </a:cubicBezTo>
                <a:cubicBezTo>
                  <a:pt x="14" y="40"/>
                  <a:pt x="12" y="41"/>
                  <a:pt x="12" y="41"/>
                </a:cubicBezTo>
                <a:close/>
                <a:moveTo>
                  <a:pt x="3" y="29"/>
                </a:moveTo>
                <a:cubicBezTo>
                  <a:pt x="2" y="28"/>
                  <a:pt x="1" y="27"/>
                  <a:pt x="1" y="26"/>
                </a:cubicBezTo>
                <a:cubicBezTo>
                  <a:pt x="0" y="25"/>
                  <a:pt x="0" y="24"/>
                  <a:pt x="0" y="24"/>
                </a:cubicBezTo>
                <a:cubicBezTo>
                  <a:pt x="0" y="24"/>
                  <a:pt x="3" y="25"/>
                  <a:pt x="5" y="26"/>
                </a:cubicBezTo>
                <a:cubicBezTo>
                  <a:pt x="6" y="28"/>
                  <a:pt x="6" y="30"/>
                  <a:pt x="6" y="30"/>
                </a:cubicBezTo>
                <a:cubicBezTo>
                  <a:pt x="6" y="30"/>
                  <a:pt x="5" y="30"/>
                  <a:pt x="3" y="29"/>
                </a:cubicBezTo>
                <a:close/>
                <a:moveTo>
                  <a:pt x="5" y="20"/>
                </a:moveTo>
                <a:cubicBezTo>
                  <a:pt x="5" y="21"/>
                  <a:pt x="6" y="22"/>
                  <a:pt x="6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5" y="23"/>
                  <a:pt x="5" y="23"/>
                </a:cubicBezTo>
                <a:cubicBezTo>
                  <a:pt x="4" y="23"/>
                  <a:pt x="3" y="23"/>
                  <a:pt x="3" y="22"/>
                </a:cubicBezTo>
                <a:cubicBezTo>
                  <a:pt x="2" y="21"/>
                  <a:pt x="2" y="21"/>
                  <a:pt x="2" y="20"/>
                </a:cubicBezTo>
                <a:lnTo>
                  <a:pt x="5" y="20"/>
                </a:lnTo>
                <a:close/>
                <a:moveTo>
                  <a:pt x="7" y="29"/>
                </a:move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7"/>
                  <a:pt x="8" y="26"/>
                </a:cubicBezTo>
                <a:cubicBezTo>
                  <a:pt x="10" y="25"/>
                  <a:pt x="13" y="24"/>
                  <a:pt x="13" y="24"/>
                </a:cubicBezTo>
                <a:cubicBezTo>
                  <a:pt x="13" y="24"/>
                  <a:pt x="12" y="26"/>
                  <a:pt x="11" y="28"/>
                </a:cubicBezTo>
                <a:cubicBezTo>
                  <a:pt x="9" y="29"/>
                  <a:pt x="8" y="29"/>
                  <a:pt x="7" y="29"/>
                </a:cubicBezTo>
                <a:close/>
                <a:moveTo>
                  <a:pt x="6" y="6"/>
                </a:moveTo>
                <a:cubicBezTo>
                  <a:pt x="6" y="6"/>
                  <a:pt x="6" y="6"/>
                  <a:pt x="6" y="6"/>
                </a:cubicBezTo>
                <a:cubicBezTo>
                  <a:pt x="6" y="4"/>
                  <a:pt x="6" y="2"/>
                  <a:pt x="6" y="2"/>
                </a:cubicBezTo>
                <a:cubicBezTo>
                  <a:pt x="6" y="2"/>
                  <a:pt x="8" y="5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9"/>
                  <a:pt x="8" y="10"/>
                  <a:pt x="8" y="10"/>
                </a:cubicBezTo>
                <a:cubicBezTo>
                  <a:pt x="8" y="10"/>
                  <a:pt x="7" y="10"/>
                  <a:pt x="6" y="8"/>
                </a:cubicBezTo>
                <a:cubicBezTo>
                  <a:pt x="6" y="7"/>
                  <a:pt x="6" y="7"/>
                  <a:pt x="6" y="6"/>
                </a:cubicBezTo>
                <a:close/>
                <a:moveTo>
                  <a:pt x="4" y="15"/>
                </a:moveTo>
                <a:cubicBezTo>
                  <a:pt x="3" y="13"/>
                  <a:pt x="3" y="9"/>
                  <a:pt x="3" y="9"/>
                </a:cubicBezTo>
                <a:cubicBezTo>
                  <a:pt x="3" y="9"/>
                  <a:pt x="5" y="11"/>
                  <a:pt x="6" y="13"/>
                </a:cubicBezTo>
                <a:cubicBezTo>
                  <a:pt x="7" y="14"/>
                  <a:pt x="7" y="15"/>
                  <a:pt x="7" y="16"/>
                </a:cubicBezTo>
                <a:cubicBezTo>
                  <a:pt x="7" y="16"/>
                  <a:pt x="7" y="17"/>
                  <a:pt x="7" y="17"/>
                </a:cubicBezTo>
                <a:cubicBezTo>
                  <a:pt x="7" y="17"/>
                  <a:pt x="5" y="16"/>
                  <a:pt x="4" y="15"/>
                </a:cubicBezTo>
                <a:close/>
                <a:moveTo>
                  <a:pt x="8" y="17"/>
                </a:moveTo>
                <a:cubicBezTo>
                  <a:pt x="8" y="17"/>
                  <a:pt x="8" y="17"/>
                  <a:pt x="8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9" y="15"/>
                  <a:pt x="10" y="14"/>
                </a:cubicBezTo>
                <a:cubicBezTo>
                  <a:pt x="11" y="13"/>
                  <a:pt x="14" y="14"/>
                  <a:pt x="14" y="14"/>
                </a:cubicBezTo>
                <a:cubicBezTo>
                  <a:pt x="14" y="14"/>
                  <a:pt x="13" y="15"/>
                  <a:pt x="11" y="16"/>
                </a:cubicBezTo>
                <a:cubicBezTo>
                  <a:pt x="9" y="17"/>
                  <a:pt x="8" y="17"/>
                  <a:pt x="8" y="17"/>
                </a:cubicBezTo>
                <a:close/>
                <a:moveTo>
                  <a:pt x="1" y="17"/>
                </a:moveTo>
                <a:cubicBezTo>
                  <a:pt x="1" y="17"/>
                  <a:pt x="1" y="16"/>
                  <a:pt x="1" y="16"/>
                </a:cubicBezTo>
                <a:cubicBezTo>
                  <a:pt x="1" y="16"/>
                  <a:pt x="4" y="18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19"/>
                  <a:pt x="1" y="18"/>
                  <a:pt x="1" y="17"/>
                </a:cubicBezTo>
                <a:close/>
                <a:moveTo>
                  <a:pt x="17" y="9"/>
                </a:moveTo>
                <a:cubicBezTo>
                  <a:pt x="17" y="9"/>
                  <a:pt x="16" y="9"/>
                  <a:pt x="14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4" y="8"/>
                  <a:pt x="17" y="9"/>
                  <a:pt x="17" y="9"/>
                </a:cubicBezTo>
                <a:close/>
                <a:moveTo>
                  <a:pt x="51" y="56"/>
                </a:moveTo>
                <a:cubicBezTo>
                  <a:pt x="51" y="56"/>
                  <a:pt x="51" y="56"/>
                  <a:pt x="51" y="56"/>
                </a:cubicBezTo>
                <a:cubicBezTo>
                  <a:pt x="49" y="57"/>
                  <a:pt x="46" y="59"/>
                  <a:pt x="42" y="61"/>
                </a:cubicBezTo>
                <a:cubicBezTo>
                  <a:pt x="42" y="61"/>
                  <a:pt x="41" y="61"/>
                  <a:pt x="41" y="61"/>
                </a:cubicBezTo>
                <a:cubicBezTo>
                  <a:pt x="42" y="61"/>
                  <a:pt x="42" y="62"/>
                  <a:pt x="43" y="62"/>
                </a:cubicBezTo>
                <a:cubicBezTo>
                  <a:pt x="45" y="62"/>
                  <a:pt x="47" y="63"/>
                  <a:pt x="47" y="63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5" y="64"/>
                  <a:pt x="42" y="64"/>
                </a:cubicBezTo>
                <a:cubicBezTo>
                  <a:pt x="41" y="63"/>
                  <a:pt x="40" y="63"/>
                  <a:pt x="38" y="62"/>
                </a:cubicBezTo>
                <a:cubicBezTo>
                  <a:pt x="36" y="63"/>
                  <a:pt x="35" y="63"/>
                  <a:pt x="34" y="64"/>
                </a:cubicBezTo>
                <a:cubicBezTo>
                  <a:pt x="31" y="64"/>
                  <a:pt x="30" y="65"/>
                  <a:pt x="30" y="65"/>
                </a:cubicBezTo>
                <a:cubicBezTo>
                  <a:pt x="29" y="63"/>
                  <a:pt x="29" y="63"/>
                  <a:pt x="29" y="63"/>
                </a:cubicBezTo>
                <a:cubicBezTo>
                  <a:pt x="29" y="63"/>
                  <a:pt x="31" y="62"/>
                  <a:pt x="33" y="62"/>
                </a:cubicBezTo>
                <a:cubicBezTo>
                  <a:pt x="34" y="62"/>
                  <a:pt x="34" y="61"/>
                  <a:pt x="35" y="61"/>
                </a:cubicBezTo>
                <a:cubicBezTo>
                  <a:pt x="35" y="61"/>
                  <a:pt x="34" y="61"/>
                  <a:pt x="34" y="61"/>
                </a:cubicBezTo>
                <a:cubicBezTo>
                  <a:pt x="30" y="59"/>
                  <a:pt x="27" y="57"/>
                  <a:pt x="25" y="56"/>
                </a:cubicBezTo>
                <a:cubicBezTo>
                  <a:pt x="25" y="56"/>
                  <a:pt x="24" y="57"/>
                  <a:pt x="22" y="58"/>
                </a:cubicBezTo>
                <a:cubicBezTo>
                  <a:pt x="21" y="58"/>
                  <a:pt x="21" y="58"/>
                  <a:pt x="20" y="58"/>
                </a:cubicBezTo>
                <a:cubicBezTo>
                  <a:pt x="20" y="58"/>
                  <a:pt x="20" y="58"/>
                  <a:pt x="20" y="58"/>
                </a:cubicBezTo>
                <a:cubicBezTo>
                  <a:pt x="18" y="57"/>
                  <a:pt x="17" y="57"/>
                  <a:pt x="17" y="57"/>
                </a:cubicBezTo>
                <a:cubicBezTo>
                  <a:pt x="17" y="57"/>
                  <a:pt x="19" y="55"/>
                  <a:pt x="2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1" y="56"/>
                  <a:pt x="21" y="56"/>
                  <a:pt x="21" y="56"/>
                </a:cubicBezTo>
                <a:cubicBezTo>
                  <a:pt x="22" y="55"/>
                  <a:pt x="22" y="55"/>
                  <a:pt x="22" y="55"/>
                </a:cubicBezTo>
                <a:cubicBezTo>
                  <a:pt x="23" y="55"/>
                  <a:pt x="24" y="55"/>
                  <a:pt x="24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2" y="54"/>
                  <a:pt x="22" y="54"/>
                  <a:pt x="21" y="53"/>
                </a:cubicBezTo>
                <a:cubicBezTo>
                  <a:pt x="20" y="52"/>
                  <a:pt x="19" y="51"/>
                  <a:pt x="18" y="50"/>
                </a:cubicBezTo>
                <a:cubicBezTo>
                  <a:pt x="16" y="49"/>
                  <a:pt x="15" y="47"/>
                  <a:pt x="15" y="46"/>
                </a:cubicBezTo>
                <a:cubicBezTo>
                  <a:pt x="14" y="46"/>
                  <a:pt x="13" y="45"/>
                  <a:pt x="13" y="45"/>
                </a:cubicBezTo>
                <a:cubicBezTo>
                  <a:pt x="13" y="45"/>
                  <a:pt x="13" y="44"/>
                  <a:pt x="12" y="43"/>
                </a:cubicBezTo>
                <a:cubicBezTo>
                  <a:pt x="11" y="42"/>
                  <a:pt x="11" y="41"/>
                  <a:pt x="10" y="39"/>
                </a:cubicBezTo>
                <a:cubicBezTo>
                  <a:pt x="9" y="38"/>
                  <a:pt x="8" y="36"/>
                  <a:pt x="8" y="35"/>
                </a:cubicBezTo>
                <a:cubicBezTo>
                  <a:pt x="8" y="34"/>
                  <a:pt x="7" y="33"/>
                  <a:pt x="7" y="33"/>
                </a:cubicBezTo>
                <a:cubicBezTo>
                  <a:pt x="7" y="33"/>
                  <a:pt x="7" y="32"/>
                  <a:pt x="7" y="31"/>
                </a:cubicBezTo>
                <a:cubicBezTo>
                  <a:pt x="6" y="30"/>
                  <a:pt x="6" y="28"/>
                  <a:pt x="6" y="27"/>
                </a:cubicBezTo>
                <a:cubicBezTo>
                  <a:pt x="6" y="25"/>
                  <a:pt x="6" y="24"/>
                  <a:pt x="6" y="22"/>
                </a:cubicBezTo>
                <a:cubicBezTo>
                  <a:pt x="6" y="21"/>
                  <a:pt x="6" y="20"/>
                  <a:pt x="6" y="20"/>
                </a:cubicBezTo>
                <a:cubicBezTo>
                  <a:pt x="6" y="20"/>
                  <a:pt x="6" y="17"/>
                  <a:pt x="7" y="14"/>
                </a:cubicBezTo>
                <a:cubicBezTo>
                  <a:pt x="8" y="11"/>
                  <a:pt x="10" y="8"/>
                  <a:pt x="10" y="8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4"/>
                  <a:pt x="11" y="3"/>
                </a:cubicBezTo>
                <a:cubicBezTo>
                  <a:pt x="11" y="2"/>
                  <a:pt x="12" y="1"/>
                  <a:pt x="13" y="1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1"/>
                  <a:pt x="15" y="2"/>
                </a:cubicBezTo>
                <a:cubicBezTo>
                  <a:pt x="15" y="3"/>
                  <a:pt x="15" y="4"/>
                  <a:pt x="14" y="5"/>
                </a:cubicBezTo>
                <a:cubicBezTo>
                  <a:pt x="14" y="6"/>
                  <a:pt x="12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0" y="9"/>
                  <a:pt x="10" y="10"/>
                </a:cubicBezTo>
                <a:cubicBezTo>
                  <a:pt x="10" y="10"/>
                  <a:pt x="10" y="9"/>
                  <a:pt x="11" y="9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1"/>
                  <a:pt x="13" y="11"/>
                  <a:pt x="13" y="11"/>
                </a:cubicBezTo>
                <a:cubicBezTo>
                  <a:pt x="11" y="12"/>
                  <a:pt x="9" y="11"/>
                  <a:pt x="9" y="11"/>
                </a:cubicBezTo>
                <a:cubicBezTo>
                  <a:pt x="9" y="12"/>
                  <a:pt x="9" y="13"/>
                  <a:pt x="8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7" y="19"/>
                  <a:pt x="7" y="20"/>
                  <a:pt x="7" y="20"/>
                </a:cubicBezTo>
                <a:cubicBezTo>
                  <a:pt x="7" y="20"/>
                  <a:pt x="7" y="21"/>
                  <a:pt x="7" y="22"/>
                </a:cubicBezTo>
                <a:cubicBezTo>
                  <a:pt x="7" y="22"/>
                  <a:pt x="7" y="23"/>
                  <a:pt x="7" y="23"/>
                </a:cubicBezTo>
                <a:cubicBezTo>
                  <a:pt x="7" y="23"/>
                  <a:pt x="7" y="23"/>
                  <a:pt x="7" y="22"/>
                </a:cubicBezTo>
                <a:cubicBezTo>
                  <a:pt x="7" y="22"/>
                  <a:pt x="7" y="21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10" y="19"/>
                  <a:pt x="13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0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2"/>
                  <a:pt x="10" y="22"/>
                </a:cubicBezTo>
                <a:cubicBezTo>
                  <a:pt x="9" y="23"/>
                  <a:pt x="9" y="23"/>
                  <a:pt x="8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4"/>
                  <a:pt x="7" y="25"/>
                  <a:pt x="7" y="27"/>
                </a:cubicBezTo>
                <a:cubicBezTo>
                  <a:pt x="7" y="28"/>
                  <a:pt x="7" y="28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30"/>
                  <a:pt x="8" y="31"/>
                  <a:pt x="8" y="31"/>
                </a:cubicBezTo>
                <a:cubicBezTo>
                  <a:pt x="8" y="32"/>
                  <a:pt x="8" y="33"/>
                  <a:pt x="8" y="33"/>
                </a:cubicBezTo>
                <a:cubicBezTo>
                  <a:pt x="8" y="33"/>
                  <a:pt x="9" y="34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5"/>
                  <a:pt x="9" y="34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30"/>
                  <a:pt x="13" y="29"/>
                  <a:pt x="13" y="29"/>
                </a:cubicBezTo>
                <a:cubicBezTo>
                  <a:pt x="13" y="29"/>
                  <a:pt x="13" y="30"/>
                  <a:pt x="12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2" y="32"/>
                  <a:pt x="12" y="33"/>
                  <a:pt x="12" y="33"/>
                </a:cubicBezTo>
                <a:cubicBezTo>
                  <a:pt x="11" y="35"/>
                  <a:pt x="9" y="36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7"/>
                  <a:pt x="10" y="38"/>
                  <a:pt x="11" y="39"/>
                </a:cubicBezTo>
                <a:cubicBezTo>
                  <a:pt x="11" y="40"/>
                  <a:pt x="12" y="40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2"/>
                  <a:pt x="13" y="42"/>
                  <a:pt x="13" y="4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5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5" y="46"/>
                  <a:pt x="15" y="45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3"/>
                  <a:pt x="15" y="43"/>
                </a:cubicBezTo>
                <a:cubicBezTo>
                  <a:pt x="15" y="41"/>
                  <a:pt x="17" y="39"/>
                  <a:pt x="17" y="39"/>
                </a:cubicBezTo>
                <a:cubicBezTo>
                  <a:pt x="17" y="39"/>
                  <a:pt x="18" y="40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8" y="43"/>
                  <a:pt x="18" y="43"/>
                </a:cubicBezTo>
                <a:cubicBezTo>
                  <a:pt x="17" y="45"/>
                  <a:pt x="16" y="47"/>
                  <a:pt x="16" y="47"/>
                </a:cubicBezTo>
                <a:cubicBezTo>
                  <a:pt x="16" y="47"/>
                  <a:pt x="16" y="46"/>
                  <a:pt x="16" y="46"/>
                </a:cubicBezTo>
                <a:cubicBezTo>
                  <a:pt x="16" y="47"/>
                  <a:pt x="17" y="48"/>
                  <a:pt x="18" y="49"/>
                </a:cubicBezTo>
                <a:cubicBezTo>
                  <a:pt x="19" y="50"/>
                  <a:pt x="19" y="50"/>
                  <a:pt x="20" y="51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0" y="51"/>
                  <a:pt x="20" y="51"/>
                </a:cubicBezTo>
                <a:cubicBezTo>
                  <a:pt x="21" y="51"/>
                  <a:pt x="21" y="52"/>
                  <a:pt x="22" y="52"/>
                </a:cubicBezTo>
                <a:cubicBezTo>
                  <a:pt x="22" y="53"/>
                  <a:pt x="23" y="53"/>
                  <a:pt x="23" y="53"/>
                </a:cubicBezTo>
                <a:cubicBezTo>
                  <a:pt x="23" y="53"/>
                  <a:pt x="24" y="54"/>
                  <a:pt x="25" y="54"/>
                </a:cubicBezTo>
                <a:cubicBezTo>
                  <a:pt x="25" y="55"/>
                  <a:pt x="26" y="55"/>
                  <a:pt x="26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8" y="56"/>
                  <a:pt x="31" y="58"/>
                  <a:pt x="34" y="59"/>
                </a:cubicBezTo>
                <a:cubicBezTo>
                  <a:pt x="36" y="60"/>
                  <a:pt x="37" y="60"/>
                  <a:pt x="38" y="60"/>
                </a:cubicBezTo>
                <a:cubicBezTo>
                  <a:pt x="39" y="60"/>
                  <a:pt x="40" y="60"/>
                  <a:pt x="42" y="59"/>
                </a:cubicBezTo>
                <a:cubicBezTo>
                  <a:pt x="45" y="58"/>
                  <a:pt x="48" y="56"/>
                  <a:pt x="51" y="55"/>
                </a:cubicBezTo>
                <a:cubicBezTo>
                  <a:pt x="50" y="55"/>
                  <a:pt x="50" y="53"/>
                  <a:pt x="50" y="51"/>
                </a:cubicBezTo>
                <a:cubicBezTo>
                  <a:pt x="50" y="51"/>
                  <a:pt x="50" y="50"/>
                  <a:pt x="50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1" y="48"/>
                  <a:pt x="52" y="47"/>
                  <a:pt x="52" y="47"/>
                </a:cubicBezTo>
                <a:cubicBezTo>
                  <a:pt x="52" y="47"/>
                  <a:pt x="53" y="50"/>
                  <a:pt x="53" y="52"/>
                </a:cubicBezTo>
                <a:cubicBezTo>
                  <a:pt x="53" y="52"/>
                  <a:pt x="53" y="52"/>
                  <a:pt x="53" y="53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1" y="54"/>
                  <a:pt x="51" y="54"/>
                </a:cubicBezTo>
                <a:cubicBezTo>
                  <a:pt x="52" y="54"/>
                  <a:pt x="53" y="53"/>
                  <a:pt x="53" y="53"/>
                </a:cubicBezTo>
                <a:cubicBezTo>
                  <a:pt x="53" y="53"/>
                  <a:pt x="54" y="53"/>
                  <a:pt x="55" y="52"/>
                </a:cubicBezTo>
                <a:cubicBezTo>
                  <a:pt x="55" y="52"/>
                  <a:pt x="55" y="51"/>
                  <a:pt x="56" y="51"/>
                </a:cubicBezTo>
                <a:cubicBezTo>
                  <a:pt x="56" y="51"/>
                  <a:pt x="55" y="50"/>
                  <a:pt x="55" y="48"/>
                </a:cubicBezTo>
                <a:cubicBezTo>
                  <a:pt x="55" y="47"/>
                  <a:pt x="55" y="46"/>
                  <a:pt x="55" y="45"/>
                </a:cubicBezTo>
                <a:cubicBezTo>
                  <a:pt x="55" y="44"/>
                  <a:pt x="56" y="43"/>
                  <a:pt x="56" y="43"/>
                </a:cubicBezTo>
                <a:cubicBezTo>
                  <a:pt x="56" y="43"/>
                  <a:pt x="57" y="46"/>
                  <a:pt x="57" y="48"/>
                </a:cubicBezTo>
                <a:cubicBezTo>
                  <a:pt x="57" y="49"/>
                  <a:pt x="57" y="50"/>
                  <a:pt x="57" y="50"/>
                </a:cubicBezTo>
                <a:cubicBezTo>
                  <a:pt x="56" y="50"/>
                  <a:pt x="56" y="51"/>
                  <a:pt x="56" y="51"/>
                </a:cubicBezTo>
                <a:cubicBezTo>
                  <a:pt x="57" y="50"/>
                  <a:pt x="57" y="50"/>
                  <a:pt x="58" y="49"/>
                </a:cubicBezTo>
                <a:cubicBezTo>
                  <a:pt x="59" y="48"/>
                  <a:pt x="60" y="47"/>
                  <a:pt x="60" y="46"/>
                </a:cubicBezTo>
                <a:cubicBezTo>
                  <a:pt x="60" y="46"/>
                  <a:pt x="60" y="47"/>
                  <a:pt x="60" y="47"/>
                </a:cubicBezTo>
                <a:cubicBezTo>
                  <a:pt x="60" y="47"/>
                  <a:pt x="59" y="45"/>
                  <a:pt x="58" y="43"/>
                </a:cubicBezTo>
                <a:cubicBezTo>
                  <a:pt x="58" y="43"/>
                  <a:pt x="58" y="42"/>
                  <a:pt x="58" y="42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0"/>
                  <a:pt x="59" y="39"/>
                  <a:pt x="59" y="39"/>
                </a:cubicBezTo>
                <a:cubicBezTo>
                  <a:pt x="59" y="39"/>
                  <a:pt x="61" y="41"/>
                  <a:pt x="61" y="43"/>
                </a:cubicBezTo>
                <a:cubicBezTo>
                  <a:pt x="61" y="43"/>
                  <a:pt x="61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1" y="45"/>
                  <a:pt x="61" y="46"/>
                  <a:pt x="60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2" y="45"/>
                  <a:pt x="62" y="44"/>
                  <a:pt x="62" y="44"/>
                </a:cubicBezTo>
                <a:cubicBezTo>
                  <a:pt x="62" y="44"/>
                  <a:pt x="62" y="44"/>
                  <a:pt x="63" y="43"/>
                </a:cubicBezTo>
                <a:cubicBezTo>
                  <a:pt x="63" y="42"/>
                  <a:pt x="64" y="42"/>
                  <a:pt x="64" y="41"/>
                </a:cubicBezTo>
                <a:cubicBezTo>
                  <a:pt x="64" y="41"/>
                  <a:pt x="62" y="40"/>
                  <a:pt x="62" y="39"/>
                </a:cubicBezTo>
                <a:cubicBezTo>
                  <a:pt x="61" y="37"/>
                  <a:pt x="61" y="34"/>
                  <a:pt x="61" y="34"/>
                </a:cubicBezTo>
                <a:cubicBezTo>
                  <a:pt x="61" y="34"/>
                  <a:pt x="64" y="36"/>
                  <a:pt x="64" y="38"/>
                </a:cubicBezTo>
                <a:cubicBezTo>
                  <a:pt x="65" y="39"/>
                  <a:pt x="64" y="40"/>
                  <a:pt x="64" y="41"/>
                </a:cubicBezTo>
                <a:cubicBezTo>
                  <a:pt x="65" y="40"/>
                  <a:pt x="65" y="40"/>
                  <a:pt x="65" y="39"/>
                </a:cubicBezTo>
                <a:cubicBezTo>
                  <a:pt x="66" y="38"/>
                  <a:pt x="66" y="37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5" y="35"/>
                  <a:pt x="64" y="33"/>
                </a:cubicBezTo>
                <a:cubicBezTo>
                  <a:pt x="64" y="33"/>
                  <a:pt x="64" y="32"/>
                  <a:pt x="63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3" y="30"/>
                  <a:pt x="63" y="29"/>
                  <a:pt x="63" y="29"/>
                </a:cubicBezTo>
                <a:cubicBezTo>
                  <a:pt x="63" y="29"/>
                  <a:pt x="66" y="30"/>
                  <a:pt x="67" y="32"/>
                </a:cubicBezTo>
                <a:cubicBezTo>
                  <a:pt x="67" y="32"/>
                  <a:pt x="67" y="32"/>
                  <a:pt x="67" y="33"/>
                </a:cubicBezTo>
                <a:cubicBezTo>
                  <a:pt x="67" y="33"/>
                  <a:pt x="67" y="33"/>
                  <a:pt x="67" y="33"/>
                </a:cubicBezTo>
                <a:cubicBezTo>
                  <a:pt x="67" y="34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8" y="34"/>
                  <a:pt x="68" y="33"/>
                  <a:pt x="68" y="33"/>
                </a:cubicBezTo>
                <a:cubicBezTo>
                  <a:pt x="68" y="33"/>
                  <a:pt x="68" y="32"/>
                  <a:pt x="68" y="31"/>
                </a:cubicBezTo>
                <a:cubicBezTo>
                  <a:pt x="68" y="31"/>
                  <a:pt x="69" y="30"/>
                  <a:pt x="69" y="29"/>
                </a:cubicBezTo>
                <a:cubicBezTo>
                  <a:pt x="69" y="29"/>
                  <a:pt x="67" y="29"/>
                  <a:pt x="66" y="28"/>
                </a:cubicBezTo>
                <a:cubicBezTo>
                  <a:pt x="64" y="26"/>
                  <a:pt x="64" y="24"/>
                  <a:pt x="64" y="24"/>
                </a:cubicBezTo>
                <a:cubicBezTo>
                  <a:pt x="64" y="24"/>
                  <a:pt x="66" y="25"/>
                  <a:pt x="68" y="26"/>
                </a:cubicBezTo>
                <a:cubicBezTo>
                  <a:pt x="69" y="27"/>
                  <a:pt x="69" y="29"/>
                  <a:pt x="69" y="29"/>
                </a:cubicBezTo>
                <a:cubicBezTo>
                  <a:pt x="69" y="28"/>
                  <a:pt x="69" y="28"/>
                  <a:pt x="69" y="27"/>
                </a:cubicBezTo>
                <a:cubicBezTo>
                  <a:pt x="69" y="25"/>
                  <a:pt x="69" y="24"/>
                  <a:pt x="69" y="23"/>
                </a:cubicBezTo>
                <a:cubicBezTo>
                  <a:pt x="69" y="23"/>
                  <a:pt x="69" y="23"/>
                  <a:pt x="68" y="23"/>
                </a:cubicBezTo>
                <a:cubicBezTo>
                  <a:pt x="67" y="23"/>
                  <a:pt x="67" y="23"/>
                  <a:pt x="66" y="22"/>
                </a:cubicBezTo>
                <a:cubicBezTo>
                  <a:pt x="65" y="22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0"/>
                  <a:pt x="64" y="20"/>
                  <a:pt x="64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6" y="19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9" y="21"/>
                  <a:pt x="69" y="22"/>
                  <a:pt x="69" y="2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3"/>
                  <a:pt x="69" y="22"/>
                  <a:pt x="69" y="22"/>
                </a:cubicBezTo>
                <a:cubicBezTo>
                  <a:pt x="69" y="21"/>
                  <a:pt x="69" y="20"/>
                  <a:pt x="69" y="20"/>
                </a:cubicBezTo>
                <a:cubicBezTo>
                  <a:pt x="69" y="20"/>
                  <a:pt x="69" y="19"/>
                  <a:pt x="69" y="17"/>
                </a:cubicBezTo>
                <a:cubicBezTo>
                  <a:pt x="69" y="17"/>
                  <a:pt x="67" y="17"/>
                  <a:pt x="65" y="16"/>
                </a:cubicBezTo>
                <a:cubicBezTo>
                  <a:pt x="63" y="15"/>
                  <a:pt x="62" y="14"/>
                  <a:pt x="62" y="14"/>
                </a:cubicBezTo>
                <a:cubicBezTo>
                  <a:pt x="62" y="14"/>
                  <a:pt x="65" y="13"/>
                  <a:pt x="66" y="14"/>
                </a:cubicBezTo>
                <a:cubicBezTo>
                  <a:pt x="67" y="15"/>
                  <a:pt x="68" y="15"/>
                  <a:pt x="68" y="16"/>
                </a:cubicBezTo>
                <a:cubicBezTo>
                  <a:pt x="68" y="16"/>
                  <a:pt x="68" y="16"/>
                  <a:pt x="68" y="17"/>
                </a:cubicBezTo>
                <a:cubicBezTo>
                  <a:pt x="68" y="16"/>
                  <a:pt x="68" y="15"/>
                  <a:pt x="68" y="14"/>
                </a:cubicBezTo>
                <a:cubicBezTo>
                  <a:pt x="68" y="13"/>
                  <a:pt x="67" y="12"/>
                  <a:pt x="67" y="11"/>
                </a:cubicBezTo>
                <a:cubicBezTo>
                  <a:pt x="67" y="11"/>
                  <a:pt x="65" y="12"/>
                  <a:pt x="63" y="11"/>
                </a:cubicBezTo>
                <a:cubicBezTo>
                  <a:pt x="63" y="11"/>
                  <a:pt x="62" y="11"/>
                  <a:pt x="62" y="10"/>
                </a:cubicBezTo>
                <a:cubicBezTo>
                  <a:pt x="65" y="9"/>
                  <a:pt x="65" y="9"/>
                  <a:pt x="65" y="9"/>
                </a:cubicBezTo>
                <a:cubicBezTo>
                  <a:pt x="66" y="9"/>
                  <a:pt x="66" y="10"/>
                  <a:pt x="67" y="10"/>
                </a:cubicBezTo>
                <a:cubicBezTo>
                  <a:pt x="66" y="9"/>
                  <a:pt x="66" y="8"/>
                  <a:pt x="66" y="8"/>
                </a:cubicBezTo>
                <a:cubicBezTo>
                  <a:pt x="65" y="7"/>
                  <a:pt x="65" y="7"/>
                  <a:pt x="65" y="7"/>
                </a:cubicBezTo>
                <a:cubicBezTo>
                  <a:pt x="64" y="7"/>
                  <a:pt x="62" y="6"/>
                  <a:pt x="62" y="5"/>
                </a:cubicBezTo>
                <a:cubicBezTo>
                  <a:pt x="61" y="4"/>
                  <a:pt x="61" y="3"/>
                  <a:pt x="61" y="2"/>
                </a:cubicBezTo>
                <a:cubicBezTo>
                  <a:pt x="61" y="1"/>
                  <a:pt x="61" y="0"/>
                  <a:pt x="61" y="0"/>
                </a:cubicBezTo>
                <a:cubicBezTo>
                  <a:pt x="61" y="0"/>
                  <a:pt x="62" y="0"/>
                  <a:pt x="63" y="1"/>
                </a:cubicBezTo>
                <a:cubicBezTo>
                  <a:pt x="64" y="1"/>
                  <a:pt x="65" y="2"/>
                  <a:pt x="65" y="3"/>
                </a:cubicBezTo>
                <a:cubicBezTo>
                  <a:pt x="66" y="4"/>
                  <a:pt x="66" y="5"/>
                  <a:pt x="66" y="6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8"/>
                  <a:pt x="68" y="11"/>
                  <a:pt x="69" y="14"/>
                </a:cubicBezTo>
                <a:cubicBezTo>
                  <a:pt x="70" y="17"/>
                  <a:pt x="70" y="20"/>
                  <a:pt x="70" y="20"/>
                </a:cubicBezTo>
                <a:cubicBezTo>
                  <a:pt x="70" y="20"/>
                  <a:pt x="70" y="21"/>
                  <a:pt x="70" y="22"/>
                </a:cubicBezTo>
                <a:cubicBezTo>
                  <a:pt x="70" y="24"/>
                  <a:pt x="70" y="25"/>
                  <a:pt x="70" y="27"/>
                </a:cubicBezTo>
                <a:cubicBezTo>
                  <a:pt x="70" y="28"/>
                  <a:pt x="70" y="30"/>
                  <a:pt x="69" y="31"/>
                </a:cubicBezTo>
                <a:cubicBezTo>
                  <a:pt x="69" y="32"/>
                  <a:pt x="69" y="33"/>
                  <a:pt x="69" y="33"/>
                </a:cubicBezTo>
                <a:cubicBezTo>
                  <a:pt x="69" y="33"/>
                  <a:pt x="69" y="34"/>
                  <a:pt x="68" y="35"/>
                </a:cubicBezTo>
                <a:cubicBezTo>
                  <a:pt x="68" y="36"/>
                  <a:pt x="67" y="38"/>
                  <a:pt x="66" y="39"/>
                </a:cubicBezTo>
                <a:cubicBezTo>
                  <a:pt x="65" y="41"/>
                  <a:pt x="65" y="42"/>
                  <a:pt x="64" y="43"/>
                </a:cubicBezTo>
                <a:cubicBezTo>
                  <a:pt x="63" y="44"/>
                  <a:pt x="63" y="45"/>
                  <a:pt x="63" y="45"/>
                </a:cubicBezTo>
                <a:cubicBezTo>
                  <a:pt x="63" y="45"/>
                  <a:pt x="62" y="46"/>
                  <a:pt x="62" y="46"/>
                </a:cubicBezTo>
                <a:cubicBezTo>
                  <a:pt x="61" y="47"/>
                  <a:pt x="60" y="49"/>
                  <a:pt x="59" y="50"/>
                </a:cubicBezTo>
                <a:cubicBezTo>
                  <a:pt x="57" y="51"/>
                  <a:pt x="56" y="52"/>
                  <a:pt x="55" y="53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3" y="55"/>
                  <a:pt x="52" y="55"/>
                </a:cubicBezTo>
                <a:cubicBezTo>
                  <a:pt x="51" y="56"/>
                  <a:pt x="51" y="56"/>
                  <a:pt x="51" y="56"/>
                </a:cubicBezTo>
                <a:close/>
                <a:moveTo>
                  <a:pt x="60" y="50"/>
                </a:moveTo>
                <a:cubicBezTo>
                  <a:pt x="62" y="50"/>
                  <a:pt x="65" y="51"/>
                  <a:pt x="65" y="51"/>
                </a:cubicBezTo>
                <a:cubicBezTo>
                  <a:pt x="65" y="51"/>
                  <a:pt x="64" y="52"/>
                  <a:pt x="63" y="52"/>
                </a:cubicBezTo>
                <a:cubicBezTo>
                  <a:pt x="62" y="53"/>
                  <a:pt x="61" y="53"/>
                  <a:pt x="60" y="53"/>
                </a:cubicBezTo>
                <a:cubicBezTo>
                  <a:pt x="58" y="53"/>
                  <a:pt x="56" y="52"/>
                  <a:pt x="56" y="52"/>
                </a:cubicBezTo>
                <a:cubicBezTo>
                  <a:pt x="56" y="52"/>
                  <a:pt x="57" y="51"/>
                  <a:pt x="57" y="51"/>
                </a:cubicBezTo>
                <a:cubicBezTo>
                  <a:pt x="58" y="51"/>
                  <a:pt x="59" y="50"/>
                  <a:pt x="60" y="50"/>
                </a:cubicBezTo>
                <a:close/>
                <a:moveTo>
                  <a:pt x="56" y="58"/>
                </a:moveTo>
                <a:cubicBezTo>
                  <a:pt x="55" y="56"/>
                  <a:pt x="55" y="56"/>
                  <a:pt x="55" y="56"/>
                </a:cubicBezTo>
                <a:cubicBezTo>
                  <a:pt x="56" y="58"/>
                  <a:pt x="56" y="58"/>
                  <a:pt x="56" y="58"/>
                </a:cubicBezTo>
                <a:cubicBezTo>
                  <a:pt x="55" y="58"/>
                  <a:pt x="55" y="58"/>
                  <a:pt x="54" y="58"/>
                </a:cubicBezTo>
                <a:cubicBezTo>
                  <a:pt x="52" y="57"/>
                  <a:pt x="51" y="56"/>
                  <a:pt x="51" y="56"/>
                </a:cubicBezTo>
                <a:cubicBezTo>
                  <a:pt x="51" y="56"/>
                  <a:pt x="52" y="55"/>
                  <a:pt x="52" y="55"/>
                </a:cubicBezTo>
                <a:cubicBezTo>
                  <a:pt x="52" y="55"/>
                  <a:pt x="53" y="55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4" y="55"/>
                  <a:pt x="55" y="55"/>
                  <a:pt x="55" y="55"/>
                </a:cubicBezTo>
                <a:cubicBezTo>
                  <a:pt x="57" y="55"/>
                  <a:pt x="60" y="57"/>
                  <a:pt x="60" y="57"/>
                </a:cubicBezTo>
                <a:cubicBezTo>
                  <a:pt x="60" y="57"/>
                  <a:pt x="58" y="57"/>
                  <a:pt x="56" y="58"/>
                </a:cubicBezTo>
                <a:close/>
                <a:moveTo>
                  <a:pt x="73" y="39"/>
                </a:moveTo>
                <a:cubicBezTo>
                  <a:pt x="73" y="39"/>
                  <a:pt x="72" y="40"/>
                  <a:pt x="71" y="40"/>
                </a:cubicBezTo>
                <a:cubicBezTo>
                  <a:pt x="70" y="41"/>
                  <a:pt x="69" y="42"/>
                  <a:pt x="68" y="42"/>
                </a:cubicBezTo>
                <a:cubicBezTo>
                  <a:pt x="66" y="43"/>
                  <a:pt x="65" y="42"/>
                  <a:pt x="65" y="42"/>
                </a:cubicBezTo>
                <a:cubicBezTo>
                  <a:pt x="65" y="42"/>
                  <a:pt x="66" y="40"/>
                  <a:pt x="68" y="39"/>
                </a:cubicBezTo>
                <a:cubicBezTo>
                  <a:pt x="70" y="39"/>
                  <a:pt x="73" y="39"/>
                  <a:pt x="73" y="39"/>
                </a:cubicBezTo>
                <a:close/>
                <a:moveTo>
                  <a:pt x="69" y="45"/>
                </a:moveTo>
                <a:cubicBezTo>
                  <a:pt x="69" y="45"/>
                  <a:pt x="68" y="47"/>
                  <a:pt x="66" y="47"/>
                </a:cubicBezTo>
                <a:cubicBezTo>
                  <a:pt x="66" y="47"/>
                  <a:pt x="66" y="47"/>
                  <a:pt x="66" y="47"/>
                </a:cubicBezTo>
                <a:cubicBezTo>
                  <a:pt x="66" y="48"/>
                  <a:pt x="65" y="48"/>
                  <a:pt x="64" y="48"/>
                </a:cubicBezTo>
                <a:cubicBezTo>
                  <a:pt x="62" y="49"/>
                  <a:pt x="61" y="47"/>
                  <a:pt x="61" y="47"/>
                </a:cubicBezTo>
                <a:cubicBezTo>
                  <a:pt x="61" y="47"/>
                  <a:pt x="62" y="46"/>
                  <a:pt x="64" y="45"/>
                </a:cubicBezTo>
                <a:cubicBezTo>
                  <a:pt x="65" y="46"/>
                  <a:pt x="65" y="46"/>
                  <a:pt x="65" y="46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6" y="45"/>
                  <a:pt x="69" y="45"/>
                  <a:pt x="69" y="45"/>
                </a:cubicBezTo>
                <a:close/>
                <a:moveTo>
                  <a:pt x="76" y="24"/>
                </a:moveTo>
                <a:cubicBezTo>
                  <a:pt x="76" y="24"/>
                  <a:pt x="76" y="25"/>
                  <a:pt x="75" y="26"/>
                </a:cubicBezTo>
                <a:cubicBezTo>
                  <a:pt x="75" y="27"/>
                  <a:pt x="74" y="28"/>
                  <a:pt x="73" y="29"/>
                </a:cubicBezTo>
                <a:cubicBezTo>
                  <a:pt x="71" y="30"/>
                  <a:pt x="70" y="30"/>
                  <a:pt x="70" y="30"/>
                </a:cubicBezTo>
                <a:cubicBezTo>
                  <a:pt x="70" y="30"/>
                  <a:pt x="70" y="28"/>
                  <a:pt x="71" y="26"/>
                </a:cubicBezTo>
                <a:cubicBezTo>
                  <a:pt x="73" y="25"/>
                  <a:pt x="76" y="24"/>
                  <a:pt x="76" y="24"/>
                </a:cubicBezTo>
                <a:close/>
                <a:moveTo>
                  <a:pt x="73" y="35"/>
                </a:moveTo>
                <a:cubicBezTo>
                  <a:pt x="71" y="34"/>
                  <a:pt x="71" y="34"/>
                  <a:pt x="71" y="34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35"/>
                  <a:pt x="72" y="36"/>
                  <a:pt x="71" y="36"/>
                </a:cubicBezTo>
                <a:cubicBezTo>
                  <a:pt x="69" y="37"/>
                  <a:pt x="68" y="36"/>
                  <a:pt x="68" y="36"/>
                </a:cubicBezTo>
                <a:cubicBezTo>
                  <a:pt x="68" y="36"/>
                  <a:pt x="68" y="35"/>
                  <a:pt x="70" y="34"/>
                </a:cubicBezTo>
                <a:cubicBezTo>
                  <a:pt x="70" y="33"/>
                  <a:pt x="70" y="33"/>
                  <a:pt x="7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72" y="32"/>
                  <a:pt x="75" y="32"/>
                  <a:pt x="75" y="32"/>
                </a:cubicBezTo>
                <a:cubicBezTo>
                  <a:pt x="75" y="32"/>
                  <a:pt x="74" y="33"/>
                  <a:pt x="73" y="35"/>
                </a:cubicBezTo>
                <a:close/>
                <a:moveTo>
                  <a:pt x="71" y="20"/>
                </a:moveTo>
                <a:cubicBezTo>
                  <a:pt x="75" y="20"/>
                  <a:pt x="75" y="20"/>
                  <a:pt x="75" y="20"/>
                </a:cubicBezTo>
                <a:cubicBezTo>
                  <a:pt x="74" y="21"/>
                  <a:pt x="74" y="21"/>
                  <a:pt x="73" y="22"/>
                </a:cubicBezTo>
                <a:cubicBezTo>
                  <a:pt x="73" y="23"/>
                  <a:pt x="72" y="23"/>
                  <a:pt x="71" y="23"/>
                </a:cubicBezTo>
                <a:cubicBezTo>
                  <a:pt x="71" y="23"/>
                  <a:pt x="70" y="23"/>
                  <a:pt x="70" y="23"/>
                </a:cubicBezTo>
                <a:cubicBezTo>
                  <a:pt x="70" y="23"/>
                  <a:pt x="70" y="23"/>
                  <a:pt x="70" y="22"/>
                </a:cubicBezTo>
                <a:cubicBezTo>
                  <a:pt x="70" y="22"/>
                  <a:pt x="71" y="21"/>
                  <a:pt x="71" y="20"/>
                </a:cubicBezTo>
                <a:close/>
                <a:moveTo>
                  <a:pt x="75" y="17"/>
                </a:moveTo>
                <a:cubicBezTo>
                  <a:pt x="75" y="18"/>
                  <a:pt x="75" y="19"/>
                  <a:pt x="74" y="20"/>
                </a:cubicBezTo>
                <a:cubicBezTo>
                  <a:pt x="71" y="20"/>
                  <a:pt x="71" y="20"/>
                  <a:pt x="71" y="20"/>
                </a:cubicBezTo>
                <a:cubicBezTo>
                  <a:pt x="71" y="20"/>
                  <a:pt x="71" y="20"/>
                  <a:pt x="71" y="20"/>
                </a:cubicBezTo>
                <a:cubicBezTo>
                  <a:pt x="73" y="18"/>
                  <a:pt x="75" y="16"/>
                  <a:pt x="75" y="16"/>
                </a:cubicBezTo>
                <a:cubicBezTo>
                  <a:pt x="75" y="16"/>
                  <a:pt x="75" y="17"/>
                  <a:pt x="75" y="17"/>
                </a:cubicBezTo>
                <a:close/>
                <a:moveTo>
                  <a:pt x="67" y="7"/>
                </a:move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8" y="5"/>
                  <a:pt x="70" y="2"/>
                  <a:pt x="70" y="2"/>
                </a:cubicBezTo>
                <a:cubicBezTo>
                  <a:pt x="70" y="2"/>
                  <a:pt x="70" y="4"/>
                  <a:pt x="70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7"/>
                  <a:pt x="70" y="7"/>
                  <a:pt x="70" y="8"/>
                </a:cubicBezTo>
                <a:cubicBezTo>
                  <a:pt x="69" y="10"/>
                  <a:pt x="68" y="10"/>
                  <a:pt x="68" y="10"/>
                </a:cubicBezTo>
                <a:cubicBezTo>
                  <a:pt x="68" y="10"/>
                  <a:pt x="67" y="9"/>
                  <a:pt x="67" y="7"/>
                </a:cubicBezTo>
                <a:close/>
                <a:moveTo>
                  <a:pt x="70" y="13"/>
                </a:moveTo>
                <a:cubicBezTo>
                  <a:pt x="71" y="11"/>
                  <a:pt x="73" y="9"/>
                  <a:pt x="73" y="9"/>
                </a:cubicBezTo>
                <a:cubicBezTo>
                  <a:pt x="73" y="9"/>
                  <a:pt x="73" y="13"/>
                  <a:pt x="72" y="15"/>
                </a:cubicBezTo>
                <a:cubicBezTo>
                  <a:pt x="71" y="16"/>
                  <a:pt x="70" y="17"/>
                  <a:pt x="70" y="17"/>
                </a:cubicBezTo>
                <a:cubicBezTo>
                  <a:pt x="70" y="17"/>
                  <a:pt x="69" y="16"/>
                  <a:pt x="69" y="16"/>
                </a:cubicBezTo>
                <a:cubicBezTo>
                  <a:pt x="69" y="15"/>
                  <a:pt x="69" y="14"/>
                  <a:pt x="70" y="13"/>
                </a:cubicBezTo>
                <a:close/>
                <a:moveTo>
                  <a:pt x="62" y="10"/>
                </a:moveTo>
                <a:cubicBezTo>
                  <a:pt x="60" y="9"/>
                  <a:pt x="59" y="9"/>
                  <a:pt x="59" y="9"/>
                </a:cubicBezTo>
                <a:cubicBezTo>
                  <a:pt x="59" y="9"/>
                  <a:pt x="62" y="8"/>
                  <a:pt x="64" y="8"/>
                </a:cubicBezTo>
                <a:cubicBezTo>
                  <a:pt x="64" y="8"/>
                  <a:pt x="65" y="8"/>
                  <a:pt x="65" y="9"/>
                </a:cubicBezTo>
                <a:lnTo>
                  <a:pt x="62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56"/>
          <p:cNvSpPr>
            <a:spLocks noEditPoints="1"/>
          </p:cNvSpPr>
          <p:nvPr/>
        </p:nvSpPr>
        <p:spPr bwMode="auto">
          <a:xfrm>
            <a:off x="2388359" y="1957976"/>
            <a:ext cx="374352" cy="366168"/>
          </a:xfrm>
          <a:custGeom>
            <a:avLst/>
            <a:gdLst>
              <a:gd name="T0" fmla="*/ 49 w 77"/>
              <a:gd name="T1" fmla="*/ 21 h 73"/>
              <a:gd name="T2" fmla="*/ 26 w 77"/>
              <a:gd name="T3" fmla="*/ 22 h 73"/>
              <a:gd name="T4" fmla="*/ 18 w 77"/>
              <a:gd name="T5" fmla="*/ 26 h 73"/>
              <a:gd name="T6" fmla="*/ 26 w 77"/>
              <a:gd name="T7" fmla="*/ 42 h 73"/>
              <a:gd name="T8" fmla="*/ 35 w 77"/>
              <a:gd name="T9" fmla="*/ 45 h 73"/>
              <a:gd name="T10" fmla="*/ 29 w 77"/>
              <a:gd name="T11" fmla="*/ 54 h 73"/>
              <a:gd name="T12" fmla="*/ 47 w 77"/>
              <a:gd name="T13" fmla="*/ 56 h 73"/>
              <a:gd name="T14" fmla="*/ 43 w 77"/>
              <a:gd name="T15" fmla="*/ 53 h 73"/>
              <a:gd name="T16" fmla="*/ 43 w 77"/>
              <a:gd name="T17" fmla="*/ 43 h 73"/>
              <a:gd name="T18" fmla="*/ 52 w 77"/>
              <a:gd name="T19" fmla="*/ 41 h 73"/>
              <a:gd name="T20" fmla="*/ 57 w 77"/>
              <a:gd name="T21" fmla="*/ 24 h 73"/>
              <a:gd name="T22" fmla="*/ 21 w 77"/>
              <a:gd name="T23" fmla="*/ 27 h 73"/>
              <a:gd name="T24" fmla="*/ 27 w 77"/>
              <a:gd name="T25" fmla="*/ 38 h 73"/>
              <a:gd name="T26" fmla="*/ 55 w 77"/>
              <a:gd name="T27" fmla="*/ 34 h 73"/>
              <a:gd name="T28" fmla="*/ 50 w 77"/>
              <a:gd name="T29" fmla="*/ 35 h 73"/>
              <a:gd name="T30" fmla="*/ 55 w 77"/>
              <a:gd name="T31" fmla="*/ 34 h 73"/>
              <a:gd name="T32" fmla="*/ 70 w 77"/>
              <a:gd name="T33" fmla="*/ 22 h 73"/>
              <a:gd name="T34" fmla="*/ 57 w 77"/>
              <a:gd name="T35" fmla="*/ 10 h 73"/>
              <a:gd name="T36" fmla="*/ 48 w 77"/>
              <a:gd name="T37" fmla="*/ 0 h 73"/>
              <a:gd name="T38" fmla="*/ 34 w 77"/>
              <a:gd name="T39" fmla="*/ 2 h 73"/>
              <a:gd name="T40" fmla="*/ 21 w 77"/>
              <a:gd name="T41" fmla="*/ 6 h 73"/>
              <a:gd name="T42" fmla="*/ 7 w 77"/>
              <a:gd name="T43" fmla="*/ 14 h 73"/>
              <a:gd name="T44" fmla="*/ 4 w 77"/>
              <a:gd name="T45" fmla="*/ 30 h 73"/>
              <a:gd name="T46" fmla="*/ 7 w 77"/>
              <a:gd name="T47" fmla="*/ 47 h 73"/>
              <a:gd name="T48" fmla="*/ 14 w 77"/>
              <a:gd name="T49" fmla="*/ 62 h 73"/>
              <a:gd name="T50" fmla="*/ 26 w 77"/>
              <a:gd name="T51" fmla="*/ 73 h 73"/>
              <a:gd name="T52" fmla="*/ 38 w 77"/>
              <a:gd name="T53" fmla="*/ 69 h 73"/>
              <a:gd name="T54" fmla="*/ 50 w 77"/>
              <a:gd name="T55" fmla="*/ 73 h 73"/>
              <a:gd name="T56" fmla="*/ 62 w 77"/>
              <a:gd name="T57" fmla="*/ 62 h 73"/>
              <a:gd name="T58" fmla="*/ 69 w 77"/>
              <a:gd name="T59" fmla="*/ 47 h 73"/>
              <a:gd name="T60" fmla="*/ 72 w 77"/>
              <a:gd name="T61" fmla="*/ 30 h 73"/>
              <a:gd name="T62" fmla="*/ 61 w 77"/>
              <a:gd name="T63" fmla="*/ 59 h 73"/>
              <a:gd name="T64" fmla="*/ 67 w 77"/>
              <a:gd name="T65" fmla="*/ 52 h 73"/>
              <a:gd name="T66" fmla="*/ 15 w 77"/>
              <a:gd name="T67" fmla="*/ 14 h 73"/>
              <a:gd name="T68" fmla="*/ 9 w 77"/>
              <a:gd name="T69" fmla="*/ 21 h 73"/>
              <a:gd name="T70" fmla="*/ 12 w 77"/>
              <a:gd name="T71" fmla="*/ 36 h 73"/>
              <a:gd name="T72" fmla="*/ 67 w 77"/>
              <a:gd name="T73" fmla="*/ 21 h 73"/>
              <a:gd name="T74" fmla="*/ 61 w 77"/>
              <a:gd name="T75" fmla="*/ 14 h 73"/>
              <a:gd name="T76" fmla="*/ 41 w 77"/>
              <a:gd name="T77" fmla="*/ 6 h 73"/>
              <a:gd name="T78" fmla="*/ 52 w 77"/>
              <a:gd name="T79" fmla="*/ 7 h 73"/>
              <a:gd name="T80" fmla="*/ 22 w 77"/>
              <a:gd name="T81" fmla="*/ 10 h 73"/>
              <a:gd name="T82" fmla="*/ 32 w 77"/>
              <a:gd name="T83" fmla="*/ 4 h 73"/>
              <a:gd name="T84" fmla="*/ 8 w 77"/>
              <a:gd name="T85" fmla="*/ 43 h 73"/>
              <a:gd name="T86" fmla="*/ 6 w 77"/>
              <a:gd name="T87" fmla="*/ 32 h 73"/>
              <a:gd name="T88" fmla="*/ 8 w 77"/>
              <a:gd name="T89" fmla="*/ 43 h 73"/>
              <a:gd name="T90" fmla="*/ 18 w 77"/>
              <a:gd name="T91" fmla="*/ 59 h 73"/>
              <a:gd name="T92" fmla="*/ 9 w 77"/>
              <a:gd name="T93" fmla="*/ 52 h 73"/>
              <a:gd name="T94" fmla="*/ 27 w 77"/>
              <a:gd name="T95" fmla="*/ 70 h 73"/>
              <a:gd name="T96" fmla="*/ 35 w 77"/>
              <a:gd name="T97" fmla="*/ 67 h 73"/>
              <a:gd name="T98" fmla="*/ 49 w 77"/>
              <a:gd name="T99" fmla="*/ 70 h 73"/>
              <a:gd name="T100" fmla="*/ 54 w 77"/>
              <a:gd name="T101" fmla="*/ 63 h 73"/>
              <a:gd name="T102" fmla="*/ 74 w 77"/>
              <a:gd name="T103" fmla="*/ 36 h 73"/>
              <a:gd name="T104" fmla="*/ 69 w 77"/>
              <a:gd name="T105" fmla="*/ 36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7" h="73">
                <a:moveTo>
                  <a:pt x="50" y="24"/>
                </a:moveTo>
                <a:cubicBezTo>
                  <a:pt x="50" y="22"/>
                  <a:pt x="50" y="22"/>
                  <a:pt x="50" y="22"/>
                </a:cubicBezTo>
                <a:cubicBezTo>
                  <a:pt x="50" y="22"/>
                  <a:pt x="49" y="21"/>
                  <a:pt x="4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4"/>
                  <a:pt x="26" y="24"/>
                  <a:pt x="26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8" y="25"/>
                  <a:pt x="18" y="26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7"/>
                  <a:pt x="22" y="40"/>
                  <a:pt x="25" y="42"/>
                </a:cubicBezTo>
                <a:cubicBezTo>
                  <a:pt x="25" y="42"/>
                  <a:pt x="25" y="42"/>
                  <a:pt x="26" y="42"/>
                </a:cubicBezTo>
                <a:cubicBezTo>
                  <a:pt x="27" y="42"/>
                  <a:pt x="28" y="41"/>
                  <a:pt x="29" y="40"/>
                </a:cubicBezTo>
                <a:cubicBezTo>
                  <a:pt x="30" y="41"/>
                  <a:pt x="32" y="43"/>
                  <a:pt x="33" y="44"/>
                </a:cubicBezTo>
                <a:cubicBezTo>
                  <a:pt x="34" y="44"/>
                  <a:pt x="34" y="44"/>
                  <a:pt x="35" y="45"/>
                </a:cubicBezTo>
                <a:cubicBezTo>
                  <a:pt x="35" y="45"/>
                  <a:pt x="36" y="47"/>
                  <a:pt x="36" y="48"/>
                </a:cubicBezTo>
                <a:cubicBezTo>
                  <a:pt x="36" y="51"/>
                  <a:pt x="35" y="52"/>
                  <a:pt x="34" y="53"/>
                </a:cubicBezTo>
                <a:cubicBezTo>
                  <a:pt x="33" y="53"/>
                  <a:pt x="31" y="54"/>
                  <a:pt x="29" y="54"/>
                </a:cubicBezTo>
                <a:cubicBezTo>
                  <a:pt x="29" y="54"/>
                  <a:pt x="29" y="55"/>
                  <a:pt x="29" y="55"/>
                </a:cubicBezTo>
                <a:cubicBezTo>
                  <a:pt x="29" y="56"/>
                  <a:pt x="29" y="56"/>
                  <a:pt x="30" y="56"/>
                </a:cubicBezTo>
                <a:cubicBezTo>
                  <a:pt x="47" y="56"/>
                  <a:pt x="47" y="56"/>
                  <a:pt x="47" y="56"/>
                </a:cubicBezTo>
                <a:cubicBezTo>
                  <a:pt x="47" y="56"/>
                  <a:pt x="48" y="56"/>
                  <a:pt x="48" y="55"/>
                </a:cubicBezTo>
                <a:cubicBezTo>
                  <a:pt x="48" y="55"/>
                  <a:pt x="48" y="54"/>
                  <a:pt x="47" y="54"/>
                </a:cubicBezTo>
                <a:cubicBezTo>
                  <a:pt x="46" y="54"/>
                  <a:pt x="43" y="53"/>
                  <a:pt x="43" y="53"/>
                </a:cubicBezTo>
                <a:cubicBezTo>
                  <a:pt x="42" y="52"/>
                  <a:pt x="41" y="51"/>
                  <a:pt x="41" y="48"/>
                </a:cubicBezTo>
                <a:cubicBezTo>
                  <a:pt x="41" y="47"/>
                  <a:pt x="41" y="45"/>
                  <a:pt x="42" y="45"/>
                </a:cubicBezTo>
                <a:cubicBezTo>
                  <a:pt x="42" y="44"/>
                  <a:pt x="43" y="44"/>
                  <a:pt x="43" y="43"/>
                </a:cubicBezTo>
                <a:cubicBezTo>
                  <a:pt x="45" y="42"/>
                  <a:pt x="46" y="41"/>
                  <a:pt x="47" y="40"/>
                </a:cubicBezTo>
                <a:cubicBezTo>
                  <a:pt x="49" y="41"/>
                  <a:pt x="50" y="42"/>
                  <a:pt x="50" y="42"/>
                </a:cubicBezTo>
                <a:cubicBezTo>
                  <a:pt x="51" y="42"/>
                  <a:pt x="51" y="42"/>
                  <a:pt x="52" y="41"/>
                </a:cubicBezTo>
                <a:cubicBezTo>
                  <a:pt x="55" y="40"/>
                  <a:pt x="58" y="37"/>
                  <a:pt x="58" y="34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25"/>
                  <a:pt x="58" y="24"/>
                  <a:pt x="57" y="24"/>
                </a:cubicBezTo>
                <a:lnTo>
                  <a:pt x="50" y="24"/>
                </a:lnTo>
                <a:close/>
                <a:moveTo>
                  <a:pt x="21" y="34"/>
                </a:moveTo>
                <a:cubicBezTo>
                  <a:pt x="21" y="27"/>
                  <a:pt x="21" y="27"/>
                  <a:pt x="21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6"/>
                  <a:pt x="27" y="37"/>
                  <a:pt x="27" y="38"/>
                </a:cubicBezTo>
                <a:cubicBezTo>
                  <a:pt x="27" y="38"/>
                  <a:pt x="26" y="38"/>
                  <a:pt x="26" y="39"/>
                </a:cubicBezTo>
                <a:cubicBezTo>
                  <a:pt x="21" y="36"/>
                  <a:pt x="21" y="34"/>
                  <a:pt x="21" y="34"/>
                </a:cubicBezTo>
                <a:close/>
                <a:moveTo>
                  <a:pt x="55" y="34"/>
                </a:moveTo>
                <a:cubicBezTo>
                  <a:pt x="55" y="34"/>
                  <a:pt x="55" y="36"/>
                  <a:pt x="50" y="39"/>
                </a:cubicBezTo>
                <a:cubicBezTo>
                  <a:pt x="50" y="38"/>
                  <a:pt x="50" y="38"/>
                  <a:pt x="49" y="38"/>
                </a:cubicBezTo>
                <a:cubicBezTo>
                  <a:pt x="50" y="37"/>
                  <a:pt x="50" y="36"/>
                  <a:pt x="50" y="35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lnTo>
                  <a:pt x="55" y="34"/>
                </a:lnTo>
                <a:close/>
                <a:moveTo>
                  <a:pt x="72" y="30"/>
                </a:moveTo>
                <a:cubicBezTo>
                  <a:pt x="71" y="28"/>
                  <a:pt x="70" y="27"/>
                  <a:pt x="69" y="26"/>
                </a:cubicBezTo>
                <a:cubicBezTo>
                  <a:pt x="69" y="25"/>
                  <a:pt x="69" y="23"/>
                  <a:pt x="70" y="22"/>
                </a:cubicBezTo>
                <a:cubicBezTo>
                  <a:pt x="70" y="19"/>
                  <a:pt x="71" y="16"/>
                  <a:pt x="69" y="14"/>
                </a:cubicBezTo>
                <a:cubicBezTo>
                  <a:pt x="68" y="12"/>
                  <a:pt x="65" y="11"/>
                  <a:pt x="62" y="11"/>
                </a:cubicBezTo>
                <a:cubicBezTo>
                  <a:pt x="60" y="11"/>
                  <a:pt x="58" y="11"/>
                  <a:pt x="57" y="10"/>
                </a:cubicBezTo>
                <a:cubicBezTo>
                  <a:pt x="57" y="9"/>
                  <a:pt x="56" y="8"/>
                  <a:pt x="55" y="6"/>
                </a:cubicBezTo>
                <a:cubicBezTo>
                  <a:pt x="54" y="4"/>
                  <a:pt x="53" y="1"/>
                  <a:pt x="50" y="0"/>
                </a:cubicBezTo>
                <a:cubicBezTo>
                  <a:pt x="50" y="0"/>
                  <a:pt x="49" y="0"/>
                  <a:pt x="48" y="0"/>
                </a:cubicBezTo>
                <a:cubicBezTo>
                  <a:pt x="46" y="0"/>
                  <a:pt x="44" y="1"/>
                  <a:pt x="42" y="2"/>
                </a:cubicBezTo>
                <a:cubicBezTo>
                  <a:pt x="41" y="3"/>
                  <a:pt x="39" y="4"/>
                  <a:pt x="38" y="4"/>
                </a:cubicBezTo>
                <a:cubicBezTo>
                  <a:pt x="37" y="4"/>
                  <a:pt x="35" y="3"/>
                  <a:pt x="34" y="2"/>
                </a:cubicBezTo>
                <a:cubicBezTo>
                  <a:pt x="32" y="1"/>
                  <a:pt x="30" y="0"/>
                  <a:pt x="28" y="0"/>
                </a:cubicBezTo>
                <a:cubicBezTo>
                  <a:pt x="27" y="0"/>
                  <a:pt x="27" y="0"/>
                  <a:pt x="26" y="0"/>
                </a:cubicBezTo>
                <a:cubicBezTo>
                  <a:pt x="24" y="1"/>
                  <a:pt x="22" y="4"/>
                  <a:pt x="21" y="6"/>
                </a:cubicBezTo>
                <a:cubicBezTo>
                  <a:pt x="20" y="8"/>
                  <a:pt x="20" y="9"/>
                  <a:pt x="19" y="10"/>
                </a:cubicBezTo>
                <a:cubicBezTo>
                  <a:pt x="18" y="11"/>
                  <a:pt x="16" y="11"/>
                  <a:pt x="14" y="11"/>
                </a:cubicBezTo>
                <a:cubicBezTo>
                  <a:pt x="12" y="11"/>
                  <a:pt x="9" y="12"/>
                  <a:pt x="7" y="14"/>
                </a:cubicBezTo>
                <a:cubicBezTo>
                  <a:pt x="5" y="16"/>
                  <a:pt x="6" y="19"/>
                  <a:pt x="7" y="22"/>
                </a:cubicBezTo>
                <a:cubicBezTo>
                  <a:pt x="7" y="23"/>
                  <a:pt x="7" y="25"/>
                  <a:pt x="7" y="26"/>
                </a:cubicBezTo>
                <a:cubicBezTo>
                  <a:pt x="7" y="27"/>
                  <a:pt x="5" y="28"/>
                  <a:pt x="4" y="30"/>
                </a:cubicBezTo>
                <a:cubicBezTo>
                  <a:pt x="2" y="31"/>
                  <a:pt x="0" y="34"/>
                  <a:pt x="0" y="36"/>
                </a:cubicBezTo>
                <a:cubicBezTo>
                  <a:pt x="0" y="39"/>
                  <a:pt x="2" y="41"/>
                  <a:pt x="4" y="43"/>
                </a:cubicBezTo>
                <a:cubicBezTo>
                  <a:pt x="5" y="44"/>
                  <a:pt x="7" y="46"/>
                  <a:pt x="7" y="47"/>
                </a:cubicBezTo>
                <a:cubicBezTo>
                  <a:pt x="7" y="48"/>
                  <a:pt x="7" y="49"/>
                  <a:pt x="7" y="51"/>
                </a:cubicBezTo>
                <a:cubicBezTo>
                  <a:pt x="6" y="54"/>
                  <a:pt x="5" y="57"/>
                  <a:pt x="7" y="59"/>
                </a:cubicBezTo>
                <a:cubicBezTo>
                  <a:pt x="9" y="61"/>
                  <a:pt x="12" y="62"/>
                  <a:pt x="14" y="62"/>
                </a:cubicBezTo>
                <a:cubicBezTo>
                  <a:pt x="16" y="62"/>
                  <a:pt x="18" y="62"/>
                  <a:pt x="19" y="63"/>
                </a:cubicBezTo>
                <a:cubicBezTo>
                  <a:pt x="20" y="64"/>
                  <a:pt x="20" y="65"/>
                  <a:pt x="21" y="67"/>
                </a:cubicBezTo>
                <a:cubicBezTo>
                  <a:pt x="22" y="69"/>
                  <a:pt x="24" y="72"/>
                  <a:pt x="26" y="73"/>
                </a:cubicBezTo>
                <a:cubicBezTo>
                  <a:pt x="27" y="73"/>
                  <a:pt x="27" y="73"/>
                  <a:pt x="28" y="73"/>
                </a:cubicBezTo>
                <a:cubicBezTo>
                  <a:pt x="30" y="73"/>
                  <a:pt x="32" y="72"/>
                  <a:pt x="34" y="71"/>
                </a:cubicBezTo>
                <a:cubicBezTo>
                  <a:pt x="35" y="70"/>
                  <a:pt x="37" y="69"/>
                  <a:pt x="38" y="69"/>
                </a:cubicBezTo>
                <a:cubicBezTo>
                  <a:pt x="39" y="69"/>
                  <a:pt x="41" y="70"/>
                  <a:pt x="42" y="71"/>
                </a:cubicBezTo>
                <a:cubicBezTo>
                  <a:pt x="44" y="72"/>
                  <a:pt x="46" y="73"/>
                  <a:pt x="48" y="73"/>
                </a:cubicBezTo>
                <a:cubicBezTo>
                  <a:pt x="49" y="73"/>
                  <a:pt x="50" y="73"/>
                  <a:pt x="50" y="73"/>
                </a:cubicBezTo>
                <a:cubicBezTo>
                  <a:pt x="53" y="72"/>
                  <a:pt x="54" y="69"/>
                  <a:pt x="55" y="67"/>
                </a:cubicBezTo>
                <a:cubicBezTo>
                  <a:pt x="56" y="65"/>
                  <a:pt x="57" y="64"/>
                  <a:pt x="57" y="63"/>
                </a:cubicBezTo>
                <a:cubicBezTo>
                  <a:pt x="58" y="62"/>
                  <a:pt x="60" y="62"/>
                  <a:pt x="62" y="62"/>
                </a:cubicBezTo>
                <a:cubicBezTo>
                  <a:pt x="65" y="62"/>
                  <a:pt x="68" y="61"/>
                  <a:pt x="69" y="59"/>
                </a:cubicBezTo>
                <a:cubicBezTo>
                  <a:pt x="71" y="57"/>
                  <a:pt x="70" y="54"/>
                  <a:pt x="70" y="51"/>
                </a:cubicBezTo>
                <a:cubicBezTo>
                  <a:pt x="69" y="49"/>
                  <a:pt x="69" y="48"/>
                  <a:pt x="69" y="47"/>
                </a:cubicBezTo>
                <a:cubicBezTo>
                  <a:pt x="70" y="46"/>
                  <a:pt x="71" y="44"/>
                  <a:pt x="72" y="43"/>
                </a:cubicBezTo>
                <a:cubicBezTo>
                  <a:pt x="74" y="41"/>
                  <a:pt x="77" y="39"/>
                  <a:pt x="77" y="36"/>
                </a:cubicBezTo>
                <a:cubicBezTo>
                  <a:pt x="77" y="34"/>
                  <a:pt x="74" y="31"/>
                  <a:pt x="72" y="30"/>
                </a:cubicBezTo>
                <a:close/>
                <a:moveTo>
                  <a:pt x="67" y="52"/>
                </a:moveTo>
                <a:cubicBezTo>
                  <a:pt x="67" y="54"/>
                  <a:pt x="68" y="56"/>
                  <a:pt x="67" y="57"/>
                </a:cubicBezTo>
                <a:cubicBezTo>
                  <a:pt x="66" y="58"/>
                  <a:pt x="64" y="59"/>
                  <a:pt x="61" y="59"/>
                </a:cubicBezTo>
                <a:cubicBezTo>
                  <a:pt x="60" y="59"/>
                  <a:pt x="59" y="59"/>
                  <a:pt x="58" y="59"/>
                </a:cubicBezTo>
                <a:cubicBezTo>
                  <a:pt x="62" y="56"/>
                  <a:pt x="64" y="53"/>
                  <a:pt x="66" y="49"/>
                </a:cubicBezTo>
                <a:cubicBezTo>
                  <a:pt x="66" y="50"/>
                  <a:pt x="67" y="51"/>
                  <a:pt x="67" y="52"/>
                </a:cubicBezTo>
                <a:close/>
                <a:moveTo>
                  <a:pt x="9" y="21"/>
                </a:moveTo>
                <a:cubicBezTo>
                  <a:pt x="9" y="19"/>
                  <a:pt x="9" y="17"/>
                  <a:pt x="9" y="16"/>
                </a:cubicBezTo>
                <a:cubicBezTo>
                  <a:pt x="10" y="14"/>
                  <a:pt x="13" y="14"/>
                  <a:pt x="15" y="14"/>
                </a:cubicBezTo>
                <a:cubicBezTo>
                  <a:pt x="16" y="14"/>
                  <a:pt x="17" y="14"/>
                  <a:pt x="18" y="13"/>
                </a:cubicBezTo>
                <a:cubicBezTo>
                  <a:pt x="15" y="16"/>
                  <a:pt x="12" y="20"/>
                  <a:pt x="10" y="24"/>
                </a:cubicBezTo>
                <a:cubicBezTo>
                  <a:pt x="10" y="23"/>
                  <a:pt x="10" y="22"/>
                  <a:pt x="9" y="21"/>
                </a:cubicBezTo>
                <a:close/>
                <a:moveTo>
                  <a:pt x="65" y="36"/>
                </a:moveTo>
                <a:cubicBezTo>
                  <a:pt x="65" y="51"/>
                  <a:pt x="53" y="63"/>
                  <a:pt x="38" y="63"/>
                </a:cubicBezTo>
                <a:cubicBezTo>
                  <a:pt x="23" y="63"/>
                  <a:pt x="12" y="51"/>
                  <a:pt x="12" y="36"/>
                </a:cubicBezTo>
                <a:cubicBezTo>
                  <a:pt x="12" y="22"/>
                  <a:pt x="23" y="10"/>
                  <a:pt x="38" y="10"/>
                </a:cubicBezTo>
                <a:cubicBezTo>
                  <a:pt x="53" y="10"/>
                  <a:pt x="65" y="22"/>
                  <a:pt x="65" y="36"/>
                </a:cubicBezTo>
                <a:close/>
                <a:moveTo>
                  <a:pt x="67" y="21"/>
                </a:moveTo>
                <a:cubicBezTo>
                  <a:pt x="67" y="22"/>
                  <a:pt x="66" y="23"/>
                  <a:pt x="66" y="24"/>
                </a:cubicBezTo>
                <a:cubicBezTo>
                  <a:pt x="64" y="20"/>
                  <a:pt x="62" y="16"/>
                  <a:pt x="58" y="13"/>
                </a:cubicBezTo>
                <a:cubicBezTo>
                  <a:pt x="59" y="14"/>
                  <a:pt x="60" y="14"/>
                  <a:pt x="61" y="14"/>
                </a:cubicBezTo>
                <a:cubicBezTo>
                  <a:pt x="64" y="14"/>
                  <a:pt x="66" y="14"/>
                  <a:pt x="67" y="16"/>
                </a:cubicBezTo>
                <a:cubicBezTo>
                  <a:pt x="68" y="17"/>
                  <a:pt x="67" y="19"/>
                  <a:pt x="67" y="21"/>
                </a:cubicBezTo>
                <a:close/>
                <a:moveTo>
                  <a:pt x="41" y="6"/>
                </a:moveTo>
                <a:cubicBezTo>
                  <a:pt x="42" y="6"/>
                  <a:pt x="43" y="5"/>
                  <a:pt x="44" y="4"/>
                </a:cubicBezTo>
                <a:cubicBezTo>
                  <a:pt x="46" y="3"/>
                  <a:pt x="48" y="2"/>
                  <a:pt x="49" y="3"/>
                </a:cubicBezTo>
                <a:cubicBezTo>
                  <a:pt x="51" y="3"/>
                  <a:pt x="52" y="5"/>
                  <a:pt x="52" y="7"/>
                </a:cubicBezTo>
                <a:cubicBezTo>
                  <a:pt x="53" y="8"/>
                  <a:pt x="53" y="9"/>
                  <a:pt x="54" y="10"/>
                </a:cubicBezTo>
                <a:cubicBezTo>
                  <a:pt x="50" y="8"/>
                  <a:pt x="46" y="6"/>
                  <a:pt x="41" y="6"/>
                </a:cubicBezTo>
                <a:close/>
                <a:moveTo>
                  <a:pt x="22" y="10"/>
                </a:moveTo>
                <a:cubicBezTo>
                  <a:pt x="23" y="9"/>
                  <a:pt x="23" y="8"/>
                  <a:pt x="24" y="7"/>
                </a:cubicBezTo>
                <a:cubicBezTo>
                  <a:pt x="25" y="5"/>
                  <a:pt x="26" y="3"/>
                  <a:pt x="27" y="3"/>
                </a:cubicBezTo>
                <a:cubicBezTo>
                  <a:pt x="28" y="2"/>
                  <a:pt x="30" y="3"/>
                  <a:pt x="32" y="4"/>
                </a:cubicBezTo>
                <a:cubicBezTo>
                  <a:pt x="33" y="5"/>
                  <a:pt x="34" y="6"/>
                  <a:pt x="35" y="6"/>
                </a:cubicBezTo>
                <a:cubicBezTo>
                  <a:pt x="31" y="6"/>
                  <a:pt x="26" y="8"/>
                  <a:pt x="22" y="10"/>
                </a:cubicBezTo>
                <a:close/>
                <a:moveTo>
                  <a:pt x="8" y="43"/>
                </a:moveTo>
                <a:cubicBezTo>
                  <a:pt x="8" y="42"/>
                  <a:pt x="7" y="42"/>
                  <a:pt x="6" y="41"/>
                </a:cubicBezTo>
                <a:cubicBezTo>
                  <a:pt x="4" y="40"/>
                  <a:pt x="3" y="38"/>
                  <a:pt x="3" y="36"/>
                </a:cubicBezTo>
                <a:cubicBezTo>
                  <a:pt x="3" y="35"/>
                  <a:pt x="4" y="33"/>
                  <a:pt x="6" y="32"/>
                </a:cubicBezTo>
                <a:cubicBezTo>
                  <a:pt x="7" y="31"/>
                  <a:pt x="8" y="30"/>
                  <a:pt x="8" y="30"/>
                </a:cubicBezTo>
                <a:cubicBezTo>
                  <a:pt x="8" y="32"/>
                  <a:pt x="8" y="34"/>
                  <a:pt x="8" y="36"/>
                </a:cubicBezTo>
                <a:cubicBezTo>
                  <a:pt x="8" y="39"/>
                  <a:pt x="8" y="41"/>
                  <a:pt x="8" y="43"/>
                </a:cubicBezTo>
                <a:close/>
                <a:moveTo>
                  <a:pt x="9" y="52"/>
                </a:moveTo>
                <a:cubicBezTo>
                  <a:pt x="10" y="51"/>
                  <a:pt x="10" y="50"/>
                  <a:pt x="10" y="49"/>
                </a:cubicBezTo>
                <a:cubicBezTo>
                  <a:pt x="12" y="53"/>
                  <a:pt x="15" y="56"/>
                  <a:pt x="18" y="59"/>
                </a:cubicBezTo>
                <a:cubicBezTo>
                  <a:pt x="17" y="59"/>
                  <a:pt x="16" y="59"/>
                  <a:pt x="15" y="59"/>
                </a:cubicBezTo>
                <a:cubicBezTo>
                  <a:pt x="13" y="59"/>
                  <a:pt x="10" y="58"/>
                  <a:pt x="9" y="57"/>
                </a:cubicBezTo>
                <a:cubicBezTo>
                  <a:pt x="9" y="56"/>
                  <a:pt x="9" y="54"/>
                  <a:pt x="9" y="52"/>
                </a:cubicBezTo>
                <a:close/>
                <a:moveTo>
                  <a:pt x="35" y="67"/>
                </a:moveTo>
                <a:cubicBezTo>
                  <a:pt x="34" y="67"/>
                  <a:pt x="33" y="68"/>
                  <a:pt x="32" y="68"/>
                </a:cubicBezTo>
                <a:cubicBezTo>
                  <a:pt x="30" y="70"/>
                  <a:pt x="28" y="71"/>
                  <a:pt x="27" y="70"/>
                </a:cubicBezTo>
                <a:cubicBezTo>
                  <a:pt x="26" y="70"/>
                  <a:pt x="25" y="68"/>
                  <a:pt x="24" y="66"/>
                </a:cubicBezTo>
                <a:cubicBezTo>
                  <a:pt x="23" y="65"/>
                  <a:pt x="23" y="64"/>
                  <a:pt x="22" y="63"/>
                </a:cubicBezTo>
                <a:cubicBezTo>
                  <a:pt x="26" y="65"/>
                  <a:pt x="31" y="66"/>
                  <a:pt x="35" y="67"/>
                </a:cubicBezTo>
                <a:close/>
                <a:moveTo>
                  <a:pt x="54" y="63"/>
                </a:moveTo>
                <a:cubicBezTo>
                  <a:pt x="53" y="64"/>
                  <a:pt x="53" y="65"/>
                  <a:pt x="52" y="66"/>
                </a:cubicBezTo>
                <a:cubicBezTo>
                  <a:pt x="52" y="68"/>
                  <a:pt x="51" y="70"/>
                  <a:pt x="49" y="70"/>
                </a:cubicBezTo>
                <a:cubicBezTo>
                  <a:pt x="48" y="71"/>
                  <a:pt x="46" y="70"/>
                  <a:pt x="44" y="68"/>
                </a:cubicBezTo>
                <a:cubicBezTo>
                  <a:pt x="43" y="68"/>
                  <a:pt x="42" y="67"/>
                  <a:pt x="41" y="67"/>
                </a:cubicBezTo>
                <a:cubicBezTo>
                  <a:pt x="46" y="66"/>
                  <a:pt x="50" y="65"/>
                  <a:pt x="54" y="63"/>
                </a:cubicBezTo>
                <a:close/>
                <a:moveTo>
                  <a:pt x="68" y="30"/>
                </a:moveTo>
                <a:cubicBezTo>
                  <a:pt x="69" y="30"/>
                  <a:pt x="69" y="31"/>
                  <a:pt x="70" y="32"/>
                </a:cubicBezTo>
                <a:cubicBezTo>
                  <a:pt x="72" y="33"/>
                  <a:pt x="74" y="35"/>
                  <a:pt x="74" y="36"/>
                </a:cubicBezTo>
                <a:cubicBezTo>
                  <a:pt x="74" y="38"/>
                  <a:pt x="72" y="40"/>
                  <a:pt x="70" y="41"/>
                </a:cubicBezTo>
                <a:cubicBezTo>
                  <a:pt x="69" y="42"/>
                  <a:pt x="69" y="42"/>
                  <a:pt x="68" y="43"/>
                </a:cubicBezTo>
                <a:cubicBezTo>
                  <a:pt x="68" y="41"/>
                  <a:pt x="69" y="39"/>
                  <a:pt x="69" y="36"/>
                </a:cubicBezTo>
                <a:cubicBezTo>
                  <a:pt x="69" y="34"/>
                  <a:pt x="68" y="32"/>
                  <a:pt x="68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60"/>
          <p:cNvSpPr>
            <a:spLocks noEditPoints="1"/>
          </p:cNvSpPr>
          <p:nvPr/>
        </p:nvSpPr>
        <p:spPr bwMode="auto">
          <a:xfrm>
            <a:off x="1754011" y="1963090"/>
            <a:ext cx="362078" cy="355940"/>
          </a:xfrm>
          <a:custGeom>
            <a:avLst/>
            <a:gdLst>
              <a:gd name="T0" fmla="*/ 56 w 75"/>
              <a:gd name="T1" fmla="*/ 70 h 71"/>
              <a:gd name="T2" fmla="*/ 20 w 75"/>
              <a:gd name="T3" fmla="*/ 71 h 71"/>
              <a:gd name="T4" fmla="*/ 18 w 75"/>
              <a:gd name="T5" fmla="*/ 67 h 71"/>
              <a:gd name="T6" fmla="*/ 55 w 75"/>
              <a:gd name="T7" fmla="*/ 66 h 71"/>
              <a:gd name="T8" fmla="*/ 32 w 75"/>
              <a:gd name="T9" fmla="*/ 36 h 71"/>
              <a:gd name="T10" fmla="*/ 28 w 75"/>
              <a:gd name="T11" fmla="*/ 36 h 71"/>
              <a:gd name="T12" fmla="*/ 31 w 75"/>
              <a:gd name="T13" fmla="*/ 38 h 71"/>
              <a:gd name="T14" fmla="*/ 34 w 75"/>
              <a:gd name="T15" fmla="*/ 39 h 71"/>
              <a:gd name="T16" fmla="*/ 34 w 75"/>
              <a:gd name="T17" fmla="*/ 37 h 71"/>
              <a:gd name="T18" fmla="*/ 75 w 75"/>
              <a:gd name="T19" fmla="*/ 6 h 71"/>
              <a:gd name="T20" fmla="*/ 60 w 75"/>
              <a:gd name="T21" fmla="*/ 26 h 71"/>
              <a:gd name="T22" fmla="*/ 48 w 75"/>
              <a:gd name="T23" fmla="*/ 41 h 71"/>
              <a:gd name="T24" fmla="*/ 40 w 75"/>
              <a:gd name="T25" fmla="*/ 47 h 71"/>
              <a:gd name="T26" fmla="*/ 50 w 75"/>
              <a:gd name="T27" fmla="*/ 59 h 71"/>
              <a:gd name="T28" fmla="*/ 52 w 75"/>
              <a:gd name="T29" fmla="*/ 62 h 71"/>
              <a:gd name="T30" fmla="*/ 25 w 75"/>
              <a:gd name="T31" fmla="*/ 64 h 71"/>
              <a:gd name="T32" fmla="*/ 23 w 75"/>
              <a:gd name="T33" fmla="*/ 60 h 71"/>
              <a:gd name="T34" fmla="*/ 34 w 75"/>
              <a:gd name="T35" fmla="*/ 59 h 71"/>
              <a:gd name="T36" fmla="*/ 30 w 75"/>
              <a:gd name="T37" fmla="*/ 43 h 71"/>
              <a:gd name="T38" fmla="*/ 15 w 75"/>
              <a:gd name="T39" fmla="*/ 26 h 71"/>
              <a:gd name="T40" fmla="*/ 0 w 75"/>
              <a:gd name="T41" fmla="*/ 14 h 71"/>
              <a:gd name="T42" fmla="*/ 2 w 75"/>
              <a:gd name="T43" fmla="*/ 4 h 71"/>
              <a:gd name="T44" fmla="*/ 15 w 75"/>
              <a:gd name="T45" fmla="*/ 1 h 71"/>
              <a:gd name="T46" fmla="*/ 58 w 75"/>
              <a:gd name="T47" fmla="*/ 0 h 71"/>
              <a:gd name="T48" fmla="*/ 60 w 75"/>
              <a:gd name="T49" fmla="*/ 4 h 71"/>
              <a:gd name="T50" fmla="*/ 75 w 75"/>
              <a:gd name="T51" fmla="*/ 6 h 71"/>
              <a:gd name="T52" fmla="*/ 47 w 75"/>
              <a:gd name="T53" fmla="*/ 39 h 71"/>
              <a:gd name="T54" fmla="*/ 57 w 75"/>
              <a:gd name="T55" fmla="*/ 12 h 71"/>
              <a:gd name="T56" fmla="*/ 22 w 75"/>
              <a:gd name="T57" fmla="*/ 26 h 71"/>
              <a:gd name="T58" fmla="*/ 27 w 75"/>
              <a:gd name="T59" fmla="*/ 35 h 71"/>
              <a:gd name="T60" fmla="*/ 26 w 75"/>
              <a:gd name="T61" fmla="*/ 35 h 71"/>
              <a:gd name="T62" fmla="*/ 20 w 75"/>
              <a:gd name="T63" fmla="*/ 12 h 71"/>
              <a:gd name="T64" fmla="*/ 18 w 75"/>
              <a:gd name="T65" fmla="*/ 26 h 71"/>
              <a:gd name="T66" fmla="*/ 31 w 75"/>
              <a:gd name="T67" fmla="*/ 40 h 71"/>
              <a:gd name="T68" fmla="*/ 37 w 75"/>
              <a:gd name="T69" fmla="*/ 59 h 71"/>
              <a:gd name="T70" fmla="*/ 37 w 75"/>
              <a:gd name="T71" fmla="*/ 47 h 71"/>
              <a:gd name="T72" fmla="*/ 22 w 75"/>
              <a:gd name="T73" fmla="*/ 5 h 71"/>
              <a:gd name="T74" fmla="*/ 57 w 75"/>
              <a:gd name="T75" fmla="*/ 10 h 71"/>
              <a:gd name="T76" fmla="*/ 18 w 75"/>
              <a:gd name="T77" fmla="*/ 3 h 71"/>
              <a:gd name="T78" fmla="*/ 20 w 75"/>
              <a:gd name="T79" fmla="*/ 10 h 71"/>
              <a:gd name="T80" fmla="*/ 21 w 75"/>
              <a:gd name="T81" fmla="*/ 4 h 71"/>
              <a:gd name="T82" fmla="*/ 15 w 75"/>
              <a:gd name="T83" fmla="*/ 23 h 71"/>
              <a:gd name="T84" fmla="*/ 3 w 75"/>
              <a:gd name="T85" fmla="*/ 7 h 71"/>
              <a:gd name="T86" fmla="*/ 15 w 75"/>
              <a:gd name="T87" fmla="*/ 23 h 71"/>
              <a:gd name="T88" fmla="*/ 60 w 75"/>
              <a:gd name="T89" fmla="*/ 7 h 71"/>
              <a:gd name="T90" fmla="*/ 72 w 75"/>
              <a:gd name="T91" fmla="*/ 1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5" h="71">
                <a:moveTo>
                  <a:pt x="56" y="67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6" y="71"/>
                  <a:pt x="55" y="71"/>
                </a:cubicBezTo>
                <a:cubicBezTo>
                  <a:pt x="20" y="71"/>
                  <a:pt x="20" y="71"/>
                  <a:pt x="20" y="71"/>
                </a:cubicBezTo>
                <a:cubicBezTo>
                  <a:pt x="19" y="71"/>
                  <a:pt x="18" y="71"/>
                  <a:pt x="18" y="70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9" y="66"/>
                  <a:pt x="20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6" y="66"/>
                  <a:pt x="56" y="66"/>
                  <a:pt x="56" y="67"/>
                </a:cubicBezTo>
                <a:close/>
                <a:moveTo>
                  <a:pt x="32" y="36"/>
                </a:moveTo>
                <a:cubicBezTo>
                  <a:pt x="31" y="36"/>
                  <a:pt x="30" y="36"/>
                  <a:pt x="30" y="35"/>
                </a:cubicBezTo>
                <a:cubicBezTo>
                  <a:pt x="29" y="35"/>
                  <a:pt x="28" y="35"/>
                  <a:pt x="28" y="36"/>
                </a:cubicBezTo>
                <a:cubicBezTo>
                  <a:pt x="28" y="36"/>
                  <a:pt x="28" y="37"/>
                  <a:pt x="29" y="37"/>
                </a:cubicBezTo>
                <a:cubicBezTo>
                  <a:pt x="30" y="38"/>
                  <a:pt x="30" y="38"/>
                  <a:pt x="31" y="38"/>
                </a:cubicBezTo>
                <a:cubicBezTo>
                  <a:pt x="32" y="39"/>
                  <a:pt x="33" y="39"/>
                  <a:pt x="33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5" y="39"/>
                  <a:pt x="35" y="39"/>
                </a:cubicBezTo>
                <a:cubicBezTo>
                  <a:pt x="35" y="38"/>
                  <a:pt x="35" y="38"/>
                  <a:pt x="34" y="37"/>
                </a:cubicBezTo>
                <a:cubicBezTo>
                  <a:pt x="34" y="37"/>
                  <a:pt x="33" y="37"/>
                  <a:pt x="32" y="36"/>
                </a:cubicBezTo>
                <a:close/>
                <a:moveTo>
                  <a:pt x="75" y="6"/>
                </a:moveTo>
                <a:cubicBezTo>
                  <a:pt x="75" y="14"/>
                  <a:pt x="75" y="14"/>
                  <a:pt x="75" y="14"/>
                </a:cubicBezTo>
                <a:cubicBezTo>
                  <a:pt x="75" y="22"/>
                  <a:pt x="64" y="25"/>
                  <a:pt x="60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0" y="33"/>
                  <a:pt x="56" y="37"/>
                  <a:pt x="48" y="41"/>
                </a:cubicBezTo>
                <a:cubicBezTo>
                  <a:pt x="47" y="42"/>
                  <a:pt x="46" y="42"/>
                  <a:pt x="45" y="43"/>
                </a:cubicBezTo>
                <a:cubicBezTo>
                  <a:pt x="42" y="44"/>
                  <a:pt x="40" y="45"/>
                  <a:pt x="40" y="47"/>
                </a:cubicBezTo>
                <a:cubicBezTo>
                  <a:pt x="40" y="59"/>
                  <a:pt x="40" y="59"/>
                  <a:pt x="40" y="59"/>
                </a:cubicBezTo>
                <a:cubicBezTo>
                  <a:pt x="50" y="59"/>
                  <a:pt x="50" y="59"/>
                  <a:pt x="50" y="59"/>
                </a:cubicBezTo>
                <a:cubicBezTo>
                  <a:pt x="51" y="59"/>
                  <a:pt x="52" y="59"/>
                  <a:pt x="52" y="60"/>
                </a:cubicBezTo>
                <a:cubicBezTo>
                  <a:pt x="52" y="62"/>
                  <a:pt x="52" y="62"/>
                  <a:pt x="52" y="62"/>
                </a:cubicBezTo>
                <a:cubicBezTo>
                  <a:pt x="52" y="63"/>
                  <a:pt x="51" y="64"/>
                  <a:pt x="50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4" y="64"/>
                  <a:pt x="23" y="63"/>
                  <a:pt x="23" y="62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59"/>
                  <a:pt x="24" y="59"/>
                  <a:pt x="25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5"/>
                  <a:pt x="33" y="44"/>
                  <a:pt x="30" y="43"/>
                </a:cubicBezTo>
                <a:cubicBezTo>
                  <a:pt x="29" y="42"/>
                  <a:pt x="28" y="42"/>
                  <a:pt x="27" y="41"/>
                </a:cubicBezTo>
                <a:cubicBezTo>
                  <a:pt x="18" y="37"/>
                  <a:pt x="15" y="33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1" y="25"/>
                  <a:pt x="0" y="22"/>
                  <a:pt x="0" y="1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9" y="0"/>
                  <a:pt x="60" y="0"/>
                  <a:pt x="60" y="1"/>
                </a:cubicBezTo>
                <a:cubicBezTo>
                  <a:pt x="60" y="4"/>
                  <a:pt x="60" y="4"/>
                  <a:pt x="60" y="4"/>
                </a:cubicBezTo>
                <a:cubicBezTo>
                  <a:pt x="73" y="4"/>
                  <a:pt x="73" y="4"/>
                  <a:pt x="73" y="4"/>
                </a:cubicBezTo>
                <a:cubicBezTo>
                  <a:pt x="74" y="4"/>
                  <a:pt x="75" y="5"/>
                  <a:pt x="75" y="6"/>
                </a:cubicBezTo>
                <a:close/>
                <a:moveTo>
                  <a:pt x="44" y="40"/>
                </a:moveTo>
                <a:cubicBezTo>
                  <a:pt x="45" y="39"/>
                  <a:pt x="46" y="39"/>
                  <a:pt x="47" y="39"/>
                </a:cubicBezTo>
                <a:cubicBezTo>
                  <a:pt x="54" y="35"/>
                  <a:pt x="57" y="31"/>
                  <a:pt x="57" y="26"/>
                </a:cubicBezTo>
                <a:cubicBezTo>
                  <a:pt x="57" y="12"/>
                  <a:pt x="57" y="12"/>
                  <a:pt x="57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9"/>
                  <a:pt x="22" y="31"/>
                  <a:pt x="27" y="34"/>
                </a:cubicBezTo>
                <a:cubicBezTo>
                  <a:pt x="27" y="34"/>
                  <a:pt x="27" y="35"/>
                  <a:pt x="27" y="35"/>
                </a:cubicBezTo>
                <a:cubicBezTo>
                  <a:pt x="27" y="35"/>
                  <a:pt x="26" y="36"/>
                  <a:pt x="26" y="36"/>
                </a:cubicBezTo>
                <a:cubicBezTo>
                  <a:pt x="26" y="36"/>
                  <a:pt x="26" y="35"/>
                  <a:pt x="26" y="35"/>
                </a:cubicBezTo>
                <a:cubicBezTo>
                  <a:pt x="21" y="32"/>
                  <a:pt x="20" y="29"/>
                  <a:pt x="20" y="26"/>
                </a:cubicBezTo>
                <a:cubicBezTo>
                  <a:pt x="20" y="12"/>
                  <a:pt x="20" y="12"/>
                  <a:pt x="20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31"/>
                  <a:pt x="21" y="35"/>
                  <a:pt x="28" y="39"/>
                </a:cubicBezTo>
                <a:cubicBezTo>
                  <a:pt x="29" y="39"/>
                  <a:pt x="30" y="39"/>
                  <a:pt x="31" y="40"/>
                </a:cubicBezTo>
                <a:cubicBezTo>
                  <a:pt x="34" y="41"/>
                  <a:pt x="37" y="42"/>
                  <a:pt x="37" y="47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2"/>
                  <a:pt x="41" y="41"/>
                  <a:pt x="44" y="40"/>
                </a:cubicBezTo>
                <a:close/>
                <a:moveTo>
                  <a:pt x="22" y="5"/>
                </a:moveTo>
                <a:cubicBezTo>
                  <a:pt x="22" y="10"/>
                  <a:pt x="22" y="10"/>
                  <a:pt x="22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3"/>
                  <a:pt x="57" y="3"/>
                  <a:pt x="57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0"/>
                  <a:pt x="18" y="10"/>
                  <a:pt x="18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4"/>
                  <a:pt x="21" y="4"/>
                </a:cubicBezTo>
                <a:cubicBezTo>
                  <a:pt x="21" y="4"/>
                  <a:pt x="22" y="5"/>
                  <a:pt x="22" y="5"/>
                </a:cubicBezTo>
                <a:close/>
                <a:moveTo>
                  <a:pt x="15" y="23"/>
                </a:moveTo>
                <a:cubicBezTo>
                  <a:pt x="15" y="7"/>
                  <a:pt x="15" y="7"/>
                  <a:pt x="15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20"/>
                  <a:pt x="11" y="22"/>
                  <a:pt x="15" y="23"/>
                </a:cubicBezTo>
                <a:close/>
                <a:moveTo>
                  <a:pt x="72" y="7"/>
                </a:moveTo>
                <a:cubicBezTo>
                  <a:pt x="60" y="7"/>
                  <a:pt x="60" y="7"/>
                  <a:pt x="60" y="7"/>
                </a:cubicBezTo>
                <a:cubicBezTo>
                  <a:pt x="60" y="23"/>
                  <a:pt x="60" y="23"/>
                  <a:pt x="60" y="23"/>
                </a:cubicBezTo>
                <a:cubicBezTo>
                  <a:pt x="63" y="22"/>
                  <a:pt x="72" y="20"/>
                  <a:pt x="72" y="14"/>
                </a:cubicBezTo>
                <a:lnTo>
                  <a:pt x="7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161"/>
          <p:cNvSpPr>
            <a:spLocks noEditPoints="1"/>
          </p:cNvSpPr>
          <p:nvPr/>
        </p:nvSpPr>
        <p:spPr bwMode="auto">
          <a:xfrm>
            <a:off x="8925170" y="1952862"/>
            <a:ext cx="245477" cy="376396"/>
          </a:xfrm>
          <a:custGeom>
            <a:avLst/>
            <a:gdLst>
              <a:gd name="T0" fmla="*/ 28 w 51"/>
              <a:gd name="T1" fmla="*/ 42 h 75"/>
              <a:gd name="T2" fmla="*/ 28 w 51"/>
              <a:gd name="T3" fmla="*/ 42 h 75"/>
              <a:gd name="T4" fmla="*/ 27 w 51"/>
              <a:gd name="T5" fmla="*/ 40 h 75"/>
              <a:gd name="T6" fmla="*/ 35 w 51"/>
              <a:gd name="T7" fmla="*/ 34 h 75"/>
              <a:gd name="T8" fmla="*/ 35 w 51"/>
              <a:gd name="T9" fmla="*/ 0 h 75"/>
              <a:gd name="T10" fmla="*/ 17 w 51"/>
              <a:gd name="T11" fmla="*/ 0 h 75"/>
              <a:gd name="T12" fmla="*/ 17 w 51"/>
              <a:gd name="T13" fmla="*/ 34 h 75"/>
              <a:gd name="T14" fmla="*/ 25 w 51"/>
              <a:gd name="T15" fmla="*/ 40 h 75"/>
              <a:gd name="T16" fmla="*/ 24 w 51"/>
              <a:gd name="T17" fmla="*/ 42 h 75"/>
              <a:gd name="T18" fmla="*/ 24 w 51"/>
              <a:gd name="T19" fmla="*/ 42 h 75"/>
              <a:gd name="T20" fmla="*/ 9 w 51"/>
              <a:gd name="T21" fmla="*/ 58 h 75"/>
              <a:gd name="T22" fmla="*/ 26 w 51"/>
              <a:gd name="T23" fmla="*/ 75 h 75"/>
              <a:gd name="T24" fmla="*/ 42 w 51"/>
              <a:gd name="T25" fmla="*/ 58 h 75"/>
              <a:gd name="T26" fmla="*/ 28 w 51"/>
              <a:gd name="T27" fmla="*/ 42 h 75"/>
              <a:gd name="T28" fmla="*/ 26 w 51"/>
              <a:gd name="T29" fmla="*/ 72 h 75"/>
              <a:gd name="T30" fmla="*/ 12 w 51"/>
              <a:gd name="T31" fmla="*/ 58 h 75"/>
              <a:gd name="T32" fmla="*/ 26 w 51"/>
              <a:gd name="T33" fmla="*/ 45 h 75"/>
              <a:gd name="T34" fmla="*/ 39 w 51"/>
              <a:gd name="T35" fmla="*/ 58 h 75"/>
              <a:gd name="T36" fmla="*/ 26 w 51"/>
              <a:gd name="T37" fmla="*/ 72 h 75"/>
              <a:gd name="T38" fmla="*/ 26 w 51"/>
              <a:gd name="T39" fmla="*/ 46 h 75"/>
              <a:gd name="T40" fmla="*/ 14 w 51"/>
              <a:gd name="T41" fmla="*/ 58 h 75"/>
              <a:gd name="T42" fmla="*/ 26 w 51"/>
              <a:gd name="T43" fmla="*/ 70 h 75"/>
              <a:gd name="T44" fmla="*/ 38 w 51"/>
              <a:gd name="T45" fmla="*/ 58 h 75"/>
              <a:gd name="T46" fmla="*/ 26 w 51"/>
              <a:gd name="T47" fmla="*/ 46 h 75"/>
              <a:gd name="T48" fmla="*/ 26 w 51"/>
              <a:gd name="T49" fmla="*/ 68 h 75"/>
              <a:gd name="T50" fmla="*/ 16 w 51"/>
              <a:gd name="T51" fmla="*/ 58 h 75"/>
              <a:gd name="T52" fmla="*/ 26 w 51"/>
              <a:gd name="T53" fmla="*/ 48 h 75"/>
              <a:gd name="T54" fmla="*/ 36 w 51"/>
              <a:gd name="T55" fmla="*/ 58 h 75"/>
              <a:gd name="T56" fmla="*/ 26 w 51"/>
              <a:gd name="T57" fmla="*/ 68 h 75"/>
              <a:gd name="T58" fmla="*/ 51 w 51"/>
              <a:gd name="T59" fmla="*/ 0 h 75"/>
              <a:gd name="T60" fmla="*/ 51 w 51"/>
              <a:gd name="T61" fmla="*/ 21 h 75"/>
              <a:gd name="T62" fmla="*/ 41 w 51"/>
              <a:gd name="T63" fmla="*/ 29 h 75"/>
              <a:gd name="T64" fmla="*/ 41 w 51"/>
              <a:gd name="T65" fmla="*/ 0 h 75"/>
              <a:gd name="T66" fmla="*/ 51 w 51"/>
              <a:gd name="T67" fmla="*/ 0 h 75"/>
              <a:gd name="T68" fmla="*/ 11 w 51"/>
              <a:gd name="T69" fmla="*/ 29 h 75"/>
              <a:gd name="T70" fmla="*/ 0 w 51"/>
              <a:gd name="T71" fmla="*/ 21 h 75"/>
              <a:gd name="T72" fmla="*/ 0 w 51"/>
              <a:gd name="T73" fmla="*/ 0 h 75"/>
              <a:gd name="T74" fmla="*/ 11 w 51"/>
              <a:gd name="T75" fmla="*/ 0 h 75"/>
              <a:gd name="T76" fmla="*/ 11 w 51"/>
              <a:gd name="T77" fmla="*/ 29 h 75"/>
              <a:gd name="T78" fmla="*/ 32 w 51"/>
              <a:gd name="T79" fmla="*/ 56 h 75"/>
              <a:gd name="T80" fmla="*/ 33 w 51"/>
              <a:gd name="T81" fmla="*/ 57 h 75"/>
              <a:gd name="T82" fmla="*/ 33 w 51"/>
              <a:gd name="T83" fmla="*/ 57 h 75"/>
              <a:gd name="T84" fmla="*/ 30 w 51"/>
              <a:gd name="T85" fmla="*/ 60 h 75"/>
              <a:gd name="T86" fmla="*/ 30 w 51"/>
              <a:gd name="T87" fmla="*/ 64 h 75"/>
              <a:gd name="T88" fmla="*/ 30 w 51"/>
              <a:gd name="T89" fmla="*/ 65 h 75"/>
              <a:gd name="T90" fmla="*/ 30 w 51"/>
              <a:gd name="T91" fmla="*/ 65 h 75"/>
              <a:gd name="T92" fmla="*/ 29 w 51"/>
              <a:gd name="T93" fmla="*/ 65 h 75"/>
              <a:gd name="T94" fmla="*/ 26 w 51"/>
              <a:gd name="T95" fmla="*/ 63 h 75"/>
              <a:gd name="T96" fmla="*/ 22 w 51"/>
              <a:gd name="T97" fmla="*/ 65 h 75"/>
              <a:gd name="T98" fmla="*/ 21 w 51"/>
              <a:gd name="T99" fmla="*/ 65 h 75"/>
              <a:gd name="T100" fmla="*/ 21 w 51"/>
              <a:gd name="T101" fmla="*/ 64 h 75"/>
              <a:gd name="T102" fmla="*/ 22 w 51"/>
              <a:gd name="T103" fmla="*/ 60 h 75"/>
              <a:gd name="T104" fmla="*/ 19 w 51"/>
              <a:gd name="T105" fmla="*/ 57 h 75"/>
              <a:gd name="T106" fmla="*/ 19 w 51"/>
              <a:gd name="T107" fmla="*/ 57 h 75"/>
              <a:gd name="T108" fmla="*/ 19 w 51"/>
              <a:gd name="T109" fmla="*/ 56 h 75"/>
              <a:gd name="T110" fmla="*/ 23 w 51"/>
              <a:gd name="T111" fmla="*/ 56 h 75"/>
              <a:gd name="T112" fmla="*/ 25 w 51"/>
              <a:gd name="T113" fmla="*/ 52 h 75"/>
              <a:gd name="T114" fmla="*/ 26 w 51"/>
              <a:gd name="T115" fmla="*/ 52 h 75"/>
              <a:gd name="T116" fmla="*/ 26 w 51"/>
              <a:gd name="T117" fmla="*/ 52 h 75"/>
              <a:gd name="T118" fmla="*/ 28 w 51"/>
              <a:gd name="T119" fmla="*/ 56 h 75"/>
              <a:gd name="T120" fmla="*/ 32 w 51"/>
              <a:gd name="T121" fmla="*/ 5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1" h="75">
                <a:moveTo>
                  <a:pt x="28" y="42"/>
                </a:moveTo>
                <a:cubicBezTo>
                  <a:pt x="28" y="42"/>
                  <a:pt x="28" y="42"/>
                  <a:pt x="28" y="42"/>
                </a:cubicBezTo>
                <a:cubicBezTo>
                  <a:pt x="28" y="41"/>
                  <a:pt x="27" y="40"/>
                  <a:pt x="27" y="40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0"/>
                  <a:pt x="35" y="0"/>
                  <a:pt x="3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34"/>
                  <a:pt x="17" y="34"/>
                  <a:pt x="17" y="34"/>
                </a:cubicBezTo>
                <a:cubicBezTo>
                  <a:pt x="25" y="40"/>
                  <a:pt x="25" y="40"/>
                  <a:pt x="25" y="40"/>
                </a:cubicBezTo>
                <a:cubicBezTo>
                  <a:pt x="24" y="40"/>
                  <a:pt x="24" y="41"/>
                  <a:pt x="24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16" y="43"/>
                  <a:pt x="9" y="50"/>
                  <a:pt x="9" y="58"/>
                </a:cubicBezTo>
                <a:cubicBezTo>
                  <a:pt x="9" y="67"/>
                  <a:pt x="17" y="75"/>
                  <a:pt x="26" y="75"/>
                </a:cubicBezTo>
                <a:cubicBezTo>
                  <a:pt x="35" y="75"/>
                  <a:pt x="42" y="67"/>
                  <a:pt x="42" y="58"/>
                </a:cubicBezTo>
                <a:cubicBezTo>
                  <a:pt x="42" y="50"/>
                  <a:pt x="36" y="43"/>
                  <a:pt x="28" y="42"/>
                </a:cubicBezTo>
                <a:close/>
                <a:moveTo>
                  <a:pt x="26" y="72"/>
                </a:moveTo>
                <a:cubicBezTo>
                  <a:pt x="18" y="72"/>
                  <a:pt x="12" y="66"/>
                  <a:pt x="12" y="58"/>
                </a:cubicBezTo>
                <a:cubicBezTo>
                  <a:pt x="12" y="51"/>
                  <a:pt x="18" y="45"/>
                  <a:pt x="26" y="45"/>
                </a:cubicBezTo>
                <a:cubicBezTo>
                  <a:pt x="33" y="45"/>
                  <a:pt x="39" y="51"/>
                  <a:pt x="39" y="58"/>
                </a:cubicBezTo>
                <a:cubicBezTo>
                  <a:pt x="39" y="66"/>
                  <a:pt x="33" y="72"/>
                  <a:pt x="26" y="72"/>
                </a:cubicBezTo>
                <a:close/>
                <a:moveTo>
                  <a:pt x="26" y="46"/>
                </a:moveTo>
                <a:cubicBezTo>
                  <a:pt x="19" y="46"/>
                  <a:pt x="14" y="52"/>
                  <a:pt x="14" y="58"/>
                </a:cubicBezTo>
                <a:cubicBezTo>
                  <a:pt x="14" y="65"/>
                  <a:pt x="19" y="70"/>
                  <a:pt x="26" y="70"/>
                </a:cubicBezTo>
                <a:cubicBezTo>
                  <a:pt x="32" y="70"/>
                  <a:pt x="38" y="65"/>
                  <a:pt x="38" y="58"/>
                </a:cubicBezTo>
                <a:cubicBezTo>
                  <a:pt x="38" y="52"/>
                  <a:pt x="32" y="46"/>
                  <a:pt x="26" y="46"/>
                </a:cubicBezTo>
                <a:close/>
                <a:moveTo>
                  <a:pt x="26" y="68"/>
                </a:moveTo>
                <a:cubicBezTo>
                  <a:pt x="20" y="68"/>
                  <a:pt x="16" y="64"/>
                  <a:pt x="16" y="58"/>
                </a:cubicBezTo>
                <a:cubicBezTo>
                  <a:pt x="16" y="53"/>
                  <a:pt x="20" y="48"/>
                  <a:pt x="26" y="48"/>
                </a:cubicBezTo>
                <a:cubicBezTo>
                  <a:pt x="31" y="48"/>
                  <a:pt x="36" y="53"/>
                  <a:pt x="36" y="58"/>
                </a:cubicBezTo>
                <a:cubicBezTo>
                  <a:pt x="36" y="64"/>
                  <a:pt x="31" y="68"/>
                  <a:pt x="26" y="68"/>
                </a:cubicBezTo>
                <a:close/>
                <a:moveTo>
                  <a:pt x="51" y="0"/>
                </a:moveTo>
                <a:cubicBezTo>
                  <a:pt x="51" y="21"/>
                  <a:pt x="51" y="21"/>
                  <a:pt x="51" y="21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0"/>
                  <a:pt x="41" y="0"/>
                  <a:pt x="41" y="0"/>
                </a:cubicBezTo>
                <a:lnTo>
                  <a:pt x="51" y="0"/>
                </a:lnTo>
                <a:close/>
                <a:moveTo>
                  <a:pt x="11" y="29"/>
                </a:moveTo>
                <a:cubicBezTo>
                  <a:pt x="0" y="21"/>
                  <a:pt x="0" y="21"/>
                  <a:pt x="0" y="21"/>
                </a:cubicBezTo>
                <a:cubicBezTo>
                  <a:pt x="0" y="0"/>
                  <a:pt x="0" y="0"/>
                  <a:pt x="0" y="0"/>
                </a:cubicBezTo>
                <a:cubicBezTo>
                  <a:pt x="11" y="0"/>
                  <a:pt x="11" y="0"/>
                  <a:pt x="11" y="0"/>
                </a:cubicBezTo>
                <a:lnTo>
                  <a:pt x="11" y="29"/>
                </a:lnTo>
                <a:close/>
                <a:moveTo>
                  <a:pt x="32" y="56"/>
                </a:moveTo>
                <a:cubicBezTo>
                  <a:pt x="32" y="56"/>
                  <a:pt x="33" y="56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64"/>
                  <a:pt x="30" y="64"/>
                  <a:pt x="30" y="64"/>
                </a:cubicBezTo>
                <a:cubicBezTo>
                  <a:pt x="30" y="64"/>
                  <a:pt x="30" y="65"/>
                  <a:pt x="30" y="65"/>
                </a:cubicBezTo>
                <a:cubicBezTo>
                  <a:pt x="30" y="65"/>
                  <a:pt x="30" y="65"/>
                  <a:pt x="30" y="65"/>
                </a:cubicBezTo>
                <a:cubicBezTo>
                  <a:pt x="30" y="65"/>
                  <a:pt x="29" y="65"/>
                  <a:pt x="29" y="65"/>
                </a:cubicBezTo>
                <a:cubicBezTo>
                  <a:pt x="26" y="63"/>
                  <a:pt x="26" y="63"/>
                  <a:pt x="26" y="63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5"/>
                  <a:pt x="22" y="65"/>
                  <a:pt x="21" y="65"/>
                </a:cubicBezTo>
                <a:cubicBezTo>
                  <a:pt x="21" y="65"/>
                  <a:pt x="21" y="64"/>
                  <a:pt x="21" y="64"/>
                </a:cubicBezTo>
                <a:cubicBezTo>
                  <a:pt x="22" y="60"/>
                  <a:pt x="22" y="60"/>
                  <a:pt x="22" y="60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5" y="52"/>
                  <a:pt x="25" y="52"/>
                  <a:pt x="25" y="52"/>
                </a:cubicBezTo>
                <a:cubicBezTo>
                  <a:pt x="25" y="52"/>
                  <a:pt x="26" y="52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8" y="56"/>
                  <a:pt x="28" y="56"/>
                  <a:pt x="28" y="56"/>
                </a:cubicBezTo>
                <a:lnTo>
                  <a:pt x="32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162"/>
          <p:cNvSpPr>
            <a:spLocks noEditPoints="1"/>
          </p:cNvSpPr>
          <p:nvPr/>
        </p:nvSpPr>
        <p:spPr bwMode="auto">
          <a:xfrm>
            <a:off x="1105401" y="1982524"/>
            <a:ext cx="343668" cy="317073"/>
          </a:xfrm>
          <a:custGeom>
            <a:avLst/>
            <a:gdLst>
              <a:gd name="T0" fmla="*/ 56 w 71"/>
              <a:gd name="T1" fmla="*/ 6 h 63"/>
              <a:gd name="T2" fmla="*/ 55 w 71"/>
              <a:gd name="T3" fmla="*/ 1 h 63"/>
              <a:gd name="T4" fmla="*/ 15 w 71"/>
              <a:gd name="T5" fmla="*/ 1 h 63"/>
              <a:gd name="T6" fmla="*/ 14 w 71"/>
              <a:gd name="T7" fmla="*/ 6 h 63"/>
              <a:gd name="T8" fmla="*/ 0 w 71"/>
              <a:gd name="T9" fmla="*/ 7 h 63"/>
              <a:gd name="T10" fmla="*/ 11 w 71"/>
              <a:gd name="T11" fmla="*/ 36 h 63"/>
              <a:gd name="T12" fmla="*/ 13 w 71"/>
              <a:gd name="T13" fmla="*/ 36 h 63"/>
              <a:gd name="T14" fmla="*/ 27 w 71"/>
              <a:gd name="T15" fmla="*/ 40 h 63"/>
              <a:gd name="T16" fmla="*/ 32 w 71"/>
              <a:gd name="T17" fmla="*/ 49 h 63"/>
              <a:gd name="T18" fmla="*/ 20 w 71"/>
              <a:gd name="T19" fmla="*/ 61 h 63"/>
              <a:gd name="T20" fmla="*/ 20 w 71"/>
              <a:gd name="T21" fmla="*/ 63 h 63"/>
              <a:gd name="T22" fmla="*/ 52 w 71"/>
              <a:gd name="T23" fmla="*/ 62 h 63"/>
              <a:gd name="T24" fmla="*/ 43 w 71"/>
              <a:gd name="T25" fmla="*/ 58 h 63"/>
              <a:gd name="T26" fmla="*/ 41 w 71"/>
              <a:gd name="T27" fmla="*/ 42 h 63"/>
              <a:gd name="T28" fmla="*/ 53 w 71"/>
              <a:gd name="T29" fmla="*/ 33 h 63"/>
              <a:gd name="T30" fmla="*/ 59 w 71"/>
              <a:gd name="T31" fmla="*/ 36 h 63"/>
              <a:gd name="T32" fmla="*/ 71 w 71"/>
              <a:gd name="T33" fmla="*/ 22 h 63"/>
              <a:gd name="T34" fmla="*/ 70 w 71"/>
              <a:gd name="T35" fmla="*/ 6 h 63"/>
              <a:gd name="T36" fmla="*/ 13 w 71"/>
              <a:gd name="T37" fmla="*/ 33 h 63"/>
              <a:gd name="T38" fmla="*/ 3 w 71"/>
              <a:gd name="T39" fmla="*/ 22 h 63"/>
              <a:gd name="T40" fmla="*/ 14 w 71"/>
              <a:gd name="T41" fmla="*/ 9 h 63"/>
              <a:gd name="T42" fmla="*/ 16 w 71"/>
              <a:gd name="T43" fmla="*/ 30 h 63"/>
              <a:gd name="T44" fmla="*/ 40 w 71"/>
              <a:gd name="T45" fmla="*/ 30 h 63"/>
              <a:gd name="T46" fmla="*/ 29 w 71"/>
              <a:gd name="T47" fmla="*/ 28 h 63"/>
              <a:gd name="T48" fmla="*/ 33 w 71"/>
              <a:gd name="T49" fmla="*/ 26 h 63"/>
              <a:gd name="T50" fmla="*/ 32 w 71"/>
              <a:gd name="T51" fmla="*/ 14 h 63"/>
              <a:gd name="T52" fmla="*/ 29 w 71"/>
              <a:gd name="T53" fmla="*/ 10 h 63"/>
              <a:gd name="T54" fmla="*/ 36 w 71"/>
              <a:gd name="T55" fmla="*/ 6 h 63"/>
              <a:gd name="T56" fmla="*/ 37 w 71"/>
              <a:gd name="T57" fmla="*/ 26 h 63"/>
              <a:gd name="T58" fmla="*/ 42 w 71"/>
              <a:gd name="T59" fmla="*/ 28 h 63"/>
              <a:gd name="T60" fmla="*/ 68 w 71"/>
              <a:gd name="T61" fmla="*/ 22 h 63"/>
              <a:gd name="T62" fmla="*/ 58 w 71"/>
              <a:gd name="T63" fmla="*/ 33 h 63"/>
              <a:gd name="T64" fmla="*/ 56 w 71"/>
              <a:gd name="T65" fmla="*/ 25 h 63"/>
              <a:gd name="T66" fmla="*/ 68 w 71"/>
              <a:gd name="T67" fmla="*/ 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" h="63">
                <a:moveTo>
                  <a:pt x="70" y="6"/>
                </a:moveTo>
                <a:cubicBezTo>
                  <a:pt x="56" y="6"/>
                  <a:pt x="56" y="6"/>
                  <a:pt x="56" y="6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1"/>
                  <a:pt x="56" y="1"/>
                  <a:pt x="55" y="1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1"/>
                </a:cubicBezTo>
                <a:cubicBezTo>
                  <a:pt x="15" y="1"/>
                  <a:pt x="14" y="1"/>
                  <a:pt x="14" y="1"/>
                </a:cubicBezTo>
                <a:cubicBezTo>
                  <a:pt x="14" y="6"/>
                  <a:pt x="14" y="6"/>
                  <a:pt x="14" y="6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3" y="31"/>
                  <a:pt x="11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2" y="36"/>
                  <a:pt x="13" y="36"/>
                </a:cubicBezTo>
                <a:cubicBezTo>
                  <a:pt x="14" y="36"/>
                  <a:pt x="15" y="36"/>
                  <a:pt x="18" y="33"/>
                </a:cubicBezTo>
                <a:cubicBezTo>
                  <a:pt x="21" y="36"/>
                  <a:pt x="24" y="38"/>
                  <a:pt x="27" y="40"/>
                </a:cubicBezTo>
                <a:cubicBezTo>
                  <a:pt x="28" y="41"/>
                  <a:pt x="29" y="41"/>
                  <a:pt x="30" y="42"/>
                </a:cubicBezTo>
                <a:cubicBezTo>
                  <a:pt x="31" y="44"/>
                  <a:pt x="32" y="46"/>
                  <a:pt x="32" y="49"/>
                </a:cubicBezTo>
                <a:cubicBezTo>
                  <a:pt x="32" y="54"/>
                  <a:pt x="29" y="57"/>
                  <a:pt x="28" y="58"/>
                </a:cubicBezTo>
                <a:cubicBezTo>
                  <a:pt x="26" y="59"/>
                  <a:pt x="21" y="60"/>
                  <a:pt x="20" y="61"/>
                </a:cubicBezTo>
                <a:cubicBezTo>
                  <a:pt x="19" y="61"/>
                  <a:pt x="19" y="61"/>
                  <a:pt x="19" y="62"/>
                </a:cubicBezTo>
                <a:cubicBezTo>
                  <a:pt x="19" y="62"/>
                  <a:pt x="19" y="63"/>
                  <a:pt x="20" y="63"/>
                </a:cubicBezTo>
                <a:cubicBezTo>
                  <a:pt x="52" y="63"/>
                  <a:pt x="52" y="63"/>
                  <a:pt x="52" y="63"/>
                </a:cubicBezTo>
                <a:cubicBezTo>
                  <a:pt x="52" y="63"/>
                  <a:pt x="52" y="62"/>
                  <a:pt x="52" y="62"/>
                </a:cubicBezTo>
                <a:cubicBezTo>
                  <a:pt x="53" y="61"/>
                  <a:pt x="52" y="61"/>
                  <a:pt x="52" y="61"/>
                </a:cubicBezTo>
                <a:cubicBezTo>
                  <a:pt x="50" y="60"/>
                  <a:pt x="45" y="59"/>
                  <a:pt x="43" y="58"/>
                </a:cubicBezTo>
                <a:cubicBezTo>
                  <a:pt x="42" y="57"/>
                  <a:pt x="40" y="54"/>
                  <a:pt x="40" y="49"/>
                </a:cubicBezTo>
                <a:cubicBezTo>
                  <a:pt x="40" y="46"/>
                  <a:pt x="41" y="43"/>
                  <a:pt x="41" y="42"/>
                </a:cubicBezTo>
                <a:cubicBezTo>
                  <a:pt x="42" y="41"/>
                  <a:pt x="43" y="41"/>
                  <a:pt x="44" y="40"/>
                </a:cubicBezTo>
                <a:cubicBezTo>
                  <a:pt x="47" y="38"/>
                  <a:pt x="51" y="35"/>
                  <a:pt x="53" y="33"/>
                </a:cubicBezTo>
                <a:cubicBezTo>
                  <a:pt x="56" y="36"/>
                  <a:pt x="57" y="36"/>
                  <a:pt x="58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8" y="31"/>
                  <a:pt x="71" y="26"/>
                  <a:pt x="71" y="22"/>
                </a:cubicBezTo>
                <a:cubicBezTo>
                  <a:pt x="71" y="7"/>
                  <a:pt x="71" y="7"/>
                  <a:pt x="71" y="7"/>
                </a:cubicBezTo>
                <a:cubicBezTo>
                  <a:pt x="71" y="7"/>
                  <a:pt x="71" y="6"/>
                  <a:pt x="70" y="6"/>
                </a:cubicBezTo>
                <a:close/>
                <a:moveTo>
                  <a:pt x="16" y="30"/>
                </a:moveTo>
                <a:cubicBezTo>
                  <a:pt x="15" y="32"/>
                  <a:pt x="14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4" y="27"/>
                  <a:pt x="3" y="24"/>
                  <a:pt x="3" y="22"/>
                </a:cubicBezTo>
                <a:cubicBezTo>
                  <a:pt x="3" y="9"/>
                  <a:pt x="3" y="9"/>
                  <a:pt x="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7"/>
                  <a:pt x="15" y="29"/>
                  <a:pt x="16" y="30"/>
                </a:cubicBezTo>
                <a:cubicBezTo>
                  <a:pt x="16" y="30"/>
                  <a:pt x="16" y="30"/>
                  <a:pt x="16" y="30"/>
                </a:cubicBezTo>
                <a:close/>
                <a:moveTo>
                  <a:pt x="40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0" y="30"/>
                  <a:pt x="29" y="29"/>
                  <a:pt x="29" y="28"/>
                </a:cubicBezTo>
                <a:cubicBezTo>
                  <a:pt x="29" y="26"/>
                  <a:pt x="30" y="26"/>
                  <a:pt x="31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3" y="12"/>
                  <a:pt x="33" y="12"/>
                  <a:pt x="33" y="12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14"/>
                  <a:pt x="30" y="14"/>
                  <a:pt x="29" y="13"/>
                </a:cubicBezTo>
                <a:cubicBezTo>
                  <a:pt x="28" y="12"/>
                  <a:pt x="29" y="11"/>
                  <a:pt x="29" y="10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6" y="6"/>
                  <a:pt x="36" y="6"/>
                </a:cubicBezTo>
                <a:cubicBezTo>
                  <a:pt x="37" y="7"/>
                  <a:pt x="37" y="7"/>
                  <a:pt x="37" y="8"/>
                </a:cubicBezTo>
                <a:cubicBezTo>
                  <a:pt x="37" y="26"/>
                  <a:pt x="37" y="26"/>
                  <a:pt x="37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6"/>
                  <a:pt x="42" y="28"/>
                </a:cubicBezTo>
                <a:cubicBezTo>
                  <a:pt x="42" y="29"/>
                  <a:pt x="41" y="30"/>
                  <a:pt x="40" y="30"/>
                </a:cubicBezTo>
                <a:close/>
                <a:moveTo>
                  <a:pt x="68" y="22"/>
                </a:moveTo>
                <a:cubicBezTo>
                  <a:pt x="68" y="24"/>
                  <a:pt x="67" y="27"/>
                  <a:pt x="58" y="33"/>
                </a:cubicBezTo>
                <a:cubicBezTo>
                  <a:pt x="58" y="33"/>
                  <a:pt x="58" y="33"/>
                  <a:pt x="58" y="33"/>
                </a:cubicBezTo>
                <a:cubicBezTo>
                  <a:pt x="57" y="33"/>
                  <a:pt x="56" y="32"/>
                  <a:pt x="55" y="30"/>
                </a:cubicBezTo>
                <a:cubicBezTo>
                  <a:pt x="56" y="29"/>
                  <a:pt x="56" y="27"/>
                  <a:pt x="56" y="25"/>
                </a:cubicBezTo>
                <a:cubicBezTo>
                  <a:pt x="56" y="9"/>
                  <a:pt x="56" y="9"/>
                  <a:pt x="56" y="9"/>
                </a:cubicBezTo>
                <a:cubicBezTo>
                  <a:pt x="68" y="9"/>
                  <a:pt x="68" y="9"/>
                  <a:pt x="68" y="9"/>
                </a:cubicBezTo>
                <a:lnTo>
                  <a:pt x="68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6"/>
          <p:cNvSpPr>
            <a:spLocks noEditPoints="1"/>
          </p:cNvSpPr>
          <p:nvPr/>
        </p:nvSpPr>
        <p:spPr bwMode="auto">
          <a:xfrm>
            <a:off x="6949653" y="2010872"/>
            <a:ext cx="366155" cy="260377"/>
          </a:xfrm>
          <a:custGeom>
            <a:avLst/>
            <a:gdLst>
              <a:gd name="T0" fmla="*/ 68 w 76"/>
              <a:gd name="T1" fmla="*/ 0 h 52"/>
              <a:gd name="T2" fmla="*/ 7 w 76"/>
              <a:gd name="T3" fmla="*/ 0 h 52"/>
              <a:gd name="T4" fmla="*/ 0 w 76"/>
              <a:gd name="T5" fmla="*/ 8 h 52"/>
              <a:gd name="T6" fmla="*/ 0 w 76"/>
              <a:gd name="T7" fmla="*/ 45 h 52"/>
              <a:gd name="T8" fmla="*/ 7 w 76"/>
              <a:gd name="T9" fmla="*/ 52 h 52"/>
              <a:gd name="T10" fmla="*/ 68 w 76"/>
              <a:gd name="T11" fmla="*/ 52 h 52"/>
              <a:gd name="T12" fmla="*/ 76 w 76"/>
              <a:gd name="T13" fmla="*/ 45 h 52"/>
              <a:gd name="T14" fmla="*/ 76 w 76"/>
              <a:gd name="T15" fmla="*/ 8 h 52"/>
              <a:gd name="T16" fmla="*/ 68 w 76"/>
              <a:gd name="T17" fmla="*/ 0 h 52"/>
              <a:gd name="T18" fmla="*/ 6 w 76"/>
              <a:gd name="T19" fmla="*/ 49 h 52"/>
              <a:gd name="T20" fmla="*/ 5 w 76"/>
              <a:gd name="T21" fmla="*/ 49 h 52"/>
              <a:gd name="T22" fmla="*/ 6 w 76"/>
              <a:gd name="T23" fmla="*/ 47 h 52"/>
              <a:gd name="T24" fmla="*/ 27 w 76"/>
              <a:gd name="T25" fmla="*/ 28 h 52"/>
              <a:gd name="T26" fmla="*/ 33 w 76"/>
              <a:gd name="T27" fmla="*/ 33 h 52"/>
              <a:gd name="T28" fmla="*/ 38 w 76"/>
              <a:gd name="T29" fmla="*/ 35 h 52"/>
              <a:gd name="T30" fmla="*/ 42 w 76"/>
              <a:gd name="T31" fmla="*/ 33 h 52"/>
              <a:gd name="T32" fmla="*/ 48 w 76"/>
              <a:gd name="T33" fmla="*/ 28 h 52"/>
              <a:gd name="T34" fmla="*/ 69 w 76"/>
              <a:gd name="T35" fmla="*/ 47 h 52"/>
              <a:gd name="T36" fmla="*/ 70 w 76"/>
              <a:gd name="T37" fmla="*/ 49 h 52"/>
              <a:gd name="T38" fmla="*/ 70 w 76"/>
              <a:gd name="T39" fmla="*/ 49 h 52"/>
              <a:gd name="T40" fmla="*/ 68 w 76"/>
              <a:gd name="T41" fmla="*/ 49 h 52"/>
              <a:gd name="T42" fmla="*/ 7 w 76"/>
              <a:gd name="T43" fmla="*/ 49 h 52"/>
              <a:gd name="T44" fmla="*/ 6 w 76"/>
              <a:gd name="T45" fmla="*/ 49 h 52"/>
              <a:gd name="T46" fmla="*/ 7 w 76"/>
              <a:gd name="T47" fmla="*/ 3 h 52"/>
              <a:gd name="T48" fmla="*/ 68 w 76"/>
              <a:gd name="T49" fmla="*/ 3 h 52"/>
              <a:gd name="T50" fmla="*/ 70 w 76"/>
              <a:gd name="T51" fmla="*/ 4 h 52"/>
              <a:gd name="T52" fmla="*/ 70 w 76"/>
              <a:gd name="T53" fmla="*/ 4 h 52"/>
              <a:gd name="T54" fmla="*/ 69 w 76"/>
              <a:gd name="T55" fmla="*/ 5 h 52"/>
              <a:gd name="T56" fmla="*/ 41 w 76"/>
              <a:gd name="T57" fmla="*/ 32 h 52"/>
              <a:gd name="T58" fmla="*/ 34 w 76"/>
              <a:gd name="T59" fmla="*/ 32 h 52"/>
              <a:gd name="T60" fmla="*/ 6 w 76"/>
              <a:gd name="T61" fmla="*/ 5 h 52"/>
              <a:gd name="T62" fmla="*/ 5 w 76"/>
              <a:gd name="T63" fmla="*/ 4 h 52"/>
              <a:gd name="T64" fmla="*/ 6 w 76"/>
              <a:gd name="T65" fmla="*/ 4 h 52"/>
              <a:gd name="T66" fmla="*/ 7 w 76"/>
              <a:gd name="T67" fmla="*/ 3 h 52"/>
              <a:gd name="T68" fmla="*/ 5 w 76"/>
              <a:gd name="T69" fmla="*/ 7 h 52"/>
              <a:gd name="T70" fmla="*/ 26 w 76"/>
              <a:gd name="T71" fmla="*/ 26 h 52"/>
              <a:gd name="T72" fmla="*/ 5 w 76"/>
              <a:gd name="T73" fmla="*/ 46 h 52"/>
              <a:gd name="T74" fmla="*/ 4 w 76"/>
              <a:gd name="T75" fmla="*/ 48 h 52"/>
              <a:gd name="T76" fmla="*/ 3 w 76"/>
              <a:gd name="T77" fmla="*/ 45 h 52"/>
              <a:gd name="T78" fmla="*/ 3 w 76"/>
              <a:gd name="T79" fmla="*/ 8 h 52"/>
              <a:gd name="T80" fmla="*/ 4 w 76"/>
              <a:gd name="T81" fmla="*/ 5 h 52"/>
              <a:gd name="T82" fmla="*/ 5 w 76"/>
              <a:gd name="T83" fmla="*/ 7 h 52"/>
              <a:gd name="T84" fmla="*/ 70 w 76"/>
              <a:gd name="T85" fmla="*/ 46 h 52"/>
              <a:gd name="T86" fmla="*/ 50 w 76"/>
              <a:gd name="T87" fmla="*/ 26 h 52"/>
              <a:gd name="T88" fmla="*/ 70 w 76"/>
              <a:gd name="T89" fmla="*/ 7 h 52"/>
              <a:gd name="T90" fmla="*/ 72 w 76"/>
              <a:gd name="T91" fmla="*/ 5 h 52"/>
              <a:gd name="T92" fmla="*/ 73 w 76"/>
              <a:gd name="T93" fmla="*/ 8 h 52"/>
              <a:gd name="T94" fmla="*/ 73 w 76"/>
              <a:gd name="T95" fmla="*/ 45 h 52"/>
              <a:gd name="T96" fmla="*/ 72 w 76"/>
              <a:gd name="T97" fmla="*/ 48 h 52"/>
              <a:gd name="T98" fmla="*/ 70 w 76"/>
              <a:gd name="T99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6" h="52">
                <a:moveTo>
                  <a:pt x="68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9"/>
                  <a:pt x="3" y="52"/>
                  <a:pt x="7" y="52"/>
                </a:cubicBezTo>
                <a:cubicBezTo>
                  <a:pt x="68" y="52"/>
                  <a:pt x="68" y="52"/>
                  <a:pt x="68" y="52"/>
                </a:cubicBezTo>
                <a:cubicBezTo>
                  <a:pt x="72" y="52"/>
                  <a:pt x="76" y="49"/>
                  <a:pt x="76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76" y="4"/>
                  <a:pt x="72" y="0"/>
                  <a:pt x="68" y="0"/>
                </a:cubicBezTo>
                <a:close/>
                <a:moveTo>
                  <a:pt x="6" y="49"/>
                </a:moveTo>
                <a:cubicBezTo>
                  <a:pt x="5" y="49"/>
                  <a:pt x="5" y="49"/>
                  <a:pt x="5" y="49"/>
                </a:cubicBezTo>
                <a:cubicBezTo>
                  <a:pt x="5" y="49"/>
                  <a:pt x="6" y="48"/>
                  <a:pt x="6" y="47"/>
                </a:cubicBezTo>
                <a:cubicBezTo>
                  <a:pt x="27" y="28"/>
                  <a:pt x="27" y="28"/>
                  <a:pt x="27" y="28"/>
                </a:cubicBezTo>
                <a:cubicBezTo>
                  <a:pt x="33" y="33"/>
                  <a:pt x="33" y="33"/>
                  <a:pt x="33" y="33"/>
                </a:cubicBezTo>
                <a:cubicBezTo>
                  <a:pt x="34" y="34"/>
                  <a:pt x="36" y="35"/>
                  <a:pt x="38" y="35"/>
                </a:cubicBezTo>
                <a:cubicBezTo>
                  <a:pt x="39" y="35"/>
                  <a:pt x="41" y="34"/>
                  <a:pt x="42" y="33"/>
                </a:cubicBezTo>
                <a:cubicBezTo>
                  <a:pt x="48" y="28"/>
                  <a:pt x="48" y="28"/>
                  <a:pt x="48" y="28"/>
                </a:cubicBezTo>
                <a:cubicBezTo>
                  <a:pt x="69" y="47"/>
                  <a:pt x="69" y="47"/>
                  <a:pt x="69" y="47"/>
                </a:cubicBezTo>
                <a:cubicBezTo>
                  <a:pt x="70" y="48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49"/>
                  <a:pt x="68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9"/>
                  <a:pt x="6" y="49"/>
                </a:cubicBezTo>
                <a:close/>
                <a:moveTo>
                  <a:pt x="7" y="3"/>
                </a:moveTo>
                <a:cubicBezTo>
                  <a:pt x="68" y="3"/>
                  <a:pt x="68" y="3"/>
                  <a:pt x="68" y="3"/>
                </a:cubicBezTo>
                <a:cubicBezTo>
                  <a:pt x="69" y="3"/>
                  <a:pt x="69" y="3"/>
                  <a:pt x="70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4"/>
                  <a:pt x="70" y="5"/>
                  <a:pt x="69" y="5"/>
                </a:cubicBezTo>
                <a:cubicBezTo>
                  <a:pt x="41" y="32"/>
                  <a:pt x="41" y="32"/>
                  <a:pt x="41" y="32"/>
                </a:cubicBezTo>
                <a:cubicBezTo>
                  <a:pt x="39" y="33"/>
                  <a:pt x="36" y="33"/>
                  <a:pt x="34" y="3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cubicBezTo>
                  <a:pt x="5" y="4"/>
                  <a:pt x="5" y="4"/>
                  <a:pt x="6" y="4"/>
                </a:cubicBezTo>
                <a:cubicBezTo>
                  <a:pt x="6" y="3"/>
                  <a:pt x="7" y="3"/>
                  <a:pt x="7" y="3"/>
                </a:cubicBezTo>
                <a:close/>
                <a:moveTo>
                  <a:pt x="5" y="7"/>
                </a:moveTo>
                <a:cubicBezTo>
                  <a:pt x="26" y="26"/>
                  <a:pt x="26" y="26"/>
                  <a:pt x="26" y="2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4" y="47"/>
                  <a:pt x="4" y="48"/>
                </a:cubicBezTo>
                <a:cubicBezTo>
                  <a:pt x="3" y="47"/>
                  <a:pt x="3" y="46"/>
                  <a:pt x="3" y="45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6"/>
                  <a:pt x="4" y="5"/>
                </a:cubicBezTo>
                <a:cubicBezTo>
                  <a:pt x="4" y="6"/>
                  <a:pt x="4" y="6"/>
                  <a:pt x="5" y="7"/>
                </a:cubicBezTo>
                <a:close/>
                <a:moveTo>
                  <a:pt x="70" y="46"/>
                </a:moveTo>
                <a:cubicBezTo>
                  <a:pt x="50" y="26"/>
                  <a:pt x="50" y="26"/>
                  <a:pt x="50" y="26"/>
                </a:cubicBezTo>
                <a:cubicBezTo>
                  <a:pt x="70" y="7"/>
                  <a:pt x="70" y="7"/>
                  <a:pt x="70" y="7"/>
                </a:cubicBezTo>
                <a:cubicBezTo>
                  <a:pt x="71" y="6"/>
                  <a:pt x="71" y="6"/>
                  <a:pt x="72" y="5"/>
                </a:cubicBezTo>
                <a:cubicBezTo>
                  <a:pt x="72" y="6"/>
                  <a:pt x="73" y="7"/>
                  <a:pt x="73" y="8"/>
                </a:cubicBezTo>
                <a:cubicBezTo>
                  <a:pt x="73" y="45"/>
                  <a:pt x="73" y="45"/>
                  <a:pt x="73" y="45"/>
                </a:cubicBezTo>
                <a:cubicBezTo>
                  <a:pt x="73" y="46"/>
                  <a:pt x="72" y="47"/>
                  <a:pt x="72" y="48"/>
                </a:cubicBezTo>
                <a:cubicBezTo>
                  <a:pt x="71" y="47"/>
                  <a:pt x="71" y="46"/>
                  <a:pt x="70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24"/>
          <p:cNvSpPr>
            <a:spLocks noEditPoints="1"/>
          </p:cNvSpPr>
          <p:nvPr/>
        </p:nvSpPr>
        <p:spPr bwMode="auto">
          <a:xfrm>
            <a:off x="9634053" y="1960017"/>
            <a:ext cx="321403" cy="362086"/>
          </a:xfrm>
          <a:custGeom>
            <a:avLst/>
            <a:gdLst>
              <a:gd name="T0" fmla="*/ 25 w 67"/>
              <a:gd name="T1" fmla="*/ 21 h 72"/>
              <a:gd name="T2" fmla="*/ 8 w 67"/>
              <a:gd name="T3" fmla="*/ 38 h 72"/>
              <a:gd name="T4" fmla="*/ 23 w 67"/>
              <a:gd name="T5" fmla="*/ 72 h 72"/>
              <a:gd name="T6" fmla="*/ 49 w 67"/>
              <a:gd name="T7" fmla="*/ 55 h 72"/>
              <a:gd name="T8" fmla="*/ 54 w 67"/>
              <a:gd name="T9" fmla="*/ 50 h 72"/>
              <a:gd name="T10" fmla="*/ 39 w 67"/>
              <a:gd name="T11" fmla="*/ 15 h 72"/>
              <a:gd name="T12" fmla="*/ 39 w 67"/>
              <a:gd name="T13" fmla="*/ 18 h 72"/>
              <a:gd name="T14" fmla="*/ 46 w 67"/>
              <a:gd name="T15" fmla="*/ 27 h 72"/>
              <a:gd name="T16" fmla="*/ 38 w 67"/>
              <a:gd name="T17" fmla="*/ 32 h 72"/>
              <a:gd name="T18" fmla="*/ 37 w 67"/>
              <a:gd name="T19" fmla="*/ 37 h 72"/>
              <a:gd name="T20" fmla="*/ 23 w 67"/>
              <a:gd name="T21" fmla="*/ 27 h 72"/>
              <a:gd name="T22" fmla="*/ 39 w 67"/>
              <a:gd name="T23" fmla="*/ 36 h 72"/>
              <a:gd name="T24" fmla="*/ 38 w 67"/>
              <a:gd name="T25" fmla="*/ 35 h 72"/>
              <a:gd name="T26" fmla="*/ 39 w 67"/>
              <a:gd name="T27" fmla="*/ 35 h 72"/>
              <a:gd name="T28" fmla="*/ 42 w 67"/>
              <a:gd name="T29" fmla="*/ 30 h 72"/>
              <a:gd name="T30" fmla="*/ 44 w 67"/>
              <a:gd name="T31" fmla="*/ 29 h 72"/>
              <a:gd name="T32" fmla="*/ 46 w 67"/>
              <a:gd name="T33" fmla="*/ 29 h 72"/>
              <a:gd name="T34" fmla="*/ 46 w 67"/>
              <a:gd name="T35" fmla="*/ 30 h 72"/>
              <a:gd name="T36" fmla="*/ 45 w 67"/>
              <a:gd name="T37" fmla="*/ 32 h 72"/>
              <a:gd name="T38" fmla="*/ 39 w 67"/>
              <a:gd name="T39" fmla="*/ 36 h 72"/>
              <a:gd name="T40" fmla="*/ 10 w 67"/>
              <a:gd name="T41" fmla="*/ 64 h 72"/>
              <a:gd name="T42" fmla="*/ 21 w 67"/>
              <a:gd name="T43" fmla="*/ 29 h 72"/>
              <a:gd name="T44" fmla="*/ 46 w 67"/>
              <a:gd name="T45" fmla="*/ 53 h 72"/>
              <a:gd name="T46" fmla="*/ 52 w 67"/>
              <a:gd name="T47" fmla="*/ 47 h 72"/>
              <a:gd name="T48" fmla="*/ 34 w 67"/>
              <a:gd name="T49" fmla="*/ 42 h 72"/>
              <a:gd name="T50" fmla="*/ 39 w 67"/>
              <a:gd name="T51" fmla="*/ 38 h 72"/>
              <a:gd name="T52" fmla="*/ 46 w 67"/>
              <a:gd name="T53" fmla="*/ 34 h 72"/>
              <a:gd name="T54" fmla="*/ 48 w 67"/>
              <a:gd name="T55" fmla="*/ 28 h 72"/>
              <a:gd name="T56" fmla="*/ 52 w 67"/>
              <a:gd name="T57" fmla="*/ 47 h 72"/>
              <a:gd name="T58" fmla="*/ 14 w 67"/>
              <a:gd name="T59" fmla="*/ 62 h 72"/>
              <a:gd name="T60" fmla="*/ 13 w 67"/>
              <a:gd name="T61" fmla="*/ 62 h 72"/>
              <a:gd name="T62" fmla="*/ 11 w 67"/>
              <a:gd name="T63" fmla="*/ 58 h 72"/>
              <a:gd name="T64" fmla="*/ 14 w 67"/>
              <a:gd name="T65" fmla="*/ 61 h 72"/>
              <a:gd name="T66" fmla="*/ 23 w 67"/>
              <a:gd name="T67" fmla="*/ 34 h 72"/>
              <a:gd name="T68" fmla="*/ 11 w 67"/>
              <a:gd name="T69" fmla="*/ 54 h 72"/>
              <a:gd name="T70" fmla="*/ 10 w 67"/>
              <a:gd name="T71" fmla="*/ 55 h 72"/>
              <a:gd name="T72" fmla="*/ 13 w 67"/>
              <a:gd name="T73" fmla="*/ 41 h 72"/>
              <a:gd name="T74" fmla="*/ 23 w 67"/>
              <a:gd name="T75" fmla="*/ 32 h 72"/>
              <a:gd name="T76" fmla="*/ 60 w 67"/>
              <a:gd name="T77" fmla="*/ 17 h 72"/>
              <a:gd name="T78" fmla="*/ 53 w 67"/>
              <a:gd name="T79" fmla="*/ 20 h 72"/>
              <a:gd name="T80" fmla="*/ 57 w 67"/>
              <a:gd name="T81" fmla="*/ 14 h 72"/>
              <a:gd name="T82" fmla="*/ 65 w 67"/>
              <a:gd name="T83" fmla="*/ 0 h 72"/>
              <a:gd name="T84" fmla="*/ 59 w 67"/>
              <a:gd name="T85" fmla="*/ 1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7" h="72">
                <a:moveTo>
                  <a:pt x="39" y="15"/>
                </a:moveTo>
                <a:cubicBezTo>
                  <a:pt x="34" y="15"/>
                  <a:pt x="29" y="17"/>
                  <a:pt x="25" y="21"/>
                </a:cubicBezTo>
                <a:cubicBezTo>
                  <a:pt x="20" y="26"/>
                  <a:pt x="20" y="26"/>
                  <a:pt x="20" y="26"/>
                </a:cubicBezTo>
                <a:cubicBezTo>
                  <a:pt x="8" y="38"/>
                  <a:pt x="8" y="38"/>
                  <a:pt x="8" y="38"/>
                </a:cubicBezTo>
                <a:cubicBezTo>
                  <a:pt x="0" y="45"/>
                  <a:pt x="0" y="58"/>
                  <a:pt x="8" y="66"/>
                </a:cubicBezTo>
                <a:cubicBezTo>
                  <a:pt x="12" y="70"/>
                  <a:pt x="17" y="72"/>
                  <a:pt x="23" y="72"/>
                </a:cubicBezTo>
                <a:cubicBezTo>
                  <a:pt x="28" y="72"/>
                  <a:pt x="33" y="70"/>
                  <a:pt x="37" y="66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54" y="50"/>
                  <a:pt x="54" y="50"/>
                  <a:pt x="54" y="50"/>
                </a:cubicBezTo>
                <a:cubicBezTo>
                  <a:pt x="62" y="42"/>
                  <a:pt x="62" y="29"/>
                  <a:pt x="54" y="21"/>
                </a:cubicBezTo>
                <a:cubicBezTo>
                  <a:pt x="50" y="17"/>
                  <a:pt x="45" y="15"/>
                  <a:pt x="39" y="15"/>
                </a:cubicBezTo>
                <a:close/>
                <a:moveTo>
                  <a:pt x="27" y="23"/>
                </a:moveTo>
                <a:cubicBezTo>
                  <a:pt x="31" y="20"/>
                  <a:pt x="35" y="18"/>
                  <a:pt x="39" y="18"/>
                </a:cubicBezTo>
                <a:cubicBezTo>
                  <a:pt x="44" y="18"/>
                  <a:pt x="48" y="19"/>
                  <a:pt x="51" y="22"/>
                </a:cubicBezTo>
                <a:cubicBezTo>
                  <a:pt x="46" y="27"/>
                  <a:pt x="46" y="27"/>
                  <a:pt x="46" y="27"/>
                </a:cubicBezTo>
                <a:cubicBezTo>
                  <a:pt x="45" y="27"/>
                  <a:pt x="43" y="27"/>
                  <a:pt x="41" y="29"/>
                </a:cubicBezTo>
                <a:cubicBezTo>
                  <a:pt x="38" y="32"/>
                  <a:pt x="38" y="32"/>
                  <a:pt x="38" y="32"/>
                </a:cubicBezTo>
                <a:cubicBezTo>
                  <a:pt x="37" y="32"/>
                  <a:pt x="37" y="33"/>
                  <a:pt x="36" y="35"/>
                </a:cubicBezTo>
                <a:cubicBezTo>
                  <a:pt x="36" y="35"/>
                  <a:pt x="36" y="36"/>
                  <a:pt x="37" y="37"/>
                </a:cubicBezTo>
                <a:cubicBezTo>
                  <a:pt x="32" y="41"/>
                  <a:pt x="32" y="41"/>
                  <a:pt x="32" y="41"/>
                </a:cubicBezTo>
                <a:cubicBezTo>
                  <a:pt x="28" y="37"/>
                  <a:pt x="25" y="32"/>
                  <a:pt x="23" y="27"/>
                </a:cubicBezTo>
                <a:lnTo>
                  <a:pt x="27" y="23"/>
                </a:lnTo>
                <a:close/>
                <a:moveTo>
                  <a:pt x="39" y="36"/>
                </a:moveTo>
                <a:cubicBezTo>
                  <a:pt x="39" y="36"/>
                  <a:pt x="39" y="36"/>
                  <a:pt x="39" y="36"/>
                </a:cubicBezTo>
                <a:cubicBezTo>
                  <a:pt x="38" y="36"/>
                  <a:pt x="38" y="35"/>
                  <a:pt x="38" y="35"/>
                </a:cubicBezTo>
                <a:cubicBezTo>
                  <a:pt x="38" y="35"/>
                  <a:pt x="38" y="35"/>
                  <a:pt x="39" y="35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4"/>
                  <a:pt x="39" y="33"/>
                  <a:pt x="40" y="33"/>
                </a:cubicBezTo>
                <a:cubicBezTo>
                  <a:pt x="42" y="30"/>
                  <a:pt x="42" y="30"/>
                  <a:pt x="42" y="30"/>
                </a:cubicBezTo>
                <a:cubicBezTo>
                  <a:pt x="43" y="30"/>
                  <a:pt x="44" y="29"/>
                  <a:pt x="44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5" y="29"/>
                  <a:pt x="45" y="29"/>
                </a:cubicBezTo>
                <a:cubicBezTo>
                  <a:pt x="45" y="29"/>
                  <a:pt x="45" y="29"/>
                  <a:pt x="46" y="29"/>
                </a:cubicBezTo>
                <a:cubicBezTo>
                  <a:pt x="46" y="29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1"/>
                  <a:pt x="45" y="32"/>
                  <a:pt x="45" y="32"/>
                </a:cubicBezTo>
                <a:cubicBezTo>
                  <a:pt x="42" y="35"/>
                  <a:pt x="42" y="35"/>
                  <a:pt x="42" y="35"/>
                </a:cubicBezTo>
                <a:cubicBezTo>
                  <a:pt x="41" y="36"/>
                  <a:pt x="40" y="36"/>
                  <a:pt x="39" y="36"/>
                </a:cubicBezTo>
                <a:close/>
                <a:moveTo>
                  <a:pt x="35" y="64"/>
                </a:moveTo>
                <a:cubicBezTo>
                  <a:pt x="28" y="71"/>
                  <a:pt x="17" y="71"/>
                  <a:pt x="10" y="64"/>
                </a:cubicBezTo>
                <a:cubicBezTo>
                  <a:pt x="4" y="57"/>
                  <a:pt x="4" y="46"/>
                  <a:pt x="10" y="40"/>
                </a:cubicBezTo>
                <a:cubicBezTo>
                  <a:pt x="21" y="29"/>
                  <a:pt x="21" y="29"/>
                  <a:pt x="21" y="29"/>
                </a:cubicBezTo>
                <a:cubicBezTo>
                  <a:pt x="24" y="34"/>
                  <a:pt x="27" y="39"/>
                  <a:pt x="32" y="43"/>
                </a:cubicBezTo>
                <a:cubicBezTo>
                  <a:pt x="36" y="47"/>
                  <a:pt x="41" y="51"/>
                  <a:pt x="46" y="53"/>
                </a:cubicBezTo>
                <a:lnTo>
                  <a:pt x="35" y="64"/>
                </a:lnTo>
                <a:close/>
                <a:moveTo>
                  <a:pt x="52" y="47"/>
                </a:moveTo>
                <a:cubicBezTo>
                  <a:pt x="47" y="52"/>
                  <a:pt x="47" y="52"/>
                  <a:pt x="47" y="52"/>
                </a:cubicBezTo>
                <a:cubicBezTo>
                  <a:pt x="42" y="50"/>
                  <a:pt x="38" y="46"/>
                  <a:pt x="34" y="42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9" y="38"/>
                  <a:pt x="39" y="38"/>
                </a:cubicBezTo>
                <a:cubicBezTo>
                  <a:pt x="40" y="38"/>
                  <a:pt x="42" y="38"/>
                  <a:pt x="43" y="36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3"/>
                  <a:pt x="47" y="32"/>
                  <a:pt x="48" y="31"/>
                </a:cubicBezTo>
                <a:cubicBezTo>
                  <a:pt x="48" y="30"/>
                  <a:pt x="48" y="29"/>
                  <a:pt x="48" y="28"/>
                </a:cubicBezTo>
                <a:cubicBezTo>
                  <a:pt x="52" y="24"/>
                  <a:pt x="52" y="24"/>
                  <a:pt x="52" y="24"/>
                </a:cubicBezTo>
                <a:cubicBezTo>
                  <a:pt x="58" y="30"/>
                  <a:pt x="58" y="41"/>
                  <a:pt x="52" y="47"/>
                </a:cubicBezTo>
                <a:close/>
                <a:moveTo>
                  <a:pt x="14" y="61"/>
                </a:moveTo>
                <a:cubicBezTo>
                  <a:pt x="14" y="61"/>
                  <a:pt x="14" y="62"/>
                  <a:pt x="14" y="62"/>
                </a:cubicBezTo>
                <a:cubicBezTo>
                  <a:pt x="14" y="62"/>
                  <a:pt x="14" y="62"/>
                  <a:pt x="13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2" y="61"/>
                  <a:pt x="11" y="60"/>
                  <a:pt x="10" y="59"/>
                </a:cubicBezTo>
                <a:cubicBezTo>
                  <a:pt x="10" y="59"/>
                  <a:pt x="10" y="58"/>
                  <a:pt x="11" y="58"/>
                </a:cubicBezTo>
                <a:cubicBezTo>
                  <a:pt x="11" y="58"/>
                  <a:pt x="12" y="58"/>
                  <a:pt x="12" y="58"/>
                </a:cubicBezTo>
                <a:cubicBezTo>
                  <a:pt x="13" y="59"/>
                  <a:pt x="13" y="60"/>
                  <a:pt x="14" y="61"/>
                </a:cubicBezTo>
                <a:close/>
                <a:moveTo>
                  <a:pt x="23" y="32"/>
                </a:moveTo>
                <a:cubicBezTo>
                  <a:pt x="23" y="33"/>
                  <a:pt x="23" y="33"/>
                  <a:pt x="23" y="34"/>
                </a:cubicBezTo>
                <a:cubicBezTo>
                  <a:pt x="14" y="42"/>
                  <a:pt x="14" y="42"/>
                  <a:pt x="14" y="42"/>
                </a:cubicBezTo>
                <a:cubicBezTo>
                  <a:pt x="11" y="45"/>
                  <a:pt x="10" y="50"/>
                  <a:pt x="11" y="54"/>
                </a:cubicBezTo>
                <a:cubicBezTo>
                  <a:pt x="11" y="55"/>
                  <a:pt x="10" y="55"/>
                  <a:pt x="1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9" y="55"/>
                  <a:pt x="9" y="55"/>
                  <a:pt x="9" y="54"/>
                </a:cubicBezTo>
                <a:cubicBezTo>
                  <a:pt x="8" y="50"/>
                  <a:pt x="9" y="45"/>
                  <a:pt x="13" y="41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3" y="32"/>
                </a:cubicBezTo>
                <a:close/>
                <a:moveTo>
                  <a:pt x="60" y="12"/>
                </a:moveTo>
                <a:cubicBezTo>
                  <a:pt x="61" y="13"/>
                  <a:pt x="62" y="15"/>
                  <a:pt x="60" y="17"/>
                </a:cubicBezTo>
                <a:cubicBezTo>
                  <a:pt x="55" y="22"/>
                  <a:pt x="55" y="22"/>
                  <a:pt x="55" y="22"/>
                </a:cubicBezTo>
                <a:cubicBezTo>
                  <a:pt x="53" y="20"/>
                  <a:pt x="53" y="20"/>
                  <a:pt x="53" y="20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15"/>
                  <a:pt x="58" y="14"/>
                  <a:pt x="57" y="14"/>
                </a:cubicBezTo>
                <a:cubicBezTo>
                  <a:pt x="56" y="12"/>
                  <a:pt x="55" y="10"/>
                  <a:pt x="57" y="8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3"/>
                  <a:pt x="67" y="3"/>
                  <a:pt x="67" y="3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0"/>
                  <a:pt x="60" y="11"/>
                  <a:pt x="60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34"/>
          <p:cNvSpPr>
            <a:spLocks noEditPoints="1"/>
          </p:cNvSpPr>
          <p:nvPr/>
        </p:nvSpPr>
        <p:spPr bwMode="auto">
          <a:xfrm>
            <a:off x="2401317" y="2728833"/>
            <a:ext cx="348436" cy="300099"/>
          </a:xfrm>
          <a:custGeom>
            <a:avLst/>
            <a:gdLst>
              <a:gd name="T0" fmla="*/ 73 w 73"/>
              <a:gd name="T1" fmla="*/ 20 h 61"/>
              <a:gd name="T2" fmla="*/ 67 w 73"/>
              <a:gd name="T3" fmla="*/ 6 h 61"/>
              <a:gd name="T4" fmla="*/ 53 w 73"/>
              <a:gd name="T5" fmla="*/ 0 h 61"/>
              <a:gd name="T6" fmla="*/ 39 w 73"/>
              <a:gd name="T7" fmla="*/ 6 h 61"/>
              <a:gd name="T8" fmla="*/ 36 w 73"/>
              <a:gd name="T9" fmla="*/ 9 h 61"/>
              <a:gd name="T10" fmla="*/ 33 w 73"/>
              <a:gd name="T11" fmla="*/ 6 h 61"/>
              <a:gd name="T12" fmla="*/ 19 w 73"/>
              <a:gd name="T13" fmla="*/ 0 h 61"/>
              <a:gd name="T14" fmla="*/ 5 w 73"/>
              <a:gd name="T15" fmla="*/ 6 h 61"/>
              <a:gd name="T16" fmla="*/ 0 w 73"/>
              <a:gd name="T17" fmla="*/ 20 h 61"/>
              <a:gd name="T18" fmla="*/ 5 w 73"/>
              <a:gd name="T19" fmla="*/ 33 h 61"/>
              <a:gd name="T20" fmla="*/ 5 w 73"/>
              <a:gd name="T21" fmla="*/ 34 h 61"/>
              <a:gd name="T22" fmla="*/ 30 w 73"/>
              <a:gd name="T23" fmla="*/ 58 h 61"/>
              <a:gd name="T24" fmla="*/ 36 w 73"/>
              <a:gd name="T25" fmla="*/ 61 h 61"/>
              <a:gd name="T26" fmla="*/ 42 w 73"/>
              <a:gd name="T27" fmla="*/ 58 h 61"/>
              <a:gd name="T28" fmla="*/ 67 w 73"/>
              <a:gd name="T29" fmla="*/ 34 h 61"/>
              <a:gd name="T30" fmla="*/ 67 w 73"/>
              <a:gd name="T31" fmla="*/ 33 h 61"/>
              <a:gd name="T32" fmla="*/ 73 w 73"/>
              <a:gd name="T33" fmla="*/ 20 h 61"/>
              <a:gd name="T34" fmla="*/ 40 w 73"/>
              <a:gd name="T35" fmla="*/ 56 h 61"/>
              <a:gd name="T36" fmla="*/ 32 w 73"/>
              <a:gd name="T37" fmla="*/ 56 h 61"/>
              <a:gd name="T38" fmla="*/ 7 w 73"/>
              <a:gd name="T39" fmla="*/ 31 h 61"/>
              <a:gd name="T40" fmla="*/ 7 w 73"/>
              <a:gd name="T41" fmla="*/ 31 h 61"/>
              <a:gd name="T42" fmla="*/ 3 w 73"/>
              <a:gd name="T43" fmla="*/ 20 h 61"/>
              <a:gd name="T44" fmla="*/ 7 w 73"/>
              <a:gd name="T45" fmla="*/ 8 h 61"/>
              <a:gd name="T46" fmla="*/ 19 w 73"/>
              <a:gd name="T47" fmla="*/ 3 h 61"/>
              <a:gd name="T48" fmla="*/ 31 w 73"/>
              <a:gd name="T49" fmla="*/ 8 h 61"/>
              <a:gd name="T50" fmla="*/ 35 w 73"/>
              <a:gd name="T51" fmla="*/ 12 h 61"/>
              <a:gd name="T52" fmla="*/ 37 w 73"/>
              <a:gd name="T53" fmla="*/ 12 h 61"/>
              <a:gd name="T54" fmla="*/ 41 w 73"/>
              <a:gd name="T55" fmla="*/ 8 h 61"/>
              <a:gd name="T56" fmla="*/ 53 w 73"/>
              <a:gd name="T57" fmla="*/ 3 h 61"/>
              <a:gd name="T58" fmla="*/ 65 w 73"/>
              <a:gd name="T59" fmla="*/ 8 h 61"/>
              <a:gd name="T60" fmla="*/ 70 w 73"/>
              <a:gd name="T61" fmla="*/ 20 h 61"/>
              <a:gd name="T62" fmla="*/ 65 w 73"/>
              <a:gd name="T63" fmla="*/ 31 h 61"/>
              <a:gd name="T64" fmla="*/ 65 w 73"/>
              <a:gd name="T65" fmla="*/ 31 h 61"/>
              <a:gd name="T66" fmla="*/ 40 w 73"/>
              <a:gd name="T67" fmla="*/ 56 h 61"/>
              <a:gd name="T68" fmla="*/ 25 w 73"/>
              <a:gd name="T69" fmla="*/ 41 h 61"/>
              <a:gd name="T70" fmla="*/ 25 w 73"/>
              <a:gd name="T71" fmla="*/ 42 h 61"/>
              <a:gd name="T72" fmla="*/ 25 w 73"/>
              <a:gd name="T73" fmla="*/ 42 h 61"/>
              <a:gd name="T74" fmla="*/ 24 w 73"/>
              <a:gd name="T75" fmla="*/ 42 h 61"/>
              <a:gd name="T76" fmla="*/ 9 w 73"/>
              <a:gd name="T77" fmla="*/ 27 h 61"/>
              <a:gd name="T78" fmla="*/ 9 w 73"/>
              <a:gd name="T79" fmla="*/ 10 h 61"/>
              <a:gd name="T80" fmla="*/ 11 w 73"/>
              <a:gd name="T81" fmla="*/ 10 h 61"/>
              <a:gd name="T82" fmla="*/ 11 w 73"/>
              <a:gd name="T83" fmla="*/ 11 h 61"/>
              <a:gd name="T84" fmla="*/ 11 w 73"/>
              <a:gd name="T85" fmla="*/ 26 h 61"/>
              <a:gd name="T86" fmla="*/ 25 w 73"/>
              <a:gd name="T87" fmla="*/ 41 h 61"/>
              <a:gd name="T88" fmla="*/ 32 w 73"/>
              <a:gd name="T89" fmla="*/ 47 h 61"/>
              <a:gd name="T90" fmla="*/ 32 w 73"/>
              <a:gd name="T91" fmla="*/ 48 h 61"/>
              <a:gd name="T92" fmla="*/ 31 w 73"/>
              <a:gd name="T93" fmla="*/ 49 h 61"/>
              <a:gd name="T94" fmla="*/ 30 w 73"/>
              <a:gd name="T95" fmla="*/ 48 h 61"/>
              <a:gd name="T96" fmla="*/ 28 w 73"/>
              <a:gd name="T97" fmla="*/ 46 h 61"/>
              <a:gd name="T98" fmla="*/ 28 w 73"/>
              <a:gd name="T99" fmla="*/ 44 h 61"/>
              <a:gd name="T100" fmla="*/ 29 w 73"/>
              <a:gd name="T101" fmla="*/ 44 h 61"/>
              <a:gd name="T102" fmla="*/ 32 w 73"/>
              <a:gd name="T103" fmla="*/ 4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3" h="61">
                <a:moveTo>
                  <a:pt x="73" y="20"/>
                </a:moveTo>
                <a:cubicBezTo>
                  <a:pt x="73" y="14"/>
                  <a:pt x="71" y="9"/>
                  <a:pt x="67" y="6"/>
                </a:cubicBezTo>
                <a:cubicBezTo>
                  <a:pt x="63" y="2"/>
                  <a:pt x="58" y="0"/>
                  <a:pt x="53" y="0"/>
                </a:cubicBezTo>
                <a:cubicBezTo>
                  <a:pt x="48" y="0"/>
                  <a:pt x="43" y="2"/>
                  <a:pt x="39" y="6"/>
                </a:cubicBezTo>
                <a:cubicBezTo>
                  <a:pt x="36" y="9"/>
                  <a:pt x="36" y="9"/>
                  <a:pt x="36" y="9"/>
                </a:cubicBezTo>
                <a:cubicBezTo>
                  <a:pt x="33" y="6"/>
                  <a:pt x="33" y="6"/>
                  <a:pt x="33" y="6"/>
                </a:cubicBezTo>
                <a:cubicBezTo>
                  <a:pt x="29" y="2"/>
                  <a:pt x="24" y="0"/>
                  <a:pt x="19" y="0"/>
                </a:cubicBez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4"/>
                  <a:pt x="0" y="20"/>
                </a:cubicBezTo>
                <a:cubicBezTo>
                  <a:pt x="0" y="25"/>
                  <a:pt x="2" y="30"/>
                  <a:pt x="5" y="33"/>
                </a:cubicBezTo>
                <a:cubicBezTo>
                  <a:pt x="5" y="33"/>
                  <a:pt x="5" y="34"/>
                  <a:pt x="5" y="34"/>
                </a:cubicBezTo>
                <a:cubicBezTo>
                  <a:pt x="30" y="58"/>
                  <a:pt x="30" y="58"/>
                  <a:pt x="30" y="58"/>
                </a:cubicBezTo>
                <a:cubicBezTo>
                  <a:pt x="32" y="60"/>
                  <a:pt x="34" y="61"/>
                  <a:pt x="36" y="61"/>
                </a:cubicBezTo>
                <a:cubicBezTo>
                  <a:pt x="38" y="61"/>
                  <a:pt x="41" y="60"/>
                  <a:pt x="42" y="58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3"/>
                  <a:pt x="67" y="33"/>
                </a:cubicBezTo>
                <a:cubicBezTo>
                  <a:pt x="71" y="30"/>
                  <a:pt x="73" y="25"/>
                  <a:pt x="73" y="20"/>
                </a:cubicBezTo>
                <a:close/>
                <a:moveTo>
                  <a:pt x="40" y="56"/>
                </a:moveTo>
                <a:cubicBezTo>
                  <a:pt x="38" y="58"/>
                  <a:pt x="34" y="58"/>
                  <a:pt x="32" y="5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4" y="28"/>
                  <a:pt x="3" y="24"/>
                  <a:pt x="3" y="20"/>
                </a:cubicBezTo>
                <a:cubicBezTo>
                  <a:pt x="3" y="15"/>
                  <a:pt x="4" y="11"/>
                  <a:pt x="7" y="8"/>
                </a:cubicBezTo>
                <a:cubicBezTo>
                  <a:pt x="11" y="5"/>
                  <a:pt x="15" y="3"/>
                  <a:pt x="19" y="3"/>
                </a:cubicBezTo>
                <a:cubicBezTo>
                  <a:pt x="24" y="3"/>
                  <a:pt x="28" y="5"/>
                  <a:pt x="31" y="8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3"/>
                  <a:pt x="37" y="13"/>
                  <a:pt x="37" y="12"/>
                </a:cubicBezTo>
                <a:cubicBezTo>
                  <a:pt x="41" y="8"/>
                  <a:pt x="41" y="8"/>
                  <a:pt x="41" y="8"/>
                </a:cubicBezTo>
                <a:cubicBezTo>
                  <a:pt x="44" y="5"/>
                  <a:pt x="49" y="3"/>
                  <a:pt x="53" y="3"/>
                </a:cubicBezTo>
                <a:cubicBezTo>
                  <a:pt x="57" y="3"/>
                  <a:pt x="62" y="5"/>
                  <a:pt x="65" y="8"/>
                </a:cubicBezTo>
                <a:cubicBezTo>
                  <a:pt x="68" y="11"/>
                  <a:pt x="70" y="15"/>
                  <a:pt x="70" y="20"/>
                </a:cubicBezTo>
                <a:cubicBezTo>
                  <a:pt x="70" y="24"/>
                  <a:pt x="68" y="28"/>
                  <a:pt x="65" y="31"/>
                </a:cubicBezTo>
                <a:cubicBezTo>
                  <a:pt x="65" y="31"/>
                  <a:pt x="65" y="31"/>
                  <a:pt x="65" y="31"/>
                </a:cubicBezTo>
                <a:lnTo>
                  <a:pt x="40" y="56"/>
                </a:lnTo>
                <a:close/>
                <a:moveTo>
                  <a:pt x="25" y="41"/>
                </a:moveTo>
                <a:cubicBezTo>
                  <a:pt x="26" y="41"/>
                  <a:pt x="26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9" y="27"/>
                  <a:pt x="9" y="27"/>
                  <a:pt x="9" y="27"/>
                </a:cubicBezTo>
                <a:cubicBezTo>
                  <a:pt x="5" y="23"/>
                  <a:pt x="5" y="15"/>
                  <a:pt x="9" y="10"/>
                </a:cubicBezTo>
                <a:cubicBezTo>
                  <a:pt x="10" y="9"/>
                  <a:pt x="10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7" y="15"/>
                  <a:pt x="7" y="22"/>
                  <a:pt x="11" y="26"/>
                </a:cubicBezTo>
                <a:lnTo>
                  <a:pt x="25" y="41"/>
                </a:lnTo>
                <a:close/>
                <a:moveTo>
                  <a:pt x="32" y="47"/>
                </a:moveTo>
                <a:cubicBezTo>
                  <a:pt x="32" y="47"/>
                  <a:pt x="32" y="48"/>
                  <a:pt x="32" y="48"/>
                </a:cubicBezTo>
                <a:cubicBezTo>
                  <a:pt x="31" y="48"/>
                  <a:pt x="31" y="49"/>
                  <a:pt x="31" y="49"/>
                </a:cubicBezTo>
                <a:cubicBezTo>
                  <a:pt x="31" y="49"/>
                  <a:pt x="30" y="48"/>
                  <a:pt x="30" y="48"/>
                </a:cubicBezTo>
                <a:cubicBezTo>
                  <a:pt x="28" y="46"/>
                  <a:pt x="28" y="46"/>
                  <a:pt x="28" y="46"/>
                </a:cubicBezTo>
                <a:cubicBezTo>
                  <a:pt x="27" y="46"/>
                  <a:pt x="27" y="45"/>
                  <a:pt x="28" y="44"/>
                </a:cubicBezTo>
                <a:cubicBezTo>
                  <a:pt x="28" y="44"/>
                  <a:pt x="29" y="44"/>
                  <a:pt x="29" y="44"/>
                </a:cubicBezTo>
                <a:lnTo>
                  <a:pt x="32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63"/>
          <p:cNvSpPr>
            <a:spLocks noEditPoints="1"/>
          </p:cNvSpPr>
          <p:nvPr/>
        </p:nvSpPr>
        <p:spPr bwMode="auto">
          <a:xfrm>
            <a:off x="7572134" y="2713095"/>
            <a:ext cx="362087" cy="331575"/>
          </a:xfrm>
          <a:custGeom>
            <a:avLst/>
            <a:gdLst>
              <a:gd name="T0" fmla="*/ 6 w 75"/>
              <a:gd name="T1" fmla="*/ 0 h 67"/>
              <a:gd name="T2" fmla="*/ 0 w 75"/>
              <a:gd name="T3" fmla="*/ 61 h 67"/>
              <a:gd name="T4" fmla="*/ 69 w 75"/>
              <a:gd name="T5" fmla="*/ 67 h 67"/>
              <a:gd name="T6" fmla="*/ 75 w 75"/>
              <a:gd name="T7" fmla="*/ 6 h 67"/>
              <a:gd name="T8" fmla="*/ 12 w 75"/>
              <a:gd name="T9" fmla="*/ 11 h 67"/>
              <a:gd name="T10" fmla="*/ 13 w 75"/>
              <a:gd name="T11" fmla="*/ 16 h 67"/>
              <a:gd name="T12" fmla="*/ 7 w 75"/>
              <a:gd name="T13" fmla="*/ 16 h 67"/>
              <a:gd name="T14" fmla="*/ 6 w 75"/>
              <a:gd name="T15" fmla="*/ 12 h 67"/>
              <a:gd name="T16" fmla="*/ 12 w 75"/>
              <a:gd name="T17" fmla="*/ 11 h 67"/>
              <a:gd name="T18" fmla="*/ 12 w 75"/>
              <a:gd name="T19" fmla="*/ 25 h 67"/>
              <a:gd name="T20" fmla="*/ 13 w 75"/>
              <a:gd name="T21" fmla="*/ 29 h 67"/>
              <a:gd name="T22" fmla="*/ 7 w 75"/>
              <a:gd name="T23" fmla="*/ 30 h 67"/>
              <a:gd name="T24" fmla="*/ 6 w 75"/>
              <a:gd name="T25" fmla="*/ 25 h 67"/>
              <a:gd name="T26" fmla="*/ 7 w 75"/>
              <a:gd name="T27" fmla="*/ 38 h 67"/>
              <a:gd name="T28" fmla="*/ 13 w 75"/>
              <a:gd name="T29" fmla="*/ 39 h 67"/>
              <a:gd name="T30" fmla="*/ 12 w 75"/>
              <a:gd name="T31" fmla="*/ 43 h 67"/>
              <a:gd name="T32" fmla="*/ 6 w 75"/>
              <a:gd name="T33" fmla="*/ 43 h 67"/>
              <a:gd name="T34" fmla="*/ 7 w 75"/>
              <a:gd name="T35" fmla="*/ 38 h 67"/>
              <a:gd name="T36" fmla="*/ 12 w 75"/>
              <a:gd name="T37" fmla="*/ 52 h 67"/>
              <a:gd name="T38" fmla="*/ 13 w 75"/>
              <a:gd name="T39" fmla="*/ 56 h 67"/>
              <a:gd name="T40" fmla="*/ 7 w 75"/>
              <a:gd name="T41" fmla="*/ 57 h 67"/>
              <a:gd name="T42" fmla="*/ 6 w 75"/>
              <a:gd name="T43" fmla="*/ 52 h 67"/>
              <a:gd name="T44" fmla="*/ 17 w 75"/>
              <a:gd name="T45" fmla="*/ 63 h 67"/>
              <a:gd name="T46" fmla="*/ 58 w 75"/>
              <a:gd name="T47" fmla="*/ 3 h 67"/>
              <a:gd name="T48" fmla="*/ 58 w 75"/>
              <a:gd name="T49" fmla="*/ 64 h 67"/>
              <a:gd name="T50" fmla="*/ 17 w 75"/>
              <a:gd name="T51" fmla="*/ 63 h 67"/>
              <a:gd name="T52" fmla="*/ 68 w 75"/>
              <a:gd name="T53" fmla="*/ 25 h 67"/>
              <a:gd name="T54" fmla="*/ 69 w 75"/>
              <a:gd name="T55" fmla="*/ 29 h 67"/>
              <a:gd name="T56" fmla="*/ 63 w 75"/>
              <a:gd name="T57" fmla="*/ 30 h 67"/>
              <a:gd name="T58" fmla="*/ 62 w 75"/>
              <a:gd name="T59" fmla="*/ 25 h 67"/>
              <a:gd name="T60" fmla="*/ 62 w 75"/>
              <a:gd name="T61" fmla="*/ 16 h 67"/>
              <a:gd name="T62" fmla="*/ 63 w 75"/>
              <a:gd name="T63" fmla="*/ 11 h 67"/>
              <a:gd name="T64" fmla="*/ 69 w 75"/>
              <a:gd name="T65" fmla="*/ 12 h 67"/>
              <a:gd name="T66" fmla="*/ 68 w 75"/>
              <a:gd name="T67" fmla="*/ 16 h 67"/>
              <a:gd name="T68" fmla="*/ 62 w 75"/>
              <a:gd name="T69" fmla="*/ 16 h 67"/>
              <a:gd name="T70" fmla="*/ 68 w 75"/>
              <a:gd name="T71" fmla="*/ 38 h 67"/>
              <a:gd name="T72" fmla="*/ 69 w 75"/>
              <a:gd name="T73" fmla="*/ 43 h 67"/>
              <a:gd name="T74" fmla="*/ 63 w 75"/>
              <a:gd name="T75" fmla="*/ 43 h 67"/>
              <a:gd name="T76" fmla="*/ 62 w 75"/>
              <a:gd name="T77" fmla="*/ 39 h 67"/>
              <a:gd name="T78" fmla="*/ 63 w 75"/>
              <a:gd name="T79" fmla="*/ 52 h 67"/>
              <a:gd name="T80" fmla="*/ 69 w 75"/>
              <a:gd name="T81" fmla="*/ 52 h 67"/>
              <a:gd name="T82" fmla="*/ 68 w 75"/>
              <a:gd name="T83" fmla="*/ 57 h 67"/>
              <a:gd name="T84" fmla="*/ 62 w 75"/>
              <a:gd name="T85" fmla="*/ 56 h 67"/>
              <a:gd name="T86" fmla="*/ 63 w 75"/>
              <a:gd name="T87" fmla="*/ 52 h 67"/>
              <a:gd name="T88" fmla="*/ 24 w 75"/>
              <a:gd name="T89" fmla="*/ 14 h 67"/>
              <a:gd name="T90" fmla="*/ 24 w 75"/>
              <a:gd name="T91" fmla="*/ 52 h 67"/>
              <a:gd name="T92" fmla="*/ 25 w 75"/>
              <a:gd name="T93" fmla="*/ 53 h 67"/>
              <a:gd name="T94" fmla="*/ 51 w 75"/>
              <a:gd name="T95" fmla="*/ 34 h 67"/>
              <a:gd name="T96" fmla="*/ 51 w 75"/>
              <a:gd name="T97" fmla="*/ 33 h 67"/>
              <a:gd name="T98" fmla="*/ 26 w 75"/>
              <a:gd name="T99" fmla="*/ 50 h 67"/>
              <a:gd name="T100" fmla="*/ 48 w 75"/>
              <a:gd name="T101" fmla="*/ 3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5" h="67">
                <a:moveTo>
                  <a:pt x="69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4"/>
                  <a:pt x="3" y="67"/>
                  <a:pt x="6" y="67"/>
                </a:cubicBezTo>
                <a:cubicBezTo>
                  <a:pt x="69" y="67"/>
                  <a:pt x="69" y="67"/>
                  <a:pt x="69" y="67"/>
                </a:cubicBezTo>
                <a:cubicBezTo>
                  <a:pt x="72" y="67"/>
                  <a:pt x="75" y="64"/>
                  <a:pt x="75" y="61"/>
                </a:cubicBezTo>
                <a:cubicBezTo>
                  <a:pt x="75" y="6"/>
                  <a:pt x="75" y="6"/>
                  <a:pt x="75" y="6"/>
                </a:cubicBezTo>
                <a:cubicBezTo>
                  <a:pt x="75" y="3"/>
                  <a:pt x="72" y="0"/>
                  <a:pt x="69" y="0"/>
                </a:cubicBezTo>
                <a:close/>
                <a:moveTo>
                  <a:pt x="12" y="11"/>
                </a:moveTo>
                <a:cubicBezTo>
                  <a:pt x="13" y="11"/>
                  <a:pt x="13" y="12"/>
                  <a:pt x="13" y="12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2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1"/>
                  <a:pt x="7" y="11"/>
                </a:cubicBezTo>
                <a:lnTo>
                  <a:pt x="12" y="11"/>
                </a:lnTo>
                <a:close/>
                <a:moveTo>
                  <a:pt x="7" y="25"/>
                </a:moveTo>
                <a:cubicBezTo>
                  <a:pt x="12" y="25"/>
                  <a:pt x="12" y="25"/>
                  <a:pt x="12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2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6" y="30"/>
                  <a:pt x="6" y="29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7" y="25"/>
                </a:cubicBezTo>
                <a:close/>
                <a:moveTo>
                  <a:pt x="7" y="38"/>
                </a:move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3" y="38"/>
                  <a:pt x="13" y="39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3"/>
                  <a:pt x="13" y="43"/>
                  <a:pt x="12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8"/>
                  <a:pt x="6" y="38"/>
                  <a:pt x="7" y="38"/>
                </a:cubicBezTo>
                <a:close/>
                <a:moveTo>
                  <a:pt x="7" y="52"/>
                </a:moveTo>
                <a:cubicBezTo>
                  <a:pt x="12" y="52"/>
                  <a:pt x="12" y="52"/>
                  <a:pt x="12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56"/>
                  <a:pt x="13" y="56"/>
                  <a:pt x="13" y="56"/>
                </a:cubicBezTo>
                <a:cubicBezTo>
                  <a:pt x="13" y="56"/>
                  <a:pt x="13" y="57"/>
                  <a:pt x="12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6" y="57"/>
                  <a:pt x="6" y="56"/>
                  <a:pt x="6" y="56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6" y="52"/>
                  <a:pt x="7" y="52"/>
                </a:cubicBezTo>
                <a:close/>
                <a:moveTo>
                  <a:pt x="17" y="63"/>
                </a:moveTo>
                <a:cubicBezTo>
                  <a:pt x="17" y="3"/>
                  <a:pt x="17" y="3"/>
                  <a:pt x="17" y="3"/>
                </a:cubicBezTo>
                <a:cubicBezTo>
                  <a:pt x="58" y="3"/>
                  <a:pt x="58" y="3"/>
                  <a:pt x="58" y="3"/>
                </a:cubicBezTo>
                <a:cubicBezTo>
                  <a:pt x="58" y="63"/>
                  <a:pt x="58" y="63"/>
                  <a:pt x="58" y="63"/>
                </a:cubicBezTo>
                <a:cubicBezTo>
                  <a:pt x="58" y="63"/>
                  <a:pt x="58" y="63"/>
                  <a:pt x="58" y="64"/>
                </a:cubicBezTo>
                <a:cubicBezTo>
                  <a:pt x="17" y="64"/>
                  <a:pt x="17" y="64"/>
                  <a:pt x="17" y="64"/>
                </a:cubicBezTo>
                <a:cubicBezTo>
                  <a:pt x="17" y="63"/>
                  <a:pt x="17" y="63"/>
                  <a:pt x="17" y="63"/>
                </a:cubicBezTo>
                <a:close/>
                <a:moveTo>
                  <a:pt x="63" y="25"/>
                </a:moveTo>
                <a:cubicBezTo>
                  <a:pt x="68" y="25"/>
                  <a:pt x="68" y="25"/>
                  <a:pt x="68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30"/>
                  <a:pt x="69" y="30"/>
                  <a:pt x="68" y="30"/>
                </a:cubicBezTo>
                <a:cubicBezTo>
                  <a:pt x="63" y="30"/>
                  <a:pt x="63" y="30"/>
                  <a:pt x="63" y="30"/>
                </a:cubicBezTo>
                <a:cubicBezTo>
                  <a:pt x="62" y="30"/>
                  <a:pt x="62" y="30"/>
                  <a:pt x="62" y="29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3" y="25"/>
                </a:cubicBezTo>
                <a:close/>
                <a:moveTo>
                  <a:pt x="62" y="16"/>
                </a:moveTo>
                <a:cubicBezTo>
                  <a:pt x="62" y="12"/>
                  <a:pt x="62" y="12"/>
                  <a:pt x="62" y="12"/>
                </a:cubicBezTo>
                <a:cubicBezTo>
                  <a:pt x="62" y="12"/>
                  <a:pt x="62" y="11"/>
                  <a:pt x="63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9" y="11"/>
                  <a:pt x="69" y="12"/>
                  <a:pt x="69" y="12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6"/>
                  <a:pt x="69" y="16"/>
                  <a:pt x="68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2" y="16"/>
                  <a:pt x="62" y="16"/>
                  <a:pt x="62" y="16"/>
                </a:cubicBezTo>
                <a:close/>
                <a:moveTo>
                  <a:pt x="63" y="38"/>
                </a:moveTo>
                <a:cubicBezTo>
                  <a:pt x="68" y="38"/>
                  <a:pt x="68" y="38"/>
                  <a:pt x="68" y="38"/>
                </a:cubicBezTo>
                <a:cubicBezTo>
                  <a:pt x="69" y="38"/>
                  <a:pt x="69" y="38"/>
                  <a:pt x="69" y="39"/>
                </a:cubicBezTo>
                <a:cubicBezTo>
                  <a:pt x="69" y="43"/>
                  <a:pt x="69" y="43"/>
                  <a:pt x="69" y="43"/>
                </a:cubicBezTo>
                <a:cubicBezTo>
                  <a:pt x="69" y="43"/>
                  <a:pt x="69" y="43"/>
                  <a:pt x="68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2" y="43"/>
                  <a:pt x="62" y="43"/>
                  <a:pt x="62" y="43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38"/>
                  <a:pt x="62" y="38"/>
                  <a:pt x="63" y="38"/>
                </a:cubicBezTo>
                <a:close/>
                <a:moveTo>
                  <a:pt x="63" y="52"/>
                </a:moveTo>
                <a:cubicBezTo>
                  <a:pt x="68" y="52"/>
                  <a:pt x="68" y="52"/>
                  <a:pt x="68" y="52"/>
                </a:cubicBezTo>
                <a:cubicBezTo>
                  <a:pt x="69" y="52"/>
                  <a:pt x="69" y="52"/>
                  <a:pt x="69" y="52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56"/>
                  <a:pt x="69" y="57"/>
                  <a:pt x="68" y="57"/>
                </a:cubicBezTo>
                <a:cubicBezTo>
                  <a:pt x="63" y="57"/>
                  <a:pt x="63" y="57"/>
                  <a:pt x="63" y="57"/>
                </a:cubicBezTo>
                <a:cubicBezTo>
                  <a:pt x="62" y="57"/>
                  <a:pt x="62" y="56"/>
                  <a:pt x="62" y="56"/>
                </a:cubicBezTo>
                <a:cubicBezTo>
                  <a:pt x="62" y="52"/>
                  <a:pt x="62" y="52"/>
                  <a:pt x="62" y="52"/>
                </a:cubicBezTo>
                <a:cubicBezTo>
                  <a:pt x="62" y="52"/>
                  <a:pt x="62" y="52"/>
                  <a:pt x="63" y="52"/>
                </a:cubicBezTo>
                <a:close/>
                <a:moveTo>
                  <a:pt x="26" y="14"/>
                </a:moveTo>
                <a:cubicBezTo>
                  <a:pt x="25" y="14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4" y="52"/>
                  <a:pt x="24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6" y="52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1" y="33"/>
                  <a:pt x="51" y="33"/>
                </a:cubicBezTo>
                <a:lnTo>
                  <a:pt x="26" y="14"/>
                </a:lnTo>
                <a:close/>
                <a:moveTo>
                  <a:pt x="26" y="50"/>
                </a:moveTo>
                <a:cubicBezTo>
                  <a:pt x="26" y="17"/>
                  <a:pt x="26" y="17"/>
                  <a:pt x="26" y="17"/>
                </a:cubicBezTo>
                <a:cubicBezTo>
                  <a:pt x="48" y="33"/>
                  <a:pt x="48" y="33"/>
                  <a:pt x="48" y="33"/>
                </a:cubicBezTo>
                <a:lnTo>
                  <a:pt x="26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235"/>
          <p:cNvSpPr>
            <a:spLocks noEditPoints="1"/>
          </p:cNvSpPr>
          <p:nvPr/>
        </p:nvSpPr>
        <p:spPr bwMode="auto">
          <a:xfrm>
            <a:off x="1776383" y="2717163"/>
            <a:ext cx="317335" cy="323439"/>
          </a:xfrm>
          <a:custGeom>
            <a:avLst/>
            <a:gdLst>
              <a:gd name="T0" fmla="*/ 32 w 66"/>
              <a:gd name="T1" fmla="*/ 49 h 65"/>
              <a:gd name="T2" fmla="*/ 32 w 66"/>
              <a:gd name="T3" fmla="*/ 47 h 65"/>
              <a:gd name="T4" fmla="*/ 47 w 66"/>
              <a:gd name="T5" fmla="*/ 32 h 65"/>
              <a:gd name="T6" fmla="*/ 32 w 66"/>
              <a:gd name="T7" fmla="*/ 39 h 65"/>
              <a:gd name="T8" fmla="*/ 39 w 66"/>
              <a:gd name="T9" fmla="*/ 32 h 65"/>
              <a:gd name="T10" fmla="*/ 64 w 66"/>
              <a:gd name="T11" fmla="*/ 26 h 65"/>
              <a:gd name="T12" fmla="*/ 59 w 66"/>
              <a:gd name="T13" fmla="*/ 24 h 65"/>
              <a:gd name="T14" fmla="*/ 62 w 66"/>
              <a:gd name="T15" fmla="*/ 16 h 65"/>
              <a:gd name="T16" fmla="*/ 56 w 66"/>
              <a:gd name="T17" fmla="*/ 9 h 65"/>
              <a:gd name="T18" fmla="*/ 49 w 66"/>
              <a:gd name="T19" fmla="*/ 10 h 65"/>
              <a:gd name="T20" fmla="*/ 47 w 66"/>
              <a:gd name="T21" fmla="*/ 2 h 65"/>
              <a:gd name="T22" fmla="*/ 37 w 66"/>
              <a:gd name="T23" fmla="*/ 0 h 65"/>
              <a:gd name="T24" fmla="*/ 30 w 66"/>
              <a:gd name="T25" fmla="*/ 1 h 65"/>
              <a:gd name="T26" fmla="*/ 27 w 66"/>
              <a:gd name="T27" fmla="*/ 0 h 65"/>
              <a:gd name="T28" fmla="*/ 18 w 66"/>
              <a:gd name="T29" fmla="*/ 5 h 65"/>
              <a:gd name="T30" fmla="*/ 12 w 66"/>
              <a:gd name="T31" fmla="*/ 9 h 65"/>
              <a:gd name="T32" fmla="*/ 9 w 66"/>
              <a:gd name="T33" fmla="*/ 9 h 65"/>
              <a:gd name="T34" fmla="*/ 5 w 66"/>
              <a:gd name="T35" fmla="*/ 19 h 65"/>
              <a:gd name="T36" fmla="*/ 3 w 66"/>
              <a:gd name="T37" fmla="*/ 26 h 65"/>
              <a:gd name="T38" fmla="*/ 0 w 66"/>
              <a:gd name="T39" fmla="*/ 28 h 65"/>
              <a:gd name="T40" fmla="*/ 1 w 66"/>
              <a:gd name="T41" fmla="*/ 38 h 65"/>
              <a:gd name="T42" fmla="*/ 4 w 66"/>
              <a:gd name="T43" fmla="*/ 38 h 65"/>
              <a:gd name="T44" fmla="*/ 4 w 66"/>
              <a:gd name="T45" fmla="*/ 46 h 65"/>
              <a:gd name="T46" fmla="*/ 11 w 66"/>
              <a:gd name="T47" fmla="*/ 55 h 65"/>
              <a:gd name="T48" fmla="*/ 15 w 66"/>
              <a:gd name="T49" fmla="*/ 54 h 65"/>
              <a:gd name="T50" fmla="*/ 18 w 66"/>
              <a:gd name="T51" fmla="*/ 61 h 65"/>
              <a:gd name="T52" fmla="*/ 28 w 66"/>
              <a:gd name="T53" fmla="*/ 65 h 65"/>
              <a:gd name="T54" fmla="*/ 33 w 66"/>
              <a:gd name="T55" fmla="*/ 59 h 65"/>
              <a:gd name="T56" fmla="*/ 39 w 66"/>
              <a:gd name="T57" fmla="*/ 65 h 65"/>
              <a:gd name="T58" fmla="*/ 49 w 66"/>
              <a:gd name="T59" fmla="*/ 61 h 65"/>
              <a:gd name="T60" fmla="*/ 51 w 66"/>
              <a:gd name="T61" fmla="*/ 54 h 65"/>
              <a:gd name="T62" fmla="*/ 56 w 66"/>
              <a:gd name="T63" fmla="*/ 55 h 65"/>
              <a:gd name="T64" fmla="*/ 62 w 66"/>
              <a:gd name="T65" fmla="*/ 46 h 65"/>
              <a:gd name="T66" fmla="*/ 63 w 66"/>
              <a:gd name="T67" fmla="*/ 38 h 65"/>
              <a:gd name="T68" fmla="*/ 65 w 66"/>
              <a:gd name="T69" fmla="*/ 38 h 65"/>
              <a:gd name="T70" fmla="*/ 66 w 66"/>
              <a:gd name="T71" fmla="*/ 28 h 65"/>
              <a:gd name="T72" fmla="*/ 56 w 66"/>
              <a:gd name="T73" fmla="*/ 52 h 65"/>
              <a:gd name="T74" fmla="*/ 40 w 66"/>
              <a:gd name="T75" fmla="*/ 61 h 65"/>
              <a:gd name="T76" fmla="*/ 21 w 66"/>
              <a:gd name="T77" fmla="*/ 60 h 65"/>
              <a:gd name="T78" fmla="*/ 7 w 66"/>
              <a:gd name="T79" fmla="*/ 47 h 65"/>
              <a:gd name="T80" fmla="*/ 3 w 66"/>
              <a:gd name="T81" fmla="*/ 32 h 65"/>
              <a:gd name="T82" fmla="*/ 7 w 66"/>
              <a:gd name="T83" fmla="*/ 17 h 65"/>
              <a:gd name="T84" fmla="*/ 21 w 66"/>
              <a:gd name="T85" fmla="*/ 5 h 65"/>
              <a:gd name="T86" fmla="*/ 40 w 66"/>
              <a:gd name="T87" fmla="*/ 3 h 65"/>
              <a:gd name="T88" fmla="*/ 56 w 66"/>
              <a:gd name="T89" fmla="*/ 12 h 65"/>
              <a:gd name="T90" fmla="*/ 63 w 66"/>
              <a:gd name="T91" fmla="*/ 29 h 65"/>
              <a:gd name="T92" fmla="*/ 56 w 66"/>
              <a:gd name="T93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6" h="65"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9"/>
                  <a:pt x="32" y="49"/>
                </a:cubicBezTo>
                <a:cubicBezTo>
                  <a:pt x="42" y="49"/>
                  <a:pt x="49" y="41"/>
                  <a:pt x="49" y="32"/>
                </a:cubicBezTo>
                <a:cubicBezTo>
                  <a:pt x="49" y="23"/>
                  <a:pt x="42" y="16"/>
                  <a:pt x="32" y="16"/>
                </a:cubicBezTo>
                <a:close/>
                <a:moveTo>
                  <a:pt x="32" y="47"/>
                </a:moveTo>
                <a:cubicBezTo>
                  <a:pt x="24" y="47"/>
                  <a:pt x="18" y="40"/>
                  <a:pt x="18" y="32"/>
                </a:cubicBezTo>
                <a:cubicBezTo>
                  <a:pt x="18" y="24"/>
                  <a:pt x="24" y="18"/>
                  <a:pt x="32" y="18"/>
                </a:cubicBezTo>
                <a:cubicBezTo>
                  <a:pt x="40" y="18"/>
                  <a:pt x="47" y="24"/>
                  <a:pt x="47" y="32"/>
                </a:cubicBezTo>
                <a:cubicBezTo>
                  <a:pt x="47" y="40"/>
                  <a:pt x="40" y="47"/>
                  <a:pt x="32" y="47"/>
                </a:cubicBezTo>
                <a:close/>
                <a:moveTo>
                  <a:pt x="39" y="32"/>
                </a:moveTo>
                <a:cubicBezTo>
                  <a:pt x="39" y="36"/>
                  <a:pt x="36" y="39"/>
                  <a:pt x="32" y="39"/>
                </a:cubicBezTo>
                <a:cubicBezTo>
                  <a:pt x="29" y="39"/>
                  <a:pt x="26" y="36"/>
                  <a:pt x="26" y="32"/>
                </a:cubicBezTo>
                <a:cubicBezTo>
                  <a:pt x="26" y="28"/>
                  <a:pt x="29" y="25"/>
                  <a:pt x="32" y="25"/>
                </a:cubicBezTo>
                <a:cubicBezTo>
                  <a:pt x="36" y="25"/>
                  <a:pt x="39" y="28"/>
                  <a:pt x="39" y="32"/>
                </a:cubicBezTo>
                <a:close/>
                <a:moveTo>
                  <a:pt x="66" y="28"/>
                </a:moveTo>
                <a:cubicBezTo>
                  <a:pt x="66" y="27"/>
                  <a:pt x="66" y="27"/>
                  <a:pt x="65" y="26"/>
                </a:cubicBezTo>
                <a:cubicBezTo>
                  <a:pt x="65" y="26"/>
                  <a:pt x="64" y="26"/>
                  <a:pt x="64" y="26"/>
                </a:cubicBezTo>
                <a:cubicBezTo>
                  <a:pt x="64" y="26"/>
                  <a:pt x="64" y="26"/>
                  <a:pt x="63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26"/>
                  <a:pt x="60" y="25"/>
                  <a:pt x="59" y="24"/>
                </a:cubicBezTo>
                <a:cubicBezTo>
                  <a:pt x="59" y="22"/>
                  <a:pt x="60" y="20"/>
                  <a:pt x="61" y="19"/>
                </a:cubicBezTo>
                <a:cubicBezTo>
                  <a:pt x="62" y="19"/>
                  <a:pt x="62" y="19"/>
                  <a:pt x="62" y="18"/>
                </a:cubicBezTo>
                <a:cubicBezTo>
                  <a:pt x="63" y="17"/>
                  <a:pt x="63" y="17"/>
                  <a:pt x="62" y="16"/>
                </a:cubicBezTo>
                <a:cubicBezTo>
                  <a:pt x="61" y="14"/>
                  <a:pt x="59" y="11"/>
                  <a:pt x="57" y="9"/>
                </a:cubicBezTo>
                <a:cubicBezTo>
                  <a:pt x="57" y="9"/>
                  <a:pt x="56" y="9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55" y="9"/>
                  <a:pt x="54" y="9"/>
                  <a:pt x="54" y="9"/>
                </a:cubicBezTo>
                <a:cubicBezTo>
                  <a:pt x="53" y="10"/>
                  <a:pt x="52" y="11"/>
                  <a:pt x="51" y="11"/>
                </a:cubicBezTo>
                <a:cubicBezTo>
                  <a:pt x="51" y="11"/>
                  <a:pt x="50" y="10"/>
                  <a:pt x="49" y="10"/>
                </a:cubicBezTo>
                <a:cubicBezTo>
                  <a:pt x="48" y="9"/>
                  <a:pt x="47" y="7"/>
                  <a:pt x="48" y="5"/>
                </a:cubicBezTo>
                <a:cubicBezTo>
                  <a:pt x="49" y="5"/>
                  <a:pt x="49" y="4"/>
                  <a:pt x="49" y="4"/>
                </a:cubicBezTo>
                <a:cubicBezTo>
                  <a:pt x="48" y="3"/>
                  <a:pt x="48" y="3"/>
                  <a:pt x="47" y="2"/>
                </a:cubicBezTo>
                <a:cubicBezTo>
                  <a:pt x="45" y="1"/>
                  <a:pt x="42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8" y="0"/>
                  <a:pt x="38" y="0"/>
                  <a:pt x="37" y="0"/>
                </a:cubicBezTo>
                <a:cubicBezTo>
                  <a:pt x="37" y="0"/>
                  <a:pt x="37" y="1"/>
                  <a:pt x="37" y="1"/>
                </a:cubicBezTo>
                <a:cubicBezTo>
                  <a:pt x="37" y="3"/>
                  <a:pt x="35" y="5"/>
                  <a:pt x="33" y="5"/>
                </a:cubicBezTo>
                <a:cubicBezTo>
                  <a:pt x="31" y="5"/>
                  <a:pt x="30" y="3"/>
                  <a:pt x="30" y="1"/>
                </a:cubicBezTo>
                <a:cubicBezTo>
                  <a:pt x="30" y="1"/>
                  <a:pt x="29" y="0"/>
                  <a:pt x="29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4" y="0"/>
                  <a:pt x="21" y="1"/>
                  <a:pt x="19" y="2"/>
                </a:cubicBezTo>
                <a:cubicBezTo>
                  <a:pt x="18" y="3"/>
                  <a:pt x="18" y="3"/>
                  <a:pt x="18" y="4"/>
                </a:cubicBezTo>
                <a:cubicBezTo>
                  <a:pt x="18" y="4"/>
                  <a:pt x="18" y="5"/>
                  <a:pt x="18" y="5"/>
                </a:cubicBezTo>
                <a:cubicBezTo>
                  <a:pt x="19" y="7"/>
                  <a:pt x="19" y="9"/>
                  <a:pt x="17" y="10"/>
                </a:cubicBezTo>
                <a:cubicBezTo>
                  <a:pt x="16" y="10"/>
                  <a:pt x="16" y="11"/>
                  <a:pt x="15" y="11"/>
                </a:cubicBezTo>
                <a:cubicBezTo>
                  <a:pt x="14" y="11"/>
                  <a:pt x="13" y="10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0" y="9"/>
                  <a:pt x="9" y="9"/>
                </a:cubicBezTo>
                <a:cubicBezTo>
                  <a:pt x="7" y="11"/>
                  <a:pt x="5" y="14"/>
                  <a:pt x="4" y="16"/>
                </a:cubicBezTo>
                <a:cubicBezTo>
                  <a:pt x="4" y="17"/>
                  <a:pt x="4" y="17"/>
                  <a:pt x="4" y="18"/>
                </a:cubicBezTo>
                <a:cubicBezTo>
                  <a:pt x="4" y="19"/>
                  <a:pt x="5" y="19"/>
                  <a:pt x="5" y="19"/>
                </a:cubicBezTo>
                <a:cubicBezTo>
                  <a:pt x="7" y="20"/>
                  <a:pt x="8" y="22"/>
                  <a:pt x="7" y="24"/>
                </a:cubicBezTo>
                <a:cubicBezTo>
                  <a:pt x="7" y="25"/>
                  <a:pt x="5" y="26"/>
                  <a:pt x="4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2" y="26"/>
                </a:cubicBezTo>
                <a:cubicBezTo>
                  <a:pt x="2" y="26"/>
                  <a:pt x="2" y="26"/>
                  <a:pt x="1" y="26"/>
                </a:cubicBezTo>
                <a:cubicBezTo>
                  <a:pt x="1" y="27"/>
                  <a:pt x="0" y="27"/>
                  <a:pt x="0" y="28"/>
                </a:cubicBezTo>
                <a:cubicBezTo>
                  <a:pt x="0" y="29"/>
                  <a:pt x="0" y="31"/>
                  <a:pt x="0" y="32"/>
                </a:cubicBezTo>
                <a:cubicBezTo>
                  <a:pt x="0" y="33"/>
                  <a:pt x="0" y="35"/>
                  <a:pt x="0" y="36"/>
                </a:cubicBezTo>
                <a:cubicBezTo>
                  <a:pt x="0" y="37"/>
                  <a:pt x="1" y="38"/>
                  <a:pt x="1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8"/>
                  <a:pt x="3" y="38"/>
                  <a:pt x="4" y="38"/>
                </a:cubicBezTo>
                <a:cubicBezTo>
                  <a:pt x="5" y="38"/>
                  <a:pt x="7" y="39"/>
                  <a:pt x="7" y="41"/>
                </a:cubicBezTo>
                <a:cubicBezTo>
                  <a:pt x="8" y="42"/>
                  <a:pt x="7" y="44"/>
                  <a:pt x="5" y="45"/>
                </a:cubicBezTo>
                <a:cubicBezTo>
                  <a:pt x="5" y="45"/>
                  <a:pt x="4" y="46"/>
                  <a:pt x="4" y="46"/>
                </a:cubicBezTo>
                <a:cubicBezTo>
                  <a:pt x="4" y="47"/>
                  <a:pt x="4" y="47"/>
                  <a:pt x="4" y="48"/>
                </a:cubicBezTo>
                <a:cubicBezTo>
                  <a:pt x="5" y="50"/>
                  <a:pt x="7" y="53"/>
                  <a:pt x="9" y="55"/>
                </a:cubicBezTo>
                <a:cubicBezTo>
                  <a:pt x="10" y="55"/>
                  <a:pt x="10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2" y="55"/>
                  <a:pt x="12" y="55"/>
                </a:cubicBezTo>
                <a:cubicBezTo>
                  <a:pt x="13" y="54"/>
                  <a:pt x="14" y="54"/>
                  <a:pt x="15" y="54"/>
                </a:cubicBezTo>
                <a:cubicBezTo>
                  <a:pt x="16" y="54"/>
                  <a:pt x="16" y="54"/>
                  <a:pt x="17" y="54"/>
                </a:cubicBezTo>
                <a:cubicBezTo>
                  <a:pt x="19" y="55"/>
                  <a:pt x="19" y="57"/>
                  <a:pt x="18" y="59"/>
                </a:cubicBezTo>
                <a:cubicBezTo>
                  <a:pt x="18" y="59"/>
                  <a:pt x="18" y="60"/>
                  <a:pt x="18" y="61"/>
                </a:cubicBezTo>
                <a:cubicBezTo>
                  <a:pt x="18" y="61"/>
                  <a:pt x="18" y="62"/>
                  <a:pt x="19" y="62"/>
                </a:cubicBezTo>
                <a:cubicBezTo>
                  <a:pt x="21" y="63"/>
                  <a:pt x="24" y="64"/>
                  <a:pt x="27" y="65"/>
                </a:cubicBezTo>
                <a:cubicBezTo>
                  <a:pt x="27" y="65"/>
                  <a:pt x="27" y="65"/>
                  <a:pt x="28" y="65"/>
                </a:cubicBezTo>
                <a:cubicBezTo>
                  <a:pt x="28" y="65"/>
                  <a:pt x="28" y="64"/>
                  <a:pt x="29" y="64"/>
                </a:cubicBezTo>
                <a:cubicBezTo>
                  <a:pt x="29" y="64"/>
                  <a:pt x="30" y="63"/>
                  <a:pt x="30" y="63"/>
                </a:cubicBezTo>
                <a:cubicBezTo>
                  <a:pt x="30" y="61"/>
                  <a:pt x="31" y="59"/>
                  <a:pt x="33" y="59"/>
                </a:cubicBezTo>
                <a:cubicBezTo>
                  <a:pt x="35" y="59"/>
                  <a:pt x="37" y="61"/>
                  <a:pt x="37" y="63"/>
                </a:cubicBezTo>
                <a:cubicBezTo>
                  <a:pt x="37" y="63"/>
                  <a:pt x="37" y="64"/>
                  <a:pt x="37" y="64"/>
                </a:cubicBezTo>
                <a:cubicBezTo>
                  <a:pt x="38" y="64"/>
                  <a:pt x="38" y="65"/>
                  <a:pt x="39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42" y="64"/>
                  <a:pt x="45" y="63"/>
                  <a:pt x="47" y="62"/>
                </a:cubicBezTo>
                <a:cubicBezTo>
                  <a:pt x="48" y="62"/>
                  <a:pt x="48" y="61"/>
                  <a:pt x="49" y="61"/>
                </a:cubicBezTo>
                <a:cubicBezTo>
                  <a:pt x="49" y="60"/>
                  <a:pt x="49" y="59"/>
                  <a:pt x="48" y="59"/>
                </a:cubicBezTo>
                <a:cubicBezTo>
                  <a:pt x="47" y="57"/>
                  <a:pt x="48" y="55"/>
                  <a:pt x="49" y="54"/>
                </a:cubicBezTo>
                <a:cubicBezTo>
                  <a:pt x="50" y="54"/>
                  <a:pt x="51" y="54"/>
                  <a:pt x="51" y="54"/>
                </a:cubicBezTo>
                <a:cubicBezTo>
                  <a:pt x="52" y="54"/>
                  <a:pt x="53" y="54"/>
                  <a:pt x="54" y="55"/>
                </a:cubicBezTo>
                <a:cubicBezTo>
                  <a:pt x="54" y="55"/>
                  <a:pt x="55" y="55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56" y="55"/>
                  <a:pt x="57" y="55"/>
                  <a:pt x="57" y="55"/>
                </a:cubicBezTo>
                <a:cubicBezTo>
                  <a:pt x="59" y="53"/>
                  <a:pt x="61" y="50"/>
                  <a:pt x="62" y="48"/>
                </a:cubicBezTo>
                <a:cubicBezTo>
                  <a:pt x="63" y="47"/>
                  <a:pt x="63" y="47"/>
                  <a:pt x="62" y="46"/>
                </a:cubicBezTo>
                <a:cubicBezTo>
                  <a:pt x="62" y="46"/>
                  <a:pt x="62" y="45"/>
                  <a:pt x="61" y="45"/>
                </a:cubicBezTo>
                <a:cubicBezTo>
                  <a:pt x="60" y="44"/>
                  <a:pt x="59" y="42"/>
                  <a:pt x="59" y="41"/>
                </a:cubicBezTo>
                <a:cubicBezTo>
                  <a:pt x="60" y="39"/>
                  <a:pt x="61" y="38"/>
                  <a:pt x="63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4" y="38"/>
                  <a:pt x="64" y="38"/>
                  <a:pt x="64" y="38"/>
                </a:cubicBezTo>
                <a:cubicBezTo>
                  <a:pt x="64" y="38"/>
                  <a:pt x="65" y="38"/>
                  <a:pt x="65" y="38"/>
                </a:cubicBezTo>
                <a:cubicBezTo>
                  <a:pt x="66" y="38"/>
                  <a:pt x="66" y="37"/>
                  <a:pt x="66" y="36"/>
                </a:cubicBezTo>
                <a:cubicBezTo>
                  <a:pt x="66" y="35"/>
                  <a:pt x="66" y="33"/>
                  <a:pt x="66" y="32"/>
                </a:cubicBezTo>
                <a:cubicBezTo>
                  <a:pt x="66" y="31"/>
                  <a:pt x="66" y="29"/>
                  <a:pt x="66" y="28"/>
                </a:cubicBezTo>
                <a:close/>
                <a:moveTo>
                  <a:pt x="56" y="40"/>
                </a:moveTo>
                <a:cubicBezTo>
                  <a:pt x="55" y="43"/>
                  <a:pt x="57" y="46"/>
                  <a:pt x="59" y="47"/>
                </a:cubicBezTo>
                <a:cubicBezTo>
                  <a:pt x="58" y="49"/>
                  <a:pt x="57" y="51"/>
                  <a:pt x="56" y="52"/>
                </a:cubicBezTo>
                <a:cubicBezTo>
                  <a:pt x="53" y="50"/>
                  <a:pt x="50" y="50"/>
                  <a:pt x="48" y="52"/>
                </a:cubicBezTo>
                <a:cubicBezTo>
                  <a:pt x="45" y="54"/>
                  <a:pt x="44" y="57"/>
                  <a:pt x="45" y="60"/>
                </a:cubicBezTo>
                <a:cubicBezTo>
                  <a:pt x="43" y="60"/>
                  <a:pt x="41" y="61"/>
                  <a:pt x="40" y="61"/>
                </a:cubicBezTo>
                <a:cubicBezTo>
                  <a:pt x="39" y="59"/>
                  <a:pt x="36" y="56"/>
                  <a:pt x="33" y="56"/>
                </a:cubicBezTo>
                <a:cubicBezTo>
                  <a:pt x="30" y="56"/>
                  <a:pt x="28" y="59"/>
                  <a:pt x="27" y="61"/>
                </a:cubicBezTo>
                <a:cubicBezTo>
                  <a:pt x="25" y="61"/>
                  <a:pt x="23" y="60"/>
                  <a:pt x="21" y="60"/>
                </a:cubicBezTo>
                <a:cubicBezTo>
                  <a:pt x="22" y="57"/>
                  <a:pt x="21" y="54"/>
                  <a:pt x="19" y="52"/>
                </a:cubicBezTo>
                <a:cubicBezTo>
                  <a:pt x="16" y="50"/>
                  <a:pt x="13" y="50"/>
                  <a:pt x="11" y="52"/>
                </a:cubicBezTo>
                <a:cubicBezTo>
                  <a:pt x="9" y="51"/>
                  <a:pt x="8" y="49"/>
                  <a:pt x="7" y="47"/>
                </a:cubicBezTo>
                <a:cubicBezTo>
                  <a:pt x="10" y="46"/>
                  <a:pt x="11" y="43"/>
                  <a:pt x="10" y="40"/>
                </a:cubicBezTo>
                <a:cubicBezTo>
                  <a:pt x="9" y="37"/>
                  <a:pt x="6" y="35"/>
                  <a:pt x="3" y="35"/>
                </a:cubicBezTo>
                <a:cubicBezTo>
                  <a:pt x="3" y="34"/>
                  <a:pt x="3" y="33"/>
                  <a:pt x="3" y="32"/>
                </a:cubicBezTo>
                <a:cubicBezTo>
                  <a:pt x="3" y="31"/>
                  <a:pt x="3" y="30"/>
                  <a:pt x="3" y="29"/>
                </a:cubicBezTo>
                <a:cubicBezTo>
                  <a:pt x="6" y="29"/>
                  <a:pt x="9" y="27"/>
                  <a:pt x="10" y="25"/>
                </a:cubicBezTo>
                <a:cubicBezTo>
                  <a:pt x="11" y="22"/>
                  <a:pt x="10" y="19"/>
                  <a:pt x="7" y="17"/>
                </a:cubicBezTo>
                <a:cubicBezTo>
                  <a:pt x="8" y="15"/>
                  <a:pt x="9" y="14"/>
                  <a:pt x="11" y="12"/>
                </a:cubicBezTo>
                <a:cubicBezTo>
                  <a:pt x="13" y="14"/>
                  <a:pt x="16" y="14"/>
                  <a:pt x="19" y="12"/>
                </a:cubicBezTo>
                <a:cubicBezTo>
                  <a:pt x="21" y="10"/>
                  <a:pt x="22" y="7"/>
                  <a:pt x="21" y="5"/>
                </a:cubicBezTo>
                <a:cubicBezTo>
                  <a:pt x="23" y="4"/>
                  <a:pt x="25" y="3"/>
                  <a:pt x="27" y="3"/>
                </a:cubicBezTo>
                <a:cubicBezTo>
                  <a:pt x="28" y="6"/>
                  <a:pt x="30" y="8"/>
                  <a:pt x="33" y="8"/>
                </a:cubicBezTo>
                <a:cubicBezTo>
                  <a:pt x="36" y="8"/>
                  <a:pt x="39" y="6"/>
                  <a:pt x="40" y="3"/>
                </a:cubicBezTo>
                <a:cubicBezTo>
                  <a:pt x="41" y="3"/>
                  <a:pt x="43" y="4"/>
                  <a:pt x="45" y="5"/>
                </a:cubicBezTo>
                <a:cubicBezTo>
                  <a:pt x="44" y="7"/>
                  <a:pt x="45" y="10"/>
                  <a:pt x="48" y="12"/>
                </a:cubicBezTo>
                <a:cubicBezTo>
                  <a:pt x="50" y="14"/>
                  <a:pt x="53" y="14"/>
                  <a:pt x="56" y="12"/>
                </a:cubicBezTo>
                <a:cubicBezTo>
                  <a:pt x="57" y="14"/>
                  <a:pt x="58" y="15"/>
                  <a:pt x="59" y="17"/>
                </a:cubicBezTo>
                <a:cubicBezTo>
                  <a:pt x="57" y="19"/>
                  <a:pt x="55" y="22"/>
                  <a:pt x="56" y="25"/>
                </a:cubicBezTo>
                <a:cubicBezTo>
                  <a:pt x="57" y="27"/>
                  <a:pt x="60" y="29"/>
                  <a:pt x="63" y="29"/>
                </a:cubicBezTo>
                <a:cubicBezTo>
                  <a:pt x="63" y="30"/>
                  <a:pt x="63" y="31"/>
                  <a:pt x="63" y="32"/>
                </a:cubicBezTo>
                <a:cubicBezTo>
                  <a:pt x="63" y="33"/>
                  <a:pt x="63" y="34"/>
                  <a:pt x="63" y="35"/>
                </a:cubicBezTo>
                <a:cubicBezTo>
                  <a:pt x="60" y="35"/>
                  <a:pt x="57" y="37"/>
                  <a:pt x="56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5"/>
          <p:cNvSpPr>
            <a:spLocks noEditPoints="1"/>
          </p:cNvSpPr>
          <p:nvPr/>
        </p:nvSpPr>
        <p:spPr bwMode="auto">
          <a:xfrm>
            <a:off x="3711286" y="3428358"/>
            <a:ext cx="315781" cy="315781"/>
          </a:xfrm>
          <a:custGeom>
            <a:avLst/>
            <a:gdLst>
              <a:gd name="T0" fmla="*/ 70 w 76"/>
              <a:gd name="T1" fmla="*/ 18 h 73"/>
              <a:gd name="T2" fmla="*/ 43 w 76"/>
              <a:gd name="T3" fmla="*/ 2 h 73"/>
              <a:gd name="T4" fmla="*/ 38 w 76"/>
              <a:gd name="T5" fmla="*/ 0 h 73"/>
              <a:gd name="T6" fmla="*/ 32 w 76"/>
              <a:gd name="T7" fmla="*/ 2 h 73"/>
              <a:gd name="T8" fmla="*/ 5 w 76"/>
              <a:gd name="T9" fmla="*/ 18 h 73"/>
              <a:gd name="T10" fmla="*/ 0 w 76"/>
              <a:gd name="T11" fmla="*/ 29 h 73"/>
              <a:gd name="T12" fmla="*/ 0 w 76"/>
              <a:gd name="T13" fmla="*/ 65 h 73"/>
              <a:gd name="T14" fmla="*/ 7 w 76"/>
              <a:gd name="T15" fmla="*/ 73 h 73"/>
              <a:gd name="T16" fmla="*/ 68 w 76"/>
              <a:gd name="T17" fmla="*/ 73 h 73"/>
              <a:gd name="T18" fmla="*/ 76 w 76"/>
              <a:gd name="T19" fmla="*/ 65 h 73"/>
              <a:gd name="T20" fmla="*/ 76 w 76"/>
              <a:gd name="T21" fmla="*/ 29 h 73"/>
              <a:gd name="T22" fmla="*/ 70 w 76"/>
              <a:gd name="T23" fmla="*/ 18 h 73"/>
              <a:gd name="T24" fmla="*/ 3 w 76"/>
              <a:gd name="T25" fmla="*/ 65 h 73"/>
              <a:gd name="T26" fmla="*/ 3 w 76"/>
              <a:gd name="T27" fmla="*/ 36 h 73"/>
              <a:gd name="T28" fmla="*/ 6 w 76"/>
              <a:gd name="T29" fmla="*/ 39 h 73"/>
              <a:gd name="T30" fmla="*/ 25 w 76"/>
              <a:gd name="T31" fmla="*/ 51 h 73"/>
              <a:gd name="T32" fmla="*/ 6 w 76"/>
              <a:gd name="T33" fmla="*/ 63 h 73"/>
              <a:gd name="T34" fmla="*/ 3 w 76"/>
              <a:gd name="T35" fmla="*/ 66 h 73"/>
              <a:gd name="T36" fmla="*/ 3 w 76"/>
              <a:gd name="T37" fmla="*/ 65 h 73"/>
              <a:gd name="T38" fmla="*/ 43 w 76"/>
              <a:gd name="T39" fmla="*/ 46 h 73"/>
              <a:gd name="T40" fmla="*/ 32 w 76"/>
              <a:gd name="T41" fmla="*/ 46 h 73"/>
              <a:gd name="T42" fmla="*/ 27 w 76"/>
              <a:gd name="T43" fmla="*/ 50 h 73"/>
              <a:gd name="T44" fmla="*/ 7 w 76"/>
              <a:gd name="T45" fmla="*/ 37 h 73"/>
              <a:gd name="T46" fmla="*/ 3 w 76"/>
              <a:gd name="T47" fmla="*/ 31 h 73"/>
              <a:gd name="T48" fmla="*/ 3 w 76"/>
              <a:gd name="T49" fmla="*/ 29 h 73"/>
              <a:gd name="T50" fmla="*/ 7 w 76"/>
              <a:gd name="T51" fmla="*/ 21 h 73"/>
              <a:gd name="T52" fmla="*/ 33 w 76"/>
              <a:gd name="T53" fmla="*/ 4 h 73"/>
              <a:gd name="T54" fmla="*/ 38 w 76"/>
              <a:gd name="T55" fmla="*/ 3 h 73"/>
              <a:gd name="T56" fmla="*/ 42 w 76"/>
              <a:gd name="T57" fmla="*/ 4 h 73"/>
              <a:gd name="T58" fmla="*/ 68 w 76"/>
              <a:gd name="T59" fmla="*/ 21 h 73"/>
              <a:gd name="T60" fmla="*/ 73 w 76"/>
              <a:gd name="T61" fmla="*/ 29 h 73"/>
              <a:gd name="T62" fmla="*/ 73 w 76"/>
              <a:gd name="T63" fmla="*/ 31 h 73"/>
              <a:gd name="T64" fmla="*/ 68 w 76"/>
              <a:gd name="T65" fmla="*/ 37 h 73"/>
              <a:gd name="T66" fmla="*/ 49 w 76"/>
              <a:gd name="T67" fmla="*/ 50 h 73"/>
              <a:gd name="T68" fmla="*/ 43 w 76"/>
              <a:gd name="T69" fmla="*/ 46 h 73"/>
              <a:gd name="T70" fmla="*/ 7 w 76"/>
              <a:gd name="T71" fmla="*/ 65 h 73"/>
              <a:gd name="T72" fmla="*/ 33 w 76"/>
              <a:gd name="T73" fmla="*/ 48 h 73"/>
              <a:gd name="T74" fmla="*/ 42 w 76"/>
              <a:gd name="T75" fmla="*/ 48 h 73"/>
              <a:gd name="T76" fmla="*/ 68 w 76"/>
              <a:gd name="T77" fmla="*/ 65 h 73"/>
              <a:gd name="T78" fmla="*/ 71 w 76"/>
              <a:gd name="T79" fmla="*/ 68 h 73"/>
              <a:gd name="T80" fmla="*/ 68 w 76"/>
              <a:gd name="T81" fmla="*/ 70 h 73"/>
              <a:gd name="T82" fmla="*/ 7 w 76"/>
              <a:gd name="T83" fmla="*/ 70 h 73"/>
              <a:gd name="T84" fmla="*/ 4 w 76"/>
              <a:gd name="T85" fmla="*/ 68 h 73"/>
              <a:gd name="T86" fmla="*/ 7 w 76"/>
              <a:gd name="T87" fmla="*/ 65 h 73"/>
              <a:gd name="T88" fmla="*/ 72 w 76"/>
              <a:gd name="T89" fmla="*/ 66 h 73"/>
              <a:gd name="T90" fmla="*/ 69 w 76"/>
              <a:gd name="T91" fmla="*/ 63 h 73"/>
              <a:gd name="T92" fmla="*/ 50 w 76"/>
              <a:gd name="T93" fmla="*/ 51 h 73"/>
              <a:gd name="T94" fmla="*/ 69 w 76"/>
              <a:gd name="T95" fmla="*/ 39 h 73"/>
              <a:gd name="T96" fmla="*/ 73 w 76"/>
              <a:gd name="T97" fmla="*/ 36 h 73"/>
              <a:gd name="T98" fmla="*/ 73 w 76"/>
              <a:gd name="T99" fmla="*/ 65 h 73"/>
              <a:gd name="T100" fmla="*/ 72 w 76"/>
              <a:gd name="T101" fmla="*/ 66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73">
                <a:moveTo>
                  <a:pt x="70" y="18"/>
                </a:moveTo>
                <a:cubicBezTo>
                  <a:pt x="43" y="2"/>
                  <a:pt x="43" y="2"/>
                  <a:pt x="43" y="2"/>
                </a:cubicBezTo>
                <a:cubicBezTo>
                  <a:pt x="42" y="1"/>
                  <a:pt x="40" y="0"/>
                  <a:pt x="38" y="0"/>
                </a:cubicBezTo>
                <a:cubicBezTo>
                  <a:pt x="35" y="0"/>
                  <a:pt x="33" y="1"/>
                  <a:pt x="32" y="2"/>
                </a:cubicBezTo>
                <a:cubicBezTo>
                  <a:pt x="5" y="18"/>
                  <a:pt x="5" y="18"/>
                  <a:pt x="5" y="18"/>
                </a:cubicBezTo>
                <a:cubicBezTo>
                  <a:pt x="2" y="20"/>
                  <a:pt x="0" y="25"/>
                  <a:pt x="0" y="29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9"/>
                  <a:pt x="3" y="73"/>
                  <a:pt x="7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72" y="73"/>
                  <a:pt x="76" y="69"/>
                  <a:pt x="76" y="65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5"/>
                  <a:pt x="73" y="20"/>
                  <a:pt x="70" y="18"/>
                </a:cubicBezTo>
                <a:close/>
                <a:moveTo>
                  <a:pt x="3" y="65"/>
                </a:moveTo>
                <a:cubicBezTo>
                  <a:pt x="3" y="36"/>
                  <a:pt x="3" y="36"/>
                  <a:pt x="3" y="36"/>
                </a:cubicBezTo>
                <a:cubicBezTo>
                  <a:pt x="4" y="37"/>
                  <a:pt x="5" y="38"/>
                  <a:pt x="6" y="39"/>
                </a:cubicBezTo>
                <a:cubicBezTo>
                  <a:pt x="25" y="51"/>
                  <a:pt x="25" y="51"/>
                  <a:pt x="25" y="51"/>
                </a:cubicBezTo>
                <a:cubicBezTo>
                  <a:pt x="6" y="63"/>
                  <a:pt x="6" y="63"/>
                  <a:pt x="6" y="63"/>
                </a:cubicBezTo>
                <a:cubicBezTo>
                  <a:pt x="5" y="64"/>
                  <a:pt x="4" y="65"/>
                  <a:pt x="3" y="66"/>
                </a:cubicBezTo>
                <a:cubicBezTo>
                  <a:pt x="3" y="66"/>
                  <a:pt x="3" y="65"/>
                  <a:pt x="3" y="65"/>
                </a:cubicBezTo>
                <a:close/>
                <a:moveTo>
                  <a:pt x="43" y="46"/>
                </a:moveTo>
                <a:cubicBezTo>
                  <a:pt x="40" y="44"/>
                  <a:pt x="35" y="44"/>
                  <a:pt x="32" y="46"/>
                </a:cubicBezTo>
                <a:cubicBezTo>
                  <a:pt x="27" y="50"/>
                  <a:pt x="27" y="50"/>
                  <a:pt x="27" y="50"/>
                </a:cubicBezTo>
                <a:cubicBezTo>
                  <a:pt x="7" y="37"/>
                  <a:pt x="7" y="37"/>
                  <a:pt x="7" y="37"/>
                </a:cubicBezTo>
                <a:cubicBezTo>
                  <a:pt x="4" y="35"/>
                  <a:pt x="3" y="33"/>
                  <a:pt x="3" y="31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6"/>
                  <a:pt x="5" y="22"/>
                  <a:pt x="7" y="21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3"/>
                  <a:pt x="36" y="3"/>
                  <a:pt x="38" y="3"/>
                </a:cubicBezTo>
                <a:cubicBezTo>
                  <a:pt x="39" y="3"/>
                  <a:pt x="41" y="3"/>
                  <a:pt x="42" y="4"/>
                </a:cubicBezTo>
                <a:cubicBezTo>
                  <a:pt x="68" y="21"/>
                  <a:pt x="68" y="21"/>
                  <a:pt x="68" y="21"/>
                </a:cubicBezTo>
                <a:cubicBezTo>
                  <a:pt x="71" y="22"/>
                  <a:pt x="73" y="26"/>
                  <a:pt x="73" y="29"/>
                </a:cubicBezTo>
                <a:cubicBezTo>
                  <a:pt x="73" y="31"/>
                  <a:pt x="73" y="31"/>
                  <a:pt x="73" y="31"/>
                </a:cubicBezTo>
                <a:cubicBezTo>
                  <a:pt x="73" y="33"/>
                  <a:pt x="71" y="35"/>
                  <a:pt x="68" y="37"/>
                </a:cubicBezTo>
                <a:cubicBezTo>
                  <a:pt x="49" y="50"/>
                  <a:pt x="49" y="50"/>
                  <a:pt x="49" y="50"/>
                </a:cubicBezTo>
                <a:lnTo>
                  <a:pt x="43" y="46"/>
                </a:lnTo>
                <a:close/>
                <a:moveTo>
                  <a:pt x="7" y="65"/>
                </a:moveTo>
                <a:cubicBezTo>
                  <a:pt x="33" y="48"/>
                  <a:pt x="33" y="48"/>
                  <a:pt x="33" y="48"/>
                </a:cubicBezTo>
                <a:cubicBezTo>
                  <a:pt x="36" y="46"/>
                  <a:pt x="40" y="46"/>
                  <a:pt x="42" y="48"/>
                </a:cubicBezTo>
                <a:cubicBezTo>
                  <a:pt x="68" y="65"/>
                  <a:pt x="68" y="65"/>
                  <a:pt x="68" y="65"/>
                </a:cubicBezTo>
                <a:cubicBezTo>
                  <a:pt x="69" y="66"/>
                  <a:pt x="70" y="67"/>
                  <a:pt x="71" y="68"/>
                </a:cubicBezTo>
                <a:cubicBezTo>
                  <a:pt x="70" y="69"/>
                  <a:pt x="69" y="70"/>
                  <a:pt x="68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6" y="70"/>
                  <a:pt x="5" y="69"/>
                  <a:pt x="4" y="68"/>
                </a:cubicBezTo>
                <a:cubicBezTo>
                  <a:pt x="5" y="67"/>
                  <a:pt x="6" y="66"/>
                  <a:pt x="7" y="65"/>
                </a:cubicBezTo>
                <a:close/>
                <a:moveTo>
                  <a:pt x="72" y="66"/>
                </a:moveTo>
                <a:cubicBezTo>
                  <a:pt x="72" y="65"/>
                  <a:pt x="71" y="64"/>
                  <a:pt x="69" y="63"/>
                </a:cubicBezTo>
                <a:cubicBezTo>
                  <a:pt x="50" y="51"/>
                  <a:pt x="50" y="51"/>
                  <a:pt x="50" y="51"/>
                </a:cubicBezTo>
                <a:cubicBezTo>
                  <a:pt x="69" y="39"/>
                  <a:pt x="69" y="39"/>
                  <a:pt x="69" y="39"/>
                </a:cubicBezTo>
                <a:cubicBezTo>
                  <a:pt x="71" y="38"/>
                  <a:pt x="72" y="37"/>
                  <a:pt x="73" y="36"/>
                </a:cubicBezTo>
                <a:cubicBezTo>
                  <a:pt x="73" y="65"/>
                  <a:pt x="73" y="65"/>
                  <a:pt x="73" y="65"/>
                </a:cubicBezTo>
                <a:cubicBezTo>
                  <a:pt x="73" y="65"/>
                  <a:pt x="72" y="66"/>
                  <a:pt x="72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6"/>
          <p:cNvSpPr>
            <a:spLocks noEditPoints="1"/>
          </p:cNvSpPr>
          <p:nvPr/>
        </p:nvSpPr>
        <p:spPr bwMode="auto">
          <a:xfrm>
            <a:off x="3053501" y="3472217"/>
            <a:ext cx="315781" cy="224555"/>
          </a:xfrm>
          <a:custGeom>
            <a:avLst/>
            <a:gdLst>
              <a:gd name="T0" fmla="*/ 68 w 76"/>
              <a:gd name="T1" fmla="*/ 0 h 52"/>
              <a:gd name="T2" fmla="*/ 7 w 76"/>
              <a:gd name="T3" fmla="*/ 0 h 52"/>
              <a:gd name="T4" fmla="*/ 0 w 76"/>
              <a:gd name="T5" fmla="*/ 8 h 52"/>
              <a:gd name="T6" fmla="*/ 0 w 76"/>
              <a:gd name="T7" fmla="*/ 45 h 52"/>
              <a:gd name="T8" fmla="*/ 7 w 76"/>
              <a:gd name="T9" fmla="*/ 52 h 52"/>
              <a:gd name="T10" fmla="*/ 68 w 76"/>
              <a:gd name="T11" fmla="*/ 52 h 52"/>
              <a:gd name="T12" fmla="*/ 76 w 76"/>
              <a:gd name="T13" fmla="*/ 45 h 52"/>
              <a:gd name="T14" fmla="*/ 76 w 76"/>
              <a:gd name="T15" fmla="*/ 8 h 52"/>
              <a:gd name="T16" fmla="*/ 68 w 76"/>
              <a:gd name="T17" fmla="*/ 0 h 52"/>
              <a:gd name="T18" fmla="*/ 6 w 76"/>
              <a:gd name="T19" fmla="*/ 49 h 52"/>
              <a:gd name="T20" fmla="*/ 5 w 76"/>
              <a:gd name="T21" fmla="*/ 49 h 52"/>
              <a:gd name="T22" fmla="*/ 6 w 76"/>
              <a:gd name="T23" fmla="*/ 47 h 52"/>
              <a:gd name="T24" fmla="*/ 27 w 76"/>
              <a:gd name="T25" fmla="*/ 28 h 52"/>
              <a:gd name="T26" fmla="*/ 33 w 76"/>
              <a:gd name="T27" fmla="*/ 33 h 52"/>
              <a:gd name="T28" fmla="*/ 38 w 76"/>
              <a:gd name="T29" fmla="*/ 35 h 52"/>
              <a:gd name="T30" fmla="*/ 42 w 76"/>
              <a:gd name="T31" fmla="*/ 33 h 52"/>
              <a:gd name="T32" fmla="*/ 48 w 76"/>
              <a:gd name="T33" fmla="*/ 28 h 52"/>
              <a:gd name="T34" fmla="*/ 69 w 76"/>
              <a:gd name="T35" fmla="*/ 47 h 52"/>
              <a:gd name="T36" fmla="*/ 70 w 76"/>
              <a:gd name="T37" fmla="*/ 49 h 52"/>
              <a:gd name="T38" fmla="*/ 70 w 76"/>
              <a:gd name="T39" fmla="*/ 49 h 52"/>
              <a:gd name="T40" fmla="*/ 68 w 76"/>
              <a:gd name="T41" fmla="*/ 49 h 52"/>
              <a:gd name="T42" fmla="*/ 7 w 76"/>
              <a:gd name="T43" fmla="*/ 49 h 52"/>
              <a:gd name="T44" fmla="*/ 6 w 76"/>
              <a:gd name="T45" fmla="*/ 49 h 52"/>
              <a:gd name="T46" fmla="*/ 7 w 76"/>
              <a:gd name="T47" fmla="*/ 3 h 52"/>
              <a:gd name="T48" fmla="*/ 68 w 76"/>
              <a:gd name="T49" fmla="*/ 3 h 52"/>
              <a:gd name="T50" fmla="*/ 70 w 76"/>
              <a:gd name="T51" fmla="*/ 4 h 52"/>
              <a:gd name="T52" fmla="*/ 70 w 76"/>
              <a:gd name="T53" fmla="*/ 4 h 52"/>
              <a:gd name="T54" fmla="*/ 69 w 76"/>
              <a:gd name="T55" fmla="*/ 5 h 52"/>
              <a:gd name="T56" fmla="*/ 41 w 76"/>
              <a:gd name="T57" fmla="*/ 32 h 52"/>
              <a:gd name="T58" fmla="*/ 34 w 76"/>
              <a:gd name="T59" fmla="*/ 32 h 52"/>
              <a:gd name="T60" fmla="*/ 6 w 76"/>
              <a:gd name="T61" fmla="*/ 5 h 52"/>
              <a:gd name="T62" fmla="*/ 5 w 76"/>
              <a:gd name="T63" fmla="*/ 4 h 52"/>
              <a:gd name="T64" fmla="*/ 6 w 76"/>
              <a:gd name="T65" fmla="*/ 4 h 52"/>
              <a:gd name="T66" fmla="*/ 7 w 76"/>
              <a:gd name="T67" fmla="*/ 3 h 52"/>
              <a:gd name="T68" fmla="*/ 5 w 76"/>
              <a:gd name="T69" fmla="*/ 7 h 52"/>
              <a:gd name="T70" fmla="*/ 26 w 76"/>
              <a:gd name="T71" fmla="*/ 26 h 52"/>
              <a:gd name="T72" fmla="*/ 5 w 76"/>
              <a:gd name="T73" fmla="*/ 46 h 52"/>
              <a:gd name="T74" fmla="*/ 4 w 76"/>
              <a:gd name="T75" fmla="*/ 48 h 52"/>
              <a:gd name="T76" fmla="*/ 3 w 76"/>
              <a:gd name="T77" fmla="*/ 45 h 52"/>
              <a:gd name="T78" fmla="*/ 3 w 76"/>
              <a:gd name="T79" fmla="*/ 8 h 52"/>
              <a:gd name="T80" fmla="*/ 4 w 76"/>
              <a:gd name="T81" fmla="*/ 5 h 52"/>
              <a:gd name="T82" fmla="*/ 5 w 76"/>
              <a:gd name="T83" fmla="*/ 7 h 52"/>
              <a:gd name="T84" fmla="*/ 70 w 76"/>
              <a:gd name="T85" fmla="*/ 46 h 52"/>
              <a:gd name="T86" fmla="*/ 50 w 76"/>
              <a:gd name="T87" fmla="*/ 26 h 52"/>
              <a:gd name="T88" fmla="*/ 70 w 76"/>
              <a:gd name="T89" fmla="*/ 7 h 52"/>
              <a:gd name="T90" fmla="*/ 72 w 76"/>
              <a:gd name="T91" fmla="*/ 5 h 52"/>
              <a:gd name="T92" fmla="*/ 73 w 76"/>
              <a:gd name="T93" fmla="*/ 8 h 52"/>
              <a:gd name="T94" fmla="*/ 73 w 76"/>
              <a:gd name="T95" fmla="*/ 45 h 52"/>
              <a:gd name="T96" fmla="*/ 72 w 76"/>
              <a:gd name="T97" fmla="*/ 48 h 52"/>
              <a:gd name="T98" fmla="*/ 70 w 76"/>
              <a:gd name="T99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6" h="52">
                <a:moveTo>
                  <a:pt x="68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9"/>
                  <a:pt x="3" y="52"/>
                  <a:pt x="7" y="52"/>
                </a:cubicBezTo>
                <a:cubicBezTo>
                  <a:pt x="68" y="52"/>
                  <a:pt x="68" y="52"/>
                  <a:pt x="68" y="52"/>
                </a:cubicBezTo>
                <a:cubicBezTo>
                  <a:pt x="72" y="52"/>
                  <a:pt x="76" y="49"/>
                  <a:pt x="76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76" y="4"/>
                  <a:pt x="72" y="0"/>
                  <a:pt x="68" y="0"/>
                </a:cubicBezTo>
                <a:close/>
                <a:moveTo>
                  <a:pt x="6" y="49"/>
                </a:moveTo>
                <a:cubicBezTo>
                  <a:pt x="5" y="49"/>
                  <a:pt x="5" y="49"/>
                  <a:pt x="5" y="49"/>
                </a:cubicBezTo>
                <a:cubicBezTo>
                  <a:pt x="5" y="49"/>
                  <a:pt x="6" y="48"/>
                  <a:pt x="6" y="47"/>
                </a:cubicBezTo>
                <a:cubicBezTo>
                  <a:pt x="27" y="28"/>
                  <a:pt x="27" y="28"/>
                  <a:pt x="27" y="28"/>
                </a:cubicBezTo>
                <a:cubicBezTo>
                  <a:pt x="33" y="33"/>
                  <a:pt x="33" y="33"/>
                  <a:pt x="33" y="33"/>
                </a:cubicBezTo>
                <a:cubicBezTo>
                  <a:pt x="34" y="34"/>
                  <a:pt x="36" y="35"/>
                  <a:pt x="38" y="35"/>
                </a:cubicBezTo>
                <a:cubicBezTo>
                  <a:pt x="39" y="35"/>
                  <a:pt x="41" y="34"/>
                  <a:pt x="42" y="33"/>
                </a:cubicBezTo>
                <a:cubicBezTo>
                  <a:pt x="48" y="28"/>
                  <a:pt x="48" y="28"/>
                  <a:pt x="48" y="28"/>
                </a:cubicBezTo>
                <a:cubicBezTo>
                  <a:pt x="69" y="47"/>
                  <a:pt x="69" y="47"/>
                  <a:pt x="69" y="47"/>
                </a:cubicBezTo>
                <a:cubicBezTo>
                  <a:pt x="70" y="48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49"/>
                  <a:pt x="68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9"/>
                  <a:pt x="6" y="49"/>
                </a:cubicBezTo>
                <a:close/>
                <a:moveTo>
                  <a:pt x="7" y="3"/>
                </a:moveTo>
                <a:cubicBezTo>
                  <a:pt x="68" y="3"/>
                  <a:pt x="68" y="3"/>
                  <a:pt x="68" y="3"/>
                </a:cubicBezTo>
                <a:cubicBezTo>
                  <a:pt x="69" y="3"/>
                  <a:pt x="69" y="3"/>
                  <a:pt x="70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4"/>
                  <a:pt x="70" y="5"/>
                  <a:pt x="69" y="5"/>
                </a:cubicBezTo>
                <a:cubicBezTo>
                  <a:pt x="41" y="32"/>
                  <a:pt x="41" y="32"/>
                  <a:pt x="41" y="32"/>
                </a:cubicBezTo>
                <a:cubicBezTo>
                  <a:pt x="39" y="33"/>
                  <a:pt x="36" y="33"/>
                  <a:pt x="34" y="3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cubicBezTo>
                  <a:pt x="5" y="4"/>
                  <a:pt x="5" y="4"/>
                  <a:pt x="6" y="4"/>
                </a:cubicBezTo>
                <a:cubicBezTo>
                  <a:pt x="6" y="3"/>
                  <a:pt x="7" y="3"/>
                  <a:pt x="7" y="3"/>
                </a:cubicBezTo>
                <a:close/>
                <a:moveTo>
                  <a:pt x="5" y="7"/>
                </a:moveTo>
                <a:cubicBezTo>
                  <a:pt x="26" y="26"/>
                  <a:pt x="26" y="26"/>
                  <a:pt x="26" y="2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4" y="47"/>
                  <a:pt x="4" y="48"/>
                </a:cubicBezTo>
                <a:cubicBezTo>
                  <a:pt x="3" y="47"/>
                  <a:pt x="3" y="46"/>
                  <a:pt x="3" y="45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6"/>
                  <a:pt x="4" y="5"/>
                </a:cubicBezTo>
                <a:cubicBezTo>
                  <a:pt x="4" y="6"/>
                  <a:pt x="4" y="6"/>
                  <a:pt x="5" y="7"/>
                </a:cubicBezTo>
                <a:close/>
                <a:moveTo>
                  <a:pt x="70" y="46"/>
                </a:moveTo>
                <a:cubicBezTo>
                  <a:pt x="50" y="26"/>
                  <a:pt x="50" y="26"/>
                  <a:pt x="50" y="26"/>
                </a:cubicBezTo>
                <a:cubicBezTo>
                  <a:pt x="70" y="7"/>
                  <a:pt x="70" y="7"/>
                  <a:pt x="70" y="7"/>
                </a:cubicBezTo>
                <a:cubicBezTo>
                  <a:pt x="71" y="6"/>
                  <a:pt x="71" y="6"/>
                  <a:pt x="72" y="5"/>
                </a:cubicBezTo>
                <a:cubicBezTo>
                  <a:pt x="72" y="6"/>
                  <a:pt x="73" y="7"/>
                  <a:pt x="73" y="8"/>
                </a:cubicBezTo>
                <a:cubicBezTo>
                  <a:pt x="73" y="45"/>
                  <a:pt x="73" y="45"/>
                  <a:pt x="73" y="45"/>
                </a:cubicBezTo>
                <a:cubicBezTo>
                  <a:pt x="73" y="46"/>
                  <a:pt x="72" y="47"/>
                  <a:pt x="72" y="48"/>
                </a:cubicBezTo>
                <a:cubicBezTo>
                  <a:pt x="71" y="47"/>
                  <a:pt x="71" y="46"/>
                  <a:pt x="70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7"/>
          <p:cNvSpPr>
            <a:spLocks noEditPoints="1"/>
          </p:cNvSpPr>
          <p:nvPr/>
        </p:nvSpPr>
        <p:spPr bwMode="auto">
          <a:xfrm>
            <a:off x="2416697" y="3419587"/>
            <a:ext cx="326308" cy="329816"/>
          </a:xfrm>
          <a:custGeom>
            <a:avLst/>
            <a:gdLst>
              <a:gd name="T0" fmla="*/ 76 w 79"/>
              <a:gd name="T1" fmla="*/ 18 h 76"/>
              <a:gd name="T2" fmla="*/ 48 w 79"/>
              <a:gd name="T3" fmla="*/ 0 h 76"/>
              <a:gd name="T4" fmla="*/ 42 w 79"/>
              <a:gd name="T5" fmla="*/ 4 h 76"/>
              <a:gd name="T6" fmla="*/ 26 w 79"/>
              <a:gd name="T7" fmla="*/ 4 h 76"/>
              <a:gd name="T8" fmla="*/ 26 w 79"/>
              <a:gd name="T9" fmla="*/ 6 h 76"/>
              <a:gd name="T10" fmla="*/ 33 w 79"/>
              <a:gd name="T11" fmla="*/ 16 h 76"/>
              <a:gd name="T12" fmla="*/ 17 w 79"/>
              <a:gd name="T13" fmla="*/ 17 h 76"/>
              <a:gd name="T14" fmla="*/ 32 w 79"/>
              <a:gd name="T15" fmla="*/ 18 h 76"/>
              <a:gd name="T16" fmla="*/ 10 w 79"/>
              <a:gd name="T17" fmla="*/ 28 h 76"/>
              <a:gd name="T18" fmla="*/ 10 w 79"/>
              <a:gd name="T19" fmla="*/ 30 h 76"/>
              <a:gd name="T20" fmla="*/ 16 w 79"/>
              <a:gd name="T21" fmla="*/ 41 h 76"/>
              <a:gd name="T22" fmla="*/ 0 w 79"/>
              <a:gd name="T23" fmla="*/ 42 h 76"/>
              <a:gd name="T24" fmla="*/ 15 w 79"/>
              <a:gd name="T25" fmla="*/ 43 h 76"/>
              <a:gd name="T26" fmla="*/ 13 w 79"/>
              <a:gd name="T27" fmla="*/ 59 h 76"/>
              <a:gd name="T28" fmla="*/ 40 w 79"/>
              <a:gd name="T29" fmla="*/ 76 h 76"/>
              <a:gd name="T30" fmla="*/ 77 w 79"/>
              <a:gd name="T31" fmla="*/ 28 h 76"/>
              <a:gd name="T32" fmla="*/ 75 w 79"/>
              <a:gd name="T33" fmla="*/ 27 h 76"/>
              <a:gd name="T34" fmla="*/ 43 w 79"/>
              <a:gd name="T35" fmla="*/ 72 h 76"/>
              <a:gd name="T36" fmla="*/ 42 w 79"/>
              <a:gd name="T37" fmla="*/ 71 h 76"/>
              <a:gd name="T38" fmla="*/ 46 w 79"/>
              <a:gd name="T39" fmla="*/ 45 h 76"/>
              <a:gd name="T40" fmla="*/ 51 w 79"/>
              <a:gd name="T41" fmla="*/ 31 h 76"/>
              <a:gd name="T42" fmla="*/ 75 w 79"/>
              <a:gd name="T43" fmla="*/ 25 h 76"/>
              <a:gd name="T44" fmla="*/ 76 w 79"/>
              <a:gd name="T45" fmla="*/ 25 h 76"/>
              <a:gd name="T46" fmla="*/ 13 w 79"/>
              <a:gd name="T47" fmla="*/ 50 h 76"/>
              <a:gd name="T48" fmla="*/ 46 w 79"/>
              <a:gd name="T49" fmla="*/ 4 h 76"/>
              <a:gd name="T50" fmla="*/ 46 w 79"/>
              <a:gd name="T51" fmla="*/ 6 h 76"/>
              <a:gd name="T52" fmla="*/ 43 w 79"/>
              <a:gd name="T53" fmla="*/ 31 h 76"/>
              <a:gd name="T54" fmla="*/ 38 w 79"/>
              <a:gd name="T55" fmla="*/ 46 h 76"/>
              <a:gd name="T56" fmla="*/ 13 w 79"/>
              <a:gd name="T57" fmla="*/ 52 h 76"/>
              <a:gd name="T58" fmla="*/ 13 w 79"/>
              <a:gd name="T59" fmla="*/ 50 h 76"/>
              <a:gd name="T60" fmla="*/ 45 w 79"/>
              <a:gd name="T61" fmla="*/ 44 h 76"/>
              <a:gd name="T62" fmla="*/ 39 w 79"/>
              <a:gd name="T63" fmla="*/ 39 h 76"/>
              <a:gd name="T64" fmla="*/ 49 w 79"/>
              <a:gd name="T65" fmla="*/ 32 h 76"/>
              <a:gd name="T66" fmla="*/ 13 w 79"/>
              <a:gd name="T67" fmla="*/ 54 h 76"/>
              <a:gd name="T68" fmla="*/ 38 w 79"/>
              <a:gd name="T69" fmla="*/ 48 h 76"/>
              <a:gd name="T70" fmla="*/ 40 w 79"/>
              <a:gd name="T71" fmla="*/ 73 h 76"/>
              <a:gd name="T72" fmla="*/ 14 w 79"/>
              <a:gd name="T73" fmla="*/ 56 h 76"/>
              <a:gd name="T74" fmla="*/ 13 w 79"/>
              <a:gd name="T75" fmla="*/ 54 h 76"/>
              <a:gd name="T76" fmla="*/ 73 w 79"/>
              <a:gd name="T77" fmla="*/ 23 h 76"/>
              <a:gd name="T78" fmla="*/ 48 w 79"/>
              <a:gd name="T79" fmla="*/ 6 h 76"/>
              <a:gd name="T80" fmla="*/ 48 w 79"/>
              <a:gd name="T81" fmla="*/ 3 h 76"/>
              <a:gd name="T82" fmla="*/ 74 w 79"/>
              <a:gd name="T83" fmla="*/ 20 h 76"/>
              <a:gd name="T84" fmla="*/ 75 w 79"/>
              <a:gd name="T85" fmla="*/ 23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9" h="76">
                <a:moveTo>
                  <a:pt x="79" y="23"/>
                </a:moveTo>
                <a:cubicBezTo>
                  <a:pt x="78" y="21"/>
                  <a:pt x="77" y="19"/>
                  <a:pt x="76" y="18"/>
                </a:cubicBezTo>
                <a:cubicBezTo>
                  <a:pt x="53" y="2"/>
                  <a:pt x="53" y="2"/>
                  <a:pt x="53" y="2"/>
                </a:cubicBezTo>
                <a:cubicBezTo>
                  <a:pt x="51" y="1"/>
                  <a:pt x="50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6" y="0"/>
                  <a:pt x="43" y="2"/>
                  <a:pt x="42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5" y="4"/>
                  <a:pt x="25" y="5"/>
                </a:cubicBezTo>
                <a:cubicBezTo>
                  <a:pt x="25" y="5"/>
                  <a:pt x="26" y="6"/>
                  <a:pt x="26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33" y="16"/>
                  <a:pt x="33" y="16"/>
                  <a:pt x="33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7" y="16"/>
                  <a:pt x="17" y="16"/>
                  <a:pt x="17" y="17"/>
                </a:cubicBezTo>
                <a:cubicBezTo>
                  <a:pt x="17" y="17"/>
                  <a:pt x="17" y="18"/>
                  <a:pt x="18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25" y="28"/>
                  <a:pt x="25" y="28"/>
                  <a:pt x="25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9" y="28"/>
                  <a:pt x="9" y="29"/>
                  <a:pt x="9" y="29"/>
                </a:cubicBezTo>
                <a:cubicBezTo>
                  <a:pt x="9" y="30"/>
                  <a:pt x="9" y="30"/>
                  <a:pt x="10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16" y="41"/>
                  <a:pt x="16" y="41"/>
                  <a:pt x="16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1" y="41"/>
                  <a:pt x="0" y="41"/>
                  <a:pt x="0" y="42"/>
                </a:cubicBezTo>
                <a:cubicBezTo>
                  <a:pt x="0" y="42"/>
                  <a:pt x="1" y="43"/>
                  <a:pt x="1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1" y="48"/>
                  <a:pt x="11" y="48"/>
                  <a:pt x="11" y="48"/>
                </a:cubicBezTo>
                <a:cubicBezTo>
                  <a:pt x="8" y="52"/>
                  <a:pt x="9" y="56"/>
                  <a:pt x="13" y="59"/>
                </a:cubicBezTo>
                <a:cubicBezTo>
                  <a:pt x="36" y="75"/>
                  <a:pt x="36" y="75"/>
                  <a:pt x="36" y="75"/>
                </a:cubicBezTo>
                <a:cubicBezTo>
                  <a:pt x="37" y="76"/>
                  <a:pt x="38" y="76"/>
                  <a:pt x="40" y="76"/>
                </a:cubicBezTo>
                <a:cubicBezTo>
                  <a:pt x="43" y="76"/>
                  <a:pt x="45" y="75"/>
                  <a:pt x="46" y="73"/>
                </a:cubicBezTo>
                <a:cubicBezTo>
                  <a:pt x="77" y="28"/>
                  <a:pt x="77" y="28"/>
                  <a:pt x="77" y="28"/>
                </a:cubicBezTo>
                <a:cubicBezTo>
                  <a:pt x="79" y="27"/>
                  <a:pt x="79" y="25"/>
                  <a:pt x="79" y="23"/>
                </a:cubicBezTo>
                <a:close/>
                <a:moveTo>
                  <a:pt x="75" y="27"/>
                </a:moveTo>
                <a:cubicBezTo>
                  <a:pt x="44" y="71"/>
                  <a:pt x="44" y="71"/>
                  <a:pt x="44" y="71"/>
                </a:cubicBezTo>
                <a:cubicBezTo>
                  <a:pt x="43" y="72"/>
                  <a:pt x="43" y="72"/>
                  <a:pt x="43" y="72"/>
                </a:cubicBezTo>
                <a:cubicBezTo>
                  <a:pt x="43" y="72"/>
                  <a:pt x="42" y="72"/>
                  <a:pt x="42" y="72"/>
                </a:cubicBezTo>
                <a:cubicBezTo>
                  <a:pt x="42" y="72"/>
                  <a:pt x="42" y="72"/>
                  <a:pt x="42" y="71"/>
                </a:cubicBezTo>
                <a:cubicBezTo>
                  <a:pt x="40" y="47"/>
                  <a:pt x="40" y="47"/>
                  <a:pt x="40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49" y="45"/>
                  <a:pt x="52" y="41"/>
                  <a:pt x="51" y="37"/>
                </a:cubicBezTo>
                <a:cubicBezTo>
                  <a:pt x="51" y="31"/>
                  <a:pt x="51" y="31"/>
                  <a:pt x="51" y="31"/>
                </a:cubicBezTo>
                <a:cubicBezTo>
                  <a:pt x="74" y="25"/>
                  <a:pt x="74" y="25"/>
                  <a:pt x="74" y="25"/>
                </a:cubicBezTo>
                <a:cubicBezTo>
                  <a:pt x="74" y="25"/>
                  <a:pt x="75" y="25"/>
                  <a:pt x="75" y="25"/>
                </a:cubicBezTo>
                <a:cubicBezTo>
                  <a:pt x="75" y="25"/>
                  <a:pt x="76" y="25"/>
                  <a:pt x="76" y="25"/>
                </a:cubicBezTo>
                <a:cubicBezTo>
                  <a:pt x="76" y="25"/>
                  <a:pt x="76" y="25"/>
                  <a:pt x="76" y="25"/>
                </a:cubicBezTo>
                <a:cubicBezTo>
                  <a:pt x="76" y="26"/>
                  <a:pt x="75" y="26"/>
                  <a:pt x="75" y="27"/>
                </a:cubicBezTo>
                <a:close/>
                <a:moveTo>
                  <a:pt x="13" y="50"/>
                </a:move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6" y="4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4"/>
                  <a:pt x="46" y="5"/>
                  <a:pt x="46" y="6"/>
                </a:cubicBezTo>
                <a:cubicBezTo>
                  <a:pt x="49" y="30"/>
                  <a:pt x="49" y="30"/>
                  <a:pt x="49" y="30"/>
                </a:cubicBezTo>
                <a:cubicBezTo>
                  <a:pt x="43" y="31"/>
                  <a:pt x="43" y="31"/>
                  <a:pt x="43" y="31"/>
                </a:cubicBezTo>
                <a:cubicBezTo>
                  <a:pt x="39" y="32"/>
                  <a:pt x="37" y="36"/>
                  <a:pt x="37" y="39"/>
                </a:cubicBezTo>
                <a:cubicBezTo>
                  <a:pt x="38" y="46"/>
                  <a:pt x="38" y="46"/>
                  <a:pt x="38" y="46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51"/>
                  <a:pt x="13" y="50"/>
                  <a:pt x="13" y="50"/>
                </a:cubicBezTo>
                <a:close/>
                <a:moveTo>
                  <a:pt x="49" y="37"/>
                </a:moveTo>
                <a:cubicBezTo>
                  <a:pt x="50" y="40"/>
                  <a:pt x="48" y="43"/>
                  <a:pt x="45" y="44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37"/>
                  <a:pt x="41" y="34"/>
                  <a:pt x="43" y="33"/>
                </a:cubicBezTo>
                <a:cubicBezTo>
                  <a:pt x="49" y="32"/>
                  <a:pt x="49" y="32"/>
                  <a:pt x="49" y="32"/>
                </a:cubicBezTo>
                <a:lnTo>
                  <a:pt x="49" y="37"/>
                </a:lnTo>
                <a:close/>
                <a:moveTo>
                  <a:pt x="13" y="54"/>
                </a:moveTo>
                <a:cubicBezTo>
                  <a:pt x="14" y="54"/>
                  <a:pt x="14" y="54"/>
                  <a:pt x="15" y="54"/>
                </a:cubicBezTo>
                <a:cubicBezTo>
                  <a:pt x="38" y="48"/>
                  <a:pt x="38" y="48"/>
                  <a:pt x="38" y="48"/>
                </a:cubicBezTo>
                <a:cubicBezTo>
                  <a:pt x="40" y="71"/>
                  <a:pt x="40" y="71"/>
                  <a:pt x="40" y="71"/>
                </a:cubicBezTo>
                <a:cubicBezTo>
                  <a:pt x="40" y="72"/>
                  <a:pt x="40" y="73"/>
                  <a:pt x="40" y="73"/>
                </a:cubicBezTo>
                <a:cubicBezTo>
                  <a:pt x="39" y="73"/>
                  <a:pt x="38" y="73"/>
                  <a:pt x="37" y="72"/>
                </a:cubicBezTo>
                <a:cubicBezTo>
                  <a:pt x="14" y="56"/>
                  <a:pt x="14" y="56"/>
                  <a:pt x="14" y="56"/>
                </a:cubicBezTo>
                <a:cubicBezTo>
                  <a:pt x="13" y="56"/>
                  <a:pt x="13" y="55"/>
                  <a:pt x="13" y="54"/>
                </a:cubicBezTo>
                <a:cubicBezTo>
                  <a:pt x="13" y="54"/>
                  <a:pt x="13" y="54"/>
                  <a:pt x="13" y="54"/>
                </a:cubicBezTo>
                <a:close/>
                <a:moveTo>
                  <a:pt x="75" y="23"/>
                </a:moveTo>
                <a:cubicBezTo>
                  <a:pt x="74" y="23"/>
                  <a:pt x="74" y="23"/>
                  <a:pt x="73" y="23"/>
                </a:cubicBezTo>
                <a:cubicBezTo>
                  <a:pt x="51" y="29"/>
                  <a:pt x="51" y="29"/>
                  <a:pt x="51" y="29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5"/>
                  <a:pt x="48" y="4"/>
                  <a:pt x="48" y="3"/>
                </a:cubicBezTo>
                <a:cubicBezTo>
                  <a:pt x="48" y="3"/>
                  <a:pt x="48" y="3"/>
                  <a:pt x="48" y="3"/>
                </a:cubicBezTo>
                <a:cubicBezTo>
                  <a:pt x="49" y="3"/>
                  <a:pt x="50" y="4"/>
                  <a:pt x="51" y="4"/>
                </a:cubicBezTo>
                <a:cubicBezTo>
                  <a:pt x="74" y="20"/>
                  <a:pt x="74" y="20"/>
                  <a:pt x="74" y="20"/>
                </a:cubicBezTo>
                <a:cubicBezTo>
                  <a:pt x="75" y="21"/>
                  <a:pt x="75" y="22"/>
                  <a:pt x="76" y="23"/>
                </a:cubicBezTo>
                <a:cubicBezTo>
                  <a:pt x="75" y="23"/>
                  <a:pt x="75" y="23"/>
                  <a:pt x="75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14"/>
          <p:cNvSpPr>
            <a:spLocks noEditPoints="1"/>
          </p:cNvSpPr>
          <p:nvPr/>
        </p:nvSpPr>
        <p:spPr bwMode="auto">
          <a:xfrm>
            <a:off x="1775405" y="3463445"/>
            <a:ext cx="319290" cy="245607"/>
          </a:xfrm>
          <a:custGeom>
            <a:avLst/>
            <a:gdLst>
              <a:gd name="T0" fmla="*/ 71 w 77"/>
              <a:gd name="T1" fmla="*/ 4 h 57"/>
              <a:gd name="T2" fmla="*/ 34 w 77"/>
              <a:gd name="T3" fmla="*/ 4 h 57"/>
              <a:gd name="T4" fmla="*/ 27 w 77"/>
              <a:gd name="T5" fmla="*/ 0 h 57"/>
              <a:gd name="T6" fmla="*/ 6 w 77"/>
              <a:gd name="T7" fmla="*/ 0 h 57"/>
              <a:gd name="T8" fmla="*/ 0 w 77"/>
              <a:gd name="T9" fmla="*/ 5 h 57"/>
              <a:gd name="T10" fmla="*/ 0 w 77"/>
              <a:gd name="T11" fmla="*/ 16 h 57"/>
              <a:gd name="T12" fmla="*/ 0 w 77"/>
              <a:gd name="T13" fmla="*/ 40 h 57"/>
              <a:gd name="T14" fmla="*/ 0 w 77"/>
              <a:gd name="T15" fmla="*/ 51 h 57"/>
              <a:gd name="T16" fmla="*/ 6 w 77"/>
              <a:gd name="T17" fmla="*/ 57 h 57"/>
              <a:gd name="T18" fmla="*/ 71 w 77"/>
              <a:gd name="T19" fmla="*/ 57 h 57"/>
              <a:gd name="T20" fmla="*/ 77 w 77"/>
              <a:gd name="T21" fmla="*/ 51 h 57"/>
              <a:gd name="T22" fmla="*/ 77 w 77"/>
              <a:gd name="T23" fmla="*/ 45 h 57"/>
              <a:gd name="T24" fmla="*/ 77 w 77"/>
              <a:gd name="T25" fmla="*/ 16 h 57"/>
              <a:gd name="T26" fmla="*/ 77 w 77"/>
              <a:gd name="T27" fmla="*/ 9 h 57"/>
              <a:gd name="T28" fmla="*/ 71 w 77"/>
              <a:gd name="T29" fmla="*/ 4 h 57"/>
              <a:gd name="T30" fmla="*/ 74 w 77"/>
              <a:gd name="T31" fmla="*/ 9 h 57"/>
              <a:gd name="T32" fmla="*/ 74 w 77"/>
              <a:gd name="T33" fmla="*/ 12 h 57"/>
              <a:gd name="T34" fmla="*/ 71 w 77"/>
              <a:gd name="T35" fmla="*/ 11 h 57"/>
              <a:gd name="T36" fmla="*/ 39 w 77"/>
              <a:gd name="T37" fmla="*/ 11 h 57"/>
              <a:gd name="T38" fmla="*/ 36 w 77"/>
              <a:gd name="T39" fmla="*/ 7 h 57"/>
              <a:gd name="T40" fmla="*/ 71 w 77"/>
              <a:gd name="T41" fmla="*/ 7 h 57"/>
              <a:gd name="T42" fmla="*/ 74 w 77"/>
              <a:gd name="T43" fmla="*/ 9 h 57"/>
              <a:gd name="T44" fmla="*/ 6 w 77"/>
              <a:gd name="T45" fmla="*/ 3 h 57"/>
              <a:gd name="T46" fmla="*/ 27 w 77"/>
              <a:gd name="T47" fmla="*/ 3 h 57"/>
              <a:gd name="T48" fmla="*/ 33 w 77"/>
              <a:gd name="T49" fmla="*/ 7 h 57"/>
              <a:gd name="T50" fmla="*/ 36 w 77"/>
              <a:gd name="T51" fmla="*/ 11 h 57"/>
              <a:gd name="T52" fmla="*/ 6 w 77"/>
              <a:gd name="T53" fmla="*/ 11 h 57"/>
              <a:gd name="T54" fmla="*/ 3 w 77"/>
              <a:gd name="T55" fmla="*/ 12 h 57"/>
              <a:gd name="T56" fmla="*/ 3 w 77"/>
              <a:gd name="T57" fmla="*/ 5 h 57"/>
              <a:gd name="T58" fmla="*/ 6 w 77"/>
              <a:gd name="T59" fmla="*/ 3 h 57"/>
              <a:gd name="T60" fmla="*/ 74 w 77"/>
              <a:gd name="T61" fmla="*/ 51 h 57"/>
              <a:gd name="T62" fmla="*/ 71 w 77"/>
              <a:gd name="T63" fmla="*/ 54 h 57"/>
              <a:gd name="T64" fmla="*/ 6 w 77"/>
              <a:gd name="T65" fmla="*/ 54 h 57"/>
              <a:gd name="T66" fmla="*/ 3 w 77"/>
              <a:gd name="T67" fmla="*/ 51 h 57"/>
              <a:gd name="T68" fmla="*/ 3 w 77"/>
              <a:gd name="T69" fmla="*/ 40 h 57"/>
              <a:gd name="T70" fmla="*/ 3 w 77"/>
              <a:gd name="T71" fmla="*/ 16 h 57"/>
              <a:gd name="T72" fmla="*/ 6 w 77"/>
              <a:gd name="T73" fmla="*/ 14 h 57"/>
              <a:gd name="T74" fmla="*/ 71 w 77"/>
              <a:gd name="T75" fmla="*/ 14 h 57"/>
              <a:gd name="T76" fmla="*/ 74 w 77"/>
              <a:gd name="T77" fmla="*/ 16 h 57"/>
              <a:gd name="T78" fmla="*/ 74 w 77"/>
              <a:gd name="T79" fmla="*/ 45 h 57"/>
              <a:gd name="T80" fmla="*/ 74 w 77"/>
              <a:gd name="T81" fmla="*/ 51 h 57"/>
              <a:gd name="T82" fmla="*/ 19 w 77"/>
              <a:gd name="T83" fmla="*/ 49 h 57"/>
              <a:gd name="T84" fmla="*/ 18 w 77"/>
              <a:gd name="T85" fmla="*/ 50 h 57"/>
              <a:gd name="T86" fmla="*/ 12 w 77"/>
              <a:gd name="T87" fmla="*/ 50 h 57"/>
              <a:gd name="T88" fmla="*/ 7 w 77"/>
              <a:gd name="T89" fmla="*/ 45 h 57"/>
              <a:gd name="T90" fmla="*/ 7 w 77"/>
              <a:gd name="T91" fmla="*/ 30 h 57"/>
              <a:gd name="T92" fmla="*/ 8 w 77"/>
              <a:gd name="T93" fmla="*/ 29 h 57"/>
              <a:gd name="T94" fmla="*/ 9 w 77"/>
              <a:gd name="T95" fmla="*/ 30 h 57"/>
              <a:gd name="T96" fmla="*/ 9 w 77"/>
              <a:gd name="T97" fmla="*/ 45 h 57"/>
              <a:gd name="T98" fmla="*/ 12 w 77"/>
              <a:gd name="T99" fmla="*/ 48 h 57"/>
              <a:gd name="T100" fmla="*/ 18 w 77"/>
              <a:gd name="T101" fmla="*/ 48 h 57"/>
              <a:gd name="T102" fmla="*/ 19 w 77"/>
              <a:gd name="T103" fmla="*/ 49 h 57"/>
              <a:gd name="T104" fmla="*/ 26 w 77"/>
              <a:gd name="T105" fmla="*/ 49 h 57"/>
              <a:gd name="T106" fmla="*/ 25 w 77"/>
              <a:gd name="T107" fmla="*/ 50 h 57"/>
              <a:gd name="T108" fmla="*/ 22 w 77"/>
              <a:gd name="T109" fmla="*/ 50 h 57"/>
              <a:gd name="T110" fmla="*/ 21 w 77"/>
              <a:gd name="T111" fmla="*/ 49 h 57"/>
              <a:gd name="T112" fmla="*/ 22 w 77"/>
              <a:gd name="T113" fmla="*/ 48 h 57"/>
              <a:gd name="T114" fmla="*/ 25 w 77"/>
              <a:gd name="T115" fmla="*/ 48 h 57"/>
              <a:gd name="T116" fmla="*/ 26 w 77"/>
              <a:gd name="T117" fmla="*/ 49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7" h="57">
                <a:moveTo>
                  <a:pt x="71" y="4"/>
                </a:moveTo>
                <a:cubicBezTo>
                  <a:pt x="34" y="4"/>
                  <a:pt x="34" y="4"/>
                  <a:pt x="34" y="4"/>
                </a:cubicBezTo>
                <a:cubicBezTo>
                  <a:pt x="32" y="2"/>
                  <a:pt x="30" y="0"/>
                  <a:pt x="27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4" y="57"/>
                  <a:pt x="77" y="54"/>
                  <a:pt x="77" y="51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6"/>
                  <a:pt x="74" y="4"/>
                  <a:pt x="71" y="4"/>
                </a:cubicBezTo>
                <a:close/>
                <a:moveTo>
                  <a:pt x="74" y="9"/>
                </a:moveTo>
                <a:cubicBezTo>
                  <a:pt x="74" y="12"/>
                  <a:pt x="74" y="12"/>
                  <a:pt x="74" y="12"/>
                </a:cubicBezTo>
                <a:cubicBezTo>
                  <a:pt x="73" y="11"/>
                  <a:pt x="72" y="11"/>
                  <a:pt x="71" y="11"/>
                </a:cubicBezTo>
                <a:cubicBezTo>
                  <a:pt x="39" y="11"/>
                  <a:pt x="39" y="11"/>
                  <a:pt x="39" y="11"/>
                </a:cubicBezTo>
                <a:cubicBezTo>
                  <a:pt x="36" y="7"/>
                  <a:pt x="36" y="7"/>
                  <a:pt x="36" y="7"/>
                </a:cubicBezTo>
                <a:cubicBezTo>
                  <a:pt x="71" y="7"/>
                  <a:pt x="71" y="7"/>
                  <a:pt x="71" y="7"/>
                </a:cubicBezTo>
                <a:cubicBezTo>
                  <a:pt x="73" y="7"/>
                  <a:pt x="74" y="8"/>
                  <a:pt x="74" y="9"/>
                </a:cubicBezTo>
                <a:close/>
                <a:moveTo>
                  <a:pt x="6" y="3"/>
                </a:moveTo>
                <a:cubicBezTo>
                  <a:pt x="27" y="3"/>
                  <a:pt x="27" y="3"/>
                  <a:pt x="27" y="3"/>
                </a:cubicBezTo>
                <a:cubicBezTo>
                  <a:pt x="28" y="3"/>
                  <a:pt x="31" y="4"/>
                  <a:pt x="33" y="7"/>
                </a:cubicBezTo>
                <a:cubicBezTo>
                  <a:pt x="36" y="11"/>
                  <a:pt x="36" y="11"/>
                  <a:pt x="3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4" y="11"/>
                  <a:pt x="3" y="12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4" y="3"/>
                  <a:pt x="6" y="3"/>
                </a:cubicBezTo>
                <a:close/>
                <a:moveTo>
                  <a:pt x="74" y="51"/>
                </a:moveTo>
                <a:cubicBezTo>
                  <a:pt x="74" y="53"/>
                  <a:pt x="73" y="54"/>
                  <a:pt x="71" y="54"/>
                </a:cubicBezTo>
                <a:cubicBezTo>
                  <a:pt x="6" y="54"/>
                  <a:pt x="6" y="54"/>
                  <a:pt x="6" y="54"/>
                </a:cubicBezTo>
                <a:cubicBezTo>
                  <a:pt x="5" y="54"/>
                  <a:pt x="3" y="53"/>
                  <a:pt x="3" y="51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5" y="14"/>
                  <a:pt x="6" y="14"/>
                </a:cubicBezTo>
                <a:cubicBezTo>
                  <a:pt x="71" y="14"/>
                  <a:pt x="71" y="14"/>
                  <a:pt x="71" y="14"/>
                </a:cubicBezTo>
                <a:cubicBezTo>
                  <a:pt x="73" y="14"/>
                  <a:pt x="74" y="15"/>
                  <a:pt x="74" y="16"/>
                </a:cubicBezTo>
                <a:cubicBezTo>
                  <a:pt x="74" y="45"/>
                  <a:pt x="74" y="45"/>
                  <a:pt x="74" y="45"/>
                </a:cubicBezTo>
                <a:lnTo>
                  <a:pt x="74" y="51"/>
                </a:lnTo>
                <a:close/>
                <a:moveTo>
                  <a:pt x="19" y="49"/>
                </a:moveTo>
                <a:cubicBezTo>
                  <a:pt x="19" y="50"/>
                  <a:pt x="18" y="50"/>
                  <a:pt x="18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9" y="50"/>
                  <a:pt x="7" y="48"/>
                  <a:pt x="7" y="45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9"/>
                  <a:pt x="7" y="29"/>
                  <a:pt x="8" y="29"/>
                </a:cubicBezTo>
                <a:cubicBezTo>
                  <a:pt x="8" y="29"/>
                  <a:pt x="9" y="29"/>
                  <a:pt x="9" y="30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7"/>
                  <a:pt x="10" y="48"/>
                  <a:pt x="12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18" y="48"/>
                  <a:pt x="19" y="48"/>
                  <a:pt x="19" y="49"/>
                </a:cubicBezTo>
                <a:close/>
                <a:moveTo>
                  <a:pt x="26" y="49"/>
                </a:moveTo>
                <a:cubicBezTo>
                  <a:pt x="26" y="50"/>
                  <a:pt x="26" y="50"/>
                  <a:pt x="25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0"/>
                  <a:pt x="21" y="50"/>
                  <a:pt x="21" y="49"/>
                </a:cubicBezTo>
                <a:cubicBezTo>
                  <a:pt x="21" y="48"/>
                  <a:pt x="22" y="48"/>
                  <a:pt x="22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6" y="48"/>
                  <a:pt x="26" y="48"/>
                  <a:pt x="26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22"/>
          <p:cNvSpPr>
            <a:spLocks noEditPoints="1"/>
          </p:cNvSpPr>
          <p:nvPr/>
        </p:nvSpPr>
        <p:spPr bwMode="auto">
          <a:xfrm>
            <a:off x="1152362" y="3433621"/>
            <a:ext cx="294729" cy="307009"/>
          </a:xfrm>
          <a:custGeom>
            <a:avLst/>
            <a:gdLst>
              <a:gd name="T0" fmla="*/ 50 w 71"/>
              <a:gd name="T1" fmla="*/ 2 h 71"/>
              <a:gd name="T2" fmla="*/ 49 w 71"/>
              <a:gd name="T3" fmla="*/ 1 h 71"/>
              <a:gd name="T4" fmla="*/ 18 w 71"/>
              <a:gd name="T5" fmla="*/ 0 h 71"/>
              <a:gd name="T6" fmla="*/ 17 w 71"/>
              <a:gd name="T7" fmla="*/ 1 h 71"/>
              <a:gd name="T8" fmla="*/ 0 w 71"/>
              <a:gd name="T9" fmla="*/ 6 h 71"/>
              <a:gd name="T10" fmla="*/ 5 w 71"/>
              <a:gd name="T11" fmla="*/ 71 h 71"/>
              <a:gd name="T12" fmla="*/ 71 w 71"/>
              <a:gd name="T13" fmla="*/ 66 h 71"/>
              <a:gd name="T14" fmla="*/ 70 w 71"/>
              <a:gd name="T15" fmla="*/ 20 h 71"/>
              <a:gd name="T16" fmla="*/ 47 w 71"/>
              <a:gd name="T17" fmla="*/ 4 h 71"/>
              <a:gd name="T18" fmla="*/ 47 w 71"/>
              <a:gd name="T19" fmla="*/ 7 h 71"/>
              <a:gd name="T20" fmla="*/ 19 w 71"/>
              <a:gd name="T21" fmla="*/ 23 h 71"/>
              <a:gd name="T22" fmla="*/ 68 w 71"/>
              <a:gd name="T23" fmla="*/ 66 h 71"/>
              <a:gd name="T24" fmla="*/ 5 w 71"/>
              <a:gd name="T25" fmla="*/ 68 h 71"/>
              <a:gd name="T26" fmla="*/ 3 w 71"/>
              <a:gd name="T27" fmla="*/ 6 h 71"/>
              <a:gd name="T28" fmla="*/ 17 w 71"/>
              <a:gd name="T29" fmla="*/ 4 h 71"/>
              <a:gd name="T30" fmla="*/ 18 w 71"/>
              <a:gd name="T31" fmla="*/ 25 h 71"/>
              <a:gd name="T32" fmla="*/ 49 w 71"/>
              <a:gd name="T33" fmla="*/ 24 h 71"/>
              <a:gd name="T34" fmla="*/ 65 w 71"/>
              <a:gd name="T35" fmla="*/ 23 h 71"/>
              <a:gd name="T36" fmla="*/ 65 w 71"/>
              <a:gd name="T37" fmla="*/ 30 h 71"/>
              <a:gd name="T38" fmla="*/ 67 w 71"/>
              <a:gd name="T39" fmla="*/ 30 h 71"/>
              <a:gd name="T40" fmla="*/ 66 w 71"/>
              <a:gd name="T41" fmla="*/ 21 h 71"/>
              <a:gd name="T42" fmla="*/ 49 w 71"/>
              <a:gd name="T43" fmla="*/ 5 h 71"/>
              <a:gd name="T44" fmla="*/ 68 w 71"/>
              <a:gd name="T45" fmla="*/ 66 h 71"/>
              <a:gd name="T46" fmla="*/ 67 w 71"/>
              <a:gd name="T47" fmla="*/ 38 h 71"/>
              <a:gd name="T48" fmla="*/ 65 w 71"/>
              <a:gd name="T49" fmla="*/ 38 h 71"/>
              <a:gd name="T50" fmla="*/ 66 w 71"/>
              <a:gd name="T51" fmla="*/ 32 h 71"/>
              <a:gd name="T52" fmla="*/ 17 w 71"/>
              <a:gd name="T53" fmla="*/ 66 h 71"/>
              <a:gd name="T54" fmla="*/ 6 w 71"/>
              <a:gd name="T55" fmla="*/ 67 h 71"/>
              <a:gd name="T56" fmla="*/ 4 w 71"/>
              <a:gd name="T57" fmla="*/ 34 h 71"/>
              <a:gd name="T58" fmla="*/ 6 w 71"/>
              <a:gd name="T59" fmla="*/ 34 h 71"/>
              <a:gd name="T60" fmla="*/ 16 w 71"/>
              <a:gd name="T61" fmla="*/ 65 h 71"/>
              <a:gd name="T62" fmla="*/ 26 w 71"/>
              <a:gd name="T63" fmla="*/ 66 h 71"/>
              <a:gd name="T64" fmla="*/ 20 w 71"/>
              <a:gd name="T65" fmla="*/ 67 h 71"/>
              <a:gd name="T66" fmla="*/ 20 w 71"/>
              <a:gd name="T67" fmla="*/ 65 h 71"/>
              <a:gd name="T68" fmla="*/ 26 w 71"/>
              <a:gd name="T69" fmla="*/ 66 h 71"/>
              <a:gd name="T70" fmla="*/ 46 w 71"/>
              <a:gd name="T71" fmla="*/ 9 h 71"/>
              <a:gd name="T72" fmla="*/ 41 w 71"/>
              <a:gd name="T73" fmla="*/ 19 h 71"/>
              <a:gd name="T74" fmla="*/ 55 w 71"/>
              <a:gd name="T75" fmla="*/ 39 h 71"/>
              <a:gd name="T76" fmla="*/ 13 w 71"/>
              <a:gd name="T77" fmla="*/ 44 h 71"/>
              <a:gd name="T78" fmla="*/ 18 w 71"/>
              <a:gd name="T79" fmla="*/ 60 h 71"/>
              <a:gd name="T80" fmla="*/ 60 w 71"/>
              <a:gd name="T81" fmla="*/ 55 h 71"/>
              <a:gd name="T82" fmla="*/ 55 w 71"/>
              <a:gd name="T83" fmla="*/ 39 h 71"/>
              <a:gd name="T84" fmla="*/ 55 w 71"/>
              <a:gd name="T85" fmla="*/ 58 h 71"/>
              <a:gd name="T86" fmla="*/ 15 w 71"/>
              <a:gd name="T87" fmla="*/ 55 h 71"/>
              <a:gd name="T88" fmla="*/ 18 w 71"/>
              <a:gd name="T89" fmla="*/ 41 h 71"/>
              <a:gd name="T90" fmla="*/ 58 w 71"/>
              <a:gd name="T91" fmla="*/ 4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1" h="71">
                <a:moveTo>
                  <a:pt x="70" y="20"/>
                </a:moveTo>
                <a:cubicBezTo>
                  <a:pt x="50" y="2"/>
                  <a:pt x="50" y="2"/>
                  <a:pt x="50" y="2"/>
                </a:cubicBezTo>
                <a:cubicBezTo>
                  <a:pt x="50" y="2"/>
                  <a:pt x="50" y="2"/>
                  <a:pt x="49" y="1"/>
                </a:cubicBezTo>
                <a:cubicBezTo>
                  <a:pt x="49" y="1"/>
                  <a:pt x="49" y="1"/>
                  <a:pt x="49" y="1"/>
                </a:cubicBezTo>
                <a:cubicBezTo>
                  <a:pt x="49" y="0"/>
                  <a:pt x="49" y="0"/>
                  <a:pt x="4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7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5" y="1"/>
                  <a:pt x="5" y="1"/>
                  <a:pt x="5" y="1"/>
                </a:cubicBezTo>
                <a:cubicBezTo>
                  <a:pt x="2" y="1"/>
                  <a:pt x="0" y="3"/>
                  <a:pt x="0" y="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9"/>
                  <a:pt x="2" y="71"/>
                  <a:pt x="5" y="71"/>
                </a:cubicBezTo>
                <a:cubicBezTo>
                  <a:pt x="66" y="71"/>
                  <a:pt x="66" y="71"/>
                  <a:pt x="66" y="71"/>
                </a:cubicBezTo>
                <a:cubicBezTo>
                  <a:pt x="69" y="71"/>
                  <a:pt x="71" y="69"/>
                  <a:pt x="71" y="66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1"/>
                  <a:pt x="71" y="20"/>
                  <a:pt x="70" y="20"/>
                </a:cubicBezTo>
                <a:close/>
                <a:moveTo>
                  <a:pt x="19" y="4"/>
                </a:moveTo>
                <a:cubicBezTo>
                  <a:pt x="47" y="4"/>
                  <a:pt x="47" y="4"/>
                  <a:pt x="47" y="4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23"/>
                  <a:pt x="47" y="23"/>
                  <a:pt x="47" y="23"/>
                </a:cubicBezTo>
                <a:cubicBezTo>
                  <a:pt x="19" y="23"/>
                  <a:pt x="19" y="23"/>
                  <a:pt x="19" y="23"/>
                </a:cubicBezTo>
                <a:lnTo>
                  <a:pt x="19" y="4"/>
                </a:lnTo>
                <a:close/>
                <a:moveTo>
                  <a:pt x="68" y="66"/>
                </a:moveTo>
                <a:cubicBezTo>
                  <a:pt x="68" y="67"/>
                  <a:pt x="67" y="68"/>
                  <a:pt x="66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4" y="68"/>
                  <a:pt x="3" y="67"/>
                  <a:pt x="3" y="6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4" y="4"/>
                  <a:pt x="5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8" y="25"/>
                  <a:pt x="18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49" y="25"/>
                  <a:pt x="49" y="25"/>
                  <a:pt x="49" y="24"/>
                </a:cubicBezTo>
                <a:cubicBezTo>
                  <a:pt x="49" y="9"/>
                  <a:pt x="49" y="9"/>
                  <a:pt x="49" y="9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3"/>
                  <a:pt x="65" y="23"/>
                  <a:pt x="65" y="24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1"/>
                  <a:pt x="65" y="31"/>
                  <a:pt x="66" y="31"/>
                </a:cubicBezTo>
                <a:cubicBezTo>
                  <a:pt x="67" y="31"/>
                  <a:pt x="67" y="31"/>
                  <a:pt x="67" y="30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3"/>
                  <a:pt x="67" y="22"/>
                  <a:pt x="66" y="21"/>
                </a:cubicBezTo>
                <a:cubicBezTo>
                  <a:pt x="49" y="6"/>
                  <a:pt x="49" y="6"/>
                  <a:pt x="49" y="6"/>
                </a:cubicBezTo>
                <a:cubicBezTo>
                  <a:pt x="49" y="5"/>
                  <a:pt x="49" y="5"/>
                  <a:pt x="49" y="5"/>
                </a:cubicBezTo>
                <a:cubicBezTo>
                  <a:pt x="68" y="22"/>
                  <a:pt x="68" y="22"/>
                  <a:pt x="68" y="22"/>
                </a:cubicBezTo>
                <a:lnTo>
                  <a:pt x="68" y="66"/>
                </a:lnTo>
                <a:close/>
                <a:moveTo>
                  <a:pt x="67" y="33"/>
                </a:moveTo>
                <a:cubicBezTo>
                  <a:pt x="67" y="38"/>
                  <a:pt x="67" y="38"/>
                  <a:pt x="67" y="38"/>
                </a:cubicBezTo>
                <a:cubicBezTo>
                  <a:pt x="67" y="39"/>
                  <a:pt x="67" y="39"/>
                  <a:pt x="66" y="39"/>
                </a:cubicBezTo>
                <a:cubicBezTo>
                  <a:pt x="65" y="39"/>
                  <a:pt x="65" y="39"/>
                  <a:pt x="65" y="38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3"/>
                  <a:pt x="65" y="32"/>
                  <a:pt x="66" y="32"/>
                </a:cubicBezTo>
                <a:cubicBezTo>
                  <a:pt x="67" y="32"/>
                  <a:pt x="67" y="33"/>
                  <a:pt x="67" y="33"/>
                </a:cubicBezTo>
                <a:close/>
                <a:moveTo>
                  <a:pt x="17" y="66"/>
                </a:moveTo>
                <a:cubicBezTo>
                  <a:pt x="17" y="67"/>
                  <a:pt x="16" y="67"/>
                  <a:pt x="16" y="67"/>
                </a:cubicBezTo>
                <a:cubicBezTo>
                  <a:pt x="6" y="67"/>
                  <a:pt x="6" y="67"/>
                  <a:pt x="6" y="67"/>
                </a:cubicBezTo>
                <a:cubicBezTo>
                  <a:pt x="5" y="67"/>
                  <a:pt x="4" y="66"/>
                  <a:pt x="4" y="65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4"/>
                  <a:pt x="5" y="33"/>
                  <a:pt x="5" y="33"/>
                </a:cubicBezTo>
                <a:cubicBezTo>
                  <a:pt x="6" y="33"/>
                  <a:pt x="6" y="34"/>
                  <a:pt x="6" y="34"/>
                </a:cubicBezTo>
                <a:cubicBezTo>
                  <a:pt x="6" y="65"/>
                  <a:pt x="6" y="65"/>
                  <a:pt x="6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65"/>
                  <a:pt x="17" y="65"/>
                  <a:pt x="17" y="66"/>
                </a:cubicBezTo>
                <a:close/>
                <a:moveTo>
                  <a:pt x="26" y="66"/>
                </a:moveTo>
                <a:cubicBezTo>
                  <a:pt x="26" y="67"/>
                  <a:pt x="25" y="67"/>
                  <a:pt x="25" y="67"/>
                </a:cubicBezTo>
                <a:cubicBezTo>
                  <a:pt x="20" y="67"/>
                  <a:pt x="20" y="67"/>
                  <a:pt x="20" y="67"/>
                </a:cubicBezTo>
                <a:cubicBezTo>
                  <a:pt x="19" y="67"/>
                  <a:pt x="19" y="67"/>
                  <a:pt x="19" y="66"/>
                </a:cubicBezTo>
                <a:cubicBezTo>
                  <a:pt x="19" y="65"/>
                  <a:pt x="19" y="65"/>
                  <a:pt x="20" y="65"/>
                </a:cubicBezTo>
                <a:cubicBezTo>
                  <a:pt x="25" y="65"/>
                  <a:pt x="25" y="65"/>
                  <a:pt x="25" y="65"/>
                </a:cubicBezTo>
                <a:cubicBezTo>
                  <a:pt x="25" y="65"/>
                  <a:pt x="26" y="65"/>
                  <a:pt x="26" y="66"/>
                </a:cubicBezTo>
                <a:close/>
                <a:moveTo>
                  <a:pt x="41" y="9"/>
                </a:moveTo>
                <a:cubicBezTo>
                  <a:pt x="46" y="9"/>
                  <a:pt x="46" y="9"/>
                  <a:pt x="46" y="9"/>
                </a:cubicBezTo>
                <a:cubicBezTo>
                  <a:pt x="46" y="19"/>
                  <a:pt x="46" y="19"/>
                  <a:pt x="46" y="19"/>
                </a:cubicBezTo>
                <a:cubicBezTo>
                  <a:pt x="41" y="19"/>
                  <a:pt x="41" y="19"/>
                  <a:pt x="41" y="19"/>
                </a:cubicBezTo>
                <a:lnTo>
                  <a:pt x="41" y="9"/>
                </a:lnTo>
                <a:close/>
                <a:moveTo>
                  <a:pt x="55" y="39"/>
                </a:moveTo>
                <a:cubicBezTo>
                  <a:pt x="18" y="39"/>
                  <a:pt x="18" y="39"/>
                  <a:pt x="18" y="39"/>
                </a:cubicBezTo>
                <a:cubicBezTo>
                  <a:pt x="15" y="39"/>
                  <a:pt x="13" y="41"/>
                  <a:pt x="13" y="44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7"/>
                  <a:pt x="15" y="60"/>
                  <a:pt x="18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7" y="60"/>
                  <a:pt x="60" y="57"/>
                  <a:pt x="60" y="55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1"/>
                  <a:pt x="57" y="39"/>
                  <a:pt x="55" y="39"/>
                </a:cubicBezTo>
                <a:close/>
                <a:moveTo>
                  <a:pt x="58" y="55"/>
                </a:moveTo>
                <a:cubicBezTo>
                  <a:pt x="58" y="56"/>
                  <a:pt x="56" y="58"/>
                  <a:pt x="55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16" y="58"/>
                  <a:pt x="15" y="56"/>
                  <a:pt x="15" y="55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2"/>
                  <a:pt x="16" y="41"/>
                  <a:pt x="18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6" y="41"/>
                  <a:pt x="58" y="42"/>
                  <a:pt x="58" y="44"/>
                </a:cubicBezTo>
                <a:lnTo>
                  <a:pt x="58" y="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34"/>
          <p:cNvSpPr>
            <a:spLocks noEditPoints="1"/>
          </p:cNvSpPr>
          <p:nvPr/>
        </p:nvSpPr>
        <p:spPr bwMode="auto">
          <a:xfrm>
            <a:off x="6336572" y="3428358"/>
            <a:ext cx="300499" cy="258812"/>
          </a:xfrm>
          <a:custGeom>
            <a:avLst/>
            <a:gdLst>
              <a:gd name="T0" fmla="*/ 73 w 73"/>
              <a:gd name="T1" fmla="*/ 20 h 61"/>
              <a:gd name="T2" fmla="*/ 67 w 73"/>
              <a:gd name="T3" fmla="*/ 6 h 61"/>
              <a:gd name="T4" fmla="*/ 53 w 73"/>
              <a:gd name="T5" fmla="*/ 0 h 61"/>
              <a:gd name="T6" fmla="*/ 39 w 73"/>
              <a:gd name="T7" fmla="*/ 6 h 61"/>
              <a:gd name="T8" fmla="*/ 36 w 73"/>
              <a:gd name="T9" fmla="*/ 9 h 61"/>
              <a:gd name="T10" fmla="*/ 33 w 73"/>
              <a:gd name="T11" fmla="*/ 6 h 61"/>
              <a:gd name="T12" fmla="*/ 19 w 73"/>
              <a:gd name="T13" fmla="*/ 0 h 61"/>
              <a:gd name="T14" fmla="*/ 5 w 73"/>
              <a:gd name="T15" fmla="*/ 6 h 61"/>
              <a:gd name="T16" fmla="*/ 0 w 73"/>
              <a:gd name="T17" fmla="*/ 20 h 61"/>
              <a:gd name="T18" fmla="*/ 5 w 73"/>
              <a:gd name="T19" fmla="*/ 33 h 61"/>
              <a:gd name="T20" fmla="*/ 5 w 73"/>
              <a:gd name="T21" fmla="*/ 34 h 61"/>
              <a:gd name="T22" fmla="*/ 30 w 73"/>
              <a:gd name="T23" fmla="*/ 58 h 61"/>
              <a:gd name="T24" fmla="*/ 36 w 73"/>
              <a:gd name="T25" fmla="*/ 61 h 61"/>
              <a:gd name="T26" fmla="*/ 42 w 73"/>
              <a:gd name="T27" fmla="*/ 58 h 61"/>
              <a:gd name="T28" fmla="*/ 67 w 73"/>
              <a:gd name="T29" fmla="*/ 34 h 61"/>
              <a:gd name="T30" fmla="*/ 67 w 73"/>
              <a:gd name="T31" fmla="*/ 33 h 61"/>
              <a:gd name="T32" fmla="*/ 73 w 73"/>
              <a:gd name="T33" fmla="*/ 20 h 61"/>
              <a:gd name="T34" fmla="*/ 40 w 73"/>
              <a:gd name="T35" fmla="*/ 56 h 61"/>
              <a:gd name="T36" fmla="*/ 32 w 73"/>
              <a:gd name="T37" fmla="*/ 56 h 61"/>
              <a:gd name="T38" fmla="*/ 7 w 73"/>
              <a:gd name="T39" fmla="*/ 31 h 61"/>
              <a:gd name="T40" fmla="*/ 7 w 73"/>
              <a:gd name="T41" fmla="*/ 31 h 61"/>
              <a:gd name="T42" fmla="*/ 3 w 73"/>
              <a:gd name="T43" fmla="*/ 20 h 61"/>
              <a:gd name="T44" fmla="*/ 7 w 73"/>
              <a:gd name="T45" fmla="*/ 8 h 61"/>
              <a:gd name="T46" fmla="*/ 19 w 73"/>
              <a:gd name="T47" fmla="*/ 3 h 61"/>
              <a:gd name="T48" fmla="*/ 31 w 73"/>
              <a:gd name="T49" fmla="*/ 8 h 61"/>
              <a:gd name="T50" fmla="*/ 35 w 73"/>
              <a:gd name="T51" fmla="*/ 12 h 61"/>
              <a:gd name="T52" fmla="*/ 37 w 73"/>
              <a:gd name="T53" fmla="*/ 12 h 61"/>
              <a:gd name="T54" fmla="*/ 41 w 73"/>
              <a:gd name="T55" fmla="*/ 8 h 61"/>
              <a:gd name="T56" fmla="*/ 53 w 73"/>
              <a:gd name="T57" fmla="*/ 3 h 61"/>
              <a:gd name="T58" fmla="*/ 65 w 73"/>
              <a:gd name="T59" fmla="*/ 8 h 61"/>
              <a:gd name="T60" fmla="*/ 70 w 73"/>
              <a:gd name="T61" fmla="*/ 20 h 61"/>
              <a:gd name="T62" fmla="*/ 65 w 73"/>
              <a:gd name="T63" fmla="*/ 31 h 61"/>
              <a:gd name="T64" fmla="*/ 65 w 73"/>
              <a:gd name="T65" fmla="*/ 31 h 61"/>
              <a:gd name="T66" fmla="*/ 40 w 73"/>
              <a:gd name="T67" fmla="*/ 56 h 61"/>
              <a:gd name="T68" fmla="*/ 25 w 73"/>
              <a:gd name="T69" fmla="*/ 41 h 61"/>
              <a:gd name="T70" fmla="*/ 25 w 73"/>
              <a:gd name="T71" fmla="*/ 42 h 61"/>
              <a:gd name="T72" fmla="*/ 25 w 73"/>
              <a:gd name="T73" fmla="*/ 42 h 61"/>
              <a:gd name="T74" fmla="*/ 24 w 73"/>
              <a:gd name="T75" fmla="*/ 42 h 61"/>
              <a:gd name="T76" fmla="*/ 9 w 73"/>
              <a:gd name="T77" fmla="*/ 27 h 61"/>
              <a:gd name="T78" fmla="*/ 9 w 73"/>
              <a:gd name="T79" fmla="*/ 10 h 61"/>
              <a:gd name="T80" fmla="*/ 11 w 73"/>
              <a:gd name="T81" fmla="*/ 10 h 61"/>
              <a:gd name="T82" fmla="*/ 11 w 73"/>
              <a:gd name="T83" fmla="*/ 11 h 61"/>
              <a:gd name="T84" fmla="*/ 11 w 73"/>
              <a:gd name="T85" fmla="*/ 26 h 61"/>
              <a:gd name="T86" fmla="*/ 25 w 73"/>
              <a:gd name="T87" fmla="*/ 41 h 61"/>
              <a:gd name="T88" fmla="*/ 32 w 73"/>
              <a:gd name="T89" fmla="*/ 47 h 61"/>
              <a:gd name="T90" fmla="*/ 32 w 73"/>
              <a:gd name="T91" fmla="*/ 48 h 61"/>
              <a:gd name="T92" fmla="*/ 31 w 73"/>
              <a:gd name="T93" fmla="*/ 49 h 61"/>
              <a:gd name="T94" fmla="*/ 30 w 73"/>
              <a:gd name="T95" fmla="*/ 48 h 61"/>
              <a:gd name="T96" fmla="*/ 28 w 73"/>
              <a:gd name="T97" fmla="*/ 46 h 61"/>
              <a:gd name="T98" fmla="*/ 28 w 73"/>
              <a:gd name="T99" fmla="*/ 44 h 61"/>
              <a:gd name="T100" fmla="*/ 29 w 73"/>
              <a:gd name="T101" fmla="*/ 44 h 61"/>
              <a:gd name="T102" fmla="*/ 32 w 73"/>
              <a:gd name="T103" fmla="*/ 4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3" h="61">
                <a:moveTo>
                  <a:pt x="73" y="20"/>
                </a:moveTo>
                <a:cubicBezTo>
                  <a:pt x="73" y="14"/>
                  <a:pt x="71" y="9"/>
                  <a:pt x="67" y="6"/>
                </a:cubicBezTo>
                <a:cubicBezTo>
                  <a:pt x="63" y="2"/>
                  <a:pt x="58" y="0"/>
                  <a:pt x="53" y="0"/>
                </a:cubicBezTo>
                <a:cubicBezTo>
                  <a:pt x="48" y="0"/>
                  <a:pt x="43" y="2"/>
                  <a:pt x="39" y="6"/>
                </a:cubicBezTo>
                <a:cubicBezTo>
                  <a:pt x="36" y="9"/>
                  <a:pt x="36" y="9"/>
                  <a:pt x="36" y="9"/>
                </a:cubicBezTo>
                <a:cubicBezTo>
                  <a:pt x="33" y="6"/>
                  <a:pt x="33" y="6"/>
                  <a:pt x="33" y="6"/>
                </a:cubicBezTo>
                <a:cubicBezTo>
                  <a:pt x="29" y="2"/>
                  <a:pt x="24" y="0"/>
                  <a:pt x="19" y="0"/>
                </a:cubicBez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4"/>
                  <a:pt x="0" y="20"/>
                </a:cubicBezTo>
                <a:cubicBezTo>
                  <a:pt x="0" y="25"/>
                  <a:pt x="2" y="30"/>
                  <a:pt x="5" y="33"/>
                </a:cubicBezTo>
                <a:cubicBezTo>
                  <a:pt x="5" y="33"/>
                  <a:pt x="5" y="34"/>
                  <a:pt x="5" y="34"/>
                </a:cubicBezTo>
                <a:cubicBezTo>
                  <a:pt x="30" y="58"/>
                  <a:pt x="30" y="58"/>
                  <a:pt x="30" y="58"/>
                </a:cubicBezTo>
                <a:cubicBezTo>
                  <a:pt x="32" y="60"/>
                  <a:pt x="34" y="61"/>
                  <a:pt x="36" y="61"/>
                </a:cubicBezTo>
                <a:cubicBezTo>
                  <a:pt x="38" y="61"/>
                  <a:pt x="41" y="60"/>
                  <a:pt x="42" y="58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3"/>
                  <a:pt x="67" y="33"/>
                </a:cubicBezTo>
                <a:cubicBezTo>
                  <a:pt x="71" y="30"/>
                  <a:pt x="73" y="25"/>
                  <a:pt x="73" y="20"/>
                </a:cubicBezTo>
                <a:close/>
                <a:moveTo>
                  <a:pt x="40" y="56"/>
                </a:moveTo>
                <a:cubicBezTo>
                  <a:pt x="38" y="58"/>
                  <a:pt x="34" y="58"/>
                  <a:pt x="32" y="5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4" y="28"/>
                  <a:pt x="3" y="24"/>
                  <a:pt x="3" y="20"/>
                </a:cubicBezTo>
                <a:cubicBezTo>
                  <a:pt x="3" y="15"/>
                  <a:pt x="4" y="11"/>
                  <a:pt x="7" y="8"/>
                </a:cubicBezTo>
                <a:cubicBezTo>
                  <a:pt x="11" y="5"/>
                  <a:pt x="15" y="3"/>
                  <a:pt x="19" y="3"/>
                </a:cubicBezTo>
                <a:cubicBezTo>
                  <a:pt x="24" y="3"/>
                  <a:pt x="28" y="5"/>
                  <a:pt x="31" y="8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3"/>
                  <a:pt x="37" y="13"/>
                  <a:pt x="37" y="12"/>
                </a:cubicBezTo>
                <a:cubicBezTo>
                  <a:pt x="41" y="8"/>
                  <a:pt x="41" y="8"/>
                  <a:pt x="41" y="8"/>
                </a:cubicBezTo>
                <a:cubicBezTo>
                  <a:pt x="44" y="5"/>
                  <a:pt x="49" y="3"/>
                  <a:pt x="53" y="3"/>
                </a:cubicBezTo>
                <a:cubicBezTo>
                  <a:pt x="57" y="3"/>
                  <a:pt x="62" y="5"/>
                  <a:pt x="65" y="8"/>
                </a:cubicBezTo>
                <a:cubicBezTo>
                  <a:pt x="68" y="11"/>
                  <a:pt x="70" y="15"/>
                  <a:pt x="70" y="20"/>
                </a:cubicBezTo>
                <a:cubicBezTo>
                  <a:pt x="70" y="24"/>
                  <a:pt x="68" y="28"/>
                  <a:pt x="65" y="31"/>
                </a:cubicBezTo>
                <a:cubicBezTo>
                  <a:pt x="65" y="31"/>
                  <a:pt x="65" y="31"/>
                  <a:pt x="65" y="31"/>
                </a:cubicBezTo>
                <a:lnTo>
                  <a:pt x="40" y="56"/>
                </a:lnTo>
                <a:close/>
                <a:moveTo>
                  <a:pt x="25" y="41"/>
                </a:moveTo>
                <a:cubicBezTo>
                  <a:pt x="26" y="41"/>
                  <a:pt x="26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9" y="27"/>
                  <a:pt x="9" y="27"/>
                  <a:pt x="9" y="27"/>
                </a:cubicBezTo>
                <a:cubicBezTo>
                  <a:pt x="5" y="23"/>
                  <a:pt x="5" y="15"/>
                  <a:pt x="9" y="10"/>
                </a:cubicBezTo>
                <a:cubicBezTo>
                  <a:pt x="10" y="9"/>
                  <a:pt x="10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7" y="15"/>
                  <a:pt x="7" y="22"/>
                  <a:pt x="11" y="26"/>
                </a:cubicBezTo>
                <a:lnTo>
                  <a:pt x="25" y="41"/>
                </a:lnTo>
                <a:close/>
                <a:moveTo>
                  <a:pt x="32" y="47"/>
                </a:moveTo>
                <a:cubicBezTo>
                  <a:pt x="32" y="47"/>
                  <a:pt x="32" y="48"/>
                  <a:pt x="32" y="48"/>
                </a:cubicBezTo>
                <a:cubicBezTo>
                  <a:pt x="31" y="48"/>
                  <a:pt x="31" y="49"/>
                  <a:pt x="31" y="49"/>
                </a:cubicBezTo>
                <a:cubicBezTo>
                  <a:pt x="31" y="49"/>
                  <a:pt x="30" y="48"/>
                  <a:pt x="30" y="48"/>
                </a:cubicBezTo>
                <a:cubicBezTo>
                  <a:pt x="28" y="46"/>
                  <a:pt x="28" y="46"/>
                  <a:pt x="28" y="46"/>
                </a:cubicBezTo>
                <a:cubicBezTo>
                  <a:pt x="27" y="46"/>
                  <a:pt x="27" y="45"/>
                  <a:pt x="28" y="44"/>
                </a:cubicBezTo>
                <a:cubicBezTo>
                  <a:pt x="28" y="44"/>
                  <a:pt x="29" y="44"/>
                  <a:pt x="29" y="44"/>
                </a:cubicBezTo>
                <a:lnTo>
                  <a:pt x="32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36"/>
          <p:cNvSpPr>
            <a:spLocks noEditPoints="1"/>
          </p:cNvSpPr>
          <p:nvPr/>
        </p:nvSpPr>
        <p:spPr bwMode="auto">
          <a:xfrm>
            <a:off x="7028511" y="3407514"/>
            <a:ext cx="208438" cy="300499"/>
          </a:xfrm>
          <a:custGeom>
            <a:avLst/>
            <a:gdLst>
              <a:gd name="T0" fmla="*/ 34 w 51"/>
              <a:gd name="T1" fmla="*/ 38 h 71"/>
              <a:gd name="T2" fmla="*/ 38 w 51"/>
              <a:gd name="T3" fmla="*/ 20 h 71"/>
              <a:gd name="T4" fmla="*/ 38 w 51"/>
              <a:gd name="T5" fmla="*/ 17 h 71"/>
              <a:gd name="T6" fmla="*/ 31 w 51"/>
              <a:gd name="T7" fmla="*/ 19 h 71"/>
              <a:gd name="T8" fmla="*/ 31 w 51"/>
              <a:gd name="T9" fmla="*/ 39 h 71"/>
              <a:gd name="T10" fmla="*/ 20 w 51"/>
              <a:gd name="T11" fmla="*/ 46 h 71"/>
              <a:gd name="T12" fmla="*/ 24 w 51"/>
              <a:gd name="T13" fmla="*/ 39 h 71"/>
              <a:gd name="T14" fmla="*/ 23 w 51"/>
              <a:gd name="T15" fmla="*/ 31 h 71"/>
              <a:gd name="T16" fmla="*/ 22 w 51"/>
              <a:gd name="T17" fmla="*/ 38 h 71"/>
              <a:gd name="T18" fmla="*/ 15 w 51"/>
              <a:gd name="T19" fmla="*/ 46 h 71"/>
              <a:gd name="T20" fmla="*/ 19 w 51"/>
              <a:gd name="T21" fmla="*/ 38 h 71"/>
              <a:gd name="T22" fmla="*/ 18 w 51"/>
              <a:gd name="T23" fmla="*/ 17 h 71"/>
              <a:gd name="T24" fmla="*/ 11 w 51"/>
              <a:gd name="T25" fmla="*/ 19 h 71"/>
              <a:gd name="T26" fmla="*/ 16 w 51"/>
              <a:gd name="T27" fmla="*/ 20 h 71"/>
              <a:gd name="T28" fmla="*/ 0 w 51"/>
              <a:gd name="T29" fmla="*/ 68 h 71"/>
              <a:gd name="T30" fmla="*/ 1 w 51"/>
              <a:gd name="T31" fmla="*/ 71 h 71"/>
              <a:gd name="T32" fmla="*/ 51 w 51"/>
              <a:gd name="T33" fmla="*/ 70 h 71"/>
              <a:gd name="T34" fmla="*/ 4 w 51"/>
              <a:gd name="T35" fmla="*/ 68 h 71"/>
              <a:gd name="T36" fmla="*/ 16 w 51"/>
              <a:gd name="T37" fmla="*/ 49 h 71"/>
              <a:gd name="T38" fmla="*/ 8 w 51"/>
              <a:gd name="T39" fmla="*/ 66 h 71"/>
              <a:gd name="T40" fmla="*/ 24 w 51"/>
              <a:gd name="T41" fmla="*/ 66 h 71"/>
              <a:gd name="T42" fmla="*/ 24 w 51"/>
              <a:gd name="T43" fmla="*/ 64 h 71"/>
              <a:gd name="T44" fmla="*/ 18 w 51"/>
              <a:gd name="T45" fmla="*/ 49 h 71"/>
              <a:gd name="T46" fmla="*/ 47 w 51"/>
              <a:gd name="T47" fmla="*/ 68 h 71"/>
              <a:gd name="T48" fmla="*/ 23 w 51"/>
              <a:gd name="T49" fmla="*/ 24 h 71"/>
              <a:gd name="T50" fmla="*/ 24 w 51"/>
              <a:gd name="T51" fmla="*/ 29 h 71"/>
              <a:gd name="T52" fmla="*/ 22 w 51"/>
              <a:gd name="T53" fmla="*/ 29 h 71"/>
              <a:gd name="T54" fmla="*/ 23 w 51"/>
              <a:gd name="T55" fmla="*/ 24 h 71"/>
              <a:gd name="T56" fmla="*/ 25 w 51"/>
              <a:gd name="T57" fmla="*/ 22 h 71"/>
              <a:gd name="T58" fmla="*/ 25 w 51"/>
              <a:gd name="T59" fmla="*/ 14 h 71"/>
              <a:gd name="T60" fmla="*/ 25 w 51"/>
              <a:gd name="T61" fmla="*/ 16 h 71"/>
              <a:gd name="T62" fmla="*/ 25 w 51"/>
              <a:gd name="T63" fmla="*/ 20 h 71"/>
              <a:gd name="T64" fmla="*/ 25 w 51"/>
              <a:gd name="T65" fmla="*/ 16 h 71"/>
              <a:gd name="T66" fmla="*/ 20 w 51"/>
              <a:gd name="T67" fmla="*/ 5 h 71"/>
              <a:gd name="T68" fmla="*/ 20 w 51"/>
              <a:gd name="T69" fmla="*/ 9 h 71"/>
              <a:gd name="T70" fmla="*/ 36 w 51"/>
              <a:gd name="T71" fmla="*/ 14 h 71"/>
              <a:gd name="T72" fmla="*/ 36 w 51"/>
              <a:gd name="T73" fmla="*/ 0 h 71"/>
              <a:gd name="T74" fmla="*/ 36 w 51"/>
              <a:gd name="T75" fmla="*/ 14 h 71"/>
              <a:gd name="T76" fmla="*/ 41 w 51"/>
              <a:gd name="T77" fmla="*/ 7 h 71"/>
              <a:gd name="T78" fmla="*/ 31 w 51"/>
              <a:gd name="T79" fmla="*/ 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" h="71">
                <a:moveTo>
                  <a:pt x="51" y="68"/>
                </a:moveTo>
                <a:cubicBezTo>
                  <a:pt x="34" y="38"/>
                  <a:pt x="34" y="38"/>
                  <a:pt x="34" y="38"/>
                </a:cubicBezTo>
                <a:cubicBezTo>
                  <a:pt x="34" y="20"/>
                  <a:pt x="34" y="20"/>
                  <a:pt x="34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9" y="20"/>
                  <a:pt x="39" y="20"/>
                  <a:pt x="39" y="19"/>
                </a:cubicBezTo>
                <a:cubicBezTo>
                  <a:pt x="39" y="18"/>
                  <a:pt x="39" y="17"/>
                  <a:pt x="38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1" y="18"/>
                  <a:pt x="31" y="19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9"/>
                </a:cubicBezTo>
                <a:cubicBezTo>
                  <a:pt x="35" y="46"/>
                  <a:pt x="35" y="46"/>
                  <a:pt x="35" y="46"/>
                </a:cubicBezTo>
                <a:cubicBezTo>
                  <a:pt x="20" y="46"/>
                  <a:pt x="20" y="46"/>
                  <a:pt x="20" y="46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1"/>
                  <a:pt x="23" y="31"/>
                  <a:pt x="23" y="31"/>
                </a:cubicBezTo>
                <a:cubicBezTo>
                  <a:pt x="22" y="31"/>
                  <a:pt x="22" y="31"/>
                  <a:pt x="22" y="32"/>
                </a:cubicBezTo>
                <a:cubicBezTo>
                  <a:pt x="22" y="38"/>
                  <a:pt x="22" y="38"/>
                  <a:pt x="22" y="38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8"/>
                  <a:pt x="19" y="17"/>
                  <a:pt x="18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1" y="18"/>
                  <a:pt x="11" y="19"/>
                </a:cubicBezTo>
                <a:cubicBezTo>
                  <a:pt x="11" y="20"/>
                  <a:pt x="12" y="20"/>
                  <a:pt x="12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38"/>
                  <a:pt x="16" y="38"/>
                  <a:pt x="16" y="3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9"/>
                  <a:pt x="0" y="69"/>
                  <a:pt x="0" y="70"/>
                </a:cubicBezTo>
                <a:cubicBezTo>
                  <a:pt x="0" y="70"/>
                  <a:pt x="1" y="71"/>
                  <a:pt x="1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50" y="71"/>
                  <a:pt x="50" y="70"/>
                  <a:pt x="51" y="70"/>
                </a:cubicBezTo>
                <a:cubicBezTo>
                  <a:pt x="51" y="69"/>
                  <a:pt x="51" y="69"/>
                  <a:pt x="51" y="68"/>
                </a:cubicBezTo>
                <a:close/>
                <a:moveTo>
                  <a:pt x="4" y="68"/>
                </a:moveTo>
                <a:cubicBezTo>
                  <a:pt x="14" y="49"/>
                  <a:pt x="14" y="49"/>
                  <a:pt x="14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8" y="65"/>
                  <a:pt x="8" y="65"/>
                  <a:pt x="8" y="65"/>
                </a:cubicBezTo>
                <a:cubicBezTo>
                  <a:pt x="7" y="65"/>
                  <a:pt x="7" y="65"/>
                  <a:pt x="8" y="66"/>
                </a:cubicBezTo>
                <a:cubicBezTo>
                  <a:pt x="8" y="66"/>
                  <a:pt x="8" y="66"/>
                  <a:pt x="8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5" y="66"/>
                  <a:pt x="25" y="66"/>
                  <a:pt x="25" y="65"/>
                </a:cubicBezTo>
                <a:cubicBezTo>
                  <a:pt x="25" y="65"/>
                  <a:pt x="25" y="64"/>
                  <a:pt x="24" y="64"/>
                </a:cubicBezTo>
                <a:cubicBezTo>
                  <a:pt x="10" y="64"/>
                  <a:pt x="10" y="64"/>
                  <a:pt x="10" y="64"/>
                </a:cubicBezTo>
                <a:cubicBezTo>
                  <a:pt x="18" y="49"/>
                  <a:pt x="18" y="49"/>
                  <a:pt x="18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47" y="68"/>
                  <a:pt x="47" y="68"/>
                  <a:pt x="47" y="68"/>
                </a:cubicBezTo>
                <a:lnTo>
                  <a:pt x="4" y="68"/>
                </a:lnTo>
                <a:close/>
                <a:moveTo>
                  <a:pt x="23" y="24"/>
                </a:moveTo>
                <a:cubicBezTo>
                  <a:pt x="23" y="24"/>
                  <a:pt x="24" y="25"/>
                  <a:pt x="24" y="25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3" y="30"/>
                  <a:pt x="23" y="30"/>
                </a:cubicBezTo>
                <a:cubicBezTo>
                  <a:pt x="22" y="30"/>
                  <a:pt x="22" y="29"/>
                  <a:pt x="22" y="29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4"/>
                  <a:pt x="23" y="24"/>
                </a:cubicBezTo>
                <a:close/>
                <a:moveTo>
                  <a:pt x="21" y="18"/>
                </a:moveTo>
                <a:cubicBezTo>
                  <a:pt x="21" y="20"/>
                  <a:pt x="23" y="22"/>
                  <a:pt x="25" y="22"/>
                </a:cubicBezTo>
                <a:cubicBezTo>
                  <a:pt x="27" y="22"/>
                  <a:pt x="29" y="20"/>
                  <a:pt x="29" y="18"/>
                </a:cubicBezTo>
                <a:cubicBezTo>
                  <a:pt x="29" y="16"/>
                  <a:pt x="27" y="14"/>
                  <a:pt x="25" y="14"/>
                </a:cubicBezTo>
                <a:cubicBezTo>
                  <a:pt x="23" y="14"/>
                  <a:pt x="21" y="16"/>
                  <a:pt x="21" y="18"/>
                </a:cubicBezTo>
                <a:close/>
                <a:moveTo>
                  <a:pt x="25" y="16"/>
                </a:moveTo>
                <a:cubicBezTo>
                  <a:pt x="26" y="16"/>
                  <a:pt x="27" y="17"/>
                  <a:pt x="27" y="18"/>
                </a:cubicBezTo>
                <a:cubicBezTo>
                  <a:pt x="27" y="19"/>
                  <a:pt x="26" y="20"/>
                  <a:pt x="25" y="20"/>
                </a:cubicBezTo>
                <a:cubicBezTo>
                  <a:pt x="24" y="20"/>
                  <a:pt x="23" y="19"/>
                  <a:pt x="23" y="18"/>
                </a:cubicBezTo>
                <a:cubicBezTo>
                  <a:pt x="23" y="17"/>
                  <a:pt x="24" y="16"/>
                  <a:pt x="25" y="16"/>
                </a:cubicBezTo>
                <a:close/>
                <a:moveTo>
                  <a:pt x="18" y="7"/>
                </a:moveTo>
                <a:cubicBezTo>
                  <a:pt x="18" y="6"/>
                  <a:pt x="19" y="5"/>
                  <a:pt x="20" y="5"/>
                </a:cubicBezTo>
                <a:cubicBezTo>
                  <a:pt x="22" y="5"/>
                  <a:pt x="23" y="6"/>
                  <a:pt x="23" y="7"/>
                </a:cubicBezTo>
                <a:cubicBezTo>
                  <a:pt x="23" y="8"/>
                  <a:pt x="22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lose/>
                <a:moveTo>
                  <a:pt x="36" y="14"/>
                </a:moveTo>
                <a:cubicBezTo>
                  <a:pt x="39" y="14"/>
                  <a:pt x="43" y="11"/>
                  <a:pt x="43" y="7"/>
                </a:cubicBezTo>
                <a:cubicBezTo>
                  <a:pt x="43" y="3"/>
                  <a:pt x="39" y="0"/>
                  <a:pt x="36" y="0"/>
                </a:cubicBezTo>
                <a:cubicBezTo>
                  <a:pt x="32" y="0"/>
                  <a:pt x="29" y="3"/>
                  <a:pt x="29" y="7"/>
                </a:cubicBezTo>
                <a:cubicBezTo>
                  <a:pt x="29" y="11"/>
                  <a:pt x="32" y="14"/>
                  <a:pt x="36" y="14"/>
                </a:cubicBezTo>
                <a:close/>
                <a:moveTo>
                  <a:pt x="36" y="2"/>
                </a:moveTo>
                <a:cubicBezTo>
                  <a:pt x="38" y="2"/>
                  <a:pt x="41" y="4"/>
                  <a:pt x="41" y="7"/>
                </a:cubicBezTo>
                <a:cubicBezTo>
                  <a:pt x="41" y="10"/>
                  <a:pt x="38" y="12"/>
                  <a:pt x="36" y="12"/>
                </a:cubicBezTo>
                <a:cubicBezTo>
                  <a:pt x="33" y="12"/>
                  <a:pt x="31" y="10"/>
                  <a:pt x="31" y="7"/>
                </a:cubicBezTo>
                <a:cubicBezTo>
                  <a:pt x="31" y="4"/>
                  <a:pt x="33" y="2"/>
                  <a:pt x="36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43"/>
          <p:cNvSpPr>
            <a:spLocks noEditPoints="1"/>
          </p:cNvSpPr>
          <p:nvPr/>
        </p:nvSpPr>
        <p:spPr bwMode="auto">
          <a:xfrm>
            <a:off x="5685725" y="3431832"/>
            <a:ext cx="328290" cy="246653"/>
          </a:xfrm>
          <a:custGeom>
            <a:avLst/>
            <a:gdLst>
              <a:gd name="T0" fmla="*/ 36 w 80"/>
              <a:gd name="T1" fmla="*/ 46 h 58"/>
              <a:gd name="T2" fmla="*/ 34 w 80"/>
              <a:gd name="T3" fmla="*/ 46 h 58"/>
              <a:gd name="T4" fmla="*/ 32 w 80"/>
              <a:gd name="T5" fmla="*/ 43 h 58"/>
              <a:gd name="T6" fmla="*/ 36 w 80"/>
              <a:gd name="T7" fmla="*/ 45 h 58"/>
              <a:gd name="T8" fmla="*/ 78 w 80"/>
              <a:gd name="T9" fmla="*/ 27 h 58"/>
              <a:gd name="T10" fmla="*/ 69 w 80"/>
              <a:gd name="T11" fmla="*/ 32 h 58"/>
              <a:gd name="T12" fmla="*/ 40 w 80"/>
              <a:gd name="T13" fmla="*/ 58 h 58"/>
              <a:gd name="T14" fmla="*/ 11 w 80"/>
              <a:gd name="T15" fmla="*/ 32 h 58"/>
              <a:gd name="T16" fmla="*/ 7 w 80"/>
              <a:gd name="T17" fmla="*/ 27 h 58"/>
              <a:gd name="T18" fmla="*/ 0 w 80"/>
              <a:gd name="T19" fmla="*/ 25 h 58"/>
              <a:gd name="T20" fmla="*/ 6 w 80"/>
              <a:gd name="T21" fmla="*/ 23 h 58"/>
              <a:gd name="T22" fmla="*/ 24 w 80"/>
              <a:gd name="T23" fmla="*/ 0 h 58"/>
              <a:gd name="T24" fmla="*/ 40 w 80"/>
              <a:gd name="T25" fmla="*/ 9 h 58"/>
              <a:gd name="T26" fmla="*/ 56 w 80"/>
              <a:gd name="T27" fmla="*/ 0 h 58"/>
              <a:gd name="T28" fmla="*/ 74 w 80"/>
              <a:gd name="T29" fmla="*/ 23 h 58"/>
              <a:gd name="T30" fmla="*/ 80 w 80"/>
              <a:gd name="T31" fmla="*/ 25 h 58"/>
              <a:gd name="T32" fmla="*/ 12 w 80"/>
              <a:gd name="T33" fmla="*/ 23 h 58"/>
              <a:gd name="T34" fmla="*/ 16 w 80"/>
              <a:gd name="T35" fmla="*/ 10 h 58"/>
              <a:gd name="T36" fmla="*/ 15 w 80"/>
              <a:gd name="T37" fmla="*/ 23 h 58"/>
              <a:gd name="T38" fmla="*/ 28 w 80"/>
              <a:gd name="T39" fmla="*/ 13 h 58"/>
              <a:gd name="T40" fmla="*/ 32 w 80"/>
              <a:gd name="T41" fmla="*/ 13 h 58"/>
              <a:gd name="T42" fmla="*/ 48 w 80"/>
              <a:gd name="T43" fmla="*/ 18 h 58"/>
              <a:gd name="T44" fmla="*/ 52 w 80"/>
              <a:gd name="T45" fmla="*/ 18 h 58"/>
              <a:gd name="T46" fmla="*/ 61 w 80"/>
              <a:gd name="T47" fmla="*/ 24 h 58"/>
              <a:gd name="T48" fmla="*/ 71 w 80"/>
              <a:gd name="T49" fmla="*/ 23 h 58"/>
              <a:gd name="T50" fmla="*/ 56 w 80"/>
              <a:gd name="T51" fmla="*/ 3 h 58"/>
              <a:gd name="T52" fmla="*/ 41 w 80"/>
              <a:gd name="T53" fmla="*/ 12 h 58"/>
              <a:gd name="T54" fmla="*/ 35 w 80"/>
              <a:gd name="T55" fmla="*/ 8 h 58"/>
              <a:gd name="T56" fmla="*/ 13 w 80"/>
              <a:gd name="T57" fmla="*/ 8 h 58"/>
              <a:gd name="T58" fmla="*/ 70 w 80"/>
              <a:gd name="T59" fmla="*/ 27 h 58"/>
              <a:gd name="T60" fmla="*/ 59 w 80"/>
              <a:gd name="T61" fmla="*/ 36 h 58"/>
              <a:gd name="T62" fmla="*/ 56 w 80"/>
              <a:gd name="T63" fmla="*/ 36 h 58"/>
              <a:gd name="T64" fmla="*/ 44 w 80"/>
              <a:gd name="T65" fmla="*/ 36 h 58"/>
              <a:gd name="T66" fmla="*/ 42 w 80"/>
              <a:gd name="T67" fmla="*/ 37 h 58"/>
              <a:gd name="T68" fmla="*/ 30 w 80"/>
              <a:gd name="T69" fmla="*/ 17 h 58"/>
              <a:gd name="T70" fmla="*/ 23 w 80"/>
              <a:gd name="T71" fmla="*/ 27 h 58"/>
              <a:gd name="T72" fmla="*/ 30 w 80"/>
              <a:gd name="T73" fmla="*/ 39 h 58"/>
              <a:gd name="T74" fmla="*/ 29 w 80"/>
              <a:gd name="T75" fmla="*/ 41 h 58"/>
              <a:gd name="T76" fmla="*/ 15 w 80"/>
              <a:gd name="T77" fmla="*/ 27 h 58"/>
              <a:gd name="T78" fmla="*/ 13 w 80"/>
              <a:gd name="T79" fmla="*/ 30 h 58"/>
              <a:gd name="T80" fmla="*/ 36 w 80"/>
              <a:gd name="T81" fmla="*/ 54 h 58"/>
              <a:gd name="T82" fmla="*/ 67 w 80"/>
              <a:gd name="T83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0" h="58">
                <a:moveTo>
                  <a:pt x="36" y="45"/>
                </a:moveTo>
                <a:cubicBezTo>
                  <a:pt x="36" y="45"/>
                  <a:pt x="36" y="46"/>
                  <a:pt x="36" y="46"/>
                </a:cubicBezTo>
                <a:cubicBezTo>
                  <a:pt x="36" y="47"/>
                  <a:pt x="35" y="47"/>
                  <a:pt x="35" y="47"/>
                </a:cubicBezTo>
                <a:cubicBezTo>
                  <a:pt x="35" y="47"/>
                  <a:pt x="35" y="47"/>
                  <a:pt x="34" y="46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4"/>
                  <a:pt x="32" y="43"/>
                  <a:pt x="32" y="43"/>
                </a:cubicBezTo>
                <a:cubicBezTo>
                  <a:pt x="33" y="42"/>
                  <a:pt x="33" y="42"/>
                  <a:pt x="34" y="43"/>
                </a:cubicBezTo>
                <a:lnTo>
                  <a:pt x="36" y="45"/>
                </a:lnTo>
                <a:close/>
                <a:moveTo>
                  <a:pt x="80" y="25"/>
                </a:moveTo>
                <a:cubicBezTo>
                  <a:pt x="80" y="26"/>
                  <a:pt x="79" y="27"/>
                  <a:pt x="78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2" y="29"/>
                  <a:pt x="71" y="31"/>
                  <a:pt x="69" y="32"/>
                </a:cubicBezTo>
                <a:cubicBezTo>
                  <a:pt x="46" y="56"/>
                  <a:pt x="46" y="56"/>
                  <a:pt x="46" y="56"/>
                </a:cubicBezTo>
                <a:cubicBezTo>
                  <a:pt x="44" y="57"/>
                  <a:pt x="42" y="58"/>
                  <a:pt x="40" y="58"/>
                </a:cubicBezTo>
                <a:cubicBezTo>
                  <a:pt x="38" y="58"/>
                  <a:pt x="36" y="57"/>
                  <a:pt x="34" y="56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9" y="31"/>
                  <a:pt x="8" y="29"/>
                  <a:pt x="7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4"/>
                  <a:pt x="1" y="23"/>
                  <a:pt x="2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4" y="17"/>
                  <a:pt x="6" y="11"/>
                  <a:pt x="11" y="6"/>
                </a:cubicBezTo>
                <a:cubicBezTo>
                  <a:pt x="14" y="2"/>
                  <a:pt x="19" y="0"/>
                  <a:pt x="24" y="0"/>
                </a:cubicBezTo>
                <a:cubicBezTo>
                  <a:pt x="29" y="0"/>
                  <a:pt x="34" y="2"/>
                  <a:pt x="37" y="6"/>
                </a:cubicBezTo>
                <a:cubicBezTo>
                  <a:pt x="40" y="9"/>
                  <a:pt x="40" y="9"/>
                  <a:pt x="40" y="9"/>
                </a:cubicBezTo>
                <a:cubicBezTo>
                  <a:pt x="43" y="6"/>
                  <a:pt x="43" y="6"/>
                  <a:pt x="43" y="6"/>
                </a:cubicBezTo>
                <a:cubicBezTo>
                  <a:pt x="46" y="2"/>
                  <a:pt x="51" y="0"/>
                  <a:pt x="56" y="0"/>
                </a:cubicBezTo>
                <a:cubicBezTo>
                  <a:pt x="61" y="0"/>
                  <a:pt x="66" y="2"/>
                  <a:pt x="69" y="6"/>
                </a:cubicBezTo>
                <a:cubicBezTo>
                  <a:pt x="74" y="11"/>
                  <a:pt x="76" y="17"/>
                  <a:pt x="74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9" y="23"/>
                  <a:pt x="80" y="24"/>
                  <a:pt x="80" y="25"/>
                </a:cubicBezTo>
                <a:close/>
                <a:moveTo>
                  <a:pt x="9" y="23"/>
                </a:moveTo>
                <a:cubicBezTo>
                  <a:pt x="12" y="23"/>
                  <a:pt x="12" y="23"/>
                  <a:pt x="12" y="23"/>
                </a:cubicBezTo>
                <a:cubicBezTo>
                  <a:pt x="10" y="19"/>
                  <a:pt x="11" y="13"/>
                  <a:pt x="15" y="10"/>
                </a:cubicBezTo>
                <a:cubicBezTo>
                  <a:pt x="15" y="9"/>
                  <a:pt x="16" y="9"/>
                  <a:pt x="16" y="10"/>
                </a:cubicBezTo>
                <a:cubicBezTo>
                  <a:pt x="16" y="10"/>
                  <a:pt x="16" y="11"/>
                  <a:pt x="16" y="11"/>
                </a:cubicBezTo>
                <a:cubicBezTo>
                  <a:pt x="13" y="14"/>
                  <a:pt x="12" y="19"/>
                  <a:pt x="15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2"/>
                  <a:pt x="29" y="12"/>
                  <a:pt x="30" y="12"/>
                </a:cubicBezTo>
                <a:cubicBezTo>
                  <a:pt x="31" y="12"/>
                  <a:pt x="31" y="12"/>
                  <a:pt x="32" y="13"/>
                </a:cubicBezTo>
                <a:cubicBezTo>
                  <a:pt x="42" y="31"/>
                  <a:pt x="42" y="31"/>
                  <a:pt x="42" y="31"/>
                </a:cubicBezTo>
                <a:cubicBezTo>
                  <a:pt x="48" y="18"/>
                  <a:pt x="48" y="18"/>
                  <a:pt x="48" y="18"/>
                </a:cubicBezTo>
                <a:cubicBezTo>
                  <a:pt x="49" y="17"/>
                  <a:pt x="50" y="17"/>
                  <a:pt x="50" y="17"/>
                </a:cubicBezTo>
                <a:cubicBezTo>
                  <a:pt x="51" y="17"/>
                  <a:pt x="52" y="17"/>
                  <a:pt x="52" y="18"/>
                </a:cubicBezTo>
                <a:cubicBezTo>
                  <a:pt x="58" y="30"/>
                  <a:pt x="58" y="30"/>
                  <a:pt x="58" y="30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4"/>
                  <a:pt x="62" y="23"/>
                  <a:pt x="63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3" y="18"/>
                  <a:pt x="71" y="12"/>
                  <a:pt x="67" y="8"/>
                </a:cubicBezTo>
                <a:cubicBezTo>
                  <a:pt x="64" y="5"/>
                  <a:pt x="60" y="3"/>
                  <a:pt x="56" y="3"/>
                </a:cubicBezTo>
                <a:cubicBezTo>
                  <a:pt x="52" y="3"/>
                  <a:pt x="48" y="5"/>
                  <a:pt x="45" y="8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3"/>
                  <a:pt x="40" y="13"/>
                  <a:pt x="39" y="12"/>
                </a:cubicBezTo>
                <a:cubicBezTo>
                  <a:pt x="35" y="8"/>
                  <a:pt x="35" y="8"/>
                  <a:pt x="35" y="8"/>
                </a:cubicBezTo>
                <a:cubicBezTo>
                  <a:pt x="32" y="5"/>
                  <a:pt x="28" y="3"/>
                  <a:pt x="24" y="3"/>
                </a:cubicBezTo>
                <a:cubicBezTo>
                  <a:pt x="20" y="3"/>
                  <a:pt x="16" y="5"/>
                  <a:pt x="13" y="8"/>
                </a:cubicBezTo>
                <a:cubicBezTo>
                  <a:pt x="9" y="12"/>
                  <a:pt x="7" y="18"/>
                  <a:pt x="9" y="23"/>
                </a:cubicBezTo>
                <a:close/>
                <a:moveTo>
                  <a:pt x="70" y="27"/>
                </a:moveTo>
                <a:cubicBezTo>
                  <a:pt x="64" y="27"/>
                  <a:pt x="64" y="27"/>
                  <a:pt x="64" y="27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58" y="37"/>
                  <a:pt x="58" y="37"/>
                </a:cubicBezTo>
                <a:cubicBezTo>
                  <a:pt x="57" y="37"/>
                  <a:pt x="56" y="36"/>
                  <a:pt x="56" y="36"/>
                </a:cubicBezTo>
                <a:cubicBezTo>
                  <a:pt x="50" y="23"/>
                  <a:pt x="50" y="23"/>
                  <a:pt x="50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43" y="36"/>
                  <a:pt x="43" y="37"/>
                  <a:pt x="42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1" y="37"/>
                  <a:pt x="40" y="36"/>
                  <a:pt x="40" y="36"/>
                </a:cubicBezTo>
                <a:cubicBezTo>
                  <a:pt x="30" y="17"/>
                  <a:pt x="30" y="17"/>
                  <a:pt x="30" y="17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7"/>
                  <a:pt x="23" y="27"/>
                  <a:pt x="23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40"/>
                  <a:pt x="30" y="40"/>
                  <a:pt x="30" y="41"/>
                </a:cubicBezTo>
                <a:cubicBezTo>
                  <a:pt x="30" y="41"/>
                  <a:pt x="30" y="41"/>
                  <a:pt x="29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15" y="27"/>
                  <a:pt x="15" y="27"/>
                  <a:pt x="15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8"/>
                  <a:pt x="12" y="29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36" y="54"/>
                  <a:pt x="36" y="54"/>
                  <a:pt x="36" y="54"/>
                </a:cubicBezTo>
                <a:cubicBezTo>
                  <a:pt x="38" y="56"/>
                  <a:pt x="42" y="56"/>
                  <a:pt x="44" y="54"/>
                </a:cubicBezTo>
                <a:cubicBezTo>
                  <a:pt x="67" y="30"/>
                  <a:pt x="67" y="30"/>
                  <a:pt x="67" y="30"/>
                </a:cubicBezTo>
                <a:cubicBezTo>
                  <a:pt x="68" y="29"/>
                  <a:pt x="69" y="28"/>
                  <a:pt x="70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47"/>
          <p:cNvSpPr>
            <a:spLocks noEditPoints="1"/>
          </p:cNvSpPr>
          <p:nvPr/>
        </p:nvSpPr>
        <p:spPr bwMode="auto">
          <a:xfrm>
            <a:off x="4340075" y="3393618"/>
            <a:ext cx="328290" cy="328291"/>
          </a:xfrm>
          <a:custGeom>
            <a:avLst/>
            <a:gdLst>
              <a:gd name="T0" fmla="*/ 74 w 80"/>
              <a:gd name="T1" fmla="*/ 14 h 77"/>
              <a:gd name="T2" fmla="*/ 69 w 80"/>
              <a:gd name="T3" fmla="*/ 8 h 77"/>
              <a:gd name="T4" fmla="*/ 41 w 80"/>
              <a:gd name="T5" fmla="*/ 0 h 77"/>
              <a:gd name="T6" fmla="*/ 14 w 80"/>
              <a:gd name="T7" fmla="*/ 8 h 77"/>
              <a:gd name="T8" fmla="*/ 9 w 80"/>
              <a:gd name="T9" fmla="*/ 13 h 77"/>
              <a:gd name="T10" fmla="*/ 9 w 80"/>
              <a:gd name="T11" fmla="*/ 64 h 77"/>
              <a:gd name="T12" fmla="*/ 14 w 80"/>
              <a:gd name="T13" fmla="*/ 69 h 77"/>
              <a:gd name="T14" fmla="*/ 21 w 80"/>
              <a:gd name="T15" fmla="*/ 71 h 77"/>
              <a:gd name="T16" fmla="*/ 64 w 80"/>
              <a:gd name="T17" fmla="*/ 71 h 77"/>
              <a:gd name="T18" fmla="*/ 70 w 80"/>
              <a:gd name="T19" fmla="*/ 67 h 77"/>
              <a:gd name="T20" fmla="*/ 74 w 80"/>
              <a:gd name="T21" fmla="*/ 59 h 77"/>
              <a:gd name="T22" fmla="*/ 55 w 80"/>
              <a:gd name="T23" fmla="*/ 52 h 77"/>
              <a:gd name="T24" fmla="*/ 48 w 80"/>
              <a:gd name="T25" fmla="*/ 56 h 77"/>
              <a:gd name="T26" fmla="*/ 34 w 80"/>
              <a:gd name="T27" fmla="*/ 58 h 77"/>
              <a:gd name="T28" fmla="*/ 30 w 80"/>
              <a:gd name="T29" fmla="*/ 53 h 77"/>
              <a:gd name="T30" fmla="*/ 26 w 80"/>
              <a:gd name="T31" fmla="*/ 47 h 77"/>
              <a:gd name="T32" fmla="*/ 22 w 80"/>
              <a:gd name="T33" fmla="*/ 30 h 77"/>
              <a:gd name="T34" fmla="*/ 27 w 80"/>
              <a:gd name="T35" fmla="*/ 27 h 77"/>
              <a:gd name="T36" fmla="*/ 32 w 80"/>
              <a:gd name="T37" fmla="*/ 22 h 77"/>
              <a:gd name="T38" fmla="*/ 41 w 80"/>
              <a:gd name="T39" fmla="*/ 17 h 77"/>
              <a:gd name="T40" fmla="*/ 49 w 80"/>
              <a:gd name="T41" fmla="*/ 21 h 77"/>
              <a:gd name="T42" fmla="*/ 55 w 80"/>
              <a:gd name="T43" fmla="*/ 25 h 77"/>
              <a:gd name="T44" fmla="*/ 57 w 80"/>
              <a:gd name="T45" fmla="*/ 30 h 77"/>
              <a:gd name="T46" fmla="*/ 61 w 80"/>
              <a:gd name="T47" fmla="*/ 46 h 77"/>
              <a:gd name="T48" fmla="*/ 41 w 80"/>
              <a:gd name="T49" fmla="*/ 74 h 77"/>
              <a:gd name="T50" fmla="*/ 41 w 80"/>
              <a:gd name="T51" fmla="*/ 62 h 77"/>
              <a:gd name="T52" fmla="*/ 41 w 80"/>
              <a:gd name="T53" fmla="*/ 74 h 77"/>
              <a:gd name="T54" fmla="*/ 19 w 80"/>
              <a:gd name="T55" fmla="*/ 28 h 77"/>
              <a:gd name="T56" fmla="*/ 41 w 80"/>
              <a:gd name="T57" fmla="*/ 3 h 77"/>
              <a:gd name="T58" fmla="*/ 41 w 80"/>
              <a:gd name="T59" fmla="*/ 14 h 77"/>
              <a:gd name="T60" fmla="*/ 41 w 80"/>
              <a:gd name="T61" fmla="*/ 3 h 77"/>
              <a:gd name="T62" fmla="*/ 71 w 80"/>
              <a:gd name="T63" fmla="*/ 57 h 77"/>
              <a:gd name="T64" fmla="*/ 70 w 80"/>
              <a:gd name="T65" fmla="*/ 13 h 77"/>
              <a:gd name="T66" fmla="*/ 60 w 80"/>
              <a:gd name="T67" fmla="*/ 30 h 77"/>
              <a:gd name="T68" fmla="*/ 57 w 80"/>
              <a:gd name="T69" fmla="*/ 25 h 77"/>
              <a:gd name="T70" fmla="*/ 70 w 80"/>
              <a:gd name="T71" fmla="*/ 13 h 77"/>
              <a:gd name="T72" fmla="*/ 68 w 80"/>
              <a:gd name="T73" fmla="*/ 10 h 77"/>
              <a:gd name="T74" fmla="*/ 56 w 80"/>
              <a:gd name="T75" fmla="*/ 23 h 77"/>
              <a:gd name="T76" fmla="*/ 51 w 80"/>
              <a:gd name="T77" fmla="*/ 21 h 77"/>
              <a:gd name="T78" fmla="*/ 64 w 80"/>
              <a:gd name="T79" fmla="*/ 8 h 77"/>
              <a:gd name="T80" fmla="*/ 18 w 80"/>
              <a:gd name="T81" fmla="*/ 7 h 77"/>
              <a:gd name="T82" fmla="*/ 32 w 80"/>
              <a:gd name="T83" fmla="*/ 20 h 77"/>
              <a:gd name="T84" fmla="*/ 27 w 80"/>
              <a:gd name="T85" fmla="*/ 22 h 77"/>
              <a:gd name="T86" fmla="*/ 15 w 80"/>
              <a:gd name="T87" fmla="*/ 9 h 77"/>
              <a:gd name="T88" fmla="*/ 13 w 80"/>
              <a:gd name="T89" fmla="*/ 12 h 77"/>
              <a:gd name="T90" fmla="*/ 25 w 80"/>
              <a:gd name="T91" fmla="*/ 26 h 77"/>
              <a:gd name="T92" fmla="*/ 10 w 80"/>
              <a:gd name="T93" fmla="*/ 16 h 77"/>
              <a:gd name="T94" fmla="*/ 11 w 80"/>
              <a:gd name="T95" fmla="*/ 62 h 77"/>
              <a:gd name="T96" fmla="*/ 24 w 80"/>
              <a:gd name="T97" fmla="*/ 48 h 77"/>
              <a:gd name="T98" fmla="*/ 26 w 80"/>
              <a:gd name="T99" fmla="*/ 53 h 77"/>
              <a:gd name="T100" fmla="*/ 18 w 80"/>
              <a:gd name="T101" fmla="*/ 70 h 77"/>
              <a:gd name="T102" fmla="*/ 15 w 80"/>
              <a:gd name="T103" fmla="*/ 66 h 77"/>
              <a:gd name="T104" fmla="*/ 29 w 80"/>
              <a:gd name="T105" fmla="*/ 55 h 77"/>
              <a:gd name="T106" fmla="*/ 32 w 80"/>
              <a:gd name="T107" fmla="*/ 57 h 77"/>
              <a:gd name="T108" fmla="*/ 18 w 80"/>
              <a:gd name="T109" fmla="*/ 70 h 77"/>
              <a:gd name="T110" fmla="*/ 63 w 80"/>
              <a:gd name="T111" fmla="*/ 69 h 77"/>
              <a:gd name="T112" fmla="*/ 51 w 80"/>
              <a:gd name="T113" fmla="*/ 56 h 77"/>
              <a:gd name="T114" fmla="*/ 55 w 80"/>
              <a:gd name="T115" fmla="*/ 54 h 77"/>
              <a:gd name="T116" fmla="*/ 67 w 80"/>
              <a:gd name="T117" fmla="*/ 67 h 77"/>
              <a:gd name="T118" fmla="*/ 69 w 80"/>
              <a:gd name="T119" fmla="*/ 64 h 77"/>
              <a:gd name="T120" fmla="*/ 59 w 80"/>
              <a:gd name="T121" fmla="*/ 48 h 77"/>
              <a:gd name="T122" fmla="*/ 72 w 80"/>
              <a:gd name="T123" fmla="*/ 6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0" h="77">
                <a:moveTo>
                  <a:pt x="80" y="38"/>
                </a:moveTo>
                <a:cubicBezTo>
                  <a:pt x="80" y="31"/>
                  <a:pt x="78" y="24"/>
                  <a:pt x="74" y="18"/>
                </a:cubicBezTo>
                <a:cubicBezTo>
                  <a:pt x="75" y="17"/>
                  <a:pt x="75" y="15"/>
                  <a:pt x="74" y="14"/>
                </a:cubicBezTo>
                <a:cubicBezTo>
                  <a:pt x="72" y="11"/>
                  <a:pt x="72" y="11"/>
                  <a:pt x="72" y="11"/>
                </a:cubicBezTo>
                <a:cubicBezTo>
                  <a:pt x="71" y="11"/>
                  <a:pt x="71" y="11"/>
                  <a:pt x="70" y="11"/>
                </a:cubicBezTo>
                <a:cubicBezTo>
                  <a:pt x="70" y="10"/>
                  <a:pt x="70" y="9"/>
                  <a:pt x="69" y="8"/>
                </a:cubicBezTo>
                <a:cubicBezTo>
                  <a:pt x="66" y="6"/>
                  <a:pt x="66" y="6"/>
                  <a:pt x="66" y="6"/>
                </a:cubicBezTo>
                <a:cubicBezTo>
                  <a:pt x="65" y="6"/>
                  <a:pt x="64" y="6"/>
                  <a:pt x="62" y="6"/>
                </a:cubicBezTo>
                <a:cubicBezTo>
                  <a:pt x="56" y="2"/>
                  <a:pt x="49" y="0"/>
                  <a:pt x="41" y="0"/>
                </a:cubicBezTo>
                <a:cubicBezTo>
                  <a:pt x="34" y="0"/>
                  <a:pt x="26" y="2"/>
                  <a:pt x="20" y="6"/>
                </a:cubicBezTo>
                <a:cubicBezTo>
                  <a:pt x="19" y="5"/>
                  <a:pt x="18" y="5"/>
                  <a:pt x="16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3" y="8"/>
                  <a:pt x="13" y="9"/>
                  <a:pt x="13" y="10"/>
                </a:cubicBezTo>
                <a:cubicBezTo>
                  <a:pt x="12" y="10"/>
                  <a:pt x="11" y="10"/>
                  <a:pt x="11" y="11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5"/>
                  <a:pt x="8" y="16"/>
                  <a:pt x="9" y="17"/>
                </a:cubicBezTo>
                <a:cubicBezTo>
                  <a:pt x="0" y="30"/>
                  <a:pt x="0" y="47"/>
                  <a:pt x="9" y="60"/>
                </a:cubicBezTo>
                <a:cubicBezTo>
                  <a:pt x="8" y="61"/>
                  <a:pt x="8" y="62"/>
                  <a:pt x="9" y="64"/>
                </a:cubicBezTo>
                <a:cubicBezTo>
                  <a:pt x="11" y="66"/>
                  <a:pt x="11" y="66"/>
                  <a:pt x="11" y="66"/>
                </a:cubicBezTo>
                <a:cubicBezTo>
                  <a:pt x="12" y="67"/>
                  <a:pt x="12" y="67"/>
                  <a:pt x="13" y="67"/>
                </a:cubicBezTo>
                <a:cubicBezTo>
                  <a:pt x="13" y="68"/>
                  <a:pt x="13" y="69"/>
                  <a:pt x="14" y="69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2"/>
                  <a:pt x="18" y="72"/>
                  <a:pt x="19" y="72"/>
                </a:cubicBezTo>
                <a:cubicBezTo>
                  <a:pt x="20" y="72"/>
                  <a:pt x="20" y="72"/>
                  <a:pt x="21" y="71"/>
                </a:cubicBezTo>
                <a:cubicBezTo>
                  <a:pt x="27" y="75"/>
                  <a:pt x="34" y="77"/>
                  <a:pt x="41" y="77"/>
                </a:cubicBezTo>
                <a:cubicBezTo>
                  <a:pt x="49" y="77"/>
                  <a:pt x="56" y="75"/>
                  <a:pt x="62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5" y="71"/>
                  <a:pt x="65" y="71"/>
                  <a:pt x="66" y="71"/>
                </a:cubicBezTo>
                <a:cubicBezTo>
                  <a:pt x="69" y="69"/>
                  <a:pt x="69" y="69"/>
                  <a:pt x="69" y="69"/>
                </a:cubicBezTo>
                <a:cubicBezTo>
                  <a:pt x="69" y="68"/>
                  <a:pt x="70" y="67"/>
                  <a:pt x="70" y="67"/>
                </a:cubicBezTo>
                <a:cubicBezTo>
                  <a:pt x="70" y="67"/>
                  <a:pt x="71" y="66"/>
                  <a:pt x="72" y="66"/>
                </a:cubicBezTo>
                <a:cubicBezTo>
                  <a:pt x="74" y="63"/>
                  <a:pt x="74" y="63"/>
                  <a:pt x="74" y="63"/>
                </a:cubicBezTo>
                <a:cubicBezTo>
                  <a:pt x="75" y="62"/>
                  <a:pt x="75" y="60"/>
                  <a:pt x="74" y="59"/>
                </a:cubicBezTo>
                <a:cubicBezTo>
                  <a:pt x="78" y="53"/>
                  <a:pt x="80" y="46"/>
                  <a:pt x="80" y="38"/>
                </a:cubicBezTo>
                <a:close/>
                <a:moveTo>
                  <a:pt x="55" y="50"/>
                </a:moveTo>
                <a:cubicBezTo>
                  <a:pt x="55" y="50"/>
                  <a:pt x="55" y="51"/>
                  <a:pt x="55" y="52"/>
                </a:cubicBezTo>
                <a:cubicBezTo>
                  <a:pt x="54" y="52"/>
                  <a:pt x="53" y="52"/>
                  <a:pt x="53" y="52"/>
                </a:cubicBezTo>
                <a:cubicBezTo>
                  <a:pt x="50" y="54"/>
                  <a:pt x="50" y="54"/>
                  <a:pt x="50" y="54"/>
                </a:cubicBezTo>
                <a:cubicBezTo>
                  <a:pt x="49" y="54"/>
                  <a:pt x="49" y="55"/>
                  <a:pt x="48" y="56"/>
                </a:cubicBezTo>
                <a:cubicBezTo>
                  <a:pt x="48" y="57"/>
                  <a:pt x="49" y="57"/>
                  <a:pt x="49" y="58"/>
                </a:cubicBezTo>
                <a:cubicBezTo>
                  <a:pt x="47" y="59"/>
                  <a:pt x="44" y="59"/>
                  <a:pt x="41" y="59"/>
                </a:cubicBezTo>
                <a:cubicBezTo>
                  <a:pt x="39" y="59"/>
                  <a:pt x="36" y="59"/>
                  <a:pt x="34" y="58"/>
                </a:cubicBezTo>
                <a:cubicBezTo>
                  <a:pt x="34" y="58"/>
                  <a:pt x="34" y="57"/>
                  <a:pt x="34" y="56"/>
                </a:cubicBezTo>
                <a:cubicBezTo>
                  <a:pt x="34" y="56"/>
                  <a:pt x="34" y="55"/>
                  <a:pt x="33" y="55"/>
                </a:cubicBezTo>
                <a:cubicBezTo>
                  <a:pt x="30" y="53"/>
                  <a:pt x="30" y="53"/>
                  <a:pt x="30" y="53"/>
                </a:cubicBezTo>
                <a:cubicBezTo>
                  <a:pt x="30" y="52"/>
                  <a:pt x="29" y="52"/>
                  <a:pt x="28" y="52"/>
                </a:cubicBezTo>
                <a:cubicBezTo>
                  <a:pt x="28" y="52"/>
                  <a:pt x="28" y="51"/>
                  <a:pt x="28" y="50"/>
                </a:cubicBezTo>
                <a:cubicBezTo>
                  <a:pt x="26" y="47"/>
                  <a:pt x="26" y="47"/>
                  <a:pt x="26" y="47"/>
                </a:cubicBezTo>
                <a:cubicBezTo>
                  <a:pt x="25" y="46"/>
                  <a:pt x="23" y="46"/>
                  <a:pt x="22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19" y="42"/>
                  <a:pt x="19" y="36"/>
                  <a:pt x="22" y="30"/>
                </a:cubicBezTo>
                <a:cubicBezTo>
                  <a:pt x="22" y="31"/>
                  <a:pt x="23" y="31"/>
                  <a:pt x="23" y="31"/>
                </a:cubicBezTo>
                <a:cubicBezTo>
                  <a:pt x="24" y="31"/>
                  <a:pt x="25" y="30"/>
                  <a:pt x="25" y="30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6"/>
                  <a:pt x="28" y="25"/>
                  <a:pt x="28" y="25"/>
                </a:cubicBezTo>
                <a:cubicBezTo>
                  <a:pt x="28" y="25"/>
                  <a:pt x="29" y="25"/>
                  <a:pt x="30" y="24"/>
                </a:cubicBezTo>
                <a:cubicBezTo>
                  <a:pt x="32" y="22"/>
                  <a:pt x="32" y="22"/>
                  <a:pt x="32" y="22"/>
                </a:cubicBezTo>
                <a:cubicBezTo>
                  <a:pt x="33" y="22"/>
                  <a:pt x="34" y="21"/>
                  <a:pt x="34" y="20"/>
                </a:cubicBezTo>
                <a:cubicBezTo>
                  <a:pt x="34" y="20"/>
                  <a:pt x="34" y="19"/>
                  <a:pt x="33" y="19"/>
                </a:cubicBezTo>
                <a:cubicBezTo>
                  <a:pt x="36" y="18"/>
                  <a:pt x="38" y="17"/>
                  <a:pt x="41" y="17"/>
                </a:cubicBezTo>
                <a:cubicBezTo>
                  <a:pt x="44" y="17"/>
                  <a:pt x="47" y="18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0"/>
                  <a:pt x="49" y="21"/>
                  <a:pt x="49" y="21"/>
                </a:cubicBezTo>
                <a:cubicBezTo>
                  <a:pt x="49" y="22"/>
                  <a:pt x="49" y="23"/>
                  <a:pt x="50" y="23"/>
                </a:cubicBezTo>
                <a:cubicBezTo>
                  <a:pt x="53" y="25"/>
                  <a:pt x="53" y="25"/>
                  <a:pt x="53" y="25"/>
                </a:cubicBezTo>
                <a:cubicBezTo>
                  <a:pt x="53" y="25"/>
                  <a:pt x="54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6"/>
                  <a:pt x="55" y="27"/>
                  <a:pt x="55" y="27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31"/>
                  <a:pt x="59" y="32"/>
                  <a:pt x="59" y="32"/>
                </a:cubicBezTo>
                <a:cubicBezTo>
                  <a:pt x="60" y="32"/>
                  <a:pt x="60" y="32"/>
                  <a:pt x="61" y="31"/>
                </a:cubicBezTo>
                <a:cubicBezTo>
                  <a:pt x="63" y="36"/>
                  <a:pt x="62" y="41"/>
                  <a:pt x="61" y="46"/>
                </a:cubicBezTo>
                <a:cubicBezTo>
                  <a:pt x="59" y="45"/>
                  <a:pt x="58" y="46"/>
                  <a:pt x="57" y="47"/>
                </a:cubicBezTo>
                <a:lnTo>
                  <a:pt x="55" y="50"/>
                </a:lnTo>
                <a:close/>
                <a:moveTo>
                  <a:pt x="41" y="74"/>
                </a:moveTo>
                <a:cubicBezTo>
                  <a:pt x="35" y="74"/>
                  <a:pt x="28" y="72"/>
                  <a:pt x="23" y="69"/>
                </a:cubicBezTo>
                <a:cubicBezTo>
                  <a:pt x="32" y="61"/>
                  <a:pt x="32" y="61"/>
                  <a:pt x="32" y="61"/>
                </a:cubicBezTo>
                <a:cubicBezTo>
                  <a:pt x="35" y="62"/>
                  <a:pt x="38" y="62"/>
                  <a:pt x="41" y="62"/>
                </a:cubicBezTo>
                <a:cubicBezTo>
                  <a:pt x="45" y="62"/>
                  <a:pt x="48" y="62"/>
                  <a:pt x="51" y="60"/>
                </a:cubicBezTo>
                <a:cubicBezTo>
                  <a:pt x="60" y="69"/>
                  <a:pt x="60" y="69"/>
                  <a:pt x="60" y="69"/>
                </a:cubicBezTo>
                <a:cubicBezTo>
                  <a:pt x="54" y="72"/>
                  <a:pt x="48" y="74"/>
                  <a:pt x="41" y="74"/>
                </a:cubicBezTo>
                <a:close/>
                <a:moveTo>
                  <a:pt x="11" y="58"/>
                </a:moveTo>
                <a:cubicBezTo>
                  <a:pt x="4" y="46"/>
                  <a:pt x="4" y="31"/>
                  <a:pt x="11" y="20"/>
                </a:cubicBezTo>
                <a:cubicBezTo>
                  <a:pt x="19" y="28"/>
                  <a:pt x="19" y="28"/>
                  <a:pt x="19" y="28"/>
                </a:cubicBezTo>
                <a:cubicBezTo>
                  <a:pt x="16" y="35"/>
                  <a:pt x="16" y="42"/>
                  <a:pt x="20" y="49"/>
                </a:cubicBezTo>
                <a:lnTo>
                  <a:pt x="11" y="58"/>
                </a:lnTo>
                <a:close/>
                <a:moveTo>
                  <a:pt x="41" y="3"/>
                </a:moveTo>
                <a:cubicBezTo>
                  <a:pt x="48" y="3"/>
                  <a:pt x="54" y="5"/>
                  <a:pt x="60" y="8"/>
                </a:cubicBezTo>
                <a:cubicBezTo>
                  <a:pt x="52" y="17"/>
                  <a:pt x="52" y="17"/>
                  <a:pt x="52" y="17"/>
                </a:cubicBezTo>
                <a:cubicBezTo>
                  <a:pt x="48" y="15"/>
                  <a:pt x="45" y="14"/>
                  <a:pt x="41" y="14"/>
                </a:cubicBezTo>
                <a:cubicBezTo>
                  <a:pt x="38" y="14"/>
                  <a:pt x="34" y="15"/>
                  <a:pt x="31" y="16"/>
                </a:cubicBezTo>
                <a:cubicBezTo>
                  <a:pt x="23" y="8"/>
                  <a:pt x="23" y="8"/>
                  <a:pt x="23" y="8"/>
                </a:cubicBezTo>
                <a:cubicBezTo>
                  <a:pt x="28" y="5"/>
                  <a:pt x="34" y="3"/>
                  <a:pt x="41" y="3"/>
                </a:cubicBezTo>
                <a:close/>
                <a:moveTo>
                  <a:pt x="63" y="29"/>
                </a:moveTo>
                <a:cubicBezTo>
                  <a:pt x="72" y="20"/>
                  <a:pt x="72" y="20"/>
                  <a:pt x="72" y="20"/>
                </a:cubicBezTo>
                <a:cubicBezTo>
                  <a:pt x="78" y="32"/>
                  <a:pt x="78" y="46"/>
                  <a:pt x="71" y="57"/>
                </a:cubicBezTo>
                <a:cubicBezTo>
                  <a:pt x="63" y="48"/>
                  <a:pt x="63" y="48"/>
                  <a:pt x="63" y="48"/>
                </a:cubicBezTo>
                <a:cubicBezTo>
                  <a:pt x="66" y="42"/>
                  <a:pt x="66" y="35"/>
                  <a:pt x="63" y="29"/>
                </a:cubicBezTo>
                <a:close/>
                <a:moveTo>
                  <a:pt x="70" y="13"/>
                </a:moveTo>
                <a:cubicBezTo>
                  <a:pt x="72" y="15"/>
                  <a:pt x="72" y="15"/>
                  <a:pt x="72" y="15"/>
                </a:cubicBezTo>
                <a:cubicBezTo>
                  <a:pt x="73" y="16"/>
                  <a:pt x="73" y="17"/>
                  <a:pt x="72" y="17"/>
                </a:cubicBezTo>
                <a:cubicBezTo>
                  <a:pt x="60" y="30"/>
                  <a:pt x="60" y="30"/>
                  <a:pt x="60" y="30"/>
                </a:cubicBezTo>
                <a:cubicBezTo>
                  <a:pt x="59" y="30"/>
                  <a:pt x="59" y="30"/>
                  <a:pt x="59" y="29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6"/>
                  <a:pt x="57" y="25"/>
                  <a:pt x="57" y="25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2"/>
                  <a:pt x="70" y="12"/>
                </a:cubicBezTo>
                <a:cubicBezTo>
                  <a:pt x="70" y="12"/>
                  <a:pt x="70" y="13"/>
                  <a:pt x="70" y="13"/>
                </a:cubicBezTo>
                <a:close/>
                <a:moveTo>
                  <a:pt x="64" y="8"/>
                </a:moveTo>
                <a:cubicBezTo>
                  <a:pt x="65" y="8"/>
                  <a:pt x="65" y="8"/>
                  <a:pt x="65" y="8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4"/>
                  <a:pt x="55" y="24"/>
                  <a:pt x="54" y="23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63" y="8"/>
                  <a:pt x="63" y="8"/>
                  <a:pt x="63" y="8"/>
                </a:cubicBezTo>
                <a:cubicBezTo>
                  <a:pt x="64" y="8"/>
                  <a:pt x="64" y="8"/>
                  <a:pt x="64" y="8"/>
                </a:cubicBezTo>
                <a:close/>
                <a:moveTo>
                  <a:pt x="15" y="9"/>
                </a:move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1" y="21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2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9"/>
                  <a:pt x="15" y="9"/>
                </a:cubicBezTo>
                <a:close/>
                <a:moveTo>
                  <a:pt x="10" y="15"/>
                </a:move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3" y="12"/>
                  <a:pt x="13" y="12"/>
                </a:cubicBezTo>
                <a:cubicBezTo>
                  <a:pt x="13" y="12"/>
                  <a:pt x="13" y="12"/>
                  <a:pt x="14" y="12"/>
                </a:cubicBezTo>
                <a:cubicBezTo>
                  <a:pt x="25" y="24"/>
                  <a:pt x="25" y="24"/>
                  <a:pt x="25" y="24"/>
                </a:cubicBezTo>
                <a:cubicBezTo>
                  <a:pt x="26" y="24"/>
                  <a:pt x="26" y="25"/>
                  <a:pt x="25" y="26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5"/>
                  <a:pt x="10" y="15"/>
                </a:cubicBezTo>
                <a:close/>
                <a:moveTo>
                  <a:pt x="13" y="65"/>
                </a:moveTo>
                <a:cubicBezTo>
                  <a:pt x="11" y="62"/>
                  <a:pt x="11" y="62"/>
                  <a:pt x="11" y="62"/>
                </a:cubicBezTo>
                <a:cubicBezTo>
                  <a:pt x="10" y="62"/>
                  <a:pt x="10" y="61"/>
                  <a:pt x="11" y="61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8"/>
                  <a:pt x="24" y="48"/>
                  <a:pt x="24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2"/>
                  <a:pt x="26" y="53"/>
                  <a:pt x="26" y="53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5"/>
                  <a:pt x="13" y="65"/>
                  <a:pt x="13" y="65"/>
                </a:cubicBezTo>
                <a:close/>
                <a:moveTo>
                  <a:pt x="18" y="70"/>
                </a:moveTo>
                <a:cubicBezTo>
                  <a:pt x="15" y="68"/>
                  <a:pt x="15" y="68"/>
                  <a:pt x="15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7"/>
                  <a:pt x="15" y="67"/>
                  <a:pt x="15" y="66"/>
                </a:cubicBezTo>
                <a:cubicBezTo>
                  <a:pt x="27" y="55"/>
                  <a:pt x="27" y="55"/>
                  <a:pt x="27" y="55"/>
                </a:cubicBezTo>
                <a:cubicBezTo>
                  <a:pt x="27" y="54"/>
                  <a:pt x="28" y="54"/>
                  <a:pt x="28" y="54"/>
                </a:cubicBezTo>
                <a:cubicBezTo>
                  <a:pt x="28" y="54"/>
                  <a:pt x="29" y="54"/>
                  <a:pt x="29" y="55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20" y="70"/>
                  <a:pt x="20" y="70"/>
                  <a:pt x="20" y="70"/>
                </a:cubicBezTo>
                <a:cubicBezTo>
                  <a:pt x="19" y="70"/>
                  <a:pt x="19" y="70"/>
                  <a:pt x="19" y="70"/>
                </a:cubicBezTo>
                <a:cubicBezTo>
                  <a:pt x="18" y="70"/>
                  <a:pt x="18" y="70"/>
                  <a:pt x="18" y="70"/>
                </a:cubicBezTo>
                <a:close/>
                <a:moveTo>
                  <a:pt x="67" y="67"/>
                </a:moveTo>
                <a:cubicBezTo>
                  <a:pt x="65" y="69"/>
                  <a:pt x="65" y="69"/>
                  <a:pt x="65" y="69"/>
                </a:cubicBezTo>
                <a:cubicBezTo>
                  <a:pt x="64" y="69"/>
                  <a:pt x="63" y="69"/>
                  <a:pt x="63" y="69"/>
                </a:cubicBezTo>
                <a:cubicBezTo>
                  <a:pt x="51" y="57"/>
                  <a:pt x="51" y="57"/>
                  <a:pt x="51" y="57"/>
                </a:cubicBezTo>
                <a:cubicBezTo>
                  <a:pt x="51" y="56"/>
                  <a:pt x="50" y="56"/>
                  <a:pt x="50" y="56"/>
                </a:cubicBezTo>
                <a:cubicBezTo>
                  <a:pt x="50" y="56"/>
                  <a:pt x="51" y="56"/>
                  <a:pt x="51" y="56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4" y="54"/>
                  <a:pt x="55" y="54"/>
                </a:cubicBezTo>
                <a:cubicBezTo>
                  <a:pt x="55" y="54"/>
                  <a:pt x="55" y="54"/>
                  <a:pt x="55" y="54"/>
                </a:cubicBezTo>
                <a:cubicBezTo>
                  <a:pt x="67" y="66"/>
                  <a:pt x="67" y="66"/>
                  <a:pt x="67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7"/>
                  <a:pt x="67" y="67"/>
                  <a:pt x="67" y="67"/>
                </a:cubicBezTo>
                <a:close/>
                <a:moveTo>
                  <a:pt x="72" y="62"/>
                </a:moveTo>
                <a:cubicBezTo>
                  <a:pt x="70" y="64"/>
                  <a:pt x="70" y="64"/>
                  <a:pt x="70" y="64"/>
                </a:cubicBezTo>
                <a:cubicBezTo>
                  <a:pt x="70" y="65"/>
                  <a:pt x="69" y="65"/>
                  <a:pt x="69" y="64"/>
                </a:cubicBezTo>
                <a:cubicBezTo>
                  <a:pt x="57" y="53"/>
                  <a:pt x="57" y="53"/>
                  <a:pt x="57" y="53"/>
                </a:cubicBezTo>
                <a:cubicBezTo>
                  <a:pt x="56" y="52"/>
                  <a:pt x="56" y="51"/>
                  <a:pt x="57" y="51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48"/>
                  <a:pt x="59" y="47"/>
                  <a:pt x="59" y="47"/>
                </a:cubicBezTo>
                <a:cubicBezTo>
                  <a:pt x="59" y="47"/>
                  <a:pt x="59" y="48"/>
                  <a:pt x="60" y="48"/>
                </a:cubicBezTo>
                <a:cubicBezTo>
                  <a:pt x="72" y="60"/>
                  <a:pt x="72" y="60"/>
                  <a:pt x="72" y="60"/>
                </a:cubicBezTo>
                <a:cubicBezTo>
                  <a:pt x="72" y="60"/>
                  <a:pt x="72" y="61"/>
                  <a:pt x="72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48"/>
          <p:cNvSpPr>
            <a:spLocks noEditPoints="1"/>
          </p:cNvSpPr>
          <p:nvPr/>
        </p:nvSpPr>
        <p:spPr bwMode="auto">
          <a:xfrm>
            <a:off x="5113744" y="3393618"/>
            <a:ext cx="328290" cy="328291"/>
          </a:xfrm>
          <a:custGeom>
            <a:avLst/>
            <a:gdLst>
              <a:gd name="T0" fmla="*/ 70 w 80"/>
              <a:gd name="T1" fmla="*/ 11 h 77"/>
              <a:gd name="T2" fmla="*/ 20 w 80"/>
              <a:gd name="T3" fmla="*/ 6 h 77"/>
              <a:gd name="T4" fmla="*/ 9 w 80"/>
              <a:gd name="T5" fmla="*/ 13 h 77"/>
              <a:gd name="T6" fmla="*/ 13 w 80"/>
              <a:gd name="T7" fmla="*/ 67 h 77"/>
              <a:gd name="T8" fmla="*/ 41 w 80"/>
              <a:gd name="T9" fmla="*/ 77 h 77"/>
              <a:gd name="T10" fmla="*/ 70 w 80"/>
              <a:gd name="T11" fmla="*/ 67 h 77"/>
              <a:gd name="T12" fmla="*/ 63 w 80"/>
              <a:gd name="T13" fmla="*/ 48 h 77"/>
              <a:gd name="T14" fmla="*/ 55 w 80"/>
              <a:gd name="T15" fmla="*/ 50 h 77"/>
              <a:gd name="T16" fmla="*/ 49 w 80"/>
              <a:gd name="T17" fmla="*/ 58 h 77"/>
              <a:gd name="T18" fmla="*/ 30 w 80"/>
              <a:gd name="T19" fmla="*/ 53 h 77"/>
              <a:gd name="T20" fmla="*/ 22 w 80"/>
              <a:gd name="T21" fmla="*/ 47 h 77"/>
              <a:gd name="T22" fmla="*/ 28 w 80"/>
              <a:gd name="T23" fmla="*/ 25 h 77"/>
              <a:gd name="T24" fmla="*/ 41 w 80"/>
              <a:gd name="T25" fmla="*/ 17 h 77"/>
              <a:gd name="T26" fmla="*/ 53 w 80"/>
              <a:gd name="T27" fmla="*/ 25 h 77"/>
              <a:gd name="T28" fmla="*/ 59 w 80"/>
              <a:gd name="T29" fmla="*/ 32 h 77"/>
              <a:gd name="T30" fmla="*/ 32 w 80"/>
              <a:gd name="T31" fmla="*/ 61 h 77"/>
              <a:gd name="T32" fmla="*/ 47 w 80"/>
              <a:gd name="T33" fmla="*/ 62 h 77"/>
              <a:gd name="T34" fmla="*/ 11 w 80"/>
              <a:gd name="T35" fmla="*/ 58 h 77"/>
              <a:gd name="T36" fmla="*/ 19 w 80"/>
              <a:gd name="T37" fmla="*/ 28 h 77"/>
              <a:gd name="T38" fmla="*/ 23 w 80"/>
              <a:gd name="T39" fmla="*/ 8 h 77"/>
              <a:gd name="T40" fmla="*/ 52 w 80"/>
              <a:gd name="T41" fmla="*/ 17 h 77"/>
              <a:gd name="T42" fmla="*/ 72 w 80"/>
              <a:gd name="T43" fmla="*/ 20 h 77"/>
              <a:gd name="T44" fmla="*/ 70 w 80"/>
              <a:gd name="T45" fmla="*/ 13 h 77"/>
              <a:gd name="T46" fmla="*/ 71 w 80"/>
              <a:gd name="T47" fmla="*/ 18 h 77"/>
              <a:gd name="T48" fmla="*/ 57 w 80"/>
              <a:gd name="T49" fmla="*/ 26 h 77"/>
              <a:gd name="T50" fmla="*/ 69 w 80"/>
              <a:gd name="T51" fmla="*/ 13 h 77"/>
              <a:gd name="T52" fmla="*/ 68 w 80"/>
              <a:gd name="T53" fmla="*/ 11 h 77"/>
              <a:gd name="T54" fmla="*/ 67 w 80"/>
              <a:gd name="T55" fmla="*/ 12 h 77"/>
              <a:gd name="T56" fmla="*/ 51 w 80"/>
              <a:gd name="T57" fmla="*/ 21 h 77"/>
              <a:gd name="T58" fmla="*/ 63 w 80"/>
              <a:gd name="T59" fmla="*/ 8 h 77"/>
              <a:gd name="T60" fmla="*/ 15 w 80"/>
              <a:gd name="T61" fmla="*/ 9 h 77"/>
              <a:gd name="T62" fmla="*/ 30 w 80"/>
              <a:gd name="T63" fmla="*/ 18 h 77"/>
              <a:gd name="T64" fmla="*/ 32 w 80"/>
              <a:gd name="T65" fmla="*/ 21 h 77"/>
              <a:gd name="T66" fmla="*/ 15 w 80"/>
              <a:gd name="T67" fmla="*/ 11 h 77"/>
              <a:gd name="T68" fmla="*/ 13 w 80"/>
              <a:gd name="T69" fmla="*/ 12 h 77"/>
              <a:gd name="T70" fmla="*/ 15 w 80"/>
              <a:gd name="T71" fmla="*/ 13 h 77"/>
              <a:gd name="T72" fmla="*/ 23 w 80"/>
              <a:gd name="T73" fmla="*/ 29 h 77"/>
              <a:gd name="T74" fmla="*/ 10 w 80"/>
              <a:gd name="T75" fmla="*/ 15 h 77"/>
              <a:gd name="T76" fmla="*/ 11 w 80"/>
              <a:gd name="T77" fmla="*/ 62 h 77"/>
              <a:gd name="T78" fmla="*/ 21 w 80"/>
              <a:gd name="T79" fmla="*/ 50 h 77"/>
              <a:gd name="T80" fmla="*/ 24 w 80"/>
              <a:gd name="T81" fmla="*/ 48 h 77"/>
              <a:gd name="T82" fmla="*/ 15 w 80"/>
              <a:gd name="T83" fmla="*/ 64 h 77"/>
              <a:gd name="T84" fmla="*/ 19 w 80"/>
              <a:gd name="T85" fmla="*/ 70 h 77"/>
              <a:gd name="T86" fmla="*/ 16 w 80"/>
              <a:gd name="T87" fmla="*/ 65 h 77"/>
              <a:gd name="T88" fmla="*/ 28 w 80"/>
              <a:gd name="T89" fmla="*/ 54 h 77"/>
              <a:gd name="T90" fmla="*/ 32 w 80"/>
              <a:gd name="T91" fmla="*/ 57 h 77"/>
              <a:gd name="T92" fmla="*/ 20 w 80"/>
              <a:gd name="T93" fmla="*/ 70 h 77"/>
              <a:gd name="T94" fmla="*/ 65 w 80"/>
              <a:gd name="T95" fmla="*/ 69 h 77"/>
              <a:gd name="T96" fmla="*/ 50 w 80"/>
              <a:gd name="T97" fmla="*/ 56 h 77"/>
              <a:gd name="T98" fmla="*/ 67 w 80"/>
              <a:gd name="T99" fmla="*/ 66 h 77"/>
              <a:gd name="T100" fmla="*/ 72 w 80"/>
              <a:gd name="T101" fmla="*/ 62 h 77"/>
              <a:gd name="T102" fmla="*/ 68 w 80"/>
              <a:gd name="T103" fmla="*/ 63 h 77"/>
              <a:gd name="T104" fmla="*/ 57 w 80"/>
              <a:gd name="T105" fmla="*/ 51 h 77"/>
              <a:gd name="T106" fmla="*/ 60 w 80"/>
              <a:gd name="T107" fmla="*/ 48 h 77"/>
              <a:gd name="T108" fmla="*/ 72 w 80"/>
              <a:gd name="T109" fmla="*/ 61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0" h="77">
                <a:moveTo>
                  <a:pt x="80" y="38"/>
                </a:moveTo>
                <a:cubicBezTo>
                  <a:pt x="80" y="31"/>
                  <a:pt x="78" y="24"/>
                  <a:pt x="74" y="18"/>
                </a:cubicBezTo>
                <a:cubicBezTo>
                  <a:pt x="75" y="17"/>
                  <a:pt x="75" y="15"/>
                  <a:pt x="74" y="14"/>
                </a:cubicBezTo>
                <a:cubicBezTo>
                  <a:pt x="72" y="11"/>
                  <a:pt x="72" y="11"/>
                  <a:pt x="72" y="11"/>
                </a:cubicBezTo>
                <a:cubicBezTo>
                  <a:pt x="71" y="11"/>
                  <a:pt x="71" y="11"/>
                  <a:pt x="70" y="11"/>
                </a:cubicBezTo>
                <a:cubicBezTo>
                  <a:pt x="70" y="10"/>
                  <a:pt x="70" y="9"/>
                  <a:pt x="69" y="8"/>
                </a:cubicBezTo>
                <a:cubicBezTo>
                  <a:pt x="66" y="6"/>
                  <a:pt x="66" y="6"/>
                  <a:pt x="66" y="6"/>
                </a:cubicBezTo>
                <a:cubicBezTo>
                  <a:pt x="65" y="6"/>
                  <a:pt x="64" y="6"/>
                  <a:pt x="63" y="6"/>
                </a:cubicBezTo>
                <a:cubicBezTo>
                  <a:pt x="56" y="2"/>
                  <a:pt x="49" y="0"/>
                  <a:pt x="41" y="0"/>
                </a:cubicBezTo>
                <a:cubicBezTo>
                  <a:pt x="34" y="0"/>
                  <a:pt x="27" y="2"/>
                  <a:pt x="20" y="6"/>
                </a:cubicBezTo>
                <a:cubicBezTo>
                  <a:pt x="19" y="5"/>
                  <a:pt x="18" y="5"/>
                  <a:pt x="16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3" y="8"/>
                  <a:pt x="13" y="9"/>
                  <a:pt x="13" y="10"/>
                </a:cubicBezTo>
                <a:cubicBezTo>
                  <a:pt x="12" y="10"/>
                  <a:pt x="11" y="10"/>
                  <a:pt x="11" y="11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5"/>
                  <a:pt x="8" y="16"/>
                  <a:pt x="9" y="17"/>
                </a:cubicBezTo>
                <a:cubicBezTo>
                  <a:pt x="0" y="30"/>
                  <a:pt x="0" y="47"/>
                  <a:pt x="9" y="60"/>
                </a:cubicBezTo>
                <a:cubicBezTo>
                  <a:pt x="8" y="61"/>
                  <a:pt x="8" y="62"/>
                  <a:pt x="9" y="64"/>
                </a:cubicBezTo>
                <a:cubicBezTo>
                  <a:pt x="11" y="66"/>
                  <a:pt x="11" y="66"/>
                  <a:pt x="11" y="66"/>
                </a:cubicBezTo>
                <a:cubicBezTo>
                  <a:pt x="12" y="67"/>
                  <a:pt x="12" y="67"/>
                  <a:pt x="13" y="67"/>
                </a:cubicBezTo>
                <a:cubicBezTo>
                  <a:pt x="13" y="68"/>
                  <a:pt x="14" y="69"/>
                  <a:pt x="14" y="69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2"/>
                  <a:pt x="18" y="72"/>
                  <a:pt x="19" y="72"/>
                </a:cubicBezTo>
                <a:cubicBezTo>
                  <a:pt x="20" y="72"/>
                  <a:pt x="20" y="72"/>
                  <a:pt x="21" y="71"/>
                </a:cubicBezTo>
                <a:cubicBezTo>
                  <a:pt x="27" y="75"/>
                  <a:pt x="34" y="77"/>
                  <a:pt x="41" y="77"/>
                </a:cubicBezTo>
                <a:cubicBezTo>
                  <a:pt x="49" y="77"/>
                  <a:pt x="56" y="75"/>
                  <a:pt x="62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5" y="71"/>
                  <a:pt x="65" y="71"/>
                  <a:pt x="66" y="71"/>
                </a:cubicBezTo>
                <a:cubicBezTo>
                  <a:pt x="69" y="69"/>
                  <a:pt x="69" y="69"/>
                  <a:pt x="69" y="69"/>
                </a:cubicBezTo>
                <a:cubicBezTo>
                  <a:pt x="69" y="68"/>
                  <a:pt x="70" y="67"/>
                  <a:pt x="70" y="67"/>
                </a:cubicBezTo>
                <a:cubicBezTo>
                  <a:pt x="70" y="67"/>
                  <a:pt x="71" y="66"/>
                  <a:pt x="72" y="66"/>
                </a:cubicBezTo>
                <a:cubicBezTo>
                  <a:pt x="74" y="63"/>
                  <a:pt x="74" y="63"/>
                  <a:pt x="74" y="63"/>
                </a:cubicBezTo>
                <a:cubicBezTo>
                  <a:pt x="75" y="62"/>
                  <a:pt x="75" y="60"/>
                  <a:pt x="74" y="59"/>
                </a:cubicBezTo>
                <a:cubicBezTo>
                  <a:pt x="78" y="53"/>
                  <a:pt x="80" y="46"/>
                  <a:pt x="80" y="38"/>
                </a:cubicBezTo>
                <a:close/>
                <a:moveTo>
                  <a:pt x="63" y="48"/>
                </a:moveTo>
                <a:cubicBezTo>
                  <a:pt x="63" y="47"/>
                  <a:pt x="64" y="46"/>
                  <a:pt x="64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5" y="49"/>
                  <a:pt x="74" y="53"/>
                  <a:pt x="71" y="57"/>
                </a:cubicBezTo>
                <a:lnTo>
                  <a:pt x="63" y="48"/>
                </a:lnTo>
                <a:close/>
                <a:moveTo>
                  <a:pt x="55" y="50"/>
                </a:moveTo>
                <a:cubicBezTo>
                  <a:pt x="55" y="50"/>
                  <a:pt x="55" y="51"/>
                  <a:pt x="55" y="52"/>
                </a:cubicBezTo>
                <a:cubicBezTo>
                  <a:pt x="54" y="52"/>
                  <a:pt x="53" y="52"/>
                  <a:pt x="53" y="52"/>
                </a:cubicBezTo>
                <a:cubicBezTo>
                  <a:pt x="50" y="54"/>
                  <a:pt x="50" y="54"/>
                  <a:pt x="50" y="54"/>
                </a:cubicBezTo>
                <a:cubicBezTo>
                  <a:pt x="49" y="54"/>
                  <a:pt x="49" y="55"/>
                  <a:pt x="49" y="56"/>
                </a:cubicBezTo>
                <a:cubicBezTo>
                  <a:pt x="48" y="57"/>
                  <a:pt x="49" y="57"/>
                  <a:pt x="49" y="58"/>
                </a:cubicBezTo>
                <a:cubicBezTo>
                  <a:pt x="47" y="59"/>
                  <a:pt x="44" y="59"/>
                  <a:pt x="41" y="59"/>
                </a:cubicBezTo>
                <a:cubicBezTo>
                  <a:pt x="39" y="59"/>
                  <a:pt x="36" y="59"/>
                  <a:pt x="34" y="58"/>
                </a:cubicBezTo>
                <a:cubicBezTo>
                  <a:pt x="34" y="58"/>
                  <a:pt x="35" y="57"/>
                  <a:pt x="34" y="56"/>
                </a:cubicBezTo>
                <a:cubicBezTo>
                  <a:pt x="34" y="56"/>
                  <a:pt x="34" y="55"/>
                  <a:pt x="33" y="55"/>
                </a:cubicBezTo>
                <a:cubicBezTo>
                  <a:pt x="30" y="53"/>
                  <a:pt x="30" y="53"/>
                  <a:pt x="30" y="53"/>
                </a:cubicBezTo>
                <a:cubicBezTo>
                  <a:pt x="30" y="52"/>
                  <a:pt x="29" y="52"/>
                  <a:pt x="28" y="52"/>
                </a:cubicBezTo>
                <a:cubicBezTo>
                  <a:pt x="28" y="52"/>
                  <a:pt x="28" y="51"/>
                  <a:pt x="28" y="50"/>
                </a:cubicBezTo>
                <a:cubicBezTo>
                  <a:pt x="26" y="47"/>
                  <a:pt x="26" y="47"/>
                  <a:pt x="26" y="47"/>
                </a:cubicBezTo>
                <a:cubicBezTo>
                  <a:pt x="25" y="46"/>
                  <a:pt x="23" y="46"/>
                  <a:pt x="22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19" y="42"/>
                  <a:pt x="19" y="36"/>
                  <a:pt x="22" y="30"/>
                </a:cubicBezTo>
                <a:cubicBezTo>
                  <a:pt x="22" y="31"/>
                  <a:pt x="23" y="31"/>
                  <a:pt x="23" y="31"/>
                </a:cubicBezTo>
                <a:cubicBezTo>
                  <a:pt x="24" y="31"/>
                  <a:pt x="25" y="30"/>
                  <a:pt x="25" y="30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6"/>
                  <a:pt x="28" y="25"/>
                  <a:pt x="28" y="25"/>
                </a:cubicBezTo>
                <a:cubicBezTo>
                  <a:pt x="28" y="25"/>
                  <a:pt x="29" y="25"/>
                  <a:pt x="30" y="24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4" y="21"/>
                  <a:pt x="34" y="20"/>
                </a:cubicBezTo>
                <a:cubicBezTo>
                  <a:pt x="34" y="20"/>
                  <a:pt x="34" y="19"/>
                  <a:pt x="33" y="19"/>
                </a:cubicBezTo>
                <a:cubicBezTo>
                  <a:pt x="36" y="18"/>
                  <a:pt x="38" y="17"/>
                  <a:pt x="41" y="17"/>
                </a:cubicBezTo>
                <a:cubicBezTo>
                  <a:pt x="44" y="17"/>
                  <a:pt x="47" y="18"/>
                  <a:pt x="50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0"/>
                  <a:pt x="49" y="21"/>
                  <a:pt x="49" y="21"/>
                </a:cubicBezTo>
                <a:cubicBezTo>
                  <a:pt x="49" y="22"/>
                  <a:pt x="49" y="23"/>
                  <a:pt x="50" y="23"/>
                </a:cubicBezTo>
                <a:cubicBezTo>
                  <a:pt x="53" y="25"/>
                  <a:pt x="53" y="25"/>
                  <a:pt x="53" y="25"/>
                </a:cubicBezTo>
                <a:cubicBezTo>
                  <a:pt x="53" y="25"/>
                  <a:pt x="54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6"/>
                  <a:pt x="55" y="27"/>
                  <a:pt x="55" y="27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31"/>
                  <a:pt x="59" y="32"/>
                  <a:pt x="59" y="32"/>
                </a:cubicBezTo>
                <a:cubicBezTo>
                  <a:pt x="60" y="32"/>
                  <a:pt x="60" y="32"/>
                  <a:pt x="61" y="31"/>
                </a:cubicBezTo>
                <a:cubicBezTo>
                  <a:pt x="63" y="36"/>
                  <a:pt x="62" y="41"/>
                  <a:pt x="61" y="46"/>
                </a:cubicBezTo>
                <a:cubicBezTo>
                  <a:pt x="59" y="45"/>
                  <a:pt x="58" y="46"/>
                  <a:pt x="57" y="47"/>
                </a:cubicBezTo>
                <a:lnTo>
                  <a:pt x="55" y="50"/>
                </a:lnTo>
                <a:close/>
                <a:moveTo>
                  <a:pt x="32" y="61"/>
                </a:moveTo>
                <a:cubicBezTo>
                  <a:pt x="33" y="61"/>
                  <a:pt x="34" y="61"/>
                  <a:pt x="35" y="62"/>
                </a:cubicBezTo>
                <a:cubicBezTo>
                  <a:pt x="35" y="73"/>
                  <a:pt x="35" y="73"/>
                  <a:pt x="35" y="73"/>
                </a:cubicBezTo>
                <a:cubicBezTo>
                  <a:pt x="31" y="73"/>
                  <a:pt x="27" y="71"/>
                  <a:pt x="23" y="69"/>
                </a:cubicBezTo>
                <a:lnTo>
                  <a:pt x="32" y="61"/>
                </a:lnTo>
                <a:close/>
                <a:moveTo>
                  <a:pt x="47" y="62"/>
                </a:moveTo>
                <a:cubicBezTo>
                  <a:pt x="49" y="61"/>
                  <a:pt x="50" y="61"/>
                  <a:pt x="51" y="60"/>
                </a:cubicBezTo>
                <a:cubicBezTo>
                  <a:pt x="60" y="69"/>
                  <a:pt x="60" y="69"/>
                  <a:pt x="60" y="69"/>
                </a:cubicBezTo>
                <a:cubicBezTo>
                  <a:pt x="56" y="71"/>
                  <a:pt x="52" y="73"/>
                  <a:pt x="47" y="73"/>
                </a:cubicBezTo>
                <a:lnTo>
                  <a:pt x="47" y="62"/>
                </a:lnTo>
                <a:close/>
                <a:moveTo>
                  <a:pt x="11" y="58"/>
                </a:moveTo>
                <a:cubicBezTo>
                  <a:pt x="9" y="53"/>
                  <a:pt x="7" y="49"/>
                  <a:pt x="6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46"/>
                  <a:pt x="19" y="48"/>
                  <a:pt x="20" y="49"/>
                </a:cubicBezTo>
                <a:lnTo>
                  <a:pt x="11" y="58"/>
                </a:lnTo>
                <a:close/>
                <a:moveTo>
                  <a:pt x="19" y="28"/>
                </a:moveTo>
                <a:cubicBezTo>
                  <a:pt x="19" y="29"/>
                  <a:pt x="18" y="31"/>
                  <a:pt x="1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7" y="28"/>
                  <a:pt x="8" y="24"/>
                  <a:pt x="11" y="20"/>
                </a:cubicBezTo>
                <a:lnTo>
                  <a:pt x="19" y="28"/>
                </a:lnTo>
                <a:close/>
                <a:moveTo>
                  <a:pt x="23" y="8"/>
                </a:moveTo>
                <a:cubicBezTo>
                  <a:pt x="26" y="6"/>
                  <a:pt x="31" y="4"/>
                  <a:pt x="35" y="3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5"/>
                  <a:pt x="32" y="16"/>
                  <a:pt x="31" y="16"/>
                </a:cubicBezTo>
                <a:lnTo>
                  <a:pt x="23" y="8"/>
                </a:lnTo>
                <a:close/>
                <a:moveTo>
                  <a:pt x="52" y="17"/>
                </a:moveTo>
                <a:cubicBezTo>
                  <a:pt x="50" y="16"/>
                  <a:pt x="49" y="15"/>
                  <a:pt x="47" y="15"/>
                </a:cubicBezTo>
                <a:cubicBezTo>
                  <a:pt x="47" y="3"/>
                  <a:pt x="47" y="3"/>
                  <a:pt x="47" y="3"/>
                </a:cubicBezTo>
                <a:cubicBezTo>
                  <a:pt x="52" y="4"/>
                  <a:pt x="56" y="6"/>
                  <a:pt x="60" y="8"/>
                </a:cubicBezTo>
                <a:lnTo>
                  <a:pt x="52" y="17"/>
                </a:lnTo>
                <a:close/>
                <a:moveTo>
                  <a:pt x="72" y="20"/>
                </a:moveTo>
                <a:cubicBezTo>
                  <a:pt x="74" y="24"/>
                  <a:pt x="75" y="28"/>
                  <a:pt x="76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31"/>
                  <a:pt x="64" y="30"/>
                  <a:pt x="63" y="29"/>
                </a:cubicBezTo>
                <a:lnTo>
                  <a:pt x="72" y="20"/>
                </a:lnTo>
                <a:close/>
                <a:moveTo>
                  <a:pt x="70" y="13"/>
                </a:moveTo>
                <a:cubicBezTo>
                  <a:pt x="72" y="15"/>
                  <a:pt x="72" y="15"/>
                  <a:pt x="72" y="15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7"/>
                  <a:pt x="73" y="17"/>
                  <a:pt x="72" y="17"/>
                </a:cubicBezTo>
                <a:cubicBezTo>
                  <a:pt x="71" y="18"/>
                  <a:pt x="71" y="18"/>
                  <a:pt x="71" y="18"/>
                </a:cubicBezTo>
                <a:cubicBezTo>
                  <a:pt x="62" y="28"/>
                  <a:pt x="62" y="28"/>
                  <a:pt x="62" y="28"/>
                </a:cubicBezTo>
                <a:cubicBezTo>
                  <a:pt x="60" y="29"/>
                  <a:pt x="60" y="29"/>
                  <a:pt x="60" y="29"/>
                </a:cubicBezTo>
                <a:cubicBezTo>
                  <a:pt x="60" y="30"/>
                  <a:pt x="60" y="30"/>
                  <a:pt x="60" y="30"/>
                </a:cubicBezTo>
                <a:cubicBezTo>
                  <a:pt x="59" y="30"/>
                  <a:pt x="59" y="30"/>
                  <a:pt x="59" y="29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6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8" y="23"/>
                  <a:pt x="58" y="23"/>
                  <a:pt x="58" y="2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70" y="12"/>
                  <a:pt x="70" y="12"/>
                </a:cubicBezTo>
                <a:cubicBezTo>
                  <a:pt x="70" y="12"/>
                  <a:pt x="70" y="13"/>
                  <a:pt x="70" y="13"/>
                </a:cubicBezTo>
                <a:close/>
                <a:moveTo>
                  <a:pt x="65" y="8"/>
                </a:move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4"/>
                  <a:pt x="55" y="24"/>
                  <a:pt x="54" y="23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9"/>
                </a:cubicBezTo>
                <a:cubicBezTo>
                  <a:pt x="63" y="8"/>
                  <a:pt x="63" y="8"/>
                  <a:pt x="63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5" y="8"/>
                  <a:pt x="65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8"/>
                  <a:pt x="65" y="8"/>
                  <a:pt x="65" y="8"/>
                </a:cubicBezTo>
                <a:close/>
                <a:moveTo>
                  <a:pt x="15" y="9"/>
                </a:move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1"/>
                </a:cubicBezTo>
                <a:cubicBezTo>
                  <a:pt x="29" y="23"/>
                  <a:pt x="29" y="23"/>
                  <a:pt x="29" y="23"/>
                </a:cubicBezTo>
                <a:cubicBezTo>
                  <a:pt x="28" y="23"/>
                  <a:pt x="27" y="23"/>
                  <a:pt x="27" y="2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9"/>
                  <a:pt x="15" y="9"/>
                </a:cubicBezTo>
                <a:close/>
                <a:moveTo>
                  <a:pt x="10" y="15"/>
                </a:move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4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25" y="24"/>
                  <a:pt x="25" y="24"/>
                  <a:pt x="25" y="24"/>
                </a:cubicBezTo>
                <a:cubicBezTo>
                  <a:pt x="26" y="24"/>
                  <a:pt x="25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5"/>
                  <a:pt x="26" y="25"/>
                  <a:pt x="25" y="26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6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3" y="65"/>
                </a:moveTo>
                <a:cubicBezTo>
                  <a:pt x="11" y="62"/>
                  <a:pt x="11" y="62"/>
                  <a:pt x="11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0" y="62"/>
                  <a:pt x="10" y="62"/>
                  <a:pt x="10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8"/>
                  <a:pt x="24" y="48"/>
                  <a:pt x="24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2"/>
                  <a:pt x="26" y="53"/>
                  <a:pt x="26" y="53"/>
                </a:cubicBezTo>
                <a:cubicBezTo>
                  <a:pt x="25" y="54"/>
                  <a:pt x="25" y="54"/>
                  <a:pt x="25" y="54"/>
                </a:cubicBezTo>
                <a:cubicBezTo>
                  <a:pt x="15" y="64"/>
                  <a:pt x="15" y="64"/>
                  <a:pt x="15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5"/>
                  <a:pt x="14" y="65"/>
                  <a:pt x="13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3" y="65"/>
                  <a:pt x="13" y="65"/>
                  <a:pt x="13" y="65"/>
                </a:cubicBezTo>
                <a:close/>
                <a:moveTo>
                  <a:pt x="19" y="70"/>
                </a:moveTo>
                <a:cubicBezTo>
                  <a:pt x="18" y="70"/>
                  <a:pt x="18" y="70"/>
                  <a:pt x="18" y="70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7"/>
                  <a:pt x="15" y="67"/>
                  <a:pt x="15" y="66"/>
                </a:cubicBezTo>
                <a:cubicBezTo>
                  <a:pt x="16" y="65"/>
                  <a:pt x="16" y="65"/>
                  <a:pt x="16" y="65"/>
                </a:cubicBezTo>
                <a:cubicBezTo>
                  <a:pt x="26" y="56"/>
                  <a:pt x="26" y="56"/>
                  <a:pt x="26" y="56"/>
                </a:cubicBezTo>
                <a:cubicBezTo>
                  <a:pt x="27" y="55"/>
                  <a:pt x="27" y="55"/>
                  <a:pt x="27" y="55"/>
                </a:cubicBezTo>
                <a:cubicBezTo>
                  <a:pt x="27" y="55"/>
                  <a:pt x="27" y="55"/>
                  <a:pt x="28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4"/>
                  <a:pt x="29" y="54"/>
                  <a:pt x="29" y="55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8"/>
                  <a:pt x="31" y="58"/>
                  <a:pt x="31" y="58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0" y="70"/>
                  <a:pt x="20" y="70"/>
                  <a:pt x="20" y="70"/>
                </a:cubicBezTo>
                <a:cubicBezTo>
                  <a:pt x="20" y="70"/>
                  <a:pt x="19" y="70"/>
                  <a:pt x="19" y="70"/>
                </a:cubicBezTo>
                <a:cubicBezTo>
                  <a:pt x="19" y="70"/>
                  <a:pt x="19" y="70"/>
                  <a:pt x="19" y="70"/>
                </a:cubicBezTo>
                <a:cubicBezTo>
                  <a:pt x="19" y="70"/>
                  <a:pt x="19" y="70"/>
                  <a:pt x="19" y="70"/>
                </a:cubicBezTo>
                <a:close/>
                <a:moveTo>
                  <a:pt x="67" y="67"/>
                </a:moveTo>
                <a:cubicBezTo>
                  <a:pt x="65" y="69"/>
                  <a:pt x="65" y="69"/>
                  <a:pt x="65" y="69"/>
                </a:cubicBezTo>
                <a:cubicBezTo>
                  <a:pt x="65" y="69"/>
                  <a:pt x="64" y="69"/>
                  <a:pt x="64" y="69"/>
                </a:cubicBezTo>
                <a:cubicBezTo>
                  <a:pt x="64" y="69"/>
                  <a:pt x="64" y="69"/>
                  <a:pt x="64" y="69"/>
                </a:cubicBezTo>
                <a:cubicBezTo>
                  <a:pt x="63" y="69"/>
                  <a:pt x="63" y="69"/>
                  <a:pt x="63" y="69"/>
                </a:cubicBezTo>
                <a:cubicBezTo>
                  <a:pt x="51" y="57"/>
                  <a:pt x="51" y="57"/>
                  <a:pt x="51" y="57"/>
                </a:cubicBezTo>
                <a:cubicBezTo>
                  <a:pt x="51" y="56"/>
                  <a:pt x="50" y="56"/>
                  <a:pt x="50" y="56"/>
                </a:cubicBezTo>
                <a:cubicBezTo>
                  <a:pt x="50" y="56"/>
                  <a:pt x="51" y="56"/>
                  <a:pt x="51" y="56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4" y="54"/>
                  <a:pt x="55" y="54"/>
                </a:cubicBezTo>
                <a:cubicBezTo>
                  <a:pt x="55" y="54"/>
                  <a:pt x="55" y="54"/>
                  <a:pt x="56" y="54"/>
                </a:cubicBezTo>
                <a:cubicBezTo>
                  <a:pt x="67" y="66"/>
                  <a:pt x="67" y="66"/>
                  <a:pt x="67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7"/>
                  <a:pt x="68" y="67"/>
                  <a:pt x="67" y="67"/>
                </a:cubicBezTo>
                <a:close/>
                <a:moveTo>
                  <a:pt x="72" y="62"/>
                </a:moveTo>
                <a:cubicBezTo>
                  <a:pt x="70" y="64"/>
                  <a:pt x="70" y="64"/>
                  <a:pt x="70" y="64"/>
                </a:cubicBezTo>
                <a:cubicBezTo>
                  <a:pt x="70" y="65"/>
                  <a:pt x="70" y="65"/>
                  <a:pt x="69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65"/>
                  <a:pt x="69" y="65"/>
                  <a:pt x="69" y="64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2"/>
                  <a:pt x="56" y="51"/>
                  <a:pt x="57" y="51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48"/>
                  <a:pt x="59" y="47"/>
                  <a:pt x="59" y="47"/>
                </a:cubicBezTo>
                <a:cubicBezTo>
                  <a:pt x="59" y="47"/>
                  <a:pt x="60" y="48"/>
                  <a:pt x="60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49"/>
                  <a:pt x="61" y="49"/>
                  <a:pt x="61" y="49"/>
                </a:cubicBezTo>
                <a:cubicBezTo>
                  <a:pt x="72" y="60"/>
                  <a:pt x="72" y="60"/>
                  <a:pt x="72" y="60"/>
                </a:cubicBezTo>
                <a:cubicBezTo>
                  <a:pt x="72" y="60"/>
                  <a:pt x="72" y="61"/>
                  <a:pt x="7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2" y="61"/>
                  <a:pt x="72" y="62"/>
                  <a:pt x="72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62"/>
          <p:cNvSpPr>
            <a:spLocks noEditPoints="1"/>
          </p:cNvSpPr>
          <p:nvPr/>
        </p:nvSpPr>
        <p:spPr bwMode="auto">
          <a:xfrm>
            <a:off x="8267751" y="3393618"/>
            <a:ext cx="307010" cy="261397"/>
          </a:xfrm>
          <a:custGeom>
            <a:avLst/>
            <a:gdLst>
              <a:gd name="T0" fmla="*/ 68 w 74"/>
              <a:gd name="T1" fmla="*/ 11 h 61"/>
              <a:gd name="T2" fmla="*/ 61 w 74"/>
              <a:gd name="T3" fmla="*/ 7 h 61"/>
              <a:gd name="T4" fmla="*/ 53 w 74"/>
              <a:gd name="T5" fmla="*/ 11 h 61"/>
              <a:gd name="T6" fmla="*/ 44 w 74"/>
              <a:gd name="T7" fmla="*/ 0 h 61"/>
              <a:gd name="T8" fmla="*/ 24 w 74"/>
              <a:gd name="T9" fmla="*/ 4 h 61"/>
              <a:gd name="T10" fmla="*/ 6 w 74"/>
              <a:gd name="T11" fmla="*/ 11 h 61"/>
              <a:gd name="T12" fmla="*/ 0 w 74"/>
              <a:gd name="T13" fmla="*/ 55 h 61"/>
              <a:gd name="T14" fmla="*/ 69 w 74"/>
              <a:gd name="T15" fmla="*/ 61 h 61"/>
              <a:gd name="T16" fmla="*/ 74 w 74"/>
              <a:gd name="T17" fmla="*/ 17 h 61"/>
              <a:gd name="T18" fmla="*/ 61 w 74"/>
              <a:gd name="T19" fmla="*/ 10 h 61"/>
              <a:gd name="T20" fmla="*/ 65 w 74"/>
              <a:gd name="T21" fmla="*/ 11 h 61"/>
              <a:gd name="T22" fmla="*/ 61 w 74"/>
              <a:gd name="T23" fmla="*/ 10 h 61"/>
              <a:gd name="T24" fmla="*/ 31 w 74"/>
              <a:gd name="T25" fmla="*/ 3 h 61"/>
              <a:gd name="T26" fmla="*/ 48 w 74"/>
              <a:gd name="T27" fmla="*/ 5 h 61"/>
              <a:gd name="T28" fmla="*/ 25 w 74"/>
              <a:gd name="T29" fmla="*/ 11 h 61"/>
              <a:gd name="T30" fmla="*/ 71 w 74"/>
              <a:gd name="T31" fmla="*/ 55 h 61"/>
              <a:gd name="T32" fmla="*/ 6 w 74"/>
              <a:gd name="T33" fmla="*/ 58 h 61"/>
              <a:gd name="T34" fmla="*/ 3 w 74"/>
              <a:gd name="T35" fmla="*/ 17 h 61"/>
              <a:gd name="T36" fmla="*/ 69 w 74"/>
              <a:gd name="T37" fmla="*/ 14 h 61"/>
              <a:gd name="T38" fmla="*/ 71 w 74"/>
              <a:gd name="T39" fmla="*/ 55 h 61"/>
              <a:gd name="T40" fmla="*/ 17 w 74"/>
              <a:gd name="T41" fmla="*/ 54 h 61"/>
              <a:gd name="T42" fmla="*/ 7 w 74"/>
              <a:gd name="T43" fmla="*/ 49 h 61"/>
              <a:gd name="T44" fmla="*/ 8 w 74"/>
              <a:gd name="T45" fmla="*/ 34 h 61"/>
              <a:gd name="T46" fmla="*/ 9 w 74"/>
              <a:gd name="T47" fmla="*/ 49 h 61"/>
              <a:gd name="T48" fmla="*/ 17 w 74"/>
              <a:gd name="T49" fmla="*/ 52 h 61"/>
              <a:gd name="T50" fmla="*/ 25 w 74"/>
              <a:gd name="T51" fmla="*/ 53 h 61"/>
              <a:gd name="T52" fmla="*/ 21 w 74"/>
              <a:gd name="T53" fmla="*/ 54 h 61"/>
              <a:gd name="T54" fmla="*/ 21 w 74"/>
              <a:gd name="T55" fmla="*/ 52 h 61"/>
              <a:gd name="T56" fmla="*/ 25 w 74"/>
              <a:gd name="T57" fmla="*/ 53 h 61"/>
              <a:gd name="T58" fmla="*/ 21 w 74"/>
              <a:gd name="T59" fmla="*/ 33 h 61"/>
              <a:gd name="T60" fmla="*/ 53 w 74"/>
              <a:gd name="T61" fmla="*/ 33 h 61"/>
              <a:gd name="T62" fmla="*/ 37 w 74"/>
              <a:gd name="T63" fmla="*/ 45 h 61"/>
              <a:gd name="T64" fmla="*/ 37 w 74"/>
              <a:gd name="T65" fmla="*/ 21 h 61"/>
              <a:gd name="T66" fmla="*/ 37 w 74"/>
              <a:gd name="T67" fmla="*/ 45 h 61"/>
              <a:gd name="T68" fmla="*/ 37 w 74"/>
              <a:gd name="T69" fmla="*/ 24 h 61"/>
              <a:gd name="T70" fmla="*/ 28 w 74"/>
              <a:gd name="T71" fmla="*/ 34 h 61"/>
              <a:gd name="T72" fmla="*/ 37 w 74"/>
              <a:gd name="T73" fmla="*/ 2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4" h="61">
                <a:moveTo>
                  <a:pt x="69" y="11"/>
                </a:moveTo>
                <a:cubicBezTo>
                  <a:pt x="68" y="11"/>
                  <a:pt x="68" y="11"/>
                  <a:pt x="68" y="11"/>
                </a:cubicBezTo>
                <a:cubicBezTo>
                  <a:pt x="68" y="9"/>
                  <a:pt x="66" y="7"/>
                  <a:pt x="63" y="7"/>
                </a:cubicBezTo>
                <a:cubicBezTo>
                  <a:pt x="61" y="7"/>
                  <a:pt x="61" y="7"/>
                  <a:pt x="61" y="7"/>
                </a:cubicBezTo>
                <a:cubicBezTo>
                  <a:pt x="58" y="7"/>
                  <a:pt x="56" y="9"/>
                  <a:pt x="56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0" y="4"/>
                  <a:pt x="50" y="4"/>
                  <a:pt x="50" y="4"/>
                </a:cubicBezTo>
                <a:cubicBezTo>
                  <a:pt x="49" y="2"/>
                  <a:pt x="46" y="0"/>
                  <a:pt x="4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8" y="0"/>
                  <a:pt x="25" y="2"/>
                  <a:pt x="24" y="4"/>
                </a:cubicBezTo>
                <a:cubicBezTo>
                  <a:pt x="21" y="11"/>
                  <a:pt x="21" y="11"/>
                  <a:pt x="21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3" y="11"/>
                  <a:pt x="0" y="13"/>
                  <a:pt x="0" y="1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8"/>
                  <a:pt x="3" y="61"/>
                  <a:pt x="6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72" y="61"/>
                  <a:pt x="74" y="58"/>
                  <a:pt x="74" y="55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3"/>
                  <a:pt x="72" y="11"/>
                  <a:pt x="69" y="11"/>
                </a:cubicBezTo>
                <a:close/>
                <a:moveTo>
                  <a:pt x="61" y="10"/>
                </a:moveTo>
                <a:cubicBezTo>
                  <a:pt x="63" y="10"/>
                  <a:pt x="63" y="10"/>
                  <a:pt x="63" y="10"/>
                </a:cubicBezTo>
                <a:cubicBezTo>
                  <a:pt x="64" y="10"/>
                  <a:pt x="64" y="11"/>
                  <a:pt x="65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60" y="11"/>
                  <a:pt x="60" y="10"/>
                  <a:pt x="61" y="10"/>
                </a:cubicBezTo>
                <a:close/>
                <a:moveTo>
                  <a:pt x="27" y="5"/>
                </a:moveTo>
                <a:cubicBezTo>
                  <a:pt x="27" y="4"/>
                  <a:pt x="29" y="3"/>
                  <a:pt x="31" y="3"/>
                </a:cubicBezTo>
                <a:cubicBezTo>
                  <a:pt x="44" y="3"/>
                  <a:pt x="44" y="3"/>
                  <a:pt x="44" y="3"/>
                </a:cubicBezTo>
                <a:cubicBezTo>
                  <a:pt x="45" y="3"/>
                  <a:pt x="47" y="4"/>
                  <a:pt x="48" y="5"/>
                </a:cubicBezTo>
                <a:cubicBezTo>
                  <a:pt x="50" y="11"/>
                  <a:pt x="50" y="11"/>
                  <a:pt x="50" y="11"/>
                </a:cubicBezTo>
                <a:cubicBezTo>
                  <a:pt x="25" y="11"/>
                  <a:pt x="25" y="11"/>
                  <a:pt x="25" y="11"/>
                </a:cubicBezTo>
                <a:lnTo>
                  <a:pt x="27" y="5"/>
                </a:lnTo>
                <a:close/>
                <a:moveTo>
                  <a:pt x="71" y="55"/>
                </a:moveTo>
                <a:cubicBezTo>
                  <a:pt x="71" y="57"/>
                  <a:pt x="70" y="58"/>
                  <a:pt x="69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5"/>
                  <a:pt x="4" y="14"/>
                  <a:pt x="6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0" y="14"/>
                  <a:pt x="71" y="15"/>
                  <a:pt x="71" y="17"/>
                </a:cubicBezTo>
                <a:lnTo>
                  <a:pt x="71" y="55"/>
                </a:lnTo>
                <a:close/>
                <a:moveTo>
                  <a:pt x="18" y="53"/>
                </a:moveTo>
                <a:cubicBezTo>
                  <a:pt x="18" y="53"/>
                  <a:pt x="18" y="54"/>
                  <a:pt x="17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9" y="54"/>
                  <a:pt x="7" y="52"/>
                  <a:pt x="7" y="49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4"/>
                  <a:pt x="7" y="34"/>
                  <a:pt x="8" y="34"/>
                </a:cubicBezTo>
                <a:cubicBezTo>
                  <a:pt x="8" y="34"/>
                  <a:pt x="9" y="34"/>
                  <a:pt x="9" y="35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0" y="52"/>
                  <a:pt x="11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8" y="52"/>
                  <a:pt x="18" y="52"/>
                  <a:pt x="18" y="53"/>
                </a:cubicBezTo>
                <a:close/>
                <a:moveTo>
                  <a:pt x="25" y="53"/>
                </a:moveTo>
                <a:cubicBezTo>
                  <a:pt x="25" y="53"/>
                  <a:pt x="25" y="54"/>
                  <a:pt x="24" y="54"/>
                </a:cubicBezTo>
                <a:cubicBezTo>
                  <a:pt x="21" y="54"/>
                  <a:pt x="21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20" y="52"/>
                  <a:pt x="21" y="52"/>
                  <a:pt x="21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7" y="17"/>
                </a:moveTo>
                <a:cubicBezTo>
                  <a:pt x="28" y="17"/>
                  <a:pt x="21" y="24"/>
                  <a:pt x="21" y="33"/>
                </a:cubicBezTo>
                <a:cubicBezTo>
                  <a:pt x="21" y="42"/>
                  <a:pt x="28" y="49"/>
                  <a:pt x="37" y="49"/>
                </a:cubicBezTo>
                <a:cubicBezTo>
                  <a:pt x="46" y="49"/>
                  <a:pt x="53" y="42"/>
                  <a:pt x="53" y="33"/>
                </a:cubicBezTo>
                <a:cubicBezTo>
                  <a:pt x="53" y="24"/>
                  <a:pt x="46" y="17"/>
                  <a:pt x="37" y="17"/>
                </a:cubicBezTo>
                <a:close/>
                <a:moveTo>
                  <a:pt x="37" y="45"/>
                </a:moveTo>
                <a:cubicBezTo>
                  <a:pt x="31" y="45"/>
                  <a:pt x="25" y="39"/>
                  <a:pt x="25" y="33"/>
                </a:cubicBezTo>
                <a:cubicBezTo>
                  <a:pt x="25" y="26"/>
                  <a:pt x="31" y="21"/>
                  <a:pt x="37" y="21"/>
                </a:cubicBezTo>
                <a:cubicBezTo>
                  <a:pt x="44" y="21"/>
                  <a:pt x="49" y="26"/>
                  <a:pt x="49" y="33"/>
                </a:cubicBezTo>
                <a:cubicBezTo>
                  <a:pt x="49" y="39"/>
                  <a:pt x="44" y="45"/>
                  <a:pt x="37" y="45"/>
                </a:cubicBezTo>
                <a:close/>
                <a:moveTo>
                  <a:pt x="38" y="23"/>
                </a:moveTo>
                <a:cubicBezTo>
                  <a:pt x="38" y="24"/>
                  <a:pt x="38" y="24"/>
                  <a:pt x="37" y="24"/>
                </a:cubicBezTo>
                <a:cubicBezTo>
                  <a:pt x="32" y="24"/>
                  <a:pt x="29" y="28"/>
                  <a:pt x="29" y="33"/>
                </a:cubicBezTo>
                <a:cubicBezTo>
                  <a:pt x="29" y="33"/>
                  <a:pt x="28" y="34"/>
                  <a:pt x="28" y="34"/>
                </a:cubicBezTo>
                <a:cubicBezTo>
                  <a:pt x="27" y="34"/>
                  <a:pt x="27" y="33"/>
                  <a:pt x="27" y="33"/>
                </a:cubicBezTo>
                <a:cubicBezTo>
                  <a:pt x="27" y="27"/>
                  <a:pt x="31" y="22"/>
                  <a:pt x="37" y="22"/>
                </a:cubicBezTo>
                <a:cubicBezTo>
                  <a:pt x="38" y="22"/>
                  <a:pt x="38" y="23"/>
                  <a:pt x="38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65"/>
          <p:cNvSpPr>
            <a:spLocks noEditPoints="1"/>
          </p:cNvSpPr>
          <p:nvPr/>
        </p:nvSpPr>
        <p:spPr bwMode="auto">
          <a:xfrm>
            <a:off x="10446080" y="3376075"/>
            <a:ext cx="310518" cy="287712"/>
          </a:xfrm>
          <a:custGeom>
            <a:avLst/>
            <a:gdLst>
              <a:gd name="T0" fmla="*/ 69 w 75"/>
              <a:gd name="T1" fmla="*/ 35 h 67"/>
              <a:gd name="T2" fmla="*/ 67 w 75"/>
              <a:gd name="T3" fmla="*/ 35 h 67"/>
              <a:gd name="T4" fmla="*/ 56 w 75"/>
              <a:gd name="T5" fmla="*/ 10 h 67"/>
              <a:gd name="T6" fmla="*/ 21 w 75"/>
              <a:gd name="T7" fmla="*/ 7 h 67"/>
              <a:gd name="T8" fmla="*/ 8 w 75"/>
              <a:gd name="T9" fmla="*/ 33 h 67"/>
              <a:gd name="T10" fmla="*/ 6 w 75"/>
              <a:gd name="T11" fmla="*/ 35 h 67"/>
              <a:gd name="T12" fmla="*/ 0 w 75"/>
              <a:gd name="T13" fmla="*/ 48 h 67"/>
              <a:gd name="T14" fmla="*/ 6 w 75"/>
              <a:gd name="T15" fmla="*/ 61 h 67"/>
              <a:gd name="T16" fmla="*/ 17 w 75"/>
              <a:gd name="T17" fmla="*/ 59 h 67"/>
              <a:gd name="T18" fmla="*/ 15 w 75"/>
              <a:gd name="T19" fmla="*/ 35 h 67"/>
              <a:gd name="T20" fmla="*/ 12 w 75"/>
              <a:gd name="T21" fmla="*/ 33 h 67"/>
              <a:gd name="T22" fmla="*/ 23 w 75"/>
              <a:gd name="T23" fmla="*/ 13 h 67"/>
              <a:gd name="T24" fmla="*/ 50 w 75"/>
              <a:gd name="T25" fmla="*/ 13 h 67"/>
              <a:gd name="T26" fmla="*/ 63 w 75"/>
              <a:gd name="T27" fmla="*/ 33 h 67"/>
              <a:gd name="T28" fmla="*/ 60 w 75"/>
              <a:gd name="T29" fmla="*/ 35 h 67"/>
              <a:gd name="T30" fmla="*/ 58 w 75"/>
              <a:gd name="T31" fmla="*/ 58 h 67"/>
              <a:gd name="T32" fmla="*/ 45 w 75"/>
              <a:gd name="T33" fmla="*/ 64 h 67"/>
              <a:gd name="T34" fmla="*/ 43 w 75"/>
              <a:gd name="T35" fmla="*/ 60 h 67"/>
              <a:gd name="T36" fmla="*/ 35 w 75"/>
              <a:gd name="T37" fmla="*/ 62 h 67"/>
              <a:gd name="T38" fmla="*/ 36 w 75"/>
              <a:gd name="T39" fmla="*/ 67 h 67"/>
              <a:gd name="T40" fmla="*/ 49 w 75"/>
              <a:gd name="T41" fmla="*/ 67 h 67"/>
              <a:gd name="T42" fmla="*/ 59 w 75"/>
              <a:gd name="T43" fmla="*/ 61 h 67"/>
              <a:gd name="T44" fmla="*/ 69 w 75"/>
              <a:gd name="T45" fmla="*/ 61 h 67"/>
              <a:gd name="T46" fmla="*/ 75 w 75"/>
              <a:gd name="T47" fmla="*/ 48 h 67"/>
              <a:gd name="T48" fmla="*/ 5 w 75"/>
              <a:gd name="T49" fmla="*/ 40 h 67"/>
              <a:gd name="T50" fmla="*/ 3 w 75"/>
              <a:gd name="T51" fmla="*/ 48 h 67"/>
              <a:gd name="T52" fmla="*/ 8 w 75"/>
              <a:gd name="T53" fmla="*/ 58 h 67"/>
              <a:gd name="T54" fmla="*/ 14 w 75"/>
              <a:gd name="T55" fmla="*/ 38 h 67"/>
              <a:gd name="T56" fmla="*/ 38 w 75"/>
              <a:gd name="T57" fmla="*/ 64 h 67"/>
              <a:gd name="T58" fmla="*/ 42 w 75"/>
              <a:gd name="T59" fmla="*/ 63 h 67"/>
              <a:gd name="T60" fmla="*/ 38 w 75"/>
              <a:gd name="T61" fmla="*/ 64 h 67"/>
              <a:gd name="T62" fmla="*/ 70 w 75"/>
              <a:gd name="T63" fmla="*/ 56 h 67"/>
              <a:gd name="T64" fmla="*/ 72 w 75"/>
              <a:gd name="T65" fmla="*/ 48 h 67"/>
              <a:gd name="T66" fmla="*/ 67 w 75"/>
              <a:gd name="T67" fmla="*/ 58 h 67"/>
              <a:gd name="T68" fmla="*/ 67 w 75"/>
              <a:gd name="T69" fmla="*/ 56 h 67"/>
              <a:gd name="T70" fmla="*/ 61 w 75"/>
              <a:gd name="T71" fmla="*/ 55 h 67"/>
              <a:gd name="T72" fmla="*/ 67 w 75"/>
              <a:gd name="T73" fmla="*/ 3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5" h="67">
                <a:moveTo>
                  <a:pt x="75" y="48"/>
                </a:moveTo>
                <a:cubicBezTo>
                  <a:pt x="75" y="42"/>
                  <a:pt x="73" y="36"/>
                  <a:pt x="69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3"/>
                  <a:pt x="67" y="33"/>
                  <a:pt x="67" y="33"/>
                </a:cubicBezTo>
                <a:cubicBezTo>
                  <a:pt x="67" y="23"/>
                  <a:pt x="63" y="15"/>
                  <a:pt x="56" y="10"/>
                </a:cubicBezTo>
                <a:cubicBezTo>
                  <a:pt x="56" y="8"/>
                  <a:pt x="55" y="7"/>
                  <a:pt x="54" y="7"/>
                </a:cubicBezTo>
                <a:cubicBezTo>
                  <a:pt x="44" y="0"/>
                  <a:pt x="31" y="0"/>
                  <a:pt x="21" y="7"/>
                </a:cubicBezTo>
                <a:cubicBezTo>
                  <a:pt x="20" y="7"/>
                  <a:pt x="19" y="8"/>
                  <a:pt x="19" y="10"/>
                </a:cubicBezTo>
                <a:cubicBezTo>
                  <a:pt x="12" y="15"/>
                  <a:pt x="8" y="23"/>
                  <a:pt x="8" y="33"/>
                </a:cubicBezTo>
                <a:cubicBezTo>
                  <a:pt x="8" y="35"/>
                  <a:pt x="8" y="35"/>
                  <a:pt x="8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2" y="36"/>
                  <a:pt x="0" y="42"/>
                  <a:pt x="0" y="48"/>
                </a:cubicBezTo>
                <a:cubicBezTo>
                  <a:pt x="0" y="54"/>
                  <a:pt x="2" y="60"/>
                  <a:pt x="6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15" y="61"/>
                  <a:pt x="15" y="61"/>
                  <a:pt x="15" y="61"/>
                </a:cubicBezTo>
                <a:cubicBezTo>
                  <a:pt x="16" y="61"/>
                  <a:pt x="17" y="60"/>
                  <a:pt x="17" y="59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6"/>
                  <a:pt x="16" y="35"/>
                  <a:pt x="15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25"/>
                  <a:pt x="16" y="18"/>
                  <a:pt x="22" y="13"/>
                </a:cubicBezTo>
                <a:cubicBezTo>
                  <a:pt x="22" y="13"/>
                  <a:pt x="22" y="13"/>
                  <a:pt x="23" y="13"/>
                </a:cubicBezTo>
                <a:cubicBezTo>
                  <a:pt x="23" y="13"/>
                  <a:pt x="24" y="13"/>
                  <a:pt x="25" y="13"/>
                </a:cubicBezTo>
                <a:cubicBezTo>
                  <a:pt x="32" y="8"/>
                  <a:pt x="43" y="8"/>
                  <a:pt x="50" y="13"/>
                </a:cubicBezTo>
                <a:cubicBezTo>
                  <a:pt x="51" y="13"/>
                  <a:pt x="52" y="13"/>
                  <a:pt x="53" y="13"/>
                </a:cubicBezTo>
                <a:cubicBezTo>
                  <a:pt x="59" y="18"/>
                  <a:pt x="63" y="25"/>
                  <a:pt x="63" y="33"/>
                </a:cubicBezTo>
                <a:cubicBezTo>
                  <a:pt x="63" y="35"/>
                  <a:pt x="63" y="35"/>
                  <a:pt x="63" y="35"/>
                </a:cubicBezTo>
                <a:cubicBezTo>
                  <a:pt x="60" y="35"/>
                  <a:pt x="60" y="35"/>
                  <a:pt x="60" y="35"/>
                </a:cubicBezTo>
                <a:cubicBezTo>
                  <a:pt x="59" y="35"/>
                  <a:pt x="58" y="36"/>
                  <a:pt x="58" y="37"/>
                </a:cubicBezTo>
                <a:cubicBezTo>
                  <a:pt x="58" y="58"/>
                  <a:pt x="58" y="58"/>
                  <a:pt x="58" y="58"/>
                </a:cubicBezTo>
                <a:cubicBezTo>
                  <a:pt x="49" y="64"/>
                  <a:pt x="49" y="64"/>
                  <a:pt x="49" y="64"/>
                </a:cubicBezTo>
                <a:cubicBezTo>
                  <a:pt x="45" y="64"/>
                  <a:pt x="45" y="64"/>
                  <a:pt x="45" y="64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1"/>
                  <a:pt x="44" y="60"/>
                  <a:pt x="43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0"/>
                  <a:pt x="35" y="61"/>
                  <a:pt x="35" y="62"/>
                </a:cubicBezTo>
                <a:cubicBezTo>
                  <a:pt x="35" y="65"/>
                  <a:pt x="35" y="65"/>
                  <a:pt x="35" y="65"/>
                </a:cubicBezTo>
                <a:cubicBezTo>
                  <a:pt x="35" y="66"/>
                  <a:pt x="36" y="67"/>
                  <a:pt x="36" y="67"/>
                </a:cubicBezTo>
                <a:cubicBezTo>
                  <a:pt x="43" y="67"/>
                  <a:pt x="43" y="67"/>
                  <a:pt x="43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49" y="67"/>
                  <a:pt x="50" y="67"/>
                  <a:pt x="50" y="67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60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73" y="60"/>
                  <a:pt x="75" y="54"/>
                  <a:pt x="75" y="48"/>
                </a:cubicBezTo>
                <a:close/>
                <a:moveTo>
                  <a:pt x="3" y="48"/>
                </a:moveTo>
                <a:cubicBezTo>
                  <a:pt x="3" y="44"/>
                  <a:pt x="4" y="41"/>
                  <a:pt x="5" y="40"/>
                </a:cubicBezTo>
                <a:cubicBezTo>
                  <a:pt x="5" y="56"/>
                  <a:pt x="5" y="56"/>
                  <a:pt x="5" y="56"/>
                </a:cubicBezTo>
                <a:cubicBezTo>
                  <a:pt x="4" y="55"/>
                  <a:pt x="3" y="52"/>
                  <a:pt x="3" y="48"/>
                </a:cubicBezTo>
                <a:close/>
                <a:moveTo>
                  <a:pt x="14" y="58"/>
                </a:moveTo>
                <a:cubicBezTo>
                  <a:pt x="8" y="58"/>
                  <a:pt x="8" y="58"/>
                  <a:pt x="8" y="58"/>
                </a:cubicBezTo>
                <a:cubicBezTo>
                  <a:pt x="8" y="38"/>
                  <a:pt x="8" y="38"/>
                  <a:pt x="8" y="38"/>
                </a:cubicBezTo>
                <a:cubicBezTo>
                  <a:pt x="14" y="38"/>
                  <a:pt x="14" y="38"/>
                  <a:pt x="14" y="38"/>
                </a:cubicBezTo>
                <a:lnTo>
                  <a:pt x="14" y="58"/>
                </a:lnTo>
                <a:close/>
                <a:moveTo>
                  <a:pt x="38" y="64"/>
                </a:moveTo>
                <a:cubicBezTo>
                  <a:pt x="38" y="63"/>
                  <a:pt x="38" y="63"/>
                  <a:pt x="38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4"/>
                  <a:pt x="42" y="64"/>
                  <a:pt x="42" y="64"/>
                </a:cubicBezTo>
                <a:lnTo>
                  <a:pt x="38" y="64"/>
                </a:lnTo>
                <a:close/>
                <a:moveTo>
                  <a:pt x="72" y="48"/>
                </a:moveTo>
                <a:cubicBezTo>
                  <a:pt x="72" y="52"/>
                  <a:pt x="71" y="55"/>
                  <a:pt x="70" y="56"/>
                </a:cubicBezTo>
                <a:cubicBezTo>
                  <a:pt x="70" y="40"/>
                  <a:pt x="70" y="40"/>
                  <a:pt x="70" y="40"/>
                </a:cubicBezTo>
                <a:cubicBezTo>
                  <a:pt x="71" y="41"/>
                  <a:pt x="72" y="44"/>
                  <a:pt x="72" y="48"/>
                </a:cubicBezTo>
                <a:close/>
                <a:moveTo>
                  <a:pt x="67" y="38"/>
                </a:moveTo>
                <a:cubicBezTo>
                  <a:pt x="67" y="58"/>
                  <a:pt x="67" y="58"/>
                  <a:pt x="67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6" y="57"/>
                  <a:pt x="67" y="57"/>
                  <a:pt x="67" y="56"/>
                </a:cubicBezTo>
                <a:cubicBezTo>
                  <a:pt x="67" y="54"/>
                  <a:pt x="65" y="53"/>
                  <a:pt x="64" y="53"/>
                </a:cubicBezTo>
                <a:cubicBezTo>
                  <a:pt x="62" y="53"/>
                  <a:pt x="61" y="54"/>
                  <a:pt x="61" y="55"/>
                </a:cubicBezTo>
                <a:cubicBezTo>
                  <a:pt x="61" y="38"/>
                  <a:pt x="61" y="38"/>
                  <a:pt x="61" y="38"/>
                </a:cubicBezTo>
                <a:lnTo>
                  <a:pt x="67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66"/>
          <p:cNvSpPr>
            <a:spLocks noEditPoints="1"/>
          </p:cNvSpPr>
          <p:nvPr/>
        </p:nvSpPr>
        <p:spPr bwMode="auto">
          <a:xfrm>
            <a:off x="9639495" y="3390110"/>
            <a:ext cx="310518" cy="261397"/>
          </a:xfrm>
          <a:custGeom>
            <a:avLst/>
            <a:gdLst>
              <a:gd name="T0" fmla="*/ 75 w 75"/>
              <a:gd name="T1" fmla="*/ 48 h 61"/>
              <a:gd name="T2" fmla="*/ 70 w 75"/>
              <a:gd name="T3" fmla="*/ 35 h 61"/>
              <a:gd name="T4" fmla="*/ 69 w 75"/>
              <a:gd name="T5" fmla="*/ 35 h 61"/>
              <a:gd name="T6" fmla="*/ 67 w 75"/>
              <a:gd name="T7" fmla="*/ 35 h 61"/>
              <a:gd name="T8" fmla="*/ 67 w 75"/>
              <a:gd name="T9" fmla="*/ 33 h 61"/>
              <a:gd name="T10" fmla="*/ 56 w 75"/>
              <a:gd name="T11" fmla="*/ 10 h 61"/>
              <a:gd name="T12" fmla="*/ 54 w 75"/>
              <a:gd name="T13" fmla="*/ 7 h 61"/>
              <a:gd name="T14" fmla="*/ 21 w 75"/>
              <a:gd name="T15" fmla="*/ 7 h 61"/>
              <a:gd name="T16" fmla="*/ 20 w 75"/>
              <a:gd name="T17" fmla="*/ 10 h 61"/>
              <a:gd name="T18" fmla="*/ 8 w 75"/>
              <a:gd name="T19" fmla="*/ 33 h 61"/>
              <a:gd name="T20" fmla="*/ 8 w 75"/>
              <a:gd name="T21" fmla="*/ 35 h 61"/>
              <a:gd name="T22" fmla="*/ 6 w 75"/>
              <a:gd name="T23" fmla="*/ 35 h 61"/>
              <a:gd name="T24" fmla="*/ 6 w 75"/>
              <a:gd name="T25" fmla="*/ 35 h 61"/>
              <a:gd name="T26" fmla="*/ 0 w 75"/>
              <a:gd name="T27" fmla="*/ 48 h 61"/>
              <a:gd name="T28" fmla="*/ 6 w 75"/>
              <a:gd name="T29" fmla="*/ 61 h 61"/>
              <a:gd name="T30" fmla="*/ 6 w 75"/>
              <a:gd name="T31" fmla="*/ 61 h 61"/>
              <a:gd name="T32" fmla="*/ 16 w 75"/>
              <a:gd name="T33" fmla="*/ 61 h 61"/>
              <a:gd name="T34" fmla="*/ 17 w 75"/>
              <a:gd name="T35" fmla="*/ 59 h 61"/>
              <a:gd name="T36" fmla="*/ 17 w 75"/>
              <a:gd name="T37" fmla="*/ 36 h 61"/>
              <a:gd name="T38" fmla="*/ 16 w 75"/>
              <a:gd name="T39" fmla="*/ 35 h 61"/>
              <a:gd name="T40" fmla="*/ 12 w 75"/>
              <a:gd name="T41" fmla="*/ 35 h 61"/>
              <a:gd name="T42" fmla="*/ 12 w 75"/>
              <a:gd name="T43" fmla="*/ 33 h 61"/>
              <a:gd name="T44" fmla="*/ 22 w 75"/>
              <a:gd name="T45" fmla="*/ 13 h 61"/>
              <a:gd name="T46" fmla="*/ 25 w 75"/>
              <a:gd name="T47" fmla="*/ 12 h 61"/>
              <a:gd name="T48" fmla="*/ 51 w 75"/>
              <a:gd name="T49" fmla="*/ 12 h 61"/>
              <a:gd name="T50" fmla="*/ 52 w 75"/>
              <a:gd name="T51" fmla="*/ 13 h 61"/>
              <a:gd name="T52" fmla="*/ 54 w 75"/>
              <a:gd name="T53" fmla="*/ 13 h 61"/>
              <a:gd name="T54" fmla="*/ 63 w 75"/>
              <a:gd name="T55" fmla="*/ 33 h 61"/>
              <a:gd name="T56" fmla="*/ 63 w 75"/>
              <a:gd name="T57" fmla="*/ 35 h 61"/>
              <a:gd name="T58" fmla="*/ 60 w 75"/>
              <a:gd name="T59" fmla="*/ 35 h 61"/>
              <a:gd name="T60" fmla="*/ 58 w 75"/>
              <a:gd name="T61" fmla="*/ 36 h 61"/>
              <a:gd name="T62" fmla="*/ 58 w 75"/>
              <a:gd name="T63" fmla="*/ 59 h 61"/>
              <a:gd name="T64" fmla="*/ 60 w 75"/>
              <a:gd name="T65" fmla="*/ 61 h 61"/>
              <a:gd name="T66" fmla="*/ 69 w 75"/>
              <a:gd name="T67" fmla="*/ 61 h 61"/>
              <a:gd name="T68" fmla="*/ 70 w 75"/>
              <a:gd name="T69" fmla="*/ 61 h 61"/>
              <a:gd name="T70" fmla="*/ 75 w 75"/>
              <a:gd name="T71" fmla="*/ 48 h 61"/>
              <a:gd name="T72" fmla="*/ 3 w 75"/>
              <a:gd name="T73" fmla="*/ 48 h 61"/>
              <a:gd name="T74" fmla="*/ 5 w 75"/>
              <a:gd name="T75" fmla="*/ 40 h 61"/>
              <a:gd name="T76" fmla="*/ 5 w 75"/>
              <a:gd name="T77" fmla="*/ 56 h 61"/>
              <a:gd name="T78" fmla="*/ 3 w 75"/>
              <a:gd name="T79" fmla="*/ 48 h 61"/>
              <a:gd name="T80" fmla="*/ 14 w 75"/>
              <a:gd name="T81" fmla="*/ 58 h 61"/>
              <a:gd name="T82" fmla="*/ 8 w 75"/>
              <a:gd name="T83" fmla="*/ 58 h 61"/>
              <a:gd name="T84" fmla="*/ 8 w 75"/>
              <a:gd name="T85" fmla="*/ 38 h 61"/>
              <a:gd name="T86" fmla="*/ 14 w 75"/>
              <a:gd name="T87" fmla="*/ 38 h 61"/>
              <a:gd name="T88" fmla="*/ 14 w 75"/>
              <a:gd name="T89" fmla="*/ 58 h 61"/>
              <a:gd name="T90" fmla="*/ 72 w 75"/>
              <a:gd name="T91" fmla="*/ 48 h 61"/>
              <a:gd name="T92" fmla="*/ 70 w 75"/>
              <a:gd name="T93" fmla="*/ 56 h 61"/>
              <a:gd name="T94" fmla="*/ 70 w 75"/>
              <a:gd name="T95" fmla="*/ 40 h 61"/>
              <a:gd name="T96" fmla="*/ 72 w 75"/>
              <a:gd name="T97" fmla="*/ 48 h 61"/>
              <a:gd name="T98" fmla="*/ 61 w 75"/>
              <a:gd name="T99" fmla="*/ 38 h 61"/>
              <a:gd name="T100" fmla="*/ 67 w 75"/>
              <a:gd name="T101" fmla="*/ 38 h 61"/>
              <a:gd name="T102" fmla="*/ 67 w 75"/>
              <a:gd name="T103" fmla="*/ 58 h 61"/>
              <a:gd name="T104" fmla="*/ 61 w 75"/>
              <a:gd name="T105" fmla="*/ 58 h 61"/>
              <a:gd name="T106" fmla="*/ 61 w 75"/>
              <a:gd name="T107" fmla="*/ 3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5" h="61">
                <a:moveTo>
                  <a:pt x="75" y="48"/>
                </a:moveTo>
                <a:cubicBezTo>
                  <a:pt x="75" y="42"/>
                  <a:pt x="73" y="36"/>
                  <a:pt x="70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3"/>
                  <a:pt x="67" y="33"/>
                  <a:pt x="67" y="33"/>
                </a:cubicBezTo>
                <a:cubicBezTo>
                  <a:pt x="67" y="23"/>
                  <a:pt x="63" y="15"/>
                  <a:pt x="56" y="10"/>
                </a:cubicBezTo>
                <a:cubicBezTo>
                  <a:pt x="56" y="8"/>
                  <a:pt x="55" y="7"/>
                  <a:pt x="54" y="7"/>
                </a:cubicBezTo>
                <a:cubicBezTo>
                  <a:pt x="44" y="0"/>
                  <a:pt x="31" y="0"/>
                  <a:pt x="21" y="7"/>
                </a:cubicBezTo>
                <a:cubicBezTo>
                  <a:pt x="20" y="7"/>
                  <a:pt x="20" y="8"/>
                  <a:pt x="20" y="10"/>
                </a:cubicBezTo>
                <a:cubicBezTo>
                  <a:pt x="13" y="15"/>
                  <a:pt x="8" y="23"/>
                  <a:pt x="8" y="33"/>
                </a:cubicBezTo>
                <a:cubicBezTo>
                  <a:pt x="8" y="35"/>
                  <a:pt x="8" y="35"/>
                  <a:pt x="8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2" y="36"/>
                  <a:pt x="0" y="42"/>
                  <a:pt x="0" y="48"/>
                </a:cubicBezTo>
                <a:cubicBezTo>
                  <a:pt x="0" y="54"/>
                  <a:pt x="2" y="60"/>
                  <a:pt x="6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7" y="60"/>
                  <a:pt x="17" y="59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6" y="35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25"/>
                  <a:pt x="16" y="17"/>
                  <a:pt x="22" y="13"/>
                </a:cubicBezTo>
                <a:cubicBezTo>
                  <a:pt x="23" y="13"/>
                  <a:pt x="24" y="13"/>
                  <a:pt x="25" y="12"/>
                </a:cubicBezTo>
                <a:cubicBezTo>
                  <a:pt x="33" y="8"/>
                  <a:pt x="43" y="8"/>
                  <a:pt x="51" y="12"/>
                </a:cubicBezTo>
                <a:cubicBezTo>
                  <a:pt x="51" y="13"/>
                  <a:pt x="52" y="13"/>
                  <a:pt x="52" y="13"/>
                </a:cubicBezTo>
                <a:cubicBezTo>
                  <a:pt x="53" y="13"/>
                  <a:pt x="53" y="13"/>
                  <a:pt x="54" y="13"/>
                </a:cubicBezTo>
                <a:cubicBezTo>
                  <a:pt x="59" y="17"/>
                  <a:pt x="63" y="25"/>
                  <a:pt x="63" y="33"/>
                </a:cubicBezTo>
                <a:cubicBezTo>
                  <a:pt x="63" y="35"/>
                  <a:pt x="63" y="35"/>
                  <a:pt x="63" y="35"/>
                </a:cubicBezTo>
                <a:cubicBezTo>
                  <a:pt x="60" y="35"/>
                  <a:pt x="60" y="35"/>
                  <a:pt x="60" y="35"/>
                </a:cubicBezTo>
                <a:cubicBezTo>
                  <a:pt x="59" y="35"/>
                  <a:pt x="58" y="36"/>
                  <a:pt x="58" y="36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60"/>
                  <a:pt x="59" y="61"/>
                  <a:pt x="60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69" y="61"/>
                  <a:pt x="70" y="61"/>
                </a:cubicBezTo>
                <a:cubicBezTo>
                  <a:pt x="73" y="60"/>
                  <a:pt x="75" y="54"/>
                  <a:pt x="75" y="48"/>
                </a:cubicBezTo>
                <a:close/>
                <a:moveTo>
                  <a:pt x="3" y="48"/>
                </a:moveTo>
                <a:cubicBezTo>
                  <a:pt x="3" y="44"/>
                  <a:pt x="4" y="41"/>
                  <a:pt x="5" y="40"/>
                </a:cubicBezTo>
                <a:cubicBezTo>
                  <a:pt x="5" y="56"/>
                  <a:pt x="5" y="56"/>
                  <a:pt x="5" y="56"/>
                </a:cubicBezTo>
                <a:cubicBezTo>
                  <a:pt x="4" y="55"/>
                  <a:pt x="3" y="52"/>
                  <a:pt x="3" y="48"/>
                </a:cubicBezTo>
                <a:close/>
                <a:moveTo>
                  <a:pt x="14" y="58"/>
                </a:moveTo>
                <a:cubicBezTo>
                  <a:pt x="8" y="58"/>
                  <a:pt x="8" y="58"/>
                  <a:pt x="8" y="58"/>
                </a:cubicBezTo>
                <a:cubicBezTo>
                  <a:pt x="8" y="38"/>
                  <a:pt x="8" y="38"/>
                  <a:pt x="8" y="38"/>
                </a:cubicBezTo>
                <a:cubicBezTo>
                  <a:pt x="14" y="38"/>
                  <a:pt x="14" y="38"/>
                  <a:pt x="14" y="38"/>
                </a:cubicBezTo>
                <a:lnTo>
                  <a:pt x="14" y="58"/>
                </a:lnTo>
                <a:close/>
                <a:moveTo>
                  <a:pt x="72" y="48"/>
                </a:moveTo>
                <a:cubicBezTo>
                  <a:pt x="72" y="52"/>
                  <a:pt x="71" y="55"/>
                  <a:pt x="70" y="56"/>
                </a:cubicBezTo>
                <a:cubicBezTo>
                  <a:pt x="70" y="40"/>
                  <a:pt x="70" y="40"/>
                  <a:pt x="70" y="40"/>
                </a:cubicBezTo>
                <a:cubicBezTo>
                  <a:pt x="71" y="41"/>
                  <a:pt x="72" y="44"/>
                  <a:pt x="72" y="48"/>
                </a:cubicBezTo>
                <a:close/>
                <a:moveTo>
                  <a:pt x="61" y="38"/>
                </a:moveTo>
                <a:cubicBezTo>
                  <a:pt x="67" y="38"/>
                  <a:pt x="67" y="38"/>
                  <a:pt x="67" y="38"/>
                </a:cubicBezTo>
                <a:cubicBezTo>
                  <a:pt x="67" y="58"/>
                  <a:pt x="67" y="58"/>
                  <a:pt x="67" y="58"/>
                </a:cubicBezTo>
                <a:cubicBezTo>
                  <a:pt x="61" y="58"/>
                  <a:pt x="61" y="58"/>
                  <a:pt x="61" y="58"/>
                </a:cubicBezTo>
                <a:lnTo>
                  <a:pt x="61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73"/>
          <p:cNvSpPr>
            <a:spLocks noEditPoints="1"/>
          </p:cNvSpPr>
          <p:nvPr/>
        </p:nvSpPr>
        <p:spPr bwMode="auto">
          <a:xfrm>
            <a:off x="8911070" y="3393618"/>
            <a:ext cx="273677" cy="261397"/>
          </a:xfrm>
          <a:custGeom>
            <a:avLst/>
            <a:gdLst>
              <a:gd name="T0" fmla="*/ 9 w 66"/>
              <a:gd name="T1" fmla="*/ 23 h 61"/>
              <a:gd name="T2" fmla="*/ 12 w 66"/>
              <a:gd name="T3" fmla="*/ 3 h 61"/>
              <a:gd name="T4" fmla="*/ 12 w 66"/>
              <a:gd name="T5" fmla="*/ 0 h 61"/>
              <a:gd name="T6" fmla="*/ 2 w 66"/>
              <a:gd name="T7" fmla="*/ 1 h 61"/>
              <a:gd name="T8" fmla="*/ 6 w 66"/>
              <a:gd name="T9" fmla="*/ 3 h 61"/>
              <a:gd name="T10" fmla="*/ 0 w 66"/>
              <a:gd name="T11" fmla="*/ 30 h 61"/>
              <a:gd name="T12" fmla="*/ 6 w 66"/>
              <a:gd name="T13" fmla="*/ 58 h 61"/>
              <a:gd name="T14" fmla="*/ 2 w 66"/>
              <a:gd name="T15" fmla="*/ 59 h 61"/>
              <a:gd name="T16" fmla="*/ 12 w 66"/>
              <a:gd name="T17" fmla="*/ 61 h 61"/>
              <a:gd name="T18" fmla="*/ 12 w 66"/>
              <a:gd name="T19" fmla="*/ 58 h 61"/>
              <a:gd name="T20" fmla="*/ 9 w 66"/>
              <a:gd name="T21" fmla="*/ 38 h 61"/>
              <a:gd name="T22" fmla="*/ 8 w 66"/>
              <a:gd name="T23" fmla="*/ 35 h 61"/>
              <a:gd name="T24" fmla="*/ 8 w 66"/>
              <a:gd name="T25" fmla="*/ 26 h 61"/>
              <a:gd name="T26" fmla="*/ 8 w 66"/>
              <a:gd name="T27" fmla="*/ 35 h 61"/>
              <a:gd name="T28" fmla="*/ 60 w 66"/>
              <a:gd name="T29" fmla="*/ 58 h 61"/>
              <a:gd name="T30" fmla="*/ 66 w 66"/>
              <a:gd name="T31" fmla="*/ 20 h 61"/>
              <a:gd name="T32" fmla="*/ 60 w 66"/>
              <a:gd name="T33" fmla="*/ 3 h 61"/>
              <a:gd name="T34" fmla="*/ 64 w 66"/>
              <a:gd name="T35" fmla="*/ 1 h 61"/>
              <a:gd name="T36" fmla="*/ 54 w 66"/>
              <a:gd name="T37" fmla="*/ 0 h 61"/>
              <a:gd name="T38" fmla="*/ 54 w 66"/>
              <a:gd name="T39" fmla="*/ 3 h 61"/>
              <a:gd name="T40" fmla="*/ 57 w 66"/>
              <a:gd name="T41" fmla="*/ 13 h 61"/>
              <a:gd name="T42" fmla="*/ 57 w 66"/>
              <a:gd name="T43" fmla="*/ 28 h 61"/>
              <a:gd name="T44" fmla="*/ 54 w 66"/>
              <a:gd name="T45" fmla="*/ 58 h 61"/>
              <a:gd name="T46" fmla="*/ 54 w 66"/>
              <a:gd name="T47" fmla="*/ 61 h 61"/>
              <a:gd name="T48" fmla="*/ 64 w 66"/>
              <a:gd name="T49" fmla="*/ 59 h 61"/>
              <a:gd name="T50" fmla="*/ 54 w 66"/>
              <a:gd name="T51" fmla="*/ 20 h 61"/>
              <a:gd name="T52" fmla="*/ 63 w 66"/>
              <a:gd name="T53" fmla="*/ 20 h 61"/>
              <a:gd name="T54" fmla="*/ 54 w 66"/>
              <a:gd name="T55" fmla="*/ 20 h 61"/>
              <a:gd name="T56" fmla="*/ 34 w 66"/>
              <a:gd name="T57" fmla="*/ 37 h 61"/>
              <a:gd name="T58" fmla="*/ 38 w 66"/>
              <a:gd name="T59" fmla="*/ 3 h 61"/>
              <a:gd name="T60" fmla="*/ 38 w 66"/>
              <a:gd name="T61" fmla="*/ 0 h 61"/>
              <a:gd name="T62" fmla="*/ 27 w 66"/>
              <a:gd name="T63" fmla="*/ 1 h 61"/>
              <a:gd name="T64" fmla="*/ 31 w 66"/>
              <a:gd name="T65" fmla="*/ 3 h 61"/>
              <a:gd name="T66" fmla="*/ 26 w 66"/>
              <a:gd name="T67" fmla="*/ 44 h 61"/>
              <a:gd name="T68" fmla="*/ 31 w 66"/>
              <a:gd name="T69" fmla="*/ 58 h 61"/>
              <a:gd name="T70" fmla="*/ 27 w 66"/>
              <a:gd name="T71" fmla="*/ 59 h 61"/>
              <a:gd name="T72" fmla="*/ 38 w 66"/>
              <a:gd name="T73" fmla="*/ 61 h 61"/>
              <a:gd name="T74" fmla="*/ 38 w 66"/>
              <a:gd name="T75" fmla="*/ 58 h 61"/>
              <a:gd name="T76" fmla="*/ 34 w 66"/>
              <a:gd name="T77" fmla="*/ 52 h 61"/>
              <a:gd name="T78" fmla="*/ 33 w 66"/>
              <a:gd name="T79" fmla="*/ 49 h 61"/>
              <a:gd name="T80" fmla="*/ 33 w 66"/>
              <a:gd name="T81" fmla="*/ 40 h 61"/>
              <a:gd name="T82" fmla="*/ 33 w 66"/>
              <a:gd name="T83" fmla="*/ 4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6" h="61">
                <a:moveTo>
                  <a:pt x="15" y="30"/>
                </a:moveTo>
                <a:cubicBezTo>
                  <a:pt x="15" y="27"/>
                  <a:pt x="13" y="24"/>
                  <a:pt x="9" y="23"/>
                </a:cubicBezTo>
                <a:cubicBezTo>
                  <a:pt x="9" y="3"/>
                  <a:pt x="9" y="3"/>
                  <a:pt x="9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4" y="2"/>
                  <a:pt x="14" y="1"/>
                </a:cubicBezTo>
                <a:cubicBezTo>
                  <a:pt x="14" y="0"/>
                  <a:pt x="13" y="0"/>
                  <a:pt x="12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3"/>
                  <a:pt x="6" y="23"/>
                  <a:pt x="6" y="23"/>
                </a:cubicBezTo>
                <a:cubicBezTo>
                  <a:pt x="3" y="24"/>
                  <a:pt x="0" y="27"/>
                  <a:pt x="0" y="30"/>
                </a:cubicBezTo>
                <a:cubicBezTo>
                  <a:pt x="0" y="34"/>
                  <a:pt x="3" y="37"/>
                  <a:pt x="6" y="38"/>
                </a:cubicBezTo>
                <a:cubicBezTo>
                  <a:pt x="6" y="58"/>
                  <a:pt x="6" y="58"/>
                  <a:pt x="6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2" y="58"/>
                  <a:pt x="2" y="59"/>
                </a:cubicBezTo>
                <a:cubicBezTo>
                  <a:pt x="2" y="60"/>
                  <a:pt x="2" y="61"/>
                  <a:pt x="3" y="61"/>
                </a:cubicBezTo>
                <a:cubicBezTo>
                  <a:pt x="12" y="61"/>
                  <a:pt x="12" y="61"/>
                  <a:pt x="12" y="61"/>
                </a:cubicBezTo>
                <a:cubicBezTo>
                  <a:pt x="13" y="61"/>
                  <a:pt x="14" y="60"/>
                  <a:pt x="14" y="59"/>
                </a:cubicBezTo>
                <a:cubicBezTo>
                  <a:pt x="14" y="58"/>
                  <a:pt x="13" y="58"/>
                  <a:pt x="12" y="58"/>
                </a:cubicBezTo>
                <a:cubicBezTo>
                  <a:pt x="9" y="58"/>
                  <a:pt x="9" y="58"/>
                  <a:pt x="9" y="58"/>
                </a:cubicBezTo>
                <a:cubicBezTo>
                  <a:pt x="9" y="38"/>
                  <a:pt x="9" y="38"/>
                  <a:pt x="9" y="38"/>
                </a:cubicBezTo>
                <a:cubicBezTo>
                  <a:pt x="13" y="37"/>
                  <a:pt x="15" y="34"/>
                  <a:pt x="15" y="30"/>
                </a:cubicBezTo>
                <a:close/>
                <a:moveTo>
                  <a:pt x="8" y="35"/>
                </a:moveTo>
                <a:cubicBezTo>
                  <a:pt x="5" y="35"/>
                  <a:pt x="3" y="33"/>
                  <a:pt x="3" y="30"/>
                </a:cubicBezTo>
                <a:cubicBezTo>
                  <a:pt x="3" y="28"/>
                  <a:pt x="5" y="26"/>
                  <a:pt x="8" y="26"/>
                </a:cubicBezTo>
                <a:cubicBezTo>
                  <a:pt x="10" y="26"/>
                  <a:pt x="12" y="28"/>
                  <a:pt x="12" y="30"/>
                </a:cubicBezTo>
                <a:cubicBezTo>
                  <a:pt x="12" y="33"/>
                  <a:pt x="10" y="35"/>
                  <a:pt x="8" y="35"/>
                </a:cubicBezTo>
                <a:close/>
                <a:moveTo>
                  <a:pt x="63" y="58"/>
                </a:moveTo>
                <a:cubicBezTo>
                  <a:pt x="60" y="58"/>
                  <a:pt x="60" y="58"/>
                  <a:pt x="60" y="58"/>
                </a:cubicBezTo>
                <a:cubicBezTo>
                  <a:pt x="60" y="28"/>
                  <a:pt x="60" y="28"/>
                  <a:pt x="60" y="28"/>
                </a:cubicBezTo>
                <a:cubicBezTo>
                  <a:pt x="63" y="27"/>
                  <a:pt x="66" y="24"/>
                  <a:pt x="66" y="20"/>
                </a:cubicBezTo>
                <a:cubicBezTo>
                  <a:pt x="66" y="17"/>
                  <a:pt x="63" y="14"/>
                  <a:pt x="60" y="13"/>
                </a:cubicBezTo>
                <a:cubicBezTo>
                  <a:pt x="60" y="3"/>
                  <a:pt x="60" y="3"/>
                  <a:pt x="60" y="3"/>
                </a:cubicBezTo>
                <a:cubicBezTo>
                  <a:pt x="63" y="3"/>
                  <a:pt x="63" y="3"/>
                  <a:pt x="63" y="3"/>
                </a:cubicBezTo>
                <a:cubicBezTo>
                  <a:pt x="64" y="3"/>
                  <a:pt x="64" y="2"/>
                  <a:pt x="64" y="1"/>
                </a:cubicBezTo>
                <a:cubicBezTo>
                  <a:pt x="64" y="0"/>
                  <a:pt x="64" y="0"/>
                  <a:pt x="63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3" y="0"/>
                  <a:pt x="52" y="0"/>
                  <a:pt x="52" y="1"/>
                </a:cubicBezTo>
                <a:cubicBezTo>
                  <a:pt x="52" y="2"/>
                  <a:pt x="53" y="3"/>
                  <a:pt x="54" y="3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13"/>
                  <a:pt x="57" y="13"/>
                  <a:pt x="57" y="13"/>
                </a:cubicBezTo>
                <a:cubicBezTo>
                  <a:pt x="53" y="14"/>
                  <a:pt x="51" y="17"/>
                  <a:pt x="51" y="20"/>
                </a:cubicBezTo>
                <a:cubicBezTo>
                  <a:pt x="51" y="24"/>
                  <a:pt x="53" y="27"/>
                  <a:pt x="57" y="28"/>
                </a:cubicBezTo>
                <a:cubicBezTo>
                  <a:pt x="57" y="58"/>
                  <a:pt x="57" y="58"/>
                  <a:pt x="57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3" y="58"/>
                  <a:pt x="52" y="58"/>
                  <a:pt x="52" y="59"/>
                </a:cubicBezTo>
                <a:cubicBezTo>
                  <a:pt x="52" y="60"/>
                  <a:pt x="53" y="61"/>
                  <a:pt x="54" y="61"/>
                </a:cubicBezTo>
                <a:cubicBezTo>
                  <a:pt x="63" y="61"/>
                  <a:pt x="63" y="61"/>
                  <a:pt x="63" y="61"/>
                </a:cubicBezTo>
                <a:cubicBezTo>
                  <a:pt x="64" y="61"/>
                  <a:pt x="64" y="60"/>
                  <a:pt x="64" y="59"/>
                </a:cubicBezTo>
                <a:cubicBezTo>
                  <a:pt x="64" y="58"/>
                  <a:pt x="64" y="58"/>
                  <a:pt x="63" y="58"/>
                </a:cubicBezTo>
                <a:close/>
                <a:moveTo>
                  <a:pt x="54" y="20"/>
                </a:moveTo>
                <a:cubicBezTo>
                  <a:pt x="54" y="18"/>
                  <a:pt x="56" y="16"/>
                  <a:pt x="58" y="16"/>
                </a:cubicBezTo>
                <a:cubicBezTo>
                  <a:pt x="61" y="16"/>
                  <a:pt x="63" y="18"/>
                  <a:pt x="63" y="20"/>
                </a:cubicBezTo>
                <a:cubicBezTo>
                  <a:pt x="63" y="23"/>
                  <a:pt x="61" y="25"/>
                  <a:pt x="58" y="25"/>
                </a:cubicBezTo>
                <a:cubicBezTo>
                  <a:pt x="56" y="25"/>
                  <a:pt x="54" y="23"/>
                  <a:pt x="54" y="20"/>
                </a:cubicBezTo>
                <a:close/>
                <a:moveTo>
                  <a:pt x="40" y="44"/>
                </a:moveTo>
                <a:cubicBezTo>
                  <a:pt x="40" y="41"/>
                  <a:pt x="38" y="38"/>
                  <a:pt x="34" y="37"/>
                </a:cubicBezTo>
                <a:cubicBezTo>
                  <a:pt x="34" y="3"/>
                  <a:pt x="34" y="3"/>
                  <a:pt x="34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9" y="2"/>
                  <a:pt x="39" y="1"/>
                </a:cubicBezTo>
                <a:cubicBezTo>
                  <a:pt x="39" y="0"/>
                  <a:pt x="38" y="0"/>
                  <a:pt x="3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7" y="0"/>
                  <a:pt x="27" y="1"/>
                </a:cubicBezTo>
                <a:cubicBezTo>
                  <a:pt x="27" y="2"/>
                  <a:pt x="28" y="3"/>
                  <a:pt x="28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7"/>
                  <a:pt x="31" y="37"/>
                  <a:pt x="31" y="37"/>
                </a:cubicBezTo>
                <a:cubicBezTo>
                  <a:pt x="28" y="38"/>
                  <a:pt x="26" y="41"/>
                  <a:pt x="26" y="44"/>
                </a:cubicBezTo>
                <a:cubicBezTo>
                  <a:pt x="26" y="48"/>
                  <a:pt x="28" y="51"/>
                  <a:pt x="31" y="52"/>
                </a:cubicBezTo>
                <a:cubicBezTo>
                  <a:pt x="31" y="58"/>
                  <a:pt x="31" y="58"/>
                  <a:pt x="31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28" y="58"/>
                  <a:pt x="27" y="58"/>
                  <a:pt x="27" y="59"/>
                </a:cubicBezTo>
                <a:cubicBezTo>
                  <a:pt x="27" y="60"/>
                  <a:pt x="28" y="61"/>
                  <a:pt x="2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9" y="60"/>
                  <a:pt x="39" y="59"/>
                </a:cubicBezTo>
                <a:cubicBezTo>
                  <a:pt x="39" y="58"/>
                  <a:pt x="38" y="58"/>
                  <a:pt x="38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52"/>
                  <a:pt x="34" y="52"/>
                  <a:pt x="34" y="52"/>
                </a:cubicBezTo>
                <a:cubicBezTo>
                  <a:pt x="38" y="51"/>
                  <a:pt x="40" y="48"/>
                  <a:pt x="40" y="44"/>
                </a:cubicBezTo>
                <a:close/>
                <a:moveTo>
                  <a:pt x="33" y="49"/>
                </a:moveTo>
                <a:cubicBezTo>
                  <a:pt x="31" y="49"/>
                  <a:pt x="29" y="47"/>
                  <a:pt x="29" y="44"/>
                </a:cubicBezTo>
                <a:cubicBezTo>
                  <a:pt x="29" y="42"/>
                  <a:pt x="31" y="40"/>
                  <a:pt x="33" y="40"/>
                </a:cubicBezTo>
                <a:cubicBezTo>
                  <a:pt x="35" y="40"/>
                  <a:pt x="37" y="42"/>
                  <a:pt x="37" y="44"/>
                </a:cubicBezTo>
                <a:cubicBezTo>
                  <a:pt x="37" y="47"/>
                  <a:pt x="35" y="49"/>
                  <a:pt x="33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74"/>
          <p:cNvSpPr>
            <a:spLocks noEditPoints="1"/>
          </p:cNvSpPr>
          <p:nvPr/>
        </p:nvSpPr>
        <p:spPr bwMode="auto">
          <a:xfrm>
            <a:off x="7605639" y="3351514"/>
            <a:ext cx="285958" cy="345606"/>
          </a:xfrm>
          <a:custGeom>
            <a:avLst/>
            <a:gdLst>
              <a:gd name="T0" fmla="*/ 12 w 69"/>
              <a:gd name="T1" fmla="*/ 75 h 81"/>
              <a:gd name="T2" fmla="*/ 11 w 69"/>
              <a:gd name="T3" fmla="*/ 63 h 81"/>
              <a:gd name="T4" fmla="*/ 29 w 69"/>
              <a:gd name="T5" fmla="*/ 73 h 81"/>
              <a:gd name="T6" fmla="*/ 12 w 69"/>
              <a:gd name="T7" fmla="*/ 60 h 81"/>
              <a:gd name="T8" fmla="*/ 10 w 69"/>
              <a:gd name="T9" fmla="*/ 54 h 81"/>
              <a:gd name="T10" fmla="*/ 9 w 69"/>
              <a:gd name="T11" fmla="*/ 32 h 81"/>
              <a:gd name="T12" fmla="*/ 8 w 69"/>
              <a:gd name="T13" fmla="*/ 28 h 81"/>
              <a:gd name="T14" fmla="*/ 9 w 69"/>
              <a:gd name="T15" fmla="*/ 32 h 81"/>
              <a:gd name="T16" fmla="*/ 12 w 69"/>
              <a:gd name="T17" fmla="*/ 41 h 81"/>
              <a:gd name="T18" fmla="*/ 55 w 69"/>
              <a:gd name="T19" fmla="*/ 54 h 81"/>
              <a:gd name="T20" fmla="*/ 20 w 69"/>
              <a:gd name="T21" fmla="*/ 56 h 81"/>
              <a:gd name="T22" fmla="*/ 55 w 69"/>
              <a:gd name="T23" fmla="*/ 54 h 81"/>
              <a:gd name="T24" fmla="*/ 19 w 69"/>
              <a:gd name="T25" fmla="*/ 61 h 81"/>
              <a:gd name="T26" fmla="*/ 56 w 69"/>
              <a:gd name="T27" fmla="*/ 61 h 81"/>
              <a:gd name="T28" fmla="*/ 20 w 69"/>
              <a:gd name="T29" fmla="*/ 65 h 81"/>
              <a:gd name="T30" fmla="*/ 55 w 69"/>
              <a:gd name="T31" fmla="*/ 67 h 81"/>
              <a:gd name="T32" fmla="*/ 69 w 69"/>
              <a:gd name="T33" fmla="*/ 38 h 81"/>
              <a:gd name="T34" fmla="*/ 8 w 69"/>
              <a:gd name="T35" fmla="*/ 81 h 81"/>
              <a:gd name="T36" fmla="*/ 4 w 69"/>
              <a:gd name="T37" fmla="*/ 39 h 81"/>
              <a:gd name="T38" fmla="*/ 2 w 69"/>
              <a:gd name="T39" fmla="*/ 26 h 81"/>
              <a:gd name="T40" fmla="*/ 63 w 69"/>
              <a:gd name="T41" fmla="*/ 10 h 81"/>
              <a:gd name="T42" fmla="*/ 11 w 69"/>
              <a:gd name="T43" fmla="*/ 37 h 81"/>
              <a:gd name="T44" fmla="*/ 69 w 69"/>
              <a:gd name="T45" fmla="*/ 38 h 81"/>
              <a:gd name="T46" fmla="*/ 65 w 69"/>
              <a:gd name="T47" fmla="*/ 50 h 81"/>
              <a:gd name="T48" fmla="*/ 40 w 69"/>
              <a:gd name="T49" fmla="*/ 50 h 81"/>
              <a:gd name="T50" fmla="*/ 27 w 69"/>
              <a:gd name="T51" fmla="*/ 50 h 81"/>
              <a:gd name="T52" fmla="*/ 8 w 69"/>
              <a:gd name="T53" fmla="*/ 78 h 81"/>
              <a:gd name="T54" fmla="*/ 66 w 69"/>
              <a:gd name="T55" fmla="*/ 50 h 81"/>
              <a:gd name="T56" fmla="*/ 21 w 69"/>
              <a:gd name="T57" fmla="*/ 20 h 81"/>
              <a:gd name="T58" fmla="*/ 37 w 69"/>
              <a:gd name="T59" fmla="*/ 21 h 81"/>
              <a:gd name="T60" fmla="*/ 29 w 69"/>
              <a:gd name="T61" fmla="*/ 25 h 81"/>
              <a:gd name="T62" fmla="*/ 53 w 69"/>
              <a:gd name="T63" fmla="*/ 5 h 81"/>
              <a:gd name="T64" fmla="*/ 49 w 69"/>
              <a:gd name="T65" fmla="*/ 15 h 81"/>
              <a:gd name="T66" fmla="*/ 55 w 69"/>
              <a:gd name="T67" fmla="*/ 4 h 81"/>
              <a:gd name="T68" fmla="*/ 3 w 69"/>
              <a:gd name="T69" fmla="*/ 29 h 81"/>
              <a:gd name="T70" fmla="*/ 15 w 69"/>
              <a:gd name="T71" fmla="*/ 32 h 81"/>
              <a:gd name="T72" fmla="*/ 3 w 69"/>
              <a:gd name="T73" fmla="*/ 29 h 81"/>
              <a:gd name="T74" fmla="*/ 19 w 69"/>
              <a:gd name="T75" fmla="*/ 40 h 81"/>
              <a:gd name="T76" fmla="*/ 50 w 69"/>
              <a:gd name="T77" fmla="*/ 48 h 81"/>
              <a:gd name="T78" fmla="*/ 40 w 69"/>
              <a:gd name="T79" fmla="*/ 48 h 81"/>
              <a:gd name="T80" fmla="*/ 55 w 69"/>
              <a:gd name="T81" fmla="*/ 40 h 81"/>
              <a:gd name="T82" fmla="*/ 63 w 69"/>
              <a:gd name="T83" fmla="*/ 48 h 81"/>
              <a:gd name="T84" fmla="*/ 7 w 69"/>
              <a:gd name="T85" fmla="*/ 48 h 81"/>
              <a:gd name="T86" fmla="*/ 66 w 69"/>
              <a:gd name="T87" fmla="*/ 48 h 81"/>
              <a:gd name="T88" fmla="*/ 66 w 69"/>
              <a:gd name="T89" fmla="*/ 4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9" h="81">
                <a:moveTo>
                  <a:pt x="30" y="74"/>
                </a:moveTo>
                <a:cubicBezTo>
                  <a:pt x="30" y="75"/>
                  <a:pt x="30" y="75"/>
                  <a:pt x="29" y="75"/>
                </a:cubicBezTo>
                <a:cubicBezTo>
                  <a:pt x="12" y="75"/>
                  <a:pt x="12" y="75"/>
                  <a:pt x="12" y="75"/>
                </a:cubicBezTo>
                <a:cubicBezTo>
                  <a:pt x="11" y="75"/>
                  <a:pt x="10" y="75"/>
                  <a:pt x="10" y="74"/>
                </a:cubicBezTo>
                <a:cubicBezTo>
                  <a:pt x="10" y="64"/>
                  <a:pt x="10" y="64"/>
                  <a:pt x="10" y="64"/>
                </a:cubicBezTo>
                <a:cubicBezTo>
                  <a:pt x="10" y="64"/>
                  <a:pt x="10" y="63"/>
                  <a:pt x="11" y="63"/>
                </a:cubicBezTo>
                <a:cubicBezTo>
                  <a:pt x="11" y="63"/>
                  <a:pt x="12" y="64"/>
                  <a:pt x="12" y="64"/>
                </a:cubicBezTo>
                <a:cubicBezTo>
                  <a:pt x="12" y="74"/>
                  <a:pt x="12" y="74"/>
                  <a:pt x="12" y="74"/>
                </a:cubicBezTo>
                <a:cubicBezTo>
                  <a:pt x="29" y="73"/>
                  <a:pt x="29" y="73"/>
                  <a:pt x="29" y="73"/>
                </a:cubicBezTo>
                <a:cubicBezTo>
                  <a:pt x="30" y="73"/>
                  <a:pt x="30" y="74"/>
                  <a:pt x="30" y="74"/>
                </a:cubicBezTo>
                <a:close/>
                <a:moveTo>
                  <a:pt x="11" y="61"/>
                </a:moveTo>
                <a:cubicBezTo>
                  <a:pt x="11" y="61"/>
                  <a:pt x="12" y="60"/>
                  <a:pt x="12" y="60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3"/>
                  <a:pt x="11" y="53"/>
                  <a:pt x="11" y="53"/>
                </a:cubicBezTo>
                <a:cubicBezTo>
                  <a:pt x="10" y="53"/>
                  <a:pt x="10" y="53"/>
                  <a:pt x="10" y="54"/>
                </a:cubicBezTo>
                <a:cubicBezTo>
                  <a:pt x="10" y="60"/>
                  <a:pt x="10" y="60"/>
                  <a:pt x="10" y="60"/>
                </a:cubicBezTo>
                <a:cubicBezTo>
                  <a:pt x="10" y="60"/>
                  <a:pt x="10" y="61"/>
                  <a:pt x="11" y="61"/>
                </a:cubicBezTo>
                <a:close/>
                <a:moveTo>
                  <a:pt x="9" y="32"/>
                </a:moveTo>
                <a:cubicBezTo>
                  <a:pt x="9" y="32"/>
                  <a:pt x="9" y="32"/>
                  <a:pt x="10" y="32"/>
                </a:cubicBezTo>
                <a:cubicBezTo>
                  <a:pt x="11" y="32"/>
                  <a:pt x="11" y="30"/>
                  <a:pt x="11" y="29"/>
                </a:cubicBezTo>
                <a:cubicBezTo>
                  <a:pt x="10" y="28"/>
                  <a:pt x="9" y="27"/>
                  <a:pt x="8" y="28"/>
                </a:cubicBezTo>
                <a:cubicBezTo>
                  <a:pt x="7" y="28"/>
                  <a:pt x="7" y="29"/>
                  <a:pt x="7" y="29"/>
                </a:cubicBezTo>
                <a:cubicBezTo>
                  <a:pt x="6" y="30"/>
                  <a:pt x="6" y="31"/>
                  <a:pt x="7" y="31"/>
                </a:cubicBezTo>
                <a:cubicBezTo>
                  <a:pt x="7" y="32"/>
                  <a:pt x="8" y="32"/>
                  <a:pt x="9" y="32"/>
                </a:cubicBezTo>
                <a:close/>
                <a:moveTo>
                  <a:pt x="12" y="46"/>
                </a:moveTo>
                <a:cubicBezTo>
                  <a:pt x="13" y="46"/>
                  <a:pt x="14" y="45"/>
                  <a:pt x="14" y="44"/>
                </a:cubicBezTo>
                <a:cubicBezTo>
                  <a:pt x="14" y="42"/>
                  <a:pt x="13" y="41"/>
                  <a:pt x="12" y="41"/>
                </a:cubicBezTo>
                <a:cubicBezTo>
                  <a:pt x="11" y="41"/>
                  <a:pt x="10" y="42"/>
                  <a:pt x="10" y="44"/>
                </a:cubicBezTo>
                <a:cubicBezTo>
                  <a:pt x="10" y="45"/>
                  <a:pt x="11" y="46"/>
                  <a:pt x="12" y="46"/>
                </a:cubicBezTo>
                <a:close/>
                <a:moveTo>
                  <a:pt x="55" y="54"/>
                </a:move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19" y="55"/>
                  <a:pt x="19" y="55"/>
                </a:cubicBezTo>
                <a:cubicBezTo>
                  <a:pt x="19" y="56"/>
                  <a:pt x="20" y="56"/>
                  <a:pt x="20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6" y="56"/>
                  <a:pt x="56" y="56"/>
                  <a:pt x="56" y="55"/>
                </a:cubicBezTo>
                <a:cubicBezTo>
                  <a:pt x="56" y="55"/>
                  <a:pt x="56" y="54"/>
                  <a:pt x="55" y="54"/>
                </a:cubicBezTo>
                <a:close/>
                <a:moveTo>
                  <a:pt x="55" y="60"/>
                </a:moveTo>
                <a:cubicBezTo>
                  <a:pt x="20" y="60"/>
                  <a:pt x="20" y="60"/>
                  <a:pt x="20" y="60"/>
                </a:cubicBezTo>
                <a:cubicBezTo>
                  <a:pt x="20" y="60"/>
                  <a:pt x="19" y="60"/>
                  <a:pt x="19" y="61"/>
                </a:cubicBezTo>
                <a:cubicBezTo>
                  <a:pt x="19" y="61"/>
                  <a:pt x="20" y="62"/>
                  <a:pt x="20" y="62"/>
                </a:cubicBezTo>
                <a:cubicBezTo>
                  <a:pt x="55" y="62"/>
                  <a:pt x="55" y="62"/>
                  <a:pt x="55" y="62"/>
                </a:cubicBezTo>
                <a:cubicBezTo>
                  <a:pt x="56" y="62"/>
                  <a:pt x="56" y="61"/>
                  <a:pt x="56" y="61"/>
                </a:cubicBezTo>
                <a:cubicBezTo>
                  <a:pt x="56" y="60"/>
                  <a:pt x="56" y="60"/>
                  <a:pt x="55" y="60"/>
                </a:cubicBezTo>
                <a:close/>
                <a:moveTo>
                  <a:pt x="55" y="65"/>
                </a:moveTo>
                <a:cubicBezTo>
                  <a:pt x="20" y="65"/>
                  <a:pt x="20" y="65"/>
                  <a:pt x="20" y="65"/>
                </a:cubicBezTo>
                <a:cubicBezTo>
                  <a:pt x="20" y="65"/>
                  <a:pt x="19" y="66"/>
                  <a:pt x="19" y="66"/>
                </a:cubicBezTo>
                <a:cubicBezTo>
                  <a:pt x="19" y="67"/>
                  <a:pt x="20" y="67"/>
                  <a:pt x="20" y="67"/>
                </a:cubicBezTo>
                <a:cubicBezTo>
                  <a:pt x="55" y="67"/>
                  <a:pt x="55" y="67"/>
                  <a:pt x="55" y="67"/>
                </a:cubicBezTo>
                <a:cubicBezTo>
                  <a:pt x="56" y="67"/>
                  <a:pt x="56" y="67"/>
                  <a:pt x="56" y="66"/>
                </a:cubicBezTo>
                <a:cubicBezTo>
                  <a:pt x="56" y="66"/>
                  <a:pt x="56" y="65"/>
                  <a:pt x="55" y="65"/>
                </a:cubicBezTo>
                <a:close/>
                <a:moveTo>
                  <a:pt x="69" y="38"/>
                </a:moveTo>
                <a:cubicBezTo>
                  <a:pt x="69" y="76"/>
                  <a:pt x="69" y="76"/>
                  <a:pt x="69" y="76"/>
                </a:cubicBezTo>
                <a:cubicBezTo>
                  <a:pt x="69" y="79"/>
                  <a:pt x="67" y="81"/>
                  <a:pt x="65" y="81"/>
                </a:cubicBezTo>
                <a:cubicBezTo>
                  <a:pt x="8" y="81"/>
                  <a:pt x="8" y="81"/>
                  <a:pt x="8" y="81"/>
                </a:cubicBezTo>
                <a:cubicBezTo>
                  <a:pt x="6" y="81"/>
                  <a:pt x="4" y="79"/>
                  <a:pt x="4" y="76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29"/>
                  <a:pt x="0" y="28"/>
                </a:cubicBezTo>
                <a:cubicBezTo>
                  <a:pt x="0" y="27"/>
                  <a:pt x="1" y="26"/>
                  <a:pt x="2" y="26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8" y="0"/>
                  <a:pt x="58" y="1"/>
                </a:cubicBezTo>
                <a:cubicBezTo>
                  <a:pt x="63" y="10"/>
                  <a:pt x="63" y="10"/>
                  <a:pt x="63" y="10"/>
                </a:cubicBezTo>
                <a:cubicBezTo>
                  <a:pt x="63" y="11"/>
                  <a:pt x="63" y="11"/>
                  <a:pt x="63" y="11"/>
                </a:cubicBezTo>
                <a:cubicBezTo>
                  <a:pt x="62" y="12"/>
                  <a:pt x="62" y="12"/>
                  <a:pt x="62" y="12"/>
                </a:cubicBezTo>
                <a:cubicBezTo>
                  <a:pt x="11" y="37"/>
                  <a:pt x="11" y="37"/>
                  <a:pt x="11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8" y="37"/>
                  <a:pt x="68" y="37"/>
                </a:cubicBezTo>
                <a:cubicBezTo>
                  <a:pt x="69" y="37"/>
                  <a:pt x="69" y="37"/>
                  <a:pt x="69" y="38"/>
                </a:cubicBezTo>
                <a:close/>
                <a:moveTo>
                  <a:pt x="66" y="50"/>
                </a:moveTo>
                <a:cubicBezTo>
                  <a:pt x="65" y="50"/>
                  <a:pt x="65" y="50"/>
                  <a:pt x="65" y="50"/>
                </a:cubicBezTo>
                <a:cubicBezTo>
                  <a:pt x="65" y="50"/>
                  <a:pt x="65" y="50"/>
                  <a:pt x="65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76"/>
                  <a:pt x="7" y="76"/>
                  <a:pt x="7" y="76"/>
                </a:cubicBezTo>
                <a:cubicBezTo>
                  <a:pt x="7" y="77"/>
                  <a:pt x="7" y="78"/>
                  <a:pt x="8" y="78"/>
                </a:cubicBezTo>
                <a:cubicBezTo>
                  <a:pt x="65" y="78"/>
                  <a:pt x="65" y="78"/>
                  <a:pt x="65" y="78"/>
                </a:cubicBezTo>
                <a:cubicBezTo>
                  <a:pt x="66" y="78"/>
                  <a:pt x="66" y="77"/>
                  <a:pt x="66" y="76"/>
                </a:cubicBezTo>
                <a:lnTo>
                  <a:pt x="66" y="50"/>
                </a:lnTo>
                <a:close/>
                <a:moveTo>
                  <a:pt x="26" y="26"/>
                </a:moveTo>
                <a:cubicBezTo>
                  <a:pt x="30" y="16"/>
                  <a:pt x="30" y="16"/>
                  <a:pt x="30" y="16"/>
                </a:cubicBezTo>
                <a:cubicBezTo>
                  <a:pt x="21" y="20"/>
                  <a:pt x="21" y="20"/>
                  <a:pt x="21" y="20"/>
                </a:cubicBezTo>
                <a:cubicBezTo>
                  <a:pt x="17" y="31"/>
                  <a:pt x="17" y="31"/>
                  <a:pt x="17" y="31"/>
                </a:cubicBezTo>
                <a:lnTo>
                  <a:pt x="26" y="26"/>
                </a:lnTo>
                <a:close/>
                <a:moveTo>
                  <a:pt x="37" y="21"/>
                </a:moveTo>
                <a:cubicBezTo>
                  <a:pt x="41" y="11"/>
                  <a:pt x="41" y="11"/>
                  <a:pt x="41" y="11"/>
                </a:cubicBezTo>
                <a:cubicBezTo>
                  <a:pt x="32" y="15"/>
                  <a:pt x="32" y="15"/>
                  <a:pt x="32" y="15"/>
                </a:cubicBezTo>
                <a:cubicBezTo>
                  <a:pt x="29" y="25"/>
                  <a:pt x="29" y="25"/>
                  <a:pt x="29" y="25"/>
                </a:cubicBezTo>
                <a:lnTo>
                  <a:pt x="37" y="21"/>
                </a:lnTo>
                <a:close/>
                <a:moveTo>
                  <a:pt x="49" y="15"/>
                </a:moveTo>
                <a:cubicBezTo>
                  <a:pt x="53" y="5"/>
                  <a:pt x="53" y="5"/>
                  <a:pt x="53" y="5"/>
                </a:cubicBezTo>
                <a:cubicBezTo>
                  <a:pt x="44" y="9"/>
                  <a:pt x="44" y="9"/>
                  <a:pt x="44" y="9"/>
                </a:cubicBezTo>
                <a:cubicBezTo>
                  <a:pt x="40" y="20"/>
                  <a:pt x="40" y="20"/>
                  <a:pt x="40" y="20"/>
                </a:cubicBezTo>
                <a:lnTo>
                  <a:pt x="49" y="15"/>
                </a:lnTo>
                <a:close/>
                <a:moveTo>
                  <a:pt x="59" y="10"/>
                </a:moveTo>
                <a:cubicBezTo>
                  <a:pt x="56" y="3"/>
                  <a:pt x="56" y="3"/>
                  <a:pt x="56" y="3"/>
                </a:cubicBezTo>
                <a:cubicBezTo>
                  <a:pt x="55" y="4"/>
                  <a:pt x="55" y="4"/>
                  <a:pt x="55" y="4"/>
                </a:cubicBezTo>
                <a:cubicBezTo>
                  <a:pt x="52" y="14"/>
                  <a:pt x="52" y="14"/>
                  <a:pt x="52" y="14"/>
                </a:cubicBezTo>
                <a:lnTo>
                  <a:pt x="59" y="10"/>
                </a:lnTo>
                <a:close/>
                <a:moveTo>
                  <a:pt x="3" y="29"/>
                </a:moveTo>
                <a:cubicBezTo>
                  <a:pt x="3" y="30"/>
                  <a:pt x="3" y="30"/>
                  <a:pt x="3" y="30"/>
                </a:cubicBezTo>
                <a:cubicBezTo>
                  <a:pt x="6" y="36"/>
                  <a:pt x="6" y="36"/>
                  <a:pt x="6" y="36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2"/>
                  <a:pt x="18" y="22"/>
                  <a:pt x="18" y="22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9"/>
                  <a:pt x="3" y="29"/>
                  <a:pt x="3" y="29"/>
                </a:cubicBezTo>
                <a:close/>
                <a:moveTo>
                  <a:pt x="37" y="48"/>
                </a:moveTo>
                <a:cubicBezTo>
                  <a:pt x="29" y="40"/>
                  <a:pt x="29" y="40"/>
                  <a:pt x="2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28" y="48"/>
                  <a:pt x="28" y="48"/>
                  <a:pt x="28" y="48"/>
                </a:cubicBezTo>
                <a:lnTo>
                  <a:pt x="37" y="48"/>
                </a:lnTo>
                <a:close/>
                <a:moveTo>
                  <a:pt x="50" y="48"/>
                </a:moveTo>
                <a:cubicBezTo>
                  <a:pt x="42" y="40"/>
                  <a:pt x="42" y="40"/>
                  <a:pt x="4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40" y="48"/>
                  <a:pt x="40" y="48"/>
                  <a:pt x="40" y="48"/>
                </a:cubicBezTo>
                <a:lnTo>
                  <a:pt x="50" y="48"/>
                </a:lnTo>
                <a:close/>
                <a:moveTo>
                  <a:pt x="63" y="48"/>
                </a:moveTo>
                <a:cubicBezTo>
                  <a:pt x="55" y="40"/>
                  <a:pt x="55" y="40"/>
                  <a:pt x="5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53" y="48"/>
                  <a:pt x="53" y="48"/>
                  <a:pt x="53" y="48"/>
                </a:cubicBezTo>
                <a:lnTo>
                  <a:pt x="63" y="48"/>
                </a:lnTo>
                <a:close/>
                <a:moveTo>
                  <a:pt x="17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8"/>
                  <a:pt x="7" y="48"/>
                  <a:pt x="7" y="48"/>
                </a:cubicBezTo>
                <a:cubicBezTo>
                  <a:pt x="25" y="48"/>
                  <a:pt x="25" y="48"/>
                  <a:pt x="25" y="48"/>
                </a:cubicBezTo>
                <a:lnTo>
                  <a:pt x="17" y="40"/>
                </a:lnTo>
                <a:close/>
                <a:moveTo>
                  <a:pt x="66" y="48"/>
                </a:moveTo>
                <a:cubicBezTo>
                  <a:pt x="66" y="40"/>
                  <a:pt x="66" y="40"/>
                  <a:pt x="66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66" y="48"/>
                  <a:pt x="66" y="48"/>
                  <a:pt x="66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118"/>
          <p:cNvSpPr>
            <a:spLocks noEditPoints="1"/>
          </p:cNvSpPr>
          <p:nvPr/>
        </p:nvSpPr>
        <p:spPr bwMode="auto">
          <a:xfrm>
            <a:off x="1176352" y="4051815"/>
            <a:ext cx="298238" cy="319289"/>
          </a:xfrm>
          <a:custGeom>
            <a:avLst/>
            <a:gdLst>
              <a:gd name="T0" fmla="*/ 18 w 72"/>
              <a:gd name="T1" fmla="*/ 23 h 74"/>
              <a:gd name="T2" fmla="*/ 25 w 72"/>
              <a:gd name="T3" fmla="*/ 23 h 74"/>
              <a:gd name="T4" fmla="*/ 25 w 72"/>
              <a:gd name="T5" fmla="*/ 16 h 74"/>
              <a:gd name="T6" fmla="*/ 18 w 72"/>
              <a:gd name="T7" fmla="*/ 37 h 74"/>
              <a:gd name="T8" fmla="*/ 12 w 72"/>
              <a:gd name="T9" fmla="*/ 37 h 74"/>
              <a:gd name="T10" fmla="*/ 30 w 72"/>
              <a:gd name="T11" fmla="*/ 29 h 74"/>
              <a:gd name="T12" fmla="*/ 12 w 72"/>
              <a:gd name="T13" fmla="*/ 50 h 74"/>
              <a:gd name="T14" fmla="*/ 12 w 72"/>
              <a:gd name="T15" fmla="*/ 43 h 74"/>
              <a:gd name="T16" fmla="*/ 30 w 72"/>
              <a:gd name="T17" fmla="*/ 50 h 74"/>
              <a:gd name="T18" fmla="*/ 25 w 72"/>
              <a:gd name="T19" fmla="*/ 50 h 74"/>
              <a:gd name="T20" fmla="*/ 70 w 72"/>
              <a:gd name="T21" fmla="*/ 64 h 74"/>
              <a:gd name="T22" fmla="*/ 70 w 72"/>
              <a:gd name="T23" fmla="*/ 74 h 74"/>
              <a:gd name="T24" fmla="*/ 2 w 72"/>
              <a:gd name="T25" fmla="*/ 74 h 74"/>
              <a:gd name="T26" fmla="*/ 2 w 72"/>
              <a:gd name="T27" fmla="*/ 64 h 74"/>
              <a:gd name="T28" fmla="*/ 2 w 72"/>
              <a:gd name="T29" fmla="*/ 10 h 74"/>
              <a:gd name="T30" fmla="*/ 2 w 72"/>
              <a:gd name="T31" fmla="*/ 0 h 74"/>
              <a:gd name="T32" fmla="*/ 42 w 72"/>
              <a:gd name="T33" fmla="*/ 8 h 74"/>
              <a:gd name="T34" fmla="*/ 39 w 72"/>
              <a:gd name="T35" fmla="*/ 19 h 74"/>
              <a:gd name="T36" fmla="*/ 42 w 72"/>
              <a:gd name="T37" fmla="*/ 15 h 74"/>
              <a:gd name="T38" fmla="*/ 54 w 72"/>
              <a:gd name="T39" fmla="*/ 19 h 74"/>
              <a:gd name="T40" fmla="*/ 58 w 72"/>
              <a:gd name="T41" fmla="*/ 11 h 74"/>
              <a:gd name="T42" fmla="*/ 65 w 72"/>
              <a:gd name="T43" fmla="*/ 19 h 74"/>
              <a:gd name="T44" fmla="*/ 72 w 72"/>
              <a:gd name="T45" fmla="*/ 27 h 74"/>
              <a:gd name="T46" fmla="*/ 31 w 72"/>
              <a:gd name="T47" fmla="*/ 71 h 74"/>
              <a:gd name="T48" fmla="*/ 39 w 72"/>
              <a:gd name="T49" fmla="*/ 67 h 74"/>
              <a:gd name="T50" fmla="*/ 33 w 72"/>
              <a:gd name="T51" fmla="*/ 67 h 74"/>
              <a:gd name="T52" fmla="*/ 3 w 72"/>
              <a:gd name="T53" fmla="*/ 67 h 74"/>
              <a:gd name="T54" fmla="*/ 36 w 72"/>
              <a:gd name="T55" fmla="*/ 22 h 74"/>
              <a:gd name="T56" fmla="*/ 6 w 72"/>
              <a:gd name="T57" fmla="*/ 9 h 74"/>
              <a:gd name="T58" fmla="*/ 33 w 72"/>
              <a:gd name="T59" fmla="*/ 65 h 74"/>
              <a:gd name="T60" fmla="*/ 36 w 72"/>
              <a:gd name="T61" fmla="*/ 28 h 74"/>
              <a:gd name="T62" fmla="*/ 39 w 72"/>
              <a:gd name="T63" fmla="*/ 3 h 74"/>
              <a:gd name="T64" fmla="*/ 5 w 72"/>
              <a:gd name="T65" fmla="*/ 7 h 74"/>
              <a:gd name="T66" fmla="*/ 39 w 72"/>
              <a:gd name="T67" fmla="*/ 3 h 74"/>
              <a:gd name="T68" fmla="*/ 69 w 72"/>
              <a:gd name="T69" fmla="*/ 67 h 74"/>
              <a:gd name="T70" fmla="*/ 41 w 72"/>
              <a:gd name="T71" fmla="*/ 71 h 74"/>
              <a:gd name="T72" fmla="*/ 38 w 72"/>
              <a:gd name="T73" fmla="*/ 65 h 74"/>
              <a:gd name="T74" fmla="*/ 66 w 72"/>
              <a:gd name="T75" fmla="*/ 28 h 74"/>
              <a:gd name="T76" fmla="*/ 69 w 72"/>
              <a:gd name="T77" fmla="*/ 22 h 74"/>
              <a:gd name="T78" fmla="*/ 52 w 72"/>
              <a:gd name="T79" fmla="*/ 22 h 74"/>
              <a:gd name="T80" fmla="*/ 38 w 72"/>
              <a:gd name="T81" fmla="*/ 26 h 74"/>
              <a:gd name="T82" fmla="*/ 51 w 72"/>
              <a:gd name="T83" fmla="*/ 18 h 74"/>
              <a:gd name="T84" fmla="*/ 51 w 72"/>
              <a:gd name="T85" fmla="*/ 20 h 74"/>
              <a:gd name="T86" fmla="*/ 59 w 72"/>
              <a:gd name="T87" fmla="*/ 14 h 74"/>
              <a:gd name="T88" fmla="*/ 60 w 72"/>
              <a:gd name="T89" fmla="*/ 33 h 74"/>
              <a:gd name="T90" fmla="*/ 60 w 72"/>
              <a:gd name="T91" fmla="*/ 41 h 74"/>
              <a:gd name="T92" fmla="*/ 44 w 72"/>
              <a:gd name="T93" fmla="*/ 33 h 74"/>
              <a:gd name="T94" fmla="*/ 49 w 72"/>
              <a:gd name="T95" fmla="*/ 33 h 74"/>
              <a:gd name="T96" fmla="*/ 54 w 72"/>
              <a:gd name="T97" fmla="*/ 54 h 74"/>
              <a:gd name="T98" fmla="*/ 49 w 72"/>
              <a:gd name="T99" fmla="*/ 47 h 74"/>
              <a:gd name="T100" fmla="*/ 49 w 72"/>
              <a:gd name="T101" fmla="*/ 5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" h="74">
                <a:moveTo>
                  <a:pt x="12" y="16"/>
                </a:moveTo>
                <a:cubicBezTo>
                  <a:pt x="18" y="16"/>
                  <a:pt x="18" y="16"/>
                  <a:pt x="18" y="16"/>
                </a:cubicBezTo>
                <a:cubicBezTo>
                  <a:pt x="18" y="23"/>
                  <a:pt x="18" y="23"/>
                  <a:pt x="18" y="23"/>
                </a:cubicBezTo>
                <a:cubicBezTo>
                  <a:pt x="12" y="23"/>
                  <a:pt x="12" y="23"/>
                  <a:pt x="12" y="23"/>
                </a:cubicBezTo>
                <a:lnTo>
                  <a:pt x="12" y="16"/>
                </a:lnTo>
                <a:close/>
                <a:moveTo>
                  <a:pt x="25" y="23"/>
                </a:moveTo>
                <a:cubicBezTo>
                  <a:pt x="30" y="23"/>
                  <a:pt x="30" y="23"/>
                  <a:pt x="30" y="23"/>
                </a:cubicBezTo>
                <a:cubicBezTo>
                  <a:pt x="30" y="16"/>
                  <a:pt x="30" y="16"/>
                  <a:pt x="3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23"/>
                </a:lnTo>
                <a:close/>
                <a:moveTo>
                  <a:pt x="12" y="37"/>
                </a:moveTo>
                <a:cubicBezTo>
                  <a:pt x="18" y="37"/>
                  <a:pt x="18" y="37"/>
                  <a:pt x="18" y="37"/>
                </a:cubicBezTo>
                <a:cubicBezTo>
                  <a:pt x="18" y="29"/>
                  <a:pt x="18" y="29"/>
                  <a:pt x="18" y="29"/>
                </a:cubicBezTo>
                <a:cubicBezTo>
                  <a:pt x="12" y="29"/>
                  <a:pt x="12" y="29"/>
                  <a:pt x="12" y="29"/>
                </a:cubicBezTo>
                <a:lnTo>
                  <a:pt x="12" y="37"/>
                </a:lnTo>
                <a:close/>
                <a:moveTo>
                  <a:pt x="25" y="37"/>
                </a:moveTo>
                <a:cubicBezTo>
                  <a:pt x="30" y="37"/>
                  <a:pt x="30" y="37"/>
                  <a:pt x="30" y="37"/>
                </a:cubicBezTo>
                <a:cubicBezTo>
                  <a:pt x="30" y="29"/>
                  <a:pt x="30" y="29"/>
                  <a:pt x="30" y="29"/>
                </a:cubicBezTo>
                <a:cubicBezTo>
                  <a:pt x="25" y="29"/>
                  <a:pt x="25" y="29"/>
                  <a:pt x="25" y="29"/>
                </a:cubicBezTo>
                <a:lnTo>
                  <a:pt x="25" y="37"/>
                </a:lnTo>
                <a:close/>
                <a:moveTo>
                  <a:pt x="12" y="50"/>
                </a:moveTo>
                <a:cubicBezTo>
                  <a:pt x="18" y="50"/>
                  <a:pt x="18" y="50"/>
                  <a:pt x="18" y="50"/>
                </a:cubicBezTo>
                <a:cubicBezTo>
                  <a:pt x="18" y="43"/>
                  <a:pt x="18" y="43"/>
                  <a:pt x="18" y="43"/>
                </a:cubicBezTo>
                <a:cubicBezTo>
                  <a:pt x="12" y="43"/>
                  <a:pt x="12" y="43"/>
                  <a:pt x="12" y="43"/>
                </a:cubicBezTo>
                <a:lnTo>
                  <a:pt x="12" y="50"/>
                </a:lnTo>
                <a:close/>
                <a:moveTo>
                  <a:pt x="25" y="50"/>
                </a:moveTo>
                <a:cubicBezTo>
                  <a:pt x="30" y="50"/>
                  <a:pt x="30" y="50"/>
                  <a:pt x="30" y="50"/>
                </a:cubicBezTo>
                <a:cubicBezTo>
                  <a:pt x="30" y="43"/>
                  <a:pt x="30" y="43"/>
                  <a:pt x="30" y="43"/>
                </a:cubicBezTo>
                <a:cubicBezTo>
                  <a:pt x="25" y="43"/>
                  <a:pt x="25" y="43"/>
                  <a:pt x="25" y="43"/>
                </a:cubicBezTo>
                <a:lnTo>
                  <a:pt x="25" y="50"/>
                </a:lnTo>
                <a:close/>
                <a:moveTo>
                  <a:pt x="69" y="29"/>
                </a:moveTo>
                <a:cubicBezTo>
                  <a:pt x="69" y="64"/>
                  <a:pt x="69" y="64"/>
                  <a:pt x="69" y="64"/>
                </a:cubicBezTo>
                <a:cubicBezTo>
                  <a:pt x="70" y="64"/>
                  <a:pt x="70" y="64"/>
                  <a:pt x="70" y="64"/>
                </a:cubicBezTo>
                <a:cubicBezTo>
                  <a:pt x="71" y="64"/>
                  <a:pt x="72" y="65"/>
                  <a:pt x="72" y="66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3"/>
                  <a:pt x="71" y="74"/>
                  <a:pt x="7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0" y="73"/>
                  <a:pt x="0" y="72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5"/>
                  <a:pt x="1" y="64"/>
                  <a:pt x="2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0" y="9"/>
                  <a:pt x="0" y="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2" y="1"/>
                  <a:pt x="42" y="2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9"/>
                  <a:pt x="41" y="10"/>
                  <a:pt x="40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19"/>
                  <a:pt x="39" y="19"/>
                  <a:pt x="3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6"/>
                  <a:pt x="41" y="15"/>
                  <a:pt x="42" y="15"/>
                </a:cubicBezTo>
                <a:cubicBezTo>
                  <a:pt x="52" y="15"/>
                  <a:pt x="52" y="15"/>
                  <a:pt x="52" y="15"/>
                </a:cubicBezTo>
                <a:cubicBezTo>
                  <a:pt x="53" y="15"/>
                  <a:pt x="54" y="16"/>
                  <a:pt x="54" y="17"/>
                </a:cubicBezTo>
                <a:cubicBezTo>
                  <a:pt x="54" y="19"/>
                  <a:pt x="54" y="19"/>
                  <a:pt x="54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2"/>
                  <a:pt x="57" y="11"/>
                  <a:pt x="58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4" y="11"/>
                  <a:pt x="65" y="12"/>
                  <a:pt x="65" y="13"/>
                </a:cubicBezTo>
                <a:cubicBezTo>
                  <a:pt x="65" y="19"/>
                  <a:pt x="65" y="19"/>
                  <a:pt x="65" y="19"/>
                </a:cubicBezTo>
                <a:cubicBezTo>
                  <a:pt x="70" y="19"/>
                  <a:pt x="70" y="19"/>
                  <a:pt x="70" y="19"/>
                </a:cubicBezTo>
                <a:cubicBezTo>
                  <a:pt x="71" y="19"/>
                  <a:pt x="72" y="20"/>
                  <a:pt x="72" y="21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8"/>
                  <a:pt x="71" y="29"/>
                  <a:pt x="70" y="29"/>
                </a:cubicBezTo>
                <a:lnTo>
                  <a:pt x="69" y="29"/>
                </a:lnTo>
                <a:close/>
                <a:moveTo>
                  <a:pt x="31" y="71"/>
                </a:moveTo>
                <a:cubicBezTo>
                  <a:pt x="33" y="71"/>
                  <a:pt x="33" y="71"/>
                  <a:pt x="3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67"/>
                  <a:pt x="39" y="67"/>
                  <a:pt x="39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31" y="67"/>
                  <a:pt x="31" y="67"/>
                  <a:pt x="31" y="67"/>
                </a:cubicBezTo>
                <a:cubicBezTo>
                  <a:pt x="5" y="67"/>
                  <a:pt x="5" y="67"/>
                  <a:pt x="5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71"/>
                  <a:pt x="3" y="71"/>
                  <a:pt x="3" y="71"/>
                </a:cubicBezTo>
                <a:lnTo>
                  <a:pt x="31" y="71"/>
                </a:lnTo>
                <a:close/>
                <a:moveTo>
                  <a:pt x="36" y="22"/>
                </a:moveTo>
                <a:cubicBezTo>
                  <a:pt x="36" y="20"/>
                  <a:pt x="36" y="20"/>
                  <a:pt x="36" y="20"/>
                </a:cubicBezTo>
                <a:cubicBezTo>
                  <a:pt x="36" y="9"/>
                  <a:pt x="36" y="9"/>
                  <a:pt x="3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65"/>
                  <a:pt x="6" y="65"/>
                  <a:pt x="6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6"/>
                  <a:pt x="36" y="26"/>
                  <a:pt x="36" y="26"/>
                </a:cubicBezTo>
                <a:lnTo>
                  <a:pt x="36" y="22"/>
                </a:lnTo>
                <a:close/>
                <a:moveTo>
                  <a:pt x="39" y="3"/>
                </a:moveTo>
                <a:cubicBezTo>
                  <a:pt x="3" y="3"/>
                  <a:pt x="3" y="3"/>
                  <a:pt x="3" y="3"/>
                </a:cubicBezTo>
                <a:cubicBezTo>
                  <a:pt x="3" y="7"/>
                  <a:pt x="3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9" y="7"/>
                  <a:pt x="39" y="7"/>
                  <a:pt x="39" y="7"/>
                </a:cubicBezTo>
                <a:lnTo>
                  <a:pt x="39" y="3"/>
                </a:lnTo>
                <a:close/>
                <a:moveTo>
                  <a:pt x="41" y="71"/>
                </a:moveTo>
                <a:cubicBezTo>
                  <a:pt x="69" y="71"/>
                  <a:pt x="69" y="71"/>
                  <a:pt x="69" y="71"/>
                </a:cubicBezTo>
                <a:cubicBezTo>
                  <a:pt x="69" y="67"/>
                  <a:pt x="69" y="67"/>
                  <a:pt x="69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41" y="67"/>
                  <a:pt x="41" y="67"/>
                  <a:pt x="41" y="67"/>
                </a:cubicBezTo>
                <a:lnTo>
                  <a:pt x="41" y="71"/>
                </a:lnTo>
                <a:close/>
                <a:moveTo>
                  <a:pt x="66" y="28"/>
                </a:moveTo>
                <a:cubicBezTo>
                  <a:pt x="38" y="28"/>
                  <a:pt x="38" y="28"/>
                  <a:pt x="38" y="28"/>
                </a:cubicBezTo>
                <a:cubicBezTo>
                  <a:pt x="38" y="65"/>
                  <a:pt x="38" y="65"/>
                  <a:pt x="38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66" y="65"/>
                  <a:pt x="66" y="65"/>
                  <a:pt x="66" y="65"/>
                </a:cubicBezTo>
                <a:lnTo>
                  <a:pt x="66" y="28"/>
                </a:lnTo>
                <a:close/>
                <a:moveTo>
                  <a:pt x="67" y="26"/>
                </a:moveTo>
                <a:cubicBezTo>
                  <a:pt x="69" y="26"/>
                  <a:pt x="69" y="26"/>
                  <a:pt x="69" y="26"/>
                </a:cubicBezTo>
                <a:cubicBezTo>
                  <a:pt x="69" y="22"/>
                  <a:pt x="69" y="22"/>
                  <a:pt x="69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8" y="22"/>
                  <a:pt x="58" y="22"/>
                  <a:pt x="58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6"/>
                  <a:pt x="38" y="26"/>
                  <a:pt x="38" y="26"/>
                </a:cubicBezTo>
                <a:lnTo>
                  <a:pt x="67" y="26"/>
                </a:lnTo>
                <a:close/>
                <a:moveTo>
                  <a:pt x="51" y="20"/>
                </a:moveTo>
                <a:cubicBezTo>
                  <a:pt x="51" y="18"/>
                  <a:pt x="51" y="18"/>
                  <a:pt x="51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20"/>
                  <a:pt x="43" y="20"/>
                  <a:pt x="43" y="20"/>
                </a:cubicBezTo>
                <a:lnTo>
                  <a:pt x="51" y="20"/>
                </a:lnTo>
                <a:close/>
                <a:moveTo>
                  <a:pt x="62" y="20"/>
                </a:moveTo>
                <a:cubicBezTo>
                  <a:pt x="62" y="14"/>
                  <a:pt x="62" y="14"/>
                  <a:pt x="62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59" y="20"/>
                  <a:pt x="59" y="20"/>
                  <a:pt x="59" y="20"/>
                </a:cubicBezTo>
                <a:lnTo>
                  <a:pt x="62" y="20"/>
                </a:lnTo>
                <a:close/>
                <a:moveTo>
                  <a:pt x="60" y="33"/>
                </a:moveTo>
                <a:cubicBezTo>
                  <a:pt x="54" y="33"/>
                  <a:pt x="54" y="33"/>
                  <a:pt x="54" y="33"/>
                </a:cubicBezTo>
                <a:cubicBezTo>
                  <a:pt x="54" y="41"/>
                  <a:pt x="54" y="41"/>
                  <a:pt x="54" y="41"/>
                </a:cubicBezTo>
                <a:cubicBezTo>
                  <a:pt x="60" y="41"/>
                  <a:pt x="60" y="41"/>
                  <a:pt x="60" y="41"/>
                </a:cubicBezTo>
                <a:lnTo>
                  <a:pt x="60" y="33"/>
                </a:lnTo>
                <a:close/>
                <a:moveTo>
                  <a:pt x="49" y="33"/>
                </a:moveTo>
                <a:cubicBezTo>
                  <a:pt x="44" y="33"/>
                  <a:pt x="44" y="33"/>
                  <a:pt x="44" y="33"/>
                </a:cubicBezTo>
                <a:cubicBezTo>
                  <a:pt x="44" y="41"/>
                  <a:pt x="44" y="41"/>
                  <a:pt x="44" y="41"/>
                </a:cubicBezTo>
                <a:cubicBezTo>
                  <a:pt x="49" y="41"/>
                  <a:pt x="49" y="41"/>
                  <a:pt x="49" y="41"/>
                </a:cubicBezTo>
                <a:lnTo>
                  <a:pt x="49" y="33"/>
                </a:lnTo>
                <a:close/>
                <a:moveTo>
                  <a:pt x="60" y="47"/>
                </a:moveTo>
                <a:cubicBezTo>
                  <a:pt x="54" y="47"/>
                  <a:pt x="54" y="47"/>
                  <a:pt x="54" y="47"/>
                </a:cubicBezTo>
                <a:cubicBezTo>
                  <a:pt x="54" y="54"/>
                  <a:pt x="54" y="54"/>
                  <a:pt x="54" y="54"/>
                </a:cubicBezTo>
                <a:cubicBezTo>
                  <a:pt x="60" y="54"/>
                  <a:pt x="60" y="54"/>
                  <a:pt x="60" y="54"/>
                </a:cubicBezTo>
                <a:lnTo>
                  <a:pt x="60" y="47"/>
                </a:lnTo>
                <a:close/>
                <a:moveTo>
                  <a:pt x="49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4" y="54"/>
                  <a:pt x="44" y="54"/>
                  <a:pt x="44" y="54"/>
                </a:cubicBezTo>
                <a:cubicBezTo>
                  <a:pt x="49" y="54"/>
                  <a:pt x="49" y="54"/>
                  <a:pt x="49" y="54"/>
                </a:cubicBezTo>
                <a:lnTo>
                  <a:pt x="49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124"/>
          <p:cNvSpPr>
            <a:spLocks noEditPoints="1"/>
          </p:cNvSpPr>
          <p:nvPr/>
        </p:nvSpPr>
        <p:spPr bwMode="auto">
          <a:xfrm>
            <a:off x="1783300" y="4064095"/>
            <a:ext cx="303501" cy="294728"/>
          </a:xfrm>
          <a:custGeom>
            <a:avLst/>
            <a:gdLst>
              <a:gd name="T0" fmla="*/ 1 w 73"/>
              <a:gd name="T1" fmla="*/ 19 h 68"/>
              <a:gd name="T2" fmla="*/ 37 w 73"/>
              <a:gd name="T3" fmla="*/ 1 h 68"/>
              <a:gd name="T4" fmla="*/ 72 w 73"/>
              <a:gd name="T5" fmla="*/ 21 h 68"/>
              <a:gd name="T6" fmla="*/ 36 w 73"/>
              <a:gd name="T7" fmla="*/ 4 h 68"/>
              <a:gd name="T8" fmla="*/ 1 w 73"/>
              <a:gd name="T9" fmla="*/ 22 h 68"/>
              <a:gd name="T10" fmla="*/ 37 w 73"/>
              <a:gd name="T11" fmla="*/ 6 h 68"/>
              <a:gd name="T12" fmla="*/ 66 w 73"/>
              <a:gd name="T13" fmla="*/ 22 h 68"/>
              <a:gd name="T14" fmla="*/ 8 w 73"/>
              <a:gd name="T15" fmla="*/ 22 h 68"/>
              <a:gd name="T16" fmla="*/ 7 w 73"/>
              <a:gd name="T17" fmla="*/ 21 h 68"/>
              <a:gd name="T18" fmla="*/ 37 w 73"/>
              <a:gd name="T19" fmla="*/ 6 h 68"/>
              <a:gd name="T20" fmla="*/ 36 w 73"/>
              <a:gd name="T21" fmla="*/ 8 h 68"/>
              <a:gd name="T22" fmla="*/ 60 w 73"/>
              <a:gd name="T23" fmla="*/ 20 h 68"/>
              <a:gd name="T24" fmla="*/ 73 w 73"/>
              <a:gd name="T25" fmla="*/ 67 h 68"/>
              <a:gd name="T26" fmla="*/ 1 w 73"/>
              <a:gd name="T27" fmla="*/ 68 h 68"/>
              <a:gd name="T28" fmla="*/ 0 w 73"/>
              <a:gd name="T29" fmla="*/ 61 h 68"/>
              <a:gd name="T30" fmla="*/ 4 w 73"/>
              <a:gd name="T31" fmla="*/ 59 h 68"/>
              <a:gd name="T32" fmla="*/ 6 w 73"/>
              <a:gd name="T33" fmla="*/ 56 h 68"/>
              <a:gd name="T34" fmla="*/ 12 w 73"/>
              <a:gd name="T35" fmla="*/ 26 h 68"/>
              <a:gd name="T36" fmla="*/ 7 w 73"/>
              <a:gd name="T37" fmla="*/ 25 h 68"/>
              <a:gd name="T38" fmla="*/ 13 w 73"/>
              <a:gd name="T39" fmla="*/ 24 h 68"/>
              <a:gd name="T40" fmla="*/ 27 w 73"/>
              <a:gd name="T41" fmla="*/ 24 h 68"/>
              <a:gd name="T42" fmla="*/ 41 w 73"/>
              <a:gd name="T43" fmla="*/ 24 h 68"/>
              <a:gd name="T44" fmla="*/ 56 w 73"/>
              <a:gd name="T45" fmla="*/ 24 h 68"/>
              <a:gd name="T46" fmla="*/ 65 w 73"/>
              <a:gd name="T47" fmla="*/ 24 h 68"/>
              <a:gd name="T48" fmla="*/ 65 w 73"/>
              <a:gd name="T49" fmla="*/ 26 h 68"/>
              <a:gd name="T50" fmla="*/ 62 w 73"/>
              <a:gd name="T51" fmla="*/ 56 h 68"/>
              <a:gd name="T52" fmla="*/ 68 w 73"/>
              <a:gd name="T53" fmla="*/ 58 h 68"/>
              <a:gd name="T54" fmla="*/ 71 w 73"/>
              <a:gd name="T55" fmla="*/ 59 h 68"/>
              <a:gd name="T56" fmla="*/ 48 w 73"/>
              <a:gd name="T57" fmla="*/ 56 h 68"/>
              <a:gd name="T58" fmla="*/ 55 w 73"/>
              <a:gd name="T59" fmla="*/ 26 h 68"/>
              <a:gd name="T60" fmla="*/ 48 w 73"/>
              <a:gd name="T61" fmla="*/ 56 h 68"/>
              <a:gd name="T62" fmla="*/ 40 w 73"/>
              <a:gd name="T63" fmla="*/ 56 h 68"/>
              <a:gd name="T64" fmla="*/ 33 w 73"/>
              <a:gd name="T65" fmla="*/ 26 h 68"/>
              <a:gd name="T66" fmla="*/ 19 w 73"/>
              <a:gd name="T67" fmla="*/ 56 h 68"/>
              <a:gd name="T68" fmla="*/ 26 w 73"/>
              <a:gd name="T69" fmla="*/ 26 h 68"/>
              <a:gd name="T70" fmla="*/ 19 w 73"/>
              <a:gd name="T71" fmla="*/ 56 h 68"/>
              <a:gd name="T72" fmla="*/ 65 w 73"/>
              <a:gd name="T73" fmla="*/ 59 h 68"/>
              <a:gd name="T74" fmla="*/ 7 w 73"/>
              <a:gd name="T75" fmla="*/ 59 h 68"/>
              <a:gd name="T76" fmla="*/ 67 w 73"/>
              <a:gd name="T77" fmla="*/ 62 h 68"/>
              <a:gd name="T78" fmla="*/ 3 w 73"/>
              <a:gd name="T79" fmla="*/ 62 h 68"/>
              <a:gd name="T80" fmla="*/ 70 w 73"/>
              <a:gd name="T81" fmla="*/ 65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3" h="68">
                <a:moveTo>
                  <a:pt x="0" y="21"/>
                </a:moveTo>
                <a:cubicBezTo>
                  <a:pt x="0" y="20"/>
                  <a:pt x="0" y="19"/>
                  <a:pt x="1" y="19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0"/>
                  <a:pt x="36" y="0"/>
                  <a:pt x="37" y="1"/>
                </a:cubicBezTo>
                <a:cubicBezTo>
                  <a:pt x="72" y="19"/>
                  <a:pt x="72" y="19"/>
                  <a:pt x="72" y="19"/>
                </a:cubicBezTo>
                <a:cubicBezTo>
                  <a:pt x="73" y="19"/>
                  <a:pt x="73" y="20"/>
                  <a:pt x="72" y="21"/>
                </a:cubicBezTo>
                <a:cubicBezTo>
                  <a:pt x="72" y="22"/>
                  <a:pt x="71" y="22"/>
                  <a:pt x="70" y="21"/>
                </a:cubicBezTo>
                <a:cubicBezTo>
                  <a:pt x="36" y="4"/>
                  <a:pt x="36" y="4"/>
                  <a:pt x="36" y="4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2"/>
                  <a:pt x="2" y="22"/>
                  <a:pt x="1" y="22"/>
                </a:cubicBezTo>
                <a:cubicBezTo>
                  <a:pt x="1" y="22"/>
                  <a:pt x="0" y="21"/>
                  <a:pt x="0" y="21"/>
                </a:cubicBezTo>
                <a:close/>
                <a:moveTo>
                  <a:pt x="37" y="6"/>
                </a:move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6" y="21"/>
                  <a:pt x="66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7" y="6"/>
                </a:cubicBezTo>
                <a:close/>
                <a:moveTo>
                  <a:pt x="60" y="20"/>
                </a:moveTo>
                <a:cubicBezTo>
                  <a:pt x="36" y="8"/>
                  <a:pt x="36" y="8"/>
                  <a:pt x="36" y="8"/>
                </a:cubicBezTo>
                <a:cubicBezTo>
                  <a:pt x="12" y="20"/>
                  <a:pt x="12" y="20"/>
                  <a:pt x="12" y="20"/>
                </a:cubicBezTo>
                <a:lnTo>
                  <a:pt x="60" y="20"/>
                </a:lnTo>
                <a:close/>
                <a:moveTo>
                  <a:pt x="73" y="61"/>
                </a:moveTo>
                <a:cubicBezTo>
                  <a:pt x="73" y="67"/>
                  <a:pt x="73" y="67"/>
                  <a:pt x="73" y="67"/>
                </a:cubicBezTo>
                <a:cubicBezTo>
                  <a:pt x="73" y="67"/>
                  <a:pt x="72" y="68"/>
                  <a:pt x="71" y="68"/>
                </a:cubicBezTo>
                <a:cubicBezTo>
                  <a:pt x="1" y="68"/>
                  <a:pt x="1" y="68"/>
                  <a:pt x="1" y="68"/>
                </a:cubicBezTo>
                <a:cubicBezTo>
                  <a:pt x="1" y="68"/>
                  <a:pt x="0" y="67"/>
                  <a:pt x="0" y="6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0"/>
                  <a:pt x="1" y="59"/>
                  <a:pt x="1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7"/>
                  <a:pt x="5" y="56"/>
                  <a:pt x="6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26"/>
                  <a:pt x="12" y="26"/>
                  <a:pt x="12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7" y="26"/>
                  <a:pt x="7" y="25"/>
                </a:cubicBezTo>
                <a:cubicBezTo>
                  <a:pt x="7" y="25"/>
                  <a:pt x="7" y="24"/>
                  <a:pt x="8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6" y="25"/>
                  <a:pt x="66" y="25"/>
                </a:cubicBezTo>
                <a:cubicBezTo>
                  <a:pt x="66" y="26"/>
                  <a:pt x="65" y="26"/>
                  <a:pt x="65" y="26"/>
                </a:cubicBezTo>
                <a:cubicBezTo>
                  <a:pt x="62" y="26"/>
                  <a:pt x="62" y="26"/>
                  <a:pt x="62" y="26"/>
                </a:cubicBezTo>
                <a:cubicBezTo>
                  <a:pt x="62" y="56"/>
                  <a:pt x="62" y="56"/>
                  <a:pt x="62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8" y="56"/>
                  <a:pt x="68" y="57"/>
                  <a:pt x="68" y="58"/>
                </a:cubicBezTo>
                <a:cubicBezTo>
                  <a:pt x="68" y="59"/>
                  <a:pt x="68" y="59"/>
                  <a:pt x="68" y="59"/>
                </a:cubicBezTo>
                <a:cubicBezTo>
                  <a:pt x="71" y="59"/>
                  <a:pt x="71" y="59"/>
                  <a:pt x="71" y="59"/>
                </a:cubicBezTo>
                <a:cubicBezTo>
                  <a:pt x="72" y="59"/>
                  <a:pt x="73" y="60"/>
                  <a:pt x="73" y="61"/>
                </a:cubicBezTo>
                <a:close/>
                <a:moveTo>
                  <a:pt x="48" y="56"/>
                </a:moveTo>
                <a:cubicBezTo>
                  <a:pt x="55" y="56"/>
                  <a:pt x="55" y="56"/>
                  <a:pt x="55" y="56"/>
                </a:cubicBezTo>
                <a:cubicBezTo>
                  <a:pt x="55" y="26"/>
                  <a:pt x="55" y="26"/>
                  <a:pt x="55" y="26"/>
                </a:cubicBezTo>
                <a:cubicBezTo>
                  <a:pt x="48" y="26"/>
                  <a:pt x="48" y="26"/>
                  <a:pt x="48" y="26"/>
                </a:cubicBezTo>
                <a:lnTo>
                  <a:pt x="48" y="56"/>
                </a:lnTo>
                <a:close/>
                <a:moveTo>
                  <a:pt x="33" y="56"/>
                </a:moveTo>
                <a:cubicBezTo>
                  <a:pt x="40" y="56"/>
                  <a:pt x="40" y="56"/>
                  <a:pt x="40" y="56"/>
                </a:cubicBezTo>
                <a:cubicBezTo>
                  <a:pt x="40" y="26"/>
                  <a:pt x="40" y="26"/>
                  <a:pt x="40" y="26"/>
                </a:cubicBezTo>
                <a:cubicBezTo>
                  <a:pt x="33" y="26"/>
                  <a:pt x="33" y="26"/>
                  <a:pt x="33" y="26"/>
                </a:cubicBezTo>
                <a:lnTo>
                  <a:pt x="33" y="56"/>
                </a:lnTo>
                <a:close/>
                <a:moveTo>
                  <a:pt x="19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26" y="26"/>
                  <a:pt x="26" y="26"/>
                  <a:pt x="26" y="26"/>
                </a:cubicBezTo>
                <a:cubicBezTo>
                  <a:pt x="19" y="26"/>
                  <a:pt x="19" y="26"/>
                  <a:pt x="19" y="26"/>
                </a:cubicBezTo>
                <a:lnTo>
                  <a:pt x="19" y="56"/>
                </a:lnTo>
                <a:close/>
                <a:moveTo>
                  <a:pt x="7" y="59"/>
                </a:moveTo>
                <a:cubicBezTo>
                  <a:pt x="65" y="59"/>
                  <a:pt x="65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ubicBezTo>
                  <a:pt x="7" y="59"/>
                  <a:pt x="7" y="59"/>
                  <a:pt x="7" y="59"/>
                </a:cubicBezTo>
                <a:close/>
                <a:moveTo>
                  <a:pt x="70" y="62"/>
                </a:moveTo>
                <a:cubicBezTo>
                  <a:pt x="67" y="62"/>
                  <a:pt x="67" y="62"/>
                  <a:pt x="67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5"/>
                  <a:pt x="3" y="65"/>
                  <a:pt x="3" y="65"/>
                </a:cubicBezTo>
                <a:cubicBezTo>
                  <a:pt x="70" y="65"/>
                  <a:pt x="70" y="65"/>
                  <a:pt x="70" y="65"/>
                </a:cubicBezTo>
                <a:lnTo>
                  <a:pt x="70" y="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125"/>
          <p:cNvSpPr>
            <a:spLocks noEditPoints="1"/>
          </p:cNvSpPr>
          <p:nvPr/>
        </p:nvSpPr>
        <p:spPr bwMode="auto">
          <a:xfrm>
            <a:off x="2484529" y="4064095"/>
            <a:ext cx="294729" cy="294728"/>
          </a:xfrm>
          <a:custGeom>
            <a:avLst/>
            <a:gdLst>
              <a:gd name="T0" fmla="*/ 60 w 71"/>
              <a:gd name="T1" fmla="*/ 10 h 68"/>
              <a:gd name="T2" fmla="*/ 54 w 71"/>
              <a:gd name="T3" fmla="*/ 10 h 68"/>
              <a:gd name="T4" fmla="*/ 50 w 71"/>
              <a:gd name="T5" fmla="*/ 10 h 68"/>
              <a:gd name="T6" fmla="*/ 45 w 71"/>
              <a:gd name="T7" fmla="*/ 1 h 68"/>
              <a:gd name="T8" fmla="*/ 27 w 71"/>
              <a:gd name="T9" fmla="*/ 0 h 68"/>
              <a:gd name="T10" fmla="*/ 21 w 71"/>
              <a:gd name="T11" fmla="*/ 6 h 68"/>
              <a:gd name="T12" fmla="*/ 18 w 71"/>
              <a:gd name="T13" fmla="*/ 10 h 68"/>
              <a:gd name="T14" fmla="*/ 11 w 71"/>
              <a:gd name="T15" fmla="*/ 10 h 68"/>
              <a:gd name="T16" fmla="*/ 6 w 71"/>
              <a:gd name="T17" fmla="*/ 10 h 68"/>
              <a:gd name="T18" fmla="*/ 0 w 71"/>
              <a:gd name="T19" fmla="*/ 62 h 68"/>
              <a:gd name="T20" fmla="*/ 64 w 71"/>
              <a:gd name="T21" fmla="*/ 68 h 68"/>
              <a:gd name="T22" fmla="*/ 71 w 71"/>
              <a:gd name="T23" fmla="*/ 17 h 68"/>
              <a:gd name="T24" fmla="*/ 3 w 71"/>
              <a:gd name="T25" fmla="*/ 36 h 68"/>
              <a:gd name="T26" fmla="*/ 31 w 71"/>
              <a:gd name="T27" fmla="*/ 37 h 68"/>
              <a:gd name="T28" fmla="*/ 31 w 71"/>
              <a:gd name="T29" fmla="*/ 46 h 68"/>
              <a:gd name="T30" fmla="*/ 38 w 71"/>
              <a:gd name="T31" fmla="*/ 47 h 68"/>
              <a:gd name="T32" fmla="*/ 39 w 71"/>
              <a:gd name="T33" fmla="*/ 38 h 68"/>
              <a:gd name="T34" fmla="*/ 64 w 71"/>
              <a:gd name="T35" fmla="*/ 37 h 68"/>
              <a:gd name="T36" fmla="*/ 68 w 71"/>
              <a:gd name="T37" fmla="*/ 62 h 68"/>
              <a:gd name="T38" fmla="*/ 6 w 71"/>
              <a:gd name="T39" fmla="*/ 65 h 68"/>
              <a:gd name="T40" fmla="*/ 3 w 71"/>
              <a:gd name="T41" fmla="*/ 36 h 68"/>
              <a:gd name="T42" fmla="*/ 68 w 71"/>
              <a:gd name="T43" fmla="*/ 17 h 68"/>
              <a:gd name="T44" fmla="*/ 64 w 71"/>
              <a:gd name="T45" fmla="*/ 35 h 68"/>
              <a:gd name="T46" fmla="*/ 39 w 71"/>
              <a:gd name="T47" fmla="*/ 34 h 68"/>
              <a:gd name="T48" fmla="*/ 38 w 71"/>
              <a:gd name="T49" fmla="*/ 32 h 68"/>
              <a:gd name="T50" fmla="*/ 31 w 71"/>
              <a:gd name="T51" fmla="*/ 34 h 68"/>
              <a:gd name="T52" fmla="*/ 31 w 71"/>
              <a:gd name="T53" fmla="*/ 35 h 68"/>
              <a:gd name="T54" fmla="*/ 3 w 71"/>
              <a:gd name="T55" fmla="*/ 32 h 68"/>
              <a:gd name="T56" fmla="*/ 6 w 71"/>
              <a:gd name="T57" fmla="*/ 13 h 68"/>
              <a:gd name="T58" fmla="*/ 33 w 71"/>
              <a:gd name="T59" fmla="*/ 39 h 68"/>
              <a:gd name="T60" fmla="*/ 37 w 71"/>
              <a:gd name="T61" fmla="*/ 45 h 68"/>
              <a:gd name="T62" fmla="*/ 33 w 71"/>
              <a:gd name="T63" fmla="*/ 39 h 68"/>
              <a:gd name="T64" fmla="*/ 26 w 71"/>
              <a:gd name="T65" fmla="*/ 4 h 68"/>
              <a:gd name="T66" fmla="*/ 43 w 71"/>
              <a:gd name="T67" fmla="*/ 5 h 68"/>
              <a:gd name="T68" fmla="*/ 47 w 71"/>
              <a:gd name="T69" fmla="*/ 6 h 68"/>
              <a:gd name="T70" fmla="*/ 43 w 71"/>
              <a:gd name="T71" fmla="*/ 10 h 68"/>
              <a:gd name="T72" fmla="*/ 29 w 71"/>
              <a:gd name="T73" fmla="*/ 10 h 68"/>
              <a:gd name="T74" fmla="*/ 24 w 71"/>
              <a:gd name="T75" fmla="*/ 10 h 68"/>
              <a:gd name="T76" fmla="*/ 7 w 71"/>
              <a:gd name="T77" fmla="*/ 15 h 68"/>
              <a:gd name="T78" fmla="*/ 18 w 71"/>
              <a:gd name="T79" fmla="*/ 16 h 68"/>
              <a:gd name="T80" fmla="*/ 7 w 71"/>
              <a:gd name="T81" fmla="*/ 17 h 68"/>
              <a:gd name="T82" fmla="*/ 6 w 71"/>
              <a:gd name="T83" fmla="*/ 26 h 68"/>
              <a:gd name="T84" fmla="*/ 5 w 71"/>
              <a:gd name="T85" fmla="*/ 17 h 68"/>
              <a:gd name="T86" fmla="*/ 53 w 71"/>
              <a:gd name="T87" fmla="*/ 63 h 68"/>
              <a:gd name="T88" fmla="*/ 64 w 71"/>
              <a:gd name="T89" fmla="*/ 62 h 68"/>
              <a:gd name="T90" fmla="*/ 65 w 71"/>
              <a:gd name="T91" fmla="*/ 53 h 68"/>
              <a:gd name="T92" fmla="*/ 66 w 71"/>
              <a:gd name="T93" fmla="*/ 62 h 68"/>
              <a:gd name="T94" fmla="*/ 54 w 71"/>
              <a:gd name="T95" fmla="*/ 6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1" h="68">
                <a:moveTo>
                  <a:pt x="64" y="10"/>
                </a:moveTo>
                <a:cubicBezTo>
                  <a:pt x="60" y="10"/>
                  <a:pt x="60" y="10"/>
                  <a:pt x="60" y="10"/>
                </a:cubicBezTo>
                <a:cubicBezTo>
                  <a:pt x="60" y="10"/>
                  <a:pt x="60" y="10"/>
                  <a:pt x="59" y="10"/>
                </a:cubicBezTo>
                <a:cubicBezTo>
                  <a:pt x="54" y="10"/>
                  <a:pt x="54" y="10"/>
                  <a:pt x="54" y="10"/>
                </a:cubicBezTo>
                <a:cubicBezTo>
                  <a:pt x="53" y="10"/>
                  <a:pt x="52" y="10"/>
                  <a:pt x="52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4"/>
                  <a:pt x="48" y="2"/>
                  <a:pt x="45" y="1"/>
                </a:cubicBezTo>
                <a:cubicBezTo>
                  <a:pt x="45" y="1"/>
                  <a:pt x="44" y="0"/>
                  <a:pt x="43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1"/>
                  <a:pt x="26" y="1"/>
                </a:cubicBezTo>
                <a:cubicBezTo>
                  <a:pt x="23" y="2"/>
                  <a:pt x="21" y="4"/>
                  <a:pt x="21" y="6"/>
                </a:cubicBezTo>
                <a:cubicBezTo>
                  <a:pt x="21" y="10"/>
                  <a:pt x="21" y="10"/>
                  <a:pt x="21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7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0" y="10"/>
                  <a:pt x="1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0"/>
                  <a:pt x="0" y="13"/>
                  <a:pt x="0" y="1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6"/>
                  <a:pt x="3" y="68"/>
                  <a:pt x="6" y="68"/>
                </a:cubicBezTo>
                <a:cubicBezTo>
                  <a:pt x="64" y="68"/>
                  <a:pt x="64" y="68"/>
                  <a:pt x="64" y="68"/>
                </a:cubicBezTo>
                <a:cubicBezTo>
                  <a:pt x="68" y="68"/>
                  <a:pt x="71" y="66"/>
                  <a:pt x="71" y="62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3"/>
                  <a:pt x="68" y="10"/>
                  <a:pt x="64" y="10"/>
                </a:cubicBezTo>
                <a:close/>
                <a:moveTo>
                  <a:pt x="3" y="36"/>
                </a:moveTo>
                <a:cubicBezTo>
                  <a:pt x="4" y="37"/>
                  <a:pt x="5" y="37"/>
                  <a:pt x="6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46"/>
                  <a:pt x="31" y="46"/>
                  <a:pt x="31" y="46"/>
                </a:cubicBezTo>
                <a:cubicBezTo>
                  <a:pt x="31" y="47"/>
                  <a:pt x="32" y="47"/>
                  <a:pt x="32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47"/>
                  <a:pt x="39" y="47"/>
                  <a:pt x="39" y="46"/>
                </a:cubicBezTo>
                <a:cubicBezTo>
                  <a:pt x="39" y="38"/>
                  <a:pt x="39" y="38"/>
                  <a:pt x="39" y="38"/>
                </a:cubicBezTo>
                <a:cubicBezTo>
                  <a:pt x="39" y="37"/>
                  <a:pt x="39" y="37"/>
                  <a:pt x="39" y="37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7"/>
                  <a:pt x="67" y="37"/>
                  <a:pt x="68" y="36"/>
                </a:cubicBezTo>
                <a:cubicBezTo>
                  <a:pt x="68" y="62"/>
                  <a:pt x="68" y="62"/>
                  <a:pt x="68" y="62"/>
                </a:cubicBezTo>
                <a:cubicBezTo>
                  <a:pt x="68" y="64"/>
                  <a:pt x="66" y="65"/>
                  <a:pt x="64" y="65"/>
                </a:cubicBezTo>
                <a:cubicBezTo>
                  <a:pt x="6" y="65"/>
                  <a:pt x="6" y="65"/>
                  <a:pt x="6" y="65"/>
                </a:cubicBezTo>
                <a:cubicBezTo>
                  <a:pt x="5" y="65"/>
                  <a:pt x="3" y="64"/>
                  <a:pt x="3" y="62"/>
                </a:cubicBezTo>
                <a:lnTo>
                  <a:pt x="3" y="36"/>
                </a:lnTo>
                <a:close/>
                <a:moveTo>
                  <a:pt x="64" y="13"/>
                </a:moveTo>
                <a:cubicBezTo>
                  <a:pt x="66" y="13"/>
                  <a:pt x="68" y="15"/>
                  <a:pt x="68" y="17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4"/>
                  <a:pt x="66" y="35"/>
                  <a:pt x="64" y="35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33"/>
                  <a:pt x="39" y="32"/>
                  <a:pt x="38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1" y="33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5"/>
                  <a:pt x="31" y="35"/>
                  <a:pt x="31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5" y="35"/>
                  <a:pt x="3" y="34"/>
                  <a:pt x="3" y="32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5"/>
                  <a:pt x="5" y="13"/>
                  <a:pt x="6" y="13"/>
                </a:cubicBezTo>
                <a:lnTo>
                  <a:pt x="64" y="13"/>
                </a:lnTo>
                <a:close/>
                <a:moveTo>
                  <a:pt x="33" y="39"/>
                </a:moveTo>
                <a:cubicBezTo>
                  <a:pt x="37" y="39"/>
                  <a:pt x="37" y="39"/>
                  <a:pt x="37" y="39"/>
                </a:cubicBezTo>
                <a:cubicBezTo>
                  <a:pt x="37" y="45"/>
                  <a:pt x="37" y="45"/>
                  <a:pt x="37" y="45"/>
                </a:cubicBezTo>
                <a:cubicBezTo>
                  <a:pt x="33" y="45"/>
                  <a:pt x="33" y="45"/>
                  <a:pt x="33" y="45"/>
                </a:cubicBezTo>
                <a:lnTo>
                  <a:pt x="33" y="39"/>
                </a:lnTo>
                <a:close/>
                <a:moveTo>
                  <a:pt x="24" y="6"/>
                </a:moveTo>
                <a:cubicBezTo>
                  <a:pt x="24" y="5"/>
                  <a:pt x="25" y="5"/>
                  <a:pt x="26" y="4"/>
                </a:cubicBezTo>
                <a:cubicBezTo>
                  <a:pt x="26" y="5"/>
                  <a:pt x="27" y="5"/>
                  <a:pt x="27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4" y="5"/>
                  <a:pt x="44" y="5"/>
                  <a:pt x="45" y="4"/>
                </a:cubicBezTo>
                <a:cubicBezTo>
                  <a:pt x="46" y="5"/>
                  <a:pt x="47" y="5"/>
                  <a:pt x="47" y="6"/>
                </a:cubicBezTo>
                <a:cubicBezTo>
                  <a:pt x="47" y="10"/>
                  <a:pt x="47" y="10"/>
                  <a:pt x="47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2" y="10"/>
                  <a:pt x="42" y="10"/>
                  <a:pt x="41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4" y="10"/>
                  <a:pt x="24" y="10"/>
                  <a:pt x="24" y="10"/>
                </a:cubicBezTo>
                <a:lnTo>
                  <a:pt x="24" y="6"/>
                </a:lnTo>
                <a:close/>
                <a:moveTo>
                  <a:pt x="7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17"/>
                  <a:pt x="18" y="17"/>
                  <a:pt x="1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6"/>
                  <a:pt x="6" y="26"/>
                  <a:pt x="6" y="26"/>
                </a:cubicBezTo>
                <a:cubicBezTo>
                  <a:pt x="5" y="26"/>
                  <a:pt x="5" y="26"/>
                  <a:pt x="5" y="25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6"/>
                  <a:pt x="6" y="15"/>
                  <a:pt x="7" y="15"/>
                </a:cubicBezTo>
                <a:close/>
                <a:moveTo>
                  <a:pt x="53" y="63"/>
                </a:moveTo>
                <a:cubicBezTo>
                  <a:pt x="53" y="62"/>
                  <a:pt x="53" y="62"/>
                  <a:pt x="54" y="62"/>
                </a:cubicBezTo>
                <a:cubicBezTo>
                  <a:pt x="64" y="62"/>
                  <a:pt x="64" y="62"/>
                  <a:pt x="64" y="62"/>
                </a:cubicBezTo>
                <a:cubicBezTo>
                  <a:pt x="64" y="54"/>
                  <a:pt x="64" y="54"/>
                  <a:pt x="64" y="54"/>
                </a:cubicBezTo>
                <a:cubicBezTo>
                  <a:pt x="64" y="53"/>
                  <a:pt x="64" y="53"/>
                  <a:pt x="65" y="53"/>
                </a:cubicBezTo>
                <a:cubicBezTo>
                  <a:pt x="65" y="53"/>
                  <a:pt x="66" y="53"/>
                  <a:pt x="66" y="54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63"/>
                  <a:pt x="65" y="64"/>
                  <a:pt x="6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3" y="64"/>
                  <a:pt x="53" y="63"/>
                  <a:pt x="53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131"/>
          <p:cNvSpPr>
            <a:spLocks noEditPoints="1"/>
          </p:cNvSpPr>
          <p:nvPr/>
        </p:nvSpPr>
        <p:spPr bwMode="auto">
          <a:xfrm>
            <a:off x="3092352" y="4081639"/>
            <a:ext cx="301747" cy="264905"/>
          </a:xfrm>
          <a:custGeom>
            <a:avLst/>
            <a:gdLst>
              <a:gd name="T0" fmla="*/ 63 w 73"/>
              <a:gd name="T1" fmla="*/ 20 h 61"/>
              <a:gd name="T2" fmla="*/ 60 w 73"/>
              <a:gd name="T3" fmla="*/ 10 h 61"/>
              <a:gd name="T4" fmla="*/ 54 w 73"/>
              <a:gd name="T5" fmla="*/ 0 h 61"/>
              <a:gd name="T6" fmla="*/ 13 w 73"/>
              <a:gd name="T7" fmla="*/ 5 h 61"/>
              <a:gd name="T8" fmla="*/ 10 w 73"/>
              <a:gd name="T9" fmla="*/ 15 h 61"/>
              <a:gd name="T10" fmla="*/ 5 w 73"/>
              <a:gd name="T11" fmla="*/ 20 h 61"/>
              <a:gd name="T12" fmla="*/ 0 w 73"/>
              <a:gd name="T13" fmla="*/ 55 h 61"/>
              <a:gd name="T14" fmla="*/ 67 w 73"/>
              <a:gd name="T15" fmla="*/ 61 h 61"/>
              <a:gd name="T16" fmla="*/ 73 w 73"/>
              <a:gd name="T17" fmla="*/ 26 h 61"/>
              <a:gd name="T18" fmla="*/ 57 w 73"/>
              <a:gd name="T19" fmla="*/ 58 h 61"/>
              <a:gd name="T20" fmla="*/ 16 w 73"/>
              <a:gd name="T21" fmla="*/ 46 h 61"/>
              <a:gd name="T22" fmla="*/ 54 w 73"/>
              <a:gd name="T23" fmla="*/ 43 h 61"/>
              <a:gd name="T24" fmla="*/ 57 w 73"/>
              <a:gd name="T25" fmla="*/ 58 h 61"/>
              <a:gd name="T26" fmla="*/ 19 w 73"/>
              <a:gd name="T27" fmla="*/ 41 h 61"/>
              <a:gd name="T28" fmla="*/ 14 w 73"/>
              <a:gd name="T29" fmla="*/ 58 h 61"/>
              <a:gd name="T30" fmla="*/ 12 w 73"/>
              <a:gd name="T31" fmla="*/ 23 h 61"/>
              <a:gd name="T32" fmla="*/ 60 w 73"/>
              <a:gd name="T33" fmla="*/ 58 h 61"/>
              <a:gd name="T34" fmla="*/ 59 w 73"/>
              <a:gd name="T35" fmla="*/ 46 h 61"/>
              <a:gd name="T36" fmla="*/ 60 w 73"/>
              <a:gd name="T37" fmla="*/ 15 h 61"/>
              <a:gd name="T38" fmla="*/ 60 w 73"/>
              <a:gd name="T39" fmla="*/ 20 h 61"/>
              <a:gd name="T40" fmla="*/ 60 w 73"/>
              <a:gd name="T41" fmla="*/ 15 h 61"/>
              <a:gd name="T42" fmla="*/ 54 w 73"/>
              <a:gd name="T43" fmla="*/ 3 h 61"/>
              <a:gd name="T44" fmla="*/ 57 w 73"/>
              <a:gd name="T45" fmla="*/ 20 h 61"/>
              <a:gd name="T46" fmla="*/ 16 w 73"/>
              <a:gd name="T47" fmla="*/ 5 h 61"/>
              <a:gd name="T48" fmla="*/ 13 w 73"/>
              <a:gd name="T49" fmla="*/ 15 h 61"/>
              <a:gd name="T50" fmla="*/ 13 w 73"/>
              <a:gd name="T51" fmla="*/ 20 h 61"/>
              <a:gd name="T52" fmla="*/ 13 w 73"/>
              <a:gd name="T53" fmla="*/ 15 h 61"/>
              <a:gd name="T54" fmla="*/ 3 w 73"/>
              <a:gd name="T55" fmla="*/ 26 h 61"/>
              <a:gd name="T56" fmla="*/ 10 w 73"/>
              <a:gd name="T57" fmla="*/ 23 h 61"/>
              <a:gd name="T58" fmla="*/ 5 w 73"/>
              <a:gd name="T59" fmla="*/ 58 h 61"/>
              <a:gd name="T60" fmla="*/ 70 w 73"/>
              <a:gd name="T61" fmla="*/ 55 h 61"/>
              <a:gd name="T62" fmla="*/ 62 w 73"/>
              <a:gd name="T63" fmla="*/ 58 h 61"/>
              <a:gd name="T64" fmla="*/ 67 w 73"/>
              <a:gd name="T65" fmla="*/ 23 h 61"/>
              <a:gd name="T66" fmla="*/ 70 w 73"/>
              <a:gd name="T67" fmla="*/ 55 h 61"/>
              <a:gd name="T68" fmla="*/ 69 w 73"/>
              <a:gd name="T69" fmla="*/ 30 h 61"/>
              <a:gd name="T70" fmla="*/ 65 w 73"/>
              <a:gd name="T71" fmla="*/ 31 h 61"/>
              <a:gd name="T72" fmla="*/ 64 w 73"/>
              <a:gd name="T73" fmla="*/ 28 h 61"/>
              <a:gd name="T74" fmla="*/ 68 w 73"/>
              <a:gd name="T75" fmla="*/ 2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3" h="61">
                <a:moveTo>
                  <a:pt x="67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15"/>
                  <a:pt x="63" y="15"/>
                  <a:pt x="63" y="15"/>
                </a:cubicBezTo>
                <a:cubicBezTo>
                  <a:pt x="63" y="13"/>
                  <a:pt x="62" y="11"/>
                  <a:pt x="60" y="10"/>
                </a:cubicBezTo>
                <a:cubicBezTo>
                  <a:pt x="60" y="5"/>
                  <a:pt x="60" y="5"/>
                  <a:pt x="60" y="5"/>
                </a:cubicBezTo>
                <a:cubicBezTo>
                  <a:pt x="60" y="2"/>
                  <a:pt x="57" y="0"/>
                  <a:pt x="54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3" y="2"/>
                  <a:pt x="13" y="5"/>
                </a:cubicBezTo>
                <a:cubicBezTo>
                  <a:pt x="13" y="10"/>
                  <a:pt x="13" y="10"/>
                  <a:pt x="13" y="10"/>
                </a:cubicBezTo>
                <a:cubicBezTo>
                  <a:pt x="11" y="11"/>
                  <a:pt x="10" y="13"/>
                  <a:pt x="10" y="15"/>
                </a:cubicBezTo>
                <a:cubicBezTo>
                  <a:pt x="10" y="20"/>
                  <a:pt x="10" y="20"/>
                  <a:pt x="10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0" y="23"/>
                  <a:pt x="0" y="2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8"/>
                  <a:pt x="2" y="61"/>
                  <a:pt x="5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70" y="61"/>
                  <a:pt x="73" y="58"/>
                  <a:pt x="73" y="5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3"/>
                  <a:pt x="70" y="20"/>
                  <a:pt x="67" y="20"/>
                </a:cubicBezTo>
                <a:close/>
                <a:moveTo>
                  <a:pt x="57" y="58"/>
                </a:moveTo>
                <a:cubicBezTo>
                  <a:pt x="16" y="58"/>
                  <a:pt x="16" y="58"/>
                  <a:pt x="16" y="58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44"/>
                  <a:pt x="17" y="43"/>
                  <a:pt x="19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6" y="43"/>
                  <a:pt x="57" y="44"/>
                  <a:pt x="57" y="46"/>
                </a:cubicBezTo>
                <a:lnTo>
                  <a:pt x="57" y="58"/>
                </a:lnTo>
                <a:close/>
                <a:moveTo>
                  <a:pt x="54" y="41"/>
                </a:moveTo>
                <a:cubicBezTo>
                  <a:pt x="19" y="41"/>
                  <a:pt x="19" y="41"/>
                  <a:pt x="19" y="41"/>
                </a:cubicBezTo>
                <a:cubicBezTo>
                  <a:pt x="16" y="41"/>
                  <a:pt x="14" y="43"/>
                  <a:pt x="14" y="46"/>
                </a:cubicBezTo>
                <a:cubicBezTo>
                  <a:pt x="14" y="58"/>
                  <a:pt x="14" y="58"/>
                  <a:pt x="14" y="58"/>
                </a:cubicBezTo>
                <a:cubicBezTo>
                  <a:pt x="12" y="58"/>
                  <a:pt x="12" y="58"/>
                  <a:pt x="12" y="58"/>
                </a:cubicBezTo>
                <a:cubicBezTo>
                  <a:pt x="12" y="23"/>
                  <a:pt x="12" y="23"/>
                  <a:pt x="12" y="23"/>
                </a:cubicBezTo>
                <a:cubicBezTo>
                  <a:pt x="60" y="23"/>
                  <a:pt x="60" y="23"/>
                  <a:pt x="60" y="23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43"/>
                  <a:pt x="57" y="41"/>
                  <a:pt x="54" y="41"/>
                </a:cubicBezTo>
                <a:close/>
                <a:moveTo>
                  <a:pt x="60" y="15"/>
                </a:moveTo>
                <a:cubicBezTo>
                  <a:pt x="60" y="20"/>
                  <a:pt x="60" y="20"/>
                  <a:pt x="60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5"/>
                  <a:pt x="60" y="15"/>
                  <a:pt x="60" y="15"/>
                </a:cubicBezTo>
                <a:close/>
                <a:moveTo>
                  <a:pt x="18" y="3"/>
                </a:moveTo>
                <a:cubicBezTo>
                  <a:pt x="54" y="3"/>
                  <a:pt x="54" y="3"/>
                  <a:pt x="54" y="3"/>
                </a:cubicBezTo>
                <a:cubicBezTo>
                  <a:pt x="56" y="3"/>
                  <a:pt x="57" y="4"/>
                  <a:pt x="57" y="5"/>
                </a:cubicBezTo>
                <a:cubicBezTo>
                  <a:pt x="57" y="20"/>
                  <a:pt x="57" y="20"/>
                  <a:pt x="57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4"/>
                  <a:pt x="17" y="3"/>
                  <a:pt x="18" y="3"/>
                </a:cubicBezTo>
                <a:close/>
                <a:moveTo>
                  <a:pt x="13" y="15"/>
                </a:moveTo>
                <a:cubicBezTo>
                  <a:pt x="13" y="15"/>
                  <a:pt x="13" y="15"/>
                  <a:pt x="13" y="14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lnTo>
                  <a:pt x="13" y="15"/>
                </a:lnTo>
                <a:close/>
                <a:moveTo>
                  <a:pt x="3" y="55"/>
                </a:moveTo>
                <a:cubicBezTo>
                  <a:pt x="3" y="26"/>
                  <a:pt x="3" y="26"/>
                  <a:pt x="3" y="26"/>
                </a:cubicBezTo>
                <a:cubicBezTo>
                  <a:pt x="3" y="24"/>
                  <a:pt x="4" y="23"/>
                  <a:pt x="5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58"/>
                  <a:pt x="10" y="58"/>
                  <a:pt x="10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3" y="57"/>
                  <a:pt x="3" y="55"/>
                </a:cubicBezTo>
                <a:close/>
                <a:moveTo>
                  <a:pt x="70" y="55"/>
                </a:moveTo>
                <a:cubicBezTo>
                  <a:pt x="70" y="57"/>
                  <a:pt x="69" y="58"/>
                  <a:pt x="67" y="58"/>
                </a:cubicBezTo>
                <a:cubicBezTo>
                  <a:pt x="62" y="58"/>
                  <a:pt x="62" y="58"/>
                  <a:pt x="62" y="58"/>
                </a:cubicBezTo>
                <a:cubicBezTo>
                  <a:pt x="62" y="23"/>
                  <a:pt x="62" y="23"/>
                  <a:pt x="62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3"/>
                  <a:pt x="70" y="24"/>
                  <a:pt x="70" y="26"/>
                </a:cubicBezTo>
                <a:lnTo>
                  <a:pt x="70" y="55"/>
                </a:lnTo>
                <a:close/>
                <a:moveTo>
                  <a:pt x="69" y="28"/>
                </a:moveTo>
                <a:cubicBezTo>
                  <a:pt x="69" y="30"/>
                  <a:pt x="69" y="30"/>
                  <a:pt x="69" y="30"/>
                </a:cubicBezTo>
                <a:cubicBezTo>
                  <a:pt x="69" y="31"/>
                  <a:pt x="69" y="31"/>
                  <a:pt x="68" y="31"/>
                </a:cubicBezTo>
                <a:cubicBezTo>
                  <a:pt x="65" y="31"/>
                  <a:pt x="65" y="31"/>
                  <a:pt x="65" y="31"/>
                </a:cubicBezTo>
                <a:cubicBezTo>
                  <a:pt x="65" y="31"/>
                  <a:pt x="64" y="31"/>
                  <a:pt x="64" y="30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27"/>
                  <a:pt x="65" y="27"/>
                  <a:pt x="65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9" y="27"/>
                  <a:pt x="69" y="27"/>
                  <a:pt x="69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32"/>
          <p:cNvSpPr>
            <a:spLocks noEditPoints="1"/>
          </p:cNvSpPr>
          <p:nvPr/>
        </p:nvSpPr>
        <p:spPr bwMode="auto">
          <a:xfrm>
            <a:off x="3724443" y="4078130"/>
            <a:ext cx="289466" cy="271922"/>
          </a:xfrm>
          <a:custGeom>
            <a:avLst/>
            <a:gdLst>
              <a:gd name="T0" fmla="*/ 15 w 70"/>
              <a:gd name="T1" fmla="*/ 57 h 63"/>
              <a:gd name="T2" fmla="*/ 5 w 70"/>
              <a:gd name="T3" fmla="*/ 52 h 63"/>
              <a:gd name="T4" fmla="*/ 6 w 70"/>
              <a:gd name="T5" fmla="*/ 37 h 63"/>
              <a:gd name="T6" fmla="*/ 7 w 70"/>
              <a:gd name="T7" fmla="*/ 52 h 63"/>
              <a:gd name="T8" fmla="*/ 15 w 70"/>
              <a:gd name="T9" fmla="*/ 55 h 63"/>
              <a:gd name="T10" fmla="*/ 22 w 70"/>
              <a:gd name="T11" fmla="*/ 55 h 63"/>
              <a:gd name="T12" fmla="*/ 19 w 70"/>
              <a:gd name="T13" fmla="*/ 56 h 63"/>
              <a:gd name="T14" fmla="*/ 22 w 70"/>
              <a:gd name="T15" fmla="*/ 57 h 63"/>
              <a:gd name="T16" fmla="*/ 22 w 70"/>
              <a:gd name="T17" fmla="*/ 55 h 63"/>
              <a:gd name="T18" fmla="*/ 70 w 70"/>
              <a:gd name="T19" fmla="*/ 58 h 63"/>
              <a:gd name="T20" fmla="*/ 5 w 70"/>
              <a:gd name="T21" fmla="*/ 63 h 63"/>
              <a:gd name="T22" fmla="*/ 0 w 70"/>
              <a:gd name="T23" fmla="*/ 28 h 63"/>
              <a:gd name="T24" fmla="*/ 6 w 70"/>
              <a:gd name="T25" fmla="*/ 4 h 63"/>
              <a:gd name="T26" fmla="*/ 57 w 70"/>
              <a:gd name="T27" fmla="*/ 0 h 63"/>
              <a:gd name="T28" fmla="*/ 69 w 70"/>
              <a:gd name="T29" fmla="*/ 28 h 63"/>
              <a:gd name="T30" fmla="*/ 3 w 70"/>
              <a:gd name="T31" fmla="*/ 25 h 63"/>
              <a:gd name="T32" fmla="*/ 10 w 70"/>
              <a:gd name="T33" fmla="*/ 7 h 63"/>
              <a:gd name="T34" fmla="*/ 55 w 70"/>
              <a:gd name="T35" fmla="*/ 5 h 63"/>
              <a:gd name="T36" fmla="*/ 63 w 70"/>
              <a:gd name="T37" fmla="*/ 25 h 63"/>
              <a:gd name="T38" fmla="*/ 60 w 70"/>
              <a:gd name="T39" fmla="*/ 5 h 63"/>
              <a:gd name="T40" fmla="*/ 12 w 70"/>
              <a:gd name="T41" fmla="*/ 3 h 63"/>
              <a:gd name="T42" fmla="*/ 3 w 70"/>
              <a:gd name="T43" fmla="*/ 25 h 63"/>
              <a:gd name="T44" fmla="*/ 61 w 70"/>
              <a:gd name="T45" fmla="*/ 25 h 63"/>
              <a:gd name="T46" fmla="*/ 55 w 70"/>
              <a:gd name="T47" fmla="*/ 7 h 63"/>
              <a:gd name="T48" fmla="*/ 12 w 70"/>
              <a:gd name="T49" fmla="*/ 8 h 63"/>
              <a:gd name="T50" fmla="*/ 20 w 70"/>
              <a:gd name="T51" fmla="*/ 25 h 63"/>
              <a:gd name="T52" fmla="*/ 22 w 70"/>
              <a:gd name="T53" fmla="*/ 30 h 63"/>
              <a:gd name="T54" fmla="*/ 47 w 70"/>
              <a:gd name="T55" fmla="*/ 27 h 63"/>
              <a:gd name="T56" fmla="*/ 22 w 70"/>
              <a:gd name="T57" fmla="*/ 32 h 63"/>
              <a:gd name="T58" fmla="*/ 26 w 70"/>
              <a:gd name="T59" fmla="*/ 38 h 63"/>
              <a:gd name="T60" fmla="*/ 45 w 70"/>
              <a:gd name="T61" fmla="*/ 36 h 63"/>
              <a:gd name="T62" fmla="*/ 22 w 70"/>
              <a:gd name="T63" fmla="*/ 32 h 63"/>
              <a:gd name="T64" fmla="*/ 67 w 70"/>
              <a:gd name="T65" fmla="*/ 28 h 63"/>
              <a:gd name="T66" fmla="*/ 48 w 70"/>
              <a:gd name="T67" fmla="*/ 36 h 63"/>
              <a:gd name="T68" fmla="*/ 26 w 70"/>
              <a:gd name="T69" fmla="*/ 41 h 63"/>
              <a:gd name="T70" fmla="*/ 19 w 70"/>
              <a:gd name="T71" fmla="*/ 28 h 63"/>
              <a:gd name="T72" fmla="*/ 3 w 70"/>
              <a:gd name="T73" fmla="*/ 58 h 63"/>
              <a:gd name="T74" fmla="*/ 64 w 70"/>
              <a:gd name="T75" fmla="*/ 60 h 63"/>
              <a:gd name="T76" fmla="*/ 38 w 70"/>
              <a:gd name="T77" fmla="*/ 47 h 63"/>
              <a:gd name="T78" fmla="*/ 31 w 70"/>
              <a:gd name="T79" fmla="*/ 47 h 63"/>
              <a:gd name="T80" fmla="*/ 38 w 70"/>
              <a:gd name="T81" fmla="*/ 47 h 63"/>
              <a:gd name="T82" fmla="*/ 35 w 70"/>
              <a:gd name="T83" fmla="*/ 46 h 63"/>
              <a:gd name="T84" fmla="*/ 35 w 70"/>
              <a:gd name="T85" fmla="*/ 4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0" h="63">
                <a:moveTo>
                  <a:pt x="16" y="56"/>
                </a:moveTo>
                <a:cubicBezTo>
                  <a:pt x="16" y="56"/>
                  <a:pt x="16" y="57"/>
                  <a:pt x="15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8" y="57"/>
                  <a:pt x="5" y="54"/>
                  <a:pt x="5" y="52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6" y="37"/>
                  <a:pt x="6" y="37"/>
                </a:cubicBezTo>
                <a:cubicBezTo>
                  <a:pt x="7" y="37"/>
                  <a:pt x="7" y="38"/>
                  <a:pt x="7" y="38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3"/>
                  <a:pt x="9" y="55"/>
                  <a:pt x="10" y="55"/>
                </a:cubicBezTo>
                <a:cubicBezTo>
                  <a:pt x="15" y="55"/>
                  <a:pt x="15" y="55"/>
                  <a:pt x="15" y="55"/>
                </a:cubicBezTo>
                <a:cubicBezTo>
                  <a:pt x="16" y="55"/>
                  <a:pt x="16" y="55"/>
                  <a:pt x="16" y="56"/>
                </a:cubicBezTo>
                <a:close/>
                <a:moveTo>
                  <a:pt x="22" y="55"/>
                </a:moveTo>
                <a:cubicBezTo>
                  <a:pt x="20" y="55"/>
                  <a:pt x="20" y="55"/>
                  <a:pt x="20" y="55"/>
                </a:cubicBezTo>
                <a:cubicBezTo>
                  <a:pt x="19" y="55"/>
                  <a:pt x="19" y="55"/>
                  <a:pt x="19" y="56"/>
                </a:cubicBezTo>
                <a:cubicBezTo>
                  <a:pt x="19" y="56"/>
                  <a:pt x="19" y="57"/>
                  <a:pt x="20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3" y="57"/>
                  <a:pt x="23" y="56"/>
                  <a:pt x="23" y="56"/>
                </a:cubicBezTo>
                <a:cubicBezTo>
                  <a:pt x="23" y="55"/>
                  <a:pt x="23" y="55"/>
                  <a:pt x="22" y="55"/>
                </a:cubicBezTo>
                <a:close/>
                <a:moveTo>
                  <a:pt x="70" y="28"/>
                </a:moveTo>
                <a:cubicBezTo>
                  <a:pt x="70" y="58"/>
                  <a:pt x="70" y="58"/>
                  <a:pt x="70" y="58"/>
                </a:cubicBezTo>
                <a:cubicBezTo>
                  <a:pt x="70" y="61"/>
                  <a:pt x="67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2" y="63"/>
                  <a:pt x="0" y="61"/>
                  <a:pt x="0" y="5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6" y="4"/>
                  <a:pt x="6" y="4"/>
                  <a:pt x="6" y="4"/>
                </a:cubicBezTo>
                <a:cubicBezTo>
                  <a:pt x="7" y="2"/>
                  <a:pt x="9" y="0"/>
                  <a:pt x="12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60" y="0"/>
                  <a:pt x="63" y="2"/>
                  <a:pt x="63" y="4"/>
                </a:cubicBezTo>
                <a:cubicBezTo>
                  <a:pt x="69" y="28"/>
                  <a:pt x="69" y="28"/>
                  <a:pt x="69" y="28"/>
                </a:cubicBezTo>
                <a:cubicBezTo>
                  <a:pt x="70" y="28"/>
                  <a:pt x="70" y="28"/>
                  <a:pt x="70" y="28"/>
                </a:cubicBezTo>
                <a:close/>
                <a:moveTo>
                  <a:pt x="3" y="25"/>
                </a:moveTo>
                <a:cubicBezTo>
                  <a:pt x="6" y="25"/>
                  <a:pt x="6" y="25"/>
                  <a:pt x="6" y="25"/>
                </a:cubicBezTo>
                <a:cubicBezTo>
                  <a:pt x="10" y="7"/>
                  <a:pt x="10" y="7"/>
                  <a:pt x="10" y="7"/>
                </a:cubicBezTo>
                <a:cubicBezTo>
                  <a:pt x="11" y="6"/>
                  <a:pt x="12" y="5"/>
                  <a:pt x="1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7" y="5"/>
                  <a:pt x="58" y="6"/>
                  <a:pt x="59" y="7"/>
                </a:cubicBezTo>
                <a:cubicBezTo>
                  <a:pt x="63" y="25"/>
                  <a:pt x="63" y="25"/>
                  <a:pt x="63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0" y="5"/>
                  <a:pt x="60" y="5"/>
                  <a:pt x="60" y="5"/>
                </a:cubicBezTo>
                <a:cubicBezTo>
                  <a:pt x="60" y="4"/>
                  <a:pt x="59" y="3"/>
                  <a:pt x="57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1" y="3"/>
                  <a:pt x="9" y="4"/>
                  <a:pt x="9" y="5"/>
                </a:cubicBezTo>
                <a:lnTo>
                  <a:pt x="3" y="25"/>
                </a:lnTo>
                <a:close/>
                <a:moveTo>
                  <a:pt x="49" y="25"/>
                </a:moveTo>
                <a:cubicBezTo>
                  <a:pt x="61" y="25"/>
                  <a:pt x="61" y="25"/>
                  <a:pt x="61" y="25"/>
                </a:cubicBezTo>
                <a:cubicBezTo>
                  <a:pt x="57" y="8"/>
                  <a:pt x="57" y="8"/>
                  <a:pt x="57" y="8"/>
                </a:cubicBezTo>
                <a:cubicBezTo>
                  <a:pt x="57" y="7"/>
                  <a:pt x="56" y="7"/>
                  <a:pt x="55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7"/>
                  <a:pt x="13" y="7"/>
                  <a:pt x="12" y="8"/>
                </a:cubicBezTo>
                <a:cubicBezTo>
                  <a:pt x="8" y="25"/>
                  <a:pt x="8" y="25"/>
                  <a:pt x="8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1" y="26"/>
                  <a:pt x="21" y="27"/>
                </a:cubicBezTo>
                <a:cubicBezTo>
                  <a:pt x="22" y="30"/>
                  <a:pt x="22" y="30"/>
                  <a:pt x="22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6"/>
                  <a:pt x="48" y="25"/>
                  <a:pt x="49" y="25"/>
                </a:cubicBezTo>
                <a:close/>
                <a:moveTo>
                  <a:pt x="22" y="32"/>
                </a:moveTo>
                <a:cubicBezTo>
                  <a:pt x="23" y="36"/>
                  <a:pt x="23" y="36"/>
                  <a:pt x="23" y="36"/>
                </a:cubicBezTo>
                <a:cubicBezTo>
                  <a:pt x="23" y="37"/>
                  <a:pt x="25" y="38"/>
                  <a:pt x="26" y="38"/>
                </a:cubicBezTo>
                <a:cubicBezTo>
                  <a:pt x="43" y="38"/>
                  <a:pt x="43" y="38"/>
                  <a:pt x="43" y="38"/>
                </a:cubicBezTo>
                <a:cubicBezTo>
                  <a:pt x="44" y="38"/>
                  <a:pt x="45" y="37"/>
                  <a:pt x="45" y="36"/>
                </a:cubicBezTo>
                <a:cubicBezTo>
                  <a:pt x="46" y="32"/>
                  <a:pt x="46" y="32"/>
                  <a:pt x="46" y="32"/>
                </a:cubicBezTo>
                <a:lnTo>
                  <a:pt x="22" y="32"/>
                </a:lnTo>
                <a:close/>
                <a:moveTo>
                  <a:pt x="67" y="58"/>
                </a:moveTo>
                <a:cubicBezTo>
                  <a:pt x="67" y="28"/>
                  <a:pt x="67" y="28"/>
                  <a:pt x="67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39"/>
                  <a:pt x="45" y="41"/>
                  <a:pt x="43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3" y="41"/>
                  <a:pt x="21" y="39"/>
                  <a:pt x="20" y="36"/>
                </a:cubicBezTo>
                <a:cubicBezTo>
                  <a:pt x="19" y="28"/>
                  <a:pt x="19" y="28"/>
                  <a:pt x="19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58"/>
                  <a:pt x="3" y="58"/>
                  <a:pt x="3" y="58"/>
                </a:cubicBezTo>
                <a:cubicBezTo>
                  <a:pt x="3" y="59"/>
                  <a:pt x="3" y="60"/>
                  <a:pt x="5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6" y="60"/>
                  <a:pt x="67" y="59"/>
                  <a:pt x="67" y="58"/>
                </a:cubicBezTo>
                <a:close/>
                <a:moveTo>
                  <a:pt x="38" y="47"/>
                </a:moveTo>
                <a:cubicBezTo>
                  <a:pt x="38" y="49"/>
                  <a:pt x="37" y="51"/>
                  <a:pt x="35" y="51"/>
                </a:cubicBezTo>
                <a:cubicBezTo>
                  <a:pt x="32" y="51"/>
                  <a:pt x="31" y="49"/>
                  <a:pt x="31" y="47"/>
                </a:cubicBezTo>
                <a:cubicBezTo>
                  <a:pt x="31" y="45"/>
                  <a:pt x="32" y="43"/>
                  <a:pt x="35" y="43"/>
                </a:cubicBezTo>
                <a:cubicBezTo>
                  <a:pt x="37" y="43"/>
                  <a:pt x="38" y="45"/>
                  <a:pt x="38" y="47"/>
                </a:cubicBezTo>
                <a:close/>
                <a:moveTo>
                  <a:pt x="35" y="47"/>
                </a:moveTo>
                <a:cubicBezTo>
                  <a:pt x="35" y="47"/>
                  <a:pt x="35" y="46"/>
                  <a:pt x="35" y="46"/>
                </a:cubicBezTo>
                <a:cubicBezTo>
                  <a:pt x="34" y="46"/>
                  <a:pt x="34" y="47"/>
                  <a:pt x="34" y="47"/>
                </a:cubicBezTo>
                <a:cubicBezTo>
                  <a:pt x="34" y="48"/>
                  <a:pt x="35" y="48"/>
                  <a:pt x="35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36"/>
          <p:cNvSpPr>
            <a:spLocks noEditPoints="1"/>
          </p:cNvSpPr>
          <p:nvPr/>
        </p:nvSpPr>
        <p:spPr bwMode="auto">
          <a:xfrm>
            <a:off x="4408886" y="4051815"/>
            <a:ext cx="243854" cy="324552"/>
          </a:xfrm>
          <a:custGeom>
            <a:avLst/>
            <a:gdLst>
              <a:gd name="T0" fmla="*/ 30 w 59"/>
              <a:gd name="T1" fmla="*/ 0 h 75"/>
              <a:gd name="T2" fmla="*/ 0 w 59"/>
              <a:gd name="T3" fmla="*/ 11 h 75"/>
              <a:gd name="T4" fmla="*/ 54 w 59"/>
              <a:gd name="T5" fmla="*/ 75 h 75"/>
              <a:gd name="T6" fmla="*/ 54 w 59"/>
              <a:gd name="T7" fmla="*/ 5 h 75"/>
              <a:gd name="T8" fmla="*/ 49 w 59"/>
              <a:gd name="T9" fmla="*/ 16 h 75"/>
              <a:gd name="T10" fmla="*/ 50 w 59"/>
              <a:gd name="T11" fmla="*/ 14 h 75"/>
              <a:gd name="T12" fmla="*/ 53 w 59"/>
              <a:gd name="T13" fmla="*/ 15 h 75"/>
              <a:gd name="T14" fmla="*/ 9 w 59"/>
              <a:gd name="T15" fmla="*/ 66 h 75"/>
              <a:gd name="T16" fmla="*/ 9 w 59"/>
              <a:gd name="T17" fmla="*/ 12 h 75"/>
              <a:gd name="T18" fmla="*/ 10 w 59"/>
              <a:gd name="T19" fmla="*/ 16 h 75"/>
              <a:gd name="T20" fmla="*/ 34 w 59"/>
              <a:gd name="T21" fmla="*/ 6 h 75"/>
              <a:gd name="T22" fmla="*/ 12 w 59"/>
              <a:gd name="T23" fmla="*/ 14 h 75"/>
              <a:gd name="T24" fmla="*/ 56 w 59"/>
              <a:gd name="T25" fmla="*/ 67 h 75"/>
              <a:gd name="T26" fmla="*/ 3 w 59"/>
              <a:gd name="T27" fmla="*/ 67 h 75"/>
              <a:gd name="T28" fmla="*/ 20 w 59"/>
              <a:gd name="T29" fmla="*/ 8 h 75"/>
              <a:gd name="T30" fmla="*/ 4 w 59"/>
              <a:gd name="T31" fmla="*/ 15 h 75"/>
              <a:gd name="T32" fmla="*/ 50 w 59"/>
              <a:gd name="T33" fmla="*/ 68 h 75"/>
              <a:gd name="T34" fmla="*/ 50 w 59"/>
              <a:gd name="T35" fmla="*/ 10 h 75"/>
              <a:gd name="T36" fmla="*/ 54 w 59"/>
              <a:gd name="T37" fmla="*/ 8 h 75"/>
              <a:gd name="T38" fmla="*/ 9 w 59"/>
              <a:gd name="T39" fmla="*/ 20 h 75"/>
              <a:gd name="T40" fmla="*/ 14 w 59"/>
              <a:gd name="T41" fmla="*/ 25 h 75"/>
              <a:gd name="T42" fmla="*/ 14 w 59"/>
              <a:gd name="T43" fmla="*/ 19 h 75"/>
              <a:gd name="T44" fmla="*/ 11 w 59"/>
              <a:gd name="T45" fmla="*/ 21 h 75"/>
              <a:gd name="T46" fmla="*/ 11 w 59"/>
              <a:gd name="T47" fmla="*/ 23 h 75"/>
              <a:gd name="T48" fmla="*/ 10 w 59"/>
              <a:gd name="T49" fmla="*/ 28 h 75"/>
              <a:gd name="T50" fmla="*/ 10 w 59"/>
              <a:gd name="T51" fmla="*/ 34 h 75"/>
              <a:gd name="T52" fmla="*/ 15 w 59"/>
              <a:gd name="T53" fmla="*/ 29 h 75"/>
              <a:gd name="T54" fmla="*/ 11 w 59"/>
              <a:gd name="T55" fmla="*/ 32 h 75"/>
              <a:gd name="T56" fmla="*/ 13 w 59"/>
              <a:gd name="T57" fmla="*/ 32 h 75"/>
              <a:gd name="T58" fmla="*/ 9 w 59"/>
              <a:gd name="T59" fmla="*/ 39 h 75"/>
              <a:gd name="T60" fmla="*/ 14 w 59"/>
              <a:gd name="T61" fmla="*/ 44 h 75"/>
              <a:gd name="T62" fmla="*/ 14 w 59"/>
              <a:gd name="T63" fmla="*/ 38 h 75"/>
              <a:gd name="T64" fmla="*/ 11 w 59"/>
              <a:gd name="T65" fmla="*/ 40 h 75"/>
              <a:gd name="T66" fmla="*/ 14 w 59"/>
              <a:gd name="T67" fmla="*/ 47 h 75"/>
              <a:gd name="T68" fmla="*/ 9 w 59"/>
              <a:gd name="T69" fmla="*/ 52 h 75"/>
              <a:gd name="T70" fmla="*/ 15 w 59"/>
              <a:gd name="T71" fmla="*/ 52 h 75"/>
              <a:gd name="T72" fmla="*/ 13 w 59"/>
              <a:gd name="T73" fmla="*/ 51 h 75"/>
              <a:gd name="T74" fmla="*/ 13 w 59"/>
              <a:gd name="T75" fmla="*/ 49 h 75"/>
              <a:gd name="T76" fmla="*/ 10 w 59"/>
              <a:gd name="T77" fmla="*/ 57 h 75"/>
              <a:gd name="T78" fmla="*/ 10 w 59"/>
              <a:gd name="T79" fmla="*/ 63 h 75"/>
              <a:gd name="T80" fmla="*/ 15 w 59"/>
              <a:gd name="T81" fmla="*/ 58 h 75"/>
              <a:gd name="T82" fmla="*/ 11 w 59"/>
              <a:gd name="T83" fmla="*/ 61 h 75"/>
              <a:gd name="T84" fmla="*/ 13 w 59"/>
              <a:gd name="T85" fmla="*/ 61 h 75"/>
              <a:gd name="T86" fmla="*/ 49 w 59"/>
              <a:gd name="T87" fmla="*/ 23 h 75"/>
              <a:gd name="T88" fmla="*/ 17 w 59"/>
              <a:gd name="T89" fmla="*/ 25 h 75"/>
              <a:gd name="T90" fmla="*/ 17 w 59"/>
              <a:gd name="T91" fmla="*/ 32 h 75"/>
              <a:gd name="T92" fmla="*/ 49 w 59"/>
              <a:gd name="T93" fmla="*/ 34 h 75"/>
              <a:gd name="T94" fmla="*/ 16 w 59"/>
              <a:gd name="T95" fmla="*/ 43 h 75"/>
              <a:gd name="T96" fmla="*/ 50 w 59"/>
              <a:gd name="T97" fmla="*/ 43 h 75"/>
              <a:gd name="T98" fmla="*/ 16 w 59"/>
              <a:gd name="T99" fmla="*/ 43 h 75"/>
              <a:gd name="T100" fmla="*/ 49 w 59"/>
              <a:gd name="T101" fmla="*/ 51 h 75"/>
              <a:gd name="T102" fmla="*/ 17 w 59"/>
              <a:gd name="T103" fmla="*/ 53 h 75"/>
              <a:gd name="T104" fmla="*/ 17 w 59"/>
              <a:gd name="T105" fmla="*/ 61 h 75"/>
              <a:gd name="T106" fmla="*/ 49 w 59"/>
              <a:gd name="T107" fmla="*/ 63 h 75"/>
              <a:gd name="T108" fmla="*/ 27 w 59"/>
              <a:gd name="T109" fmla="*/ 6 h 75"/>
              <a:gd name="T110" fmla="*/ 30 w 59"/>
              <a:gd name="T111" fmla="*/ 8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9" h="75">
                <a:moveTo>
                  <a:pt x="54" y="5"/>
                </a:moveTo>
                <a:cubicBezTo>
                  <a:pt x="36" y="5"/>
                  <a:pt x="36" y="5"/>
                  <a:pt x="36" y="5"/>
                </a:cubicBezTo>
                <a:cubicBezTo>
                  <a:pt x="35" y="2"/>
                  <a:pt x="33" y="0"/>
                  <a:pt x="30" y="0"/>
                </a:cubicBezTo>
                <a:cubicBezTo>
                  <a:pt x="27" y="0"/>
                  <a:pt x="24" y="2"/>
                  <a:pt x="24" y="5"/>
                </a:cubicBezTo>
                <a:cubicBezTo>
                  <a:pt x="6" y="5"/>
                  <a:pt x="6" y="5"/>
                  <a:pt x="6" y="5"/>
                </a:cubicBezTo>
                <a:cubicBezTo>
                  <a:pt x="3" y="5"/>
                  <a:pt x="0" y="8"/>
                  <a:pt x="0" y="1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2"/>
                  <a:pt x="3" y="75"/>
                  <a:pt x="6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7" y="75"/>
                  <a:pt x="59" y="72"/>
                  <a:pt x="59" y="69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8"/>
                  <a:pt x="57" y="5"/>
                  <a:pt x="54" y="5"/>
                </a:cubicBezTo>
                <a:close/>
                <a:moveTo>
                  <a:pt x="10" y="16"/>
                </a:moveTo>
                <a:cubicBezTo>
                  <a:pt x="10" y="16"/>
                  <a:pt x="10" y="16"/>
                  <a:pt x="11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50" y="15"/>
                  <a:pt x="50" y="15"/>
                </a:cubicBezTo>
                <a:cubicBezTo>
                  <a:pt x="50" y="15"/>
                  <a:pt x="50" y="15"/>
                  <a:pt x="50" y="14"/>
                </a:cubicBezTo>
                <a:cubicBezTo>
                  <a:pt x="50" y="14"/>
                  <a:pt x="49" y="13"/>
                  <a:pt x="48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2" y="12"/>
                  <a:pt x="53" y="13"/>
                  <a:pt x="53" y="15"/>
                </a:cubicBezTo>
                <a:cubicBezTo>
                  <a:pt x="53" y="63"/>
                  <a:pt x="53" y="63"/>
                  <a:pt x="53" y="63"/>
                </a:cubicBezTo>
                <a:cubicBezTo>
                  <a:pt x="53" y="65"/>
                  <a:pt x="52" y="66"/>
                  <a:pt x="50" y="66"/>
                </a:cubicBezTo>
                <a:cubicBezTo>
                  <a:pt x="9" y="66"/>
                  <a:pt x="9" y="66"/>
                  <a:pt x="9" y="66"/>
                </a:cubicBezTo>
                <a:cubicBezTo>
                  <a:pt x="8" y="66"/>
                  <a:pt x="6" y="65"/>
                  <a:pt x="6" y="6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3"/>
                  <a:pt x="8" y="12"/>
                  <a:pt x="9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0" y="13"/>
                  <a:pt x="10" y="15"/>
                  <a:pt x="10" y="15"/>
                </a:cubicBezTo>
                <a:cubicBezTo>
                  <a:pt x="10" y="15"/>
                  <a:pt x="10" y="15"/>
                  <a:pt x="10" y="16"/>
                </a:cubicBezTo>
                <a:close/>
                <a:moveTo>
                  <a:pt x="26" y="6"/>
                </a:moveTo>
                <a:cubicBezTo>
                  <a:pt x="26" y="4"/>
                  <a:pt x="27" y="2"/>
                  <a:pt x="30" y="2"/>
                </a:cubicBezTo>
                <a:cubicBezTo>
                  <a:pt x="32" y="2"/>
                  <a:pt x="34" y="4"/>
                  <a:pt x="34" y="6"/>
                </a:cubicBezTo>
                <a:cubicBezTo>
                  <a:pt x="34" y="8"/>
                  <a:pt x="36" y="9"/>
                  <a:pt x="44" y="12"/>
                </a:cubicBezTo>
                <a:cubicBezTo>
                  <a:pt x="46" y="12"/>
                  <a:pt x="47" y="13"/>
                  <a:pt x="47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3"/>
                  <a:pt x="14" y="12"/>
                  <a:pt x="16" y="12"/>
                </a:cubicBezTo>
                <a:cubicBezTo>
                  <a:pt x="23" y="9"/>
                  <a:pt x="26" y="8"/>
                  <a:pt x="26" y="6"/>
                </a:cubicBezTo>
                <a:close/>
                <a:moveTo>
                  <a:pt x="56" y="67"/>
                </a:moveTo>
                <a:cubicBezTo>
                  <a:pt x="56" y="68"/>
                  <a:pt x="55" y="69"/>
                  <a:pt x="54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4" y="69"/>
                  <a:pt x="3" y="68"/>
                  <a:pt x="3" y="67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9"/>
                  <a:pt x="4" y="8"/>
                  <a:pt x="6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9"/>
                  <a:pt x="17" y="9"/>
                  <a:pt x="16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7" y="10"/>
                  <a:pt x="4" y="12"/>
                  <a:pt x="4" y="15"/>
                </a:cubicBezTo>
                <a:cubicBezTo>
                  <a:pt x="4" y="63"/>
                  <a:pt x="4" y="63"/>
                  <a:pt x="4" y="63"/>
                </a:cubicBezTo>
                <a:cubicBezTo>
                  <a:pt x="4" y="66"/>
                  <a:pt x="7" y="68"/>
                  <a:pt x="9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3" y="68"/>
                  <a:pt x="55" y="66"/>
                  <a:pt x="55" y="63"/>
                </a:cubicBezTo>
                <a:cubicBezTo>
                  <a:pt x="55" y="15"/>
                  <a:pt x="55" y="15"/>
                  <a:pt x="55" y="15"/>
                </a:cubicBezTo>
                <a:cubicBezTo>
                  <a:pt x="55" y="12"/>
                  <a:pt x="53" y="10"/>
                  <a:pt x="50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2" y="9"/>
                  <a:pt x="41" y="9"/>
                  <a:pt x="40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5" y="8"/>
                  <a:pt x="56" y="9"/>
                  <a:pt x="56" y="11"/>
                </a:cubicBezTo>
                <a:lnTo>
                  <a:pt x="56" y="67"/>
                </a:lnTo>
                <a:close/>
                <a:moveTo>
                  <a:pt x="9" y="20"/>
                </a:move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5"/>
                  <a:pt x="10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5" y="24"/>
                  <a:pt x="15" y="24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19"/>
                  <a:pt x="14" y="19"/>
                  <a:pt x="14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9" y="19"/>
                  <a:pt x="9" y="19"/>
                  <a:pt x="9" y="20"/>
                </a:cubicBezTo>
                <a:close/>
                <a:moveTo>
                  <a:pt x="11" y="21"/>
                </a:moveTo>
                <a:cubicBezTo>
                  <a:pt x="13" y="21"/>
                  <a:pt x="13" y="21"/>
                  <a:pt x="13" y="21"/>
                </a:cubicBezTo>
                <a:cubicBezTo>
                  <a:pt x="13" y="23"/>
                  <a:pt x="13" y="23"/>
                  <a:pt x="13" y="23"/>
                </a:cubicBezTo>
                <a:cubicBezTo>
                  <a:pt x="11" y="23"/>
                  <a:pt x="11" y="23"/>
                  <a:pt x="11" y="23"/>
                </a:cubicBezTo>
                <a:lnTo>
                  <a:pt x="11" y="21"/>
                </a:lnTo>
                <a:close/>
                <a:moveTo>
                  <a:pt x="14" y="28"/>
                </a:moveTo>
                <a:cubicBezTo>
                  <a:pt x="10" y="28"/>
                  <a:pt x="10" y="28"/>
                  <a:pt x="10" y="28"/>
                </a:cubicBezTo>
                <a:cubicBezTo>
                  <a:pt x="9" y="28"/>
                  <a:pt x="9" y="29"/>
                  <a:pt x="9" y="29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4"/>
                  <a:pt x="9" y="34"/>
                  <a:pt x="10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5" y="34"/>
                  <a:pt x="15" y="33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4" y="28"/>
                  <a:pt x="14" y="28"/>
                </a:cubicBezTo>
                <a:close/>
                <a:moveTo>
                  <a:pt x="13" y="32"/>
                </a:moveTo>
                <a:cubicBezTo>
                  <a:pt x="11" y="32"/>
                  <a:pt x="11" y="32"/>
                  <a:pt x="11" y="32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lnTo>
                  <a:pt x="13" y="32"/>
                </a:lnTo>
                <a:close/>
                <a:moveTo>
                  <a:pt x="14" y="38"/>
                </a:move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8"/>
                  <a:pt x="9" y="39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3"/>
                  <a:pt x="9" y="44"/>
                  <a:pt x="10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5" y="43"/>
                  <a:pt x="15" y="43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8"/>
                  <a:pt x="14" y="38"/>
                  <a:pt x="14" y="38"/>
                </a:cubicBezTo>
                <a:close/>
                <a:moveTo>
                  <a:pt x="13" y="42"/>
                </a:moveTo>
                <a:cubicBezTo>
                  <a:pt x="11" y="42"/>
                  <a:pt x="11" y="42"/>
                  <a:pt x="11" y="42"/>
                </a:cubicBezTo>
                <a:cubicBezTo>
                  <a:pt x="11" y="40"/>
                  <a:pt x="11" y="40"/>
                  <a:pt x="11" y="40"/>
                </a:cubicBezTo>
                <a:cubicBezTo>
                  <a:pt x="13" y="40"/>
                  <a:pt x="13" y="40"/>
                  <a:pt x="13" y="40"/>
                </a:cubicBezTo>
                <a:lnTo>
                  <a:pt x="13" y="42"/>
                </a:lnTo>
                <a:close/>
                <a:moveTo>
                  <a:pt x="14" y="47"/>
                </a:moveTo>
                <a:cubicBezTo>
                  <a:pt x="10" y="47"/>
                  <a:pt x="10" y="47"/>
                  <a:pt x="10" y="47"/>
                </a:cubicBezTo>
                <a:cubicBezTo>
                  <a:pt x="9" y="47"/>
                  <a:pt x="9" y="48"/>
                  <a:pt x="9" y="48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53"/>
                  <a:pt x="9" y="53"/>
                  <a:pt x="10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53"/>
                  <a:pt x="15" y="53"/>
                  <a:pt x="15" y="52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48"/>
                  <a:pt x="14" y="47"/>
                  <a:pt x="14" y="47"/>
                </a:cubicBezTo>
                <a:close/>
                <a:moveTo>
                  <a:pt x="13" y="51"/>
                </a:moveTo>
                <a:cubicBezTo>
                  <a:pt x="11" y="51"/>
                  <a:pt x="11" y="51"/>
                  <a:pt x="11" y="51"/>
                </a:cubicBezTo>
                <a:cubicBezTo>
                  <a:pt x="11" y="49"/>
                  <a:pt x="11" y="49"/>
                  <a:pt x="11" y="49"/>
                </a:cubicBezTo>
                <a:cubicBezTo>
                  <a:pt x="13" y="49"/>
                  <a:pt x="13" y="49"/>
                  <a:pt x="13" y="49"/>
                </a:cubicBezTo>
                <a:lnTo>
                  <a:pt x="13" y="51"/>
                </a:lnTo>
                <a:close/>
                <a:moveTo>
                  <a:pt x="14" y="57"/>
                </a:moveTo>
                <a:cubicBezTo>
                  <a:pt x="10" y="57"/>
                  <a:pt x="10" y="57"/>
                  <a:pt x="10" y="57"/>
                </a:cubicBezTo>
                <a:cubicBezTo>
                  <a:pt x="9" y="57"/>
                  <a:pt x="9" y="57"/>
                  <a:pt x="9" y="58"/>
                </a:cubicBezTo>
                <a:cubicBezTo>
                  <a:pt x="9" y="62"/>
                  <a:pt x="9" y="62"/>
                  <a:pt x="9" y="62"/>
                </a:cubicBezTo>
                <a:cubicBezTo>
                  <a:pt x="9" y="62"/>
                  <a:pt x="9" y="63"/>
                  <a:pt x="10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3"/>
                  <a:pt x="15" y="62"/>
                  <a:pt x="15" y="62"/>
                </a:cubicBezTo>
                <a:cubicBezTo>
                  <a:pt x="15" y="58"/>
                  <a:pt x="15" y="58"/>
                  <a:pt x="15" y="58"/>
                </a:cubicBezTo>
                <a:cubicBezTo>
                  <a:pt x="15" y="57"/>
                  <a:pt x="14" y="57"/>
                  <a:pt x="14" y="57"/>
                </a:cubicBezTo>
                <a:close/>
                <a:moveTo>
                  <a:pt x="13" y="61"/>
                </a:moveTo>
                <a:cubicBezTo>
                  <a:pt x="11" y="61"/>
                  <a:pt x="11" y="61"/>
                  <a:pt x="11" y="61"/>
                </a:cubicBezTo>
                <a:cubicBezTo>
                  <a:pt x="11" y="59"/>
                  <a:pt x="11" y="59"/>
                  <a:pt x="11" y="59"/>
                </a:cubicBezTo>
                <a:cubicBezTo>
                  <a:pt x="13" y="59"/>
                  <a:pt x="13" y="59"/>
                  <a:pt x="13" y="59"/>
                </a:cubicBezTo>
                <a:lnTo>
                  <a:pt x="13" y="61"/>
                </a:lnTo>
                <a:close/>
                <a:moveTo>
                  <a:pt x="16" y="24"/>
                </a:moveTo>
                <a:cubicBezTo>
                  <a:pt x="16" y="23"/>
                  <a:pt x="16" y="23"/>
                  <a:pt x="17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3"/>
                  <a:pt x="50" y="23"/>
                  <a:pt x="50" y="24"/>
                </a:cubicBezTo>
                <a:cubicBezTo>
                  <a:pt x="50" y="24"/>
                  <a:pt x="49" y="25"/>
                  <a:pt x="49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6" y="25"/>
                  <a:pt x="16" y="24"/>
                  <a:pt x="16" y="24"/>
                </a:cubicBezTo>
                <a:close/>
                <a:moveTo>
                  <a:pt x="16" y="33"/>
                </a:moveTo>
                <a:cubicBezTo>
                  <a:pt x="16" y="33"/>
                  <a:pt x="16" y="32"/>
                  <a:pt x="17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50" y="33"/>
                  <a:pt x="50" y="33"/>
                </a:cubicBezTo>
                <a:cubicBezTo>
                  <a:pt x="50" y="34"/>
                  <a:pt x="49" y="34"/>
                  <a:pt x="49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6" y="34"/>
                  <a:pt x="16" y="33"/>
                </a:cubicBezTo>
                <a:close/>
                <a:moveTo>
                  <a:pt x="16" y="43"/>
                </a:moveTo>
                <a:cubicBezTo>
                  <a:pt x="16" y="42"/>
                  <a:pt x="16" y="42"/>
                  <a:pt x="17" y="42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42"/>
                  <a:pt x="50" y="42"/>
                  <a:pt x="50" y="43"/>
                </a:cubicBezTo>
                <a:cubicBezTo>
                  <a:pt x="50" y="43"/>
                  <a:pt x="49" y="44"/>
                  <a:pt x="49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6" y="44"/>
                  <a:pt x="16" y="43"/>
                  <a:pt x="16" y="43"/>
                </a:cubicBezTo>
                <a:close/>
                <a:moveTo>
                  <a:pt x="16" y="52"/>
                </a:moveTo>
                <a:cubicBezTo>
                  <a:pt x="16" y="52"/>
                  <a:pt x="16" y="51"/>
                  <a:pt x="17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49" y="51"/>
                  <a:pt x="50" y="52"/>
                  <a:pt x="50" y="52"/>
                </a:cubicBezTo>
                <a:cubicBezTo>
                  <a:pt x="50" y="53"/>
                  <a:pt x="49" y="53"/>
                  <a:pt x="49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6" y="53"/>
                  <a:pt x="16" y="53"/>
                  <a:pt x="16" y="52"/>
                </a:cubicBezTo>
                <a:close/>
                <a:moveTo>
                  <a:pt x="16" y="62"/>
                </a:moveTo>
                <a:cubicBezTo>
                  <a:pt x="16" y="61"/>
                  <a:pt x="16" y="61"/>
                  <a:pt x="17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61"/>
                  <a:pt x="50" y="61"/>
                  <a:pt x="50" y="62"/>
                </a:cubicBezTo>
                <a:cubicBezTo>
                  <a:pt x="50" y="62"/>
                  <a:pt x="49" y="63"/>
                  <a:pt x="49" y="63"/>
                </a:cubicBezTo>
                <a:cubicBezTo>
                  <a:pt x="17" y="63"/>
                  <a:pt x="17" y="63"/>
                  <a:pt x="17" y="63"/>
                </a:cubicBezTo>
                <a:cubicBezTo>
                  <a:pt x="16" y="63"/>
                  <a:pt x="16" y="62"/>
                  <a:pt x="16" y="62"/>
                </a:cubicBezTo>
                <a:close/>
                <a:moveTo>
                  <a:pt x="27" y="6"/>
                </a:moveTo>
                <a:cubicBezTo>
                  <a:pt x="27" y="5"/>
                  <a:pt x="28" y="4"/>
                  <a:pt x="30" y="4"/>
                </a:cubicBezTo>
                <a:cubicBezTo>
                  <a:pt x="31" y="4"/>
                  <a:pt x="32" y="5"/>
                  <a:pt x="32" y="6"/>
                </a:cubicBezTo>
                <a:cubicBezTo>
                  <a:pt x="32" y="7"/>
                  <a:pt x="31" y="8"/>
                  <a:pt x="30" y="8"/>
                </a:cubicBezTo>
                <a:cubicBezTo>
                  <a:pt x="28" y="8"/>
                  <a:pt x="27" y="7"/>
                  <a:pt x="27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138"/>
          <p:cNvSpPr>
            <a:spLocks noEditPoints="1"/>
          </p:cNvSpPr>
          <p:nvPr/>
        </p:nvSpPr>
        <p:spPr bwMode="auto">
          <a:xfrm>
            <a:off x="5109361" y="4051815"/>
            <a:ext cx="301747" cy="324552"/>
          </a:xfrm>
          <a:custGeom>
            <a:avLst/>
            <a:gdLst>
              <a:gd name="T0" fmla="*/ 36 w 73"/>
              <a:gd name="T1" fmla="*/ 53 h 75"/>
              <a:gd name="T2" fmla="*/ 35 w 73"/>
              <a:gd name="T3" fmla="*/ 38 h 75"/>
              <a:gd name="T4" fmla="*/ 70 w 73"/>
              <a:gd name="T5" fmla="*/ 73 h 75"/>
              <a:gd name="T6" fmla="*/ 54 w 73"/>
              <a:gd name="T7" fmla="*/ 65 h 75"/>
              <a:gd name="T8" fmla="*/ 42 w 73"/>
              <a:gd name="T9" fmla="*/ 60 h 75"/>
              <a:gd name="T10" fmla="*/ 42 w 73"/>
              <a:gd name="T11" fmla="*/ 30 h 75"/>
              <a:gd name="T12" fmla="*/ 58 w 73"/>
              <a:gd name="T13" fmla="*/ 55 h 75"/>
              <a:gd name="T14" fmla="*/ 70 w 73"/>
              <a:gd name="T15" fmla="*/ 73 h 75"/>
              <a:gd name="T16" fmla="*/ 59 w 73"/>
              <a:gd name="T17" fmla="*/ 59 h 75"/>
              <a:gd name="T18" fmla="*/ 56 w 73"/>
              <a:gd name="T19" fmla="*/ 58 h 75"/>
              <a:gd name="T20" fmla="*/ 55 w 73"/>
              <a:gd name="T21" fmla="*/ 60 h 75"/>
              <a:gd name="T22" fmla="*/ 65 w 73"/>
              <a:gd name="T23" fmla="*/ 71 h 75"/>
              <a:gd name="T24" fmla="*/ 51 w 73"/>
              <a:gd name="T25" fmla="*/ 37 h 75"/>
              <a:gd name="T26" fmla="*/ 34 w 73"/>
              <a:gd name="T27" fmla="*/ 54 h 75"/>
              <a:gd name="T28" fmla="*/ 51 w 73"/>
              <a:gd name="T29" fmla="*/ 37 h 75"/>
              <a:gd name="T30" fmla="*/ 53 w 73"/>
              <a:gd name="T31" fmla="*/ 54 h 75"/>
              <a:gd name="T32" fmla="*/ 54 w 73"/>
              <a:gd name="T33" fmla="*/ 58 h 75"/>
              <a:gd name="T34" fmla="*/ 33 w 73"/>
              <a:gd name="T35" fmla="*/ 23 h 75"/>
              <a:gd name="T36" fmla="*/ 13 w 73"/>
              <a:gd name="T37" fmla="*/ 21 h 75"/>
              <a:gd name="T38" fmla="*/ 41 w 73"/>
              <a:gd name="T39" fmla="*/ 29 h 75"/>
              <a:gd name="T40" fmla="*/ 12 w 73"/>
              <a:gd name="T41" fmla="*/ 29 h 75"/>
              <a:gd name="T42" fmla="*/ 41 w 73"/>
              <a:gd name="T43" fmla="*/ 29 h 75"/>
              <a:gd name="T44" fmla="*/ 45 w 73"/>
              <a:gd name="T45" fmla="*/ 70 h 75"/>
              <a:gd name="T46" fmla="*/ 0 w 73"/>
              <a:gd name="T47" fmla="*/ 9 h 75"/>
              <a:gd name="T48" fmla="*/ 15 w 73"/>
              <a:gd name="T49" fmla="*/ 3 h 75"/>
              <a:gd name="T50" fmla="*/ 38 w 73"/>
              <a:gd name="T51" fmla="*/ 3 h 75"/>
              <a:gd name="T52" fmla="*/ 53 w 73"/>
              <a:gd name="T53" fmla="*/ 9 h 75"/>
              <a:gd name="T54" fmla="*/ 50 w 73"/>
              <a:gd name="T55" fmla="*/ 9 h 75"/>
              <a:gd name="T56" fmla="*/ 38 w 73"/>
              <a:gd name="T57" fmla="*/ 6 h 75"/>
              <a:gd name="T58" fmla="*/ 15 w 73"/>
              <a:gd name="T59" fmla="*/ 6 h 75"/>
              <a:gd name="T60" fmla="*/ 3 w 73"/>
              <a:gd name="T61" fmla="*/ 9 h 75"/>
              <a:gd name="T62" fmla="*/ 45 w 73"/>
              <a:gd name="T63" fmla="*/ 67 h 75"/>
              <a:gd name="T64" fmla="*/ 18 w 73"/>
              <a:gd name="T65" fmla="*/ 7 h 75"/>
              <a:gd name="T66" fmla="*/ 36 w 73"/>
              <a:gd name="T67" fmla="*/ 3 h 75"/>
              <a:gd name="T68" fmla="*/ 17 w 73"/>
              <a:gd name="T69" fmla="*/ 3 h 75"/>
              <a:gd name="T70" fmla="*/ 47 w 73"/>
              <a:gd name="T71" fmla="*/ 13 h 75"/>
              <a:gd name="T72" fmla="*/ 6 w 73"/>
              <a:gd name="T73" fmla="*/ 13 h 75"/>
              <a:gd name="T74" fmla="*/ 46 w 73"/>
              <a:gd name="T75" fmla="*/ 63 h 75"/>
              <a:gd name="T76" fmla="*/ 36 w 73"/>
              <a:gd name="T77" fmla="*/ 61 h 75"/>
              <a:gd name="T78" fmla="*/ 45 w 73"/>
              <a:gd name="T79" fmla="*/ 14 h 75"/>
              <a:gd name="T80" fmla="*/ 13 w 73"/>
              <a:gd name="T81" fmla="*/ 53 h 75"/>
              <a:gd name="T82" fmla="*/ 13 w 73"/>
              <a:gd name="T83" fmla="*/ 51 h 75"/>
              <a:gd name="T84" fmla="*/ 13 w 73"/>
              <a:gd name="T85" fmla="*/ 36 h 75"/>
              <a:gd name="T86" fmla="*/ 27 w 73"/>
              <a:gd name="T87" fmla="*/ 38 h 75"/>
              <a:gd name="T88" fmla="*/ 13 w 73"/>
              <a:gd name="T89" fmla="*/ 44 h 75"/>
              <a:gd name="T90" fmla="*/ 25 w 73"/>
              <a:gd name="T91" fmla="*/ 46 h 75"/>
              <a:gd name="T92" fmla="*/ 13 w 73"/>
              <a:gd name="T93" fmla="*/ 4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3" h="75">
                <a:moveTo>
                  <a:pt x="36" y="39"/>
                </a:moveTo>
                <a:cubicBezTo>
                  <a:pt x="33" y="43"/>
                  <a:pt x="33" y="48"/>
                  <a:pt x="36" y="52"/>
                </a:cubicBezTo>
                <a:cubicBezTo>
                  <a:pt x="37" y="52"/>
                  <a:pt x="37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1" y="49"/>
                  <a:pt x="31" y="42"/>
                  <a:pt x="35" y="38"/>
                </a:cubicBezTo>
                <a:cubicBezTo>
                  <a:pt x="35" y="37"/>
                  <a:pt x="36" y="37"/>
                  <a:pt x="36" y="38"/>
                </a:cubicBezTo>
                <a:cubicBezTo>
                  <a:pt x="37" y="38"/>
                  <a:pt x="37" y="39"/>
                  <a:pt x="36" y="39"/>
                </a:cubicBezTo>
                <a:close/>
                <a:moveTo>
                  <a:pt x="70" y="73"/>
                </a:moveTo>
                <a:cubicBezTo>
                  <a:pt x="69" y="74"/>
                  <a:pt x="68" y="75"/>
                  <a:pt x="67" y="75"/>
                </a:cubicBezTo>
                <a:cubicBezTo>
                  <a:pt x="65" y="75"/>
                  <a:pt x="64" y="74"/>
                  <a:pt x="62" y="73"/>
                </a:cubicBezTo>
                <a:cubicBezTo>
                  <a:pt x="54" y="65"/>
                  <a:pt x="54" y="65"/>
                  <a:pt x="54" y="65"/>
                </a:cubicBezTo>
                <a:cubicBezTo>
                  <a:pt x="53" y="64"/>
                  <a:pt x="52" y="62"/>
                  <a:pt x="52" y="61"/>
                </a:cubicBezTo>
                <a:cubicBezTo>
                  <a:pt x="50" y="58"/>
                  <a:pt x="50" y="58"/>
                  <a:pt x="50" y="58"/>
                </a:cubicBezTo>
                <a:cubicBezTo>
                  <a:pt x="47" y="60"/>
                  <a:pt x="45" y="60"/>
                  <a:pt x="42" y="60"/>
                </a:cubicBezTo>
                <a:cubicBezTo>
                  <a:pt x="38" y="60"/>
                  <a:pt x="35" y="59"/>
                  <a:pt x="32" y="56"/>
                </a:cubicBezTo>
                <a:cubicBezTo>
                  <a:pt x="26" y="50"/>
                  <a:pt x="26" y="41"/>
                  <a:pt x="32" y="35"/>
                </a:cubicBezTo>
                <a:cubicBezTo>
                  <a:pt x="35" y="32"/>
                  <a:pt x="38" y="30"/>
                  <a:pt x="42" y="30"/>
                </a:cubicBezTo>
                <a:cubicBezTo>
                  <a:pt x="46" y="30"/>
                  <a:pt x="50" y="32"/>
                  <a:pt x="53" y="35"/>
                </a:cubicBezTo>
                <a:cubicBezTo>
                  <a:pt x="58" y="40"/>
                  <a:pt x="59" y="47"/>
                  <a:pt x="55" y="53"/>
                </a:cubicBezTo>
                <a:cubicBezTo>
                  <a:pt x="58" y="55"/>
                  <a:pt x="58" y="55"/>
                  <a:pt x="58" y="55"/>
                </a:cubicBezTo>
                <a:cubicBezTo>
                  <a:pt x="59" y="55"/>
                  <a:pt x="61" y="56"/>
                  <a:pt x="62" y="57"/>
                </a:cubicBezTo>
                <a:cubicBezTo>
                  <a:pt x="70" y="65"/>
                  <a:pt x="70" y="65"/>
                  <a:pt x="70" y="65"/>
                </a:cubicBezTo>
                <a:cubicBezTo>
                  <a:pt x="73" y="68"/>
                  <a:pt x="73" y="71"/>
                  <a:pt x="70" y="73"/>
                </a:cubicBezTo>
                <a:close/>
                <a:moveTo>
                  <a:pt x="69" y="69"/>
                </a:moveTo>
                <a:cubicBezTo>
                  <a:pt x="69" y="69"/>
                  <a:pt x="69" y="68"/>
                  <a:pt x="68" y="68"/>
                </a:cubicBezTo>
                <a:cubicBezTo>
                  <a:pt x="59" y="59"/>
                  <a:pt x="59" y="59"/>
                  <a:pt x="59" y="59"/>
                </a:cubicBezTo>
                <a:cubicBezTo>
                  <a:pt x="59" y="58"/>
                  <a:pt x="58" y="58"/>
                  <a:pt x="57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57" y="58"/>
                  <a:pt x="56" y="58"/>
                  <a:pt x="56" y="58"/>
                </a:cubicBezTo>
                <a:cubicBezTo>
                  <a:pt x="56" y="58"/>
                  <a:pt x="56" y="58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59"/>
                  <a:pt x="55" y="60"/>
                  <a:pt x="55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1"/>
                  <a:pt x="55" y="62"/>
                  <a:pt x="56" y="62"/>
                </a:cubicBezTo>
                <a:cubicBezTo>
                  <a:pt x="65" y="71"/>
                  <a:pt x="65" y="71"/>
                  <a:pt x="65" y="71"/>
                </a:cubicBezTo>
                <a:cubicBezTo>
                  <a:pt x="66" y="72"/>
                  <a:pt x="67" y="72"/>
                  <a:pt x="68" y="71"/>
                </a:cubicBezTo>
                <a:cubicBezTo>
                  <a:pt x="69" y="71"/>
                  <a:pt x="69" y="70"/>
                  <a:pt x="69" y="69"/>
                </a:cubicBezTo>
                <a:close/>
                <a:moveTo>
                  <a:pt x="51" y="37"/>
                </a:moveTo>
                <a:cubicBezTo>
                  <a:pt x="49" y="35"/>
                  <a:pt x="46" y="33"/>
                  <a:pt x="42" y="33"/>
                </a:cubicBezTo>
                <a:cubicBezTo>
                  <a:pt x="39" y="33"/>
                  <a:pt x="36" y="35"/>
                  <a:pt x="34" y="37"/>
                </a:cubicBezTo>
                <a:cubicBezTo>
                  <a:pt x="29" y="42"/>
                  <a:pt x="29" y="49"/>
                  <a:pt x="34" y="54"/>
                </a:cubicBezTo>
                <a:cubicBezTo>
                  <a:pt x="36" y="56"/>
                  <a:pt x="39" y="57"/>
                  <a:pt x="42" y="57"/>
                </a:cubicBezTo>
                <a:cubicBezTo>
                  <a:pt x="46" y="57"/>
                  <a:pt x="49" y="56"/>
                  <a:pt x="51" y="54"/>
                </a:cubicBezTo>
                <a:cubicBezTo>
                  <a:pt x="56" y="49"/>
                  <a:pt x="56" y="42"/>
                  <a:pt x="51" y="37"/>
                </a:cubicBezTo>
                <a:close/>
                <a:moveTo>
                  <a:pt x="54" y="57"/>
                </a:moveTo>
                <a:cubicBezTo>
                  <a:pt x="54" y="57"/>
                  <a:pt x="55" y="57"/>
                  <a:pt x="55" y="57"/>
                </a:cubicBezTo>
                <a:cubicBezTo>
                  <a:pt x="53" y="54"/>
                  <a:pt x="53" y="54"/>
                  <a:pt x="53" y="54"/>
                </a:cubicBezTo>
                <a:cubicBezTo>
                  <a:pt x="53" y="55"/>
                  <a:pt x="53" y="55"/>
                  <a:pt x="52" y="55"/>
                </a:cubicBezTo>
                <a:cubicBezTo>
                  <a:pt x="52" y="56"/>
                  <a:pt x="52" y="56"/>
                  <a:pt x="51" y="56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7"/>
                  <a:pt x="54" y="57"/>
                </a:cubicBezTo>
                <a:close/>
                <a:moveTo>
                  <a:pt x="13" y="23"/>
                </a:moveTo>
                <a:cubicBezTo>
                  <a:pt x="33" y="23"/>
                  <a:pt x="33" y="23"/>
                  <a:pt x="33" y="23"/>
                </a:cubicBezTo>
                <a:cubicBezTo>
                  <a:pt x="33" y="23"/>
                  <a:pt x="34" y="22"/>
                  <a:pt x="34" y="22"/>
                </a:cubicBezTo>
                <a:cubicBezTo>
                  <a:pt x="34" y="21"/>
                  <a:pt x="33" y="21"/>
                  <a:pt x="3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2" y="21"/>
                  <a:pt x="12" y="22"/>
                </a:cubicBezTo>
                <a:cubicBezTo>
                  <a:pt x="12" y="22"/>
                  <a:pt x="13" y="23"/>
                  <a:pt x="13" y="23"/>
                </a:cubicBezTo>
                <a:close/>
                <a:moveTo>
                  <a:pt x="41" y="29"/>
                </a:moveTo>
                <a:cubicBezTo>
                  <a:pt x="40" y="29"/>
                  <a:pt x="40" y="28"/>
                  <a:pt x="40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2" y="29"/>
                  <a:pt x="12" y="29"/>
                </a:cubicBezTo>
                <a:cubicBezTo>
                  <a:pt x="12" y="30"/>
                  <a:pt x="13" y="30"/>
                  <a:pt x="13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36" y="29"/>
                  <a:pt x="38" y="29"/>
                  <a:pt x="41" y="29"/>
                </a:cubicBezTo>
                <a:close/>
                <a:moveTo>
                  <a:pt x="50" y="62"/>
                </a:moveTo>
                <a:cubicBezTo>
                  <a:pt x="50" y="63"/>
                  <a:pt x="51" y="65"/>
                  <a:pt x="52" y="66"/>
                </a:cubicBezTo>
                <a:cubicBezTo>
                  <a:pt x="51" y="68"/>
                  <a:pt x="48" y="70"/>
                  <a:pt x="45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3" y="70"/>
                  <a:pt x="0" y="66"/>
                  <a:pt x="0" y="62"/>
                </a:cubicBezTo>
                <a:cubicBezTo>
                  <a:pt x="0" y="9"/>
                  <a:pt x="0" y="9"/>
                  <a:pt x="0" y="9"/>
                </a:cubicBezTo>
                <a:cubicBezTo>
                  <a:pt x="0" y="5"/>
                  <a:pt x="3" y="2"/>
                  <a:pt x="7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3"/>
                </a:cubicBezTo>
                <a:cubicBezTo>
                  <a:pt x="15" y="1"/>
                  <a:pt x="16" y="0"/>
                  <a:pt x="1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0"/>
                  <a:pt x="38" y="1"/>
                  <a:pt x="38" y="3"/>
                </a:cubicBezTo>
                <a:cubicBezTo>
                  <a:pt x="38" y="2"/>
                  <a:pt x="38" y="2"/>
                  <a:pt x="38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50" y="2"/>
                  <a:pt x="53" y="5"/>
                  <a:pt x="53" y="9"/>
                </a:cubicBezTo>
                <a:cubicBezTo>
                  <a:pt x="53" y="32"/>
                  <a:pt x="53" y="32"/>
                  <a:pt x="53" y="32"/>
                </a:cubicBezTo>
                <a:cubicBezTo>
                  <a:pt x="52" y="32"/>
                  <a:pt x="51" y="31"/>
                  <a:pt x="50" y="30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7"/>
                  <a:pt x="48" y="5"/>
                  <a:pt x="45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8"/>
                  <a:pt x="36" y="9"/>
                  <a:pt x="34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6" y="9"/>
                  <a:pt x="15" y="8"/>
                  <a:pt x="15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7" y="5"/>
                  <a:pt x="7" y="5"/>
                  <a:pt x="7" y="5"/>
                </a:cubicBezTo>
                <a:cubicBezTo>
                  <a:pt x="5" y="5"/>
                  <a:pt x="3" y="7"/>
                  <a:pt x="3" y="9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5"/>
                  <a:pt x="5" y="67"/>
                  <a:pt x="7" y="67"/>
                </a:cubicBezTo>
                <a:cubicBezTo>
                  <a:pt x="45" y="67"/>
                  <a:pt x="45" y="67"/>
                  <a:pt x="45" y="67"/>
                </a:cubicBezTo>
                <a:cubicBezTo>
                  <a:pt x="48" y="67"/>
                  <a:pt x="50" y="65"/>
                  <a:pt x="50" y="62"/>
                </a:cubicBezTo>
                <a:close/>
                <a:moveTo>
                  <a:pt x="17" y="6"/>
                </a:moveTo>
                <a:cubicBezTo>
                  <a:pt x="17" y="7"/>
                  <a:pt x="17" y="7"/>
                  <a:pt x="18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7"/>
                  <a:pt x="36" y="7"/>
                  <a:pt x="36" y="6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2"/>
                  <a:pt x="35" y="2"/>
                  <a:pt x="34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2"/>
                  <a:pt x="17" y="2"/>
                  <a:pt x="17" y="3"/>
                </a:cubicBezTo>
                <a:lnTo>
                  <a:pt x="17" y="6"/>
                </a:lnTo>
                <a:close/>
                <a:moveTo>
                  <a:pt x="47" y="29"/>
                </a:move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6" y="12"/>
                  <a:pt x="46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3"/>
                  <a:pt x="7" y="63"/>
                  <a:pt x="7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6" y="63"/>
                  <a:pt x="47" y="63"/>
                  <a:pt x="47" y="62"/>
                </a:cubicBezTo>
                <a:cubicBezTo>
                  <a:pt x="47" y="62"/>
                  <a:pt x="47" y="62"/>
                  <a:pt x="47" y="62"/>
                </a:cubicBezTo>
                <a:cubicBezTo>
                  <a:pt x="43" y="63"/>
                  <a:pt x="40" y="62"/>
                  <a:pt x="36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14"/>
                  <a:pt x="8" y="14"/>
                  <a:pt x="8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46" y="29"/>
                  <a:pt x="47" y="29"/>
                </a:cubicBezTo>
                <a:close/>
                <a:moveTo>
                  <a:pt x="13" y="53"/>
                </a:moveTo>
                <a:cubicBezTo>
                  <a:pt x="27" y="53"/>
                  <a:pt x="27" y="53"/>
                  <a:pt x="27" y="53"/>
                </a:cubicBezTo>
                <a:cubicBezTo>
                  <a:pt x="27" y="53"/>
                  <a:pt x="27" y="52"/>
                  <a:pt x="26" y="51"/>
                </a:cubicBezTo>
                <a:cubicBezTo>
                  <a:pt x="13" y="51"/>
                  <a:pt x="13" y="51"/>
                  <a:pt x="13" y="51"/>
                </a:cubicBezTo>
                <a:cubicBezTo>
                  <a:pt x="13" y="51"/>
                  <a:pt x="12" y="52"/>
                  <a:pt x="12" y="52"/>
                </a:cubicBezTo>
                <a:cubicBezTo>
                  <a:pt x="12" y="53"/>
                  <a:pt x="13" y="53"/>
                  <a:pt x="13" y="53"/>
                </a:cubicBezTo>
                <a:close/>
                <a:moveTo>
                  <a:pt x="13" y="36"/>
                </a:moveTo>
                <a:cubicBezTo>
                  <a:pt x="13" y="36"/>
                  <a:pt x="12" y="36"/>
                  <a:pt x="12" y="37"/>
                </a:cubicBezTo>
                <a:cubicBezTo>
                  <a:pt x="12" y="38"/>
                  <a:pt x="13" y="38"/>
                  <a:pt x="13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7"/>
                  <a:pt x="28" y="37"/>
                  <a:pt x="28" y="36"/>
                </a:cubicBezTo>
                <a:lnTo>
                  <a:pt x="13" y="36"/>
                </a:lnTo>
                <a:close/>
                <a:moveTo>
                  <a:pt x="13" y="44"/>
                </a:moveTo>
                <a:cubicBezTo>
                  <a:pt x="13" y="44"/>
                  <a:pt x="12" y="44"/>
                  <a:pt x="12" y="45"/>
                </a:cubicBezTo>
                <a:cubicBezTo>
                  <a:pt x="12" y="45"/>
                  <a:pt x="13" y="46"/>
                  <a:pt x="13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5" y="45"/>
                  <a:pt x="25" y="45"/>
                </a:cubicBezTo>
                <a:cubicBezTo>
                  <a:pt x="25" y="45"/>
                  <a:pt x="26" y="44"/>
                  <a:pt x="26" y="44"/>
                </a:cubicBezTo>
                <a:lnTo>
                  <a:pt x="13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313"/>
          <p:cNvSpPr>
            <a:spLocks noEditPoints="1"/>
          </p:cNvSpPr>
          <p:nvPr/>
        </p:nvSpPr>
        <p:spPr bwMode="auto">
          <a:xfrm>
            <a:off x="5732644" y="4078130"/>
            <a:ext cx="270169" cy="299992"/>
          </a:xfrm>
          <a:custGeom>
            <a:avLst/>
            <a:gdLst>
              <a:gd name="T0" fmla="*/ 39 w 65"/>
              <a:gd name="T1" fmla="*/ 31 h 70"/>
              <a:gd name="T2" fmla="*/ 11 w 65"/>
              <a:gd name="T3" fmla="*/ 30 h 70"/>
              <a:gd name="T4" fmla="*/ 39 w 65"/>
              <a:gd name="T5" fmla="*/ 29 h 70"/>
              <a:gd name="T6" fmla="*/ 12 w 65"/>
              <a:gd name="T7" fmla="*/ 24 h 70"/>
              <a:gd name="T8" fmla="*/ 40 w 65"/>
              <a:gd name="T9" fmla="*/ 23 h 70"/>
              <a:gd name="T10" fmla="*/ 12 w 65"/>
              <a:gd name="T11" fmla="*/ 22 h 70"/>
              <a:gd name="T12" fmla="*/ 12 w 65"/>
              <a:gd name="T13" fmla="*/ 24 h 70"/>
              <a:gd name="T14" fmla="*/ 48 w 65"/>
              <a:gd name="T15" fmla="*/ 70 h 70"/>
              <a:gd name="T16" fmla="*/ 44 w 65"/>
              <a:gd name="T17" fmla="*/ 70 h 70"/>
              <a:gd name="T18" fmla="*/ 0 w 65"/>
              <a:gd name="T19" fmla="*/ 63 h 70"/>
              <a:gd name="T20" fmla="*/ 6 w 65"/>
              <a:gd name="T21" fmla="*/ 4 h 70"/>
              <a:gd name="T22" fmla="*/ 17 w 65"/>
              <a:gd name="T23" fmla="*/ 0 h 70"/>
              <a:gd name="T24" fmla="*/ 37 w 65"/>
              <a:gd name="T25" fmla="*/ 4 h 70"/>
              <a:gd name="T26" fmla="*/ 51 w 65"/>
              <a:gd name="T27" fmla="*/ 10 h 70"/>
              <a:gd name="T28" fmla="*/ 65 w 65"/>
              <a:gd name="T29" fmla="*/ 53 h 70"/>
              <a:gd name="T30" fmla="*/ 17 w 65"/>
              <a:gd name="T31" fmla="*/ 8 h 70"/>
              <a:gd name="T32" fmla="*/ 35 w 65"/>
              <a:gd name="T33" fmla="*/ 7 h 70"/>
              <a:gd name="T34" fmla="*/ 34 w 65"/>
              <a:gd name="T35" fmla="*/ 2 h 70"/>
              <a:gd name="T36" fmla="*/ 16 w 65"/>
              <a:gd name="T37" fmla="*/ 4 h 70"/>
              <a:gd name="T38" fmla="*/ 40 w 65"/>
              <a:gd name="T39" fmla="*/ 68 h 70"/>
              <a:gd name="T40" fmla="*/ 6 w 65"/>
              <a:gd name="T41" fmla="*/ 64 h 70"/>
              <a:gd name="T42" fmla="*/ 5 w 65"/>
              <a:gd name="T43" fmla="*/ 14 h 70"/>
              <a:gd name="T44" fmla="*/ 45 w 65"/>
              <a:gd name="T45" fmla="*/ 13 h 70"/>
              <a:gd name="T46" fmla="*/ 46 w 65"/>
              <a:gd name="T47" fmla="*/ 36 h 70"/>
              <a:gd name="T48" fmla="*/ 49 w 65"/>
              <a:gd name="T49" fmla="*/ 36 h 70"/>
              <a:gd name="T50" fmla="*/ 45 w 65"/>
              <a:gd name="T51" fmla="*/ 6 h 70"/>
              <a:gd name="T52" fmla="*/ 37 w 65"/>
              <a:gd name="T53" fmla="*/ 7 h 70"/>
              <a:gd name="T54" fmla="*/ 17 w 65"/>
              <a:gd name="T55" fmla="*/ 10 h 70"/>
              <a:gd name="T56" fmla="*/ 14 w 65"/>
              <a:gd name="T57" fmla="*/ 6 h 70"/>
              <a:gd name="T58" fmla="*/ 2 w 65"/>
              <a:gd name="T59" fmla="*/ 10 h 70"/>
              <a:gd name="T60" fmla="*/ 6 w 65"/>
              <a:gd name="T61" fmla="*/ 68 h 70"/>
              <a:gd name="T62" fmla="*/ 40 w 65"/>
              <a:gd name="T63" fmla="*/ 38 h 70"/>
              <a:gd name="T64" fmla="*/ 39 w 65"/>
              <a:gd name="T65" fmla="*/ 39 h 70"/>
              <a:gd name="T66" fmla="*/ 44 w 65"/>
              <a:gd name="T67" fmla="*/ 37 h 70"/>
              <a:gd name="T68" fmla="*/ 7 w 65"/>
              <a:gd name="T69" fmla="*/ 15 h 70"/>
              <a:gd name="T70" fmla="*/ 34 w 65"/>
              <a:gd name="T71" fmla="*/ 62 h 70"/>
              <a:gd name="T72" fmla="*/ 12 w 65"/>
              <a:gd name="T73" fmla="*/ 54 h 70"/>
              <a:gd name="T74" fmla="*/ 12 w 65"/>
              <a:gd name="T75" fmla="*/ 52 h 70"/>
              <a:gd name="T76" fmla="*/ 31 w 65"/>
              <a:gd name="T77" fmla="*/ 53 h 70"/>
              <a:gd name="T78" fmla="*/ 12 w 65"/>
              <a:gd name="T79" fmla="*/ 47 h 70"/>
              <a:gd name="T80" fmla="*/ 12 w 65"/>
              <a:gd name="T81" fmla="*/ 45 h 70"/>
              <a:gd name="T82" fmla="*/ 39 w 65"/>
              <a:gd name="T83" fmla="*/ 39 h 70"/>
              <a:gd name="T84" fmla="*/ 11 w 65"/>
              <a:gd name="T85" fmla="*/ 38 h 70"/>
              <a:gd name="T86" fmla="*/ 39 w 65"/>
              <a:gd name="T87" fmla="*/ 37 h 70"/>
              <a:gd name="T88" fmla="*/ 63 w 65"/>
              <a:gd name="T89" fmla="*/ 53 h 70"/>
              <a:gd name="T90" fmla="*/ 33 w 65"/>
              <a:gd name="T91" fmla="*/ 53 h 70"/>
              <a:gd name="T92" fmla="*/ 63 w 65"/>
              <a:gd name="T93" fmla="*/ 53 h 70"/>
              <a:gd name="T94" fmla="*/ 46 w 65"/>
              <a:gd name="T95" fmla="*/ 57 h 70"/>
              <a:gd name="T96" fmla="*/ 39 w 65"/>
              <a:gd name="T97" fmla="*/ 52 h 70"/>
              <a:gd name="T98" fmla="*/ 45 w 65"/>
              <a:gd name="T99" fmla="*/ 59 h 70"/>
              <a:gd name="T100" fmla="*/ 47 w 65"/>
              <a:gd name="T101" fmla="*/ 59 h 70"/>
              <a:gd name="T102" fmla="*/ 58 w 65"/>
              <a:gd name="T103" fmla="*/ 4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5" h="70">
                <a:moveTo>
                  <a:pt x="40" y="30"/>
                </a:moveTo>
                <a:cubicBezTo>
                  <a:pt x="40" y="31"/>
                  <a:pt x="40" y="31"/>
                  <a:pt x="39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1" y="31"/>
                  <a:pt x="11" y="30"/>
                </a:cubicBezTo>
                <a:cubicBezTo>
                  <a:pt x="11" y="30"/>
                  <a:pt x="12" y="29"/>
                  <a:pt x="12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40" y="29"/>
                  <a:pt x="40" y="30"/>
                  <a:pt x="40" y="30"/>
                </a:cubicBezTo>
                <a:close/>
                <a:moveTo>
                  <a:pt x="12" y="24"/>
                </a:moveTo>
                <a:cubicBezTo>
                  <a:pt x="39" y="24"/>
                  <a:pt x="39" y="24"/>
                  <a:pt x="39" y="24"/>
                </a:cubicBezTo>
                <a:cubicBezTo>
                  <a:pt x="40" y="24"/>
                  <a:pt x="40" y="23"/>
                  <a:pt x="40" y="23"/>
                </a:cubicBezTo>
                <a:cubicBezTo>
                  <a:pt x="40" y="22"/>
                  <a:pt x="40" y="22"/>
                  <a:pt x="39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1" y="22"/>
                  <a:pt x="11" y="23"/>
                </a:cubicBezTo>
                <a:cubicBezTo>
                  <a:pt x="11" y="23"/>
                  <a:pt x="12" y="24"/>
                  <a:pt x="12" y="24"/>
                </a:cubicBezTo>
                <a:close/>
                <a:moveTo>
                  <a:pt x="65" y="53"/>
                </a:moveTo>
                <a:cubicBezTo>
                  <a:pt x="65" y="63"/>
                  <a:pt x="58" y="70"/>
                  <a:pt x="48" y="70"/>
                </a:cubicBezTo>
                <a:cubicBezTo>
                  <a:pt x="47" y="70"/>
                  <a:pt x="46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0"/>
                  <a:pt x="0" y="67"/>
                  <a:pt x="0" y="6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7"/>
                  <a:pt x="3" y="4"/>
                  <a:pt x="6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2"/>
                  <a:pt x="15" y="0"/>
                  <a:pt x="1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7" y="2"/>
                  <a:pt x="37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8" y="4"/>
                  <a:pt x="51" y="7"/>
                  <a:pt x="51" y="10"/>
                </a:cubicBezTo>
                <a:cubicBezTo>
                  <a:pt x="51" y="36"/>
                  <a:pt x="51" y="36"/>
                  <a:pt x="51" y="36"/>
                </a:cubicBezTo>
                <a:cubicBezTo>
                  <a:pt x="59" y="38"/>
                  <a:pt x="65" y="45"/>
                  <a:pt x="65" y="53"/>
                </a:cubicBezTo>
                <a:close/>
                <a:moveTo>
                  <a:pt x="16" y="7"/>
                </a:moveTo>
                <a:cubicBezTo>
                  <a:pt x="16" y="8"/>
                  <a:pt x="17" y="8"/>
                  <a:pt x="17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8"/>
                  <a:pt x="35" y="8"/>
                  <a:pt x="35" y="7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3"/>
                  <a:pt x="34" y="2"/>
                  <a:pt x="34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6" y="3"/>
                  <a:pt x="16" y="4"/>
                </a:cubicBezTo>
                <a:lnTo>
                  <a:pt x="16" y="7"/>
                </a:lnTo>
                <a:close/>
                <a:moveTo>
                  <a:pt x="40" y="68"/>
                </a:moveTo>
                <a:cubicBezTo>
                  <a:pt x="38" y="67"/>
                  <a:pt x="37" y="66"/>
                  <a:pt x="35" y="64"/>
                </a:cubicBezTo>
                <a:cubicBezTo>
                  <a:pt x="6" y="64"/>
                  <a:pt x="6" y="64"/>
                  <a:pt x="6" y="64"/>
                </a:cubicBezTo>
                <a:cubicBezTo>
                  <a:pt x="6" y="64"/>
                  <a:pt x="5" y="64"/>
                  <a:pt x="5" y="6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6" y="13"/>
                  <a:pt x="6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6" y="13"/>
                  <a:pt x="46" y="14"/>
                </a:cubicBezTo>
                <a:cubicBezTo>
                  <a:pt x="46" y="36"/>
                  <a:pt x="46" y="36"/>
                  <a:pt x="46" y="36"/>
                </a:cubicBezTo>
                <a:cubicBezTo>
                  <a:pt x="47" y="36"/>
                  <a:pt x="47" y="36"/>
                  <a:pt x="48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8"/>
                  <a:pt x="47" y="6"/>
                  <a:pt x="45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9"/>
                  <a:pt x="35" y="10"/>
                  <a:pt x="34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5" y="10"/>
                  <a:pt x="14" y="9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6" y="6"/>
                  <a:pt x="6" y="6"/>
                  <a:pt x="6" y="6"/>
                </a:cubicBezTo>
                <a:cubicBezTo>
                  <a:pt x="4" y="6"/>
                  <a:pt x="2" y="8"/>
                  <a:pt x="2" y="10"/>
                </a:cubicBezTo>
                <a:cubicBezTo>
                  <a:pt x="2" y="63"/>
                  <a:pt x="2" y="63"/>
                  <a:pt x="2" y="63"/>
                </a:cubicBezTo>
                <a:cubicBezTo>
                  <a:pt x="2" y="66"/>
                  <a:pt x="4" y="68"/>
                  <a:pt x="6" y="68"/>
                </a:cubicBezTo>
                <a:lnTo>
                  <a:pt x="40" y="68"/>
                </a:lnTo>
                <a:close/>
                <a:moveTo>
                  <a:pt x="40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40" y="39"/>
                  <a:pt x="40" y="39"/>
                  <a:pt x="39" y="39"/>
                </a:cubicBezTo>
                <a:cubicBezTo>
                  <a:pt x="41" y="38"/>
                  <a:pt x="42" y="37"/>
                  <a:pt x="44" y="37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15"/>
                  <a:pt x="44" y="15"/>
                  <a:pt x="4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62"/>
                  <a:pt x="7" y="62"/>
                  <a:pt x="7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2" y="60"/>
                  <a:pt x="32" y="57"/>
                  <a:pt x="31" y="54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4"/>
                  <a:pt x="11" y="54"/>
                  <a:pt x="11" y="53"/>
                </a:cubicBezTo>
                <a:cubicBezTo>
                  <a:pt x="11" y="53"/>
                  <a:pt x="12" y="52"/>
                  <a:pt x="12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1"/>
                  <a:pt x="32" y="49"/>
                  <a:pt x="33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1" y="46"/>
                  <a:pt x="11" y="46"/>
                </a:cubicBezTo>
                <a:cubicBezTo>
                  <a:pt x="11" y="45"/>
                  <a:pt x="12" y="45"/>
                  <a:pt x="12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2"/>
                  <a:pt x="37" y="40"/>
                  <a:pt x="39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1" y="39"/>
                  <a:pt x="11" y="38"/>
                </a:cubicBezTo>
                <a:cubicBezTo>
                  <a:pt x="11" y="37"/>
                  <a:pt x="12" y="37"/>
                  <a:pt x="12" y="37"/>
                </a:cubicBezTo>
                <a:cubicBezTo>
                  <a:pt x="39" y="37"/>
                  <a:pt x="39" y="37"/>
                  <a:pt x="39" y="37"/>
                </a:cubicBezTo>
                <a:cubicBezTo>
                  <a:pt x="40" y="37"/>
                  <a:pt x="40" y="37"/>
                  <a:pt x="40" y="38"/>
                </a:cubicBezTo>
                <a:close/>
                <a:moveTo>
                  <a:pt x="63" y="53"/>
                </a:moveTo>
                <a:cubicBezTo>
                  <a:pt x="63" y="45"/>
                  <a:pt x="57" y="38"/>
                  <a:pt x="48" y="38"/>
                </a:cubicBezTo>
                <a:cubicBezTo>
                  <a:pt x="40" y="38"/>
                  <a:pt x="33" y="45"/>
                  <a:pt x="33" y="53"/>
                </a:cubicBezTo>
                <a:cubicBezTo>
                  <a:pt x="33" y="61"/>
                  <a:pt x="40" y="68"/>
                  <a:pt x="48" y="68"/>
                </a:cubicBezTo>
                <a:cubicBezTo>
                  <a:pt x="57" y="68"/>
                  <a:pt x="63" y="61"/>
                  <a:pt x="63" y="53"/>
                </a:cubicBezTo>
                <a:close/>
                <a:moveTo>
                  <a:pt x="56" y="48"/>
                </a:moveTo>
                <a:cubicBezTo>
                  <a:pt x="46" y="57"/>
                  <a:pt x="46" y="57"/>
                  <a:pt x="46" y="57"/>
                </a:cubicBezTo>
                <a:cubicBezTo>
                  <a:pt x="41" y="52"/>
                  <a:pt x="41" y="52"/>
                  <a:pt x="41" y="52"/>
                </a:cubicBezTo>
                <a:cubicBezTo>
                  <a:pt x="40" y="52"/>
                  <a:pt x="40" y="52"/>
                  <a:pt x="39" y="52"/>
                </a:cubicBezTo>
                <a:cubicBezTo>
                  <a:pt x="39" y="53"/>
                  <a:pt x="39" y="53"/>
                  <a:pt x="39" y="54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6" y="59"/>
                  <a:pt x="46" y="59"/>
                </a:cubicBezTo>
                <a:cubicBezTo>
                  <a:pt x="46" y="59"/>
                  <a:pt x="46" y="59"/>
                  <a:pt x="47" y="59"/>
                </a:cubicBezTo>
                <a:cubicBezTo>
                  <a:pt x="58" y="49"/>
                  <a:pt x="58" y="49"/>
                  <a:pt x="58" y="49"/>
                </a:cubicBezTo>
                <a:cubicBezTo>
                  <a:pt x="58" y="49"/>
                  <a:pt x="58" y="48"/>
                  <a:pt x="58" y="48"/>
                </a:cubicBezTo>
                <a:cubicBezTo>
                  <a:pt x="57" y="47"/>
                  <a:pt x="57" y="47"/>
                  <a:pt x="56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328"/>
          <p:cNvSpPr>
            <a:spLocks noEditPoints="1"/>
          </p:cNvSpPr>
          <p:nvPr/>
        </p:nvSpPr>
        <p:spPr bwMode="auto">
          <a:xfrm>
            <a:off x="6336572" y="4039534"/>
            <a:ext cx="312273" cy="331570"/>
          </a:xfrm>
          <a:custGeom>
            <a:avLst/>
            <a:gdLst>
              <a:gd name="T0" fmla="*/ 46 w 75"/>
              <a:gd name="T1" fmla="*/ 25 h 77"/>
              <a:gd name="T2" fmla="*/ 21 w 75"/>
              <a:gd name="T3" fmla="*/ 34 h 77"/>
              <a:gd name="T4" fmla="*/ 38 w 75"/>
              <a:gd name="T5" fmla="*/ 21 h 77"/>
              <a:gd name="T6" fmla="*/ 17 w 75"/>
              <a:gd name="T7" fmla="*/ 26 h 77"/>
              <a:gd name="T8" fmla="*/ 37 w 75"/>
              <a:gd name="T9" fmla="*/ 22 h 77"/>
              <a:gd name="T10" fmla="*/ 71 w 75"/>
              <a:gd name="T11" fmla="*/ 63 h 77"/>
              <a:gd name="T12" fmla="*/ 27 w 75"/>
              <a:gd name="T13" fmla="*/ 77 h 77"/>
              <a:gd name="T14" fmla="*/ 1 w 75"/>
              <a:gd name="T15" fmla="*/ 14 h 77"/>
              <a:gd name="T16" fmla="*/ 14 w 75"/>
              <a:gd name="T17" fmla="*/ 7 h 77"/>
              <a:gd name="T18" fmla="*/ 35 w 75"/>
              <a:gd name="T19" fmla="*/ 2 h 77"/>
              <a:gd name="T20" fmla="*/ 53 w 75"/>
              <a:gd name="T21" fmla="*/ 5 h 77"/>
              <a:gd name="T22" fmla="*/ 50 w 75"/>
              <a:gd name="T23" fmla="*/ 6 h 77"/>
              <a:gd name="T24" fmla="*/ 37 w 75"/>
              <a:gd name="T25" fmla="*/ 5 h 77"/>
              <a:gd name="T26" fmla="*/ 35 w 75"/>
              <a:gd name="T27" fmla="*/ 10 h 77"/>
              <a:gd name="T28" fmla="*/ 15 w 75"/>
              <a:gd name="T29" fmla="*/ 12 h 77"/>
              <a:gd name="T30" fmla="*/ 4 w 75"/>
              <a:gd name="T31" fmla="*/ 15 h 77"/>
              <a:gd name="T32" fmla="*/ 28 w 75"/>
              <a:gd name="T33" fmla="*/ 74 h 77"/>
              <a:gd name="T34" fmla="*/ 69 w 75"/>
              <a:gd name="T35" fmla="*/ 58 h 77"/>
              <a:gd name="T36" fmla="*/ 71 w 75"/>
              <a:gd name="T37" fmla="*/ 57 h 77"/>
              <a:gd name="T38" fmla="*/ 18 w 75"/>
              <a:gd name="T39" fmla="*/ 12 h 77"/>
              <a:gd name="T40" fmla="*/ 35 w 75"/>
              <a:gd name="T41" fmla="*/ 7 h 77"/>
              <a:gd name="T42" fmla="*/ 32 w 75"/>
              <a:gd name="T43" fmla="*/ 3 h 77"/>
              <a:gd name="T44" fmla="*/ 16 w 75"/>
              <a:gd name="T45" fmla="*/ 9 h 77"/>
              <a:gd name="T46" fmla="*/ 27 w 75"/>
              <a:gd name="T47" fmla="*/ 52 h 77"/>
              <a:gd name="T48" fmla="*/ 28 w 75"/>
              <a:gd name="T49" fmla="*/ 54 h 77"/>
              <a:gd name="T50" fmla="*/ 30 w 75"/>
              <a:gd name="T51" fmla="*/ 60 h 77"/>
              <a:gd name="T52" fmla="*/ 42 w 75"/>
              <a:gd name="T53" fmla="*/ 55 h 77"/>
              <a:gd name="T54" fmla="*/ 30 w 75"/>
              <a:gd name="T55" fmla="*/ 60 h 77"/>
              <a:gd name="T56" fmla="*/ 22 w 75"/>
              <a:gd name="T57" fmla="*/ 39 h 77"/>
              <a:gd name="T58" fmla="*/ 23 w 75"/>
              <a:gd name="T59" fmla="*/ 41 h 77"/>
              <a:gd name="T60" fmla="*/ 53 w 75"/>
              <a:gd name="T61" fmla="*/ 25 h 77"/>
              <a:gd name="T62" fmla="*/ 9 w 75"/>
              <a:gd name="T63" fmla="*/ 19 h 77"/>
              <a:gd name="T64" fmla="*/ 25 w 75"/>
              <a:gd name="T65" fmla="*/ 70 h 77"/>
              <a:gd name="T66" fmla="*/ 65 w 75"/>
              <a:gd name="T67" fmla="*/ 61 h 77"/>
              <a:gd name="T68" fmla="*/ 61 w 75"/>
              <a:gd name="T69" fmla="*/ 48 h 77"/>
              <a:gd name="T70" fmla="*/ 63 w 75"/>
              <a:gd name="T71" fmla="*/ 59 h 77"/>
              <a:gd name="T72" fmla="*/ 46 w 75"/>
              <a:gd name="T73" fmla="*/ 11 h 77"/>
              <a:gd name="T74" fmla="*/ 44 w 75"/>
              <a:gd name="T75" fmla="*/ 41 h 77"/>
              <a:gd name="T76" fmla="*/ 24 w 75"/>
              <a:gd name="T77" fmla="*/ 47 h 77"/>
              <a:gd name="T78" fmla="*/ 43 w 75"/>
              <a:gd name="T79" fmla="*/ 42 h 77"/>
              <a:gd name="T80" fmla="*/ 58 w 75"/>
              <a:gd name="T81" fmla="*/ 49 h 77"/>
              <a:gd name="T82" fmla="*/ 47 w 75"/>
              <a:gd name="T83" fmla="*/ 57 h 77"/>
              <a:gd name="T84" fmla="*/ 44 w 75"/>
              <a:gd name="T85" fmla="*/ 49 h 77"/>
              <a:gd name="T86" fmla="*/ 66 w 75"/>
              <a:gd name="T87" fmla="*/ 12 h 77"/>
              <a:gd name="T88" fmla="*/ 74 w 75"/>
              <a:gd name="T89" fmla="*/ 22 h 77"/>
              <a:gd name="T90" fmla="*/ 62 w 75"/>
              <a:gd name="T91" fmla="*/ 23 h 77"/>
              <a:gd name="T92" fmla="*/ 48 w 75"/>
              <a:gd name="T93" fmla="*/ 44 h 77"/>
              <a:gd name="T94" fmla="*/ 65 w 75"/>
              <a:gd name="T95" fmla="*/ 25 h 77"/>
              <a:gd name="T96" fmla="*/ 54 w 75"/>
              <a:gd name="T97" fmla="*/ 50 h 77"/>
              <a:gd name="T98" fmla="*/ 49 w 75"/>
              <a:gd name="T99" fmla="*/ 47 h 77"/>
              <a:gd name="T100" fmla="*/ 47 w 75"/>
              <a:gd name="T101" fmla="*/ 52 h 77"/>
              <a:gd name="T102" fmla="*/ 54 w 75"/>
              <a:gd name="T103" fmla="*/ 50 h 77"/>
              <a:gd name="T104" fmla="*/ 54 w 75"/>
              <a:gd name="T105" fmla="*/ 48 h 77"/>
              <a:gd name="T106" fmla="*/ 68 w 75"/>
              <a:gd name="T107" fmla="*/ 26 h 77"/>
              <a:gd name="T108" fmla="*/ 62 w 75"/>
              <a:gd name="T109" fmla="*/ 21 h 77"/>
              <a:gd name="T110" fmla="*/ 67 w 75"/>
              <a:gd name="T111" fmla="*/ 23 h 77"/>
              <a:gd name="T112" fmla="*/ 71 w 75"/>
              <a:gd name="T113" fmla="*/ 18 h 77"/>
              <a:gd name="T114" fmla="*/ 66 w 75"/>
              <a:gd name="T115" fmla="*/ 15 h 77"/>
              <a:gd name="T116" fmla="*/ 71 w 75"/>
              <a:gd name="T117" fmla="*/ 2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5" h="77">
                <a:moveTo>
                  <a:pt x="19" y="33"/>
                </a:moveTo>
                <a:cubicBezTo>
                  <a:pt x="19" y="33"/>
                  <a:pt x="20" y="32"/>
                  <a:pt x="20" y="32"/>
                </a:cubicBezTo>
                <a:cubicBezTo>
                  <a:pt x="46" y="25"/>
                  <a:pt x="46" y="25"/>
                  <a:pt x="46" y="25"/>
                </a:cubicBezTo>
                <a:cubicBezTo>
                  <a:pt x="47" y="25"/>
                  <a:pt x="47" y="25"/>
                  <a:pt x="48" y="26"/>
                </a:cubicBezTo>
                <a:cubicBezTo>
                  <a:pt x="48" y="26"/>
                  <a:pt x="47" y="27"/>
                  <a:pt x="47" y="27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4"/>
                  <a:pt x="20" y="34"/>
                  <a:pt x="20" y="34"/>
                </a:cubicBezTo>
                <a:cubicBezTo>
                  <a:pt x="20" y="34"/>
                  <a:pt x="19" y="34"/>
                  <a:pt x="19" y="33"/>
                </a:cubicBezTo>
                <a:close/>
                <a:moveTo>
                  <a:pt x="38" y="21"/>
                </a:moveTo>
                <a:cubicBezTo>
                  <a:pt x="38" y="20"/>
                  <a:pt x="37" y="20"/>
                  <a:pt x="37" y="20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5"/>
                  <a:pt x="17" y="26"/>
                  <a:pt x="17" y="26"/>
                </a:cubicBezTo>
                <a:cubicBezTo>
                  <a:pt x="17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37" y="22"/>
                  <a:pt x="37" y="22"/>
                  <a:pt x="37" y="22"/>
                </a:cubicBezTo>
                <a:cubicBezTo>
                  <a:pt x="38" y="22"/>
                  <a:pt x="38" y="21"/>
                  <a:pt x="38" y="21"/>
                </a:cubicBezTo>
                <a:close/>
                <a:moveTo>
                  <a:pt x="71" y="57"/>
                </a:moveTo>
                <a:cubicBezTo>
                  <a:pt x="72" y="59"/>
                  <a:pt x="72" y="61"/>
                  <a:pt x="71" y="63"/>
                </a:cubicBezTo>
                <a:cubicBezTo>
                  <a:pt x="70" y="65"/>
                  <a:pt x="68" y="66"/>
                  <a:pt x="66" y="67"/>
                </a:cubicBezTo>
                <a:cubicBezTo>
                  <a:pt x="29" y="77"/>
                  <a:pt x="29" y="77"/>
                  <a:pt x="29" y="77"/>
                </a:cubicBezTo>
                <a:cubicBezTo>
                  <a:pt x="28" y="77"/>
                  <a:pt x="27" y="77"/>
                  <a:pt x="27" y="77"/>
                </a:cubicBezTo>
                <a:cubicBezTo>
                  <a:pt x="23" y="77"/>
                  <a:pt x="20" y="75"/>
                  <a:pt x="19" y="71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7"/>
                  <a:pt x="0" y="15"/>
                  <a:pt x="1" y="14"/>
                </a:cubicBezTo>
                <a:cubicBezTo>
                  <a:pt x="2" y="12"/>
                  <a:pt x="4" y="11"/>
                  <a:pt x="6" y="10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7"/>
                  <a:pt x="14" y="7"/>
                </a:cubicBezTo>
                <a:cubicBezTo>
                  <a:pt x="14" y="6"/>
                  <a:pt x="15" y="6"/>
                  <a:pt x="16" y="5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1"/>
                  <a:pt x="35" y="1"/>
                  <a:pt x="35" y="2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0"/>
                  <a:pt x="45" y="0"/>
                </a:cubicBezTo>
                <a:cubicBezTo>
                  <a:pt x="49" y="0"/>
                  <a:pt x="52" y="2"/>
                  <a:pt x="53" y="5"/>
                </a:cubicBezTo>
                <a:cubicBezTo>
                  <a:pt x="58" y="18"/>
                  <a:pt x="58" y="18"/>
                  <a:pt x="58" y="18"/>
                </a:cubicBezTo>
                <a:cubicBezTo>
                  <a:pt x="56" y="21"/>
                  <a:pt x="56" y="21"/>
                  <a:pt x="56" y="21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4"/>
                  <a:pt x="48" y="3"/>
                  <a:pt x="45" y="3"/>
                </a:cubicBezTo>
                <a:cubicBezTo>
                  <a:pt x="45" y="3"/>
                  <a:pt x="45" y="3"/>
                  <a:pt x="44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7"/>
                  <a:pt x="37" y="8"/>
                  <a:pt x="37" y="8"/>
                </a:cubicBezTo>
                <a:cubicBezTo>
                  <a:pt x="36" y="9"/>
                  <a:pt x="36" y="10"/>
                  <a:pt x="35" y="10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8" y="14"/>
                  <a:pt x="18" y="14"/>
                </a:cubicBezTo>
                <a:cubicBezTo>
                  <a:pt x="17" y="14"/>
                  <a:pt x="15" y="13"/>
                  <a:pt x="15" y="12"/>
                </a:cubicBezTo>
                <a:cubicBezTo>
                  <a:pt x="14" y="11"/>
                  <a:pt x="14" y="11"/>
                  <a:pt x="14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3"/>
                  <a:pt x="4" y="14"/>
                  <a:pt x="4" y="15"/>
                </a:cubicBezTo>
                <a:cubicBezTo>
                  <a:pt x="3" y="16"/>
                  <a:pt x="3" y="17"/>
                  <a:pt x="4" y="18"/>
                </a:cubicBezTo>
                <a:cubicBezTo>
                  <a:pt x="22" y="70"/>
                  <a:pt x="22" y="70"/>
                  <a:pt x="22" y="70"/>
                </a:cubicBezTo>
                <a:cubicBezTo>
                  <a:pt x="23" y="73"/>
                  <a:pt x="25" y="74"/>
                  <a:pt x="28" y="74"/>
                </a:cubicBezTo>
                <a:cubicBezTo>
                  <a:pt x="66" y="64"/>
                  <a:pt x="66" y="64"/>
                  <a:pt x="66" y="64"/>
                </a:cubicBezTo>
                <a:cubicBezTo>
                  <a:pt x="67" y="63"/>
                  <a:pt x="68" y="63"/>
                  <a:pt x="68" y="62"/>
                </a:cubicBezTo>
                <a:cubicBezTo>
                  <a:pt x="69" y="61"/>
                  <a:pt x="69" y="59"/>
                  <a:pt x="69" y="58"/>
                </a:cubicBezTo>
                <a:cubicBezTo>
                  <a:pt x="63" y="43"/>
                  <a:pt x="63" y="43"/>
                  <a:pt x="63" y="43"/>
                </a:cubicBezTo>
                <a:cubicBezTo>
                  <a:pt x="65" y="40"/>
                  <a:pt x="65" y="40"/>
                  <a:pt x="65" y="40"/>
                </a:cubicBezTo>
                <a:lnTo>
                  <a:pt x="71" y="57"/>
                </a:lnTo>
                <a:close/>
                <a:moveTo>
                  <a:pt x="16" y="9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2"/>
                  <a:pt x="18" y="12"/>
                  <a:pt x="18" y="12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3" y="3"/>
                  <a:pt x="33" y="3"/>
                </a:cubicBezTo>
                <a:cubicBezTo>
                  <a:pt x="33" y="3"/>
                  <a:pt x="33" y="3"/>
                  <a:pt x="32" y="3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cubicBezTo>
                  <a:pt x="16" y="8"/>
                  <a:pt x="16" y="8"/>
                  <a:pt x="16" y="9"/>
                </a:cubicBezTo>
                <a:close/>
                <a:moveTo>
                  <a:pt x="42" y="49"/>
                </a:moveTo>
                <a:cubicBezTo>
                  <a:pt x="42" y="49"/>
                  <a:pt x="42" y="48"/>
                  <a:pt x="42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6" y="53"/>
                  <a:pt x="26" y="53"/>
                </a:cubicBezTo>
                <a:cubicBezTo>
                  <a:pt x="26" y="54"/>
                  <a:pt x="27" y="54"/>
                  <a:pt x="27" y="54"/>
                </a:cubicBezTo>
                <a:cubicBezTo>
                  <a:pt x="27" y="54"/>
                  <a:pt x="28" y="54"/>
                  <a:pt x="28" y="54"/>
                </a:cubicBezTo>
                <a:cubicBezTo>
                  <a:pt x="42" y="50"/>
                  <a:pt x="42" y="50"/>
                  <a:pt x="42" y="50"/>
                </a:cubicBezTo>
                <a:lnTo>
                  <a:pt x="42" y="49"/>
                </a:lnTo>
                <a:close/>
                <a:moveTo>
                  <a:pt x="3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42" y="57"/>
                  <a:pt x="42" y="57"/>
                  <a:pt x="42" y="57"/>
                </a:cubicBezTo>
                <a:cubicBezTo>
                  <a:pt x="42" y="56"/>
                  <a:pt x="42" y="56"/>
                  <a:pt x="42" y="55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8" y="59"/>
                  <a:pt x="29" y="59"/>
                </a:cubicBezTo>
                <a:cubicBezTo>
                  <a:pt x="29" y="60"/>
                  <a:pt x="29" y="60"/>
                  <a:pt x="30" y="60"/>
                </a:cubicBezTo>
                <a:close/>
                <a:moveTo>
                  <a:pt x="49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40"/>
                </a:cubicBezTo>
                <a:cubicBezTo>
                  <a:pt x="22" y="40"/>
                  <a:pt x="22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8" y="34"/>
                  <a:pt x="48" y="34"/>
                  <a:pt x="48" y="34"/>
                </a:cubicBezTo>
                <a:lnTo>
                  <a:pt x="49" y="32"/>
                </a:lnTo>
                <a:close/>
                <a:moveTo>
                  <a:pt x="53" y="25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7" y="9"/>
                  <a:pt x="47" y="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8" y="19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25" y="70"/>
                  <a:pt x="25" y="70"/>
                  <a:pt x="25" y="70"/>
                </a:cubicBezTo>
                <a:cubicBezTo>
                  <a:pt x="26" y="71"/>
                  <a:pt x="26" y="71"/>
                  <a:pt x="26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65" y="61"/>
                  <a:pt x="65" y="61"/>
                  <a:pt x="65" y="61"/>
                </a:cubicBezTo>
                <a:cubicBezTo>
                  <a:pt x="65" y="61"/>
                  <a:pt x="65" y="61"/>
                  <a:pt x="65" y="60"/>
                </a:cubicBezTo>
                <a:cubicBezTo>
                  <a:pt x="65" y="60"/>
                  <a:pt x="65" y="60"/>
                  <a:pt x="65" y="59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50"/>
                  <a:pt x="60" y="50"/>
                  <a:pt x="6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3" y="59"/>
                  <a:pt x="63" y="59"/>
                  <a:pt x="63" y="59"/>
                </a:cubicBezTo>
                <a:cubicBezTo>
                  <a:pt x="27" y="69"/>
                  <a:pt x="27" y="69"/>
                  <a:pt x="27" y="69"/>
                </a:cubicBezTo>
                <a:cubicBezTo>
                  <a:pt x="10" y="21"/>
                  <a:pt x="10" y="21"/>
                  <a:pt x="10" y="21"/>
                </a:cubicBezTo>
                <a:cubicBezTo>
                  <a:pt x="46" y="11"/>
                  <a:pt x="46" y="11"/>
                  <a:pt x="46" y="11"/>
                </a:cubicBezTo>
                <a:cubicBezTo>
                  <a:pt x="52" y="27"/>
                  <a:pt x="52" y="27"/>
                  <a:pt x="52" y="27"/>
                </a:cubicBezTo>
                <a:lnTo>
                  <a:pt x="53" y="25"/>
                </a:lnTo>
                <a:close/>
                <a:moveTo>
                  <a:pt x="44" y="41"/>
                </a:moveTo>
                <a:cubicBezTo>
                  <a:pt x="45" y="40"/>
                  <a:pt x="45" y="40"/>
                  <a:pt x="45" y="40"/>
                </a:cubicBezTo>
                <a:cubicBezTo>
                  <a:pt x="25" y="45"/>
                  <a:pt x="25" y="45"/>
                  <a:pt x="25" y="45"/>
                </a:cubicBezTo>
                <a:cubicBezTo>
                  <a:pt x="24" y="45"/>
                  <a:pt x="24" y="46"/>
                  <a:pt x="24" y="47"/>
                </a:cubicBezTo>
                <a:cubicBezTo>
                  <a:pt x="24" y="47"/>
                  <a:pt x="25" y="47"/>
                  <a:pt x="25" y="47"/>
                </a:cubicBezTo>
                <a:cubicBezTo>
                  <a:pt x="25" y="47"/>
                  <a:pt x="25" y="47"/>
                  <a:pt x="25" y="47"/>
                </a:cubicBezTo>
                <a:cubicBezTo>
                  <a:pt x="43" y="42"/>
                  <a:pt x="43" y="42"/>
                  <a:pt x="43" y="42"/>
                </a:cubicBezTo>
                <a:cubicBezTo>
                  <a:pt x="44" y="42"/>
                  <a:pt x="44" y="41"/>
                  <a:pt x="44" y="41"/>
                </a:cubicBezTo>
                <a:close/>
                <a:moveTo>
                  <a:pt x="74" y="22"/>
                </a:moveTo>
                <a:cubicBezTo>
                  <a:pt x="58" y="49"/>
                  <a:pt x="58" y="49"/>
                  <a:pt x="58" y="49"/>
                </a:cubicBezTo>
                <a:cubicBezTo>
                  <a:pt x="57" y="51"/>
                  <a:pt x="55" y="53"/>
                  <a:pt x="53" y="54"/>
                </a:cubicBezTo>
                <a:cubicBezTo>
                  <a:pt x="49" y="57"/>
                  <a:pt x="49" y="57"/>
                  <a:pt x="49" y="57"/>
                </a:cubicBezTo>
                <a:cubicBezTo>
                  <a:pt x="49" y="57"/>
                  <a:pt x="48" y="57"/>
                  <a:pt x="47" y="57"/>
                </a:cubicBezTo>
                <a:cubicBezTo>
                  <a:pt x="46" y="57"/>
                  <a:pt x="45" y="57"/>
                  <a:pt x="45" y="56"/>
                </a:cubicBezTo>
                <a:cubicBezTo>
                  <a:pt x="44" y="56"/>
                  <a:pt x="43" y="55"/>
                  <a:pt x="44" y="53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47"/>
                  <a:pt x="45" y="44"/>
                  <a:pt x="46" y="42"/>
                </a:cubicBezTo>
                <a:cubicBezTo>
                  <a:pt x="62" y="15"/>
                  <a:pt x="62" y="15"/>
                  <a:pt x="62" y="15"/>
                </a:cubicBezTo>
                <a:cubicBezTo>
                  <a:pt x="63" y="13"/>
                  <a:pt x="65" y="12"/>
                  <a:pt x="66" y="12"/>
                </a:cubicBezTo>
                <a:cubicBezTo>
                  <a:pt x="67" y="12"/>
                  <a:pt x="68" y="12"/>
                  <a:pt x="69" y="13"/>
                </a:cubicBezTo>
                <a:cubicBezTo>
                  <a:pt x="72" y="14"/>
                  <a:pt x="72" y="14"/>
                  <a:pt x="72" y="14"/>
                </a:cubicBezTo>
                <a:cubicBezTo>
                  <a:pt x="74" y="15"/>
                  <a:pt x="75" y="19"/>
                  <a:pt x="74" y="22"/>
                </a:cubicBezTo>
                <a:close/>
                <a:moveTo>
                  <a:pt x="48" y="44"/>
                </a:moveTo>
                <a:cubicBezTo>
                  <a:pt x="49" y="45"/>
                  <a:pt x="49" y="45"/>
                  <a:pt x="49" y="45"/>
                </a:cubicBezTo>
                <a:cubicBezTo>
                  <a:pt x="62" y="23"/>
                  <a:pt x="62" y="23"/>
                  <a:pt x="62" y="23"/>
                </a:cubicBezTo>
                <a:cubicBezTo>
                  <a:pt x="61" y="22"/>
                  <a:pt x="61" y="22"/>
                  <a:pt x="61" y="22"/>
                </a:cubicBezTo>
                <a:cubicBezTo>
                  <a:pt x="49" y="43"/>
                  <a:pt x="49" y="43"/>
                  <a:pt x="49" y="43"/>
                </a:cubicBezTo>
                <a:cubicBezTo>
                  <a:pt x="48" y="44"/>
                  <a:pt x="48" y="44"/>
                  <a:pt x="48" y="44"/>
                </a:cubicBezTo>
                <a:close/>
                <a:moveTo>
                  <a:pt x="51" y="46"/>
                </a:moveTo>
                <a:cubicBezTo>
                  <a:pt x="52" y="47"/>
                  <a:pt x="52" y="47"/>
                  <a:pt x="52" y="47"/>
                </a:cubicBezTo>
                <a:cubicBezTo>
                  <a:pt x="65" y="25"/>
                  <a:pt x="65" y="25"/>
                  <a:pt x="65" y="25"/>
                </a:cubicBezTo>
                <a:cubicBezTo>
                  <a:pt x="63" y="24"/>
                  <a:pt x="63" y="24"/>
                  <a:pt x="63" y="24"/>
                </a:cubicBezTo>
                <a:lnTo>
                  <a:pt x="51" y="46"/>
                </a:lnTo>
                <a:close/>
                <a:moveTo>
                  <a:pt x="54" y="50"/>
                </a:moveTo>
                <a:cubicBezTo>
                  <a:pt x="49" y="47"/>
                  <a:pt x="49" y="47"/>
                  <a:pt x="49" y="47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7"/>
                  <a:pt x="49" y="47"/>
                  <a:pt x="49" y="47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47"/>
                  <a:pt x="47" y="48"/>
                  <a:pt x="47" y="49"/>
                </a:cubicBezTo>
                <a:cubicBezTo>
                  <a:pt x="47" y="52"/>
                  <a:pt x="47" y="52"/>
                  <a:pt x="47" y="52"/>
                </a:cubicBezTo>
                <a:cubicBezTo>
                  <a:pt x="49" y="53"/>
                  <a:pt x="49" y="53"/>
                  <a:pt x="49" y="53"/>
                </a:cubicBezTo>
                <a:cubicBezTo>
                  <a:pt x="51" y="52"/>
                  <a:pt x="51" y="52"/>
                  <a:pt x="51" y="52"/>
                </a:cubicBezTo>
                <a:cubicBezTo>
                  <a:pt x="52" y="51"/>
                  <a:pt x="53" y="51"/>
                  <a:pt x="54" y="50"/>
                </a:cubicBezTo>
                <a:close/>
                <a:moveTo>
                  <a:pt x="68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8"/>
                  <a:pt x="55" y="48"/>
                  <a:pt x="55" y="47"/>
                </a:cubicBezTo>
                <a:lnTo>
                  <a:pt x="68" y="26"/>
                </a:lnTo>
                <a:close/>
                <a:moveTo>
                  <a:pt x="70" y="22"/>
                </a:moveTo>
                <a:cubicBezTo>
                  <a:pt x="63" y="18"/>
                  <a:pt x="63" y="18"/>
                  <a:pt x="63" y="18"/>
                </a:cubicBezTo>
                <a:cubicBezTo>
                  <a:pt x="62" y="21"/>
                  <a:pt x="62" y="21"/>
                  <a:pt x="62" y="21"/>
                </a:cubicBezTo>
                <a:cubicBezTo>
                  <a:pt x="67" y="23"/>
                  <a:pt x="67" y="23"/>
                  <a:pt x="67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5"/>
                  <a:pt x="69" y="25"/>
                </a:cubicBezTo>
                <a:lnTo>
                  <a:pt x="70" y="22"/>
                </a:lnTo>
                <a:close/>
                <a:moveTo>
                  <a:pt x="71" y="18"/>
                </a:moveTo>
                <a:cubicBezTo>
                  <a:pt x="71" y="17"/>
                  <a:pt x="71" y="17"/>
                  <a:pt x="70" y="17"/>
                </a:cubicBezTo>
                <a:cubicBezTo>
                  <a:pt x="68" y="15"/>
                  <a:pt x="68" y="15"/>
                  <a:pt x="68" y="15"/>
                </a:cubicBezTo>
                <a:cubicBezTo>
                  <a:pt x="67" y="15"/>
                  <a:pt x="67" y="15"/>
                  <a:pt x="66" y="15"/>
                </a:cubicBezTo>
                <a:cubicBezTo>
                  <a:pt x="66" y="15"/>
                  <a:pt x="65" y="15"/>
                  <a:pt x="64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71" y="20"/>
                  <a:pt x="71" y="20"/>
                  <a:pt x="71" y="20"/>
                </a:cubicBezTo>
                <a:cubicBezTo>
                  <a:pt x="71" y="20"/>
                  <a:pt x="71" y="20"/>
                  <a:pt x="71" y="20"/>
                </a:cubicBezTo>
                <a:cubicBezTo>
                  <a:pt x="71" y="19"/>
                  <a:pt x="72" y="19"/>
                  <a:pt x="71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329"/>
          <p:cNvSpPr>
            <a:spLocks noEditPoints="1"/>
          </p:cNvSpPr>
          <p:nvPr/>
        </p:nvSpPr>
        <p:spPr bwMode="auto">
          <a:xfrm>
            <a:off x="6977471" y="4014974"/>
            <a:ext cx="310518" cy="331570"/>
          </a:xfrm>
          <a:custGeom>
            <a:avLst/>
            <a:gdLst>
              <a:gd name="T0" fmla="*/ 10 w 75"/>
              <a:gd name="T1" fmla="*/ 21 h 77"/>
              <a:gd name="T2" fmla="*/ 60 w 75"/>
              <a:gd name="T3" fmla="*/ 50 h 77"/>
              <a:gd name="T4" fmla="*/ 65 w 75"/>
              <a:gd name="T5" fmla="*/ 59 h 77"/>
              <a:gd name="T6" fmla="*/ 27 w 75"/>
              <a:gd name="T7" fmla="*/ 71 h 77"/>
              <a:gd name="T8" fmla="*/ 8 w 75"/>
              <a:gd name="T9" fmla="*/ 20 h 77"/>
              <a:gd name="T10" fmla="*/ 47 w 75"/>
              <a:gd name="T11" fmla="*/ 9 h 77"/>
              <a:gd name="T12" fmla="*/ 52 w 75"/>
              <a:gd name="T13" fmla="*/ 27 h 77"/>
              <a:gd name="T14" fmla="*/ 66 w 75"/>
              <a:gd name="T15" fmla="*/ 67 h 77"/>
              <a:gd name="T16" fmla="*/ 19 w 75"/>
              <a:gd name="T17" fmla="*/ 71 h 77"/>
              <a:gd name="T18" fmla="*/ 6 w 75"/>
              <a:gd name="T19" fmla="*/ 10 h 77"/>
              <a:gd name="T20" fmla="*/ 16 w 75"/>
              <a:gd name="T21" fmla="*/ 5 h 77"/>
              <a:gd name="T22" fmla="*/ 43 w 75"/>
              <a:gd name="T23" fmla="*/ 0 h 77"/>
              <a:gd name="T24" fmla="*/ 58 w 75"/>
              <a:gd name="T25" fmla="*/ 18 h 77"/>
              <a:gd name="T26" fmla="*/ 45 w 75"/>
              <a:gd name="T27" fmla="*/ 3 h 77"/>
              <a:gd name="T28" fmla="*/ 37 w 75"/>
              <a:gd name="T29" fmla="*/ 6 h 77"/>
              <a:gd name="T30" fmla="*/ 19 w 75"/>
              <a:gd name="T31" fmla="*/ 14 h 77"/>
              <a:gd name="T32" fmla="*/ 14 w 75"/>
              <a:gd name="T33" fmla="*/ 11 h 77"/>
              <a:gd name="T34" fmla="*/ 4 w 75"/>
              <a:gd name="T35" fmla="*/ 18 h 77"/>
              <a:gd name="T36" fmla="*/ 66 w 75"/>
              <a:gd name="T37" fmla="*/ 64 h 77"/>
              <a:gd name="T38" fmla="*/ 63 w 75"/>
              <a:gd name="T39" fmla="*/ 43 h 77"/>
              <a:gd name="T40" fmla="*/ 16 w 75"/>
              <a:gd name="T41" fmla="*/ 9 h 77"/>
              <a:gd name="T42" fmla="*/ 34 w 75"/>
              <a:gd name="T43" fmla="*/ 8 h 77"/>
              <a:gd name="T44" fmla="*/ 34 w 75"/>
              <a:gd name="T45" fmla="*/ 4 h 77"/>
              <a:gd name="T46" fmla="*/ 16 w 75"/>
              <a:gd name="T47" fmla="*/ 7 h 77"/>
              <a:gd name="T48" fmla="*/ 49 w 75"/>
              <a:gd name="T49" fmla="*/ 32 h 77"/>
              <a:gd name="T50" fmla="*/ 32 w 75"/>
              <a:gd name="T51" fmla="*/ 23 h 77"/>
              <a:gd name="T52" fmla="*/ 37 w 75"/>
              <a:gd name="T53" fmla="*/ 51 h 77"/>
              <a:gd name="T54" fmla="*/ 42 w 75"/>
              <a:gd name="T55" fmla="*/ 49 h 77"/>
              <a:gd name="T56" fmla="*/ 37 w 75"/>
              <a:gd name="T57" fmla="*/ 49 h 77"/>
              <a:gd name="T58" fmla="*/ 32 w 75"/>
              <a:gd name="T59" fmla="*/ 25 h 77"/>
              <a:gd name="T60" fmla="*/ 42 w 75"/>
              <a:gd name="T61" fmla="*/ 30 h 77"/>
              <a:gd name="T62" fmla="*/ 28 w 75"/>
              <a:gd name="T63" fmla="*/ 38 h 77"/>
              <a:gd name="T64" fmla="*/ 36 w 75"/>
              <a:gd name="T65" fmla="*/ 42 h 77"/>
              <a:gd name="T66" fmla="*/ 44 w 75"/>
              <a:gd name="T67" fmla="*/ 30 h 77"/>
              <a:gd name="T68" fmla="*/ 58 w 75"/>
              <a:gd name="T69" fmla="*/ 49 h 77"/>
              <a:gd name="T70" fmla="*/ 47 w 75"/>
              <a:gd name="T71" fmla="*/ 57 h 77"/>
              <a:gd name="T72" fmla="*/ 44 w 75"/>
              <a:gd name="T73" fmla="*/ 49 h 77"/>
              <a:gd name="T74" fmla="*/ 67 w 75"/>
              <a:gd name="T75" fmla="*/ 12 h 77"/>
              <a:gd name="T76" fmla="*/ 72 w 75"/>
              <a:gd name="T77" fmla="*/ 14 h 77"/>
              <a:gd name="T78" fmla="*/ 48 w 75"/>
              <a:gd name="T79" fmla="*/ 44 h 77"/>
              <a:gd name="T80" fmla="*/ 61 w 75"/>
              <a:gd name="T81" fmla="*/ 22 h 77"/>
              <a:gd name="T82" fmla="*/ 51 w 75"/>
              <a:gd name="T83" fmla="*/ 46 h 77"/>
              <a:gd name="T84" fmla="*/ 63 w 75"/>
              <a:gd name="T85" fmla="*/ 24 h 77"/>
              <a:gd name="T86" fmla="*/ 49 w 75"/>
              <a:gd name="T87" fmla="*/ 47 h 77"/>
              <a:gd name="T88" fmla="*/ 47 w 75"/>
              <a:gd name="T89" fmla="*/ 46 h 77"/>
              <a:gd name="T90" fmla="*/ 49 w 75"/>
              <a:gd name="T91" fmla="*/ 53 h 77"/>
              <a:gd name="T92" fmla="*/ 68 w 75"/>
              <a:gd name="T93" fmla="*/ 26 h 77"/>
              <a:gd name="T94" fmla="*/ 55 w 75"/>
              <a:gd name="T95" fmla="*/ 48 h 77"/>
              <a:gd name="T96" fmla="*/ 70 w 75"/>
              <a:gd name="T97" fmla="*/ 22 h 77"/>
              <a:gd name="T98" fmla="*/ 67 w 75"/>
              <a:gd name="T99" fmla="*/ 23 h 77"/>
              <a:gd name="T100" fmla="*/ 69 w 75"/>
              <a:gd name="T101" fmla="*/ 25 h 77"/>
              <a:gd name="T102" fmla="*/ 70 w 75"/>
              <a:gd name="T103" fmla="*/ 17 h 77"/>
              <a:gd name="T104" fmla="*/ 64 w 75"/>
              <a:gd name="T105" fmla="*/ 16 h 77"/>
              <a:gd name="T106" fmla="*/ 71 w 75"/>
              <a:gd name="T107" fmla="*/ 2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5" h="77">
                <a:moveTo>
                  <a:pt x="52" y="27"/>
                </a:moveTo>
                <a:cubicBezTo>
                  <a:pt x="46" y="11"/>
                  <a:pt x="46" y="11"/>
                  <a:pt x="46" y="11"/>
                </a:cubicBezTo>
                <a:cubicBezTo>
                  <a:pt x="10" y="21"/>
                  <a:pt x="10" y="21"/>
                  <a:pt x="10" y="21"/>
                </a:cubicBezTo>
                <a:cubicBezTo>
                  <a:pt x="27" y="69"/>
                  <a:pt x="27" y="69"/>
                  <a:pt x="27" y="69"/>
                </a:cubicBezTo>
                <a:cubicBezTo>
                  <a:pt x="63" y="59"/>
                  <a:pt x="63" y="59"/>
                  <a:pt x="63" y="59"/>
                </a:cubicBezTo>
                <a:cubicBezTo>
                  <a:pt x="60" y="50"/>
                  <a:pt x="60" y="50"/>
                  <a:pt x="6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1" y="48"/>
                  <a:pt x="61" y="48"/>
                  <a:pt x="61" y="48"/>
                </a:cubicBezTo>
                <a:cubicBezTo>
                  <a:pt x="65" y="59"/>
                  <a:pt x="65" y="59"/>
                  <a:pt x="65" y="59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1"/>
                  <a:pt x="65" y="61"/>
                  <a:pt x="65" y="6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6" y="71"/>
                </a:cubicBezTo>
                <a:cubicBezTo>
                  <a:pt x="26" y="71"/>
                  <a:pt x="26" y="71"/>
                  <a:pt x="26" y="7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9"/>
                  <a:pt x="9" y="19"/>
                  <a:pt x="9" y="1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8" y="9"/>
                  <a:pt x="48" y="10"/>
                </a:cubicBezTo>
                <a:cubicBezTo>
                  <a:pt x="53" y="25"/>
                  <a:pt x="53" y="25"/>
                  <a:pt x="53" y="25"/>
                </a:cubicBezTo>
                <a:lnTo>
                  <a:pt x="52" y="27"/>
                </a:lnTo>
                <a:close/>
                <a:moveTo>
                  <a:pt x="71" y="57"/>
                </a:moveTo>
                <a:cubicBezTo>
                  <a:pt x="72" y="59"/>
                  <a:pt x="72" y="61"/>
                  <a:pt x="71" y="63"/>
                </a:cubicBezTo>
                <a:cubicBezTo>
                  <a:pt x="70" y="65"/>
                  <a:pt x="68" y="66"/>
                  <a:pt x="66" y="67"/>
                </a:cubicBezTo>
                <a:cubicBezTo>
                  <a:pt x="29" y="77"/>
                  <a:pt x="29" y="77"/>
                  <a:pt x="29" y="77"/>
                </a:cubicBezTo>
                <a:cubicBezTo>
                  <a:pt x="28" y="77"/>
                  <a:pt x="27" y="77"/>
                  <a:pt x="27" y="77"/>
                </a:cubicBezTo>
                <a:cubicBezTo>
                  <a:pt x="23" y="77"/>
                  <a:pt x="20" y="75"/>
                  <a:pt x="19" y="71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7"/>
                  <a:pt x="0" y="15"/>
                  <a:pt x="1" y="14"/>
                </a:cubicBezTo>
                <a:cubicBezTo>
                  <a:pt x="2" y="12"/>
                  <a:pt x="4" y="11"/>
                  <a:pt x="6" y="10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7"/>
                  <a:pt x="14" y="7"/>
                </a:cubicBezTo>
                <a:cubicBezTo>
                  <a:pt x="14" y="6"/>
                  <a:pt x="15" y="6"/>
                  <a:pt x="16" y="5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1"/>
                  <a:pt x="35" y="1"/>
                  <a:pt x="35" y="2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0"/>
                  <a:pt x="45" y="0"/>
                </a:cubicBezTo>
                <a:cubicBezTo>
                  <a:pt x="49" y="0"/>
                  <a:pt x="52" y="2"/>
                  <a:pt x="53" y="5"/>
                </a:cubicBezTo>
                <a:cubicBezTo>
                  <a:pt x="58" y="18"/>
                  <a:pt x="58" y="18"/>
                  <a:pt x="58" y="18"/>
                </a:cubicBezTo>
                <a:cubicBezTo>
                  <a:pt x="56" y="21"/>
                  <a:pt x="56" y="21"/>
                  <a:pt x="56" y="21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4"/>
                  <a:pt x="48" y="3"/>
                  <a:pt x="45" y="3"/>
                </a:cubicBezTo>
                <a:cubicBezTo>
                  <a:pt x="45" y="3"/>
                  <a:pt x="45" y="3"/>
                  <a:pt x="44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7"/>
                  <a:pt x="37" y="8"/>
                  <a:pt x="37" y="8"/>
                </a:cubicBezTo>
                <a:cubicBezTo>
                  <a:pt x="36" y="9"/>
                  <a:pt x="36" y="10"/>
                  <a:pt x="35" y="10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8" y="14"/>
                  <a:pt x="18" y="14"/>
                </a:cubicBezTo>
                <a:cubicBezTo>
                  <a:pt x="17" y="14"/>
                  <a:pt x="15" y="13"/>
                  <a:pt x="15" y="12"/>
                </a:cubicBezTo>
                <a:cubicBezTo>
                  <a:pt x="14" y="11"/>
                  <a:pt x="14" y="11"/>
                  <a:pt x="14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3"/>
                  <a:pt x="5" y="14"/>
                  <a:pt x="4" y="15"/>
                </a:cubicBezTo>
                <a:cubicBezTo>
                  <a:pt x="3" y="16"/>
                  <a:pt x="3" y="17"/>
                  <a:pt x="4" y="18"/>
                </a:cubicBezTo>
                <a:cubicBezTo>
                  <a:pt x="22" y="70"/>
                  <a:pt x="22" y="70"/>
                  <a:pt x="22" y="70"/>
                </a:cubicBezTo>
                <a:cubicBezTo>
                  <a:pt x="23" y="73"/>
                  <a:pt x="25" y="74"/>
                  <a:pt x="28" y="74"/>
                </a:cubicBezTo>
                <a:cubicBezTo>
                  <a:pt x="66" y="64"/>
                  <a:pt x="66" y="64"/>
                  <a:pt x="66" y="64"/>
                </a:cubicBezTo>
                <a:cubicBezTo>
                  <a:pt x="67" y="63"/>
                  <a:pt x="68" y="63"/>
                  <a:pt x="68" y="62"/>
                </a:cubicBezTo>
                <a:cubicBezTo>
                  <a:pt x="69" y="61"/>
                  <a:pt x="69" y="59"/>
                  <a:pt x="69" y="58"/>
                </a:cubicBezTo>
                <a:cubicBezTo>
                  <a:pt x="63" y="43"/>
                  <a:pt x="63" y="43"/>
                  <a:pt x="63" y="43"/>
                </a:cubicBezTo>
                <a:cubicBezTo>
                  <a:pt x="65" y="40"/>
                  <a:pt x="65" y="40"/>
                  <a:pt x="65" y="40"/>
                </a:cubicBezTo>
                <a:lnTo>
                  <a:pt x="71" y="57"/>
                </a:lnTo>
                <a:close/>
                <a:moveTo>
                  <a:pt x="16" y="9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2"/>
                  <a:pt x="18" y="12"/>
                  <a:pt x="18" y="12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3" y="3"/>
                  <a:pt x="33" y="3"/>
                </a:cubicBezTo>
                <a:cubicBezTo>
                  <a:pt x="33" y="3"/>
                  <a:pt x="33" y="3"/>
                  <a:pt x="32" y="3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cubicBezTo>
                  <a:pt x="16" y="8"/>
                  <a:pt x="16" y="8"/>
                  <a:pt x="16" y="9"/>
                </a:cubicBezTo>
                <a:close/>
                <a:moveTo>
                  <a:pt x="49" y="32"/>
                </a:moveTo>
                <a:cubicBezTo>
                  <a:pt x="51" y="30"/>
                  <a:pt x="51" y="30"/>
                  <a:pt x="51" y="30"/>
                </a:cubicBezTo>
                <a:cubicBezTo>
                  <a:pt x="48" y="25"/>
                  <a:pt x="42" y="22"/>
                  <a:pt x="36" y="22"/>
                </a:cubicBezTo>
                <a:cubicBezTo>
                  <a:pt x="35" y="22"/>
                  <a:pt x="33" y="23"/>
                  <a:pt x="32" y="23"/>
                </a:cubicBezTo>
                <a:cubicBezTo>
                  <a:pt x="28" y="24"/>
                  <a:pt x="24" y="27"/>
                  <a:pt x="22" y="30"/>
                </a:cubicBezTo>
                <a:cubicBezTo>
                  <a:pt x="20" y="34"/>
                  <a:pt x="20" y="37"/>
                  <a:pt x="21" y="41"/>
                </a:cubicBezTo>
                <a:cubicBezTo>
                  <a:pt x="24" y="47"/>
                  <a:pt x="30" y="51"/>
                  <a:pt x="37" y="51"/>
                </a:cubicBezTo>
                <a:cubicBezTo>
                  <a:pt x="39" y="51"/>
                  <a:pt x="40" y="51"/>
                  <a:pt x="41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2" y="49"/>
                  <a:pt x="42" y="49"/>
                  <a:pt x="42" y="49"/>
                </a:cubicBezTo>
                <a:cubicBezTo>
                  <a:pt x="42" y="49"/>
                  <a:pt x="42" y="49"/>
                  <a:pt x="42" y="48"/>
                </a:cubicBezTo>
                <a:cubicBezTo>
                  <a:pt x="42" y="49"/>
                  <a:pt x="41" y="49"/>
                  <a:pt x="41" y="49"/>
                </a:cubicBezTo>
                <a:cubicBezTo>
                  <a:pt x="40" y="49"/>
                  <a:pt x="38" y="49"/>
                  <a:pt x="37" y="49"/>
                </a:cubicBezTo>
                <a:cubicBezTo>
                  <a:pt x="31" y="49"/>
                  <a:pt x="25" y="46"/>
                  <a:pt x="23" y="40"/>
                </a:cubicBezTo>
                <a:cubicBezTo>
                  <a:pt x="22" y="37"/>
                  <a:pt x="23" y="34"/>
                  <a:pt x="24" y="31"/>
                </a:cubicBezTo>
                <a:cubicBezTo>
                  <a:pt x="26" y="28"/>
                  <a:pt x="29" y="26"/>
                  <a:pt x="32" y="25"/>
                </a:cubicBezTo>
                <a:cubicBezTo>
                  <a:pt x="34" y="25"/>
                  <a:pt x="35" y="24"/>
                  <a:pt x="36" y="24"/>
                </a:cubicBezTo>
                <a:cubicBezTo>
                  <a:pt x="42" y="24"/>
                  <a:pt x="47" y="27"/>
                  <a:pt x="49" y="32"/>
                </a:cubicBezTo>
                <a:close/>
                <a:moveTo>
                  <a:pt x="42" y="30"/>
                </a:moveTo>
                <a:cubicBezTo>
                  <a:pt x="36" y="40"/>
                  <a:pt x="36" y="40"/>
                  <a:pt x="36" y="40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7"/>
                  <a:pt x="28" y="38"/>
                  <a:pt x="28" y="38"/>
                </a:cubicBezTo>
                <a:cubicBezTo>
                  <a:pt x="28" y="39"/>
                  <a:pt x="28" y="39"/>
                  <a:pt x="29" y="39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42"/>
                  <a:pt x="37" y="42"/>
                  <a:pt x="37" y="42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1"/>
                  <a:pt x="44" y="30"/>
                  <a:pt x="44" y="30"/>
                </a:cubicBezTo>
                <a:cubicBezTo>
                  <a:pt x="43" y="30"/>
                  <a:pt x="43" y="30"/>
                  <a:pt x="42" y="30"/>
                </a:cubicBezTo>
                <a:close/>
                <a:moveTo>
                  <a:pt x="74" y="22"/>
                </a:moveTo>
                <a:cubicBezTo>
                  <a:pt x="58" y="49"/>
                  <a:pt x="58" y="49"/>
                  <a:pt x="58" y="49"/>
                </a:cubicBezTo>
                <a:cubicBezTo>
                  <a:pt x="57" y="51"/>
                  <a:pt x="55" y="53"/>
                  <a:pt x="53" y="54"/>
                </a:cubicBezTo>
                <a:cubicBezTo>
                  <a:pt x="49" y="57"/>
                  <a:pt x="49" y="57"/>
                  <a:pt x="49" y="57"/>
                </a:cubicBezTo>
                <a:cubicBezTo>
                  <a:pt x="49" y="57"/>
                  <a:pt x="48" y="57"/>
                  <a:pt x="47" y="57"/>
                </a:cubicBezTo>
                <a:cubicBezTo>
                  <a:pt x="46" y="57"/>
                  <a:pt x="45" y="57"/>
                  <a:pt x="45" y="56"/>
                </a:cubicBezTo>
                <a:cubicBezTo>
                  <a:pt x="44" y="56"/>
                  <a:pt x="43" y="55"/>
                  <a:pt x="44" y="53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47"/>
                  <a:pt x="45" y="44"/>
                  <a:pt x="46" y="42"/>
                </a:cubicBezTo>
                <a:cubicBezTo>
                  <a:pt x="62" y="15"/>
                  <a:pt x="62" y="15"/>
                  <a:pt x="62" y="15"/>
                </a:cubicBezTo>
                <a:cubicBezTo>
                  <a:pt x="63" y="13"/>
                  <a:pt x="65" y="12"/>
                  <a:pt x="6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12"/>
                  <a:pt x="68" y="12"/>
                  <a:pt x="69" y="13"/>
                </a:cubicBezTo>
                <a:cubicBezTo>
                  <a:pt x="72" y="14"/>
                  <a:pt x="72" y="14"/>
                  <a:pt x="72" y="14"/>
                </a:cubicBezTo>
                <a:cubicBezTo>
                  <a:pt x="73" y="15"/>
                  <a:pt x="74" y="16"/>
                  <a:pt x="74" y="17"/>
                </a:cubicBezTo>
                <a:cubicBezTo>
                  <a:pt x="75" y="19"/>
                  <a:pt x="75" y="20"/>
                  <a:pt x="74" y="22"/>
                </a:cubicBezTo>
                <a:close/>
                <a:moveTo>
                  <a:pt x="48" y="44"/>
                </a:moveTo>
                <a:cubicBezTo>
                  <a:pt x="49" y="45"/>
                  <a:pt x="49" y="45"/>
                  <a:pt x="49" y="45"/>
                </a:cubicBezTo>
                <a:cubicBezTo>
                  <a:pt x="62" y="23"/>
                  <a:pt x="62" y="23"/>
                  <a:pt x="62" y="23"/>
                </a:cubicBezTo>
                <a:cubicBezTo>
                  <a:pt x="61" y="22"/>
                  <a:pt x="61" y="22"/>
                  <a:pt x="61" y="22"/>
                </a:cubicBezTo>
                <a:cubicBezTo>
                  <a:pt x="49" y="43"/>
                  <a:pt x="49" y="43"/>
                  <a:pt x="49" y="43"/>
                </a:cubicBezTo>
                <a:cubicBezTo>
                  <a:pt x="48" y="44"/>
                  <a:pt x="48" y="44"/>
                  <a:pt x="48" y="44"/>
                </a:cubicBezTo>
                <a:close/>
                <a:moveTo>
                  <a:pt x="51" y="46"/>
                </a:moveTo>
                <a:cubicBezTo>
                  <a:pt x="52" y="47"/>
                  <a:pt x="52" y="47"/>
                  <a:pt x="52" y="47"/>
                </a:cubicBezTo>
                <a:cubicBezTo>
                  <a:pt x="65" y="25"/>
                  <a:pt x="65" y="25"/>
                  <a:pt x="65" y="25"/>
                </a:cubicBezTo>
                <a:cubicBezTo>
                  <a:pt x="63" y="24"/>
                  <a:pt x="63" y="24"/>
                  <a:pt x="63" y="24"/>
                </a:cubicBezTo>
                <a:lnTo>
                  <a:pt x="51" y="46"/>
                </a:lnTo>
                <a:close/>
                <a:moveTo>
                  <a:pt x="54" y="50"/>
                </a:moveTo>
                <a:cubicBezTo>
                  <a:pt x="49" y="47"/>
                  <a:pt x="49" y="47"/>
                  <a:pt x="49" y="47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7"/>
                  <a:pt x="49" y="47"/>
                  <a:pt x="49" y="47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47"/>
                  <a:pt x="47" y="48"/>
                  <a:pt x="47" y="49"/>
                </a:cubicBezTo>
                <a:cubicBezTo>
                  <a:pt x="47" y="52"/>
                  <a:pt x="47" y="52"/>
                  <a:pt x="47" y="52"/>
                </a:cubicBezTo>
                <a:cubicBezTo>
                  <a:pt x="49" y="53"/>
                  <a:pt x="49" y="53"/>
                  <a:pt x="49" y="53"/>
                </a:cubicBezTo>
                <a:cubicBezTo>
                  <a:pt x="51" y="52"/>
                  <a:pt x="51" y="52"/>
                  <a:pt x="51" y="52"/>
                </a:cubicBezTo>
                <a:cubicBezTo>
                  <a:pt x="52" y="51"/>
                  <a:pt x="53" y="51"/>
                  <a:pt x="54" y="50"/>
                </a:cubicBezTo>
                <a:close/>
                <a:moveTo>
                  <a:pt x="68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8"/>
                  <a:pt x="55" y="48"/>
                  <a:pt x="55" y="47"/>
                </a:cubicBezTo>
                <a:lnTo>
                  <a:pt x="68" y="26"/>
                </a:lnTo>
                <a:close/>
                <a:moveTo>
                  <a:pt x="70" y="22"/>
                </a:moveTo>
                <a:cubicBezTo>
                  <a:pt x="63" y="18"/>
                  <a:pt x="63" y="18"/>
                  <a:pt x="63" y="18"/>
                </a:cubicBezTo>
                <a:cubicBezTo>
                  <a:pt x="62" y="21"/>
                  <a:pt x="62" y="21"/>
                  <a:pt x="62" y="21"/>
                </a:cubicBezTo>
                <a:cubicBezTo>
                  <a:pt x="67" y="23"/>
                  <a:pt x="67" y="23"/>
                  <a:pt x="67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5"/>
                  <a:pt x="69" y="25"/>
                </a:cubicBezTo>
                <a:lnTo>
                  <a:pt x="70" y="22"/>
                </a:lnTo>
                <a:close/>
                <a:moveTo>
                  <a:pt x="71" y="18"/>
                </a:moveTo>
                <a:cubicBezTo>
                  <a:pt x="71" y="17"/>
                  <a:pt x="71" y="17"/>
                  <a:pt x="70" y="17"/>
                </a:cubicBezTo>
                <a:cubicBezTo>
                  <a:pt x="68" y="15"/>
                  <a:pt x="68" y="15"/>
                  <a:pt x="68" y="15"/>
                </a:cubicBezTo>
                <a:cubicBezTo>
                  <a:pt x="67" y="15"/>
                  <a:pt x="67" y="15"/>
                  <a:pt x="67" y="15"/>
                </a:cubicBezTo>
                <a:cubicBezTo>
                  <a:pt x="66" y="15"/>
                  <a:pt x="65" y="15"/>
                  <a:pt x="64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71" y="20"/>
                  <a:pt x="71" y="20"/>
                  <a:pt x="71" y="20"/>
                </a:cubicBezTo>
                <a:cubicBezTo>
                  <a:pt x="71" y="20"/>
                  <a:pt x="71" y="20"/>
                  <a:pt x="71" y="20"/>
                </a:cubicBezTo>
                <a:cubicBezTo>
                  <a:pt x="72" y="19"/>
                  <a:pt x="72" y="19"/>
                  <a:pt x="71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/>
          <p:cNvSpPr>
            <a:spLocks noEditPoints="1"/>
          </p:cNvSpPr>
          <p:nvPr/>
        </p:nvSpPr>
        <p:spPr bwMode="auto">
          <a:xfrm>
            <a:off x="7609181" y="4014974"/>
            <a:ext cx="303501" cy="322799"/>
          </a:xfrm>
          <a:custGeom>
            <a:avLst/>
            <a:gdLst>
              <a:gd name="T0" fmla="*/ 61 w 73"/>
              <a:gd name="T1" fmla="*/ 60 h 75"/>
              <a:gd name="T2" fmla="*/ 38 w 73"/>
              <a:gd name="T3" fmla="*/ 44 h 75"/>
              <a:gd name="T4" fmla="*/ 38 w 73"/>
              <a:gd name="T5" fmla="*/ 61 h 75"/>
              <a:gd name="T6" fmla="*/ 59 w 73"/>
              <a:gd name="T7" fmla="*/ 59 h 75"/>
              <a:gd name="T8" fmla="*/ 69 w 73"/>
              <a:gd name="T9" fmla="*/ 65 h 75"/>
              <a:gd name="T10" fmla="*/ 73 w 73"/>
              <a:gd name="T11" fmla="*/ 14 h 75"/>
              <a:gd name="T12" fmla="*/ 73 w 73"/>
              <a:gd name="T13" fmla="*/ 6 h 75"/>
              <a:gd name="T14" fmla="*/ 0 w 73"/>
              <a:gd name="T15" fmla="*/ 6 h 75"/>
              <a:gd name="T16" fmla="*/ 0 w 73"/>
              <a:gd name="T17" fmla="*/ 14 h 75"/>
              <a:gd name="T18" fmla="*/ 4 w 73"/>
              <a:gd name="T19" fmla="*/ 65 h 75"/>
              <a:gd name="T20" fmla="*/ 5 w 73"/>
              <a:gd name="T21" fmla="*/ 75 h 75"/>
              <a:gd name="T22" fmla="*/ 73 w 73"/>
              <a:gd name="T23" fmla="*/ 69 h 75"/>
              <a:gd name="T24" fmla="*/ 6 w 73"/>
              <a:gd name="T25" fmla="*/ 3 h 75"/>
              <a:gd name="T26" fmla="*/ 70 w 73"/>
              <a:gd name="T27" fmla="*/ 8 h 75"/>
              <a:gd name="T28" fmla="*/ 3 w 73"/>
              <a:gd name="T29" fmla="*/ 8 h 75"/>
              <a:gd name="T30" fmla="*/ 11 w 73"/>
              <a:gd name="T31" fmla="*/ 39 h 75"/>
              <a:gd name="T32" fmla="*/ 21 w 73"/>
              <a:gd name="T33" fmla="*/ 39 h 75"/>
              <a:gd name="T34" fmla="*/ 31 w 73"/>
              <a:gd name="T35" fmla="*/ 39 h 75"/>
              <a:gd name="T36" fmla="*/ 41 w 73"/>
              <a:gd name="T37" fmla="*/ 39 h 75"/>
              <a:gd name="T38" fmla="*/ 51 w 73"/>
              <a:gd name="T39" fmla="*/ 39 h 75"/>
              <a:gd name="T40" fmla="*/ 61 w 73"/>
              <a:gd name="T41" fmla="*/ 39 h 75"/>
              <a:gd name="T42" fmla="*/ 66 w 73"/>
              <a:gd name="T43" fmla="*/ 66 h 75"/>
              <a:gd name="T44" fmla="*/ 28 w 73"/>
              <a:gd name="T45" fmla="*/ 44 h 75"/>
              <a:gd name="T46" fmla="*/ 12 w 73"/>
              <a:gd name="T47" fmla="*/ 66 h 75"/>
              <a:gd name="T48" fmla="*/ 14 w 73"/>
              <a:gd name="T49" fmla="*/ 46 h 75"/>
              <a:gd name="T50" fmla="*/ 14 w 73"/>
              <a:gd name="T51" fmla="*/ 66 h 75"/>
              <a:gd name="T52" fmla="*/ 66 w 73"/>
              <a:gd name="T53" fmla="*/ 34 h 75"/>
              <a:gd name="T54" fmla="*/ 58 w 73"/>
              <a:gd name="T55" fmla="*/ 34 h 75"/>
              <a:gd name="T56" fmla="*/ 56 w 73"/>
              <a:gd name="T57" fmla="*/ 34 h 75"/>
              <a:gd name="T58" fmla="*/ 48 w 73"/>
              <a:gd name="T59" fmla="*/ 34 h 75"/>
              <a:gd name="T60" fmla="*/ 56 w 73"/>
              <a:gd name="T61" fmla="*/ 34 h 75"/>
              <a:gd name="T62" fmla="*/ 41 w 73"/>
              <a:gd name="T63" fmla="*/ 37 h 75"/>
              <a:gd name="T64" fmla="*/ 46 w 73"/>
              <a:gd name="T65" fmla="*/ 29 h 75"/>
              <a:gd name="T66" fmla="*/ 32 w 73"/>
              <a:gd name="T67" fmla="*/ 37 h 75"/>
              <a:gd name="T68" fmla="*/ 28 w 73"/>
              <a:gd name="T69" fmla="*/ 29 h 75"/>
              <a:gd name="T70" fmla="*/ 26 w 73"/>
              <a:gd name="T71" fmla="*/ 34 h 75"/>
              <a:gd name="T72" fmla="*/ 18 w 73"/>
              <a:gd name="T73" fmla="*/ 34 h 75"/>
              <a:gd name="T74" fmla="*/ 26 w 73"/>
              <a:gd name="T75" fmla="*/ 34 h 75"/>
              <a:gd name="T76" fmla="*/ 11 w 73"/>
              <a:gd name="T77" fmla="*/ 37 h 75"/>
              <a:gd name="T78" fmla="*/ 16 w 73"/>
              <a:gd name="T79" fmla="*/ 29 h 75"/>
              <a:gd name="T80" fmla="*/ 67 w 73"/>
              <a:gd name="T81" fmla="*/ 27 h 75"/>
              <a:gd name="T82" fmla="*/ 3 w 73"/>
              <a:gd name="T83" fmla="*/ 14 h 75"/>
              <a:gd name="T84" fmla="*/ 70 w 73"/>
              <a:gd name="T85" fmla="*/ 14 h 75"/>
              <a:gd name="T86" fmla="*/ 5 w 73"/>
              <a:gd name="T87" fmla="*/ 68 h 75"/>
              <a:gd name="T88" fmla="*/ 28 w 73"/>
              <a:gd name="T89" fmla="*/ 68 h 75"/>
              <a:gd name="T90" fmla="*/ 70 w 73"/>
              <a:gd name="T91" fmla="*/ 69 h 75"/>
              <a:gd name="T92" fmla="*/ 5 w 73"/>
              <a:gd name="T93" fmla="*/ 72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3" h="75">
                <a:moveTo>
                  <a:pt x="38" y="61"/>
                </a:moveTo>
                <a:cubicBezTo>
                  <a:pt x="60" y="61"/>
                  <a:pt x="60" y="61"/>
                  <a:pt x="60" y="61"/>
                </a:cubicBezTo>
                <a:cubicBezTo>
                  <a:pt x="61" y="61"/>
                  <a:pt x="61" y="60"/>
                  <a:pt x="61" y="60"/>
                </a:cubicBezTo>
                <a:cubicBezTo>
                  <a:pt x="61" y="45"/>
                  <a:pt x="61" y="45"/>
                  <a:pt x="61" y="45"/>
                </a:cubicBezTo>
                <a:cubicBezTo>
                  <a:pt x="61" y="44"/>
                  <a:pt x="61" y="44"/>
                  <a:pt x="60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4"/>
                  <a:pt x="37" y="45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60"/>
                  <a:pt x="38" y="61"/>
                  <a:pt x="38" y="61"/>
                </a:cubicBezTo>
                <a:close/>
                <a:moveTo>
                  <a:pt x="39" y="46"/>
                </a:moveTo>
                <a:cubicBezTo>
                  <a:pt x="59" y="46"/>
                  <a:pt x="59" y="46"/>
                  <a:pt x="59" y="46"/>
                </a:cubicBezTo>
                <a:cubicBezTo>
                  <a:pt x="59" y="59"/>
                  <a:pt x="59" y="59"/>
                  <a:pt x="59" y="59"/>
                </a:cubicBezTo>
                <a:cubicBezTo>
                  <a:pt x="39" y="59"/>
                  <a:pt x="39" y="59"/>
                  <a:pt x="39" y="59"/>
                </a:cubicBezTo>
                <a:lnTo>
                  <a:pt x="39" y="46"/>
                </a:lnTo>
                <a:close/>
                <a:moveTo>
                  <a:pt x="69" y="65"/>
                </a:moveTo>
                <a:cubicBezTo>
                  <a:pt x="69" y="30"/>
                  <a:pt x="69" y="30"/>
                  <a:pt x="69" y="30"/>
                </a:cubicBezTo>
                <a:cubicBezTo>
                  <a:pt x="71" y="29"/>
                  <a:pt x="73" y="27"/>
                  <a:pt x="73" y="24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13"/>
                  <a:pt x="72" y="12"/>
                  <a:pt x="72" y="11"/>
                </a:cubicBezTo>
                <a:cubicBezTo>
                  <a:pt x="72" y="10"/>
                  <a:pt x="73" y="9"/>
                  <a:pt x="73" y="8"/>
                </a:cubicBezTo>
                <a:cubicBezTo>
                  <a:pt x="73" y="6"/>
                  <a:pt x="73" y="6"/>
                  <a:pt x="73" y="6"/>
                </a:cubicBezTo>
                <a:cubicBezTo>
                  <a:pt x="73" y="3"/>
                  <a:pt x="70" y="0"/>
                  <a:pt x="67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10"/>
                  <a:pt x="1" y="11"/>
                </a:cubicBezTo>
                <a:cubicBezTo>
                  <a:pt x="1" y="12"/>
                  <a:pt x="0" y="13"/>
                  <a:pt x="0" y="1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7"/>
                  <a:pt x="2" y="29"/>
                  <a:pt x="4" y="30"/>
                </a:cubicBezTo>
                <a:cubicBezTo>
                  <a:pt x="4" y="65"/>
                  <a:pt x="4" y="65"/>
                  <a:pt x="4" y="65"/>
                </a:cubicBezTo>
                <a:cubicBezTo>
                  <a:pt x="2" y="65"/>
                  <a:pt x="0" y="67"/>
                  <a:pt x="0" y="69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3"/>
                  <a:pt x="2" y="75"/>
                  <a:pt x="5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71" y="75"/>
                  <a:pt x="73" y="73"/>
                  <a:pt x="73" y="71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7"/>
                  <a:pt x="71" y="65"/>
                  <a:pt x="69" y="65"/>
                </a:cubicBezTo>
                <a:close/>
                <a:moveTo>
                  <a:pt x="3" y="6"/>
                </a:moveTo>
                <a:cubicBezTo>
                  <a:pt x="3" y="4"/>
                  <a:pt x="4" y="3"/>
                  <a:pt x="6" y="3"/>
                </a:cubicBezTo>
                <a:cubicBezTo>
                  <a:pt x="67" y="3"/>
                  <a:pt x="67" y="3"/>
                  <a:pt x="67" y="3"/>
                </a:cubicBezTo>
                <a:cubicBezTo>
                  <a:pt x="69" y="3"/>
                  <a:pt x="70" y="4"/>
                  <a:pt x="70" y="6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9"/>
                  <a:pt x="69" y="10"/>
                  <a:pt x="6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3" y="9"/>
                  <a:pt x="3" y="8"/>
                </a:cubicBezTo>
                <a:lnTo>
                  <a:pt x="3" y="6"/>
                </a:lnTo>
                <a:close/>
                <a:moveTo>
                  <a:pt x="7" y="38"/>
                </a:moveTo>
                <a:cubicBezTo>
                  <a:pt x="8" y="39"/>
                  <a:pt x="10" y="39"/>
                  <a:pt x="11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4" y="39"/>
                  <a:pt x="16" y="38"/>
                  <a:pt x="17" y="37"/>
                </a:cubicBezTo>
                <a:cubicBezTo>
                  <a:pt x="18" y="38"/>
                  <a:pt x="19" y="39"/>
                  <a:pt x="21" y="39"/>
                </a:cubicBezTo>
                <a:cubicBezTo>
                  <a:pt x="22" y="39"/>
                  <a:pt x="22" y="39"/>
                  <a:pt x="22" y="39"/>
                </a:cubicBezTo>
                <a:cubicBezTo>
                  <a:pt x="24" y="39"/>
                  <a:pt x="26" y="38"/>
                  <a:pt x="27" y="37"/>
                </a:cubicBezTo>
                <a:cubicBezTo>
                  <a:pt x="28" y="38"/>
                  <a:pt x="29" y="39"/>
                  <a:pt x="31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4" y="39"/>
                  <a:pt x="36" y="38"/>
                  <a:pt x="37" y="37"/>
                </a:cubicBezTo>
                <a:cubicBezTo>
                  <a:pt x="38" y="38"/>
                  <a:pt x="39" y="39"/>
                  <a:pt x="41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4" y="39"/>
                  <a:pt x="46" y="38"/>
                  <a:pt x="47" y="37"/>
                </a:cubicBezTo>
                <a:cubicBezTo>
                  <a:pt x="48" y="38"/>
                  <a:pt x="49" y="39"/>
                  <a:pt x="51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6" y="38"/>
                  <a:pt x="57" y="37"/>
                </a:cubicBezTo>
                <a:cubicBezTo>
                  <a:pt x="58" y="38"/>
                  <a:pt x="59" y="39"/>
                  <a:pt x="61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4" y="39"/>
                  <a:pt x="65" y="39"/>
                  <a:pt x="66" y="38"/>
                </a:cubicBezTo>
                <a:cubicBezTo>
                  <a:pt x="66" y="66"/>
                  <a:pt x="66" y="66"/>
                  <a:pt x="66" y="66"/>
                </a:cubicBezTo>
                <a:cubicBezTo>
                  <a:pt x="29" y="66"/>
                  <a:pt x="29" y="66"/>
                  <a:pt x="29" y="66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4"/>
                  <a:pt x="29" y="44"/>
                  <a:pt x="28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2" y="44"/>
                  <a:pt x="12" y="44"/>
                  <a:pt x="12" y="45"/>
                </a:cubicBezTo>
                <a:cubicBezTo>
                  <a:pt x="12" y="66"/>
                  <a:pt x="12" y="66"/>
                  <a:pt x="12" y="66"/>
                </a:cubicBezTo>
                <a:cubicBezTo>
                  <a:pt x="7" y="66"/>
                  <a:pt x="7" y="66"/>
                  <a:pt x="7" y="66"/>
                </a:cubicBezTo>
                <a:lnTo>
                  <a:pt x="7" y="38"/>
                </a:lnTo>
                <a:close/>
                <a:moveTo>
                  <a:pt x="14" y="46"/>
                </a:moveTo>
                <a:cubicBezTo>
                  <a:pt x="27" y="46"/>
                  <a:pt x="27" y="46"/>
                  <a:pt x="27" y="46"/>
                </a:cubicBezTo>
                <a:cubicBezTo>
                  <a:pt x="27" y="66"/>
                  <a:pt x="27" y="66"/>
                  <a:pt x="27" y="66"/>
                </a:cubicBezTo>
                <a:cubicBezTo>
                  <a:pt x="14" y="66"/>
                  <a:pt x="14" y="66"/>
                  <a:pt x="14" y="66"/>
                </a:cubicBezTo>
                <a:lnTo>
                  <a:pt x="14" y="46"/>
                </a:lnTo>
                <a:close/>
                <a:moveTo>
                  <a:pt x="66" y="29"/>
                </a:moveTo>
                <a:cubicBezTo>
                  <a:pt x="66" y="34"/>
                  <a:pt x="66" y="34"/>
                  <a:pt x="66" y="34"/>
                </a:cubicBezTo>
                <a:cubicBezTo>
                  <a:pt x="66" y="36"/>
                  <a:pt x="64" y="37"/>
                  <a:pt x="62" y="37"/>
                </a:cubicBezTo>
                <a:cubicBezTo>
                  <a:pt x="61" y="37"/>
                  <a:pt x="61" y="37"/>
                  <a:pt x="61" y="37"/>
                </a:cubicBezTo>
                <a:cubicBezTo>
                  <a:pt x="59" y="37"/>
                  <a:pt x="58" y="36"/>
                  <a:pt x="58" y="34"/>
                </a:cubicBezTo>
                <a:cubicBezTo>
                  <a:pt x="58" y="29"/>
                  <a:pt x="58" y="29"/>
                  <a:pt x="58" y="29"/>
                </a:cubicBezTo>
                <a:cubicBezTo>
                  <a:pt x="66" y="29"/>
                  <a:pt x="66" y="29"/>
                  <a:pt x="66" y="29"/>
                </a:cubicBezTo>
                <a:close/>
                <a:moveTo>
                  <a:pt x="56" y="34"/>
                </a:moveTo>
                <a:cubicBezTo>
                  <a:pt x="56" y="36"/>
                  <a:pt x="54" y="37"/>
                  <a:pt x="52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49" y="37"/>
                  <a:pt x="48" y="36"/>
                  <a:pt x="48" y="34"/>
                </a:cubicBezTo>
                <a:cubicBezTo>
                  <a:pt x="48" y="29"/>
                  <a:pt x="48" y="29"/>
                  <a:pt x="48" y="29"/>
                </a:cubicBezTo>
                <a:cubicBezTo>
                  <a:pt x="56" y="29"/>
                  <a:pt x="56" y="29"/>
                  <a:pt x="56" y="29"/>
                </a:cubicBezTo>
                <a:lnTo>
                  <a:pt x="56" y="34"/>
                </a:lnTo>
                <a:close/>
                <a:moveTo>
                  <a:pt x="46" y="34"/>
                </a:moveTo>
                <a:cubicBezTo>
                  <a:pt x="46" y="36"/>
                  <a:pt x="44" y="37"/>
                  <a:pt x="42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39" y="37"/>
                  <a:pt x="38" y="36"/>
                  <a:pt x="38" y="34"/>
                </a:cubicBezTo>
                <a:cubicBezTo>
                  <a:pt x="38" y="29"/>
                  <a:pt x="38" y="29"/>
                  <a:pt x="38" y="29"/>
                </a:cubicBezTo>
                <a:cubicBezTo>
                  <a:pt x="46" y="29"/>
                  <a:pt x="46" y="29"/>
                  <a:pt x="46" y="29"/>
                </a:cubicBezTo>
                <a:lnTo>
                  <a:pt x="46" y="34"/>
                </a:lnTo>
                <a:close/>
                <a:moveTo>
                  <a:pt x="36" y="34"/>
                </a:moveTo>
                <a:cubicBezTo>
                  <a:pt x="36" y="36"/>
                  <a:pt x="34" y="37"/>
                  <a:pt x="32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29" y="37"/>
                  <a:pt x="28" y="36"/>
                  <a:pt x="28" y="34"/>
                </a:cubicBezTo>
                <a:cubicBezTo>
                  <a:pt x="28" y="29"/>
                  <a:pt x="28" y="29"/>
                  <a:pt x="28" y="29"/>
                </a:cubicBezTo>
                <a:cubicBezTo>
                  <a:pt x="36" y="29"/>
                  <a:pt x="36" y="29"/>
                  <a:pt x="36" y="29"/>
                </a:cubicBezTo>
                <a:lnTo>
                  <a:pt x="36" y="34"/>
                </a:lnTo>
                <a:close/>
                <a:moveTo>
                  <a:pt x="26" y="34"/>
                </a:moveTo>
                <a:cubicBezTo>
                  <a:pt x="26" y="36"/>
                  <a:pt x="24" y="37"/>
                  <a:pt x="22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19" y="37"/>
                  <a:pt x="18" y="36"/>
                  <a:pt x="18" y="34"/>
                </a:cubicBezTo>
                <a:cubicBezTo>
                  <a:pt x="18" y="29"/>
                  <a:pt x="18" y="29"/>
                  <a:pt x="18" y="29"/>
                </a:cubicBezTo>
                <a:cubicBezTo>
                  <a:pt x="26" y="29"/>
                  <a:pt x="26" y="29"/>
                  <a:pt x="26" y="29"/>
                </a:cubicBezTo>
                <a:lnTo>
                  <a:pt x="26" y="34"/>
                </a:lnTo>
                <a:close/>
                <a:moveTo>
                  <a:pt x="16" y="34"/>
                </a:moveTo>
                <a:cubicBezTo>
                  <a:pt x="16" y="36"/>
                  <a:pt x="14" y="37"/>
                  <a:pt x="12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9" y="37"/>
                  <a:pt x="7" y="36"/>
                  <a:pt x="7" y="34"/>
                </a:cubicBezTo>
                <a:cubicBezTo>
                  <a:pt x="7" y="29"/>
                  <a:pt x="7" y="29"/>
                  <a:pt x="7" y="29"/>
                </a:cubicBezTo>
                <a:cubicBezTo>
                  <a:pt x="16" y="29"/>
                  <a:pt x="16" y="29"/>
                  <a:pt x="16" y="29"/>
                </a:cubicBezTo>
                <a:lnTo>
                  <a:pt x="16" y="34"/>
                </a:lnTo>
                <a:close/>
                <a:moveTo>
                  <a:pt x="70" y="24"/>
                </a:moveTo>
                <a:cubicBezTo>
                  <a:pt x="70" y="26"/>
                  <a:pt x="69" y="27"/>
                  <a:pt x="67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4" y="27"/>
                  <a:pt x="3" y="26"/>
                  <a:pt x="3" y="2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4" y="12"/>
                  <a:pt x="6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69" y="12"/>
                  <a:pt x="70" y="13"/>
                  <a:pt x="70" y="14"/>
                </a:cubicBezTo>
                <a:lnTo>
                  <a:pt x="70" y="24"/>
                </a:lnTo>
                <a:close/>
                <a:moveTo>
                  <a:pt x="3" y="69"/>
                </a:moveTo>
                <a:cubicBezTo>
                  <a:pt x="3" y="68"/>
                  <a:pt x="4" y="68"/>
                  <a:pt x="5" y="68"/>
                </a:cubicBezTo>
                <a:cubicBezTo>
                  <a:pt x="13" y="68"/>
                  <a:pt x="13" y="68"/>
                  <a:pt x="13" y="68"/>
                </a:cubicBezTo>
                <a:cubicBezTo>
                  <a:pt x="13" y="68"/>
                  <a:pt x="13" y="68"/>
                  <a:pt x="13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8" y="68"/>
                  <a:pt x="29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9" y="68"/>
                  <a:pt x="70" y="68"/>
                  <a:pt x="70" y="69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2"/>
                  <a:pt x="69" y="72"/>
                  <a:pt x="69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2"/>
                  <a:pt x="3" y="71"/>
                </a:cubicBezTo>
                <a:lnTo>
                  <a:pt x="3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/>
          <p:cNvSpPr>
            <a:spLocks noEditPoints="1"/>
          </p:cNvSpPr>
          <p:nvPr/>
        </p:nvSpPr>
        <p:spPr bwMode="auto">
          <a:xfrm>
            <a:off x="8912824" y="4026249"/>
            <a:ext cx="270169" cy="322799"/>
          </a:xfrm>
          <a:custGeom>
            <a:avLst/>
            <a:gdLst>
              <a:gd name="T0" fmla="*/ 65 w 65"/>
              <a:gd name="T1" fmla="*/ 3 h 75"/>
              <a:gd name="T2" fmla="*/ 65 w 65"/>
              <a:gd name="T3" fmla="*/ 1 h 75"/>
              <a:gd name="T4" fmla="*/ 64 w 65"/>
              <a:gd name="T5" fmla="*/ 0 h 75"/>
              <a:gd name="T6" fmla="*/ 1 w 65"/>
              <a:gd name="T7" fmla="*/ 0 h 75"/>
              <a:gd name="T8" fmla="*/ 0 w 65"/>
              <a:gd name="T9" fmla="*/ 1 h 75"/>
              <a:gd name="T10" fmla="*/ 0 w 65"/>
              <a:gd name="T11" fmla="*/ 3 h 75"/>
              <a:gd name="T12" fmla="*/ 1 w 65"/>
              <a:gd name="T13" fmla="*/ 4 h 75"/>
              <a:gd name="T14" fmla="*/ 1 w 65"/>
              <a:gd name="T15" fmla="*/ 48 h 75"/>
              <a:gd name="T16" fmla="*/ 0 w 65"/>
              <a:gd name="T17" fmla="*/ 49 h 75"/>
              <a:gd name="T18" fmla="*/ 0 w 65"/>
              <a:gd name="T19" fmla="*/ 52 h 75"/>
              <a:gd name="T20" fmla="*/ 1 w 65"/>
              <a:gd name="T21" fmla="*/ 53 h 75"/>
              <a:gd name="T22" fmla="*/ 26 w 65"/>
              <a:gd name="T23" fmla="*/ 53 h 75"/>
              <a:gd name="T24" fmla="*/ 16 w 65"/>
              <a:gd name="T25" fmla="*/ 73 h 75"/>
              <a:gd name="T26" fmla="*/ 17 w 65"/>
              <a:gd name="T27" fmla="*/ 75 h 75"/>
              <a:gd name="T28" fmla="*/ 18 w 65"/>
              <a:gd name="T29" fmla="*/ 75 h 75"/>
              <a:gd name="T30" fmla="*/ 19 w 65"/>
              <a:gd name="T31" fmla="*/ 74 h 75"/>
              <a:gd name="T32" fmla="*/ 29 w 65"/>
              <a:gd name="T33" fmla="*/ 53 h 75"/>
              <a:gd name="T34" fmla="*/ 37 w 65"/>
              <a:gd name="T35" fmla="*/ 53 h 75"/>
              <a:gd name="T36" fmla="*/ 46 w 65"/>
              <a:gd name="T37" fmla="*/ 74 h 75"/>
              <a:gd name="T38" fmla="*/ 48 w 65"/>
              <a:gd name="T39" fmla="*/ 75 h 75"/>
              <a:gd name="T40" fmla="*/ 48 w 65"/>
              <a:gd name="T41" fmla="*/ 75 h 75"/>
              <a:gd name="T42" fmla="*/ 49 w 65"/>
              <a:gd name="T43" fmla="*/ 73 h 75"/>
              <a:gd name="T44" fmla="*/ 40 w 65"/>
              <a:gd name="T45" fmla="*/ 53 h 75"/>
              <a:gd name="T46" fmla="*/ 64 w 65"/>
              <a:gd name="T47" fmla="*/ 53 h 75"/>
              <a:gd name="T48" fmla="*/ 65 w 65"/>
              <a:gd name="T49" fmla="*/ 52 h 75"/>
              <a:gd name="T50" fmla="*/ 65 w 65"/>
              <a:gd name="T51" fmla="*/ 49 h 75"/>
              <a:gd name="T52" fmla="*/ 65 w 65"/>
              <a:gd name="T53" fmla="*/ 48 h 75"/>
              <a:gd name="T54" fmla="*/ 65 w 65"/>
              <a:gd name="T55" fmla="*/ 4 h 75"/>
              <a:gd name="T56" fmla="*/ 65 w 65"/>
              <a:gd name="T57" fmla="*/ 3 h 75"/>
              <a:gd name="T58" fmla="*/ 62 w 65"/>
              <a:gd name="T59" fmla="*/ 48 h 75"/>
              <a:gd name="T60" fmla="*/ 4 w 65"/>
              <a:gd name="T61" fmla="*/ 48 h 75"/>
              <a:gd name="T62" fmla="*/ 4 w 65"/>
              <a:gd name="T63" fmla="*/ 5 h 75"/>
              <a:gd name="T64" fmla="*/ 62 w 65"/>
              <a:gd name="T65" fmla="*/ 5 h 75"/>
              <a:gd name="T66" fmla="*/ 62 w 65"/>
              <a:gd name="T67" fmla="*/ 48 h 75"/>
              <a:gd name="T68" fmla="*/ 46 w 65"/>
              <a:gd name="T69" fmla="*/ 42 h 75"/>
              <a:gd name="T70" fmla="*/ 46 w 65"/>
              <a:gd name="T71" fmla="*/ 13 h 75"/>
              <a:gd name="T72" fmla="*/ 46 w 65"/>
              <a:gd name="T73" fmla="*/ 12 h 75"/>
              <a:gd name="T74" fmla="*/ 56 w 65"/>
              <a:gd name="T75" fmla="*/ 12 h 75"/>
              <a:gd name="T76" fmla="*/ 56 w 65"/>
              <a:gd name="T77" fmla="*/ 13 h 75"/>
              <a:gd name="T78" fmla="*/ 56 w 65"/>
              <a:gd name="T79" fmla="*/ 42 h 75"/>
              <a:gd name="T80" fmla="*/ 56 w 65"/>
              <a:gd name="T81" fmla="*/ 42 h 75"/>
              <a:gd name="T82" fmla="*/ 46 w 65"/>
              <a:gd name="T83" fmla="*/ 42 h 75"/>
              <a:gd name="T84" fmla="*/ 46 w 65"/>
              <a:gd name="T85" fmla="*/ 42 h 75"/>
              <a:gd name="T86" fmla="*/ 27 w 65"/>
              <a:gd name="T87" fmla="*/ 42 h 75"/>
              <a:gd name="T88" fmla="*/ 27 w 65"/>
              <a:gd name="T89" fmla="*/ 21 h 75"/>
              <a:gd name="T90" fmla="*/ 28 w 65"/>
              <a:gd name="T91" fmla="*/ 20 h 75"/>
              <a:gd name="T92" fmla="*/ 38 w 65"/>
              <a:gd name="T93" fmla="*/ 20 h 75"/>
              <a:gd name="T94" fmla="*/ 38 w 65"/>
              <a:gd name="T95" fmla="*/ 21 h 75"/>
              <a:gd name="T96" fmla="*/ 38 w 65"/>
              <a:gd name="T97" fmla="*/ 42 h 75"/>
              <a:gd name="T98" fmla="*/ 38 w 65"/>
              <a:gd name="T99" fmla="*/ 42 h 75"/>
              <a:gd name="T100" fmla="*/ 28 w 65"/>
              <a:gd name="T101" fmla="*/ 42 h 75"/>
              <a:gd name="T102" fmla="*/ 27 w 65"/>
              <a:gd name="T103" fmla="*/ 42 h 75"/>
              <a:gd name="T104" fmla="*/ 9 w 65"/>
              <a:gd name="T105" fmla="*/ 42 h 75"/>
              <a:gd name="T106" fmla="*/ 9 w 65"/>
              <a:gd name="T107" fmla="*/ 28 h 75"/>
              <a:gd name="T108" fmla="*/ 10 w 65"/>
              <a:gd name="T109" fmla="*/ 28 h 75"/>
              <a:gd name="T110" fmla="*/ 20 w 65"/>
              <a:gd name="T111" fmla="*/ 28 h 75"/>
              <a:gd name="T112" fmla="*/ 20 w 65"/>
              <a:gd name="T113" fmla="*/ 28 h 75"/>
              <a:gd name="T114" fmla="*/ 20 w 65"/>
              <a:gd name="T115" fmla="*/ 42 h 75"/>
              <a:gd name="T116" fmla="*/ 20 w 65"/>
              <a:gd name="T117" fmla="*/ 42 h 75"/>
              <a:gd name="T118" fmla="*/ 10 w 65"/>
              <a:gd name="T119" fmla="*/ 42 h 75"/>
              <a:gd name="T120" fmla="*/ 9 w 65"/>
              <a:gd name="T121" fmla="*/ 42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5" h="75">
                <a:moveTo>
                  <a:pt x="65" y="3"/>
                </a:moveTo>
                <a:cubicBezTo>
                  <a:pt x="65" y="1"/>
                  <a:pt x="65" y="1"/>
                  <a:pt x="65" y="1"/>
                </a:cubicBezTo>
                <a:cubicBezTo>
                  <a:pt x="65" y="1"/>
                  <a:pt x="65" y="0"/>
                  <a:pt x="64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4"/>
                  <a:pt x="1" y="4"/>
                </a:cubicBezTo>
                <a:cubicBezTo>
                  <a:pt x="1" y="48"/>
                  <a:pt x="1" y="48"/>
                  <a:pt x="1" y="48"/>
                </a:cubicBezTo>
                <a:cubicBezTo>
                  <a:pt x="1" y="49"/>
                  <a:pt x="0" y="49"/>
                  <a:pt x="0" y="49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2"/>
                  <a:pt x="1" y="53"/>
                  <a:pt x="1" y="53"/>
                </a:cubicBezTo>
                <a:cubicBezTo>
                  <a:pt x="26" y="53"/>
                  <a:pt x="26" y="53"/>
                  <a:pt x="26" y="53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4"/>
                  <a:pt x="16" y="75"/>
                  <a:pt x="17" y="75"/>
                </a:cubicBezTo>
                <a:cubicBezTo>
                  <a:pt x="17" y="75"/>
                  <a:pt x="18" y="75"/>
                  <a:pt x="18" y="75"/>
                </a:cubicBezTo>
                <a:cubicBezTo>
                  <a:pt x="18" y="75"/>
                  <a:pt x="19" y="75"/>
                  <a:pt x="19" y="74"/>
                </a:cubicBezTo>
                <a:cubicBezTo>
                  <a:pt x="29" y="53"/>
                  <a:pt x="29" y="53"/>
                  <a:pt x="29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46" y="74"/>
                  <a:pt x="46" y="74"/>
                  <a:pt x="46" y="74"/>
                </a:cubicBezTo>
                <a:cubicBezTo>
                  <a:pt x="47" y="75"/>
                  <a:pt x="47" y="75"/>
                  <a:pt x="48" y="75"/>
                </a:cubicBezTo>
                <a:cubicBezTo>
                  <a:pt x="48" y="75"/>
                  <a:pt x="48" y="75"/>
                  <a:pt x="48" y="75"/>
                </a:cubicBezTo>
                <a:cubicBezTo>
                  <a:pt x="49" y="75"/>
                  <a:pt x="50" y="74"/>
                  <a:pt x="49" y="73"/>
                </a:cubicBezTo>
                <a:cubicBezTo>
                  <a:pt x="40" y="53"/>
                  <a:pt x="40" y="53"/>
                  <a:pt x="40" y="53"/>
                </a:cubicBezTo>
                <a:cubicBezTo>
                  <a:pt x="64" y="53"/>
                  <a:pt x="64" y="53"/>
                  <a:pt x="64" y="53"/>
                </a:cubicBezTo>
                <a:cubicBezTo>
                  <a:pt x="65" y="53"/>
                  <a:pt x="65" y="52"/>
                  <a:pt x="65" y="52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49"/>
                  <a:pt x="65" y="49"/>
                  <a:pt x="65" y="48"/>
                </a:cubicBezTo>
                <a:cubicBezTo>
                  <a:pt x="65" y="4"/>
                  <a:pt x="65" y="4"/>
                  <a:pt x="65" y="4"/>
                </a:cubicBezTo>
                <a:cubicBezTo>
                  <a:pt x="65" y="4"/>
                  <a:pt x="65" y="4"/>
                  <a:pt x="65" y="3"/>
                </a:cubicBezTo>
                <a:close/>
                <a:moveTo>
                  <a:pt x="62" y="48"/>
                </a:moveTo>
                <a:cubicBezTo>
                  <a:pt x="4" y="48"/>
                  <a:pt x="4" y="48"/>
                  <a:pt x="4" y="48"/>
                </a:cubicBezTo>
                <a:cubicBezTo>
                  <a:pt x="4" y="5"/>
                  <a:pt x="4" y="5"/>
                  <a:pt x="4" y="5"/>
                </a:cubicBezTo>
                <a:cubicBezTo>
                  <a:pt x="62" y="5"/>
                  <a:pt x="62" y="5"/>
                  <a:pt x="62" y="5"/>
                </a:cubicBezTo>
                <a:lnTo>
                  <a:pt x="62" y="48"/>
                </a:lnTo>
                <a:close/>
                <a:moveTo>
                  <a:pt x="46" y="42"/>
                </a:move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2"/>
                  <a:pt x="46" y="12"/>
                </a:cubicBezTo>
                <a:cubicBezTo>
                  <a:pt x="56" y="12"/>
                  <a:pt x="56" y="12"/>
                  <a:pt x="56" y="12"/>
                </a:cubicBezTo>
                <a:cubicBezTo>
                  <a:pt x="56" y="12"/>
                  <a:pt x="56" y="13"/>
                  <a:pt x="56" y="13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42"/>
                  <a:pt x="56" y="42"/>
                  <a:pt x="56" y="42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2"/>
                  <a:pt x="46" y="42"/>
                  <a:pt x="46" y="42"/>
                </a:cubicBezTo>
                <a:close/>
                <a:moveTo>
                  <a:pt x="27" y="42"/>
                </a:moveTo>
                <a:cubicBezTo>
                  <a:pt x="27" y="21"/>
                  <a:pt x="27" y="21"/>
                  <a:pt x="27" y="21"/>
                </a:cubicBezTo>
                <a:cubicBezTo>
                  <a:pt x="27" y="20"/>
                  <a:pt x="28" y="20"/>
                  <a:pt x="28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8" y="20"/>
                  <a:pt x="38" y="21"/>
                </a:cubicBezTo>
                <a:cubicBezTo>
                  <a:pt x="38" y="42"/>
                  <a:pt x="38" y="42"/>
                  <a:pt x="38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42"/>
                  <a:pt x="27" y="42"/>
                  <a:pt x="27" y="42"/>
                </a:cubicBezTo>
                <a:close/>
                <a:moveTo>
                  <a:pt x="9" y="42"/>
                </a:move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1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10" y="42"/>
                  <a:pt x="10" y="42"/>
                  <a:pt x="10" y="42"/>
                </a:cubicBezTo>
                <a:cubicBezTo>
                  <a:pt x="9" y="42"/>
                  <a:pt x="9" y="42"/>
                  <a:pt x="9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/>
          <p:cNvSpPr>
            <a:spLocks noEditPoints="1"/>
          </p:cNvSpPr>
          <p:nvPr/>
        </p:nvSpPr>
        <p:spPr bwMode="auto">
          <a:xfrm>
            <a:off x="9638618" y="4039534"/>
            <a:ext cx="312273" cy="228065"/>
          </a:xfrm>
          <a:custGeom>
            <a:avLst/>
            <a:gdLst>
              <a:gd name="T0" fmla="*/ 56 w 75"/>
              <a:gd name="T1" fmla="*/ 5 h 53"/>
              <a:gd name="T2" fmla="*/ 1 w 75"/>
              <a:gd name="T3" fmla="*/ 12 h 53"/>
              <a:gd name="T4" fmla="*/ 9 w 75"/>
              <a:gd name="T5" fmla="*/ 34 h 53"/>
              <a:gd name="T6" fmla="*/ 14 w 75"/>
              <a:gd name="T7" fmla="*/ 44 h 53"/>
              <a:gd name="T8" fmla="*/ 48 w 75"/>
              <a:gd name="T9" fmla="*/ 41 h 53"/>
              <a:gd name="T10" fmla="*/ 12 w 75"/>
              <a:gd name="T11" fmla="*/ 36 h 53"/>
              <a:gd name="T12" fmla="*/ 51 w 75"/>
              <a:gd name="T13" fmla="*/ 32 h 53"/>
              <a:gd name="T14" fmla="*/ 59 w 75"/>
              <a:gd name="T15" fmla="*/ 6 h 53"/>
              <a:gd name="T16" fmla="*/ 75 w 75"/>
              <a:gd name="T17" fmla="*/ 2 h 53"/>
              <a:gd name="T18" fmla="*/ 48 w 75"/>
              <a:gd name="T19" fmla="*/ 19 h 53"/>
              <a:gd name="T20" fmla="*/ 51 w 75"/>
              <a:gd name="T21" fmla="*/ 19 h 53"/>
              <a:gd name="T22" fmla="*/ 47 w 75"/>
              <a:gd name="T23" fmla="*/ 21 h 53"/>
              <a:gd name="T24" fmla="*/ 10 w 75"/>
              <a:gd name="T25" fmla="*/ 31 h 53"/>
              <a:gd name="T26" fmla="*/ 13 w 75"/>
              <a:gd name="T27" fmla="*/ 33 h 53"/>
              <a:gd name="T28" fmla="*/ 30 w 75"/>
              <a:gd name="T29" fmla="*/ 19 h 53"/>
              <a:gd name="T30" fmla="*/ 37 w 75"/>
              <a:gd name="T31" fmla="*/ 19 h 53"/>
              <a:gd name="T32" fmla="*/ 46 w 75"/>
              <a:gd name="T33" fmla="*/ 19 h 53"/>
              <a:gd name="T34" fmla="*/ 30 w 75"/>
              <a:gd name="T35" fmla="*/ 21 h 53"/>
              <a:gd name="T36" fmla="*/ 30 w 75"/>
              <a:gd name="T37" fmla="*/ 26 h 53"/>
              <a:gd name="T38" fmla="*/ 22 w 75"/>
              <a:gd name="T39" fmla="*/ 26 h 53"/>
              <a:gd name="T40" fmla="*/ 28 w 75"/>
              <a:gd name="T41" fmla="*/ 26 h 53"/>
              <a:gd name="T42" fmla="*/ 21 w 75"/>
              <a:gd name="T43" fmla="*/ 14 h 53"/>
              <a:gd name="T44" fmla="*/ 19 w 75"/>
              <a:gd name="T45" fmla="*/ 19 h 53"/>
              <a:gd name="T46" fmla="*/ 19 w 75"/>
              <a:gd name="T47" fmla="*/ 14 h 53"/>
              <a:gd name="T48" fmla="*/ 20 w 75"/>
              <a:gd name="T49" fmla="*/ 26 h 53"/>
              <a:gd name="T50" fmla="*/ 20 w 75"/>
              <a:gd name="T51" fmla="*/ 21 h 53"/>
              <a:gd name="T52" fmla="*/ 6 w 75"/>
              <a:gd name="T53" fmla="*/ 21 h 53"/>
              <a:gd name="T54" fmla="*/ 14 w 75"/>
              <a:gd name="T55" fmla="*/ 28 h 53"/>
              <a:gd name="T56" fmla="*/ 15 w 75"/>
              <a:gd name="T57" fmla="*/ 33 h 53"/>
              <a:gd name="T58" fmla="*/ 28 w 75"/>
              <a:gd name="T59" fmla="*/ 28 h 53"/>
              <a:gd name="T60" fmla="*/ 22 w 75"/>
              <a:gd name="T61" fmla="*/ 28 h 53"/>
              <a:gd name="T62" fmla="*/ 35 w 75"/>
              <a:gd name="T63" fmla="*/ 33 h 53"/>
              <a:gd name="T64" fmla="*/ 38 w 75"/>
              <a:gd name="T65" fmla="*/ 28 h 53"/>
              <a:gd name="T66" fmla="*/ 37 w 75"/>
              <a:gd name="T67" fmla="*/ 33 h 53"/>
              <a:gd name="T68" fmla="*/ 39 w 75"/>
              <a:gd name="T69" fmla="*/ 21 h 53"/>
              <a:gd name="T70" fmla="*/ 38 w 75"/>
              <a:gd name="T71" fmla="*/ 26 h 53"/>
              <a:gd name="T72" fmla="*/ 10 w 75"/>
              <a:gd name="T73" fmla="*/ 14 h 53"/>
              <a:gd name="T74" fmla="*/ 4 w 75"/>
              <a:gd name="T75" fmla="*/ 15 h 53"/>
              <a:gd name="T76" fmla="*/ 45 w 75"/>
              <a:gd name="T77" fmla="*/ 33 h 53"/>
              <a:gd name="T78" fmla="*/ 48 w 75"/>
              <a:gd name="T79" fmla="*/ 28 h 53"/>
              <a:gd name="T80" fmla="*/ 15 w 75"/>
              <a:gd name="T81" fmla="*/ 46 h 53"/>
              <a:gd name="T82" fmla="*/ 18 w 75"/>
              <a:gd name="T83" fmla="*/ 49 h 53"/>
              <a:gd name="T84" fmla="*/ 13 w 75"/>
              <a:gd name="T85" fmla="*/ 49 h 53"/>
              <a:gd name="T86" fmla="*/ 15 w 75"/>
              <a:gd name="T87" fmla="*/ 51 h 53"/>
              <a:gd name="T88" fmla="*/ 43 w 75"/>
              <a:gd name="T89" fmla="*/ 53 h 53"/>
              <a:gd name="T90" fmla="*/ 43 w 75"/>
              <a:gd name="T91" fmla="*/ 51 h 53"/>
              <a:gd name="T92" fmla="*/ 44 w 75"/>
              <a:gd name="T93" fmla="*/ 4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5" h="53">
                <a:moveTo>
                  <a:pt x="73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6" y="5"/>
                </a:cubicBezTo>
                <a:cubicBezTo>
                  <a:pt x="54" y="11"/>
                  <a:pt x="54" y="11"/>
                  <a:pt x="5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2" y="11"/>
                  <a:pt x="1" y="12"/>
                </a:cubicBezTo>
                <a:cubicBezTo>
                  <a:pt x="0" y="13"/>
                  <a:pt x="0" y="15"/>
                  <a:pt x="1" y="16"/>
                </a:cubicBezTo>
                <a:cubicBezTo>
                  <a:pt x="7" y="32"/>
                  <a:pt x="7" y="32"/>
                  <a:pt x="7" y="32"/>
                </a:cubicBezTo>
                <a:cubicBezTo>
                  <a:pt x="8" y="33"/>
                  <a:pt x="8" y="34"/>
                  <a:pt x="9" y="34"/>
                </a:cubicBezTo>
                <a:cubicBezTo>
                  <a:pt x="9" y="34"/>
                  <a:pt x="8" y="35"/>
                  <a:pt x="8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42"/>
                  <a:pt x="11" y="44"/>
                  <a:pt x="14" y="44"/>
                </a:cubicBezTo>
                <a:cubicBezTo>
                  <a:pt x="48" y="44"/>
                  <a:pt x="48" y="44"/>
                  <a:pt x="48" y="44"/>
                </a:cubicBezTo>
                <a:cubicBezTo>
                  <a:pt x="49" y="44"/>
                  <a:pt x="50" y="44"/>
                  <a:pt x="50" y="43"/>
                </a:cubicBezTo>
                <a:cubicBezTo>
                  <a:pt x="50" y="42"/>
                  <a:pt x="49" y="41"/>
                  <a:pt x="48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2" y="41"/>
                  <a:pt x="12" y="40"/>
                  <a:pt x="12" y="39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3" y="36"/>
                  <a:pt x="14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7" y="36"/>
                  <a:pt x="50" y="34"/>
                  <a:pt x="51" y="32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7" y="13"/>
                  <a:pt x="57" y="12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4"/>
                  <a:pt x="61" y="3"/>
                  <a:pt x="62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4" y="3"/>
                  <a:pt x="75" y="3"/>
                  <a:pt x="75" y="2"/>
                </a:cubicBezTo>
                <a:cubicBezTo>
                  <a:pt x="75" y="1"/>
                  <a:pt x="74" y="0"/>
                  <a:pt x="73" y="0"/>
                </a:cubicBezTo>
                <a:close/>
                <a:moveTo>
                  <a:pt x="51" y="19"/>
                </a:moveTo>
                <a:cubicBezTo>
                  <a:pt x="48" y="19"/>
                  <a:pt x="48" y="19"/>
                  <a:pt x="48" y="19"/>
                </a:cubicBezTo>
                <a:cubicBezTo>
                  <a:pt x="49" y="14"/>
                  <a:pt x="49" y="14"/>
                  <a:pt x="49" y="14"/>
                </a:cubicBezTo>
                <a:cubicBezTo>
                  <a:pt x="53" y="14"/>
                  <a:pt x="53" y="14"/>
                  <a:pt x="53" y="14"/>
                </a:cubicBezTo>
                <a:lnTo>
                  <a:pt x="51" y="19"/>
                </a:lnTo>
                <a:close/>
                <a:moveTo>
                  <a:pt x="49" y="26"/>
                </a:moveTo>
                <a:cubicBezTo>
                  <a:pt x="46" y="26"/>
                  <a:pt x="46" y="26"/>
                  <a:pt x="46" y="26"/>
                </a:cubicBezTo>
                <a:cubicBezTo>
                  <a:pt x="47" y="21"/>
                  <a:pt x="47" y="21"/>
                  <a:pt x="47" y="21"/>
                </a:cubicBezTo>
                <a:cubicBezTo>
                  <a:pt x="51" y="21"/>
                  <a:pt x="51" y="21"/>
                  <a:pt x="51" y="21"/>
                </a:cubicBezTo>
                <a:lnTo>
                  <a:pt x="49" y="26"/>
                </a:lnTo>
                <a:close/>
                <a:moveTo>
                  <a:pt x="10" y="31"/>
                </a:moveTo>
                <a:cubicBezTo>
                  <a:pt x="9" y="28"/>
                  <a:pt x="9" y="28"/>
                  <a:pt x="9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1" y="32"/>
                  <a:pt x="10" y="31"/>
                </a:cubicBezTo>
                <a:close/>
                <a:moveTo>
                  <a:pt x="37" y="19"/>
                </a:moveTo>
                <a:cubicBezTo>
                  <a:pt x="30" y="19"/>
                  <a:pt x="30" y="19"/>
                  <a:pt x="30" y="19"/>
                </a:cubicBezTo>
                <a:cubicBezTo>
                  <a:pt x="30" y="14"/>
                  <a:pt x="30" y="14"/>
                  <a:pt x="30" y="14"/>
                </a:cubicBezTo>
                <a:cubicBezTo>
                  <a:pt x="37" y="14"/>
                  <a:pt x="37" y="14"/>
                  <a:pt x="37" y="14"/>
                </a:cubicBezTo>
                <a:lnTo>
                  <a:pt x="37" y="19"/>
                </a:lnTo>
                <a:close/>
                <a:moveTo>
                  <a:pt x="39" y="14"/>
                </a:moveTo>
                <a:cubicBezTo>
                  <a:pt x="47" y="14"/>
                  <a:pt x="47" y="14"/>
                  <a:pt x="47" y="14"/>
                </a:cubicBezTo>
                <a:cubicBezTo>
                  <a:pt x="46" y="19"/>
                  <a:pt x="46" y="19"/>
                  <a:pt x="46" y="19"/>
                </a:cubicBezTo>
                <a:cubicBezTo>
                  <a:pt x="39" y="19"/>
                  <a:pt x="39" y="19"/>
                  <a:pt x="39" y="19"/>
                </a:cubicBezTo>
                <a:lnTo>
                  <a:pt x="39" y="14"/>
                </a:lnTo>
                <a:close/>
                <a:moveTo>
                  <a:pt x="30" y="21"/>
                </a:moveTo>
                <a:cubicBezTo>
                  <a:pt x="37" y="21"/>
                  <a:pt x="37" y="21"/>
                  <a:pt x="37" y="21"/>
                </a:cubicBezTo>
                <a:cubicBezTo>
                  <a:pt x="36" y="26"/>
                  <a:pt x="36" y="26"/>
                  <a:pt x="36" y="26"/>
                </a:cubicBezTo>
                <a:cubicBezTo>
                  <a:pt x="30" y="26"/>
                  <a:pt x="30" y="26"/>
                  <a:pt x="30" y="26"/>
                </a:cubicBezTo>
                <a:lnTo>
                  <a:pt x="30" y="21"/>
                </a:lnTo>
                <a:close/>
                <a:moveTo>
                  <a:pt x="28" y="26"/>
                </a:moveTo>
                <a:cubicBezTo>
                  <a:pt x="22" y="26"/>
                  <a:pt x="22" y="26"/>
                  <a:pt x="22" y="26"/>
                </a:cubicBezTo>
                <a:cubicBezTo>
                  <a:pt x="22" y="21"/>
                  <a:pt x="22" y="21"/>
                  <a:pt x="22" y="21"/>
                </a:cubicBezTo>
                <a:cubicBezTo>
                  <a:pt x="28" y="21"/>
                  <a:pt x="28" y="21"/>
                  <a:pt x="28" y="21"/>
                </a:cubicBezTo>
                <a:lnTo>
                  <a:pt x="28" y="26"/>
                </a:lnTo>
                <a:close/>
                <a:moveTo>
                  <a:pt x="28" y="19"/>
                </a:moveTo>
                <a:cubicBezTo>
                  <a:pt x="21" y="19"/>
                  <a:pt x="21" y="19"/>
                  <a:pt x="21" y="19"/>
                </a:cubicBezTo>
                <a:cubicBezTo>
                  <a:pt x="21" y="14"/>
                  <a:pt x="21" y="14"/>
                  <a:pt x="21" y="14"/>
                </a:cubicBezTo>
                <a:cubicBezTo>
                  <a:pt x="28" y="14"/>
                  <a:pt x="28" y="14"/>
                  <a:pt x="28" y="14"/>
                </a:cubicBezTo>
                <a:lnTo>
                  <a:pt x="28" y="19"/>
                </a:lnTo>
                <a:close/>
                <a:moveTo>
                  <a:pt x="19" y="19"/>
                </a:moveTo>
                <a:cubicBezTo>
                  <a:pt x="13" y="19"/>
                  <a:pt x="13" y="19"/>
                  <a:pt x="13" y="19"/>
                </a:cubicBezTo>
                <a:cubicBezTo>
                  <a:pt x="12" y="14"/>
                  <a:pt x="12" y="14"/>
                  <a:pt x="12" y="14"/>
                </a:cubicBezTo>
                <a:cubicBezTo>
                  <a:pt x="19" y="14"/>
                  <a:pt x="19" y="14"/>
                  <a:pt x="19" y="14"/>
                </a:cubicBezTo>
                <a:lnTo>
                  <a:pt x="19" y="19"/>
                </a:lnTo>
                <a:close/>
                <a:moveTo>
                  <a:pt x="20" y="21"/>
                </a:moveTo>
                <a:cubicBezTo>
                  <a:pt x="20" y="26"/>
                  <a:pt x="20" y="26"/>
                  <a:pt x="20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3" y="21"/>
                  <a:pt x="13" y="21"/>
                  <a:pt x="13" y="21"/>
                </a:cubicBezTo>
                <a:lnTo>
                  <a:pt x="20" y="21"/>
                </a:lnTo>
                <a:close/>
                <a:moveTo>
                  <a:pt x="12" y="26"/>
                </a:moveTo>
                <a:cubicBezTo>
                  <a:pt x="8" y="26"/>
                  <a:pt x="8" y="26"/>
                  <a:pt x="8" y="26"/>
                </a:cubicBezTo>
                <a:cubicBezTo>
                  <a:pt x="6" y="21"/>
                  <a:pt x="6" y="21"/>
                  <a:pt x="6" y="21"/>
                </a:cubicBezTo>
                <a:cubicBezTo>
                  <a:pt x="11" y="21"/>
                  <a:pt x="11" y="21"/>
                  <a:pt x="11" y="21"/>
                </a:cubicBezTo>
                <a:lnTo>
                  <a:pt x="12" y="26"/>
                </a:lnTo>
                <a:close/>
                <a:moveTo>
                  <a:pt x="14" y="28"/>
                </a:moveTo>
                <a:cubicBezTo>
                  <a:pt x="20" y="28"/>
                  <a:pt x="20" y="28"/>
                  <a:pt x="20" y="28"/>
                </a:cubicBezTo>
                <a:cubicBezTo>
                  <a:pt x="21" y="33"/>
                  <a:pt x="21" y="33"/>
                  <a:pt x="21" y="33"/>
                </a:cubicBezTo>
                <a:cubicBezTo>
                  <a:pt x="15" y="33"/>
                  <a:pt x="15" y="33"/>
                  <a:pt x="15" y="33"/>
                </a:cubicBezTo>
                <a:lnTo>
                  <a:pt x="14" y="28"/>
                </a:lnTo>
                <a:close/>
                <a:moveTo>
                  <a:pt x="22" y="28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33"/>
                  <a:pt x="28" y="33"/>
                  <a:pt x="28" y="33"/>
                </a:cubicBezTo>
                <a:cubicBezTo>
                  <a:pt x="23" y="33"/>
                  <a:pt x="23" y="33"/>
                  <a:pt x="23" y="33"/>
                </a:cubicBezTo>
                <a:lnTo>
                  <a:pt x="22" y="28"/>
                </a:lnTo>
                <a:close/>
                <a:moveTo>
                  <a:pt x="30" y="28"/>
                </a:moveTo>
                <a:cubicBezTo>
                  <a:pt x="36" y="28"/>
                  <a:pt x="36" y="28"/>
                  <a:pt x="36" y="28"/>
                </a:cubicBezTo>
                <a:cubicBezTo>
                  <a:pt x="35" y="33"/>
                  <a:pt x="35" y="33"/>
                  <a:pt x="35" y="33"/>
                </a:cubicBezTo>
                <a:cubicBezTo>
                  <a:pt x="30" y="33"/>
                  <a:pt x="30" y="33"/>
                  <a:pt x="30" y="33"/>
                </a:cubicBezTo>
                <a:lnTo>
                  <a:pt x="30" y="28"/>
                </a:lnTo>
                <a:close/>
                <a:moveTo>
                  <a:pt x="38" y="28"/>
                </a:moveTo>
                <a:cubicBezTo>
                  <a:pt x="43" y="28"/>
                  <a:pt x="43" y="28"/>
                  <a:pt x="43" y="28"/>
                </a:cubicBezTo>
                <a:cubicBezTo>
                  <a:pt x="42" y="33"/>
                  <a:pt x="42" y="33"/>
                  <a:pt x="42" y="33"/>
                </a:cubicBezTo>
                <a:cubicBezTo>
                  <a:pt x="37" y="33"/>
                  <a:pt x="37" y="33"/>
                  <a:pt x="37" y="33"/>
                </a:cubicBezTo>
                <a:lnTo>
                  <a:pt x="38" y="28"/>
                </a:lnTo>
                <a:close/>
                <a:moveTo>
                  <a:pt x="38" y="26"/>
                </a:moveTo>
                <a:cubicBezTo>
                  <a:pt x="39" y="21"/>
                  <a:pt x="39" y="21"/>
                  <a:pt x="39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4" y="26"/>
                  <a:pt x="44" y="26"/>
                  <a:pt x="44" y="26"/>
                </a:cubicBezTo>
                <a:lnTo>
                  <a:pt x="38" y="26"/>
                </a:lnTo>
                <a:close/>
                <a:moveTo>
                  <a:pt x="4" y="14"/>
                </a:moveTo>
                <a:cubicBezTo>
                  <a:pt x="4" y="14"/>
                  <a:pt x="4" y="14"/>
                  <a:pt x="4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1" y="19"/>
                  <a:pt x="11" y="19"/>
                  <a:pt x="11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5" y="33"/>
                </a:moveTo>
                <a:cubicBezTo>
                  <a:pt x="44" y="33"/>
                  <a:pt x="44" y="33"/>
                  <a:pt x="44" y="33"/>
                </a:cubicBezTo>
                <a:cubicBezTo>
                  <a:pt x="46" y="28"/>
                  <a:pt x="46" y="28"/>
                  <a:pt x="46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31"/>
                  <a:pt x="48" y="31"/>
                  <a:pt x="48" y="31"/>
                </a:cubicBezTo>
                <a:cubicBezTo>
                  <a:pt x="47" y="32"/>
                  <a:pt x="46" y="33"/>
                  <a:pt x="45" y="33"/>
                </a:cubicBezTo>
                <a:close/>
                <a:moveTo>
                  <a:pt x="15" y="46"/>
                </a:moveTo>
                <a:cubicBezTo>
                  <a:pt x="13" y="46"/>
                  <a:pt x="11" y="47"/>
                  <a:pt x="11" y="49"/>
                </a:cubicBezTo>
                <a:cubicBezTo>
                  <a:pt x="11" y="51"/>
                  <a:pt x="13" y="53"/>
                  <a:pt x="15" y="53"/>
                </a:cubicBezTo>
                <a:cubicBezTo>
                  <a:pt x="17" y="53"/>
                  <a:pt x="18" y="51"/>
                  <a:pt x="18" y="49"/>
                </a:cubicBezTo>
                <a:cubicBezTo>
                  <a:pt x="18" y="47"/>
                  <a:pt x="17" y="46"/>
                  <a:pt x="15" y="46"/>
                </a:cubicBezTo>
                <a:close/>
                <a:moveTo>
                  <a:pt x="15" y="51"/>
                </a:moveTo>
                <a:cubicBezTo>
                  <a:pt x="14" y="51"/>
                  <a:pt x="13" y="50"/>
                  <a:pt x="13" y="49"/>
                </a:cubicBezTo>
                <a:cubicBezTo>
                  <a:pt x="13" y="48"/>
                  <a:pt x="14" y="48"/>
                  <a:pt x="15" y="48"/>
                </a:cubicBezTo>
                <a:cubicBezTo>
                  <a:pt x="16" y="48"/>
                  <a:pt x="16" y="48"/>
                  <a:pt x="16" y="49"/>
                </a:cubicBezTo>
                <a:cubicBezTo>
                  <a:pt x="16" y="50"/>
                  <a:pt x="16" y="51"/>
                  <a:pt x="15" y="51"/>
                </a:cubicBezTo>
                <a:close/>
                <a:moveTo>
                  <a:pt x="43" y="46"/>
                </a:moveTo>
                <a:cubicBezTo>
                  <a:pt x="41" y="46"/>
                  <a:pt x="39" y="47"/>
                  <a:pt x="39" y="49"/>
                </a:cubicBezTo>
                <a:cubicBezTo>
                  <a:pt x="39" y="51"/>
                  <a:pt x="41" y="53"/>
                  <a:pt x="43" y="53"/>
                </a:cubicBezTo>
                <a:cubicBezTo>
                  <a:pt x="45" y="53"/>
                  <a:pt x="46" y="51"/>
                  <a:pt x="46" y="49"/>
                </a:cubicBezTo>
                <a:cubicBezTo>
                  <a:pt x="46" y="47"/>
                  <a:pt x="45" y="46"/>
                  <a:pt x="43" y="46"/>
                </a:cubicBezTo>
                <a:close/>
                <a:moveTo>
                  <a:pt x="43" y="51"/>
                </a:moveTo>
                <a:cubicBezTo>
                  <a:pt x="42" y="51"/>
                  <a:pt x="41" y="50"/>
                  <a:pt x="41" y="49"/>
                </a:cubicBezTo>
                <a:cubicBezTo>
                  <a:pt x="41" y="48"/>
                  <a:pt x="42" y="48"/>
                  <a:pt x="43" y="48"/>
                </a:cubicBezTo>
                <a:cubicBezTo>
                  <a:pt x="44" y="48"/>
                  <a:pt x="44" y="48"/>
                  <a:pt x="44" y="49"/>
                </a:cubicBezTo>
                <a:cubicBezTo>
                  <a:pt x="44" y="50"/>
                  <a:pt x="44" y="51"/>
                  <a:pt x="43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/>
          <p:cNvSpPr>
            <a:spLocks noEditPoints="1"/>
          </p:cNvSpPr>
          <p:nvPr/>
        </p:nvSpPr>
        <p:spPr bwMode="auto">
          <a:xfrm>
            <a:off x="8270941" y="4016728"/>
            <a:ext cx="307010" cy="319290"/>
          </a:xfrm>
          <a:custGeom>
            <a:avLst/>
            <a:gdLst>
              <a:gd name="T0" fmla="*/ 74 w 74"/>
              <a:gd name="T1" fmla="*/ 22 h 74"/>
              <a:gd name="T2" fmla="*/ 69 w 74"/>
              <a:gd name="T3" fmla="*/ 10 h 74"/>
              <a:gd name="T4" fmla="*/ 64 w 74"/>
              <a:gd name="T5" fmla="*/ 0 h 74"/>
              <a:gd name="T6" fmla="*/ 5 w 74"/>
              <a:gd name="T7" fmla="*/ 8 h 74"/>
              <a:gd name="T8" fmla="*/ 0 w 74"/>
              <a:gd name="T9" fmla="*/ 21 h 74"/>
              <a:gd name="T10" fmla="*/ 0 w 74"/>
              <a:gd name="T11" fmla="*/ 26 h 74"/>
              <a:gd name="T12" fmla="*/ 1 w 74"/>
              <a:gd name="T13" fmla="*/ 68 h 74"/>
              <a:gd name="T14" fmla="*/ 69 w 74"/>
              <a:gd name="T15" fmla="*/ 74 h 74"/>
              <a:gd name="T16" fmla="*/ 70 w 74"/>
              <a:gd name="T17" fmla="*/ 63 h 74"/>
              <a:gd name="T18" fmla="*/ 10 w 74"/>
              <a:gd name="T19" fmla="*/ 3 h 74"/>
              <a:gd name="T20" fmla="*/ 66 w 74"/>
              <a:gd name="T21" fmla="*/ 8 h 74"/>
              <a:gd name="T22" fmla="*/ 8 w 74"/>
              <a:gd name="T23" fmla="*/ 8 h 74"/>
              <a:gd name="T24" fmla="*/ 67 w 74"/>
              <a:gd name="T25" fmla="*/ 13 h 74"/>
              <a:gd name="T26" fmla="*/ 8 w 74"/>
              <a:gd name="T27" fmla="*/ 13 h 74"/>
              <a:gd name="T28" fmla="*/ 12 w 74"/>
              <a:gd name="T29" fmla="*/ 29 h 74"/>
              <a:gd name="T30" fmla="*/ 22 w 74"/>
              <a:gd name="T31" fmla="*/ 29 h 74"/>
              <a:gd name="T32" fmla="*/ 32 w 74"/>
              <a:gd name="T33" fmla="*/ 29 h 74"/>
              <a:gd name="T34" fmla="*/ 42 w 74"/>
              <a:gd name="T35" fmla="*/ 29 h 74"/>
              <a:gd name="T36" fmla="*/ 52 w 74"/>
              <a:gd name="T37" fmla="*/ 29 h 74"/>
              <a:gd name="T38" fmla="*/ 62 w 74"/>
              <a:gd name="T39" fmla="*/ 29 h 74"/>
              <a:gd name="T40" fmla="*/ 67 w 74"/>
              <a:gd name="T41" fmla="*/ 64 h 74"/>
              <a:gd name="T42" fmla="*/ 8 w 74"/>
              <a:gd name="T43" fmla="*/ 30 h 74"/>
              <a:gd name="T44" fmla="*/ 18 w 74"/>
              <a:gd name="T45" fmla="*/ 28 h 74"/>
              <a:gd name="T46" fmla="*/ 13 w 74"/>
              <a:gd name="T47" fmla="*/ 23 h 74"/>
              <a:gd name="T48" fmla="*/ 48 w 74"/>
              <a:gd name="T49" fmla="*/ 28 h 74"/>
              <a:gd name="T50" fmla="*/ 43 w 74"/>
              <a:gd name="T51" fmla="*/ 23 h 74"/>
              <a:gd name="T52" fmla="*/ 41 w 74"/>
              <a:gd name="T53" fmla="*/ 26 h 74"/>
              <a:gd name="T54" fmla="*/ 33 w 74"/>
              <a:gd name="T55" fmla="*/ 26 h 74"/>
              <a:gd name="T56" fmla="*/ 41 w 74"/>
              <a:gd name="T57" fmla="*/ 26 h 74"/>
              <a:gd name="T58" fmla="*/ 27 w 74"/>
              <a:gd name="T59" fmla="*/ 28 h 74"/>
              <a:gd name="T60" fmla="*/ 31 w 74"/>
              <a:gd name="T61" fmla="*/ 23 h 74"/>
              <a:gd name="T62" fmla="*/ 58 w 74"/>
              <a:gd name="T63" fmla="*/ 28 h 74"/>
              <a:gd name="T64" fmla="*/ 53 w 74"/>
              <a:gd name="T65" fmla="*/ 23 h 74"/>
              <a:gd name="T66" fmla="*/ 3 w 74"/>
              <a:gd name="T67" fmla="*/ 23 h 74"/>
              <a:gd name="T68" fmla="*/ 8 w 74"/>
              <a:gd name="T69" fmla="*/ 28 h 74"/>
              <a:gd name="T70" fmla="*/ 3 w 74"/>
              <a:gd name="T71" fmla="*/ 23 h 74"/>
              <a:gd name="T72" fmla="*/ 63 w 74"/>
              <a:gd name="T73" fmla="*/ 23 h 74"/>
              <a:gd name="T74" fmla="*/ 68 w 74"/>
              <a:gd name="T75" fmla="*/ 28 h 74"/>
              <a:gd name="T76" fmla="*/ 4 w 74"/>
              <a:gd name="T77" fmla="*/ 68 h 74"/>
              <a:gd name="T78" fmla="*/ 70 w 74"/>
              <a:gd name="T79" fmla="*/ 68 h 74"/>
              <a:gd name="T80" fmla="*/ 5 w 74"/>
              <a:gd name="T81" fmla="*/ 71 h 74"/>
              <a:gd name="T82" fmla="*/ 15 w 74"/>
              <a:gd name="T83" fmla="*/ 59 h 74"/>
              <a:gd name="T84" fmla="*/ 25 w 74"/>
              <a:gd name="T85" fmla="*/ 59 h 74"/>
              <a:gd name="T86" fmla="*/ 32 w 74"/>
              <a:gd name="T87" fmla="*/ 42 h 74"/>
              <a:gd name="T88" fmla="*/ 58 w 74"/>
              <a:gd name="T89" fmla="*/ 59 h 74"/>
              <a:gd name="T90" fmla="*/ 58 w 74"/>
              <a:gd name="T91" fmla="*/ 3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4" h="74">
                <a:moveTo>
                  <a:pt x="74" y="26"/>
                </a:moveTo>
                <a:cubicBezTo>
                  <a:pt x="74" y="23"/>
                  <a:pt x="74" y="23"/>
                  <a:pt x="74" y="2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2"/>
                  <a:pt x="74" y="21"/>
                  <a:pt x="74" y="21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11"/>
                  <a:pt x="69" y="11"/>
                  <a:pt x="69" y="10"/>
                </a:cubicBezTo>
                <a:cubicBezTo>
                  <a:pt x="69" y="10"/>
                  <a:pt x="69" y="9"/>
                  <a:pt x="69" y="8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2"/>
                  <a:pt x="67" y="0"/>
                  <a:pt x="6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0"/>
                  <a:pt x="5" y="2"/>
                  <a:pt x="5" y="5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10"/>
                  <a:pt x="5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0" y="22"/>
                </a:cubicBezTo>
                <a:cubicBezTo>
                  <a:pt x="0" y="22"/>
                  <a:pt x="0" y="22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9"/>
                  <a:pt x="2" y="31"/>
                  <a:pt x="5" y="31"/>
                </a:cubicBezTo>
                <a:cubicBezTo>
                  <a:pt x="5" y="63"/>
                  <a:pt x="5" y="63"/>
                  <a:pt x="5" y="63"/>
                </a:cubicBezTo>
                <a:cubicBezTo>
                  <a:pt x="3" y="64"/>
                  <a:pt x="1" y="65"/>
                  <a:pt x="1" y="68"/>
                </a:cubicBezTo>
                <a:cubicBezTo>
                  <a:pt x="1" y="69"/>
                  <a:pt x="1" y="69"/>
                  <a:pt x="1" y="69"/>
                </a:cubicBezTo>
                <a:cubicBezTo>
                  <a:pt x="1" y="72"/>
                  <a:pt x="3" y="74"/>
                  <a:pt x="5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72" y="74"/>
                  <a:pt x="73" y="72"/>
                  <a:pt x="73" y="69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5"/>
                  <a:pt x="72" y="64"/>
                  <a:pt x="70" y="63"/>
                </a:cubicBezTo>
                <a:cubicBezTo>
                  <a:pt x="70" y="31"/>
                  <a:pt x="70" y="31"/>
                  <a:pt x="70" y="31"/>
                </a:cubicBezTo>
                <a:cubicBezTo>
                  <a:pt x="72" y="31"/>
                  <a:pt x="74" y="29"/>
                  <a:pt x="74" y="26"/>
                </a:cubicBezTo>
                <a:close/>
                <a:moveTo>
                  <a:pt x="10" y="3"/>
                </a:moveTo>
                <a:cubicBezTo>
                  <a:pt x="64" y="3"/>
                  <a:pt x="64" y="3"/>
                  <a:pt x="64" y="3"/>
                </a:cubicBezTo>
                <a:cubicBezTo>
                  <a:pt x="65" y="3"/>
                  <a:pt x="66" y="4"/>
                  <a:pt x="66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9"/>
                  <a:pt x="65" y="10"/>
                  <a:pt x="6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8" y="9"/>
                  <a:pt x="8" y="8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9" y="3"/>
                  <a:pt x="10" y="3"/>
                </a:cubicBezTo>
                <a:close/>
                <a:moveTo>
                  <a:pt x="67" y="13"/>
                </a:moveTo>
                <a:cubicBezTo>
                  <a:pt x="71" y="21"/>
                  <a:pt x="71" y="21"/>
                  <a:pt x="71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8" y="13"/>
                  <a:pt x="8" y="13"/>
                  <a:pt x="8" y="13"/>
                </a:cubicBezTo>
                <a:lnTo>
                  <a:pt x="67" y="13"/>
                </a:lnTo>
                <a:close/>
                <a:moveTo>
                  <a:pt x="8" y="30"/>
                </a:moveTo>
                <a:cubicBezTo>
                  <a:pt x="10" y="30"/>
                  <a:pt x="11" y="30"/>
                  <a:pt x="12" y="29"/>
                </a:cubicBezTo>
                <a:cubicBezTo>
                  <a:pt x="13" y="30"/>
                  <a:pt x="15" y="30"/>
                  <a:pt x="17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1" y="30"/>
                  <a:pt x="22" y="29"/>
                </a:cubicBezTo>
                <a:cubicBezTo>
                  <a:pt x="23" y="30"/>
                  <a:pt x="25" y="30"/>
                  <a:pt x="27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30" y="30"/>
                  <a:pt x="31" y="30"/>
                  <a:pt x="32" y="29"/>
                </a:cubicBezTo>
                <a:cubicBezTo>
                  <a:pt x="33" y="30"/>
                  <a:pt x="35" y="30"/>
                  <a:pt x="37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40" y="30"/>
                  <a:pt x="41" y="30"/>
                  <a:pt x="42" y="29"/>
                </a:cubicBezTo>
                <a:cubicBezTo>
                  <a:pt x="43" y="30"/>
                  <a:pt x="45" y="30"/>
                  <a:pt x="47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50" y="30"/>
                  <a:pt x="51" y="30"/>
                  <a:pt x="52" y="29"/>
                </a:cubicBezTo>
                <a:cubicBezTo>
                  <a:pt x="53" y="30"/>
                  <a:pt x="55" y="30"/>
                  <a:pt x="57" y="30"/>
                </a:cubicBezTo>
                <a:cubicBezTo>
                  <a:pt x="58" y="30"/>
                  <a:pt x="58" y="30"/>
                  <a:pt x="58" y="30"/>
                </a:cubicBezTo>
                <a:cubicBezTo>
                  <a:pt x="60" y="30"/>
                  <a:pt x="61" y="30"/>
                  <a:pt x="62" y="29"/>
                </a:cubicBezTo>
                <a:cubicBezTo>
                  <a:pt x="63" y="30"/>
                  <a:pt x="65" y="30"/>
                  <a:pt x="67" y="30"/>
                </a:cubicBezTo>
                <a:cubicBezTo>
                  <a:pt x="67" y="31"/>
                  <a:pt x="67" y="31"/>
                  <a:pt x="67" y="31"/>
                </a:cubicBezTo>
                <a:cubicBezTo>
                  <a:pt x="67" y="64"/>
                  <a:pt x="67" y="64"/>
                  <a:pt x="67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0"/>
                </a:cubicBezTo>
                <a:close/>
                <a:moveTo>
                  <a:pt x="21" y="23"/>
                </a:moveTo>
                <a:cubicBezTo>
                  <a:pt x="21" y="26"/>
                  <a:pt x="21" y="26"/>
                  <a:pt x="21" y="26"/>
                </a:cubicBezTo>
                <a:cubicBezTo>
                  <a:pt x="21" y="27"/>
                  <a:pt x="19" y="28"/>
                  <a:pt x="18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5" y="28"/>
                  <a:pt x="13" y="27"/>
                  <a:pt x="13" y="26"/>
                </a:cubicBezTo>
                <a:cubicBezTo>
                  <a:pt x="13" y="23"/>
                  <a:pt x="13" y="23"/>
                  <a:pt x="13" y="23"/>
                </a:cubicBezTo>
                <a:lnTo>
                  <a:pt x="21" y="23"/>
                </a:lnTo>
                <a:close/>
                <a:moveTo>
                  <a:pt x="51" y="26"/>
                </a:moveTo>
                <a:cubicBezTo>
                  <a:pt x="51" y="27"/>
                  <a:pt x="50" y="28"/>
                  <a:pt x="48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5" y="28"/>
                  <a:pt x="43" y="27"/>
                  <a:pt x="43" y="26"/>
                </a:cubicBezTo>
                <a:cubicBezTo>
                  <a:pt x="43" y="23"/>
                  <a:pt x="43" y="23"/>
                  <a:pt x="43" y="23"/>
                </a:cubicBezTo>
                <a:cubicBezTo>
                  <a:pt x="51" y="23"/>
                  <a:pt x="51" y="23"/>
                  <a:pt x="51" y="23"/>
                </a:cubicBezTo>
                <a:lnTo>
                  <a:pt x="51" y="26"/>
                </a:lnTo>
                <a:close/>
                <a:moveTo>
                  <a:pt x="41" y="26"/>
                </a:moveTo>
                <a:cubicBezTo>
                  <a:pt x="41" y="27"/>
                  <a:pt x="40" y="28"/>
                  <a:pt x="38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5" y="28"/>
                  <a:pt x="33" y="27"/>
                  <a:pt x="33" y="26"/>
                </a:cubicBezTo>
                <a:cubicBezTo>
                  <a:pt x="33" y="23"/>
                  <a:pt x="33" y="23"/>
                  <a:pt x="33" y="23"/>
                </a:cubicBezTo>
                <a:cubicBezTo>
                  <a:pt x="41" y="23"/>
                  <a:pt x="41" y="23"/>
                  <a:pt x="41" y="23"/>
                </a:cubicBezTo>
                <a:lnTo>
                  <a:pt x="41" y="26"/>
                </a:lnTo>
                <a:close/>
                <a:moveTo>
                  <a:pt x="31" y="26"/>
                </a:moveTo>
                <a:cubicBezTo>
                  <a:pt x="31" y="27"/>
                  <a:pt x="30" y="28"/>
                  <a:pt x="28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5" y="28"/>
                  <a:pt x="23" y="27"/>
                  <a:pt x="23" y="26"/>
                </a:cubicBezTo>
                <a:cubicBezTo>
                  <a:pt x="23" y="23"/>
                  <a:pt x="23" y="23"/>
                  <a:pt x="23" y="23"/>
                </a:cubicBezTo>
                <a:cubicBezTo>
                  <a:pt x="31" y="23"/>
                  <a:pt x="31" y="23"/>
                  <a:pt x="31" y="23"/>
                </a:cubicBezTo>
                <a:lnTo>
                  <a:pt x="31" y="26"/>
                </a:lnTo>
                <a:close/>
                <a:moveTo>
                  <a:pt x="61" y="26"/>
                </a:moveTo>
                <a:cubicBezTo>
                  <a:pt x="61" y="27"/>
                  <a:pt x="60" y="28"/>
                  <a:pt x="58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5" y="28"/>
                  <a:pt x="53" y="27"/>
                  <a:pt x="53" y="26"/>
                </a:cubicBezTo>
                <a:cubicBezTo>
                  <a:pt x="53" y="23"/>
                  <a:pt x="53" y="23"/>
                  <a:pt x="53" y="23"/>
                </a:cubicBezTo>
                <a:cubicBezTo>
                  <a:pt x="61" y="23"/>
                  <a:pt x="61" y="23"/>
                  <a:pt x="61" y="23"/>
                </a:cubicBezTo>
                <a:lnTo>
                  <a:pt x="61" y="26"/>
                </a:lnTo>
                <a:close/>
                <a:moveTo>
                  <a:pt x="3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7"/>
                  <a:pt x="9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5" y="28"/>
                  <a:pt x="3" y="27"/>
                  <a:pt x="3" y="26"/>
                </a:cubicBezTo>
                <a:lnTo>
                  <a:pt x="3" y="23"/>
                </a:lnTo>
                <a:close/>
                <a:moveTo>
                  <a:pt x="67" y="28"/>
                </a:moveTo>
                <a:cubicBezTo>
                  <a:pt x="65" y="28"/>
                  <a:pt x="63" y="27"/>
                  <a:pt x="63" y="26"/>
                </a:cubicBezTo>
                <a:cubicBezTo>
                  <a:pt x="63" y="23"/>
                  <a:pt x="63" y="23"/>
                  <a:pt x="63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1" y="26"/>
                  <a:pt x="71" y="26"/>
                  <a:pt x="71" y="26"/>
                </a:cubicBezTo>
                <a:cubicBezTo>
                  <a:pt x="71" y="27"/>
                  <a:pt x="70" y="28"/>
                  <a:pt x="68" y="28"/>
                </a:cubicBezTo>
                <a:lnTo>
                  <a:pt x="67" y="28"/>
                </a:lnTo>
                <a:close/>
                <a:moveTo>
                  <a:pt x="4" y="69"/>
                </a:moveTo>
                <a:cubicBezTo>
                  <a:pt x="4" y="68"/>
                  <a:pt x="4" y="68"/>
                  <a:pt x="4" y="68"/>
                </a:cubicBezTo>
                <a:cubicBezTo>
                  <a:pt x="4" y="67"/>
                  <a:pt x="4" y="66"/>
                  <a:pt x="5" y="66"/>
                </a:cubicBezTo>
                <a:cubicBezTo>
                  <a:pt x="69" y="66"/>
                  <a:pt x="69" y="66"/>
                  <a:pt x="69" y="66"/>
                </a:cubicBezTo>
                <a:cubicBezTo>
                  <a:pt x="70" y="66"/>
                  <a:pt x="70" y="67"/>
                  <a:pt x="70" y="68"/>
                </a:cubicBezTo>
                <a:cubicBezTo>
                  <a:pt x="70" y="69"/>
                  <a:pt x="70" y="69"/>
                  <a:pt x="70" y="69"/>
                </a:cubicBezTo>
                <a:cubicBezTo>
                  <a:pt x="70" y="70"/>
                  <a:pt x="70" y="71"/>
                  <a:pt x="69" y="71"/>
                </a:cubicBezTo>
                <a:cubicBezTo>
                  <a:pt x="5" y="71"/>
                  <a:pt x="5" y="71"/>
                  <a:pt x="5" y="71"/>
                </a:cubicBezTo>
                <a:cubicBezTo>
                  <a:pt x="4" y="71"/>
                  <a:pt x="4" y="70"/>
                  <a:pt x="4" y="69"/>
                </a:cubicBezTo>
                <a:close/>
                <a:moveTo>
                  <a:pt x="25" y="59"/>
                </a:moveTo>
                <a:cubicBezTo>
                  <a:pt x="15" y="59"/>
                  <a:pt x="15" y="59"/>
                  <a:pt x="15" y="59"/>
                </a:cubicBezTo>
                <a:cubicBezTo>
                  <a:pt x="15" y="50"/>
                  <a:pt x="15" y="50"/>
                  <a:pt x="15" y="50"/>
                </a:cubicBezTo>
                <a:cubicBezTo>
                  <a:pt x="25" y="50"/>
                  <a:pt x="25" y="50"/>
                  <a:pt x="25" y="50"/>
                </a:cubicBezTo>
                <a:lnTo>
                  <a:pt x="25" y="59"/>
                </a:lnTo>
                <a:close/>
                <a:moveTo>
                  <a:pt x="42" y="59"/>
                </a:moveTo>
                <a:cubicBezTo>
                  <a:pt x="32" y="59"/>
                  <a:pt x="32" y="59"/>
                  <a:pt x="32" y="59"/>
                </a:cubicBezTo>
                <a:cubicBezTo>
                  <a:pt x="32" y="42"/>
                  <a:pt x="32" y="42"/>
                  <a:pt x="32" y="42"/>
                </a:cubicBezTo>
                <a:cubicBezTo>
                  <a:pt x="42" y="42"/>
                  <a:pt x="42" y="42"/>
                  <a:pt x="42" y="42"/>
                </a:cubicBezTo>
                <a:lnTo>
                  <a:pt x="42" y="59"/>
                </a:lnTo>
                <a:close/>
                <a:moveTo>
                  <a:pt x="58" y="59"/>
                </a:moveTo>
                <a:cubicBezTo>
                  <a:pt x="48" y="59"/>
                  <a:pt x="48" y="59"/>
                  <a:pt x="48" y="59"/>
                </a:cubicBezTo>
                <a:cubicBezTo>
                  <a:pt x="48" y="33"/>
                  <a:pt x="48" y="33"/>
                  <a:pt x="48" y="33"/>
                </a:cubicBezTo>
                <a:cubicBezTo>
                  <a:pt x="58" y="33"/>
                  <a:pt x="58" y="33"/>
                  <a:pt x="58" y="33"/>
                </a:cubicBezTo>
                <a:lnTo>
                  <a:pt x="58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145"/>
          <p:cNvSpPr>
            <a:spLocks noEditPoints="1"/>
          </p:cNvSpPr>
          <p:nvPr/>
        </p:nvSpPr>
        <p:spPr bwMode="auto">
          <a:xfrm>
            <a:off x="1768674" y="4686034"/>
            <a:ext cx="332753" cy="290721"/>
          </a:xfrm>
          <a:custGeom>
            <a:avLst/>
            <a:gdLst>
              <a:gd name="T0" fmla="*/ 65 w 80"/>
              <a:gd name="T1" fmla="*/ 28 h 68"/>
              <a:gd name="T2" fmla="*/ 75 w 80"/>
              <a:gd name="T3" fmla="*/ 34 h 68"/>
              <a:gd name="T4" fmla="*/ 73 w 80"/>
              <a:gd name="T5" fmla="*/ 34 h 68"/>
              <a:gd name="T6" fmla="*/ 64 w 80"/>
              <a:gd name="T7" fmla="*/ 30 h 68"/>
              <a:gd name="T8" fmla="*/ 61 w 80"/>
              <a:gd name="T9" fmla="*/ 33 h 68"/>
              <a:gd name="T10" fmla="*/ 60 w 80"/>
              <a:gd name="T11" fmla="*/ 32 h 68"/>
              <a:gd name="T12" fmla="*/ 55 w 80"/>
              <a:gd name="T13" fmla="*/ 17 h 68"/>
              <a:gd name="T14" fmla="*/ 47 w 80"/>
              <a:gd name="T15" fmla="*/ 20 h 68"/>
              <a:gd name="T16" fmla="*/ 55 w 80"/>
              <a:gd name="T17" fmla="*/ 15 h 68"/>
              <a:gd name="T18" fmla="*/ 10 w 80"/>
              <a:gd name="T19" fmla="*/ 27 h 68"/>
              <a:gd name="T20" fmla="*/ 6 w 80"/>
              <a:gd name="T21" fmla="*/ 34 h 68"/>
              <a:gd name="T22" fmla="*/ 28 w 80"/>
              <a:gd name="T23" fmla="*/ 43 h 68"/>
              <a:gd name="T24" fmla="*/ 16 w 80"/>
              <a:gd name="T25" fmla="*/ 41 h 68"/>
              <a:gd name="T26" fmla="*/ 10 w 80"/>
              <a:gd name="T27" fmla="*/ 29 h 68"/>
              <a:gd name="T28" fmla="*/ 70 w 80"/>
              <a:gd name="T29" fmla="*/ 23 h 68"/>
              <a:gd name="T30" fmla="*/ 50 w 80"/>
              <a:gd name="T31" fmla="*/ 10 h 68"/>
              <a:gd name="T32" fmla="*/ 26 w 80"/>
              <a:gd name="T33" fmla="*/ 12 h 68"/>
              <a:gd name="T34" fmla="*/ 16 w 80"/>
              <a:gd name="T35" fmla="*/ 18 h 68"/>
              <a:gd name="T36" fmla="*/ 16 w 80"/>
              <a:gd name="T37" fmla="*/ 50 h 68"/>
              <a:gd name="T38" fmla="*/ 23 w 80"/>
              <a:gd name="T39" fmla="*/ 50 h 68"/>
              <a:gd name="T40" fmla="*/ 28 w 80"/>
              <a:gd name="T41" fmla="*/ 47 h 68"/>
              <a:gd name="T42" fmla="*/ 3 w 80"/>
              <a:gd name="T43" fmla="*/ 34 h 68"/>
              <a:gd name="T44" fmla="*/ 19 w 80"/>
              <a:gd name="T45" fmla="*/ 22 h 68"/>
              <a:gd name="T46" fmla="*/ 28 w 80"/>
              <a:gd name="T47" fmla="*/ 15 h 68"/>
              <a:gd name="T48" fmla="*/ 38 w 80"/>
              <a:gd name="T49" fmla="*/ 3 h 68"/>
              <a:gd name="T50" fmla="*/ 48 w 80"/>
              <a:gd name="T51" fmla="*/ 14 h 68"/>
              <a:gd name="T52" fmla="*/ 55 w 80"/>
              <a:gd name="T53" fmla="*/ 12 h 68"/>
              <a:gd name="T54" fmla="*/ 69 w 80"/>
              <a:gd name="T55" fmla="*/ 26 h 68"/>
              <a:gd name="T56" fmla="*/ 69 w 80"/>
              <a:gd name="T57" fmla="*/ 41 h 68"/>
              <a:gd name="T58" fmla="*/ 60 w 80"/>
              <a:gd name="T59" fmla="*/ 47 h 68"/>
              <a:gd name="T60" fmla="*/ 51 w 80"/>
              <a:gd name="T61" fmla="*/ 50 h 68"/>
              <a:gd name="T62" fmla="*/ 57 w 80"/>
              <a:gd name="T63" fmla="*/ 50 h 68"/>
              <a:gd name="T64" fmla="*/ 70 w 80"/>
              <a:gd name="T65" fmla="*/ 44 h 68"/>
              <a:gd name="T66" fmla="*/ 70 w 80"/>
              <a:gd name="T67" fmla="*/ 23 h 68"/>
              <a:gd name="T68" fmla="*/ 16 w 80"/>
              <a:gd name="T69" fmla="*/ 27 h 68"/>
              <a:gd name="T70" fmla="*/ 16 w 80"/>
              <a:gd name="T71" fmla="*/ 25 h 68"/>
              <a:gd name="T72" fmla="*/ 12 w 80"/>
              <a:gd name="T73" fmla="*/ 27 h 68"/>
              <a:gd name="T74" fmla="*/ 13 w 80"/>
              <a:gd name="T75" fmla="*/ 27 h 68"/>
              <a:gd name="T76" fmla="*/ 49 w 80"/>
              <a:gd name="T77" fmla="*/ 52 h 68"/>
              <a:gd name="T78" fmla="*/ 48 w 80"/>
              <a:gd name="T79" fmla="*/ 38 h 68"/>
              <a:gd name="T80" fmla="*/ 30 w 80"/>
              <a:gd name="T81" fmla="*/ 39 h 68"/>
              <a:gd name="T82" fmla="*/ 23 w 80"/>
              <a:gd name="T83" fmla="*/ 52 h 68"/>
              <a:gd name="T84" fmla="*/ 23 w 80"/>
              <a:gd name="T85" fmla="*/ 54 h 68"/>
              <a:gd name="T86" fmla="*/ 40 w 80"/>
              <a:gd name="T87" fmla="*/ 68 h 68"/>
              <a:gd name="T88" fmla="*/ 57 w 80"/>
              <a:gd name="T89" fmla="*/ 54 h 68"/>
              <a:gd name="T90" fmla="*/ 56 w 80"/>
              <a:gd name="T91" fmla="*/ 5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0" h="68">
                <a:moveTo>
                  <a:pt x="65" y="25"/>
                </a:moveTo>
                <a:cubicBezTo>
                  <a:pt x="65" y="26"/>
                  <a:pt x="65" y="27"/>
                  <a:pt x="65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72" y="28"/>
                  <a:pt x="75" y="31"/>
                  <a:pt x="75" y="34"/>
                </a:cubicBezTo>
                <a:cubicBezTo>
                  <a:pt x="75" y="34"/>
                  <a:pt x="74" y="35"/>
                  <a:pt x="74" y="35"/>
                </a:cubicBezTo>
                <a:cubicBezTo>
                  <a:pt x="73" y="35"/>
                  <a:pt x="73" y="34"/>
                  <a:pt x="73" y="34"/>
                </a:cubicBezTo>
                <a:cubicBezTo>
                  <a:pt x="73" y="32"/>
                  <a:pt x="71" y="30"/>
                  <a:pt x="68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2"/>
                  <a:pt x="62" y="33"/>
                </a:cubicBezTo>
                <a:cubicBezTo>
                  <a:pt x="62" y="33"/>
                  <a:pt x="61" y="33"/>
                  <a:pt x="61" y="33"/>
                </a:cubicBezTo>
                <a:cubicBezTo>
                  <a:pt x="61" y="33"/>
                  <a:pt x="61" y="33"/>
                  <a:pt x="60" y="33"/>
                </a:cubicBezTo>
                <a:cubicBezTo>
                  <a:pt x="60" y="33"/>
                  <a:pt x="60" y="32"/>
                  <a:pt x="60" y="32"/>
                </a:cubicBezTo>
                <a:cubicBezTo>
                  <a:pt x="62" y="30"/>
                  <a:pt x="63" y="28"/>
                  <a:pt x="63" y="25"/>
                </a:cubicBezTo>
                <a:cubicBezTo>
                  <a:pt x="63" y="21"/>
                  <a:pt x="59" y="17"/>
                  <a:pt x="55" y="17"/>
                </a:cubicBezTo>
                <a:cubicBezTo>
                  <a:pt x="52" y="17"/>
                  <a:pt x="50" y="18"/>
                  <a:pt x="48" y="20"/>
                </a:cubicBezTo>
                <a:cubicBezTo>
                  <a:pt x="48" y="20"/>
                  <a:pt x="47" y="20"/>
                  <a:pt x="47" y="20"/>
                </a:cubicBezTo>
                <a:cubicBezTo>
                  <a:pt x="46" y="19"/>
                  <a:pt x="46" y="19"/>
                  <a:pt x="47" y="18"/>
                </a:cubicBezTo>
                <a:cubicBezTo>
                  <a:pt x="49" y="16"/>
                  <a:pt x="52" y="15"/>
                  <a:pt x="55" y="15"/>
                </a:cubicBezTo>
                <a:cubicBezTo>
                  <a:pt x="60" y="15"/>
                  <a:pt x="65" y="19"/>
                  <a:pt x="65" y="25"/>
                </a:cubicBezTo>
                <a:close/>
                <a:moveTo>
                  <a:pt x="10" y="27"/>
                </a:moveTo>
                <a:cubicBezTo>
                  <a:pt x="10" y="27"/>
                  <a:pt x="9" y="27"/>
                  <a:pt x="9" y="27"/>
                </a:cubicBezTo>
                <a:cubicBezTo>
                  <a:pt x="7" y="29"/>
                  <a:pt x="6" y="32"/>
                  <a:pt x="6" y="34"/>
                </a:cubicBezTo>
                <a:cubicBezTo>
                  <a:pt x="6" y="39"/>
                  <a:pt x="10" y="43"/>
                  <a:pt x="16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1"/>
                  <a:pt x="28" y="41"/>
                  <a:pt x="28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1" y="41"/>
                  <a:pt x="8" y="38"/>
                  <a:pt x="8" y="34"/>
                </a:cubicBezTo>
                <a:cubicBezTo>
                  <a:pt x="8" y="32"/>
                  <a:pt x="9" y="30"/>
                  <a:pt x="10" y="29"/>
                </a:cubicBezTo>
                <a:cubicBezTo>
                  <a:pt x="11" y="29"/>
                  <a:pt x="11" y="28"/>
                  <a:pt x="10" y="27"/>
                </a:cubicBezTo>
                <a:close/>
                <a:moveTo>
                  <a:pt x="70" y="23"/>
                </a:moveTo>
                <a:cubicBezTo>
                  <a:pt x="69" y="15"/>
                  <a:pt x="63" y="9"/>
                  <a:pt x="55" y="9"/>
                </a:cubicBezTo>
                <a:cubicBezTo>
                  <a:pt x="53" y="9"/>
                  <a:pt x="52" y="10"/>
                  <a:pt x="50" y="10"/>
                </a:cubicBezTo>
                <a:cubicBezTo>
                  <a:pt x="49" y="5"/>
                  <a:pt x="44" y="0"/>
                  <a:pt x="38" y="0"/>
                </a:cubicBezTo>
                <a:cubicBezTo>
                  <a:pt x="32" y="0"/>
                  <a:pt x="26" y="5"/>
                  <a:pt x="26" y="12"/>
                </a:cubicBezTo>
                <a:cubicBezTo>
                  <a:pt x="22" y="13"/>
                  <a:pt x="20" y="15"/>
                  <a:pt x="18" y="18"/>
                </a:cubicBezTo>
                <a:cubicBezTo>
                  <a:pt x="17" y="18"/>
                  <a:pt x="16" y="18"/>
                  <a:pt x="16" y="18"/>
                </a:cubicBezTo>
                <a:cubicBezTo>
                  <a:pt x="7" y="18"/>
                  <a:pt x="0" y="25"/>
                  <a:pt x="0" y="34"/>
                </a:cubicBezTo>
                <a:cubicBezTo>
                  <a:pt x="0" y="43"/>
                  <a:pt x="7" y="50"/>
                  <a:pt x="16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0"/>
                  <a:pt x="23" y="50"/>
                  <a:pt x="23" y="50"/>
                </a:cubicBezTo>
                <a:cubicBezTo>
                  <a:pt x="28" y="50"/>
                  <a:pt x="28" y="50"/>
                  <a:pt x="28" y="50"/>
                </a:cubicBezTo>
                <a:cubicBezTo>
                  <a:pt x="28" y="47"/>
                  <a:pt x="28" y="47"/>
                  <a:pt x="28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8" y="47"/>
                  <a:pt x="3" y="41"/>
                  <a:pt x="3" y="34"/>
                </a:cubicBezTo>
                <a:cubicBezTo>
                  <a:pt x="3" y="27"/>
                  <a:pt x="8" y="21"/>
                  <a:pt x="16" y="21"/>
                </a:cubicBezTo>
                <a:cubicBezTo>
                  <a:pt x="16" y="21"/>
                  <a:pt x="17" y="21"/>
                  <a:pt x="19" y="22"/>
                </a:cubicBezTo>
                <a:cubicBezTo>
                  <a:pt x="19" y="22"/>
                  <a:pt x="20" y="21"/>
                  <a:pt x="20" y="21"/>
                </a:cubicBezTo>
                <a:cubicBezTo>
                  <a:pt x="22" y="18"/>
                  <a:pt x="24" y="15"/>
                  <a:pt x="28" y="15"/>
                </a:cubicBezTo>
                <a:cubicBezTo>
                  <a:pt x="28" y="14"/>
                  <a:pt x="29" y="14"/>
                  <a:pt x="29" y="13"/>
                </a:cubicBezTo>
                <a:cubicBezTo>
                  <a:pt x="29" y="8"/>
                  <a:pt x="33" y="3"/>
                  <a:pt x="38" y="3"/>
                </a:cubicBezTo>
                <a:cubicBezTo>
                  <a:pt x="43" y="3"/>
                  <a:pt x="47" y="7"/>
                  <a:pt x="47" y="12"/>
                </a:cubicBezTo>
                <a:cubicBezTo>
                  <a:pt x="48" y="13"/>
                  <a:pt x="48" y="13"/>
                  <a:pt x="48" y="14"/>
                </a:cubicBezTo>
                <a:cubicBezTo>
                  <a:pt x="49" y="14"/>
                  <a:pt x="49" y="14"/>
                  <a:pt x="50" y="14"/>
                </a:cubicBezTo>
                <a:cubicBezTo>
                  <a:pt x="51" y="13"/>
                  <a:pt x="53" y="12"/>
                  <a:pt x="55" y="12"/>
                </a:cubicBezTo>
                <a:cubicBezTo>
                  <a:pt x="62" y="12"/>
                  <a:pt x="67" y="17"/>
                  <a:pt x="67" y="24"/>
                </a:cubicBezTo>
                <a:cubicBezTo>
                  <a:pt x="67" y="25"/>
                  <a:pt x="68" y="26"/>
                  <a:pt x="69" y="26"/>
                </a:cubicBezTo>
                <a:cubicBezTo>
                  <a:pt x="73" y="26"/>
                  <a:pt x="77" y="29"/>
                  <a:pt x="77" y="34"/>
                </a:cubicBezTo>
                <a:cubicBezTo>
                  <a:pt x="77" y="38"/>
                  <a:pt x="73" y="41"/>
                  <a:pt x="69" y="41"/>
                </a:cubicBezTo>
                <a:cubicBezTo>
                  <a:pt x="69" y="41"/>
                  <a:pt x="68" y="42"/>
                  <a:pt x="68" y="42"/>
                </a:cubicBezTo>
                <a:cubicBezTo>
                  <a:pt x="66" y="45"/>
                  <a:pt x="63" y="47"/>
                  <a:pt x="60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51" y="50"/>
                  <a:pt x="51" y="50"/>
                  <a:pt x="51" y="50"/>
                </a:cubicBezTo>
                <a:cubicBezTo>
                  <a:pt x="56" y="50"/>
                  <a:pt x="56" y="50"/>
                  <a:pt x="56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4" y="50"/>
                  <a:pt x="68" y="48"/>
                  <a:pt x="70" y="44"/>
                </a:cubicBezTo>
                <a:cubicBezTo>
                  <a:pt x="76" y="44"/>
                  <a:pt x="80" y="39"/>
                  <a:pt x="80" y="34"/>
                </a:cubicBezTo>
                <a:cubicBezTo>
                  <a:pt x="80" y="28"/>
                  <a:pt x="76" y="23"/>
                  <a:pt x="70" y="23"/>
                </a:cubicBezTo>
                <a:close/>
                <a:moveTo>
                  <a:pt x="13" y="27"/>
                </a:moveTo>
                <a:cubicBezTo>
                  <a:pt x="14" y="27"/>
                  <a:pt x="15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17" y="25"/>
                  <a:pt x="16" y="25"/>
                  <a:pt x="16" y="25"/>
                </a:cubicBezTo>
                <a:cubicBezTo>
                  <a:pt x="15" y="25"/>
                  <a:pt x="14" y="25"/>
                  <a:pt x="13" y="25"/>
                </a:cubicBezTo>
                <a:cubicBezTo>
                  <a:pt x="12" y="25"/>
                  <a:pt x="12" y="26"/>
                  <a:pt x="12" y="27"/>
                </a:cubicBezTo>
                <a:cubicBezTo>
                  <a:pt x="12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lose/>
                <a:moveTo>
                  <a:pt x="56" y="52"/>
                </a:moveTo>
                <a:cubicBezTo>
                  <a:pt x="49" y="52"/>
                  <a:pt x="49" y="52"/>
                  <a:pt x="49" y="52"/>
                </a:cubicBezTo>
                <a:cubicBezTo>
                  <a:pt x="49" y="39"/>
                  <a:pt x="49" y="39"/>
                  <a:pt x="49" y="39"/>
                </a:cubicBezTo>
                <a:cubicBezTo>
                  <a:pt x="49" y="39"/>
                  <a:pt x="49" y="38"/>
                  <a:pt x="48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0" y="39"/>
                  <a:pt x="30" y="39"/>
                </a:cubicBezTo>
                <a:cubicBezTo>
                  <a:pt x="30" y="52"/>
                  <a:pt x="30" y="52"/>
                  <a:pt x="30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2"/>
                  <a:pt x="22" y="52"/>
                  <a:pt x="22" y="52"/>
                </a:cubicBezTo>
                <a:cubicBezTo>
                  <a:pt x="22" y="53"/>
                  <a:pt x="22" y="53"/>
                  <a:pt x="23" y="54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67"/>
                  <a:pt x="39" y="68"/>
                  <a:pt x="40" y="68"/>
                </a:cubicBezTo>
                <a:cubicBezTo>
                  <a:pt x="40" y="68"/>
                  <a:pt x="40" y="67"/>
                  <a:pt x="40" y="67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3"/>
                  <a:pt x="57" y="53"/>
                  <a:pt x="57" y="52"/>
                </a:cubicBezTo>
                <a:cubicBezTo>
                  <a:pt x="57" y="52"/>
                  <a:pt x="57" y="52"/>
                  <a:pt x="56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146"/>
          <p:cNvSpPr>
            <a:spLocks noEditPoints="1"/>
          </p:cNvSpPr>
          <p:nvPr/>
        </p:nvSpPr>
        <p:spPr bwMode="auto">
          <a:xfrm>
            <a:off x="2484529" y="4686034"/>
            <a:ext cx="331001" cy="290721"/>
          </a:xfrm>
          <a:custGeom>
            <a:avLst/>
            <a:gdLst>
              <a:gd name="T0" fmla="*/ 8 w 80"/>
              <a:gd name="T1" fmla="*/ 34 h 68"/>
              <a:gd name="T2" fmla="*/ 31 w 80"/>
              <a:gd name="T3" fmla="*/ 41 h 68"/>
              <a:gd name="T4" fmla="*/ 30 w 80"/>
              <a:gd name="T5" fmla="*/ 43 h 68"/>
              <a:gd name="T6" fmla="*/ 6 w 80"/>
              <a:gd name="T7" fmla="*/ 34 h 68"/>
              <a:gd name="T8" fmla="*/ 10 w 80"/>
              <a:gd name="T9" fmla="*/ 27 h 68"/>
              <a:gd name="T10" fmla="*/ 70 w 80"/>
              <a:gd name="T11" fmla="*/ 23 h 68"/>
              <a:gd name="T12" fmla="*/ 50 w 80"/>
              <a:gd name="T13" fmla="*/ 10 h 68"/>
              <a:gd name="T14" fmla="*/ 26 w 80"/>
              <a:gd name="T15" fmla="*/ 12 h 68"/>
              <a:gd name="T16" fmla="*/ 16 w 80"/>
              <a:gd name="T17" fmla="*/ 18 h 68"/>
              <a:gd name="T18" fmla="*/ 16 w 80"/>
              <a:gd name="T19" fmla="*/ 50 h 68"/>
              <a:gd name="T20" fmla="*/ 26 w 80"/>
              <a:gd name="T21" fmla="*/ 47 h 68"/>
              <a:gd name="T22" fmla="*/ 3 w 80"/>
              <a:gd name="T23" fmla="*/ 34 h 68"/>
              <a:gd name="T24" fmla="*/ 19 w 80"/>
              <a:gd name="T25" fmla="*/ 22 h 68"/>
              <a:gd name="T26" fmla="*/ 28 w 80"/>
              <a:gd name="T27" fmla="*/ 15 h 68"/>
              <a:gd name="T28" fmla="*/ 38 w 80"/>
              <a:gd name="T29" fmla="*/ 3 h 68"/>
              <a:gd name="T30" fmla="*/ 48 w 80"/>
              <a:gd name="T31" fmla="*/ 14 h 68"/>
              <a:gd name="T32" fmla="*/ 55 w 80"/>
              <a:gd name="T33" fmla="*/ 12 h 68"/>
              <a:gd name="T34" fmla="*/ 69 w 80"/>
              <a:gd name="T35" fmla="*/ 26 h 68"/>
              <a:gd name="T36" fmla="*/ 69 w 80"/>
              <a:gd name="T37" fmla="*/ 41 h 68"/>
              <a:gd name="T38" fmla="*/ 60 w 80"/>
              <a:gd name="T39" fmla="*/ 47 h 68"/>
              <a:gd name="T40" fmla="*/ 57 w 80"/>
              <a:gd name="T41" fmla="*/ 50 h 68"/>
              <a:gd name="T42" fmla="*/ 70 w 80"/>
              <a:gd name="T43" fmla="*/ 44 h 68"/>
              <a:gd name="T44" fmla="*/ 70 w 80"/>
              <a:gd name="T45" fmla="*/ 23 h 68"/>
              <a:gd name="T46" fmla="*/ 47 w 80"/>
              <a:gd name="T47" fmla="*/ 18 h 68"/>
              <a:gd name="T48" fmla="*/ 48 w 80"/>
              <a:gd name="T49" fmla="*/ 20 h 68"/>
              <a:gd name="T50" fmla="*/ 63 w 80"/>
              <a:gd name="T51" fmla="*/ 25 h 68"/>
              <a:gd name="T52" fmla="*/ 60 w 80"/>
              <a:gd name="T53" fmla="*/ 33 h 68"/>
              <a:gd name="T54" fmla="*/ 62 w 80"/>
              <a:gd name="T55" fmla="*/ 33 h 68"/>
              <a:gd name="T56" fmla="*/ 68 w 80"/>
              <a:gd name="T57" fmla="*/ 30 h 68"/>
              <a:gd name="T58" fmla="*/ 74 w 80"/>
              <a:gd name="T59" fmla="*/ 35 h 68"/>
              <a:gd name="T60" fmla="*/ 68 w 80"/>
              <a:gd name="T61" fmla="*/ 28 h 68"/>
              <a:gd name="T62" fmla="*/ 65 w 80"/>
              <a:gd name="T63" fmla="*/ 25 h 68"/>
              <a:gd name="T64" fmla="*/ 13 w 80"/>
              <a:gd name="T65" fmla="*/ 27 h 68"/>
              <a:gd name="T66" fmla="*/ 17 w 80"/>
              <a:gd name="T67" fmla="*/ 26 h 68"/>
              <a:gd name="T68" fmla="*/ 13 w 80"/>
              <a:gd name="T69" fmla="*/ 25 h 68"/>
              <a:gd name="T70" fmla="*/ 13 w 80"/>
              <a:gd name="T71" fmla="*/ 27 h 68"/>
              <a:gd name="T72" fmla="*/ 57 w 80"/>
              <a:gd name="T73" fmla="*/ 52 h 68"/>
              <a:gd name="T74" fmla="*/ 39 w 80"/>
              <a:gd name="T75" fmla="*/ 39 h 68"/>
              <a:gd name="T76" fmla="*/ 22 w 80"/>
              <a:gd name="T77" fmla="*/ 53 h 68"/>
              <a:gd name="T78" fmla="*/ 30 w 80"/>
              <a:gd name="T79" fmla="*/ 54 h 68"/>
              <a:gd name="T80" fmla="*/ 31 w 80"/>
              <a:gd name="T81" fmla="*/ 68 h 68"/>
              <a:gd name="T82" fmla="*/ 49 w 80"/>
              <a:gd name="T83" fmla="*/ 67 h 68"/>
              <a:gd name="T84" fmla="*/ 56 w 80"/>
              <a:gd name="T85" fmla="*/ 54 h 68"/>
              <a:gd name="T86" fmla="*/ 57 w 80"/>
              <a:gd name="T87" fmla="*/ 5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0" h="68">
                <a:moveTo>
                  <a:pt x="10" y="29"/>
                </a:moveTo>
                <a:cubicBezTo>
                  <a:pt x="9" y="30"/>
                  <a:pt x="8" y="32"/>
                  <a:pt x="8" y="34"/>
                </a:cubicBezTo>
                <a:cubicBezTo>
                  <a:pt x="8" y="38"/>
                  <a:pt x="12" y="41"/>
                  <a:pt x="16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2" y="41"/>
                  <a:pt x="32" y="42"/>
                  <a:pt x="32" y="42"/>
                </a:cubicBezTo>
                <a:cubicBezTo>
                  <a:pt x="30" y="43"/>
                  <a:pt x="30" y="43"/>
                  <a:pt x="30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0" y="43"/>
                  <a:pt x="6" y="39"/>
                  <a:pt x="6" y="34"/>
                </a:cubicBezTo>
                <a:cubicBezTo>
                  <a:pt x="6" y="32"/>
                  <a:pt x="7" y="29"/>
                  <a:pt x="9" y="27"/>
                </a:cubicBezTo>
                <a:cubicBezTo>
                  <a:pt x="9" y="27"/>
                  <a:pt x="10" y="27"/>
                  <a:pt x="10" y="27"/>
                </a:cubicBezTo>
                <a:cubicBezTo>
                  <a:pt x="11" y="28"/>
                  <a:pt x="11" y="29"/>
                  <a:pt x="10" y="29"/>
                </a:cubicBezTo>
                <a:close/>
                <a:moveTo>
                  <a:pt x="70" y="23"/>
                </a:moveTo>
                <a:cubicBezTo>
                  <a:pt x="69" y="15"/>
                  <a:pt x="63" y="9"/>
                  <a:pt x="55" y="9"/>
                </a:cubicBezTo>
                <a:cubicBezTo>
                  <a:pt x="53" y="9"/>
                  <a:pt x="52" y="10"/>
                  <a:pt x="50" y="10"/>
                </a:cubicBezTo>
                <a:cubicBezTo>
                  <a:pt x="49" y="5"/>
                  <a:pt x="44" y="0"/>
                  <a:pt x="38" y="0"/>
                </a:cubicBezTo>
                <a:cubicBezTo>
                  <a:pt x="32" y="0"/>
                  <a:pt x="27" y="5"/>
                  <a:pt x="26" y="12"/>
                </a:cubicBezTo>
                <a:cubicBezTo>
                  <a:pt x="23" y="13"/>
                  <a:pt x="20" y="15"/>
                  <a:pt x="18" y="18"/>
                </a:cubicBezTo>
                <a:cubicBezTo>
                  <a:pt x="17" y="18"/>
                  <a:pt x="16" y="18"/>
                  <a:pt x="16" y="18"/>
                </a:cubicBezTo>
                <a:cubicBezTo>
                  <a:pt x="7" y="18"/>
                  <a:pt x="0" y="25"/>
                  <a:pt x="0" y="34"/>
                </a:cubicBezTo>
                <a:cubicBezTo>
                  <a:pt x="0" y="43"/>
                  <a:pt x="7" y="50"/>
                  <a:pt x="16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6" y="47"/>
                  <a:pt x="26" y="47"/>
                  <a:pt x="2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9" y="47"/>
                  <a:pt x="3" y="41"/>
                  <a:pt x="3" y="34"/>
                </a:cubicBezTo>
                <a:cubicBezTo>
                  <a:pt x="3" y="27"/>
                  <a:pt x="9" y="21"/>
                  <a:pt x="16" y="21"/>
                </a:cubicBezTo>
                <a:cubicBezTo>
                  <a:pt x="17" y="21"/>
                  <a:pt x="18" y="21"/>
                  <a:pt x="19" y="22"/>
                </a:cubicBezTo>
                <a:cubicBezTo>
                  <a:pt x="19" y="22"/>
                  <a:pt x="20" y="21"/>
                  <a:pt x="20" y="21"/>
                </a:cubicBezTo>
                <a:cubicBezTo>
                  <a:pt x="22" y="18"/>
                  <a:pt x="24" y="15"/>
                  <a:pt x="28" y="15"/>
                </a:cubicBezTo>
                <a:cubicBezTo>
                  <a:pt x="28" y="14"/>
                  <a:pt x="29" y="14"/>
                  <a:pt x="29" y="13"/>
                </a:cubicBezTo>
                <a:cubicBezTo>
                  <a:pt x="29" y="8"/>
                  <a:pt x="33" y="3"/>
                  <a:pt x="38" y="3"/>
                </a:cubicBezTo>
                <a:cubicBezTo>
                  <a:pt x="43" y="3"/>
                  <a:pt x="47" y="7"/>
                  <a:pt x="48" y="12"/>
                </a:cubicBezTo>
                <a:cubicBezTo>
                  <a:pt x="48" y="13"/>
                  <a:pt x="48" y="13"/>
                  <a:pt x="48" y="14"/>
                </a:cubicBezTo>
                <a:cubicBezTo>
                  <a:pt x="49" y="14"/>
                  <a:pt x="49" y="14"/>
                  <a:pt x="50" y="14"/>
                </a:cubicBezTo>
                <a:cubicBezTo>
                  <a:pt x="51" y="13"/>
                  <a:pt x="53" y="12"/>
                  <a:pt x="55" y="12"/>
                </a:cubicBezTo>
                <a:cubicBezTo>
                  <a:pt x="62" y="12"/>
                  <a:pt x="67" y="17"/>
                  <a:pt x="67" y="24"/>
                </a:cubicBezTo>
                <a:cubicBezTo>
                  <a:pt x="67" y="25"/>
                  <a:pt x="68" y="26"/>
                  <a:pt x="69" y="26"/>
                </a:cubicBezTo>
                <a:cubicBezTo>
                  <a:pt x="73" y="26"/>
                  <a:pt x="77" y="29"/>
                  <a:pt x="77" y="34"/>
                </a:cubicBezTo>
                <a:cubicBezTo>
                  <a:pt x="77" y="38"/>
                  <a:pt x="74" y="41"/>
                  <a:pt x="69" y="41"/>
                </a:cubicBezTo>
                <a:cubicBezTo>
                  <a:pt x="69" y="41"/>
                  <a:pt x="68" y="42"/>
                  <a:pt x="68" y="42"/>
                </a:cubicBezTo>
                <a:cubicBezTo>
                  <a:pt x="66" y="45"/>
                  <a:pt x="63" y="47"/>
                  <a:pt x="60" y="47"/>
                </a:cubicBezTo>
                <a:cubicBezTo>
                  <a:pt x="54" y="47"/>
                  <a:pt x="54" y="47"/>
                  <a:pt x="54" y="47"/>
                </a:cubicBezTo>
                <a:cubicBezTo>
                  <a:pt x="57" y="50"/>
                  <a:pt x="57" y="50"/>
                  <a:pt x="57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4" y="50"/>
                  <a:pt x="68" y="48"/>
                  <a:pt x="70" y="44"/>
                </a:cubicBezTo>
                <a:cubicBezTo>
                  <a:pt x="76" y="44"/>
                  <a:pt x="80" y="39"/>
                  <a:pt x="80" y="34"/>
                </a:cubicBezTo>
                <a:cubicBezTo>
                  <a:pt x="80" y="28"/>
                  <a:pt x="76" y="23"/>
                  <a:pt x="70" y="23"/>
                </a:cubicBezTo>
                <a:close/>
                <a:moveTo>
                  <a:pt x="55" y="15"/>
                </a:moveTo>
                <a:cubicBezTo>
                  <a:pt x="52" y="15"/>
                  <a:pt x="49" y="16"/>
                  <a:pt x="47" y="18"/>
                </a:cubicBezTo>
                <a:cubicBezTo>
                  <a:pt x="46" y="19"/>
                  <a:pt x="46" y="19"/>
                  <a:pt x="47" y="20"/>
                </a:cubicBezTo>
                <a:cubicBezTo>
                  <a:pt x="47" y="20"/>
                  <a:pt x="48" y="20"/>
                  <a:pt x="48" y="20"/>
                </a:cubicBezTo>
                <a:cubicBezTo>
                  <a:pt x="50" y="18"/>
                  <a:pt x="52" y="17"/>
                  <a:pt x="55" y="17"/>
                </a:cubicBezTo>
                <a:cubicBezTo>
                  <a:pt x="59" y="17"/>
                  <a:pt x="63" y="21"/>
                  <a:pt x="63" y="25"/>
                </a:cubicBezTo>
                <a:cubicBezTo>
                  <a:pt x="63" y="28"/>
                  <a:pt x="62" y="30"/>
                  <a:pt x="61" y="32"/>
                </a:cubicBezTo>
                <a:cubicBezTo>
                  <a:pt x="60" y="32"/>
                  <a:pt x="60" y="33"/>
                  <a:pt x="60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33"/>
                  <a:pt x="62" y="33"/>
                  <a:pt x="62" y="33"/>
                </a:cubicBezTo>
                <a:cubicBezTo>
                  <a:pt x="63" y="32"/>
                  <a:pt x="64" y="31"/>
                  <a:pt x="64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71" y="30"/>
                  <a:pt x="73" y="32"/>
                  <a:pt x="73" y="34"/>
                </a:cubicBezTo>
                <a:cubicBezTo>
                  <a:pt x="73" y="34"/>
                  <a:pt x="73" y="35"/>
                  <a:pt x="74" y="35"/>
                </a:cubicBezTo>
                <a:cubicBezTo>
                  <a:pt x="74" y="35"/>
                  <a:pt x="75" y="34"/>
                  <a:pt x="75" y="34"/>
                </a:cubicBezTo>
                <a:cubicBezTo>
                  <a:pt x="75" y="31"/>
                  <a:pt x="72" y="28"/>
                  <a:pt x="68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7"/>
                  <a:pt x="65" y="26"/>
                  <a:pt x="65" y="25"/>
                </a:cubicBezTo>
                <a:cubicBezTo>
                  <a:pt x="65" y="19"/>
                  <a:pt x="61" y="15"/>
                  <a:pt x="55" y="15"/>
                </a:cubicBezTo>
                <a:close/>
                <a:moveTo>
                  <a:pt x="13" y="27"/>
                </a:moveTo>
                <a:cubicBezTo>
                  <a:pt x="14" y="27"/>
                  <a:pt x="15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17" y="25"/>
                  <a:pt x="16" y="25"/>
                  <a:pt x="16" y="25"/>
                </a:cubicBezTo>
                <a:cubicBezTo>
                  <a:pt x="15" y="25"/>
                  <a:pt x="14" y="25"/>
                  <a:pt x="13" y="25"/>
                </a:cubicBezTo>
                <a:cubicBezTo>
                  <a:pt x="12" y="25"/>
                  <a:pt x="12" y="26"/>
                  <a:pt x="12" y="27"/>
                </a:cubicBezTo>
                <a:cubicBezTo>
                  <a:pt x="12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lose/>
                <a:moveTo>
                  <a:pt x="57" y="52"/>
                </a:moveTo>
                <a:cubicBezTo>
                  <a:pt x="40" y="39"/>
                  <a:pt x="40" y="39"/>
                  <a:pt x="40" y="39"/>
                </a:cubicBezTo>
                <a:cubicBezTo>
                  <a:pt x="40" y="38"/>
                  <a:pt x="39" y="38"/>
                  <a:pt x="39" y="39"/>
                </a:cubicBezTo>
                <a:cubicBezTo>
                  <a:pt x="23" y="52"/>
                  <a:pt x="23" y="52"/>
                  <a:pt x="23" y="52"/>
                </a:cubicBezTo>
                <a:cubicBezTo>
                  <a:pt x="22" y="53"/>
                  <a:pt x="22" y="53"/>
                  <a:pt x="22" y="53"/>
                </a:cubicBezTo>
                <a:cubicBezTo>
                  <a:pt x="22" y="54"/>
                  <a:pt x="23" y="54"/>
                  <a:pt x="23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1" y="68"/>
                  <a:pt x="31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49" y="68"/>
                  <a:pt x="49" y="67"/>
                  <a:pt x="49" y="67"/>
                </a:cubicBezTo>
                <a:cubicBezTo>
                  <a:pt x="49" y="54"/>
                  <a:pt x="49" y="54"/>
                  <a:pt x="49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57" y="54"/>
                  <a:pt x="57" y="54"/>
                  <a:pt x="57" y="53"/>
                </a:cubicBezTo>
                <a:cubicBezTo>
                  <a:pt x="57" y="53"/>
                  <a:pt x="57" y="52"/>
                  <a:pt x="57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166"/>
          <p:cNvSpPr>
            <a:spLocks noEditPoints="1"/>
          </p:cNvSpPr>
          <p:nvPr/>
        </p:nvSpPr>
        <p:spPr bwMode="auto">
          <a:xfrm>
            <a:off x="1174498" y="4728066"/>
            <a:ext cx="313488" cy="201403"/>
          </a:xfrm>
          <a:custGeom>
            <a:avLst/>
            <a:gdLst>
              <a:gd name="T0" fmla="*/ 30 w 76"/>
              <a:gd name="T1" fmla="*/ 41 h 47"/>
              <a:gd name="T2" fmla="*/ 6 w 76"/>
              <a:gd name="T3" fmla="*/ 32 h 47"/>
              <a:gd name="T4" fmla="*/ 10 w 76"/>
              <a:gd name="T5" fmla="*/ 26 h 47"/>
              <a:gd name="T6" fmla="*/ 8 w 76"/>
              <a:gd name="T7" fmla="*/ 32 h 47"/>
              <a:gd name="T8" fmla="*/ 30 w 76"/>
              <a:gd name="T9" fmla="*/ 39 h 47"/>
              <a:gd name="T10" fmla="*/ 12 w 76"/>
              <a:gd name="T11" fmla="*/ 26 h 47"/>
              <a:gd name="T12" fmla="*/ 15 w 76"/>
              <a:gd name="T13" fmla="*/ 26 h 47"/>
              <a:gd name="T14" fmla="*/ 15 w 76"/>
              <a:gd name="T15" fmla="*/ 24 h 47"/>
              <a:gd name="T16" fmla="*/ 11 w 76"/>
              <a:gd name="T17" fmla="*/ 25 h 47"/>
              <a:gd name="T18" fmla="*/ 65 w 76"/>
              <a:gd name="T19" fmla="*/ 26 h 47"/>
              <a:gd name="T20" fmla="*/ 62 w 76"/>
              <a:gd name="T21" fmla="*/ 24 h 47"/>
              <a:gd name="T22" fmla="*/ 44 w 76"/>
              <a:gd name="T23" fmla="*/ 17 h 47"/>
              <a:gd name="T24" fmla="*/ 46 w 76"/>
              <a:gd name="T25" fmla="*/ 19 h 47"/>
              <a:gd name="T26" fmla="*/ 60 w 76"/>
              <a:gd name="T27" fmla="*/ 24 h 47"/>
              <a:gd name="T28" fmla="*/ 57 w 76"/>
              <a:gd name="T29" fmla="*/ 31 h 47"/>
              <a:gd name="T30" fmla="*/ 59 w 76"/>
              <a:gd name="T31" fmla="*/ 31 h 47"/>
              <a:gd name="T32" fmla="*/ 65 w 76"/>
              <a:gd name="T33" fmla="*/ 28 h 47"/>
              <a:gd name="T34" fmla="*/ 70 w 76"/>
              <a:gd name="T35" fmla="*/ 33 h 47"/>
              <a:gd name="T36" fmla="*/ 65 w 76"/>
              <a:gd name="T37" fmla="*/ 26 h 47"/>
              <a:gd name="T38" fmla="*/ 66 w 76"/>
              <a:gd name="T39" fmla="*/ 42 h 47"/>
              <a:gd name="T40" fmla="*/ 15 w 76"/>
              <a:gd name="T41" fmla="*/ 47 h 47"/>
              <a:gd name="T42" fmla="*/ 15 w 76"/>
              <a:gd name="T43" fmla="*/ 17 h 47"/>
              <a:gd name="T44" fmla="*/ 25 w 76"/>
              <a:gd name="T45" fmla="*/ 11 h 47"/>
              <a:gd name="T46" fmla="*/ 48 w 76"/>
              <a:gd name="T47" fmla="*/ 10 h 47"/>
              <a:gd name="T48" fmla="*/ 66 w 76"/>
              <a:gd name="T49" fmla="*/ 22 h 47"/>
              <a:gd name="T50" fmla="*/ 73 w 76"/>
              <a:gd name="T51" fmla="*/ 32 h 47"/>
              <a:gd name="T52" fmla="*/ 64 w 76"/>
              <a:gd name="T53" fmla="*/ 23 h 47"/>
              <a:gd name="T54" fmla="*/ 47 w 76"/>
              <a:gd name="T55" fmla="*/ 13 h 47"/>
              <a:gd name="T56" fmla="*/ 45 w 76"/>
              <a:gd name="T57" fmla="*/ 12 h 47"/>
              <a:gd name="T58" fmla="*/ 27 w 76"/>
              <a:gd name="T59" fmla="*/ 12 h 47"/>
              <a:gd name="T60" fmla="*/ 19 w 76"/>
              <a:gd name="T61" fmla="*/ 20 h 47"/>
              <a:gd name="T62" fmla="*/ 15 w 76"/>
              <a:gd name="T63" fmla="*/ 20 h 47"/>
              <a:gd name="T64" fmla="*/ 15 w 76"/>
              <a:gd name="T65" fmla="*/ 44 h 47"/>
              <a:gd name="T66" fmla="*/ 64 w 76"/>
              <a:gd name="T67" fmla="*/ 40 h 47"/>
              <a:gd name="T68" fmla="*/ 73 w 76"/>
              <a:gd name="T69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47">
                <a:moveTo>
                  <a:pt x="31" y="40"/>
                </a:moveTo>
                <a:cubicBezTo>
                  <a:pt x="31" y="41"/>
                  <a:pt x="30" y="41"/>
                  <a:pt x="3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0" y="41"/>
                  <a:pt x="6" y="37"/>
                  <a:pt x="6" y="32"/>
                </a:cubicBezTo>
                <a:cubicBezTo>
                  <a:pt x="6" y="30"/>
                  <a:pt x="7" y="28"/>
                  <a:pt x="9" y="26"/>
                </a:cubicBezTo>
                <a:cubicBezTo>
                  <a:pt x="9" y="26"/>
                  <a:pt x="10" y="26"/>
                  <a:pt x="10" y="26"/>
                </a:cubicBezTo>
                <a:cubicBezTo>
                  <a:pt x="10" y="26"/>
                  <a:pt x="10" y="27"/>
                  <a:pt x="10" y="27"/>
                </a:cubicBezTo>
                <a:cubicBezTo>
                  <a:pt x="9" y="29"/>
                  <a:pt x="8" y="31"/>
                  <a:pt x="8" y="32"/>
                </a:cubicBezTo>
                <a:cubicBezTo>
                  <a:pt x="8" y="36"/>
                  <a:pt x="11" y="39"/>
                  <a:pt x="15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1" y="40"/>
                  <a:pt x="31" y="40"/>
                </a:cubicBezTo>
                <a:close/>
                <a:moveTo>
                  <a:pt x="12" y="26"/>
                </a:moveTo>
                <a:cubicBezTo>
                  <a:pt x="12" y="26"/>
                  <a:pt x="13" y="26"/>
                  <a:pt x="13" y="26"/>
                </a:cubicBezTo>
                <a:cubicBezTo>
                  <a:pt x="13" y="26"/>
                  <a:pt x="14" y="26"/>
                  <a:pt x="15" y="26"/>
                </a:cubicBezTo>
                <a:cubicBezTo>
                  <a:pt x="15" y="26"/>
                  <a:pt x="16" y="25"/>
                  <a:pt x="16" y="25"/>
                </a:cubicBezTo>
                <a:cubicBezTo>
                  <a:pt x="16" y="24"/>
                  <a:pt x="15" y="24"/>
                  <a:pt x="15" y="24"/>
                </a:cubicBezTo>
                <a:cubicBezTo>
                  <a:pt x="14" y="24"/>
                  <a:pt x="13" y="24"/>
                  <a:pt x="12" y="24"/>
                </a:cubicBezTo>
                <a:cubicBezTo>
                  <a:pt x="12" y="24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lose/>
                <a:moveTo>
                  <a:pt x="65" y="26"/>
                </a:moveTo>
                <a:cubicBezTo>
                  <a:pt x="61" y="26"/>
                  <a:pt x="61" y="26"/>
                  <a:pt x="61" y="26"/>
                </a:cubicBezTo>
                <a:cubicBezTo>
                  <a:pt x="62" y="26"/>
                  <a:pt x="62" y="25"/>
                  <a:pt x="62" y="24"/>
                </a:cubicBezTo>
                <a:cubicBezTo>
                  <a:pt x="62" y="18"/>
                  <a:pt x="57" y="14"/>
                  <a:pt x="52" y="14"/>
                </a:cubicBezTo>
                <a:cubicBezTo>
                  <a:pt x="49" y="14"/>
                  <a:pt x="46" y="15"/>
                  <a:pt x="44" y="17"/>
                </a:cubicBezTo>
                <a:cubicBezTo>
                  <a:pt x="44" y="18"/>
                  <a:pt x="44" y="18"/>
                  <a:pt x="44" y="19"/>
                </a:cubicBezTo>
                <a:cubicBezTo>
                  <a:pt x="45" y="19"/>
                  <a:pt x="45" y="19"/>
                  <a:pt x="46" y="19"/>
                </a:cubicBezTo>
                <a:cubicBezTo>
                  <a:pt x="47" y="17"/>
                  <a:pt x="49" y="16"/>
                  <a:pt x="52" y="16"/>
                </a:cubicBezTo>
                <a:cubicBezTo>
                  <a:pt x="56" y="16"/>
                  <a:pt x="60" y="20"/>
                  <a:pt x="60" y="24"/>
                </a:cubicBezTo>
                <a:cubicBezTo>
                  <a:pt x="60" y="26"/>
                  <a:pt x="59" y="28"/>
                  <a:pt x="57" y="30"/>
                </a:cubicBezTo>
                <a:cubicBezTo>
                  <a:pt x="57" y="30"/>
                  <a:pt x="57" y="31"/>
                  <a:pt x="57" y="31"/>
                </a:cubicBezTo>
                <a:cubicBezTo>
                  <a:pt x="57" y="32"/>
                  <a:pt x="58" y="32"/>
                  <a:pt x="58" y="32"/>
                </a:cubicBezTo>
                <a:cubicBezTo>
                  <a:pt x="58" y="32"/>
                  <a:pt x="58" y="32"/>
                  <a:pt x="59" y="31"/>
                </a:cubicBezTo>
                <a:cubicBezTo>
                  <a:pt x="59" y="30"/>
                  <a:pt x="60" y="29"/>
                  <a:pt x="61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7" y="28"/>
                  <a:pt x="69" y="30"/>
                  <a:pt x="69" y="32"/>
                </a:cubicBezTo>
                <a:cubicBezTo>
                  <a:pt x="69" y="33"/>
                  <a:pt x="69" y="33"/>
                  <a:pt x="70" y="33"/>
                </a:cubicBezTo>
                <a:cubicBezTo>
                  <a:pt x="70" y="33"/>
                  <a:pt x="71" y="33"/>
                  <a:pt x="71" y="32"/>
                </a:cubicBezTo>
                <a:cubicBezTo>
                  <a:pt x="71" y="29"/>
                  <a:pt x="68" y="26"/>
                  <a:pt x="65" y="26"/>
                </a:cubicBezTo>
                <a:close/>
                <a:moveTo>
                  <a:pt x="76" y="32"/>
                </a:moveTo>
                <a:cubicBezTo>
                  <a:pt x="76" y="37"/>
                  <a:pt x="72" y="41"/>
                  <a:pt x="66" y="42"/>
                </a:cubicBezTo>
                <a:cubicBezTo>
                  <a:pt x="64" y="45"/>
                  <a:pt x="61" y="47"/>
                  <a:pt x="57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7" y="47"/>
                  <a:pt x="0" y="41"/>
                  <a:pt x="0" y="32"/>
                </a:cubicBezTo>
                <a:cubicBezTo>
                  <a:pt x="0" y="24"/>
                  <a:pt x="7" y="17"/>
                  <a:pt x="15" y="17"/>
                </a:cubicBezTo>
                <a:cubicBezTo>
                  <a:pt x="16" y="17"/>
                  <a:pt x="16" y="17"/>
                  <a:pt x="17" y="17"/>
                </a:cubicBezTo>
                <a:cubicBezTo>
                  <a:pt x="19" y="14"/>
                  <a:pt x="21" y="12"/>
                  <a:pt x="25" y="11"/>
                </a:cubicBezTo>
                <a:cubicBezTo>
                  <a:pt x="25" y="5"/>
                  <a:pt x="30" y="0"/>
                  <a:pt x="36" y="0"/>
                </a:cubicBezTo>
                <a:cubicBezTo>
                  <a:pt x="42" y="0"/>
                  <a:pt x="46" y="4"/>
                  <a:pt x="48" y="10"/>
                </a:cubicBezTo>
                <a:cubicBezTo>
                  <a:pt x="49" y="9"/>
                  <a:pt x="51" y="9"/>
                  <a:pt x="52" y="9"/>
                </a:cubicBezTo>
                <a:cubicBezTo>
                  <a:pt x="60" y="9"/>
                  <a:pt x="66" y="14"/>
                  <a:pt x="66" y="22"/>
                </a:cubicBezTo>
                <a:cubicBezTo>
                  <a:pt x="72" y="22"/>
                  <a:pt x="76" y="27"/>
                  <a:pt x="76" y="32"/>
                </a:cubicBezTo>
                <a:close/>
                <a:moveTo>
                  <a:pt x="73" y="32"/>
                </a:moveTo>
                <a:cubicBezTo>
                  <a:pt x="73" y="28"/>
                  <a:pt x="69" y="24"/>
                  <a:pt x="65" y="24"/>
                </a:cubicBezTo>
                <a:cubicBezTo>
                  <a:pt x="64" y="24"/>
                  <a:pt x="64" y="24"/>
                  <a:pt x="64" y="23"/>
                </a:cubicBezTo>
                <a:cubicBezTo>
                  <a:pt x="63" y="17"/>
                  <a:pt x="58" y="12"/>
                  <a:pt x="52" y="12"/>
                </a:cubicBezTo>
                <a:cubicBezTo>
                  <a:pt x="50" y="12"/>
                  <a:pt x="49" y="12"/>
                  <a:pt x="47" y="13"/>
                </a:cubicBezTo>
                <a:cubicBezTo>
                  <a:pt x="47" y="13"/>
                  <a:pt x="46" y="13"/>
                  <a:pt x="46" y="13"/>
                </a:cubicBezTo>
                <a:cubicBezTo>
                  <a:pt x="45" y="13"/>
                  <a:pt x="45" y="12"/>
                  <a:pt x="45" y="12"/>
                </a:cubicBezTo>
                <a:cubicBezTo>
                  <a:pt x="45" y="7"/>
                  <a:pt x="41" y="3"/>
                  <a:pt x="36" y="3"/>
                </a:cubicBezTo>
                <a:cubicBezTo>
                  <a:pt x="31" y="3"/>
                  <a:pt x="27" y="7"/>
                  <a:pt x="27" y="12"/>
                </a:cubicBezTo>
                <a:cubicBezTo>
                  <a:pt x="27" y="13"/>
                  <a:pt x="27" y="14"/>
                  <a:pt x="26" y="14"/>
                </a:cubicBezTo>
                <a:cubicBezTo>
                  <a:pt x="23" y="15"/>
                  <a:pt x="21" y="17"/>
                  <a:pt x="19" y="20"/>
                </a:cubicBezTo>
                <a:cubicBezTo>
                  <a:pt x="19" y="20"/>
                  <a:pt x="18" y="21"/>
                  <a:pt x="18" y="21"/>
                </a:cubicBezTo>
                <a:cubicBezTo>
                  <a:pt x="17" y="20"/>
                  <a:pt x="16" y="20"/>
                  <a:pt x="15" y="20"/>
                </a:cubicBezTo>
                <a:cubicBezTo>
                  <a:pt x="8" y="20"/>
                  <a:pt x="3" y="26"/>
                  <a:pt x="3" y="32"/>
                </a:cubicBezTo>
                <a:cubicBezTo>
                  <a:pt x="3" y="39"/>
                  <a:pt x="8" y="44"/>
                  <a:pt x="15" y="44"/>
                </a:cubicBezTo>
                <a:cubicBezTo>
                  <a:pt x="57" y="44"/>
                  <a:pt x="57" y="44"/>
                  <a:pt x="57" y="44"/>
                </a:cubicBezTo>
                <a:cubicBezTo>
                  <a:pt x="60" y="44"/>
                  <a:pt x="63" y="43"/>
                  <a:pt x="64" y="40"/>
                </a:cubicBezTo>
                <a:cubicBezTo>
                  <a:pt x="64" y="39"/>
                  <a:pt x="65" y="39"/>
                  <a:pt x="65" y="39"/>
                </a:cubicBezTo>
                <a:cubicBezTo>
                  <a:pt x="69" y="39"/>
                  <a:pt x="73" y="36"/>
                  <a:pt x="73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167"/>
          <p:cNvSpPr>
            <a:spLocks noEditPoints="1"/>
          </p:cNvSpPr>
          <p:nvPr/>
        </p:nvSpPr>
        <p:spPr bwMode="auto">
          <a:xfrm>
            <a:off x="3092352" y="4665018"/>
            <a:ext cx="323996" cy="332753"/>
          </a:xfrm>
          <a:custGeom>
            <a:avLst/>
            <a:gdLst>
              <a:gd name="T0" fmla="*/ 54 w 78"/>
              <a:gd name="T1" fmla="*/ 33 h 78"/>
              <a:gd name="T2" fmla="*/ 78 w 78"/>
              <a:gd name="T3" fmla="*/ 32 h 78"/>
              <a:gd name="T4" fmla="*/ 63 w 78"/>
              <a:gd name="T5" fmla="*/ 48 h 78"/>
              <a:gd name="T6" fmla="*/ 60 w 78"/>
              <a:gd name="T7" fmla="*/ 59 h 78"/>
              <a:gd name="T8" fmla="*/ 45 w 78"/>
              <a:gd name="T9" fmla="*/ 69 h 78"/>
              <a:gd name="T10" fmla="*/ 64 w 78"/>
              <a:gd name="T11" fmla="*/ 73 h 78"/>
              <a:gd name="T12" fmla="*/ 32 w 78"/>
              <a:gd name="T13" fmla="*/ 73 h 78"/>
              <a:gd name="T14" fmla="*/ 14 w 78"/>
              <a:gd name="T15" fmla="*/ 69 h 78"/>
              <a:gd name="T16" fmla="*/ 37 w 78"/>
              <a:gd name="T17" fmla="*/ 59 h 78"/>
              <a:gd name="T18" fmla="*/ 13 w 78"/>
              <a:gd name="T19" fmla="*/ 52 h 78"/>
              <a:gd name="T20" fmla="*/ 0 w 78"/>
              <a:gd name="T21" fmla="*/ 33 h 78"/>
              <a:gd name="T22" fmla="*/ 25 w 78"/>
              <a:gd name="T23" fmla="*/ 11 h 78"/>
              <a:gd name="T24" fmla="*/ 54 w 78"/>
              <a:gd name="T25" fmla="*/ 9 h 78"/>
              <a:gd name="T26" fmla="*/ 39 w 78"/>
              <a:gd name="T27" fmla="*/ 67 h 78"/>
              <a:gd name="T28" fmla="*/ 35 w 78"/>
              <a:gd name="T29" fmla="*/ 71 h 78"/>
              <a:gd name="T30" fmla="*/ 39 w 78"/>
              <a:gd name="T31" fmla="*/ 75 h 78"/>
              <a:gd name="T32" fmla="*/ 43 w 78"/>
              <a:gd name="T33" fmla="*/ 71 h 78"/>
              <a:gd name="T34" fmla="*/ 39 w 78"/>
              <a:gd name="T35" fmla="*/ 67 h 78"/>
              <a:gd name="T36" fmla="*/ 17 w 78"/>
              <a:gd name="T37" fmla="*/ 49 h 78"/>
              <a:gd name="T38" fmla="*/ 18 w 78"/>
              <a:gd name="T39" fmla="*/ 57 h 78"/>
              <a:gd name="T40" fmla="*/ 47 w 78"/>
              <a:gd name="T41" fmla="*/ 39 h 78"/>
              <a:gd name="T42" fmla="*/ 15 w 78"/>
              <a:gd name="T43" fmla="*/ 42 h 78"/>
              <a:gd name="T44" fmla="*/ 18 w 78"/>
              <a:gd name="T45" fmla="*/ 47 h 78"/>
              <a:gd name="T46" fmla="*/ 47 w 78"/>
              <a:gd name="T47" fmla="*/ 29 h 78"/>
              <a:gd name="T48" fmla="*/ 15 w 78"/>
              <a:gd name="T49" fmla="*/ 34 h 78"/>
              <a:gd name="T50" fmla="*/ 47 w 78"/>
              <a:gd name="T51" fmla="*/ 37 h 78"/>
              <a:gd name="T52" fmla="*/ 49 w 78"/>
              <a:gd name="T53" fmla="*/ 49 h 78"/>
              <a:gd name="T54" fmla="*/ 56 w 78"/>
              <a:gd name="T55" fmla="*/ 49 h 78"/>
              <a:gd name="T56" fmla="*/ 49 w 78"/>
              <a:gd name="T57" fmla="*/ 47 h 78"/>
              <a:gd name="T58" fmla="*/ 56 w 78"/>
              <a:gd name="T59" fmla="*/ 29 h 78"/>
              <a:gd name="T60" fmla="*/ 56 w 78"/>
              <a:gd name="T61" fmla="*/ 37 h 78"/>
              <a:gd name="T62" fmla="*/ 60 w 78"/>
              <a:gd name="T63" fmla="*/ 49 h 78"/>
              <a:gd name="T64" fmla="*/ 60 w 78"/>
              <a:gd name="T65" fmla="*/ 57 h 78"/>
              <a:gd name="T66" fmla="*/ 60 w 78"/>
              <a:gd name="T67" fmla="*/ 49 h 78"/>
              <a:gd name="T68" fmla="*/ 60 w 78"/>
              <a:gd name="T69" fmla="*/ 39 h 78"/>
              <a:gd name="T70" fmla="*/ 60 w 78"/>
              <a:gd name="T71" fmla="*/ 47 h 78"/>
              <a:gd name="T72" fmla="*/ 63 w 78"/>
              <a:gd name="T73" fmla="*/ 42 h 78"/>
              <a:gd name="T74" fmla="*/ 63 w 78"/>
              <a:gd name="T75" fmla="*/ 34 h 78"/>
              <a:gd name="T76" fmla="*/ 58 w 78"/>
              <a:gd name="T77" fmla="*/ 29 h 78"/>
              <a:gd name="T78" fmla="*/ 75 w 78"/>
              <a:gd name="T79" fmla="*/ 32 h 78"/>
              <a:gd name="T80" fmla="*/ 54 w 78"/>
              <a:gd name="T81" fmla="*/ 12 h 78"/>
              <a:gd name="T82" fmla="*/ 46 w 78"/>
              <a:gd name="T83" fmla="*/ 12 h 78"/>
              <a:gd name="T84" fmla="*/ 27 w 78"/>
              <a:gd name="T85" fmla="*/ 14 h 78"/>
              <a:gd name="T86" fmla="*/ 15 w 78"/>
              <a:gd name="T87" fmla="*/ 20 h 78"/>
              <a:gd name="T88" fmla="*/ 13 w 78"/>
              <a:gd name="T89" fmla="*/ 44 h 78"/>
              <a:gd name="T90" fmla="*/ 13 w 78"/>
              <a:gd name="T91" fmla="*/ 34 h 78"/>
              <a:gd name="T92" fmla="*/ 48 w 78"/>
              <a:gd name="T93" fmla="*/ 27 h 78"/>
              <a:gd name="T94" fmla="*/ 65 w 78"/>
              <a:gd name="T95" fmla="*/ 32 h 78"/>
              <a:gd name="T96" fmla="*/ 65 w 78"/>
              <a:gd name="T97" fmla="*/ 42 h 78"/>
              <a:gd name="T98" fmla="*/ 67 w 78"/>
              <a:gd name="T99" fmla="*/ 40 h 78"/>
              <a:gd name="T100" fmla="*/ 54 w 78"/>
              <a:gd name="T101" fmla="*/ 43 h 78"/>
              <a:gd name="T102" fmla="*/ 52 w 78"/>
              <a:gd name="T103" fmla="*/ 45 h 78"/>
              <a:gd name="T104" fmla="*/ 52 w 78"/>
              <a:gd name="T105" fmla="*/ 5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8" h="78">
                <a:moveTo>
                  <a:pt x="50" y="33"/>
                </a:moveTo>
                <a:cubicBezTo>
                  <a:pt x="50" y="32"/>
                  <a:pt x="51" y="31"/>
                  <a:pt x="52" y="31"/>
                </a:cubicBezTo>
                <a:cubicBezTo>
                  <a:pt x="53" y="31"/>
                  <a:pt x="54" y="32"/>
                  <a:pt x="54" y="33"/>
                </a:cubicBezTo>
                <a:cubicBezTo>
                  <a:pt x="54" y="34"/>
                  <a:pt x="53" y="35"/>
                  <a:pt x="52" y="35"/>
                </a:cubicBezTo>
                <a:cubicBezTo>
                  <a:pt x="51" y="35"/>
                  <a:pt x="50" y="34"/>
                  <a:pt x="50" y="33"/>
                </a:cubicBezTo>
                <a:close/>
                <a:moveTo>
                  <a:pt x="78" y="32"/>
                </a:moveTo>
                <a:cubicBezTo>
                  <a:pt x="78" y="38"/>
                  <a:pt x="74" y="42"/>
                  <a:pt x="68" y="43"/>
                </a:cubicBezTo>
                <a:cubicBezTo>
                  <a:pt x="67" y="45"/>
                  <a:pt x="66" y="46"/>
                  <a:pt x="64" y="47"/>
                </a:cubicBezTo>
                <a:cubicBezTo>
                  <a:pt x="64" y="47"/>
                  <a:pt x="63" y="48"/>
                  <a:pt x="63" y="48"/>
                </a:cubicBezTo>
                <a:cubicBezTo>
                  <a:pt x="64" y="49"/>
                  <a:pt x="65" y="51"/>
                  <a:pt x="65" y="52"/>
                </a:cubicBezTo>
                <a:cubicBezTo>
                  <a:pt x="65" y="54"/>
                  <a:pt x="65" y="54"/>
                  <a:pt x="65" y="54"/>
                </a:cubicBezTo>
                <a:cubicBezTo>
                  <a:pt x="65" y="57"/>
                  <a:pt x="63" y="59"/>
                  <a:pt x="60" y="59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65"/>
                  <a:pt x="41" y="65"/>
                  <a:pt x="41" y="65"/>
                </a:cubicBezTo>
                <a:cubicBezTo>
                  <a:pt x="43" y="65"/>
                  <a:pt x="45" y="67"/>
                  <a:pt x="45" y="69"/>
                </a:cubicBezTo>
                <a:cubicBezTo>
                  <a:pt x="64" y="69"/>
                  <a:pt x="64" y="69"/>
                  <a:pt x="64" y="69"/>
                </a:cubicBezTo>
                <a:cubicBezTo>
                  <a:pt x="65" y="69"/>
                  <a:pt x="66" y="70"/>
                  <a:pt x="66" y="71"/>
                </a:cubicBezTo>
                <a:cubicBezTo>
                  <a:pt x="66" y="72"/>
                  <a:pt x="65" y="73"/>
                  <a:pt x="64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4" y="76"/>
                  <a:pt x="42" y="78"/>
                  <a:pt x="39" y="78"/>
                </a:cubicBezTo>
                <a:cubicBezTo>
                  <a:pt x="36" y="78"/>
                  <a:pt x="33" y="76"/>
                  <a:pt x="32" y="73"/>
                </a:cubicBezTo>
                <a:cubicBezTo>
                  <a:pt x="14" y="73"/>
                  <a:pt x="14" y="73"/>
                  <a:pt x="14" y="73"/>
                </a:cubicBezTo>
                <a:cubicBezTo>
                  <a:pt x="12" y="73"/>
                  <a:pt x="12" y="72"/>
                  <a:pt x="12" y="71"/>
                </a:cubicBezTo>
                <a:cubicBezTo>
                  <a:pt x="12" y="70"/>
                  <a:pt x="12" y="69"/>
                  <a:pt x="14" y="69"/>
                </a:cubicBezTo>
                <a:cubicBezTo>
                  <a:pt x="32" y="69"/>
                  <a:pt x="32" y="69"/>
                  <a:pt x="32" y="69"/>
                </a:cubicBezTo>
                <a:cubicBezTo>
                  <a:pt x="33" y="67"/>
                  <a:pt x="35" y="65"/>
                  <a:pt x="37" y="65"/>
                </a:cubicBezTo>
                <a:cubicBezTo>
                  <a:pt x="37" y="59"/>
                  <a:pt x="37" y="59"/>
                  <a:pt x="37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5" y="59"/>
                  <a:pt x="13" y="57"/>
                  <a:pt x="13" y="54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51"/>
                  <a:pt x="13" y="49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6" y="48"/>
                  <a:pt x="0" y="41"/>
                  <a:pt x="0" y="33"/>
                </a:cubicBezTo>
                <a:cubicBezTo>
                  <a:pt x="0" y="24"/>
                  <a:pt x="7" y="17"/>
                  <a:pt x="15" y="17"/>
                </a:cubicBezTo>
                <a:cubicBezTo>
                  <a:pt x="16" y="17"/>
                  <a:pt x="17" y="17"/>
                  <a:pt x="18" y="18"/>
                </a:cubicBezTo>
                <a:cubicBezTo>
                  <a:pt x="19" y="14"/>
                  <a:pt x="22" y="12"/>
                  <a:pt x="25" y="11"/>
                </a:cubicBezTo>
                <a:cubicBezTo>
                  <a:pt x="26" y="5"/>
                  <a:pt x="31" y="0"/>
                  <a:pt x="37" y="0"/>
                </a:cubicBezTo>
                <a:cubicBezTo>
                  <a:pt x="43" y="0"/>
                  <a:pt x="48" y="4"/>
                  <a:pt x="49" y="9"/>
                </a:cubicBezTo>
                <a:cubicBezTo>
                  <a:pt x="51" y="9"/>
                  <a:pt x="52" y="9"/>
                  <a:pt x="54" y="9"/>
                </a:cubicBezTo>
                <a:cubicBezTo>
                  <a:pt x="61" y="9"/>
                  <a:pt x="68" y="14"/>
                  <a:pt x="68" y="22"/>
                </a:cubicBezTo>
                <a:cubicBezTo>
                  <a:pt x="74" y="22"/>
                  <a:pt x="78" y="27"/>
                  <a:pt x="78" y="32"/>
                </a:cubicBezTo>
                <a:close/>
                <a:moveTo>
                  <a:pt x="39" y="67"/>
                </a:moveTo>
                <a:cubicBezTo>
                  <a:pt x="37" y="67"/>
                  <a:pt x="36" y="68"/>
                  <a:pt x="36" y="69"/>
                </a:cubicBezTo>
                <a:cubicBezTo>
                  <a:pt x="35" y="69"/>
                  <a:pt x="35" y="70"/>
                  <a:pt x="35" y="70"/>
                </a:cubicBezTo>
                <a:cubicBezTo>
                  <a:pt x="35" y="70"/>
                  <a:pt x="35" y="71"/>
                  <a:pt x="35" y="71"/>
                </a:cubicBezTo>
                <a:cubicBezTo>
                  <a:pt x="35" y="71"/>
                  <a:pt x="35" y="72"/>
                  <a:pt x="35" y="72"/>
                </a:cubicBezTo>
                <a:cubicBezTo>
                  <a:pt x="35" y="72"/>
                  <a:pt x="35" y="73"/>
                  <a:pt x="36" y="73"/>
                </a:cubicBezTo>
                <a:cubicBezTo>
                  <a:pt x="36" y="74"/>
                  <a:pt x="37" y="75"/>
                  <a:pt x="39" y="75"/>
                </a:cubicBezTo>
                <a:cubicBezTo>
                  <a:pt x="40" y="75"/>
                  <a:pt x="41" y="74"/>
                  <a:pt x="42" y="73"/>
                </a:cubicBezTo>
                <a:cubicBezTo>
                  <a:pt x="42" y="73"/>
                  <a:pt x="42" y="72"/>
                  <a:pt x="42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0"/>
                  <a:pt x="42" y="70"/>
                </a:cubicBezTo>
                <a:cubicBezTo>
                  <a:pt x="42" y="70"/>
                  <a:pt x="42" y="69"/>
                  <a:pt x="42" y="69"/>
                </a:cubicBezTo>
                <a:cubicBezTo>
                  <a:pt x="41" y="68"/>
                  <a:pt x="40" y="67"/>
                  <a:pt x="39" y="67"/>
                </a:cubicBezTo>
                <a:close/>
                <a:moveTo>
                  <a:pt x="47" y="49"/>
                </a:moveTo>
                <a:cubicBezTo>
                  <a:pt x="18" y="49"/>
                  <a:pt x="18" y="49"/>
                  <a:pt x="18" y="49"/>
                </a:cubicBezTo>
                <a:cubicBezTo>
                  <a:pt x="18" y="49"/>
                  <a:pt x="18" y="49"/>
                  <a:pt x="17" y="49"/>
                </a:cubicBezTo>
                <a:cubicBezTo>
                  <a:pt x="16" y="49"/>
                  <a:pt x="15" y="51"/>
                  <a:pt x="15" y="52"/>
                </a:cubicBezTo>
                <a:cubicBezTo>
                  <a:pt x="15" y="54"/>
                  <a:pt x="15" y="54"/>
                  <a:pt x="15" y="54"/>
                </a:cubicBezTo>
                <a:cubicBezTo>
                  <a:pt x="15" y="56"/>
                  <a:pt x="16" y="57"/>
                  <a:pt x="18" y="57"/>
                </a:cubicBezTo>
                <a:cubicBezTo>
                  <a:pt x="47" y="57"/>
                  <a:pt x="47" y="57"/>
                  <a:pt x="47" y="57"/>
                </a:cubicBezTo>
                <a:lnTo>
                  <a:pt x="47" y="49"/>
                </a:lnTo>
                <a:close/>
                <a:moveTo>
                  <a:pt x="47" y="39"/>
                </a:moveTo>
                <a:cubicBezTo>
                  <a:pt x="18" y="39"/>
                  <a:pt x="18" y="39"/>
                  <a:pt x="18" y="39"/>
                </a:cubicBezTo>
                <a:cubicBezTo>
                  <a:pt x="18" y="39"/>
                  <a:pt x="18" y="39"/>
                  <a:pt x="17" y="39"/>
                </a:cubicBezTo>
                <a:cubicBezTo>
                  <a:pt x="16" y="39"/>
                  <a:pt x="15" y="41"/>
                  <a:pt x="15" y="42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6"/>
                  <a:pt x="16" y="47"/>
                  <a:pt x="17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47" y="47"/>
                  <a:pt x="47" y="47"/>
                  <a:pt x="47" y="47"/>
                </a:cubicBezTo>
                <a:lnTo>
                  <a:pt x="47" y="39"/>
                </a:lnTo>
                <a:close/>
                <a:moveTo>
                  <a:pt x="47" y="29"/>
                </a:moveTo>
                <a:cubicBezTo>
                  <a:pt x="18" y="29"/>
                  <a:pt x="18" y="29"/>
                  <a:pt x="18" y="29"/>
                </a:cubicBezTo>
                <a:cubicBezTo>
                  <a:pt x="16" y="29"/>
                  <a:pt x="15" y="30"/>
                  <a:pt x="15" y="32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6"/>
                  <a:pt x="16" y="37"/>
                  <a:pt x="17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47" y="37"/>
                  <a:pt x="47" y="37"/>
                  <a:pt x="47" y="37"/>
                </a:cubicBezTo>
                <a:lnTo>
                  <a:pt x="47" y="29"/>
                </a:lnTo>
                <a:close/>
                <a:moveTo>
                  <a:pt x="56" y="49"/>
                </a:moveTo>
                <a:cubicBezTo>
                  <a:pt x="49" y="49"/>
                  <a:pt x="49" y="49"/>
                  <a:pt x="49" y="49"/>
                </a:cubicBezTo>
                <a:cubicBezTo>
                  <a:pt x="49" y="57"/>
                  <a:pt x="49" y="57"/>
                  <a:pt x="49" y="57"/>
                </a:cubicBezTo>
                <a:cubicBezTo>
                  <a:pt x="56" y="57"/>
                  <a:pt x="56" y="57"/>
                  <a:pt x="56" y="57"/>
                </a:cubicBezTo>
                <a:lnTo>
                  <a:pt x="56" y="49"/>
                </a:lnTo>
                <a:close/>
                <a:moveTo>
                  <a:pt x="56" y="39"/>
                </a:moveTo>
                <a:cubicBezTo>
                  <a:pt x="49" y="39"/>
                  <a:pt x="49" y="39"/>
                  <a:pt x="49" y="39"/>
                </a:cubicBezTo>
                <a:cubicBezTo>
                  <a:pt x="49" y="47"/>
                  <a:pt x="49" y="47"/>
                  <a:pt x="49" y="47"/>
                </a:cubicBezTo>
                <a:cubicBezTo>
                  <a:pt x="56" y="47"/>
                  <a:pt x="56" y="47"/>
                  <a:pt x="56" y="47"/>
                </a:cubicBezTo>
                <a:lnTo>
                  <a:pt x="56" y="39"/>
                </a:lnTo>
                <a:close/>
                <a:moveTo>
                  <a:pt x="56" y="29"/>
                </a:moveTo>
                <a:cubicBezTo>
                  <a:pt x="49" y="29"/>
                  <a:pt x="49" y="29"/>
                  <a:pt x="49" y="29"/>
                </a:cubicBezTo>
                <a:cubicBezTo>
                  <a:pt x="49" y="37"/>
                  <a:pt x="49" y="37"/>
                  <a:pt x="49" y="37"/>
                </a:cubicBezTo>
                <a:cubicBezTo>
                  <a:pt x="56" y="37"/>
                  <a:pt x="56" y="37"/>
                  <a:pt x="56" y="37"/>
                </a:cubicBezTo>
                <a:lnTo>
                  <a:pt x="56" y="29"/>
                </a:lnTo>
                <a:close/>
                <a:moveTo>
                  <a:pt x="60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58" y="49"/>
                  <a:pt x="58" y="49"/>
                  <a:pt x="58" y="49"/>
                </a:cubicBezTo>
                <a:cubicBezTo>
                  <a:pt x="58" y="57"/>
                  <a:pt x="58" y="57"/>
                  <a:pt x="58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2" y="57"/>
                  <a:pt x="63" y="56"/>
                  <a:pt x="63" y="54"/>
                </a:cubicBezTo>
                <a:cubicBezTo>
                  <a:pt x="63" y="52"/>
                  <a:pt x="63" y="52"/>
                  <a:pt x="63" y="52"/>
                </a:cubicBezTo>
                <a:cubicBezTo>
                  <a:pt x="63" y="51"/>
                  <a:pt x="62" y="49"/>
                  <a:pt x="60" y="49"/>
                </a:cubicBezTo>
                <a:close/>
                <a:moveTo>
                  <a:pt x="63" y="42"/>
                </a:moveTo>
                <a:cubicBezTo>
                  <a:pt x="63" y="41"/>
                  <a:pt x="62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47"/>
                  <a:pt x="58" y="47"/>
                  <a:pt x="58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2" y="47"/>
                  <a:pt x="63" y="46"/>
                  <a:pt x="63" y="44"/>
                </a:cubicBezTo>
                <a:lnTo>
                  <a:pt x="63" y="42"/>
                </a:lnTo>
                <a:close/>
                <a:moveTo>
                  <a:pt x="60" y="37"/>
                </a:moveTo>
                <a:cubicBezTo>
                  <a:pt x="60" y="37"/>
                  <a:pt x="60" y="37"/>
                  <a:pt x="60" y="37"/>
                </a:cubicBezTo>
                <a:cubicBezTo>
                  <a:pt x="62" y="37"/>
                  <a:pt x="63" y="36"/>
                  <a:pt x="63" y="34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0"/>
                  <a:pt x="62" y="29"/>
                  <a:pt x="60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37"/>
                  <a:pt x="58" y="37"/>
                  <a:pt x="58" y="37"/>
                </a:cubicBezTo>
                <a:lnTo>
                  <a:pt x="60" y="37"/>
                </a:lnTo>
                <a:close/>
                <a:moveTo>
                  <a:pt x="75" y="32"/>
                </a:moveTo>
                <a:cubicBezTo>
                  <a:pt x="75" y="28"/>
                  <a:pt x="71" y="25"/>
                  <a:pt x="67" y="25"/>
                </a:cubicBezTo>
                <a:cubicBezTo>
                  <a:pt x="66" y="25"/>
                  <a:pt x="66" y="24"/>
                  <a:pt x="65" y="23"/>
                </a:cubicBezTo>
                <a:cubicBezTo>
                  <a:pt x="65" y="17"/>
                  <a:pt x="60" y="12"/>
                  <a:pt x="54" y="12"/>
                </a:cubicBezTo>
                <a:cubicBezTo>
                  <a:pt x="52" y="12"/>
                  <a:pt x="50" y="12"/>
                  <a:pt x="48" y="13"/>
                </a:cubicBezTo>
                <a:cubicBezTo>
                  <a:pt x="48" y="13"/>
                  <a:pt x="47" y="13"/>
                  <a:pt x="47" y="13"/>
                </a:cubicBezTo>
                <a:cubicBezTo>
                  <a:pt x="47" y="13"/>
                  <a:pt x="46" y="12"/>
                  <a:pt x="46" y="12"/>
                </a:cubicBezTo>
                <a:cubicBezTo>
                  <a:pt x="46" y="7"/>
                  <a:pt x="42" y="3"/>
                  <a:pt x="37" y="3"/>
                </a:cubicBezTo>
                <a:cubicBezTo>
                  <a:pt x="32" y="3"/>
                  <a:pt x="28" y="7"/>
                  <a:pt x="28" y="12"/>
                </a:cubicBezTo>
                <a:cubicBezTo>
                  <a:pt x="28" y="13"/>
                  <a:pt x="28" y="14"/>
                  <a:pt x="27" y="14"/>
                </a:cubicBezTo>
                <a:cubicBezTo>
                  <a:pt x="24" y="15"/>
                  <a:pt x="21" y="17"/>
                  <a:pt x="20" y="20"/>
                </a:cubicBezTo>
                <a:cubicBezTo>
                  <a:pt x="20" y="20"/>
                  <a:pt x="19" y="21"/>
                  <a:pt x="18" y="21"/>
                </a:cubicBezTo>
                <a:cubicBezTo>
                  <a:pt x="17" y="20"/>
                  <a:pt x="16" y="20"/>
                  <a:pt x="15" y="20"/>
                </a:cubicBezTo>
                <a:cubicBezTo>
                  <a:pt x="8" y="20"/>
                  <a:pt x="3" y="26"/>
                  <a:pt x="3" y="33"/>
                </a:cubicBezTo>
                <a:cubicBezTo>
                  <a:pt x="3" y="39"/>
                  <a:pt x="7" y="44"/>
                  <a:pt x="13" y="45"/>
                </a:cubicBezTo>
                <a:cubicBezTo>
                  <a:pt x="13" y="45"/>
                  <a:pt x="13" y="45"/>
                  <a:pt x="13" y="44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1"/>
                  <a:pt x="13" y="39"/>
                  <a:pt x="15" y="38"/>
                </a:cubicBezTo>
                <a:cubicBezTo>
                  <a:pt x="13" y="37"/>
                  <a:pt x="13" y="36"/>
                  <a:pt x="13" y="34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29"/>
                  <a:pt x="15" y="27"/>
                  <a:pt x="1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3" y="27"/>
                  <a:pt x="65" y="29"/>
                  <a:pt x="65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5" y="36"/>
                  <a:pt x="64" y="37"/>
                  <a:pt x="63" y="38"/>
                </a:cubicBezTo>
                <a:cubicBezTo>
                  <a:pt x="64" y="39"/>
                  <a:pt x="65" y="41"/>
                  <a:pt x="65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5" y="42"/>
                  <a:pt x="66" y="41"/>
                  <a:pt x="66" y="41"/>
                </a:cubicBezTo>
                <a:cubicBezTo>
                  <a:pt x="66" y="40"/>
                  <a:pt x="67" y="40"/>
                  <a:pt x="67" y="40"/>
                </a:cubicBezTo>
                <a:cubicBezTo>
                  <a:pt x="72" y="40"/>
                  <a:pt x="75" y="36"/>
                  <a:pt x="75" y="32"/>
                </a:cubicBezTo>
                <a:close/>
                <a:moveTo>
                  <a:pt x="52" y="45"/>
                </a:moveTo>
                <a:cubicBezTo>
                  <a:pt x="53" y="45"/>
                  <a:pt x="54" y="44"/>
                  <a:pt x="54" y="43"/>
                </a:cubicBezTo>
                <a:cubicBezTo>
                  <a:pt x="54" y="42"/>
                  <a:pt x="53" y="41"/>
                  <a:pt x="52" y="41"/>
                </a:cubicBezTo>
                <a:cubicBezTo>
                  <a:pt x="51" y="41"/>
                  <a:pt x="50" y="42"/>
                  <a:pt x="50" y="43"/>
                </a:cubicBezTo>
                <a:cubicBezTo>
                  <a:pt x="50" y="44"/>
                  <a:pt x="51" y="45"/>
                  <a:pt x="52" y="45"/>
                </a:cubicBezTo>
                <a:close/>
                <a:moveTo>
                  <a:pt x="52" y="55"/>
                </a:moveTo>
                <a:cubicBezTo>
                  <a:pt x="53" y="55"/>
                  <a:pt x="54" y="54"/>
                  <a:pt x="54" y="53"/>
                </a:cubicBezTo>
                <a:cubicBezTo>
                  <a:pt x="54" y="52"/>
                  <a:pt x="53" y="52"/>
                  <a:pt x="52" y="52"/>
                </a:cubicBezTo>
                <a:cubicBezTo>
                  <a:pt x="51" y="52"/>
                  <a:pt x="50" y="52"/>
                  <a:pt x="50" y="53"/>
                </a:cubicBezTo>
                <a:cubicBezTo>
                  <a:pt x="50" y="54"/>
                  <a:pt x="51" y="55"/>
                  <a:pt x="52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193"/>
          <p:cNvSpPr>
            <a:spLocks noEditPoints="1"/>
          </p:cNvSpPr>
          <p:nvPr/>
        </p:nvSpPr>
        <p:spPr bwMode="auto">
          <a:xfrm>
            <a:off x="3718562" y="4702671"/>
            <a:ext cx="301229" cy="252192"/>
          </a:xfrm>
          <a:custGeom>
            <a:avLst/>
            <a:gdLst>
              <a:gd name="T0" fmla="*/ 8 w 73"/>
              <a:gd name="T1" fmla="*/ 0 h 59"/>
              <a:gd name="T2" fmla="*/ 0 w 73"/>
              <a:gd name="T3" fmla="*/ 52 h 59"/>
              <a:gd name="T4" fmla="*/ 66 w 73"/>
              <a:gd name="T5" fmla="*/ 59 h 59"/>
              <a:gd name="T6" fmla="*/ 73 w 73"/>
              <a:gd name="T7" fmla="*/ 7 h 59"/>
              <a:gd name="T8" fmla="*/ 70 w 73"/>
              <a:gd name="T9" fmla="*/ 7 h 59"/>
              <a:gd name="T10" fmla="*/ 66 w 73"/>
              <a:gd name="T11" fmla="*/ 56 h 59"/>
              <a:gd name="T12" fmla="*/ 3 w 73"/>
              <a:gd name="T13" fmla="*/ 52 h 59"/>
              <a:gd name="T14" fmla="*/ 8 w 73"/>
              <a:gd name="T15" fmla="*/ 3 h 59"/>
              <a:gd name="T16" fmla="*/ 70 w 73"/>
              <a:gd name="T17" fmla="*/ 7 h 59"/>
              <a:gd name="T18" fmla="*/ 7 w 73"/>
              <a:gd name="T19" fmla="*/ 10 h 59"/>
              <a:gd name="T20" fmla="*/ 6 w 73"/>
              <a:gd name="T21" fmla="*/ 52 h 59"/>
              <a:gd name="T22" fmla="*/ 66 w 73"/>
              <a:gd name="T23" fmla="*/ 53 h 59"/>
              <a:gd name="T24" fmla="*/ 67 w 73"/>
              <a:gd name="T25" fmla="*/ 11 h 59"/>
              <a:gd name="T26" fmla="*/ 65 w 73"/>
              <a:gd name="T27" fmla="*/ 51 h 59"/>
              <a:gd name="T28" fmla="*/ 8 w 73"/>
              <a:gd name="T29" fmla="*/ 12 h 59"/>
              <a:gd name="T30" fmla="*/ 65 w 73"/>
              <a:gd name="T31" fmla="*/ 51 h 59"/>
              <a:gd name="T32" fmla="*/ 8 w 73"/>
              <a:gd name="T33" fmla="*/ 5 h 59"/>
              <a:gd name="T34" fmla="*/ 8 w 73"/>
              <a:gd name="T35" fmla="*/ 8 h 59"/>
              <a:gd name="T36" fmla="*/ 11 w 73"/>
              <a:gd name="T37" fmla="*/ 6 h 59"/>
              <a:gd name="T38" fmla="*/ 15 w 73"/>
              <a:gd name="T39" fmla="*/ 6 h 59"/>
              <a:gd name="T40" fmla="*/ 11 w 73"/>
              <a:gd name="T41" fmla="*/ 6 h 59"/>
              <a:gd name="T42" fmla="*/ 18 w 73"/>
              <a:gd name="T43" fmla="*/ 5 h 59"/>
              <a:gd name="T44" fmla="*/ 18 w 73"/>
              <a:gd name="T45" fmla="*/ 8 h 59"/>
              <a:gd name="T46" fmla="*/ 33 w 73"/>
              <a:gd name="T47" fmla="*/ 32 h 59"/>
              <a:gd name="T48" fmla="*/ 40 w 73"/>
              <a:gd name="T49" fmla="*/ 32 h 59"/>
              <a:gd name="T50" fmla="*/ 33 w 73"/>
              <a:gd name="T51" fmla="*/ 32 h 59"/>
              <a:gd name="T52" fmla="*/ 23 w 73"/>
              <a:gd name="T53" fmla="*/ 39 h 59"/>
              <a:gd name="T54" fmla="*/ 29 w 73"/>
              <a:gd name="T55" fmla="*/ 42 h 59"/>
              <a:gd name="T56" fmla="*/ 34 w 73"/>
              <a:gd name="T57" fmla="*/ 47 h 59"/>
              <a:gd name="T58" fmla="*/ 39 w 73"/>
              <a:gd name="T59" fmla="*/ 47 h 59"/>
              <a:gd name="T60" fmla="*/ 44 w 73"/>
              <a:gd name="T61" fmla="*/ 42 h 59"/>
              <a:gd name="T62" fmla="*/ 50 w 73"/>
              <a:gd name="T63" fmla="*/ 39 h 59"/>
              <a:gd name="T64" fmla="*/ 52 w 73"/>
              <a:gd name="T65" fmla="*/ 34 h 59"/>
              <a:gd name="T66" fmla="*/ 52 w 73"/>
              <a:gd name="T67" fmla="*/ 29 h 59"/>
              <a:gd name="T68" fmla="*/ 50 w 73"/>
              <a:gd name="T69" fmla="*/ 24 h 59"/>
              <a:gd name="T70" fmla="*/ 44 w 73"/>
              <a:gd name="T71" fmla="*/ 21 h 59"/>
              <a:gd name="T72" fmla="*/ 39 w 73"/>
              <a:gd name="T73" fmla="*/ 16 h 59"/>
              <a:gd name="T74" fmla="*/ 34 w 73"/>
              <a:gd name="T75" fmla="*/ 16 h 59"/>
              <a:gd name="T76" fmla="*/ 29 w 73"/>
              <a:gd name="T77" fmla="*/ 21 h 59"/>
              <a:gd name="T78" fmla="*/ 23 w 73"/>
              <a:gd name="T79" fmla="*/ 24 h 59"/>
              <a:gd name="T80" fmla="*/ 21 w 73"/>
              <a:gd name="T81" fmla="*/ 29 h 59"/>
              <a:gd name="T82" fmla="*/ 21 w 73"/>
              <a:gd name="T83" fmla="*/ 34 h 59"/>
              <a:gd name="T84" fmla="*/ 36 w 73"/>
              <a:gd name="T85" fmla="*/ 24 h 59"/>
              <a:gd name="T86" fmla="*/ 36 w 73"/>
              <a:gd name="T87" fmla="*/ 39 h 59"/>
              <a:gd name="T88" fmla="*/ 36 w 73"/>
              <a:gd name="T89" fmla="*/ 24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" h="59">
                <a:moveTo>
                  <a:pt x="6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6"/>
                  <a:pt x="4" y="59"/>
                  <a:pt x="8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70" y="59"/>
                  <a:pt x="73" y="56"/>
                  <a:pt x="73" y="52"/>
                </a:cubicBezTo>
                <a:cubicBezTo>
                  <a:pt x="73" y="7"/>
                  <a:pt x="73" y="7"/>
                  <a:pt x="73" y="7"/>
                </a:cubicBezTo>
                <a:cubicBezTo>
                  <a:pt x="73" y="3"/>
                  <a:pt x="70" y="0"/>
                  <a:pt x="66" y="0"/>
                </a:cubicBezTo>
                <a:close/>
                <a:moveTo>
                  <a:pt x="70" y="7"/>
                </a:moveTo>
                <a:cubicBezTo>
                  <a:pt x="70" y="52"/>
                  <a:pt x="70" y="52"/>
                  <a:pt x="70" y="52"/>
                </a:cubicBezTo>
                <a:cubicBezTo>
                  <a:pt x="70" y="54"/>
                  <a:pt x="68" y="56"/>
                  <a:pt x="66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5" y="56"/>
                  <a:pt x="3" y="54"/>
                  <a:pt x="3" y="52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5" y="3"/>
                  <a:pt x="8" y="3"/>
                </a:cubicBezTo>
                <a:cubicBezTo>
                  <a:pt x="66" y="3"/>
                  <a:pt x="66" y="3"/>
                  <a:pt x="66" y="3"/>
                </a:cubicBezTo>
                <a:cubicBezTo>
                  <a:pt x="68" y="3"/>
                  <a:pt x="70" y="5"/>
                  <a:pt x="70" y="7"/>
                </a:cubicBezTo>
                <a:close/>
                <a:moveTo>
                  <a:pt x="66" y="10"/>
                </a:move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1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3"/>
                  <a:pt x="6" y="53"/>
                  <a:pt x="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7" y="53"/>
                  <a:pt x="67" y="53"/>
                  <a:pt x="67" y="52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0"/>
                  <a:pt x="67" y="10"/>
                  <a:pt x="66" y="10"/>
                </a:cubicBezTo>
                <a:close/>
                <a:moveTo>
                  <a:pt x="65" y="51"/>
                </a:moveTo>
                <a:cubicBezTo>
                  <a:pt x="8" y="51"/>
                  <a:pt x="8" y="51"/>
                  <a:pt x="8" y="51"/>
                </a:cubicBezTo>
                <a:cubicBezTo>
                  <a:pt x="8" y="12"/>
                  <a:pt x="8" y="12"/>
                  <a:pt x="8" y="12"/>
                </a:cubicBezTo>
                <a:cubicBezTo>
                  <a:pt x="65" y="12"/>
                  <a:pt x="65" y="12"/>
                  <a:pt x="65" y="12"/>
                </a:cubicBezTo>
                <a:lnTo>
                  <a:pt x="65" y="51"/>
                </a:lnTo>
                <a:close/>
                <a:moveTo>
                  <a:pt x="6" y="6"/>
                </a:moveTo>
                <a:cubicBezTo>
                  <a:pt x="6" y="5"/>
                  <a:pt x="7" y="5"/>
                  <a:pt x="8" y="5"/>
                </a:cubicBezTo>
                <a:cubicBezTo>
                  <a:pt x="9" y="5"/>
                  <a:pt x="10" y="5"/>
                  <a:pt x="10" y="6"/>
                </a:cubicBezTo>
                <a:cubicBezTo>
                  <a:pt x="10" y="7"/>
                  <a:pt x="9" y="8"/>
                  <a:pt x="8" y="8"/>
                </a:cubicBezTo>
                <a:cubicBezTo>
                  <a:pt x="7" y="8"/>
                  <a:pt x="6" y="7"/>
                  <a:pt x="6" y="6"/>
                </a:cubicBezTo>
                <a:close/>
                <a:moveTo>
                  <a:pt x="11" y="6"/>
                </a:moveTo>
                <a:cubicBezTo>
                  <a:pt x="11" y="5"/>
                  <a:pt x="12" y="5"/>
                  <a:pt x="13" y="5"/>
                </a:cubicBezTo>
                <a:cubicBezTo>
                  <a:pt x="14" y="5"/>
                  <a:pt x="15" y="5"/>
                  <a:pt x="15" y="6"/>
                </a:cubicBezTo>
                <a:cubicBezTo>
                  <a:pt x="15" y="7"/>
                  <a:pt x="14" y="8"/>
                  <a:pt x="13" y="8"/>
                </a:cubicBezTo>
                <a:cubicBezTo>
                  <a:pt x="12" y="8"/>
                  <a:pt x="11" y="7"/>
                  <a:pt x="11" y="6"/>
                </a:cubicBezTo>
                <a:close/>
                <a:moveTo>
                  <a:pt x="16" y="6"/>
                </a:moveTo>
                <a:cubicBezTo>
                  <a:pt x="16" y="5"/>
                  <a:pt x="17" y="5"/>
                  <a:pt x="18" y="5"/>
                </a:cubicBezTo>
                <a:cubicBezTo>
                  <a:pt x="19" y="5"/>
                  <a:pt x="20" y="5"/>
                  <a:pt x="20" y="6"/>
                </a:cubicBezTo>
                <a:cubicBezTo>
                  <a:pt x="20" y="7"/>
                  <a:pt x="19" y="8"/>
                  <a:pt x="18" y="8"/>
                </a:cubicBezTo>
                <a:cubicBezTo>
                  <a:pt x="17" y="8"/>
                  <a:pt x="16" y="7"/>
                  <a:pt x="16" y="6"/>
                </a:cubicBezTo>
                <a:close/>
                <a:moveTo>
                  <a:pt x="33" y="32"/>
                </a:moveTo>
                <a:cubicBezTo>
                  <a:pt x="33" y="30"/>
                  <a:pt x="34" y="28"/>
                  <a:pt x="36" y="28"/>
                </a:cubicBezTo>
                <a:cubicBezTo>
                  <a:pt x="38" y="28"/>
                  <a:pt x="40" y="30"/>
                  <a:pt x="40" y="32"/>
                </a:cubicBezTo>
                <a:cubicBezTo>
                  <a:pt x="40" y="33"/>
                  <a:pt x="38" y="35"/>
                  <a:pt x="36" y="35"/>
                </a:cubicBezTo>
                <a:cubicBezTo>
                  <a:pt x="34" y="35"/>
                  <a:pt x="33" y="33"/>
                  <a:pt x="33" y="32"/>
                </a:cubicBezTo>
                <a:close/>
                <a:moveTo>
                  <a:pt x="24" y="36"/>
                </a:moveTo>
                <a:cubicBezTo>
                  <a:pt x="25" y="37"/>
                  <a:pt x="24" y="38"/>
                  <a:pt x="23" y="39"/>
                </a:cubicBezTo>
                <a:cubicBezTo>
                  <a:pt x="24" y="40"/>
                  <a:pt x="24" y="41"/>
                  <a:pt x="25" y="42"/>
                </a:cubicBezTo>
                <a:cubicBezTo>
                  <a:pt x="26" y="41"/>
                  <a:pt x="28" y="41"/>
                  <a:pt x="29" y="42"/>
                </a:cubicBezTo>
                <a:cubicBezTo>
                  <a:pt x="30" y="43"/>
                  <a:pt x="31" y="44"/>
                  <a:pt x="30" y="46"/>
                </a:cubicBezTo>
                <a:cubicBezTo>
                  <a:pt x="31" y="46"/>
                  <a:pt x="32" y="47"/>
                  <a:pt x="34" y="47"/>
                </a:cubicBezTo>
                <a:cubicBezTo>
                  <a:pt x="34" y="45"/>
                  <a:pt x="35" y="44"/>
                  <a:pt x="37" y="44"/>
                </a:cubicBezTo>
                <a:cubicBezTo>
                  <a:pt x="38" y="44"/>
                  <a:pt x="39" y="45"/>
                  <a:pt x="39" y="47"/>
                </a:cubicBezTo>
                <a:cubicBezTo>
                  <a:pt x="41" y="47"/>
                  <a:pt x="42" y="46"/>
                  <a:pt x="43" y="46"/>
                </a:cubicBezTo>
                <a:cubicBezTo>
                  <a:pt x="43" y="44"/>
                  <a:pt x="43" y="43"/>
                  <a:pt x="44" y="42"/>
                </a:cubicBezTo>
                <a:cubicBezTo>
                  <a:pt x="45" y="41"/>
                  <a:pt x="47" y="41"/>
                  <a:pt x="48" y="42"/>
                </a:cubicBezTo>
                <a:cubicBezTo>
                  <a:pt x="49" y="41"/>
                  <a:pt x="50" y="40"/>
                  <a:pt x="50" y="39"/>
                </a:cubicBezTo>
                <a:cubicBezTo>
                  <a:pt x="49" y="38"/>
                  <a:pt x="48" y="37"/>
                  <a:pt x="49" y="36"/>
                </a:cubicBezTo>
                <a:cubicBezTo>
                  <a:pt x="49" y="34"/>
                  <a:pt x="51" y="33"/>
                  <a:pt x="52" y="34"/>
                </a:cubicBezTo>
                <a:cubicBezTo>
                  <a:pt x="52" y="33"/>
                  <a:pt x="52" y="32"/>
                  <a:pt x="52" y="32"/>
                </a:cubicBezTo>
                <a:cubicBezTo>
                  <a:pt x="52" y="31"/>
                  <a:pt x="52" y="30"/>
                  <a:pt x="52" y="29"/>
                </a:cubicBezTo>
                <a:cubicBezTo>
                  <a:pt x="51" y="30"/>
                  <a:pt x="49" y="29"/>
                  <a:pt x="49" y="28"/>
                </a:cubicBezTo>
                <a:cubicBezTo>
                  <a:pt x="48" y="26"/>
                  <a:pt x="49" y="25"/>
                  <a:pt x="50" y="24"/>
                </a:cubicBezTo>
                <a:cubicBezTo>
                  <a:pt x="50" y="23"/>
                  <a:pt x="49" y="22"/>
                  <a:pt x="48" y="21"/>
                </a:cubicBezTo>
                <a:cubicBezTo>
                  <a:pt x="47" y="22"/>
                  <a:pt x="45" y="22"/>
                  <a:pt x="44" y="21"/>
                </a:cubicBezTo>
                <a:cubicBezTo>
                  <a:pt x="43" y="20"/>
                  <a:pt x="43" y="19"/>
                  <a:pt x="43" y="18"/>
                </a:cubicBezTo>
                <a:cubicBezTo>
                  <a:pt x="42" y="17"/>
                  <a:pt x="41" y="16"/>
                  <a:pt x="39" y="16"/>
                </a:cubicBezTo>
                <a:cubicBezTo>
                  <a:pt x="39" y="18"/>
                  <a:pt x="38" y="19"/>
                  <a:pt x="37" y="19"/>
                </a:cubicBezTo>
                <a:cubicBezTo>
                  <a:pt x="35" y="19"/>
                  <a:pt x="34" y="18"/>
                  <a:pt x="34" y="16"/>
                </a:cubicBezTo>
                <a:cubicBezTo>
                  <a:pt x="32" y="16"/>
                  <a:pt x="31" y="17"/>
                  <a:pt x="30" y="18"/>
                </a:cubicBezTo>
                <a:cubicBezTo>
                  <a:pt x="31" y="19"/>
                  <a:pt x="30" y="20"/>
                  <a:pt x="29" y="21"/>
                </a:cubicBezTo>
                <a:cubicBezTo>
                  <a:pt x="28" y="22"/>
                  <a:pt x="26" y="22"/>
                  <a:pt x="25" y="21"/>
                </a:cubicBezTo>
                <a:cubicBezTo>
                  <a:pt x="24" y="22"/>
                  <a:pt x="24" y="23"/>
                  <a:pt x="23" y="24"/>
                </a:cubicBezTo>
                <a:cubicBezTo>
                  <a:pt x="24" y="25"/>
                  <a:pt x="25" y="26"/>
                  <a:pt x="24" y="28"/>
                </a:cubicBezTo>
                <a:cubicBezTo>
                  <a:pt x="24" y="29"/>
                  <a:pt x="23" y="30"/>
                  <a:pt x="21" y="29"/>
                </a:cubicBezTo>
                <a:cubicBezTo>
                  <a:pt x="21" y="30"/>
                  <a:pt x="21" y="31"/>
                  <a:pt x="21" y="32"/>
                </a:cubicBezTo>
                <a:cubicBezTo>
                  <a:pt x="21" y="32"/>
                  <a:pt x="21" y="33"/>
                  <a:pt x="21" y="34"/>
                </a:cubicBezTo>
                <a:cubicBezTo>
                  <a:pt x="23" y="33"/>
                  <a:pt x="24" y="34"/>
                  <a:pt x="24" y="36"/>
                </a:cubicBezTo>
                <a:close/>
                <a:moveTo>
                  <a:pt x="36" y="24"/>
                </a:moveTo>
                <a:cubicBezTo>
                  <a:pt x="41" y="24"/>
                  <a:pt x="44" y="27"/>
                  <a:pt x="44" y="32"/>
                </a:cubicBezTo>
                <a:cubicBezTo>
                  <a:pt x="44" y="36"/>
                  <a:pt x="41" y="39"/>
                  <a:pt x="36" y="39"/>
                </a:cubicBezTo>
                <a:cubicBezTo>
                  <a:pt x="32" y="39"/>
                  <a:pt x="28" y="36"/>
                  <a:pt x="28" y="32"/>
                </a:cubicBezTo>
                <a:cubicBezTo>
                  <a:pt x="28" y="27"/>
                  <a:pt x="32" y="24"/>
                  <a:pt x="36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95"/>
          <p:cNvSpPr>
            <a:spLocks noEditPoints="1"/>
          </p:cNvSpPr>
          <p:nvPr/>
        </p:nvSpPr>
        <p:spPr bwMode="auto">
          <a:xfrm>
            <a:off x="4360232" y="4728066"/>
            <a:ext cx="297726" cy="269705"/>
          </a:xfrm>
          <a:custGeom>
            <a:avLst/>
            <a:gdLst>
              <a:gd name="T0" fmla="*/ 72 w 72"/>
              <a:gd name="T1" fmla="*/ 45 h 63"/>
              <a:gd name="T2" fmla="*/ 70 w 72"/>
              <a:gd name="T3" fmla="*/ 53 h 63"/>
              <a:gd name="T4" fmla="*/ 69 w 72"/>
              <a:gd name="T5" fmla="*/ 48 h 63"/>
              <a:gd name="T6" fmla="*/ 71 w 72"/>
              <a:gd name="T7" fmla="*/ 45 h 63"/>
              <a:gd name="T8" fmla="*/ 7 w 72"/>
              <a:gd name="T9" fmla="*/ 0 h 63"/>
              <a:gd name="T10" fmla="*/ 0 w 72"/>
              <a:gd name="T11" fmla="*/ 48 h 63"/>
              <a:gd name="T12" fmla="*/ 45 w 72"/>
              <a:gd name="T13" fmla="*/ 55 h 63"/>
              <a:gd name="T14" fmla="*/ 7 w 72"/>
              <a:gd name="T15" fmla="*/ 52 h 63"/>
              <a:gd name="T16" fmla="*/ 3 w 72"/>
              <a:gd name="T17" fmla="*/ 7 h 63"/>
              <a:gd name="T18" fmla="*/ 65 w 72"/>
              <a:gd name="T19" fmla="*/ 3 h 63"/>
              <a:gd name="T20" fmla="*/ 69 w 72"/>
              <a:gd name="T21" fmla="*/ 39 h 63"/>
              <a:gd name="T22" fmla="*/ 72 w 72"/>
              <a:gd name="T23" fmla="*/ 40 h 63"/>
              <a:gd name="T24" fmla="*/ 65 w 72"/>
              <a:gd name="T25" fmla="*/ 0 h 63"/>
              <a:gd name="T26" fmla="*/ 6 w 72"/>
              <a:gd name="T27" fmla="*/ 49 h 63"/>
              <a:gd name="T28" fmla="*/ 43 w 72"/>
              <a:gd name="T29" fmla="*/ 47 h 63"/>
              <a:gd name="T30" fmla="*/ 7 w 72"/>
              <a:gd name="T31" fmla="*/ 12 h 63"/>
              <a:gd name="T32" fmla="*/ 65 w 72"/>
              <a:gd name="T33" fmla="*/ 37 h 63"/>
              <a:gd name="T34" fmla="*/ 67 w 72"/>
              <a:gd name="T35" fmla="*/ 11 h 63"/>
              <a:gd name="T36" fmla="*/ 6 w 72"/>
              <a:gd name="T37" fmla="*/ 10 h 63"/>
              <a:gd name="T38" fmla="*/ 5 w 72"/>
              <a:gd name="T39" fmla="*/ 48 h 63"/>
              <a:gd name="T40" fmla="*/ 17 w 72"/>
              <a:gd name="T41" fmla="*/ 5 h 63"/>
              <a:gd name="T42" fmla="*/ 17 w 72"/>
              <a:gd name="T43" fmla="*/ 8 h 63"/>
              <a:gd name="T44" fmla="*/ 7 w 72"/>
              <a:gd name="T45" fmla="*/ 8 h 63"/>
              <a:gd name="T46" fmla="*/ 7 w 72"/>
              <a:gd name="T47" fmla="*/ 5 h 63"/>
              <a:gd name="T48" fmla="*/ 7 w 72"/>
              <a:gd name="T49" fmla="*/ 8 h 63"/>
              <a:gd name="T50" fmla="*/ 12 w 72"/>
              <a:gd name="T51" fmla="*/ 5 h 63"/>
              <a:gd name="T52" fmla="*/ 12 w 72"/>
              <a:gd name="T53" fmla="*/ 8 h 63"/>
              <a:gd name="T54" fmla="*/ 69 w 72"/>
              <a:gd name="T55" fmla="*/ 55 h 63"/>
              <a:gd name="T56" fmla="*/ 69 w 72"/>
              <a:gd name="T57" fmla="*/ 57 h 63"/>
              <a:gd name="T58" fmla="*/ 64 w 72"/>
              <a:gd name="T59" fmla="*/ 61 h 63"/>
              <a:gd name="T60" fmla="*/ 57 w 72"/>
              <a:gd name="T61" fmla="*/ 55 h 63"/>
              <a:gd name="T62" fmla="*/ 57 w 72"/>
              <a:gd name="T63" fmla="*/ 55 h 63"/>
              <a:gd name="T64" fmla="*/ 51 w 72"/>
              <a:gd name="T65" fmla="*/ 63 h 63"/>
              <a:gd name="T66" fmla="*/ 49 w 72"/>
              <a:gd name="T67" fmla="*/ 62 h 63"/>
              <a:gd name="T68" fmla="*/ 43 w 72"/>
              <a:gd name="T69" fmla="*/ 35 h 63"/>
              <a:gd name="T70" fmla="*/ 70 w 72"/>
              <a:gd name="T71" fmla="*/ 41 h 63"/>
              <a:gd name="T72" fmla="*/ 70 w 72"/>
              <a:gd name="T73" fmla="*/ 44 h 63"/>
              <a:gd name="T74" fmla="*/ 63 w 72"/>
              <a:gd name="T75" fmla="*/ 49 h 63"/>
              <a:gd name="T76" fmla="*/ 69 w 72"/>
              <a:gd name="T77" fmla="*/ 55 h 63"/>
              <a:gd name="T78" fmla="*/ 61 w 72"/>
              <a:gd name="T79" fmla="*/ 51 h 63"/>
              <a:gd name="T80" fmla="*/ 61 w 72"/>
              <a:gd name="T81" fmla="*/ 46 h 63"/>
              <a:gd name="T82" fmla="*/ 46 w 72"/>
              <a:gd name="T83" fmla="*/ 38 h 63"/>
              <a:gd name="T84" fmla="*/ 54 w 72"/>
              <a:gd name="T85" fmla="*/ 53 h 63"/>
              <a:gd name="T86" fmla="*/ 60 w 72"/>
              <a:gd name="T87" fmla="*/ 53 h 63"/>
              <a:gd name="T88" fmla="*/ 66 w 72"/>
              <a:gd name="T89" fmla="*/ 56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2" h="63">
                <a:moveTo>
                  <a:pt x="71" y="45"/>
                </a:moveTo>
                <a:cubicBezTo>
                  <a:pt x="72" y="45"/>
                  <a:pt x="72" y="45"/>
                  <a:pt x="72" y="45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50"/>
                  <a:pt x="71" y="52"/>
                  <a:pt x="70" y="53"/>
                </a:cubicBezTo>
                <a:cubicBezTo>
                  <a:pt x="68" y="51"/>
                  <a:pt x="68" y="51"/>
                  <a:pt x="68" y="51"/>
                </a:cubicBezTo>
                <a:cubicBezTo>
                  <a:pt x="69" y="50"/>
                  <a:pt x="69" y="49"/>
                  <a:pt x="69" y="48"/>
                </a:cubicBezTo>
                <a:cubicBezTo>
                  <a:pt x="69" y="47"/>
                  <a:pt x="69" y="47"/>
                  <a:pt x="69" y="47"/>
                </a:cubicBezTo>
                <a:lnTo>
                  <a:pt x="71" y="45"/>
                </a:lnTo>
                <a:close/>
                <a:moveTo>
                  <a:pt x="65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2"/>
                  <a:pt x="3" y="55"/>
                  <a:pt x="7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2"/>
                  <a:pt x="45" y="52"/>
                  <a:pt x="45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5" y="52"/>
                  <a:pt x="3" y="50"/>
                  <a:pt x="3" y="48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5" y="3"/>
                  <a:pt x="7" y="3"/>
                </a:cubicBezTo>
                <a:cubicBezTo>
                  <a:pt x="65" y="3"/>
                  <a:pt x="65" y="3"/>
                  <a:pt x="65" y="3"/>
                </a:cubicBezTo>
                <a:cubicBezTo>
                  <a:pt x="67" y="3"/>
                  <a:pt x="69" y="5"/>
                  <a:pt x="69" y="7"/>
                </a:cubicBezTo>
                <a:cubicBezTo>
                  <a:pt x="69" y="39"/>
                  <a:pt x="69" y="39"/>
                  <a:pt x="69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71" y="39"/>
                  <a:pt x="72" y="40"/>
                  <a:pt x="72" y="40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3"/>
                  <a:pt x="69" y="0"/>
                  <a:pt x="65" y="0"/>
                </a:cubicBezTo>
                <a:close/>
                <a:moveTo>
                  <a:pt x="5" y="48"/>
                </a:moveTo>
                <a:cubicBezTo>
                  <a:pt x="5" y="49"/>
                  <a:pt x="6" y="49"/>
                  <a:pt x="6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47"/>
                  <a:pt x="43" y="47"/>
                  <a:pt x="43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12"/>
                  <a:pt x="7" y="12"/>
                  <a:pt x="7" y="12"/>
                </a:cubicBezTo>
                <a:cubicBezTo>
                  <a:pt x="65" y="12"/>
                  <a:pt x="65" y="12"/>
                  <a:pt x="65" y="12"/>
                </a:cubicBezTo>
                <a:cubicBezTo>
                  <a:pt x="65" y="37"/>
                  <a:pt x="65" y="37"/>
                  <a:pt x="65" y="37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0"/>
                  <a:pt x="66" y="10"/>
                  <a:pt x="6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5" y="10"/>
                  <a:pt x="5" y="11"/>
                </a:cubicBezTo>
                <a:lnTo>
                  <a:pt x="5" y="48"/>
                </a:lnTo>
                <a:close/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6" y="5"/>
                  <a:pt x="15" y="5"/>
                  <a:pt x="15" y="6"/>
                </a:cubicBezTo>
                <a:cubicBezTo>
                  <a:pt x="15" y="7"/>
                  <a:pt x="16" y="8"/>
                  <a:pt x="17" y="8"/>
                </a:cubicBezTo>
                <a:cubicBezTo>
                  <a:pt x="18" y="8"/>
                  <a:pt x="19" y="7"/>
                  <a:pt x="19" y="6"/>
                </a:cubicBezTo>
                <a:close/>
                <a:moveTo>
                  <a:pt x="7" y="8"/>
                </a:moveTo>
                <a:cubicBezTo>
                  <a:pt x="8" y="8"/>
                  <a:pt x="9" y="7"/>
                  <a:pt x="9" y="6"/>
                </a:cubicBezTo>
                <a:cubicBezTo>
                  <a:pt x="9" y="5"/>
                  <a:pt x="8" y="5"/>
                  <a:pt x="7" y="5"/>
                </a:cubicBezTo>
                <a:cubicBezTo>
                  <a:pt x="6" y="5"/>
                  <a:pt x="6" y="5"/>
                  <a:pt x="6" y="6"/>
                </a:cubicBezTo>
                <a:cubicBezTo>
                  <a:pt x="6" y="7"/>
                  <a:pt x="6" y="8"/>
                  <a:pt x="7" y="8"/>
                </a:cubicBezTo>
                <a:close/>
                <a:moveTo>
                  <a:pt x="14" y="6"/>
                </a:moveTo>
                <a:cubicBezTo>
                  <a:pt x="14" y="5"/>
                  <a:pt x="13" y="5"/>
                  <a:pt x="12" y="5"/>
                </a:cubicBezTo>
                <a:cubicBezTo>
                  <a:pt x="11" y="5"/>
                  <a:pt x="10" y="5"/>
                  <a:pt x="10" y="6"/>
                </a:cubicBezTo>
                <a:cubicBezTo>
                  <a:pt x="10" y="7"/>
                  <a:pt x="11" y="8"/>
                  <a:pt x="12" y="8"/>
                </a:cubicBezTo>
                <a:cubicBezTo>
                  <a:pt x="13" y="8"/>
                  <a:pt x="14" y="7"/>
                  <a:pt x="14" y="6"/>
                </a:cubicBezTo>
                <a:close/>
                <a:moveTo>
                  <a:pt x="69" y="55"/>
                </a:moveTo>
                <a:cubicBezTo>
                  <a:pt x="69" y="55"/>
                  <a:pt x="69" y="56"/>
                  <a:pt x="69" y="56"/>
                </a:cubicBezTo>
                <a:cubicBezTo>
                  <a:pt x="69" y="56"/>
                  <a:pt x="69" y="57"/>
                  <a:pt x="69" y="57"/>
                </a:cubicBezTo>
                <a:cubicBezTo>
                  <a:pt x="65" y="61"/>
                  <a:pt x="65" y="61"/>
                  <a:pt x="65" y="61"/>
                </a:cubicBezTo>
                <a:cubicBezTo>
                  <a:pt x="65" y="61"/>
                  <a:pt x="65" y="61"/>
                  <a:pt x="64" y="61"/>
                </a:cubicBezTo>
                <a:cubicBezTo>
                  <a:pt x="64" y="61"/>
                  <a:pt x="63" y="61"/>
                  <a:pt x="63" y="61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2" y="62"/>
                  <a:pt x="52" y="62"/>
                  <a:pt x="52" y="62"/>
                </a:cubicBezTo>
                <a:cubicBezTo>
                  <a:pt x="52" y="63"/>
                  <a:pt x="51" y="63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0" y="63"/>
                  <a:pt x="49" y="62"/>
                  <a:pt x="49" y="62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5"/>
                  <a:pt x="42" y="35"/>
                  <a:pt x="43" y="35"/>
                </a:cubicBezTo>
                <a:cubicBezTo>
                  <a:pt x="43" y="34"/>
                  <a:pt x="44" y="34"/>
                  <a:pt x="44" y="34"/>
                </a:cubicBezTo>
                <a:cubicBezTo>
                  <a:pt x="70" y="41"/>
                  <a:pt x="70" y="41"/>
                  <a:pt x="70" y="41"/>
                </a:cubicBezTo>
                <a:cubicBezTo>
                  <a:pt x="70" y="41"/>
                  <a:pt x="71" y="42"/>
                  <a:pt x="71" y="42"/>
                </a:cubicBezTo>
                <a:cubicBezTo>
                  <a:pt x="71" y="43"/>
                  <a:pt x="71" y="43"/>
                  <a:pt x="70" y="44"/>
                </a:cubicBezTo>
                <a:cubicBezTo>
                  <a:pt x="63" y="48"/>
                  <a:pt x="63" y="48"/>
                  <a:pt x="63" y="48"/>
                </a:cubicBezTo>
                <a:cubicBezTo>
                  <a:pt x="63" y="48"/>
                  <a:pt x="63" y="49"/>
                  <a:pt x="63" y="49"/>
                </a:cubicBezTo>
                <a:cubicBezTo>
                  <a:pt x="63" y="49"/>
                  <a:pt x="63" y="49"/>
                  <a:pt x="63" y="49"/>
                </a:cubicBezTo>
                <a:lnTo>
                  <a:pt x="69" y="55"/>
                </a:lnTo>
                <a:close/>
                <a:moveTo>
                  <a:pt x="66" y="56"/>
                </a:moveTo>
                <a:cubicBezTo>
                  <a:pt x="61" y="51"/>
                  <a:pt x="61" y="51"/>
                  <a:pt x="61" y="51"/>
                </a:cubicBezTo>
                <a:cubicBezTo>
                  <a:pt x="60" y="51"/>
                  <a:pt x="60" y="50"/>
                  <a:pt x="60" y="48"/>
                </a:cubicBezTo>
                <a:cubicBezTo>
                  <a:pt x="60" y="47"/>
                  <a:pt x="61" y="46"/>
                  <a:pt x="61" y="46"/>
                </a:cubicBezTo>
                <a:cubicBezTo>
                  <a:pt x="66" y="43"/>
                  <a:pt x="66" y="43"/>
                  <a:pt x="66" y="43"/>
                </a:cubicBezTo>
                <a:cubicBezTo>
                  <a:pt x="46" y="38"/>
                  <a:pt x="46" y="38"/>
                  <a:pt x="46" y="38"/>
                </a:cubicBezTo>
                <a:cubicBezTo>
                  <a:pt x="51" y="58"/>
                  <a:pt x="51" y="58"/>
                  <a:pt x="51" y="58"/>
                </a:cubicBezTo>
                <a:cubicBezTo>
                  <a:pt x="54" y="53"/>
                  <a:pt x="54" y="53"/>
                  <a:pt x="54" y="53"/>
                </a:cubicBezTo>
                <a:cubicBezTo>
                  <a:pt x="55" y="52"/>
                  <a:pt x="56" y="52"/>
                  <a:pt x="57" y="52"/>
                </a:cubicBezTo>
                <a:cubicBezTo>
                  <a:pt x="58" y="52"/>
                  <a:pt x="59" y="52"/>
                  <a:pt x="60" y="53"/>
                </a:cubicBezTo>
                <a:cubicBezTo>
                  <a:pt x="64" y="57"/>
                  <a:pt x="64" y="57"/>
                  <a:pt x="64" y="57"/>
                </a:cubicBezTo>
                <a:lnTo>
                  <a:pt x="66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206"/>
          <p:cNvSpPr>
            <a:spLocks noEditPoints="1"/>
          </p:cNvSpPr>
          <p:nvPr/>
        </p:nvSpPr>
        <p:spPr bwMode="auto">
          <a:xfrm>
            <a:off x="10457666" y="4016193"/>
            <a:ext cx="252192" cy="253943"/>
          </a:xfrm>
          <a:custGeom>
            <a:avLst/>
            <a:gdLst>
              <a:gd name="T0" fmla="*/ 60 w 61"/>
              <a:gd name="T1" fmla="*/ 2 h 59"/>
              <a:gd name="T2" fmla="*/ 53 w 61"/>
              <a:gd name="T3" fmla="*/ 0 h 59"/>
              <a:gd name="T4" fmla="*/ 9 w 61"/>
              <a:gd name="T5" fmla="*/ 19 h 59"/>
              <a:gd name="T6" fmla="*/ 8 w 61"/>
              <a:gd name="T7" fmla="*/ 51 h 59"/>
              <a:gd name="T8" fmla="*/ 3 w 61"/>
              <a:gd name="T9" fmla="*/ 57 h 59"/>
              <a:gd name="T10" fmla="*/ 3 w 61"/>
              <a:gd name="T11" fmla="*/ 58 h 59"/>
              <a:gd name="T12" fmla="*/ 4 w 61"/>
              <a:gd name="T13" fmla="*/ 58 h 59"/>
              <a:gd name="T14" fmla="*/ 4 w 61"/>
              <a:gd name="T15" fmla="*/ 58 h 59"/>
              <a:gd name="T16" fmla="*/ 10 w 61"/>
              <a:gd name="T17" fmla="*/ 53 h 59"/>
              <a:gd name="T18" fmla="*/ 26 w 61"/>
              <a:gd name="T19" fmla="*/ 59 h 59"/>
              <a:gd name="T20" fmla="*/ 42 w 61"/>
              <a:gd name="T21" fmla="*/ 52 h 59"/>
              <a:gd name="T22" fmla="*/ 61 w 61"/>
              <a:gd name="T23" fmla="*/ 8 h 59"/>
              <a:gd name="T24" fmla="*/ 60 w 61"/>
              <a:gd name="T25" fmla="*/ 2 h 59"/>
              <a:gd name="T26" fmla="*/ 11 w 61"/>
              <a:gd name="T27" fmla="*/ 21 h 59"/>
              <a:gd name="T28" fmla="*/ 54 w 61"/>
              <a:gd name="T29" fmla="*/ 3 h 59"/>
              <a:gd name="T30" fmla="*/ 56 w 61"/>
              <a:gd name="T31" fmla="*/ 3 h 59"/>
              <a:gd name="T32" fmla="*/ 56 w 61"/>
              <a:gd name="T33" fmla="*/ 3 h 59"/>
              <a:gd name="T34" fmla="*/ 27 w 61"/>
              <a:gd name="T35" fmla="*/ 32 h 59"/>
              <a:gd name="T36" fmla="*/ 27 w 61"/>
              <a:gd name="T37" fmla="*/ 20 h 59"/>
              <a:gd name="T38" fmla="*/ 26 w 61"/>
              <a:gd name="T39" fmla="*/ 19 h 59"/>
              <a:gd name="T40" fmla="*/ 25 w 61"/>
              <a:gd name="T41" fmla="*/ 20 h 59"/>
              <a:gd name="T42" fmla="*/ 25 w 61"/>
              <a:gd name="T43" fmla="*/ 34 h 59"/>
              <a:gd name="T44" fmla="*/ 10 w 61"/>
              <a:gd name="T45" fmla="*/ 49 h 59"/>
              <a:gd name="T46" fmla="*/ 11 w 61"/>
              <a:gd name="T47" fmla="*/ 21 h 59"/>
              <a:gd name="T48" fmla="*/ 58 w 61"/>
              <a:gd name="T49" fmla="*/ 7 h 59"/>
              <a:gd name="T50" fmla="*/ 40 w 61"/>
              <a:gd name="T51" fmla="*/ 50 h 59"/>
              <a:gd name="T52" fmla="*/ 26 w 61"/>
              <a:gd name="T53" fmla="*/ 56 h 59"/>
              <a:gd name="T54" fmla="*/ 12 w 61"/>
              <a:gd name="T55" fmla="*/ 50 h 59"/>
              <a:gd name="T56" fmla="*/ 18 w 61"/>
              <a:gd name="T57" fmla="*/ 45 h 59"/>
              <a:gd name="T58" fmla="*/ 18 w 61"/>
              <a:gd name="T59" fmla="*/ 45 h 59"/>
              <a:gd name="T60" fmla="*/ 38 w 61"/>
              <a:gd name="T61" fmla="*/ 45 h 59"/>
              <a:gd name="T62" fmla="*/ 39 w 61"/>
              <a:gd name="T63" fmla="*/ 44 h 59"/>
              <a:gd name="T64" fmla="*/ 38 w 61"/>
              <a:gd name="T65" fmla="*/ 43 h 59"/>
              <a:gd name="T66" fmla="*/ 20 w 61"/>
              <a:gd name="T67" fmla="*/ 43 h 59"/>
              <a:gd name="T68" fmla="*/ 27 w 61"/>
              <a:gd name="T69" fmla="*/ 35 h 59"/>
              <a:gd name="T70" fmla="*/ 27 w 61"/>
              <a:gd name="T71" fmla="*/ 35 h 59"/>
              <a:gd name="T72" fmla="*/ 36 w 61"/>
              <a:gd name="T73" fmla="*/ 26 h 59"/>
              <a:gd name="T74" fmla="*/ 36 w 61"/>
              <a:gd name="T75" fmla="*/ 27 h 59"/>
              <a:gd name="T76" fmla="*/ 48 w 61"/>
              <a:gd name="T77" fmla="*/ 27 h 59"/>
              <a:gd name="T78" fmla="*/ 49 w 61"/>
              <a:gd name="T79" fmla="*/ 26 h 59"/>
              <a:gd name="T80" fmla="*/ 48 w 61"/>
              <a:gd name="T81" fmla="*/ 25 h 59"/>
              <a:gd name="T82" fmla="*/ 38 w 61"/>
              <a:gd name="T83" fmla="*/ 25 h 59"/>
              <a:gd name="T84" fmla="*/ 58 w 61"/>
              <a:gd name="T85" fmla="*/ 5 h 59"/>
              <a:gd name="T86" fmla="*/ 58 w 61"/>
              <a:gd name="T87" fmla="*/ 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" h="59">
                <a:moveTo>
                  <a:pt x="60" y="2"/>
                </a:moveTo>
                <a:cubicBezTo>
                  <a:pt x="59" y="0"/>
                  <a:pt x="56" y="0"/>
                  <a:pt x="53" y="0"/>
                </a:cubicBezTo>
                <a:cubicBezTo>
                  <a:pt x="52" y="1"/>
                  <a:pt x="18" y="10"/>
                  <a:pt x="9" y="19"/>
                </a:cubicBezTo>
                <a:cubicBezTo>
                  <a:pt x="0" y="28"/>
                  <a:pt x="0" y="42"/>
                  <a:pt x="8" y="51"/>
                </a:cubicBezTo>
                <a:cubicBezTo>
                  <a:pt x="3" y="57"/>
                  <a:pt x="3" y="57"/>
                  <a:pt x="3" y="57"/>
                </a:cubicBezTo>
                <a:cubicBezTo>
                  <a:pt x="3" y="57"/>
                  <a:pt x="3" y="58"/>
                  <a:pt x="3" y="58"/>
                </a:cubicBezTo>
                <a:cubicBezTo>
                  <a:pt x="3" y="58"/>
                  <a:pt x="3" y="58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10" y="53"/>
                  <a:pt x="10" y="53"/>
                  <a:pt x="10" y="53"/>
                </a:cubicBezTo>
                <a:cubicBezTo>
                  <a:pt x="14" y="57"/>
                  <a:pt x="20" y="59"/>
                  <a:pt x="26" y="59"/>
                </a:cubicBezTo>
                <a:cubicBezTo>
                  <a:pt x="32" y="59"/>
                  <a:pt x="38" y="56"/>
                  <a:pt x="42" y="52"/>
                </a:cubicBezTo>
                <a:cubicBezTo>
                  <a:pt x="51" y="43"/>
                  <a:pt x="60" y="9"/>
                  <a:pt x="61" y="8"/>
                </a:cubicBezTo>
                <a:cubicBezTo>
                  <a:pt x="61" y="5"/>
                  <a:pt x="61" y="3"/>
                  <a:pt x="60" y="2"/>
                </a:cubicBezTo>
                <a:close/>
                <a:moveTo>
                  <a:pt x="11" y="21"/>
                </a:moveTo>
                <a:cubicBezTo>
                  <a:pt x="19" y="13"/>
                  <a:pt x="54" y="3"/>
                  <a:pt x="54" y="3"/>
                </a:cubicBezTo>
                <a:cubicBezTo>
                  <a:pt x="55" y="3"/>
                  <a:pt x="55" y="3"/>
                  <a:pt x="56" y="3"/>
                </a:cubicBezTo>
                <a:cubicBezTo>
                  <a:pt x="56" y="3"/>
                  <a:pt x="56" y="3"/>
                  <a:pt x="56" y="3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6" y="19"/>
                </a:cubicBezTo>
                <a:cubicBezTo>
                  <a:pt x="26" y="19"/>
                  <a:pt x="25" y="19"/>
                  <a:pt x="25" y="20"/>
                </a:cubicBezTo>
                <a:cubicBezTo>
                  <a:pt x="25" y="34"/>
                  <a:pt x="25" y="34"/>
                  <a:pt x="25" y="34"/>
                </a:cubicBezTo>
                <a:cubicBezTo>
                  <a:pt x="10" y="49"/>
                  <a:pt x="10" y="49"/>
                  <a:pt x="10" y="49"/>
                </a:cubicBezTo>
                <a:cubicBezTo>
                  <a:pt x="3" y="41"/>
                  <a:pt x="3" y="29"/>
                  <a:pt x="11" y="21"/>
                </a:cubicBezTo>
                <a:close/>
                <a:moveTo>
                  <a:pt x="58" y="7"/>
                </a:moveTo>
                <a:cubicBezTo>
                  <a:pt x="58" y="7"/>
                  <a:pt x="48" y="42"/>
                  <a:pt x="40" y="50"/>
                </a:cubicBezTo>
                <a:cubicBezTo>
                  <a:pt x="36" y="54"/>
                  <a:pt x="31" y="56"/>
                  <a:pt x="26" y="56"/>
                </a:cubicBezTo>
                <a:cubicBezTo>
                  <a:pt x="20" y="56"/>
                  <a:pt x="16" y="54"/>
                  <a:pt x="12" y="50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5"/>
                  <a:pt x="39" y="44"/>
                  <a:pt x="39" y="44"/>
                </a:cubicBezTo>
                <a:cubicBezTo>
                  <a:pt x="39" y="43"/>
                  <a:pt x="38" y="43"/>
                  <a:pt x="38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7"/>
                  <a:pt x="36" y="27"/>
                  <a:pt x="3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49" y="26"/>
                  <a:pt x="49" y="26"/>
                </a:cubicBezTo>
                <a:cubicBezTo>
                  <a:pt x="49" y="25"/>
                  <a:pt x="49" y="25"/>
                  <a:pt x="4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6"/>
                  <a:pt x="58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145"/>
          <p:cNvSpPr>
            <a:spLocks noEditPoints="1"/>
          </p:cNvSpPr>
          <p:nvPr/>
        </p:nvSpPr>
        <p:spPr bwMode="auto">
          <a:xfrm>
            <a:off x="8335488" y="4671164"/>
            <a:ext cx="257888" cy="324554"/>
          </a:xfrm>
          <a:custGeom>
            <a:avLst/>
            <a:gdLst>
              <a:gd name="T0" fmla="*/ 45 w 62"/>
              <a:gd name="T1" fmla="*/ 4 h 75"/>
              <a:gd name="T2" fmla="*/ 42 w 62"/>
              <a:gd name="T3" fmla="*/ 1 h 75"/>
              <a:gd name="T4" fmla="*/ 36 w 62"/>
              <a:gd name="T5" fmla="*/ 2 h 75"/>
              <a:gd name="T6" fmla="*/ 35 w 62"/>
              <a:gd name="T7" fmla="*/ 5 h 75"/>
              <a:gd name="T8" fmla="*/ 37 w 62"/>
              <a:gd name="T9" fmla="*/ 9 h 75"/>
              <a:gd name="T10" fmla="*/ 0 w 62"/>
              <a:gd name="T11" fmla="*/ 32 h 75"/>
              <a:gd name="T12" fmla="*/ 9 w 62"/>
              <a:gd name="T13" fmla="*/ 55 h 75"/>
              <a:gd name="T14" fmla="*/ 2 w 62"/>
              <a:gd name="T15" fmla="*/ 50 h 75"/>
              <a:gd name="T16" fmla="*/ 7 w 62"/>
              <a:gd name="T17" fmla="*/ 58 h 75"/>
              <a:gd name="T18" fmla="*/ 7 w 62"/>
              <a:gd name="T19" fmla="*/ 62 h 75"/>
              <a:gd name="T20" fmla="*/ 10 w 62"/>
              <a:gd name="T21" fmla="*/ 61 h 75"/>
              <a:gd name="T22" fmla="*/ 22 w 62"/>
              <a:gd name="T23" fmla="*/ 64 h 75"/>
              <a:gd name="T24" fmla="*/ 13 w 62"/>
              <a:gd name="T25" fmla="*/ 66 h 75"/>
              <a:gd name="T26" fmla="*/ 9 w 62"/>
              <a:gd name="T27" fmla="*/ 69 h 75"/>
              <a:gd name="T28" fmla="*/ 9 w 62"/>
              <a:gd name="T29" fmla="*/ 75 h 75"/>
              <a:gd name="T30" fmla="*/ 48 w 62"/>
              <a:gd name="T31" fmla="*/ 72 h 75"/>
              <a:gd name="T32" fmla="*/ 44 w 62"/>
              <a:gd name="T33" fmla="*/ 69 h 75"/>
              <a:gd name="T34" fmla="*/ 30 w 62"/>
              <a:gd name="T35" fmla="*/ 66 h 75"/>
              <a:gd name="T36" fmla="*/ 54 w 62"/>
              <a:gd name="T37" fmla="*/ 48 h 75"/>
              <a:gd name="T38" fmla="*/ 27 w 62"/>
              <a:gd name="T39" fmla="*/ 46 h 75"/>
              <a:gd name="T40" fmla="*/ 27 w 62"/>
              <a:gd name="T41" fmla="*/ 55 h 75"/>
              <a:gd name="T42" fmla="*/ 27 w 62"/>
              <a:gd name="T43" fmla="*/ 44 h 75"/>
              <a:gd name="T44" fmla="*/ 38 w 62"/>
              <a:gd name="T45" fmla="*/ 33 h 75"/>
              <a:gd name="T46" fmla="*/ 27 w 62"/>
              <a:gd name="T47" fmla="*/ 44 h 75"/>
              <a:gd name="T48" fmla="*/ 49 w 62"/>
              <a:gd name="T49" fmla="*/ 33 h 75"/>
              <a:gd name="T50" fmla="*/ 40 w 62"/>
              <a:gd name="T51" fmla="*/ 33 h 75"/>
              <a:gd name="T52" fmla="*/ 39 w 62"/>
              <a:gd name="T53" fmla="*/ 23 h 75"/>
              <a:gd name="T54" fmla="*/ 40 w 62"/>
              <a:gd name="T55" fmla="*/ 31 h 75"/>
              <a:gd name="T56" fmla="*/ 27 w 62"/>
              <a:gd name="T57" fmla="*/ 31 h 75"/>
              <a:gd name="T58" fmla="*/ 36 w 62"/>
              <a:gd name="T59" fmla="*/ 22 h 75"/>
              <a:gd name="T60" fmla="*/ 27 w 62"/>
              <a:gd name="T61" fmla="*/ 19 h 75"/>
              <a:gd name="T62" fmla="*/ 36 w 62"/>
              <a:gd name="T63" fmla="*/ 20 h 75"/>
              <a:gd name="T64" fmla="*/ 25 w 62"/>
              <a:gd name="T65" fmla="*/ 19 h 75"/>
              <a:gd name="T66" fmla="*/ 25 w 62"/>
              <a:gd name="T67" fmla="*/ 9 h 75"/>
              <a:gd name="T68" fmla="*/ 25 w 62"/>
              <a:gd name="T69" fmla="*/ 21 h 75"/>
              <a:gd name="T70" fmla="*/ 15 w 62"/>
              <a:gd name="T71" fmla="*/ 31 h 75"/>
              <a:gd name="T72" fmla="*/ 25 w 62"/>
              <a:gd name="T73" fmla="*/ 21 h 75"/>
              <a:gd name="T74" fmla="*/ 3 w 62"/>
              <a:gd name="T75" fmla="*/ 31 h 75"/>
              <a:gd name="T76" fmla="*/ 13 w 62"/>
              <a:gd name="T77" fmla="*/ 31 h 75"/>
              <a:gd name="T78" fmla="*/ 14 w 62"/>
              <a:gd name="T79" fmla="*/ 42 h 75"/>
              <a:gd name="T80" fmla="*/ 13 w 62"/>
              <a:gd name="T81" fmla="*/ 33 h 75"/>
              <a:gd name="T82" fmla="*/ 25 w 62"/>
              <a:gd name="T83" fmla="*/ 33 h 75"/>
              <a:gd name="T84" fmla="*/ 16 w 62"/>
              <a:gd name="T85" fmla="*/ 42 h 75"/>
              <a:gd name="T86" fmla="*/ 25 w 62"/>
              <a:gd name="T87" fmla="*/ 46 h 75"/>
              <a:gd name="T88" fmla="*/ 17 w 62"/>
              <a:gd name="T89" fmla="*/ 45 h 75"/>
              <a:gd name="T90" fmla="*/ 38 w 62"/>
              <a:gd name="T91" fmla="*/ 44 h 75"/>
              <a:gd name="T92" fmla="*/ 33 w 62"/>
              <a:gd name="T93" fmla="*/ 54 h 75"/>
              <a:gd name="T94" fmla="*/ 38 w 62"/>
              <a:gd name="T95" fmla="*/ 20 h 75"/>
              <a:gd name="T96" fmla="*/ 48 w 62"/>
              <a:gd name="T97" fmla="*/ 26 h 75"/>
              <a:gd name="T98" fmla="*/ 14 w 62"/>
              <a:gd name="T99" fmla="*/ 20 h 75"/>
              <a:gd name="T100" fmla="*/ 20 w 62"/>
              <a:gd name="T101" fmla="*/ 10 h 75"/>
              <a:gd name="T102" fmla="*/ 14 w 62"/>
              <a:gd name="T103" fmla="*/ 44 h 75"/>
              <a:gd name="T104" fmla="*/ 4 w 62"/>
              <a:gd name="T105" fmla="*/ 39 h 75"/>
              <a:gd name="T106" fmla="*/ 50 w 62"/>
              <a:gd name="T107" fmla="*/ 46 h 75"/>
              <a:gd name="T108" fmla="*/ 14 w 62"/>
              <a:gd name="T109" fmla="*/ 55 h 75"/>
              <a:gd name="T110" fmla="*/ 52 w 62"/>
              <a:gd name="T111" fmla="*/ 32 h 75"/>
              <a:gd name="T112" fmla="*/ 42 w 62"/>
              <a:gd name="T113" fmla="*/ 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2" h="75">
                <a:moveTo>
                  <a:pt x="44" y="6"/>
                </a:moveTo>
                <a:cubicBezTo>
                  <a:pt x="45" y="4"/>
                  <a:pt x="45" y="4"/>
                  <a:pt x="45" y="4"/>
                </a:cubicBezTo>
                <a:cubicBezTo>
                  <a:pt x="46" y="3"/>
                  <a:pt x="45" y="1"/>
                  <a:pt x="45" y="1"/>
                </a:cubicBezTo>
                <a:cubicBezTo>
                  <a:pt x="44" y="0"/>
                  <a:pt x="42" y="0"/>
                  <a:pt x="42" y="1"/>
                </a:cubicBezTo>
                <a:cubicBezTo>
                  <a:pt x="41" y="4"/>
                  <a:pt x="41" y="4"/>
                  <a:pt x="41" y="4"/>
                </a:cubicBezTo>
                <a:cubicBezTo>
                  <a:pt x="39" y="3"/>
                  <a:pt x="38" y="2"/>
                  <a:pt x="36" y="2"/>
                </a:cubicBezTo>
                <a:cubicBezTo>
                  <a:pt x="35" y="1"/>
                  <a:pt x="34" y="2"/>
                  <a:pt x="33" y="3"/>
                </a:cubicBezTo>
                <a:cubicBezTo>
                  <a:pt x="33" y="4"/>
                  <a:pt x="34" y="5"/>
                  <a:pt x="35" y="5"/>
                </a:cubicBezTo>
                <a:cubicBezTo>
                  <a:pt x="36" y="6"/>
                  <a:pt x="37" y="6"/>
                  <a:pt x="38" y="7"/>
                </a:cubicBezTo>
                <a:cubicBezTo>
                  <a:pt x="37" y="9"/>
                  <a:pt x="37" y="9"/>
                  <a:pt x="37" y="9"/>
                </a:cubicBezTo>
                <a:cubicBezTo>
                  <a:pt x="34" y="7"/>
                  <a:pt x="30" y="6"/>
                  <a:pt x="26" y="6"/>
                </a:cubicBezTo>
                <a:cubicBezTo>
                  <a:pt x="12" y="6"/>
                  <a:pt x="0" y="18"/>
                  <a:pt x="0" y="32"/>
                </a:cubicBezTo>
                <a:cubicBezTo>
                  <a:pt x="0" y="41"/>
                  <a:pt x="4" y="48"/>
                  <a:pt x="10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3"/>
                  <a:pt x="6" y="52"/>
                  <a:pt x="5" y="50"/>
                </a:cubicBezTo>
                <a:cubicBezTo>
                  <a:pt x="4" y="49"/>
                  <a:pt x="3" y="49"/>
                  <a:pt x="2" y="50"/>
                </a:cubicBezTo>
                <a:cubicBezTo>
                  <a:pt x="1" y="51"/>
                  <a:pt x="1" y="52"/>
                  <a:pt x="2" y="53"/>
                </a:cubicBezTo>
                <a:cubicBezTo>
                  <a:pt x="3" y="55"/>
                  <a:pt x="5" y="56"/>
                  <a:pt x="7" y="58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60"/>
                  <a:pt x="6" y="62"/>
                  <a:pt x="7" y="62"/>
                </a:cubicBezTo>
                <a:cubicBezTo>
                  <a:pt x="7" y="62"/>
                  <a:pt x="8" y="62"/>
                  <a:pt x="8" y="62"/>
                </a:cubicBezTo>
                <a:cubicBezTo>
                  <a:pt x="9" y="62"/>
                  <a:pt x="9" y="62"/>
                  <a:pt x="10" y="61"/>
                </a:cubicBezTo>
                <a:cubicBezTo>
                  <a:pt x="11" y="60"/>
                  <a:pt x="11" y="60"/>
                  <a:pt x="11" y="60"/>
                </a:cubicBezTo>
                <a:cubicBezTo>
                  <a:pt x="14" y="62"/>
                  <a:pt x="18" y="63"/>
                  <a:pt x="22" y="64"/>
                </a:cubicBezTo>
                <a:cubicBezTo>
                  <a:pt x="22" y="66"/>
                  <a:pt x="22" y="66"/>
                  <a:pt x="22" y="6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66"/>
                  <a:pt x="9" y="67"/>
                  <a:pt x="9" y="69"/>
                </a:cubicBezTo>
                <a:cubicBezTo>
                  <a:pt x="9" y="69"/>
                  <a:pt x="9" y="69"/>
                  <a:pt x="9" y="69"/>
                </a:cubicBezTo>
                <a:cubicBezTo>
                  <a:pt x="6" y="69"/>
                  <a:pt x="5" y="70"/>
                  <a:pt x="5" y="72"/>
                </a:cubicBezTo>
                <a:cubicBezTo>
                  <a:pt x="5" y="74"/>
                  <a:pt x="6" y="75"/>
                  <a:pt x="9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6" y="75"/>
                  <a:pt x="48" y="74"/>
                  <a:pt x="48" y="72"/>
                </a:cubicBezTo>
                <a:cubicBezTo>
                  <a:pt x="48" y="70"/>
                  <a:pt x="46" y="69"/>
                  <a:pt x="44" y="69"/>
                </a:cubicBezTo>
                <a:cubicBezTo>
                  <a:pt x="44" y="69"/>
                  <a:pt x="44" y="69"/>
                  <a:pt x="44" y="69"/>
                </a:cubicBezTo>
                <a:cubicBezTo>
                  <a:pt x="43" y="67"/>
                  <a:pt x="42" y="66"/>
                  <a:pt x="40" y="66"/>
                </a:cubicBezTo>
                <a:cubicBezTo>
                  <a:pt x="30" y="66"/>
                  <a:pt x="30" y="66"/>
                  <a:pt x="30" y="66"/>
                </a:cubicBezTo>
                <a:cubicBezTo>
                  <a:pt x="30" y="64"/>
                  <a:pt x="30" y="64"/>
                  <a:pt x="30" y="64"/>
                </a:cubicBezTo>
                <a:cubicBezTo>
                  <a:pt x="40" y="63"/>
                  <a:pt x="49" y="57"/>
                  <a:pt x="54" y="48"/>
                </a:cubicBezTo>
                <a:cubicBezTo>
                  <a:pt x="62" y="34"/>
                  <a:pt x="58" y="15"/>
                  <a:pt x="44" y="6"/>
                </a:cubicBezTo>
                <a:close/>
                <a:moveTo>
                  <a:pt x="27" y="46"/>
                </a:moveTo>
                <a:cubicBezTo>
                  <a:pt x="30" y="46"/>
                  <a:pt x="33" y="45"/>
                  <a:pt x="36" y="45"/>
                </a:cubicBezTo>
                <a:cubicBezTo>
                  <a:pt x="34" y="50"/>
                  <a:pt x="31" y="55"/>
                  <a:pt x="27" y="55"/>
                </a:cubicBezTo>
                <a:lnTo>
                  <a:pt x="27" y="46"/>
                </a:lnTo>
                <a:close/>
                <a:moveTo>
                  <a:pt x="27" y="44"/>
                </a:moveTo>
                <a:cubicBezTo>
                  <a:pt x="27" y="33"/>
                  <a:pt x="27" y="33"/>
                  <a:pt x="2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7" y="40"/>
                  <a:pt x="36" y="42"/>
                </a:cubicBezTo>
                <a:cubicBezTo>
                  <a:pt x="34" y="43"/>
                  <a:pt x="31" y="44"/>
                  <a:pt x="27" y="44"/>
                </a:cubicBezTo>
                <a:close/>
                <a:moveTo>
                  <a:pt x="40" y="33"/>
                </a:moveTo>
                <a:cubicBezTo>
                  <a:pt x="49" y="33"/>
                  <a:pt x="49" y="33"/>
                  <a:pt x="49" y="33"/>
                </a:cubicBezTo>
                <a:cubicBezTo>
                  <a:pt x="49" y="37"/>
                  <a:pt x="45" y="40"/>
                  <a:pt x="39" y="42"/>
                </a:cubicBezTo>
                <a:cubicBezTo>
                  <a:pt x="39" y="39"/>
                  <a:pt x="40" y="36"/>
                  <a:pt x="40" y="33"/>
                </a:cubicBezTo>
                <a:close/>
                <a:moveTo>
                  <a:pt x="40" y="31"/>
                </a:moveTo>
                <a:cubicBezTo>
                  <a:pt x="40" y="28"/>
                  <a:pt x="39" y="25"/>
                  <a:pt x="39" y="23"/>
                </a:cubicBezTo>
                <a:cubicBezTo>
                  <a:pt x="45" y="24"/>
                  <a:pt x="49" y="28"/>
                  <a:pt x="49" y="31"/>
                </a:cubicBezTo>
                <a:lnTo>
                  <a:pt x="40" y="31"/>
                </a:lnTo>
                <a:close/>
                <a:moveTo>
                  <a:pt x="38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7" y="21"/>
                  <a:pt x="27" y="21"/>
                  <a:pt x="27" y="21"/>
                </a:cubicBezTo>
                <a:cubicBezTo>
                  <a:pt x="31" y="21"/>
                  <a:pt x="34" y="21"/>
                  <a:pt x="36" y="22"/>
                </a:cubicBezTo>
                <a:cubicBezTo>
                  <a:pt x="37" y="25"/>
                  <a:pt x="38" y="28"/>
                  <a:pt x="38" y="31"/>
                </a:cubicBezTo>
                <a:close/>
                <a:moveTo>
                  <a:pt x="27" y="19"/>
                </a:moveTo>
                <a:cubicBezTo>
                  <a:pt x="27" y="9"/>
                  <a:pt x="27" y="9"/>
                  <a:pt x="27" y="9"/>
                </a:cubicBezTo>
                <a:cubicBezTo>
                  <a:pt x="31" y="10"/>
                  <a:pt x="34" y="14"/>
                  <a:pt x="36" y="20"/>
                </a:cubicBezTo>
                <a:cubicBezTo>
                  <a:pt x="33" y="19"/>
                  <a:pt x="30" y="19"/>
                  <a:pt x="27" y="19"/>
                </a:cubicBezTo>
                <a:close/>
                <a:moveTo>
                  <a:pt x="25" y="19"/>
                </a:moveTo>
                <a:cubicBezTo>
                  <a:pt x="22" y="19"/>
                  <a:pt x="19" y="19"/>
                  <a:pt x="17" y="20"/>
                </a:cubicBezTo>
                <a:cubicBezTo>
                  <a:pt x="19" y="14"/>
                  <a:pt x="22" y="10"/>
                  <a:pt x="25" y="9"/>
                </a:cubicBezTo>
                <a:lnTo>
                  <a:pt x="25" y="19"/>
                </a:lnTo>
                <a:close/>
                <a:moveTo>
                  <a:pt x="25" y="21"/>
                </a:moveTo>
                <a:cubicBezTo>
                  <a:pt x="25" y="31"/>
                  <a:pt x="25" y="31"/>
                  <a:pt x="2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28"/>
                  <a:pt x="15" y="25"/>
                  <a:pt x="16" y="22"/>
                </a:cubicBezTo>
                <a:cubicBezTo>
                  <a:pt x="19" y="21"/>
                  <a:pt x="22" y="21"/>
                  <a:pt x="25" y="21"/>
                </a:cubicBezTo>
                <a:close/>
                <a:moveTo>
                  <a:pt x="13" y="31"/>
                </a:moveTo>
                <a:cubicBezTo>
                  <a:pt x="3" y="31"/>
                  <a:pt x="3" y="31"/>
                  <a:pt x="3" y="31"/>
                </a:cubicBezTo>
                <a:cubicBezTo>
                  <a:pt x="4" y="28"/>
                  <a:pt x="8" y="24"/>
                  <a:pt x="14" y="23"/>
                </a:cubicBezTo>
                <a:cubicBezTo>
                  <a:pt x="13" y="25"/>
                  <a:pt x="13" y="28"/>
                  <a:pt x="13" y="31"/>
                </a:cubicBezTo>
                <a:close/>
                <a:moveTo>
                  <a:pt x="13" y="33"/>
                </a:moveTo>
                <a:cubicBezTo>
                  <a:pt x="13" y="36"/>
                  <a:pt x="13" y="39"/>
                  <a:pt x="14" y="42"/>
                </a:cubicBezTo>
                <a:cubicBezTo>
                  <a:pt x="8" y="40"/>
                  <a:pt x="4" y="37"/>
                  <a:pt x="3" y="33"/>
                </a:cubicBezTo>
                <a:lnTo>
                  <a:pt x="13" y="33"/>
                </a:lnTo>
                <a:close/>
                <a:moveTo>
                  <a:pt x="15" y="33"/>
                </a:moveTo>
                <a:cubicBezTo>
                  <a:pt x="25" y="33"/>
                  <a:pt x="25" y="33"/>
                  <a:pt x="25" y="33"/>
                </a:cubicBezTo>
                <a:cubicBezTo>
                  <a:pt x="25" y="44"/>
                  <a:pt x="25" y="44"/>
                  <a:pt x="25" y="44"/>
                </a:cubicBezTo>
                <a:cubicBezTo>
                  <a:pt x="22" y="44"/>
                  <a:pt x="19" y="43"/>
                  <a:pt x="16" y="42"/>
                </a:cubicBezTo>
                <a:cubicBezTo>
                  <a:pt x="15" y="40"/>
                  <a:pt x="15" y="36"/>
                  <a:pt x="15" y="33"/>
                </a:cubicBezTo>
                <a:close/>
                <a:moveTo>
                  <a:pt x="25" y="46"/>
                </a:moveTo>
                <a:cubicBezTo>
                  <a:pt x="25" y="55"/>
                  <a:pt x="25" y="55"/>
                  <a:pt x="25" y="55"/>
                </a:cubicBezTo>
                <a:cubicBezTo>
                  <a:pt x="22" y="55"/>
                  <a:pt x="19" y="50"/>
                  <a:pt x="17" y="45"/>
                </a:cubicBezTo>
                <a:cubicBezTo>
                  <a:pt x="19" y="45"/>
                  <a:pt x="22" y="46"/>
                  <a:pt x="25" y="46"/>
                </a:cubicBezTo>
                <a:close/>
                <a:moveTo>
                  <a:pt x="38" y="44"/>
                </a:moveTo>
                <a:cubicBezTo>
                  <a:pt x="43" y="43"/>
                  <a:pt x="46" y="41"/>
                  <a:pt x="48" y="39"/>
                </a:cubicBezTo>
                <a:cubicBezTo>
                  <a:pt x="46" y="46"/>
                  <a:pt x="40" y="52"/>
                  <a:pt x="33" y="54"/>
                </a:cubicBezTo>
                <a:cubicBezTo>
                  <a:pt x="35" y="52"/>
                  <a:pt x="37" y="48"/>
                  <a:pt x="38" y="44"/>
                </a:cubicBezTo>
                <a:close/>
                <a:moveTo>
                  <a:pt x="38" y="20"/>
                </a:moveTo>
                <a:cubicBezTo>
                  <a:pt x="37" y="16"/>
                  <a:pt x="35" y="12"/>
                  <a:pt x="33" y="10"/>
                </a:cubicBezTo>
                <a:cubicBezTo>
                  <a:pt x="40" y="12"/>
                  <a:pt x="46" y="18"/>
                  <a:pt x="48" y="26"/>
                </a:cubicBezTo>
                <a:cubicBezTo>
                  <a:pt x="46" y="23"/>
                  <a:pt x="43" y="21"/>
                  <a:pt x="38" y="20"/>
                </a:cubicBezTo>
                <a:close/>
                <a:moveTo>
                  <a:pt x="14" y="20"/>
                </a:moveTo>
                <a:cubicBezTo>
                  <a:pt x="10" y="21"/>
                  <a:pt x="6" y="23"/>
                  <a:pt x="4" y="26"/>
                </a:cubicBezTo>
                <a:cubicBezTo>
                  <a:pt x="6" y="18"/>
                  <a:pt x="12" y="12"/>
                  <a:pt x="20" y="10"/>
                </a:cubicBezTo>
                <a:cubicBezTo>
                  <a:pt x="17" y="12"/>
                  <a:pt x="16" y="16"/>
                  <a:pt x="14" y="20"/>
                </a:cubicBezTo>
                <a:close/>
                <a:moveTo>
                  <a:pt x="14" y="44"/>
                </a:moveTo>
                <a:cubicBezTo>
                  <a:pt x="16" y="48"/>
                  <a:pt x="17" y="52"/>
                  <a:pt x="20" y="54"/>
                </a:cubicBezTo>
                <a:cubicBezTo>
                  <a:pt x="12" y="52"/>
                  <a:pt x="6" y="46"/>
                  <a:pt x="4" y="39"/>
                </a:cubicBezTo>
                <a:cubicBezTo>
                  <a:pt x="6" y="41"/>
                  <a:pt x="10" y="43"/>
                  <a:pt x="14" y="44"/>
                </a:cubicBezTo>
                <a:close/>
                <a:moveTo>
                  <a:pt x="50" y="46"/>
                </a:moveTo>
                <a:cubicBezTo>
                  <a:pt x="43" y="59"/>
                  <a:pt x="26" y="64"/>
                  <a:pt x="13" y="57"/>
                </a:cubicBezTo>
                <a:cubicBezTo>
                  <a:pt x="14" y="55"/>
                  <a:pt x="14" y="55"/>
                  <a:pt x="14" y="55"/>
                </a:cubicBezTo>
                <a:cubicBezTo>
                  <a:pt x="17" y="57"/>
                  <a:pt x="22" y="58"/>
                  <a:pt x="26" y="58"/>
                </a:cubicBezTo>
                <a:cubicBezTo>
                  <a:pt x="41" y="58"/>
                  <a:pt x="52" y="47"/>
                  <a:pt x="52" y="32"/>
                </a:cubicBezTo>
                <a:cubicBezTo>
                  <a:pt x="52" y="23"/>
                  <a:pt x="48" y="15"/>
                  <a:pt x="41" y="11"/>
                </a:cubicBezTo>
                <a:cubicBezTo>
                  <a:pt x="42" y="9"/>
                  <a:pt x="42" y="9"/>
                  <a:pt x="42" y="9"/>
                </a:cubicBezTo>
                <a:cubicBezTo>
                  <a:pt x="54" y="17"/>
                  <a:pt x="58" y="33"/>
                  <a:pt x="50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146"/>
          <p:cNvSpPr>
            <a:spLocks noEditPoints="1"/>
          </p:cNvSpPr>
          <p:nvPr/>
        </p:nvSpPr>
        <p:spPr bwMode="auto">
          <a:xfrm>
            <a:off x="7027432" y="4679936"/>
            <a:ext cx="294729" cy="307011"/>
          </a:xfrm>
          <a:custGeom>
            <a:avLst/>
            <a:gdLst>
              <a:gd name="T0" fmla="*/ 34 w 71"/>
              <a:gd name="T1" fmla="*/ 39 h 71"/>
              <a:gd name="T2" fmla="*/ 32 w 71"/>
              <a:gd name="T3" fmla="*/ 39 h 71"/>
              <a:gd name="T4" fmla="*/ 15 w 71"/>
              <a:gd name="T5" fmla="*/ 31 h 71"/>
              <a:gd name="T6" fmla="*/ 34 w 71"/>
              <a:gd name="T7" fmla="*/ 38 h 71"/>
              <a:gd name="T8" fmla="*/ 70 w 71"/>
              <a:gd name="T9" fmla="*/ 31 h 71"/>
              <a:gd name="T10" fmla="*/ 58 w 71"/>
              <a:gd name="T11" fmla="*/ 29 h 71"/>
              <a:gd name="T12" fmla="*/ 46 w 71"/>
              <a:gd name="T13" fmla="*/ 66 h 71"/>
              <a:gd name="T14" fmla="*/ 45 w 71"/>
              <a:gd name="T15" fmla="*/ 67 h 71"/>
              <a:gd name="T16" fmla="*/ 27 w 71"/>
              <a:gd name="T17" fmla="*/ 50 h 71"/>
              <a:gd name="T18" fmla="*/ 2 w 71"/>
              <a:gd name="T19" fmla="*/ 71 h 71"/>
              <a:gd name="T20" fmla="*/ 1 w 71"/>
              <a:gd name="T21" fmla="*/ 71 h 71"/>
              <a:gd name="T22" fmla="*/ 3 w 71"/>
              <a:gd name="T23" fmla="*/ 64 h 71"/>
              <a:gd name="T24" fmla="*/ 5 w 71"/>
              <a:gd name="T25" fmla="*/ 28 h 71"/>
              <a:gd name="T26" fmla="*/ 6 w 71"/>
              <a:gd name="T27" fmla="*/ 25 h 71"/>
              <a:gd name="T28" fmla="*/ 28 w 71"/>
              <a:gd name="T29" fmla="*/ 28 h 71"/>
              <a:gd name="T30" fmla="*/ 41 w 71"/>
              <a:gd name="T31" fmla="*/ 1 h 71"/>
              <a:gd name="T32" fmla="*/ 44 w 71"/>
              <a:gd name="T33" fmla="*/ 1 h 71"/>
              <a:gd name="T34" fmla="*/ 71 w 71"/>
              <a:gd name="T35" fmla="*/ 29 h 71"/>
              <a:gd name="T36" fmla="*/ 38 w 71"/>
              <a:gd name="T37" fmla="*/ 41 h 71"/>
              <a:gd name="T38" fmla="*/ 35 w 71"/>
              <a:gd name="T39" fmla="*/ 37 h 71"/>
              <a:gd name="T40" fmla="*/ 31 w 71"/>
              <a:gd name="T41" fmla="*/ 34 h 71"/>
              <a:gd name="T42" fmla="*/ 28 w 71"/>
              <a:gd name="T43" fmla="*/ 31 h 71"/>
              <a:gd name="T44" fmla="*/ 9 w 71"/>
              <a:gd name="T45" fmla="*/ 28 h 71"/>
              <a:gd name="T46" fmla="*/ 40 w 71"/>
              <a:gd name="T47" fmla="*/ 44 h 71"/>
              <a:gd name="T48" fmla="*/ 52 w 71"/>
              <a:gd name="T49" fmla="*/ 26 h 71"/>
              <a:gd name="T50" fmla="*/ 49 w 71"/>
              <a:gd name="T51" fmla="*/ 23 h 71"/>
              <a:gd name="T52" fmla="*/ 46 w 71"/>
              <a:gd name="T53" fmla="*/ 19 h 71"/>
              <a:gd name="T54" fmla="*/ 44 w 71"/>
              <a:gd name="T55" fmla="*/ 16 h 71"/>
              <a:gd name="T56" fmla="*/ 31 w 71"/>
              <a:gd name="T57" fmla="*/ 30 h 71"/>
              <a:gd name="T58" fmla="*/ 40 w 71"/>
              <a:gd name="T59" fmla="*/ 22 h 71"/>
              <a:gd name="T60" fmla="*/ 42 w 71"/>
              <a:gd name="T61" fmla="*/ 24 h 71"/>
              <a:gd name="T62" fmla="*/ 34 w 71"/>
              <a:gd name="T63" fmla="*/ 32 h 71"/>
              <a:gd name="T64" fmla="*/ 37 w 71"/>
              <a:gd name="T65" fmla="*/ 35 h 71"/>
              <a:gd name="T66" fmla="*/ 40 w 71"/>
              <a:gd name="T67" fmla="*/ 38 h 71"/>
              <a:gd name="T68" fmla="*/ 42 w 71"/>
              <a:gd name="T69" fmla="*/ 41 h 71"/>
              <a:gd name="T70" fmla="*/ 66 w 71"/>
              <a:gd name="T71" fmla="*/ 28 h 71"/>
              <a:gd name="T72" fmla="*/ 46 w 71"/>
              <a:gd name="T73" fmla="*/ 13 h 71"/>
              <a:gd name="T74" fmla="*/ 48 w 71"/>
              <a:gd name="T75" fmla="*/ 17 h 71"/>
              <a:gd name="T76" fmla="*/ 54 w 71"/>
              <a:gd name="T77" fmla="*/ 23 h 71"/>
              <a:gd name="T78" fmla="*/ 58 w 71"/>
              <a:gd name="T79" fmla="*/ 26 h 71"/>
              <a:gd name="T80" fmla="*/ 66 w 71"/>
              <a:gd name="T81" fmla="*/ 2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1" h="71">
                <a:moveTo>
                  <a:pt x="34" y="38"/>
                </a:moveTo>
                <a:cubicBezTo>
                  <a:pt x="34" y="38"/>
                  <a:pt x="34" y="39"/>
                  <a:pt x="34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39"/>
                  <a:pt x="32" y="39"/>
                  <a:pt x="32" y="39"/>
                </a:cubicBezTo>
                <a:cubicBezTo>
                  <a:pt x="27" y="34"/>
                  <a:pt x="21" y="31"/>
                  <a:pt x="16" y="32"/>
                </a:cubicBezTo>
                <a:cubicBezTo>
                  <a:pt x="15" y="32"/>
                  <a:pt x="15" y="32"/>
                  <a:pt x="15" y="31"/>
                </a:cubicBezTo>
                <a:cubicBezTo>
                  <a:pt x="15" y="30"/>
                  <a:pt x="15" y="30"/>
                  <a:pt x="16" y="30"/>
                </a:cubicBezTo>
                <a:cubicBezTo>
                  <a:pt x="22" y="29"/>
                  <a:pt x="28" y="32"/>
                  <a:pt x="34" y="38"/>
                </a:cubicBezTo>
                <a:close/>
                <a:moveTo>
                  <a:pt x="71" y="29"/>
                </a:moveTo>
                <a:cubicBezTo>
                  <a:pt x="71" y="30"/>
                  <a:pt x="71" y="30"/>
                  <a:pt x="70" y="31"/>
                </a:cubicBezTo>
                <a:cubicBezTo>
                  <a:pt x="69" y="31"/>
                  <a:pt x="68" y="31"/>
                  <a:pt x="67" y="31"/>
                </a:cubicBezTo>
                <a:cubicBezTo>
                  <a:pt x="64" y="31"/>
                  <a:pt x="61" y="30"/>
                  <a:pt x="58" y="29"/>
                </a:cubicBezTo>
                <a:cubicBezTo>
                  <a:pt x="43" y="43"/>
                  <a:pt x="43" y="43"/>
                  <a:pt x="43" y="43"/>
                </a:cubicBezTo>
                <a:cubicBezTo>
                  <a:pt x="47" y="51"/>
                  <a:pt x="48" y="59"/>
                  <a:pt x="46" y="66"/>
                </a:cubicBezTo>
                <a:cubicBezTo>
                  <a:pt x="46" y="66"/>
                  <a:pt x="46" y="67"/>
                  <a:pt x="45" y="67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7"/>
                  <a:pt x="44" y="67"/>
                  <a:pt x="44" y="66"/>
                </a:cubicBezTo>
                <a:cubicBezTo>
                  <a:pt x="27" y="50"/>
                  <a:pt x="27" y="50"/>
                  <a:pt x="27" y="50"/>
                </a:cubicBezTo>
                <a:cubicBezTo>
                  <a:pt x="8" y="69"/>
                  <a:pt x="8" y="69"/>
                  <a:pt x="8" y="69"/>
                </a:cubicBezTo>
                <a:cubicBezTo>
                  <a:pt x="7" y="70"/>
                  <a:pt x="3" y="71"/>
                  <a:pt x="2" y="71"/>
                </a:cubicBezTo>
                <a:cubicBezTo>
                  <a:pt x="1" y="71"/>
                  <a:pt x="1" y="71"/>
                  <a:pt x="1" y="71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0"/>
                  <a:pt x="0" y="70"/>
                </a:cubicBezTo>
                <a:cubicBezTo>
                  <a:pt x="1" y="69"/>
                  <a:pt x="2" y="65"/>
                  <a:pt x="3" y="64"/>
                </a:cubicBezTo>
                <a:cubicBezTo>
                  <a:pt x="22" y="45"/>
                  <a:pt x="22" y="45"/>
                  <a:pt x="22" y="45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7"/>
                  <a:pt x="5" y="27"/>
                </a:cubicBezTo>
                <a:cubicBezTo>
                  <a:pt x="5" y="26"/>
                  <a:pt x="5" y="26"/>
                  <a:pt x="6" y="25"/>
                </a:cubicBezTo>
                <a:cubicBezTo>
                  <a:pt x="8" y="25"/>
                  <a:pt x="11" y="24"/>
                  <a:pt x="13" y="24"/>
                </a:cubicBezTo>
                <a:cubicBezTo>
                  <a:pt x="18" y="24"/>
                  <a:pt x="23" y="26"/>
                  <a:pt x="28" y="28"/>
                </a:cubicBezTo>
                <a:cubicBezTo>
                  <a:pt x="43" y="14"/>
                  <a:pt x="43" y="14"/>
                  <a:pt x="43" y="14"/>
                </a:cubicBezTo>
                <a:cubicBezTo>
                  <a:pt x="41" y="10"/>
                  <a:pt x="40" y="5"/>
                  <a:pt x="41" y="1"/>
                </a:cubicBezTo>
                <a:cubicBezTo>
                  <a:pt x="41" y="1"/>
                  <a:pt x="42" y="1"/>
                  <a:pt x="42" y="0"/>
                </a:cubicBezTo>
                <a:cubicBezTo>
                  <a:pt x="43" y="0"/>
                  <a:pt x="43" y="0"/>
                  <a:pt x="44" y="1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8"/>
                  <a:pt x="71" y="29"/>
                  <a:pt x="71" y="29"/>
                </a:cubicBezTo>
                <a:close/>
                <a:moveTo>
                  <a:pt x="40" y="44"/>
                </a:moveTo>
                <a:cubicBezTo>
                  <a:pt x="39" y="43"/>
                  <a:pt x="39" y="42"/>
                  <a:pt x="38" y="41"/>
                </a:cubicBezTo>
                <a:cubicBezTo>
                  <a:pt x="38" y="41"/>
                  <a:pt x="38" y="40"/>
                  <a:pt x="37" y="40"/>
                </a:cubicBezTo>
                <a:cubicBezTo>
                  <a:pt x="37" y="39"/>
                  <a:pt x="36" y="38"/>
                  <a:pt x="35" y="37"/>
                </a:cubicBezTo>
                <a:cubicBezTo>
                  <a:pt x="34" y="36"/>
                  <a:pt x="33" y="35"/>
                  <a:pt x="32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3"/>
                  <a:pt x="29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3" y="29"/>
                  <a:pt x="18" y="27"/>
                  <a:pt x="13" y="27"/>
                </a:cubicBezTo>
                <a:cubicBezTo>
                  <a:pt x="12" y="27"/>
                  <a:pt x="11" y="27"/>
                  <a:pt x="9" y="28"/>
                </a:cubicBezTo>
                <a:cubicBezTo>
                  <a:pt x="44" y="62"/>
                  <a:pt x="44" y="62"/>
                  <a:pt x="44" y="62"/>
                </a:cubicBezTo>
                <a:cubicBezTo>
                  <a:pt x="45" y="56"/>
                  <a:pt x="44" y="50"/>
                  <a:pt x="40" y="44"/>
                </a:cubicBezTo>
                <a:close/>
                <a:moveTo>
                  <a:pt x="55" y="27"/>
                </a:moveTo>
                <a:cubicBezTo>
                  <a:pt x="54" y="27"/>
                  <a:pt x="53" y="26"/>
                  <a:pt x="52" y="26"/>
                </a:cubicBezTo>
                <a:cubicBezTo>
                  <a:pt x="52" y="25"/>
                  <a:pt x="52" y="25"/>
                  <a:pt x="52" y="25"/>
                </a:cubicBezTo>
                <a:cubicBezTo>
                  <a:pt x="51" y="24"/>
                  <a:pt x="50" y="23"/>
                  <a:pt x="49" y="23"/>
                </a:cubicBezTo>
                <a:cubicBezTo>
                  <a:pt x="48" y="22"/>
                  <a:pt x="47" y="21"/>
                  <a:pt x="46" y="20"/>
                </a:cubicBezTo>
                <a:cubicBezTo>
                  <a:pt x="46" y="20"/>
                  <a:pt x="46" y="19"/>
                  <a:pt x="46" y="19"/>
                </a:cubicBezTo>
                <a:cubicBezTo>
                  <a:pt x="45" y="18"/>
                  <a:pt x="45" y="18"/>
                  <a:pt x="44" y="17"/>
                </a:cubicBezTo>
                <a:cubicBezTo>
                  <a:pt x="44" y="17"/>
                  <a:pt x="44" y="17"/>
                  <a:pt x="44" y="16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2" y="31"/>
                </a:cubicBezTo>
                <a:cubicBezTo>
                  <a:pt x="40" y="22"/>
                  <a:pt x="40" y="22"/>
                  <a:pt x="40" y="22"/>
                </a:cubicBezTo>
                <a:cubicBezTo>
                  <a:pt x="41" y="22"/>
                  <a:pt x="41" y="22"/>
                  <a:pt x="42" y="22"/>
                </a:cubicBezTo>
                <a:cubicBezTo>
                  <a:pt x="42" y="23"/>
                  <a:pt x="42" y="23"/>
                  <a:pt x="42" y="24"/>
                </a:cubicBezTo>
                <a:cubicBezTo>
                  <a:pt x="33" y="32"/>
                  <a:pt x="33" y="32"/>
                  <a:pt x="33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3"/>
                  <a:pt x="36" y="34"/>
                  <a:pt x="37" y="35"/>
                </a:cubicBezTo>
                <a:cubicBezTo>
                  <a:pt x="37" y="35"/>
                  <a:pt x="37" y="35"/>
                  <a:pt x="37" y="35"/>
                </a:cubicBezTo>
                <a:cubicBezTo>
                  <a:pt x="38" y="36"/>
                  <a:pt x="39" y="37"/>
                  <a:pt x="40" y="38"/>
                </a:cubicBezTo>
                <a:cubicBezTo>
                  <a:pt x="40" y="39"/>
                  <a:pt x="41" y="39"/>
                  <a:pt x="41" y="40"/>
                </a:cubicBezTo>
                <a:cubicBezTo>
                  <a:pt x="41" y="40"/>
                  <a:pt x="42" y="41"/>
                  <a:pt x="42" y="41"/>
                </a:cubicBezTo>
                <a:lnTo>
                  <a:pt x="55" y="27"/>
                </a:lnTo>
                <a:close/>
                <a:moveTo>
                  <a:pt x="66" y="28"/>
                </a:moveTo>
                <a:cubicBezTo>
                  <a:pt x="44" y="5"/>
                  <a:pt x="44" y="5"/>
                  <a:pt x="44" y="5"/>
                </a:cubicBezTo>
                <a:cubicBezTo>
                  <a:pt x="44" y="8"/>
                  <a:pt x="45" y="11"/>
                  <a:pt x="46" y="13"/>
                </a:cubicBezTo>
                <a:cubicBezTo>
                  <a:pt x="47" y="15"/>
                  <a:pt x="47" y="16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9" y="18"/>
                  <a:pt x="50" y="19"/>
                  <a:pt x="51" y="21"/>
                </a:cubicBezTo>
                <a:cubicBezTo>
                  <a:pt x="52" y="22"/>
                  <a:pt x="53" y="23"/>
                  <a:pt x="54" y="23"/>
                </a:cubicBezTo>
                <a:cubicBezTo>
                  <a:pt x="54" y="23"/>
                  <a:pt x="54" y="23"/>
                  <a:pt x="55" y="23"/>
                </a:cubicBezTo>
                <a:cubicBezTo>
                  <a:pt x="56" y="24"/>
                  <a:pt x="57" y="25"/>
                  <a:pt x="58" y="26"/>
                </a:cubicBezTo>
                <a:cubicBezTo>
                  <a:pt x="58" y="26"/>
                  <a:pt x="58" y="26"/>
                  <a:pt x="58" y="26"/>
                </a:cubicBezTo>
                <a:cubicBezTo>
                  <a:pt x="61" y="27"/>
                  <a:pt x="64" y="28"/>
                  <a:pt x="66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148"/>
          <p:cNvSpPr>
            <a:spLocks noEditPoints="1"/>
          </p:cNvSpPr>
          <p:nvPr/>
        </p:nvSpPr>
        <p:spPr bwMode="auto">
          <a:xfrm>
            <a:off x="7701360" y="4693971"/>
            <a:ext cx="310518" cy="278941"/>
          </a:xfrm>
          <a:custGeom>
            <a:avLst/>
            <a:gdLst>
              <a:gd name="T0" fmla="*/ 42 w 75"/>
              <a:gd name="T1" fmla="*/ 1 h 65"/>
              <a:gd name="T2" fmla="*/ 3 w 75"/>
              <a:gd name="T3" fmla="*/ 10 h 65"/>
              <a:gd name="T4" fmla="*/ 3 w 75"/>
              <a:gd name="T5" fmla="*/ 15 h 65"/>
              <a:gd name="T6" fmla="*/ 13 w 75"/>
              <a:gd name="T7" fmla="*/ 42 h 65"/>
              <a:gd name="T8" fmla="*/ 18 w 75"/>
              <a:gd name="T9" fmla="*/ 53 h 65"/>
              <a:gd name="T10" fmla="*/ 18 w 75"/>
              <a:gd name="T11" fmla="*/ 56 h 65"/>
              <a:gd name="T12" fmla="*/ 20 w 75"/>
              <a:gd name="T13" fmla="*/ 65 h 65"/>
              <a:gd name="T14" fmla="*/ 21 w 75"/>
              <a:gd name="T15" fmla="*/ 56 h 65"/>
              <a:gd name="T16" fmla="*/ 22 w 75"/>
              <a:gd name="T17" fmla="*/ 53 h 65"/>
              <a:gd name="T18" fmla="*/ 39 w 75"/>
              <a:gd name="T19" fmla="*/ 52 h 65"/>
              <a:gd name="T20" fmla="*/ 64 w 75"/>
              <a:gd name="T21" fmla="*/ 17 h 65"/>
              <a:gd name="T22" fmla="*/ 75 w 75"/>
              <a:gd name="T23" fmla="*/ 12 h 65"/>
              <a:gd name="T24" fmla="*/ 16 w 75"/>
              <a:gd name="T25" fmla="*/ 42 h 65"/>
              <a:gd name="T26" fmla="*/ 18 w 75"/>
              <a:gd name="T27" fmla="*/ 20 h 65"/>
              <a:gd name="T28" fmla="*/ 16 w 75"/>
              <a:gd name="T29" fmla="*/ 42 h 65"/>
              <a:gd name="T30" fmla="*/ 39 w 75"/>
              <a:gd name="T31" fmla="*/ 49 h 65"/>
              <a:gd name="T32" fmla="*/ 22 w 75"/>
              <a:gd name="T33" fmla="*/ 21 h 65"/>
              <a:gd name="T34" fmla="*/ 37 w 75"/>
              <a:gd name="T35" fmla="*/ 25 h 65"/>
              <a:gd name="T36" fmla="*/ 61 w 75"/>
              <a:gd name="T37" fmla="*/ 18 h 65"/>
              <a:gd name="T38" fmla="*/ 41 w 75"/>
              <a:gd name="T39" fmla="*/ 21 h 65"/>
              <a:gd name="T40" fmla="*/ 26 w 75"/>
              <a:gd name="T41" fmla="*/ 19 h 65"/>
              <a:gd name="T42" fmla="*/ 39 w 75"/>
              <a:gd name="T43" fmla="*/ 12 h 65"/>
              <a:gd name="T44" fmla="*/ 20 w 75"/>
              <a:gd name="T45" fmla="*/ 17 h 65"/>
              <a:gd name="T46" fmla="*/ 5 w 75"/>
              <a:gd name="T47" fmla="*/ 12 h 65"/>
              <a:gd name="T48" fmla="*/ 41 w 75"/>
              <a:gd name="T49" fmla="*/ 4 h 65"/>
              <a:gd name="T50" fmla="*/ 41 w 75"/>
              <a:gd name="T51" fmla="*/ 21 h 65"/>
              <a:gd name="T52" fmla="*/ 57 w 75"/>
              <a:gd name="T53" fmla="*/ 24 h 65"/>
              <a:gd name="T54" fmla="*/ 59 w 75"/>
              <a:gd name="T55" fmla="*/ 24 h 65"/>
              <a:gd name="T56" fmla="*/ 58 w 75"/>
              <a:gd name="T57" fmla="*/ 38 h 65"/>
              <a:gd name="T58" fmla="*/ 57 w 75"/>
              <a:gd name="T59" fmla="*/ 43 h 65"/>
              <a:gd name="T60" fmla="*/ 58 w 75"/>
              <a:gd name="T61" fmla="*/ 40 h 65"/>
              <a:gd name="T62" fmla="*/ 59 w 75"/>
              <a:gd name="T63" fmla="*/ 43 h 65"/>
              <a:gd name="T64" fmla="*/ 57 w 75"/>
              <a:gd name="T65" fmla="*/ 4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5" h="65">
                <a:moveTo>
                  <a:pt x="72" y="10"/>
                </a:moveTo>
                <a:cubicBezTo>
                  <a:pt x="42" y="1"/>
                  <a:pt x="42" y="1"/>
                  <a:pt x="42" y="1"/>
                </a:cubicBezTo>
                <a:cubicBezTo>
                  <a:pt x="39" y="0"/>
                  <a:pt x="36" y="0"/>
                  <a:pt x="33" y="1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12"/>
                  <a:pt x="0" y="12"/>
                </a:cubicBezTo>
                <a:cubicBezTo>
                  <a:pt x="0" y="13"/>
                  <a:pt x="1" y="14"/>
                  <a:pt x="3" y="15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4"/>
                  <a:pt x="15" y="47"/>
                  <a:pt x="18" y="48"/>
                </a:cubicBezTo>
                <a:cubicBezTo>
                  <a:pt x="18" y="53"/>
                  <a:pt x="18" y="53"/>
                  <a:pt x="18" y="53"/>
                </a:cubicBezTo>
                <a:cubicBezTo>
                  <a:pt x="18" y="54"/>
                  <a:pt x="19" y="55"/>
                  <a:pt x="20" y="55"/>
                </a:cubicBezTo>
                <a:cubicBezTo>
                  <a:pt x="19" y="55"/>
                  <a:pt x="18" y="56"/>
                  <a:pt x="18" y="56"/>
                </a:cubicBezTo>
                <a:cubicBezTo>
                  <a:pt x="17" y="59"/>
                  <a:pt x="16" y="60"/>
                  <a:pt x="16" y="61"/>
                </a:cubicBezTo>
                <a:cubicBezTo>
                  <a:pt x="16" y="63"/>
                  <a:pt x="18" y="65"/>
                  <a:pt x="20" y="65"/>
                </a:cubicBezTo>
                <a:cubicBezTo>
                  <a:pt x="22" y="65"/>
                  <a:pt x="23" y="63"/>
                  <a:pt x="23" y="61"/>
                </a:cubicBezTo>
                <a:cubicBezTo>
                  <a:pt x="23" y="60"/>
                  <a:pt x="23" y="59"/>
                  <a:pt x="21" y="56"/>
                </a:cubicBezTo>
                <a:cubicBezTo>
                  <a:pt x="21" y="56"/>
                  <a:pt x="21" y="55"/>
                  <a:pt x="20" y="55"/>
                </a:cubicBezTo>
                <a:cubicBezTo>
                  <a:pt x="21" y="55"/>
                  <a:pt x="22" y="54"/>
                  <a:pt x="22" y="53"/>
                </a:cubicBezTo>
                <a:cubicBezTo>
                  <a:pt x="22" y="50"/>
                  <a:pt x="22" y="50"/>
                  <a:pt x="22" y="50"/>
                </a:cubicBezTo>
                <a:cubicBezTo>
                  <a:pt x="27" y="51"/>
                  <a:pt x="33" y="52"/>
                  <a:pt x="39" y="52"/>
                </a:cubicBezTo>
                <a:cubicBezTo>
                  <a:pt x="51" y="52"/>
                  <a:pt x="64" y="48"/>
                  <a:pt x="64" y="42"/>
                </a:cubicBezTo>
                <a:cubicBezTo>
                  <a:pt x="64" y="17"/>
                  <a:pt x="64" y="17"/>
                  <a:pt x="64" y="17"/>
                </a:cubicBezTo>
                <a:cubicBezTo>
                  <a:pt x="72" y="15"/>
                  <a:pt x="72" y="15"/>
                  <a:pt x="72" y="15"/>
                </a:cubicBezTo>
                <a:cubicBezTo>
                  <a:pt x="74" y="14"/>
                  <a:pt x="75" y="13"/>
                  <a:pt x="75" y="12"/>
                </a:cubicBezTo>
                <a:cubicBezTo>
                  <a:pt x="75" y="12"/>
                  <a:pt x="74" y="10"/>
                  <a:pt x="72" y="10"/>
                </a:cubicBezTo>
                <a:close/>
                <a:moveTo>
                  <a:pt x="16" y="42"/>
                </a:moveTo>
                <a:cubicBezTo>
                  <a:pt x="16" y="19"/>
                  <a:pt x="16" y="19"/>
                  <a:pt x="16" y="19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45"/>
                  <a:pt x="18" y="45"/>
                  <a:pt x="18" y="45"/>
                </a:cubicBezTo>
                <a:cubicBezTo>
                  <a:pt x="17" y="44"/>
                  <a:pt x="16" y="43"/>
                  <a:pt x="16" y="42"/>
                </a:cubicBezTo>
                <a:close/>
                <a:moveTo>
                  <a:pt x="61" y="42"/>
                </a:moveTo>
                <a:cubicBezTo>
                  <a:pt x="61" y="45"/>
                  <a:pt x="53" y="49"/>
                  <a:pt x="39" y="49"/>
                </a:cubicBezTo>
                <a:cubicBezTo>
                  <a:pt x="32" y="49"/>
                  <a:pt x="26" y="48"/>
                  <a:pt x="22" y="46"/>
                </a:cubicBezTo>
                <a:cubicBezTo>
                  <a:pt x="22" y="21"/>
                  <a:pt x="22" y="21"/>
                  <a:pt x="22" y="21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6" y="25"/>
                  <a:pt x="37" y="25"/>
                </a:cubicBezTo>
                <a:cubicBezTo>
                  <a:pt x="39" y="25"/>
                  <a:pt x="41" y="24"/>
                  <a:pt x="42" y="24"/>
                </a:cubicBezTo>
                <a:cubicBezTo>
                  <a:pt x="61" y="18"/>
                  <a:pt x="61" y="18"/>
                  <a:pt x="61" y="18"/>
                </a:cubicBezTo>
                <a:lnTo>
                  <a:pt x="61" y="42"/>
                </a:lnTo>
                <a:close/>
                <a:moveTo>
                  <a:pt x="41" y="21"/>
                </a:moveTo>
                <a:cubicBezTo>
                  <a:pt x="39" y="22"/>
                  <a:pt x="36" y="22"/>
                  <a:pt x="34" y="21"/>
                </a:cubicBezTo>
                <a:cubicBezTo>
                  <a:pt x="26" y="19"/>
                  <a:pt x="26" y="19"/>
                  <a:pt x="26" y="19"/>
                </a:cubicBezTo>
                <a:cubicBezTo>
                  <a:pt x="38" y="14"/>
                  <a:pt x="38" y="14"/>
                  <a:pt x="38" y="14"/>
                </a:cubicBezTo>
                <a:cubicBezTo>
                  <a:pt x="39" y="14"/>
                  <a:pt x="40" y="13"/>
                  <a:pt x="39" y="12"/>
                </a:cubicBezTo>
                <a:cubicBezTo>
                  <a:pt x="39" y="11"/>
                  <a:pt x="38" y="10"/>
                  <a:pt x="37" y="11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5" y="12"/>
                  <a:pt x="5" y="12"/>
                  <a:pt x="5" y="12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9" y="3"/>
                  <a:pt x="41" y="4"/>
                </a:cubicBezTo>
                <a:cubicBezTo>
                  <a:pt x="70" y="12"/>
                  <a:pt x="70" y="12"/>
                  <a:pt x="70" y="12"/>
                </a:cubicBezTo>
                <a:lnTo>
                  <a:pt x="41" y="21"/>
                </a:lnTo>
                <a:close/>
                <a:moveTo>
                  <a:pt x="57" y="37"/>
                </a:moveTo>
                <a:cubicBezTo>
                  <a:pt x="57" y="24"/>
                  <a:pt x="57" y="24"/>
                  <a:pt x="57" y="24"/>
                </a:cubicBezTo>
                <a:cubicBezTo>
                  <a:pt x="57" y="23"/>
                  <a:pt x="57" y="23"/>
                  <a:pt x="58" y="23"/>
                </a:cubicBezTo>
                <a:cubicBezTo>
                  <a:pt x="58" y="23"/>
                  <a:pt x="59" y="23"/>
                  <a:pt x="59" y="24"/>
                </a:cubicBezTo>
                <a:cubicBezTo>
                  <a:pt x="59" y="37"/>
                  <a:pt x="59" y="37"/>
                  <a:pt x="59" y="37"/>
                </a:cubicBezTo>
                <a:cubicBezTo>
                  <a:pt x="59" y="37"/>
                  <a:pt x="58" y="38"/>
                  <a:pt x="58" y="38"/>
                </a:cubicBezTo>
                <a:cubicBezTo>
                  <a:pt x="57" y="38"/>
                  <a:pt x="57" y="37"/>
                  <a:pt x="57" y="37"/>
                </a:cubicBezTo>
                <a:close/>
                <a:moveTo>
                  <a:pt x="57" y="43"/>
                </a:moveTo>
                <a:cubicBezTo>
                  <a:pt x="57" y="41"/>
                  <a:pt x="57" y="41"/>
                  <a:pt x="57" y="41"/>
                </a:cubicBezTo>
                <a:cubicBezTo>
                  <a:pt x="57" y="40"/>
                  <a:pt x="57" y="40"/>
                  <a:pt x="58" y="40"/>
                </a:cubicBezTo>
                <a:cubicBezTo>
                  <a:pt x="58" y="40"/>
                  <a:pt x="59" y="40"/>
                  <a:pt x="59" y="41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8" y="44"/>
                  <a:pt x="58" y="44"/>
                </a:cubicBezTo>
                <a:cubicBezTo>
                  <a:pt x="57" y="44"/>
                  <a:pt x="57" y="43"/>
                  <a:pt x="57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149"/>
          <p:cNvSpPr>
            <a:spLocks noEditPoints="1"/>
          </p:cNvSpPr>
          <p:nvPr/>
        </p:nvSpPr>
        <p:spPr bwMode="auto">
          <a:xfrm>
            <a:off x="5108214" y="4706251"/>
            <a:ext cx="285958" cy="254380"/>
          </a:xfrm>
          <a:custGeom>
            <a:avLst/>
            <a:gdLst>
              <a:gd name="T0" fmla="*/ 48 w 69"/>
              <a:gd name="T1" fmla="*/ 43 h 59"/>
              <a:gd name="T2" fmla="*/ 40 w 69"/>
              <a:gd name="T3" fmla="*/ 38 h 59"/>
              <a:gd name="T4" fmla="*/ 18 w 69"/>
              <a:gd name="T5" fmla="*/ 36 h 59"/>
              <a:gd name="T6" fmla="*/ 13 w 69"/>
              <a:gd name="T7" fmla="*/ 36 h 59"/>
              <a:gd name="T8" fmla="*/ 1 w 69"/>
              <a:gd name="T9" fmla="*/ 35 h 59"/>
              <a:gd name="T10" fmla="*/ 0 w 69"/>
              <a:gd name="T11" fmla="*/ 58 h 59"/>
              <a:gd name="T12" fmla="*/ 12 w 69"/>
              <a:gd name="T13" fmla="*/ 59 h 59"/>
              <a:gd name="T14" fmla="*/ 13 w 69"/>
              <a:gd name="T15" fmla="*/ 53 h 59"/>
              <a:gd name="T16" fmla="*/ 40 w 69"/>
              <a:gd name="T17" fmla="*/ 59 h 59"/>
              <a:gd name="T18" fmla="*/ 52 w 69"/>
              <a:gd name="T19" fmla="*/ 53 h 59"/>
              <a:gd name="T20" fmla="*/ 62 w 69"/>
              <a:gd name="T21" fmla="*/ 44 h 59"/>
              <a:gd name="T22" fmla="*/ 55 w 69"/>
              <a:gd name="T23" fmla="*/ 39 h 59"/>
              <a:gd name="T24" fmla="*/ 3 w 69"/>
              <a:gd name="T25" fmla="*/ 56 h 59"/>
              <a:gd name="T26" fmla="*/ 10 w 69"/>
              <a:gd name="T27" fmla="*/ 38 h 59"/>
              <a:gd name="T28" fmla="*/ 10 w 69"/>
              <a:gd name="T29" fmla="*/ 56 h 59"/>
              <a:gd name="T30" fmla="*/ 51 w 69"/>
              <a:gd name="T31" fmla="*/ 50 h 59"/>
              <a:gd name="T32" fmla="*/ 40 w 69"/>
              <a:gd name="T33" fmla="*/ 56 h 59"/>
              <a:gd name="T34" fmla="*/ 19 w 69"/>
              <a:gd name="T35" fmla="*/ 50 h 59"/>
              <a:gd name="T36" fmla="*/ 13 w 69"/>
              <a:gd name="T37" fmla="*/ 39 h 59"/>
              <a:gd name="T38" fmla="*/ 27 w 69"/>
              <a:gd name="T39" fmla="*/ 37 h 59"/>
              <a:gd name="T40" fmla="*/ 44 w 69"/>
              <a:gd name="T41" fmla="*/ 44 h 59"/>
              <a:gd name="T42" fmla="*/ 42 w 69"/>
              <a:gd name="T43" fmla="*/ 47 h 59"/>
              <a:gd name="T44" fmla="*/ 31 w 69"/>
              <a:gd name="T45" fmla="*/ 44 h 59"/>
              <a:gd name="T46" fmla="*/ 42 w 69"/>
              <a:gd name="T47" fmla="*/ 50 h 59"/>
              <a:gd name="T48" fmla="*/ 56 w 69"/>
              <a:gd name="T49" fmla="*/ 42 h 59"/>
              <a:gd name="T50" fmla="*/ 67 w 69"/>
              <a:gd name="T51" fmla="*/ 0 h 59"/>
              <a:gd name="T52" fmla="*/ 56 w 69"/>
              <a:gd name="T53" fmla="*/ 2 h 59"/>
              <a:gd name="T54" fmla="*/ 47 w 69"/>
              <a:gd name="T55" fmla="*/ 6 h 59"/>
              <a:gd name="T56" fmla="*/ 18 w 69"/>
              <a:gd name="T57" fmla="*/ 6 h 59"/>
              <a:gd name="T58" fmla="*/ 8 w 69"/>
              <a:gd name="T59" fmla="*/ 14 h 59"/>
              <a:gd name="T60" fmla="*/ 6 w 69"/>
              <a:gd name="T61" fmla="*/ 18 h 59"/>
              <a:gd name="T62" fmla="*/ 21 w 69"/>
              <a:gd name="T63" fmla="*/ 16 h 59"/>
              <a:gd name="T64" fmla="*/ 29 w 69"/>
              <a:gd name="T65" fmla="*/ 21 h 59"/>
              <a:gd name="T66" fmla="*/ 42 w 69"/>
              <a:gd name="T67" fmla="*/ 26 h 59"/>
              <a:gd name="T68" fmla="*/ 56 w 69"/>
              <a:gd name="T69" fmla="*/ 23 h 59"/>
              <a:gd name="T70" fmla="*/ 57 w 69"/>
              <a:gd name="T71" fmla="*/ 25 h 59"/>
              <a:gd name="T72" fmla="*/ 69 w 69"/>
              <a:gd name="T73" fmla="*/ 23 h 59"/>
              <a:gd name="T74" fmla="*/ 67 w 69"/>
              <a:gd name="T75" fmla="*/ 0 h 59"/>
              <a:gd name="T76" fmla="*/ 42 w 69"/>
              <a:gd name="T77" fmla="*/ 23 h 59"/>
              <a:gd name="T78" fmla="*/ 25 w 69"/>
              <a:gd name="T79" fmla="*/ 16 h 59"/>
              <a:gd name="T80" fmla="*/ 27 w 69"/>
              <a:gd name="T81" fmla="*/ 12 h 59"/>
              <a:gd name="T82" fmla="*/ 38 w 69"/>
              <a:gd name="T83" fmla="*/ 16 h 59"/>
              <a:gd name="T84" fmla="*/ 27 w 69"/>
              <a:gd name="T85" fmla="*/ 9 h 59"/>
              <a:gd name="T86" fmla="*/ 13 w 69"/>
              <a:gd name="T87" fmla="*/ 17 h 59"/>
              <a:gd name="T88" fmla="*/ 10 w 69"/>
              <a:gd name="T89" fmla="*/ 16 h 59"/>
              <a:gd name="T90" fmla="*/ 20 w 69"/>
              <a:gd name="T91" fmla="*/ 8 h 59"/>
              <a:gd name="T92" fmla="*/ 45 w 69"/>
              <a:gd name="T93" fmla="*/ 9 h 59"/>
              <a:gd name="T94" fmla="*/ 56 w 69"/>
              <a:gd name="T95" fmla="*/ 20 h 59"/>
              <a:gd name="T96" fmla="*/ 66 w 69"/>
              <a:gd name="T97" fmla="*/ 22 h 59"/>
              <a:gd name="T98" fmla="*/ 59 w 69"/>
              <a:gd name="T99" fmla="*/ 8 h 59"/>
              <a:gd name="T100" fmla="*/ 66 w 69"/>
              <a:gd name="T101" fmla="*/ 3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9" h="59">
                <a:moveTo>
                  <a:pt x="55" y="39"/>
                </a:moveTo>
                <a:cubicBezTo>
                  <a:pt x="53" y="40"/>
                  <a:pt x="50" y="42"/>
                  <a:pt x="48" y="43"/>
                </a:cubicBezTo>
                <a:cubicBezTo>
                  <a:pt x="48" y="43"/>
                  <a:pt x="47" y="42"/>
                  <a:pt x="45" y="41"/>
                </a:cubicBezTo>
                <a:cubicBezTo>
                  <a:pt x="43" y="40"/>
                  <a:pt x="41" y="39"/>
                  <a:pt x="40" y="38"/>
                </a:cubicBezTo>
                <a:cubicBezTo>
                  <a:pt x="36" y="35"/>
                  <a:pt x="30" y="33"/>
                  <a:pt x="27" y="34"/>
                </a:cubicBezTo>
                <a:cubicBezTo>
                  <a:pt x="25" y="34"/>
                  <a:pt x="22" y="35"/>
                  <a:pt x="18" y="36"/>
                </a:cubicBezTo>
                <a:cubicBezTo>
                  <a:pt x="16" y="36"/>
                  <a:pt x="14" y="36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2" y="35"/>
                  <a:pt x="12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1" y="59"/>
                  <a:pt x="1" y="59"/>
                </a:cubicBezTo>
                <a:cubicBezTo>
                  <a:pt x="12" y="59"/>
                  <a:pt x="12" y="59"/>
                  <a:pt x="12" y="59"/>
                </a:cubicBezTo>
                <a:cubicBezTo>
                  <a:pt x="12" y="59"/>
                  <a:pt x="13" y="58"/>
                  <a:pt x="13" y="58"/>
                </a:cubicBezTo>
                <a:cubicBezTo>
                  <a:pt x="13" y="53"/>
                  <a:pt x="13" y="53"/>
                  <a:pt x="13" y="53"/>
                </a:cubicBezTo>
                <a:cubicBezTo>
                  <a:pt x="16" y="53"/>
                  <a:pt x="21" y="52"/>
                  <a:pt x="22" y="53"/>
                </a:cubicBezTo>
                <a:cubicBezTo>
                  <a:pt x="26" y="55"/>
                  <a:pt x="37" y="59"/>
                  <a:pt x="40" y="59"/>
                </a:cubicBezTo>
                <a:cubicBezTo>
                  <a:pt x="41" y="59"/>
                  <a:pt x="44" y="57"/>
                  <a:pt x="51" y="54"/>
                </a:cubicBezTo>
                <a:cubicBezTo>
                  <a:pt x="52" y="53"/>
                  <a:pt x="52" y="53"/>
                  <a:pt x="52" y="53"/>
                </a:cubicBezTo>
                <a:cubicBezTo>
                  <a:pt x="56" y="51"/>
                  <a:pt x="59" y="48"/>
                  <a:pt x="61" y="46"/>
                </a:cubicBezTo>
                <a:cubicBezTo>
                  <a:pt x="62" y="44"/>
                  <a:pt x="62" y="44"/>
                  <a:pt x="62" y="44"/>
                </a:cubicBezTo>
                <a:cubicBezTo>
                  <a:pt x="63" y="44"/>
                  <a:pt x="63" y="43"/>
                  <a:pt x="63" y="42"/>
                </a:cubicBezTo>
                <a:cubicBezTo>
                  <a:pt x="62" y="40"/>
                  <a:pt x="57" y="39"/>
                  <a:pt x="55" y="39"/>
                </a:cubicBezTo>
                <a:close/>
                <a:moveTo>
                  <a:pt x="10" y="56"/>
                </a:moveTo>
                <a:cubicBezTo>
                  <a:pt x="3" y="56"/>
                  <a:pt x="3" y="56"/>
                  <a:pt x="3" y="56"/>
                </a:cubicBezTo>
                <a:cubicBezTo>
                  <a:pt x="3" y="38"/>
                  <a:pt x="3" y="38"/>
                  <a:pt x="3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52"/>
                  <a:pt x="10" y="52"/>
                  <a:pt x="10" y="52"/>
                </a:cubicBezTo>
                <a:lnTo>
                  <a:pt x="10" y="56"/>
                </a:lnTo>
                <a:close/>
                <a:moveTo>
                  <a:pt x="59" y="43"/>
                </a:moveTo>
                <a:cubicBezTo>
                  <a:pt x="57" y="45"/>
                  <a:pt x="54" y="49"/>
                  <a:pt x="51" y="50"/>
                </a:cubicBezTo>
                <a:cubicBezTo>
                  <a:pt x="49" y="51"/>
                  <a:pt x="49" y="51"/>
                  <a:pt x="49" y="51"/>
                </a:cubicBezTo>
                <a:cubicBezTo>
                  <a:pt x="46" y="53"/>
                  <a:pt x="41" y="56"/>
                  <a:pt x="40" y="56"/>
                </a:cubicBezTo>
                <a:cubicBezTo>
                  <a:pt x="38" y="56"/>
                  <a:pt x="28" y="53"/>
                  <a:pt x="24" y="50"/>
                </a:cubicBezTo>
                <a:cubicBezTo>
                  <a:pt x="22" y="50"/>
                  <a:pt x="21" y="50"/>
                  <a:pt x="19" y="50"/>
                </a:cubicBezTo>
                <a:cubicBezTo>
                  <a:pt x="17" y="50"/>
                  <a:pt x="15" y="50"/>
                  <a:pt x="13" y="50"/>
                </a:cubicBezTo>
                <a:cubicBezTo>
                  <a:pt x="13" y="39"/>
                  <a:pt x="13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4" y="37"/>
                  <a:pt x="26" y="37"/>
                  <a:pt x="27" y="37"/>
                </a:cubicBezTo>
                <a:cubicBezTo>
                  <a:pt x="30" y="36"/>
                  <a:pt x="35" y="38"/>
                  <a:pt x="38" y="41"/>
                </a:cubicBezTo>
                <a:cubicBezTo>
                  <a:pt x="40" y="42"/>
                  <a:pt x="42" y="43"/>
                  <a:pt x="44" y="44"/>
                </a:cubicBezTo>
                <a:cubicBezTo>
                  <a:pt x="45" y="44"/>
                  <a:pt x="45" y="45"/>
                  <a:pt x="46" y="45"/>
                </a:cubicBezTo>
                <a:cubicBezTo>
                  <a:pt x="45" y="46"/>
                  <a:pt x="43" y="47"/>
                  <a:pt x="42" y="47"/>
                </a:cubicBezTo>
                <a:cubicBezTo>
                  <a:pt x="40" y="47"/>
                  <a:pt x="35" y="45"/>
                  <a:pt x="33" y="43"/>
                </a:cubicBezTo>
                <a:cubicBezTo>
                  <a:pt x="32" y="43"/>
                  <a:pt x="31" y="43"/>
                  <a:pt x="31" y="44"/>
                </a:cubicBezTo>
                <a:cubicBezTo>
                  <a:pt x="30" y="45"/>
                  <a:pt x="31" y="46"/>
                  <a:pt x="31" y="46"/>
                </a:cubicBezTo>
                <a:cubicBezTo>
                  <a:pt x="32" y="47"/>
                  <a:pt x="38" y="50"/>
                  <a:pt x="42" y="50"/>
                </a:cubicBezTo>
                <a:cubicBezTo>
                  <a:pt x="45" y="50"/>
                  <a:pt x="48" y="48"/>
                  <a:pt x="49" y="46"/>
                </a:cubicBezTo>
                <a:cubicBezTo>
                  <a:pt x="51" y="45"/>
                  <a:pt x="54" y="43"/>
                  <a:pt x="56" y="42"/>
                </a:cubicBezTo>
                <a:cubicBezTo>
                  <a:pt x="57" y="42"/>
                  <a:pt x="59" y="43"/>
                  <a:pt x="59" y="43"/>
                </a:cubicBezTo>
                <a:close/>
                <a:moveTo>
                  <a:pt x="67" y="0"/>
                </a:moveTo>
                <a:cubicBezTo>
                  <a:pt x="57" y="0"/>
                  <a:pt x="57" y="0"/>
                  <a:pt x="57" y="0"/>
                </a:cubicBezTo>
                <a:cubicBezTo>
                  <a:pt x="57" y="0"/>
                  <a:pt x="56" y="1"/>
                  <a:pt x="56" y="2"/>
                </a:cubicBezTo>
                <a:cubicBezTo>
                  <a:pt x="56" y="6"/>
                  <a:pt x="56" y="6"/>
                  <a:pt x="56" y="6"/>
                </a:cubicBezTo>
                <a:cubicBezTo>
                  <a:pt x="53" y="7"/>
                  <a:pt x="48" y="7"/>
                  <a:pt x="47" y="6"/>
                </a:cubicBezTo>
                <a:cubicBezTo>
                  <a:pt x="43" y="4"/>
                  <a:pt x="32" y="0"/>
                  <a:pt x="29" y="0"/>
                </a:cubicBezTo>
                <a:cubicBezTo>
                  <a:pt x="28" y="0"/>
                  <a:pt x="25" y="2"/>
                  <a:pt x="18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3" y="8"/>
                  <a:pt x="10" y="12"/>
                  <a:pt x="8" y="14"/>
                </a:cubicBezTo>
                <a:cubicBezTo>
                  <a:pt x="7" y="15"/>
                  <a:pt x="7" y="15"/>
                  <a:pt x="7" y="15"/>
                </a:cubicBezTo>
                <a:cubicBezTo>
                  <a:pt x="6" y="16"/>
                  <a:pt x="6" y="17"/>
                  <a:pt x="6" y="18"/>
                </a:cubicBezTo>
                <a:cubicBezTo>
                  <a:pt x="7" y="20"/>
                  <a:pt x="12" y="20"/>
                  <a:pt x="14" y="20"/>
                </a:cubicBezTo>
                <a:cubicBezTo>
                  <a:pt x="16" y="20"/>
                  <a:pt x="19" y="18"/>
                  <a:pt x="21" y="16"/>
                </a:cubicBezTo>
                <a:cubicBezTo>
                  <a:pt x="21" y="17"/>
                  <a:pt x="22" y="17"/>
                  <a:pt x="24" y="18"/>
                </a:cubicBezTo>
                <a:cubicBezTo>
                  <a:pt x="25" y="19"/>
                  <a:pt x="27" y="20"/>
                  <a:pt x="29" y="21"/>
                </a:cubicBezTo>
                <a:cubicBezTo>
                  <a:pt x="33" y="24"/>
                  <a:pt x="38" y="26"/>
                  <a:pt x="41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4" y="26"/>
                  <a:pt x="47" y="25"/>
                  <a:pt x="51" y="24"/>
                </a:cubicBezTo>
                <a:cubicBezTo>
                  <a:pt x="53" y="23"/>
                  <a:pt x="55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4"/>
                  <a:pt x="57" y="25"/>
                  <a:pt x="57" y="25"/>
                </a:cubicBezTo>
                <a:cubicBezTo>
                  <a:pt x="67" y="25"/>
                  <a:pt x="67" y="25"/>
                  <a:pt x="67" y="25"/>
                </a:cubicBezTo>
                <a:cubicBezTo>
                  <a:pt x="68" y="25"/>
                  <a:pt x="69" y="24"/>
                  <a:pt x="69" y="23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1"/>
                  <a:pt x="68" y="0"/>
                  <a:pt x="67" y="0"/>
                </a:cubicBezTo>
                <a:close/>
                <a:moveTo>
                  <a:pt x="50" y="21"/>
                </a:moveTo>
                <a:cubicBezTo>
                  <a:pt x="45" y="22"/>
                  <a:pt x="43" y="23"/>
                  <a:pt x="42" y="23"/>
                </a:cubicBezTo>
                <a:cubicBezTo>
                  <a:pt x="40" y="23"/>
                  <a:pt x="34" y="22"/>
                  <a:pt x="31" y="19"/>
                </a:cubicBezTo>
                <a:cubicBezTo>
                  <a:pt x="29" y="18"/>
                  <a:pt x="27" y="16"/>
                  <a:pt x="25" y="16"/>
                </a:cubicBezTo>
                <a:cubicBezTo>
                  <a:pt x="24" y="15"/>
                  <a:pt x="23" y="15"/>
                  <a:pt x="23" y="14"/>
                </a:cubicBezTo>
                <a:cubicBezTo>
                  <a:pt x="24" y="13"/>
                  <a:pt x="26" y="12"/>
                  <a:pt x="27" y="12"/>
                </a:cubicBezTo>
                <a:cubicBezTo>
                  <a:pt x="29" y="12"/>
                  <a:pt x="34" y="14"/>
                  <a:pt x="36" y="16"/>
                </a:cubicBezTo>
                <a:cubicBezTo>
                  <a:pt x="37" y="17"/>
                  <a:pt x="38" y="16"/>
                  <a:pt x="38" y="16"/>
                </a:cubicBezTo>
                <a:cubicBezTo>
                  <a:pt x="39" y="15"/>
                  <a:pt x="38" y="14"/>
                  <a:pt x="38" y="14"/>
                </a:cubicBezTo>
                <a:cubicBezTo>
                  <a:pt x="37" y="13"/>
                  <a:pt x="31" y="9"/>
                  <a:pt x="27" y="9"/>
                </a:cubicBezTo>
                <a:cubicBezTo>
                  <a:pt x="24" y="9"/>
                  <a:pt x="21" y="12"/>
                  <a:pt x="20" y="13"/>
                </a:cubicBezTo>
                <a:cubicBezTo>
                  <a:pt x="18" y="15"/>
                  <a:pt x="15" y="17"/>
                  <a:pt x="13" y="17"/>
                </a:cubicBezTo>
                <a:cubicBezTo>
                  <a:pt x="12" y="17"/>
                  <a:pt x="10" y="17"/>
                  <a:pt x="9" y="17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4"/>
                  <a:pt x="15" y="11"/>
                  <a:pt x="18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23" y="7"/>
                  <a:pt x="28" y="4"/>
                  <a:pt x="29" y="3"/>
                </a:cubicBezTo>
                <a:cubicBezTo>
                  <a:pt x="31" y="3"/>
                  <a:pt x="41" y="7"/>
                  <a:pt x="45" y="9"/>
                </a:cubicBezTo>
                <a:cubicBezTo>
                  <a:pt x="48" y="10"/>
                  <a:pt x="53" y="10"/>
                  <a:pt x="56" y="9"/>
                </a:cubicBezTo>
                <a:cubicBezTo>
                  <a:pt x="56" y="20"/>
                  <a:pt x="56" y="20"/>
                  <a:pt x="56" y="20"/>
                </a:cubicBezTo>
                <a:cubicBezTo>
                  <a:pt x="54" y="20"/>
                  <a:pt x="52" y="20"/>
                  <a:pt x="50" y="21"/>
                </a:cubicBezTo>
                <a:close/>
                <a:moveTo>
                  <a:pt x="66" y="22"/>
                </a:moveTo>
                <a:cubicBezTo>
                  <a:pt x="59" y="22"/>
                  <a:pt x="59" y="22"/>
                  <a:pt x="59" y="22"/>
                </a:cubicBezTo>
                <a:cubicBezTo>
                  <a:pt x="59" y="8"/>
                  <a:pt x="59" y="8"/>
                  <a:pt x="59" y="8"/>
                </a:cubicBezTo>
                <a:cubicBezTo>
                  <a:pt x="59" y="3"/>
                  <a:pt x="59" y="3"/>
                  <a:pt x="59" y="3"/>
                </a:cubicBezTo>
                <a:cubicBezTo>
                  <a:pt x="66" y="3"/>
                  <a:pt x="66" y="3"/>
                  <a:pt x="66" y="3"/>
                </a:cubicBezTo>
                <a:lnTo>
                  <a:pt x="66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159"/>
          <p:cNvSpPr>
            <a:spLocks noEditPoints="1"/>
          </p:cNvSpPr>
          <p:nvPr/>
        </p:nvSpPr>
        <p:spPr bwMode="auto">
          <a:xfrm>
            <a:off x="5721795" y="4676427"/>
            <a:ext cx="301747" cy="314028"/>
          </a:xfrm>
          <a:custGeom>
            <a:avLst/>
            <a:gdLst>
              <a:gd name="T0" fmla="*/ 60 w 73"/>
              <a:gd name="T1" fmla="*/ 1 h 73"/>
              <a:gd name="T2" fmla="*/ 21 w 73"/>
              <a:gd name="T3" fmla="*/ 5 h 73"/>
              <a:gd name="T4" fmla="*/ 5 w 73"/>
              <a:gd name="T5" fmla="*/ 22 h 73"/>
              <a:gd name="T6" fmla="*/ 0 w 73"/>
              <a:gd name="T7" fmla="*/ 59 h 73"/>
              <a:gd name="T8" fmla="*/ 14 w 73"/>
              <a:gd name="T9" fmla="*/ 73 h 73"/>
              <a:gd name="T10" fmla="*/ 44 w 73"/>
              <a:gd name="T11" fmla="*/ 60 h 73"/>
              <a:gd name="T12" fmla="*/ 66 w 73"/>
              <a:gd name="T13" fmla="*/ 71 h 73"/>
              <a:gd name="T14" fmla="*/ 68 w 73"/>
              <a:gd name="T15" fmla="*/ 56 h 73"/>
              <a:gd name="T16" fmla="*/ 73 w 73"/>
              <a:gd name="T17" fmla="*/ 15 h 73"/>
              <a:gd name="T18" fmla="*/ 11 w 73"/>
              <a:gd name="T19" fmla="*/ 7 h 73"/>
              <a:gd name="T20" fmla="*/ 21 w 73"/>
              <a:gd name="T21" fmla="*/ 9 h 73"/>
              <a:gd name="T22" fmla="*/ 7 w 73"/>
              <a:gd name="T23" fmla="*/ 11 h 73"/>
              <a:gd name="T24" fmla="*/ 18 w 73"/>
              <a:gd name="T25" fmla="*/ 15 h 73"/>
              <a:gd name="T26" fmla="*/ 28 w 73"/>
              <a:gd name="T27" fmla="*/ 46 h 73"/>
              <a:gd name="T28" fmla="*/ 28 w 73"/>
              <a:gd name="T29" fmla="*/ 50 h 73"/>
              <a:gd name="T30" fmla="*/ 30 w 73"/>
              <a:gd name="T31" fmla="*/ 54 h 73"/>
              <a:gd name="T32" fmla="*/ 23 w 73"/>
              <a:gd name="T33" fmla="*/ 53 h 73"/>
              <a:gd name="T34" fmla="*/ 24 w 73"/>
              <a:gd name="T35" fmla="*/ 59 h 73"/>
              <a:gd name="T36" fmla="*/ 20 w 73"/>
              <a:gd name="T37" fmla="*/ 58 h 73"/>
              <a:gd name="T38" fmla="*/ 18 w 73"/>
              <a:gd name="T39" fmla="*/ 60 h 73"/>
              <a:gd name="T40" fmla="*/ 20 w 73"/>
              <a:gd name="T41" fmla="*/ 64 h 73"/>
              <a:gd name="T42" fmla="*/ 11 w 73"/>
              <a:gd name="T43" fmla="*/ 61 h 73"/>
              <a:gd name="T44" fmla="*/ 14 w 73"/>
              <a:gd name="T45" fmla="*/ 70 h 73"/>
              <a:gd name="T46" fmla="*/ 28 w 73"/>
              <a:gd name="T47" fmla="*/ 44 h 73"/>
              <a:gd name="T48" fmla="*/ 11 w 73"/>
              <a:gd name="T49" fmla="*/ 23 h 73"/>
              <a:gd name="T50" fmla="*/ 48 w 73"/>
              <a:gd name="T51" fmla="*/ 60 h 73"/>
              <a:gd name="T52" fmla="*/ 67 w 73"/>
              <a:gd name="T53" fmla="*/ 67 h 73"/>
              <a:gd name="T54" fmla="*/ 67 w 73"/>
              <a:gd name="T55" fmla="*/ 67 h 73"/>
              <a:gd name="T56" fmla="*/ 57 w 73"/>
              <a:gd name="T57" fmla="*/ 65 h 73"/>
              <a:gd name="T58" fmla="*/ 65 w 73"/>
              <a:gd name="T59" fmla="*/ 57 h 73"/>
              <a:gd name="T60" fmla="*/ 57 w 73"/>
              <a:gd name="T61" fmla="*/ 51 h 73"/>
              <a:gd name="T62" fmla="*/ 58 w 73"/>
              <a:gd name="T63" fmla="*/ 46 h 73"/>
              <a:gd name="T64" fmla="*/ 62 w 73"/>
              <a:gd name="T65" fmla="*/ 11 h 73"/>
              <a:gd name="T66" fmla="*/ 66 w 73"/>
              <a:gd name="T67" fmla="*/ 18 h 73"/>
              <a:gd name="T68" fmla="*/ 59 w 73"/>
              <a:gd name="T69" fmla="*/ 17 h 73"/>
              <a:gd name="T70" fmla="*/ 61 w 73"/>
              <a:gd name="T71" fmla="*/ 23 h 73"/>
              <a:gd name="T72" fmla="*/ 56 w 73"/>
              <a:gd name="T73" fmla="*/ 21 h 73"/>
              <a:gd name="T74" fmla="*/ 54 w 73"/>
              <a:gd name="T75" fmla="*/ 23 h 73"/>
              <a:gd name="T76" fmla="*/ 56 w 73"/>
              <a:gd name="T77" fmla="*/ 28 h 73"/>
              <a:gd name="T78" fmla="*/ 49 w 73"/>
              <a:gd name="T79" fmla="*/ 27 h 73"/>
              <a:gd name="T80" fmla="*/ 51 w 73"/>
              <a:gd name="T81" fmla="*/ 33 h 73"/>
              <a:gd name="T82" fmla="*/ 44 w 73"/>
              <a:gd name="T83" fmla="*/ 28 h 73"/>
              <a:gd name="T84" fmla="*/ 70 w 73"/>
              <a:gd name="T85" fmla="*/ 1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3" h="73">
                <a:moveTo>
                  <a:pt x="73" y="14"/>
                </a:moveTo>
                <a:cubicBezTo>
                  <a:pt x="73" y="14"/>
                  <a:pt x="73" y="13"/>
                  <a:pt x="73" y="13"/>
                </a:cubicBezTo>
                <a:cubicBezTo>
                  <a:pt x="60" y="1"/>
                  <a:pt x="60" y="1"/>
                  <a:pt x="60" y="1"/>
                </a:cubicBezTo>
                <a:cubicBezTo>
                  <a:pt x="60" y="0"/>
                  <a:pt x="59" y="0"/>
                  <a:pt x="58" y="1"/>
                </a:cubicBezTo>
                <a:cubicBezTo>
                  <a:pt x="37" y="21"/>
                  <a:pt x="37" y="21"/>
                  <a:pt x="37" y="21"/>
                </a:cubicBezTo>
                <a:cubicBezTo>
                  <a:pt x="21" y="5"/>
                  <a:pt x="21" y="5"/>
                  <a:pt x="21" y="5"/>
                </a:cubicBezTo>
                <a:cubicBezTo>
                  <a:pt x="18" y="2"/>
                  <a:pt x="12" y="2"/>
                  <a:pt x="9" y="5"/>
                </a:cubicBezTo>
                <a:cubicBezTo>
                  <a:pt x="5" y="9"/>
                  <a:pt x="5" y="9"/>
                  <a:pt x="5" y="9"/>
                </a:cubicBezTo>
                <a:cubicBezTo>
                  <a:pt x="2" y="13"/>
                  <a:pt x="2" y="18"/>
                  <a:pt x="5" y="22"/>
                </a:cubicBezTo>
                <a:cubicBezTo>
                  <a:pt x="21" y="38"/>
                  <a:pt x="21" y="38"/>
                  <a:pt x="21" y="3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0"/>
                  <a:pt x="0" y="60"/>
                  <a:pt x="0" y="60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73"/>
                  <a:pt x="14" y="73"/>
                  <a:pt x="14" y="73"/>
                </a:cubicBezTo>
                <a:cubicBezTo>
                  <a:pt x="14" y="73"/>
                  <a:pt x="15" y="73"/>
                  <a:pt x="15" y="73"/>
                </a:cubicBezTo>
                <a:cubicBezTo>
                  <a:pt x="36" y="52"/>
                  <a:pt x="36" y="52"/>
                  <a:pt x="36" y="52"/>
                </a:cubicBezTo>
                <a:cubicBezTo>
                  <a:pt x="44" y="60"/>
                  <a:pt x="44" y="60"/>
                  <a:pt x="44" y="60"/>
                </a:cubicBezTo>
                <a:cubicBezTo>
                  <a:pt x="47" y="63"/>
                  <a:pt x="52" y="67"/>
                  <a:pt x="56" y="68"/>
                </a:cubicBezTo>
                <a:cubicBezTo>
                  <a:pt x="64" y="70"/>
                  <a:pt x="64" y="70"/>
                  <a:pt x="64" y="70"/>
                </a:cubicBezTo>
                <a:cubicBezTo>
                  <a:pt x="65" y="71"/>
                  <a:pt x="65" y="71"/>
                  <a:pt x="66" y="71"/>
                </a:cubicBezTo>
                <a:cubicBezTo>
                  <a:pt x="68" y="71"/>
                  <a:pt x="69" y="70"/>
                  <a:pt x="70" y="69"/>
                </a:cubicBezTo>
                <a:cubicBezTo>
                  <a:pt x="71" y="68"/>
                  <a:pt x="71" y="66"/>
                  <a:pt x="70" y="64"/>
                </a:cubicBezTo>
                <a:cubicBezTo>
                  <a:pt x="68" y="56"/>
                  <a:pt x="68" y="56"/>
                  <a:pt x="68" y="56"/>
                </a:cubicBezTo>
                <a:cubicBezTo>
                  <a:pt x="67" y="52"/>
                  <a:pt x="63" y="47"/>
                  <a:pt x="60" y="44"/>
                </a:cubicBezTo>
                <a:cubicBezTo>
                  <a:pt x="52" y="36"/>
                  <a:pt x="52" y="36"/>
                  <a:pt x="52" y="36"/>
                </a:cubicBezTo>
                <a:cubicBezTo>
                  <a:pt x="73" y="15"/>
                  <a:pt x="73" y="15"/>
                  <a:pt x="73" y="15"/>
                </a:cubicBezTo>
                <a:cubicBezTo>
                  <a:pt x="73" y="15"/>
                  <a:pt x="73" y="15"/>
                  <a:pt x="73" y="14"/>
                </a:cubicBezTo>
                <a:close/>
                <a:moveTo>
                  <a:pt x="7" y="11"/>
                </a:moveTo>
                <a:cubicBezTo>
                  <a:pt x="11" y="7"/>
                  <a:pt x="11" y="7"/>
                  <a:pt x="11" y="7"/>
                </a:cubicBezTo>
                <a:cubicBezTo>
                  <a:pt x="12" y="6"/>
                  <a:pt x="14" y="6"/>
                  <a:pt x="15" y="6"/>
                </a:cubicBezTo>
                <a:cubicBezTo>
                  <a:pt x="17" y="6"/>
                  <a:pt x="18" y="6"/>
                  <a:pt x="19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19"/>
                  <a:pt x="7" y="19"/>
                  <a:pt x="7" y="19"/>
                </a:cubicBezTo>
                <a:cubicBezTo>
                  <a:pt x="5" y="17"/>
                  <a:pt x="5" y="14"/>
                  <a:pt x="7" y="11"/>
                </a:cubicBezTo>
                <a:close/>
                <a:moveTo>
                  <a:pt x="52" y="56"/>
                </a:moveTo>
                <a:cubicBezTo>
                  <a:pt x="15" y="19"/>
                  <a:pt x="15" y="19"/>
                  <a:pt x="15" y="19"/>
                </a:cubicBezTo>
                <a:cubicBezTo>
                  <a:pt x="18" y="15"/>
                  <a:pt x="18" y="15"/>
                  <a:pt x="18" y="15"/>
                </a:cubicBezTo>
                <a:cubicBezTo>
                  <a:pt x="56" y="53"/>
                  <a:pt x="56" y="53"/>
                  <a:pt x="56" y="53"/>
                </a:cubicBezTo>
                <a:lnTo>
                  <a:pt x="52" y="56"/>
                </a:lnTo>
                <a:close/>
                <a:moveTo>
                  <a:pt x="28" y="46"/>
                </a:moveTo>
                <a:cubicBezTo>
                  <a:pt x="33" y="51"/>
                  <a:pt x="33" y="51"/>
                  <a:pt x="33" y="51"/>
                </a:cubicBezTo>
                <a:cubicBezTo>
                  <a:pt x="31" y="53"/>
                  <a:pt x="31" y="53"/>
                  <a:pt x="31" y="53"/>
                </a:cubicBezTo>
                <a:cubicBezTo>
                  <a:pt x="28" y="50"/>
                  <a:pt x="28" y="50"/>
                  <a:pt x="28" y="50"/>
                </a:cubicBezTo>
                <a:cubicBezTo>
                  <a:pt x="27" y="49"/>
                  <a:pt x="27" y="49"/>
                  <a:pt x="26" y="50"/>
                </a:cubicBezTo>
                <a:cubicBezTo>
                  <a:pt x="26" y="50"/>
                  <a:pt x="26" y="51"/>
                  <a:pt x="26" y="51"/>
                </a:cubicBezTo>
                <a:cubicBezTo>
                  <a:pt x="30" y="54"/>
                  <a:pt x="30" y="54"/>
                  <a:pt x="30" y="54"/>
                </a:cubicBezTo>
                <a:cubicBezTo>
                  <a:pt x="28" y="56"/>
                  <a:pt x="28" y="56"/>
                  <a:pt x="28" y="56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3"/>
                  <a:pt x="23" y="53"/>
                  <a:pt x="23" y="53"/>
                </a:cubicBezTo>
                <a:cubicBezTo>
                  <a:pt x="23" y="53"/>
                  <a:pt x="23" y="54"/>
                  <a:pt x="23" y="54"/>
                </a:cubicBezTo>
                <a:cubicBezTo>
                  <a:pt x="26" y="58"/>
                  <a:pt x="26" y="58"/>
                  <a:pt x="26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6"/>
                  <a:pt x="20" y="56"/>
                  <a:pt x="20" y="56"/>
                </a:cubicBezTo>
                <a:cubicBezTo>
                  <a:pt x="19" y="57"/>
                  <a:pt x="19" y="57"/>
                  <a:pt x="20" y="58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59"/>
                  <a:pt x="17" y="59"/>
                  <a:pt x="16" y="60"/>
                </a:cubicBezTo>
                <a:cubicBezTo>
                  <a:pt x="16" y="60"/>
                  <a:pt x="16" y="61"/>
                  <a:pt x="16" y="61"/>
                </a:cubicBezTo>
                <a:cubicBezTo>
                  <a:pt x="20" y="64"/>
                  <a:pt x="20" y="64"/>
                  <a:pt x="20" y="64"/>
                </a:cubicBezTo>
                <a:cubicBezTo>
                  <a:pt x="18" y="66"/>
                  <a:pt x="18" y="66"/>
                  <a:pt x="18" y="66"/>
                </a:cubicBezTo>
                <a:cubicBezTo>
                  <a:pt x="13" y="61"/>
                  <a:pt x="13" y="61"/>
                  <a:pt x="13" y="61"/>
                </a:cubicBezTo>
                <a:cubicBezTo>
                  <a:pt x="12" y="60"/>
                  <a:pt x="12" y="60"/>
                  <a:pt x="11" y="61"/>
                </a:cubicBezTo>
                <a:cubicBezTo>
                  <a:pt x="11" y="61"/>
                  <a:pt x="11" y="62"/>
                  <a:pt x="11" y="62"/>
                </a:cubicBezTo>
                <a:cubicBezTo>
                  <a:pt x="16" y="67"/>
                  <a:pt x="16" y="67"/>
                  <a:pt x="16" y="67"/>
                </a:cubicBezTo>
                <a:cubicBezTo>
                  <a:pt x="14" y="70"/>
                  <a:pt x="14" y="70"/>
                  <a:pt x="14" y="70"/>
                </a:cubicBezTo>
                <a:cubicBezTo>
                  <a:pt x="4" y="59"/>
                  <a:pt x="4" y="59"/>
                  <a:pt x="4" y="59"/>
                </a:cubicBezTo>
                <a:cubicBezTo>
                  <a:pt x="23" y="40"/>
                  <a:pt x="23" y="40"/>
                  <a:pt x="23" y="40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7" y="45"/>
                  <a:pt x="27" y="45"/>
                  <a:pt x="28" y="46"/>
                </a:cubicBezTo>
                <a:close/>
                <a:moveTo>
                  <a:pt x="11" y="23"/>
                </a:moveTo>
                <a:cubicBezTo>
                  <a:pt x="13" y="20"/>
                  <a:pt x="13" y="20"/>
                  <a:pt x="13" y="20"/>
                </a:cubicBezTo>
                <a:cubicBezTo>
                  <a:pt x="51" y="58"/>
                  <a:pt x="51" y="58"/>
                  <a:pt x="51" y="58"/>
                </a:cubicBezTo>
                <a:cubicBezTo>
                  <a:pt x="48" y="60"/>
                  <a:pt x="48" y="60"/>
                  <a:pt x="48" y="60"/>
                </a:cubicBezTo>
                <a:cubicBezTo>
                  <a:pt x="47" y="60"/>
                  <a:pt x="47" y="59"/>
                  <a:pt x="46" y="58"/>
                </a:cubicBezTo>
                <a:lnTo>
                  <a:pt x="11" y="23"/>
                </a:lnTo>
                <a:close/>
                <a:moveTo>
                  <a:pt x="67" y="67"/>
                </a:moveTo>
                <a:cubicBezTo>
                  <a:pt x="67" y="68"/>
                  <a:pt x="67" y="68"/>
                  <a:pt x="66" y="68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7"/>
                  <a:pt x="68" y="67"/>
                  <a:pt x="67" y="67"/>
                </a:cubicBezTo>
                <a:close/>
                <a:moveTo>
                  <a:pt x="67" y="64"/>
                </a:moveTo>
                <a:cubicBezTo>
                  <a:pt x="64" y="67"/>
                  <a:pt x="64" y="67"/>
                  <a:pt x="64" y="67"/>
                </a:cubicBezTo>
                <a:cubicBezTo>
                  <a:pt x="57" y="65"/>
                  <a:pt x="57" y="65"/>
                  <a:pt x="57" y="65"/>
                </a:cubicBezTo>
                <a:cubicBezTo>
                  <a:pt x="55" y="64"/>
                  <a:pt x="52" y="63"/>
                  <a:pt x="50" y="61"/>
                </a:cubicBezTo>
                <a:cubicBezTo>
                  <a:pt x="61" y="50"/>
                  <a:pt x="61" y="50"/>
                  <a:pt x="61" y="50"/>
                </a:cubicBezTo>
                <a:cubicBezTo>
                  <a:pt x="63" y="53"/>
                  <a:pt x="64" y="55"/>
                  <a:pt x="65" y="57"/>
                </a:cubicBezTo>
                <a:lnTo>
                  <a:pt x="67" y="64"/>
                </a:lnTo>
                <a:close/>
                <a:moveTo>
                  <a:pt x="60" y="49"/>
                </a:moveTo>
                <a:cubicBezTo>
                  <a:pt x="57" y="51"/>
                  <a:pt x="57" y="51"/>
                  <a:pt x="57" y="51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1"/>
                  <a:pt x="23" y="11"/>
                  <a:pt x="23" y="11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7"/>
                  <a:pt x="59" y="48"/>
                  <a:pt x="60" y="49"/>
                </a:cubicBezTo>
                <a:close/>
                <a:moveTo>
                  <a:pt x="67" y="17"/>
                </a:moveTo>
                <a:cubicBezTo>
                  <a:pt x="62" y="11"/>
                  <a:pt x="62" y="11"/>
                  <a:pt x="62" y="11"/>
                </a:cubicBezTo>
                <a:cubicBezTo>
                  <a:pt x="62" y="11"/>
                  <a:pt x="61" y="11"/>
                  <a:pt x="61" y="11"/>
                </a:cubicBezTo>
                <a:cubicBezTo>
                  <a:pt x="60" y="12"/>
                  <a:pt x="60" y="12"/>
                  <a:pt x="61" y="13"/>
                </a:cubicBezTo>
                <a:cubicBezTo>
                  <a:pt x="66" y="18"/>
                  <a:pt x="66" y="18"/>
                  <a:pt x="66" y="18"/>
                </a:cubicBezTo>
                <a:cubicBezTo>
                  <a:pt x="64" y="20"/>
                  <a:pt x="64" y="20"/>
                  <a:pt x="64" y="20"/>
                </a:cubicBezTo>
                <a:cubicBezTo>
                  <a:pt x="61" y="17"/>
                  <a:pt x="61" y="17"/>
                  <a:pt x="61" y="17"/>
                </a:cubicBezTo>
                <a:cubicBezTo>
                  <a:pt x="60" y="16"/>
                  <a:pt x="60" y="16"/>
                  <a:pt x="59" y="17"/>
                </a:cubicBezTo>
                <a:cubicBezTo>
                  <a:pt x="59" y="17"/>
                  <a:pt x="59" y="18"/>
                  <a:pt x="59" y="18"/>
                </a:cubicBezTo>
                <a:cubicBezTo>
                  <a:pt x="63" y="21"/>
                  <a:pt x="63" y="21"/>
                  <a:pt x="63" y="21"/>
                </a:cubicBezTo>
                <a:cubicBezTo>
                  <a:pt x="61" y="23"/>
                  <a:pt x="61" y="23"/>
                  <a:pt x="61" y="23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20"/>
                  <a:pt x="56" y="20"/>
                  <a:pt x="56" y="20"/>
                </a:cubicBezTo>
                <a:cubicBezTo>
                  <a:pt x="56" y="20"/>
                  <a:pt x="56" y="21"/>
                  <a:pt x="56" y="21"/>
                </a:cubicBezTo>
                <a:cubicBezTo>
                  <a:pt x="59" y="25"/>
                  <a:pt x="59" y="25"/>
                  <a:pt x="59" y="25"/>
                </a:cubicBezTo>
                <a:cubicBezTo>
                  <a:pt x="57" y="26"/>
                  <a:pt x="57" y="26"/>
                  <a:pt x="57" y="2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3" y="23"/>
                  <a:pt x="53" y="23"/>
                </a:cubicBezTo>
                <a:cubicBezTo>
                  <a:pt x="52" y="24"/>
                  <a:pt x="52" y="24"/>
                  <a:pt x="53" y="25"/>
                </a:cubicBezTo>
                <a:cubicBezTo>
                  <a:pt x="56" y="28"/>
                  <a:pt x="56" y="28"/>
                  <a:pt x="56" y="28"/>
                </a:cubicBezTo>
                <a:cubicBezTo>
                  <a:pt x="54" y="30"/>
                  <a:pt x="54" y="30"/>
                  <a:pt x="54" y="30"/>
                </a:cubicBezTo>
                <a:cubicBezTo>
                  <a:pt x="51" y="27"/>
                  <a:pt x="51" y="27"/>
                  <a:pt x="51" y="27"/>
                </a:cubicBezTo>
                <a:cubicBezTo>
                  <a:pt x="51" y="26"/>
                  <a:pt x="50" y="26"/>
                  <a:pt x="49" y="27"/>
                </a:cubicBezTo>
                <a:cubicBezTo>
                  <a:pt x="49" y="27"/>
                  <a:pt x="49" y="28"/>
                  <a:pt x="49" y="28"/>
                </a:cubicBezTo>
                <a:cubicBezTo>
                  <a:pt x="53" y="31"/>
                  <a:pt x="53" y="31"/>
                  <a:pt x="53" y="31"/>
                </a:cubicBezTo>
                <a:cubicBezTo>
                  <a:pt x="51" y="33"/>
                  <a:pt x="51" y="33"/>
                  <a:pt x="51" y="33"/>
                </a:cubicBezTo>
                <a:cubicBezTo>
                  <a:pt x="46" y="28"/>
                  <a:pt x="46" y="28"/>
                  <a:pt x="46" y="28"/>
                </a:cubicBezTo>
                <a:cubicBezTo>
                  <a:pt x="45" y="27"/>
                  <a:pt x="45" y="27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0" y="23"/>
                  <a:pt x="40" y="23"/>
                  <a:pt x="40" y="23"/>
                </a:cubicBezTo>
                <a:cubicBezTo>
                  <a:pt x="59" y="4"/>
                  <a:pt x="59" y="4"/>
                  <a:pt x="59" y="4"/>
                </a:cubicBezTo>
                <a:cubicBezTo>
                  <a:pt x="70" y="14"/>
                  <a:pt x="70" y="14"/>
                  <a:pt x="70" y="14"/>
                </a:cubicBezTo>
                <a:lnTo>
                  <a:pt x="67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166"/>
          <p:cNvSpPr>
            <a:spLocks noEditPoints="1"/>
          </p:cNvSpPr>
          <p:nvPr/>
        </p:nvSpPr>
        <p:spPr bwMode="auto">
          <a:xfrm>
            <a:off x="6393854" y="4665018"/>
            <a:ext cx="299992" cy="296485"/>
          </a:xfrm>
          <a:custGeom>
            <a:avLst/>
            <a:gdLst>
              <a:gd name="T0" fmla="*/ 61 w 72"/>
              <a:gd name="T1" fmla="*/ 52 h 69"/>
              <a:gd name="T2" fmla="*/ 55 w 72"/>
              <a:gd name="T3" fmla="*/ 60 h 69"/>
              <a:gd name="T4" fmla="*/ 54 w 72"/>
              <a:gd name="T5" fmla="*/ 67 h 69"/>
              <a:gd name="T6" fmla="*/ 15 w 72"/>
              <a:gd name="T7" fmla="*/ 66 h 69"/>
              <a:gd name="T8" fmla="*/ 66 w 72"/>
              <a:gd name="T9" fmla="*/ 19 h 69"/>
              <a:gd name="T10" fmla="*/ 66 w 72"/>
              <a:gd name="T11" fmla="*/ 7 h 69"/>
              <a:gd name="T12" fmla="*/ 50 w 72"/>
              <a:gd name="T13" fmla="*/ 3 h 69"/>
              <a:gd name="T14" fmla="*/ 3 w 72"/>
              <a:gd name="T15" fmla="*/ 54 h 69"/>
              <a:gd name="T16" fmla="*/ 1 w 72"/>
              <a:gd name="T17" fmla="*/ 67 h 69"/>
              <a:gd name="T18" fmla="*/ 6 w 72"/>
              <a:gd name="T19" fmla="*/ 69 h 69"/>
              <a:gd name="T20" fmla="*/ 60 w 72"/>
              <a:gd name="T21" fmla="*/ 67 h 69"/>
              <a:gd name="T22" fmla="*/ 55 w 72"/>
              <a:gd name="T23" fmla="*/ 55 h 69"/>
              <a:gd name="T24" fmla="*/ 71 w 72"/>
              <a:gd name="T25" fmla="*/ 54 h 69"/>
              <a:gd name="T26" fmla="*/ 71 w 72"/>
              <a:gd name="T27" fmla="*/ 52 h 69"/>
              <a:gd name="T28" fmla="*/ 23 w 72"/>
              <a:gd name="T29" fmla="*/ 58 h 69"/>
              <a:gd name="T30" fmla="*/ 58 w 72"/>
              <a:gd name="T31" fmla="*/ 18 h 69"/>
              <a:gd name="T32" fmla="*/ 25 w 72"/>
              <a:gd name="T33" fmla="*/ 56 h 69"/>
              <a:gd name="T34" fmla="*/ 53 w 72"/>
              <a:gd name="T35" fmla="*/ 13 h 69"/>
              <a:gd name="T36" fmla="*/ 19 w 72"/>
              <a:gd name="T37" fmla="*/ 54 h 69"/>
              <a:gd name="T38" fmla="*/ 56 w 72"/>
              <a:gd name="T39" fmla="*/ 4 h 69"/>
              <a:gd name="T40" fmla="*/ 64 w 72"/>
              <a:gd name="T41" fmla="*/ 9 h 69"/>
              <a:gd name="T42" fmla="*/ 64 w 72"/>
              <a:gd name="T43" fmla="*/ 17 h 69"/>
              <a:gd name="T44" fmla="*/ 53 w 72"/>
              <a:gd name="T45" fmla="*/ 11 h 69"/>
              <a:gd name="T46" fmla="*/ 53 w 72"/>
              <a:gd name="T47" fmla="*/ 11 h 69"/>
              <a:gd name="T48" fmla="*/ 52 w 72"/>
              <a:gd name="T49" fmla="*/ 5 h 69"/>
              <a:gd name="T50" fmla="*/ 48 w 72"/>
              <a:gd name="T51" fmla="*/ 9 h 69"/>
              <a:gd name="T52" fmla="*/ 14 w 72"/>
              <a:gd name="T53" fmla="*/ 49 h 69"/>
              <a:gd name="T54" fmla="*/ 13 w 72"/>
              <a:gd name="T55" fmla="*/ 44 h 69"/>
              <a:gd name="T56" fmla="*/ 10 w 72"/>
              <a:gd name="T57" fmla="*/ 48 h 69"/>
              <a:gd name="T58" fmla="*/ 18 w 72"/>
              <a:gd name="T59" fmla="*/ 56 h 69"/>
              <a:gd name="T60" fmla="*/ 21 w 72"/>
              <a:gd name="T61" fmla="*/ 59 h 69"/>
              <a:gd name="T62" fmla="*/ 7 w 72"/>
              <a:gd name="T63" fmla="*/ 65 h 69"/>
              <a:gd name="T64" fmla="*/ 6 w 72"/>
              <a:gd name="T65" fmla="*/ 55 h 69"/>
              <a:gd name="T66" fmla="*/ 3 w 72"/>
              <a:gd name="T67" fmla="*/ 64 h 69"/>
              <a:gd name="T68" fmla="*/ 4 w 72"/>
              <a:gd name="T69" fmla="*/ 6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" h="69">
                <a:moveTo>
                  <a:pt x="71" y="52"/>
                </a:moveTo>
                <a:cubicBezTo>
                  <a:pt x="61" y="52"/>
                  <a:pt x="61" y="52"/>
                  <a:pt x="61" y="52"/>
                </a:cubicBezTo>
                <a:cubicBezTo>
                  <a:pt x="57" y="52"/>
                  <a:pt x="54" y="52"/>
                  <a:pt x="53" y="54"/>
                </a:cubicBezTo>
                <a:cubicBezTo>
                  <a:pt x="52" y="56"/>
                  <a:pt x="53" y="57"/>
                  <a:pt x="55" y="60"/>
                </a:cubicBezTo>
                <a:cubicBezTo>
                  <a:pt x="58" y="64"/>
                  <a:pt x="58" y="65"/>
                  <a:pt x="58" y="66"/>
                </a:cubicBezTo>
                <a:cubicBezTo>
                  <a:pt x="58" y="66"/>
                  <a:pt x="56" y="67"/>
                  <a:pt x="54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5" y="66"/>
                  <a:pt x="15" y="66"/>
                  <a:pt x="15" y="66"/>
                </a:cubicBezTo>
                <a:cubicBezTo>
                  <a:pt x="19" y="65"/>
                  <a:pt x="24" y="61"/>
                  <a:pt x="27" y="58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18"/>
                  <a:pt x="69" y="16"/>
                  <a:pt x="69" y="13"/>
                </a:cubicBezTo>
                <a:cubicBezTo>
                  <a:pt x="69" y="11"/>
                  <a:pt x="68" y="9"/>
                  <a:pt x="66" y="7"/>
                </a:cubicBezTo>
                <a:cubicBezTo>
                  <a:pt x="62" y="3"/>
                  <a:pt x="62" y="3"/>
                  <a:pt x="62" y="3"/>
                </a:cubicBezTo>
                <a:cubicBezTo>
                  <a:pt x="59" y="0"/>
                  <a:pt x="53" y="0"/>
                  <a:pt x="50" y="3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5"/>
                  <a:pt x="5" y="50"/>
                  <a:pt x="3" y="54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4"/>
                  <a:pt x="0" y="66"/>
                  <a:pt x="1" y="67"/>
                </a:cubicBezTo>
                <a:cubicBezTo>
                  <a:pt x="2" y="68"/>
                  <a:pt x="3" y="69"/>
                  <a:pt x="5" y="69"/>
                </a:cubicBezTo>
                <a:cubicBezTo>
                  <a:pt x="5" y="69"/>
                  <a:pt x="5" y="69"/>
                  <a:pt x="6" y="69"/>
                </a:cubicBezTo>
                <a:cubicBezTo>
                  <a:pt x="54" y="69"/>
                  <a:pt x="54" y="69"/>
                  <a:pt x="54" y="69"/>
                </a:cubicBezTo>
                <a:cubicBezTo>
                  <a:pt x="56" y="69"/>
                  <a:pt x="59" y="69"/>
                  <a:pt x="60" y="67"/>
                </a:cubicBezTo>
                <a:cubicBezTo>
                  <a:pt x="61" y="65"/>
                  <a:pt x="60" y="62"/>
                  <a:pt x="56" y="59"/>
                </a:cubicBezTo>
                <a:cubicBezTo>
                  <a:pt x="55" y="56"/>
                  <a:pt x="55" y="55"/>
                  <a:pt x="55" y="55"/>
                </a:cubicBezTo>
                <a:cubicBezTo>
                  <a:pt x="55" y="54"/>
                  <a:pt x="57" y="54"/>
                  <a:pt x="6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2" y="53"/>
                  <a:pt x="72" y="53"/>
                </a:cubicBezTo>
                <a:cubicBezTo>
                  <a:pt x="72" y="52"/>
                  <a:pt x="71" y="52"/>
                  <a:pt x="71" y="52"/>
                </a:cubicBezTo>
                <a:close/>
                <a:moveTo>
                  <a:pt x="25" y="56"/>
                </a:moveTo>
                <a:cubicBezTo>
                  <a:pt x="24" y="57"/>
                  <a:pt x="24" y="58"/>
                  <a:pt x="23" y="58"/>
                </a:cubicBezTo>
                <a:cubicBezTo>
                  <a:pt x="20" y="56"/>
                  <a:pt x="20" y="56"/>
                  <a:pt x="20" y="56"/>
                </a:cubicBezTo>
                <a:cubicBezTo>
                  <a:pt x="58" y="18"/>
                  <a:pt x="58" y="18"/>
                  <a:pt x="58" y="18"/>
                </a:cubicBezTo>
                <a:cubicBezTo>
                  <a:pt x="61" y="21"/>
                  <a:pt x="61" y="21"/>
                  <a:pt x="61" y="21"/>
                </a:cubicBezTo>
                <a:lnTo>
                  <a:pt x="25" y="56"/>
                </a:lnTo>
                <a:close/>
                <a:moveTo>
                  <a:pt x="15" y="51"/>
                </a:moveTo>
                <a:cubicBezTo>
                  <a:pt x="53" y="13"/>
                  <a:pt x="53" y="13"/>
                  <a:pt x="53" y="13"/>
                </a:cubicBezTo>
                <a:cubicBezTo>
                  <a:pt x="56" y="16"/>
                  <a:pt x="56" y="16"/>
                  <a:pt x="56" y="16"/>
                </a:cubicBezTo>
                <a:cubicBezTo>
                  <a:pt x="19" y="54"/>
                  <a:pt x="19" y="54"/>
                  <a:pt x="19" y="54"/>
                </a:cubicBezTo>
                <a:lnTo>
                  <a:pt x="15" y="51"/>
                </a:lnTo>
                <a:close/>
                <a:moveTo>
                  <a:pt x="56" y="4"/>
                </a:moveTo>
                <a:cubicBezTo>
                  <a:pt x="57" y="4"/>
                  <a:pt x="59" y="4"/>
                  <a:pt x="60" y="5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0"/>
                  <a:pt x="66" y="12"/>
                  <a:pt x="66" y="13"/>
                </a:cubicBezTo>
                <a:cubicBezTo>
                  <a:pt x="66" y="15"/>
                  <a:pt x="65" y="16"/>
                  <a:pt x="64" y="17"/>
                </a:cubicBezTo>
                <a:cubicBezTo>
                  <a:pt x="62" y="19"/>
                  <a:pt x="62" y="19"/>
                  <a:pt x="62" y="19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0" y="7"/>
                  <a:pt x="50" y="7"/>
                  <a:pt x="50" y="7"/>
                </a:cubicBezTo>
                <a:cubicBezTo>
                  <a:pt x="52" y="5"/>
                  <a:pt x="52" y="5"/>
                  <a:pt x="52" y="5"/>
                </a:cubicBezTo>
                <a:cubicBezTo>
                  <a:pt x="53" y="4"/>
                  <a:pt x="54" y="4"/>
                  <a:pt x="56" y="4"/>
                </a:cubicBezTo>
                <a:close/>
                <a:moveTo>
                  <a:pt x="48" y="9"/>
                </a:moveTo>
                <a:cubicBezTo>
                  <a:pt x="51" y="11"/>
                  <a:pt x="51" y="11"/>
                  <a:pt x="51" y="11"/>
                </a:cubicBezTo>
                <a:cubicBezTo>
                  <a:pt x="14" y="49"/>
                  <a:pt x="14" y="49"/>
                  <a:pt x="14" y="49"/>
                </a:cubicBezTo>
                <a:cubicBezTo>
                  <a:pt x="11" y="47"/>
                  <a:pt x="11" y="47"/>
                  <a:pt x="11" y="47"/>
                </a:cubicBezTo>
                <a:cubicBezTo>
                  <a:pt x="12" y="46"/>
                  <a:pt x="12" y="45"/>
                  <a:pt x="13" y="44"/>
                </a:cubicBezTo>
                <a:lnTo>
                  <a:pt x="48" y="9"/>
                </a:lnTo>
                <a:close/>
                <a:moveTo>
                  <a:pt x="10" y="48"/>
                </a:move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1" y="59"/>
                  <a:pt x="21" y="59"/>
                  <a:pt x="21" y="59"/>
                </a:cubicBezTo>
                <a:cubicBezTo>
                  <a:pt x="19" y="61"/>
                  <a:pt x="16" y="62"/>
                  <a:pt x="14" y="63"/>
                </a:cubicBezTo>
                <a:cubicBezTo>
                  <a:pt x="7" y="65"/>
                  <a:pt x="7" y="65"/>
                  <a:pt x="7" y="65"/>
                </a:cubicBezTo>
                <a:cubicBezTo>
                  <a:pt x="4" y="62"/>
                  <a:pt x="4" y="62"/>
                  <a:pt x="4" y="62"/>
                </a:cubicBezTo>
                <a:cubicBezTo>
                  <a:pt x="6" y="55"/>
                  <a:pt x="6" y="55"/>
                  <a:pt x="6" y="55"/>
                </a:cubicBezTo>
                <a:cubicBezTo>
                  <a:pt x="7" y="53"/>
                  <a:pt x="8" y="51"/>
                  <a:pt x="10" y="48"/>
                </a:cubicBezTo>
                <a:close/>
                <a:moveTo>
                  <a:pt x="3" y="64"/>
                </a:moveTo>
                <a:cubicBezTo>
                  <a:pt x="5" y="66"/>
                  <a:pt x="5" y="66"/>
                  <a:pt x="5" y="66"/>
                </a:cubicBezTo>
                <a:cubicBezTo>
                  <a:pt x="4" y="66"/>
                  <a:pt x="4" y="66"/>
                  <a:pt x="4" y="65"/>
                </a:cubicBezTo>
                <a:cubicBezTo>
                  <a:pt x="3" y="65"/>
                  <a:pt x="3" y="65"/>
                  <a:pt x="3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14"/>
          <p:cNvSpPr>
            <a:spLocks noEditPoints="1"/>
          </p:cNvSpPr>
          <p:nvPr/>
        </p:nvSpPr>
        <p:spPr bwMode="auto">
          <a:xfrm>
            <a:off x="8910579" y="4608976"/>
            <a:ext cx="322245" cy="320493"/>
          </a:xfrm>
          <a:custGeom>
            <a:avLst/>
            <a:gdLst>
              <a:gd name="T0" fmla="*/ 77 w 78"/>
              <a:gd name="T1" fmla="*/ 40 h 75"/>
              <a:gd name="T2" fmla="*/ 68 w 78"/>
              <a:gd name="T3" fmla="*/ 30 h 75"/>
              <a:gd name="T4" fmla="*/ 65 w 78"/>
              <a:gd name="T5" fmla="*/ 30 h 75"/>
              <a:gd name="T6" fmla="*/ 58 w 78"/>
              <a:gd name="T7" fmla="*/ 38 h 75"/>
              <a:gd name="T8" fmla="*/ 58 w 78"/>
              <a:gd name="T9" fmla="*/ 38 h 75"/>
              <a:gd name="T10" fmla="*/ 41 w 78"/>
              <a:gd name="T11" fmla="*/ 55 h 75"/>
              <a:gd name="T12" fmla="*/ 24 w 78"/>
              <a:gd name="T13" fmla="*/ 55 h 75"/>
              <a:gd name="T14" fmla="*/ 20 w 78"/>
              <a:gd name="T15" fmla="*/ 46 h 75"/>
              <a:gd name="T16" fmla="*/ 24 w 78"/>
              <a:gd name="T17" fmla="*/ 37 h 75"/>
              <a:gd name="T18" fmla="*/ 40 w 78"/>
              <a:gd name="T19" fmla="*/ 21 h 75"/>
              <a:gd name="T20" fmla="*/ 48 w 78"/>
              <a:gd name="T21" fmla="*/ 13 h 75"/>
              <a:gd name="T22" fmla="*/ 48 w 78"/>
              <a:gd name="T23" fmla="*/ 12 h 75"/>
              <a:gd name="T24" fmla="*/ 48 w 78"/>
              <a:gd name="T25" fmla="*/ 11 h 75"/>
              <a:gd name="T26" fmla="*/ 38 w 78"/>
              <a:gd name="T27" fmla="*/ 1 h 75"/>
              <a:gd name="T28" fmla="*/ 36 w 78"/>
              <a:gd name="T29" fmla="*/ 1 h 75"/>
              <a:gd name="T30" fmla="*/ 28 w 78"/>
              <a:gd name="T31" fmla="*/ 9 h 75"/>
              <a:gd name="T32" fmla="*/ 28 w 78"/>
              <a:gd name="T33" fmla="*/ 9 h 75"/>
              <a:gd name="T34" fmla="*/ 12 w 78"/>
              <a:gd name="T35" fmla="*/ 26 h 75"/>
              <a:gd name="T36" fmla="*/ 12 w 78"/>
              <a:gd name="T37" fmla="*/ 67 h 75"/>
              <a:gd name="T38" fmla="*/ 32 w 78"/>
              <a:gd name="T39" fmla="*/ 75 h 75"/>
              <a:gd name="T40" fmla="*/ 53 w 78"/>
              <a:gd name="T41" fmla="*/ 67 h 75"/>
              <a:gd name="T42" fmla="*/ 70 w 78"/>
              <a:gd name="T43" fmla="*/ 50 h 75"/>
              <a:gd name="T44" fmla="*/ 70 w 78"/>
              <a:gd name="T45" fmla="*/ 50 h 75"/>
              <a:gd name="T46" fmla="*/ 77 w 78"/>
              <a:gd name="T47" fmla="*/ 42 h 75"/>
              <a:gd name="T48" fmla="*/ 77 w 78"/>
              <a:gd name="T49" fmla="*/ 40 h 75"/>
              <a:gd name="T50" fmla="*/ 37 w 78"/>
              <a:gd name="T51" fmla="*/ 4 h 75"/>
              <a:gd name="T52" fmla="*/ 45 w 78"/>
              <a:gd name="T53" fmla="*/ 12 h 75"/>
              <a:gd name="T54" fmla="*/ 39 w 78"/>
              <a:gd name="T55" fmla="*/ 17 h 75"/>
              <a:gd name="T56" fmla="*/ 32 w 78"/>
              <a:gd name="T57" fmla="*/ 10 h 75"/>
              <a:gd name="T58" fmla="*/ 37 w 78"/>
              <a:gd name="T59" fmla="*/ 4 h 75"/>
              <a:gd name="T60" fmla="*/ 51 w 78"/>
              <a:gd name="T61" fmla="*/ 65 h 75"/>
              <a:gd name="T62" fmla="*/ 32 w 78"/>
              <a:gd name="T63" fmla="*/ 72 h 75"/>
              <a:gd name="T64" fmla="*/ 14 w 78"/>
              <a:gd name="T65" fmla="*/ 65 h 75"/>
              <a:gd name="T66" fmla="*/ 14 w 78"/>
              <a:gd name="T67" fmla="*/ 28 h 75"/>
              <a:gd name="T68" fmla="*/ 30 w 78"/>
              <a:gd name="T69" fmla="*/ 12 h 75"/>
              <a:gd name="T70" fmla="*/ 37 w 78"/>
              <a:gd name="T71" fmla="*/ 20 h 75"/>
              <a:gd name="T72" fmla="*/ 21 w 78"/>
              <a:gd name="T73" fmla="*/ 35 h 75"/>
              <a:gd name="T74" fmla="*/ 17 w 78"/>
              <a:gd name="T75" fmla="*/ 46 h 75"/>
              <a:gd name="T76" fmla="*/ 21 w 78"/>
              <a:gd name="T77" fmla="*/ 57 h 75"/>
              <a:gd name="T78" fmla="*/ 32 w 78"/>
              <a:gd name="T79" fmla="*/ 61 h 75"/>
              <a:gd name="T80" fmla="*/ 43 w 78"/>
              <a:gd name="T81" fmla="*/ 57 h 75"/>
              <a:gd name="T82" fmla="*/ 59 w 78"/>
              <a:gd name="T83" fmla="*/ 41 h 75"/>
              <a:gd name="T84" fmla="*/ 66 w 78"/>
              <a:gd name="T85" fmla="*/ 49 h 75"/>
              <a:gd name="T86" fmla="*/ 51 w 78"/>
              <a:gd name="T87" fmla="*/ 65 h 75"/>
              <a:gd name="T88" fmla="*/ 69 w 78"/>
              <a:gd name="T89" fmla="*/ 47 h 75"/>
              <a:gd name="T90" fmla="*/ 61 w 78"/>
              <a:gd name="T91" fmla="*/ 39 h 75"/>
              <a:gd name="T92" fmla="*/ 67 w 78"/>
              <a:gd name="T93" fmla="*/ 33 h 75"/>
              <a:gd name="T94" fmla="*/ 74 w 78"/>
              <a:gd name="T95" fmla="*/ 41 h 75"/>
              <a:gd name="T96" fmla="*/ 69 w 78"/>
              <a:gd name="T97" fmla="*/ 4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8" h="75">
                <a:moveTo>
                  <a:pt x="77" y="40"/>
                </a:moveTo>
                <a:cubicBezTo>
                  <a:pt x="68" y="30"/>
                  <a:pt x="68" y="30"/>
                  <a:pt x="68" y="30"/>
                </a:cubicBezTo>
                <a:cubicBezTo>
                  <a:pt x="67" y="30"/>
                  <a:pt x="66" y="30"/>
                  <a:pt x="65" y="30"/>
                </a:cubicBezTo>
                <a:cubicBezTo>
                  <a:pt x="58" y="38"/>
                  <a:pt x="58" y="38"/>
                  <a:pt x="58" y="38"/>
                </a:cubicBezTo>
                <a:cubicBezTo>
                  <a:pt x="58" y="38"/>
                  <a:pt x="58" y="38"/>
                  <a:pt x="58" y="38"/>
                </a:cubicBezTo>
                <a:cubicBezTo>
                  <a:pt x="41" y="55"/>
                  <a:pt x="41" y="55"/>
                  <a:pt x="41" y="55"/>
                </a:cubicBezTo>
                <a:cubicBezTo>
                  <a:pt x="36" y="59"/>
                  <a:pt x="28" y="59"/>
                  <a:pt x="24" y="55"/>
                </a:cubicBezTo>
                <a:cubicBezTo>
                  <a:pt x="21" y="52"/>
                  <a:pt x="20" y="49"/>
                  <a:pt x="20" y="46"/>
                </a:cubicBezTo>
                <a:cubicBezTo>
                  <a:pt x="20" y="43"/>
                  <a:pt x="21" y="40"/>
                  <a:pt x="24" y="37"/>
                </a:cubicBezTo>
                <a:cubicBezTo>
                  <a:pt x="40" y="21"/>
                  <a:pt x="40" y="21"/>
                  <a:pt x="40" y="21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3"/>
                  <a:pt x="48" y="12"/>
                  <a:pt x="48" y="12"/>
                </a:cubicBezTo>
                <a:cubicBezTo>
                  <a:pt x="48" y="11"/>
                  <a:pt x="48" y="11"/>
                  <a:pt x="48" y="1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7" y="0"/>
                  <a:pt x="36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2" y="26"/>
                  <a:pt x="12" y="26"/>
                  <a:pt x="12" y="26"/>
                </a:cubicBezTo>
                <a:cubicBezTo>
                  <a:pt x="0" y="37"/>
                  <a:pt x="0" y="55"/>
                  <a:pt x="12" y="67"/>
                </a:cubicBezTo>
                <a:cubicBezTo>
                  <a:pt x="17" y="72"/>
                  <a:pt x="24" y="75"/>
                  <a:pt x="32" y="75"/>
                </a:cubicBezTo>
                <a:cubicBezTo>
                  <a:pt x="40" y="75"/>
                  <a:pt x="47" y="72"/>
                  <a:pt x="53" y="67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7" y="42"/>
                  <a:pt x="77" y="42"/>
                  <a:pt x="77" y="42"/>
                </a:cubicBezTo>
                <a:cubicBezTo>
                  <a:pt x="78" y="42"/>
                  <a:pt x="78" y="41"/>
                  <a:pt x="77" y="40"/>
                </a:cubicBezTo>
                <a:close/>
                <a:moveTo>
                  <a:pt x="37" y="4"/>
                </a:moveTo>
                <a:cubicBezTo>
                  <a:pt x="45" y="12"/>
                  <a:pt x="45" y="12"/>
                  <a:pt x="45" y="12"/>
                </a:cubicBezTo>
                <a:cubicBezTo>
                  <a:pt x="39" y="17"/>
                  <a:pt x="39" y="17"/>
                  <a:pt x="39" y="17"/>
                </a:cubicBezTo>
                <a:cubicBezTo>
                  <a:pt x="32" y="10"/>
                  <a:pt x="32" y="10"/>
                  <a:pt x="32" y="10"/>
                </a:cubicBezTo>
                <a:lnTo>
                  <a:pt x="37" y="4"/>
                </a:lnTo>
                <a:close/>
                <a:moveTo>
                  <a:pt x="51" y="65"/>
                </a:moveTo>
                <a:cubicBezTo>
                  <a:pt x="46" y="69"/>
                  <a:pt x="39" y="72"/>
                  <a:pt x="32" y="72"/>
                </a:cubicBezTo>
                <a:cubicBezTo>
                  <a:pt x="25" y="72"/>
                  <a:pt x="19" y="69"/>
                  <a:pt x="14" y="65"/>
                </a:cubicBezTo>
                <a:cubicBezTo>
                  <a:pt x="4" y="54"/>
                  <a:pt x="4" y="38"/>
                  <a:pt x="14" y="28"/>
                </a:cubicBezTo>
                <a:cubicBezTo>
                  <a:pt x="30" y="12"/>
                  <a:pt x="30" y="12"/>
                  <a:pt x="30" y="12"/>
                </a:cubicBezTo>
                <a:cubicBezTo>
                  <a:pt x="37" y="20"/>
                  <a:pt x="37" y="20"/>
                  <a:pt x="37" y="20"/>
                </a:cubicBezTo>
                <a:cubicBezTo>
                  <a:pt x="21" y="35"/>
                  <a:pt x="21" y="35"/>
                  <a:pt x="21" y="35"/>
                </a:cubicBezTo>
                <a:cubicBezTo>
                  <a:pt x="19" y="38"/>
                  <a:pt x="17" y="42"/>
                  <a:pt x="17" y="46"/>
                </a:cubicBezTo>
                <a:cubicBezTo>
                  <a:pt x="17" y="50"/>
                  <a:pt x="19" y="54"/>
                  <a:pt x="21" y="57"/>
                </a:cubicBezTo>
                <a:cubicBezTo>
                  <a:pt x="24" y="60"/>
                  <a:pt x="28" y="61"/>
                  <a:pt x="32" y="61"/>
                </a:cubicBezTo>
                <a:cubicBezTo>
                  <a:pt x="36" y="61"/>
                  <a:pt x="40" y="60"/>
                  <a:pt x="43" y="57"/>
                </a:cubicBezTo>
                <a:cubicBezTo>
                  <a:pt x="59" y="41"/>
                  <a:pt x="59" y="41"/>
                  <a:pt x="59" y="41"/>
                </a:cubicBezTo>
                <a:cubicBezTo>
                  <a:pt x="66" y="49"/>
                  <a:pt x="66" y="49"/>
                  <a:pt x="66" y="49"/>
                </a:cubicBezTo>
                <a:lnTo>
                  <a:pt x="51" y="65"/>
                </a:lnTo>
                <a:close/>
                <a:moveTo>
                  <a:pt x="69" y="47"/>
                </a:moveTo>
                <a:cubicBezTo>
                  <a:pt x="61" y="39"/>
                  <a:pt x="61" y="39"/>
                  <a:pt x="61" y="39"/>
                </a:cubicBezTo>
                <a:cubicBezTo>
                  <a:pt x="67" y="33"/>
                  <a:pt x="67" y="33"/>
                  <a:pt x="67" y="33"/>
                </a:cubicBezTo>
                <a:cubicBezTo>
                  <a:pt x="74" y="41"/>
                  <a:pt x="74" y="41"/>
                  <a:pt x="74" y="41"/>
                </a:cubicBezTo>
                <a:lnTo>
                  <a:pt x="69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21"/>
          <p:cNvSpPr>
            <a:spLocks noEditPoints="1"/>
          </p:cNvSpPr>
          <p:nvPr/>
        </p:nvSpPr>
        <p:spPr bwMode="auto">
          <a:xfrm>
            <a:off x="10392936" y="4599240"/>
            <a:ext cx="315239" cy="308234"/>
          </a:xfrm>
          <a:custGeom>
            <a:avLst/>
            <a:gdLst>
              <a:gd name="T0" fmla="*/ 58 w 76"/>
              <a:gd name="T1" fmla="*/ 8 h 72"/>
              <a:gd name="T2" fmla="*/ 67 w 76"/>
              <a:gd name="T3" fmla="*/ 2 h 72"/>
              <a:gd name="T4" fmla="*/ 67 w 76"/>
              <a:gd name="T5" fmla="*/ 13 h 72"/>
              <a:gd name="T6" fmla="*/ 48 w 76"/>
              <a:gd name="T7" fmla="*/ 30 h 72"/>
              <a:gd name="T8" fmla="*/ 63 w 76"/>
              <a:gd name="T9" fmla="*/ 13 h 72"/>
              <a:gd name="T10" fmla="*/ 66 w 76"/>
              <a:gd name="T11" fmla="*/ 4 h 72"/>
              <a:gd name="T12" fmla="*/ 56 w 76"/>
              <a:gd name="T13" fmla="*/ 14 h 72"/>
              <a:gd name="T14" fmla="*/ 76 w 76"/>
              <a:gd name="T15" fmla="*/ 65 h 72"/>
              <a:gd name="T16" fmla="*/ 62 w 76"/>
              <a:gd name="T17" fmla="*/ 68 h 72"/>
              <a:gd name="T18" fmla="*/ 19 w 76"/>
              <a:gd name="T19" fmla="*/ 28 h 72"/>
              <a:gd name="T20" fmla="*/ 16 w 76"/>
              <a:gd name="T21" fmla="*/ 33 h 72"/>
              <a:gd name="T22" fmla="*/ 2 w 76"/>
              <a:gd name="T23" fmla="*/ 19 h 72"/>
              <a:gd name="T24" fmla="*/ 7 w 76"/>
              <a:gd name="T25" fmla="*/ 16 h 72"/>
              <a:gd name="T26" fmla="*/ 8 w 76"/>
              <a:gd name="T27" fmla="*/ 13 h 72"/>
              <a:gd name="T28" fmla="*/ 15 w 76"/>
              <a:gd name="T29" fmla="*/ 4 h 72"/>
              <a:gd name="T30" fmla="*/ 17 w 76"/>
              <a:gd name="T31" fmla="*/ 4 h 72"/>
              <a:gd name="T32" fmla="*/ 36 w 76"/>
              <a:gd name="T33" fmla="*/ 1 h 72"/>
              <a:gd name="T34" fmla="*/ 42 w 76"/>
              <a:gd name="T35" fmla="*/ 6 h 72"/>
              <a:gd name="T36" fmla="*/ 32 w 76"/>
              <a:gd name="T37" fmla="*/ 10 h 72"/>
              <a:gd name="T38" fmla="*/ 73 w 76"/>
              <a:gd name="T39" fmla="*/ 58 h 72"/>
              <a:gd name="T40" fmla="*/ 15 w 76"/>
              <a:gd name="T41" fmla="*/ 7 h 72"/>
              <a:gd name="T42" fmla="*/ 28 w 76"/>
              <a:gd name="T43" fmla="*/ 16 h 72"/>
              <a:gd name="T44" fmla="*/ 37 w 76"/>
              <a:gd name="T45" fmla="*/ 6 h 72"/>
              <a:gd name="T46" fmla="*/ 39 w 76"/>
              <a:gd name="T47" fmla="*/ 5 h 72"/>
              <a:gd name="T48" fmla="*/ 29 w 76"/>
              <a:gd name="T49" fmla="*/ 3 h 72"/>
              <a:gd name="T50" fmla="*/ 22 w 76"/>
              <a:gd name="T51" fmla="*/ 8 h 72"/>
              <a:gd name="T52" fmla="*/ 21 w 76"/>
              <a:gd name="T53" fmla="*/ 10 h 72"/>
              <a:gd name="T54" fmla="*/ 16 w 76"/>
              <a:gd name="T55" fmla="*/ 10 h 72"/>
              <a:gd name="T56" fmla="*/ 11 w 76"/>
              <a:gd name="T57" fmla="*/ 15 h 72"/>
              <a:gd name="T58" fmla="*/ 13 w 76"/>
              <a:gd name="T59" fmla="*/ 19 h 72"/>
              <a:gd name="T60" fmla="*/ 10 w 76"/>
              <a:gd name="T61" fmla="*/ 17 h 72"/>
              <a:gd name="T62" fmla="*/ 6 w 76"/>
              <a:gd name="T63" fmla="*/ 19 h 72"/>
              <a:gd name="T64" fmla="*/ 13 w 76"/>
              <a:gd name="T65" fmla="*/ 31 h 72"/>
              <a:gd name="T66" fmla="*/ 14 w 76"/>
              <a:gd name="T67" fmla="*/ 30 h 72"/>
              <a:gd name="T68" fmla="*/ 20 w 76"/>
              <a:gd name="T69" fmla="*/ 25 h 72"/>
              <a:gd name="T70" fmla="*/ 71 w 76"/>
              <a:gd name="T71" fmla="*/ 60 h 72"/>
              <a:gd name="T72" fmla="*/ 64 w 76"/>
              <a:gd name="T73" fmla="*/ 66 h 72"/>
              <a:gd name="T74" fmla="*/ 38 w 76"/>
              <a:gd name="T75" fmla="*/ 47 h 72"/>
              <a:gd name="T76" fmla="*/ 19 w 76"/>
              <a:gd name="T77" fmla="*/ 70 h 72"/>
              <a:gd name="T78" fmla="*/ 7 w 76"/>
              <a:gd name="T79" fmla="*/ 65 h 72"/>
              <a:gd name="T80" fmla="*/ 2 w 76"/>
              <a:gd name="T81" fmla="*/ 53 h 72"/>
              <a:gd name="T82" fmla="*/ 23 w 76"/>
              <a:gd name="T83" fmla="*/ 34 h 72"/>
              <a:gd name="T84" fmla="*/ 28 w 76"/>
              <a:gd name="T85" fmla="*/ 37 h 72"/>
              <a:gd name="T86" fmla="*/ 23 w 76"/>
              <a:gd name="T87" fmla="*/ 37 h 72"/>
              <a:gd name="T88" fmla="*/ 6 w 76"/>
              <a:gd name="T89" fmla="*/ 60 h 72"/>
              <a:gd name="T90" fmla="*/ 29 w 76"/>
              <a:gd name="T91" fmla="*/ 40 h 72"/>
              <a:gd name="T92" fmla="*/ 11 w 76"/>
              <a:gd name="T93" fmla="*/ 65 h 72"/>
              <a:gd name="T94" fmla="*/ 17 w 76"/>
              <a:gd name="T95" fmla="*/ 68 h 72"/>
              <a:gd name="T96" fmla="*/ 35 w 76"/>
              <a:gd name="T97" fmla="*/ 45 h 72"/>
              <a:gd name="T98" fmla="*/ 38 w 76"/>
              <a:gd name="T99" fmla="*/ 47 h 72"/>
              <a:gd name="T100" fmla="*/ 28 w 76"/>
              <a:gd name="T101" fmla="*/ 4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72">
                <a:moveTo>
                  <a:pt x="42" y="25"/>
                </a:moveTo>
                <a:cubicBezTo>
                  <a:pt x="54" y="12"/>
                  <a:pt x="54" y="12"/>
                  <a:pt x="54" y="12"/>
                </a:cubicBezTo>
                <a:cubicBezTo>
                  <a:pt x="56" y="11"/>
                  <a:pt x="57" y="9"/>
                  <a:pt x="58" y="8"/>
                </a:cubicBezTo>
                <a:cubicBezTo>
                  <a:pt x="58" y="7"/>
                  <a:pt x="59" y="6"/>
                  <a:pt x="59" y="5"/>
                </a:cubicBezTo>
                <a:cubicBezTo>
                  <a:pt x="60" y="4"/>
                  <a:pt x="65" y="2"/>
                  <a:pt x="66" y="2"/>
                </a:cubicBezTo>
                <a:cubicBezTo>
                  <a:pt x="66" y="2"/>
                  <a:pt x="66" y="2"/>
                  <a:pt x="67" y="2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6"/>
                  <a:pt x="71" y="6"/>
                  <a:pt x="71" y="7"/>
                </a:cubicBezTo>
                <a:cubicBezTo>
                  <a:pt x="70" y="7"/>
                  <a:pt x="68" y="12"/>
                  <a:pt x="67" y="13"/>
                </a:cubicBezTo>
                <a:cubicBezTo>
                  <a:pt x="66" y="14"/>
                  <a:pt x="65" y="14"/>
                  <a:pt x="64" y="15"/>
                </a:cubicBezTo>
                <a:cubicBezTo>
                  <a:pt x="63" y="16"/>
                  <a:pt x="61" y="17"/>
                  <a:pt x="60" y="18"/>
                </a:cubicBezTo>
                <a:cubicBezTo>
                  <a:pt x="48" y="30"/>
                  <a:pt x="48" y="30"/>
                  <a:pt x="48" y="30"/>
                </a:cubicBezTo>
                <a:cubicBezTo>
                  <a:pt x="46" y="29"/>
                  <a:pt x="46" y="29"/>
                  <a:pt x="46" y="29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5"/>
                  <a:pt x="62" y="14"/>
                  <a:pt x="63" y="13"/>
                </a:cubicBezTo>
                <a:cubicBezTo>
                  <a:pt x="64" y="12"/>
                  <a:pt x="65" y="12"/>
                  <a:pt x="66" y="12"/>
                </a:cubicBezTo>
                <a:cubicBezTo>
                  <a:pt x="66" y="11"/>
                  <a:pt x="68" y="8"/>
                  <a:pt x="68" y="6"/>
                </a:cubicBezTo>
                <a:cubicBezTo>
                  <a:pt x="66" y="4"/>
                  <a:pt x="66" y="4"/>
                  <a:pt x="66" y="4"/>
                </a:cubicBezTo>
                <a:cubicBezTo>
                  <a:pt x="64" y="5"/>
                  <a:pt x="61" y="6"/>
                  <a:pt x="61" y="7"/>
                </a:cubicBezTo>
                <a:cubicBezTo>
                  <a:pt x="60" y="7"/>
                  <a:pt x="60" y="8"/>
                  <a:pt x="59" y="9"/>
                </a:cubicBezTo>
                <a:cubicBezTo>
                  <a:pt x="58" y="10"/>
                  <a:pt x="57" y="12"/>
                  <a:pt x="56" y="14"/>
                </a:cubicBezTo>
                <a:cubicBezTo>
                  <a:pt x="43" y="26"/>
                  <a:pt x="43" y="26"/>
                  <a:pt x="43" y="26"/>
                </a:cubicBezTo>
                <a:lnTo>
                  <a:pt x="42" y="25"/>
                </a:lnTo>
                <a:close/>
                <a:moveTo>
                  <a:pt x="76" y="65"/>
                </a:moveTo>
                <a:cubicBezTo>
                  <a:pt x="76" y="67"/>
                  <a:pt x="76" y="69"/>
                  <a:pt x="74" y="70"/>
                </a:cubicBezTo>
                <a:cubicBezTo>
                  <a:pt x="73" y="71"/>
                  <a:pt x="71" y="72"/>
                  <a:pt x="69" y="72"/>
                </a:cubicBezTo>
                <a:cubicBezTo>
                  <a:pt x="67" y="72"/>
                  <a:pt x="64" y="71"/>
                  <a:pt x="62" y="68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1" y="28"/>
                  <a:pt x="20" y="28"/>
                </a:cubicBezTo>
                <a:cubicBezTo>
                  <a:pt x="20" y="28"/>
                  <a:pt x="19" y="28"/>
                  <a:pt x="19" y="28"/>
                </a:cubicBezTo>
                <a:cubicBezTo>
                  <a:pt x="19" y="28"/>
                  <a:pt x="19" y="29"/>
                  <a:pt x="19" y="29"/>
                </a:cubicBezTo>
                <a:cubicBezTo>
                  <a:pt x="19" y="30"/>
                  <a:pt x="18" y="30"/>
                  <a:pt x="18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5" y="34"/>
                  <a:pt x="13" y="34"/>
                </a:cubicBezTo>
                <a:cubicBezTo>
                  <a:pt x="11" y="34"/>
                  <a:pt x="9" y="32"/>
                  <a:pt x="6" y="29"/>
                </a:cubicBezTo>
                <a:cubicBezTo>
                  <a:pt x="0" y="24"/>
                  <a:pt x="1" y="20"/>
                  <a:pt x="2" y="19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6"/>
                  <a:pt x="5" y="16"/>
                  <a:pt x="6" y="16"/>
                </a:cubicBezTo>
                <a:cubicBezTo>
                  <a:pt x="6" y="16"/>
                  <a:pt x="7" y="16"/>
                  <a:pt x="7" y="16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0"/>
                  <a:pt x="9" y="8"/>
                  <a:pt x="11" y="6"/>
                </a:cubicBezTo>
                <a:cubicBezTo>
                  <a:pt x="12" y="5"/>
                  <a:pt x="13" y="4"/>
                  <a:pt x="15" y="4"/>
                </a:cubicBezTo>
                <a:cubicBezTo>
                  <a:pt x="16" y="4"/>
                  <a:pt x="16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8" y="3"/>
                  <a:pt x="18" y="3"/>
                </a:cubicBezTo>
                <a:cubicBezTo>
                  <a:pt x="21" y="1"/>
                  <a:pt x="25" y="0"/>
                  <a:pt x="29" y="0"/>
                </a:cubicBezTo>
                <a:cubicBezTo>
                  <a:pt x="32" y="0"/>
                  <a:pt x="35" y="1"/>
                  <a:pt x="36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9" y="1"/>
                  <a:pt x="40" y="2"/>
                  <a:pt x="41" y="3"/>
                </a:cubicBezTo>
                <a:cubicBezTo>
                  <a:pt x="42" y="4"/>
                  <a:pt x="43" y="5"/>
                  <a:pt x="42" y="6"/>
                </a:cubicBezTo>
                <a:cubicBezTo>
                  <a:pt x="42" y="7"/>
                  <a:pt x="41" y="9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6" y="9"/>
                  <a:pt x="34" y="10"/>
                  <a:pt x="32" y="10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3"/>
                  <a:pt x="33" y="15"/>
                  <a:pt x="31" y="17"/>
                </a:cubicBezTo>
                <a:cubicBezTo>
                  <a:pt x="73" y="58"/>
                  <a:pt x="73" y="58"/>
                  <a:pt x="73" y="58"/>
                </a:cubicBezTo>
                <a:cubicBezTo>
                  <a:pt x="75" y="60"/>
                  <a:pt x="76" y="62"/>
                  <a:pt x="76" y="65"/>
                </a:cubicBezTo>
                <a:close/>
                <a:moveTo>
                  <a:pt x="12" y="11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3" y="8"/>
                  <a:pt x="13" y="8"/>
                </a:cubicBezTo>
                <a:cubicBezTo>
                  <a:pt x="12" y="9"/>
                  <a:pt x="12" y="10"/>
                  <a:pt x="12" y="11"/>
                </a:cubicBezTo>
                <a:close/>
                <a:moveTo>
                  <a:pt x="28" y="16"/>
                </a:moveTo>
                <a:cubicBezTo>
                  <a:pt x="29" y="15"/>
                  <a:pt x="29" y="13"/>
                  <a:pt x="29" y="12"/>
                </a:cubicBezTo>
                <a:cubicBezTo>
                  <a:pt x="29" y="10"/>
                  <a:pt x="29" y="9"/>
                  <a:pt x="31" y="8"/>
                </a:cubicBezTo>
                <a:cubicBezTo>
                  <a:pt x="33" y="7"/>
                  <a:pt x="35" y="6"/>
                  <a:pt x="37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9" y="6"/>
                  <a:pt x="39" y="6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4"/>
                  <a:pt x="38" y="4"/>
                  <a:pt x="37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4" y="3"/>
                  <a:pt x="32" y="3"/>
                  <a:pt x="29" y="3"/>
                </a:cubicBezTo>
                <a:cubicBezTo>
                  <a:pt x="25" y="3"/>
                  <a:pt x="22" y="4"/>
                  <a:pt x="20" y="6"/>
                </a:cubicBezTo>
                <a:cubicBezTo>
                  <a:pt x="20" y="6"/>
                  <a:pt x="20" y="6"/>
                  <a:pt x="21" y="7"/>
                </a:cubicBezTo>
                <a:cubicBezTo>
                  <a:pt x="21" y="8"/>
                  <a:pt x="22" y="8"/>
                  <a:pt x="22" y="8"/>
                </a:cubicBezTo>
                <a:cubicBezTo>
                  <a:pt x="23" y="9"/>
                  <a:pt x="23" y="9"/>
                  <a:pt x="23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9"/>
                  <a:pt x="19" y="8"/>
                </a:cubicBezTo>
                <a:cubicBezTo>
                  <a:pt x="19" y="7"/>
                  <a:pt x="19" y="7"/>
                  <a:pt x="18" y="7"/>
                </a:cubicBezTo>
                <a:cubicBezTo>
                  <a:pt x="16" y="10"/>
                  <a:pt x="16" y="10"/>
                  <a:pt x="16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2" y="17"/>
                  <a:pt x="13" y="18"/>
                  <a:pt x="13" y="18"/>
                </a:cubicBezTo>
                <a:cubicBezTo>
                  <a:pt x="13" y="18"/>
                  <a:pt x="13" y="18"/>
                  <a:pt x="13" y="19"/>
                </a:cubicBezTo>
                <a:cubicBezTo>
                  <a:pt x="13" y="19"/>
                  <a:pt x="13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1" y="19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8"/>
                  <a:pt x="9" y="18"/>
                </a:cubicBezTo>
                <a:cubicBezTo>
                  <a:pt x="8" y="19"/>
                  <a:pt x="7" y="19"/>
                  <a:pt x="6" y="19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2"/>
                  <a:pt x="4" y="24"/>
                  <a:pt x="8" y="27"/>
                </a:cubicBezTo>
                <a:cubicBezTo>
                  <a:pt x="10" y="30"/>
                  <a:pt x="12" y="31"/>
                  <a:pt x="13" y="31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1"/>
                  <a:pt x="13" y="31"/>
                  <a:pt x="13" y="31"/>
                </a:cubicBezTo>
                <a:cubicBezTo>
                  <a:pt x="14" y="31"/>
                  <a:pt x="14" y="30"/>
                  <a:pt x="14" y="30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8"/>
                  <a:pt x="16" y="27"/>
                  <a:pt x="17" y="26"/>
                </a:cubicBezTo>
                <a:cubicBezTo>
                  <a:pt x="18" y="25"/>
                  <a:pt x="19" y="25"/>
                  <a:pt x="20" y="25"/>
                </a:cubicBezTo>
                <a:lnTo>
                  <a:pt x="28" y="16"/>
                </a:lnTo>
                <a:close/>
                <a:moveTo>
                  <a:pt x="73" y="65"/>
                </a:moveTo>
                <a:cubicBezTo>
                  <a:pt x="73" y="63"/>
                  <a:pt x="72" y="61"/>
                  <a:pt x="71" y="60"/>
                </a:cubicBezTo>
                <a:cubicBezTo>
                  <a:pt x="29" y="19"/>
                  <a:pt x="29" y="19"/>
                  <a:pt x="29" y="19"/>
                </a:cubicBezTo>
                <a:cubicBezTo>
                  <a:pt x="23" y="24"/>
                  <a:pt x="23" y="24"/>
                  <a:pt x="23" y="24"/>
                </a:cubicBezTo>
                <a:cubicBezTo>
                  <a:pt x="64" y="66"/>
                  <a:pt x="64" y="66"/>
                  <a:pt x="64" y="66"/>
                </a:cubicBezTo>
                <a:cubicBezTo>
                  <a:pt x="67" y="69"/>
                  <a:pt x="70" y="70"/>
                  <a:pt x="72" y="68"/>
                </a:cubicBezTo>
                <a:cubicBezTo>
                  <a:pt x="73" y="67"/>
                  <a:pt x="73" y="66"/>
                  <a:pt x="73" y="65"/>
                </a:cubicBezTo>
                <a:close/>
                <a:moveTo>
                  <a:pt x="38" y="47"/>
                </a:moveTo>
                <a:cubicBezTo>
                  <a:pt x="38" y="48"/>
                  <a:pt x="39" y="50"/>
                  <a:pt x="38" y="51"/>
                </a:cubicBezTo>
                <a:cubicBezTo>
                  <a:pt x="28" y="60"/>
                  <a:pt x="28" y="60"/>
                  <a:pt x="28" y="60"/>
                </a:cubicBezTo>
                <a:cubicBezTo>
                  <a:pt x="19" y="70"/>
                  <a:pt x="19" y="70"/>
                  <a:pt x="19" y="70"/>
                </a:cubicBezTo>
                <a:cubicBezTo>
                  <a:pt x="18" y="71"/>
                  <a:pt x="17" y="71"/>
                  <a:pt x="16" y="71"/>
                </a:cubicBezTo>
                <a:cubicBezTo>
                  <a:pt x="14" y="71"/>
                  <a:pt x="12" y="70"/>
                  <a:pt x="10" y="68"/>
                </a:cubicBezTo>
                <a:cubicBezTo>
                  <a:pt x="7" y="65"/>
                  <a:pt x="7" y="65"/>
                  <a:pt x="7" y="65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1"/>
                  <a:pt x="2" y="59"/>
                  <a:pt x="1" y="58"/>
                </a:cubicBezTo>
                <a:cubicBezTo>
                  <a:pt x="1" y="56"/>
                  <a:pt x="1" y="54"/>
                  <a:pt x="2" y="53"/>
                </a:cubicBezTo>
                <a:cubicBezTo>
                  <a:pt x="12" y="44"/>
                  <a:pt x="12" y="44"/>
                  <a:pt x="12" y="44"/>
                </a:cubicBezTo>
                <a:cubicBezTo>
                  <a:pt x="21" y="35"/>
                  <a:pt x="21" y="35"/>
                  <a:pt x="21" y="35"/>
                </a:cubicBezTo>
                <a:cubicBezTo>
                  <a:pt x="22" y="34"/>
                  <a:pt x="22" y="34"/>
                  <a:pt x="23" y="34"/>
                </a:cubicBezTo>
                <a:cubicBezTo>
                  <a:pt x="24" y="34"/>
                  <a:pt x="25" y="34"/>
                  <a:pt x="25" y="34"/>
                </a:cubicBezTo>
                <a:cubicBezTo>
                  <a:pt x="25" y="34"/>
                  <a:pt x="26" y="34"/>
                  <a:pt x="26" y="34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7" y="38"/>
                  <a:pt x="26" y="37"/>
                  <a:pt x="25" y="37"/>
                </a:cubicBezTo>
                <a:cubicBezTo>
                  <a:pt x="24" y="37"/>
                  <a:pt x="24" y="37"/>
                  <a:pt x="23" y="37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56"/>
                  <a:pt x="4" y="56"/>
                  <a:pt x="4" y="57"/>
                </a:cubicBezTo>
                <a:cubicBezTo>
                  <a:pt x="5" y="58"/>
                  <a:pt x="5" y="59"/>
                  <a:pt x="6" y="60"/>
                </a:cubicBezTo>
                <a:cubicBezTo>
                  <a:pt x="6" y="60"/>
                  <a:pt x="7" y="61"/>
                  <a:pt x="7" y="61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9" y="40"/>
                  <a:pt x="29" y="40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44"/>
                  <a:pt x="32" y="44"/>
                  <a:pt x="32" y="45"/>
                </a:cubicBezTo>
                <a:cubicBezTo>
                  <a:pt x="11" y="65"/>
                  <a:pt x="11" y="65"/>
                  <a:pt x="11" y="65"/>
                </a:cubicBezTo>
                <a:cubicBezTo>
                  <a:pt x="12" y="66"/>
                  <a:pt x="12" y="66"/>
                  <a:pt x="12" y="66"/>
                </a:cubicBezTo>
                <a:cubicBezTo>
                  <a:pt x="13" y="67"/>
                  <a:pt x="15" y="68"/>
                  <a:pt x="16" y="68"/>
                </a:cubicBezTo>
                <a:cubicBezTo>
                  <a:pt x="16" y="68"/>
                  <a:pt x="17" y="68"/>
                  <a:pt x="17" y="6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7"/>
                  <a:pt x="35" y="46"/>
                  <a:pt x="35" y="45"/>
                </a:cubicBezTo>
                <a:cubicBezTo>
                  <a:pt x="35" y="44"/>
                  <a:pt x="35" y="44"/>
                  <a:pt x="35" y="44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8" y="47"/>
                </a:cubicBezTo>
                <a:close/>
                <a:moveTo>
                  <a:pt x="10" y="64"/>
                </a:moveTo>
                <a:cubicBezTo>
                  <a:pt x="30" y="44"/>
                  <a:pt x="30" y="44"/>
                  <a:pt x="30" y="44"/>
                </a:cubicBezTo>
                <a:cubicBezTo>
                  <a:pt x="28" y="42"/>
                  <a:pt x="28" y="42"/>
                  <a:pt x="28" y="42"/>
                </a:cubicBezTo>
                <a:cubicBezTo>
                  <a:pt x="8" y="62"/>
                  <a:pt x="8" y="62"/>
                  <a:pt x="8" y="62"/>
                </a:cubicBezTo>
                <a:cubicBezTo>
                  <a:pt x="9" y="63"/>
                  <a:pt x="9" y="63"/>
                  <a:pt x="10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100"/>
          <p:cNvSpPr>
            <a:spLocks noEditPoints="1"/>
          </p:cNvSpPr>
          <p:nvPr/>
        </p:nvSpPr>
        <p:spPr bwMode="auto">
          <a:xfrm>
            <a:off x="9650506" y="4626488"/>
            <a:ext cx="281964" cy="285467"/>
          </a:xfrm>
          <a:custGeom>
            <a:avLst/>
            <a:gdLst>
              <a:gd name="T0" fmla="*/ 32 w 68"/>
              <a:gd name="T1" fmla="*/ 56 h 67"/>
              <a:gd name="T2" fmla="*/ 25 w 68"/>
              <a:gd name="T3" fmla="*/ 67 h 67"/>
              <a:gd name="T4" fmla="*/ 7 w 68"/>
              <a:gd name="T5" fmla="*/ 67 h 67"/>
              <a:gd name="T6" fmla="*/ 0 w 68"/>
              <a:gd name="T7" fmla="*/ 60 h 67"/>
              <a:gd name="T8" fmla="*/ 0 w 68"/>
              <a:gd name="T9" fmla="*/ 42 h 67"/>
              <a:gd name="T10" fmla="*/ 7 w 68"/>
              <a:gd name="T11" fmla="*/ 36 h 67"/>
              <a:gd name="T12" fmla="*/ 25 w 68"/>
              <a:gd name="T13" fmla="*/ 36 h 67"/>
              <a:gd name="T14" fmla="*/ 32 w 68"/>
              <a:gd name="T15" fmla="*/ 46 h 67"/>
              <a:gd name="T16" fmla="*/ 39 w 68"/>
              <a:gd name="T17" fmla="*/ 51 h 67"/>
              <a:gd name="T18" fmla="*/ 61 w 68"/>
              <a:gd name="T19" fmla="*/ 0 h 67"/>
              <a:gd name="T20" fmla="*/ 43 w 68"/>
              <a:gd name="T21" fmla="*/ 0 h 67"/>
              <a:gd name="T22" fmla="*/ 36 w 68"/>
              <a:gd name="T23" fmla="*/ 10 h 67"/>
              <a:gd name="T24" fmla="*/ 29 w 68"/>
              <a:gd name="T25" fmla="*/ 15 h 67"/>
              <a:gd name="T26" fmla="*/ 36 w 68"/>
              <a:gd name="T27" fmla="*/ 21 h 67"/>
              <a:gd name="T28" fmla="*/ 43 w 68"/>
              <a:gd name="T29" fmla="*/ 31 h 67"/>
              <a:gd name="T30" fmla="*/ 61 w 68"/>
              <a:gd name="T31" fmla="*/ 31 h 67"/>
              <a:gd name="T32" fmla="*/ 68 w 68"/>
              <a:gd name="T33" fmla="*/ 0 h 67"/>
              <a:gd name="T34" fmla="*/ 57 w 68"/>
              <a:gd name="T35" fmla="*/ 33 h 67"/>
              <a:gd name="T36" fmla="*/ 47 w 68"/>
              <a:gd name="T37" fmla="*/ 33 h 67"/>
              <a:gd name="T38" fmla="*/ 36 w 68"/>
              <a:gd name="T39" fmla="*/ 36 h 67"/>
              <a:gd name="T40" fmla="*/ 44 w 68"/>
              <a:gd name="T41" fmla="*/ 51 h 67"/>
              <a:gd name="T42" fmla="*/ 36 w 68"/>
              <a:gd name="T43" fmla="*/ 67 h 67"/>
              <a:gd name="T44" fmla="*/ 52 w 68"/>
              <a:gd name="T45" fmla="*/ 60 h 67"/>
              <a:gd name="T46" fmla="*/ 68 w 68"/>
              <a:gd name="T47" fmla="*/ 67 h 67"/>
              <a:gd name="T48" fmla="*/ 57 w 68"/>
              <a:gd name="T49" fmla="*/ 36 h 67"/>
              <a:gd name="T50" fmla="*/ 11 w 68"/>
              <a:gd name="T51" fmla="*/ 33 h 67"/>
              <a:gd name="T52" fmla="*/ 21 w 68"/>
              <a:gd name="T53" fmla="*/ 33 h 67"/>
              <a:gd name="T54" fmla="*/ 32 w 68"/>
              <a:gd name="T55" fmla="*/ 31 h 67"/>
              <a:gd name="T56" fmla="*/ 25 w 68"/>
              <a:gd name="T57" fmla="*/ 15 h 67"/>
              <a:gd name="T58" fmla="*/ 32 w 68"/>
              <a:gd name="T59" fmla="*/ 0 h 67"/>
              <a:gd name="T60" fmla="*/ 16 w 68"/>
              <a:gd name="T61" fmla="*/ 7 h 67"/>
              <a:gd name="T62" fmla="*/ 0 w 68"/>
              <a:gd name="T63" fmla="*/ 0 h 67"/>
              <a:gd name="T64" fmla="*/ 11 w 68"/>
              <a:gd name="T65" fmla="*/ 31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" h="67">
                <a:moveTo>
                  <a:pt x="34" y="56"/>
                </a:moveTo>
                <a:cubicBezTo>
                  <a:pt x="32" y="56"/>
                  <a:pt x="32" y="56"/>
                  <a:pt x="32" y="56"/>
                </a:cubicBezTo>
                <a:cubicBezTo>
                  <a:pt x="32" y="67"/>
                  <a:pt x="32" y="67"/>
                  <a:pt x="32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4" y="63"/>
                  <a:pt x="21" y="60"/>
                  <a:pt x="16" y="60"/>
                </a:cubicBezTo>
                <a:cubicBezTo>
                  <a:pt x="12" y="60"/>
                  <a:pt x="8" y="63"/>
                  <a:pt x="7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0"/>
                  <a:pt x="0" y="60"/>
                  <a:pt x="0" y="60"/>
                </a:cubicBezTo>
                <a:cubicBezTo>
                  <a:pt x="5" y="59"/>
                  <a:pt x="8" y="56"/>
                  <a:pt x="8" y="51"/>
                </a:cubicBezTo>
                <a:cubicBezTo>
                  <a:pt x="8" y="47"/>
                  <a:pt x="5" y="43"/>
                  <a:pt x="0" y="42"/>
                </a:cubicBezTo>
                <a:cubicBezTo>
                  <a:pt x="0" y="36"/>
                  <a:pt x="0" y="36"/>
                  <a:pt x="0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8" y="40"/>
                  <a:pt x="12" y="43"/>
                  <a:pt x="16" y="43"/>
                </a:cubicBezTo>
                <a:cubicBezTo>
                  <a:pt x="21" y="43"/>
                  <a:pt x="24" y="40"/>
                  <a:pt x="25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46"/>
                  <a:pt x="32" y="46"/>
                  <a:pt x="32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7" y="46"/>
                  <a:pt x="39" y="48"/>
                  <a:pt x="39" y="51"/>
                </a:cubicBezTo>
                <a:cubicBezTo>
                  <a:pt x="39" y="54"/>
                  <a:pt x="37" y="56"/>
                  <a:pt x="34" y="56"/>
                </a:cubicBezTo>
                <a:close/>
                <a:moveTo>
                  <a:pt x="61" y="0"/>
                </a:moveTo>
                <a:cubicBezTo>
                  <a:pt x="60" y="4"/>
                  <a:pt x="56" y="7"/>
                  <a:pt x="52" y="7"/>
                </a:cubicBezTo>
                <a:cubicBezTo>
                  <a:pt x="48" y="7"/>
                  <a:pt x="44" y="4"/>
                  <a:pt x="4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0"/>
                  <a:pt x="36" y="10"/>
                  <a:pt x="36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1" y="10"/>
                  <a:pt x="29" y="13"/>
                  <a:pt x="29" y="15"/>
                </a:cubicBezTo>
                <a:cubicBezTo>
                  <a:pt x="29" y="18"/>
                  <a:pt x="31" y="21"/>
                  <a:pt x="34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31"/>
                  <a:pt x="36" y="31"/>
                  <a:pt x="36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4" y="27"/>
                  <a:pt x="48" y="24"/>
                  <a:pt x="52" y="24"/>
                </a:cubicBezTo>
                <a:cubicBezTo>
                  <a:pt x="56" y="24"/>
                  <a:pt x="60" y="27"/>
                  <a:pt x="61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8" y="0"/>
                  <a:pt x="68" y="0"/>
                  <a:pt x="68" y="0"/>
                </a:cubicBezTo>
                <a:lnTo>
                  <a:pt x="61" y="0"/>
                </a:lnTo>
                <a:close/>
                <a:moveTo>
                  <a:pt x="57" y="33"/>
                </a:moveTo>
                <a:cubicBezTo>
                  <a:pt x="57" y="31"/>
                  <a:pt x="55" y="28"/>
                  <a:pt x="52" y="28"/>
                </a:cubicBezTo>
                <a:cubicBezTo>
                  <a:pt x="49" y="28"/>
                  <a:pt x="47" y="31"/>
                  <a:pt x="47" y="33"/>
                </a:cubicBezTo>
                <a:cubicBezTo>
                  <a:pt x="47" y="36"/>
                  <a:pt x="47" y="36"/>
                  <a:pt x="4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42"/>
                  <a:pt x="36" y="42"/>
                  <a:pt x="36" y="42"/>
                </a:cubicBezTo>
                <a:cubicBezTo>
                  <a:pt x="40" y="43"/>
                  <a:pt x="44" y="47"/>
                  <a:pt x="44" y="51"/>
                </a:cubicBezTo>
                <a:cubicBezTo>
                  <a:pt x="44" y="56"/>
                  <a:pt x="40" y="59"/>
                  <a:pt x="36" y="60"/>
                </a:cubicBezTo>
                <a:cubicBezTo>
                  <a:pt x="36" y="67"/>
                  <a:pt x="36" y="67"/>
                  <a:pt x="36" y="67"/>
                </a:cubicBezTo>
                <a:cubicBezTo>
                  <a:pt x="43" y="67"/>
                  <a:pt x="43" y="67"/>
                  <a:pt x="43" y="67"/>
                </a:cubicBezTo>
                <a:cubicBezTo>
                  <a:pt x="44" y="63"/>
                  <a:pt x="48" y="60"/>
                  <a:pt x="52" y="60"/>
                </a:cubicBezTo>
                <a:cubicBezTo>
                  <a:pt x="56" y="60"/>
                  <a:pt x="60" y="63"/>
                  <a:pt x="61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36"/>
                  <a:pt x="68" y="36"/>
                  <a:pt x="68" y="36"/>
                </a:cubicBezTo>
                <a:cubicBezTo>
                  <a:pt x="57" y="36"/>
                  <a:pt x="57" y="36"/>
                  <a:pt x="57" y="36"/>
                </a:cubicBezTo>
                <a:lnTo>
                  <a:pt x="57" y="33"/>
                </a:lnTo>
                <a:close/>
                <a:moveTo>
                  <a:pt x="11" y="33"/>
                </a:moveTo>
                <a:cubicBezTo>
                  <a:pt x="11" y="36"/>
                  <a:pt x="13" y="39"/>
                  <a:pt x="16" y="39"/>
                </a:cubicBezTo>
                <a:cubicBezTo>
                  <a:pt x="19" y="39"/>
                  <a:pt x="21" y="36"/>
                  <a:pt x="21" y="33"/>
                </a:cubicBezTo>
                <a:cubicBezTo>
                  <a:pt x="21" y="31"/>
                  <a:pt x="21" y="31"/>
                  <a:pt x="21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2" y="25"/>
                  <a:pt x="32" y="25"/>
                  <a:pt x="32" y="25"/>
                </a:cubicBezTo>
                <a:cubicBezTo>
                  <a:pt x="28" y="24"/>
                  <a:pt x="25" y="20"/>
                  <a:pt x="25" y="15"/>
                </a:cubicBezTo>
                <a:cubicBezTo>
                  <a:pt x="25" y="11"/>
                  <a:pt x="28" y="7"/>
                  <a:pt x="32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4"/>
                  <a:pt x="21" y="7"/>
                  <a:pt x="16" y="7"/>
                </a:cubicBezTo>
                <a:cubicBezTo>
                  <a:pt x="12" y="7"/>
                  <a:pt x="8" y="4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1" y="31"/>
                  <a:pt x="11" y="31"/>
                  <a:pt x="11" y="31"/>
                </a:cubicBezTo>
                <a:lnTo>
                  <a:pt x="11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7887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Freeform 5"/>
          <p:cNvSpPr>
            <a:spLocks noEditPoints="1"/>
          </p:cNvSpPr>
          <p:nvPr/>
        </p:nvSpPr>
        <p:spPr bwMode="auto">
          <a:xfrm>
            <a:off x="8863013" y="184151"/>
            <a:ext cx="239713" cy="239713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60 h 64"/>
              <a:gd name="T12" fmla="*/ 4 w 64"/>
              <a:gd name="T13" fmla="*/ 32 h 64"/>
              <a:gd name="T14" fmla="*/ 32 w 64"/>
              <a:gd name="T15" fmla="*/ 4 h 64"/>
              <a:gd name="T16" fmla="*/ 60 w 64"/>
              <a:gd name="T17" fmla="*/ 32 h 64"/>
              <a:gd name="T18" fmla="*/ 32 w 64"/>
              <a:gd name="T1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60"/>
                </a:move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47"/>
                  <a:pt x="47" y="60"/>
                  <a:pt x="32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3" name="Freeform 6"/>
          <p:cNvSpPr>
            <a:spLocks/>
          </p:cNvSpPr>
          <p:nvPr/>
        </p:nvSpPr>
        <p:spPr bwMode="auto">
          <a:xfrm>
            <a:off x="8907463" y="228601"/>
            <a:ext cx="112713" cy="112713"/>
          </a:xfrm>
          <a:custGeom>
            <a:avLst/>
            <a:gdLst>
              <a:gd name="T0" fmla="*/ 20 w 30"/>
              <a:gd name="T1" fmla="*/ 0 h 30"/>
              <a:gd name="T2" fmla="*/ 0 w 30"/>
              <a:gd name="T3" fmla="*/ 20 h 30"/>
              <a:gd name="T4" fmla="*/ 3 w 30"/>
              <a:gd name="T5" fmla="*/ 30 h 30"/>
              <a:gd name="T6" fmla="*/ 30 w 30"/>
              <a:gd name="T7" fmla="*/ 3 h 30"/>
              <a:gd name="T8" fmla="*/ 20 w 30"/>
              <a:gd name="T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0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24"/>
                  <a:pt x="1" y="27"/>
                  <a:pt x="3" y="30"/>
                </a:cubicBezTo>
                <a:cubicBezTo>
                  <a:pt x="30" y="3"/>
                  <a:pt x="30" y="3"/>
                  <a:pt x="30" y="3"/>
                </a:cubicBezTo>
                <a:cubicBezTo>
                  <a:pt x="27" y="1"/>
                  <a:pt x="24" y="0"/>
                  <a:pt x="20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4" name="Freeform 7"/>
          <p:cNvSpPr>
            <a:spLocks/>
          </p:cNvSpPr>
          <p:nvPr/>
        </p:nvSpPr>
        <p:spPr bwMode="auto">
          <a:xfrm>
            <a:off x="8945563" y="266701"/>
            <a:ext cx="112713" cy="112713"/>
          </a:xfrm>
          <a:custGeom>
            <a:avLst/>
            <a:gdLst>
              <a:gd name="T0" fmla="*/ 27 w 30"/>
              <a:gd name="T1" fmla="*/ 0 h 30"/>
              <a:gd name="T2" fmla="*/ 0 w 30"/>
              <a:gd name="T3" fmla="*/ 27 h 30"/>
              <a:gd name="T4" fmla="*/ 10 w 30"/>
              <a:gd name="T5" fmla="*/ 30 h 30"/>
              <a:gd name="T6" fmla="*/ 30 w 30"/>
              <a:gd name="T7" fmla="*/ 10 h 30"/>
              <a:gd name="T8" fmla="*/ 27 w 30"/>
              <a:gd name="T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0">
                <a:moveTo>
                  <a:pt x="27" y="0"/>
                </a:moveTo>
                <a:cubicBezTo>
                  <a:pt x="0" y="27"/>
                  <a:pt x="0" y="27"/>
                  <a:pt x="0" y="27"/>
                </a:cubicBezTo>
                <a:cubicBezTo>
                  <a:pt x="3" y="29"/>
                  <a:pt x="6" y="30"/>
                  <a:pt x="10" y="30"/>
                </a:cubicBezTo>
                <a:cubicBezTo>
                  <a:pt x="21" y="30"/>
                  <a:pt x="30" y="21"/>
                  <a:pt x="30" y="10"/>
                </a:cubicBezTo>
                <a:cubicBezTo>
                  <a:pt x="30" y="6"/>
                  <a:pt x="29" y="3"/>
                  <a:pt x="27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5" name="Freeform 8"/>
          <p:cNvSpPr>
            <a:spLocks/>
          </p:cNvSpPr>
          <p:nvPr/>
        </p:nvSpPr>
        <p:spPr bwMode="auto">
          <a:xfrm>
            <a:off x="7897813" y="176213"/>
            <a:ext cx="247650" cy="247650"/>
          </a:xfrm>
          <a:custGeom>
            <a:avLst/>
            <a:gdLst>
              <a:gd name="T0" fmla="*/ 21 w 66"/>
              <a:gd name="T1" fmla="*/ 66 h 66"/>
              <a:gd name="T2" fmla="*/ 49 w 66"/>
              <a:gd name="T3" fmla="*/ 66 h 66"/>
              <a:gd name="T4" fmla="*/ 63 w 66"/>
              <a:gd name="T5" fmla="*/ 29 h 66"/>
              <a:gd name="T6" fmla="*/ 55 w 66"/>
              <a:gd name="T7" fmla="*/ 26 h 66"/>
              <a:gd name="T8" fmla="*/ 51 w 66"/>
              <a:gd name="T9" fmla="*/ 33 h 66"/>
              <a:gd name="T10" fmla="*/ 49 w 66"/>
              <a:gd name="T11" fmla="*/ 30 h 66"/>
              <a:gd name="T12" fmla="*/ 52 w 66"/>
              <a:gd name="T13" fmla="*/ 10 h 66"/>
              <a:gd name="T14" fmla="*/ 43 w 66"/>
              <a:gd name="T15" fmla="*/ 9 h 66"/>
              <a:gd name="T16" fmla="*/ 40 w 66"/>
              <a:gd name="T17" fmla="*/ 28 h 66"/>
              <a:gd name="T18" fmla="*/ 36 w 66"/>
              <a:gd name="T19" fmla="*/ 26 h 66"/>
              <a:gd name="T20" fmla="*/ 36 w 66"/>
              <a:gd name="T21" fmla="*/ 6 h 66"/>
              <a:gd name="T22" fmla="*/ 26 w 66"/>
              <a:gd name="T23" fmla="*/ 6 h 66"/>
              <a:gd name="T24" fmla="*/ 27 w 66"/>
              <a:gd name="T25" fmla="*/ 29 h 66"/>
              <a:gd name="T26" fmla="*/ 23 w 66"/>
              <a:gd name="T27" fmla="*/ 29 h 66"/>
              <a:gd name="T28" fmla="*/ 17 w 66"/>
              <a:gd name="T29" fmla="*/ 14 h 66"/>
              <a:gd name="T30" fmla="*/ 9 w 66"/>
              <a:gd name="T31" fmla="*/ 17 h 66"/>
              <a:gd name="T32" fmla="*/ 17 w 66"/>
              <a:gd name="T33" fmla="*/ 36 h 66"/>
              <a:gd name="T34" fmla="*/ 16 w 66"/>
              <a:gd name="T35" fmla="*/ 43 h 66"/>
              <a:gd name="T36" fmla="*/ 7 w 66"/>
              <a:gd name="T37" fmla="*/ 36 h 66"/>
              <a:gd name="T38" fmla="*/ 1 w 66"/>
              <a:gd name="T39" fmla="*/ 40 h 66"/>
              <a:gd name="T40" fmla="*/ 14 w 66"/>
              <a:gd name="T41" fmla="*/ 57 h 66"/>
              <a:gd name="T42" fmla="*/ 21 w 66"/>
              <a:gd name="T43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21" y="66"/>
                </a:move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60" y="38"/>
                  <a:pt x="63" y="29"/>
                </a:cubicBezTo>
                <a:cubicBezTo>
                  <a:pt x="66" y="20"/>
                  <a:pt x="58" y="18"/>
                  <a:pt x="55" y="26"/>
                </a:cubicBezTo>
                <a:cubicBezTo>
                  <a:pt x="53" y="32"/>
                  <a:pt x="51" y="33"/>
                  <a:pt x="51" y="33"/>
                </a:cubicBezTo>
                <a:cubicBezTo>
                  <a:pt x="51" y="33"/>
                  <a:pt x="48" y="33"/>
                  <a:pt x="49" y="30"/>
                </a:cubicBezTo>
                <a:cubicBezTo>
                  <a:pt x="49" y="25"/>
                  <a:pt x="50" y="19"/>
                  <a:pt x="52" y="10"/>
                </a:cubicBezTo>
                <a:cubicBezTo>
                  <a:pt x="53" y="5"/>
                  <a:pt x="44" y="4"/>
                  <a:pt x="43" y="9"/>
                </a:cubicBezTo>
                <a:cubicBezTo>
                  <a:pt x="43" y="13"/>
                  <a:pt x="41" y="25"/>
                  <a:pt x="40" y="28"/>
                </a:cubicBezTo>
                <a:cubicBezTo>
                  <a:pt x="40" y="31"/>
                  <a:pt x="37" y="33"/>
                  <a:pt x="36" y="26"/>
                </a:cubicBezTo>
                <a:cubicBezTo>
                  <a:pt x="36" y="22"/>
                  <a:pt x="36" y="15"/>
                  <a:pt x="36" y="6"/>
                </a:cubicBezTo>
                <a:cubicBezTo>
                  <a:pt x="36" y="0"/>
                  <a:pt x="26" y="1"/>
                  <a:pt x="26" y="6"/>
                </a:cubicBezTo>
                <a:cubicBezTo>
                  <a:pt x="26" y="10"/>
                  <a:pt x="27" y="26"/>
                  <a:pt x="27" y="29"/>
                </a:cubicBezTo>
                <a:cubicBezTo>
                  <a:pt x="27" y="32"/>
                  <a:pt x="25" y="33"/>
                  <a:pt x="23" y="29"/>
                </a:cubicBezTo>
                <a:cubicBezTo>
                  <a:pt x="21" y="24"/>
                  <a:pt x="19" y="19"/>
                  <a:pt x="17" y="14"/>
                </a:cubicBezTo>
                <a:cubicBezTo>
                  <a:pt x="15" y="8"/>
                  <a:pt x="7" y="12"/>
                  <a:pt x="9" y="17"/>
                </a:cubicBezTo>
                <a:cubicBezTo>
                  <a:pt x="10" y="21"/>
                  <a:pt x="14" y="30"/>
                  <a:pt x="17" y="36"/>
                </a:cubicBezTo>
                <a:cubicBezTo>
                  <a:pt x="18" y="40"/>
                  <a:pt x="20" y="47"/>
                  <a:pt x="16" y="43"/>
                </a:cubicBezTo>
                <a:cubicBezTo>
                  <a:pt x="12" y="41"/>
                  <a:pt x="11" y="38"/>
                  <a:pt x="7" y="36"/>
                </a:cubicBezTo>
                <a:cubicBezTo>
                  <a:pt x="4" y="33"/>
                  <a:pt x="0" y="39"/>
                  <a:pt x="1" y="40"/>
                </a:cubicBezTo>
                <a:cubicBezTo>
                  <a:pt x="5" y="44"/>
                  <a:pt x="10" y="51"/>
                  <a:pt x="14" y="57"/>
                </a:cubicBezTo>
                <a:cubicBezTo>
                  <a:pt x="17" y="61"/>
                  <a:pt x="21" y="66"/>
                  <a:pt x="21" y="6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6" name="Freeform 9"/>
          <p:cNvSpPr>
            <a:spLocks/>
          </p:cNvSpPr>
          <p:nvPr/>
        </p:nvSpPr>
        <p:spPr bwMode="auto">
          <a:xfrm>
            <a:off x="6985001" y="274638"/>
            <a:ext cx="165100" cy="149225"/>
          </a:xfrm>
          <a:custGeom>
            <a:avLst/>
            <a:gdLst>
              <a:gd name="T0" fmla="*/ 36 w 44"/>
              <a:gd name="T1" fmla="*/ 32 h 40"/>
              <a:gd name="T2" fmla="*/ 32 w 44"/>
              <a:gd name="T3" fmla="*/ 32 h 40"/>
              <a:gd name="T4" fmla="*/ 32 w 44"/>
              <a:gd name="T5" fmla="*/ 0 h 40"/>
              <a:gd name="T6" fmla="*/ 24 w 44"/>
              <a:gd name="T7" fmla="*/ 0 h 40"/>
              <a:gd name="T8" fmla="*/ 24 w 44"/>
              <a:gd name="T9" fmla="*/ 32 h 40"/>
              <a:gd name="T10" fmla="*/ 20 w 44"/>
              <a:gd name="T11" fmla="*/ 32 h 40"/>
              <a:gd name="T12" fmla="*/ 20 w 44"/>
              <a:gd name="T13" fmla="*/ 0 h 40"/>
              <a:gd name="T14" fmla="*/ 12 w 44"/>
              <a:gd name="T15" fmla="*/ 0 h 40"/>
              <a:gd name="T16" fmla="*/ 12 w 44"/>
              <a:gd name="T17" fmla="*/ 32 h 40"/>
              <a:gd name="T18" fmla="*/ 8 w 44"/>
              <a:gd name="T19" fmla="*/ 32 h 40"/>
              <a:gd name="T20" fmla="*/ 8 w 44"/>
              <a:gd name="T21" fmla="*/ 0 h 40"/>
              <a:gd name="T22" fmla="*/ 0 w 44"/>
              <a:gd name="T23" fmla="*/ 0 h 40"/>
              <a:gd name="T24" fmla="*/ 0 w 44"/>
              <a:gd name="T25" fmla="*/ 38 h 40"/>
              <a:gd name="T26" fmla="*/ 2 w 44"/>
              <a:gd name="T27" fmla="*/ 40 h 40"/>
              <a:gd name="T28" fmla="*/ 42 w 44"/>
              <a:gd name="T29" fmla="*/ 40 h 40"/>
              <a:gd name="T30" fmla="*/ 44 w 44"/>
              <a:gd name="T31" fmla="*/ 38 h 40"/>
              <a:gd name="T32" fmla="*/ 44 w 44"/>
              <a:gd name="T33" fmla="*/ 0 h 40"/>
              <a:gd name="T34" fmla="*/ 36 w 44"/>
              <a:gd name="T35" fmla="*/ 0 h 40"/>
              <a:gd name="T36" fmla="*/ 36 w 44"/>
              <a:gd name="T37" fmla="*/ 3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4" h="40">
                <a:moveTo>
                  <a:pt x="36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32"/>
                  <a:pt x="24" y="32"/>
                  <a:pt x="24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32"/>
                  <a:pt x="12" y="32"/>
                  <a:pt x="12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9"/>
                  <a:pt x="1" y="40"/>
                  <a:pt x="2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3" y="40"/>
                  <a:pt x="44" y="39"/>
                  <a:pt x="44" y="38"/>
                </a:cubicBezTo>
                <a:cubicBezTo>
                  <a:pt x="44" y="0"/>
                  <a:pt x="44" y="0"/>
                  <a:pt x="44" y="0"/>
                </a:cubicBezTo>
                <a:cubicBezTo>
                  <a:pt x="36" y="0"/>
                  <a:pt x="36" y="0"/>
                  <a:pt x="36" y="0"/>
                </a:cubicBezTo>
                <a:lnTo>
                  <a:pt x="36" y="3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7" name="Freeform 10"/>
          <p:cNvSpPr>
            <a:spLocks noEditPoints="1"/>
          </p:cNvSpPr>
          <p:nvPr/>
        </p:nvSpPr>
        <p:spPr bwMode="auto">
          <a:xfrm>
            <a:off x="6954838" y="184151"/>
            <a:ext cx="225425" cy="74613"/>
          </a:xfrm>
          <a:custGeom>
            <a:avLst/>
            <a:gdLst>
              <a:gd name="T0" fmla="*/ 56 w 60"/>
              <a:gd name="T1" fmla="*/ 8 h 20"/>
              <a:gd name="T2" fmla="*/ 40 w 60"/>
              <a:gd name="T3" fmla="*/ 8 h 20"/>
              <a:gd name="T4" fmla="*/ 40 w 60"/>
              <a:gd name="T5" fmla="*/ 2 h 20"/>
              <a:gd name="T6" fmla="*/ 38 w 60"/>
              <a:gd name="T7" fmla="*/ 0 h 20"/>
              <a:gd name="T8" fmla="*/ 22 w 60"/>
              <a:gd name="T9" fmla="*/ 0 h 20"/>
              <a:gd name="T10" fmla="*/ 20 w 60"/>
              <a:gd name="T11" fmla="*/ 2 h 20"/>
              <a:gd name="T12" fmla="*/ 20 w 60"/>
              <a:gd name="T13" fmla="*/ 8 h 20"/>
              <a:gd name="T14" fmla="*/ 4 w 60"/>
              <a:gd name="T15" fmla="*/ 8 h 20"/>
              <a:gd name="T16" fmla="*/ 0 w 60"/>
              <a:gd name="T17" fmla="*/ 12 h 20"/>
              <a:gd name="T18" fmla="*/ 0 w 60"/>
              <a:gd name="T19" fmla="*/ 16 h 20"/>
              <a:gd name="T20" fmla="*/ 4 w 60"/>
              <a:gd name="T21" fmla="*/ 20 h 20"/>
              <a:gd name="T22" fmla="*/ 56 w 60"/>
              <a:gd name="T23" fmla="*/ 20 h 20"/>
              <a:gd name="T24" fmla="*/ 60 w 60"/>
              <a:gd name="T25" fmla="*/ 16 h 20"/>
              <a:gd name="T26" fmla="*/ 60 w 60"/>
              <a:gd name="T27" fmla="*/ 12 h 20"/>
              <a:gd name="T28" fmla="*/ 56 w 60"/>
              <a:gd name="T29" fmla="*/ 8 h 20"/>
              <a:gd name="T30" fmla="*/ 24 w 60"/>
              <a:gd name="T31" fmla="*/ 8 h 20"/>
              <a:gd name="T32" fmla="*/ 24 w 60"/>
              <a:gd name="T33" fmla="*/ 4 h 20"/>
              <a:gd name="T34" fmla="*/ 36 w 60"/>
              <a:gd name="T35" fmla="*/ 4 h 20"/>
              <a:gd name="T36" fmla="*/ 36 w 60"/>
              <a:gd name="T37" fmla="*/ 8 h 20"/>
              <a:gd name="T38" fmla="*/ 24 w 60"/>
              <a:gd name="T39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0" h="20">
                <a:moveTo>
                  <a:pt x="56" y="8"/>
                </a:moveTo>
                <a:cubicBezTo>
                  <a:pt x="40" y="8"/>
                  <a:pt x="40" y="8"/>
                  <a:pt x="40" y="8"/>
                </a:cubicBezTo>
                <a:cubicBezTo>
                  <a:pt x="40" y="2"/>
                  <a:pt x="40" y="2"/>
                  <a:pt x="40" y="2"/>
                </a:cubicBezTo>
                <a:cubicBezTo>
                  <a:pt x="40" y="1"/>
                  <a:pt x="39" y="0"/>
                  <a:pt x="3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0" y="1"/>
                  <a:pt x="20" y="2"/>
                </a:cubicBezTo>
                <a:cubicBezTo>
                  <a:pt x="20" y="8"/>
                  <a:pt x="20" y="8"/>
                  <a:pt x="20" y="8"/>
                </a:cubicBezTo>
                <a:cubicBezTo>
                  <a:pt x="4" y="8"/>
                  <a:pt x="4" y="8"/>
                  <a:pt x="4" y="8"/>
                </a:cubicBezTo>
                <a:cubicBezTo>
                  <a:pt x="2" y="8"/>
                  <a:pt x="0" y="10"/>
                  <a:pt x="0" y="12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8"/>
                  <a:pt x="2" y="20"/>
                  <a:pt x="4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8" y="20"/>
                  <a:pt x="60" y="18"/>
                  <a:pt x="60" y="16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8" y="8"/>
                  <a:pt x="56" y="8"/>
                </a:cubicBezTo>
                <a:close/>
                <a:moveTo>
                  <a:pt x="24" y="8"/>
                </a:moveTo>
                <a:cubicBezTo>
                  <a:pt x="24" y="4"/>
                  <a:pt x="24" y="4"/>
                  <a:pt x="24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8"/>
                  <a:pt x="36" y="8"/>
                  <a:pt x="36" y="8"/>
                </a:cubicBezTo>
                <a:lnTo>
                  <a:pt x="24" y="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8" name="Freeform 11"/>
          <p:cNvSpPr>
            <a:spLocks/>
          </p:cNvSpPr>
          <p:nvPr/>
        </p:nvSpPr>
        <p:spPr bwMode="auto">
          <a:xfrm>
            <a:off x="6457951" y="184151"/>
            <a:ext cx="165100" cy="211138"/>
          </a:xfrm>
          <a:custGeom>
            <a:avLst/>
            <a:gdLst>
              <a:gd name="T0" fmla="*/ 40 w 44"/>
              <a:gd name="T1" fmla="*/ 24 h 56"/>
              <a:gd name="T2" fmla="*/ 36 w 44"/>
              <a:gd name="T3" fmla="*/ 28 h 56"/>
              <a:gd name="T4" fmla="*/ 36 w 44"/>
              <a:gd name="T5" fmla="*/ 28 h 56"/>
              <a:gd name="T6" fmla="*/ 36 w 44"/>
              <a:gd name="T7" fmla="*/ 24 h 56"/>
              <a:gd name="T8" fmla="*/ 32 w 44"/>
              <a:gd name="T9" fmla="*/ 20 h 56"/>
              <a:gd name="T10" fmla="*/ 28 w 44"/>
              <a:gd name="T11" fmla="*/ 24 h 56"/>
              <a:gd name="T12" fmla="*/ 28 w 44"/>
              <a:gd name="T13" fmla="*/ 20 h 56"/>
              <a:gd name="T14" fmla="*/ 24 w 44"/>
              <a:gd name="T15" fmla="*/ 16 h 56"/>
              <a:gd name="T16" fmla="*/ 20 w 44"/>
              <a:gd name="T17" fmla="*/ 20 h 56"/>
              <a:gd name="T18" fmla="*/ 20 w 44"/>
              <a:gd name="T19" fmla="*/ 4 h 56"/>
              <a:gd name="T20" fmla="*/ 16 w 44"/>
              <a:gd name="T21" fmla="*/ 0 h 56"/>
              <a:gd name="T22" fmla="*/ 12 w 44"/>
              <a:gd name="T23" fmla="*/ 4 h 56"/>
              <a:gd name="T24" fmla="*/ 12 w 44"/>
              <a:gd name="T25" fmla="*/ 7 h 56"/>
              <a:gd name="T26" fmla="*/ 12 w 44"/>
              <a:gd name="T27" fmla="*/ 28 h 56"/>
              <a:gd name="T28" fmla="*/ 12 w 44"/>
              <a:gd name="T29" fmla="*/ 31 h 56"/>
              <a:gd name="T30" fmla="*/ 11 w 44"/>
              <a:gd name="T31" fmla="*/ 32 h 56"/>
              <a:gd name="T32" fmla="*/ 10 w 44"/>
              <a:gd name="T33" fmla="*/ 32 h 56"/>
              <a:gd name="T34" fmla="*/ 3 w 44"/>
              <a:gd name="T35" fmla="*/ 24 h 56"/>
              <a:gd name="T36" fmla="*/ 0 w 44"/>
              <a:gd name="T37" fmla="*/ 25 h 56"/>
              <a:gd name="T38" fmla="*/ 0 w 44"/>
              <a:gd name="T39" fmla="*/ 28 h 56"/>
              <a:gd name="T40" fmla="*/ 13 w 44"/>
              <a:gd name="T41" fmla="*/ 55 h 56"/>
              <a:gd name="T42" fmla="*/ 15 w 44"/>
              <a:gd name="T43" fmla="*/ 56 h 56"/>
              <a:gd name="T44" fmla="*/ 38 w 44"/>
              <a:gd name="T45" fmla="*/ 56 h 56"/>
              <a:gd name="T46" fmla="*/ 44 w 44"/>
              <a:gd name="T47" fmla="*/ 50 h 56"/>
              <a:gd name="T48" fmla="*/ 44 w 44"/>
              <a:gd name="T49" fmla="*/ 28 h 56"/>
              <a:gd name="T50" fmla="*/ 40 w 44"/>
              <a:gd name="T51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4" h="56">
                <a:moveTo>
                  <a:pt x="40" y="24"/>
                </a:moveTo>
                <a:cubicBezTo>
                  <a:pt x="38" y="24"/>
                  <a:pt x="36" y="26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2"/>
                  <a:pt x="34" y="20"/>
                  <a:pt x="32" y="20"/>
                </a:cubicBezTo>
                <a:cubicBezTo>
                  <a:pt x="30" y="20"/>
                  <a:pt x="28" y="22"/>
                  <a:pt x="28" y="24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8"/>
                  <a:pt x="26" y="16"/>
                  <a:pt x="24" y="16"/>
                </a:cubicBezTo>
                <a:cubicBezTo>
                  <a:pt x="22" y="16"/>
                  <a:pt x="20" y="18"/>
                  <a:pt x="20" y="20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18" y="0"/>
                  <a:pt x="16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2"/>
                  <a:pt x="11" y="32"/>
                </a:cubicBezTo>
                <a:cubicBezTo>
                  <a:pt x="11" y="32"/>
                  <a:pt x="10" y="32"/>
                  <a:pt x="10" y="32"/>
                </a:cubicBezTo>
                <a:cubicBezTo>
                  <a:pt x="7" y="28"/>
                  <a:pt x="7" y="24"/>
                  <a:pt x="3" y="24"/>
                </a:cubicBezTo>
                <a:cubicBezTo>
                  <a:pt x="2" y="24"/>
                  <a:pt x="1" y="24"/>
                  <a:pt x="0" y="25"/>
                </a:cubicBezTo>
                <a:cubicBezTo>
                  <a:pt x="0" y="26"/>
                  <a:pt x="0" y="27"/>
                  <a:pt x="0" y="28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6"/>
                  <a:pt x="14" y="56"/>
                  <a:pt x="15" y="56"/>
                </a:cubicBezTo>
                <a:cubicBezTo>
                  <a:pt x="18" y="56"/>
                  <a:pt x="30" y="56"/>
                  <a:pt x="38" y="56"/>
                </a:cubicBezTo>
                <a:cubicBezTo>
                  <a:pt x="41" y="56"/>
                  <a:pt x="44" y="53"/>
                  <a:pt x="44" y="50"/>
                </a:cubicBezTo>
                <a:cubicBezTo>
                  <a:pt x="44" y="39"/>
                  <a:pt x="44" y="28"/>
                  <a:pt x="44" y="28"/>
                </a:cubicBezTo>
                <a:cubicBezTo>
                  <a:pt x="44" y="26"/>
                  <a:pt x="42" y="24"/>
                  <a:pt x="40" y="2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9" name="Freeform 12"/>
          <p:cNvSpPr>
            <a:spLocks noEditPoints="1"/>
          </p:cNvSpPr>
          <p:nvPr/>
        </p:nvSpPr>
        <p:spPr bwMode="auto">
          <a:xfrm>
            <a:off x="3573463" y="252413"/>
            <a:ext cx="241300" cy="198438"/>
          </a:xfrm>
          <a:custGeom>
            <a:avLst/>
            <a:gdLst>
              <a:gd name="T0" fmla="*/ 0 w 64"/>
              <a:gd name="T1" fmla="*/ 23 h 53"/>
              <a:gd name="T2" fmla="*/ 0 w 64"/>
              <a:gd name="T3" fmla="*/ 25 h 53"/>
              <a:gd name="T4" fmla="*/ 64 w 64"/>
              <a:gd name="T5" fmla="*/ 30 h 53"/>
              <a:gd name="T6" fmla="*/ 64 w 64"/>
              <a:gd name="T7" fmla="*/ 28 h 53"/>
              <a:gd name="T8" fmla="*/ 0 w 64"/>
              <a:gd name="T9" fmla="*/ 23 h 53"/>
              <a:gd name="T10" fmla="*/ 32 w 64"/>
              <a:gd name="T11" fmla="*/ 41 h 53"/>
              <a:gd name="T12" fmla="*/ 18 w 64"/>
              <a:gd name="T13" fmla="*/ 25 h 53"/>
              <a:gd name="T14" fmla="*/ 34 w 64"/>
              <a:gd name="T15" fmla="*/ 12 h 53"/>
              <a:gd name="T16" fmla="*/ 47 w 64"/>
              <a:gd name="T17" fmla="*/ 28 h 53"/>
              <a:gd name="T18" fmla="*/ 32 w 64"/>
              <a:gd name="T19" fmla="*/ 41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53">
                <a:moveTo>
                  <a:pt x="0" y="23"/>
                </a:moveTo>
                <a:cubicBezTo>
                  <a:pt x="0" y="25"/>
                  <a:pt x="0" y="25"/>
                  <a:pt x="0" y="25"/>
                </a:cubicBezTo>
                <a:cubicBezTo>
                  <a:pt x="13" y="51"/>
                  <a:pt x="48" y="53"/>
                  <a:pt x="64" y="30"/>
                </a:cubicBezTo>
                <a:cubicBezTo>
                  <a:pt x="64" y="28"/>
                  <a:pt x="64" y="28"/>
                  <a:pt x="64" y="28"/>
                </a:cubicBezTo>
                <a:cubicBezTo>
                  <a:pt x="52" y="3"/>
                  <a:pt x="17" y="0"/>
                  <a:pt x="0" y="23"/>
                </a:cubicBezTo>
                <a:close/>
                <a:moveTo>
                  <a:pt x="32" y="41"/>
                </a:moveTo>
                <a:cubicBezTo>
                  <a:pt x="24" y="40"/>
                  <a:pt x="18" y="33"/>
                  <a:pt x="18" y="25"/>
                </a:cubicBezTo>
                <a:cubicBezTo>
                  <a:pt x="19" y="17"/>
                  <a:pt x="26" y="11"/>
                  <a:pt x="34" y="12"/>
                </a:cubicBezTo>
                <a:cubicBezTo>
                  <a:pt x="42" y="13"/>
                  <a:pt x="48" y="20"/>
                  <a:pt x="47" y="28"/>
                </a:cubicBezTo>
                <a:cubicBezTo>
                  <a:pt x="47" y="36"/>
                  <a:pt x="40" y="42"/>
                  <a:pt x="32" y="41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0" name="Oval 13"/>
          <p:cNvSpPr>
            <a:spLocks noChangeArrowheads="1"/>
          </p:cNvSpPr>
          <p:nvPr/>
        </p:nvSpPr>
        <p:spPr bwMode="auto">
          <a:xfrm>
            <a:off x="3667126" y="323851"/>
            <a:ext cx="57150" cy="55563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1" name="Freeform 14"/>
          <p:cNvSpPr>
            <a:spLocks/>
          </p:cNvSpPr>
          <p:nvPr/>
        </p:nvSpPr>
        <p:spPr bwMode="auto">
          <a:xfrm>
            <a:off x="5978526" y="334963"/>
            <a:ext cx="74613" cy="74613"/>
          </a:xfrm>
          <a:custGeom>
            <a:avLst/>
            <a:gdLst>
              <a:gd name="T0" fmla="*/ 7 w 47"/>
              <a:gd name="T1" fmla="*/ 0 h 47"/>
              <a:gd name="T2" fmla="*/ 2 w 47"/>
              <a:gd name="T3" fmla="*/ 23 h 47"/>
              <a:gd name="T4" fmla="*/ 0 w 47"/>
              <a:gd name="T5" fmla="*/ 47 h 47"/>
              <a:gd name="T6" fmla="*/ 23 w 47"/>
              <a:gd name="T7" fmla="*/ 45 h 47"/>
              <a:gd name="T8" fmla="*/ 47 w 47"/>
              <a:gd name="T9" fmla="*/ 40 h 47"/>
              <a:gd name="T10" fmla="*/ 26 w 47"/>
              <a:gd name="T11" fmla="*/ 21 h 47"/>
              <a:gd name="T12" fmla="*/ 7 w 47"/>
              <a:gd name="T13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47">
                <a:moveTo>
                  <a:pt x="7" y="0"/>
                </a:moveTo>
                <a:lnTo>
                  <a:pt x="2" y="23"/>
                </a:lnTo>
                <a:lnTo>
                  <a:pt x="0" y="47"/>
                </a:lnTo>
                <a:lnTo>
                  <a:pt x="23" y="45"/>
                </a:lnTo>
                <a:lnTo>
                  <a:pt x="47" y="40"/>
                </a:lnTo>
                <a:lnTo>
                  <a:pt x="26" y="21"/>
                </a:lnTo>
                <a:lnTo>
                  <a:pt x="7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2" name="Freeform 15"/>
          <p:cNvSpPr>
            <a:spLocks/>
          </p:cNvSpPr>
          <p:nvPr/>
        </p:nvSpPr>
        <p:spPr bwMode="auto">
          <a:xfrm>
            <a:off x="6000751" y="217488"/>
            <a:ext cx="165100" cy="169863"/>
          </a:xfrm>
          <a:custGeom>
            <a:avLst/>
            <a:gdLst>
              <a:gd name="T0" fmla="*/ 38 w 104"/>
              <a:gd name="T1" fmla="*/ 95 h 107"/>
              <a:gd name="T2" fmla="*/ 33 w 104"/>
              <a:gd name="T3" fmla="*/ 88 h 107"/>
              <a:gd name="T4" fmla="*/ 92 w 104"/>
              <a:gd name="T5" fmla="*/ 29 h 107"/>
              <a:gd name="T6" fmla="*/ 78 w 104"/>
              <a:gd name="T7" fmla="*/ 15 h 107"/>
              <a:gd name="T8" fmla="*/ 19 w 104"/>
              <a:gd name="T9" fmla="*/ 74 h 107"/>
              <a:gd name="T10" fmla="*/ 12 w 104"/>
              <a:gd name="T11" fmla="*/ 67 h 107"/>
              <a:gd name="T12" fmla="*/ 71 w 104"/>
              <a:gd name="T13" fmla="*/ 7 h 107"/>
              <a:gd name="T14" fmla="*/ 66 w 104"/>
              <a:gd name="T15" fmla="*/ 0 h 107"/>
              <a:gd name="T16" fmla="*/ 0 w 104"/>
              <a:gd name="T17" fmla="*/ 67 h 107"/>
              <a:gd name="T18" fmla="*/ 38 w 104"/>
              <a:gd name="T19" fmla="*/ 107 h 107"/>
              <a:gd name="T20" fmla="*/ 104 w 104"/>
              <a:gd name="T21" fmla="*/ 41 h 107"/>
              <a:gd name="T22" fmla="*/ 99 w 104"/>
              <a:gd name="T23" fmla="*/ 33 h 107"/>
              <a:gd name="T24" fmla="*/ 38 w 104"/>
              <a:gd name="T25" fmla="*/ 9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7">
                <a:moveTo>
                  <a:pt x="38" y="95"/>
                </a:moveTo>
                <a:lnTo>
                  <a:pt x="33" y="88"/>
                </a:lnTo>
                <a:lnTo>
                  <a:pt x="92" y="29"/>
                </a:lnTo>
                <a:lnTo>
                  <a:pt x="78" y="15"/>
                </a:lnTo>
                <a:lnTo>
                  <a:pt x="19" y="74"/>
                </a:lnTo>
                <a:lnTo>
                  <a:pt x="12" y="67"/>
                </a:lnTo>
                <a:lnTo>
                  <a:pt x="71" y="7"/>
                </a:lnTo>
                <a:lnTo>
                  <a:pt x="66" y="0"/>
                </a:lnTo>
                <a:lnTo>
                  <a:pt x="0" y="67"/>
                </a:lnTo>
                <a:lnTo>
                  <a:pt x="38" y="107"/>
                </a:lnTo>
                <a:lnTo>
                  <a:pt x="104" y="41"/>
                </a:lnTo>
                <a:lnTo>
                  <a:pt x="99" y="33"/>
                </a:lnTo>
                <a:lnTo>
                  <a:pt x="38" y="95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3" name="Freeform 16"/>
          <p:cNvSpPr>
            <a:spLocks/>
          </p:cNvSpPr>
          <p:nvPr/>
        </p:nvSpPr>
        <p:spPr bwMode="auto">
          <a:xfrm>
            <a:off x="6116638" y="184151"/>
            <a:ext cx="90488" cy="90488"/>
          </a:xfrm>
          <a:custGeom>
            <a:avLst/>
            <a:gdLst>
              <a:gd name="T0" fmla="*/ 22 w 24"/>
              <a:gd name="T1" fmla="*/ 12 h 24"/>
              <a:gd name="T2" fmla="*/ 11 w 24"/>
              <a:gd name="T3" fmla="*/ 1 h 24"/>
              <a:gd name="T4" fmla="*/ 5 w 24"/>
              <a:gd name="T5" fmla="*/ 1 h 24"/>
              <a:gd name="T6" fmla="*/ 5 w 24"/>
              <a:gd name="T7" fmla="*/ 1 h 24"/>
              <a:gd name="T8" fmla="*/ 5 w 24"/>
              <a:gd name="T9" fmla="*/ 1 h 24"/>
              <a:gd name="T10" fmla="*/ 0 w 24"/>
              <a:gd name="T11" fmla="*/ 7 h 24"/>
              <a:gd name="T12" fmla="*/ 17 w 24"/>
              <a:gd name="T13" fmla="*/ 24 h 24"/>
              <a:gd name="T14" fmla="*/ 22 w 24"/>
              <a:gd name="T15" fmla="*/ 18 h 24"/>
              <a:gd name="T16" fmla="*/ 22 w 24"/>
              <a:gd name="T17" fmla="*/ 18 h 24"/>
              <a:gd name="T18" fmla="*/ 22 w 24"/>
              <a:gd name="T19" fmla="*/ 18 h 24"/>
              <a:gd name="T20" fmla="*/ 22 w 24"/>
              <a:gd name="T21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4">
                <a:moveTo>
                  <a:pt x="22" y="12"/>
                </a:moveTo>
                <a:cubicBezTo>
                  <a:pt x="11" y="1"/>
                  <a:pt x="11" y="1"/>
                  <a:pt x="11" y="1"/>
                </a:cubicBezTo>
                <a:cubicBezTo>
                  <a:pt x="9" y="0"/>
                  <a:pt x="7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7"/>
                  <a:pt x="0" y="7"/>
                  <a:pt x="0" y="7"/>
                </a:cubicBezTo>
                <a:cubicBezTo>
                  <a:pt x="17" y="24"/>
                  <a:pt x="17" y="24"/>
                  <a:pt x="17" y="24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6"/>
                  <a:pt x="24" y="14"/>
                  <a:pt x="22" y="1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4" name="Freeform 17"/>
          <p:cNvSpPr>
            <a:spLocks/>
          </p:cNvSpPr>
          <p:nvPr/>
        </p:nvSpPr>
        <p:spPr bwMode="auto">
          <a:xfrm>
            <a:off x="5473701" y="176213"/>
            <a:ext cx="266700" cy="230188"/>
          </a:xfrm>
          <a:custGeom>
            <a:avLst/>
            <a:gdLst>
              <a:gd name="T0" fmla="*/ 19 w 71"/>
              <a:gd name="T1" fmla="*/ 61 h 61"/>
              <a:gd name="T2" fmla="*/ 12 w 71"/>
              <a:gd name="T3" fmla="*/ 57 h 61"/>
              <a:gd name="T4" fmla="*/ 12 w 71"/>
              <a:gd name="T5" fmla="*/ 57 h 61"/>
              <a:gd name="T6" fmla="*/ 12 w 71"/>
              <a:gd name="T7" fmla="*/ 35 h 61"/>
              <a:gd name="T8" fmla="*/ 30 w 71"/>
              <a:gd name="T9" fmla="*/ 18 h 61"/>
              <a:gd name="T10" fmla="*/ 41 w 71"/>
              <a:gd name="T11" fmla="*/ 6 h 61"/>
              <a:gd name="T12" fmla="*/ 61 w 71"/>
              <a:gd name="T13" fmla="*/ 8 h 61"/>
              <a:gd name="T14" fmla="*/ 68 w 71"/>
              <a:gd name="T15" fmla="*/ 30 h 61"/>
              <a:gd name="T16" fmla="*/ 42 w 71"/>
              <a:gd name="T17" fmla="*/ 57 h 61"/>
              <a:gd name="T18" fmla="*/ 37 w 71"/>
              <a:gd name="T19" fmla="*/ 57 h 61"/>
              <a:gd name="T20" fmla="*/ 37 w 71"/>
              <a:gd name="T21" fmla="*/ 53 h 61"/>
              <a:gd name="T22" fmla="*/ 63 w 71"/>
              <a:gd name="T23" fmla="*/ 27 h 61"/>
              <a:gd name="T24" fmla="*/ 57 w 71"/>
              <a:gd name="T25" fmla="*/ 13 h 61"/>
              <a:gd name="T26" fmla="*/ 45 w 71"/>
              <a:gd name="T27" fmla="*/ 10 h 61"/>
              <a:gd name="T28" fmla="*/ 34 w 71"/>
              <a:gd name="T29" fmla="*/ 22 h 61"/>
              <a:gd name="T30" fmla="*/ 16 w 71"/>
              <a:gd name="T31" fmla="*/ 39 h 61"/>
              <a:gd name="T32" fmla="*/ 16 w 71"/>
              <a:gd name="T33" fmla="*/ 53 h 61"/>
              <a:gd name="T34" fmla="*/ 16 w 71"/>
              <a:gd name="T35" fmla="*/ 53 h 61"/>
              <a:gd name="T36" fmla="*/ 23 w 71"/>
              <a:gd name="T37" fmla="*/ 53 h 61"/>
              <a:gd name="T38" fmla="*/ 28 w 71"/>
              <a:gd name="T39" fmla="*/ 48 h 61"/>
              <a:gd name="T40" fmla="*/ 48 w 71"/>
              <a:gd name="T41" fmla="*/ 28 h 61"/>
              <a:gd name="T42" fmla="*/ 49 w 71"/>
              <a:gd name="T43" fmla="*/ 24 h 61"/>
              <a:gd name="T44" fmla="*/ 44 w 71"/>
              <a:gd name="T45" fmla="*/ 26 h 61"/>
              <a:gd name="T46" fmla="*/ 25 w 71"/>
              <a:gd name="T47" fmla="*/ 45 h 61"/>
              <a:gd name="T48" fmla="*/ 21 w 71"/>
              <a:gd name="T49" fmla="*/ 45 h 61"/>
              <a:gd name="T50" fmla="*/ 21 w 71"/>
              <a:gd name="T51" fmla="*/ 41 h 61"/>
              <a:gd name="T52" fmla="*/ 40 w 71"/>
              <a:gd name="T53" fmla="*/ 22 h 61"/>
              <a:gd name="T54" fmla="*/ 53 w 71"/>
              <a:gd name="T55" fmla="*/ 20 h 61"/>
              <a:gd name="T56" fmla="*/ 52 w 71"/>
              <a:gd name="T57" fmla="*/ 32 h 61"/>
              <a:gd name="T58" fmla="*/ 32 w 71"/>
              <a:gd name="T59" fmla="*/ 52 h 61"/>
              <a:gd name="T60" fmla="*/ 27 w 71"/>
              <a:gd name="T61" fmla="*/ 57 h 61"/>
              <a:gd name="T62" fmla="*/ 19 w 71"/>
              <a:gd name="T63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1" h="61">
                <a:moveTo>
                  <a:pt x="19" y="61"/>
                </a:moveTo>
                <a:cubicBezTo>
                  <a:pt x="17" y="61"/>
                  <a:pt x="15" y="60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0" y="55"/>
                  <a:pt x="0" y="47"/>
                  <a:pt x="12" y="35"/>
                </a:cubicBezTo>
                <a:cubicBezTo>
                  <a:pt x="17" y="31"/>
                  <a:pt x="23" y="24"/>
                  <a:pt x="30" y="18"/>
                </a:cubicBezTo>
                <a:cubicBezTo>
                  <a:pt x="33" y="14"/>
                  <a:pt x="37" y="10"/>
                  <a:pt x="41" y="6"/>
                </a:cubicBezTo>
                <a:cubicBezTo>
                  <a:pt x="48" y="0"/>
                  <a:pt x="53" y="1"/>
                  <a:pt x="61" y="8"/>
                </a:cubicBezTo>
                <a:cubicBezTo>
                  <a:pt x="70" y="17"/>
                  <a:pt x="71" y="26"/>
                  <a:pt x="68" y="30"/>
                </a:cubicBezTo>
                <a:cubicBezTo>
                  <a:pt x="62" y="36"/>
                  <a:pt x="42" y="56"/>
                  <a:pt x="42" y="57"/>
                </a:cubicBezTo>
                <a:cubicBezTo>
                  <a:pt x="40" y="58"/>
                  <a:pt x="39" y="58"/>
                  <a:pt x="37" y="57"/>
                </a:cubicBezTo>
                <a:cubicBezTo>
                  <a:pt x="36" y="56"/>
                  <a:pt x="36" y="54"/>
                  <a:pt x="37" y="53"/>
                </a:cubicBezTo>
                <a:cubicBezTo>
                  <a:pt x="38" y="53"/>
                  <a:pt x="58" y="32"/>
                  <a:pt x="63" y="27"/>
                </a:cubicBezTo>
                <a:cubicBezTo>
                  <a:pt x="64" y="25"/>
                  <a:pt x="65" y="20"/>
                  <a:pt x="57" y="13"/>
                </a:cubicBezTo>
                <a:cubicBezTo>
                  <a:pt x="52" y="8"/>
                  <a:pt x="51" y="5"/>
                  <a:pt x="45" y="10"/>
                </a:cubicBezTo>
                <a:cubicBezTo>
                  <a:pt x="41" y="14"/>
                  <a:pt x="37" y="18"/>
                  <a:pt x="34" y="22"/>
                </a:cubicBezTo>
                <a:cubicBezTo>
                  <a:pt x="27" y="28"/>
                  <a:pt x="21" y="35"/>
                  <a:pt x="16" y="39"/>
                </a:cubicBezTo>
                <a:cubicBezTo>
                  <a:pt x="9" y="47"/>
                  <a:pt x="13" y="51"/>
                  <a:pt x="16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5"/>
                  <a:pt x="20" y="56"/>
                  <a:pt x="23" y="53"/>
                </a:cubicBezTo>
                <a:cubicBezTo>
                  <a:pt x="24" y="52"/>
                  <a:pt x="26" y="50"/>
                  <a:pt x="28" y="48"/>
                </a:cubicBezTo>
                <a:cubicBezTo>
                  <a:pt x="34" y="42"/>
                  <a:pt x="46" y="31"/>
                  <a:pt x="48" y="28"/>
                </a:cubicBezTo>
                <a:cubicBezTo>
                  <a:pt x="49" y="27"/>
                  <a:pt x="50" y="25"/>
                  <a:pt x="49" y="24"/>
                </a:cubicBezTo>
                <a:cubicBezTo>
                  <a:pt x="47" y="23"/>
                  <a:pt x="45" y="25"/>
                  <a:pt x="44" y="26"/>
                </a:cubicBezTo>
                <a:cubicBezTo>
                  <a:pt x="36" y="35"/>
                  <a:pt x="25" y="45"/>
                  <a:pt x="25" y="45"/>
                </a:cubicBezTo>
                <a:cubicBezTo>
                  <a:pt x="24" y="46"/>
                  <a:pt x="22" y="46"/>
                  <a:pt x="21" y="45"/>
                </a:cubicBezTo>
                <a:cubicBezTo>
                  <a:pt x="20" y="44"/>
                  <a:pt x="20" y="42"/>
                  <a:pt x="21" y="41"/>
                </a:cubicBezTo>
                <a:cubicBezTo>
                  <a:pt x="21" y="41"/>
                  <a:pt x="32" y="31"/>
                  <a:pt x="40" y="22"/>
                </a:cubicBezTo>
                <a:cubicBezTo>
                  <a:pt x="45" y="17"/>
                  <a:pt x="50" y="17"/>
                  <a:pt x="53" y="20"/>
                </a:cubicBezTo>
                <a:cubicBezTo>
                  <a:pt x="56" y="23"/>
                  <a:pt x="55" y="28"/>
                  <a:pt x="52" y="32"/>
                </a:cubicBezTo>
                <a:cubicBezTo>
                  <a:pt x="50" y="35"/>
                  <a:pt x="41" y="43"/>
                  <a:pt x="32" y="52"/>
                </a:cubicBezTo>
                <a:cubicBezTo>
                  <a:pt x="30" y="54"/>
                  <a:pt x="28" y="56"/>
                  <a:pt x="27" y="57"/>
                </a:cubicBezTo>
                <a:cubicBezTo>
                  <a:pt x="25" y="60"/>
                  <a:pt x="22" y="61"/>
                  <a:pt x="19" y="61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5" name="Freeform 18"/>
          <p:cNvSpPr>
            <a:spLocks noEditPoints="1"/>
          </p:cNvSpPr>
          <p:nvPr/>
        </p:nvSpPr>
        <p:spPr bwMode="auto">
          <a:xfrm>
            <a:off x="7494588" y="203201"/>
            <a:ext cx="166688" cy="220663"/>
          </a:xfrm>
          <a:custGeom>
            <a:avLst/>
            <a:gdLst>
              <a:gd name="T0" fmla="*/ 40 w 44"/>
              <a:gd name="T1" fmla="*/ 23 h 59"/>
              <a:gd name="T2" fmla="*/ 40 w 44"/>
              <a:gd name="T3" fmla="*/ 17 h 59"/>
              <a:gd name="T4" fmla="*/ 22 w 44"/>
              <a:gd name="T5" fmla="*/ 0 h 59"/>
              <a:gd name="T6" fmla="*/ 4 w 44"/>
              <a:gd name="T7" fmla="*/ 17 h 59"/>
              <a:gd name="T8" fmla="*/ 4 w 44"/>
              <a:gd name="T9" fmla="*/ 23 h 59"/>
              <a:gd name="T10" fmla="*/ 0 w 44"/>
              <a:gd name="T11" fmla="*/ 23 h 59"/>
              <a:gd name="T12" fmla="*/ 0 w 44"/>
              <a:gd name="T13" fmla="*/ 59 h 59"/>
              <a:gd name="T14" fmla="*/ 44 w 44"/>
              <a:gd name="T15" fmla="*/ 59 h 59"/>
              <a:gd name="T16" fmla="*/ 44 w 44"/>
              <a:gd name="T17" fmla="*/ 23 h 59"/>
              <a:gd name="T18" fmla="*/ 40 w 44"/>
              <a:gd name="T19" fmla="*/ 23 h 59"/>
              <a:gd name="T20" fmla="*/ 25 w 44"/>
              <a:gd name="T21" fmla="*/ 51 h 59"/>
              <a:gd name="T22" fmla="*/ 18 w 44"/>
              <a:gd name="T23" fmla="*/ 51 h 59"/>
              <a:gd name="T24" fmla="*/ 20 w 44"/>
              <a:gd name="T25" fmla="*/ 42 h 59"/>
              <a:gd name="T26" fmla="*/ 18 w 44"/>
              <a:gd name="T27" fmla="*/ 39 h 59"/>
              <a:gd name="T28" fmla="*/ 21 w 44"/>
              <a:gd name="T29" fmla="*/ 36 h 59"/>
              <a:gd name="T30" fmla="*/ 25 w 44"/>
              <a:gd name="T31" fmla="*/ 39 h 59"/>
              <a:gd name="T32" fmla="*/ 23 w 44"/>
              <a:gd name="T33" fmla="*/ 42 h 59"/>
              <a:gd name="T34" fmla="*/ 25 w 44"/>
              <a:gd name="T35" fmla="*/ 51 h 59"/>
              <a:gd name="T36" fmla="*/ 32 w 44"/>
              <a:gd name="T37" fmla="*/ 23 h 59"/>
              <a:gd name="T38" fmla="*/ 12 w 44"/>
              <a:gd name="T39" fmla="*/ 23 h 59"/>
              <a:gd name="T40" fmla="*/ 12 w 44"/>
              <a:gd name="T41" fmla="*/ 17 h 59"/>
              <a:gd name="T42" fmla="*/ 22 w 44"/>
              <a:gd name="T43" fmla="*/ 8 h 59"/>
              <a:gd name="T44" fmla="*/ 32 w 44"/>
              <a:gd name="T45" fmla="*/ 17 h 59"/>
              <a:gd name="T46" fmla="*/ 32 w 44"/>
              <a:gd name="T47" fmla="*/ 23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4" h="59">
                <a:moveTo>
                  <a:pt x="40" y="23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8"/>
                  <a:pt x="32" y="0"/>
                  <a:pt x="22" y="0"/>
                </a:cubicBezTo>
                <a:cubicBezTo>
                  <a:pt x="12" y="0"/>
                  <a:pt x="4" y="8"/>
                  <a:pt x="4" y="17"/>
                </a:cubicBezTo>
                <a:cubicBezTo>
                  <a:pt x="4" y="23"/>
                  <a:pt x="4" y="23"/>
                  <a:pt x="4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9"/>
                  <a:pt x="0" y="59"/>
                  <a:pt x="0" y="59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23"/>
                  <a:pt x="44" y="23"/>
                  <a:pt x="44" y="23"/>
                </a:cubicBezTo>
                <a:lnTo>
                  <a:pt x="40" y="23"/>
                </a:lnTo>
                <a:close/>
                <a:moveTo>
                  <a:pt x="25" y="51"/>
                </a:moveTo>
                <a:cubicBezTo>
                  <a:pt x="18" y="51"/>
                  <a:pt x="18" y="51"/>
                  <a:pt x="18" y="51"/>
                </a:cubicBezTo>
                <a:cubicBezTo>
                  <a:pt x="20" y="42"/>
                  <a:pt x="20" y="42"/>
                  <a:pt x="20" y="42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37"/>
                  <a:pt x="20" y="36"/>
                  <a:pt x="21" y="36"/>
                </a:cubicBezTo>
                <a:cubicBezTo>
                  <a:pt x="23" y="36"/>
                  <a:pt x="25" y="37"/>
                  <a:pt x="25" y="39"/>
                </a:cubicBezTo>
                <a:cubicBezTo>
                  <a:pt x="25" y="40"/>
                  <a:pt x="24" y="41"/>
                  <a:pt x="23" y="42"/>
                </a:cubicBezTo>
                <a:lnTo>
                  <a:pt x="25" y="51"/>
                </a:lnTo>
                <a:close/>
                <a:moveTo>
                  <a:pt x="32" y="23"/>
                </a:moveTo>
                <a:cubicBezTo>
                  <a:pt x="12" y="23"/>
                  <a:pt x="12" y="23"/>
                  <a:pt x="12" y="23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2"/>
                  <a:pt x="17" y="8"/>
                  <a:pt x="22" y="8"/>
                </a:cubicBezTo>
                <a:cubicBezTo>
                  <a:pt x="27" y="8"/>
                  <a:pt x="32" y="12"/>
                  <a:pt x="32" y="17"/>
                </a:cubicBezTo>
                <a:lnTo>
                  <a:pt x="32" y="2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6" name="Freeform 19"/>
          <p:cNvSpPr>
            <a:spLocks noEditPoints="1"/>
          </p:cNvSpPr>
          <p:nvPr/>
        </p:nvSpPr>
        <p:spPr bwMode="auto">
          <a:xfrm>
            <a:off x="8382001" y="184151"/>
            <a:ext cx="239713" cy="225425"/>
          </a:xfrm>
          <a:custGeom>
            <a:avLst/>
            <a:gdLst>
              <a:gd name="T0" fmla="*/ 46 w 64"/>
              <a:gd name="T1" fmla="*/ 0 h 60"/>
              <a:gd name="T2" fmla="*/ 28 w 64"/>
              <a:gd name="T3" fmla="*/ 18 h 60"/>
              <a:gd name="T4" fmla="*/ 28 w 64"/>
              <a:gd name="T5" fmla="*/ 24 h 60"/>
              <a:gd name="T6" fmla="*/ 0 w 64"/>
              <a:gd name="T7" fmla="*/ 24 h 60"/>
              <a:gd name="T8" fmla="*/ 0 w 64"/>
              <a:gd name="T9" fmla="*/ 60 h 60"/>
              <a:gd name="T10" fmla="*/ 44 w 64"/>
              <a:gd name="T11" fmla="*/ 60 h 60"/>
              <a:gd name="T12" fmla="*/ 44 w 64"/>
              <a:gd name="T13" fmla="*/ 24 h 60"/>
              <a:gd name="T14" fmla="*/ 36 w 64"/>
              <a:gd name="T15" fmla="*/ 24 h 60"/>
              <a:gd name="T16" fmla="*/ 36 w 64"/>
              <a:gd name="T17" fmla="*/ 18 h 60"/>
              <a:gd name="T18" fmla="*/ 46 w 64"/>
              <a:gd name="T19" fmla="*/ 8 h 60"/>
              <a:gd name="T20" fmla="*/ 56 w 64"/>
              <a:gd name="T21" fmla="*/ 18 h 60"/>
              <a:gd name="T22" fmla="*/ 56 w 64"/>
              <a:gd name="T23" fmla="*/ 24 h 60"/>
              <a:gd name="T24" fmla="*/ 64 w 64"/>
              <a:gd name="T25" fmla="*/ 24 h 60"/>
              <a:gd name="T26" fmla="*/ 64 w 64"/>
              <a:gd name="T27" fmla="*/ 18 h 60"/>
              <a:gd name="T28" fmla="*/ 46 w 64"/>
              <a:gd name="T29" fmla="*/ 0 h 60"/>
              <a:gd name="T30" fmla="*/ 25 w 64"/>
              <a:gd name="T31" fmla="*/ 52 h 60"/>
              <a:gd name="T32" fmla="*/ 18 w 64"/>
              <a:gd name="T33" fmla="*/ 52 h 60"/>
              <a:gd name="T34" fmla="*/ 20 w 64"/>
              <a:gd name="T35" fmla="*/ 43 h 60"/>
              <a:gd name="T36" fmla="*/ 18 w 64"/>
              <a:gd name="T37" fmla="*/ 40 h 60"/>
              <a:gd name="T38" fmla="*/ 22 w 64"/>
              <a:gd name="T39" fmla="*/ 36 h 60"/>
              <a:gd name="T40" fmla="*/ 25 w 64"/>
              <a:gd name="T41" fmla="*/ 40 h 60"/>
              <a:gd name="T42" fmla="*/ 23 w 64"/>
              <a:gd name="T43" fmla="*/ 43 h 60"/>
              <a:gd name="T44" fmla="*/ 25 w 64"/>
              <a:gd name="T45" fmla="*/ 5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" h="60">
                <a:moveTo>
                  <a:pt x="46" y="0"/>
                </a:moveTo>
                <a:cubicBezTo>
                  <a:pt x="36" y="0"/>
                  <a:pt x="28" y="8"/>
                  <a:pt x="28" y="18"/>
                </a:cubicBezTo>
                <a:cubicBezTo>
                  <a:pt x="28" y="24"/>
                  <a:pt x="28" y="24"/>
                  <a:pt x="28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0"/>
                  <a:pt x="0" y="60"/>
                  <a:pt x="0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24"/>
                  <a:pt x="44" y="24"/>
                  <a:pt x="4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2"/>
                  <a:pt x="40" y="8"/>
                  <a:pt x="46" y="8"/>
                </a:cubicBezTo>
                <a:cubicBezTo>
                  <a:pt x="52" y="8"/>
                  <a:pt x="56" y="12"/>
                  <a:pt x="56" y="18"/>
                </a:cubicBezTo>
                <a:cubicBezTo>
                  <a:pt x="56" y="24"/>
                  <a:pt x="56" y="24"/>
                  <a:pt x="56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8"/>
                  <a:pt x="56" y="0"/>
                  <a:pt x="46" y="0"/>
                </a:cubicBezTo>
                <a:close/>
                <a:moveTo>
                  <a:pt x="25" y="52"/>
                </a:moveTo>
                <a:cubicBezTo>
                  <a:pt x="18" y="52"/>
                  <a:pt x="18" y="52"/>
                  <a:pt x="18" y="52"/>
                </a:cubicBezTo>
                <a:cubicBezTo>
                  <a:pt x="20" y="43"/>
                  <a:pt x="20" y="43"/>
                  <a:pt x="20" y="43"/>
                </a:cubicBezTo>
                <a:cubicBezTo>
                  <a:pt x="19" y="42"/>
                  <a:pt x="18" y="41"/>
                  <a:pt x="18" y="40"/>
                </a:cubicBezTo>
                <a:cubicBezTo>
                  <a:pt x="18" y="38"/>
                  <a:pt x="20" y="36"/>
                  <a:pt x="22" y="36"/>
                </a:cubicBezTo>
                <a:cubicBezTo>
                  <a:pt x="24" y="36"/>
                  <a:pt x="25" y="38"/>
                  <a:pt x="25" y="40"/>
                </a:cubicBezTo>
                <a:cubicBezTo>
                  <a:pt x="25" y="41"/>
                  <a:pt x="24" y="42"/>
                  <a:pt x="23" y="43"/>
                </a:cubicBezTo>
                <a:lnTo>
                  <a:pt x="25" y="5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7" name="Freeform 20"/>
          <p:cNvSpPr>
            <a:spLocks/>
          </p:cNvSpPr>
          <p:nvPr/>
        </p:nvSpPr>
        <p:spPr bwMode="auto">
          <a:xfrm>
            <a:off x="2611438" y="217488"/>
            <a:ext cx="207963" cy="206375"/>
          </a:xfrm>
          <a:custGeom>
            <a:avLst/>
            <a:gdLst>
              <a:gd name="T0" fmla="*/ 131 w 131"/>
              <a:gd name="T1" fmla="*/ 114 h 130"/>
              <a:gd name="T2" fmla="*/ 79 w 131"/>
              <a:gd name="T3" fmla="*/ 62 h 130"/>
              <a:gd name="T4" fmla="*/ 121 w 131"/>
              <a:gd name="T5" fmla="*/ 41 h 130"/>
              <a:gd name="T6" fmla="*/ 0 w 131"/>
              <a:gd name="T7" fmla="*/ 0 h 130"/>
              <a:gd name="T8" fmla="*/ 41 w 131"/>
              <a:gd name="T9" fmla="*/ 121 h 130"/>
              <a:gd name="T10" fmla="*/ 62 w 131"/>
              <a:gd name="T11" fmla="*/ 78 h 130"/>
              <a:gd name="T12" fmla="*/ 114 w 131"/>
              <a:gd name="T13" fmla="*/ 130 h 130"/>
              <a:gd name="T14" fmla="*/ 131 w 131"/>
              <a:gd name="T15" fmla="*/ 11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1" h="130">
                <a:moveTo>
                  <a:pt x="131" y="114"/>
                </a:moveTo>
                <a:lnTo>
                  <a:pt x="79" y="62"/>
                </a:lnTo>
                <a:lnTo>
                  <a:pt x="121" y="41"/>
                </a:lnTo>
                <a:lnTo>
                  <a:pt x="0" y="0"/>
                </a:lnTo>
                <a:lnTo>
                  <a:pt x="41" y="121"/>
                </a:lnTo>
                <a:lnTo>
                  <a:pt x="62" y="78"/>
                </a:lnTo>
                <a:lnTo>
                  <a:pt x="114" y="130"/>
                </a:lnTo>
                <a:lnTo>
                  <a:pt x="131" y="11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8" name="Rectangle 21"/>
          <p:cNvSpPr>
            <a:spLocks noChangeArrowheads="1"/>
          </p:cNvSpPr>
          <p:nvPr/>
        </p:nvSpPr>
        <p:spPr bwMode="auto">
          <a:xfrm>
            <a:off x="4595813" y="274638"/>
            <a:ext cx="90488" cy="30163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9" name="Freeform 22"/>
          <p:cNvSpPr>
            <a:spLocks noEditPoints="1"/>
          </p:cNvSpPr>
          <p:nvPr/>
        </p:nvSpPr>
        <p:spPr bwMode="auto">
          <a:xfrm>
            <a:off x="4535488" y="184151"/>
            <a:ext cx="236538" cy="236538"/>
          </a:xfrm>
          <a:custGeom>
            <a:avLst/>
            <a:gdLst>
              <a:gd name="T0" fmla="*/ 63 w 63"/>
              <a:gd name="T1" fmla="*/ 54 h 63"/>
              <a:gd name="T2" fmla="*/ 52 w 63"/>
              <a:gd name="T3" fmla="*/ 43 h 63"/>
              <a:gd name="T4" fmla="*/ 56 w 63"/>
              <a:gd name="T5" fmla="*/ 28 h 63"/>
              <a:gd name="T6" fmla="*/ 28 w 63"/>
              <a:gd name="T7" fmla="*/ 0 h 63"/>
              <a:gd name="T8" fmla="*/ 0 w 63"/>
              <a:gd name="T9" fmla="*/ 28 h 63"/>
              <a:gd name="T10" fmla="*/ 28 w 63"/>
              <a:gd name="T11" fmla="*/ 56 h 63"/>
              <a:gd name="T12" fmla="*/ 43 w 63"/>
              <a:gd name="T13" fmla="*/ 52 h 63"/>
              <a:gd name="T14" fmla="*/ 54 w 63"/>
              <a:gd name="T15" fmla="*/ 63 h 63"/>
              <a:gd name="T16" fmla="*/ 57 w 63"/>
              <a:gd name="T17" fmla="*/ 63 h 63"/>
              <a:gd name="T18" fmla="*/ 63 w 63"/>
              <a:gd name="T19" fmla="*/ 57 h 63"/>
              <a:gd name="T20" fmla="*/ 63 w 63"/>
              <a:gd name="T21" fmla="*/ 54 h 63"/>
              <a:gd name="T22" fmla="*/ 28 w 63"/>
              <a:gd name="T23" fmla="*/ 48 h 63"/>
              <a:gd name="T24" fmla="*/ 8 w 63"/>
              <a:gd name="T25" fmla="*/ 28 h 63"/>
              <a:gd name="T26" fmla="*/ 28 w 63"/>
              <a:gd name="T27" fmla="*/ 8 h 63"/>
              <a:gd name="T28" fmla="*/ 48 w 63"/>
              <a:gd name="T29" fmla="*/ 28 h 63"/>
              <a:gd name="T30" fmla="*/ 28 w 63"/>
              <a:gd name="T31" fmla="*/ 4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3" h="63">
                <a:moveTo>
                  <a:pt x="63" y="54"/>
                </a:moveTo>
                <a:cubicBezTo>
                  <a:pt x="52" y="43"/>
                  <a:pt x="52" y="43"/>
                  <a:pt x="52" y="43"/>
                </a:cubicBezTo>
                <a:cubicBezTo>
                  <a:pt x="54" y="39"/>
                  <a:pt x="56" y="34"/>
                  <a:pt x="56" y="28"/>
                </a:cubicBez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ubicBezTo>
                  <a:pt x="34" y="56"/>
                  <a:pt x="39" y="54"/>
                  <a:pt x="43" y="52"/>
                </a:cubicBezTo>
                <a:cubicBezTo>
                  <a:pt x="54" y="63"/>
                  <a:pt x="54" y="63"/>
                  <a:pt x="54" y="63"/>
                </a:cubicBezTo>
                <a:cubicBezTo>
                  <a:pt x="55" y="63"/>
                  <a:pt x="56" y="63"/>
                  <a:pt x="57" y="63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6"/>
                  <a:pt x="63" y="55"/>
                  <a:pt x="63" y="54"/>
                </a:cubicBezTo>
                <a:close/>
                <a:moveTo>
                  <a:pt x="28" y="48"/>
                </a:moveTo>
                <a:cubicBezTo>
                  <a:pt x="17" y="48"/>
                  <a:pt x="8" y="39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39" y="8"/>
                  <a:pt x="48" y="17"/>
                  <a:pt x="48" y="28"/>
                </a:cubicBezTo>
                <a:cubicBezTo>
                  <a:pt x="48" y="39"/>
                  <a:pt x="39" y="48"/>
                  <a:pt x="28" y="4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0" name="Freeform 23"/>
          <p:cNvSpPr>
            <a:spLocks/>
          </p:cNvSpPr>
          <p:nvPr/>
        </p:nvSpPr>
        <p:spPr bwMode="auto">
          <a:xfrm>
            <a:off x="5080001" y="244476"/>
            <a:ext cx="90488" cy="90488"/>
          </a:xfrm>
          <a:custGeom>
            <a:avLst/>
            <a:gdLst>
              <a:gd name="T0" fmla="*/ 38 w 57"/>
              <a:gd name="T1" fmla="*/ 0 h 57"/>
              <a:gd name="T2" fmla="*/ 19 w 57"/>
              <a:gd name="T3" fmla="*/ 0 h 57"/>
              <a:gd name="T4" fmla="*/ 19 w 57"/>
              <a:gd name="T5" fmla="*/ 19 h 57"/>
              <a:gd name="T6" fmla="*/ 0 w 57"/>
              <a:gd name="T7" fmla="*/ 19 h 57"/>
              <a:gd name="T8" fmla="*/ 0 w 57"/>
              <a:gd name="T9" fmla="*/ 38 h 57"/>
              <a:gd name="T10" fmla="*/ 19 w 57"/>
              <a:gd name="T11" fmla="*/ 38 h 57"/>
              <a:gd name="T12" fmla="*/ 19 w 57"/>
              <a:gd name="T13" fmla="*/ 57 h 57"/>
              <a:gd name="T14" fmla="*/ 38 w 57"/>
              <a:gd name="T15" fmla="*/ 57 h 57"/>
              <a:gd name="T16" fmla="*/ 38 w 57"/>
              <a:gd name="T17" fmla="*/ 38 h 57"/>
              <a:gd name="T18" fmla="*/ 57 w 57"/>
              <a:gd name="T19" fmla="*/ 38 h 57"/>
              <a:gd name="T20" fmla="*/ 57 w 57"/>
              <a:gd name="T21" fmla="*/ 19 h 57"/>
              <a:gd name="T22" fmla="*/ 38 w 57"/>
              <a:gd name="T23" fmla="*/ 19 h 57"/>
              <a:gd name="T24" fmla="*/ 38 w 57"/>
              <a:gd name="T2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7" h="57">
                <a:moveTo>
                  <a:pt x="38" y="0"/>
                </a:moveTo>
                <a:lnTo>
                  <a:pt x="19" y="0"/>
                </a:lnTo>
                <a:lnTo>
                  <a:pt x="19" y="19"/>
                </a:lnTo>
                <a:lnTo>
                  <a:pt x="0" y="19"/>
                </a:lnTo>
                <a:lnTo>
                  <a:pt x="0" y="38"/>
                </a:lnTo>
                <a:lnTo>
                  <a:pt x="19" y="38"/>
                </a:lnTo>
                <a:lnTo>
                  <a:pt x="19" y="57"/>
                </a:lnTo>
                <a:lnTo>
                  <a:pt x="38" y="57"/>
                </a:lnTo>
                <a:lnTo>
                  <a:pt x="38" y="38"/>
                </a:lnTo>
                <a:lnTo>
                  <a:pt x="57" y="38"/>
                </a:lnTo>
                <a:lnTo>
                  <a:pt x="57" y="19"/>
                </a:lnTo>
                <a:lnTo>
                  <a:pt x="38" y="19"/>
                </a:lnTo>
                <a:lnTo>
                  <a:pt x="38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1" name="Freeform 24"/>
          <p:cNvSpPr>
            <a:spLocks noEditPoints="1"/>
          </p:cNvSpPr>
          <p:nvPr/>
        </p:nvSpPr>
        <p:spPr bwMode="auto">
          <a:xfrm>
            <a:off x="5019676" y="184151"/>
            <a:ext cx="236538" cy="236538"/>
          </a:xfrm>
          <a:custGeom>
            <a:avLst/>
            <a:gdLst>
              <a:gd name="T0" fmla="*/ 62 w 63"/>
              <a:gd name="T1" fmla="*/ 54 h 63"/>
              <a:gd name="T2" fmla="*/ 51 w 63"/>
              <a:gd name="T3" fmla="*/ 43 h 63"/>
              <a:gd name="T4" fmla="*/ 56 w 63"/>
              <a:gd name="T5" fmla="*/ 28 h 63"/>
              <a:gd name="T6" fmla="*/ 28 w 63"/>
              <a:gd name="T7" fmla="*/ 0 h 63"/>
              <a:gd name="T8" fmla="*/ 0 w 63"/>
              <a:gd name="T9" fmla="*/ 28 h 63"/>
              <a:gd name="T10" fmla="*/ 28 w 63"/>
              <a:gd name="T11" fmla="*/ 56 h 63"/>
              <a:gd name="T12" fmla="*/ 43 w 63"/>
              <a:gd name="T13" fmla="*/ 52 h 63"/>
              <a:gd name="T14" fmla="*/ 54 w 63"/>
              <a:gd name="T15" fmla="*/ 63 h 63"/>
              <a:gd name="T16" fmla="*/ 57 w 63"/>
              <a:gd name="T17" fmla="*/ 63 h 63"/>
              <a:gd name="T18" fmla="*/ 62 w 63"/>
              <a:gd name="T19" fmla="*/ 57 h 63"/>
              <a:gd name="T20" fmla="*/ 62 w 63"/>
              <a:gd name="T21" fmla="*/ 54 h 63"/>
              <a:gd name="T22" fmla="*/ 28 w 63"/>
              <a:gd name="T23" fmla="*/ 48 h 63"/>
              <a:gd name="T24" fmla="*/ 8 w 63"/>
              <a:gd name="T25" fmla="*/ 28 h 63"/>
              <a:gd name="T26" fmla="*/ 28 w 63"/>
              <a:gd name="T27" fmla="*/ 8 h 63"/>
              <a:gd name="T28" fmla="*/ 48 w 63"/>
              <a:gd name="T29" fmla="*/ 28 h 63"/>
              <a:gd name="T30" fmla="*/ 28 w 63"/>
              <a:gd name="T31" fmla="*/ 4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3" h="63">
                <a:moveTo>
                  <a:pt x="62" y="54"/>
                </a:moveTo>
                <a:cubicBezTo>
                  <a:pt x="51" y="43"/>
                  <a:pt x="51" y="43"/>
                  <a:pt x="51" y="43"/>
                </a:cubicBezTo>
                <a:cubicBezTo>
                  <a:pt x="54" y="39"/>
                  <a:pt x="56" y="34"/>
                  <a:pt x="56" y="28"/>
                </a:cubicBezTo>
                <a:cubicBezTo>
                  <a:pt x="56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cubicBezTo>
                  <a:pt x="33" y="56"/>
                  <a:pt x="39" y="54"/>
                  <a:pt x="43" y="52"/>
                </a:cubicBezTo>
                <a:cubicBezTo>
                  <a:pt x="54" y="63"/>
                  <a:pt x="54" y="63"/>
                  <a:pt x="54" y="63"/>
                </a:cubicBezTo>
                <a:cubicBezTo>
                  <a:pt x="55" y="63"/>
                  <a:pt x="56" y="63"/>
                  <a:pt x="57" y="63"/>
                </a:cubicBezTo>
                <a:cubicBezTo>
                  <a:pt x="62" y="57"/>
                  <a:pt x="62" y="57"/>
                  <a:pt x="62" y="57"/>
                </a:cubicBezTo>
                <a:cubicBezTo>
                  <a:pt x="63" y="56"/>
                  <a:pt x="63" y="55"/>
                  <a:pt x="62" y="54"/>
                </a:cubicBezTo>
                <a:close/>
                <a:moveTo>
                  <a:pt x="28" y="48"/>
                </a:moveTo>
                <a:cubicBezTo>
                  <a:pt x="17" y="48"/>
                  <a:pt x="8" y="39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39" y="8"/>
                  <a:pt x="48" y="17"/>
                  <a:pt x="48" y="28"/>
                </a:cubicBezTo>
                <a:cubicBezTo>
                  <a:pt x="48" y="39"/>
                  <a:pt x="39" y="48"/>
                  <a:pt x="28" y="4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2" name="Freeform 25"/>
          <p:cNvSpPr>
            <a:spLocks noEditPoints="1"/>
          </p:cNvSpPr>
          <p:nvPr/>
        </p:nvSpPr>
        <p:spPr bwMode="auto">
          <a:xfrm>
            <a:off x="4057651" y="187326"/>
            <a:ext cx="236538" cy="236538"/>
          </a:xfrm>
          <a:custGeom>
            <a:avLst/>
            <a:gdLst>
              <a:gd name="T0" fmla="*/ 62 w 63"/>
              <a:gd name="T1" fmla="*/ 54 h 63"/>
              <a:gd name="T2" fmla="*/ 51 w 63"/>
              <a:gd name="T3" fmla="*/ 43 h 63"/>
              <a:gd name="T4" fmla="*/ 56 w 63"/>
              <a:gd name="T5" fmla="*/ 28 h 63"/>
              <a:gd name="T6" fmla="*/ 28 w 63"/>
              <a:gd name="T7" fmla="*/ 0 h 63"/>
              <a:gd name="T8" fmla="*/ 0 w 63"/>
              <a:gd name="T9" fmla="*/ 28 h 63"/>
              <a:gd name="T10" fmla="*/ 28 w 63"/>
              <a:gd name="T11" fmla="*/ 56 h 63"/>
              <a:gd name="T12" fmla="*/ 43 w 63"/>
              <a:gd name="T13" fmla="*/ 51 h 63"/>
              <a:gd name="T14" fmla="*/ 54 w 63"/>
              <a:gd name="T15" fmla="*/ 62 h 63"/>
              <a:gd name="T16" fmla="*/ 57 w 63"/>
              <a:gd name="T17" fmla="*/ 62 h 63"/>
              <a:gd name="T18" fmla="*/ 62 w 63"/>
              <a:gd name="T19" fmla="*/ 57 h 63"/>
              <a:gd name="T20" fmla="*/ 62 w 63"/>
              <a:gd name="T21" fmla="*/ 54 h 63"/>
              <a:gd name="T22" fmla="*/ 28 w 63"/>
              <a:gd name="T23" fmla="*/ 48 h 63"/>
              <a:gd name="T24" fmla="*/ 8 w 63"/>
              <a:gd name="T25" fmla="*/ 28 h 63"/>
              <a:gd name="T26" fmla="*/ 28 w 63"/>
              <a:gd name="T27" fmla="*/ 8 h 63"/>
              <a:gd name="T28" fmla="*/ 48 w 63"/>
              <a:gd name="T29" fmla="*/ 28 h 63"/>
              <a:gd name="T30" fmla="*/ 28 w 63"/>
              <a:gd name="T31" fmla="*/ 4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3" h="63">
                <a:moveTo>
                  <a:pt x="62" y="54"/>
                </a:moveTo>
                <a:cubicBezTo>
                  <a:pt x="51" y="43"/>
                  <a:pt x="51" y="43"/>
                  <a:pt x="51" y="43"/>
                </a:cubicBezTo>
                <a:cubicBezTo>
                  <a:pt x="54" y="39"/>
                  <a:pt x="56" y="33"/>
                  <a:pt x="56" y="28"/>
                </a:cubicBezTo>
                <a:cubicBezTo>
                  <a:pt x="56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6"/>
                  <a:pt x="28" y="56"/>
                </a:cubicBezTo>
                <a:cubicBezTo>
                  <a:pt x="33" y="56"/>
                  <a:pt x="39" y="54"/>
                  <a:pt x="43" y="51"/>
                </a:cubicBezTo>
                <a:cubicBezTo>
                  <a:pt x="54" y="62"/>
                  <a:pt x="54" y="62"/>
                  <a:pt x="54" y="62"/>
                </a:cubicBezTo>
                <a:cubicBezTo>
                  <a:pt x="55" y="63"/>
                  <a:pt x="56" y="63"/>
                  <a:pt x="57" y="62"/>
                </a:cubicBezTo>
                <a:cubicBezTo>
                  <a:pt x="62" y="57"/>
                  <a:pt x="62" y="57"/>
                  <a:pt x="62" y="57"/>
                </a:cubicBezTo>
                <a:cubicBezTo>
                  <a:pt x="63" y="56"/>
                  <a:pt x="63" y="55"/>
                  <a:pt x="62" y="54"/>
                </a:cubicBezTo>
                <a:close/>
                <a:moveTo>
                  <a:pt x="28" y="48"/>
                </a:moveTo>
                <a:cubicBezTo>
                  <a:pt x="17" y="48"/>
                  <a:pt x="8" y="39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39" y="8"/>
                  <a:pt x="48" y="17"/>
                  <a:pt x="48" y="28"/>
                </a:cubicBezTo>
                <a:cubicBezTo>
                  <a:pt x="48" y="39"/>
                  <a:pt x="39" y="48"/>
                  <a:pt x="28" y="4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3" name="Freeform 26"/>
          <p:cNvSpPr>
            <a:spLocks/>
          </p:cNvSpPr>
          <p:nvPr/>
        </p:nvSpPr>
        <p:spPr bwMode="auto">
          <a:xfrm>
            <a:off x="3092451" y="184151"/>
            <a:ext cx="241300" cy="239713"/>
          </a:xfrm>
          <a:custGeom>
            <a:avLst/>
            <a:gdLst>
              <a:gd name="T0" fmla="*/ 152 w 152"/>
              <a:gd name="T1" fmla="*/ 76 h 151"/>
              <a:gd name="T2" fmla="*/ 114 w 152"/>
              <a:gd name="T3" fmla="*/ 47 h 151"/>
              <a:gd name="T4" fmla="*/ 114 w 152"/>
              <a:gd name="T5" fmla="*/ 66 h 151"/>
              <a:gd name="T6" fmla="*/ 85 w 152"/>
              <a:gd name="T7" fmla="*/ 66 h 151"/>
              <a:gd name="T8" fmla="*/ 85 w 152"/>
              <a:gd name="T9" fmla="*/ 38 h 151"/>
              <a:gd name="T10" fmla="*/ 104 w 152"/>
              <a:gd name="T11" fmla="*/ 38 h 151"/>
              <a:gd name="T12" fmla="*/ 76 w 152"/>
              <a:gd name="T13" fmla="*/ 0 h 151"/>
              <a:gd name="T14" fmla="*/ 48 w 152"/>
              <a:gd name="T15" fmla="*/ 38 h 151"/>
              <a:gd name="T16" fmla="*/ 67 w 152"/>
              <a:gd name="T17" fmla="*/ 38 h 151"/>
              <a:gd name="T18" fmla="*/ 67 w 152"/>
              <a:gd name="T19" fmla="*/ 66 h 151"/>
              <a:gd name="T20" fmla="*/ 38 w 152"/>
              <a:gd name="T21" fmla="*/ 66 h 151"/>
              <a:gd name="T22" fmla="*/ 38 w 152"/>
              <a:gd name="T23" fmla="*/ 47 h 151"/>
              <a:gd name="T24" fmla="*/ 0 w 152"/>
              <a:gd name="T25" fmla="*/ 76 h 151"/>
              <a:gd name="T26" fmla="*/ 38 w 152"/>
              <a:gd name="T27" fmla="*/ 104 h 151"/>
              <a:gd name="T28" fmla="*/ 38 w 152"/>
              <a:gd name="T29" fmla="*/ 85 h 151"/>
              <a:gd name="T30" fmla="*/ 67 w 152"/>
              <a:gd name="T31" fmla="*/ 85 h 151"/>
              <a:gd name="T32" fmla="*/ 67 w 152"/>
              <a:gd name="T33" fmla="*/ 114 h 151"/>
              <a:gd name="T34" fmla="*/ 48 w 152"/>
              <a:gd name="T35" fmla="*/ 114 h 151"/>
              <a:gd name="T36" fmla="*/ 76 w 152"/>
              <a:gd name="T37" fmla="*/ 151 h 151"/>
              <a:gd name="T38" fmla="*/ 104 w 152"/>
              <a:gd name="T39" fmla="*/ 114 h 151"/>
              <a:gd name="T40" fmla="*/ 85 w 152"/>
              <a:gd name="T41" fmla="*/ 114 h 151"/>
              <a:gd name="T42" fmla="*/ 85 w 152"/>
              <a:gd name="T43" fmla="*/ 85 h 151"/>
              <a:gd name="T44" fmla="*/ 114 w 152"/>
              <a:gd name="T45" fmla="*/ 85 h 151"/>
              <a:gd name="T46" fmla="*/ 114 w 152"/>
              <a:gd name="T47" fmla="*/ 104 h 151"/>
              <a:gd name="T48" fmla="*/ 152 w 152"/>
              <a:gd name="T49" fmla="*/ 7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2" h="151">
                <a:moveTo>
                  <a:pt x="152" y="76"/>
                </a:moveTo>
                <a:lnTo>
                  <a:pt x="114" y="47"/>
                </a:lnTo>
                <a:lnTo>
                  <a:pt x="114" y="66"/>
                </a:lnTo>
                <a:lnTo>
                  <a:pt x="85" y="66"/>
                </a:lnTo>
                <a:lnTo>
                  <a:pt x="85" y="38"/>
                </a:lnTo>
                <a:lnTo>
                  <a:pt x="104" y="38"/>
                </a:lnTo>
                <a:lnTo>
                  <a:pt x="76" y="0"/>
                </a:lnTo>
                <a:lnTo>
                  <a:pt x="48" y="38"/>
                </a:lnTo>
                <a:lnTo>
                  <a:pt x="67" y="38"/>
                </a:lnTo>
                <a:lnTo>
                  <a:pt x="67" y="66"/>
                </a:lnTo>
                <a:lnTo>
                  <a:pt x="38" y="66"/>
                </a:lnTo>
                <a:lnTo>
                  <a:pt x="38" y="47"/>
                </a:lnTo>
                <a:lnTo>
                  <a:pt x="0" y="76"/>
                </a:lnTo>
                <a:lnTo>
                  <a:pt x="38" y="104"/>
                </a:lnTo>
                <a:lnTo>
                  <a:pt x="38" y="85"/>
                </a:lnTo>
                <a:lnTo>
                  <a:pt x="67" y="85"/>
                </a:lnTo>
                <a:lnTo>
                  <a:pt x="67" y="114"/>
                </a:lnTo>
                <a:lnTo>
                  <a:pt x="48" y="114"/>
                </a:lnTo>
                <a:lnTo>
                  <a:pt x="76" y="151"/>
                </a:lnTo>
                <a:lnTo>
                  <a:pt x="104" y="114"/>
                </a:lnTo>
                <a:lnTo>
                  <a:pt x="85" y="114"/>
                </a:lnTo>
                <a:lnTo>
                  <a:pt x="85" y="85"/>
                </a:lnTo>
                <a:lnTo>
                  <a:pt x="114" y="85"/>
                </a:lnTo>
                <a:lnTo>
                  <a:pt x="114" y="104"/>
                </a:lnTo>
                <a:lnTo>
                  <a:pt x="152" y="7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4" name="Freeform 27"/>
          <p:cNvSpPr>
            <a:spLocks/>
          </p:cNvSpPr>
          <p:nvPr/>
        </p:nvSpPr>
        <p:spPr bwMode="auto">
          <a:xfrm>
            <a:off x="9344026" y="184151"/>
            <a:ext cx="239713" cy="239713"/>
          </a:xfrm>
          <a:custGeom>
            <a:avLst/>
            <a:gdLst>
              <a:gd name="T0" fmla="*/ 151 w 151"/>
              <a:gd name="T1" fmla="*/ 47 h 151"/>
              <a:gd name="T2" fmla="*/ 47 w 151"/>
              <a:gd name="T3" fmla="*/ 151 h 151"/>
              <a:gd name="T4" fmla="*/ 47 w 151"/>
              <a:gd name="T5" fmla="*/ 104 h 151"/>
              <a:gd name="T6" fmla="*/ 0 w 151"/>
              <a:gd name="T7" fmla="*/ 104 h 151"/>
              <a:gd name="T8" fmla="*/ 104 w 151"/>
              <a:gd name="T9" fmla="*/ 0 h 151"/>
              <a:gd name="T10" fmla="*/ 151 w 151"/>
              <a:gd name="T11" fmla="*/ 47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1" h="151">
                <a:moveTo>
                  <a:pt x="151" y="47"/>
                </a:moveTo>
                <a:lnTo>
                  <a:pt x="47" y="151"/>
                </a:lnTo>
                <a:lnTo>
                  <a:pt x="47" y="104"/>
                </a:lnTo>
                <a:lnTo>
                  <a:pt x="0" y="104"/>
                </a:lnTo>
                <a:lnTo>
                  <a:pt x="104" y="0"/>
                </a:lnTo>
                <a:lnTo>
                  <a:pt x="151" y="47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5" name="Freeform 28"/>
          <p:cNvSpPr>
            <a:spLocks noEditPoints="1"/>
          </p:cNvSpPr>
          <p:nvPr/>
        </p:nvSpPr>
        <p:spPr bwMode="auto">
          <a:xfrm>
            <a:off x="2611438" y="665163"/>
            <a:ext cx="241300" cy="239713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47 w 64"/>
              <a:gd name="T11" fmla="*/ 53 h 64"/>
              <a:gd name="T12" fmla="*/ 32 w 64"/>
              <a:gd name="T13" fmla="*/ 42 h 64"/>
              <a:gd name="T14" fmla="*/ 17 w 64"/>
              <a:gd name="T15" fmla="*/ 53 h 64"/>
              <a:gd name="T16" fmla="*/ 23 w 64"/>
              <a:gd name="T17" fmla="*/ 35 h 64"/>
              <a:gd name="T18" fmla="*/ 8 w 64"/>
              <a:gd name="T19" fmla="*/ 24 h 64"/>
              <a:gd name="T20" fmla="*/ 26 w 64"/>
              <a:gd name="T21" fmla="*/ 24 h 64"/>
              <a:gd name="T22" fmla="*/ 32 w 64"/>
              <a:gd name="T23" fmla="*/ 7 h 64"/>
              <a:gd name="T24" fmla="*/ 38 w 64"/>
              <a:gd name="T25" fmla="*/ 24 h 64"/>
              <a:gd name="T26" fmla="*/ 56 w 64"/>
              <a:gd name="T27" fmla="*/ 24 h 64"/>
              <a:gd name="T28" fmla="*/ 41 w 64"/>
              <a:gd name="T29" fmla="*/ 35 h 64"/>
              <a:gd name="T30" fmla="*/ 47 w 64"/>
              <a:gd name="T31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47" y="53"/>
                </a:moveTo>
                <a:cubicBezTo>
                  <a:pt x="32" y="42"/>
                  <a:pt x="32" y="42"/>
                  <a:pt x="32" y="42"/>
                </a:cubicBezTo>
                <a:cubicBezTo>
                  <a:pt x="17" y="53"/>
                  <a:pt x="17" y="53"/>
                  <a:pt x="17" y="53"/>
                </a:cubicBezTo>
                <a:cubicBezTo>
                  <a:pt x="23" y="35"/>
                  <a:pt x="23" y="35"/>
                  <a:pt x="23" y="35"/>
                </a:cubicBezTo>
                <a:cubicBezTo>
                  <a:pt x="8" y="24"/>
                  <a:pt x="8" y="24"/>
                  <a:pt x="8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32" y="7"/>
                  <a:pt x="32" y="7"/>
                  <a:pt x="32" y="7"/>
                </a:cubicBezTo>
                <a:cubicBezTo>
                  <a:pt x="38" y="24"/>
                  <a:pt x="38" y="24"/>
                  <a:pt x="38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41" y="35"/>
                  <a:pt x="41" y="35"/>
                  <a:pt x="41" y="35"/>
                </a:cubicBezTo>
                <a:lnTo>
                  <a:pt x="47" y="5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96" name="Group 395"/>
          <p:cNvGrpSpPr/>
          <p:nvPr/>
        </p:nvGrpSpPr>
        <p:grpSpPr>
          <a:xfrm>
            <a:off x="5992813" y="695326"/>
            <a:ext cx="225425" cy="209550"/>
            <a:chOff x="5992813" y="695326"/>
            <a:chExt cx="225425" cy="209550"/>
          </a:xfrm>
        </p:grpSpPr>
        <p:sp>
          <p:nvSpPr>
            <p:cNvPr id="397" name="Freeform 29"/>
            <p:cNvSpPr>
              <a:spLocks/>
            </p:cNvSpPr>
            <p:nvPr/>
          </p:nvSpPr>
          <p:spPr bwMode="auto">
            <a:xfrm>
              <a:off x="6022976" y="874713"/>
              <a:ext cx="165100" cy="30163"/>
            </a:xfrm>
            <a:custGeom>
              <a:avLst/>
              <a:gdLst>
                <a:gd name="T0" fmla="*/ 43 w 44"/>
                <a:gd name="T1" fmla="*/ 0 h 8"/>
                <a:gd name="T2" fmla="*/ 1 w 44"/>
                <a:gd name="T3" fmla="*/ 0 h 8"/>
                <a:gd name="T4" fmla="*/ 0 w 44"/>
                <a:gd name="T5" fmla="*/ 1 h 8"/>
                <a:gd name="T6" fmla="*/ 0 w 44"/>
                <a:gd name="T7" fmla="*/ 7 h 8"/>
                <a:gd name="T8" fmla="*/ 1 w 44"/>
                <a:gd name="T9" fmla="*/ 8 h 8"/>
                <a:gd name="T10" fmla="*/ 43 w 44"/>
                <a:gd name="T11" fmla="*/ 8 h 8"/>
                <a:gd name="T12" fmla="*/ 44 w 44"/>
                <a:gd name="T13" fmla="*/ 7 h 8"/>
                <a:gd name="T14" fmla="*/ 44 w 44"/>
                <a:gd name="T15" fmla="*/ 1 h 8"/>
                <a:gd name="T16" fmla="*/ 43 w 4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8">
                  <a:moveTo>
                    <a:pt x="4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7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30"/>
            <p:cNvSpPr>
              <a:spLocks/>
            </p:cNvSpPr>
            <p:nvPr/>
          </p:nvSpPr>
          <p:spPr bwMode="auto">
            <a:xfrm>
              <a:off x="5992813" y="695326"/>
              <a:ext cx="225425" cy="165100"/>
            </a:xfrm>
            <a:custGeom>
              <a:avLst/>
              <a:gdLst>
                <a:gd name="T0" fmla="*/ 60 w 60"/>
                <a:gd name="T1" fmla="*/ 6 h 44"/>
                <a:gd name="T2" fmla="*/ 54 w 60"/>
                <a:gd name="T3" fmla="*/ 0 h 44"/>
                <a:gd name="T4" fmla="*/ 48 w 60"/>
                <a:gd name="T5" fmla="*/ 6 h 44"/>
                <a:gd name="T6" fmla="*/ 51 w 60"/>
                <a:gd name="T7" fmla="*/ 11 h 44"/>
                <a:gd name="T8" fmla="*/ 40 w 60"/>
                <a:gd name="T9" fmla="*/ 32 h 44"/>
                <a:gd name="T10" fmla="*/ 33 w 60"/>
                <a:gd name="T11" fmla="*/ 11 h 44"/>
                <a:gd name="T12" fmla="*/ 36 w 60"/>
                <a:gd name="T13" fmla="*/ 6 h 44"/>
                <a:gd name="T14" fmla="*/ 30 w 60"/>
                <a:gd name="T15" fmla="*/ 0 h 44"/>
                <a:gd name="T16" fmla="*/ 24 w 60"/>
                <a:gd name="T17" fmla="*/ 6 h 44"/>
                <a:gd name="T18" fmla="*/ 27 w 60"/>
                <a:gd name="T19" fmla="*/ 11 h 44"/>
                <a:gd name="T20" fmla="*/ 20 w 60"/>
                <a:gd name="T21" fmla="*/ 32 h 44"/>
                <a:gd name="T22" fmla="*/ 9 w 60"/>
                <a:gd name="T23" fmla="*/ 11 h 44"/>
                <a:gd name="T24" fmla="*/ 12 w 60"/>
                <a:gd name="T25" fmla="*/ 6 h 44"/>
                <a:gd name="T26" fmla="*/ 6 w 60"/>
                <a:gd name="T27" fmla="*/ 0 h 44"/>
                <a:gd name="T28" fmla="*/ 0 w 60"/>
                <a:gd name="T29" fmla="*/ 6 h 44"/>
                <a:gd name="T30" fmla="*/ 4 w 60"/>
                <a:gd name="T31" fmla="*/ 12 h 44"/>
                <a:gd name="T32" fmla="*/ 8 w 60"/>
                <a:gd name="T33" fmla="*/ 44 h 44"/>
                <a:gd name="T34" fmla="*/ 52 w 60"/>
                <a:gd name="T35" fmla="*/ 44 h 44"/>
                <a:gd name="T36" fmla="*/ 56 w 60"/>
                <a:gd name="T37" fmla="*/ 12 h 44"/>
                <a:gd name="T38" fmla="*/ 60 w 60"/>
                <a:gd name="T39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44">
                  <a:moveTo>
                    <a:pt x="60" y="6"/>
                  </a:moveTo>
                  <a:cubicBezTo>
                    <a:pt x="60" y="3"/>
                    <a:pt x="57" y="0"/>
                    <a:pt x="54" y="0"/>
                  </a:cubicBezTo>
                  <a:cubicBezTo>
                    <a:pt x="51" y="0"/>
                    <a:pt x="48" y="3"/>
                    <a:pt x="48" y="6"/>
                  </a:cubicBezTo>
                  <a:cubicBezTo>
                    <a:pt x="48" y="8"/>
                    <a:pt x="49" y="10"/>
                    <a:pt x="51" y="1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6" y="8"/>
                    <a:pt x="36" y="6"/>
                  </a:cubicBezTo>
                  <a:cubicBezTo>
                    <a:pt x="36" y="3"/>
                    <a:pt x="33" y="0"/>
                    <a:pt x="30" y="0"/>
                  </a:cubicBezTo>
                  <a:cubicBezTo>
                    <a:pt x="27" y="0"/>
                    <a:pt x="24" y="3"/>
                    <a:pt x="24" y="6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2" y="8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2" y="11"/>
                    <a:pt x="4" y="1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8" y="11"/>
                    <a:pt x="60" y="9"/>
                    <a:pt x="60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99" name="Freeform 31"/>
          <p:cNvSpPr>
            <a:spLocks/>
          </p:cNvSpPr>
          <p:nvPr/>
        </p:nvSpPr>
        <p:spPr bwMode="auto">
          <a:xfrm>
            <a:off x="6938963" y="679451"/>
            <a:ext cx="60325" cy="30163"/>
          </a:xfrm>
          <a:custGeom>
            <a:avLst/>
            <a:gdLst>
              <a:gd name="T0" fmla="*/ 16 w 16"/>
              <a:gd name="T1" fmla="*/ 0 h 8"/>
              <a:gd name="T2" fmla="*/ 4 w 16"/>
              <a:gd name="T3" fmla="*/ 0 h 8"/>
              <a:gd name="T4" fmla="*/ 0 w 16"/>
              <a:gd name="T5" fmla="*/ 4 h 8"/>
              <a:gd name="T6" fmla="*/ 0 w 16"/>
              <a:gd name="T7" fmla="*/ 8 h 8"/>
              <a:gd name="T8" fmla="*/ 16 w 16"/>
              <a:gd name="T9" fmla="*/ 8 h 8"/>
              <a:gd name="T10" fmla="*/ 16 w 16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8">
                <a:moveTo>
                  <a:pt x="1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16" y="8"/>
                  <a:pt x="16" y="8"/>
                  <a:pt x="16" y="8"/>
                </a:cubicBezTo>
                <a:lnTo>
                  <a:pt x="16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0" name="Rectangle 32"/>
          <p:cNvSpPr>
            <a:spLocks noChangeArrowheads="1"/>
          </p:cNvSpPr>
          <p:nvPr/>
        </p:nvSpPr>
        <p:spPr bwMode="auto">
          <a:xfrm>
            <a:off x="7015163" y="679451"/>
            <a:ext cx="74613" cy="30163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1" name="Freeform 33"/>
          <p:cNvSpPr>
            <a:spLocks/>
          </p:cNvSpPr>
          <p:nvPr/>
        </p:nvSpPr>
        <p:spPr bwMode="auto">
          <a:xfrm>
            <a:off x="7104063" y="679451"/>
            <a:ext cx="76200" cy="30163"/>
          </a:xfrm>
          <a:custGeom>
            <a:avLst/>
            <a:gdLst>
              <a:gd name="T0" fmla="*/ 16 w 20"/>
              <a:gd name="T1" fmla="*/ 0 h 8"/>
              <a:gd name="T2" fmla="*/ 0 w 20"/>
              <a:gd name="T3" fmla="*/ 0 h 8"/>
              <a:gd name="T4" fmla="*/ 0 w 20"/>
              <a:gd name="T5" fmla="*/ 8 h 8"/>
              <a:gd name="T6" fmla="*/ 20 w 20"/>
              <a:gd name="T7" fmla="*/ 8 h 8"/>
              <a:gd name="T8" fmla="*/ 20 w 20"/>
              <a:gd name="T9" fmla="*/ 4 h 8"/>
              <a:gd name="T10" fmla="*/ 16 w 20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8">
                <a:moveTo>
                  <a:pt x="1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18" y="0"/>
                  <a:pt x="1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2" name="Freeform 34"/>
          <p:cNvSpPr>
            <a:spLocks noEditPoints="1"/>
          </p:cNvSpPr>
          <p:nvPr/>
        </p:nvSpPr>
        <p:spPr bwMode="auto">
          <a:xfrm>
            <a:off x="6938963" y="725488"/>
            <a:ext cx="241300" cy="179388"/>
          </a:xfrm>
          <a:custGeom>
            <a:avLst/>
            <a:gdLst>
              <a:gd name="T0" fmla="*/ 0 w 64"/>
              <a:gd name="T1" fmla="*/ 44 h 48"/>
              <a:gd name="T2" fmla="*/ 4 w 64"/>
              <a:gd name="T3" fmla="*/ 48 h 48"/>
              <a:gd name="T4" fmla="*/ 60 w 64"/>
              <a:gd name="T5" fmla="*/ 48 h 48"/>
              <a:gd name="T6" fmla="*/ 64 w 64"/>
              <a:gd name="T7" fmla="*/ 44 h 48"/>
              <a:gd name="T8" fmla="*/ 64 w 64"/>
              <a:gd name="T9" fmla="*/ 0 h 48"/>
              <a:gd name="T10" fmla="*/ 0 w 64"/>
              <a:gd name="T11" fmla="*/ 0 h 48"/>
              <a:gd name="T12" fmla="*/ 0 w 64"/>
              <a:gd name="T13" fmla="*/ 44 h 48"/>
              <a:gd name="T14" fmla="*/ 32 w 64"/>
              <a:gd name="T15" fmla="*/ 12 h 48"/>
              <a:gd name="T16" fmla="*/ 48 w 64"/>
              <a:gd name="T17" fmla="*/ 8 h 48"/>
              <a:gd name="T18" fmla="*/ 52 w 64"/>
              <a:gd name="T19" fmla="*/ 8 h 48"/>
              <a:gd name="T20" fmla="*/ 44 w 64"/>
              <a:gd name="T21" fmla="*/ 40 h 48"/>
              <a:gd name="T22" fmla="*/ 36 w 64"/>
              <a:gd name="T23" fmla="*/ 40 h 48"/>
              <a:gd name="T24" fmla="*/ 42 w 64"/>
              <a:gd name="T25" fmla="*/ 18 h 48"/>
              <a:gd name="T26" fmla="*/ 32 w 64"/>
              <a:gd name="T27" fmla="*/ 20 h 48"/>
              <a:gd name="T28" fmla="*/ 32 w 64"/>
              <a:gd name="T29" fmla="*/ 12 h 48"/>
              <a:gd name="T30" fmla="*/ 8 w 64"/>
              <a:gd name="T31" fmla="*/ 20 h 48"/>
              <a:gd name="T32" fmla="*/ 16 w 64"/>
              <a:gd name="T33" fmla="*/ 20 h 48"/>
              <a:gd name="T34" fmla="*/ 16 w 64"/>
              <a:gd name="T35" fmla="*/ 12 h 48"/>
              <a:gd name="T36" fmla="*/ 20 w 64"/>
              <a:gd name="T37" fmla="*/ 12 h 48"/>
              <a:gd name="T38" fmla="*/ 20 w 64"/>
              <a:gd name="T39" fmla="*/ 20 h 48"/>
              <a:gd name="T40" fmla="*/ 28 w 64"/>
              <a:gd name="T41" fmla="*/ 20 h 48"/>
              <a:gd name="T42" fmla="*/ 28 w 64"/>
              <a:gd name="T43" fmla="*/ 24 h 48"/>
              <a:gd name="T44" fmla="*/ 20 w 64"/>
              <a:gd name="T45" fmla="*/ 24 h 48"/>
              <a:gd name="T46" fmla="*/ 20 w 64"/>
              <a:gd name="T47" fmla="*/ 32 h 48"/>
              <a:gd name="T48" fmla="*/ 16 w 64"/>
              <a:gd name="T49" fmla="*/ 32 h 48"/>
              <a:gd name="T50" fmla="*/ 16 w 64"/>
              <a:gd name="T51" fmla="*/ 24 h 48"/>
              <a:gd name="T52" fmla="*/ 8 w 64"/>
              <a:gd name="T53" fmla="*/ 24 h 48"/>
              <a:gd name="T54" fmla="*/ 8 w 64"/>
              <a:gd name="T55" fmla="*/ 2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4" h="48">
                <a:moveTo>
                  <a:pt x="0" y="44"/>
                </a:moveTo>
                <a:cubicBezTo>
                  <a:pt x="0" y="46"/>
                  <a:pt x="2" y="48"/>
                  <a:pt x="4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2" y="48"/>
                  <a:pt x="64" y="46"/>
                  <a:pt x="64" y="44"/>
                </a:cubicBezTo>
                <a:cubicBezTo>
                  <a:pt x="64" y="0"/>
                  <a:pt x="64" y="0"/>
                  <a:pt x="64" y="0"/>
                </a:cubicBezTo>
                <a:cubicBezTo>
                  <a:pt x="0" y="0"/>
                  <a:pt x="0" y="0"/>
                  <a:pt x="0" y="0"/>
                </a:cubicBezTo>
                <a:lnTo>
                  <a:pt x="0" y="44"/>
                </a:lnTo>
                <a:close/>
                <a:moveTo>
                  <a:pt x="32" y="12"/>
                </a:moveTo>
                <a:cubicBezTo>
                  <a:pt x="48" y="8"/>
                  <a:pt x="48" y="8"/>
                  <a:pt x="48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44" y="40"/>
                  <a:pt x="44" y="40"/>
                  <a:pt x="44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42" y="18"/>
                  <a:pt x="42" y="18"/>
                  <a:pt x="42" y="18"/>
                </a:cubicBezTo>
                <a:cubicBezTo>
                  <a:pt x="32" y="20"/>
                  <a:pt x="32" y="20"/>
                  <a:pt x="32" y="20"/>
                </a:cubicBezTo>
                <a:lnTo>
                  <a:pt x="32" y="12"/>
                </a:lnTo>
                <a:close/>
                <a:moveTo>
                  <a:pt x="8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12"/>
                  <a:pt x="16" y="12"/>
                  <a:pt x="16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20"/>
                  <a:pt x="20" y="20"/>
                  <a:pt x="20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4"/>
                  <a:pt x="28" y="24"/>
                  <a:pt x="28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32"/>
                  <a:pt x="20" y="32"/>
                  <a:pt x="2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4"/>
                  <a:pt x="16" y="24"/>
                  <a:pt x="16" y="24"/>
                </a:cubicBezTo>
                <a:cubicBezTo>
                  <a:pt x="8" y="24"/>
                  <a:pt x="8" y="24"/>
                  <a:pt x="8" y="24"/>
                </a:cubicBezTo>
                <a:lnTo>
                  <a:pt x="8" y="2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3" name="Freeform 35"/>
          <p:cNvSpPr>
            <a:spLocks noEditPoints="1"/>
          </p:cNvSpPr>
          <p:nvPr/>
        </p:nvSpPr>
        <p:spPr bwMode="auto">
          <a:xfrm>
            <a:off x="3092451" y="665163"/>
            <a:ext cx="241300" cy="239713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60 h 64"/>
              <a:gd name="T12" fmla="*/ 4 w 64"/>
              <a:gd name="T13" fmla="*/ 32 h 64"/>
              <a:gd name="T14" fmla="*/ 32 w 64"/>
              <a:gd name="T15" fmla="*/ 4 h 64"/>
              <a:gd name="T16" fmla="*/ 60 w 64"/>
              <a:gd name="T17" fmla="*/ 32 h 64"/>
              <a:gd name="T18" fmla="*/ 32 w 64"/>
              <a:gd name="T1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60"/>
                </a:move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47"/>
                  <a:pt x="47" y="60"/>
                  <a:pt x="32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4" name="Freeform 36"/>
          <p:cNvSpPr>
            <a:spLocks/>
          </p:cNvSpPr>
          <p:nvPr/>
        </p:nvSpPr>
        <p:spPr bwMode="auto">
          <a:xfrm>
            <a:off x="3122613" y="687388"/>
            <a:ext cx="180975" cy="173038"/>
          </a:xfrm>
          <a:custGeom>
            <a:avLst/>
            <a:gdLst>
              <a:gd name="T0" fmla="*/ 71 w 114"/>
              <a:gd name="T1" fmla="*/ 43 h 109"/>
              <a:gd name="T2" fmla="*/ 57 w 114"/>
              <a:gd name="T3" fmla="*/ 0 h 109"/>
              <a:gd name="T4" fmla="*/ 43 w 114"/>
              <a:gd name="T5" fmla="*/ 43 h 109"/>
              <a:gd name="T6" fmla="*/ 0 w 114"/>
              <a:gd name="T7" fmla="*/ 43 h 109"/>
              <a:gd name="T8" fmla="*/ 36 w 114"/>
              <a:gd name="T9" fmla="*/ 69 h 109"/>
              <a:gd name="T10" fmla="*/ 22 w 114"/>
              <a:gd name="T11" fmla="*/ 109 h 109"/>
              <a:gd name="T12" fmla="*/ 57 w 114"/>
              <a:gd name="T13" fmla="*/ 83 h 109"/>
              <a:gd name="T14" fmla="*/ 93 w 114"/>
              <a:gd name="T15" fmla="*/ 109 h 109"/>
              <a:gd name="T16" fmla="*/ 78 w 114"/>
              <a:gd name="T17" fmla="*/ 69 h 109"/>
              <a:gd name="T18" fmla="*/ 114 w 114"/>
              <a:gd name="T19" fmla="*/ 43 h 109"/>
              <a:gd name="T20" fmla="*/ 71 w 114"/>
              <a:gd name="T21" fmla="*/ 4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4" h="109">
                <a:moveTo>
                  <a:pt x="71" y="43"/>
                </a:moveTo>
                <a:lnTo>
                  <a:pt x="57" y="0"/>
                </a:lnTo>
                <a:lnTo>
                  <a:pt x="43" y="43"/>
                </a:lnTo>
                <a:lnTo>
                  <a:pt x="0" y="43"/>
                </a:lnTo>
                <a:lnTo>
                  <a:pt x="36" y="69"/>
                </a:lnTo>
                <a:lnTo>
                  <a:pt x="22" y="109"/>
                </a:lnTo>
                <a:lnTo>
                  <a:pt x="57" y="83"/>
                </a:lnTo>
                <a:lnTo>
                  <a:pt x="93" y="109"/>
                </a:lnTo>
                <a:lnTo>
                  <a:pt x="78" y="69"/>
                </a:lnTo>
                <a:lnTo>
                  <a:pt x="114" y="43"/>
                </a:lnTo>
                <a:lnTo>
                  <a:pt x="71" y="4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5" name="Freeform 37"/>
          <p:cNvSpPr>
            <a:spLocks/>
          </p:cNvSpPr>
          <p:nvPr/>
        </p:nvSpPr>
        <p:spPr bwMode="auto">
          <a:xfrm>
            <a:off x="5503863" y="657226"/>
            <a:ext cx="233363" cy="214313"/>
          </a:xfrm>
          <a:custGeom>
            <a:avLst/>
            <a:gdLst>
              <a:gd name="T0" fmla="*/ 46 w 62"/>
              <a:gd name="T1" fmla="*/ 3 h 57"/>
              <a:gd name="T2" fmla="*/ 25 w 62"/>
              <a:gd name="T3" fmla="*/ 4 h 57"/>
              <a:gd name="T4" fmla="*/ 4 w 62"/>
              <a:gd name="T5" fmla="*/ 8 h 57"/>
              <a:gd name="T6" fmla="*/ 1 w 62"/>
              <a:gd name="T7" fmla="*/ 8 h 57"/>
              <a:gd name="T8" fmla="*/ 1 w 62"/>
              <a:gd name="T9" fmla="*/ 11 h 57"/>
              <a:gd name="T10" fmla="*/ 28 w 62"/>
              <a:gd name="T11" fmla="*/ 56 h 57"/>
              <a:gd name="T12" fmla="*/ 30 w 62"/>
              <a:gd name="T13" fmla="*/ 57 h 57"/>
              <a:gd name="T14" fmla="*/ 32 w 62"/>
              <a:gd name="T15" fmla="*/ 57 h 57"/>
              <a:gd name="T16" fmla="*/ 32 w 62"/>
              <a:gd name="T17" fmla="*/ 53 h 57"/>
              <a:gd name="T18" fmla="*/ 20 w 62"/>
              <a:gd name="T19" fmla="*/ 33 h 57"/>
              <a:gd name="T20" fmla="*/ 41 w 62"/>
              <a:gd name="T21" fmla="*/ 30 h 57"/>
              <a:gd name="T22" fmla="*/ 62 w 62"/>
              <a:gd name="T23" fmla="*/ 28 h 57"/>
              <a:gd name="T24" fmla="*/ 46 w 62"/>
              <a:gd name="T25" fmla="*/ 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2" h="57">
                <a:moveTo>
                  <a:pt x="46" y="3"/>
                </a:moveTo>
                <a:cubicBezTo>
                  <a:pt x="46" y="3"/>
                  <a:pt x="36" y="8"/>
                  <a:pt x="25" y="4"/>
                </a:cubicBezTo>
                <a:cubicBezTo>
                  <a:pt x="14" y="0"/>
                  <a:pt x="9" y="2"/>
                  <a:pt x="4" y="8"/>
                </a:cubicBezTo>
                <a:cubicBezTo>
                  <a:pt x="3" y="7"/>
                  <a:pt x="2" y="7"/>
                  <a:pt x="1" y="8"/>
                </a:cubicBezTo>
                <a:cubicBezTo>
                  <a:pt x="0" y="8"/>
                  <a:pt x="0" y="10"/>
                  <a:pt x="1" y="1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7"/>
                  <a:pt x="29" y="57"/>
                  <a:pt x="30" y="57"/>
                </a:cubicBezTo>
                <a:cubicBezTo>
                  <a:pt x="31" y="57"/>
                  <a:pt x="31" y="57"/>
                  <a:pt x="32" y="57"/>
                </a:cubicBezTo>
                <a:cubicBezTo>
                  <a:pt x="33" y="56"/>
                  <a:pt x="33" y="54"/>
                  <a:pt x="32" y="53"/>
                </a:cubicBezTo>
                <a:cubicBezTo>
                  <a:pt x="20" y="33"/>
                  <a:pt x="20" y="33"/>
                  <a:pt x="20" y="33"/>
                </a:cubicBezTo>
                <a:cubicBezTo>
                  <a:pt x="25" y="27"/>
                  <a:pt x="30" y="26"/>
                  <a:pt x="41" y="30"/>
                </a:cubicBezTo>
                <a:cubicBezTo>
                  <a:pt x="52" y="33"/>
                  <a:pt x="62" y="28"/>
                  <a:pt x="62" y="28"/>
                </a:cubicBezTo>
                <a:lnTo>
                  <a:pt x="46" y="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6" name="Freeform 38"/>
          <p:cNvSpPr>
            <a:spLocks noEditPoints="1"/>
          </p:cNvSpPr>
          <p:nvPr/>
        </p:nvSpPr>
        <p:spPr bwMode="auto">
          <a:xfrm>
            <a:off x="4527551" y="665163"/>
            <a:ext cx="206375" cy="239713"/>
          </a:xfrm>
          <a:custGeom>
            <a:avLst/>
            <a:gdLst>
              <a:gd name="T0" fmla="*/ 46 w 55"/>
              <a:gd name="T1" fmla="*/ 24 h 64"/>
              <a:gd name="T2" fmla="*/ 36 w 55"/>
              <a:gd name="T3" fmla="*/ 28 h 64"/>
              <a:gd name="T4" fmla="*/ 36 w 55"/>
              <a:gd name="T5" fmla="*/ 27 h 64"/>
              <a:gd name="T6" fmla="*/ 38 w 55"/>
              <a:gd name="T7" fmla="*/ 12 h 64"/>
              <a:gd name="T8" fmla="*/ 30 w 55"/>
              <a:gd name="T9" fmla="*/ 18 h 64"/>
              <a:gd name="T10" fmla="*/ 30 w 55"/>
              <a:gd name="T11" fmla="*/ 0 h 64"/>
              <a:gd name="T12" fmla="*/ 2 w 55"/>
              <a:gd name="T13" fmla="*/ 42 h 64"/>
              <a:gd name="T14" fmla="*/ 22 w 55"/>
              <a:gd name="T15" fmla="*/ 64 h 64"/>
              <a:gd name="T16" fmla="*/ 46 w 55"/>
              <a:gd name="T17" fmla="*/ 24 h 64"/>
              <a:gd name="T18" fmla="*/ 24 w 55"/>
              <a:gd name="T19" fmla="*/ 58 h 64"/>
              <a:gd name="T20" fmla="*/ 13 w 55"/>
              <a:gd name="T21" fmla="*/ 40 h 64"/>
              <a:gd name="T22" fmla="*/ 20 w 55"/>
              <a:gd name="T23" fmla="*/ 50 h 64"/>
              <a:gd name="T24" fmla="*/ 26 w 55"/>
              <a:gd name="T25" fmla="*/ 36 h 64"/>
              <a:gd name="T26" fmla="*/ 29 w 55"/>
              <a:gd name="T27" fmla="*/ 50 h 64"/>
              <a:gd name="T28" fmla="*/ 37 w 55"/>
              <a:gd name="T29" fmla="*/ 37 h 64"/>
              <a:gd name="T30" fmla="*/ 24 w 55"/>
              <a:gd name="T31" fmla="*/ 5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5" h="64">
                <a:moveTo>
                  <a:pt x="46" y="24"/>
                </a:moveTo>
                <a:cubicBezTo>
                  <a:pt x="46" y="24"/>
                  <a:pt x="43" y="24"/>
                  <a:pt x="36" y="28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2"/>
                  <a:pt x="37" y="16"/>
                  <a:pt x="38" y="12"/>
                </a:cubicBezTo>
                <a:cubicBezTo>
                  <a:pt x="37" y="12"/>
                  <a:pt x="34" y="15"/>
                  <a:pt x="30" y="18"/>
                </a:cubicBezTo>
                <a:cubicBezTo>
                  <a:pt x="28" y="13"/>
                  <a:pt x="28" y="5"/>
                  <a:pt x="30" y="0"/>
                </a:cubicBezTo>
                <a:cubicBezTo>
                  <a:pt x="12" y="13"/>
                  <a:pt x="2" y="31"/>
                  <a:pt x="2" y="42"/>
                </a:cubicBezTo>
                <a:cubicBezTo>
                  <a:pt x="2" y="51"/>
                  <a:pt x="1" y="64"/>
                  <a:pt x="22" y="64"/>
                </a:cubicBezTo>
                <a:cubicBezTo>
                  <a:pt x="55" y="64"/>
                  <a:pt x="38" y="40"/>
                  <a:pt x="46" y="24"/>
                </a:cubicBezTo>
                <a:close/>
                <a:moveTo>
                  <a:pt x="24" y="58"/>
                </a:moveTo>
                <a:cubicBezTo>
                  <a:pt x="0" y="58"/>
                  <a:pt x="16" y="35"/>
                  <a:pt x="13" y="40"/>
                </a:cubicBezTo>
                <a:cubicBezTo>
                  <a:pt x="13" y="40"/>
                  <a:pt x="11" y="46"/>
                  <a:pt x="20" y="50"/>
                </a:cubicBezTo>
                <a:cubicBezTo>
                  <a:pt x="15" y="45"/>
                  <a:pt x="23" y="39"/>
                  <a:pt x="26" y="36"/>
                </a:cubicBezTo>
                <a:cubicBezTo>
                  <a:pt x="26" y="43"/>
                  <a:pt x="29" y="50"/>
                  <a:pt x="29" y="50"/>
                </a:cubicBezTo>
                <a:cubicBezTo>
                  <a:pt x="29" y="50"/>
                  <a:pt x="34" y="47"/>
                  <a:pt x="37" y="37"/>
                </a:cubicBezTo>
                <a:cubicBezTo>
                  <a:pt x="40" y="50"/>
                  <a:pt x="38" y="57"/>
                  <a:pt x="24" y="5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7" name="Freeform 39"/>
          <p:cNvSpPr>
            <a:spLocks/>
          </p:cNvSpPr>
          <p:nvPr/>
        </p:nvSpPr>
        <p:spPr bwMode="auto">
          <a:xfrm>
            <a:off x="6457951" y="684213"/>
            <a:ext cx="241300" cy="220663"/>
          </a:xfrm>
          <a:custGeom>
            <a:avLst/>
            <a:gdLst>
              <a:gd name="T0" fmla="*/ 74 w 152"/>
              <a:gd name="T1" fmla="*/ 0 h 139"/>
              <a:gd name="T2" fmla="*/ 95 w 152"/>
              <a:gd name="T3" fmla="*/ 54 h 139"/>
              <a:gd name="T4" fmla="*/ 152 w 152"/>
              <a:gd name="T5" fmla="*/ 54 h 139"/>
              <a:gd name="T6" fmla="*/ 102 w 152"/>
              <a:gd name="T7" fmla="*/ 87 h 139"/>
              <a:gd name="T8" fmla="*/ 123 w 152"/>
              <a:gd name="T9" fmla="*/ 139 h 139"/>
              <a:gd name="T10" fmla="*/ 74 w 152"/>
              <a:gd name="T11" fmla="*/ 109 h 139"/>
              <a:gd name="T12" fmla="*/ 29 w 152"/>
              <a:gd name="T13" fmla="*/ 139 h 139"/>
              <a:gd name="T14" fmla="*/ 45 w 152"/>
              <a:gd name="T15" fmla="*/ 87 h 139"/>
              <a:gd name="T16" fmla="*/ 0 w 152"/>
              <a:gd name="T17" fmla="*/ 54 h 139"/>
              <a:gd name="T18" fmla="*/ 57 w 152"/>
              <a:gd name="T19" fmla="*/ 54 h 139"/>
              <a:gd name="T20" fmla="*/ 74 w 152"/>
              <a:gd name="T21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139">
                <a:moveTo>
                  <a:pt x="74" y="0"/>
                </a:moveTo>
                <a:lnTo>
                  <a:pt x="95" y="54"/>
                </a:lnTo>
                <a:lnTo>
                  <a:pt x="152" y="54"/>
                </a:lnTo>
                <a:lnTo>
                  <a:pt x="102" y="87"/>
                </a:lnTo>
                <a:lnTo>
                  <a:pt x="123" y="139"/>
                </a:lnTo>
                <a:lnTo>
                  <a:pt x="74" y="109"/>
                </a:lnTo>
                <a:lnTo>
                  <a:pt x="29" y="139"/>
                </a:lnTo>
                <a:lnTo>
                  <a:pt x="45" y="87"/>
                </a:lnTo>
                <a:lnTo>
                  <a:pt x="0" y="54"/>
                </a:lnTo>
                <a:lnTo>
                  <a:pt x="57" y="54"/>
                </a:lnTo>
                <a:lnTo>
                  <a:pt x="74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8" name="Freeform 40"/>
          <p:cNvSpPr>
            <a:spLocks/>
          </p:cNvSpPr>
          <p:nvPr/>
        </p:nvSpPr>
        <p:spPr bwMode="auto">
          <a:xfrm>
            <a:off x="3573463" y="649288"/>
            <a:ext cx="187325" cy="233363"/>
          </a:xfrm>
          <a:custGeom>
            <a:avLst/>
            <a:gdLst>
              <a:gd name="T0" fmla="*/ 0 w 50"/>
              <a:gd name="T1" fmla="*/ 38 h 62"/>
              <a:gd name="T2" fmla="*/ 5 w 50"/>
              <a:gd name="T3" fmla="*/ 34 h 62"/>
              <a:gd name="T4" fmla="*/ 11 w 50"/>
              <a:gd name="T5" fmla="*/ 34 h 62"/>
              <a:gd name="T6" fmla="*/ 11 w 50"/>
              <a:gd name="T7" fmla="*/ 34 h 62"/>
              <a:gd name="T8" fmla="*/ 6 w 50"/>
              <a:gd name="T9" fmla="*/ 34 h 62"/>
              <a:gd name="T10" fmla="*/ 3 w 50"/>
              <a:gd name="T11" fmla="*/ 29 h 62"/>
              <a:gd name="T12" fmla="*/ 7 w 50"/>
              <a:gd name="T13" fmla="*/ 25 h 62"/>
              <a:gd name="T14" fmla="*/ 24 w 50"/>
              <a:gd name="T15" fmla="*/ 27 h 62"/>
              <a:gd name="T16" fmla="*/ 26 w 50"/>
              <a:gd name="T17" fmla="*/ 27 h 62"/>
              <a:gd name="T18" fmla="*/ 26 w 50"/>
              <a:gd name="T19" fmla="*/ 13 h 62"/>
              <a:gd name="T20" fmla="*/ 35 w 50"/>
              <a:gd name="T21" fmla="*/ 5 h 62"/>
              <a:gd name="T22" fmla="*/ 36 w 50"/>
              <a:gd name="T23" fmla="*/ 17 h 62"/>
              <a:gd name="T24" fmla="*/ 44 w 50"/>
              <a:gd name="T25" fmla="*/ 35 h 62"/>
              <a:gd name="T26" fmla="*/ 49 w 50"/>
              <a:gd name="T27" fmla="*/ 37 h 62"/>
              <a:gd name="T28" fmla="*/ 49 w 50"/>
              <a:gd name="T29" fmla="*/ 59 h 62"/>
              <a:gd name="T30" fmla="*/ 29 w 50"/>
              <a:gd name="T31" fmla="*/ 62 h 62"/>
              <a:gd name="T32" fmla="*/ 17 w 50"/>
              <a:gd name="T33" fmla="*/ 60 h 62"/>
              <a:gd name="T34" fmla="*/ 6 w 50"/>
              <a:gd name="T35" fmla="*/ 59 h 62"/>
              <a:gd name="T36" fmla="*/ 3 w 50"/>
              <a:gd name="T37" fmla="*/ 55 h 62"/>
              <a:gd name="T38" fmla="*/ 6 w 50"/>
              <a:gd name="T39" fmla="*/ 51 h 62"/>
              <a:gd name="T40" fmla="*/ 4 w 50"/>
              <a:gd name="T41" fmla="*/ 51 h 62"/>
              <a:gd name="T42" fmla="*/ 1 w 50"/>
              <a:gd name="T43" fmla="*/ 46 h 62"/>
              <a:gd name="T44" fmla="*/ 4 w 50"/>
              <a:gd name="T45" fmla="*/ 42 h 62"/>
              <a:gd name="T46" fmla="*/ 4 w 50"/>
              <a:gd name="T47" fmla="*/ 42 h 62"/>
              <a:gd name="T48" fmla="*/ 0 w 50"/>
              <a:gd name="T49" fmla="*/ 3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" h="62">
                <a:moveTo>
                  <a:pt x="0" y="38"/>
                </a:moveTo>
                <a:cubicBezTo>
                  <a:pt x="0" y="35"/>
                  <a:pt x="2" y="34"/>
                  <a:pt x="5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4" y="33"/>
                  <a:pt x="3" y="31"/>
                  <a:pt x="3" y="29"/>
                </a:cubicBezTo>
                <a:cubicBezTo>
                  <a:pt x="3" y="27"/>
                  <a:pt x="5" y="25"/>
                  <a:pt x="7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3" y="25"/>
                  <a:pt x="26" y="13"/>
                </a:cubicBezTo>
                <a:cubicBezTo>
                  <a:pt x="28" y="0"/>
                  <a:pt x="35" y="5"/>
                  <a:pt x="35" y="5"/>
                </a:cubicBezTo>
                <a:cubicBezTo>
                  <a:pt x="35" y="5"/>
                  <a:pt x="35" y="16"/>
                  <a:pt x="36" y="17"/>
                </a:cubicBezTo>
                <a:cubicBezTo>
                  <a:pt x="36" y="19"/>
                  <a:pt x="44" y="35"/>
                  <a:pt x="44" y="35"/>
                </a:cubicBezTo>
                <a:cubicBezTo>
                  <a:pt x="44" y="36"/>
                  <a:pt x="50" y="36"/>
                  <a:pt x="49" y="37"/>
                </a:cubicBezTo>
                <a:cubicBezTo>
                  <a:pt x="49" y="45"/>
                  <a:pt x="49" y="51"/>
                  <a:pt x="49" y="59"/>
                </a:cubicBezTo>
                <a:cubicBezTo>
                  <a:pt x="44" y="57"/>
                  <a:pt x="41" y="62"/>
                  <a:pt x="29" y="62"/>
                </a:cubicBezTo>
                <a:cubicBezTo>
                  <a:pt x="25" y="62"/>
                  <a:pt x="21" y="61"/>
                  <a:pt x="17" y="60"/>
                </a:cubicBezTo>
                <a:cubicBezTo>
                  <a:pt x="6" y="59"/>
                  <a:pt x="6" y="59"/>
                  <a:pt x="6" y="59"/>
                </a:cubicBezTo>
                <a:cubicBezTo>
                  <a:pt x="4" y="59"/>
                  <a:pt x="3" y="57"/>
                  <a:pt x="3" y="55"/>
                </a:cubicBezTo>
                <a:cubicBezTo>
                  <a:pt x="3" y="53"/>
                  <a:pt x="4" y="51"/>
                  <a:pt x="6" y="51"/>
                </a:cubicBezTo>
                <a:cubicBezTo>
                  <a:pt x="4" y="51"/>
                  <a:pt x="4" y="51"/>
                  <a:pt x="4" y="51"/>
                </a:cubicBezTo>
                <a:cubicBezTo>
                  <a:pt x="2" y="51"/>
                  <a:pt x="1" y="48"/>
                  <a:pt x="1" y="46"/>
                </a:cubicBezTo>
                <a:cubicBezTo>
                  <a:pt x="1" y="44"/>
                  <a:pt x="3" y="43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2" y="42"/>
                  <a:pt x="0" y="40"/>
                  <a:pt x="0" y="3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9" name="Freeform 41"/>
          <p:cNvSpPr>
            <a:spLocks/>
          </p:cNvSpPr>
          <p:nvPr/>
        </p:nvSpPr>
        <p:spPr bwMode="auto">
          <a:xfrm>
            <a:off x="4054476" y="676276"/>
            <a:ext cx="203200" cy="236538"/>
          </a:xfrm>
          <a:custGeom>
            <a:avLst/>
            <a:gdLst>
              <a:gd name="T0" fmla="*/ 54 w 54"/>
              <a:gd name="T1" fmla="*/ 27 h 63"/>
              <a:gd name="T2" fmla="*/ 49 w 54"/>
              <a:gd name="T3" fmla="*/ 24 h 63"/>
              <a:gd name="T4" fmla="*/ 44 w 54"/>
              <a:gd name="T5" fmla="*/ 25 h 63"/>
              <a:gd name="T6" fmla="*/ 44 w 54"/>
              <a:gd name="T7" fmla="*/ 25 h 63"/>
              <a:gd name="T8" fmla="*/ 50 w 54"/>
              <a:gd name="T9" fmla="*/ 24 h 63"/>
              <a:gd name="T10" fmla="*/ 54 w 54"/>
              <a:gd name="T11" fmla="*/ 19 h 63"/>
              <a:gd name="T12" fmla="*/ 49 w 54"/>
              <a:gd name="T13" fmla="*/ 15 h 63"/>
              <a:gd name="T14" fmla="*/ 48 w 54"/>
              <a:gd name="T15" fmla="*/ 15 h 63"/>
              <a:gd name="T16" fmla="*/ 50 w 54"/>
              <a:gd name="T17" fmla="*/ 11 h 63"/>
              <a:gd name="T18" fmla="*/ 45 w 54"/>
              <a:gd name="T19" fmla="*/ 7 h 63"/>
              <a:gd name="T20" fmla="*/ 44 w 54"/>
              <a:gd name="T21" fmla="*/ 8 h 63"/>
              <a:gd name="T22" fmla="*/ 45 w 54"/>
              <a:gd name="T23" fmla="*/ 3 h 63"/>
              <a:gd name="T24" fmla="*/ 41 w 54"/>
              <a:gd name="T25" fmla="*/ 0 h 63"/>
              <a:gd name="T26" fmla="*/ 31 w 54"/>
              <a:gd name="T27" fmla="*/ 2 h 63"/>
              <a:gd name="T28" fmla="*/ 18 w 54"/>
              <a:gd name="T29" fmla="*/ 5 h 63"/>
              <a:gd name="T30" fmla="*/ 0 w 54"/>
              <a:gd name="T31" fmla="*/ 14 h 63"/>
              <a:gd name="T32" fmla="*/ 1 w 54"/>
              <a:gd name="T33" fmla="*/ 35 h 63"/>
              <a:gd name="T34" fmla="*/ 13 w 54"/>
              <a:gd name="T35" fmla="*/ 35 h 63"/>
              <a:gd name="T36" fmla="*/ 27 w 54"/>
              <a:gd name="T37" fmla="*/ 49 h 63"/>
              <a:gd name="T38" fmla="*/ 31 w 54"/>
              <a:gd name="T39" fmla="*/ 61 h 63"/>
              <a:gd name="T40" fmla="*/ 38 w 54"/>
              <a:gd name="T41" fmla="*/ 50 h 63"/>
              <a:gd name="T42" fmla="*/ 32 w 54"/>
              <a:gd name="T43" fmla="*/ 37 h 63"/>
              <a:gd name="T44" fmla="*/ 35 w 54"/>
              <a:gd name="T45" fmla="*/ 36 h 63"/>
              <a:gd name="T46" fmla="*/ 51 w 54"/>
              <a:gd name="T47" fmla="*/ 33 h 63"/>
              <a:gd name="T48" fmla="*/ 54 w 54"/>
              <a:gd name="T49" fmla="*/ 2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4" h="63">
                <a:moveTo>
                  <a:pt x="54" y="27"/>
                </a:moveTo>
                <a:cubicBezTo>
                  <a:pt x="53" y="25"/>
                  <a:pt x="51" y="24"/>
                  <a:pt x="49" y="24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50" y="24"/>
                  <a:pt x="50" y="24"/>
                  <a:pt x="50" y="24"/>
                </a:cubicBezTo>
                <a:cubicBezTo>
                  <a:pt x="53" y="23"/>
                  <a:pt x="54" y="21"/>
                  <a:pt x="54" y="19"/>
                </a:cubicBezTo>
                <a:cubicBezTo>
                  <a:pt x="53" y="16"/>
                  <a:pt x="51" y="15"/>
                  <a:pt x="49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50" y="15"/>
                  <a:pt x="50" y="13"/>
                  <a:pt x="50" y="11"/>
                </a:cubicBezTo>
                <a:cubicBezTo>
                  <a:pt x="49" y="8"/>
                  <a:pt x="47" y="7"/>
                  <a:pt x="45" y="7"/>
                </a:cubicBezTo>
                <a:cubicBezTo>
                  <a:pt x="44" y="8"/>
                  <a:pt x="44" y="8"/>
                  <a:pt x="44" y="8"/>
                </a:cubicBezTo>
                <a:cubicBezTo>
                  <a:pt x="45" y="7"/>
                  <a:pt x="46" y="5"/>
                  <a:pt x="45" y="3"/>
                </a:cubicBezTo>
                <a:cubicBezTo>
                  <a:pt x="45" y="1"/>
                  <a:pt x="43" y="0"/>
                  <a:pt x="41" y="0"/>
                </a:cubicBezTo>
                <a:cubicBezTo>
                  <a:pt x="31" y="2"/>
                  <a:pt x="31" y="2"/>
                  <a:pt x="31" y="2"/>
                </a:cubicBezTo>
                <a:cubicBezTo>
                  <a:pt x="27" y="3"/>
                  <a:pt x="22" y="4"/>
                  <a:pt x="18" y="5"/>
                </a:cubicBezTo>
                <a:cubicBezTo>
                  <a:pt x="7" y="9"/>
                  <a:pt x="6" y="14"/>
                  <a:pt x="0" y="14"/>
                </a:cubicBezTo>
                <a:cubicBezTo>
                  <a:pt x="0" y="24"/>
                  <a:pt x="0" y="27"/>
                  <a:pt x="1" y="35"/>
                </a:cubicBezTo>
                <a:cubicBezTo>
                  <a:pt x="1" y="36"/>
                  <a:pt x="12" y="35"/>
                  <a:pt x="13" y="35"/>
                </a:cubicBezTo>
                <a:cubicBezTo>
                  <a:pt x="13" y="35"/>
                  <a:pt x="26" y="48"/>
                  <a:pt x="27" y="49"/>
                </a:cubicBezTo>
                <a:cubicBezTo>
                  <a:pt x="27" y="51"/>
                  <a:pt x="31" y="61"/>
                  <a:pt x="31" y="61"/>
                </a:cubicBezTo>
                <a:cubicBezTo>
                  <a:pt x="31" y="61"/>
                  <a:pt x="39" y="63"/>
                  <a:pt x="38" y="50"/>
                </a:cubicBezTo>
                <a:cubicBezTo>
                  <a:pt x="36" y="37"/>
                  <a:pt x="32" y="37"/>
                  <a:pt x="32" y="37"/>
                </a:cubicBezTo>
                <a:cubicBezTo>
                  <a:pt x="35" y="36"/>
                  <a:pt x="35" y="36"/>
                  <a:pt x="35" y="36"/>
                </a:cubicBezTo>
                <a:cubicBezTo>
                  <a:pt x="51" y="33"/>
                  <a:pt x="51" y="33"/>
                  <a:pt x="51" y="33"/>
                </a:cubicBezTo>
                <a:cubicBezTo>
                  <a:pt x="53" y="32"/>
                  <a:pt x="54" y="30"/>
                  <a:pt x="54" y="27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0" name="Freeform 42"/>
          <p:cNvSpPr>
            <a:spLocks noEditPoints="1"/>
          </p:cNvSpPr>
          <p:nvPr/>
        </p:nvSpPr>
        <p:spPr bwMode="auto">
          <a:xfrm>
            <a:off x="5016501" y="665163"/>
            <a:ext cx="214313" cy="203200"/>
          </a:xfrm>
          <a:custGeom>
            <a:avLst/>
            <a:gdLst>
              <a:gd name="T0" fmla="*/ 44 w 57"/>
              <a:gd name="T1" fmla="*/ 0 h 54"/>
              <a:gd name="T2" fmla="*/ 41 w 57"/>
              <a:gd name="T3" fmla="*/ 0 h 54"/>
              <a:gd name="T4" fmla="*/ 28 w 57"/>
              <a:gd name="T5" fmla="*/ 7 h 54"/>
              <a:gd name="T6" fmla="*/ 15 w 57"/>
              <a:gd name="T7" fmla="*/ 0 h 54"/>
              <a:gd name="T8" fmla="*/ 13 w 57"/>
              <a:gd name="T9" fmla="*/ 0 h 54"/>
              <a:gd name="T10" fmla="*/ 0 w 57"/>
              <a:gd name="T11" fmla="*/ 15 h 54"/>
              <a:gd name="T12" fmla="*/ 0 w 57"/>
              <a:gd name="T13" fmla="*/ 19 h 54"/>
              <a:gd name="T14" fmla="*/ 28 w 57"/>
              <a:gd name="T15" fmla="*/ 54 h 54"/>
              <a:gd name="T16" fmla="*/ 57 w 57"/>
              <a:gd name="T17" fmla="*/ 19 h 54"/>
              <a:gd name="T18" fmla="*/ 57 w 57"/>
              <a:gd name="T19" fmla="*/ 15 h 54"/>
              <a:gd name="T20" fmla="*/ 44 w 57"/>
              <a:gd name="T21" fmla="*/ 0 h 54"/>
              <a:gd name="T22" fmla="*/ 50 w 57"/>
              <a:gd name="T23" fmla="*/ 18 h 54"/>
              <a:gd name="T24" fmla="*/ 28 w 57"/>
              <a:gd name="T25" fmla="*/ 46 h 54"/>
              <a:gd name="T26" fmla="*/ 6 w 57"/>
              <a:gd name="T27" fmla="*/ 18 h 54"/>
              <a:gd name="T28" fmla="*/ 6 w 57"/>
              <a:gd name="T29" fmla="*/ 16 h 54"/>
              <a:gd name="T30" fmla="*/ 13 w 57"/>
              <a:gd name="T31" fmla="*/ 6 h 54"/>
              <a:gd name="T32" fmla="*/ 15 w 57"/>
              <a:gd name="T33" fmla="*/ 6 h 54"/>
              <a:gd name="T34" fmla="*/ 24 w 57"/>
              <a:gd name="T35" fmla="*/ 11 h 54"/>
              <a:gd name="T36" fmla="*/ 28 w 57"/>
              <a:gd name="T37" fmla="*/ 17 h 54"/>
              <a:gd name="T38" fmla="*/ 33 w 57"/>
              <a:gd name="T39" fmla="*/ 11 h 54"/>
              <a:gd name="T40" fmla="*/ 41 w 57"/>
              <a:gd name="T41" fmla="*/ 6 h 54"/>
              <a:gd name="T42" fmla="*/ 43 w 57"/>
              <a:gd name="T43" fmla="*/ 6 h 54"/>
              <a:gd name="T44" fmla="*/ 50 w 57"/>
              <a:gd name="T45" fmla="*/ 16 h 54"/>
              <a:gd name="T46" fmla="*/ 50 w 57"/>
              <a:gd name="T47" fmla="*/ 1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7" h="54">
                <a:moveTo>
                  <a:pt x="44" y="0"/>
                </a:moveTo>
                <a:cubicBezTo>
                  <a:pt x="43" y="0"/>
                  <a:pt x="42" y="0"/>
                  <a:pt x="41" y="0"/>
                </a:cubicBezTo>
                <a:cubicBezTo>
                  <a:pt x="35" y="0"/>
                  <a:pt x="32" y="3"/>
                  <a:pt x="28" y="7"/>
                </a:cubicBezTo>
                <a:cubicBezTo>
                  <a:pt x="25" y="3"/>
                  <a:pt x="22" y="0"/>
                  <a:pt x="15" y="0"/>
                </a:cubicBezTo>
                <a:cubicBezTo>
                  <a:pt x="14" y="0"/>
                  <a:pt x="14" y="0"/>
                  <a:pt x="13" y="0"/>
                </a:cubicBezTo>
                <a:cubicBezTo>
                  <a:pt x="7" y="1"/>
                  <a:pt x="1" y="6"/>
                  <a:pt x="0" y="15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28"/>
                  <a:pt x="8" y="39"/>
                  <a:pt x="28" y="54"/>
                </a:cubicBezTo>
                <a:cubicBezTo>
                  <a:pt x="49" y="39"/>
                  <a:pt x="56" y="28"/>
                  <a:pt x="57" y="19"/>
                </a:cubicBezTo>
                <a:cubicBezTo>
                  <a:pt x="57" y="15"/>
                  <a:pt x="57" y="15"/>
                  <a:pt x="57" y="15"/>
                </a:cubicBezTo>
                <a:cubicBezTo>
                  <a:pt x="56" y="6"/>
                  <a:pt x="49" y="1"/>
                  <a:pt x="44" y="0"/>
                </a:cubicBezTo>
                <a:close/>
                <a:moveTo>
                  <a:pt x="50" y="18"/>
                </a:moveTo>
                <a:cubicBezTo>
                  <a:pt x="50" y="27"/>
                  <a:pt x="42" y="36"/>
                  <a:pt x="28" y="46"/>
                </a:cubicBezTo>
                <a:cubicBezTo>
                  <a:pt x="14" y="36"/>
                  <a:pt x="7" y="27"/>
                  <a:pt x="6" y="18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9"/>
                  <a:pt x="11" y="7"/>
                  <a:pt x="13" y="6"/>
                </a:cubicBezTo>
                <a:cubicBezTo>
                  <a:pt x="14" y="6"/>
                  <a:pt x="15" y="6"/>
                  <a:pt x="15" y="6"/>
                </a:cubicBezTo>
                <a:cubicBezTo>
                  <a:pt x="19" y="6"/>
                  <a:pt x="21" y="7"/>
                  <a:pt x="24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33" y="11"/>
                  <a:pt x="33" y="11"/>
                  <a:pt x="33" y="11"/>
                </a:cubicBezTo>
                <a:cubicBezTo>
                  <a:pt x="36" y="7"/>
                  <a:pt x="38" y="6"/>
                  <a:pt x="41" y="6"/>
                </a:cubicBezTo>
                <a:cubicBezTo>
                  <a:pt x="42" y="6"/>
                  <a:pt x="43" y="6"/>
                  <a:pt x="43" y="6"/>
                </a:cubicBezTo>
                <a:cubicBezTo>
                  <a:pt x="46" y="7"/>
                  <a:pt x="50" y="9"/>
                  <a:pt x="50" y="16"/>
                </a:cubicBezTo>
                <a:lnTo>
                  <a:pt x="50" y="1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1" name="Freeform 43"/>
          <p:cNvSpPr>
            <a:spLocks noEditPoints="1"/>
          </p:cNvSpPr>
          <p:nvPr/>
        </p:nvSpPr>
        <p:spPr bwMode="auto">
          <a:xfrm>
            <a:off x="4554538" y="1130301"/>
            <a:ext cx="220663" cy="165100"/>
          </a:xfrm>
          <a:custGeom>
            <a:avLst/>
            <a:gdLst>
              <a:gd name="T0" fmla="*/ 10 w 59"/>
              <a:gd name="T1" fmla="*/ 35 h 44"/>
              <a:gd name="T2" fmla="*/ 0 w 59"/>
              <a:gd name="T3" fmla="*/ 43 h 44"/>
              <a:gd name="T4" fmla="*/ 4 w 59"/>
              <a:gd name="T5" fmla="*/ 44 h 44"/>
              <a:gd name="T6" fmla="*/ 13 w 59"/>
              <a:gd name="T7" fmla="*/ 37 h 44"/>
              <a:gd name="T8" fmla="*/ 42 w 59"/>
              <a:gd name="T9" fmla="*/ 29 h 44"/>
              <a:gd name="T10" fmla="*/ 36 w 59"/>
              <a:gd name="T11" fmla="*/ 24 h 44"/>
              <a:gd name="T12" fmla="*/ 50 w 59"/>
              <a:gd name="T13" fmla="*/ 24 h 44"/>
              <a:gd name="T14" fmla="*/ 59 w 59"/>
              <a:gd name="T15" fmla="*/ 5 h 44"/>
              <a:gd name="T16" fmla="*/ 10 w 59"/>
              <a:gd name="T17" fmla="*/ 35 h 44"/>
              <a:gd name="T18" fmla="*/ 15 w 59"/>
              <a:gd name="T19" fmla="*/ 33 h 44"/>
              <a:gd name="T20" fmla="*/ 15 w 59"/>
              <a:gd name="T21" fmla="*/ 33 h 44"/>
              <a:gd name="T22" fmla="*/ 55 w 59"/>
              <a:gd name="T23" fmla="*/ 7 h 44"/>
              <a:gd name="T24" fmla="*/ 15 w 59"/>
              <a:gd name="T25" fmla="*/ 3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9" h="44">
                <a:moveTo>
                  <a:pt x="10" y="35"/>
                </a:moveTo>
                <a:cubicBezTo>
                  <a:pt x="0" y="43"/>
                  <a:pt x="0" y="43"/>
                  <a:pt x="0" y="43"/>
                </a:cubicBezTo>
                <a:cubicBezTo>
                  <a:pt x="4" y="44"/>
                  <a:pt x="4" y="44"/>
                  <a:pt x="4" y="44"/>
                </a:cubicBezTo>
                <a:cubicBezTo>
                  <a:pt x="13" y="37"/>
                  <a:pt x="13" y="37"/>
                  <a:pt x="13" y="37"/>
                </a:cubicBezTo>
                <a:cubicBezTo>
                  <a:pt x="31" y="36"/>
                  <a:pt x="42" y="29"/>
                  <a:pt x="42" y="29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47" y="23"/>
                  <a:pt x="50" y="24"/>
                </a:cubicBezTo>
                <a:cubicBezTo>
                  <a:pt x="53" y="23"/>
                  <a:pt x="58" y="18"/>
                  <a:pt x="59" y="5"/>
                </a:cubicBezTo>
                <a:cubicBezTo>
                  <a:pt x="26" y="0"/>
                  <a:pt x="18" y="18"/>
                  <a:pt x="10" y="35"/>
                </a:cubicBezTo>
                <a:close/>
                <a:moveTo>
                  <a:pt x="15" y="33"/>
                </a:moveTo>
                <a:cubicBezTo>
                  <a:pt x="15" y="33"/>
                  <a:pt x="15" y="33"/>
                  <a:pt x="15" y="33"/>
                </a:cubicBezTo>
                <a:cubicBezTo>
                  <a:pt x="18" y="30"/>
                  <a:pt x="36" y="11"/>
                  <a:pt x="55" y="7"/>
                </a:cubicBezTo>
                <a:cubicBezTo>
                  <a:pt x="44" y="11"/>
                  <a:pt x="20" y="29"/>
                  <a:pt x="15" y="33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2" name="Freeform 44"/>
          <p:cNvSpPr>
            <a:spLocks/>
          </p:cNvSpPr>
          <p:nvPr/>
        </p:nvSpPr>
        <p:spPr bwMode="auto">
          <a:xfrm>
            <a:off x="4535488" y="1311276"/>
            <a:ext cx="104775" cy="74613"/>
          </a:xfrm>
          <a:custGeom>
            <a:avLst/>
            <a:gdLst>
              <a:gd name="T0" fmla="*/ 24 w 28"/>
              <a:gd name="T1" fmla="*/ 4 h 20"/>
              <a:gd name="T2" fmla="*/ 20 w 28"/>
              <a:gd name="T3" fmla="*/ 4 h 20"/>
              <a:gd name="T4" fmla="*/ 16 w 28"/>
              <a:gd name="T5" fmla="*/ 0 h 20"/>
              <a:gd name="T6" fmla="*/ 12 w 28"/>
              <a:gd name="T7" fmla="*/ 0 h 20"/>
              <a:gd name="T8" fmla="*/ 8 w 28"/>
              <a:gd name="T9" fmla="*/ 4 h 20"/>
              <a:gd name="T10" fmla="*/ 4 w 28"/>
              <a:gd name="T11" fmla="*/ 4 h 20"/>
              <a:gd name="T12" fmla="*/ 0 w 28"/>
              <a:gd name="T13" fmla="*/ 8 h 20"/>
              <a:gd name="T14" fmla="*/ 0 w 28"/>
              <a:gd name="T15" fmla="*/ 16 h 20"/>
              <a:gd name="T16" fmla="*/ 4 w 28"/>
              <a:gd name="T17" fmla="*/ 20 h 20"/>
              <a:gd name="T18" fmla="*/ 24 w 28"/>
              <a:gd name="T19" fmla="*/ 20 h 20"/>
              <a:gd name="T20" fmla="*/ 28 w 28"/>
              <a:gd name="T21" fmla="*/ 16 h 20"/>
              <a:gd name="T22" fmla="*/ 28 w 28"/>
              <a:gd name="T23" fmla="*/ 8 h 20"/>
              <a:gd name="T24" fmla="*/ 24 w 28"/>
              <a:gd name="T25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0">
                <a:moveTo>
                  <a:pt x="24" y="4"/>
                </a:move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18" y="0"/>
                  <a:pt x="1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0" y="0"/>
                  <a:pt x="8" y="2"/>
                  <a:pt x="8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4"/>
                  <a:pt x="0" y="6"/>
                  <a:pt x="0" y="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8"/>
                  <a:pt x="2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6" y="20"/>
                  <a:pt x="28" y="18"/>
                  <a:pt x="28" y="16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6"/>
                  <a:pt x="26" y="4"/>
                  <a:pt x="24" y="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3" name="Freeform 45"/>
          <p:cNvSpPr>
            <a:spLocks noEditPoints="1"/>
          </p:cNvSpPr>
          <p:nvPr/>
        </p:nvSpPr>
        <p:spPr bwMode="auto">
          <a:xfrm>
            <a:off x="5497513" y="1176338"/>
            <a:ext cx="239713" cy="209550"/>
          </a:xfrm>
          <a:custGeom>
            <a:avLst/>
            <a:gdLst>
              <a:gd name="T0" fmla="*/ 151 w 151"/>
              <a:gd name="T1" fmla="*/ 28 h 132"/>
              <a:gd name="T2" fmla="*/ 151 w 151"/>
              <a:gd name="T3" fmla="*/ 0 h 132"/>
              <a:gd name="T4" fmla="*/ 123 w 151"/>
              <a:gd name="T5" fmla="*/ 0 h 132"/>
              <a:gd name="T6" fmla="*/ 123 w 151"/>
              <a:gd name="T7" fmla="*/ 9 h 132"/>
              <a:gd name="T8" fmla="*/ 28 w 151"/>
              <a:gd name="T9" fmla="*/ 9 h 132"/>
              <a:gd name="T10" fmla="*/ 28 w 151"/>
              <a:gd name="T11" fmla="*/ 0 h 132"/>
              <a:gd name="T12" fmla="*/ 0 w 151"/>
              <a:gd name="T13" fmla="*/ 0 h 132"/>
              <a:gd name="T14" fmla="*/ 0 w 151"/>
              <a:gd name="T15" fmla="*/ 28 h 132"/>
              <a:gd name="T16" fmla="*/ 9 w 151"/>
              <a:gd name="T17" fmla="*/ 28 h 132"/>
              <a:gd name="T18" fmla="*/ 9 w 151"/>
              <a:gd name="T19" fmla="*/ 104 h 132"/>
              <a:gd name="T20" fmla="*/ 0 w 151"/>
              <a:gd name="T21" fmla="*/ 104 h 132"/>
              <a:gd name="T22" fmla="*/ 0 w 151"/>
              <a:gd name="T23" fmla="*/ 132 h 132"/>
              <a:gd name="T24" fmla="*/ 28 w 151"/>
              <a:gd name="T25" fmla="*/ 132 h 132"/>
              <a:gd name="T26" fmla="*/ 28 w 151"/>
              <a:gd name="T27" fmla="*/ 123 h 132"/>
              <a:gd name="T28" fmla="*/ 123 w 151"/>
              <a:gd name="T29" fmla="*/ 123 h 132"/>
              <a:gd name="T30" fmla="*/ 123 w 151"/>
              <a:gd name="T31" fmla="*/ 132 h 132"/>
              <a:gd name="T32" fmla="*/ 151 w 151"/>
              <a:gd name="T33" fmla="*/ 132 h 132"/>
              <a:gd name="T34" fmla="*/ 151 w 151"/>
              <a:gd name="T35" fmla="*/ 104 h 132"/>
              <a:gd name="T36" fmla="*/ 142 w 151"/>
              <a:gd name="T37" fmla="*/ 104 h 132"/>
              <a:gd name="T38" fmla="*/ 142 w 151"/>
              <a:gd name="T39" fmla="*/ 28 h 132"/>
              <a:gd name="T40" fmla="*/ 151 w 151"/>
              <a:gd name="T41" fmla="*/ 28 h 132"/>
              <a:gd name="T42" fmla="*/ 132 w 151"/>
              <a:gd name="T43" fmla="*/ 9 h 132"/>
              <a:gd name="T44" fmla="*/ 142 w 151"/>
              <a:gd name="T45" fmla="*/ 9 h 132"/>
              <a:gd name="T46" fmla="*/ 142 w 151"/>
              <a:gd name="T47" fmla="*/ 19 h 132"/>
              <a:gd name="T48" fmla="*/ 132 w 151"/>
              <a:gd name="T49" fmla="*/ 19 h 132"/>
              <a:gd name="T50" fmla="*/ 132 w 151"/>
              <a:gd name="T51" fmla="*/ 9 h 132"/>
              <a:gd name="T52" fmla="*/ 9 w 151"/>
              <a:gd name="T53" fmla="*/ 9 h 132"/>
              <a:gd name="T54" fmla="*/ 19 w 151"/>
              <a:gd name="T55" fmla="*/ 9 h 132"/>
              <a:gd name="T56" fmla="*/ 19 w 151"/>
              <a:gd name="T57" fmla="*/ 19 h 132"/>
              <a:gd name="T58" fmla="*/ 9 w 151"/>
              <a:gd name="T59" fmla="*/ 19 h 132"/>
              <a:gd name="T60" fmla="*/ 9 w 151"/>
              <a:gd name="T61" fmla="*/ 9 h 132"/>
              <a:gd name="T62" fmla="*/ 9 w 151"/>
              <a:gd name="T63" fmla="*/ 123 h 132"/>
              <a:gd name="T64" fmla="*/ 9 w 151"/>
              <a:gd name="T65" fmla="*/ 113 h 132"/>
              <a:gd name="T66" fmla="*/ 19 w 151"/>
              <a:gd name="T67" fmla="*/ 113 h 132"/>
              <a:gd name="T68" fmla="*/ 19 w 151"/>
              <a:gd name="T69" fmla="*/ 123 h 132"/>
              <a:gd name="T70" fmla="*/ 9 w 151"/>
              <a:gd name="T71" fmla="*/ 123 h 132"/>
              <a:gd name="T72" fmla="*/ 142 w 151"/>
              <a:gd name="T73" fmla="*/ 123 h 132"/>
              <a:gd name="T74" fmla="*/ 132 w 151"/>
              <a:gd name="T75" fmla="*/ 123 h 132"/>
              <a:gd name="T76" fmla="*/ 132 w 151"/>
              <a:gd name="T77" fmla="*/ 113 h 132"/>
              <a:gd name="T78" fmla="*/ 142 w 151"/>
              <a:gd name="T79" fmla="*/ 113 h 132"/>
              <a:gd name="T80" fmla="*/ 142 w 151"/>
              <a:gd name="T81" fmla="*/ 123 h 132"/>
              <a:gd name="T82" fmla="*/ 132 w 151"/>
              <a:gd name="T83" fmla="*/ 104 h 132"/>
              <a:gd name="T84" fmla="*/ 123 w 151"/>
              <a:gd name="T85" fmla="*/ 104 h 132"/>
              <a:gd name="T86" fmla="*/ 123 w 151"/>
              <a:gd name="T87" fmla="*/ 113 h 132"/>
              <a:gd name="T88" fmla="*/ 28 w 151"/>
              <a:gd name="T89" fmla="*/ 113 h 132"/>
              <a:gd name="T90" fmla="*/ 28 w 151"/>
              <a:gd name="T91" fmla="*/ 104 h 132"/>
              <a:gd name="T92" fmla="*/ 19 w 151"/>
              <a:gd name="T93" fmla="*/ 104 h 132"/>
              <a:gd name="T94" fmla="*/ 19 w 151"/>
              <a:gd name="T95" fmla="*/ 28 h 132"/>
              <a:gd name="T96" fmla="*/ 28 w 151"/>
              <a:gd name="T97" fmla="*/ 28 h 132"/>
              <a:gd name="T98" fmla="*/ 28 w 151"/>
              <a:gd name="T99" fmla="*/ 19 h 132"/>
              <a:gd name="T100" fmla="*/ 123 w 151"/>
              <a:gd name="T101" fmla="*/ 19 h 132"/>
              <a:gd name="T102" fmla="*/ 123 w 151"/>
              <a:gd name="T103" fmla="*/ 28 h 132"/>
              <a:gd name="T104" fmla="*/ 132 w 151"/>
              <a:gd name="T105" fmla="*/ 28 h 132"/>
              <a:gd name="T106" fmla="*/ 132 w 151"/>
              <a:gd name="T107" fmla="*/ 10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1" h="132">
                <a:moveTo>
                  <a:pt x="151" y="28"/>
                </a:moveTo>
                <a:lnTo>
                  <a:pt x="151" y="0"/>
                </a:lnTo>
                <a:lnTo>
                  <a:pt x="123" y="0"/>
                </a:lnTo>
                <a:lnTo>
                  <a:pt x="123" y="9"/>
                </a:lnTo>
                <a:lnTo>
                  <a:pt x="28" y="9"/>
                </a:lnTo>
                <a:lnTo>
                  <a:pt x="28" y="0"/>
                </a:lnTo>
                <a:lnTo>
                  <a:pt x="0" y="0"/>
                </a:lnTo>
                <a:lnTo>
                  <a:pt x="0" y="28"/>
                </a:lnTo>
                <a:lnTo>
                  <a:pt x="9" y="28"/>
                </a:lnTo>
                <a:lnTo>
                  <a:pt x="9" y="104"/>
                </a:lnTo>
                <a:lnTo>
                  <a:pt x="0" y="104"/>
                </a:lnTo>
                <a:lnTo>
                  <a:pt x="0" y="132"/>
                </a:lnTo>
                <a:lnTo>
                  <a:pt x="28" y="132"/>
                </a:lnTo>
                <a:lnTo>
                  <a:pt x="28" y="123"/>
                </a:lnTo>
                <a:lnTo>
                  <a:pt x="123" y="123"/>
                </a:lnTo>
                <a:lnTo>
                  <a:pt x="123" y="132"/>
                </a:lnTo>
                <a:lnTo>
                  <a:pt x="151" y="132"/>
                </a:lnTo>
                <a:lnTo>
                  <a:pt x="151" y="104"/>
                </a:lnTo>
                <a:lnTo>
                  <a:pt x="142" y="104"/>
                </a:lnTo>
                <a:lnTo>
                  <a:pt x="142" y="28"/>
                </a:lnTo>
                <a:lnTo>
                  <a:pt x="151" y="28"/>
                </a:lnTo>
                <a:close/>
                <a:moveTo>
                  <a:pt x="132" y="9"/>
                </a:moveTo>
                <a:lnTo>
                  <a:pt x="142" y="9"/>
                </a:lnTo>
                <a:lnTo>
                  <a:pt x="142" y="19"/>
                </a:lnTo>
                <a:lnTo>
                  <a:pt x="132" y="19"/>
                </a:lnTo>
                <a:lnTo>
                  <a:pt x="132" y="9"/>
                </a:lnTo>
                <a:close/>
                <a:moveTo>
                  <a:pt x="9" y="9"/>
                </a:moveTo>
                <a:lnTo>
                  <a:pt x="19" y="9"/>
                </a:lnTo>
                <a:lnTo>
                  <a:pt x="19" y="19"/>
                </a:lnTo>
                <a:lnTo>
                  <a:pt x="9" y="19"/>
                </a:lnTo>
                <a:lnTo>
                  <a:pt x="9" y="9"/>
                </a:lnTo>
                <a:close/>
                <a:moveTo>
                  <a:pt x="9" y="123"/>
                </a:moveTo>
                <a:lnTo>
                  <a:pt x="9" y="113"/>
                </a:lnTo>
                <a:lnTo>
                  <a:pt x="19" y="113"/>
                </a:lnTo>
                <a:lnTo>
                  <a:pt x="19" y="123"/>
                </a:lnTo>
                <a:lnTo>
                  <a:pt x="9" y="123"/>
                </a:lnTo>
                <a:close/>
                <a:moveTo>
                  <a:pt x="142" y="123"/>
                </a:moveTo>
                <a:lnTo>
                  <a:pt x="132" y="123"/>
                </a:lnTo>
                <a:lnTo>
                  <a:pt x="132" y="113"/>
                </a:lnTo>
                <a:lnTo>
                  <a:pt x="142" y="113"/>
                </a:lnTo>
                <a:lnTo>
                  <a:pt x="142" y="123"/>
                </a:lnTo>
                <a:close/>
                <a:moveTo>
                  <a:pt x="132" y="104"/>
                </a:moveTo>
                <a:lnTo>
                  <a:pt x="123" y="104"/>
                </a:lnTo>
                <a:lnTo>
                  <a:pt x="123" y="113"/>
                </a:lnTo>
                <a:lnTo>
                  <a:pt x="28" y="113"/>
                </a:lnTo>
                <a:lnTo>
                  <a:pt x="28" y="104"/>
                </a:lnTo>
                <a:lnTo>
                  <a:pt x="19" y="104"/>
                </a:lnTo>
                <a:lnTo>
                  <a:pt x="19" y="28"/>
                </a:lnTo>
                <a:lnTo>
                  <a:pt x="28" y="28"/>
                </a:lnTo>
                <a:lnTo>
                  <a:pt x="28" y="19"/>
                </a:lnTo>
                <a:lnTo>
                  <a:pt x="123" y="19"/>
                </a:lnTo>
                <a:lnTo>
                  <a:pt x="123" y="28"/>
                </a:lnTo>
                <a:lnTo>
                  <a:pt x="132" y="28"/>
                </a:lnTo>
                <a:lnTo>
                  <a:pt x="132" y="10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4" name="Rectangle 46"/>
          <p:cNvSpPr>
            <a:spLocks noChangeArrowheads="1"/>
          </p:cNvSpPr>
          <p:nvPr/>
        </p:nvSpPr>
        <p:spPr bwMode="auto">
          <a:xfrm>
            <a:off x="6037263" y="1190626"/>
            <a:ext cx="120650" cy="158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5" name="Rectangle 47"/>
          <p:cNvSpPr>
            <a:spLocks noChangeArrowheads="1"/>
          </p:cNvSpPr>
          <p:nvPr/>
        </p:nvSpPr>
        <p:spPr bwMode="auto">
          <a:xfrm>
            <a:off x="6037263" y="1355726"/>
            <a:ext cx="120650" cy="158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6" name="Rectangle 48"/>
          <p:cNvSpPr>
            <a:spLocks noChangeArrowheads="1"/>
          </p:cNvSpPr>
          <p:nvPr/>
        </p:nvSpPr>
        <p:spPr bwMode="auto">
          <a:xfrm>
            <a:off x="5992813" y="1235076"/>
            <a:ext cx="14288" cy="904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7" name="Rectangle 49"/>
          <p:cNvSpPr>
            <a:spLocks noChangeArrowheads="1"/>
          </p:cNvSpPr>
          <p:nvPr/>
        </p:nvSpPr>
        <p:spPr bwMode="auto">
          <a:xfrm>
            <a:off x="6188076" y="1235076"/>
            <a:ext cx="14288" cy="904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8" name="Oval 50"/>
          <p:cNvSpPr>
            <a:spLocks noChangeArrowheads="1"/>
          </p:cNvSpPr>
          <p:nvPr/>
        </p:nvSpPr>
        <p:spPr bwMode="auto">
          <a:xfrm>
            <a:off x="5978526" y="1176338"/>
            <a:ext cx="44450" cy="4445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9" name="Oval 51"/>
          <p:cNvSpPr>
            <a:spLocks noChangeArrowheads="1"/>
          </p:cNvSpPr>
          <p:nvPr/>
        </p:nvSpPr>
        <p:spPr bwMode="auto">
          <a:xfrm>
            <a:off x="6173788" y="1176338"/>
            <a:ext cx="44450" cy="4445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0" name="Oval 52"/>
          <p:cNvSpPr>
            <a:spLocks noChangeArrowheads="1"/>
          </p:cNvSpPr>
          <p:nvPr/>
        </p:nvSpPr>
        <p:spPr bwMode="auto">
          <a:xfrm>
            <a:off x="6173788" y="1341438"/>
            <a:ext cx="44450" cy="4445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1" name="Oval 53"/>
          <p:cNvSpPr>
            <a:spLocks noChangeArrowheads="1"/>
          </p:cNvSpPr>
          <p:nvPr/>
        </p:nvSpPr>
        <p:spPr bwMode="auto">
          <a:xfrm>
            <a:off x="5978526" y="1341438"/>
            <a:ext cx="44450" cy="4445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2" name="Freeform 54"/>
          <p:cNvSpPr>
            <a:spLocks noEditPoints="1"/>
          </p:cNvSpPr>
          <p:nvPr/>
        </p:nvSpPr>
        <p:spPr bwMode="auto">
          <a:xfrm>
            <a:off x="6938963" y="1146176"/>
            <a:ext cx="211138" cy="225425"/>
          </a:xfrm>
          <a:custGeom>
            <a:avLst/>
            <a:gdLst>
              <a:gd name="T0" fmla="*/ 95 w 133"/>
              <a:gd name="T1" fmla="*/ 47 h 142"/>
              <a:gd name="T2" fmla="*/ 95 w 133"/>
              <a:gd name="T3" fmla="*/ 0 h 142"/>
              <a:gd name="T4" fmla="*/ 0 w 133"/>
              <a:gd name="T5" fmla="*/ 0 h 142"/>
              <a:gd name="T6" fmla="*/ 0 w 133"/>
              <a:gd name="T7" fmla="*/ 94 h 142"/>
              <a:gd name="T8" fmla="*/ 38 w 133"/>
              <a:gd name="T9" fmla="*/ 94 h 142"/>
              <a:gd name="T10" fmla="*/ 38 w 133"/>
              <a:gd name="T11" fmla="*/ 142 h 142"/>
              <a:gd name="T12" fmla="*/ 133 w 133"/>
              <a:gd name="T13" fmla="*/ 142 h 142"/>
              <a:gd name="T14" fmla="*/ 133 w 133"/>
              <a:gd name="T15" fmla="*/ 47 h 142"/>
              <a:gd name="T16" fmla="*/ 95 w 133"/>
              <a:gd name="T17" fmla="*/ 47 h 142"/>
              <a:gd name="T18" fmla="*/ 123 w 133"/>
              <a:gd name="T19" fmla="*/ 132 h 142"/>
              <a:gd name="T20" fmla="*/ 48 w 133"/>
              <a:gd name="T21" fmla="*/ 132 h 142"/>
              <a:gd name="T22" fmla="*/ 48 w 133"/>
              <a:gd name="T23" fmla="*/ 94 h 142"/>
              <a:gd name="T24" fmla="*/ 95 w 133"/>
              <a:gd name="T25" fmla="*/ 94 h 142"/>
              <a:gd name="T26" fmla="*/ 95 w 133"/>
              <a:gd name="T27" fmla="*/ 56 h 142"/>
              <a:gd name="T28" fmla="*/ 123 w 133"/>
              <a:gd name="T29" fmla="*/ 56 h 142"/>
              <a:gd name="T30" fmla="*/ 123 w 133"/>
              <a:gd name="T31" fmla="*/ 13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3" h="142">
                <a:moveTo>
                  <a:pt x="95" y="47"/>
                </a:moveTo>
                <a:lnTo>
                  <a:pt x="95" y="0"/>
                </a:lnTo>
                <a:lnTo>
                  <a:pt x="0" y="0"/>
                </a:lnTo>
                <a:lnTo>
                  <a:pt x="0" y="94"/>
                </a:lnTo>
                <a:lnTo>
                  <a:pt x="38" y="94"/>
                </a:lnTo>
                <a:lnTo>
                  <a:pt x="38" y="142"/>
                </a:lnTo>
                <a:lnTo>
                  <a:pt x="133" y="142"/>
                </a:lnTo>
                <a:lnTo>
                  <a:pt x="133" y="47"/>
                </a:lnTo>
                <a:lnTo>
                  <a:pt x="95" y="47"/>
                </a:lnTo>
                <a:close/>
                <a:moveTo>
                  <a:pt x="123" y="132"/>
                </a:moveTo>
                <a:lnTo>
                  <a:pt x="48" y="132"/>
                </a:lnTo>
                <a:lnTo>
                  <a:pt x="48" y="94"/>
                </a:lnTo>
                <a:lnTo>
                  <a:pt x="95" y="94"/>
                </a:lnTo>
                <a:lnTo>
                  <a:pt x="95" y="56"/>
                </a:lnTo>
                <a:lnTo>
                  <a:pt x="123" y="56"/>
                </a:lnTo>
                <a:lnTo>
                  <a:pt x="123" y="13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3" name="Freeform 55"/>
          <p:cNvSpPr>
            <a:spLocks noEditPoints="1"/>
          </p:cNvSpPr>
          <p:nvPr/>
        </p:nvSpPr>
        <p:spPr bwMode="auto">
          <a:xfrm>
            <a:off x="6457951" y="1146176"/>
            <a:ext cx="211138" cy="209550"/>
          </a:xfrm>
          <a:custGeom>
            <a:avLst/>
            <a:gdLst>
              <a:gd name="T0" fmla="*/ 95 w 133"/>
              <a:gd name="T1" fmla="*/ 38 h 132"/>
              <a:gd name="T2" fmla="*/ 95 w 133"/>
              <a:gd name="T3" fmla="*/ 0 h 132"/>
              <a:gd name="T4" fmla="*/ 0 w 133"/>
              <a:gd name="T5" fmla="*/ 0 h 132"/>
              <a:gd name="T6" fmla="*/ 0 w 133"/>
              <a:gd name="T7" fmla="*/ 94 h 132"/>
              <a:gd name="T8" fmla="*/ 38 w 133"/>
              <a:gd name="T9" fmla="*/ 94 h 132"/>
              <a:gd name="T10" fmla="*/ 38 w 133"/>
              <a:gd name="T11" fmla="*/ 132 h 132"/>
              <a:gd name="T12" fmla="*/ 133 w 133"/>
              <a:gd name="T13" fmla="*/ 132 h 132"/>
              <a:gd name="T14" fmla="*/ 133 w 133"/>
              <a:gd name="T15" fmla="*/ 38 h 132"/>
              <a:gd name="T16" fmla="*/ 95 w 133"/>
              <a:gd name="T17" fmla="*/ 38 h 132"/>
              <a:gd name="T18" fmla="*/ 123 w 133"/>
              <a:gd name="T19" fmla="*/ 123 h 132"/>
              <a:gd name="T20" fmla="*/ 48 w 133"/>
              <a:gd name="T21" fmla="*/ 123 h 132"/>
              <a:gd name="T22" fmla="*/ 48 w 133"/>
              <a:gd name="T23" fmla="*/ 47 h 132"/>
              <a:gd name="T24" fmla="*/ 123 w 133"/>
              <a:gd name="T25" fmla="*/ 47 h 132"/>
              <a:gd name="T26" fmla="*/ 123 w 133"/>
              <a:gd name="T27" fmla="*/ 12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3" h="132">
                <a:moveTo>
                  <a:pt x="95" y="38"/>
                </a:moveTo>
                <a:lnTo>
                  <a:pt x="95" y="0"/>
                </a:lnTo>
                <a:lnTo>
                  <a:pt x="0" y="0"/>
                </a:lnTo>
                <a:lnTo>
                  <a:pt x="0" y="94"/>
                </a:lnTo>
                <a:lnTo>
                  <a:pt x="38" y="94"/>
                </a:lnTo>
                <a:lnTo>
                  <a:pt x="38" y="132"/>
                </a:lnTo>
                <a:lnTo>
                  <a:pt x="133" y="132"/>
                </a:lnTo>
                <a:lnTo>
                  <a:pt x="133" y="38"/>
                </a:lnTo>
                <a:lnTo>
                  <a:pt x="95" y="38"/>
                </a:lnTo>
                <a:close/>
                <a:moveTo>
                  <a:pt x="123" y="123"/>
                </a:moveTo>
                <a:lnTo>
                  <a:pt x="48" y="123"/>
                </a:lnTo>
                <a:lnTo>
                  <a:pt x="48" y="47"/>
                </a:lnTo>
                <a:lnTo>
                  <a:pt x="123" y="47"/>
                </a:lnTo>
                <a:lnTo>
                  <a:pt x="123" y="12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4" name="Freeform 56"/>
          <p:cNvSpPr>
            <a:spLocks noEditPoints="1"/>
          </p:cNvSpPr>
          <p:nvPr/>
        </p:nvSpPr>
        <p:spPr bwMode="auto">
          <a:xfrm>
            <a:off x="5016501" y="1146176"/>
            <a:ext cx="209550" cy="119063"/>
          </a:xfrm>
          <a:custGeom>
            <a:avLst/>
            <a:gdLst>
              <a:gd name="T0" fmla="*/ 4 w 56"/>
              <a:gd name="T1" fmla="*/ 32 h 32"/>
              <a:gd name="T2" fmla="*/ 52 w 56"/>
              <a:gd name="T3" fmla="*/ 32 h 32"/>
              <a:gd name="T4" fmla="*/ 56 w 56"/>
              <a:gd name="T5" fmla="*/ 28 h 32"/>
              <a:gd name="T6" fmla="*/ 52 w 56"/>
              <a:gd name="T7" fmla="*/ 24 h 32"/>
              <a:gd name="T8" fmla="*/ 40 w 56"/>
              <a:gd name="T9" fmla="*/ 24 h 32"/>
              <a:gd name="T10" fmla="*/ 36 w 56"/>
              <a:gd name="T11" fmla="*/ 20 h 32"/>
              <a:gd name="T12" fmla="*/ 36 w 56"/>
              <a:gd name="T13" fmla="*/ 4 h 32"/>
              <a:gd name="T14" fmla="*/ 32 w 56"/>
              <a:gd name="T15" fmla="*/ 0 h 32"/>
              <a:gd name="T16" fmla="*/ 24 w 56"/>
              <a:gd name="T17" fmla="*/ 0 h 32"/>
              <a:gd name="T18" fmla="*/ 20 w 56"/>
              <a:gd name="T19" fmla="*/ 4 h 32"/>
              <a:gd name="T20" fmla="*/ 20 w 56"/>
              <a:gd name="T21" fmla="*/ 20 h 32"/>
              <a:gd name="T22" fmla="*/ 16 w 56"/>
              <a:gd name="T23" fmla="*/ 24 h 32"/>
              <a:gd name="T24" fmla="*/ 4 w 56"/>
              <a:gd name="T25" fmla="*/ 24 h 32"/>
              <a:gd name="T26" fmla="*/ 0 w 56"/>
              <a:gd name="T27" fmla="*/ 28 h 32"/>
              <a:gd name="T28" fmla="*/ 4 w 56"/>
              <a:gd name="T29" fmla="*/ 32 h 32"/>
              <a:gd name="T30" fmla="*/ 26 w 56"/>
              <a:gd name="T31" fmla="*/ 4 h 32"/>
              <a:gd name="T32" fmla="*/ 30 w 56"/>
              <a:gd name="T33" fmla="*/ 4 h 32"/>
              <a:gd name="T34" fmla="*/ 32 w 56"/>
              <a:gd name="T35" fmla="*/ 6 h 32"/>
              <a:gd name="T36" fmla="*/ 30 w 56"/>
              <a:gd name="T37" fmla="*/ 8 h 32"/>
              <a:gd name="T38" fmla="*/ 26 w 56"/>
              <a:gd name="T39" fmla="*/ 8 h 32"/>
              <a:gd name="T40" fmla="*/ 24 w 56"/>
              <a:gd name="T41" fmla="*/ 6 h 32"/>
              <a:gd name="T42" fmla="*/ 26 w 56"/>
              <a:gd name="T43" fmla="*/ 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" h="32">
                <a:moveTo>
                  <a:pt x="4" y="32"/>
                </a:moveTo>
                <a:cubicBezTo>
                  <a:pt x="52" y="32"/>
                  <a:pt x="52" y="32"/>
                  <a:pt x="52" y="32"/>
                </a:cubicBezTo>
                <a:cubicBezTo>
                  <a:pt x="54" y="32"/>
                  <a:pt x="56" y="30"/>
                  <a:pt x="56" y="28"/>
                </a:cubicBezTo>
                <a:cubicBezTo>
                  <a:pt x="56" y="26"/>
                  <a:pt x="54" y="24"/>
                  <a:pt x="52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38" y="24"/>
                  <a:pt x="36" y="22"/>
                  <a:pt x="36" y="20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2" y="0"/>
                  <a:pt x="20" y="2"/>
                  <a:pt x="20" y="4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2"/>
                  <a:pt x="18" y="24"/>
                  <a:pt x="16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6"/>
                  <a:pt x="0" y="28"/>
                </a:cubicBezTo>
                <a:cubicBezTo>
                  <a:pt x="0" y="30"/>
                  <a:pt x="2" y="32"/>
                  <a:pt x="4" y="32"/>
                </a:cubicBezTo>
                <a:close/>
                <a:moveTo>
                  <a:pt x="26" y="4"/>
                </a:moveTo>
                <a:cubicBezTo>
                  <a:pt x="30" y="4"/>
                  <a:pt x="30" y="4"/>
                  <a:pt x="30" y="4"/>
                </a:cubicBezTo>
                <a:cubicBezTo>
                  <a:pt x="31" y="4"/>
                  <a:pt x="32" y="5"/>
                  <a:pt x="32" y="6"/>
                </a:cubicBezTo>
                <a:cubicBezTo>
                  <a:pt x="32" y="7"/>
                  <a:pt x="31" y="8"/>
                  <a:pt x="30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5" y="8"/>
                  <a:pt x="24" y="7"/>
                  <a:pt x="24" y="6"/>
                </a:cubicBezTo>
                <a:cubicBezTo>
                  <a:pt x="24" y="5"/>
                  <a:pt x="25" y="4"/>
                  <a:pt x="26" y="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5" name="Freeform 57"/>
          <p:cNvSpPr>
            <a:spLocks/>
          </p:cNvSpPr>
          <p:nvPr/>
        </p:nvSpPr>
        <p:spPr bwMode="auto">
          <a:xfrm>
            <a:off x="5016501" y="1281113"/>
            <a:ext cx="209550" cy="104775"/>
          </a:xfrm>
          <a:custGeom>
            <a:avLst/>
            <a:gdLst>
              <a:gd name="T0" fmla="*/ 50 w 56"/>
              <a:gd name="T1" fmla="*/ 0 h 28"/>
              <a:gd name="T2" fmla="*/ 6 w 56"/>
              <a:gd name="T3" fmla="*/ 0 h 28"/>
              <a:gd name="T4" fmla="*/ 4 w 56"/>
              <a:gd name="T5" fmla="*/ 2 h 28"/>
              <a:gd name="T6" fmla="*/ 0 w 56"/>
              <a:gd name="T7" fmla="*/ 28 h 28"/>
              <a:gd name="T8" fmla="*/ 12 w 56"/>
              <a:gd name="T9" fmla="*/ 28 h 28"/>
              <a:gd name="T10" fmla="*/ 16 w 56"/>
              <a:gd name="T11" fmla="*/ 16 h 28"/>
              <a:gd name="T12" fmla="*/ 16 w 56"/>
              <a:gd name="T13" fmla="*/ 28 h 28"/>
              <a:gd name="T14" fmla="*/ 40 w 56"/>
              <a:gd name="T15" fmla="*/ 28 h 28"/>
              <a:gd name="T16" fmla="*/ 40 w 56"/>
              <a:gd name="T17" fmla="*/ 16 h 28"/>
              <a:gd name="T18" fmla="*/ 44 w 56"/>
              <a:gd name="T19" fmla="*/ 28 h 28"/>
              <a:gd name="T20" fmla="*/ 56 w 56"/>
              <a:gd name="T21" fmla="*/ 28 h 28"/>
              <a:gd name="T22" fmla="*/ 52 w 56"/>
              <a:gd name="T23" fmla="*/ 2 h 28"/>
              <a:gd name="T24" fmla="*/ 50 w 56"/>
              <a:gd name="T2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" h="28">
                <a:moveTo>
                  <a:pt x="50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1"/>
                  <a:pt x="4" y="2"/>
                </a:cubicBezTo>
                <a:cubicBezTo>
                  <a:pt x="0" y="28"/>
                  <a:pt x="0" y="28"/>
                  <a:pt x="0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28"/>
                  <a:pt x="16" y="28"/>
                  <a:pt x="16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16"/>
                  <a:pt x="40" y="16"/>
                  <a:pt x="40" y="16"/>
                </a:cubicBezTo>
                <a:cubicBezTo>
                  <a:pt x="44" y="28"/>
                  <a:pt x="44" y="28"/>
                  <a:pt x="44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1"/>
                  <a:pt x="51" y="0"/>
                  <a:pt x="50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26" name="Group 425"/>
          <p:cNvGrpSpPr/>
          <p:nvPr/>
        </p:nvGrpSpPr>
        <p:grpSpPr>
          <a:xfrm>
            <a:off x="4054476" y="1160463"/>
            <a:ext cx="236537" cy="244475"/>
            <a:chOff x="4054476" y="1160463"/>
            <a:chExt cx="236537" cy="244475"/>
          </a:xfrm>
        </p:grpSpPr>
        <p:sp>
          <p:nvSpPr>
            <p:cNvPr id="427" name="Freeform 58"/>
            <p:cNvSpPr>
              <a:spLocks/>
            </p:cNvSpPr>
            <p:nvPr/>
          </p:nvSpPr>
          <p:spPr bwMode="auto">
            <a:xfrm>
              <a:off x="4144963" y="1160463"/>
              <a:ext cx="146050" cy="146050"/>
            </a:xfrm>
            <a:custGeom>
              <a:avLst/>
              <a:gdLst>
                <a:gd name="T0" fmla="*/ 37 w 39"/>
                <a:gd name="T1" fmla="*/ 2 h 39"/>
                <a:gd name="T2" fmla="*/ 31 w 39"/>
                <a:gd name="T3" fmla="*/ 3 h 39"/>
                <a:gd name="T4" fmla="*/ 12 w 39"/>
                <a:gd name="T5" fmla="*/ 22 h 39"/>
                <a:gd name="T6" fmla="*/ 0 w 39"/>
                <a:gd name="T7" fmla="*/ 29 h 39"/>
                <a:gd name="T8" fmla="*/ 10 w 39"/>
                <a:gd name="T9" fmla="*/ 39 h 39"/>
                <a:gd name="T10" fmla="*/ 17 w 39"/>
                <a:gd name="T11" fmla="*/ 27 h 39"/>
                <a:gd name="T12" fmla="*/ 36 w 39"/>
                <a:gd name="T13" fmla="*/ 8 h 39"/>
                <a:gd name="T14" fmla="*/ 37 w 39"/>
                <a:gd name="T15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9">
                  <a:moveTo>
                    <a:pt x="37" y="2"/>
                  </a:moveTo>
                  <a:cubicBezTo>
                    <a:pt x="34" y="0"/>
                    <a:pt x="31" y="3"/>
                    <a:pt x="31" y="3"/>
                  </a:cubicBezTo>
                  <a:cubicBezTo>
                    <a:pt x="31" y="3"/>
                    <a:pt x="15" y="19"/>
                    <a:pt x="12" y="22"/>
                  </a:cubicBezTo>
                  <a:cubicBezTo>
                    <a:pt x="9" y="25"/>
                    <a:pt x="0" y="29"/>
                    <a:pt x="0" y="2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4" y="30"/>
                    <a:pt x="17" y="27"/>
                  </a:cubicBezTo>
                  <a:cubicBezTo>
                    <a:pt x="20" y="24"/>
                    <a:pt x="36" y="8"/>
                    <a:pt x="36" y="8"/>
                  </a:cubicBezTo>
                  <a:cubicBezTo>
                    <a:pt x="36" y="8"/>
                    <a:pt x="39" y="5"/>
                    <a:pt x="37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8" name="Freeform 59"/>
            <p:cNvSpPr>
              <a:spLocks noEditPoints="1"/>
            </p:cNvSpPr>
            <p:nvPr/>
          </p:nvSpPr>
          <p:spPr bwMode="auto">
            <a:xfrm>
              <a:off x="4054476" y="1281113"/>
              <a:ext cx="115888" cy="123825"/>
            </a:xfrm>
            <a:custGeom>
              <a:avLst/>
              <a:gdLst>
                <a:gd name="T0" fmla="*/ 12 w 31"/>
                <a:gd name="T1" fmla="*/ 7 h 33"/>
                <a:gd name="T2" fmla="*/ 0 w 31"/>
                <a:gd name="T3" fmla="*/ 27 h 33"/>
                <a:gd name="T4" fmla="*/ 31 w 31"/>
                <a:gd name="T5" fmla="*/ 10 h 33"/>
                <a:gd name="T6" fmla="*/ 21 w 31"/>
                <a:gd name="T7" fmla="*/ 0 h 33"/>
                <a:gd name="T8" fmla="*/ 12 w 31"/>
                <a:gd name="T9" fmla="*/ 7 h 33"/>
                <a:gd name="T10" fmla="*/ 9 w 31"/>
                <a:gd name="T11" fmla="*/ 24 h 33"/>
                <a:gd name="T12" fmla="*/ 20 w 31"/>
                <a:gd name="T13" fmla="*/ 4 h 33"/>
                <a:gd name="T14" fmla="*/ 9 w 31"/>
                <a:gd name="T15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2" y="7"/>
                  </a:moveTo>
                  <a:cubicBezTo>
                    <a:pt x="7" y="19"/>
                    <a:pt x="8" y="25"/>
                    <a:pt x="0" y="27"/>
                  </a:cubicBezTo>
                  <a:cubicBezTo>
                    <a:pt x="31" y="33"/>
                    <a:pt x="31" y="10"/>
                    <a:pt x="31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14" y="2"/>
                    <a:pt x="12" y="7"/>
                  </a:cubicBezTo>
                  <a:close/>
                  <a:moveTo>
                    <a:pt x="9" y="24"/>
                  </a:moveTo>
                  <a:cubicBezTo>
                    <a:pt x="11" y="21"/>
                    <a:pt x="15" y="8"/>
                    <a:pt x="20" y="4"/>
                  </a:cubicBezTo>
                  <a:cubicBezTo>
                    <a:pt x="23" y="7"/>
                    <a:pt x="20" y="17"/>
                    <a:pt x="9" y="2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29" name="Freeform 60"/>
          <p:cNvSpPr>
            <a:spLocks noEditPoints="1"/>
          </p:cNvSpPr>
          <p:nvPr/>
        </p:nvSpPr>
        <p:spPr bwMode="auto">
          <a:xfrm>
            <a:off x="8382001" y="1146176"/>
            <a:ext cx="239713" cy="239713"/>
          </a:xfrm>
          <a:custGeom>
            <a:avLst/>
            <a:gdLst>
              <a:gd name="T0" fmla="*/ 55 w 64"/>
              <a:gd name="T1" fmla="*/ 26 h 64"/>
              <a:gd name="T2" fmla="*/ 36 w 64"/>
              <a:gd name="T3" fmla="*/ 46 h 64"/>
              <a:gd name="T4" fmla="*/ 18 w 64"/>
              <a:gd name="T5" fmla="*/ 46 h 64"/>
              <a:gd name="T6" fmla="*/ 18 w 64"/>
              <a:gd name="T7" fmla="*/ 28 h 64"/>
              <a:gd name="T8" fmla="*/ 38 w 64"/>
              <a:gd name="T9" fmla="*/ 9 h 64"/>
              <a:gd name="T10" fmla="*/ 29 w 64"/>
              <a:gd name="T11" fmla="*/ 0 h 64"/>
              <a:gd name="T12" fmla="*/ 10 w 64"/>
              <a:gd name="T13" fmla="*/ 20 h 64"/>
              <a:gd name="T14" fmla="*/ 10 w 64"/>
              <a:gd name="T15" fmla="*/ 54 h 64"/>
              <a:gd name="T16" fmla="*/ 44 w 64"/>
              <a:gd name="T17" fmla="*/ 54 h 64"/>
              <a:gd name="T18" fmla="*/ 64 w 64"/>
              <a:gd name="T19" fmla="*/ 35 h 64"/>
              <a:gd name="T20" fmla="*/ 55 w 64"/>
              <a:gd name="T21" fmla="*/ 26 h 64"/>
              <a:gd name="T22" fmla="*/ 29 w 64"/>
              <a:gd name="T23" fmla="*/ 4 h 64"/>
              <a:gd name="T24" fmla="*/ 33 w 64"/>
              <a:gd name="T25" fmla="*/ 9 h 64"/>
              <a:gd name="T26" fmla="*/ 27 w 64"/>
              <a:gd name="T27" fmla="*/ 15 h 64"/>
              <a:gd name="T28" fmla="*/ 23 w 64"/>
              <a:gd name="T29" fmla="*/ 11 h 64"/>
              <a:gd name="T30" fmla="*/ 29 w 64"/>
              <a:gd name="T31" fmla="*/ 4 h 64"/>
              <a:gd name="T32" fmla="*/ 49 w 64"/>
              <a:gd name="T33" fmla="*/ 37 h 64"/>
              <a:gd name="T34" fmla="*/ 55 w 64"/>
              <a:gd name="T35" fmla="*/ 31 h 64"/>
              <a:gd name="T36" fmla="*/ 60 w 64"/>
              <a:gd name="T37" fmla="*/ 35 h 64"/>
              <a:gd name="T38" fmla="*/ 53 w 64"/>
              <a:gd name="T39" fmla="*/ 41 h 64"/>
              <a:gd name="T40" fmla="*/ 49 w 64"/>
              <a:gd name="T41" fmla="*/ 3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" h="64">
                <a:moveTo>
                  <a:pt x="55" y="26"/>
                </a:moveTo>
                <a:cubicBezTo>
                  <a:pt x="36" y="46"/>
                  <a:pt x="36" y="46"/>
                  <a:pt x="36" y="46"/>
                </a:cubicBezTo>
                <a:cubicBezTo>
                  <a:pt x="31" y="51"/>
                  <a:pt x="23" y="51"/>
                  <a:pt x="18" y="46"/>
                </a:cubicBezTo>
                <a:cubicBezTo>
                  <a:pt x="13" y="41"/>
                  <a:pt x="13" y="33"/>
                  <a:pt x="18" y="28"/>
                </a:cubicBezTo>
                <a:cubicBezTo>
                  <a:pt x="38" y="9"/>
                  <a:pt x="38" y="9"/>
                  <a:pt x="38" y="9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20"/>
                  <a:pt x="10" y="20"/>
                  <a:pt x="10" y="20"/>
                </a:cubicBezTo>
                <a:cubicBezTo>
                  <a:pt x="0" y="29"/>
                  <a:pt x="0" y="45"/>
                  <a:pt x="10" y="54"/>
                </a:cubicBezTo>
                <a:cubicBezTo>
                  <a:pt x="19" y="64"/>
                  <a:pt x="35" y="64"/>
                  <a:pt x="44" y="54"/>
                </a:cubicBezTo>
                <a:cubicBezTo>
                  <a:pt x="64" y="35"/>
                  <a:pt x="64" y="35"/>
                  <a:pt x="64" y="35"/>
                </a:cubicBezTo>
                <a:lnTo>
                  <a:pt x="55" y="26"/>
                </a:lnTo>
                <a:close/>
                <a:moveTo>
                  <a:pt x="29" y="4"/>
                </a:moveTo>
                <a:cubicBezTo>
                  <a:pt x="33" y="9"/>
                  <a:pt x="33" y="9"/>
                  <a:pt x="33" y="9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11"/>
                  <a:pt x="23" y="11"/>
                  <a:pt x="23" y="11"/>
                </a:cubicBezTo>
                <a:lnTo>
                  <a:pt x="29" y="4"/>
                </a:lnTo>
                <a:close/>
                <a:moveTo>
                  <a:pt x="49" y="37"/>
                </a:moveTo>
                <a:cubicBezTo>
                  <a:pt x="55" y="31"/>
                  <a:pt x="55" y="31"/>
                  <a:pt x="55" y="31"/>
                </a:cubicBezTo>
                <a:cubicBezTo>
                  <a:pt x="60" y="35"/>
                  <a:pt x="60" y="35"/>
                  <a:pt x="60" y="35"/>
                </a:cubicBezTo>
                <a:cubicBezTo>
                  <a:pt x="53" y="41"/>
                  <a:pt x="53" y="41"/>
                  <a:pt x="53" y="41"/>
                </a:cubicBezTo>
                <a:lnTo>
                  <a:pt x="49" y="37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0" name="Rectangle 61"/>
          <p:cNvSpPr>
            <a:spLocks noChangeArrowheads="1"/>
          </p:cNvSpPr>
          <p:nvPr/>
        </p:nvSpPr>
        <p:spPr bwMode="auto">
          <a:xfrm>
            <a:off x="7510463" y="1190626"/>
            <a:ext cx="150813" cy="1047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1" name="Freeform 62"/>
          <p:cNvSpPr>
            <a:spLocks/>
          </p:cNvSpPr>
          <p:nvPr/>
        </p:nvSpPr>
        <p:spPr bwMode="auto">
          <a:xfrm>
            <a:off x="7466013" y="1235076"/>
            <a:ext cx="149225" cy="106363"/>
          </a:xfrm>
          <a:custGeom>
            <a:avLst/>
            <a:gdLst>
              <a:gd name="T0" fmla="*/ 18 w 94"/>
              <a:gd name="T1" fmla="*/ 0 h 67"/>
              <a:gd name="T2" fmla="*/ 0 w 94"/>
              <a:gd name="T3" fmla="*/ 0 h 67"/>
              <a:gd name="T4" fmla="*/ 0 w 94"/>
              <a:gd name="T5" fmla="*/ 67 h 67"/>
              <a:gd name="T6" fmla="*/ 94 w 94"/>
              <a:gd name="T7" fmla="*/ 67 h 67"/>
              <a:gd name="T8" fmla="*/ 94 w 94"/>
              <a:gd name="T9" fmla="*/ 48 h 67"/>
              <a:gd name="T10" fmla="*/ 18 w 94"/>
              <a:gd name="T11" fmla="*/ 48 h 67"/>
              <a:gd name="T12" fmla="*/ 18 w 94"/>
              <a:gd name="T1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67">
                <a:moveTo>
                  <a:pt x="18" y="0"/>
                </a:moveTo>
                <a:lnTo>
                  <a:pt x="0" y="0"/>
                </a:lnTo>
                <a:lnTo>
                  <a:pt x="0" y="67"/>
                </a:lnTo>
                <a:lnTo>
                  <a:pt x="94" y="67"/>
                </a:lnTo>
                <a:lnTo>
                  <a:pt x="94" y="48"/>
                </a:lnTo>
                <a:lnTo>
                  <a:pt x="18" y="48"/>
                </a:lnTo>
                <a:lnTo>
                  <a:pt x="18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2" name="Freeform 63"/>
          <p:cNvSpPr>
            <a:spLocks/>
          </p:cNvSpPr>
          <p:nvPr/>
        </p:nvSpPr>
        <p:spPr bwMode="auto">
          <a:xfrm>
            <a:off x="7419976" y="1281113"/>
            <a:ext cx="150813" cy="104775"/>
          </a:xfrm>
          <a:custGeom>
            <a:avLst/>
            <a:gdLst>
              <a:gd name="T0" fmla="*/ 19 w 95"/>
              <a:gd name="T1" fmla="*/ 0 h 66"/>
              <a:gd name="T2" fmla="*/ 0 w 95"/>
              <a:gd name="T3" fmla="*/ 0 h 66"/>
              <a:gd name="T4" fmla="*/ 0 w 95"/>
              <a:gd name="T5" fmla="*/ 66 h 66"/>
              <a:gd name="T6" fmla="*/ 95 w 95"/>
              <a:gd name="T7" fmla="*/ 66 h 66"/>
              <a:gd name="T8" fmla="*/ 95 w 95"/>
              <a:gd name="T9" fmla="*/ 47 h 66"/>
              <a:gd name="T10" fmla="*/ 19 w 95"/>
              <a:gd name="T11" fmla="*/ 47 h 66"/>
              <a:gd name="T12" fmla="*/ 19 w 95"/>
              <a:gd name="T13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" h="66">
                <a:moveTo>
                  <a:pt x="19" y="0"/>
                </a:moveTo>
                <a:lnTo>
                  <a:pt x="0" y="0"/>
                </a:lnTo>
                <a:lnTo>
                  <a:pt x="0" y="66"/>
                </a:lnTo>
                <a:lnTo>
                  <a:pt x="95" y="66"/>
                </a:lnTo>
                <a:lnTo>
                  <a:pt x="95" y="47"/>
                </a:lnTo>
                <a:lnTo>
                  <a:pt x="19" y="47"/>
                </a:lnTo>
                <a:lnTo>
                  <a:pt x="19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3" name="Freeform 64"/>
          <p:cNvSpPr>
            <a:spLocks noEditPoints="1"/>
          </p:cNvSpPr>
          <p:nvPr/>
        </p:nvSpPr>
        <p:spPr bwMode="auto">
          <a:xfrm>
            <a:off x="7900988" y="1160463"/>
            <a:ext cx="239713" cy="225425"/>
          </a:xfrm>
          <a:custGeom>
            <a:avLst/>
            <a:gdLst>
              <a:gd name="T0" fmla="*/ 36 w 64"/>
              <a:gd name="T1" fmla="*/ 0 h 60"/>
              <a:gd name="T2" fmla="*/ 0 w 64"/>
              <a:gd name="T3" fmla="*/ 40 h 60"/>
              <a:gd name="T4" fmla="*/ 12 w 64"/>
              <a:gd name="T5" fmla="*/ 40 h 60"/>
              <a:gd name="T6" fmla="*/ 24 w 64"/>
              <a:gd name="T7" fmla="*/ 44 h 60"/>
              <a:gd name="T8" fmla="*/ 36 w 64"/>
              <a:gd name="T9" fmla="*/ 60 h 60"/>
              <a:gd name="T10" fmla="*/ 64 w 64"/>
              <a:gd name="T11" fmla="*/ 28 h 60"/>
              <a:gd name="T12" fmla="*/ 36 w 64"/>
              <a:gd name="T13" fmla="*/ 0 h 60"/>
              <a:gd name="T14" fmla="*/ 16 w 64"/>
              <a:gd name="T15" fmla="*/ 29 h 60"/>
              <a:gd name="T16" fmla="*/ 11 w 64"/>
              <a:gd name="T17" fmla="*/ 24 h 60"/>
              <a:gd name="T18" fmla="*/ 16 w 64"/>
              <a:gd name="T19" fmla="*/ 19 h 60"/>
              <a:gd name="T20" fmla="*/ 21 w 64"/>
              <a:gd name="T21" fmla="*/ 24 h 60"/>
              <a:gd name="T22" fmla="*/ 16 w 64"/>
              <a:gd name="T23" fmla="*/ 29 h 60"/>
              <a:gd name="T24" fmla="*/ 25 w 64"/>
              <a:gd name="T25" fmla="*/ 14 h 60"/>
              <a:gd name="T26" fmla="*/ 30 w 64"/>
              <a:gd name="T27" fmla="*/ 9 h 60"/>
              <a:gd name="T28" fmla="*/ 35 w 64"/>
              <a:gd name="T29" fmla="*/ 14 h 60"/>
              <a:gd name="T30" fmla="*/ 30 w 64"/>
              <a:gd name="T31" fmla="*/ 19 h 60"/>
              <a:gd name="T32" fmla="*/ 25 w 64"/>
              <a:gd name="T33" fmla="*/ 14 h 60"/>
              <a:gd name="T34" fmla="*/ 38 w 64"/>
              <a:gd name="T35" fmla="*/ 49 h 60"/>
              <a:gd name="T36" fmla="*/ 31 w 64"/>
              <a:gd name="T37" fmla="*/ 42 h 60"/>
              <a:gd name="T38" fmla="*/ 38 w 64"/>
              <a:gd name="T39" fmla="*/ 35 h 60"/>
              <a:gd name="T40" fmla="*/ 45 w 64"/>
              <a:gd name="T41" fmla="*/ 42 h 60"/>
              <a:gd name="T42" fmla="*/ 38 w 64"/>
              <a:gd name="T43" fmla="*/ 49 h 60"/>
              <a:gd name="T44" fmla="*/ 50 w 64"/>
              <a:gd name="T45" fmla="*/ 37 h 60"/>
              <a:gd name="T46" fmla="*/ 47 w 64"/>
              <a:gd name="T47" fmla="*/ 34 h 60"/>
              <a:gd name="T48" fmla="*/ 50 w 64"/>
              <a:gd name="T49" fmla="*/ 31 h 60"/>
              <a:gd name="T50" fmla="*/ 53 w 64"/>
              <a:gd name="T51" fmla="*/ 34 h 60"/>
              <a:gd name="T52" fmla="*/ 50 w 64"/>
              <a:gd name="T53" fmla="*/ 37 h 60"/>
              <a:gd name="T54" fmla="*/ 46 w 64"/>
              <a:gd name="T55" fmla="*/ 25 h 60"/>
              <a:gd name="T56" fmla="*/ 39 w 64"/>
              <a:gd name="T57" fmla="*/ 18 h 60"/>
              <a:gd name="T58" fmla="*/ 46 w 64"/>
              <a:gd name="T59" fmla="*/ 11 h 60"/>
              <a:gd name="T60" fmla="*/ 53 w 64"/>
              <a:gd name="T61" fmla="*/ 18 h 60"/>
              <a:gd name="T62" fmla="*/ 46 w 64"/>
              <a:gd name="T63" fmla="*/ 25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4" h="60">
                <a:moveTo>
                  <a:pt x="36" y="0"/>
                </a:moveTo>
                <a:cubicBezTo>
                  <a:pt x="12" y="0"/>
                  <a:pt x="0" y="24"/>
                  <a:pt x="0" y="40"/>
                </a:cubicBezTo>
                <a:cubicBezTo>
                  <a:pt x="0" y="44"/>
                  <a:pt x="8" y="52"/>
                  <a:pt x="12" y="40"/>
                </a:cubicBezTo>
                <a:cubicBezTo>
                  <a:pt x="14" y="35"/>
                  <a:pt x="24" y="36"/>
                  <a:pt x="24" y="44"/>
                </a:cubicBezTo>
                <a:cubicBezTo>
                  <a:pt x="24" y="53"/>
                  <a:pt x="28" y="60"/>
                  <a:pt x="36" y="60"/>
                </a:cubicBezTo>
                <a:cubicBezTo>
                  <a:pt x="60" y="60"/>
                  <a:pt x="64" y="40"/>
                  <a:pt x="64" y="28"/>
                </a:cubicBezTo>
                <a:cubicBezTo>
                  <a:pt x="64" y="16"/>
                  <a:pt x="60" y="0"/>
                  <a:pt x="36" y="0"/>
                </a:cubicBezTo>
                <a:close/>
                <a:moveTo>
                  <a:pt x="16" y="29"/>
                </a:moveTo>
                <a:cubicBezTo>
                  <a:pt x="13" y="29"/>
                  <a:pt x="11" y="27"/>
                  <a:pt x="11" y="24"/>
                </a:cubicBezTo>
                <a:cubicBezTo>
                  <a:pt x="11" y="21"/>
                  <a:pt x="13" y="19"/>
                  <a:pt x="16" y="19"/>
                </a:cubicBezTo>
                <a:cubicBezTo>
                  <a:pt x="19" y="19"/>
                  <a:pt x="21" y="21"/>
                  <a:pt x="21" y="24"/>
                </a:cubicBezTo>
                <a:cubicBezTo>
                  <a:pt x="21" y="27"/>
                  <a:pt x="19" y="29"/>
                  <a:pt x="16" y="29"/>
                </a:cubicBezTo>
                <a:close/>
                <a:moveTo>
                  <a:pt x="25" y="14"/>
                </a:moveTo>
                <a:cubicBezTo>
                  <a:pt x="25" y="11"/>
                  <a:pt x="27" y="9"/>
                  <a:pt x="30" y="9"/>
                </a:cubicBezTo>
                <a:cubicBezTo>
                  <a:pt x="33" y="9"/>
                  <a:pt x="35" y="11"/>
                  <a:pt x="35" y="14"/>
                </a:cubicBezTo>
                <a:cubicBezTo>
                  <a:pt x="35" y="17"/>
                  <a:pt x="33" y="19"/>
                  <a:pt x="30" y="19"/>
                </a:cubicBezTo>
                <a:cubicBezTo>
                  <a:pt x="27" y="19"/>
                  <a:pt x="25" y="17"/>
                  <a:pt x="25" y="14"/>
                </a:cubicBezTo>
                <a:close/>
                <a:moveTo>
                  <a:pt x="38" y="49"/>
                </a:moveTo>
                <a:cubicBezTo>
                  <a:pt x="34" y="49"/>
                  <a:pt x="31" y="46"/>
                  <a:pt x="31" y="42"/>
                </a:cubicBezTo>
                <a:cubicBezTo>
                  <a:pt x="31" y="38"/>
                  <a:pt x="34" y="35"/>
                  <a:pt x="38" y="35"/>
                </a:cubicBezTo>
                <a:cubicBezTo>
                  <a:pt x="42" y="35"/>
                  <a:pt x="45" y="38"/>
                  <a:pt x="45" y="42"/>
                </a:cubicBezTo>
                <a:cubicBezTo>
                  <a:pt x="45" y="46"/>
                  <a:pt x="42" y="49"/>
                  <a:pt x="38" y="49"/>
                </a:cubicBezTo>
                <a:close/>
                <a:moveTo>
                  <a:pt x="50" y="37"/>
                </a:moveTo>
                <a:cubicBezTo>
                  <a:pt x="48" y="37"/>
                  <a:pt x="47" y="36"/>
                  <a:pt x="47" y="34"/>
                </a:cubicBezTo>
                <a:cubicBezTo>
                  <a:pt x="47" y="32"/>
                  <a:pt x="48" y="31"/>
                  <a:pt x="50" y="31"/>
                </a:cubicBezTo>
                <a:cubicBezTo>
                  <a:pt x="52" y="31"/>
                  <a:pt x="53" y="32"/>
                  <a:pt x="53" y="34"/>
                </a:cubicBezTo>
                <a:cubicBezTo>
                  <a:pt x="53" y="36"/>
                  <a:pt x="52" y="37"/>
                  <a:pt x="50" y="37"/>
                </a:cubicBezTo>
                <a:close/>
                <a:moveTo>
                  <a:pt x="46" y="25"/>
                </a:moveTo>
                <a:cubicBezTo>
                  <a:pt x="42" y="25"/>
                  <a:pt x="39" y="22"/>
                  <a:pt x="39" y="18"/>
                </a:cubicBezTo>
                <a:cubicBezTo>
                  <a:pt x="39" y="14"/>
                  <a:pt x="42" y="11"/>
                  <a:pt x="46" y="11"/>
                </a:cubicBezTo>
                <a:cubicBezTo>
                  <a:pt x="50" y="11"/>
                  <a:pt x="53" y="14"/>
                  <a:pt x="53" y="18"/>
                </a:cubicBezTo>
                <a:cubicBezTo>
                  <a:pt x="53" y="22"/>
                  <a:pt x="50" y="25"/>
                  <a:pt x="46" y="25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4" name="Freeform 65"/>
          <p:cNvSpPr>
            <a:spLocks/>
          </p:cNvSpPr>
          <p:nvPr/>
        </p:nvSpPr>
        <p:spPr bwMode="auto">
          <a:xfrm>
            <a:off x="9344026" y="1160463"/>
            <a:ext cx="239713" cy="90488"/>
          </a:xfrm>
          <a:custGeom>
            <a:avLst/>
            <a:gdLst>
              <a:gd name="T0" fmla="*/ 59 w 64"/>
              <a:gd name="T1" fmla="*/ 8 h 24"/>
              <a:gd name="T2" fmla="*/ 32 w 64"/>
              <a:gd name="T3" fmla="*/ 0 h 24"/>
              <a:gd name="T4" fmla="*/ 5 w 64"/>
              <a:gd name="T5" fmla="*/ 8 h 24"/>
              <a:gd name="T6" fmla="*/ 0 w 64"/>
              <a:gd name="T7" fmla="*/ 16 h 24"/>
              <a:gd name="T8" fmla="*/ 0 w 64"/>
              <a:gd name="T9" fmla="*/ 20 h 24"/>
              <a:gd name="T10" fmla="*/ 4 w 64"/>
              <a:gd name="T11" fmla="*/ 24 h 24"/>
              <a:gd name="T12" fmla="*/ 12 w 64"/>
              <a:gd name="T13" fmla="*/ 24 h 24"/>
              <a:gd name="T14" fmla="*/ 16 w 64"/>
              <a:gd name="T15" fmla="*/ 20 h 24"/>
              <a:gd name="T16" fmla="*/ 18 w 64"/>
              <a:gd name="T17" fmla="*/ 13 h 24"/>
              <a:gd name="T18" fmla="*/ 32 w 64"/>
              <a:gd name="T19" fmla="*/ 8 h 24"/>
              <a:gd name="T20" fmla="*/ 46 w 64"/>
              <a:gd name="T21" fmla="*/ 13 h 24"/>
              <a:gd name="T22" fmla="*/ 48 w 64"/>
              <a:gd name="T23" fmla="*/ 20 h 24"/>
              <a:gd name="T24" fmla="*/ 52 w 64"/>
              <a:gd name="T25" fmla="*/ 24 h 24"/>
              <a:gd name="T26" fmla="*/ 60 w 64"/>
              <a:gd name="T27" fmla="*/ 24 h 24"/>
              <a:gd name="T28" fmla="*/ 64 w 64"/>
              <a:gd name="T29" fmla="*/ 20 h 24"/>
              <a:gd name="T30" fmla="*/ 64 w 64"/>
              <a:gd name="T31" fmla="*/ 16 h 24"/>
              <a:gd name="T32" fmla="*/ 59 w 64"/>
              <a:gd name="T33" fmla="*/ 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4" h="24">
                <a:moveTo>
                  <a:pt x="59" y="8"/>
                </a:moveTo>
                <a:cubicBezTo>
                  <a:pt x="55" y="4"/>
                  <a:pt x="48" y="0"/>
                  <a:pt x="32" y="0"/>
                </a:cubicBezTo>
                <a:cubicBezTo>
                  <a:pt x="16" y="0"/>
                  <a:pt x="10" y="4"/>
                  <a:pt x="5" y="8"/>
                </a:cubicBezTo>
                <a:cubicBezTo>
                  <a:pt x="2" y="11"/>
                  <a:pt x="0" y="12"/>
                  <a:pt x="0" y="16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2" y="24"/>
                  <a:pt x="4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4" y="24"/>
                  <a:pt x="16" y="22"/>
                  <a:pt x="16" y="20"/>
                </a:cubicBezTo>
                <a:cubicBezTo>
                  <a:pt x="16" y="18"/>
                  <a:pt x="16" y="16"/>
                  <a:pt x="18" y="13"/>
                </a:cubicBezTo>
                <a:cubicBezTo>
                  <a:pt x="20" y="11"/>
                  <a:pt x="24" y="8"/>
                  <a:pt x="32" y="8"/>
                </a:cubicBezTo>
                <a:cubicBezTo>
                  <a:pt x="40" y="8"/>
                  <a:pt x="44" y="11"/>
                  <a:pt x="46" y="13"/>
                </a:cubicBezTo>
                <a:cubicBezTo>
                  <a:pt x="48" y="16"/>
                  <a:pt x="48" y="18"/>
                  <a:pt x="48" y="20"/>
                </a:cubicBezTo>
                <a:cubicBezTo>
                  <a:pt x="48" y="22"/>
                  <a:pt x="50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2" y="24"/>
                  <a:pt x="64" y="22"/>
                  <a:pt x="64" y="20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2" y="11"/>
                  <a:pt x="59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5" name="Oval 66"/>
          <p:cNvSpPr>
            <a:spLocks noChangeArrowheads="1"/>
          </p:cNvSpPr>
          <p:nvPr/>
        </p:nvSpPr>
        <p:spPr bwMode="auto">
          <a:xfrm>
            <a:off x="9432926" y="1295401"/>
            <a:ext cx="60325" cy="6032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6" name="Freeform 67"/>
          <p:cNvSpPr>
            <a:spLocks noEditPoints="1"/>
          </p:cNvSpPr>
          <p:nvPr/>
        </p:nvSpPr>
        <p:spPr bwMode="auto">
          <a:xfrm>
            <a:off x="9358313" y="1220788"/>
            <a:ext cx="211138" cy="165100"/>
          </a:xfrm>
          <a:custGeom>
            <a:avLst/>
            <a:gdLst>
              <a:gd name="T0" fmla="*/ 42 w 56"/>
              <a:gd name="T1" fmla="*/ 8 h 44"/>
              <a:gd name="T2" fmla="*/ 40 w 56"/>
              <a:gd name="T3" fmla="*/ 8 h 44"/>
              <a:gd name="T4" fmla="*/ 40 w 56"/>
              <a:gd name="T5" fmla="*/ 3 h 44"/>
              <a:gd name="T6" fmla="*/ 36 w 56"/>
              <a:gd name="T7" fmla="*/ 0 h 44"/>
              <a:gd name="T8" fmla="*/ 32 w 56"/>
              <a:gd name="T9" fmla="*/ 3 h 44"/>
              <a:gd name="T10" fmla="*/ 32 w 56"/>
              <a:gd name="T11" fmla="*/ 8 h 44"/>
              <a:gd name="T12" fmla="*/ 24 w 56"/>
              <a:gd name="T13" fmla="*/ 8 h 44"/>
              <a:gd name="T14" fmla="*/ 24 w 56"/>
              <a:gd name="T15" fmla="*/ 3 h 44"/>
              <a:gd name="T16" fmla="*/ 20 w 56"/>
              <a:gd name="T17" fmla="*/ 0 h 44"/>
              <a:gd name="T18" fmla="*/ 16 w 56"/>
              <a:gd name="T19" fmla="*/ 3 h 44"/>
              <a:gd name="T20" fmla="*/ 16 w 56"/>
              <a:gd name="T21" fmla="*/ 8 h 44"/>
              <a:gd name="T22" fmla="*/ 14 w 56"/>
              <a:gd name="T23" fmla="*/ 8 h 44"/>
              <a:gd name="T24" fmla="*/ 11 w 56"/>
              <a:gd name="T25" fmla="*/ 10 h 44"/>
              <a:gd name="T26" fmla="*/ 0 w 56"/>
              <a:gd name="T27" fmla="*/ 32 h 44"/>
              <a:gd name="T28" fmla="*/ 0 w 56"/>
              <a:gd name="T29" fmla="*/ 40 h 44"/>
              <a:gd name="T30" fmla="*/ 4 w 56"/>
              <a:gd name="T31" fmla="*/ 44 h 44"/>
              <a:gd name="T32" fmla="*/ 52 w 56"/>
              <a:gd name="T33" fmla="*/ 44 h 44"/>
              <a:gd name="T34" fmla="*/ 56 w 56"/>
              <a:gd name="T35" fmla="*/ 40 h 44"/>
              <a:gd name="T36" fmla="*/ 56 w 56"/>
              <a:gd name="T37" fmla="*/ 32 h 44"/>
              <a:gd name="T38" fmla="*/ 45 w 56"/>
              <a:gd name="T39" fmla="*/ 10 h 44"/>
              <a:gd name="T40" fmla="*/ 42 w 56"/>
              <a:gd name="T41" fmla="*/ 8 h 44"/>
              <a:gd name="T42" fmla="*/ 28 w 56"/>
              <a:gd name="T43" fmla="*/ 40 h 44"/>
              <a:gd name="T44" fmla="*/ 16 w 56"/>
              <a:gd name="T45" fmla="*/ 28 h 44"/>
              <a:gd name="T46" fmla="*/ 28 w 56"/>
              <a:gd name="T47" fmla="*/ 16 h 44"/>
              <a:gd name="T48" fmla="*/ 40 w 56"/>
              <a:gd name="T49" fmla="*/ 28 h 44"/>
              <a:gd name="T50" fmla="*/ 28 w 56"/>
              <a:gd name="T51" fmla="*/ 4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6" h="44">
                <a:moveTo>
                  <a:pt x="42" y="8"/>
                </a:moveTo>
                <a:cubicBezTo>
                  <a:pt x="40" y="8"/>
                  <a:pt x="40" y="8"/>
                  <a:pt x="40" y="8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1"/>
                  <a:pt x="38" y="0"/>
                  <a:pt x="36" y="0"/>
                </a:cubicBezTo>
                <a:cubicBezTo>
                  <a:pt x="34" y="0"/>
                  <a:pt x="32" y="1"/>
                  <a:pt x="32" y="3"/>
                </a:cubicBezTo>
                <a:cubicBezTo>
                  <a:pt x="32" y="8"/>
                  <a:pt x="32" y="8"/>
                  <a:pt x="32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1"/>
                  <a:pt x="22" y="0"/>
                  <a:pt x="20" y="0"/>
                </a:cubicBezTo>
                <a:cubicBezTo>
                  <a:pt x="18" y="0"/>
                  <a:pt x="16" y="1"/>
                  <a:pt x="16" y="3"/>
                </a:cubicBezTo>
                <a:cubicBezTo>
                  <a:pt x="16" y="8"/>
                  <a:pt x="16" y="8"/>
                  <a:pt x="16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3" y="8"/>
                  <a:pt x="12" y="9"/>
                  <a:pt x="11" y="10"/>
                </a:cubicBezTo>
                <a:cubicBezTo>
                  <a:pt x="8" y="14"/>
                  <a:pt x="0" y="27"/>
                  <a:pt x="0" y="32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2" y="44"/>
                  <a:pt x="4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4" y="44"/>
                  <a:pt x="56" y="42"/>
                  <a:pt x="56" y="40"/>
                </a:cubicBezTo>
                <a:cubicBezTo>
                  <a:pt x="56" y="37"/>
                  <a:pt x="56" y="32"/>
                  <a:pt x="56" y="32"/>
                </a:cubicBezTo>
                <a:cubicBezTo>
                  <a:pt x="56" y="25"/>
                  <a:pt x="48" y="14"/>
                  <a:pt x="45" y="10"/>
                </a:cubicBezTo>
                <a:cubicBezTo>
                  <a:pt x="44" y="9"/>
                  <a:pt x="43" y="8"/>
                  <a:pt x="42" y="8"/>
                </a:cubicBezTo>
                <a:close/>
                <a:moveTo>
                  <a:pt x="28" y="40"/>
                </a:moveTo>
                <a:cubicBezTo>
                  <a:pt x="21" y="40"/>
                  <a:pt x="16" y="35"/>
                  <a:pt x="16" y="28"/>
                </a:cubicBezTo>
                <a:cubicBezTo>
                  <a:pt x="16" y="21"/>
                  <a:pt x="21" y="16"/>
                  <a:pt x="28" y="16"/>
                </a:cubicBezTo>
                <a:cubicBezTo>
                  <a:pt x="35" y="16"/>
                  <a:pt x="40" y="21"/>
                  <a:pt x="40" y="28"/>
                </a:cubicBezTo>
                <a:cubicBezTo>
                  <a:pt x="40" y="35"/>
                  <a:pt x="35" y="40"/>
                  <a:pt x="28" y="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7" name="Freeform 68"/>
          <p:cNvSpPr>
            <a:spLocks/>
          </p:cNvSpPr>
          <p:nvPr/>
        </p:nvSpPr>
        <p:spPr bwMode="auto">
          <a:xfrm>
            <a:off x="4543426" y="1625601"/>
            <a:ext cx="198438" cy="188913"/>
          </a:xfrm>
          <a:custGeom>
            <a:avLst/>
            <a:gdLst>
              <a:gd name="T0" fmla="*/ 49 w 53"/>
              <a:gd name="T1" fmla="*/ 8 h 50"/>
              <a:gd name="T2" fmla="*/ 53 w 53"/>
              <a:gd name="T3" fmla="*/ 4 h 50"/>
              <a:gd name="T4" fmla="*/ 49 w 53"/>
              <a:gd name="T5" fmla="*/ 0 h 50"/>
              <a:gd name="T6" fmla="*/ 45 w 53"/>
              <a:gd name="T7" fmla="*/ 4 h 50"/>
              <a:gd name="T8" fmla="*/ 45 w 53"/>
              <a:gd name="T9" fmla="*/ 6 h 50"/>
              <a:gd name="T10" fmla="*/ 25 w 53"/>
              <a:gd name="T11" fmla="*/ 20 h 50"/>
              <a:gd name="T12" fmla="*/ 7 w 53"/>
              <a:gd name="T13" fmla="*/ 2 h 50"/>
              <a:gd name="T14" fmla="*/ 3 w 53"/>
              <a:gd name="T15" fmla="*/ 1 h 50"/>
              <a:gd name="T16" fmla="*/ 0 w 53"/>
              <a:gd name="T17" fmla="*/ 4 h 50"/>
              <a:gd name="T18" fmla="*/ 14 w 53"/>
              <a:gd name="T19" fmla="*/ 37 h 50"/>
              <a:gd name="T20" fmla="*/ 46 w 53"/>
              <a:gd name="T21" fmla="*/ 50 h 50"/>
              <a:gd name="T22" fmla="*/ 50 w 53"/>
              <a:gd name="T23" fmla="*/ 48 h 50"/>
              <a:gd name="T24" fmla="*/ 49 w 53"/>
              <a:gd name="T25" fmla="*/ 43 h 50"/>
              <a:gd name="T26" fmla="*/ 33 w 53"/>
              <a:gd name="T27" fmla="*/ 27 h 50"/>
              <a:gd name="T28" fmla="*/ 46 w 53"/>
              <a:gd name="T29" fmla="*/ 7 h 50"/>
              <a:gd name="T30" fmla="*/ 49 w 53"/>
              <a:gd name="T31" fmla="*/ 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3" h="50">
                <a:moveTo>
                  <a:pt x="49" y="8"/>
                </a:moveTo>
                <a:cubicBezTo>
                  <a:pt x="51" y="8"/>
                  <a:pt x="53" y="6"/>
                  <a:pt x="53" y="4"/>
                </a:cubicBezTo>
                <a:cubicBezTo>
                  <a:pt x="53" y="2"/>
                  <a:pt x="51" y="0"/>
                  <a:pt x="49" y="0"/>
                </a:cubicBezTo>
                <a:cubicBezTo>
                  <a:pt x="46" y="0"/>
                  <a:pt x="45" y="2"/>
                  <a:pt x="45" y="4"/>
                </a:cubicBezTo>
                <a:cubicBezTo>
                  <a:pt x="45" y="5"/>
                  <a:pt x="45" y="6"/>
                  <a:pt x="45" y="6"/>
                </a:cubicBezTo>
                <a:cubicBezTo>
                  <a:pt x="25" y="20"/>
                  <a:pt x="25" y="20"/>
                  <a:pt x="25" y="20"/>
                </a:cubicBezTo>
                <a:cubicBezTo>
                  <a:pt x="7" y="2"/>
                  <a:pt x="7" y="2"/>
                  <a:pt x="7" y="2"/>
                </a:cubicBezTo>
                <a:cubicBezTo>
                  <a:pt x="6" y="0"/>
                  <a:pt x="4" y="0"/>
                  <a:pt x="3" y="1"/>
                </a:cubicBezTo>
                <a:cubicBezTo>
                  <a:pt x="1" y="1"/>
                  <a:pt x="0" y="3"/>
                  <a:pt x="0" y="4"/>
                </a:cubicBezTo>
                <a:cubicBezTo>
                  <a:pt x="0" y="16"/>
                  <a:pt x="5" y="28"/>
                  <a:pt x="14" y="37"/>
                </a:cubicBezTo>
                <a:cubicBezTo>
                  <a:pt x="22" y="46"/>
                  <a:pt x="34" y="50"/>
                  <a:pt x="46" y="50"/>
                </a:cubicBezTo>
                <a:cubicBezTo>
                  <a:pt x="48" y="50"/>
                  <a:pt x="49" y="49"/>
                  <a:pt x="50" y="48"/>
                </a:cubicBezTo>
                <a:cubicBezTo>
                  <a:pt x="51" y="46"/>
                  <a:pt x="50" y="44"/>
                  <a:pt x="49" y="43"/>
                </a:cubicBezTo>
                <a:cubicBezTo>
                  <a:pt x="33" y="27"/>
                  <a:pt x="33" y="27"/>
                  <a:pt x="33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47" y="8"/>
                  <a:pt x="48" y="8"/>
                  <a:pt x="49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8" name="Freeform 69"/>
          <p:cNvSpPr>
            <a:spLocks/>
          </p:cNvSpPr>
          <p:nvPr/>
        </p:nvSpPr>
        <p:spPr bwMode="auto">
          <a:xfrm>
            <a:off x="4535488" y="1779588"/>
            <a:ext cx="96838" cy="87313"/>
          </a:xfrm>
          <a:custGeom>
            <a:avLst/>
            <a:gdLst>
              <a:gd name="T0" fmla="*/ 23 w 26"/>
              <a:gd name="T1" fmla="*/ 9 h 23"/>
              <a:gd name="T2" fmla="*/ 22 w 26"/>
              <a:gd name="T3" fmla="*/ 8 h 23"/>
              <a:gd name="T4" fmla="*/ 12 w 26"/>
              <a:gd name="T5" fmla="*/ 0 h 23"/>
              <a:gd name="T6" fmla="*/ 11 w 26"/>
              <a:gd name="T7" fmla="*/ 0 h 23"/>
              <a:gd name="T8" fmla="*/ 11 w 26"/>
              <a:gd name="T9" fmla="*/ 0 h 23"/>
              <a:gd name="T10" fmla="*/ 0 w 26"/>
              <a:gd name="T11" fmla="*/ 20 h 23"/>
              <a:gd name="T12" fmla="*/ 0 w 26"/>
              <a:gd name="T13" fmla="*/ 22 h 23"/>
              <a:gd name="T14" fmla="*/ 2 w 26"/>
              <a:gd name="T15" fmla="*/ 23 h 23"/>
              <a:gd name="T16" fmla="*/ 24 w 26"/>
              <a:gd name="T17" fmla="*/ 23 h 23"/>
              <a:gd name="T18" fmla="*/ 26 w 26"/>
              <a:gd name="T19" fmla="*/ 22 h 23"/>
              <a:gd name="T20" fmla="*/ 26 w 26"/>
              <a:gd name="T21" fmla="*/ 20 h 23"/>
              <a:gd name="T22" fmla="*/ 23 w 26"/>
              <a:gd name="T23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3">
                <a:moveTo>
                  <a:pt x="23" y="9"/>
                </a:moveTo>
                <a:cubicBezTo>
                  <a:pt x="22" y="8"/>
                  <a:pt x="22" y="8"/>
                  <a:pt x="22" y="8"/>
                </a:cubicBezTo>
                <a:cubicBezTo>
                  <a:pt x="18" y="6"/>
                  <a:pt x="15" y="3"/>
                  <a:pt x="1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1"/>
                  <a:pt x="0" y="21"/>
                  <a:pt x="0" y="22"/>
                </a:cubicBezTo>
                <a:cubicBezTo>
                  <a:pt x="1" y="23"/>
                  <a:pt x="1" y="23"/>
                  <a:pt x="2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3"/>
                  <a:pt x="26" y="22"/>
                </a:cubicBezTo>
                <a:cubicBezTo>
                  <a:pt x="26" y="22"/>
                  <a:pt x="26" y="21"/>
                  <a:pt x="26" y="20"/>
                </a:cubicBezTo>
                <a:lnTo>
                  <a:pt x="23" y="9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9" name="Freeform 70"/>
          <p:cNvSpPr>
            <a:spLocks noEditPoints="1"/>
          </p:cNvSpPr>
          <p:nvPr/>
        </p:nvSpPr>
        <p:spPr bwMode="auto">
          <a:xfrm>
            <a:off x="2611438" y="1625601"/>
            <a:ext cx="225425" cy="238125"/>
          </a:xfrm>
          <a:custGeom>
            <a:avLst/>
            <a:gdLst>
              <a:gd name="T0" fmla="*/ 17 w 60"/>
              <a:gd name="T1" fmla="*/ 61 h 63"/>
              <a:gd name="T2" fmla="*/ 2 w 60"/>
              <a:gd name="T3" fmla="*/ 46 h 63"/>
              <a:gd name="T4" fmla="*/ 1 w 60"/>
              <a:gd name="T5" fmla="*/ 25 h 63"/>
              <a:gd name="T6" fmla="*/ 9 w 60"/>
              <a:gd name="T7" fmla="*/ 10 h 63"/>
              <a:gd name="T8" fmla="*/ 23 w 60"/>
              <a:gd name="T9" fmla="*/ 1 h 63"/>
              <a:gd name="T10" fmla="*/ 44 w 60"/>
              <a:gd name="T11" fmla="*/ 2 h 63"/>
              <a:gd name="T12" fmla="*/ 58 w 60"/>
              <a:gd name="T13" fmla="*/ 16 h 63"/>
              <a:gd name="T14" fmla="*/ 59 w 60"/>
              <a:gd name="T15" fmla="*/ 35 h 63"/>
              <a:gd name="T16" fmla="*/ 53 w 60"/>
              <a:gd name="T17" fmla="*/ 46 h 63"/>
              <a:gd name="T18" fmla="*/ 44 w 60"/>
              <a:gd name="T19" fmla="*/ 47 h 63"/>
              <a:gd name="T20" fmla="*/ 40 w 60"/>
              <a:gd name="T21" fmla="*/ 45 h 63"/>
              <a:gd name="T22" fmla="*/ 39 w 60"/>
              <a:gd name="T23" fmla="*/ 42 h 63"/>
              <a:gd name="T24" fmla="*/ 37 w 60"/>
              <a:gd name="T25" fmla="*/ 43 h 63"/>
              <a:gd name="T26" fmla="*/ 33 w 60"/>
              <a:gd name="T27" fmla="*/ 46 h 63"/>
              <a:gd name="T28" fmla="*/ 28 w 60"/>
              <a:gd name="T29" fmla="*/ 47 h 63"/>
              <a:gd name="T30" fmla="*/ 18 w 60"/>
              <a:gd name="T31" fmla="*/ 43 h 63"/>
              <a:gd name="T32" fmla="*/ 15 w 60"/>
              <a:gd name="T33" fmla="*/ 33 h 63"/>
              <a:gd name="T34" fmla="*/ 20 w 60"/>
              <a:gd name="T35" fmla="*/ 20 h 63"/>
              <a:gd name="T36" fmla="*/ 32 w 60"/>
              <a:gd name="T37" fmla="*/ 15 h 63"/>
              <a:gd name="T38" fmla="*/ 39 w 60"/>
              <a:gd name="T39" fmla="*/ 16 h 63"/>
              <a:gd name="T40" fmla="*/ 44 w 60"/>
              <a:gd name="T41" fmla="*/ 17 h 63"/>
              <a:gd name="T42" fmla="*/ 43 w 60"/>
              <a:gd name="T43" fmla="*/ 35 h 63"/>
              <a:gd name="T44" fmla="*/ 43 w 60"/>
              <a:gd name="T45" fmla="*/ 39 h 63"/>
              <a:gd name="T46" fmla="*/ 46 w 60"/>
              <a:gd name="T47" fmla="*/ 42 h 63"/>
              <a:gd name="T48" fmla="*/ 51 w 60"/>
              <a:gd name="T49" fmla="*/ 41 h 63"/>
              <a:gd name="T50" fmla="*/ 54 w 60"/>
              <a:gd name="T51" fmla="*/ 33 h 63"/>
              <a:gd name="T52" fmla="*/ 52 w 60"/>
              <a:gd name="T53" fmla="*/ 18 h 63"/>
              <a:gd name="T54" fmla="*/ 41 w 60"/>
              <a:gd name="T55" fmla="*/ 6 h 63"/>
              <a:gd name="T56" fmla="*/ 21 w 60"/>
              <a:gd name="T57" fmla="*/ 7 h 63"/>
              <a:gd name="T58" fmla="*/ 8 w 60"/>
              <a:gd name="T59" fmla="*/ 22 h 63"/>
              <a:gd name="T60" fmla="*/ 8 w 60"/>
              <a:gd name="T61" fmla="*/ 44 h 63"/>
              <a:gd name="T62" fmla="*/ 19 w 60"/>
              <a:gd name="T63" fmla="*/ 56 h 63"/>
              <a:gd name="T64" fmla="*/ 34 w 60"/>
              <a:gd name="T65" fmla="*/ 57 h 63"/>
              <a:gd name="T66" fmla="*/ 44 w 60"/>
              <a:gd name="T67" fmla="*/ 56 h 63"/>
              <a:gd name="T68" fmla="*/ 46 w 60"/>
              <a:gd name="T69" fmla="*/ 60 h 63"/>
              <a:gd name="T70" fmla="*/ 29 w 60"/>
              <a:gd name="T71" fmla="*/ 63 h 63"/>
              <a:gd name="T72" fmla="*/ 27 w 60"/>
              <a:gd name="T73" fmla="*/ 21 h 63"/>
              <a:gd name="T74" fmla="*/ 22 w 60"/>
              <a:gd name="T75" fmla="*/ 28 h 63"/>
              <a:gd name="T76" fmla="*/ 24 w 60"/>
              <a:gd name="T77" fmla="*/ 40 h 63"/>
              <a:gd name="T78" fmla="*/ 32 w 60"/>
              <a:gd name="T79" fmla="*/ 42 h 63"/>
              <a:gd name="T80" fmla="*/ 36 w 60"/>
              <a:gd name="T81" fmla="*/ 35 h 63"/>
              <a:gd name="T82" fmla="*/ 37 w 60"/>
              <a:gd name="T83" fmla="*/ 21 h 63"/>
              <a:gd name="T84" fmla="*/ 34 w 60"/>
              <a:gd name="T85" fmla="*/ 2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" h="63">
                <a:moveTo>
                  <a:pt x="29" y="63"/>
                </a:moveTo>
                <a:cubicBezTo>
                  <a:pt x="25" y="63"/>
                  <a:pt x="20" y="62"/>
                  <a:pt x="17" y="61"/>
                </a:cubicBezTo>
                <a:cubicBezTo>
                  <a:pt x="13" y="60"/>
                  <a:pt x="10" y="58"/>
                  <a:pt x="8" y="55"/>
                </a:cubicBezTo>
                <a:cubicBezTo>
                  <a:pt x="5" y="53"/>
                  <a:pt x="3" y="50"/>
                  <a:pt x="2" y="46"/>
                </a:cubicBezTo>
                <a:cubicBezTo>
                  <a:pt x="1" y="43"/>
                  <a:pt x="0" y="38"/>
                  <a:pt x="0" y="34"/>
                </a:cubicBezTo>
                <a:cubicBezTo>
                  <a:pt x="0" y="31"/>
                  <a:pt x="0" y="28"/>
                  <a:pt x="1" y="25"/>
                </a:cubicBezTo>
                <a:cubicBezTo>
                  <a:pt x="2" y="22"/>
                  <a:pt x="3" y="19"/>
                  <a:pt x="4" y="17"/>
                </a:cubicBezTo>
                <a:cubicBezTo>
                  <a:pt x="5" y="14"/>
                  <a:pt x="7" y="12"/>
                  <a:pt x="9" y="10"/>
                </a:cubicBezTo>
                <a:cubicBezTo>
                  <a:pt x="11" y="8"/>
                  <a:pt x="13" y="6"/>
                  <a:pt x="15" y="5"/>
                </a:cubicBezTo>
                <a:cubicBezTo>
                  <a:pt x="18" y="3"/>
                  <a:pt x="20" y="2"/>
                  <a:pt x="23" y="1"/>
                </a:cubicBezTo>
                <a:cubicBezTo>
                  <a:pt x="26" y="0"/>
                  <a:pt x="29" y="0"/>
                  <a:pt x="33" y="0"/>
                </a:cubicBezTo>
                <a:cubicBezTo>
                  <a:pt x="37" y="0"/>
                  <a:pt x="40" y="1"/>
                  <a:pt x="44" y="2"/>
                </a:cubicBezTo>
                <a:cubicBezTo>
                  <a:pt x="47" y="3"/>
                  <a:pt x="50" y="5"/>
                  <a:pt x="52" y="7"/>
                </a:cubicBezTo>
                <a:cubicBezTo>
                  <a:pt x="55" y="10"/>
                  <a:pt x="57" y="13"/>
                  <a:pt x="58" y="16"/>
                </a:cubicBezTo>
                <a:cubicBezTo>
                  <a:pt x="60" y="20"/>
                  <a:pt x="60" y="24"/>
                  <a:pt x="60" y="28"/>
                </a:cubicBezTo>
                <a:cubicBezTo>
                  <a:pt x="60" y="30"/>
                  <a:pt x="60" y="33"/>
                  <a:pt x="59" y="35"/>
                </a:cubicBezTo>
                <a:cubicBezTo>
                  <a:pt x="59" y="37"/>
                  <a:pt x="58" y="40"/>
                  <a:pt x="57" y="41"/>
                </a:cubicBezTo>
                <a:cubicBezTo>
                  <a:pt x="56" y="43"/>
                  <a:pt x="54" y="45"/>
                  <a:pt x="53" y="46"/>
                </a:cubicBezTo>
                <a:cubicBezTo>
                  <a:pt x="51" y="47"/>
                  <a:pt x="49" y="47"/>
                  <a:pt x="47" y="47"/>
                </a:cubicBezTo>
                <a:cubicBezTo>
                  <a:pt x="46" y="47"/>
                  <a:pt x="45" y="47"/>
                  <a:pt x="44" y="47"/>
                </a:cubicBezTo>
                <a:cubicBezTo>
                  <a:pt x="43" y="47"/>
                  <a:pt x="43" y="46"/>
                  <a:pt x="42" y="46"/>
                </a:cubicBezTo>
                <a:cubicBezTo>
                  <a:pt x="41" y="46"/>
                  <a:pt x="41" y="45"/>
                  <a:pt x="40" y="45"/>
                </a:cubicBezTo>
                <a:cubicBezTo>
                  <a:pt x="40" y="44"/>
                  <a:pt x="40" y="44"/>
                  <a:pt x="39" y="43"/>
                </a:cubicBezTo>
                <a:cubicBezTo>
                  <a:pt x="39" y="42"/>
                  <a:pt x="39" y="42"/>
                  <a:pt x="39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3"/>
                  <a:pt x="37" y="43"/>
                  <a:pt x="37" y="43"/>
                </a:cubicBezTo>
                <a:cubicBezTo>
                  <a:pt x="36" y="43"/>
                  <a:pt x="36" y="44"/>
                  <a:pt x="35" y="44"/>
                </a:cubicBezTo>
                <a:cubicBezTo>
                  <a:pt x="34" y="45"/>
                  <a:pt x="34" y="45"/>
                  <a:pt x="33" y="46"/>
                </a:cubicBezTo>
                <a:cubicBezTo>
                  <a:pt x="32" y="46"/>
                  <a:pt x="31" y="47"/>
                  <a:pt x="31" y="47"/>
                </a:cubicBezTo>
                <a:cubicBezTo>
                  <a:pt x="30" y="47"/>
                  <a:pt x="29" y="47"/>
                  <a:pt x="28" y="47"/>
                </a:cubicBezTo>
                <a:cubicBezTo>
                  <a:pt x="26" y="47"/>
                  <a:pt x="24" y="47"/>
                  <a:pt x="22" y="46"/>
                </a:cubicBezTo>
                <a:cubicBezTo>
                  <a:pt x="21" y="46"/>
                  <a:pt x="19" y="45"/>
                  <a:pt x="18" y="43"/>
                </a:cubicBezTo>
                <a:cubicBezTo>
                  <a:pt x="17" y="42"/>
                  <a:pt x="17" y="41"/>
                  <a:pt x="16" y="39"/>
                </a:cubicBezTo>
                <a:cubicBezTo>
                  <a:pt x="15" y="37"/>
                  <a:pt x="15" y="35"/>
                  <a:pt x="15" y="33"/>
                </a:cubicBezTo>
                <a:cubicBezTo>
                  <a:pt x="15" y="30"/>
                  <a:pt x="15" y="28"/>
                  <a:pt x="16" y="26"/>
                </a:cubicBezTo>
                <a:cubicBezTo>
                  <a:pt x="17" y="23"/>
                  <a:pt x="18" y="22"/>
                  <a:pt x="20" y="20"/>
                </a:cubicBezTo>
                <a:cubicBezTo>
                  <a:pt x="21" y="19"/>
                  <a:pt x="23" y="17"/>
                  <a:pt x="25" y="17"/>
                </a:cubicBezTo>
                <a:cubicBezTo>
                  <a:pt x="27" y="16"/>
                  <a:pt x="29" y="15"/>
                  <a:pt x="32" y="15"/>
                </a:cubicBezTo>
                <a:cubicBezTo>
                  <a:pt x="33" y="15"/>
                  <a:pt x="34" y="15"/>
                  <a:pt x="35" y="15"/>
                </a:cubicBezTo>
                <a:cubicBezTo>
                  <a:pt x="36" y="16"/>
                  <a:pt x="38" y="16"/>
                  <a:pt x="39" y="16"/>
                </a:cubicBezTo>
                <a:cubicBezTo>
                  <a:pt x="40" y="16"/>
                  <a:pt x="41" y="16"/>
                  <a:pt x="42" y="17"/>
                </a:cubicBezTo>
                <a:cubicBezTo>
                  <a:pt x="43" y="17"/>
                  <a:pt x="43" y="17"/>
                  <a:pt x="44" y="17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3"/>
                  <a:pt x="43" y="34"/>
                  <a:pt x="43" y="35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7"/>
                  <a:pt x="43" y="38"/>
                  <a:pt x="43" y="39"/>
                </a:cubicBezTo>
                <a:cubicBezTo>
                  <a:pt x="43" y="40"/>
                  <a:pt x="44" y="40"/>
                  <a:pt x="44" y="41"/>
                </a:cubicBezTo>
                <a:cubicBezTo>
                  <a:pt x="44" y="42"/>
                  <a:pt x="45" y="42"/>
                  <a:pt x="46" y="42"/>
                </a:cubicBezTo>
                <a:cubicBezTo>
                  <a:pt x="46" y="42"/>
                  <a:pt x="47" y="43"/>
                  <a:pt x="47" y="43"/>
                </a:cubicBezTo>
                <a:cubicBezTo>
                  <a:pt x="49" y="43"/>
                  <a:pt x="50" y="42"/>
                  <a:pt x="51" y="41"/>
                </a:cubicBezTo>
                <a:cubicBezTo>
                  <a:pt x="51" y="40"/>
                  <a:pt x="52" y="39"/>
                  <a:pt x="53" y="38"/>
                </a:cubicBezTo>
                <a:cubicBezTo>
                  <a:pt x="53" y="36"/>
                  <a:pt x="53" y="35"/>
                  <a:pt x="54" y="33"/>
                </a:cubicBezTo>
                <a:cubicBezTo>
                  <a:pt x="54" y="31"/>
                  <a:pt x="54" y="30"/>
                  <a:pt x="54" y="28"/>
                </a:cubicBezTo>
                <a:cubicBezTo>
                  <a:pt x="54" y="24"/>
                  <a:pt x="54" y="21"/>
                  <a:pt x="52" y="18"/>
                </a:cubicBezTo>
                <a:cubicBezTo>
                  <a:pt x="51" y="15"/>
                  <a:pt x="50" y="13"/>
                  <a:pt x="48" y="11"/>
                </a:cubicBezTo>
                <a:cubicBezTo>
                  <a:pt x="46" y="9"/>
                  <a:pt x="44" y="7"/>
                  <a:pt x="41" y="6"/>
                </a:cubicBezTo>
                <a:cubicBezTo>
                  <a:pt x="38" y="5"/>
                  <a:pt x="36" y="5"/>
                  <a:pt x="33" y="5"/>
                </a:cubicBezTo>
                <a:cubicBezTo>
                  <a:pt x="28" y="5"/>
                  <a:pt x="24" y="6"/>
                  <a:pt x="21" y="7"/>
                </a:cubicBezTo>
                <a:cubicBezTo>
                  <a:pt x="18" y="9"/>
                  <a:pt x="15" y="11"/>
                  <a:pt x="13" y="13"/>
                </a:cubicBezTo>
                <a:cubicBezTo>
                  <a:pt x="11" y="16"/>
                  <a:pt x="9" y="19"/>
                  <a:pt x="8" y="22"/>
                </a:cubicBezTo>
                <a:cubicBezTo>
                  <a:pt x="7" y="26"/>
                  <a:pt x="6" y="29"/>
                  <a:pt x="6" y="34"/>
                </a:cubicBezTo>
                <a:cubicBezTo>
                  <a:pt x="6" y="37"/>
                  <a:pt x="7" y="41"/>
                  <a:pt x="8" y="44"/>
                </a:cubicBezTo>
                <a:cubicBezTo>
                  <a:pt x="9" y="47"/>
                  <a:pt x="10" y="49"/>
                  <a:pt x="12" y="51"/>
                </a:cubicBezTo>
                <a:cubicBezTo>
                  <a:pt x="14" y="54"/>
                  <a:pt x="17" y="55"/>
                  <a:pt x="19" y="56"/>
                </a:cubicBezTo>
                <a:cubicBezTo>
                  <a:pt x="22" y="57"/>
                  <a:pt x="26" y="58"/>
                  <a:pt x="29" y="58"/>
                </a:cubicBezTo>
                <a:cubicBezTo>
                  <a:pt x="31" y="58"/>
                  <a:pt x="32" y="58"/>
                  <a:pt x="34" y="57"/>
                </a:cubicBezTo>
                <a:cubicBezTo>
                  <a:pt x="36" y="57"/>
                  <a:pt x="37" y="57"/>
                  <a:pt x="39" y="57"/>
                </a:cubicBezTo>
                <a:cubicBezTo>
                  <a:pt x="40" y="56"/>
                  <a:pt x="42" y="56"/>
                  <a:pt x="44" y="56"/>
                </a:cubicBezTo>
                <a:cubicBezTo>
                  <a:pt x="44" y="55"/>
                  <a:pt x="45" y="55"/>
                  <a:pt x="46" y="55"/>
                </a:cubicBezTo>
                <a:cubicBezTo>
                  <a:pt x="46" y="60"/>
                  <a:pt x="46" y="60"/>
                  <a:pt x="46" y="60"/>
                </a:cubicBezTo>
                <a:cubicBezTo>
                  <a:pt x="44" y="61"/>
                  <a:pt x="41" y="61"/>
                  <a:pt x="39" y="62"/>
                </a:cubicBezTo>
                <a:cubicBezTo>
                  <a:pt x="36" y="62"/>
                  <a:pt x="33" y="63"/>
                  <a:pt x="29" y="63"/>
                </a:cubicBezTo>
                <a:close/>
                <a:moveTo>
                  <a:pt x="32" y="20"/>
                </a:moveTo>
                <a:cubicBezTo>
                  <a:pt x="30" y="20"/>
                  <a:pt x="28" y="20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3" y="27"/>
                  <a:pt x="22" y="28"/>
                </a:cubicBezTo>
                <a:cubicBezTo>
                  <a:pt x="22" y="30"/>
                  <a:pt x="22" y="31"/>
                  <a:pt x="22" y="33"/>
                </a:cubicBezTo>
                <a:cubicBezTo>
                  <a:pt x="22" y="36"/>
                  <a:pt x="22" y="39"/>
                  <a:pt x="24" y="40"/>
                </a:cubicBezTo>
                <a:cubicBezTo>
                  <a:pt x="25" y="42"/>
                  <a:pt x="27" y="43"/>
                  <a:pt x="29" y="43"/>
                </a:cubicBezTo>
                <a:cubicBezTo>
                  <a:pt x="30" y="43"/>
                  <a:pt x="31" y="42"/>
                  <a:pt x="32" y="42"/>
                </a:cubicBezTo>
                <a:cubicBezTo>
                  <a:pt x="33" y="41"/>
                  <a:pt x="34" y="40"/>
                  <a:pt x="35" y="39"/>
                </a:cubicBezTo>
                <a:cubicBezTo>
                  <a:pt x="35" y="38"/>
                  <a:pt x="36" y="37"/>
                  <a:pt x="36" y="35"/>
                </a:cubicBezTo>
                <a:cubicBezTo>
                  <a:pt x="36" y="34"/>
                  <a:pt x="36" y="32"/>
                  <a:pt x="37" y="3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0"/>
                  <a:pt x="36" y="20"/>
                  <a:pt x="36" y="20"/>
                </a:cubicBezTo>
                <a:cubicBezTo>
                  <a:pt x="35" y="20"/>
                  <a:pt x="35" y="20"/>
                  <a:pt x="34" y="20"/>
                </a:cubicBezTo>
                <a:cubicBezTo>
                  <a:pt x="33" y="20"/>
                  <a:pt x="32" y="20"/>
                  <a:pt x="32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0" name="Freeform 71"/>
          <p:cNvSpPr>
            <a:spLocks noEditPoints="1"/>
          </p:cNvSpPr>
          <p:nvPr/>
        </p:nvSpPr>
        <p:spPr bwMode="auto">
          <a:xfrm>
            <a:off x="4070351" y="1625601"/>
            <a:ext cx="223838" cy="241300"/>
          </a:xfrm>
          <a:custGeom>
            <a:avLst/>
            <a:gdLst>
              <a:gd name="T0" fmla="*/ 56 w 60"/>
              <a:gd name="T1" fmla="*/ 16 h 64"/>
              <a:gd name="T2" fmla="*/ 24 w 60"/>
              <a:gd name="T3" fmla="*/ 16 h 64"/>
              <a:gd name="T4" fmla="*/ 24 w 60"/>
              <a:gd name="T5" fmla="*/ 12 h 64"/>
              <a:gd name="T6" fmla="*/ 30 w 60"/>
              <a:gd name="T7" fmla="*/ 12 h 64"/>
              <a:gd name="T8" fmla="*/ 36 w 60"/>
              <a:gd name="T9" fmla="*/ 6 h 64"/>
              <a:gd name="T10" fmla="*/ 30 w 60"/>
              <a:gd name="T11" fmla="*/ 0 h 64"/>
              <a:gd name="T12" fmla="*/ 20 w 60"/>
              <a:gd name="T13" fmla="*/ 0 h 64"/>
              <a:gd name="T14" fmla="*/ 16 w 60"/>
              <a:gd name="T15" fmla="*/ 4 h 64"/>
              <a:gd name="T16" fmla="*/ 16 w 60"/>
              <a:gd name="T17" fmla="*/ 16 h 64"/>
              <a:gd name="T18" fmla="*/ 4 w 60"/>
              <a:gd name="T19" fmla="*/ 16 h 64"/>
              <a:gd name="T20" fmla="*/ 0 w 60"/>
              <a:gd name="T21" fmla="*/ 20 h 64"/>
              <a:gd name="T22" fmla="*/ 0 w 60"/>
              <a:gd name="T23" fmla="*/ 44 h 64"/>
              <a:gd name="T24" fmla="*/ 4 w 60"/>
              <a:gd name="T25" fmla="*/ 48 h 64"/>
              <a:gd name="T26" fmla="*/ 24 w 60"/>
              <a:gd name="T27" fmla="*/ 48 h 64"/>
              <a:gd name="T28" fmla="*/ 24 w 60"/>
              <a:gd name="T29" fmla="*/ 64 h 64"/>
              <a:gd name="T30" fmla="*/ 40 w 60"/>
              <a:gd name="T31" fmla="*/ 64 h 64"/>
              <a:gd name="T32" fmla="*/ 40 w 60"/>
              <a:gd name="T33" fmla="*/ 48 h 64"/>
              <a:gd name="T34" fmla="*/ 56 w 60"/>
              <a:gd name="T35" fmla="*/ 48 h 64"/>
              <a:gd name="T36" fmla="*/ 60 w 60"/>
              <a:gd name="T37" fmla="*/ 44 h 64"/>
              <a:gd name="T38" fmla="*/ 60 w 60"/>
              <a:gd name="T39" fmla="*/ 20 h 64"/>
              <a:gd name="T40" fmla="*/ 56 w 60"/>
              <a:gd name="T41" fmla="*/ 16 h 64"/>
              <a:gd name="T42" fmla="*/ 32 w 60"/>
              <a:gd name="T43" fmla="*/ 60 h 64"/>
              <a:gd name="T44" fmla="*/ 28 w 60"/>
              <a:gd name="T45" fmla="*/ 60 h 64"/>
              <a:gd name="T46" fmla="*/ 28 w 60"/>
              <a:gd name="T47" fmla="*/ 48 h 64"/>
              <a:gd name="T48" fmla="*/ 32 w 60"/>
              <a:gd name="T49" fmla="*/ 48 h 64"/>
              <a:gd name="T50" fmla="*/ 32 w 60"/>
              <a:gd name="T51" fmla="*/ 60 h 64"/>
              <a:gd name="T52" fmla="*/ 56 w 60"/>
              <a:gd name="T53" fmla="*/ 44 h 64"/>
              <a:gd name="T54" fmla="*/ 4 w 60"/>
              <a:gd name="T55" fmla="*/ 44 h 64"/>
              <a:gd name="T56" fmla="*/ 4 w 60"/>
              <a:gd name="T57" fmla="*/ 20 h 64"/>
              <a:gd name="T58" fmla="*/ 16 w 60"/>
              <a:gd name="T59" fmla="*/ 20 h 64"/>
              <a:gd name="T60" fmla="*/ 16 w 60"/>
              <a:gd name="T61" fmla="*/ 32 h 64"/>
              <a:gd name="T62" fmla="*/ 20 w 60"/>
              <a:gd name="T63" fmla="*/ 36 h 64"/>
              <a:gd name="T64" fmla="*/ 24 w 60"/>
              <a:gd name="T65" fmla="*/ 32 h 64"/>
              <a:gd name="T66" fmla="*/ 24 w 60"/>
              <a:gd name="T67" fmla="*/ 20 h 64"/>
              <a:gd name="T68" fmla="*/ 56 w 60"/>
              <a:gd name="T69" fmla="*/ 20 h 64"/>
              <a:gd name="T70" fmla="*/ 56 w 60"/>
              <a:gd name="T71" fmla="*/ 4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0" h="64">
                <a:moveTo>
                  <a:pt x="56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2"/>
                  <a:pt x="24" y="12"/>
                  <a:pt x="24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3" y="12"/>
                  <a:pt x="36" y="9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8" y="0"/>
                  <a:pt x="16" y="2"/>
                  <a:pt x="16" y="4"/>
                </a:cubicBezTo>
                <a:cubicBezTo>
                  <a:pt x="16" y="16"/>
                  <a:pt x="16" y="16"/>
                  <a:pt x="16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8"/>
                  <a:pt x="0" y="20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64"/>
                  <a:pt x="24" y="64"/>
                  <a:pt x="2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8"/>
                  <a:pt x="40" y="48"/>
                  <a:pt x="40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8" y="48"/>
                  <a:pt x="60" y="46"/>
                  <a:pt x="60" y="44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18"/>
                  <a:pt x="58" y="16"/>
                  <a:pt x="56" y="16"/>
                </a:cubicBezTo>
                <a:close/>
                <a:moveTo>
                  <a:pt x="32" y="60"/>
                </a:moveTo>
                <a:cubicBezTo>
                  <a:pt x="28" y="60"/>
                  <a:pt x="28" y="60"/>
                  <a:pt x="28" y="60"/>
                </a:cubicBezTo>
                <a:cubicBezTo>
                  <a:pt x="28" y="48"/>
                  <a:pt x="28" y="48"/>
                  <a:pt x="28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60"/>
                </a:lnTo>
                <a:close/>
                <a:moveTo>
                  <a:pt x="56" y="44"/>
                </a:moveTo>
                <a:cubicBezTo>
                  <a:pt x="4" y="44"/>
                  <a:pt x="4" y="44"/>
                  <a:pt x="4" y="44"/>
                </a:cubicBezTo>
                <a:cubicBezTo>
                  <a:pt x="4" y="20"/>
                  <a:pt x="4" y="20"/>
                  <a:pt x="4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4"/>
                  <a:pt x="18" y="36"/>
                  <a:pt x="20" y="36"/>
                </a:cubicBezTo>
                <a:cubicBezTo>
                  <a:pt x="22" y="36"/>
                  <a:pt x="24" y="34"/>
                  <a:pt x="24" y="32"/>
                </a:cubicBezTo>
                <a:cubicBezTo>
                  <a:pt x="24" y="20"/>
                  <a:pt x="24" y="20"/>
                  <a:pt x="24" y="20"/>
                </a:cubicBezTo>
                <a:cubicBezTo>
                  <a:pt x="56" y="20"/>
                  <a:pt x="56" y="20"/>
                  <a:pt x="56" y="20"/>
                </a:cubicBezTo>
                <a:lnTo>
                  <a:pt x="56" y="4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1" name="Rectangle 72"/>
          <p:cNvSpPr>
            <a:spLocks noChangeArrowheads="1"/>
          </p:cNvSpPr>
          <p:nvPr/>
        </p:nvSpPr>
        <p:spPr bwMode="auto">
          <a:xfrm>
            <a:off x="5602288" y="1685926"/>
            <a:ext cx="104775" cy="904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2" name="Rectangle 73"/>
          <p:cNvSpPr>
            <a:spLocks noChangeArrowheads="1"/>
          </p:cNvSpPr>
          <p:nvPr/>
        </p:nvSpPr>
        <p:spPr bwMode="auto">
          <a:xfrm>
            <a:off x="5632451" y="1655763"/>
            <a:ext cx="44450" cy="158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3" name="Freeform 74"/>
          <p:cNvSpPr>
            <a:spLocks noEditPoints="1"/>
          </p:cNvSpPr>
          <p:nvPr/>
        </p:nvSpPr>
        <p:spPr bwMode="auto">
          <a:xfrm>
            <a:off x="5572126" y="1625601"/>
            <a:ext cx="165100" cy="241300"/>
          </a:xfrm>
          <a:custGeom>
            <a:avLst/>
            <a:gdLst>
              <a:gd name="T0" fmla="*/ 36 w 44"/>
              <a:gd name="T1" fmla="*/ 0 h 64"/>
              <a:gd name="T2" fmla="*/ 8 w 44"/>
              <a:gd name="T3" fmla="*/ 0 h 64"/>
              <a:gd name="T4" fmla="*/ 0 w 44"/>
              <a:gd name="T5" fmla="*/ 8 h 64"/>
              <a:gd name="T6" fmla="*/ 0 w 44"/>
              <a:gd name="T7" fmla="*/ 56 h 64"/>
              <a:gd name="T8" fmla="*/ 8 w 44"/>
              <a:gd name="T9" fmla="*/ 64 h 64"/>
              <a:gd name="T10" fmla="*/ 36 w 44"/>
              <a:gd name="T11" fmla="*/ 64 h 64"/>
              <a:gd name="T12" fmla="*/ 44 w 44"/>
              <a:gd name="T13" fmla="*/ 56 h 64"/>
              <a:gd name="T14" fmla="*/ 44 w 44"/>
              <a:gd name="T15" fmla="*/ 8 h 64"/>
              <a:gd name="T16" fmla="*/ 36 w 44"/>
              <a:gd name="T17" fmla="*/ 0 h 64"/>
              <a:gd name="T18" fmla="*/ 40 w 44"/>
              <a:gd name="T19" fmla="*/ 56 h 64"/>
              <a:gd name="T20" fmla="*/ 36 w 44"/>
              <a:gd name="T21" fmla="*/ 60 h 64"/>
              <a:gd name="T22" fmla="*/ 8 w 44"/>
              <a:gd name="T23" fmla="*/ 60 h 64"/>
              <a:gd name="T24" fmla="*/ 4 w 44"/>
              <a:gd name="T25" fmla="*/ 56 h 64"/>
              <a:gd name="T26" fmla="*/ 4 w 44"/>
              <a:gd name="T27" fmla="*/ 8 h 64"/>
              <a:gd name="T28" fmla="*/ 8 w 44"/>
              <a:gd name="T29" fmla="*/ 4 h 64"/>
              <a:gd name="T30" fmla="*/ 36 w 44"/>
              <a:gd name="T31" fmla="*/ 4 h 64"/>
              <a:gd name="T32" fmla="*/ 40 w 44"/>
              <a:gd name="T33" fmla="*/ 8 h 64"/>
              <a:gd name="T34" fmla="*/ 40 w 44"/>
              <a:gd name="T35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4" h="64">
                <a:moveTo>
                  <a:pt x="3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40" y="64"/>
                  <a:pt x="44" y="60"/>
                  <a:pt x="44" y="56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4"/>
                  <a:pt x="40" y="0"/>
                  <a:pt x="36" y="0"/>
                </a:cubicBezTo>
                <a:close/>
                <a:moveTo>
                  <a:pt x="40" y="56"/>
                </a:moveTo>
                <a:cubicBezTo>
                  <a:pt x="40" y="58"/>
                  <a:pt x="38" y="60"/>
                  <a:pt x="36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6" y="60"/>
                  <a:pt x="4" y="58"/>
                  <a:pt x="4" y="56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8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8" y="4"/>
                  <a:pt x="40" y="6"/>
                  <a:pt x="40" y="8"/>
                </a:cubicBezTo>
                <a:lnTo>
                  <a:pt x="40" y="5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4" name="Rectangle 75"/>
          <p:cNvSpPr>
            <a:spLocks noChangeArrowheads="1"/>
          </p:cNvSpPr>
          <p:nvPr/>
        </p:nvSpPr>
        <p:spPr bwMode="auto">
          <a:xfrm>
            <a:off x="5602288" y="1822451"/>
            <a:ext cx="1428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5" name="Rectangle 76"/>
          <p:cNvSpPr>
            <a:spLocks noChangeArrowheads="1"/>
          </p:cNvSpPr>
          <p:nvPr/>
        </p:nvSpPr>
        <p:spPr bwMode="auto">
          <a:xfrm>
            <a:off x="5632451" y="1822451"/>
            <a:ext cx="1428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6" name="Rectangle 77"/>
          <p:cNvSpPr>
            <a:spLocks noChangeArrowheads="1"/>
          </p:cNvSpPr>
          <p:nvPr/>
        </p:nvSpPr>
        <p:spPr bwMode="auto">
          <a:xfrm>
            <a:off x="5662613" y="1822451"/>
            <a:ext cx="1428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7" name="Rectangle 78"/>
          <p:cNvSpPr>
            <a:spLocks noChangeArrowheads="1"/>
          </p:cNvSpPr>
          <p:nvPr/>
        </p:nvSpPr>
        <p:spPr bwMode="auto">
          <a:xfrm>
            <a:off x="5692776" y="1822451"/>
            <a:ext cx="1428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8" name="Rectangle 79"/>
          <p:cNvSpPr>
            <a:spLocks noChangeArrowheads="1"/>
          </p:cNvSpPr>
          <p:nvPr/>
        </p:nvSpPr>
        <p:spPr bwMode="auto">
          <a:xfrm>
            <a:off x="5602288" y="1792288"/>
            <a:ext cx="1428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9" name="Rectangle 80"/>
          <p:cNvSpPr>
            <a:spLocks noChangeArrowheads="1"/>
          </p:cNvSpPr>
          <p:nvPr/>
        </p:nvSpPr>
        <p:spPr bwMode="auto">
          <a:xfrm>
            <a:off x="5632451" y="1792288"/>
            <a:ext cx="1428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0" name="Rectangle 81"/>
          <p:cNvSpPr>
            <a:spLocks noChangeArrowheads="1"/>
          </p:cNvSpPr>
          <p:nvPr/>
        </p:nvSpPr>
        <p:spPr bwMode="auto">
          <a:xfrm>
            <a:off x="5662613" y="1792288"/>
            <a:ext cx="1428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1" name="Rectangle 82"/>
          <p:cNvSpPr>
            <a:spLocks noChangeArrowheads="1"/>
          </p:cNvSpPr>
          <p:nvPr/>
        </p:nvSpPr>
        <p:spPr bwMode="auto">
          <a:xfrm>
            <a:off x="5692776" y="1792288"/>
            <a:ext cx="1428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2" name="Freeform 83"/>
          <p:cNvSpPr>
            <a:spLocks noEditPoints="1"/>
          </p:cNvSpPr>
          <p:nvPr/>
        </p:nvSpPr>
        <p:spPr bwMode="auto">
          <a:xfrm>
            <a:off x="8863013" y="1625601"/>
            <a:ext cx="239713" cy="241300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60 h 64"/>
              <a:gd name="T12" fmla="*/ 4 w 64"/>
              <a:gd name="T13" fmla="*/ 32 h 64"/>
              <a:gd name="T14" fmla="*/ 32 w 64"/>
              <a:gd name="T15" fmla="*/ 4 h 64"/>
              <a:gd name="T16" fmla="*/ 60 w 64"/>
              <a:gd name="T17" fmla="*/ 32 h 64"/>
              <a:gd name="T18" fmla="*/ 32 w 64"/>
              <a:gd name="T1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60"/>
                </a:move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47"/>
                  <a:pt x="47" y="60"/>
                  <a:pt x="32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3" name="Oval 84"/>
          <p:cNvSpPr>
            <a:spLocks noChangeArrowheads="1"/>
          </p:cNvSpPr>
          <p:nvPr/>
        </p:nvSpPr>
        <p:spPr bwMode="auto">
          <a:xfrm>
            <a:off x="8937626" y="1685926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4" name="Oval 85"/>
          <p:cNvSpPr>
            <a:spLocks noChangeArrowheads="1"/>
          </p:cNvSpPr>
          <p:nvPr/>
        </p:nvSpPr>
        <p:spPr bwMode="auto">
          <a:xfrm>
            <a:off x="8997951" y="1685926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5" name="Freeform 86"/>
          <p:cNvSpPr>
            <a:spLocks/>
          </p:cNvSpPr>
          <p:nvPr/>
        </p:nvSpPr>
        <p:spPr bwMode="auto">
          <a:xfrm>
            <a:off x="8910638" y="1762126"/>
            <a:ext cx="142875" cy="60325"/>
          </a:xfrm>
          <a:custGeom>
            <a:avLst/>
            <a:gdLst>
              <a:gd name="T0" fmla="*/ 2 w 38"/>
              <a:gd name="T1" fmla="*/ 6 h 16"/>
              <a:gd name="T2" fmla="*/ 19 w 38"/>
              <a:gd name="T3" fmla="*/ 16 h 16"/>
              <a:gd name="T4" fmla="*/ 36 w 38"/>
              <a:gd name="T5" fmla="*/ 6 h 16"/>
              <a:gd name="T6" fmla="*/ 38 w 38"/>
              <a:gd name="T7" fmla="*/ 0 h 16"/>
              <a:gd name="T8" fmla="*/ 0 w 38"/>
              <a:gd name="T9" fmla="*/ 0 h 16"/>
              <a:gd name="T10" fmla="*/ 2 w 38"/>
              <a:gd name="T1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6">
                <a:moveTo>
                  <a:pt x="2" y="6"/>
                </a:moveTo>
                <a:cubicBezTo>
                  <a:pt x="6" y="12"/>
                  <a:pt x="12" y="16"/>
                  <a:pt x="19" y="16"/>
                </a:cubicBezTo>
                <a:cubicBezTo>
                  <a:pt x="26" y="16"/>
                  <a:pt x="32" y="12"/>
                  <a:pt x="36" y="6"/>
                </a:cubicBezTo>
                <a:cubicBezTo>
                  <a:pt x="37" y="4"/>
                  <a:pt x="38" y="2"/>
                  <a:pt x="3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1" y="4"/>
                  <a:pt x="2" y="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6" name="Freeform 87"/>
          <p:cNvSpPr>
            <a:spLocks noEditPoints="1"/>
          </p:cNvSpPr>
          <p:nvPr/>
        </p:nvSpPr>
        <p:spPr bwMode="auto">
          <a:xfrm>
            <a:off x="9328151" y="1625601"/>
            <a:ext cx="241300" cy="241300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60 h 64"/>
              <a:gd name="T12" fmla="*/ 4 w 64"/>
              <a:gd name="T13" fmla="*/ 32 h 64"/>
              <a:gd name="T14" fmla="*/ 32 w 64"/>
              <a:gd name="T15" fmla="*/ 4 h 64"/>
              <a:gd name="T16" fmla="*/ 60 w 64"/>
              <a:gd name="T17" fmla="*/ 32 h 64"/>
              <a:gd name="T18" fmla="*/ 32 w 64"/>
              <a:gd name="T1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60"/>
                </a:move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47"/>
                  <a:pt x="47" y="60"/>
                  <a:pt x="32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7" name="Oval 88"/>
          <p:cNvSpPr>
            <a:spLocks noChangeArrowheads="1"/>
          </p:cNvSpPr>
          <p:nvPr/>
        </p:nvSpPr>
        <p:spPr bwMode="auto">
          <a:xfrm>
            <a:off x="9402763" y="1685926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8" name="Freeform 89"/>
          <p:cNvSpPr>
            <a:spLocks/>
          </p:cNvSpPr>
          <p:nvPr/>
        </p:nvSpPr>
        <p:spPr bwMode="auto">
          <a:xfrm>
            <a:off x="9388476" y="1762126"/>
            <a:ext cx="120650" cy="60325"/>
          </a:xfrm>
          <a:custGeom>
            <a:avLst/>
            <a:gdLst>
              <a:gd name="T0" fmla="*/ 16 w 32"/>
              <a:gd name="T1" fmla="*/ 8 h 16"/>
              <a:gd name="T2" fmla="*/ 0 w 32"/>
              <a:gd name="T3" fmla="*/ 0 h 16"/>
              <a:gd name="T4" fmla="*/ 0 w 32"/>
              <a:gd name="T5" fmla="*/ 0 h 16"/>
              <a:gd name="T6" fmla="*/ 16 w 32"/>
              <a:gd name="T7" fmla="*/ 16 h 16"/>
              <a:gd name="T8" fmla="*/ 32 w 32"/>
              <a:gd name="T9" fmla="*/ 0 h 16"/>
              <a:gd name="T10" fmla="*/ 32 w 32"/>
              <a:gd name="T11" fmla="*/ 0 h 16"/>
              <a:gd name="T12" fmla="*/ 16 w 32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6">
                <a:moveTo>
                  <a:pt x="16" y="8"/>
                </a:moveTo>
                <a:cubicBezTo>
                  <a:pt x="9" y="8"/>
                  <a:pt x="4" y="5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"/>
                  <a:pt x="7" y="16"/>
                  <a:pt x="16" y="16"/>
                </a:cubicBezTo>
                <a:cubicBezTo>
                  <a:pt x="25" y="16"/>
                  <a:pt x="32" y="9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5"/>
                  <a:pt x="23" y="8"/>
                  <a:pt x="16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9" name="Rectangle 90"/>
          <p:cNvSpPr>
            <a:spLocks noChangeArrowheads="1"/>
          </p:cNvSpPr>
          <p:nvPr/>
        </p:nvSpPr>
        <p:spPr bwMode="auto">
          <a:xfrm>
            <a:off x="9463088" y="1701801"/>
            <a:ext cx="4603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0" name="Freeform 91"/>
          <p:cNvSpPr>
            <a:spLocks noEditPoints="1"/>
          </p:cNvSpPr>
          <p:nvPr/>
        </p:nvSpPr>
        <p:spPr bwMode="auto">
          <a:xfrm>
            <a:off x="2611438" y="2106613"/>
            <a:ext cx="241300" cy="241300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60 h 64"/>
              <a:gd name="T12" fmla="*/ 4 w 64"/>
              <a:gd name="T13" fmla="*/ 32 h 64"/>
              <a:gd name="T14" fmla="*/ 32 w 64"/>
              <a:gd name="T15" fmla="*/ 4 h 64"/>
              <a:gd name="T16" fmla="*/ 60 w 64"/>
              <a:gd name="T17" fmla="*/ 32 h 64"/>
              <a:gd name="T18" fmla="*/ 32 w 64"/>
              <a:gd name="T1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60"/>
                </a:move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47"/>
                  <a:pt x="47" y="60"/>
                  <a:pt x="32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1" name="Oval 92"/>
          <p:cNvSpPr>
            <a:spLocks noChangeArrowheads="1"/>
          </p:cNvSpPr>
          <p:nvPr/>
        </p:nvSpPr>
        <p:spPr bwMode="auto">
          <a:xfrm>
            <a:off x="2687638" y="2166938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2" name="Oval 93"/>
          <p:cNvSpPr>
            <a:spLocks noChangeArrowheads="1"/>
          </p:cNvSpPr>
          <p:nvPr/>
        </p:nvSpPr>
        <p:spPr bwMode="auto">
          <a:xfrm>
            <a:off x="2747963" y="2166938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3" name="Oval 94"/>
          <p:cNvSpPr>
            <a:spLocks noChangeArrowheads="1"/>
          </p:cNvSpPr>
          <p:nvPr/>
        </p:nvSpPr>
        <p:spPr bwMode="auto">
          <a:xfrm>
            <a:off x="2701926" y="2241551"/>
            <a:ext cx="60325" cy="6032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4" name="Freeform 95"/>
          <p:cNvSpPr>
            <a:spLocks noEditPoints="1"/>
          </p:cNvSpPr>
          <p:nvPr/>
        </p:nvSpPr>
        <p:spPr bwMode="auto">
          <a:xfrm>
            <a:off x="7419976" y="1625601"/>
            <a:ext cx="241300" cy="241300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60 h 64"/>
              <a:gd name="T12" fmla="*/ 4 w 64"/>
              <a:gd name="T13" fmla="*/ 32 h 64"/>
              <a:gd name="T14" fmla="*/ 32 w 64"/>
              <a:gd name="T15" fmla="*/ 4 h 64"/>
              <a:gd name="T16" fmla="*/ 60 w 64"/>
              <a:gd name="T17" fmla="*/ 32 h 64"/>
              <a:gd name="T18" fmla="*/ 32 w 64"/>
              <a:gd name="T1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60"/>
                </a:move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47"/>
                  <a:pt x="47" y="60"/>
                  <a:pt x="32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5" name="Freeform 96"/>
          <p:cNvSpPr>
            <a:spLocks/>
          </p:cNvSpPr>
          <p:nvPr/>
        </p:nvSpPr>
        <p:spPr bwMode="auto">
          <a:xfrm>
            <a:off x="7466013" y="1762126"/>
            <a:ext cx="149225" cy="44450"/>
          </a:xfrm>
          <a:custGeom>
            <a:avLst/>
            <a:gdLst>
              <a:gd name="T0" fmla="*/ 40 w 40"/>
              <a:gd name="T1" fmla="*/ 0 h 12"/>
              <a:gd name="T2" fmla="*/ 20 w 40"/>
              <a:gd name="T3" fmla="*/ 8 h 12"/>
              <a:gd name="T4" fmla="*/ 0 w 40"/>
              <a:gd name="T5" fmla="*/ 0 h 12"/>
              <a:gd name="T6" fmla="*/ 0 w 40"/>
              <a:gd name="T7" fmla="*/ 0 h 12"/>
              <a:gd name="T8" fmla="*/ 20 w 40"/>
              <a:gd name="T9" fmla="*/ 12 h 12"/>
              <a:gd name="T10" fmla="*/ 40 w 40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12">
                <a:moveTo>
                  <a:pt x="40" y="0"/>
                </a:moveTo>
                <a:cubicBezTo>
                  <a:pt x="35" y="5"/>
                  <a:pt x="28" y="8"/>
                  <a:pt x="20" y="8"/>
                </a:cubicBezTo>
                <a:cubicBezTo>
                  <a:pt x="12" y="8"/>
                  <a:pt x="5" y="5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6" y="7"/>
                  <a:pt x="10" y="12"/>
                  <a:pt x="20" y="12"/>
                </a:cubicBezTo>
                <a:cubicBezTo>
                  <a:pt x="30" y="12"/>
                  <a:pt x="34" y="7"/>
                  <a:pt x="40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6" name="Oval 97"/>
          <p:cNvSpPr>
            <a:spLocks noChangeArrowheads="1"/>
          </p:cNvSpPr>
          <p:nvPr/>
        </p:nvSpPr>
        <p:spPr bwMode="auto">
          <a:xfrm>
            <a:off x="7494588" y="1685926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7" name="Oval 98"/>
          <p:cNvSpPr>
            <a:spLocks noChangeArrowheads="1"/>
          </p:cNvSpPr>
          <p:nvPr/>
        </p:nvSpPr>
        <p:spPr bwMode="auto">
          <a:xfrm>
            <a:off x="7554913" y="1685926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8" name="Freeform 99"/>
          <p:cNvSpPr>
            <a:spLocks noEditPoints="1"/>
          </p:cNvSpPr>
          <p:nvPr/>
        </p:nvSpPr>
        <p:spPr bwMode="auto">
          <a:xfrm>
            <a:off x="7900988" y="1625601"/>
            <a:ext cx="239713" cy="241300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60 h 64"/>
              <a:gd name="T12" fmla="*/ 4 w 64"/>
              <a:gd name="T13" fmla="*/ 32 h 64"/>
              <a:gd name="T14" fmla="*/ 32 w 64"/>
              <a:gd name="T15" fmla="*/ 4 h 64"/>
              <a:gd name="T16" fmla="*/ 60 w 64"/>
              <a:gd name="T17" fmla="*/ 32 h 64"/>
              <a:gd name="T18" fmla="*/ 32 w 64"/>
              <a:gd name="T1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60"/>
                </a:move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47"/>
                  <a:pt x="47" y="60"/>
                  <a:pt x="32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9" name="Freeform 100"/>
          <p:cNvSpPr>
            <a:spLocks/>
          </p:cNvSpPr>
          <p:nvPr/>
        </p:nvSpPr>
        <p:spPr bwMode="auto">
          <a:xfrm>
            <a:off x="7945438" y="1762126"/>
            <a:ext cx="150813" cy="44450"/>
          </a:xfrm>
          <a:custGeom>
            <a:avLst/>
            <a:gdLst>
              <a:gd name="T0" fmla="*/ 20 w 40"/>
              <a:gd name="T1" fmla="*/ 0 h 12"/>
              <a:gd name="T2" fmla="*/ 0 w 40"/>
              <a:gd name="T3" fmla="*/ 12 h 12"/>
              <a:gd name="T4" fmla="*/ 0 w 40"/>
              <a:gd name="T5" fmla="*/ 12 h 12"/>
              <a:gd name="T6" fmla="*/ 20 w 40"/>
              <a:gd name="T7" fmla="*/ 4 h 12"/>
              <a:gd name="T8" fmla="*/ 40 w 40"/>
              <a:gd name="T9" fmla="*/ 12 h 12"/>
              <a:gd name="T10" fmla="*/ 40 w 40"/>
              <a:gd name="T11" fmla="*/ 12 h 12"/>
              <a:gd name="T12" fmla="*/ 20 w 40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12">
                <a:moveTo>
                  <a:pt x="20" y="0"/>
                </a:moveTo>
                <a:cubicBezTo>
                  <a:pt x="10" y="0"/>
                  <a:pt x="6" y="5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7"/>
                  <a:pt x="12" y="4"/>
                  <a:pt x="20" y="4"/>
                </a:cubicBezTo>
                <a:cubicBezTo>
                  <a:pt x="28" y="4"/>
                  <a:pt x="35" y="7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34" y="5"/>
                  <a:pt x="30" y="0"/>
                  <a:pt x="20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0" name="Oval 101"/>
          <p:cNvSpPr>
            <a:spLocks noChangeArrowheads="1"/>
          </p:cNvSpPr>
          <p:nvPr/>
        </p:nvSpPr>
        <p:spPr bwMode="auto">
          <a:xfrm>
            <a:off x="7975601" y="1685926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1" name="Oval 102"/>
          <p:cNvSpPr>
            <a:spLocks noChangeArrowheads="1"/>
          </p:cNvSpPr>
          <p:nvPr/>
        </p:nvSpPr>
        <p:spPr bwMode="auto">
          <a:xfrm>
            <a:off x="8035926" y="1685926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2" name="Freeform 103"/>
          <p:cNvSpPr>
            <a:spLocks noEditPoints="1"/>
          </p:cNvSpPr>
          <p:nvPr/>
        </p:nvSpPr>
        <p:spPr bwMode="auto">
          <a:xfrm>
            <a:off x="8382001" y="1625601"/>
            <a:ext cx="239713" cy="241300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60 h 64"/>
              <a:gd name="T12" fmla="*/ 4 w 64"/>
              <a:gd name="T13" fmla="*/ 32 h 64"/>
              <a:gd name="T14" fmla="*/ 32 w 64"/>
              <a:gd name="T15" fmla="*/ 4 h 64"/>
              <a:gd name="T16" fmla="*/ 60 w 64"/>
              <a:gd name="T17" fmla="*/ 32 h 64"/>
              <a:gd name="T18" fmla="*/ 32 w 64"/>
              <a:gd name="T1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60"/>
                </a:move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47"/>
                  <a:pt x="47" y="60"/>
                  <a:pt x="32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3" name="Oval 104"/>
          <p:cNvSpPr>
            <a:spLocks noChangeArrowheads="1"/>
          </p:cNvSpPr>
          <p:nvPr/>
        </p:nvSpPr>
        <p:spPr bwMode="auto">
          <a:xfrm>
            <a:off x="8456613" y="1685926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4" name="Oval 105"/>
          <p:cNvSpPr>
            <a:spLocks noChangeArrowheads="1"/>
          </p:cNvSpPr>
          <p:nvPr/>
        </p:nvSpPr>
        <p:spPr bwMode="auto">
          <a:xfrm>
            <a:off x="8516938" y="1685926"/>
            <a:ext cx="30163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5" name="Rectangle 106"/>
          <p:cNvSpPr>
            <a:spLocks noChangeArrowheads="1"/>
          </p:cNvSpPr>
          <p:nvPr/>
        </p:nvSpPr>
        <p:spPr bwMode="auto">
          <a:xfrm>
            <a:off x="8442326" y="1776413"/>
            <a:ext cx="119063" cy="158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6" name="Freeform 107"/>
          <p:cNvSpPr>
            <a:spLocks/>
          </p:cNvSpPr>
          <p:nvPr/>
        </p:nvSpPr>
        <p:spPr bwMode="auto">
          <a:xfrm>
            <a:off x="8885238" y="1152526"/>
            <a:ext cx="222250" cy="233363"/>
          </a:xfrm>
          <a:custGeom>
            <a:avLst/>
            <a:gdLst>
              <a:gd name="T0" fmla="*/ 57 w 59"/>
              <a:gd name="T1" fmla="*/ 48 h 62"/>
              <a:gd name="T2" fmla="*/ 56 w 59"/>
              <a:gd name="T3" fmla="*/ 48 h 62"/>
              <a:gd name="T4" fmla="*/ 43 w 59"/>
              <a:gd name="T5" fmla="*/ 42 h 62"/>
              <a:gd name="T6" fmla="*/ 42 w 59"/>
              <a:gd name="T7" fmla="*/ 42 h 62"/>
              <a:gd name="T8" fmla="*/ 35 w 59"/>
              <a:gd name="T9" fmla="*/ 47 h 62"/>
              <a:gd name="T10" fmla="*/ 22 w 59"/>
              <a:gd name="T11" fmla="*/ 37 h 62"/>
              <a:gd name="T12" fmla="*/ 14 w 59"/>
              <a:gd name="T13" fmla="*/ 24 h 62"/>
              <a:gd name="T14" fmla="*/ 20 w 59"/>
              <a:gd name="T15" fmla="*/ 17 h 62"/>
              <a:gd name="T16" fmla="*/ 16 w 59"/>
              <a:gd name="T17" fmla="*/ 2 h 62"/>
              <a:gd name="T18" fmla="*/ 16 w 59"/>
              <a:gd name="T19" fmla="*/ 2 h 62"/>
              <a:gd name="T20" fmla="*/ 10 w 59"/>
              <a:gd name="T21" fmla="*/ 0 h 62"/>
              <a:gd name="T22" fmla="*/ 8 w 59"/>
              <a:gd name="T23" fmla="*/ 1 h 62"/>
              <a:gd name="T24" fmla="*/ 1 w 59"/>
              <a:gd name="T25" fmla="*/ 8 h 62"/>
              <a:gd name="T26" fmla="*/ 14 w 59"/>
              <a:gd name="T27" fmla="*/ 46 h 62"/>
              <a:gd name="T28" fmla="*/ 49 w 59"/>
              <a:gd name="T29" fmla="*/ 62 h 62"/>
              <a:gd name="T30" fmla="*/ 49 w 59"/>
              <a:gd name="T31" fmla="*/ 62 h 62"/>
              <a:gd name="T32" fmla="*/ 49 w 59"/>
              <a:gd name="T33" fmla="*/ 62 h 62"/>
              <a:gd name="T34" fmla="*/ 57 w 59"/>
              <a:gd name="T35" fmla="*/ 56 h 62"/>
              <a:gd name="T36" fmla="*/ 57 w 59"/>
              <a:gd name="T37" fmla="*/ 4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9" h="62">
                <a:moveTo>
                  <a:pt x="57" y="48"/>
                </a:moveTo>
                <a:cubicBezTo>
                  <a:pt x="56" y="48"/>
                  <a:pt x="56" y="48"/>
                  <a:pt x="56" y="48"/>
                </a:cubicBezTo>
                <a:cubicBezTo>
                  <a:pt x="55" y="45"/>
                  <a:pt x="44" y="42"/>
                  <a:pt x="43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42"/>
                  <a:pt x="38" y="44"/>
                  <a:pt x="35" y="47"/>
                </a:cubicBezTo>
                <a:cubicBezTo>
                  <a:pt x="31" y="45"/>
                  <a:pt x="25" y="40"/>
                  <a:pt x="22" y="37"/>
                </a:cubicBezTo>
                <a:cubicBezTo>
                  <a:pt x="19" y="34"/>
                  <a:pt x="15" y="28"/>
                  <a:pt x="14" y="24"/>
                </a:cubicBezTo>
                <a:cubicBezTo>
                  <a:pt x="18" y="20"/>
                  <a:pt x="20" y="18"/>
                  <a:pt x="20" y="17"/>
                </a:cubicBezTo>
                <a:cubicBezTo>
                  <a:pt x="20" y="16"/>
                  <a:pt x="18" y="3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4" y="1"/>
                  <a:pt x="12" y="0"/>
                  <a:pt x="10" y="0"/>
                </a:cubicBezTo>
                <a:cubicBezTo>
                  <a:pt x="9" y="0"/>
                  <a:pt x="9" y="0"/>
                  <a:pt x="8" y="1"/>
                </a:cubicBezTo>
                <a:cubicBezTo>
                  <a:pt x="7" y="2"/>
                  <a:pt x="3" y="4"/>
                  <a:pt x="1" y="8"/>
                </a:cubicBezTo>
                <a:cubicBezTo>
                  <a:pt x="0" y="10"/>
                  <a:pt x="0" y="29"/>
                  <a:pt x="14" y="46"/>
                </a:cubicBezTo>
                <a:cubicBezTo>
                  <a:pt x="29" y="62"/>
                  <a:pt x="46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53" y="61"/>
                  <a:pt x="56" y="57"/>
                  <a:pt x="57" y="56"/>
                </a:cubicBezTo>
                <a:cubicBezTo>
                  <a:pt x="59" y="53"/>
                  <a:pt x="58" y="50"/>
                  <a:pt x="57" y="4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7" name="Freeform 108"/>
          <p:cNvSpPr>
            <a:spLocks/>
          </p:cNvSpPr>
          <p:nvPr/>
        </p:nvSpPr>
        <p:spPr bwMode="auto">
          <a:xfrm>
            <a:off x="5992813" y="1625601"/>
            <a:ext cx="214313" cy="95250"/>
          </a:xfrm>
          <a:custGeom>
            <a:avLst/>
            <a:gdLst>
              <a:gd name="T0" fmla="*/ 135 w 135"/>
              <a:gd name="T1" fmla="*/ 0 h 60"/>
              <a:gd name="T2" fmla="*/ 132 w 135"/>
              <a:gd name="T3" fmla="*/ 0 h 60"/>
              <a:gd name="T4" fmla="*/ 0 w 135"/>
              <a:gd name="T5" fmla="*/ 0 h 60"/>
              <a:gd name="T6" fmla="*/ 0 w 135"/>
              <a:gd name="T7" fmla="*/ 0 h 60"/>
              <a:gd name="T8" fmla="*/ 66 w 135"/>
              <a:gd name="T9" fmla="*/ 60 h 60"/>
              <a:gd name="T10" fmla="*/ 135 w 135"/>
              <a:gd name="T1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5" h="60">
                <a:moveTo>
                  <a:pt x="135" y="0"/>
                </a:moveTo>
                <a:lnTo>
                  <a:pt x="132" y="0"/>
                </a:lnTo>
                <a:lnTo>
                  <a:pt x="0" y="0"/>
                </a:lnTo>
                <a:lnTo>
                  <a:pt x="0" y="0"/>
                </a:lnTo>
                <a:lnTo>
                  <a:pt x="66" y="60"/>
                </a:lnTo>
                <a:lnTo>
                  <a:pt x="135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8" name="Freeform 109"/>
          <p:cNvSpPr>
            <a:spLocks/>
          </p:cNvSpPr>
          <p:nvPr/>
        </p:nvSpPr>
        <p:spPr bwMode="auto">
          <a:xfrm>
            <a:off x="6143626" y="1638301"/>
            <a:ext cx="74613" cy="130175"/>
          </a:xfrm>
          <a:custGeom>
            <a:avLst/>
            <a:gdLst>
              <a:gd name="T0" fmla="*/ 20 w 20"/>
              <a:gd name="T1" fmla="*/ 0 h 35"/>
              <a:gd name="T2" fmla="*/ 0 w 20"/>
              <a:gd name="T3" fmla="*/ 17 h 35"/>
              <a:gd name="T4" fmla="*/ 19 w 20"/>
              <a:gd name="T5" fmla="*/ 35 h 35"/>
              <a:gd name="T6" fmla="*/ 20 w 20"/>
              <a:gd name="T7" fmla="*/ 33 h 35"/>
              <a:gd name="T8" fmla="*/ 20 w 20"/>
              <a:gd name="T9" fmla="*/ 1 h 35"/>
              <a:gd name="T10" fmla="*/ 20 w 20"/>
              <a:gd name="T1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35">
                <a:moveTo>
                  <a:pt x="20" y="0"/>
                </a:moveTo>
                <a:cubicBezTo>
                  <a:pt x="0" y="17"/>
                  <a:pt x="0" y="17"/>
                  <a:pt x="0" y="17"/>
                </a:cubicBezTo>
                <a:cubicBezTo>
                  <a:pt x="19" y="35"/>
                  <a:pt x="19" y="35"/>
                  <a:pt x="19" y="35"/>
                </a:cubicBezTo>
                <a:cubicBezTo>
                  <a:pt x="20" y="34"/>
                  <a:pt x="20" y="34"/>
                  <a:pt x="20" y="33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0"/>
                  <a:pt x="20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9" name="Freeform 110"/>
          <p:cNvSpPr>
            <a:spLocks/>
          </p:cNvSpPr>
          <p:nvPr/>
        </p:nvSpPr>
        <p:spPr bwMode="auto">
          <a:xfrm>
            <a:off x="5978526" y="1633538"/>
            <a:ext cx="74613" cy="134938"/>
          </a:xfrm>
          <a:custGeom>
            <a:avLst/>
            <a:gdLst>
              <a:gd name="T0" fmla="*/ 0 w 20"/>
              <a:gd name="T1" fmla="*/ 0 h 36"/>
              <a:gd name="T2" fmla="*/ 0 w 20"/>
              <a:gd name="T3" fmla="*/ 2 h 36"/>
              <a:gd name="T4" fmla="*/ 0 w 20"/>
              <a:gd name="T5" fmla="*/ 34 h 36"/>
              <a:gd name="T6" fmla="*/ 0 w 20"/>
              <a:gd name="T7" fmla="*/ 36 h 36"/>
              <a:gd name="T8" fmla="*/ 20 w 20"/>
              <a:gd name="T9" fmla="*/ 18 h 36"/>
              <a:gd name="T10" fmla="*/ 0 w 20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36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0" y="35"/>
                  <a:pt x="0" y="36"/>
                </a:cubicBezTo>
                <a:cubicBezTo>
                  <a:pt x="20" y="18"/>
                  <a:pt x="20" y="18"/>
                  <a:pt x="20" y="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0" name="Freeform 111"/>
          <p:cNvSpPr>
            <a:spLocks/>
          </p:cNvSpPr>
          <p:nvPr/>
        </p:nvSpPr>
        <p:spPr bwMode="auto">
          <a:xfrm>
            <a:off x="5992813" y="1712913"/>
            <a:ext cx="209550" cy="63500"/>
          </a:xfrm>
          <a:custGeom>
            <a:avLst/>
            <a:gdLst>
              <a:gd name="T0" fmla="*/ 66 w 132"/>
              <a:gd name="T1" fmla="*/ 19 h 40"/>
              <a:gd name="T2" fmla="*/ 45 w 132"/>
              <a:gd name="T3" fmla="*/ 0 h 40"/>
              <a:gd name="T4" fmla="*/ 0 w 132"/>
              <a:gd name="T5" fmla="*/ 40 h 40"/>
              <a:gd name="T6" fmla="*/ 0 w 132"/>
              <a:gd name="T7" fmla="*/ 40 h 40"/>
              <a:gd name="T8" fmla="*/ 132 w 132"/>
              <a:gd name="T9" fmla="*/ 40 h 40"/>
              <a:gd name="T10" fmla="*/ 88 w 132"/>
              <a:gd name="T11" fmla="*/ 0 h 40"/>
              <a:gd name="T12" fmla="*/ 66 w 132"/>
              <a:gd name="T13" fmla="*/ 1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2" h="40">
                <a:moveTo>
                  <a:pt x="66" y="19"/>
                </a:moveTo>
                <a:lnTo>
                  <a:pt x="45" y="0"/>
                </a:lnTo>
                <a:lnTo>
                  <a:pt x="0" y="40"/>
                </a:lnTo>
                <a:lnTo>
                  <a:pt x="0" y="40"/>
                </a:lnTo>
                <a:lnTo>
                  <a:pt x="132" y="40"/>
                </a:lnTo>
                <a:lnTo>
                  <a:pt x="88" y="0"/>
                </a:lnTo>
                <a:lnTo>
                  <a:pt x="66" y="19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81" name="Group 480"/>
          <p:cNvGrpSpPr/>
          <p:nvPr/>
        </p:nvGrpSpPr>
        <p:grpSpPr>
          <a:xfrm>
            <a:off x="3092451" y="1625601"/>
            <a:ext cx="241300" cy="166688"/>
            <a:chOff x="3092451" y="1625601"/>
            <a:chExt cx="241300" cy="166688"/>
          </a:xfrm>
        </p:grpSpPr>
        <p:sp>
          <p:nvSpPr>
            <p:cNvPr id="482" name="Freeform 112"/>
            <p:cNvSpPr>
              <a:spLocks/>
            </p:cNvSpPr>
            <p:nvPr/>
          </p:nvSpPr>
          <p:spPr bwMode="auto">
            <a:xfrm>
              <a:off x="3092451" y="1625601"/>
              <a:ext cx="165100" cy="166688"/>
            </a:xfrm>
            <a:custGeom>
              <a:avLst/>
              <a:gdLst>
                <a:gd name="T0" fmla="*/ 40 w 44"/>
                <a:gd name="T1" fmla="*/ 0 h 44"/>
                <a:gd name="T2" fmla="*/ 4 w 44"/>
                <a:gd name="T3" fmla="*/ 0 h 44"/>
                <a:gd name="T4" fmla="*/ 0 w 44"/>
                <a:gd name="T5" fmla="*/ 4 h 44"/>
                <a:gd name="T6" fmla="*/ 0 w 44"/>
                <a:gd name="T7" fmla="*/ 40 h 44"/>
                <a:gd name="T8" fmla="*/ 4 w 44"/>
                <a:gd name="T9" fmla="*/ 44 h 44"/>
                <a:gd name="T10" fmla="*/ 40 w 44"/>
                <a:gd name="T11" fmla="*/ 44 h 44"/>
                <a:gd name="T12" fmla="*/ 44 w 44"/>
                <a:gd name="T13" fmla="*/ 40 h 44"/>
                <a:gd name="T14" fmla="*/ 44 w 44"/>
                <a:gd name="T15" fmla="*/ 4 h 44"/>
                <a:gd name="T16" fmla="*/ 40 w 44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4">
                  <a:moveTo>
                    <a:pt x="4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2" y="44"/>
                    <a:pt x="4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2" y="44"/>
                    <a:pt x="44" y="42"/>
                    <a:pt x="44" y="4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2"/>
                    <a:pt x="42" y="0"/>
                    <a:pt x="4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3" name="Freeform 113"/>
            <p:cNvSpPr>
              <a:spLocks/>
            </p:cNvSpPr>
            <p:nvPr/>
          </p:nvSpPr>
          <p:spPr bwMode="auto">
            <a:xfrm>
              <a:off x="3273426" y="1649413"/>
              <a:ext cx="60325" cy="119063"/>
            </a:xfrm>
            <a:custGeom>
              <a:avLst/>
              <a:gdLst>
                <a:gd name="T0" fmla="*/ 13 w 16"/>
                <a:gd name="T1" fmla="*/ 1 h 32"/>
                <a:gd name="T2" fmla="*/ 5 w 16"/>
                <a:gd name="T3" fmla="*/ 5 h 32"/>
                <a:gd name="T4" fmla="*/ 0 w 16"/>
                <a:gd name="T5" fmla="*/ 8 h 32"/>
                <a:gd name="T6" fmla="*/ 0 w 16"/>
                <a:gd name="T7" fmla="*/ 23 h 32"/>
                <a:gd name="T8" fmla="*/ 5 w 16"/>
                <a:gd name="T9" fmla="*/ 27 h 32"/>
                <a:gd name="T10" fmla="*/ 13 w 16"/>
                <a:gd name="T11" fmla="*/ 31 h 32"/>
                <a:gd name="T12" fmla="*/ 16 w 16"/>
                <a:gd name="T13" fmla="*/ 29 h 32"/>
                <a:gd name="T14" fmla="*/ 16 w 16"/>
                <a:gd name="T15" fmla="*/ 3 h 32"/>
                <a:gd name="T16" fmla="*/ 13 w 16"/>
                <a:gd name="T1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2">
                  <a:moveTo>
                    <a:pt x="13" y="1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" y="24"/>
                    <a:pt x="4" y="26"/>
                    <a:pt x="5" y="27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2"/>
                    <a:pt x="16" y="31"/>
                    <a:pt x="16" y="29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84" name="Group 483"/>
          <p:cNvGrpSpPr/>
          <p:nvPr/>
        </p:nvGrpSpPr>
        <p:grpSpPr>
          <a:xfrm>
            <a:off x="6938963" y="1625601"/>
            <a:ext cx="241300" cy="241300"/>
            <a:chOff x="6938963" y="1625601"/>
            <a:chExt cx="241300" cy="241300"/>
          </a:xfrm>
        </p:grpSpPr>
        <p:sp>
          <p:nvSpPr>
            <p:cNvPr id="485" name="Freeform 114"/>
            <p:cNvSpPr>
              <a:spLocks/>
            </p:cNvSpPr>
            <p:nvPr/>
          </p:nvSpPr>
          <p:spPr bwMode="auto">
            <a:xfrm>
              <a:off x="6999288" y="1701801"/>
              <a:ext cx="180975" cy="165100"/>
            </a:xfrm>
            <a:custGeom>
              <a:avLst/>
              <a:gdLst>
                <a:gd name="T0" fmla="*/ 40 w 48"/>
                <a:gd name="T1" fmla="*/ 0 h 44"/>
                <a:gd name="T2" fmla="*/ 36 w 48"/>
                <a:gd name="T3" fmla="*/ 0 h 44"/>
                <a:gd name="T4" fmla="*/ 36 w 48"/>
                <a:gd name="T5" fmla="*/ 4 h 44"/>
                <a:gd name="T6" fmla="*/ 24 w 48"/>
                <a:gd name="T7" fmla="*/ 16 h 44"/>
                <a:gd name="T8" fmla="*/ 6 w 48"/>
                <a:gd name="T9" fmla="*/ 16 h 44"/>
                <a:gd name="T10" fmla="*/ 0 w 48"/>
                <a:gd name="T11" fmla="*/ 22 h 44"/>
                <a:gd name="T12" fmla="*/ 0 w 48"/>
                <a:gd name="T13" fmla="*/ 24 h 44"/>
                <a:gd name="T14" fmla="*/ 8 w 48"/>
                <a:gd name="T15" fmla="*/ 32 h 44"/>
                <a:gd name="T16" fmla="*/ 28 w 48"/>
                <a:gd name="T17" fmla="*/ 32 h 44"/>
                <a:gd name="T18" fmla="*/ 40 w 48"/>
                <a:gd name="T19" fmla="*/ 44 h 44"/>
                <a:gd name="T20" fmla="*/ 40 w 48"/>
                <a:gd name="T21" fmla="*/ 32 h 44"/>
                <a:gd name="T22" fmla="*/ 48 w 48"/>
                <a:gd name="T23" fmla="*/ 24 h 44"/>
                <a:gd name="T24" fmla="*/ 48 w 48"/>
                <a:gd name="T25" fmla="*/ 8 h 44"/>
                <a:gd name="T26" fmla="*/ 40 w 48"/>
                <a:gd name="T2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4">
                  <a:moveTo>
                    <a:pt x="40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10"/>
                    <a:pt x="30" y="16"/>
                    <a:pt x="24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4" y="32"/>
                    <a:pt x="48" y="28"/>
                    <a:pt x="48" y="2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6" name="Freeform 115"/>
            <p:cNvSpPr>
              <a:spLocks/>
            </p:cNvSpPr>
            <p:nvPr/>
          </p:nvSpPr>
          <p:spPr bwMode="auto">
            <a:xfrm>
              <a:off x="6938963" y="1625601"/>
              <a:ext cx="180975" cy="166688"/>
            </a:xfrm>
            <a:custGeom>
              <a:avLst/>
              <a:gdLst>
                <a:gd name="T0" fmla="*/ 20 w 48"/>
                <a:gd name="T1" fmla="*/ 32 h 44"/>
                <a:gd name="T2" fmla="*/ 40 w 48"/>
                <a:gd name="T3" fmla="*/ 32 h 44"/>
                <a:gd name="T4" fmla="*/ 48 w 48"/>
                <a:gd name="T5" fmla="*/ 24 h 44"/>
                <a:gd name="T6" fmla="*/ 48 w 48"/>
                <a:gd name="T7" fmla="*/ 8 h 44"/>
                <a:gd name="T8" fmla="*/ 40 w 48"/>
                <a:gd name="T9" fmla="*/ 0 h 44"/>
                <a:gd name="T10" fmla="*/ 8 w 48"/>
                <a:gd name="T11" fmla="*/ 0 h 44"/>
                <a:gd name="T12" fmla="*/ 0 w 48"/>
                <a:gd name="T13" fmla="*/ 8 h 44"/>
                <a:gd name="T14" fmla="*/ 0 w 48"/>
                <a:gd name="T15" fmla="*/ 24 h 44"/>
                <a:gd name="T16" fmla="*/ 8 w 48"/>
                <a:gd name="T17" fmla="*/ 32 h 44"/>
                <a:gd name="T18" fmla="*/ 8 w 48"/>
                <a:gd name="T19" fmla="*/ 44 h 44"/>
                <a:gd name="T20" fmla="*/ 20 w 48"/>
                <a:gd name="T21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4">
                  <a:moveTo>
                    <a:pt x="20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4" y="32"/>
                    <a:pt x="48" y="28"/>
                    <a:pt x="48" y="2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8" y="44"/>
                    <a:pt x="8" y="44"/>
                    <a:pt x="8" y="44"/>
                  </a:cubicBezTo>
                  <a:lnTo>
                    <a:pt x="20" y="3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87" name="Oval 116"/>
          <p:cNvSpPr>
            <a:spLocks noChangeArrowheads="1"/>
          </p:cNvSpPr>
          <p:nvPr/>
        </p:nvSpPr>
        <p:spPr bwMode="auto">
          <a:xfrm>
            <a:off x="5016501" y="1803401"/>
            <a:ext cx="63500" cy="6350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8" name="Freeform 117"/>
          <p:cNvSpPr>
            <a:spLocks/>
          </p:cNvSpPr>
          <p:nvPr/>
        </p:nvSpPr>
        <p:spPr bwMode="auto">
          <a:xfrm>
            <a:off x="5019676" y="1709738"/>
            <a:ext cx="153988" cy="157163"/>
          </a:xfrm>
          <a:custGeom>
            <a:avLst/>
            <a:gdLst>
              <a:gd name="T0" fmla="*/ 0 w 41"/>
              <a:gd name="T1" fmla="*/ 0 h 42"/>
              <a:gd name="T2" fmla="*/ 0 w 41"/>
              <a:gd name="T3" fmla="*/ 11 h 42"/>
              <a:gd name="T4" fmla="*/ 21 w 41"/>
              <a:gd name="T5" fmla="*/ 20 h 42"/>
              <a:gd name="T6" fmla="*/ 30 w 41"/>
              <a:gd name="T7" fmla="*/ 42 h 42"/>
              <a:gd name="T8" fmla="*/ 41 w 41"/>
              <a:gd name="T9" fmla="*/ 42 h 42"/>
              <a:gd name="T10" fmla="*/ 0 w 41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42">
                <a:moveTo>
                  <a:pt x="0" y="0"/>
                </a:moveTo>
                <a:cubicBezTo>
                  <a:pt x="0" y="11"/>
                  <a:pt x="0" y="11"/>
                  <a:pt x="0" y="11"/>
                </a:cubicBezTo>
                <a:cubicBezTo>
                  <a:pt x="8" y="11"/>
                  <a:pt x="15" y="15"/>
                  <a:pt x="21" y="20"/>
                </a:cubicBezTo>
                <a:cubicBezTo>
                  <a:pt x="26" y="26"/>
                  <a:pt x="30" y="33"/>
                  <a:pt x="30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1" y="19"/>
                  <a:pt x="22" y="0"/>
                  <a:pt x="0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9" name="Freeform 118"/>
          <p:cNvSpPr>
            <a:spLocks/>
          </p:cNvSpPr>
          <p:nvPr/>
        </p:nvSpPr>
        <p:spPr bwMode="auto">
          <a:xfrm>
            <a:off x="5019676" y="1625601"/>
            <a:ext cx="236538" cy="241300"/>
          </a:xfrm>
          <a:custGeom>
            <a:avLst/>
            <a:gdLst>
              <a:gd name="T0" fmla="*/ 0 w 63"/>
              <a:gd name="T1" fmla="*/ 0 h 64"/>
              <a:gd name="T2" fmla="*/ 0 w 63"/>
              <a:gd name="T3" fmla="*/ 11 h 64"/>
              <a:gd name="T4" fmla="*/ 52 w 63"/>
              <a:gd name="T5" fmla="*/ 64 h 64"/>
              <a:gd name="T6" fmla="*/ 63 w 63"/>
              <a:gd name="T7" fmla="*/ 64 h 64"/>
              <a:gd name="T8" fmla="*/ 0 w 63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4">
                <a:moveTo>
                  <a:pt x="0" y="0"/>
                </a:moveTo>
                <a:cubicBezTo>
                  <a:pt x="0" y="11"/>
                  <a:pt x="0" y="11"/>
                  <a:pt x="0" y="11"/>
                </a:cubicBezTo>
                <a:cubicBezTo>
                  <a:pt x="28" y="12"/>
                  <a:pt x="51" y="35"/>
                  <a:pt x="52" y="64"/>
                </a:cubicBezTo>
                <a:cubicBezTo>
                  <a:pt x="63" y="64"/>
                  <a:pt x="63" y="64"/>
                  <a:pt x="63" y="64"/>
                </a:cubicBezTo>
                <a:cubicBezTo>
                  <a:pt x="63" y="29"/>
                  <a:pt x="34" y="0"/>
                  <a:pt x="0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0" name="Freeform 119"/>
          <p:cNvSpPr>
            <a:spLocks noEditPoints="1"/>
          </p:cNvSpPr>
          <p:nvPr/>
        </p:nvSpPr>
        <p:spPr bwMode="auto">
          <a:xfrm>
            <a:off x="6457951" y="1625601"/>
            <a:ext cx="241300" cy="241300"/>
          </a:xfrm>
          <a:custGeom>
            <a:avLst/>
            <a:gdLst>
              <a:gd name="T0" fmla="*/ 0 w 152"/>
              <a:gd name="T1" fmla="*/ 0 h 152"/>
              <a:gd name="T2" fmla="*/ 0 w 152"/>
              <a:gd name="T3" fmla="*/ 114 h 152"/>
              <a:gd name="T4" fmla="*/ 38 w 152"/>
              <a:gd name="T5" fmla="*/ 114 h 152"/>
              <a:gd name="T6" fmla="*/ 38 w 152"/>
              <a:gd name="T7" fmla="*/ 152 h 152"/>
              <a:gd name="T8" fmla="*/ 90 w 152"/>
              <a:gd name="T9" fmla="*/ 114 h 152"/>
              <a:gd name="T10" fmla="*/ 152 w 152"/>
              <a:gd name="T11" fmla="*/ 114 h 152"/>
              <a:gd name="T12" fmla="*/ 152 w 152"/>
              <a:gd name="T13" fmla="*/ 0 h 152"/>
              <a:gd name="T14" fmla="*/ 0 w 152"/>
              <a:gd name="T15" fmla="*/ 0 h 152"/>
              <a:gd name="T16" fmla="*/ 133 w 152"/>
              <a:gd name="T17" fmla="*/ 95 h 152"/>
              <a:gd name="T18" fmla="*/ 95 w 152"/>
              <a:gd name="T19" fmla="*/ 95 h 152"/>
              <a:gd name="T20" fmla="*/ 57 w 152"/>
              <a:gd name="T21" fmla="*/ 124 h 152"/>
              <a:gd name="T22" fmla="*/ 57 w 152"/>
              <a:gd name="T23" fmla="*/ 95 h 152"/>
              <a:gd name="T24" fmla="*/ 19 w 152"/>
              <a:gd name="T25" fmla="*/ 95 h 152"/>
              <a:gd name="T26" fmla="*/ 19 w 152"/>
              <a:gd name="T27" fmla="*/ 19 h 152"/>
              <a:gd name="T28" fmla="*/ 133 w 152"/>
              <a:gd name="T29" fmla="*/ 19 h 152"/>
              <a:gd name="T30" fmla="*/ 133 w 152"/>
              <a:gd name="T31" fmla="*/ 9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2" h="152">
                <a:moveTo>
                  <a:pt x="0" y="0"/>
                </a:moveTo>
                <a:lnTo>
                  <a:pt x="0" y="114"/>
                </a:lnTo>
                <a:lnTo>
                  <a:pt x="38" y="114"/>
                </a:lnTo>
                <a:lnTo>
                  <a:pt x="38" y="152"/>
                </a:lnTo>
                <a:lnTo>
                  <a:pt x="90" y="114"/>
                </a:lnTo>
                <a:lnTo>
                  <a:pt x="152" y="114"/>
                </a:lnTo>
                <a:lnTo>
                  <a:pt x="152" y="0"/>
                </a:lnTo>
                <a:lnTo>
                  <a:pt x="0" y="0"/>
                </a:lnTo>
                <a:close/>
                <a:moveTo>
                  <a:pt x="133" y="95"/>
                </a:moveTo>
                <a:lnTo>
                  <a:pt x="95" y="95"/>
                </a:lnTo>
                <a:lnTo>
                  <a:pt x="57" y="124"/>
                </a:lnTo>
                <a:lnTo>
                  <a:pt x="57" y="95"/>
                </a:lnTo>
                <a:lnTo>
                  <a:pt x="19" y="95"/>
                </a:lnTo>
                <a:lnTo>
                  <a:pt x="19" y="19"/>
                </a:lnTo>
                <a:lnTo>
                  <a:pt x="133" y="19"/>
                </a:lnTo>
                <a:lnTo>
                  <a:pt x="133" y="95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1" name="Freeform 120"/>
          <p:cNvSpPr>
            <a:spLocks noEditPoints="1"/>
          </p:cNvSpPr>
          <p:nvPr/>
        </p:nvSpPr>
        <p:spPr bwMode="auto">
          <a:xfrm>
            <a:off x="3573463" y="1655763"/>
            <a:ext cx="241300" cy="211138"/>
          </a:xfrm>
          <a:custGeom>
            <a:avLst/>
            <a:gdLst>
              <a:gd name="T0" fmla="*/ 52 w 64"/>
              <a:gd name="T1" fmla="*/ 4 h 56"/>
              <a:gd name="T2" fmla="*/ 52 w 64"/>
              <a:gd name="T3" fmla="*/ 8 h 56"/>
              <a:gd name="T4" fmla="*/ 8 w 64"/>
              <a:gd name="T5" fmla="*/ 20 h 56"/>
              <a:gd name="T6" fmla="*/ 0 w 64"/>
              <a:gd name="T7" fmla="*/ 16 h 56"/>
              <a:gd name="T8" fmla="*/ 0 w 64"/>
              <a:gd name="T9" fmla="*/ 40 h 56"/>
              <a:gd name="T10" fmla="*/ 8 w 64"/>
              <a:gd name="T11" fmla="*/ 36 h 56"/>
              <a:gd name="T12" fmla="*/ 13 w 64"/>
              <a:gd name="T13" fmla="*/ 37 h 56"/>
              <a:gd name="T14" fmla="*/ 11 w 64"/>
              <a:gd name="T15" fmla="*/ 42 h 56"/>
              <a:gd name="T16" fmla="*/ 16 w 64"/>
              <a:gd name="T17" fmla="*/ 50 h 56"/>
              <a:gd name="T18" fmla="*/ 28 w 64"/>
              <a:gd name="T19" fmla="*/ 53 h 56"/>
              <a:gd name="T20" fmla="*/ 29 w 64"/>
              <a:gd name="T21" fmla="*/ 53 h 56"/>
              <a:gd name="T22" fmla="*/ 35 w 64"/>
              <a:gd name="T23" fmla="*/ 48 h 56"/>
              <a:gd name="T24" fmla="*/ 36 w 64"/>
              <a:gd name="T25" fmla="*/ 44 h 56"/>
              <a:gd name="T26" fmla="*/ 52 w 64"/>
              <a:gd name="T27" fmla="*/ 48 h 56"/>
              <a:gd name="T28" fmla="*/ 52 w 64"/>
              <a:gd name="T29" fmla="*/ 52 h 56"/>
              <a:gd name="T30" fmla="*/ 64 w 64"/>
              <a:gd name="T31" fmla="*/ 56 h 56"/>
              <a:gd name="T32" fmla="*/ 64 w 64"/>
              <a:gd name="T33" fmla="*/ 0 h 56"/>
              <a:gd name="T34" fmla="*/ 52 w 64"/>
              <a:gd name="T35" fmla="*/ 4 h 56"/>
              <a:gd name="T36" fmla="*/ 31 w 64"/>
              <a:gd name="T37" fmla="*/ 47 h 56"/>
              <a:gd name="T38" fmla="*/ 29 w 64"/>
              <a:gd name="T39" fmla="*/ 49 h 56"/>
              <a:gd name="T40" fmla="*/ 17 w 64"/>
              <a:gd name="T41" fmla="*/ 46 h 56"/>
              <a:gd name="T42" fmla="*/ 15 w 64"/>
              <a:gd name="T43" fmla="*/ 43 h 56"/>
              <a:gd name="T44" fmla="*/ 17 w 64"/>
              <a:gd name="T45" fmla="*/ 38 h 56"/>
              <a:gd name="T46" fmla="*/ 32 w 64"/>
              <a:gd name="T47" fmla="*/ 43 h 56"/>
              <a:gd name="T48" fmla="*/ 31 w 64"/>
              <a:gd name="T49" fmla="*/ 47 h 56"/>
              <a:gd name="T50" fmla="*/ 52 w 64"/>
              <a:gd name="T51" fmla="*/ 28 h 56"/>
              <a:gd name="T52" fmla="*/ 8 w 64"/>
              <a:gd name="T53" fmla="*/ 28 h 56"/>
              <a:gd name="T54" fmla="*/ 8 w 64"/>
              <a:gd name="T55" fmla="*/ 24 h 56"/>
              <a:gd name="T56" fmla="*/ 52 w 64"/>
              <a:gd name="T57" fmla="*/ 12 h 56"/>
              <a:gd name="T58" fmla="*/ 52 w 64"/>
              <a:gd name="T59" fmla="*/ 28 h 56"/>
              <a:gd name="T60" fmla="*/ 60 w 64"/>
              <a:gd name="T61" fmla="*/ 28 h 56"/>
              <a:gd name="T62" fmla="*/ 56 w 64"/>
              <a:gd name="T63" fmla="*/ 28 h 56"/>
              <a:gd name="T64" fmla="*/ 56 w 64"/>
              <a:gd name="T65" fmla="*/ 8 h 56"/>
              <a:gd name="T66" fmla="*/ 60 w 64"/>
              <a:gd name="T67" fmla="*/ 8 h 56"/>
              <a:gd name="T68" fmla="*/ 60 w 64"/>
              <a:gd name="T69" fmla="*/ 2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" h="56">
                <a:moveTo>
                  <a:pt x="52" y="4"/>
                </a:moveTo>
                <a:cubicBezTo>
                  <a:pt x="52" y="8"/>
                  <a:pt x="52" y="8"/>
                  <a:pt x="52" y="8"/>
                </a:cubicBezTo>
                <a:cubicBezTo>
                  <a:pt x="8" y="20"/>
                  <a:pt x="8" y="20"/>
                  <a:pt x="8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40"/>
                  <a:pt x="0" y="40"/>
                  <a:pt x="0" y="40"/>
                </a:cubicBezTo>
                <a:cubicBezTo>
                  <a:pt x="8" y="36"/>
                  <a:pt x="8" y="36"/>
                  <a:pt x="8" y="36"/>
                </a:cubicBezTo>
                <a:cubicBezTo>
                  <a:pt x="13" y="37"/>
                  <a:pt x="13" y="37"/>
                  <a:pt x="13" y="37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6"/>
                  <a:pt x="13" y="49"/>
                  <a:pt x="16" y="50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3"/>
                  <a:pt x="29" y="53"/>
                  <a:pt x="29" y="53"/>
                </a:cubicBezTo>
                <a:cubicBezTo>
                  <a:pt x="32" y="53"/>
                  <a:pt x="34" y="51"/>
                  <a:pt x="35" y="48"/>
                </a:cubicBezTo>
                <a:cubicBezTo>
                  <a:pt x="36" y="44"/>
                  <a:pt x="36" y="44"/>
                  <a:pt x="36" y="44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52"/>
                  <a:pt x="52" y="52"/>
                  <a:pt x="52" y="52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0"/>
                  <a:pt x="64" y="0"/>
                  <a:pt x="64" y="0"/>
                </a:cubicBezTo>
                <a:lnTo>
                  <a:pt x="52" y="4"/>
                </a:lnTo>
                <a:close/>
                <a:moveTo>
                  <a:pt x="31" y="47"/>
                </a:moveTo>
                <a:cubicBezTo>
                  <a:pt x="31" y="48"/>
                  <a:pt x="30" y="49"/>
                  <a:pt x="29" y="49"/>
                </a:cubicBezTo>
                <a:cubicBezTo>
                  <a:pt x="17" y="46"/>
                  <a:pt x="17" y="46"/>
                  <a:pt x="17" y="46"/>
                </a:cubicBezTo>
                <a:cubicBezTo>
                  <a:pt x="16" y="45"/>
                  <a:pt x="15" y="44"/>
                  <a:pt x="15" y="43"/>
                </a:cubicBezTo>
                <a:cubicBezTo>
                  <a:pt x="17" y="38"/>
                  <a:pt x="17" y="38"/>
                  <a:pt x="17" y="38"/>
                </a:cubicBezTo>
                <a:cubicBezTo>
                  <a:pt x="32" y="43"/>
                  <a:pt x="32" y="43"/>
                  <a:pt x="32" y="43"/>
                </a:cubicBezTo>
                <a:lnTo>
                  <a:pt x="31" y="47"/>
                </a:lnTo>
                <a:close/>
                <a:moveTo>
                  <a:pt x="52" y="28"/>
                </a:moveTo>
                <a:cubicBezTo>
                  <a:pt x="8" y="28"/>
                  <a:pt x="8" y="28"/>
                  <a:pt x="8" y="28"/>
                </a:cubicBezTo>
                <a:cubicBezTo>
                  <a:pt x="8" y="24"/>
                  <a:pt x="8" y="24"/>
                  <a:pt x="8" y="24"/>
                </a:cubicBezTo>
                <a:cubicBezTo>
                  <a:pt x="52" y="12"/>
                  <a:pt x="52" y="12"/>
                  <a:pt x="52" y="12"/>
                </a:cubicBezTo>
                <a:lnTo>
                  <a:pt x="52" y="28"/>
                </a:lnTo>
                <a:close/>
                <a:moveTo>
                  <a:pt x="60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8"/>
                  <a:pt x="56" y="8"/>
                  <a:pt x="56" y="8"/>
                </a:cubicBezTo>
                <a:cubicBezTo>
                  <a:pt x="60" y="8"/>
                  <a:pt x="60" y="8"/>
                  <a:pt x="60" y="8"/>
                </a:cubicBezTo>
                <a:lnTo>
                  <a:pt x="60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2" name="Freeform 121"/>
          <p:cNvSpPr>
            <a:spLocks/>
          </p:cNvSpPr>
          <p:nvPr/>
        </p:nvSpPr>
        <p:spPr bwMode="auto">
          <a:xfrm>
            <a:off x="3724276" y="2166938"/>
            <a:ext cx="90488" cy="180975"/>
          </a:xfrm>
          <a:custGeom>
            <a:avLst/>
            <a:gdLst>
              <a:gd name="T0" fmla="*/ 16 w 24"/>
              <a:gd name="T1" fmla="*/ 0 h 48"/>
              <a:gd name="T2" fmla="*/ 8 w 24"/>
              <a:gd name="T3" fmla="*/ 0 h 48"/>
              <a:gd name="T4" fmla="*/ 0 w 24"/>
              <a:gd name="T5" fmla="*/ 8 h 48"/>
              <a:gd name="T6" fmla="*/ 0 w 24"/>
              <a:gd name="T7" fmla="*/ 24 h 48"/>
              <a:gd name="T8" fmla="*/ 4 w 24"/>
              <a:gd name="T9" fmla="*/ 24 h 48"/>
              <a:gd name="T10" fmla="*/ 4 w 24"/>
              <a:gd name="T11" fmla="*/ 48 h 48"/>
              <a:gd name="T12" fmla="*/ 20 w 24"/>
              <a:gd name="T13" fmla="*/ 48 h 48"/>
              <a:gd name="T14" fmla="*/ 20 w 24"/>
              <a:gd name="T15" fmla="*/ 24 h 48"/>
              <a:gd name="T16" fmla="*/ 24 w 24"/>
              <a:gd name="T17" fmla="*/ 24 h 48"/>
              <a:gd name="T18" fmla="*/ 24 w 24"/>
              <a:gd name="T19" fmla="*/ 8 h 48"/>
              <a:gd name="T20" fmla="*/ 16 w 24"/>
              <a:gd name="T2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48">
                <a:moveTo>
                  <a:pt x="1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"/>
                  <a:pt x="0" y="24"/>
                  <a:pt x="0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48"/>
                  <a:pt x="4" y="48"/>
                  <a:pt x="4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20" y="24"/>
                  <a:pt x="20" y="24"/>
                  <a:pt x="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4"/>
                  <a:pt x="20" y="0"/>
                  <a:pt x="1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3" name="Oval 122"/>
          <p:cNvSpPr>
            <a:spLocks noChangeArrowheads="1"/>
          </p:cNvSpPr>
          <p:nvPr/>
        </p:nvSpPr>
        <p:spPr bwMode="auto">
          <a:xfrm>
            <a:off x="3746501" y="2106613"/>
            <a:ext cx="44450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94" name="Group 493"/>
          <p:cNvGrpSpPr/>
          <p:nvPr/>
        </p:nvGrpSpPr>
        <p:grpSpPr>
          <a:xfrm>
            <a:off x="5016501" y="2106613"/>
            <a:ext cx="239713" cy="241300"/>
            <a:chOff x="5016501" y="2106613"/>
            <a:chExt cx="239713" cy="241300"/>
          </a:xfrm>
        </p:grpSpPr>
        <p:sp>
          <p:nvSpPr>
            <p:cNvPr id="495" name="Freeform 123"/>
            <p:cNvSpPr>
              <a:spLocks noEditPoints="1"/>
            </p:cNvSpPr>
            <p:nvPr/>
          </p:nvSpPr>
          <p:spPr bwMode="auto">
            <a:xfrm>
              <a:off x="5016501" y="2106613"/>
              <a:ext cx="239713" cy="241300"/>
            </a:xfrm>
            <a:custGeom>
              <a:avLst/>
              <a:gdLst>
                <a:gd name="T0" fmla="*/ 51 w 64"/>
                <a:gd name="T1" fmla="*/ 38 h 64"/>
                <a:gd name="T2" fmla="*/ 56 w 64"/>
                <a:gd name="T3" fmla="*/ 24 h 64"/>
                <a:gd name="T4" fmla="*/ 32 w 64"/>
                <a:gd name="T5" fmla="*/ 0 h 64"/>
                <a:gd name="T6" fmla="*/ 15 w 64"/>
                <a:gd name="T7" fmla="*/ 7 h 64"/>
                <a:gd name="T8" fmla="*/ 14 w 64"/>
                <a:gd name="T9" fmla="*/ 8 h 64"/>
                <a:gd name="T10" fmla="*/ 13 w 64"/>
                <a:gd name="T11" fmla="*/ 9 h 64"/>
                <a:gd name="T12" fmla="*/ 8 w 64"/>
                <a:gd name="T13" fmla="*/ 20 h 64"/>
                <a:gd name="T14" fmla="*/ 8 w 64"/>
                <a:gd name="T15" fmla="*/ 24 h 64"/>
                <a:gd name="T16" fmla="*/ 13 w 64"/>
                <a:gd name="T17" fmla="*/ 38 h 64"/>
                <a:gd name="T18" fmla="*/ 0 w 64"/>
                <a:gd name="T19" fmla="*/ 64 h 64"/>
                <a:gd name="T20" fmla="*/ 24 w 64"/>
                <a:gd name="T21" fmla="*/ 64 h 64"/>
                <a:gd name="T22" fmla="*/ 28 w 64"/>
                <a:gd name="T23" fmla="*/ 52 h 64"/>
                <a:gd name="T24" fmla="*/ 28 w 64"/>
                <a:gd name="T25" fmla="*/ 48 h 64"/>
                <a:gd name="T26" fmla="*/ 36 w 64"/>
                <a:gd name="T27" fmla="*/ 48 h 64"/>
                <a:gd name="T28" fmla="*/ 36 w 64"/>
                <a:gd name="T29" fmla="*/ 52 h 64"/>
                <a:gd name="T30" fmla="*/ 40 w 64"/>
                <a:gd name="T31" fmla="*/ 64 h 64"/>
                <a:gd name="T32" fmla="*/ 64 w 64"/>
                <a:gd name="T33" fmla="*/ 64 h 64"/>
                <a:gd name="T34" fmla="*/ 51 w 64"/>
                <a:gd name="T35" fmla="*/ 38 h 64"/>
                <a:gd name="T36" fmla="*/ 32 w 64"/>
                <a:gd name="T37" fmla="*/ 44 h 64"/>
                <a:gd name="T38" fmla="*/ 12 w 64"/>
                <a:gd name="T39" fmla="*/ 24 h 64"/>
                <a:gd name="T40" fmla="*/ 13 w 64"/>
                <a:gd name="T41" fmla="*/ 19 h 64"/>
                <a:gd name="T42" fmla="*/ 25 w 64"/>
                <a:gd name="T43" fmla="*/ 7 h 64"/>
                <a:gd name="T44" fmla="*/ 44 w 64"/>
                <a:gd name="T45" fmla="*/ 16 h 64"/>
                <a:gd name="T46" fmla="*/ 50 w 64"/>
                <a:gd name="T47" fmla="*/ 16 h 64"/>
                <a:gd name="T48" fmla="*/ 52 w 64"/>
                <a:gd name="T49" fmla="*/ 24 h 64"/>
                <a:gd name="T50" fmla="*/ 32 w 64"/>
                <a:gd name="T51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64">
                  <a:moveTo>
                    <a:pt x="51" y="38"/>
                  </a:moveTo>
                  <a:cubicBezTo>
                    <a:pt x="54" y="34"/>
                    <a:pt x="56" y="29"/>
                    <a:pt x="56" y="24"/>
                  </a:cubicBezTo>
                  <a:cubicBezTo>
                    <a:pt x="56" y="11"/>
                    <a:pt x="45" y="0"/>
                    <a:pt x="32" y="0"/>
                  </a:cubicBezTo>
                  <a:cubicBezTo>
                    <a:pt x="25" y="0"/>
                    <a:pt x="19" y="3"/>
                    <a:pt x="15" y="7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3" y="9"/>
                  </a:cubicBezTo>
                  <a:cubicBezTo>
                    <a:pt x="11" y="12"/>
                    <a:pt x="8" y="20"/>
                    <a:pt x="8" y="20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9"/>
                    <a:pt x="10" y="34"/>
                    <a:pt x="13" y="38"/>
                  </a:cubicBezTo>
                  <a:cubicBezTo>
                    <a:pt x="5" y="44"/>
                    <a:pt x="0" y="54"/>
                    <a:pt x="0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54"/>
                    <a:pt x="59" y="44"/>
                    <a:pt x="51" y="38"/>
                  </a:cubicBezTo>
                  <a:close/>
                  <a:moveTo>
                    <a:pt x="32" y="44"/>
                  </a:moveTo>
                  <a:cubicBezTo>
                    <a:pt x="21" y="44"/>
                    <a:pt x="12" y="35"/>
                    <a:pt x="12" y="24"/>
                  </a:cubicBezTo>
                  <a:cubicBezTo>
                    <a:pt x="12" y="22"/>
                    <a:pt x="12" y="20"/>
                    <a:pt x="13" y="19"/>
                  </a:cubicBezTo>
                  <a:cubicBezTo>
                    <a:pt x="18" y="16"/>
                    <a:pt x="22" y="12"/>
                    <a:pt x="25" y="7"/>
                  </a:cubicBezTo>
                  <a:cubicBezTo>
                    <a:pt x="29" y="13"/>
                    <a:pt x="36" y="16"/>
                    <a:pt x="44" y="16"/>
                  </a:cubicBezTo>
                  <a:cubicBezTo>
                    <a:pt x="46" y="16"/>
                    <a:pt x="48" y="16"/>
                    <a:pt x="50" y="16"/>
                  </a:cubicBezTo>
                  <a:cubicBezTo>
                    <a:pt x="51" y="18"/>
                    <a:pt x="52" y="21"/>
                    <a:pt x="52" y="24"/>
                  </a:cubicBezTo>
                  <a:cubicBezTo>
                    <a:pt x="52" y="35"/>
                    <a:pt x="43" y="44"/>
                    <a:pt x="32" y="4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6" name="Oval 124"/>
            <p:cNvSpPr>
              <a:spLocks noChangeArrowheads="1"/>
            </p:cNvSpPr>
            <p:nvPr/>
          </p:nvSpPr>
          <p:spPr bwMode="auto">
            <a:xfrm>
              <a:off x="5094288" y="2185988"/>
              <a:ext cx="26988" cy="26988"/>
            </a:xfrm>
            <a:prstGeom prst="ellipse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7" name="Oval 125"/>
            <p:cNvSpPr>
              <a:spLocks noChangeArrowheads="1"/>
            </p:cNvSpPr>
            <p:nvPr/>
          </p:nvSpPr>
          <p:spPr bwMode="auto">
            <a:xfrm>
              <a:off x="5151438" y="2185988"/>
              <a:ext cx="26988" cy="26988"/>
            </a:xfrm>
            <a:prstGeom prst="ellipse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98" name="Group 497"/>
          <p:cNvGrpSpPr/>
          <p:nvPr/>
        </p:nvGrpSpPr>
        <p:grpSpPr>
          <a:xfrm>
            <a:off x="5508626" y="2106613"/>
            <a:ext cx="247650" cy="241300"/>
            <a:chOff x="5508626" y="2106613"/>
            <a:chExt cx="247650" cy="241300"/>
          </a:xfrm>
        </p:grpSpPr>
        <p:sp>
          <p:nvSpPr>
            <p:cNvPr id="499" name="Freeform 126"/>
            <p:cNvSpPr>
              <a:spLocks/>
            </p:cNvSpPr>
            <p:nvPr/>
          </p:nvSpPr>
          <p:spPr bwMode="auto">
            <a:xfrm>
              <a:off x="5643563" y="2271713"/>
              <a:ext cx="109538" cy="76200"/>
            </a:xfrm>
            <a:custGeom>
              <a:avLst/>
              <a:gdLst>
                <a:gd name="T0" fmla="*/ 22 w 29"/>
                <a:gd name="T1" fmla="*/ 0 h 20"/>
                <a:gd name="T2" fmla="*/ 0 w 29"/>
                <a:gd name="T3" fmla="*/ 20 h 20"/>
                <a:gd name="T4" fmla="*/ 29 w 29"/>
                <a:gd name="T5" fmla="*/ 20 h 20"/>
                <a:gd name="T6" fmla="*/ 22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22" y="0"/>
                  </a:moveTo>
                  <a:cubicBezTo>
                    <a:pt x="12" y="3"/>
                    <a:pt x="4" y="11"/>
                    <a:pt x="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2"/>
                    <a:pt x="26" y="5"/>
                    <a:pt x="2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0" name="Freeform 127"/>
            <p:cNvSpPr>
              <a:spLocks/>
            </p:cNvSpPr>
            <p:nvPr/>
          </p:nvSpPr>
          <p:spPr bwMode="auto">
            <a:xfrm>
              <a:off x="5511801" y="2271713"/>
              <a:ext cx="109538" cy="76200"/>
            </a:xfrm>
            <a:custGeom>
              <a:avLst/>
              <a:gdLst>
                <a:gd name="T0" fmla="*/ 7 w 29"/>
                <a:gd name="T1" fmla="*/ 0 h 20"/>
                <a:gd name="T2" fmla="*/ 0 w 29"/>
                <a:gd name="T3" fmla="*/ 20 h 20"/>
                <a:gd name="T4" fmla="*/ 29 w 29"/>
                <a:gd name="T5" fmla="*/ 20 h 20"/>
                <a:gd name="T6" fmla="*/ 7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7" y="0"/>
                  </a:moveTo>
                  <a:cubicBezTo>
                    <a:pt x="3" y="5"/>
                    <a:pt x="0" y="12"/>
                    <a:pt x="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5" y="11"/>
                    <a:pt x="17" y="3"/>
                    <a:pt x="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1" name="Freeform 128"/>
            <p:cNvSpPr>
              <a:spLocks noEditPoints="1"/>
            </p:cNvSpPr>
            <p:nvPr/>
          </p:nvSpPr>
          <p:spPr bwMode="auto">
            <a:xfrm>
              <a:off x="5508626" y="2106613"/>
              <a:ext cx="247650" cy="180975"/>
            </a:xfrm>
            <a:custGeom>
              <a:avLst/>
              <a:gdLst>
                <a:gd name="T0" fmla="*/ 56 w 66"/>
                <a:gd name="T1" fmla="*/ 30 h 48"/>
                <a:gd name="T2" fmla="*/ 61 w 66"/>
                <a:gd name="T3" fmla="*/ 35 h 48"/>
                <a:gd name="T4" fmla="*/ 64 w 66"/>
                <a:gd name="T5" fmla="*/ 36 h 48"/>
                <a:gd name="T6" fmla="*/ 57 w 66"/>
                <a:gd name="T7" fmla="*/ 18 h 48"/>
                <a:gd name="T8" fmla="*/ 55 w 66"/>
                <a:gd name="T9" fmla="*/ 15 h 48"/>
                <a:gd name="T10" fmla="*/ 55 w 66"/>
                <a:gd name="T11" fmla="*/ 15 h 48"/>
                <a:gd name="T12" fmla="*/ 54 w 66"/>
                <a:gd name="T13" fmla="*/ 12 h 48"/>
                <a:gd name="T14" fmla="*/ 53 w 66"/>
                <a:gd name="T15" fmla="*/ 11 h 48"/>
                <a:gd name="T16" fmla="*/ 51 w 66"/>
                <a:gd name="T17" fmla="*/ 8 h 48"/>
                <a:gd name="T18" fmla="*/ 51 w 66"/>
                <a:gd name="T19" fmla="*/ 8 h 48"/>
                <a:gd name="T20" fmla="*/ 45 w 66"/>
                <a:gd name="T21" fmla="*/ 3 h 48"/>
                <a:gd name="T22" fmla="*/ 45 w 66"/>
                <a:gd name="T23" fmla="*/ 3 h 48"/>
                <a:gd name="T24" fmla="*/ 42 w 66"/>
                <a:gd name="T25" fmla="*/ 2 h 48"/>
                <a:gd name="T26" fmla="*/ 41 w 66"/>
                <a:gd name="T27" fmla="*/ 1 h 48"/>
                <a:gd name="T28" fmla="*/ 37 w 66"/>
                <a:gd name="T29" fmla="*/ 0 h 48"/>
                <a:gd name="T30" fmla="*/ 37 w 66"/>
                <a:gd name="T31" fmla="*/ 0 h 48"/>
                <a:gd name="T32" fmla="*/ 33 w 66"/>
                <a:gd name="T33" fmla="*/ 0 h 48"/>
                <a:gd name="T34" fmla="*/ 33 w 66"/>
                <a:gd name="T35" fmla="*/ 0 h 48"/>
                <a:gd name="T36" fmla="*/ 33 w 66"/>
                <a:gd name="T37" fmla="*/ 0 h 48"/>
                <a:gd name="T38" fmla="*/ 33 w 66"/>
                <a:gd name="T39" fmla="*/ 0 h 48"/>
                <a:gd name="T40" fmla="*/ 33 w 66"/>
                <a:gd name="T41" fmla="*/ 0 h 48"/>
                <a:gd name="T42" fmla="*/ 29 w 66"/>
                <a:gd name="T43" fmla="*/ 0 h 48"/>
                <a:gd name="T44" fmla="*/ 29 w 66"/>
                <a:gd name="T45" fmla="*/ 0 h 48"/>
                <a:gd name="T46" fmla="*/ 25 w 66"/>
                <a:gd name="T47" fmla="*/ 1 h 48"/>
                <a:gd name="T48" fmla="*/ 24 w 66"/>
                <a:gd name="T49" fmla="*/ 2 h 48"/>
                <a:gd name="T50" fmla="*/ 21 w 66"/>
                <a:gd name="T51" fmla="*/ 3 h 48"/>
                <a:gd name="T52" fmla="*/ 21 w 66"/>
                <a:gd name="T53" fmla="*/ 3 h 48"/>
                <a:gd name="T54" fmla="*/ 15 w 66"/>
                <a:gd name="T55" fmla="*/ 8 h 48"/>
                <a:gd name="T56" fmla="*/ 15 w 66"/>
                <a:gd name="T57" fmla="*/ 8 h 48"/>
                <a:gd name="T58" fmla="*/ 13 w 66"/>
                <a:gd name="T59" fmla="*/ 11 h 48"/>
                <a:gd name="T60" fmla="*/ 12 w 66"/>
                <a:gd name="T61" fmla="*/ 12 h 48"/>
                <a:gd name="T62" fmla="*/ 11 w 66"/>
                <a:gd name="T63" fmla="*/ 15 h 48"/>
                <a:gd name="T64" fmla="*/ 11 w 66"/>
                <a:gd name="T65" fmla="*/ 15 h 48"/>
                <a:gd name="T66" fmla="*/ 9 w 66"/>
                <a:gd name="T67" fmla="*/ 18 h 48"/>
                <a:gd name="T68" fmla="*/ 2 w 66"/>
                <a:gd name="T69" fmla="*/ 36 h 48"/>
                <a:gd name="T70" fmla="*/ 5 w 66"/>
                <a:gd name="T71" fmla="*/ 35 h 48"/>
                <a:gd name="T72" fmla="*/ 10 w 66"/>
                <a:gd name="T73" fmla="*/ 30 h 48"/>
                <a:gd name="T74" fmla="*/ 33 w 66"/>
                <a:gd name="T75" fmla="*/ 48 h 48"/>
                <a:gd name="T76" fmla="*/ 56 w 66"/>
                <a:gd name="T77" fmla="*/ 30 h 48"/>
                <a:gd name="T78" fmla="*/ 33 w 66"/>
                <a:gd name="T79" fmla="*/ 44 h 48"/>
                <a:gd name="T80" fmla="*/ 13 w 66"/>
                <a:gd name="T81" fmla="*/ 24 h 48"/>
                <a:gd name="T82" fmla="*/ 13 w 66"/>
                <a:gd name="T83" fmla="*/ 20 h 48"/>
                <a:gd name="T84" fmla="*/ 15 w 66"/>
                <a:gd name="T85" fmla="*/ 20 h 48"/>
                <a:gd name="T86" fmla="*/ 33 w 66"/>
                <a:gd name="T87" fmla="*/ 4 h 48"/>
                <a:gd name="T88" fmla="*/ 33 w 66"/>
                <a:gd name="T89" fmla="*/ 4 h 48"/>
                <a:gd name="T90" fmla="*/ 33 w 66"/>
                <a:gd name="T91" fmla="*/ 4 h 48"/>
                <a:gd name="T92" fmla="*/ 51 w 66"/>
                <a:gd name="T93" fmla="*/ 20 h 48"/>
                <a:gd name="T94" fmla="*/ 53 w 66"/>
                <a:gd name="T95" fmla="*/ 20 h 48"/>
                <a:gd name="T96" fmla="*/ 53 w 66"/>
                <a:gd name="T97" fmla="*/ 24 h 48"/>
                <a:gd name="T98" fmla="*/ 33 w 66"/>
                <a:gd name="T9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48">
                  <a:moveTo>
                    <a:pt x="56" y="30"/>
                  </a:moveTo>
                  <a:cubicBezTo>
                    <a:pt x="57" y="32"/>
                    <a:pt x="59" y="34"/>
                    <a:pt x="61" y="35"/>
                  </a:cubicBezTo>
                  <a:cubicBezTo>
                    <a:pt x="62" y="35"/>
                    <a:pt x="63" y="36"/>
                    <a:pt x="64" y="36"/>
                  </a:cubicBezTo>
                  <a:cubicBezTo>
                    <a:pt x="66" y="29"/>
                    <a:pt x="63" y="21"/>
                    <a:pt x="57" y="18"/>
                  </a:cubicBezTo>
                  <a:cubicBezTo>
                    <a:pt x="56" y="18"/>
                    <a:pt x="56" y="16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4"/>
                    <a:pt x="54" y="13"/>
                    <a:pt x="54" y="12"/>
                  </a:cubicBezTo>
                  <a:cubicBezTo>
                    <a:pt x="54" y="12"/>
                    <a:pt x="53" y="11"/>
                    <a:pt x="53" y="11"/>
                  </a:cubicBezTo>
                  <a:cubicBezTo>
                    <a:pt x="53" y="10"/>
                    <a:pt x="52" y="9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9" y="6"/>
                    <a:pt x="47" y="5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3" y="2"/>
                    <a:pt x="42" y="2"/>
                  </a:cubicBezTo>
                  <a:cubicBezTo>
                    <a:pt x="41" y="2"/>
                    <a:pt x="41" y="1"/>
                    <a:pt x="41" y="1"/>
                  </a:cubicBezTo>
                  <a:cubicBezTo>
                    <a:pt x="40" y="1"/>
                    <a:pt x="39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5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1"/>
                    <a:pt x="26" y="1"/>
                    <a:pt x="25" y="1"/>
                  </a:cubicBezTo>
                  <a:cubicBezTo>
                    <a:pt x="25" y="1"/>
                    <a:pt x="25" y="2"/>
                    <a:pt x="24" y="2"/>
                  </a:cubicBezTo>
                  <a:cubicBezTo>
                    <a:pt x="23" y="2"/>
                    <a:pt x="22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9" y="5"/>
                    <a:pt x="17" y="6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9"/>
                    <a:pt x="13" y="10"/>
                    <a:pt x="13" y="11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3"/>
                    <a:pt x="11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8"/>
                    <a:pt x="9" y="18"/>
                  </a:cubicBezTo>
                  <a:cubicBezTo>
                    <a:pt x="3" y="21"/>
                    <a:pt x="0" y="29"/>
                    <a:pt x="2" y="36"/>
                  </a:cubicBezTo>
                  <a:cubicBezTo>
                    <a:pt x="3" y="36"/>
                    <a:pt x="4" y="35"/>
                    <a:pt x="5" y="35"/>
                  </a:cubicBezTo>
                  <a:cubicBezTo>
                    <a:pt x="7" y="34"/>
                    <a:pt x="9" y="32"/>
                    <a:pt x="10" y="30"/>
                  </a:cubicBezTo>
                  <a:cubicBezTo>
                    <a:pt x="13" y="41"/>
                    <a:pt x="22" y="48"/>
                    <a:pt x="33" y="48"/>
                  </a:cubicBezTo>
                  <a:cubicBezTo>
                    <a:pt x="44" y="48"/>
                    <a:pt x="53" y="41"/>
                    <a:pt x="56" y="30"/>
                  </a:cubicBezTo>
                  <a:close/>
                  <a:moveTo>
                    <a:pt x="33" y="44"/>
                  </a:moveTo>
                  <a:cubicBezTo>
                    <a:pt x="22" y="44"/>
                    <a:pt x="13" y="35"/>
                    <a:pt x="13" y="24"/>
                  </a:cubicBezTo>
                  <a:cubicBezTo>
                    <a:pt x="13" y="23"/>
                    <a:pt x="13" y="21"/>
                    <a:pt x="13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24" y="20"/>
                    <a:pt x="32" y="13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13"/>
                    <a:pt x="42" y="20"/>
                    <a:pt x="51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3" y="21"/>
                    <a:pt x="53" y="23"/>
                    <a:pt x="53" y="24"/>
                  </a:cubicBezTo>
                  <a:cubicBezTo>
                    <a:pt x="53" y="35"/>
                    <a:pt x="44" y="44"/>
                    <a:pt x="33" y="4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2" name="Oval 129"/>
            <p:cNvSpPr>
              <a:spLocks noChangeArrowheads="1"/>
            </p:cNvSpPr>
            <p:nvPr/>
          </p:nvSpPr>
          <p:spPr bwMode="auto">
            <a:xfrm>
              <a:off x="5591176" y="2185988"/>
              <a:ext cx="25400" cy="26988"/>
            </a:xfrm>
            <a:prstGeom prst="ellipse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3" name="Oval 130"/>
            <p:cNvSpPr>
              <a:spLocks noChangeArrowheads="1"/>
            </p:cNvSpPr>
            <p:nvPr/>
          </p:nvSpPr>
          <p:spPr bwMode="auto">
            <a:xfrm>
              <a:off x="5646738" y="2185988"/>
              <a:ext cx="26988" cy="26988"/>
            </a:xfrm>
            <a:prstGeom prst="ellipse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04" name="Oval 131"/>
          <p:cNvSpPr>
            <a:spLocks noChangeArrowheads="1"/>
          </p:cNvSpPr>
          <p:nvPr/>
        </p:nvSpPr>
        <p:spPr bwMode="auto">
          <a:xfrm>
            <a:off x="4227513" y="2106613"/>
            <a:ext cx="44450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5" name="Freeform 132"/>
          <p:cNvSpPr>
            <a:spLocks/>
          </p:cNvSpPr>
          <p:nvPr/>
        </p:nvSpPr>
        <p:spPr bwMode="auto">
          <a:xfrm>
            <a:off x="4205288" y="2171701"/>
            <a:ext cx="88900" cy="176213"/>
          </a:xfrm>
          <a:custGeom>
            <a:avLst/>
            <a:gdLst>
              <a:gd name="T0" fmla="*/ 18 w 24"/>
              <a:gd name="T1" fmla="*/ 0 h 47"/>
              <a:gd name="T2" fmla="*/ 12 w 24"/>
              <a:gd name="T3" fmla="*/ 11 h 47"/>
              <a:gd name="T4" fmla="*/ 6 w 24"/>
              <a:gd name="T5" fmla="*/ 0 h 47"/>
              <a:gd name="T6" fmla="*/ 0 w 24"/>
              <a:gd name="T7" fmla="*/ 2 h 47"/>
              <a:gd name="T8" fmla="*/ 0 w 24"/>
              <a:gd name="T9" fmla="*/ 23 h 47"/>
              <a:gd name="T10" fmla="*/ 6 w 24"/>
              <a:gd name="T11" fmla="*/ 23 h 47"/>
              <a:gd name="T12" fmla="*/ 8 w 24"/>
              <a:gd name="T13" fmla="*/ 47 h 47"/>
              <a:gd name="T14" fmla="*/ 16 w 24"/>
              <a:gd name="T15" fmla="*/ 47 h 47"/>
              <a:gd name="T16" fmla="*/ 18 w 24"/>
              <a:gd name="T17" fmla="*/ 23 h 47"/>
              <a:gd name="T18" fmla="*/ 24 w 24"/>
              <a:gd name="T19" fmla="*/ 23 h 47"/>
              <a:gd name="T20" fmla="*/ 24 w 24"/>
              <a:gd name="T21" fmla="*/ 2 h 47"/>
              <a:gd name="T22" fmla="*/ 18 w 24"/>
              <a:gd name="T23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" h="47">
                <a:moveTo>
                  <a:pt x="18" y="0"/>
                </a:moveTo>
                <a:cubicBezTo>
                  <a:pt x="12" y="11"/>
                  <a:pt x="12" y="11"/>
                  <a:pt x="12" y="11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1"/>
                  <a:pt x="0" y="2"/>
                </a:cubicBezTo>
                <a:cubicBezTo>
                  <a:pt x="0" y="23"/>
                  <a:pt x="0" y="23"/>
                  <a:pt x="0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8" y="47"/>
                  <a:pt x="8" y="47"/>
                  <a:pt x="8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8" y="23"/>
                  <a:pt x="18" y="23"/>
                  <a:pt x="18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"/>
                  <a:pt x="24" y="2"/>
                  <a:pt x="24" y="2"/>
                </a:cubicBezTo>
                <a:cubicBezTo>
                  <a:pt x="22" y="1"/>
                  <a:pt x="20" y="0"/>
                  <a:pt x="18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6" name="Freeform 133"/>
          <p:cNvSpPr>
            <a:spLocks/>
          </p:cNvSpPr>
          <p:nvPr/>
        </p:nvSpPr>
        <p:spPr bwMode="auto">
          <a:xfrm>
            <a:off x="3097213" y="2106613"/>
            <a:ext cx="236538" cy="241300"/>
          </a:xfrm>
          <a:custGeom>
            <a:avLst/>
            <a:gdLst>
              <a:gd name="T0" fmla="*/ 62 w 63"/>
              <a:gd name="T1" fmla="*/ 49 h 64"/>
              <a:gd name="T2" fmla="*/ 47 w 63"/>
              <a:gd name="T3" fmla="*/ 41 h 64"/>
              <a:gd name="T4" fmla="*/ 40 w 63"/>
              <a:gd name="T5" fmla="*/ 38 h 64"/>
              <a:gd name="T6" fmla="*/ 40 w 63"/>
              <a:gd name="T7" fmla="*/ 32 h 64"/>
              <a:gd name="T8" fmla="*/ 43 w 63"/>
              <a:gd name="T9" fmla="*/ 25 h 64"/>
              <a:gd name="T10" fmla="*/ 46 w 63"/>
              <a:gd name="T11" fmla="*/ 21 h 64"/>
              <a:gd name="T12" fmla="*/ 44 w 63"/>
              <a:gd name="T13" fmla="*/ 16 h 64"/>
              <a:gd name="T14" fmla="*/ 44 w 63"/>
              <a:gd name="T15" fmla="*/ 10 h 64"/>
              <a:gd name="T16" fmla="*/ 32 w 63"/>
              <a:gd name="T17" fmla="*/ 0 h 64"/>
              <a:gd name="T18" fmla="*/ 19 w 63"/>
              <a:gd name="T19" fmla="*/ 10 h 64"/>
              <a:gd name="T20" fmla="*/ 20 w 63"/>
              <a:gd name="T21" fmla="*/ 16 h 64"/>
              <a:gd name="T22" fmla="*/ 18 w 63"/>
              <a:gd name="T23" fmla="*/ 21 h 64"/>
              <a:gd name="T24" fmla="*/ 21 w 63"/>
              <a:gd name="T25" fmla="*/ 25 h 64"/>
              <a:gd name="T26" fmla="*/ 24 w 63"/>
              <a:gd name="T27" fmla="*/ 32 h 64"/>
              <a:gd name="T28" fmla="*/ 24 w 63"/>
              <a:gd name="T29" fmla="*/ 38 h 64"/>
              <a:gd name="T30" fmla="*/ 16 w 63"/>
              <a:gd name="T31" fmla="*/ 41 h 64"/>
              <a:gd name="T32" fmla="*/ 2 w 63"/>
              <a:gd name="T33" fmla="*/ 49 h 64"/>
              <a:gd name="T34" fmla="*/ 1 w 63"/>
              <a:gd name="T35" fmla="*/ 64 h 64"/>
              <a:gd name="T36" fmla="*/ 63 w 63"/>
              <a:gd name="T37" fmla="*/ 64 h 64"/>
              <a:gd name="T38" fmla="*/ 62 w 63"/>
              <a:gd name="T39" fmla="*/ 4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" h="64">
                <a:moveTo>
                  <a:pt x="62" y="49"/>
                </a:moveTo>
                <a:cubicBezTo>
                  <a:pt x="60" y="46"/>
                  <a:pt x="54" y="44"/>
                  <a:pt x="47" y="41"/>
                </a:cubicBezTo>
                <a:cubicBezTo>
                  <a:pt x="41" y="39"/>
                  <a:pt x="40" y="38"/>
                  <a:pt x="40" y="38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2" y="30"/>
                  <a:pt x="43" y="25"/>
                </a:cubicBezTo>
                <a:cubicBezTo>
                  <a:pt x="44" y="25"/>
                  <a:pt x="46" y="22"/>
                  <a:pt x="46" y="21"/>
                </a:cubicBezTo>
                <a:cubicBezTo>
                  <a:pt x="46" y="20"/>
                  <a:pt x="46" y="16"/>
                  <a:pt x="44" y="16"/>
                </a:cubicBezTo>
                <a:cubicBezTo>
                  <a:pt x="44" y="14"/>
                  <a:pt x="44" y="11"/>
                  <a:pt x="44" y="10"/>
                </a:cubicBezTo>
                <a:cubicBezTo>
                  <a:pt x="44" y="5"/>
                  <a:pt x="39" y="0"/>
                  <a:pt x="32" y="0"/>
                </a:cubicBezTo>
                <a:cubicBezTo>
                  <a:pt x="25" y="0"/>
                  <a:pt x="20" y="5"/>
                  <a:pt x="19" y="10"/>
                </a:cubicBezTo>
                <a:cubicBezTo>
                  <a:pt x="19" y="11"/>
                  <a:pt x="20" y="14"/>
                  <a:pt x="20" y="16"/>
                </a:cubicBezTo>
                <a:cubicBezTo>
                  <a:pt x="18" y="16"/>
                  <a:pt x="18" y="20"/>
                  <a:pt x="18" y="21"/>
                </a:cubicBezTo>
                <a:cubicBezTo>
                  <a:pt x="18" y="22"/>
                  <a:pt x="20" y="25"/>
                  <a:pt x="21" y="25"/>
                </a:cubicBezTo>
                <a:cubicBezTo>
                  <a:pt x="22" y="30"/>
                  <a:pt x="24" y="32"/>
                  <a:pt x="24" y="32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3" y="39"/>
                  <a:pt x="16" y="41"/>
                </a:cubicBezTo>
                <a:cubicBezTo>
                  <a:pt x="10" y="44"/>
                  <a:pt x="4" y="46"/>
                  <a:pt x="2" y="49"/>
                </a:cubicBezTo>
                <a:cubicBezTo>
                  <a:pt x="0" y="51"/>
                  <a:pt x="1" y="64"/>
                  <a:pt x="1" y="64"/>
                </a:cubicBezTo>
                <a:cubicBezTo>
                  <a:pt x="63" y="64"/>
                  <a:pt x="63" y="64"/>
                  <a:pt x="63" y="64"/>
                </a:cubicBezTo>
                <a:cubicBezTo>
                  <a:pt x="63" y="64"/>
                  <a:pt x="63" y="51"/>
                  <a:pt x="62" y="49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7" name="Freeform 134"/>
          <p:cNvSpPr>
            <a:spLocks/>
          </p:cNvSpPr>
          <p:nvPr/>
        </p:nvSpPr>
        <p:spPr bwMode="auto">
          <a:xfrm>
            <a:off x="4565651" y="2212976"/>
            <a:ext cx="71438" cy="63500"/>
          </a:xfrm>
          <a:custGeom>
            <a:avLst/>
            <a:gdLst>
              <a:gd name="T0" fmla="*/ 18 w 19"/>
              <a:gd name="T1" fmla="*/ 17 h 17"/>
              <a:gd name="T2" fmla="*/ 18 w 19"/>
              <a:gd name="T3" fmla="*/ 14 h 17"/>
              <a:gd name="T4" fmla="*/ 14 w 19"/>
              <a:gd name="T5" fmla="*/ 12 h 17"/>
              <a:gd name="T6" fmla="*/ 12 w 19"/>
              <a:gd name="T7" fmla="*/ 11 h 17"/>
              <a:gd name="T8" fmla="*/ 12 w 19"/>
              <a:gd name="T9" fmla="*/ 9 h 17"/>
              <a:gd name="T10" fmla="*/ 12 w 19"/>
              <a:gd name="T11" fmla="*/ 7 h 17"/>
              <a:gd name="T12" fmla="*/ 13 w 19"/>
              <a:gd name="T13" fmla="*/ 6 h 17"/>
              <a:gd name="T14" fmla="*/ 13 w 19"/>
              <a:gd name="T15" fmla="*/ 5 h 17"/>
              <a:gd name="T16" fmla="*/ 13 w 19"/>
              <a:gd name="T17" fmla="*/ 3 h 17"/>
              <a:gd name="T18" fmla="*/ 9 w 19"/>
              <a:gd name="T19" fmla="*/ 0 h 17"/>
              <a:gd name="T20" fmla="*/ 6 w 19"/>
              <a:gd name="T21" fmla="*/ 3 h 17"/>
              <a:gd name="T22" fmla="*/ 6 w 19"/>
              <a:gd name="T23" fmla="*/ 5 h 17"/>
              <a:gd name="T24" fmla="*/ 5 w 19"/>
              <a:gd name="T25" fmla="*/ 6 h 17"/>
              <a:gd name="T26" fmla="*/ 6 w 19"/>
              <a:gd name="T27" fmla="*/ 7 h 17"/>
              <a:gd name="T28" fmla="*/ 7 w 19"/>
              <a:gd name="T29" fmla="*/ 9 h 17"/>
              <a:gd name="T30" fmla="*/ 7 w 19"/>
              <a:gd name="T31" fmla="*/ 11 h 17"/>
              <a:gd name="T32" fmla="*/ 5 w 19"/>
              <a:gd name="T33" fmla="*/ 12 h 17"/>
              <a:gd name="T34" fmla="*/ 0 w 19"/>
              <a:gd name="T35" fmla="*/ 14 h 17"/>
              <a:gd name="T36" fmla="*/ 0 w 19"/>
              <a:gd name="T37" fmla="*/ 17 h 17"/>
              <a:gd name="T38" fmla="*/ 18 w 19"/>
              <a:gd name="T39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" h="17">
                <a:moveTo>
                  <a:pt x="18" y="17"/>
                </a:moveTo>
                <a:cubicBezTo>
                  <a:pt x="18" y="17"/>
                  <a:pt x="19" y="15"/>
                  <a:pt x="18" y="14"/>
                </a:cubicBezTo>
                <a:cubicBezTo>
                  <a:pt x="18" y="14"/>
                  <a:pt x="16" y="13"/>
                  <a:pt x="14" y="12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7"/>
                </a:cubicBezTo>
                <a:cubicBezTo>
                  <a:pt x="13" y="7"/>
                  <a:pt x="13" y="7"/>
                  <a:pt x="13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4"/>
                  <a:pt x="13" y="3"/>
                  <a:pt x="13" y="3"/>
                </a:cubicBezTo>
                <a:cubicBezTo>
                  <a:pt x="13" y="1"/>
                  <a:pt x="11" y="0"/>
                  <a:pt x="9" y="0"/>
                </a:cubicBezTo>
                <a:cubicBezTo>
                  <a:pt x="7" y="0"/>
                  <a:pt x="6" y="1"/>
                  <a:pt x="6" y="3"/>
                </a:cubicBezTo>
                <a:cubicBezTo>
                  <a:pt x="6" y="3"/>
                  <a:pt x="6" y="4"/>
                  <a:pt x="6" y="5"/>
                </a:cubicBezTo>
                <a:cubicBezTo>
                  <a:pt x="5" y="5"/>
                  <a:pt x="5" y="6"/>
                  <a:pt x="5" y="6"/>
                </a:cubicBezTo>
                <a:cubicBezTo>
                  <a:pt x="5" y="7"/>
                  <a:pt x="6" y="7"/>
                  <a:pt x="6" y="7"/>
                </a:cubicBezTo>
                <a:cubicBezTo>
                  <a:pt x="6" y="9"/>
                  <a:pt x="7" y="9"/>
                  <a:pt x="7" y="9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6" y="11"/>
                  <a:pt x="5" y="12"/>
                </a:cubicBezTo>
                <a:cubicBezTo>
                  <a:pt x="3" y="13"/>
                  <a:pt x="1" y="14"/>
                  <a:pt x="0" y="14"/>
                </a:cubicBezTo>
                <a:cubicBezTo>
                  <a:pt x="0" y="15"/>
                  <a:pt x="0" y="17"/>
                  <a:pt x="0" y="17"/>
                </a:cubicBezTo>
                <a:lnTo>
                  <a:pt x="18" y="17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8" name="Rectangle 135"/>
          <p:cNvSpPr>
            <a:spLocks noChangeArrowheads="1"/>
          </p:cNvSpPr>
          <p:nvPr/>
        </p:nvSpPr>
        <p:spPr bwMode="auto">
          <a:xfrm>
            <a:off x="4656138" y="2212976"/>
            <a:ext cx="5873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9" name="Rectangle 136"/>
          <p:cNvSpPr>
            <a:spLocks noChangeArrowheads="1"/>
          </p:cNvSpPr>
          <p:nvPr/>
        </p:nvSpPr>
        <p:spPr bwMode="auto">
          <a:xfrm>
            <a:off x="4656138" y="2241551"/>
            <a:ext cx="88900" cy="158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0" name="Rectangle 137"/>
          <p:cNvSpPr>
            <a:spLocks noChangeArrowheads="1"/>
          </p:cNvSpPr>
          <p:nvPr/>
        </p:nvSpPr>
        <p:spPr bwMode="auto">
          <a:xfrm>
            <a:off x="4656138" y="2271713"/>
            <a:ext cx="74613" cy="158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1" name="Freeform 138"/>
          <p:cNvSpPr>
            <a:spLocks noEditPoints="1"/>
          </p:cNvSpPr>
          <p:nvPr/>
        </p:nvSpPr>
        <p:spPr bwMode="auto">
          <a:xfrm>
            <a:off x="4535488" y="2182813"/>
            <a:ext cx="239713" cy="165100"/>
          </a:xfrm>
          <a:custGeom>
            <a:avLst/>
            <a:gdLst>
              <a:gd name="T0" fmla="*/ 0 w 64"/>
              <a:gd name="T1" fmla="*/ 0 h 44"/>
              <a:gd name="T2" fmla="*/ 0 w 64"/>
              <a:gd name="T3" fmla="*/ 44 h 44"/>
              <a:gd name="T4" fmla="*/ 64 w 64"/>
              <a:gd name="T5" fmla="*/ 44 h 44"/>
              <a:gd name="T6" fmla="*/ 64 w 64"/>
              <a:gd name="T7" fmla="*/ 0 h 44"/>
              <a:gd name="T8" fmla="*/ 0 w 64"/>
              <a:gd name="T9" fmla="*/ 0 h 44"/>
              <a:gd name="T10" fmla="*/ 60 w 64"/>
              <a:gd name="T11" fmla="*/ 40 h 44"/>
              <a:gd name="T12" fmla="*/ 52 w 64"/>
              <a:gd name="T13" fmla="*/ 40 h 44"/>
              <a:gd name="T14" fmla="*/ 52 w 64"/>
              <a:gd name="T15" fmla="*/ 38 h 44"/>
              <a:gd name="T16" fmla="*/ 46 w 64"/>
              <a:gd name="T17" fmla="*/ 32 h 44"/>
              <a:gd name="T18" fmla="*/ 40 w 64"/>
              <a:gd name="T19" fmla="*/ 38 h 44"/>
              <a:gd name="T20" fmla="*/ 40 w 64"/>
              <a:gd name="T21" fmla="*/ 40 h 44"/>
              <a:gd name="T22" fmla="*/ 24 w 64"/>
              <a:gd name="T23" fmla="*/ 40 h 44"/>
              <a:gd name="T24" fmla="*/ 24 w 64"/>
              <a:gd name="T25" fmla="*/ 38 h 44"/>
              <a:gd name="T26" fmla="*/ 18 w 64"/>
              <a:gd name="T27" fmla="*/ 32 h 44"/>
              <a:gd name="T28" fmla="*/ 12 w 64"/>
              <a:gd name="T29" fmla="*/ 38 h 44"/>
              <a:gd name="T30" fmla="*/ 12 w 64"/>
              <a:gd name="T31" fmla="*/ 40 h 44"/>
              <a:gd name="T32" fmla="*/ 4 w 64"/>
              <a:gd name="T33" fmla="*/ 40 h 44"/>
              <a:gd name="T34" fmla="*/ 4 w 64"/>
              <a:gd name="T35" fmla="*/ 4 h 44"/>
              <a:gd name="T36" fmla="*/ 60 w 64"/>
              <a:gd name="T37" fmla="*/ 4 h 44"/>
              <a:gd name="T38" fmla="*/ 60 w 64"/>
              <a:gd name="T39" fmla="*/ 4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44">
                <a:moveTo>
                  <a:pt x="0" y="0"/>
                </a:moveTo>
                <a:cubicBezTo>
                  <a:pt x="0" y="44"/>
                  <a:pt x="0" y="44"/>
                  <a:pt x="0" y="44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0"/>
                  <a:pt x="64" y="0"/>
                  <a:pt x="64" y="0"/>
                </a:cubicBezTo>
                <a:lnTo>
                  <a:pt x="0" y="0"/>
                </a:lnTo>
                <a:close/>
                <a:moveTo>
                  <a:pt x="60" y="40"/>
                </a:moveTo>
                <a:cubicBezTo>
                  <a:pt x="52" y="40"/>
                  <a:pt x="52" y="40"/>
                  <a:pt x="52" y="40"/>
                </a:cubicBezTo>
                <a:cubicBezTo>
                  <a:pt x="52" y="39"/>
                  <a:pt x="52" y="39"/>
                  <a:pt x="52" y="38"/>
                </a:cubicBezTo>
                <a:cubicBezTo>
                  <a:pt x="52" y="35"/>
                  <a:pt x="49" y="32"/>
                  <a:pt x="46" y="32"/>
                </a:cubicBezTo>
                <a:cubicBezTo>
                  <a:pt x="43" y="32"/>
                  <a:pt x="40" y="35"/>
                  <a:pt x="40" y="38"/>
                </a:cubicBezTo>
                <a:cubicBezTo>
                  <a:pt x="40" y="39"/>
                  <a:pt x="40" y="39"/>
                  <a:pt x="40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39"/>
                  <a:pt x="24" y="39"/>
                  <a:pt x="24" y="38"/>
                </a:cubicBezTo>
                <a:cubicBezTo>
                  <a:pt x="24" y="35"/>
                  <a:pt x="21" y="32"/>
                  <a:pt x="18" y="32"/>
                </a:cubicBezTo>
                <a:cubicBezTo>
                  <a:pt x="15" y="32"/>
                  <a:pt x="12" y="35"/>
                  <a:pt x="12" y="38"/>
                </a:cubicBezTo>
                <a:cubicBezTo>
                  <a:pt x="12" y="39"/>
                  <a:pt x="12" y="39"/>
                  <a:pt x="1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"/>
                  <a:pt x="4" y="4"/>
                  <a:pt x="4" y="4"/>
                </a:cubicBezTo>
                <a:cubicBezTo>
                  <a:pt x="60" y="4"/>
                  <a:pt x="60" y="4"/>
                  <a:pt x="60" y="4"/>
                </a:cubicBezTo>
                <a:lnTo>
                  <a:pt x="60" y="4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2" name="Freeform 139"/>
          <p:cNvSpPr>
            <a:spLocks noEditPoints="1"/>
          </p:cNvSpPr>
          <p:nvPr/>
        </p:nvSpPr>
        <p:spPr bwMode="auto">
          <a:xfrm>
            <a:off x="5978526" y="2106613"/>
            <a:ext cx="149225" cy="241300"/>
          </a:xfrm>
          <a:custGeom>
            <a:avLst/>
            <a:gdLst>
              <a:gd name="T0" fmla="*/ 40 w 40"/>
              <a:gd name="T1" fmla="*/ 20 h 64"/>
              <a:gd name="T2" fmla="*/ 20 w 40"/>
              <a:gd name="T3" fmla="*/ 0 h 64"/>
              <a:gd name="T4" fmla="*/ 0 w 40"/>
              <a:gd name="T5" fmla="*/ 20 h 64"/>
              <a:gd name="T6" fmla="*/ 16 w 40"/>
              <a:gd name="T7" fmla="*/ 40 h 64"/>
              <a:gd name="T8" fmla="*/ 16 w 40"/>
              <a:gd name="T9" fmla="*/ 48 h 64"/>
              <a:gd name="T10" fmla="*/ 8 w 40"/>
              <a:gd name="T11" fmla="*/ 48 h 64"/>
              <a:gd name="T12" fmla="*/ 8 w 40"/>
              <a:gd name="T13" fmla="*/ 56 h 64"/>
              <a:gd name="T14" fmla="*/ 16 w 40"/>
              <a:gd name="T15" fmla="*/ 56 h 64"/>
              <a:gd name="T16" fmla="*/ 16 w 40"/>
              <a:gd name="T17" fmla="*/ 64 h 64"/>
              <a:gd name="T18" fmla="*/ 24 w 40"/>
              <a:gd name="T19" fmla="*/ 64 h 64"/>
              <a:gd name="T20" fmla="*/ 24 w 40"/>
              <a:gd name="T21" fmla="*/ 56 h 64"/>
              <a:gd name="T22" fmla="*/ 32 w 40"/>
              <a:gd name="T23" fmla="*/ 56 h 64"/>
              <a:gd name="T24" fmla="*/ 32 w 40"/>
              <a:gd name="T25" fmla="*/ 48 h 64"/>
              <a:gd name="T26" fmla="*/ 24 w 40"/>
              <a:gd name="T27" fmla="*/ 48 h 64"/>
              <a:gd name="T28" fmla="*/ 24 w 40"/>
              <a:gd name="T29" fmla="*/ 40 h 64"/>
              <a:gd name="T30" fmla="*/ 40 w 40"/>
              <a:gd name="T31" fmla="*/ 20 h 64"/>
              <a:gd name="T32" fmla="*/ 20 w 40"/>
              <a:gd name="T33" fmla="*/ 32 h 64"/>
              <a:gd name="T34" fmla="*/ 8 w 40"/>
              <a:gd name="T35" fmla="*/ 20 h 64"/>
              <a:gd name="T36" fmla="*/ 20 w 40"/>
              <a:gd name="T37" fmla="*/ 8 h 64"/>
              <a:gd name="T38" fmla="*/ 32 w 40"/>
              <a:gd name="T39" fmla="*/ 20 h 64"/>
              <a:gd name="T40" fmla="*/ 20 w 40"/>
              <a:gd name="T41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0" h="64">
                <a:moveTo>
                  <a:pt x="40" y="20"/>
                </a:move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0"/>
                  <a:pt x="7" y="38"/>
                  <a:pt x="16" y="40"/>
                </a:cubicBezTo>
                <a:cubicBezTo>
                  <a:pt x="16" y="48"/>
                  <a:pt x="16" y="48"/>
                  <a:pt x="16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56"/>
                  <a:pt x="8" y="56"/>
                  <a:pt x="8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64"/>
                  <a:pt x="16" y="64"/>
                  <a:pt x="16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56"/>
                  <a:pt x="24" y="56"/>
                  <a:pt x="24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8"/>
                  <a:pt x="32" y="48"/>
                  <a:pt x="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cubicBezTo>
                  <a:pt x="33" y="38"/>
                  <a:pt x="40" y="30"/>
                  <a:pt x="40" y="20"/>
                </a:cubicBezTo>
                <a:close/>
                <a:moveTo>
                  <a:pt x="20" y="32"/>
                </a:moveTo>
                <a:cubicBezTo>
                  <a:pt x="13" y="32"/>
                  <a:pt x="8" y="27"/>
                  <a:pt x="8" y="20"/>
                </a:cubicBezTo>
                <a:cubicBezTo>
                  <a:pt x="8" y="13"/>
                  <a:pt x="13" y="8"/>
                  <a:pt x="20" y="8"/>
                </a:cubicBezTo>
                <a:cubicBezTo>
                  <a:pt x="27" y="8"/>
                  <a:pt x="32" y="13"/>
                  <a:pt x="32" y="20"/>
                </a:cubicBezTo>
                <a:cubicBezTo>
                  <a:pt x="32" y="27"/>
                  <a:pt x="27" y="32"/>
                  <a:pt x="20" y="3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3" name="Freeform 140"/>
          <p:cNvSpPr>
            <a:spLocks noEditPoints="1"/>
          </p:cNvSpPr>
          <p:nvPr/>
        </p:nvSpPr>
        <p:spPr bwMode="auto">
          <a:xfrm>
            <a:off x="6473826" y="2122488"/>
            <a:ext cx="225425" cy="225425"/>
          </a:xfrm>
          <a:custGeom>
            <a:avLst/>
            <a:gdLst>
              <a:gd name="T0" fmla="*/ 32 w 60"/>
              <a:gd name="T1" fmla="*/ 0 h 60"/>
              <a:gd name="T2" fmla="*/ 32 w 60"/>
              <a:gd name="T3" fmla="*/ 8 h 60"/>
              <a:gd name="T4" fmla="*/ 46 w 60"/>
              <a:gd name="T5" fmla="*/ 8 h 60"/>
              <a:gd name="T6" fmla="*/ 31 w 60"/>
              <a:gd name="T7" fmla="*/ 23 h 60"/>
              <a:gd name="T8" fmla="*/ 20 w 60"/>
              <a:gd name="T9" fmla="*/ 20 h 60"/>
              <a:gd name="T10" fmla="*/ 0 w 60"/>
              <a:gd name="T11" fmla="*/ 40 h 60"/>
              <a:gd name="T12" fmla="*/ 20 w 60"/>
              <a:gd name="T13" fmla="*/ 60 h 60"/>
              <a:gd name="T14" fmla="*/ 40 w 60"/>
              <a:gd name="T15" fmla="*/ 40 h 60"/>
              <a:gd name="T16" fmla="*/ 37 w 60"/>
              <a:gd name="T17" fmla="*/ 29 h 60"/>
              <a:gd name="T18" fmla="*/ 52 w 60"/>
              <a:gd name="T19" fmla="*/ 14 h 60"/>
              <a:gd name="T20" fmla="*/ 52 w 60"/>
              <a:gd name="T21" fmla="*/ 28 h 60"/>
              <a:gd name="T22" fmla="*/ 60 w 60"/>
              <a:gd name="T23" fmla="*/ 28 h 60"/>
              <a:gd name="T24" fmla="*/ 60 w 60"/>
              <a:gd name="T25" fmla="*/ 0 h 60"/>
              <a:gd name="T26" fmla="*/ 32 w 60"/>
              <a:gd name="T27" fmla="*/ 0 h 60"/>
              <a:gd name="T28" fmla="*/ 20 w 60"/>
              <a:gd name="T29" fmla="*/ 52 h 60"/>
              <a:gd name="T30" fmla="*/ 8 w 60"/>
              <a:gd name="T31" fmla="*/ 40 h 60"/>
              <a:gd name="T32" fmla="*/ 20 w 60"/>
              <a:gd name="T33" fmla="*/ 28 h 60"/>
              <a:gd name="T34" fmla="*/ 32 w 60"/>
              <a:gd name="T35" fmla="*/ 40 h 60"/>
              <a:gd name="T36" fmla="*/ 20 w 60"/>
              <a:gd name="T37" fmla="*/ 5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60">
                <a:moveTo>
                  <a:pt x="32" y="0"/>
                </a:moveTo>
                <a:cubicBezTo>
                  <a:pt x="32" y="8"/>
                  <a:pt x="32" y="8"/>
                  <a:pt x="32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31" y="23"/>
                  <a:pt x="31" y="23"/>
                  <a:pt x="31" y="23"/>
                </a:cubicBezTo>
                <a:cubicBezTo>
                  <a:pt x="28" y="21"/>
                  <a:pt x="24" y="20"/>
                  <a:pt x="20" y="20"/>
                </a:cubicBezTo>
                <a:cubicBezTo>
                  <a:pt x="9" y="20"/>
                  <a:pt x="0" y="29"/>
                  <a:pt x="0" y="40"/>
                </a:cubicBezTo>
                <a:cubicBezTo>
                  <a:pt x="0" y="51"/>
                  <a:pt x="9" y="60"/>
                  <a:pt x="20" y="60"/>
                </a:cubicBezTo>
                <a:cubicBezTo>
                  <a:pt x="31" y="60"/>
                  <a:pt x="40" y="51"/>
                  <a:pt x="40" y="40"/>
                </a:cubicBezTo>
                <a:cubicBezTo>
                  <a:pt x="40" y="36"/>
                  <a:pt x="39" y="32"/>
                  <a:pt x="37" y="29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28"/>
                  <a:pt x="52" y="28"/>
                  <a:pt x="52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0"/>
                  <a:pt x="60" y="0"/>
                  <a:pt x="60" y="0"/>
                </a:cubicBezTo>
                <a:lnTo>
                  <a:pt x="32" y="0"/>
                </a:lnTo>
                <a:close/>
                <a:moveTo>
                  <a:pt x="20" y="52"/>
                </a:moveTo>
                <a:cubicBezTo>
                  <a:pt x="13" y="52"/>
                  <a:pt x="8" y="47"/>
                  <a:pt x="8" y="40"/>
                </a:cubicBezTo>
                <a:cubicBezTo>
                  <a:pt x="8" y="33"/>
                  <a:pt x="13" y="28"/>
                  <a:pt x="20" y="28"/>
                </a:cubicBezTo>
                <a:cubicBezTo>
                  <a:pt x="27" y="28"/>
                  <a:pt x="32" y="33"/>
                  <a:pt x="32" y="40"/>
                </a:cubicBezTo>
                <a:cubicBezTo>
                  <a:pt x="32" y="47"/>
                  <a:pt x="27" y="52"/>
                  <a:pt x="20" y="5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4" name="Freeform 141"/>
          <p:cNvSpPr>
            <a:spLocks/>
          </p:cNvSpPr>
          <p:nvPr/>
        </p:nvSpPr>
        <p:spPr bwMode="auto">
          <a:xfrm>
            <a:off x="7469188" y="2106613"/>
            <a:ext cx="192088" cy="165100"/>
          </a:xfrm>
          <a:custGeom>
            <a:avLst/>
            <a:gdLst>
              <a:gd name="T0" fmla="*/ 47 w 51"/>
              <a:gd name="T1" fmla="*/ 0 h 44"/>
              <a:gd name="T2" fmla="*/ 0 w 51"/>
              <a:gd name="T3" fmla="*/ 0 h 44"/>
              <a:gd name="T4" fmla="*/ 16 w 51"/>
              <a:gd name="T5" fmla="*/ 8 h 44"/>
              <a:gd name="T6" fmla="*/ 43 w 51"/>
              <a:gd name="T7" fmla="*/ 8 h 44"/>
              <a:gd name="T8" fmla="*/ 43 w 51"/>
              <a:gd name="T9" fmla="*/ 12 h 44"/>
              <a:gd name="T10" fmla="*/ 24 w 51"/>
              <a:gd name="T11" fmla="*/ 12 h 44"/>
              <a:gd name="T12" fmla="*/ 29 w 51"/>
              <a:gd name="T13" fmla="*/ 15 h 44"/>
              <a:gd name="T14" fmla="*/ 34 w 51"/>
              <a:gd name="T15" fmla="*/ 20 h 44"/>
              <a:gd name="T16" fmla="*/ 43 w 51"/>
              <a:gd name="T17" fmla="*/ 20 h 44"/>
              <a:gd name="T18" fmla="*/ 43 w 51"/>
              <a:gd name="T19" fmla="*/ 24 h 44"/>
              <a:gd name="T20" fmla="*/ 35 w 51"/>
              <a:gd name="T21" fmla="*/ 24 h 44"/>
              <a:gd name="T22" fmla="*/ 35 w 51"/>
              <a:gd name="T23" fmla="*/ 44 h 44"/>
              <a:gd name="T24" fmla="*/ 47 w 51"/>
              <a:gd name="T25" fmla="*/ 44 h 44"/>
              <a:gd name="T26" fmla="*/ 51 w 51"/>
              <a:gd name="T27" fmla="*/ 40 h 44"/>
              <a:gd name="T28" fmla="*/ 51 w 51"/>
              <a:gd name="T29" fmla="*/ 4 h 44"/>
              <a:gd name="T30" fmla="*/ 47 w 51"/>
              <a:gd name="T3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1" h="44">
                <a:moveTo>
                  <a:pt x="47" y="0"/>
                </a:moveTo>
                <a:cubicBezTo>
                  <a:pt x="0" y="0"/>
                  <a:pt x="0" y="0"/>
                  <a:pt x="0" y="0"/>
                </a:cubicBezTo>
                <a:cubicBezTo>
                  <a:pt x="16" y="8"/>
                  <a:pt x="16" y="8"/>
                  <a:pt x="16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12"/>
                  <a:pt x="43" y="12"/>
                  <a:pt x="43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9" y="15"/>
                  <a:pt x="29" y="15"/>
                  <a:pt x="29" y="15"/>
                </a:cubicBezTo>
                <a:cubicBezTo>
                  <a:pt x="31" y="16"/>
                  <a:pt x="33" y="18"/>
                  <a:pt x="34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4"/>
                  <a:pt x="43" y="24"/>
                  <a:pt x="43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44"/>
                  <a:pt x="35" y="44"/>
                  <a:pt x="35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9" y="44"/>
                  <a:pt x="51" y="42"/>
                  <a:pt x="51" y="40"/>
                </a:cubicBezTo>
                <a:cubicBezTo>
                  <a:pt x="51" y="4"/>
                  <a:pt x="51" y="4"/>
                  <a:pt x="51" y="4"/>
                </a:cubicBezTo>
                <a:cubicBezTo>
                  <a:pt x="51" y="2"/>
                  <a:pt x="49" y="0"/>
                  <a:pt x="47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5" name="Freeform 142"/>
          <p:cNvSpPr>
            <a:spLocks noEditPoints="1"/>
          </p:cNvSpPr>
          <p:nvPr/>
        </p:nvSpPr>
        <p:spPr bwMode="auto">
          <a:xfrm>
            <a:off x="7435851" y="2111376"/>
            <a:ext cx="149225" cy="231775"/>
          </a:xfrm>
          <a:custGeom>
            <a:avLst/>
            <a:gdLst>
              <a:gd name="T0" fmla="*/ 36 w 40"/>
              <a:gd name="T1" fmla="*/ 17 h 62"/>
              <a:gd name="T2" fmla="*/ 4 w 40"/>
              <a:gd name="T3" fmla="*/ 1 h 62"/>
              <a:gd name="T4" fmla="*/ 2 w 40"/>
              <a:gd name="T5" fmla="*/ 0 h 62"/>
              <a:gd name="T6" fmla="*/ 0 w 40"/>
              <a:gd name="T7" fmla="*/ 3 h 62"/>
              <a:gd name="T8" fmla="*/ 0 w 40"/>
              <a:gd name="T9" fmla="*/ 39 h 62"/>
              <a:gd name="T10" fmla="*/ 4 w 40"/>
              <a:gd name="T11" fmla="*/ 45 h 62"/>
              <a:gd name="T12" fmla="*/ 36 w 40"/>
              <a:gd name="T13" fmla="*/ 61 h 62"/>
              <a:gd name="T14" fmla="*/ 38 w 40"/>
              <a:gd name="T15" fmla="*/ 62 h 62"/>
              <a:gd name="T16" fmla="*/ 40 w 40"/>
              <a:gd name="T17" fmla="*/ 59 h 62"/>
              <a:gd name="T18" fmla="*/ 40 w 40"/>
              <a:gd name="T19" fmla="*/ 23 h 62"/>
              <a:gd name="T20" fmla="*/ 36 w 40"/>
              <a:gd name="T21" fmla="*/ 17 h 62"/>
              <a:gd name="T22" fmla="*/ 28 w 40"/>
              <a:gd name="T23" fmla="*/ 43 h 62"/>
              <a:gd name="T24" fmla="*/ 24 w 40"/>
              <a:gd name="T25" fmla="*/ 37 h 62"/>
              <a:gd name="T26" fmla="*/ 28 w 40"/>
              <a:gd name="T27" fmla="*/ 31 h 62"/>
              <a:gd name="T28" fmla="*/ 32 w 40"/>
              <a:gd name="T29" fmla="*/ 37 h 62"/>
              <a:gd name="T30" fmla="*/ 28 w 40"/>
              <a:gd name="T31" fmla="*/ 4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" h="62">
                <a:moveTo>
                  <a:pt x="36" y="17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1"/>
                  <a:pt x="2" y="44"/>
                  <a:pt x="4" y="45"/>
                </a:cubicBezTo>
                <a:cubicBezTo>
                  <a:pt x="36" y="61"/>
                  <a:pt x="36" y="61"/>
                  <a:pt x="36" y="61"/>
                </a:cubicBezTo>
                <a:cubicBezTo>
                  <a:pt x="37" y="61"/>
                  <a:pt x="37" y="62"/>
                  <a:pt x="38" y="62"/>
                </a:cubicBezTo>
                <a:cubicBezTo>
                  <a:pt x="39" y="62"/>
                  <a:pt x="40" y="61"/>
                  <a:pt x="40" y="59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1"/>
                  <a:pt x="38" y="18"/>
                  <a:pt x="36" y="17"/>
                </a:cubicBezTo>
                <a:close/>
                <a:moveTo>
                  <a:pt x="28" y="43"/>
                </a:moveTo>
                <a:cubicBezTo>
                  <a:pt x="26" y="43"/>
                  <a:pt x="24" y="40"/>
                  <a:pt x="24" y="37"/>
                </a:cubicBezTo>
                <a:cubicBezTo>
                  <a:pt x="24" y="34"/>
                  <a:pt x="26" y="31"/>
                  <a:pt x="28" y="31"/>
                </a:cubicBezTo>
                <a:cubicBezTo>
                  <a:pt x="30" y="31"/>
                  <a:pt x="32" y="34"/>
                  <a:pt x="32" y="37"/>
                </a:cubicBezTo>
                <a:cubicBezTo>
                  <a:pt x="32" y="40"/>
                  <a:pt x="30" y="43"/>
                  <a:pt x="28" y="43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6" name="Rectangle 143"/>
          <p:cNvSpPr>
            <a:spLocks noChangeArrowheads="1"/>
          </p:cNvSpPr>
          <p:nvPr/>
        </p:nvSpPr>
        <p:spPr bwMode="auto">
          <a:xfrm>
            <a:off x="8907463" y="2152651"/>
            <a:ext cx="30163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7" name="Rectangle 144"/>
          <p:cNvSpPr>
            <a:spLocks noChangeArrowheads="1"/>
          </p:cNvSpPr>
          <p:nvPr/>
        </p:nvSpPr>
        <p:spPr bwMode="auto">
          <a:xfrm>
            <a:off x="8907463" y="2182813"/>
            <a:ext cx="30163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8" name="Freeform 145"/>
          <p:cNvSpPr>
            <a:spLocks noEditPoints="1"/>
          </p:cNvSpPr>
          <p:nvPr/>
        </p:nvSpPr>
        <p:spPr bwMode="auto">
          <a:xfrm>
            <a:off x="8863013" y="2106613"/>
            <a:ext cx="239713" cy="134938"/>
          </a:xfrm>
          <a:custGeom>
            <a:avLst/>
            <a:gdLst>
              <a:gd name="T0" fmla="*/ 60 w 64"/>
              <a:gd name="T1" fmla="*/ 0 h 36"/>
              <a:gd name="T2" fmla="*/ 4 w 64"/>
              <a:gd name="T3" fmla="*/ 0 h 36"/>
              <a:gd name="T4" fmla="*/ 0 w 64"/>
              <a:gd name="T5" fmla="*/ 4 h 36"/>
              <a:gd name="T6" fmla="*/ 0 w 64"/>
              <a:gd name="T7" fmla="*/ 32 h 36"/>
              <a:gd name="T8" fmla="*/ 4 w 64"/>
              <a:gd name="T9" fmla="*/ 36 h 36"/>
              <a:gd name="T10" fmla="*/ 60 w 64"/>
              <a:gd name="T11" fmla="*/ 36 h 36"/>
              <a:gd name="T12" fmla="*/ 64 w 64"/>
              <a:gd name="T13" fmla="*/ 32 h 36"/>
              <a:gd name="T14" fmla="*/ 64 w 64"/>
              <a:gd name="T15" fmla="*/ 4 h 36"/>
              <a:gd name="T16" fmla="*/ 60 w 64"/>
              <a:gd name="T17" fmla="*/ 0 h 36"/>
              <a:gd name="T18" fmla="*/ 24 w 64"/>
              <a:gd name="T19" fmla="*/ 28 h 36"/>
              <a:gd name="T20" fmla="*/ 8 w 64"/>
              <a:gd name="T21" fmla="*/ 28 h 36"/>
              <a:gd name="T22" fmla="*/ 8 w 64"/>
              <a:gd name="T23" fmla="*/ 8 h 36"/>
              <a:gd name="T24" fmla="*/ 24 w 64"/>
              <a:gd name="T25" fmla="*/ 8 h 36"/>
              <a:gd name="T26" fmla="*/ 24 w 64"/>
              <a:gd name="T27" fmla="*/ 28 h 36"/>
              <a:gd name="T28" fmla="*/ 40 w 64"/>
              <a:gd name="T29" fmla="*/ 28 h 36"/>
              <a:gd name="T30" fmla="*/ 28 w 64"/>
              <a:gd name="T31" fmla="*/ 28 h 36"/>
              <a:gd name="T32" fmla="*/ 28 w 64"/>
              <a:gd name="T33" fmla="*/ 8 h 36"/>
              <a:gd name="T34" fmla="*/ 32 w 64"/>
              <a:gd name="T35" fmla="*/ 8 h 36"/>
              <a:gd name="T36" fmla="*/ 32 w 64"/>
              <a:gd name="T37" fmla="*/ 24 h 36"/>
              <a:gd name="T38" fmla="*/ 36 w 64"/>
              <a:gd name="T39" fmla="*/ 24 h 36"/>
              <a:gd name="T40" fmla="*/ 36 w 64"/>
              <a:gd name="T41" fmla="*/ 8 h 36"/>
              <a:gd name="T42" fmla="*/ 40 w 64"/>
              <a:gd name="T43" fmla="*/ 8 h 36"/>
              <a:gd name="T44" fmla="*/ 40 w 64"/>
              <a:gd name="T45" fmla="*/ 28 h 36"/>
              <a:gd name="T46" fmla="*/ 56 w 64"/>
              <a:gd name="T47" fmla="*/ 20 h 36"/>
              <a:gd name="T48" fmla="*/ 52 w 64"/>
              <a:gd name="T49" fmla="*/ 20 h 36"/>
              <a:gd name="T50" fmla="*/ 52 w 64"/>
              <a:gd name="T51" fmla="*/ 28 h 36"/>
              <a:gd name="T52" fmla="*/ 48 w 64"/>
              <a:gd name="T53" fmla="*/ 28 h 36"/>
              <a:gd name="T54" fmla="*/ 48 w 64"/>
              <a:gd name="T55" fmla="*/ 20 h 36"/>
              <a:gd name="T56" fmla="*/ 44 w 64"/>
              <a:gd name="T57" fmla="*/ 20 h 36"/>
              <a:gd name="T58" fmla="*/ 44 w 64"/>
              <a:gd name="T59" fmla="*/ 8 h 36"/>
              <a:gd name="T60" fmla="*/ 48 w 64"/>
              <a:gd name="T61" fmla="*/ 8 h 36"/>
              <a:gd name="T62" fmla="*/ 48 w 64"/>
              <a:gd name="T63" fmla="*/ 16 h 36"/>
              <a:gd name="T64" fmla="*/ 52 w 64"/>
              <a:gd name="T65" fmla="*/ 16 h 36"/>
              <a:gd name="T66" fmla="*/ 52 w 64"/>
              <a:gd name="T67" fmla="*/ 8 h 36"/>
              <a:gd name="T68" fmla="*/ 56 w 64"/>
              <a:gd name="T69" fmla="*/ 8 h 36"/>
              <a:gd name="T70" fmla="*/ 56 w 64"/>
              <a:gd name="T71" fmla="*/ 2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4" h="36">
                <a:moveTo>
                  <a:pt x="60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4"/>
                  <a:pt x="64" y="32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2"/>
                  <a:pt x="62" y="0"/>
                  <a:pt x="60" y="0"/>
                </a:cubicBezTo>
                <a:close/>
                <a:moveTo>
                  <a:pt x="24" y="28"/>
                </a:moveTo>
                <a:cubicBezTo>
                  <a:pt x="8" y="28"/>
                  <a:pt x="8" y="28"/>
                  <a:pt x="8" y="28"/>
                </a:cubicBezTo>
                <a:cubicBezTo>
                  <a:pt x="8" y="8"/>
                  <a:pt x="8" y="8"/>
                  <a:pt x="8" y="8"/>
                </a:cubicBezTo>
                <a:cubicBezTo>
                  <a:pt x="24" y="8"/>
                  <a:pt x="24" y="8"/>
                  <a:pt x="24" y="8"/>
                </a:cubicBezTo>
                <a:lnTo>
                  <a:pt x="24" y="28"/>
                </a:lnTo>
                <a:close/>
                <a:moveTo>
                  <a:pt x="40" y="28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8"/>
                  <a:pt x="36" y="8"/>
                  <a:pt x="36" y="8"/>
                </a:cubicBezTo>
                <a:cubicBezTo>
                  <a:pt x="40" y="8"/>
                  <a:pt x="40" y="8"/>
                  <a:pt x="40" y="8"/>
                </a:cubicBezTo>
                <a:lnTo>
                  <a:pt x="40" y="28"/>
                </a:lnTo>
                <a:close/>
                <a:moveTo>
                  <a:pt x="56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8"/>
                  <a:pt x="52" y="28"/>
                  <a:pt x="52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0"/>
                  <a:pt x="48" y="20"/>
                  <a:pt x="48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8"/>
                  <a:pt x="44" y="8"/>
                  <a:pt x="44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16"/>
                  <a:pt x="48" y="16"/>
                  <a:pt x="48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8"/>
                  <a:pt x="52" y="8"/>
                  <a:pt x="52" y="8"/>
                </a:cubicBezTo>
                <a:cubicBezTo>
                  <a:pt x="56" y="8"/>
                  <a:pt x="56" y="8"/>
                  <a:pt x="56" y="8"/>
                </a:cubicBezTo>
                <a:lnTo>
                  <a:pt x="56" y="2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9" name="Freeform 146"/>
          <p:cNvSpPr>
            <a:spLocks noEditPoints="1"/>
          </p:cNvSpPr>
          <p:nvPr/>
        </p:nvSpPr>
        <p:spPr bwMode="auto">
          <a:xfrm>
            <a:off x="9344026" y="2106613"/>
            <a:ext cx="239713" cy="134938"/>
          </a:xfrm>
          <a:custGeom>
            <a:avLst/>
            <a:gdLst>
              <a:gd name="T0" fmla="*/ 60 w 64"/>
              <a:gd name="T1" fmla="*/ 0 h 36"/>
              <a:gd name="T2" fmla="*/ 4 w 64"/>
              <a:gd name="T3" fmla="*/ 0 h 36"/>
              <a:gd name="T4" fmla="*/ 0 w 64"/>
              <a:gd name="T5" fmla="*/ 4 h 36"/>
              <a:gd name="T6" fmla="*/ 0 w 64"/>
              <a:gd name="T7" fmla="*/ 32 h 36"/>
              <a:gd name="T8" fmla="*/ 4 w 64"/>
              <a:gd name="T9" fmla="*/ 36 h 36"/>
              <a:gd name="T10" fmla="*/ 60 w 64"/>
              <a:gd name="T11" fmla="*/ 36 h 36"/>
              <a:gd name="T12" fmla="*/ 64 w 64"/>
              <a:gd name="T13" fmla="*/ 32 h 36"/>
              <a:gd name="T14" fmla="*/ 64 w 64"/>
              <a:gd name="T15" fmla="*/ 4 h 36"/>
              <a:gd name="T16" fmla="*/ 60 w 64"/>
              <a:gd name="T17" fmla="*/ 0 h 36"/>
              <a:gd name="T18" fmla="*/ 20 w 64"/>
              <a:gd name="T19" fmla="*/ 12 h 36"/>
              <a:gd name="T20" fmla="*/ 12 w 64"/>
              <a:gd name="T21" fmla="*/ 12 h 36"/>
              <a:gd name="T22" fmla="*/ 12 w 64"/>
              <a:gd name="T23" fmla="*/ 16 h 36"/>
              <a:gd name="T24" fmla="*/ 20 w 64"/>
              <a:gd name="T25" fmla="*/ 16 h 36"/>
              <a:gd name="T26" fmla="*/ 20 w 64"/>
              <a:gd name="T27" fmla="*/ 28 h 36"/>
              <a:gd name="T28" fmla="*/ 8 w 64"/>
              <a:gd name="T29" fmla="*/ 28 h 36"/>
              <a:gd name="T30" fmla="*/ 8 w 64"/>
              <a:gd name="T31" fmla="*/ 24 h 36"/>
              <a:gd name="T32" fmla="*/ 16 w 64"/>
              <a:gd name="T33" fmla="*/ 24 h 36"/>
              <a:gd name="T34" fmla="*/ 16 w 64"/>
              <a:gd name="T35" fmla="*/ 20 h 36"/>
              <a:gd name="T36" fmla="*/ 8 w 64"/>
              <a:gd name="T37" fmla="*/ 20 h 36"/>
              <a:gd name="T38" fmla="*/ 8 w 64"/>
              <a:gd name="T39" fmla="*/ 8 h 36"/>
              <a:gd name="T40" fmla="*/ 20 w 64"/>
              <a:gd name="T41" fmla="*/ 8 h 36"/>
              <a:gd name="T42" fmla="*/ 20 w 64"/>
              <a:gd name="T43" fmla="*/ 12 h 36"/>
              <a:gd name="T44" fmla="*/ 36 w 64"/>
              <a:gd name="T45" fmla="*/ 12 h 36"/>
              <a:gd name="T46" fmla="*/ 28 w 64"/>
              <a:gd name="T47" fmla="*/ 12 h 36"/>
              <a:gd name="T48" fmla="*/ 28 w 64"/>
              <a:gd name="T49" fmla="*/ 16 h 36"/>
              <a:gd name="T50" fmla="*/ 36 w 64"/>
              <a:gd name="T51" fmla="*/ 16 h 36"/>
              <a:gd name="T52" fmla="*/ 36 w 64"/>
              <a:gd name="T53" fmla="*/ 20 h 36"/>
              <a:gd name="T54" fmla="*/ 28 w 64"/>
              <a:gd name="T55" fmla="*/ 20 h 36"/>
              <a:gd name="T56" fmla="*/ 28 w 64"/>
              <a:gd name="T57" fmla="*/ 24 h 36"/>
              <a:gd name="T58" fmla="*/ 36 w 64"/>
              <a:gd name="T59" fmla="*/ 24 h 36"/>
              <a:gd name="T60" fmla="*/ 36 w 64"/>
              <a:gd name="T61" fmla="*/ 28 h 36"/>
              <a:gd name="T62" fmla="*/ 24 w 64"/>
              <a:gd name="T63" fmla="*/ 28 h 36"/>
              <a:gd name="T64" fmla="*/ 24 w 64"/>
              <a:gd name="T65" fmla="*/ 8 h 36"/>
              <a:gd name="T66" fmla="*/ 36 w 64"/>
              <a:gd name="T67" fmla="*/ 8 h 36"/>
              <a:gd name="T68" fmla="*/ 36 w 64"/>
              <a:gd name="T69" fmla="*/ 12 h 36"/>
              <a:gd name="T70" fmla="*/ 48 w 64"/>
              <a:gd name="T71" fmla="*/ 28 h 36"/>
              <a:gd name="T72" fmla="*/ 40 w 64"/>
              <a:gd name="T73" fmla="*/ 28 h 36"/>
              <a:gd name="T74" fmla="*/ 40 w 64"/>
              <a:gd name="T75" fmla="*/ 8 h 36"/>
              <a:gd name="T76" fmla="*/ 44 w 64"/>
              <a:gd name="T77" fmla="*/ 8 h 36"/>
              <a:gd name="T78" fmla="*/ 44 w 64"/>
              <a:gd name="T79" fmla="*/ 24 h 36"/>
              <a:gd name="T80" fmla="*/ 48 w 64"/>
              <a:gd name="T81" fmla="*/ 24 h 36"/>
              <a:gd name="T82" fmla="*/ 48 w 64"/>
              <a:gd name="T83" fmla="*/ 28 h 36"/>
              <a:gd name="T84" fmla="*/ 60 w 64"/>
              <a:gd name="T85" fmla="*/ 28 h 36"/>
              <a:gd name="T86" fmla="*/ 52 w 64"/>
              <a:gd name="T87" fmla="*/ 28 h 36"/>
              <a:gd name="T88" fmla="*/ 52 w 64"/>
              <a:gd name="T89" fmla="*/ 8 h 36"/>
              <a:gd name="T90" fmla="*/ 56 w 64"/>
              <a:gd name="T91" fmla="*/ 8 h 36"/>
              <a:gd name="T92" fmla="*/ 56 w 64"/>
              <a:gd name="T93" fmla="*/ 24 h 36"/>
              <a:gd name="T94" fmla="*/ 60 w 64"/>
              <a:gd name="T95" fmla="*/ 24 h 36"/>
              <a:gd name="T96" fmla="*/ 60 w 64"/>
              <a:gd name="T97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4" h="36">
                <a:moveTo>
                  <a:pt x="60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4"/>
                  <a:pt x="64" y="32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2"/>
                  <a:pt x="62" y="0"/>
                  <a:pt x="60" y="0"/>
                </a:cubicBezTo>
                <a:close/>
                <a:moveTo>
                  <a:pt x="20" y="12"/>
                </a:moveTo>
                <a:cubicBezTo>
                  <a:pt x="12" y="12"/>
                  <a:pt x="12" y="12"/>
                  <a:pt x="12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28"/>
                  <a:pt x="20" y="28"/>
                  <a:pt x="20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4"/>
                  <a:pt x="8" y="24"/>
                  <a:pt x="8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0"/>
                  <a:pt x="16" y="20"/>
                  <a:pt x="16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8"/>
                  <a:pt x="8" y="8"/>
                  <a:pt x="8" y="8"/>
                </a:cubicBezTo>
                <a:cubicBezTo>
                  <a:pt x="20" y="8"/>
                  <a:pt x="20" y="8"/>
                  <a:pt x="20" y="8"/>
                </a:cubicBezTo>
                <a:lnTo>
                  <a:pt x="20" y="12"/>
                </a:lnTo>
                <a:close/>
                <a:moveTo>
                  <a:pt x="36" y="12"/>
                </a:move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20"/>
                  <a:pt x="36" y="20"/>
                  <a:pt x="3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4"/>
                  <a:pt x="28" y="24"/>
                  <a:pt x="28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8"/>
                  <a:pt x="36" y="28"/>
                  <a:pt x="36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8"/>
                  <a:pt x="24" y="8"/>
                  <a:pt x="24" y="8"/>
                </a:cubicBezTo>
                <a:cubicBezTo>
                  <a:pt x="36" y="8"/>
                  <a:pt x="36" y="8"/>
                  <a:pt x="36" y="8"/>
                </a:cubicBezTo>
                <a:lnTo>
                  <a:pt x="36" y="12"/>
                </a:lnTo>
                <a:close/>
                <a:moveTo>
                  <a:pt x="48" y="28"/>
                </a:moveTo>
                <a:cubicBezTo>
                  <a:pt x="40" y="28"/>
                  <a:pt x="40" y="28"/>
                  <a:pt x="40" y="28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24"/>
                  <a:pt x="44" y="24"/>
                  <a:pt x="44" y="24"/>
                </a:cubicBezTo>
                <a:cubicBezTo>
                  <a:pt x="48" y="24"/>
                  <a:pt x="48" y="24"/>
                  <a:pt x="48" y="24"/>
                </a:cubicBezTo>
                <a:lnTo>
                  <a:pt x="48" y="28"/>
                </a:lnTo>
                <a:close/>
                <a:moveTo>
                  <a:pt x="60" y="28"/>
                </a:moveTo>
                <a:cubicBezTo>
                  <a:pt x="52" y="28"/>
                  <a:pt x="52" y="28"/>
                  <a:pt x="52" y="28"/>
                </a:cubicBezTo>
                <a:cubicBezTo>
                  <a:pt x="52" y="8"/>
                  <a:pt x="52" y="8"/>
                  <a:pt x="52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24"/>
                  <a:pt x="56" y="24"/>
                  <a:pt x="56" y="24"/>
                </a:cubicBezTo>
                <a:cubicBezTo>
                  <a:pt x="60" y="24"/>
                  <a:pt x="60" y="24"/>
                  <a:pt x="60" y="24"/>
                </a:cubicBezTo>
                <a:lnTo>
                  <a:pt x="60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20" name="Freeform 147"/>
          <p:cNvSpPr>
            <a:spLocks noEditPoints="1"/>
          </p:cNvSpPr>
          <p:nvPr/>
        </p:nvSpPr>
        <p:spPr bwMode="auto">
          <a:xfrm>
            <a:off x="2611438" y="2587626"/>
            <a:ext cx="241300" cy="134938"/>
          </a:xfrm>
          <a:custGeom>
            <a:avLst/>
            <a:gdLst>
              <a:gd name="T0" fmla="*/ 60 w 64"/>
              <a:gd name="T1" fmla="*/ 0 h 36"/>
              <a:gd name="T2" fmla="*/ 4 w 64"/>
              <a:gd name="T3" fmla="*/ 0 h 36"/>
              <a:gd name="T4" fmla="*/ 0 w 64"/>
              <a:gd name="T5" fmla="*/ 4 h 36"/>
              <a:gd name="T6" fmla="*/ 0 w 64"/>
              <a:gd name="T7" fmla="*/ 32 h 36"/>
              <a:gd name="T8" fmla="*/ 4 w 64"/>
              <a:gd name="T9" fmla="*/ 36 h 36"/>
              <a:gd name="T10" fmla="*/ 60 w 64"/>
              <a:gd name="T11" fmla="*/ 36 h 36"/>
              <a:gd name="T12" fmla="*/ 64 w 64"/>
              <a:gd name="T13" fmla="*/ 32 h 36"/>
              <a:gd name="T14" fmla="*/ 64 w 64"/>
              <a:gd name="T15" fmla="*/ 4 h 36"/>
              <a:gd name="T16" fmla="*/ 60 w 64"/>
              <a:gd name="T17" fmla="*/ 0 h 36"/>
              <a:gd name="T18" fmla="*/ 24 w 64"/>
              <a:gd name="T19" fmla="*/ 28 h 36"/>
              <a:gd name="T20" fmla="*/ 20 w 64"/>
              <a:gd name="T21" fmla="*/ 28 h 36"/>
              <a:gd name="T22" fmla="*/ 12 w 64"/>
              <a:gd name="T23" fmla="*/ 15 h 36"/>
              <a:gd name="T24" fmla="*/ 12 w 64"/>
              <a:gd name="T25" fmla="*/ 28 h 36"/>
              <a:gd name="T26" fmla="*/ 8 w 64"/>
              <a:gd name="T27" fmla="*/ 28 h 36"/>
              <a:gd name="T28" fmla="*/ 8 w 64"/>
              <a:gd name="T29" fmla="*/ 8 h 36"/>
              <a:gd name="T30" fmla="*/ 12 w 64"/>
              <a:gd name="T31" fmla="*/ 8 h 36"/>
              <a:gd name="T32" fmla="*/ 20 w 64"/>
              <a:gd name="T33" fmla="*/ 21 h 36"/>
              <a:gd name="T34" fmla="*/ 20 w 64"/>
              <a:gd name="T35" fmla="*/ 8 h 36"/>
              <a:gd name="T36" fmla="*/ 24 w 64"/>
              <a:gd name="T37" fmla="*/ 8 h 36"/>
              <a:gd name="T38" fmla="*/ 24 w 64"/>
              <a:gd name="T39" fmla="*/ 28 h 36"/>
              <a:gd name="T40" fmla="*/ 36 w 64"/>
              <a:gd name="T41" fmla="*/ 12 h 36"/>
              <a:gd name="T42" fmla="*/ 32 w 64"/>
              <a:gd name="T43" fmla="*/ 12 h 36"/>
              <a:gd name="T44" fmla="*/ 32 w 64"/>
              <a:gd name="T45" fmla="*/ 16 h 36"/>
              <a:gd name="T46" fmla="*/ 36 w 64"/>
              <a:gd name="T47" fmla="*/ 16 h 36"/>
              <a:gd name="T48" fmla="*/ 36 w 64"/>
              <a:gd name="T49" fmla="*/ 20 h 36"/>
              <a:gd name="T50" fmla="*/ 32 w 64"/>
              <a:gd name="T51" fmla="*/ 20 h 36"/>
              <a:gd name="T52" fmla="*/ 32 w 64"/>
              <a:gd name="T53" fmla="*/ 24 h 36"/>
              <a:gd name="T54" fmla="*/ 36 w 64"/>
              <a:gd name="T55" fmla="*/ 24 h 36"/>
              <a:gd name="T56" fmla="*/ 36 w 64"/>
              <a:gd name="T57" fmla="*/ 28 h 36"/>
              <a:gd name="T58" fmla="*/ 28 w 64"/>
              <a:gd name="T59" fmla="*/ 28 h 36"/>
              <a:gd name="T60" fmla="*/ 28 w 64"/>
              <a:gd name="T61" fmla="*/ 8 h 36"/>
              <a:gd name="T62" fmla="*/ 36 w 64"/>
              <a:gd name="T63" fmla="*/ 8 h 36"/>
              <a:gd name="T64" fmla="*/ 36 w 64"/>
              <a:gd name="T65" fmla="*/ 12 h 36"/>
              <a:gd name="T66" fmla="*/ 56 w 64"/>
              <a:gd name="T67" fmla="*/ 28 h 36"/>
              <a:gd name="T68" fmla="*/ 52 w 64"/>
              <a:gd name="T69" fmla="*/ 28 h 36"/>
              <a:gd name="T70" fmla="*/ 48 w 64"/>
              <a:gd name="T71" fmla="*/ 20 h 36"/>
              <a:gd name="T72" fmla="*/ 44 w 64"/>
              <a:gd name="T73" fmla="*/ 28 h 36"/>
              <a:gd name="T74" fmla="*/ 40 w 64"/>
              <a:gd name="T75" fmla="*/ 28 h 36"/>
              <a:gd name="T76" fmla="*/ 40 w 64"/>
              <a:gd name="T77" fmla="*/ 8 h 36"/>
              <a:gd name="T78" fmla="*/ 44 w 64"/>
              <a:gd name="T79" fmla="*/ 8 h 36"/>
              <a:gd name="T80" fmla="*/ 44 w 64"/>
              <a:gd name="T81" fmla="*/ 20 h 36"/>
              <a:gd name="T82" fmla="*/ 48 w 64"/>
              <a:gd name="T83" fmla="*/ 12 h 36"/>
              <a:gd name="T84" fmla="*/ 52 w 64"/>
              <a:gd name="T85" fmla="*/ 20 h 36"/>
              <a:gd name="T86" fmla="*/ 52 w 64"/>
              <a:gd name="T87" fmla="*/ 8 h 36"/>
              <a:gd name="T88" fmla="*/ 56 w 64"/>
              <a:gd name="T89" fmla="*/ 8 h 36"/>
              <a:gd name="T90" fmla="*/ 56 w 64"/>
              <a:gd name="T91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4" h="36">
                <a:moveTo>
                  <a:pt x="60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4"/>
                  <a:pt x="64" y="32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2"/>
                  <a:pt x="62" y="0"/>
                  <a:pt x="60" y="0"/>
                </a:cubicBezTo>
                <a:close/>
                <a:moveTo>
                  <a:pt x="24" y="28"/>
                </a:moveTo>
                <a:cubicBezTo>
                  <a:pt x="20" y="28"/>
                  <a:pt x="20" y="28"/>
                  <a:pt x="20" y="28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28"/>
                  <a:pt x="12" y="28"/>
                  <a:pt x="12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8"/>
                  <a:pt x="8" y="8"/>
                  <a:pt x="8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8"/>
                  <a:pt x="20" y="8"/>
                  <a:pt x="20" y="8"/>
                </a:cubicBezTo>
                <a:cubicBezTo>
                  <a:pt x="24" y="8"/>
                  <a:pt x="24" y="8"/>
                  <a:pt x="24" y="8"/>
                </a:cubicBezTo>
                <a:lnTo>
                  <a:pt x="24" y="28"/>
                </a:lnTo>
                <a:close/>
                <a:moveTo>
                  <a:pt x="36" y="12"/>
                </a:moveTo>
                <a:cubicBezTo>
                  <a:pt x="32" y="12"/>
                  <a:pt x="32" y="12"/>
                  <a:pt x="32" y="12"/>
                </a:cubicBezTo>
                <a:cubicBezTo>
                  <a:pt x="32" y="16"/>
                  <a:pt x="32" y="16"/>
                  <a:pt x="32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20"/>
                  <a:pt x="36" y="20"/>
                  <a:pt x="36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8"/>
                  <a:pt x="36" y="28"/>
                  <a:pt x="36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8"/>
                  <a:pt x="28" y="8"/>
                  <a:pt x="28" y="8"/>
                </a:cubicBezTo>
                <a:cubicBezTo>
                  <a:pt x="36" y="8"/>
                  <a:pt x="36" y="8"/>
                  <a:pt x="36" y="8"/>
                </a:cubicBezTo>
                <a:lnTo>
                  <a:pt x="36" y="12"/>
                </a:lnTo>
                <a:close/>
                <a:moveTo>
                  <a:pt x="56" y="28"/>
                </a:moveTo>
                <a:cubicBezTo>
                  <a:pt x="52" y="28"/>
                  <a:pt x="52" y="28"/>
                  <a:pt x="52" y="28"/>
                </a:cubicBezTo>
                <a:cubicBezTo>
                  <a:pt x="48" y="20"/>
                  <a:pt x="48" y="20"/>
                  <a:pt x="48" y="20"/>
                </a:cubicBezTo>
                <a:cubicBezTo>
                  <a:pt x="44" y="28"/>
                  <a:pt x="44" y="28"/>
                  <a:pt x="44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20"/>
                  <a:pt x="44" y="20"/>
                  <a:pt x="44" y="20"/>
                </a:cubicBezTo>
                <a:cubicBezTo>
                  <a:pt x="48" y="12"/>
                  <a:pt x="48" y="12"/>
                  <a:pt x="48" y="12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8"/>
                  <a:pt x="52" y="8"/>
                  <a:pt x="52" y="8"/>
                </a:cubicBezTo>
                <a:cubicBezTo>
                  <a:pt x="56" y="8"/>
                  <a:pt x="56" y="8"/>
                  <a:pt x="56" y="8"/>
                </a:cubicBezTo>
                <a:lnTo>
                  <a:pt x="56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521" name="Group 520"/>
          <p:cNvGrpSpPr/>
          <p:nvPr/>
        </p:nvGrpSpPr>
        <p:grpSpPr>
          <a:xfrm>
            <a:off x="3082609" y="2568576"/>
            <a:ext cx="245533" cy="184150"/>
            <a:chOff x="3092451" y="2647951"/>
            <a:chExt cx="241300" cy="180975"/>
          </a:xfrm>
        </p:grpSpPr>
        <p:sp>
          <p:nvSpPr>
            <p:cNvPr id="522" name="Freeform 148"/>
            <p:cNvSpPr>
              <a:spLocks noEditPoints="1"/>
            </p:cNvSpPr>
            <p:nvPr/>
          </p:nvSpPr>
          <p:spPr bwMode="auto">
            <a:xfrm>
              <a:off x="3092451" y="2647951"/>
              <a:ext cx="241300" cy="180975"/>
            </a:xfrm>
            <a:custGeom>
              <a:avLst/>
              <a:gdLst>
                <a:gd name="T0" fmla="*/ 56 w 64"/>
                <a:gd name="T1" fmla="*/ 0 h 48"/>
                <a:gd name="T2" fmla="*/ 8 w 64"/>
                <a:gd name="T3" fmla="*/ 0 h 48"/>
                <a:gd name="T4" fmla="*/ 0 w 64"/>
                <a:gd name="T5" fmla="*/ 8 h 48"/>
                <a:gd name="T6" fmla="*/ 0 w 64"/>
                <a:gd name="T7" fmla="*/ 40 h 48"/>
                <a:gd name="T8" fmla="*/ 8 w 64"/>
                <a:gd name="T9" fmla="*/ 48 h 48"/>
                <a:gd name="T10" fmla="*/ 56 w 64"/>
                <a:gd name="T11" fmla="*/ 48 h 48"/>
                <a:gd name="T12" fmla="*/ 64 w 64"/>
                <a:gd name="T13" fmla="*/ 40 h 48"/>
                <a:gd name="T14" fmla="*/ 64 w 64"/>
                <a:gd name="T15" fmla="*/ 8 h 48"/>
                <a:gd name="T16" fmla="*/ 56 w 64"/>
                <a:gd name="T17" fmla="*/ 0 h 48"/>
                <a:gd name="T18" fmla="*/ 60 w 64"/>
                <a:gd name="T19" fmla="*/ 40 h 48"/>
                <a:gd name="T20" fmla="*/ 56 w 64"/>
                <a:gd name="T21" fmla="*/ 44 h 48"/>
                <a:gd name="T22" fmla="*/ 8 w 64"/>
                <a:gd name="T23" fmla="*/ 44 h 48"/>
                <a:gd name="T24" fmla="*/ 4 w 64"/>
                <a:gd name="T25" fmla="*/ 40 h 48"/>
                <a:gd name="T26" fmla="*/ 4 w 64"/>
                <a:gd name="T27" fmla="*/ 20 h 48"/>
                <a:gd name="T28" fmla="*/ 60 w 64"/>
                <a:gd name="T29" fmla="*/ 20 h 48"/>
                <a:gd name="T30" fmla="*/ 60 w 64"/>
                <a:gd name="T31" fmla="*/ 40 h 48"/>
                <a:gd name="T32" fmla="*/ 60 w 64"/>
                <a:gd name="T33" fmla="*/ 12 h 48"/>
                <a:gd name="T34" fmla="*/ 4 w 64"/>
                <a:gd name="T35" fmla="*/ 12 h 48"/>
                <a:gd name="T36" fmla="*/ 4 w 64"/>
                <a:gd name="T37" fmla="*/ 8 h 48"/>
                <a:gd name="T38" fmla="*/ 8 w 64"/>
                <a:gd name="T39" fmla="*/ 4 h 48"/>
                <a:gd name="T40" fmla="*/ 56 w 64"/>
                <a:gd name="T41" fmla="*/ 4 h 48"/>
                <a:gd name="T42" fmla="*/ 60 w 64"/>
                <a:gd name="T43" fmla="*/ 8 h 48"/>
                <a:gd name="T44" fmla="*/ 60 w 64"/>
                <a:gd name="T4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48">
                  <a:moveTo>
                    <a:pt x="5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60" y="48"/>
                    <a:pt x="64" y="44"/>
                    <a:pt x="64" y="4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lose/>
                  <a:moveTo>
                    <a:pt x="60" y="40"/>
                  </a:moveTo>
                  <a:cubicBezTo>
                    <a:pt x="60" y="42"/>
                    <a:pt x="58" y="44"/>
                    <a:pt x="56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6" y="44"/>
                    <a:pt x="4" y="42"/>
                    <a:pt x="4" y="4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0" y="20"/>
                    <a:pt x="60" y="20"/>
                    <a:pt x="60" y="20"/>
                  </a:cubicBezTo>
                  <a:lnTo>
                    <a:pt x="60" y="40"/>
                  </a:lnTo>
                  <a:close/>
                  <a:moveTo>
                    <a:pt x="6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8" y="4"/>
                    <a:pt x="60" y="6"/>
                    <a:pt x="60" y="8"/>
                  </a:cubicBezTo>
                  <a:lnTo>
                    <a:pt x="60" y="1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3" name="Rectangle 149"/>
            <p:cNvSpPr>
              <a:spLocks noChangeArrowheads="1"/>
            </p:cNvSpPr>
            <p:nvPr/>
          </p:nvSpPr>
          <p:spPr bwMode="auto">
            <a:xfrm>
              <a:off x="3122613" y="2738438"/>
              <a:ext cx="90488" cy="142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4" name="Rectangle 150"/>
            <p:cNvSpPr>
              <a:spLocks noChangeArrowheads="1"/>
            </p:cNvSpPr>
            <p:nvPr/>
          </p:nvSpPr>
          <p:spPr bwMode="auto">
            <a:xfrm>
              <a:off x="3122613" y="2768601"/>
              <a:ext cx="30163" cy="142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5" name="Rectangle 151"/>
            <p:cNvSpPr>
              <a:spLocks noChangeArrowheads="1"/>
            </p:cNvSpPr>
            <p:nvPr/>
          </p:nvSpPr>
          <p:spPr bwMode="auto">
            <a:xfrm>
              <a:off x="3257551" y="2738438"/>
              <a:ext cx="46038" cy="30163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26" name="Freeform 152"/>
          <p:cNvSpPr>
            <a:spLocks noEditPoints="1"/>
          </p:cNvSpPr>
          <p:nvPr/>
        </p:nvSpPr>
        <p:spPr bwMode="auto">
          <a:xfrm>
            <a:off x="8382001" y="2106613"/>
            <a:ext cx="239713" cy="241300"/>
          </a:xfrm>
          <a:custGeom>
            <a:avLst/>
            <a:gdLst>
              <a:gd name="T0" fmla="*/ 56 w 64"/>
              <a:gd name="T1" fmla="*/ 20 h 64"/>
              <a:gd name="T2" fmla="*/ 44 w 64"/>
              <a:gd name="T3" fmla="*/ 16 h 64"/>
              <a:gd name="T4" fmla="*/ 52 w 64"/>
              <a:gd name="T5" fmla="*/ 12 h 64"/>
              <a:gd name="T6" fmla="*/ 28 w 64"/>
              <a:gd name="T7" fmla="*/ 0 h 64"/>
              <a:gd name="T8" fmla="*/ 37 w 64"/>
              <a:gd name="T9" fmla="*/ 12 h 64"/>
              <a:gd name="T10" fmla="*/ 12 w 64"/>
              <a:gd name="T11" fmla="*/ 16 h 64"/>
              <a:gd name="T12" fmla="*/ 4 w 64"/>
              <a:gd name="T13" fmla="*/ 48 h 64"/>
              <a:gd name="T14" fmla="*/ 0 w 64"/>
              <a:gd name="T15" fmla="*/ 64 h 64"/>
              <a:gd name="T16" fmla="*/ 64 w 64"/>
              <a:gd name="T17" fmla="*/ 48 h 64"/>
              <a:gd name="T18" fmla="*/ 44 w 64"/>
              <a:gd name="T19" fmla="*/ 24 h 64"/>
              <a:gd name="T20" fmla="*/ 48 w 64"/>
              <a:gd name="T21" fmla="*/ 28 h 64"/>
              <a:gd name="T22" fmla="*/ 44 w 64"/>
              <a:gd name="T23" fmla="*/ 24 h 64"/>
              <a:gd name="T24" fmla="*/ 48 w 64"/>
              <a:gd name="T25" fmla="*/ 32 h 64"/>
              <a:gd name="T26" fmla="*/ 44 w 64"/>
              <a:gd name="T27" fmla="*/ 36 h 64"/>
              <a:gd name="T28" fmla="*/ 44 w 64"/>
              <a:gd name="T29" fmla="*/ 40 h 64"/>
              <a:gd name="T30" fmla="*/ 48 w 64"/>
              <a:gd name="T31" fmla="*/ 44 h 64"/>
              <a:gd name="T32" fmla="*/ 44 w 64"/>
              <a:gd name="T33" fmla="*/ 40 h 64"/>
              <a:gd name="T34" fmla="*/ 32 w 64"/>
              <a:gd name="T35" fmla="*/ 4 h 64"/>
              <a:gd name="T36" fmla="*/ 48 w 64"/>
              <a:gd name="T37" fmla="*/ 8 h 64"/>
              <a:gd name="T38" fmla="*/ 36 w 64"/>
              <a:gd name="T39" fmla="*/ 24 h 64"/>
              <a:gd name="T40" fmla="*/ 40 w 64"/>
              <a:gd name="T41" fmla="*/ 28 h 64"/>
              <a:gd name="T42" fmla="*/ 36 w 64"/>
              <a:gd name="T43" fmla="*/ 24 h 64"/>
              <a:gd name="T44" fmla="*/ 40 w 64"/>
              <a:gd name="T45" fmla="*/ 32 h 64"/>
              <a:gd name="T46" fmla="*/ 36 w 64"/>
              <a:gd name="T47" fmla="*/ 36 h 64"/>
              <a:gd name="T48" fmla="*/ 36 w 64"/>
              <a:gd name="T49" fmla="*/ 40 h 64"/>
              <a:gd name="T50" fmla="*/ 40 w 64"/>
              <a:gd name="T51" fmla="*/ 44 h 64"/>
              <a:gd name="T52" fmla="*/ 36 w 64"/>
              <a:gd name="T53" fmla="*/ 40 h 64"/>
              <a:gd name="T54" fmla="*/ 28 w 64"/>
              <a:gd name="T55" fmla="*/ 24 h 64"/>
              <a:gd name="T56" fmla="*/ 12 w 64"/>
              <a:gd name="T57" fmla="*/ 32 h 64"/>
              <a:gd name="T58" fmla="*/ 60 w 64"/>
              <a:gd name="T59" fmla="*/ 56 h 64"/>
              <a:gd name="T60" fmla="*/ 4 w 64"/>
              <a:gd name="T61" fmla="*/ 52 h 64"/>
              <a:gd name="T62" fmla="*/ 60 w 64"/>
              <a:gd name="T63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4" h="64">
                <a:moveTo>
                  <a:pt x="60" y="48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4" y="16"/>
                  <a:pt x="52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2"/>
                  <a:pt x="44" y="12"/>
                  <a:pt x="44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0"/>
                  <a:pt x="52" y="0"/>
                  <a:pt x="5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12"/>
                  <a:pt x="28" y="12"/>
                  <a:pt x="28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6"/>
                  <a:pt x="37" y="16"/>
                  <a:pt x="37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0" y="16"/>
                  <a:pt x="8" y="18"/>
                  <a:pt x="8" y="20"/>
                </a:cubicBezTo>
                <a:cubicBezTo>
                  <a:pt x="4" y="48"/>
                  <a:pt x="4" y="48"/>
                  <a:pt x="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64"/>
                  <a:pt x="0" y="64"/>
                  <a:pt x="0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48"/>
                  <a:pt x="64" y="48"/>
                  <a:pt x="64" y="48"/>
                </a:cubicBezTo>
                <a:lnTo>
                  <a:pt x="60" y="48"/>
                </a:lnTo>
                <a:close/>
                <a:moveTo>
                  <a:pt x="44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8" y="28"/>
                  <a:pt x="48" y="28"/>
                  <a:pt x="48" y="28"/>
                </a:cubicBezTo>
                <a:cubicBezTo>
                  <a:pt x="44" y="28"/>
                  <a:pt x="44" y="28"/>
                  <a:pt x="44" y="28"/>
                </a:cubicBezTo>
                <a:lnTo>
                  <a:pt x="44" y="24"/>
                </a:lnTo>
                <a:close/>
                <a:moveTo>
                  <a:pt x="44" y="3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6"/>
                  <a:pt x="48" y="36"/>
                  <a:pt x="48" y="36"/>
                </a:cubicBezTo>
                <a:cubicBezTo>
                  <a:pt x="44" y="36"/>
                  <a:pt x="44" y="36"/>
                  <a:pt x="44" y="36"/>
                </a:cubicBezTo>
                <a:lnTo>
                  <a:pt x="44" y="32"/>
                </a:lnTo>
                <a:close/>
                <a:moveTo>
                  <a:pt x="44" y="40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4"/>
                  <a:pt x="48" y="44"/>
                  <a:pt x="48" y="44"/>
                </a:cubicBezTo>
                <a:cubicBezTo>
                  <a:pt x="44" y="44"/>
                  <a:pt x="44" y="44"/>
                  <a:pt x="44" y="44"/>
                </a:cubicBezTo>
                <a:lnTo>
                  <a:pt x="44" y="40"/>
                </a:lnTo>
                <a:close/>
                <a:moveTo>
                  <a:pt x="32" y="8"/>
                </a:moveTo>
                <a:cubicBezTo>
                  <a:pt x="32" y="4"/>
                  <a:pt x="32" y="4"/>
                  <a:pt x="32" y="4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8"/>
                  <a:pt x="48" y="8"/>
                  <a:pt x="48" y="8"/>
                </a:cubicBezTo>
                <a:lnTo>
                  <a:pt x="32" y="8"/>
                </a:lnTo>
                <a:close/>
                <a:moveTo>
                  <a:pt x="3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40" y="28"/>
                  <a:pt x="40" y="28"/>
                  <a:pt x="40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24"/>
                </a:lnTo>
                <a:close/>
                <a:moveTo>
                  <a:pt x="36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40" y="36"/>
                  <a:pt x="40" y="36"/>
                  <a:pt x="40" y="36"/>
                </a:cubicBezTo>
                <a:cubicBezTo>
                  <a:pt x="36" y="36"/>
                  <a:pt x="36" y="36"/>
                  <a:pt x="36" y="36"/>
                </a:cubicBezTo>
                <a:lnTo>
                  <a:pt x="36" y="32"/>
                </a:lnTo>
                <a:close/>
                <a:moveTo>
                  <a:pt x="36" y="40"/>
                </a:moveTo>
                <a:cubicBezTo>
                  <a:pt x="40" y="40"/>
                  <a:pt x="40" y="40"/>
                  <a:pt x="40" y="40"/>
                </a:cubicBezTo>
                <a:cubicBezTo>
                  <a:pt x="40" y="44"/>
                  <a:pt x="40" y="44"/>
                  <a:pt x="40" y="44"/>
                </a:cubicBezTo>
                <a:cubicBezTo>
                  <a:pt x="36" y="44"/>
                  <a:pt x="36" y="44"/>
                  <a:pt x="36" y="44"/>
                </a:cubicBezTo>
                <a:lnTo>
                  <a:pt x="36" y="40"/>
                </a:lnTo>
                <a:close/>
                <a:moveTo>
                  <a:pt x="12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32"/>
                  <a:pt x="28" y="32"/>
                  <a:pt x="28" y="32"/>
                </a:cubicBezTo>
                <a:cubicBezTo>
                  <a:pt x="12" y="32"/>
                  <a:pt x="12" y="32"/>
                  <a:pt x="12" y="32"/>
                </a:cubicBezTo>
                <a:lnTo>
                  <a:pt x="12" y="24"/>
                </a:lnTo>
                <a:close/>
                <a:moveTo>
                  <a:pt x="60" y="56"/>
                </a:moveTo>
                <a:cubicBezTo>
                  <a:pt x="4" y="56"/>
                  <a:pt x="4" y="56"/>
                  <a:pt x="4" y="56"/>
                </a:cubicBezTo>
                <a:cubicBezTo>
                  <a:pt x="4" y="52"/>
                  <a:pt x="4" y="52"/>
                  <a:pt x="4" y="52"/>
                </a:cubicBezTo>
                <a:cubicBezTo>
                  <a:pt x="60" y="52"/>
                  <a:pt x="60" y="52"/>
                  <a:pt x="60" y="52"/>
                </a:cubicBezTo>
                <a:lnTo>
                  <a:pt x="60" y="5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27" name="Freeform 153"/>
          <p:cNvSpPr>
            <a:spLocks/>
          </p:cNvSpPr>
          <p:nvPr/>
        </p:nvSpPr>
        <p:spPr bwMode="auto">
          <a:xfrm>
            <a:off x="6946901" y="2114551"/>
            <a:ext cx="233363" cy="233363"/>
          </a:xfrm>
          <a:custGeom>
            <a:avLst/>
            <a:gdLst>
              <a:gd name="T0" fmla="*/ 50 w 62"/>
              <a:gd name="T1" fmla="*/ 49 h 62"/>
              <a:gd name="T2" fmla="*/ 44 w 62"/>
              <a:gd name="T3" fmla="*/ 54 h 62"/>
              <a:gd name="T4" fmla="*/ 24 w 62"/>
              <a:gd name="T5" fmla="*/ 54 h 62"/>
              <a:gd name="T6" fmla="*/ 21 w 62"/>
              <a:gd name="T7" fmla="*/ 50 h 62"/>
              <a:gd name="T8" fmla="*/ 24 w 62"/>
              <a:gd name="T9" fmla="*/ 42 h 62"/>
              <a:gd name="T10" fmla="*/ 56 w 62"/>
              <a:gd name="T11" fmla="*/ 42 h 62"/>
              <a:gd name="T12" fmla="*/ 62 w 62"/>
              <a:gd name="T13" fmla="*/ 14 h 62"/>
              <a:gd name="T14" fmla="*/ 11 w 62"/>
              <a:gd name="T15" fmla="*/ 7 h 62"/>
              <a:gd name="T16" fmla="*/ 7 w 62"/>
              <a:gd name="T17" fmla="*/ 5 h 62"/>
              <a:gd name="T18" fmla="*/ 7 w 62"/>
              <a:gd name="T19" fmla="*/ 4 h 62"/>
              <a:gd name="T20" fmla="*/ 4 w 62"/>
              <a:gd name="T21" fmla="*/ 0 h 62"/>
              <a:gd name="T22" fmla="*/ 0 w 62"/>
              <a:gd name="T23" fmla="*/ 4 h 62"/>
              <a:gd name="T24" fmla="*/ 4 w 62"/>
              <a:gd name="T25" fmla="*/ 8 h 62"/>
              <a:gd name="T26" fmla="*/ 4 w 62"/>
              <a:gd name="T27" fmla="*/ 8 h 62"/>
              <a:gd name="T28" fmla="*/ 9 w 62"/>
              <a:gd name="T29" fmla="*/ 11 h 62"/>
              <a:gd name="T30" fmla="*/ 17 w 62"/>
              <a:gd name="T31" fmla="*/ 42 h 62"/>
              <a:gd name="T32" fmla="*/ 19 w 62"/>
              <a:gd name="T33" fmla="*/ 42 h 62"/>
              <a:gd name="T34" fmla="*/ 17 w 62"/>
              <a:gd name="T35" fmla="*/ 49 h 62"/>
              <a:gd name="T36" fmla="*/ 17 w 62"/>
              <a:gd name="T37" fmla="*/ 49 h 62"/>
              <a:gd name="T38" fmla="*/ 10 w 62"/>
              <a:gd name="T39" fmla="*/ 55 h 62"/>
              <a:gd name="T40" fmla="*/ 17 w 62"/>
              <a:gd name="T41" fmla="*/ 62 h 62"/>
              <a:gd name="T42" fmla="*/ 23 w 62"/>
              <a:gd name="T43" fmla="*/ 58 h 62"/>
              <a:gd name="T44" fmla="*/ 44 w 62"/>
              <a:gd name="T45" fmla="*/ 58 h 62"/>
              <a:gd name="T46" fmla="*/ 50 w 62"/>
              <a:gd name="T47" fmla="*/ 62 h 62"/>
              <a:gd name="T48" fmla="*/ 57 w 62"/>
              <a:gd name="T49" fmla="*/ 55 h 62"/>
              <a:gd name="T50" fmla="*/ 50 w 62"/>
              <a:gd name="T51" fmla="*/ 4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" h="62">
                <a:moveTo>
                  <a:pt x="50" y="49"/>
                </a:moveTo>
                <a:cubicBezTo>
                  <a:pt x="47" y="49"/>
                  <a:pt x="45" y="51"/>
                  <a:pt x="44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3" y="52"/>
                  <a:pt x="22" y="51"/>
                  <a:pt x="21" y="50"/>
                </a:cubicBezTo>
                <a:cubicBezTo>
                  <a:pt x="24" y="42"/>
                  <a:pt x="24" y="42"/>
                  <a:pt x="24" y="42"/>
                </a:cubicBezTo>
                <a:cubicBezTo>
                  <a:pt x="56" y="42"/>
                  <a:pt x="56" y="42"/>
                  <a:pt x="56" y="42"/>
                </a:cubicBezTo>
                <a:cubicBezTo>
                  <a:pt x="62" y="14"/>
                  <a:pt x="62" y="14"/>
                  <a:pt x="62" y="14"/>
                </a:cubicBezTo>
                <a:cubicBezTo>
                  <a:pt x="11" y="7"/>
                  <a:pt x="11" y="7"/>
                  <a:pt x="11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4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"/>
                  <a:pt x="1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9" y="11"/>
                  <a:pt x="9" y="11"/>
                  <a:pt x="9" y="11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3" y="49"/>
                  <a:pt x="10" y="52"/>
                  <a:pt x="10" y="55"/>
                </a:cubicBezTo>
                <a:cubicBezTo>
                  <a:pt x="10" y="59"/>
                  <a:pt x="13" y="62"/>
                  <a:pt x="17" y="62"/>
                </a:cubicBezTo>
                <a:cubicBezTo>
                  <a:pt x="20" y="62"/>
                  <a:pt x="22" y="60"/>
                  <a:pt x="23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5" y="60"/>
                  <a:pt x="47" y="62"/>
                  <a:pt x="50" y="62"/>
                </a:cubicBezTo>
                <a:cubicBezTo>
                  <a:pt x="54" y="62"/>
                  <a:pt x="57" y="59"/>
                  <a:pt x="57" y="55"/>
                </a:cubicBezTo>
                <a:cubicBezTo>
                  <a:pt x="57" y="52"/>
                  <a:pt x="54" y="49"/>
                  <a:pt x="50" y="49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28" name="Oval 154"/>
          <p:cNvSpPr>
            <a:spLocks noChangeArrowheads="1"/>
          </p:cNvSpPr>
          <p:nvPr/>
        </p:nvSpPr>
        <p:spPr bwMode="auto">
          <a:xfrm>
            <a:off x="3603626" y="2768601"/>
            <a:ext cx="60325" cy="6032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29" name="Oval 155"/>
          <p:cNvSpPr>
            <a:spLocks noChangeArrowheads="1"/>
          </p:cNvSpPr>
          <p:nvPr/>
        </p:nvSpPr>
        <p:spPr bwMode="auto">
          <a:xfrm>
            <a:off x="3738563" y="2768601"/>
            <a:ext cx="60325" cy="6032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30" name="Freeform 156"/>
          <p:cNvSpPr>
            <a:spLocks noEditPoints="1"/>
          </p:cNvSpPr>
          <p:nvPr/>
        </p:nvSpPr>
        <p:spPr bwMode="auto">
          <a:xfrm>
            <a:off x="3573463" y="2617788"/>
            <a:ext cx="241300" cy="165100"/>
          </a:xfrm>
          <a:custGeom>
            <a:avLst/>
            <a:gdLst>
              <a:gd name="T0" fmla="*/ 62 w 64"/>
              <a:gd name="T1" fmla="*/ 0 h 44"/>
              <a:gd name="T2" fmla="*/ 22 w 64"/>
              <a:gd name="T3" fmla="*/ 0 h 44"/>
              <a:gd name="T4" fmla="*/ 20 w 64"/>
              <a:gd name="T5" fmla="*/ 2 h 44"/>
              <a:gd name="T6" fmla="*/ 20 w 64"/>
              <a:gd name="T7" fmla="*/ 8 h 44"/>
              <a:gd name="T8" fmla="*/ 10 w 64"/>
              <a:gd name="T9" fmla="*/ 8 h 44"/>
              <a:gd name="T10" fmla="*/ 7 w 64"/>
              <a:gd name="T11" fmla="*/ 10 h 44"/>
              <a:gd name="T12" fmla="*/ 1 w 64"/>
              <a:gd name="T13" fmla="*/ 22 h 44"/>
              <a:gd name="T14" fmla="*/ 0 w 64"/>
              <a:gd name="T15" fmla="*/ 26 h 44"/>
              <a:gd name="T16" fmla="*/ 0 w 64"/>
              <a:gd name="T17" fmla="*/ 38 h 44"/>
              <a:gd name="T18" fmla="*/ 1 w 64"/>
              <a:gd name="T19" fmla="*/ 41 h 44"/>
              <a:gd name="T20" fmla="*/ 3 w 64"/>
              <a:gd name="T21" fmla="*/ 43 h 44"/>
              <a:gd name="T22" fmla="*/ 5 w 64"/>
              <a:gd name="T23" fmla="*/ 44 h 44"/>
              <a:gd name="T24" fmla="*/ 16 w 64"/>
              <a:gd name="T25" fmla="*/ 36 h 44"/>
              <a:gd name="T26" fmla="*/ 27 w 64"/>
              <a:gd name="T27" fmla="*/ 44 h 44"/>
              <a:gd name="T28" fmla="*/ 41 w 64"/>
              <a:gd name="T29" fmla="*/ 44 h 44"/>
              <a:gd name="T30" fmla="*/ 52 w 64"/>
              <a:gd name="T31" fmla="*/ 36 h 44"/>
              <a:gd name="T32" fmla="*/ 63 w 64"/>
              <a:gd name="T33" fmla="*/ 44 h 44"/>
              <a:gd name="T34" fmla="*/ 64 w 64"/>
              <a:gd name="T35" fmla="*/ 42 h 44"/>
              <a:gd name="T36" fmla="*/ 64 w 64"/>
              <a:gd name="T37" fmla="*/ 2 h 44"/>
              <a:gd name="T38" fmla="*/ 62 w 64"/>
              <a:gd name="T39" fmla="*/ 0 h 44"/>
              <a:gd name="T40" fmla="*/ 20 w 64"/>
              <a:gd name="T41" fmla="*/ 24 h 44"/>
              <a:gd name="T42" fmla="*/ 8 w 64"/>
              <a:gd name="T43" fmla="*/ 24 h 44"/>
              <a:gd name="T44" fmla="*/ 12 w 64"/>
              <a:gd name="T45" fmla="*/ 12 h 44"/>
              <a:gd name="T46" fmla="*/ 20 w 64"/>
              <a:gd name="T47" fmla="*/ 12 h 44"/>
              <a:gd name="T48" fmla="*/ 20 w 64"/>
              <a:gd name="T4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44">
                <a:moveTo>
                  <a:pt x="62" y="0"/>
                </a:move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0" y="1"/>
                  <a:pt x="20" y="2"/>
                </a:cubicBezTo>
                <a:cubicBezTo>
                  <a:pt x="20" y="8"/>
                  <a:pt x="20" y="8"/>
                  <a:pt x="2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8" y="9"/>
                  <a:pt x="7" y="10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3"/>
                  <a:pt x="0" y="25"/>
                  <a:pt x="0" y="2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9"/>
                  <a:pt x="1" y="41"/>
                  <a:pt x="1" y="41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4" y="44"/>
                  <a:pt x="5" y="44"/>
                </a:cubicBezTo>
                <a:cubicBezTo>
                  <a:pt x="7" y="39"/>
                  <a:pt x="11" y="36"/>
                  <a:pt x="16" y="36"/>
                </a:cubicBezTo>
                <a:cubicBezTo>
                  <a:pt x="21" y="36"/>
                  <a:pt x="26" y="39"/>
                  <a:pt x="27" y="44"/>
                </a:cubicBezTo>
                <a:cubicBezTo>
                  <a:pt x="41" y="44"/>
                  <a:pt x="41" y="44"/>
                  <a:pt x="41" y="44"/>
                </a:cubicBezTo>
                <a:cubicBezTo>
                  <a:pt x="42" y="39"/>
                  <a:pt x="47" y="36"/>
                  <a:pt x="52" y="36"/>
                </a:cubicBezTo>
                <a:cubicBezTo>
                  <a:pt x="57" y="36"/>
                  <a:pt x="61" y="39"/>
                  <a:pt x="63" y="44"/>
                </a:cubicBezTo>
                <a:cubicBezTo>
                  <a:pt x="64" y="43"/>
                  <a:pt x="64" y="43"/>
                  <a:pt x="64" y="4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1"/>
                  <a:pt x="63" y="0"/>
                  <a:pt x="62" y="0"/>
                </a:cubicBezTo>
                <a:close/>
                <a:moveTo>
                  <a:pt x="20" y="24"/>
                </a:moveTo>
                <a:cubicBezTo>
                  <a:pt x="8" y="24"/>
                  <a:pt x="8" y="24"/>
                  <a:pt x="8" y="24"/>
                </a:cubicBezTo>
                <a:cubicBezTo>
                  <a:pt x="12" y="12"/>
                  <a:pt x="12" y="12"/>
                  <a:pt x="12" y="12"/>
                </a:cubicBezTo>
                <a:cubicBezTo>
                  <a:pt x="20" y="12"/>
                  <a:pt x="20" y="12"/>
                  <a:pt x="20" y="12"/>
                </a:cubicBezTo>
                <a:lnTo>
                  <a:pt x="20" y="2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31" name="Freeform 157"/>
          <p:cNvSpPr>
            <a:spLocks noEditPoints="1"/>
          </p:cNvSpPr>
          <p:nvPr/>
        </p:nvSpPr>
        <p:spPr bwMode="auto">
          <a:xfrm>
            <a:off x="7900988" y="2106613"/>
            <a:ext cx="239713" cy="241300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60 h 64"/>
              <a:gd name="T12" fmla="*/ 4 w 64"/>
              <a:gd name="T13" fmla="*/ 32 h 64"/>
              <a:gd name="T14" fmla="*/ 32 w 64"/>
              <a:gd name="T15" fmla="*/ 4 h 64"/>
              <a:gd name="T16" fmla="*/ 60 w 64"/>
              <a:gd name="T17" fmla="*/ 32 h 64"/>
              <a:gd name="T18" fmla="*/ 32 w 64"/>
              <a:gd name="T1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60"/>
                </a:move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47"/>
                  <a:pt x="47" y="60"/>
                  <a:pt x="32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32" name="Freeform 158"/>
          <p:cNvSpPr>
            <a:spLocks noEditPoints="1"/>
          </p:cNvSpPr>
          <p:nvPr/>
        </p:nvSpPr>
        <p:spPr bwMode="auto">
          <a:xfrm>
            <a:off x="7931151" y="2136776"/>
            <a:ext cx="179388" cy="180975"/>
          </a:xfrm>
          <a:custGeom>
            <a:avLst/>
            <a:gdLst>
              <a:gd name="T0" fmla="*/ 24 w 48"/>
              <a:gd name="T1" fmla="*/ 0 h 48"/>
              <a:gd name="T2" fmla="*/ 0 w 48"/>
              <a:gd name="T3" fmla="*/ 24 h 48"/>
              <a:gd name="T4" fmla="*/ 24 w 48"/>
              <a:gd name="T5" fmla="*/ 48 h 48"/>
              <a:gd name="T6" fmla="*/ 48 w 48"/>
              <a:gd name="T7" fmla="*/ 24 h 48"/>
              <a:gd name="T8" fmla="*/ 24 w 48"/>
              <a:gd name="T9" fmla="*/ 0 h 48"/>
              <a:gd name="T10" fmla="*/ 27 w 48"/>
              <a:gd name="T11" fmla="*/ 27 h 48"/>
              <a:gd name="T12" fmla="*/ 23 w 48"/>
              <a:gd name="T13" fmla="*/ 27 h 48"/>
              <a:gd name="T14" fmla="*/ 23 w 48"/>
              <a:gd name="T15" fmla="*/ 36 h 48"/>
              <a:gd name="T16" fmla="*/ 16 w 48"/>
              <a:gd name="T17" fmla="*/ 36 h 48"/>
              <a:gd name="T18" fmla="*/ 16 w 48"/>
              <a:gd name="T19" fmla="*/ 9 h 48"/>
              <a:gd name="T20" fmla="*/ 27 w 48"/>
              <a:gd name="T21" fmla="*/ 9 h 48"/>
              <a:gd name="T22" fmla="*/ 37 w 48"/>
              <a:gd name="T23" fmla="*/ 18 h 48"/>
              <a:gd name="T24" fmla="*/ 27 w 48"/>
              <a:gd name="T25" fmla="*/ 2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" h="48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  <a:close/>
                <a:moveTo>
                  <a:pt x="27" y="27"/>
                </a:moveTo>
                <a:cubicBezTo>
                  <a:pt x="23" y="27"/>
                  <a:pt x="23" y="27"/>
                  <a:pt x="23" y="27"/>
                </a:cubicBezTo>
                <a:cubicBezTo>
                  <a:pt x="23" y="36"/>
                  <a:pt x="23" y="36"/>
                  <a:pt x="23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9"/>
                  <a:pt x="16" y="9"/>
                  <a:pt x="16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33" y="9"/>
                  <a:pt x="37" y="12"/>
                  <a:pt x="37" y="18"/>
                </a:cubicBezTo>
                <a:cubicBezTo>
                  <a:pt x="37" y="24"/>
                  <a:pt x="33" y="27"/>
                  <a:pt x="27" y="27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33" name="Freeform 159"/>
          <p:cNvSpPr>
            <a:spLocks/>
          </p:cNvSpPr>
          <p:nvPr/>
        </p:nvSpPr>
        <p:spPr bwMode="auto">
          <a:xfrm>
            <a:off x="8016876" y="2193926"/>
            <a:ext cx="23813" cy="22225"/>
          </a:xfrm>
          <a:custGeom>
            <a:avLst/>
            <a:gdLst>
              <a:gd name="T0" fmla="*/ 1 w 6"/>
              <a:gd name="T1" fmla="*/ 0 h 6"/>
              <a:gd name="T2" fmla="*/ 0 w 6"/>
              <a:gd name="T3" fmla="*/ 0 h 6"/>
              <a:gd name="T4" fmla="*/ 0 w 6"/>
              <a:gd name="T5" fmla="*/ 6 h 6"/>
              <a:gd name="T6" fmla="*/ 1 w 6"/>
              <a:gd name="T7" fmla="*/ 6 h 6"/>
              <a:gd name="T8" fmla="*/ 6 w 6"/>
              <a:gd name="T9" fmla="*/ 3 h 6"/>
              <a:gd name="T10" fmla="*/ 1 w 6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4" y="6"/>
                  <a:pt x="6" y="6"/>
                  <a:pt x="6" y="3"/>
                </a:cubicBezTo>
                <a:cubicBezTo>
                  <a:pt x="6" y="0"/>
                  <a:pt x="4" y="0"/>
                  <a:pt x="1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534" name="Group 533"/>
          <p:cNvGrpSpPr/>
          <p:nvPr/>
        </p:nvGrpSpPr>
        <p:grpSpPr>
          <a:xfrm>
            <a:off x="4054476" y="2609851"/>
            <a:ext cx="239713" cy="219075"/>
            <a:chOff x="4054476" y="2609851"/>
            <a:chExt cx="239713" cy="219075"/>
          </a:xfrm>
        </p:grpSpPr>
        <p:sp>
          <p:nvSpPr>
            <p:cNvPr id="535" name="Rectangle 160"/>
            <p:cNvSpPr>
              <a:spLocks noChangeArrowheads="1"/>
            </p:cNvSpPr>
            <p:nvPr/>
          </p:nvSpPr>
          <p:spPr bwMode="auto">
            <a:xfrm>
              <a:off x="4070351" y="2782888"/>
              <a:ext cx="44450" cy="4603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6" name="Rectangle 161"/>
            <p:cNvSpPr>
              <a:spLocks noChangeArrowheads="1"/>
            </p:cNvSpPr>
            <p:nvPr/>
          </p:nvSpPr>
          <p:spPr bwMode="auto">
            <a:xfrm>
              <a:off x="4129088" y="2752726"/>
              <a:ext cx="46038" cy="76200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7" name="Rectangle 162"/>
            <p:cNvSpPr>
              <a:spLocks noChangeArrowheads="1"/>
            </p:cNvSpPr>
            <p:nvPr/>
          </p:nvSpPr>
          <p:spPr bwMode="auto">
            <a:xfrm>
              <a:off x="4189413" y="2722563"/>
              <a:ext cx="46038" cy="106363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8" name="Rectangle 163"/>
            <p:cNvSpPr>
              <a:spLocks noChangeArrowheads="1"/>
            </p:cNvSpPr>
            <p:nvPr/>
          </p:nvSpPr>
          <p:spPr bwMode="auto">
            <a:xfrm>
              <a:off x="4249738" y="2692401"/>
              <a:ext cx="44450" cy="136525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9" name="Freeform 164"/>
            <p:cNvSpPr>
              <a:spLocks/>
            </p:cNvSpPr>
            <p:nvPr/>
          </p:nvSpPr>
          <p:spPr bwMode="auto">
            <a:xfrm>
              <a:off x="4054476" y="2609851"/>
              <a:ext cx="239713" cy="142875"/>
            </a:xfrm>
            <a:custGeom>
              <a:avLst/>
              <a:gdLst>
                <a:gd name="T0" fmla="*/ 130 w 151"/>
                <a:gd name="T1" fmla="*/ 22 h 90"/>
                <a:gd name="T2" fmla="*/ 102 w 151"/>
                <a:gd name="T3" fmla="*/ 22 h 90"/>
                <a:gd name="T4" fmla="*/ 66 w 151"/>
                <a:gd name="T5" fmla="*/ 48 h 90"/>
                <a:gd name="T6" fmla="*/ 47 w 151"/>
                <a:gd name="T7" fmla="*/ 38 h 90"/>
                <a:gd name="T8" fmla="*/ 0 w 151"/>
                <a:gd name="T9" fmla="*/ 78 h 90"/>
                <a:gd name="T10" fmla="*/ 0 w 151"/>
                <a:gd name="T11" fmla="*/ 90 h 90"/>
                <a:gd name="T12" fmla="*/ 47 w 151"/>
                <a:gd name="T13" fmla="*/ 50 h 90"/>
                <a:gd name="T14" fmla="*/ 66 w 151"/>
                <a:gd name="T15" fmla="*/ 59 h 90"/>
                <a:gd name="T16" fmla="*/ 107 w 151"/>
                <a:gd name="T17" fmla="*/ 31 h 90"/>
                <a:gd name="T18" fmla="*/ 135 w 151"/>
                <a:gd name="T19" fmla="*/ 31 h 90"/>
                <a:gd name="T20" fmla="*/ 151 w 151"/>
                <a:gd name="T21" fmla="*/ 15 h 90"/>
                <a:gd name="T22" fmla="*/ 151 w 151"/>
                <a:gd name="T23" fmla="*/ 0 h 90"/>
                <a:gd name="T24" fmla="*/ 130 w 151"/>
                <a:gd name="T25" fmla="*/ 2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90">
                  <a:moveTo>
                    <a:pt x="130" y="22"/>
                  </a:moveTo>
                  <a:lnTo>
                    <a:pt x="102" y="22"/>
                  </a:lnTo>
                  <a:lnTo>
                    <a:pt x="66" y="48"/>
                  </a:lnTo>
                  <a:lnTo>
                    <a:pt x="47" y="3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47" y="50"/>
                  </a:lnTo>
                  <a:lnTo>
                    <a:pt x="66" y="59"/>
                  </a:lnTo>
                  <a:lnTo>
                    <a:pt x="107" y="31"/>
                  </a:lnTo>
                  <a:lnTo>
                    <a:pt x="135" y="31"/>
                  </a:lnTo>
                  <a:lnTo>
                    <a:pt x="151" y="15"/>
                  </a:lnTo>
                  <a:lnTo>
                    <a:pt x="151" y="0"/>
                  </a:lnTo>
                  <a:lnTo>
                    <a:pt x="130" y="2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40" name="Freeform 165"/>
          <p:cNvSpPr>
            <a:spLocks noEditPoints="1"/>
          </p:cNvSpPr>
          <p:nvPr/>
        </p:nvSpPr>
        <p:spPr bwMode="auto">
          <a:xfrm>
            <a:off x="4535488" y="2587626"/>
            <a:ext cx="239713" cy="241300"/>
          </a:xfrm>
          <a:custGeom>
            <a:avLst/>
            <a:gdLst>
              <a:gd name="T0" fmla="*/ 76 w 151"/>
              <a:gd name="T1" fmla="*/ 0 h 152"/>
              <a:gd name="T2" fmla="*/ 9 w 151"/>
              <a:gd name="T3" fmla="*/ 142 h 152"/>
              <a:gd name="T4" fmla="*/ 0 w 151"/>
              <a:gd name="T5" fmla="*/ 152 h 152"/>
              <a:gd name="T6" fmla="*/ 151 w 151"/>
              <a:gd name="T7" fmla="*/ 38 h 152"/>
              <a:gd name="T8" fmla="*/ 57 w 151"/>
              <a:gd name="T9" fmla="*/ 142 h 152"/>
              <a:gd name="T10" fmla="*/ 28 w 151"/>
              <a:gd name="T11" fmla="*/ 123 h 152"/>
              <a:gd name="T12" fmla="*/ 57 w 151"/>
              <a:gd name="T13" fmla="*/ 142 h 152"/>
              <a:gd name="T14" fmla="*/ 19 w 151"/>
              <a:gd name="T15" fmla="*/ 104 h 152"/>
              <a:gd name="T16" fmla="*/ 66 w 151"/>
              <a:gd name="T17" fmla="*/ 95 h 152"/>
              <a:gd name="T18" fmla="*/ 66 w 151"/>
              <a:gd name="T19" fmla="*/ 85 h 152"/>
              <a:gd name="T20" fmla="*/ 19 w 151"/>
              <a:gd name="T21" fmla="*/ 76 h 152"/>
              <a:gd name="T22" fmla="*/ 66 w 151"/>
              <a:gd name="T23" fmla="*/ 85 h 152"/>
              <a:gd name="T24" fmla="*/ 19 w 151"/>
              <a:gd name="T25" fmla="*/ 66 h 152"/>
              <a:gd name="T26" fmla="*/ 66 w 151"/>
              <a:gd name="T27" fmla="*/ 57 h 152"/>
              <a:gd name="T28" fmla="*/ 66 w 151"/>
              <a:gd name="T29" fmla="*/ 47 h 152"/>
              <a:gd name="T30" fmla="*/ 19 w 151"/>
              <a:gd name="T31" fmla="*/ 38 h 152"/>
              <a:gd name="T32" fmla="*/ 66 w 151"/>
              <a:gd name="T33" fmla="*/ 47 h 152"/>
              <a:gd name="T34" fmla="*/ 19 w 151"/>
              <a:gd name="T35" fmla="*/ 29 h 152"/>
              <a:gd name="T36" fmla="*/ 66 w 151"/>
              <a:gd name="T37" fmla="*/ 19 h 152"/>
              <a:gd name="T38" fmla="*/ 113 w 151"/>
              <a:gd name="T39" fmla="*/ 133 h 152"/>
              <a:gd name="T40" fmla="*/ 95 w 151"/>
              <a:gd name="T41" fmla="*/ 114 h 152"/>
              <a:gd name="T42" fmla="*/ 113 w 151"/>
              <a:gd name="T43" fmla="*/ 133 h 152"/>
              <a:gd name="T44" fmla="*/ 95 w 151"/>
              <a:gd name="T45" fmla="*/ 104 h 152"/>
              <a:gd name="T46" fmla="*/ 113 w 151"/>
              <a:gd name="T47" fmla="*/ 85 h 152"/>
              <a:gd name="T48" fmla="*/ 113 w 151"/>
              <a:gd name="T49" fmla="*/ 76 h 152"/>
              <a:gd name="T50" fmla="*/ 95 w 151"/>
              <a:gd name="T51" fmla="*/ 57 h 152"/>
              <a:gd name="T52" fmla="*/ 113 w 151"/>
              <a:gd name="T53" fmla="*/ 76 h 152"/>
              <a:gd name="T54" fmla="*/ 123 w 151"/>
              <a:gd name="T55" fmla="*/ 133 h 152"/>
              <a:gd name="T56" fmla="*/ 142 w 151"/>
              <a:gd name="T57" fmla="*/ 114 h 152"/>
              <a:gd name="T58" fmla="*/ 142 w 151"/>
              <a:gd name="T59" fmla="*/ 104 h 152"/>
              <a:gd name="T60" fmla="*/ 123 w 151"/>
              <a:gd name="T61" fmla="*/ 85 h 152"/>
              <a:gd name="T62" fmla="*/ 142 w 151"/>
              <a:gd name="T63" fmla="*/ 104 h 152"/>
              <a:gd name="T64" fmla="*/ 123 w 151"/>
              <a:gd name="T65" fmla="*/ 76 h 152"/>
              <a:gd name="T66" fmla="*/ 142 w 151"/>
              <a:gd name="T67" fmla="*/ 5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1" h="152">
                <a:moveTo>
                  <a:pt x="76" y="38"/>
                </a:moveTo>
                <a:lnTo>
                  <a:pt x="76" y="0"/>
                </a:lnTo>
                <a:lnTo>
                  <a:pt x="9" y="0"/>
                </a:lnTo>
                <a:lnTo>
                  <a:pt x="9" y="142"/>
                </a:lnTo>
                <a:lnTo>
                  <a:pt x="0" y="142"/>
                </a:lnTo>
                <a:lnTo>
                  <a:pt x="0" y="152"/>
                </a:lnTo>
                <a:lnTo>
                  <a:pt x="151" y="152"/>
                </a:lnTo>
                <a:lnTo>
                  <a:pt x="151" y="38"/>
                </a:lnTo>
                <a:lnTo>
                  <a:pt x="76" y="38"/>
                </a:lnTo>
                <a:close/>
                <a:moveTo>
                  <a:pt x="57" y="142"/>
                </a:moveTo>
                <a:lnTo>
                  <a:pt x="28" y="142"/>
                </a:lnTo>
                <a:lnTo>
                  <a:pt x="28" y="123"/>
                </a:lnTo>
                <a:lnTo>
                  <a:pt x="57" y="123"/>
                </a:lnTo>
                <a:lnTo>
                  <a:pt x="57" y="142"/>
                </a:lnTo>
                <a:close/>
                <a:moveTo>
                  <a:pt x="66" y="104"/>
                </a:moveTo>
                <a:lnTo>
                  <a:pt x="19" y="104"/>
                </a:lnTo>
                <a:lnTo>
                  <a:pt x="19" y="95"/>
                </a:lnTo>
                <a:lnTo>
                  <a:pt x="66" y="95"/>
                </a:lnTo>
                <a:lnTo>
                  <a:pt x="66" y="104"/>
                </a:lnTo>
                <a:close/>
                <a:moveTo>
                  <a:pt x="66" y="85"/>
                </a:moveTo>
                <a:lnTo>
                  <a:pt x="19" y="85"/>
                </a:lnTo>
                <a:lnTo>
                  <a:pt x="19" y="76"/>
                </a:lnTo>
                <a:lnTo>
                  <a:pt x="66" y="76"/>
                </a:lnTo>
                <a:lnTo>
                  <a:pt x="66" y="85"/>
                </a:lnTo>
                <a:close/>
                <a:moveTo>
                  <a:pt x="66" y="66"/>
                </a:moveTo>
                <a:lnTo>
                  <a:pt x="19" y="66"/>
                </a:lnTo>
                <a:lnTo>
                  <a:pt x="19" y="57"/>
                </a:lnTo>
                <a:lnTo>
                  <a:pt x="66" y="57"/>
                </a:lnTo>
                <a:lnTo>
                  <a:pt x="66" y="66"/>
                </a:lnTo>
                <a:close/>
                <a:moveTo>
                  <a:pt x="66" y="47"/>
                </a:moveTo>
                <a:lnTo>
                  <a:pt x="19" y="47"/>
                </a:lnTo>
                <a:lnTo>
                  <a:pt x="19" y="38"/>
                </a:lnTo>
                <a:lnTo>
                  <a:pt x="66" y="38"/>
                </a:lnTo>
                <a:lnTo>
                  <a:pt x="66" y="47"/>
                </a:lnTo>
                <a:close/>
                <a:moveTo>
                  <a:pt x="66" y="29"/>
                </a:moveTo>
                <a:lnTo>
                  <a:pt x="19" y="29"/>
                </a:lnTo>
                <a:lnTo>
                  <a:pt x="19" y="19"/>
                </a:lnTo>
                <a:lnTo>
                  <a:pt x="66" y="19"/>
                </a:lnTo>
                <a:lnTo>
                  <a:pt x="66" y="29"/>
                </a:lnTo>
                <a:close/>
                <a:moveTo>
                  <a:pt x="113" y="133"/>
                </a:moveTo>
                <a:lnTo>
                  <a:pt x="95" y="133"/>
                </a:lnTo>
                <a:lnTo>
                  <a:pt x="95" y="114"/>
                </a:lnTo>
                <a:lnTo>
                  <a:pt x="113" y="114"/>
                </a:lnTo>
                <a:lnTo>
                  <a:pt x="113" y="133"/>
                </a:lnTo>
                <a:close/>
                <a:moveTo>
                  <a:pt x="113" y="104"/>
                </a:moveTo>
                <a:lnTo>
                  <a:pt x="95" y="104"/>
                </a:lnTo>
                <a:lnTo>
                  <a:pt x="95" y="85"/>
                </a:lnTo>
                <a:lnTo>
                  <a:pt x="113" y="85"/>
                </a:lnTo>
                <a:lnTo>
                  <a:pt x="113" y="104"/>
                </a:lnTo>
                <a:close/>
                <a:moveTo>
                  <a:pt x="113" y="76"/>
                </a:moveTo>
                <a:lnTo>
                  <a:pt x="95" y="76"/>
                </a:lnTo>
                <a:lnTo>
                  <a:pt x="95" y="57"/>
                </a:lnTo>
                <a:lnTo>
                  <a:pt x="113" y="57"/>
                </a:lnTo>
                <a:lnTo>
                  <a:pt x="113" y="76"/>
                </a:lnTo>
                <a:close/>
                <a:moveTo>
                  <a:pt x="142" y="133"/>
                </a:moveTo>
                <a:lnTo>
                  <a:pt x="123" y="133"/>
                </a:lnTo>
                <a:lnTo>
                  <a:pt x="123" y="114"/>
                </a:lnTo>
                <a:lnTo>
                  <a:pt x="142" y="114"/>
                </a:lnTo>
                <a:lnTo>
                  <a:pt x="142" y="133"/>
                </a:lnTo>
                <a:close/>
                <a:moveTo>
                  <a:pt x="142" y="104"/>
                </a:moveTo>
                <a:lnTo>
                  <a:pt x="123" y="104"/>
                </a:lnTo>
                <a:lnTo>
                  <a:pt x="123" y="85"/>
                </a:lnTo>
                <a:lnTo>
                  <a:pt x="142" y="85"/>
                </a:lnTo>
                <a:lnTo>
                  <a:pt x="142" y="104"/>
                </a:lnTo>
                <a:close/>
                <a:moveTo>
                  <a:pt x="142" y="76"/>
                </a:moveTo>
                <a:lnTo>
                  <a:pt x="123" y="76"/>
                </a:lnTo>
                <a:lnTo>
                  <a:pt x="123" y="57"/>
                </a:lnTo>
                <a:lnTo>
                  <a:pt x="142" y="57"/>
                </a:lnTo>
                <a:lnTo>
                  <a:pt x="142" y="7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1" name="Freeform 166"/>
          <p:cNvSpPr>
            <a:spLocks noEditPoints="1"/>
          </p:cNvSpPr>
          <p:nvPr/>
        </p:nvSpPr>
        <p:spPr bwMode="auto">
          <a:xfrm>
            <a:off x="7029451" y="2587626"/>
            <a:ext cx="165100" cy="241300"/>
          </a:xfrm>
          <a:custGeom>
            <a:avLst/>
            <a:gdLst>
              <a:gd name="T0" fmla="*/ 22 w 44"/>
              <a:gd name="T1" fmla="*/ 0 h 64"/>
              <a:gd name="T2" fmla="*/ 0 w 44"/>
              <a:gd name="T3" fmla="*/ 22 h 64"/>
              <a:gd name="T4" fmla="*/ 22 w 44"/>
              <a:gd name="T5" fmla="*/ 64 h 64"/>
              <a:gd name="T6" fmla="*/ 44 w 44"/>
              <a:gd name="T7" fmla="*/ 22 h 64"/>
              <a:gd name="T8" fmla="*/ 22 w 44"/>
              <a:gd name="T9" fmla="*/ 0 h 64"/>
              <a:gd name="T10" fmla="*/ 4 w 44"/>
              <a:gd name="T11" fmla="*/ 17 h 64"/>
              <a:gd name="T12" fmla="*/ 18 w 44"/>
              <a:gd name="T13" fmla="*/ 17 h 64"/>
              <a:gd name="T14" fmla="*/ 22 w 44"/>
              <a:gd name="T15" fmla="*/ 4 h 64"/>
              <a:gd name="T16" fmla="*/ 26 w 44"/>
              <a:gd name="T17" fmla="*/ 17 h 64"/>
              <a:gd name="T18" fmla="*/ 40 w 44"/>
              <a:gd name="T19" fmla="*/ 17 h 64"/>
              <a:gd name="T20" fmla="*/ 29 w 44"/>
              <a:gd name="T21" fmla="*/ 25 h 64"/>
              <a:gd name="T22" fmla="*/ 35 w 44"/>
              <a:gd name="T23" fmla="*/ 38 h 64"/>
              <a:gd name="T24" fmla="*/ 22 w 44"/>
              <a:gd name="T25" fmla="*/ 30 h 64"/>
              <a:gd name="T26" fmla="*/ 9 w 44"/>
              <a:gd name="T27" fmla="*/ 38 h 64"/>
              <a:gd name="T28" fmla="*/ 15 w 44"/>
              <a:gd name="T29" fmla="*/ 25 h 64"/>
              <a:gd name="T30" fmla="*/ 4 w 44"/>
              <a:gd name="T31" fmla="*/ 1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64">
                <a:moveTo>
                  <a:pt x="22" y="0"/>
                </a:moveTo>
                <a:cubicBezTo>
                  <a:pt x="10" y="0"/>
                  <a:pt x="0" y="10"/>
                  <a:pt x="0" y="22"/>
                </a:cubicBezTo>
                <a:cubicBezTo>
                  <a:pt x="0" y="36"/>
                  <a:pt x="15" y="47"/>
                  <a:pt x="22" y="64"/>
                </a:cubicBezTo>
                <a:cubicBezTo>
                  <a:pt x="29" y="47"/>
                  <a:pt x="44" y="36"/>
                  <a:pt x="44" y="22"/>
                </a:cubicBezTo>
                <a:cubicBezTo>
                  <a:pt x="44" y="10"/>
                  <a:pt x="34" y="0"/>
                  <a:pt x="22" y="0"/>
                </a:cubicBezTo>
                <a:close/>
                <a:moveTo>
                  <a:pt x="4" y="17"/>
                </a:moveTo>
                <a:cubicBezTo>
                  <a:pt x="18" y="17"/>
                  <a:pt x="18" y="17"/>
                  <a:pt x="18" y="17"/>
                </a:cubicBezTo>
                <a:cubicBezTo>
                  <a:pt x="22" y="4"/>
                  <a:pt x="22" y="4"/>
                  <a:pt x="22" y="4"/>
                </a:cubicBezTo>
                <a:cubicBezTo>
                  <a:pt x="26" y="17"/>
                  <a:pt x="26" y="17"/>
                  <a:pt x="26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29" y="25"/>
                  <a:pt x="29" y="25"/>
                  <a:pt x="29" y="25"/>
                </a:cubicBezTo>
                <a:cubicBezTo>
                  <a:pt x="35" y="38"/>
                  <a:pt x="35" y="38"/>
                  <a:pt x="35" y="38"/>
                </a:cubicBezTo>
                <a:cubicBezTo>
                  <a:pt x="22" y="30"/>
                  <a:pt x="22" y="30"/>
                  <a:pt x="22" y="30"/>
                </a:cubicBezTo>
                <a:cubicBezTo>
                  <a:pt x="9" y="38"/>
                  <a:pt x="9" y="38"/>
                  <a:pt x="9" y="38"/>
                </a:cubicBezTo>
                <a:cubicBezTo>
                  <a:pt x="15" y="25"/>
                  <a:pt x="15" y="25"/>
                  <a:pt x="15" y="25"/>
                </a:cubicBezTo>
                <a:lnTo>
                  <a:pt x="4" y="17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/>
          <p:cNvGrpSpPr/>
          <p:nvPr/>
        </p:nvGrpSpPr>
        <p:grpSpPr>
          <a:xfrm>
            <a:off x="5492751" y="2584451"/>
            <a:ext cx="244475" cy="244475"/>
            <a:chOff x="5492751" y="2584451"/>
            <a:chExt cx="244475" cy="244475"/>
          </a:xfrm>
        </p:grpSpPr>
        <p:sp>
          <p:nvSpPr>
            <p:cNvPr id="542" name="Freeform 167"/>
            <p:cNvSpPr>
              <a:spLocks/>
            </p:cNvSpPr>
            <p:nvPr/>
          </p:nvSpPr>
          <p:spPr bwMode="auto">
            <a:xfrm>
              <a:off x="5519738" y="2700338"/>
              <a:ext cx="217488" cy="128588"/>
            </a:xfrm>
            <a:custGeom>
              <a:avLst/>
              <a:gdLst>
                <a:gd name="T0" fmla="*/ 39 w 58"/>
                <a:gd name="T1" fmla="*/ 23 h 34"/>
                <a:gd name="T2" fmla="*/ 25 w 58"/>
                <a:gd name="T3" fmla="*/ 0 h 34"/>
                <a:gd name="T4" fmla="*/ 17 w 58"/>
                <a:gd name="T5" fmla="*/ 0 h 34"/>
                <a:gd name="T6" fmla="*/ 29 w 58"/>
                <a:gd name="T7" fmla="*/ 22 h 34"/>
                <a:gd name="T8" fmla="*/ 0 w 58"/>
                <a:gd name="T9" fmla="*/ 34 h 34"/>
                <a:gd name="T10" fmla="*/ 58 w 58"/>
                <a:gd name="T11" fmla="*/ 34 h 34"/>
                <a:gd name="T12" fmla="*/ 39 w 58"/>
                <a:gd name="T1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4">
                  <a:moveTo>
                    <a:pt x="39" y="23"/>
                  </a:moveTo>
                  <a:cubicBezTo>
                    <a:pt x="37" y="18"/>
                    <a:pt x="31" y="8"/>
                    <a:pt x="25" y="0"/>
                  </a:cubicBezTo>
                  <a:cubicBezTo>
                    <a:pt x="25" y="0"/>
                    <a:pt x="17" y="0"/>
                    <a:pt x="17" y="0"/>
                  </a:cubicBezTo>
                  <a:cubicBezTo>
                    <a:pt x="22" y="6"/>
                    <a:pt x="27" y="15"/>
                    <a:pt x="29" y="22"/>
                  </a:cubicBezTo>
                  <a:cubicBezTo>
                    <a:pt x="16" y="23"/>
                    <a:pt x="5" y="27"/>
                    <a:pt x="0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4" y="28"/>
                    <a:pt x="48" y="24"/>
                    <a:pt x="39" y="23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3" name="Freeform 168"/>
            <p:cNvSpPr>
              <a:spLocks/>
            </p:cNvSpPr>
            <p:nvPr/>
          </p:nvSpPr>
          <p:spPr bwMode="auto">
            <a:xfrm>
              <a:off x="5492751" y="2584451"/>
              <a:ext cx="165100" cy="168275"/>
            </a:xfrm>
            <a:custGeom>
              <a:avLst/>
              <a:gdLst>
                <a:gd name="T0" fmla="*/ 11 w 44"/>
                <a:gd name="T1" fmla="*/ 21 h 45"/>
                <a:gd name="T2" fmla="*/ 12 w 44"/>
                <a:gd name="T3" fmla="*/ 45 h 45"/>
                <a:gd name="T4" fmla="*/ 20 w 44"/>
                <a:gd name="T5" fmla="*/ 25 h 45"/>
                <a:gd name="T6" fmla="*/ 28 w 44"/>
                <a:gd name="T7" fmla="*/ 29 h 45"/>
                <a:gd name="T8" fmla="*/ 26 w 44"/>
                <a:gd name="T9" fmla="*/ 20 h 45"/>
                <a:gd name="T10" fmla="*/ 44 w 44"/>
                <a:gd name="T11" fmla="*/ 29 h 45"/>
                <a:gd name="T12" fmla="*/ 28 w 44"/>
                <a:gd name="T13" fmla="*/ 13 h 45"/>
                <a:gd name="T14" fmla="*/ 40 w 44"/>
                <a:gd name="T15" fmla="*/ 9 h 45"/>
                <a:gd name="T16" fmla="*/ 17 w 44"/>
                <a:gd name="T17" fmla="*/ 11 h 45"/>
                <a:gd name="T18" fmla="*/ 16 w 44"/>
                <a:gd name="T19" fmla="*/ 1 h 45"/>
                <a:gd name="T20" fmla="*/ 11 w 44"/>
                <a:gd name="T21" fmla="*/ 10 h 45"/>
                <a:gd name="T22" fmla="*/ 1 w 44"/>
                <a:gd name="T23" fmla="*/ 5 h 45"/>
                <a:gd name="T24" fmla="*/ 7 w 44"/>
                <a:gd name="T25" fmla="*/ 14 h 45"/>
                <a:gd name="T26" fmla="*/ 1 w 44"/>
                <a:gd name="T27" fmla="*/ 33 h 45"/>
                <a:gd name="T28" fmla="*/ 11 w 44"/>
                <a:gd name="T2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5">
                  <a:moveTo>
                    <a:pt x="11" y="21"/>
                  </a:moveTo>
                  <a:cubicBezTo>
                    <a:pt x="8" y="26"/>
                    <a:pt x="7" y="32"/>
                    <a:pt x="12" y="45"/>
                  </a:cubicBezTo>
                  <a:cubicBezTo>
                    <a:pt x="12" y="38"/>
                    <a:pt x="17" y="28"/>
                    <a:pt x="20" y="25"/>
                  </a:cubicBezTo>
                  <a:cubicBezTo>
                    <a:pt x="24" y="25"/>
                    <a:pt x="28" y="29"/>
                    <a:pt x="28" y="29"/>
                  </a:cubicBezTo>
                  <a:cubicBezTo>
                    <a:pt x="28" y="25"/>
                    <a:pt x="27" y="23"/>
                    <a:pt x="26" y="20"/>
                  </a:cubicBezTo>
                  <a:cubicBezTo>
                    <a:pt x="32" y="20"/>
                    <a:pt x="41" y="21"/>
                    <a:pt x="44" y="29"/>
                  </a:cubicBezTo>
                  <a:cubicBezTo>
                    <a:pt x="40" y="17"/>
                    <a:pt x="32" y="13"/>
                    <a:pt x="28" y="13"/>
                  </a:cubicBezTo>
                  <a:cubicBezTo>
                    <a:pt x="32" y="9"/>
                    <a:pt x="32" y="9"/>
                    <a:pt x="40" y="9"/>
                  </a:cubicBezTo>
                  <a:cubicBezTo>
                    <a:pt x="28" y="0"/>
                    <a:pt x="20" y="7"/>
                    <a:pt x="17" y="11"/>
                  </a:cubicBezTo>
                  <a:cubicBezTo>
                    <a:pt x="16" y="8"/>
                    <a:pt x="16" y="4"/>
                    <a:pt x="16" y="1"/>
                  </a:cubicBezTo>
                  <a:cubicBezTo>
                    <a:pt x="16" y="1"/>
                    <a:pt x="12" y="5"/>
                    <a:pt x="11" y="10"/>
                  </a:cubicBezTo>
                  <a:cubicBezTo>
                    <a:pt x="6" y="9"/>
                    <a:pt x="1" y="5"/>
                    <a:pt x="1" y="5"/>
                  </a:cubicBezTo>
                  <a:cubicBezTo>
                    <a:pt x="3" y="7"/>
                    <a:pt x="5" y="13"/>
                    <a:pt x="7" y="14"/>
                  </a:cubicBezTo>
                  <a:cubicBezTo>
                    <a:pt x="0" y="19"/>
                    <a:pt x="1" y="33"/>
                    <a:pt x="1" y="33"/>
                  </a:cubicBezTo>
                  <a:cubicBezTo>
                    <a:pt x="5" y="26"/>
                    <a:pt x="7" y="22"/>
                    <a:pt x="11" y="2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44" name="Freeform 169"/>
          <p:cNvSpPr>
            <a:spLocks/>
          </p:cNvSpPr>
          <p:nvPr/>
        </p:nvSpPr>
        <p:spPr bwMode="auto">
          <a:xfrm>
            <a:off x="5978526" y="2587626"/>
            <a:ext cx="239713" cy="241300"/>
          </a:xfrm>
          <a:custGeom>
            <a:avLst/>
            <a:gdLst>
              <a:gd name="T0" fmla="*/ 151 w 151"/>
              <a:gd name="T1" fmla="*/ 123 h 152"/>
              <a:gd name="T2" fmla="*/ 104 w 151"/>
              <a:gd name="T3" fmla="*/ 76 h 152"/>
              <a:gd name="T4" fmla="*/ 132 w 151"/>
              <a:gd name="T5" fmla="*/ 76 h 152"/>
              <a:gd name="T6" fmla="*/ 94 w 151"/>
              <a:gd name="T7" fmla="*/ 38 h 152"/>
              <a:gd name="T8" fmla="*/ 113 w 151"/>
              <a:gd name="T9" fmla="*/ 38 h 152"/>
              <a:gd name="T10" fmla="*/ 75 w 151"/>
              <a:gd name="T11" fmla="*/ 0 h 152"/>
              <a:gd name="T12" fmla="*/ 37 w 151"/>
              <a:gd name="T13" fmla="*/ 38 h 152"/>
              <a:gd name="T14" fmla="*/ 56 w 151"/>
              <a:gd name="T15" fmla="*/ 38 h 152"/>
              <a:gd name="T16" fmla="*/ 18 w 151"/>
              <a:gd name="T17" fmla="*/ 76 h 152"/>
              <a:gd name="T18" fmla="*/ 47 w 151"/>
              <a:gd name="T19" fmla="*/ 76 h 152"/>
              <a:gd name="T20" fmla="*/ 0 w 151"/>
              <a:gd name="T21" fmla="*/ 123 h 152"/>
              <a:gd name="T22" fmla="*/ 56 w 151"/>
              <a:gd name="T23" fmla="*/ 123 h 152"/>
              <a:gd name="T24" fmla="*/ 56 w 151"/>
              <a:gd name="T25" fmla="*/ 152 h 152"/>
              <a:gd name="T26" fmla="*/ 94 w 151"/>
              <a:gd name="T27" fmla="*/ 152 h 152"/>
              <a:gd name="T28" fmla="*/ 94 w 151"/>
              <a:gd name="T29" fmla="*/ 123 h 152"/>
              <a:gd name="T30" fmla="*/ 151 w 151"/>
              <a:gd name="T31" fmla="*/ 12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1" h="152">
                <a:moveTo>
                  <a:pt x="151" y="123"/>
                </a:moveTo>
                <a:lnTo>
                  <a:pt x="104" y="76"/>
                </a:lnTo>
                <a:lnTo>
                  <a:pt x="132" y="76"/>
                </a:lnTo>
                <a:lnTo>
                  <a:pt x="94" y="38"/>
                </a:lnTo>
                <a:lnTo>
                  <a:pt x="113" y="38"/>
                </a:lnTo>
                <a:lnTo>
                  <a:pt x="75" y="0"/>
                </a:lnTo>
                <a:lnTo>
                  <a:pt x="37" y="38"/>
                </a:lnTo>
                <a:lnTo>
                  <a:pt x="56" y="38"/>
                </a:lnTo>
                <a:lnTo>
                  <a:pt x="18" y="76"/>
                </a:lnTo>
                <a:lnTo>
                  <a:pt x="47" y="76"/>
                </a:lnTo>
                <a:lnTo>
                  <a:pt x="0" y="123"/>
                </a:lnTo>
                <a:lnTo>
                  <a:pt x="56" y="123"/>
                </a:lnTo>
                <a:lnTo>
                  <a:pt x="56" y="152"/>
                </a:lnTo>
                <a:lnTo>
                  <a:pt x="94" y="152"/>
                </a:lnTo>
                <a:lnTo>
                  <a:pt x="94" y="123"/>
                </a:lnTo>
                <a:lnTo>
                  <a:pt x="151" y="12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5" name="Freeform 170"/>
          <p:cNvSpPr>
            <a:spLocks/>
          </p:cNvSpPr>
          <p:nvPr/>
        </p:nvSpPr>
        <p:spPr bwMode="auto">
          <a:xfrm>
            <a:off x="6457951" y="2587626"/>
            <a:ext cx="241300" cy="241300"/>
          </a:xfrm>
          <a:custGeom>
            <a:avLst/>
            <a:gdLst>
              <a:gd name="T0" fmla="*/ 56 w 64"/>
              <a:gd name="T1" fmla="*/ 17 h 64"/>
              <a:gd name="T2" fmla="*/ 56 w 64"/>
              <a:gd name="T3" fmla="*/ 16 h 64"/>
              <a:gd name="T4" fmla="*/ 45 w 64"/>
              <a:gd name="T5" fmla="*/ 4 h 64"/>
              <a:gd name="T6" fmla="*/ 36 w 64"/>
              <a:gd name="T7" fmla="*/ 0 h 64"/>
              <a:gd name="T8" fmla="*/ 26 w 64"/>
              <a:gd name="T9" fmla="*/ 6 h 64"/>
              <a:gd name="T10" fmla="*/ 20 w 64"/>
              <a:gd name="T11" fmla="*/ 4 h 64"/>
              <a:gd name="T12" fmla="*/ 8 w 64"/>
              <a:gd name="T13" fmla="*/ 16 h 64"/>
              <a:gd name="T14" fmla="*/ 8 w 64"/>
              <a:gd name="T15" fmla="*/ 17 h 64"/>
              <a:gd name="T16" fmla="*/ 0 w 64"/>
              <a:gd name="T17" fmla="*/ 28 h 64"/>
              <a:gd name="T18" fmla="*/ 12 w 64"/>
              <a:gd name="T19" fmla="*/ 40 h 64"/>
              <a:gd name="T20" fmla="*/ 18 w 64"/>
              <a:gd name="T21" fmla="*/ 38 h 64"/>
              <a:gd name="T22" fmla="*/ 24 w 64"/>
              <a:gd name="T23" fmla="*/ 40 h 64"/>
              <a:gd name="T24" fmla="*/ 28 w 64"/>
              <a:gd name="T25" fmla="*/ 39 h 64"/>
              <a:gd name="T26" fmla="*/ 28 w 64"/>
              <a:gd name="T27" fmla="*/ 60 h 64"/>
              <a:gd name="T28" fmla="*/ 24 w 64"/>
              <a:gd name="T29" fmla="*/ 60 h 64"/>
              <a:gd name="T30" fmla="*/ 24 w 64"/>
              <a:gd name="T31" fmla="*/ 64 h 64"/>
              <a:gd name="T32" fmla="*/ 40 w 64"/>
              <a:gd name="T33" fmla="*/ 64 h 64"/>
              <a:gd name="T34" fmla="*/ 40 w 64"/>
              <a:gd name="T35" fmla="*/ 60 h 64"/>
              <a:gd name="T36" fmla="*/ 36 w 64"/>
              <a:gd name="T37" fmla="*/ 60 h 64"/>
              <a:gd name="T38" fmla="*/ 36 w 64"/>
              <a:gd name="T39" fmla="*/ 40 h 64"/>
              <a:gd name="T40" fmla="*/ 38 w 64"/>
              <a:gd name="T41" fmla="*/ 40 h 64"/>
              <a:gd name="T42" fmla="*/ 40 w 64"/>
              <a:gd name="T43" fmla="*/ 40 h 64"/>
              <a:gd name="T44" fmla="*/ 46 w 64"/>
              <a:gd name="T45" fmla="*/ 38 h 64"/>
              <a:gd name="T46" fmla="*/ 52 w 64"/>
              <a:gd name="T47" fmla="*/ 40 h 64"/>
              <a:gd name="T48" fmla="*/ 64 w 64"/>
              <a:gd name="T49" fmla="*/ 28 h 64"/>
              <a:gd name="T50" fmla="*/ 56 w 64"/>
              <a:gd name="T51" fmla="*/ 1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4" h="64">
                <a:moveTo>
                  <a:pt x="56" y="17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0"/>
                  <a:pt x="51" y="5"/>
                  <a:pt x="45" y="4"/>
                </a:cubicBezTo>
                <a:cubicBezTo>
                  <a:pt x="43" y="2"/>
                  <a:pt x="40" y="0"/>
                  <a:pt x="36" y="0"/>
                </a:cubicBezTo>
                <a:cubicBezTo>
                  <a:pt x="32" y="0"/>
                  <a:pt x="28" y="2"/>
                  <a:pt x="26" y="6"/>
                </a:cubicBezTo>
                <a:cubicBezTo>
                  <a:pt x="24" y="5"/>
                  <a:pt x="22" y="4"/>
                  <a:pt x="20" y="4"/>
                </a:cubicBezTo>
                <a:cubicBezTo>
                  <a:pt x="13" y="4"/>
                  <a:pt x="8" y="9"/>
                  <a:pt x="8" y="16"/>
                </a:cubicBezTo>
                <a:cubicBezTo>
                  <a:pt x="8" y="16"/>
                  <a:pt x="8" y="16"/>
                  <a:pt x="8" y="17"/>
                </a:cubicBezTo>
                <a:cubicBezTo>
                  <a:pt x="3" y="18"/>
                  <a:pt x="0" y="23"/>
                  <a:pt x="0" y="28"/>
                </a:cubicBezTo>
                <a:cubicBezTo>
                  <a:pt x="0" y="35"/>
                  <a:pt x="5" y="40"/>
                  <a:pt x="12" y="40"/>
                </a:cubicBezTo>
                <a:cubicBezTo>
                  <a:pt x="14" y="40"/>
                  <a:pt x="16" y="39"/>
                  <a:pt x="18" y="38"/>
                </a:cubicBezTo>
                <a:cubicBezTo>
                  <a:pt x="20" y="39"/>
                  <a:pt x="22" y="40"/>
                  <a:pt x="24" y="40"/>
                </a:cubicBezTo>
                <a:cubicBezTo>
                  <a:pt x="25" y="40"/>
                  <a:pt x="27" y="40"/>
                  <a:pt x="28" y="39"/>
                </a:cubicBezTo>
                <a:cubicBezTo>
                  <a:pt x="28" y="60"/>
                  <a:pt x="28" y="60"/>
                  <a:pt x="28" y="6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4"/>
                  <a:pt x="24" y="64"/>
                  <a:pt x="2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60"/>
                  <a:pt x="40" y="60"/>
                  <a:pt x="4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0"/>
                  <a:pt x="37" y="40"/>
                  <a:pt x="38" y="40"/>
                </a:cubicBezTo>
                <a:cubicBezTo>
                  <a:pt x="39" y="40"/>
                  <a:pt x="39" y="40"/>
                  <a:pt x="40" y="40"/>
                </a:cubicBezTo>
                <a:cubicBezTo>
                  <a:pt x="42" y="40"/>
                  <a:pt x="44" y="39"/>
                  <a:pt x="46" y="38"/>
                </a:cubicBezTo>
                <a:cubicBezTo>
                  <a:pt x="48" y="39"/>
                  <a:pt x="50" y="40"/>
                  <a:pt x="52" y="40"/>
                </a:cubicBezTo>
                <a:cubicBezTo>
                  <a:pt x="59" y="40"/>
                  <a:pt x="64" y="35"/>
                  <a:pt x="64" y="28"/>
                </a:cubicBezTo>
                <a:cubicBezTo>
                  <a:pt x="64" y="23"/>
                  <a:pt x="61" y="18"/>
                  <a:pt x="56" y="17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6" name="Freeform 171"/>
          <p:cNvSpPr>
            <a:spLocks noEditPoints="1"/>
          </p:cNvSpPr>
          <p:nvPr/>
        </p:nvSpPr>
        <p:spPr bwMode="auto">
          <a:xfrm>
            <a:off x="5016501" y="2614613"/>
            <a:ext cx="231775" cy="214313"/>
          </a:xfrm>
          <a:custGeom>
            <a:avLst/>
            <a:gdLst>
              <a:gd name="T0" fmla="*/ 120 w 146"/>
              <a:gd name="T1" fmla="*/ 35 h 135"/>
              <a:gd name="T2" fmla="*/ 120 w 146"/>
              <a:gd name="T3" fmla="*/ 2 h 135"/>
              <a:gd name="T4" fmla="*/ 102 w 146"/>
              <a:gd name="T5" fmla="*/ 2 h 135"/>
              <a:gd name="T6" fmla="*/ 102 w 146"/>
              <a:gd name="T7" fmla="*/ 21 h 135"/>
              <a:gd name="T8" fmla="*/ 73 w 146"/>
              <a:gd name="T9" fmla="*/ 0 h 135"/>
              <a:gd name="T10" fmla="*/ 0 w 146"/>
              <a:gd name="T11" fmla="*/ 56 h 135"/>
              <a:gd name="T12" fmla="*/ 12 w 146"/>
              <a:gd name="T13" fmla="*/ 71 h 135"/>
              <a:gd name="T14" fmla="*/ 19 w 146"/>
              <a:gd name="T15" fmla="*/ 66 h 135"/>
              <a:gd name="T16" fmla="*/ 19 w 146"/>
              <a:gd name="T17" fmla="*/ 135 h 135"/>
              <a:gd name="T18" fmla="*/ 128 w 146"/>
              <a:gd name="T19" fmla="*/ 135 h 135"/>
              <a:gd name="T20" fmla="*/ 128 w 146"/>
              <a:gd name="T21" fmla="*/ 66 h 135"/>
              <a:gd name="T22" fmla="*/ 135 w 146"/>
              <a:gd name="T23" fmla="*/ 71 h 135"/>
              <a:gd name="T24" fmla="*/ 146 w 146"/>
              <a:gd name="T25" fmla="*/ 56 h 135"/>
              <a:gd name="T26" fmla="*/ 120 w 146"/>
              <a:gd name="T27" fmla="*/ 35 h 135"/>
              <a:gd name="T28" fmla="*/ 116 w 146"/>
              <a:gd name="T29" fmla="*/ 125 h 135"/>
              <a:gd name="T30" fmla="*/ 92 w 146"/>
              <a:gd name="T31" fmla="*/ 125 h 135"/>
              <a:gd name="T32" fmla="*/ 92 w 146"/>
              <a:gd name="T33" fmla="*/ 85 h 135"/>
              <a:gd name="T34" fmla="*/ 54 w 146"/>
              <a:gd name="T35" fmla="*/ 85 h 135"/>
              <a:gd name="T36" fmla="*/ 54 w 146"/>
              <a:gd name="T37" fmla="*/ 125 h 135"/>
              <a:gd name="T38" fmla="*/ 31 w 146"/>
              <a:gd name="T39" fmla="*/ 125 h 135"/>
              <a:gd name="T40" fmla="*/ 31 w 146"/>
              <a:gd name="T41" fmla="*/ 59 h 135"/>
              <a:gd name="T42" fmla="*/ 73 w 146"/>
              <a:gd name="T43" fmla="*/ 26 h 135"/>
              <a:gd name="T44" fmla="*/ 116 w 146"/>
              <a:gd name="T45" fmla="*/ 59 h 135"/>
              <a:gd name="T46" fmla="*/ 116 w 146"/>
              <a:gd name="T47" fmla="*/ 125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" h="135">
                <a:moveTo>
                  <a:pt x="120" y="35"/>
                </a:moveTo>
                <a:lnTo>
                  <a:pt x="120" y="2"/>
                </a:lnTo>
                <a:lnTo>
                  <a:pt x="102" y="2"/>
                </a:lnTo>
                <a:lnTo>
                  <a:pt x="102" y="21"/>
                </a:lnTo>
                <a:lnTo>
                  <a:pt x="73" y="0"/>
                </a:lnTo>
                <a:lnTo>
                  <a:pt x="0" y="56"/>
                </a:lnTo>
                <a:lnTo>
                  <a:pt x="12" y="71"/>
                </a:lnTo>
                <a:lnTo>
                  <a:pt x="19" y="66"/>
                </a:lnTo>
                <a:lnTo>
                  <a:pt x="19" y="135"/>
                </a:lnTo>
                <a:lnTo>
                  <a:pt x="128" y="135"/>
                </a:lnTo>
                <a:lnTo>
                  <a:pt x="128" y="66"/>
                </a:lnTo>
                <a:lnTo>
                  <a:pt x="135" y="71"/>
                </a:lnTo>
                <a:lnTo>
                  <a:pt x="146" y="56"/>
                </a:lnTo>
                <a:lnTo>
                  <a:pt x="120" y="35"/>
                </a:lnTo>
                <a:close/>
                <a:moveTo>
                  <a:pt x="116" y="125"/>
                </a:moveTo>
                <a:lnTo>
                  <a:pt x="92" y="125"/>
                </a:lnTo>
                <a:lnTo>
                  <a:pt x="92" y="85"/>
                </a:lnTo>
                <a:lnTo>
                  <a:pt x="54" y="85"/>
                </a:lnTo>
                <a:lnTo>
                  <a:pt x="54" y="125"/>
                </a:lnTo>
                <a:lnTo>
                  <a:pt x="31" y="125"/>
                </a:lnTo>
                <a:lnTo>
                  <a:pt x="31" y="59"/>
                </a:lnTo>
                <a:lnTo>
                  <a:pt x="73" y="26"/>
                </a:lnTo>
                <a:lnTo>
                  <a:pt x="116" y="59"/>
                </a:lnTo>
                <a:lnTo>
                  <a:pt x="116" y="125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7" name="Freeform 172"/>
          <p:cNvSpPr>
            <a:spLocks noEditPoints="1"/>
          </p:cNvSpPr>
          <p:nvPr/>
        </p:nvSpPr>
        <p:spPr bwMode="auto">
          <a:xfrm>
            <a:off x="7494588" y="2587626"/>
            <a:ext cx="166688" cy="241300"/>
          </a:xfrm>
          <a:custGeom>
            <a:avLst/>
            <a:gdLst>
              <a:gd name="T0" fmla="*/ 22 w 44"/>
              <a:gd name="T1" fmla="*/ 0 h 64"/>
              <a:gd name="T2" fmla="*/ 0 w 44"/>
              <a:gd name="T3" fmla="*/ 20 h 64"/>
              <a:gd name="T4" fmla="*/ 22 w 44"/>
              <a:gd name="T5" fmla="*/ 64 h 64"/>
              <a:gd name="T6" fmla="*/ 44 w 44"/>
              <a:gd name="T7" fmla="*/ 20 h 64"/>
              <a:gd name="T8" fmla="*/ 22 w 44"/>
              <a:gd name="T9" fmla="*/ 0 h 64"/>
              <a:gd name="T10" fmla="*/ 22 w 44"/>
              <a:gd name="T11" fmla="*/ 27 h 64"/>
              <a:gd name="T12" fmla="*/ 15 w 44"/>
              <a:gd name="T13" fmla="*/ 20 h 64"/>
              <a:gd name="T14" fmla="*/ 22 w 44"/>
              <a:gd name="T15" fmla="*/ 13 h 64"/>
              <a:gd name="T16" fmla="*/ 29 w 44"/>
              <a:gd name="T17" fmla="*/ 20 h 64"/>
              <a:gd name="T18" fmla="*/ 22 w 44"/>
              <a:gd name="T19" fmla="*/ 2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" h="64">
                <a:moveTo>
                  <a:pt x="22" y="0"/>
                </a:moveTo>
                <a:cubicBezTo>
                  <a:pt x="13" y="0"/>
                  <a:pt x="0" y="4"/>
                  <a:pt x="0" y="20"/>
                </a:cubicBezTo>
                <a:cubicBezTo>
                  <a:pt x="0" y="28"/>
                  <a:pt x="18" y="56"/>
                  <a:pt x="22" y="64"/>
                </a:cubicBezTo>
                <a:cubicBezTo>
                  <a:pt x="26" y="56"/>
                  <a:pt x="44" y="28"/>
                  <a:pt x="44" y="20"/>
                </a:cubicBezTo>
                <a:cubicBezTo>
                  <a:pt x="44" y="4"/>
                  <a:pt x="31" y="0"/>
                  <a:pt x="22" y="0"/>
                </a:cubicBezTo>
                <a:close/>
                <a:moveTo>
                  <a:pt x="22" y="27"/>
                </a:moveTo>
                <a:cubicBezTo>
                  <a:pt x="18" y="27"/>
                  <a:pt x="15" y="24"/>
                  <a:pt x="15" y="20"/>
                </a:cubicBezTo>
                <a:cubicBezTo>
                  <a:pt x="15" y="16"/>
                  <a:pt x="18" y="13"/>
                  <a:pt x="22" y="13"/>
                </a:cubicBezTo>
                <a:cubicBezTo>
                  <a:pt x="26" y="13"/>
                  <a:pt x="29" y="16"/>
                  <a:pt x="29" y="20"/>
                </a:cubicBezTo>
                <a:cubicBezTo>
                  <a:pt x="29" y="24"/>
                  <a:pt x="26" y="27"/>
                  <a:pt x="22" y="27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8" name="Freeform 173"/>
          <p:cNvSpPr>
            <a:spLocks/>
          </p:cNvSpPr>
          <p:nvPr/>
        </p:nvSpPr>
        <p:spPr bwMode="auto">
          <a:xfrm>
            <a:off x="9344026" y="4030663"/>
            <a:ext cx="239713" cy="179388"/>
          </a:xfrm>
          <a:custGeom>
            <a:avLst/>
            <a:gdLst>
              <a:gd name="T0" fmla="*/ 56 w 64"/>
              <a:gd name="T1" fmla="*/ 18 h 48"/>
              <a:gd name="T2" fmla="*/ 56 w 64"/>
              <a:gd name="T3" fmla="*/ 18 h 48"/>
              <a:gd name="T4" fmla="*/ 38 w 64"/>
              <a:gd name="T5" fmla="*/ 0 h 48"/>
              <a:gd name="T6" fmla="*/ 22 w 64"/>
              <a:gd name="T7" fmla="*/ 9 h 48"/>
              <a:gd name="T8" fmla="*/ 18 w 64"/>
              <a:gd name="T9" fmla="*/ 8 h 48"/>
              <a:gd name="T10" fmla="*/ 8 w 64"/>
              <a:gd name="T11" fmla="*/ 18 h 48"/>
              <a:gd name="T12" fmla="*/ 8 w 64"/>
              <a:gd name="T13" fmla="*/ 18 h 48"/>
              <a:gd name="T14" fmla="*/ 0 w 64"/>
              <a:gd name="T15" fmla="*/ 32 h 48"/>
              <a:gd name="T16" fmla="*/ 16 w 64"/>
              <a:gd name="T17" fmla="*/ 48 h 48"/>
              <a:gd name="T18" fmla="*/ 20 w 64"/>
              <a:gd name="T19" fmla="*/ 48 h 48"/>
              <a:gd name="T20" fmla="*/ 20 w 64"/>
              <a:gd name="T21" fmla="*/ 44 h 48"/>
              <a:gd name="T22" fmla="*/ 16 w 64"/>
              <a:gd name="T23" fmla="*/ 44 h 48"/>
              <a:gd name="T24" fmla="*/ 4 w 64"/>
              <a:gd name="T25" fmla="*/ 32 h 48"/>
              <a:gd name="T26" fmla="*/ 10 w 64"/>
              <a:gd name="T27" fmla="*/ 22 h 48"/>
              <a:gd name="T28" fmla="*/ 12 w 64"/>
              <a:gd name="T29" fmla="*/ 21 h 48"/>
              <a:gd name="T30" fmla="*/ 12 w 64"/>
              <a:gd name="T31" fmla="*/ 18 h 48"/>
              <a:gd name="T32" fmla="*/ 12 w 64"/>
              <a:gd name="T33" fmla="*/ 18 h 48"/>
              <a:gd name="T34" fmla="*/ 18 w 64"/>
              <a:gd name="T35" fmla="*/ 12 h 48"/>
              <a:gd name="T36" fmla="*/ 21 w 64"/>
              <a:gd name="T37" fmla="*/ 13 h 48"/>
              <a:gd name="T38" fmla="*/ 24 w 64"/>
              <a:gd name="T39" fmla="*/ 14 h 48"/>
              <a:gd name="T40" fmla="*/ 26 w 64"/>
              <a:gd name="T41" fmla="*/ 11 h 48"/>
              <a:gd name="T42" fmla="*/ 38 w 64"/>
              <a:gd name="T43" fmla="*/ 4 h 48"/>
              <a:gd name="T44" fmla="*/ 52 w 64"/>
              <a:gd name="T45" fmla="*/ 18 h 48"/>
              <a:gd name="T46" fmla="*/ 52 w 64"/>
              <a:gd name="T47" fmla="*/ 18 h 48"/>
              <a:gd name="T48" fmla="*/ 52 w 64"/>
              <a:gd name="T49" fmla="*/ 21 h 48"/>
              <a:gd name="T50" fmla="*/ 54 w 64"/>
              <a:gd name="T51" fmla="*/ 22 h 48"/>
              <a:gd name="T52" fmla="*/ 60 w 64"/>
              <a:gd name="T53" fmla="*/ 32 h 48"/>
              <a:gd name="T54" fmla="*/ 48 w 64"/>
              <a:gd name="T55" fmla="*/ 44 h 48"/>
              <a:gd name="T56" fmla="*/ 44 w 64"/>
              <a:gd name="T57" fmla="*/ 44 h 48"/>
              <a:gd name="T58" fmla="*/ 44 w 64"/>
              <a:gd name="T59" fmla="*/ 48 h 48"/>
              <a:gd name="T60" fmla="*/ 48 w 64"/>
              <a:gd name="T61" fmla="*/ 48 h 48"/>
              <a:gd name="T62" fmla="*/ 64 w 64"/>
              <a:gd name="T63" fmla="*/ 32 h 48"/>
              <a:gd name="T64" fmla="*/ 56 w 64"/>
              <a:gd name="T65" fmla="*/ 1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4" h="48">
                <a:moveTo>
                  <a:pt x="56" y="18"/>
                </a:moveTo>
                <a:cubicBezTo>
                  <a:pt x="56" y="18"/>
                  <a:pt x="56" y="18"/>
                  <a:pt x="56" y="18"/>
                </a:cubicBezTo>
                <a:cubicBezTo>
                  <a:pt x="56" y="8"/>
                  <a:pt x="48" y="0"/>
                  <a:pt x="38" y="0"/>
                </a:cubicBezTo>
                <a:cubicBezTo>
                  <a:pt x="31" y="0"/>
                  <a:pt x="26" y="4"/>
                  <a:pt x="22" y="9"/>
                </a:cubicBezTo>
                <a:cubicBezTo>
                  <a:pt x="21" y="8"/>
                  <a:pt x="20" y="8"/>
                  <a:pt x="18" y="8"/>
                </a:cubicBezTo>
                <a:cubicBezTo>
                  <a:pt x="12" y="8"/>
                  <a:pt x="8" y="12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21"/>
                  <a:pt x="0" y="26"/>
                  <a:pt x="0" y="32"/>
                </a:cubicBezTo>
                <a:cubicBezTo>
                  <a:pt x="0" y="41"/>
                  <a:pt x="7" y="48"/>
                  <a:pt x="16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20" y="44"/>
                  <a:pt x="20" y="44"/>
                  <a:pt x="20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9" y="44"/>
                  <a:pt x="4" y="39"/>
                  <a:pt x="4" y="32"/>
                </a:cubicBezTo>
                <a:cubicBezTo>
                  <a:pt x="4" y="28"/>
                  <a:pt x="6" y="24"/>
                  <a:pt x="10" y="22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19" y="12"/>
                  <a:pt x="20" y="12"/>
                  <a:pt x="21" y="13"/>
                </a:cubicBezTo>
                <a:cubicBezTo>
                  <a:pt x="24" y="14"/>
                  <a:pt x="24" y="14"/>
                  <a:pt x="24" y="14"/>
                </a:cubicBezTo>
                <a:cubicBezTo>
                  <a:pt x="26" y="11"/>
                  <a:pt x="26" y="11"/>
                  <a:pt x="26" y="11"/>
                </a:cubicBezTo>
                <a:cubicBezTo>
                  <a:pt x="28" y="7"/>
                  <a:pt x="33" y="4"/>
                  <a:pt x="38" y="4"/>
                </a:cubicBezTo>
                <a:cubicBezTo>
                  <a:pt x="46" y="4"/>
                  <a:pt x="52" y="10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21"/>
                  <a:pt x="52" y="21"/>
                  <a:pt x="52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8" y="24"/>
                  <a:pt x="60" y="28"/>
                  <a:pt x="60" y="32"/>
                </a:cubicBezTo>
                <a:cubicBezTo>
                  <a:pt x="60" y="39"/>
                  <a:pt x="55" y="44"/>
                  <a:pt x="48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48"/>
                  <a:pt x="44" y="48"/>
                  <a:pt x="4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7" y="48"/>
                  <a:pt x="64" y="41"/>
                  <a:pt x="64" y="32"/>
                </a:cubicBezTo>
                <a:cubicBezTo>
                  <a:pt x="64" y="26"/>
                  <a:pt x="61" y="21"/>
                  <a:pt x="56" y="1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9" name="Freeform 174"/>
          <p:cNvSpPr>
            <a:spLocks/>
          </p:cNvSpPr>
          <p:nvPr/>
        </p:nvSpPr>
        <p:spPr bwMode="auto">
          <a:xfrm>
            <a:off x="9418638" y="4105276"/>
            <a:ext cx="90488" cy="134938"/>
          </a:xfrm>
          <a:custGeom>
            <a:avLst/>
            <a:gdLst>
              <a:gd name="T0" fmla="*/ 28 w 57"/>
              <a:gd name="T1" fmla="*/ 0 h 85"/>
              <a:gd name="T2" fmla="*/ 0 w 57"/>
              <a:gd name="T3" fmla="*/ 38 h 85"/>
              <a:gd name="T4" fmla="*/ 19 w 57"/>
              <a:gd name="T5" fmla="*/ 38 h 85"/>
              <a:gd name="T6" fmla="*/ 19 w 57"/>
              <a:gd name="T7" fmla="*/ 85 h 85"/>
              <a:gd name="T8" fmla="*/ 38 w 57"/>
              <a:gd name="T9" fmla="*/ 85 h 85"/>
              <a:gd name="T10" fmla="*/ 38 w 57"/>
              <a:gd name="T11" fmla="*/ 38 h 85"/>
              <a:gd name="T12" fmla="*/ 57 w 57"/>
              <a:gd name="T13" fmla="*/ 38 h 85"/>
              <a:gd name="T14" fmla="*/ 28 w 57"/>
              <a:gd name="T15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85">
                <a:moveTo>
                  <a:pt x="28" y="0"/>
                </a:moveTo>
                <a:lnTo>
                  <a:pt x="0" y="38"/>
                </a:lnTo>
                <a:lnTo>
                  <a:pt x="19" y="38"/>
                </a:lnTo>
                <a:lnTo>
                  <a:pt x="19" y="85"/>
                </a:lnTo>
                <a:lnTo>
                  <a:pt x="38" y="85"/>
                </a:lnTo>
                <a:lnTo>
                  <a:pt x="38" y="38"/>
                </a:lnTo>
                <a:lnTo>
                  <a:pt x="57" y="38"/>
                </a:lnTo>
                <a:lnTo>
                  <a:pt x="28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0" name="Freeform 175"/>
          <p:cNvSpPr>
            <a:spLocks/>
          </p:cNvSpPr>
          <p:nvPr/>
        </p:nvSpPr>
        <p:spPr bwMode="auto">
          <a:xfrm>
            <a:off x="8937626" y="4105276"/>
            <a:ext cx="90488" cy="134938"/>
          </a:xfrm>
          <a:custGeom>
            <a:avLst/>
            <a:gdLst>
              <a:gd name="T0" fmla="*/ 38 w 57"/>
              <a:gd name="T1" fmla="*/ 0 h 85"/>
              <a:gd name="T2" fmla="*/ 19 w 57"/>
              <a:gd name="T3" fmla="*/ 0 h 85"/>
              <a:gd name="T4" fmla="*/ 19 w 57"/>
              <a:gd name="T5" fmla="*/ 47 h 85"/>
              <a:gd name="T6" fmla="*/ 0 w 57"/>
              <a:gd name="T7" fmla="*/ 47 h 85"/>
              <a:gd name="T8" fmla="*/ 28 w 57"/>
              <a:gd name="T9" fmla="*/ 85 h 85"/>
              <a:gd name="T10" fmla="*/ 57 w 57"/>
              <a:gd name="T11" fmla="*/ 47 h 85"/>
              <a:gd name="T12" fmla="*/ 38 w 57"/>
              <a:gd name="T13" fmla="*/ 47 h 85"/>
              <a:gd name="T14" fmla="*/ 38 w 57"/>
              <a:gd name="T15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85">
                <a:moveTo>
                  <a:pt x="38" y="0"/>
                </a:moveTo>
                <a:lnTo>
                  <a:pt x="19" y="0"/>
                </a:lnTo>
                <a:lnTo>
                  <a:pt x="19" y="47"/>
                </a:lnTo>
                <a:lnTo>
                  <a:pt x="0" y="47"/>
                </a:lnTo>
                <a:lnTo>
                  <a:pt x="28" y="85"/>
                </a:lnTo>
                <a:lnTo>
                  <a:pt x="57" y="47"/>
                </a:lnTo>
                <a:lnTo>
                  <a:pt x="38" y="47"/>
                </a:lnTo>
                <a:lnTo>
                  <a:pt x="38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1" name="Freeform 176"/>
          <p:cNvSpPr>
            <a:spLocks/>
          </p:cNvSpPr>
          <p:nvPr/>
        </p:nvSpPr>
        <p:spPr bwMode="auto">
          <a:xfrm>
            <a:off x="8863013" y="4030663"/>
            <a:ext cx="239713" cy="179388"/>
          </a:xfrm>
          <a:custGeom>
            <a:avLst/>
            <a:gdLst>
              <a:gd name="T0" fmla="*/ 56 w 64"/>
              <a:gd name="T1" fmla="*/ 18 h 48"/>
              <a:gd name="T2" fmla="*/ 56 w 64"/>
              <a:gd name="T3" fmla="*/ 18 h 48"/>
              <a:gd name="T4" fmla="*/ 38 w 64"/>
              <a:gd name="T5" fmla="*/ 0 h 48"/>
              <a:gd name="T6" fmla="*/ 22 w 64"/>
              <a:gd name="T7" fmla="*/ 9 h 48"/>
              <a:gd name="T8" fmla="*/ 18 w 64"/>
              <a:gd name="T9" fmla="*/ 8 h 48"/>
              <a:gd name="T10" fmla="*/ 8 w 64"/>
              <a:gd name="T11" fmla="*/ 18 h 48"/>
              <a:gd name="T12" fmla="*/ 8 w 64"/>
              <a:gd name="T13" fmla="*/ 18 h 48"/>
              <a:gd name="T14" fmla="*/ 0 w 64"/>
              <a:gd name="T15" fmla="*/ 32 h 48"/>
              <a:gd name="T16" fmla="*/ 16 w 64"/>
              <a:gd name="T17" fmla="*/ 48 h 48"/>
              <a:gd name="T18" fmla="*/ 16 w 64"/>
              <a:gd name="T19" fmla="*/ 44 h 48"/>
              <a:gd name="T20" fmla="*/ 4 w 64"/>
              <a:gd name="T21" fmla="*/ 32 h 48"/>
              <a:gd name="T22" fmla="*/ 10 w 64"/>
              <a:gd name="T23" fmla="*/ 22 h 48"/>
              <a:gd name="T24" fmla="*/ 12 w 64"/>
              <a:gd name="T25" fmla="*/ 21 h 48"/>
              <a:gd name="T26" fmla="*/ 12 w 64"/>
              <a:gd name="T27" fmla="*/ 18 h 48"/>
              <a:gd name="T28" fmla="*/ 12 w 64"/>
              <a:gd name="T29" fmla="*/ 18 h 48"/>
              <a:gd name="T30" fmla="*/ 18 w 64"/>
              <a:gd name="T31" fmla="*/ 12 h 48"/>
              <a:gd name="T32" fmla="*/ 21 w 64"/>
              <a:gd name="T33" fmla="*/ 13 h 48"/>
              <a:gd name="T34" fmla="*/ 24 w 64"/>
              <a:gd name="T35" fmla="*/ 14 h 48"/>
              <a:gd name="T36" fmla="*/ 26 w 64"/>
              <a:gd name="T37" fmla="*/ 11 h 48"/>
              <a:gd name="T38" fmla="*/ 38 w 64"/>
              <a:gd name="T39" fmla="*/ 4 h 48"/>
              <a:gd name="T40" fmla="*/ 52 w 64"/>
              <a:gd name="T41" fmla="*/ 18 h 48"/>
              <a:gd name="T42" fmla="*/ 52 w 64"/>
              <a:gd name="T43" fmla="*/ 18 h 48"/>
              <a:gd name="T44" fmla="*/ 52 w 64"/>
              <a:gd name="T45" fmla="*/ 21 h 48"/>
              <a:gd name="T46" fmla="*/ 54 w 64"/>
              <a:gd name="T47" fmla="*/ 22 h 48"/>
              <a:gd name="T48" fmla="*/ 60 w 64"/>
              <a:gd name="T49" fmla="*/ 32 h 48"/>
              <a:gd name="T50" fmla="*/ 48 w 64"/>
              <a:gd name="T51" fmla="*/ 44 h 48"/>
              <a:gd name="T52" fmla="*/ 48 w 64"/>
              <a:gd name="T53" fmla="*/ 48 h 48"/>
              <a:gd name="T54" fmla="*/ 64 w 64"/>
              <a:gd name="T55" fmla="*/ 32 h 48"/>
              <a:gd name="T56" fmla="*/ 56 w 64"/>
              <a:gd name="T57" fmla="*/ 1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48">
                <a:moveTo>
                  <a:pt x="56" y="18"/>
                </a:moveTo>
                <a:cubicBezTo>
                  <a:pt x="56" y="18"/>
                  <a:pt x="56" y="18"/>
                  <a:pt x="56" y="18"/>
                </a:cubicBezTo>
                <a:cubicBezTo>
                  <a:pt x="56" y="8"/>
                  <a:pt x="48" y="0"/>
                  <a:pt x="38" y="0"/>
                </a:cubicBezTo>
                <a:cubicBezTo>
                  <a:pt x="31" y="0"/>
                  <a:pt x="26" y="4"/>
                  <a:pt x="22" y="9"/>
                </a:cubicBezTo>
                <a:cubicBezTo>
                  <a:pt x="21" y="8"/>
                  <a:pt x="20" y="8"/>
                  <a:pt x="18" y="8"/>
                </a:cubicBezTo>
                <a:cubicBezTo>
                  <a:pt x="12" y="8"/>
                  <a:pt x="8" y="12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21"/>
                  <a:pt x="0" y="26"/>
                  <a:pt x="0" y="32"/>
                </a:cubicBezTo>
                <a:cubicBezTo>
                  <a:pt x="0" y="41"/>
                  <a:pt x="7" y="48"/>
                  <a:pt x="16" y="48"/>
                </a:cubicBezTo>
                <a:cubicBezTo>
                  <a:pt x="16" y="44"/>
                  <a:pt x="16" y="44"/>
                  <a:pt x="16" y="44"/>
                </a:cubicBezTo>
                <a:cubicBezTo>
                  <a:pt x="9" y="44"/>
                  <a:pt x="4" y="39"/>
                  <a:pt x="4" y="32"/>
                </a:cubicBezTo>
                <a:cubicBezTo>
                  <a:pt x="4" y="28"/>
                  <a:pt x="6" y="24"/>
                  <a:pt x="10" y="22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19" y="12"/>
                  <a:pt x="20" y="12"/>
                  <a:pt x="21" y="13"/>
                </a:cubicBezTo>
                <a:cubicBezTo>
                  <a:pt x="24" y="14"/>
                  <a:pt x="24" y="14"/>
                  <a:pt x="24" y="14"/>
                </a:cubicBezTo>
                <a:cubicBezTo>
                  <a:pt x="26" y="11"/>
                  <a:pt x="26" y="11"/>
                  <a:pt x="26" y="11"/>
                </a:cubicBezTo>
                <a:cubicBezTo>
                  <a:pt x="28" y="7"/>
                  <a:pt x="33" y="4"/>
                  <a:pt x="38" y="4"/>
                </a:cubicBezTo>
                <a:cubicBezTo>
                  <a:pt x="46" y="4"/>
                  <a:pt x="52" y="10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21"/>
                  <a:pt x="52" y="21"/>
                  <a:pt x="52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8" y="24"/>
                  <a:pt x="60" y="28"/>
                  <a:pt x="60" y="32"/>
                </a:cubicBezTo>
                <a:cubicBezTo>
                  <a:pt x="60" y="39"/>
                  <a:pt x="55" y="44"/>
                  <a:pt x="48" y="44"/>
                </a:cubicBezTo>
                <a:cubicBezTo>
                  <a:pt x="48" y="48"/>
                  <a:pt x="48" y="48"/>
                  <a:pt x="48" y="48"/>
                </a:cubicBezTo>
                <a:cubicBezTo>
                  <a:pt x="57" y="48"/>
                  <a:pt x="64" y="41"/>
                  <a:pt x="64" y="32"/>
                </a:cubicBezTo>
                <a:cubicBezTo>
                  <a:pt x="64" y="26"/>
                  <a:pt x="61" y="21"/>
                  <a:pt x="56" y="1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2" name="Freeform 177"/>
          <p:cNvSpPr>
            <a:spLocks/>
          </p:cNvSpPr>
          <p:nvPr/>
        </p:nvSpPr>
        <p:spPr bwMode="auto">
          <a:xfrm>
            <a:off x="2611438" y="4540251"/>
            <a:ext cx="241300" cy="211138"/>
          </a:xfrm>
          <a:custGeom>
            <a:avLst/>
            <a:gdLst>
              <a:gd name="T0" fmla="*/ 36 w 64"/>
              <a:gd name="T1" fmla="*/ 0 h 56"/>
              <a:gd name="T2" fmla="*/ 8 w 64"/>
              <a:gd name="T3" fmla="*/ 24 h 56"/>
              <a:gd name="T4" fmla="*/ 0 w 64"/>
              <a:gd name="T5" fmla="*/ 24 h 56"/>
              <a:gd name="T6" fmla="*/ 12 w 64"/>
              <a:gd name="T7" fmla="*/ 40 h 56"/>
              <a:gd name="T8" fmla="*/ 24 w 64"/>
              <a:gd name="T9" fmla="*/ 24 h 56"/>
              <a:gd name="T10" fmla="*/ 16 w 64"/>
              <a:gd name="T11" fmla="*/ 24 h 56"/>
              <a:gd name="T12" fmla="*/ 36 w 64"/>
              <a:gd name="T13" fmla="*/ 8 h 56"/>
              <a:gd name="T14" fmla="*/ 56 w 64"/>
              <a:gd name="T15" fmla="*/ 28 h 56"/>
              <a:gd name="T16" fmla="*/ 36 w 64"/>
              <a:gd name="T17" fmla="*/ 48 h 56"/>
              <a:gd name="T18" fmla="*/ 36 w 64"/>
              <a:gd name="T19" fmla="*/ 56 h 56"/>
              <a:gd name="T20" fmla="*/ 64 w 64"/>
              <a:gd name="T21" fmla="*/ 28 h 56"/>
              <a:gd name="T22" fmla="*/ 36 w 64"/>
              <a:gd name="T2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" h="56">
                <a:moveTo>
                  <a:pt x="36" y="0"/>
                </a:moveTo>
                <a:cubicBezTo>
                  <a:pt x="22" y="0"/>
                  <a:pt x="10" y="10"/>
                  <a:pt x="8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12" y="40"/>
                  <a:pt x="12" y="40"/>
                  <a:pt x="12" y="40"/>
                </a:cubicBezTo>
                <a:cubicBezTo>
                  <a:pt x="24" y="24"/>
                  <a:pt x="24" y="24"/>
                  <a:pt x="24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8" y="15"/>
                  <a:pt x="26" y="8"/>
                  <a:pt x="36" y="8"/>
                </a:cubicBezTo>
                <a:cubicBezTo>
                  <a:pt x="47" y="8"/>
                  <a:pt x="56" y="17"/>
                  <a:pt x="56" y="28"/>
                </a:cubicBezTo>
                <a:cubicBezTo>
                  <a:pt x="56" y="39"/>
                  <a:pt x="47" y="48"/>
                  <a:pt x="36" y="48"/>
                </a:cubicBezTo>
                <a:cubicBezTo>
                  <a:pt x="36" y="56"/>
                  <a:pt x="36" y="56"/>
                  <a:pt x="36" y="56"/>
                </a:cubicBezTo>
                <a:cubicBezTo>
                  <a:pt x="51" y="56"/>
                  <a:pt x="64" y="43"/>
                  <a:pt x="64" y="28"/>
                </a:cubicBezTo>
                <a:cubicBezTo>
                  <a:pt x="64" y="13"/>
                  <a:pt x="51" y="0"/>
                  <a:pt x="3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3" name="Freeform 178"/>
          <p:cNvSpPr>
            <a:spLocks/>
          </p:cNvSpPr>
          <p:nvPr/>
        </p:nvSpPr>
        <p:spPr bwMode="auto">
          <a:xfrm>
            <a:off x="7961313" y="4105276"/>
            <a:ext cx="120650" cy="104775"/>
          </a:xfrm>
          <a:custGeom>
            <a:avLst/>
            <a:gdLst>
              <a:gd name="T0" fmla="*/ 57 w 76"/>
              <a:gd name="T1" fmla="*/ 0 h 66"/>
              <a:gd name="T2" fmla="*/ 19 w 76"/>
              <a:gd name="T3" fmla="*/ 0 h 66"/>
              <a:gd name="T4" fmla="*/ 19 w 76"/>
              <a:gd name="T5" fmla="*/ 28 h 66"/>
              <a:gd name="T6" fmla="*/ 0 w 76"/>
              <a:gd name="T7" fmla="*/ 28 h 66"/>
              <a:gd name="T8" fmla="*/ 38 w 76"/>
              <a:gd name="T9" fmla="*/ 66 h 66"/>
              <a:gd name="T10" fmla="*/ 76 w 76"/>
              <a:gd name="T11" fmla="*/ 28 h 66"/>
              <a:gd name="T12" fmla="*/ 57 w 76"/>
              <a:gd name="T13" fmla="*/ 28 h 66"/>
              <a:gd name="T14" fmla="*/ 57 w 76"/>
              <a:gd name="T15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66">
                <a:moveTo>
                  <a:pt x="57" y="0"/>
                </a:moveTo>
                <a:lnTo>
                  <a:pt x="19" y="0"/>
                </a:lnTo>
                <a:lnTo>
                  <a:pt x="19" y="28"/>
                </a:lnTo>
                <a:lnTo>
                  <a:pt x="0" y="28"/>
                </a:lnTo>
                <a:lnTo>
                  <a:pt x="38" y="66"/>
                </a:lnTo>
                <a:lnTo>
                  <a:pt x="76" y="28"/>
                </a:lnTo>
                <a:lnTo>
                  <a:pt x="57" y="28"/>
                </a:lnTo>
                <a:lnTo>
                  <a:pt x="57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4" name="Freeform 179"/>
          <p:cNvSpPr>
            <a:spLocks noEditPoints="1"/>
          </p:cNvSpPr>
          <p:nvPr/>
        </p:nvSpPr>
        <p:spPr bwMode="auto">
          <a:xfrm>
            <a:off x="7900988" y="4030663"/>
            <a:ext cx="239713" cy="239713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56 h 64"/>
              <a:gd name="T12" fmla="*/ 8 w 64"/>
              <a:gd name="T13" fmla="*/ 32 h 64"/>
              <a:gd name="T14" fmla="*/ 32 w 64"/>
              <a:gd name="T15" fmla="*/ 8 h 64"/>
              <a:gd name="T16" fmla="*/ 56 w 64"/>
              <a:gd name="T17" fmla="*/ 32 h 64"/>
              <a:gd name="T18" fmla="*/ 32 w 64"/>
              <a:gd name="T19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56"/>
                </a:moveTo>
                <a:cubicBezTo>
                  <a:pt x="19" y="56"/>
                  <a:pt x="8" y="45"/>
                  <a:pt x="8" y="32"/>
                </a:cubicBezTo>
                <a:cubicBezTo>
                  <a:pt x="8" y="19"/>
                  <a:pt x="19" y="8"/>
                  <a:pt x="32" y="8"/>
                </a:cubicBezTo>
                <a:cubicBezTo>
                  <a:pt x="45" y="8"/>
                  <a:pt x="56" y="19"/>
                  <a:pt x="56" y="32"/>
                </a:cubicBezTo>
                <a:cubicBezTo>
                  <a:pt x="56" y="45"/>
                  <a:pt x="45" y="56"/>
                  <a:pt x="32" y="5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5" name="Freeform 180"/>
          <p:cNvSpPr>
            <a:spLocks/>
          </p:cNvSpPr>
          <p:nvPr/>
        </p:nvSpPr>
        <p:spPr bwMode="auto">
          <a:xfrm>
            <a:off x="8442326" y="4089401"/>
            <a:ext cx="119063" cy="106363"/>
          </a:xfrm>
          <a:custGeom>
            <a:avLst/>
            <a:gdLst>
              <a:gd name="T0" fmla="*/ 0 w 75"/>
              <a:gd name="T1" fmla="*/ 38 h 67"/>
              <a:gd name="T2" fmla="*/ 19 w 75"/>
              <a:gd name="T3" fmla="*/ 38 h 67"/>
              <a:gd name="T4" fmla="*/ 19 w 75"/>
              <a:gd name="T5" fmla="*/ 67 h 67"/>
              <a:gd name="T6" fmla="*/ 56 w 75"/>
              <a:gd name="T7" fmla="*/ 67 h 67"/>
              <a:gd name="T8" fmla="*/ 56 w 75"/>
              <a:gd name="T9" fmla="*/ 38 h 67"/>
              <a:gd name="T10" fmla="*/ 75 w 75"/>
              <a:gd name="T11" fmla="*/ 38 h 67"/>
              <a:gd name="T12" fmla="*/ 38 w 75"/>
              <a:gd name="T13" fmla="*/ 0 h 67"/>
              <a:gd name="T14" fmla="*/ 0 w 75"/>
              <a:gd name="T15" fmla="*/ 3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67">
                <a:moveTo>
                  <a:pt x="0" y="38"/>
                </a:moveTo>
                <a:lnTo>
                  <a:pt x="19" y="38"/>
                </a:lnTo>
                <a:lnTo>
                  <a:pt x="19" y="67"/>
                </a:lnTo>
                <a:lnTo>
                  <a:pt x="56" y="67"/>
                </a:lnTo>
                <a:lnTo>
                  <a:pt x="56" y="38"/>
                </a:lnTo>
                <a:lnTo>
                  <a:pt x="75" y="38"/>
                </a:lnTo>
                <a:lnTo>
                  <a:pt x="38" y="0"/>
                </a:lnTo>
                <a:lnTo>
                  <a:pt x="0" y="3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6" name="Freeform 181"/>
          <p:cNvSpPr>
            <a:spLocks noEditPoints="1"/>
          </p:cNvSpPr>
          <p:nvPr/>
        </p:nvSpPr>
        <p:spPr bwMode="auto">
          <a:xfrm>
            <a:off x="8382001" y="4030663"/>
            <a:ext cx="239713" cy="239713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56 h 64"/>
              <a:gd name="T12" fmla="*/ 8 w 64"/>
              <a:gd name="T13" fmla="*/ 32 h 64"/>
              <a:gd name="T14" fmla="*/ 32 w 64"/>
              <a:gd name="T15" fmla="*/ 8 h 64"/>
              <a:gd name="T16" fmla="*/ 56 w 64"/>
              <a:gd name="T17" fmla="*/ 32 h 64"/>
              <a:gd name="T18" fmla="*/ 32 w 64"/>
              <a:gd name="T19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56"/>
                </a:moveTo>
                <a:cubicBezTo>
                  <a:pt x="19" y="56"/>
                  <a:pt x="8" y="45"/>
                  <a:pt x="8" y="32"/>
                </a:cubicBezTo>
                <a:cubicBezTo>
                  <a:pt x="8" y="19"/>
                  <a:pt x="19" y="8"/>
                  <a:pt x="32" y="8"/>
                </a:cubicBezTo>
                <a:cubicBezTo>
                  <a:pt x="45" y="8"/>
                  <a:pt x="56" y="19"/>
                  <a:pt x="56" y="32"/>
                </a:cubicBezTo>
                <a:cubicBezTo>
                  <a:pt x="56" y="45"/>
                  <a:pt x="45" y="56"/>
                  <a:pt x="32" y="5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7" name="Freeform 182"/>
          <p:cNvSpPr>
            <a:spLocks noEditPoints="1"/>
          </p:cNvSpPr>
          <p:nvPr/>
        </p:nvSpPr>
        <p:spPr bwMode="auto">
          <a:xfrm>
            <a:off x="8382001" y="4510088"/>
            <a:ext cx="209550" cy="241300"/>
          </a:xfrm>
          <a:custGeom>
            <a:avLst/>
            <a:gdLst>
              <a:gd name="T0" fmla="*/ 90 w 132"/>
              <a:gd name="T1" fmla="*/ 0 h 152"/>
              <a:gd name="T2" fmla="*/ 0 w 132"/>
              <a:gd name="T3" fmla="*/ 0 h 152"/>
              <a:gd name="T4" fmla="*/ 0 w 132"/>
              <a:gd name="T5" fmla="*/ 152 h 152"/>
              <a:gd name="T6" fmla="*/ 132 w 132"/>
              <a:gd name="T7" fmla="*/ 152 h 152"/>
              <a:gd name="T8" fmla="*/ 132 w 132"/>
              <a:gd name="T9" fmla="*/ 43 h 152"/>
              <a:gd name="T10" fmla="*/ 90 w 132"/>
              <a:gd name="T11" fmla="*/ 0 h 152"/>
              <a:gd name="T12" fmla="*/ 113 w 132"/>
              <a:gd name="T13" fmla="*/ 133 h 152"/>
              <a:gd name="T14" fmla="*/ 19 w 132"/>
              <a:gd name="T15" fmla="*/ 133 h 152"/>
              <a:gd name="T16" fmla="*/ 19 w 132"/>
              <a:gd name="T17" fmla="*/ 19 h 152"/>
              <a:gd name="T18" fmla="*/ 80 w 132"/>
              <a:gd name="T19" fmla="*/ 19 h 152"/>
              <a:gd name="T20" fmla="*/ 113 w 132"/>
              <a:gd name="T21" fmla="*/ 52 h 152"/>
              <a:gd name="T22" fmla="*/ 113 w 132"/>
              <a:gd name="T2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2" y="152"/>
                </a:lnTo>
                <a:lnTo>
                  <a:pt x="132" y="43"/>
                </a:lnTo>
                <a:lnTo>
                  <a:pt x="90" y="0"/>
                </a:lnTo>
                <a:close/>
                <a:moveTo>
                  <a:pt x="113" y="133"/>
                </a:moveTo>
                <a:lnTo>
                  <a:pt x="19" y="133"/>
                </a:lnTo>
                <a:lnTo>
                  <a:pt x="19" y="19"/>
                </a:lnTo>
                <a:lnTo>
                  <a:pt x="80" y="19"/>
                </a:lnTo>
                <a:lnTo>
                  <a:pt x="113" y="52"/>
                </a:lnTo>
                <a:lnTo>
                  <a:pt x="113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8" name="Freeform 183"/>
          <p:cNvSpPr>
            <a:spLocks/>
          </p:cNvSpPr>
          <p:nvPr/>
        </p:nvSpPr>
        <p:spPr bwMode="auto">
          <a:xfrm>
            <a:off x="8426451" y="4556126"/>
            <a:ext cx="104775" cy="149225"/>
          </a:xfrm>
          <a:custGeom>
            <a:avLst/>
            <a:gdLst>
              <a:gd name="T0" fmla="*/ 16 w 28"/>
              <a:gd name="T1" fmla="*/ 0 h 40"/>
              <a:gd name="T2" fmla="*/ 12 w 28"/>
              <a:gd name="T3" fmla="*/ 1 h 40"/>
              <a:gd name="T4" fmla="*/ 12 w 28"/>
              <a:gd name="T5" fmla="*/ 29 h 40"/>
              <a:gd name="T6" fmla="*/ 8 w 28"/>
              <a:gd name="T7" fmla="*/ 28 h 40"/>
              <a:gd name="T8" fmla="*/ 0 w 28"/>
              <a:gd name="T9" fmla="*/ 34 h 40"/>
              <a:gd name="T10" fmla="*/ 8 w 28"/>
              <a:gd name="T11" fmla="*/ 40 h 40"/>
              <a:gd name="T12" fmla="*/ 12 w 28"/>
              <a:gd name="T13" fmla="*/ 39 h 40"/>
              <a:gd name="T14" fmla="*/ 16 w 28"/>
              <a:gd name="T15" fmla="*/ 34 h 40"/>
              <a:gd name="T16" fmla="*/ 16 w 28"/>
              <a:gd name="T17" fmla="*/ 12 h 40"/>
              <a:gd name="T18" fmla="*/ 28 w 28"/>
              <a:gd name="T19" fmla="*/ 24 h 40"/>
              <a:gd name="T20" fmla="*/ 16 w 28"/>
              <a:gd name="T21" fmla="*/ 4 h 40"/>
              <a:gd name="T22" fmla="*/ 16 w 28"/>
              <a:gd name="T2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40">
                <a:moveTo>
                  <a:pt x="16" y="0"/>
                </a:moveTo>
                <a:cubicBezTo>
                  <a:pt x="12" y="1"/>
                  <a:pt x="12" y="1"/>
                  <a:pt x="12" y="1"/>
                </a:cubicBezTo>
                <a:cubicBezTo>
                  <a:pt x="12" y="29"/>
                  <a:pt x="12" y="29"/>
                  <a:pt x="12" y="29"/>
                </a:cubicBezTo>
                <a:cubicBezTo>
                  <a:pt x="11" y="28"/>
                  <a:pt x="9" y="28"/>
                  <a:pt x="8" y="28"/>
                </a:cubicBezTo>
                <a:cubicBezTo>
                  <a:pt x="4" y="28"/>
                  <a:pt x="0" y="31"/>
                  <a:pt x="0" y="34"/>
                </a:cubicBezTo>
                <a:cubicBezTo>
                  <a:pt x="0" y="37"/>
                  <a:pt x="4" y="40"/>
                  <a:pt x="8" y="40"/>
                </a:cubicBezTo>
                <a:cubicBezTo>
                  <a:pt x="9" y="40"/>
                  <a:pt x="11" y="40"/>
                  <a:pt x="12" y="39"/>
                </a:cubicBezTo>
                <a:cubicBezTo>
                  <a:pt x="14" y="38"/>
                  <a:pt x="16" y="36"/>
                  <a:pt x="16" y="34"/>
                </a:cubicBezTo>
                <a:cubicBezTo>
                  <a:pt x="16" y="12"/>
                  <a:pt x="16" y="12"/>
                  <a:pt x="16" y="12"/>
                </a:cubicBezTo>
                <a:cubicBezTo>
                  <a:pt x="24" y="12"/>
                  <a:pt x="28" y="20"/>
                  <a:pt x="28" y="24"/>
                </a:cubicBezTo>
                <a:cubicBezTo>
                  <a:pt x="28" y="8"/>
                  <a:pt x="20" y="4"/>
                  <a:pt x="16" y="4"/>
                </a:cubicBezTo>
                <a:lnTo>
                  <a:pt x="16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9" name="Freeform 184"/>
          <p:cNvSpPr>
            <a:spLocks/>
          </p:cNvSpPr>
          <p:nvPr/>
        </p:nvSpPr>
        <p:spPr bwMode="auto">
          <a:xfrm>
            <a:off x="2611438" y="5051426"/>
            <a:ext cx="241300" cy="180975"/>
          </a:xfrm>
          <a:custGeom>
            <a:avLst/>
            <a:gdLst>
              <a:gd name="T0" fmla="*/ 67 w 152"/>
              <a:gd name="T1" fmla="*/ 19 h 114"/>
              <a:gd name="T2" fmla="*/ 50 w 152"/>
              <a:gd name="T3" fmla="*/ 0 h 114"/>
              <a:gd name="T4" fmla="*/ 0 w 152"/>
              <a:gd name="T5" fmla="*/ 0 h 114"/>
              <a:gd name="T6" fmla="*/ 0 w 152"/>
              <a:gd name="T7" fmla="*/ 114 h 114"/>
              <a:gd name="T8" fmla="*/ 152 w 152"/>
              <a:gd name="T9" fmla="*/ 114 h 114"/>
              <a:gd name="T10" fmla="*/ 152 w 152"/>
              <a:gd name="T11" fmla="*/ 19 h 114"/>
              <a:gd name="T12" fmla="*/ 67 w 152"/>
              <a:gd name="T13" fmla="*/ 1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" h="114">
                <a:moveTo>
                  <a:pt x="67" y="19"/>
                </a:moveTo>
                <a:lnTo>
                  <a:pt x="50" y="0"/>
                </a:lnTo>
                <a:lnTo>
                  <a:pt x="0" y="0"/>
                </a:lnTo>
                <a:lnTo>
                  <a:pt x="0" y="114"/>
                </a:lnTo>
                <a:lnTo>
                  <a:pt x="152" y="114"/>
                </a:lnTo>
                <a:lnTo>
                  <a:pt x="152" y="19"/>
                </a:lnTo>
                <a:lnTo>
                  <a:pt x="67" y="19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0" name="Freeform 185"/>
          <p:cNvSpPr>
            <a:spLocks noEditPoints="1"/>
          </p:cNvSpPr>
          <p:nvPr/>
        </p:nvSpPr>
        <p:spPr bwMode="auto">
          <a:xfrm>
            <a:off x="3092451" y="4510088"/>
            <a:ext cx="195263" cy="241300"/>
          </a:xfrm>
          <a:custGeom>
            <a:avLst/>
            <a:gdLst>
              <a:gd name="T0" fmla="*/ 81 w 123"/>
              <a:gd name="T1" fmla="*/ 0 h 152"/>
              <a:gd name="T2" fmla="*/ 0 w 123"/>
              <a:gd name="T3" fmla="*/ 0 h 152"/>
              <a:gd name="T4" fmla="*/ 0 w 123"/>
              <a:gd name="T5" fmla="*/ 152 h 152"/>
              <a:gd name="T6" fmla="*/ 123 w 123"/>
              <a:gd name="T7" fmla="*/ 152 h 152"/>
              <a:gd name="T8" fmla="*/ 123 w 123"/>
              <a:gd name="T9" fmla="*/ 43 h 152"/>
              <a:gd name="T10" fmla="*/ 81 w 123"/>
              <a:gd name="T11" fmla="*/ 0 h 152"/>
              <a:gd name="T12" fmla="*/ 104 w 123"/>
              <a:gd name="T13" fmla="*/ 133 h 152"/>
              <a:gd name="T14" fmla="*/ 19 w 123"/>
              <a:gd name="T15" fmla="*/ 133 h 152"/>
              <a:gd name="T16" fmla="*/ 19 w 123"/>
              <a:gd name="T17" fmla="*/ 19 h 152"/>
              <a:gd name="T18" fmla="*/ 71 w 123"/>
              <a:gd name="T19" fmla="*/ 19 h 152"/>
              <a:gd name="T20" fmla="*/ 76 w 123"/>
              <a:gd name="T21" fmla="*/ 24 h 152"/>
              <a:gd name="T22" fmla="*/ 76 w 123"/>
              <a:gd name="T23" fmla="*/ 48 h 152"/>
              <a:gd name="T24" fmla="*/ 100 w 123"/>
              <a:gd name="T25" fmla="*/ 48 h 152"/>
              <a:gd name="T26" fmla="*/ 104 w 123"/>
              <a:gd name="T27" fmla="*/ 52 h 152"/>
              <a:gd name="T28" fmla="*/ 104 w 123"/>
              <a:gd name="T29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3" h="152">
                <a:moveTo>
                  <a:pt x="81" y="0"/>
                </a:moveTo>
                <a:lnTo>
                  <a:pt x="0" y="0"/>
                </a:lnTo>
                <a:lnTo>
                  <a:pt x="0" y="152"/>
                </a:lnTo>
                <a:lnTo>
                  <a:pt x="123" y="152"/>
                </a:lnTo>
                <a:lnTo>
                  <a:pt x="123" y="43"/>
                </a:lnTo>
                <a:lnTo>
                  <a:pt x="81" y="0"/>
                </a:lnTo>
                <a:close/>
                <a:moveTo>
                  <a:pt x="104" y="133"/>
                </a:moveTo>
                <a:lnTo>
                  <a:pt x="19" y="133"/>
                </a:lnTo>
                <a:lnTo>
                  <a:pt x="19" y="19"/>
                </a:lnTo>
                <a:lnTo>
                  <a:pt x="71" y="19"/>
                </a:lnTo>
                <a:lnTo>
                  <a:pt x="76" y="24"/>
                </a:lnTo>
                <a:lnTo>
                  <a:pt x="76" y="48"/>
                </a:lnTo>
                <a:lnTo>
                  <a:pt x="100" y="48"/>
                </a:lnTo>
                <a:lnTo>
                  <a:pt x="104" y="52"/>
                </a:lnTo>
                <a:lnTo>
                  <a:pt x="104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1" name="Freeform 186"/>
          <p:cNvSpPr>
            <a:spLocks noEditPoints="1"/>
          </p:cNvSpPr>
          <p:nvPr/>
        </p:nvSpPr>
        <p:spPr bwMode="auto">
          <a:xfrm>
            <a:off x="5016501" y="4510088"/>
            <a:ext cx="209550" cy="241300"/>
          </a:xfrm>
          <a:custGeom>
            <a:avLst/>
            <a:gdLst>
              <a:gd name="T0" fmla="*/ 90 w 132"/>
              <a:gd name="T1" fmla="*/ 0 h 152"/>
              <a:gd name="T2" fmla="*/ 0 w 132"/>
              <a:gd name="T3" fmla="*/ 0 h 152"/>
              <a:gd name="T4" fmla="*/ 0 w 132"/>
              <a:gd name="T5" fmla="*/ 152 h 152"/>
              <a:gd name="T6" fmla="*/ 132 w 132"/>
              <a:gd name="T7" fmla="*/ 152 h 152"/>
              <a:gd name="T8" fmla="*/ 132 w 132"/>
              <a:gd name="T9" fmla="*/ 43 h 152"/>
              <a:gd name="T10" fmla="*/ 90 w 132"/>
              <a:gd name="T11" fmla="*/ 0 h 152"/>
              <a:gd name="T12" fmla="*/ 113 w 132"/>
              <a:gd name="T13" fmla="*/ 133 h 152"/>
              <a:gd name="T14" fmla="*/ 19 w 132"/>
              <a:gd name="T15" fmla="*/ 133 h 152"/>
              <a:gd name="T16" fmla="*/ 19 w 132"/>
              <a:gd name="T17" fmla="*/ 19 h 152"/>
              <a:gd name="T18" fmla="*/ 80 w 132"/>
              <a:gd name="T19" fmla="*/ 19 h 152"/>
              <a:gd name="T20" fmla="*/ 113 w 132"/>
              <a:gd name="T21" fmla="*/ 52 h 152"/>
              <a:gd name="T22" fmla="*/ 113 w 132"/>
              <a:gd name="T2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2" y="152"/>
                </a:lnTo>
                <a:lnTo>
                  <a:pt x="132" y="43"/>
                </a:lnTo>
                <a:lnTo>
                  <a:pt x="90" y="0"/>
                </a:lnTo>
                <a:close/>
                <a:moveTo>
                  <a:pt x="113" y="133"/>
                </a:moveTo>
                <a:lnTo>
                  <a:pt x="19" y="133"/>
                </a:lnTo>
                <a:lnTo>
                  <a:pt x="19" y="19"/>
                </a:lnTo>
                <a:lnTo>
                  <a:pt x="80" y="19"/>
                </a:lnTo>
                <a:lnTo>
                  <a:pt x="113" y="52"/>
                </a:lnTo>
                <a:lnTo>
                  <a:pt x="113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2" name="Rectangle 187"/>
          <p:cNvSpPr>
            <a:spLocks noChangeArrowheads="1"/>
          </p:cNvSpPr>
          <p:nvPr/>
        </p:nvSpPr>
        <p:spPr bwMode="auto">
          <a:xfrm>
            <a:off x="5076826" y="4616451"/>
            <a:ext cx="88900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3" name="Rectangle 188"/>
          <p:cNvSpPr>
            <a:spLocks noChangeArrowheads="1"/>
          </p:cNvSpPr>
          <p:nvPr/>
        </p:nvSpPr>
        <p:spPr bwMode="auto">
          <a:xfrm>
            <a:off x="5076826" y="4586288"/>
            <a:ext cx="5873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4" name="Rectangle 189"/>
          <p:cNvSpPr>
            <a:spLocks noChangeArrowheads="1"/>
          </p:cNvSpPr>
          <p:nvPr/>
        </p:nvSpPr>
        <p:spPr bwMode="auto">
          <a:xfrm>
            <a:off x="5076826" y="4646613"/>
            <a:ext cx="88900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5" name="Rectangle 190"/>
          <p:cNvSpPr>
            <a:spLocks noChangeArrowheads="1"/>
          </p:cNvSpPr>
          <p:nvPr/>
        </p:nvSpPr>
        <p:spPr bwMode="auto">
          <a:xfrm>
            <a:off x="5076826" y="4675188"/>
            <a:ext cx="88900" cy="158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566" name="Group 565"/>
          <p:cNvGrpSpPr/>
          <p:nvPr/>
        </p:nvGrpSpPr>
        <p:grpSpPr>
          <a:xfrm>
            <a:off x="3573463" y="4510088"/>
            <a:ext cx="225426" cy="241301"/>
            <a:chOff x="3573463" y="4510088"/>
            <a:chExt cx="225426" cy="241301"/>
          </a:xfrm>
        </p:grpSpPr>
        <p:sp>
          <p:nvSpPr>
            <p:cNvPr id="567" name="Freeform 191"/>
            <p:cNvSpPr>
              <a:spLocks noEditPoints="1"/>
            </p:cNvSpPr>
            <p:nvPr/>
          </p:nvSpPr>
          <p:spPr bwMode="auto">
            <a:xfrm>
              <a:off x="3708401" y="4600576"/>
              <a:ext cx="90488" cy="150813"/>
            </a:xfrm>
            <a:custGeom>
              <a:avLst/>
              <a:gdLst>
                <a:gd name="T0" fmla="*/ 12 w 24"/>
                <a:gd name="T1" fmla="*/ 0 h 40"/>
                <a:gd name="T2" fmla="*/ 0 w 24"/>
                <a:gd name="T3" fmla="*/ 12 h 40"/>
                <a:gd name="T4" fmla="*/ 4 w 24"/>
                <a:gd name="T5" fmla="*/ 21 h 40"/>
                <a:gd name="T6" fmla="*/ 4 w 24"/>
                <a:gd name="T7" fmla="*/ 40 h 40"/>
                <a:gd name="T8" fmla="*/ 12 w 24"/>
                <a:gd name="T9" fmla="*/ 32 h 40"/>
                <a:gd name="T10" fmla="*/ 20 w 24"/>
                <a:gd name="T11" fmla="*/ 40 h 40"/>
                <a:gd name="T12" fmla="*/ 20 w 24"/>
                <a:gd name="T13" fmla="*/ 21 h 40"/>
                <a:gd name="T14" fmla="*/ 24 w 24"/>
                <a:gd name="T15" fmla="*/ 12 h 40"/>
                <a:gd name="T16" fmla="*/ 12 w 24"/>
                <a:gd name="T17" fmla="*/ 0 h 40"/>
                <a:gd name="T18" fmla="*/ 12 w 24"/>
                <a:gd name="T19" fmla="*/ 20 h 40"/>
                <a:gd name="T20" fmla="*/ 4 w 24"/>
                <a:gd name="T21" fmla="*/ 12 h 40"/>
                <a:gd name="T22" fmla="*/ 12 w 24"/>
                <a:gd name="T23" fmla="*/ 4 h 40"/>
                <a:gd name="T24" fmla="*/ 20 w 24"/>
                <a:gd name="T25" fmla="*/ 12 h 40"/>
                <a:gd name="T26" fmla="*/ 12 w 24"/>
                <a:gd name="T2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24" y="16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  <a:moveTo>
                    <a:pt x="12" y="20"/>
                  </a:move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8" name="Freeform 192"/>
            <p:cNvSpPr>
              <a:spLocks/>
            </p:cNvSpPr>
            <p:nvPr/>
          </p:nvSpPr>
          <p:spPr bwMode="auto">
            <a:xfrm>
              <a:off x="3573463" y="4510088"/>
              <a:ext cx="195263" cy="241300"/>
            </a:xfrm>
            <a:custGeom>
              <a:avLst/>
              <a:gdLst>
                <a:gd name="T0" fmla="*/ 64 w 123"/>
                <a:gd name="T1" fmla="*/ 133 h 152"/>
                <a:gd name="T2" fmla="*/ 19 w 123"/>
                <a:gd name="T3" fmla="*/ 133 h 152"/>
                <a:gd name="T4" fmla="*/ 19 w 123"/>
                <a:gd name="T5" fmla="*/ 19 h 152"/>
                <a:gd name="T6" fmla="*/ 71 w 123"/>
                <a:gd name="T7" fmla="*/ 19 h 152"/>
                <a:gd name="T8" fmla="*/ 100 w 123"/>
                <a:gd name="T9" fmla="*/ 48 h 152"/>
                <a:gd name="T10" fmla="*/ 123 w 123"/>
                <a:gd name="T11" fmla="*/ 48 h 152"/>
                <a:gd name="T12" fmla="*/ 123 w 123"/>
                <a:gd name="T13" fmla="*/ 43 h 152"/>
                <a:gd name="T14" fmla="*/ 81 w 123"/>
                <a:gd name="T15" fmla="*/ 0 h 152"/>
                <a:gd name="T16" fmla="*/ 0 w 123"/>
                <a:gd name="T17" fmla="*/ 0 h 152"/>
                <a:gd name="T18" fmla="*/ 0 w 123"/>
                <a:gd name="T19" fmla="*/ 152 h 152"/>
                <a:gd name="T20" fmla="*/ 81 w 123"/>
                <a:gd name="T21" fmla="*/ 152 h 152"/>
                <a:gd name="T22" fmla="*/ 64 w 123"/>
                <a:gd name="T23" fmla="*/ 133 h 152"/>
                <a:gd name="T24" fmla="*/ 64 w 123"/>
                <a:gd name="T25" fmla="*/ 13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3" h="152">
                  <a:moveTo>
                    <a:pt x="64" y="133"/>
                  </a:moveTo>
                  <a:lnTo>
                    <a:pt x="19" y="133"/>
                  </a:lnTo>
                  <a:lnTo>
                    <a:pt x="19" y="19"/>
                  </a:lnTo>
                  <a:lnTo>
                    <a:pt x="71" y="19"/>
                  </a:lnTo>
                  <a:lnTo>
                    <a:pt x="100" y="48"/>
                  </a:lnTo>
                  <a:lnTo>
                    <a:pt x="123" y="48"/>
                  </a:lnTo>
                  <a:lnTo>
                    <a:pt x="123" y="43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81" y="152"/>
                  </a:lnTo>
                  <a:lnTo>
                    <a:pt x="64" y="133"/>
                  </a:lnTo>
                  <a:lnTo>
                    <a:pt x="64" y="133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9" name="Rectangle 193"/>
            <p:cNvSpPr>
              <a:spLocks noChangeArrowheads="1"/>
            </p:cNvSpPr>
            <p:nvPr/>
          </p:nvSpPr>
          <p:spPr bwMode="auto">
            <a:xfrm>
              <a:off x="3619501" y="4586288"/>
              <a:ext cx="74613" cy="142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0" name="Rectangle 194"/>
            <p:cNvSpPr>
              <a:spLocks noChangeArrowheads="1"/>
            </p:cNvSpPr>
            <p:nvPr/>
          </p:nvSpPr>
          <p:spPr bwMode="auto">
            <a:xfrm>
              <a:off x="3619501" y="4616451"/>
              <a:ext cx="74613" cy="142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1" name="Rectangle 195"/>
            <p:cNvSpPr>
              <a:spLocks noChangeArrowheads="1"/>
            </p:cNvSpPr>
            <p:nvPr/>
          </p:nvSpPr>
          <p:spPr bwMode="auto">
            <a:xfrm>
              <a:off x="3619501" y="4646613"/>
              <a:ext cx="74613" cy="142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72" name="Freeform 196"/>
          <p:cNvSpPr>
            <a:spLocks noEditPoints="1"/>
          </p:cNvSpPr>
          <p:nvPr/>
        </p:nvSpPr>
        <p:spPr bwMode="auto">
          <a:xfrm>
            <a:off x="5497513" y="4510088"/>
            <a:ext cx="209550" cy="241300"/>
          </a:xfrm>
          <a:custGeom>
            <a:avLst/>
            <a:gdLst>
              <a:gd name="T0" fmla="*/ 90 w 132"/>
              <a:gd name="T1" fmla="*/ 0 h 152"/>
              <a:gd name="T2" fmla="*/ 0 w 132"/>
              <a:gd name="T3" fmla="*/ 0 h 152"/>
              <a:gd name="T4" fmla="*/ 0 w 132"/>
              <a:gd name="T5" fmla="*/ 152 h 152"/>
              <a:gd name="T6" fmla="*/ 132 w 132"/>
              <a:gd name="T7" fmla="*/ 152 h 152"/>
              <a:gd name="T8" fmla="*/ 132 w 132"/>
              <a:gd name="T9" fmla="*/ 43 h 152"/>
              <a:gd name="T10" fmla="*/ 90 w 132"/>
              <a:gd name="T11" fmla="*/ 0 h 152"/>
              <a:gd name="T12" fmla="*/ 113 w 132"/>
              <a:gd name="T13" fmla="*/ 133 h 152"/>
              <a:gd name="T14" fmla="*/ 19 w 132"/>
              <a:gd name="T15" fmla="*/ 133 h 152"/>
              <a:gd name="T16" fmla="*/ 19 w 132"/>
              <a:gd name="T17" fmla="*/ 19 h 152"/>
              <a:gd name="T18" fmla="*/ 80 w 132"/>
              <a:gd name="T19" fmla="*/ 19 h 152"/>
              <a:gd name="T20" fmla="*/ 113 w 132"/>
              <a:gd name="T21" fmla="*/ 52 h 152"/>
              <a:gd name="T22" fmla="*/ 113 w 132"/>
              <a:gd name="T2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2" y="152"/>
                </a:lnTo>
                <a:lnTo>
                  <a:pt x="132" y="43"/>
                </a:lnTo>
                <a:lnTo>
                  <a:pt x="90" y="0"/>
                </a:lnTo>
                <a:close/>
                <a:moveTo>
                  <a:pt x="113" y="133"/>
                </a:moveTo>
                <a:lnTo>
                  <a:pt x="19" y="133"/>
                </a:lnTo>
                <a:lnTo>
                  <a:pt x="19" y="19"/>
                </a:lnTo>
                <a:lnTo>
                  <a:pt x="80" y="19"/>
                </a:lnTo>
                <a:lnTo>
                  <a:pt x="113" y="52"/>
                </a:lnTo>
                <a:lnTo>
                  <a:pt x="113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3" name="Freeform 197"/>
          <p:cNvSpPr>
            <a:spLocks/>
          </p:cNvSpPr>
          <p:nvPr/>
        </p:nvSpPr>
        <p:spPr bwMode="auto">
          <a:xfrm>
            <a:off x="5541963" y="4619626"/>
            <a:ext cx="120650" cy="79375"/>
          </a:xfrm>
          <a:custGeom>
            <a:avLst/>
            <a:gdLst>
              <a:gd name="T0" fmla="*/ 28 w 76"/>
              <a:gd name="T1" fmla="*/ 9 h 50"/>
              <a:gd name="T2" fmla="*/ 0 w 76"/>
              <a:gd name="T3" fmla="*/ 38 h 50"/>
              <a:gd name="T4" fmla="*/ 0 w 76"/>
              <a:gd name="T5" fmla="*/ 50 h 50"/>
              <a:gd name="T6" fmla="*/ 28 w 76"/>
              <a:gd name="T7" fmla="*/ 21 h 50"/>
              <a:gd name="T8" fmla="*/ 47 w 76"/>
              <a:gd name="T9" fmla="*/ 40 h 50"/>
              <a:gd name="T10" fmla="*/ 76 w 76"/>
              <a:gd name="T11" fmla="*/ 12 h 50"/>
              <a:gd name="T12" fmla="*/ 76 w 76"/>
              <a:gd name="T13" fmla="*/ 0 h 50"/>
              <a:gd name="T14" fmla="*/ 47 w 76"/>
              <a:gd name="T15" fmla="*/ 28 h 50"/>
              <a:gd name="T16" fmla="*/ 28 w 76"/>
              <a:gd name="T17" fmla="*/ 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" h="50">
                <a:moveTo>
                  <a:pt x="28" y="9"/>
                </a:moveTo>
                <a:lnTo>
                  <a:pt x="0" y="38"/>
                </a:lnTo>
                <a:lnTo>
                  <a:pt x="0" y="50"/>
                </a:lnTo>
                <a:lnTo>
                  <a:pt x="28" y="21"/>
                </a:lnTo>
                <a:lnTo>
                  <a:pt x="47" y="40"/>
                </a:lnTo>
                <a:lnTo>
                  <a:pt x="76" y="12"/>
                </a:lnTo>
                <a:lnTo>
                  <a:pt x="76" y="0"/>
                </a:lnTo>
                <a:lnTo>
                  <a:pt x="47" y="28"/>
                </a:lnTo>
                <a:lnTo>
                  <a:pt x="28" y="9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4" name="Freeform 198"/>
          <p:cNvSpPr>
            <a:spLocks noEditPoints="1"/>
          </p:cNvSpPr>
          <p:nvPr/>
        </p:nvSpPr>
        <p:spPr bwMode="auto">
          <a:xfrm>
            <a:off x="5978526" y="4510088"/>
            <a:ext cx="209550" cy="241300"/>
          </a:xfrm>
          <a:custGeom>
            <a:avLst/>
            <a:gdLst>
              <a:gd name="T0" fmla="*/ 89 w 132"/>
              <a:gd name="T1" fmla="*/ 0 h 152"/>
              <a:gd name="T2" fmla="*/ 0 w 132"/>
              <a:gd name="T3" fmla="*/ 0 h 152"/>
              <a:gd name="T4" fmla="*/ 0 w 132"/>
              <a:gd name="T5" fmla="*/ 152 h 152"/>
              <a:gd name="T6" fmla="*/ 132 w 132"/>
              <a:gd name="T7" fmla="*/ 152 h 152"/>
              <a:gd name="T8" fmla="*/ 132 w 132"/>
              <a:gd name="T9" fmla="*/ 43 h 152"/>
              <a:gd name="T10" fmla="*/ 89 w 132"/>
              <a:gd name="T11" fmla="*/ 0 h 152"/>
              <a:gd name="T12" fmla="*/ 113 w 132"/>
              <a:gd name="T13" fmla="*/ 133 h 152"/>
              <a:gd name="T14" fmla="*/ 18 w 132"/>
              <a:gd name="T15" fmla="*/ 133 h 152"/>
              <a:gd name="T16" fmla="*/ 18 w 132"/>
              <a:gd name="T17" fmla="*/ 19 h 152"/>
              <a:gd name="T18" fmla="*/ 80 w 132"/>
              <a:gd name="T19" fmla="*/ 19 h 152"/>
              <a:gd name="T20" fmla="*/ 113 w 132"/>
              <a:gd name="T21" fmla="*/ 52 h 152"/>
              <a:gd name="T22" fmla="*/ 113 w 132"/>
              <a:gd name="T2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" h="152">
                <a:moveTo>
                  <a:pt x="89" y="0"/>
                </a:moveTo>
                <a:lnTo>
                  <a:pt x="0" y="0"/>
                </a:lnTo>
                <a:lnTo>
                  <a:pt x="0" y="152"/>
                </a:lnTo>
                <a:lnTo>
                  <a:pt x="132" y="152"/>
                </a:lnTo>
                <a:lnTo>
                  <a:pt x="132" y="43"/>
                </a:lnTo>
                <a:lnTo>
                  <a:pt x="89" y="0"/>
                </a:lnTo>
                <a:close/>
                <a:moveTo>
                  <a:pt x="113" y="133"/>
                </a:moveTo>
                <a:lnTo>
                  <a:pt x="18" y="133"/>
                </a:lnTo>
                <a:lnTo>
                  <a:pt x="18" y="19"/>
                </a:lnTo>
                <a:lnTo>
                  <a:pt x="80" y="19"/>
                </a:lnTo>
                <a:lnTo>
                  <a:pt x="113" y="52"/>
                </a:lnTo>
                <a:lnTo>
                  <a:pt x="113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5" name="Freeform 199"/>
          <p:cNvSpPr>
            <a:spLocks noEditPoints="1"/>
          </p:cNvSpPr>
          <p:nvPr/>
        </p:nvSpPr>
        <p:spPr bwMode="auto">
          <a:xfrm>
            <a:off x="6022976" y="4600576"/>
            <a:ext cx="120650" cy="104775"/>
          </a:xfrm>
          <a:custGeom>
            <a:avLst/>
            <a:gdLst>
              <a:gd name="T0" fmla="*/ 0 w 76"/>
              <a:gd name="T1" fmla="*/ 66 h 66"/>
              <a:gd name="T2" fmla="*/ 76 w 76"/>
              <a:gd name="T3" fmla="*/ 66 h 66"/>
              <a:gd name="T4" fmla="*/ 76 w 76"/>
              <a:gd name="T5" fmla="*/ 0 h 66"/>
              <a:gd name="T6" fmla="*/ 0 w 76"/>
              <a:gd name="T7" fmla="*/ 0 h 66"/>
              <a:gd name="T8" fmla="*/ 0 w 76"/>
              <a:gd name="T9" fmla="*/ 66 h 66"/>
              <a:gd name="T10" fmla="*/ 38 w 76"/>
              <a:gd name="T11" fmla="*/ 10 h 66"/>
              <a:gd name="T12" fmla="*/ 66 w 76"/>
              <a:gd name="T13" fmla="*/ 10 h 66"/>
              <a:gd name="T14" fmla="*/ 66 w 76"/>
              <a:gd name="T15" fmla="*/ 29 h 66"/>
              <a:gd name="T16" fmla="*/ 38 w 76"/>
              <a:gd name="T17" fmla="*/ 29 h 66"/>
              <a:gd name="T18" fmla="*/ 38 w 76"/>
              <a:gd name="T19" fmla="*/ 10 h 66"/>
              <a:gd name="T20" fmla="*/ 38 w 76"/>
              <a:gd name="T21" fmla="*/ 38 h 66"/>
              <a:gd name="T22" fmla="*/ 66 w 76"/>
              <a:gd name="T23" fmla="*/ 38 h 66"/>
              <a:gd name="T24" fmla="*/ 66 w 76"/>
              <a:gd name="T25" fmla="*/ 57 h 66"/>
              <a:gd name="T26" fmla="*/ 38 w 76"/>
              <a:gd name="T27" fmla="*/ 57 h 66"/>
              <a:gd name="T28" fmla="*/ 38 w 76"/>
              <a:gd name="T29" fmla="*/ 38 h 66"/>
              <a:gd name="T30" fmla="*/ 9 w 76"/>
              <a:gd name="T31" fmla="*/ 10 h 66"/>
              <a:gd name="T32" fmla="*/ 28 w 76"/>
              <a:gd name="T33" fmla="*/ 10 h 66"/>
              <a:gd name="T34" fmla="*/ 28 w 76"/>
              <a:gd name="T35" fmla="*/ 29 h 66"/>
              <a:gd name="T36" fmla="*/ 9 w 76"/>
              <a:gd name="T37" fmla="*/ 29 h 66"/>
              <a:gd name="T38" fmla="*/ 9 w 76"/>
              <a:gd name="T39" fmla="*/ 10 h 66"/>
              <a:gd name="T40" fmla="*/ 9 w 76"/>
              <a:gd name="T41" fmla="*/ 38 h 66"/>
              <a:gd name="T42" fmla="*/ 28 w 76"/>
              <a:gd name="T43" fmla="*/ 38 h 66"/>
              <a:gd name="T44" fmla="*/ 28 w 76"/>
              <a:gd name="T45" fmla="*/ 57 h 66"/>
              <a:gd name="T46" fmla="*/ 9 w 76"/>
              <a:gd name="T47" fmla="*/ 57 h 66"/>
              <a:gd name="T48" fmla="*/ 9 w 76"/>
              <a:gd name="T49" fmla="*/ 3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6" h="66">
                <a:moveTo>
                  <a:pt x="0" y="66"/>
                </a:moveTo>
                <a:lnTo>
                  <a:pt x="76" y="66"/>
                </a:lnTo>
                <a:lnTo>
                  <a:pt x="76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38" y="10"/>
                </a:moveTo>
                <a:lnTo>
                  <a:pt x="66" y="10"/>
                </a:lnTo>
                <a:lnTo>
                  <a:pt x="66" y="29"/>
                </a:lnTo>
                <a:lnTo>
                  <a:pt x="38" y="29"/>
                </a:lnTo>
                <a:lnTo>
                  <a:pt x="38" y="10"/>
                </a:lnTo>
                <a:close/>
                <a:moveTo>
                  <a:pt x="38" y="38"/>
                </a:moveTo>
                <a:lnTo>
                  <a:pt x="66" y="38"/>
                </a:lnTo>
                <a:lnTo>
                  <a:pt x="66" y="57"/>
                </a:lnTo>
                <a:lnTo>
                  <a:pt x="38" y="57"/>
                </a:lnTo>
                <a:lnTo>
                  <a:pt x="38" y="38"/>
                </a:lnTo>
                <a:close/>
                <a:moveTo>
                  <a:pt x="9" y="10"/>
                </a:moveTo>
                <a:lnTo>
                  <a:pt x="28" y="10"/>
                </a:lnTo>
                <a:lnTo>
                  <a:pt x="28" y="29"/>
                </a:lnTo>
                <a:lnTo>
                  <a:pt x="9" y="29"/>
                </a:lnTo>
                <a:lnTo>
                  <a:pt x="9" y="10"/>
                </a:lnTo>
                <a:close/>
                <a:moveTo>
                  <a:pt x="9" y="38"/>
                </a:moveTo>
                <a:lnTo>
                  <a:pt x="28" y="38"/>
                </a:lnTo>
                <a:lnTo>
                  <a:pt x="28" y="57"/>
                </a:lnTo>
                <a:lnTo>
                  <a:pt x="9" y="57"/>
                </a:lnTo>
                <a:lnTo>
                  <a:pt x="9" y="3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6" name="Freeform 200"/>
          <p:cNvSpPr>
            <a:spLocks noEditPoints="1"/>
          </p:cNvSpPr>
          <p:nvPr/>
        </p:nvSpPr>
        <p:spPr bwMode="auto">
          <a:xfrm>
            <a:off x="6457951" y="4510088"/>
            <a:ext cx="211138" cy="241300"/>
          </a:xfrm>
          <a:custGeom>
            <a:avLst/>
            <a:gdLst>
              <a:gd name="T0" fmla="*/ 90 w 133"/>
              <a:gd name="T1" fmla="*/ 0 h 152"/>
              <a:gd name="T2" fmla="*/ 0 w 133"/>
              <a:gd name="T3" fmla="*/ 0 h 152"/>
              <a:gd name="T4" fmla="*/ 0 w 133"/>
              <a:gd name="T5" fmla="*/ 152 h 152"/>
              <a:gd name="T6" fmla="*/ 133 w 133"/>
              <a:gd name="T7" fmla="*/ 152 h 152"/>
              <a:gd name="T8" fmla="*/ 133 w 133"/>
              <a:gd name="T9" fmla="*/ 43 h 152"/>
              <a:gd name="T10" fmla="*/ 90 w 133"/>
              <a:gd name="T11" fmla="*/ 0 h 152"/>
              <a:gd name="T12" fmla="*/ 114 w 133"/>
              <a:gd name="T13" fmla="*/ 133 h 152"/>
              <a:gd name="T14" fmla="*/ 19 w 133"/>
              <a:gd name="T15" fmla="*/ 133 h 152"/>
              <a:gd name="T16" fmla="*/ 19 w 133"/>
              <a:gd name="T17" fmla="*/ 19 h 152"/>
              <a:gd name="T18" fmla="*/ 81 w 133"/>
              <a:gd name="T19" fmla="*/ 19 h 152"/>
              <a:gd name="T20" fmla="*/ 114 w 133"/>
              <a:gd name="T21" fmla="*/ 52 h 152"/>
              <a:gd name="T22" fmla="*/ 114 w 133"/>
              <a:gd name="T2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3" y="152"/>
                </a:lnTo>
                <a:lnTo>
                  <a:pt x="133" y="43"/>
                </a:lnTo>
                <a:lnTo>
                  <a:pt x="90" y="0"/>
                </a:lnTo>
                <a:close/>
                <a:moveTo>
                  <a:pt x="114" y="133"/>
                </a:moveTo>
                <a:lnTo>
                  <a:pt x="19" y="133"/>
                </a:lnTo>
                <a:lnTo>
                  <a:pt x="19" y="19"/>
                </a:lnTo>
                <a:lnTo>
                  <a:pt x="81" y="19"/>
                </a:lnTo>
                <a:lnTo>
                  <a:pt x="114" y="52"/>
                </a:lnTo>
                <a:lnTo>
                  <a:pt x="114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7" name="Oval 201"/>
          <p:cNvSpPr>
            <a:spLocks noChangeArrowheads="1"/>
          </p:cNvSpPr>
          <p:nvPr/>
        </p:nvSpPr>
        <p:spPr bwMode="auto">
          <a:xfrm>
            <a:off x="6503988" y="4586288"/>
            <a:ext cx="44450" cy="4445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8" name="Freeform 202"/>
          <p:cNvSpPr>
            <a:spLocks/>
          </p:cNvSpPr>
          <p:nvPr/>
        </p:nvSpPr>
        <p:spPr bwMode="auto">
          <a:xfrm>
            <a:off x="6503988" y="4600576"/>
            <a:ext cx="119063" cy="104775"/>
          </a:xfrm>
          <a:custGeom>
            <a:avLst/>
            <a:gdLst>
              <a:gd name="T0" fmla="*/ 19 w 75"/>
              <a:gd name="T1" fmla="*/ 38 h 66"/>
              <a:gd name="T2" fmla="*/ 0 w 75"/>
              <a:gd name="T3" fmla="*/ 66 h 66"/>
              <a:gd name="T4" fmla="*/ 75 w 75"/>
              <a:gd name="T5" fmla="*/ 66 h 66"/>
              <a:gd name="T6" fmla="*/ 57 w 75"/>
              <a:gd name="T7" fmla="*/ 0 h 66"/>
              <a:gd name="T8" fmla="*/ 38 w 75"/>
              <a:gd name="T9" fmla="*/ 57 h 66"/>
              <a:gd name="T10" fmla="*/ 19 w 75"/>
              <a:gd name="T11" fmla="*/ 3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5" h="66">
                <a:moveTo>
                  <a:pt x="19" y="38"/>
                </a:moveTo>
                <a:lnTo>
                  <a:pt x="0" y="66"/>
                </a:lnTo>
                <a:lnTo>
                  <a:pt x="75" y="66"/>
                </a:lnTo>
                <a:lnTo>
                  <a:pt x="57" y="0"/>
                </a:lnTo>
                <a:lnTo>
                  <a:pt x="38" y="57"/>
                </a:lnTo>
                <a:lnTo>
                  <a:pt x="19" y="3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9" name="Freeform 203"/>
          <p:cNvSpPr>
            <a:spLocks noEditPoints="1"/>
          </p:cNvSpPr>
          <p:nvPr/>
        </p:nvSpPr>
        <p:spPr bwMode="auto">
          <a:xfrm>
            <a:off x="6938963" y="4510088"/>
            <a:ext cx="211138" cy="241300"/>
          </a:xfrm>
          <a:custGeom>
            <a:avLst/>
            <a:gdLst>
              <a:gd name="T0" fmla="*/ 90 w 133"/>
              <a:gd name="T1" fmla="*/ 0 h 152"/>
              <a:gd name="T2" fmla="*/ 0 w 133"/>
              <a:gd name="T3" fmla="*/ 0 h 152"/>
              <a:gd name="T4" fmla="*/ 0 w 133"/>
              <a:gd name="T5" fmla="*/ 152 h 152"/>
              <a:gd name="T6" fmla="*/ 133 w 133"/>
              <a:gd name="T7" fmla="*/ 152 h 152"/>
              <a:gd name="T8" fmla="*/ 133 w 133"/>
              <a:gd name="T9" fmla="*/ 43 h 152"/>
              <a:gd name="T10" fmla="*/ 90 w 133"/>
              <a:gd name="T11" fmla="*/ 0 h 152"/>
              <a:gd name="T12" fmla="*/ 114 w 133"/>
              <a:gd name="T13" fmla="*/ 133 h 152"/>
              <a:gd name="T14" fmla="*/ 19 w 133"/>
              <a:gd name="T15" fmla="*/ 133 h 152"/>
              <a:gd name="T16" fmla="*/ 19 w 133"/>
              <a:gd name="T17" fmla="*/ 19 h 152"/>
              <a:gd name="T18" fmla="*/ 81 w 133"/>
              <a:gd name="T19" fmla="*/ 19 h 152"/>
              <a:gd name="T20" fmla="*/ 114 w 133"/>
              <a:gd name="T21" fmla="*/ 52 h 152"/>
              <a:gd name="T22" fmla="*/ 114 w 133"/>
              <a:gd name="T2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3" y="152"/>
                </a:lnTo>
                <a:lnTo>
                  <a:pt x="133" y="43"/>
                </a:lnTo>
                <a:lnTo>
                  <a:pt x="90" y="0"/>
                </a:lnTo>
                <a:close/>
                <a:moveTo>
                  <a:pt x="114" y="133"/>
                </a:moveTo>
                <a:lnTo>
                  <a:pt x="19" y="133"/>
                </a:lnTo>
                <a:lnTo>
                  <a:pt x="19" y="19"/>
                </a:lnTo>
                <a:lnTo>
                  <a:pt x="81" y="19"/>
                </a:lnTo>
                <a:lnTo>
                  <a:pt x="114" y="52"/>
                </a:lnTo>
                <a:lnTo>
                  <a:pt x="114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0" name="Freeform 204"/>
          <p:cNvSpPr>
            <a:spLocks/>
          </p:cNvSpPr>
          <p:nvPr/>
        </p:nvSpPr>
        <p:spPr bwMode="auto">
          <a:xfrm>
            <a:off x="7015163" y="4600576"/>
            <a:ext cx="77788" cy="90488"/>
          </a:xfrm>
          <a:custGeom>
            <a:avLst/>
            <a:gdLst>
              <a:gd name="T0" fmla="*/ 0 w 49"/>
              <a:gd name="T1" fmla="*/ 57 h 57"/>
              <a:gd name="T2" fmla="*/ 49 w 49"/>
              <a:gd name="T3" fmla="*/ 29 h 57"/>
              <a:gd name="T4" fmla="*/ 0 w 49"/>
              <a:gd name="T5" fmla="*/ 0 h 57"/>
              <a:gd name="T6" fmla="*/ 0 w 49"/>
              <a:gd name="T7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57">
                <a:moveTo>
                  <a:pt x="0" y="57"/>
                </a:moveTo>
                <a:lnTo>
                  <a:pt x="49" y="29"/>
                </a:lnTo>
                <a:lnTo>
                  <a:pt x="0" y="0"/>
                </a:lnTo>
                <a:lnTo>
                  <a:pt x="0" y="57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1" name="Freeform 206"/>
          <p:cNvSpPr>
            <a:spLocks noEditPoints="1"/>
          </p:cNvSpPr>
          <p:nvPr/>
        </p:nvSpPr>
        <p:spPr bwMode="auto">
          <a:xfrm>
            <a:off x="7419976" y="4510088"/>
            <a:ext cx="211138" cy="241300"/>
          </a:xfrm>
          <a:custGeom>
            <a:avLst/>
            <a:gdLst>
              <a:gd name="T0" fmla="*/ 90 w 133"/>
              <a:gd name="T1" fmla="*/ 0 h 152"/>
              <a:gd name="T2" fmla="*/ 0 w 133"/>
              <a:gd name="T3" fmla="*/ 0 h 152"/>
              <a:gd name="T4" fmla="*/ 0 w 133"/>
              <a:gd name="T5" fmla="*/ 152 h 152"/>
              <a:gd name="T6" fmla="*/ 133 w 133"/>
              <a:gd name="T7" fmla="*/ 152 h 152"/>
              <a:gd name="T8" fmla="*/ 133 w 133"/>
              <a:gd name="T9" fmla="*/ 43 h 152"/>
              <a:gd name="T10" fmla="*/ 90 w 133"/>
              <a:gd name="T11" fmla="*/ 0 h 152"/>
              <a:gd name="T12" fmla="*/ 114 w 133"/>
              <a:gd name="T13" fmla="*/ 133 h 152"/>
              <a:gd name="T14" fmla="*/ 19 w 133"/>
              <a:gd name="T15" fmla="*/ 133 h 152"/>
              <a:gd name="T16" fmla="*/ 19 w 133"/>
              <a:gd name="T17" fmla="*/ 19 h 152"/>
              <a:gd name="T18" fmla="*/ 81 w 133"/>
              <a:gd name="T19" fmla="*/ 19 h 152"/>
              <a:gd name="T20" fmla="*/ 114 w 133"/>
              <a:gd name="T21" fmla="*/ 52 h 152"/>
              <a:gd name="T22" fmla="*/ 114 w 133"/>
              <a:gd name="T2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3" y="152"/>
                </a:lnTo>
                <a:lnTo>
                  <a:pt x="133" y="43"/>
                </a:lnTo>
                <a:lnTo>
                  <a:pt x="90" y="0"/>
                </a:lnTo>
                <a:close/>
                <a:moveTo>
                  <a:pt x="114" y="133"/>
                </a:moveTo>
                <a:lnTo>
                  <a:pt x="19" y="133"/>
                </a:lnTo>
                <a:lnTo>
                  <a:pt x="19" y="19"/>
                </a:lnTo>
                <a:lnTo>
                  <a:pt x="81" y="19"/>
                </a:lnTo>
                <a:lnTo>
                  <a:pt x="114" y="52"/>
                </a:lnTo>
                <a:lnTo>
                  <a:pt x="114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2" name="Freeform 207"/>
          <p:cNvSpPr>
            <a:spLocks/>
          </p:cNvSpPr>
          <p:nvPr/>
        </p:nvSpPr>
        <p:spPr bwMode="auto">
          <a:xfrm>
            <a:off x="7466013" y="4600576"/>
            <a:ext cx="44450" cy="90488"/>
          </a:xfrm>
          <a:custGeom>
            <a:avLst/>
            <a:gdLst>
              <a:gd name="T0" fmla="*/ 0 w 28"/>
              <a:gd name="T1" fmla="*/ 29 h 57"/>
              <a:gd name="T2" fmla="*/ 28 w 28"/>
              <a:gd name="T3" fmla="*/ 57 h 57"/>
              <a:gd name="T4" fmla="*/ 28 w 28"/>
              <a:gd name="T5" fmla="*/ 45 h 57"/>
              <a:gd name="T6" fmla="*/ 14 w 28"/>
              <a:gd name="T7" fmla="*/ 29 h 57"/>
              <a:gd name="T8" fmla="*/ 28 w 28"/>
              <a:gd name="T9" fmla="*/ 14 h 57"/>
              <a:gd name="T10" fmla="*/ 28 w 28"/>
              <a:gd name="T11" fmla="*/ 0 h 57"/>
              <a:gd name="T12" fmla="*/ 7 w 28"/>
              <a:gd name="T13" fmla="*/ 21 h 57"/>
              <a:gd name="T14" fmla="*/ 0 w 28"/>
              <a:gd name="T15" fmla="*/ 29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57">
                <a:moveTo>
                  <a:pt x="0" y="29"/>
                </a:moveTo>
                <a:lnTo>
                  <a:pt x="28" y="57"/>
                </a:lnTo>
                <a:lnTo>
                  <a:pt x="28" y="45"/>
                </a:lnTo>
                <a:lnTo>
                  <a:pt x="14" y="29"/>
                </a:lnTo>
                <a:lnTo>
                  <a:pt x="28" y="14"/>
                </a:lnTo>
                <a:lnTo>
                  <a:pt x="28" y="0"/>
                </a:lnTo>
                <a:lnTo>
                  <a:pt x="7" y="21"/>
                </a:lnTo>
                <a:lnTo>
                  <a:pt x="0" y="29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3" name="Freeform 208"/>
          <p:cNvSpPr>
            <a:spLocks/>
          </p:cNvSpPr>
          <p:nvPr/>
        </p:nvSpPr>
        <p:spPr bwMode="auto">
          <a:xfrm>
            <a:off x="7540626" y="4600576"/>
            <a:ext cx="44450" cy="90488"/>
          </a:xfrm>
          <a:custGeom>
            <a:avLst/>
            <a:gdLst>
              <a:gd name="T0" fmla="*/ 0 w 28"/>
              <a:gd name="T1" fmla="*/ 12 h 57"/>
              <a:gd name="T2" fmla="*/ 14 w 28"/>
              <a:gd name="T3" fmla="*/ 29 h 57"/>
              <a:gd name="T4" fmla="*/ 0 w 28"/>
              <a:gd name="T5" fmla="*/ 43 h 57"/>
              <a:gd name="T6" fmla="*/ 0 w 28"/>
              <a:gd name="T7" fmla="*/ 57 h 57"/>
              <a:gd name="T8" fmla="*/ 21 w 28"/>
              <a:gd name="T9" fmla="*/ 33 h 57"/>
              <a:gd name="T10" fmla="*/ 28 w 28"/>
              <a:gd name="T11" fmla="*/ 29 h 57"/>
              <a:gd name="T12" fmla="*/ 0 w 28"/>
              <a:gd name="T13" fmla="*/ 0 h 57"/>
              <a:gd name="T14" fmla="*/ 0 w 28"/>
              <a:gd name="T15" fmla="*/ 12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57">
                <a:moveTo>
                  <a:pt x="0" y="12"/>
                </a:moveTo>
                <a:lnTo>
                  <a:pt x="14" y="29"/>
                </a:lnTo>
                <a:lnTo>
                  <a:pt x="0" y="43"/>
                </a:lnTo>
                <a:lnTo>
                  <a:pt x="0" y="57"/>
                </a:lnTo>
                <a:lnTo>
                  <a:pt x="21" y="33"/>
                </a:lnTo>
                <a:lnTo>
                  <a:pt x="28" y="29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4" name="Freeform 209"/>
          <p:cNvSpPr>
            <a:spLocks noEditPoints="1"/>
          </p:cNvSpPr>
          <p:nvPr/>
        </p:nvSpPr>
        <p:spPr bwMode="auto">
          <a:xfrm>
            <a:off x="7900988" y="4510088"/>
            <a:ext cx="209550" cy="241300"/>
          </a:xfrm>
          <a:custGeom>
            <a:avLst/>
            <a:gdLst>
              <a:gd name="T0" fmla="*/ 90 w 132"/>
              <a:gd name="T1" fmla="*/ 0 h 152"/>
              <a:gd name="T2" fmla="*/ 0 w 132"/>
              <a:gd name="T3" fmla="*/ 0 h 152"/>
              <a:gd name="T4" fmla="*/ 0 w 132"/>
              <a:gd name="T5" fmla="*/ 152 h 152"/>
              <a:gd name="T6" fmla="*/ 132 w 132"/>
              <a:gd name="T7" fmla="*/ 152 h 152"/>
              <a:gd name="T8" fmla="*/ 132 w 132"/>
              <a:gd name="T9" fmla="*/ 43 h 152"/>
              <a:gd name="T10" fmla="*/ 90 w 132"/>
              <a:gd name="T11" fmla="*/ 0 h 152"/>
              <a:gd name="T12" fmla="*/ 114 w 132"/>
              <a:gd name="T13" fmla="*/ 133 h 152"/>
              <a:gd name="T14" fmla="*/ 19 w 132"/>
              <a:gd name="T15" fmla="*/ 133 h 152"/>
              <a:gd name="T16" fmla="*/ 19 w 132"/>
              <a:gd name="T17" fmla="*/ 19 h 152"/>
              <a:gd name="T18" fmla="*/ 80 w 132"/>
              <a:gd name="T19" fmla="*/ 19 h 152"/>
              <a:gd name="T20" fmla="*/ 114 w 132"/>
              <a:gd name="T21" fmla="*/ 52 h 152"/>
              <a:gd name="T22" fmla="*/ 114 w 132"/>
              <a:gd name="T2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2" y="152"/>
                </a:lnTo>
                <a:lnTo>
                  <a:pt x="132" y="43"/>
                </a:lnTo>
                <a:lnTo>
                  <a:pt x="90" y="0"/>
                </a:lnTo>
                <a:close/>
                <a:moveTo>
                  <a:pt x="114" y="133"/>
                </a:moveTo>
                <a:lnTo>
                  <a:pt x="19" y="133"/>
                </a:lnTo>
                <a:lnTo>
                  <a:pt x="19" y="19"/>
                </a:lnTo>
                <a:lnTo>
                  <a:pt x="80" y="19"/>
                </a:lnTo>
                <a:lnTo>
                  <a:pt x="114" y="52"/>
                </a:lnTo>
                <a:lnTo>
                  <a:pt x="114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5" name="Rectangle 210"/>
          <p:cNvSpPr>
            <a:spLocks noChangeArrowheads="1"/>
          </p:cNvSpPr>
          <p:nvPr/>
        </p:nvSpPr>
        <p:spPr bwMode="auto">
          <a:xfrm>
            <a:off x="7945438" y="4675188"/>
            <a:ext cx="30163" cy="30163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6" name="Rectangle 211"/>
          <p:cNvSpPr>
            <a:spLocks noChangeArrowheads="1"/>
          </p:cNvSpPr>
          <p:nvPr/>
        </p:nvSpPr>
        <p:spPr bwMode="auto">
          <a:xfrm>
            <a:off x="7991476" y="4600576"/>
            <a:ext cx="30163" cy="1047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7" name="Rectangle 212"/>
          <p:cNvSpPr>
            <a:spLocks noChangeArrowheads="1"/>
          </p:cNvSpPr>
          <p:nvPr/>
        </p:nvSpPr>
        <p:spPr bwMode="auto">
          <a:xfrm>
            <a:off x="8035926" y="4646613"/>
            <a:ext cx="30163" cy="5873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8" name="Freeform 213"/>
          <p:cNvSpPr>
            <a:spLocks noEditPoints="1"/>
          </p:cNvSpPr>
          <p:nvPr/>
        </p:nvSpPr>
        <p:spPr bwMode="auto">
          <a:xfrm>
            <a:off x="4565651" y="4510088"/>
            <a:ext cx="209550" cy="241300"/>
          </a:xfrm>
          <a:custGeom>
            <a:avLst/>
            <a:gdLst>
              <a:gd name="T0" fmla="*/ 90 w 132"/>
              <a:gd name="T1" fmla="*/ 0 h 152"/>
              <a:gd name="T2" fmla="*/ 0 w 132"/>
              <a:gd name="T3" fmla="*/ 0 h 152"/>
              <a:gd name="T4" fmla="*/ 0 w 132"/>
              <a:gd name="T5" fmla="*/ 152 h 152"/>
              <a:gd name="T6" fmla="*/ 132 w 132"/>
              <a:gd name="T7" fmla="*/ 152 h 152"/>
              <a:gd name="T8" fmla="*/ 132 w 132"/>
              <a:gd name="T9" fmla="*/ 43 h 152"/>
              <a:gd name="T10" fmla="*/ 90 w 132"/>
              <a:gd name="T11" fmla="*/ 0 h 152"/>
              <a:gd name="T12" fmla="*/ 113 w 132"/>
              <a:gd name="T13" fmla="*/ 133 h 152"/>
              <a:gd name="T14" fmla="*/ 19 w 132"/>
              <a:gd name="T15" fmla="*/ 133 h 152"/>
              <a:gd name="T16" fmla="*/ 19 w 132"/>
              <a:gd name="T17" fmla="*/ 19 h 152"/>
              <a:gd name="T18" fmla="*/ 38 w 132"/>
              <a:gd name="T19" fmla="*/ 19 h 152"/>
              <a:gd name="T20" fmla="*/ 38 w 132"/>
              <a:gd name="T21" fmla="*/ 104 h 152"/>
              <a:gd name="T22" fmla="*/ 57 w 132"/>
              <a:gd name="T23" fmla="*/ 76 h 152"/>
              <a:gd name="T24" fmla="*/ 76 w 132"/>
              <a:gd name="T25" fmla="*/ 104 h 152"/>
              <a:gd name="T26" fmla="*/ 76 w 132"/>
              <a:gd name="T27" fmla="*/ 19 h 152"/>
              <a:gd name="T28" fmla="*/ 80 w 132"/>
              <a:gd name="T29" fmla="*/ 19 h 152"/>
              <a:gd name="T30" fmla="*/ 113 w 132"/>
              <a:gd name="T31" fmla="*/ 52 h 152"/>
              <a:gd name="T32" fmla="*/ 113 w 132"/>
              <a:gd name="T33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2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2" y="152"/>
                </a:lnTo>
                <a:lnTo>
                  <a:pt x="132" y="43"/>
                </a:lnTo>
                <a:lnTo>
                  <a:pt x="90" y="0"/>
                </a:lnTo>
                <a:close/>
                <a:moveTo>
                  <a:pt x="113" y="133"/>
                </a:moveTo>
                <a:lnTo>
                  <a:pt x="19" y="133"/>
                </a:lnTo>
                <a:lnTo>
                  <a:pt x="19" y="19"/>
                </a:lnTo>
                <a:lnTo>
                  <a:pt x="38" y="19"/>
                </a:lnTo>
                <a:lnTo>
                  <a:pt x="38" y="104"/>
                </a:lnTo>
                <a:lnTo>
                  <a:pt x="57" y="76"/>
                </a:lnTo>
                <a:lnTo>
                  <a:pt x="76" y="104"/>
                </a:lnTo>
                <a:lnTo>
                  <a:pt x="76" y="19"/>
                </a:lnTo>
                <a:lnTo>
                  <a:pt x="80" y="19"/>
                </a:lnTo>
                <a:lnTo>
                  <a:pt x="113" y="52"/>
                </a:lnTo>
                <a:lnTo>
                  <a:pt x="113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9" name="Freeform 214"/>
          <p:cNvSpPr>
            <a:spLocks noEditPoints="1"/>
          </p:cNvSpPr>
          <p:nvPr/>
        </p:nvSpPr>
        <p:spPr bwMode="auto">
          <a:xfrm>
            <a:off x="4054476" y="4510088"/>
            <a:ext cx="211138" cy="241300"/>
          </a:xfrm>
          <a:custGeom>
            <a:avLst/>
            <a:gdLst>
              <a:gd name="T0" fmla="*/ 90 w 133"/>
              <a:gd name="T1" fmla="*/ 0 h 152"/>
              <a:gd name="T2" fmla="*/ 0 w 133"/>
              <a:gd name="T3" fmla="*/ 0 h 152"/>
              <a:gd name="T4" fmla="*/ 0 w 133"/>
              <a:gd name="T5" fmla="*/ 152 h 152"/>
              <a:gd name="T6" fmla="*/ 133 w 133"/>
              <a:gd name="T7" fmla="*/ 152 h 152"/>
              <a:gd name="T8" fmla="*/ 133 w 133"/>
              <a:gd name="T9" fmla="*/ 43 h 152"/>
              <a:gd name="T10" fmla="*/ 90 w 133"/>
              <a:gd name="T11" fmla="*/ 0 h 152"/>
              <a:gd name="T12" fmla="*/ 57 w 133"/>
              <a:gd name="T13" fmla="*/ 76 h 152"/>
              <a:gd name="T14" fmla="*/ 66 w 133"/>
              <a:gd name="T15" fmla="*/ 76 h 152"/>
              <a:gd name="T16" fmla="*/ 66 w 133"/>
              <a:gd name="T17" fmla="*/ 67 h 152"/>
              <a:gd name="T18" fmla="*/ 57 w 133"/>
              <a:gd name="T19" fmla="*/ 67 h 152"/>
              <a:gd name="T20" fmla="*/ 57 w 133"/>
              <a:gd name="T21" fmla="*/ 57 h 152"/>
              <a:gd name="T22" fmla="*/ 66 w 133"/>
              <a:gd name="T23" fmla="*/ 57 h 152"/>
              <a:gd name="T24" fmla="*/ 66 w 133"/>
              <a:gd name="T25" fmla="*/ 48 h 152"/>
              <a:gd name="T26" fmla="*/ 57 w 133"/>
              <a:gd name="T27" fmla="*/ 48 h 152"/>
              <a:gd name="T28" fmla="*/ 57 w 133"/>
              <a:gd name="T29" fmla="*/ 38 h 152"/>
              <a:gd name="T30" fmla="*/ 66 w 133"/>
              <a:gd name="T31" fmla="*/ 38 h 152"/>
              <a:gd name="T32" fmla="*/ 66 w 133"/>
              <a:gd name="T33" fmla="*/ 29 h 152"/>
              <a:gd name="T34" fmla="*/ 57 w 133"/>
              <a:gd name="T35" fmla="*/ 29 h 152"/>
              <a:gd name="T36" fmla="*/ 57 w 133"/>
              <a:gd name="T37" fmla="*/ 19 h 152"/>
              <a:gd name="T38" fmla="*/ 66 w 133"/>
              <a:gd name="T39" fmla="*/ 19 h 152"/>
              <a:gd name="T40" fmla="*/ 66 w 133"/>
              <a:gd name="T41" fmla="*/ 29 h 152"/>
              <a:gd name="T42" fmla="*/ 76 w 133"/>
              <a:gd name="T43" fmla="*/ 29 h 152"/>
              <a:gd name="T44" fmla="*/ 76 w 133"/>
              <a:gd name="T45" fmla="*/ 38 h 152"/>
              <a:gd name="T46" fmla="*/ 66 w 133"/>
              <a:gd name="T47" fmla="*/ 38 h 152"/>
              <a:gd name="T48" fmla="*/ 66 w 133"/>
              <a:gd name="T49" fmla="*/ 48 h 152"/>
              <a:gd name="T50" fmla="*/ 76 w 133"/>
              <a:gd name="T51" fmla="*/ 48 h 152"/>
              <a:gd name="T52" fmla="*/ 76 w 133"/>
              <a:gd name="T53" fmla="*/ 57 h 152"/>
              <a:gd name="T54" fmla="*/ 66 w 133"/>
              <a:gd name="T55" fmla="*/ 57 h 152"/>
              <a:gd name="T56" fmla="*/ 66 w 133"/>
              <a:gd name="T57" fmla="*/ 67 h 152"/>
              <a:gd name="T58" fmla="*/ 76 w 133"/>
              <a:gd name="T59" fmla="*/ 67 h 152"/>
              <a:gd name="T60" fmla="*/ 76 w 133"/>
              <a:gd name="T61" fmla="*/ 76 h 152"/>
              <a:gd name="T62" fmla="*/ 66 w 133"/>
              <a:gd name="T63" fmla="*/ 76 h 152"/>
              <a:gd name="T64" fmla="*/ 66 w 133"/>
              <a:gd name="T65" fmla="*/ 86 h 152"/>
              <a:gd name="T66" fmla="*/ 76 w 133"/>
              <a:gd name="T67" fmla="*/ 86 h 152"/>
              <a:gd name="T68" fmla="*/ 76 w 133"/>
              <a:gd name="T69" fmla="*/ 95 h 152"/>
              <a:gd name="T70" fmla="*/ 66 w 133"/>
              <a:gd name="T71" fmla="*/ 95 h 152"/>
              <a:gd name="T72" fmla="*/ 66 w 133"/>
              <a:gd name="T73" fmla="*/ 86 h 152"/>
              <a:gd name="T74" fmla="*/ 57 w 133"/>
              <a:gd name="T75" fmla="*/ 86 h 152"/>
              <a:gd name="T76" fmla="*/ 57 w 133"/>
              <a:gd name="T77" fmla="*/ 76 h 152"/>
              <a:gd name="T78" fmla="*/ 38 w 133"/>
              <a:gd name="T79" fmla="*/ 133 h 152"/>
              <a:gd name="T80" fmla="*/ 19 w 133"/>
              <a:gd name="T81" fmla="*/ 133 h 152"/>
              <a:gd name="T82" fmla="*/ 19 w 133"/>
              <a:gd name="T83" fmla="*/ 19 h 152"/>
              <a:gd name="T84" fmla="*/ 47 w 133"/>
              <a:gd name="T85" fmla="*/ 19 h 152"/>
              <a:gd name="T86" fmla="*/ 47 w 133"/>
              <a:gd name="T87" fmla="*/ 95 h 152"/>
              <a:gd name="T88" fmla="*/ 38 w 133"/>
              <a:gd name="T89" fmla="*/ 95 h 152"/>
              <a:gd name="T90" fmla="*/ 38 w 133"/>
              <a:gd name="T91" fmla="*/ 133 h 152"/>
              <a:gd name="T92" fmla="*/ 85 w 133"/>
              <a:gd name="T93" fmla="*/ 142 h 152"/>
              <a:gd name="T94" fmla="*/ 47 w 133"/>
              <a:gd name="T95" fmla="*/ 142 h 152"/>
              <a:gd name="T96" fmla="*/ 47 w 133"/>
              <a:gd name="T97" fmla="*/ 104 h 152"/>
              <a:gd name="T98" fmla="*/ 85 w 133"/>
              <a:gd name="T99" fmla="*/ 104 h 152"/>
              <a:gd name="T100" fmla="*/ 85 w 133"/>
              <a:gd name="T101" fmla="*/ 142 h 152"/>
              <a:gd name="T102" fmla="*/ 114 w 133"/>
              <a:gd name="T103" fmla="*/ 133 h 152"/>
              <a:gd name="T104" fmla="*/ 95 w 133"/>
              <a:gd name="T105" fmla="*/ 133 h 152"/>
              <a:gd name="T106" fmla="*/ 95 w 133"/>
              <a:gd name="T107" fmla="*/ 95 h 152"/>
              <a:gd name="T108" fmla="*/ 85 w 133"/>
              <a:gd name="T109" fmla="*/ 95 h 152"/>
              <a:gd name="T110" fmla="*/ 85 w 133"/>
              <a:gd name="T111" fmla="*/ 24 h 152"/>
              <a:gd name="T112" fmla="*/ 114 w 133"/>
              <a:gd name="T113" fmla="*/ 52 h 152"/>
              <a:gd name="T114" fmla="*/ 114 w 133"/>
              <a:gd name="T115" fmla="*/ 1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3" h="152">
                <a:moveTo>
                  <a:pt x="90" y="0"/>
                </a:moveTo>
                <a:lnTo>
                  <a:pt x="0" y="0"/>
                </a:lnTo>
                <a:lnTo>
                  <a:pt x="0" y="152"/>
                </a:lnTo>
                <a:lnTo>
                  <a:pt x="133" y="152"/>
                </a:lnTo>
                <a:lnTo>
                  <a:pt x="133" y="43"/>
                </a:lnTo>
                <a:lnTo>
                  <a:pt x="90" y="0"/>
                </a:lnTo>
                <a:close/>
                <a:moveTo>
                  <a:pt x="57" y="76"/>
                </a:moveTo>
                <a:lnTo>
                  <a:pt x="66" y="76"/>
                </a:lnTo>
                <a:lnTo>
                  <a:pt x="66" y="67"/>
                </a:lnTo>
                <a:lnTo>
                  <a:pt x="57" y="67"/>
                </a:lnTo>
                <a:lnTo>
                  <a:pt x="57" y="57"/>
                </a:lnTo>
                <a:lnTo>
                  <a:pt x="66" y="57"/>
                </a:lnTo>
                <a:lnTo>
                  <a:pt x="66" y="48"/>
                </a:lnTo>
                <a:lnTo>
                  <a:pt x="57" y="48"/>
                </a:lnTo>
                <a:lnTo>
                  <a:pt x="57" y="38"/>
                </a:lnTo>
                <a:lnTo>
                  <a:pt x="66" y="38"/>
                </a:lnTo>
                <a:lnTo>
                  <a:pt x="66" y="29"/>
                </a:lnTo>
                <a:lnTo>
                  <a:pt x="57" y="29"/>
                </a:lnTo>
                <a:lnTo>
                  <a:pt x="57" y="19"/>
                </a:lnTo>
                <a:lnTo>
                  <a:pt x="66" y="19"/>
                </a:lnTo>
                <a:lnTo>
                  <a:pt x="66" y="29"/>
                </a:lnTo>
                <a:lnTo>
                  <a:pt x="76" y="29"/>
                </a:lnTo>
                <a:lnTo>
                  <a:pt x="76" y="38"/>
                </a:lnTo>
                <a:lnTo>
                  <a:pt x="66" y="38"/>
                </a:lnTo>
                <a:lnTo>
                  <a:pt x="66" y="48"/>
                </a:lnTo>
                <a:lnTo>
                  <a:pt x="76" y="48"/>
                </a:lnTo>
                <a:lnTo>
                  <a:pt x="76" y="57"/>
                </a:lnTo>
                <a:lnTo>
                  <a:pt x="66" y="57"/>
                </a:lnTo>
                <a:lnTo>
                  <a:pt x="66" y="67"/>
                </a:lnTo>
                <a:lnTo>
                  <a:pt x="76" y="67"/>
                </a:lnTo>
                <a:lnTo>
                  <a:pt x="76" y="76"/>
                </a:lnTo>
                <a:lnTo>
                  <a:pt x="66" y="76"/>
                </a:lnTo>
                <a:lnTo>
                  <a:pt x="66" y="86"/>
                </a:lnTo>
                <a:lnTo>
                  <a:pt x="76" y="86"/>
                </a:lnTo>
                <a:lnTo>
                  <a:pt x="76" y="95"/>
                </a:lnTo>
                <a:lnTo>
                  <a:pt x="66" y="95"/>
                </a:lnTo>
                <a:lnTo>
                  <a:pt x="66" y="86"/>
                </a:lnTo>
                <a:lnTo>
                  <a:pt x="57" y="86"/>
                </a:lnTo>
                <a:lnTo>
                  <a:pt x="57" y="76"/>
                </a:lnTo>
                <a:close/>
                <a:moveTo>
                  <a:pt x="38" y="133"/>
                </a:moveTo>
                <a:lnTo>
                  <a:pt x="19" y="133"/>
                </a:lnTo>
                <a:lnTo>
                  <a:pt x="19" y="19"/>
                </a:lnTo>
                <a:lnTo>
                  <a:pt x="47" y="19"/>
                </a:lnTo>
                <a:lnTo>
                  <a:pt x="47" y="95"/>
                </a:lnTo>
                <a:lnTo>
                  <a:pt x="38" y="95"/>
                </a:lnTo>
                <a:lnTo>
                  <a:pt x="38" y="133"/>
                </a:lnTo>
                <a:close/>
                <a:moveTo>
                  <a:pt x="85" y="142"/>
                </a:moveTo>
                <a:lnTo>
                  <a:pt x="47" y="142"/>
                </a:lnTo>
                <a:lnTo>
                  <a:pt x="47" y="104"/>
                </a:lnTo>
                <a:lnTo>
                  <a:pt x="85" y="104"/>
                </a:lnTo>
                <a:lnTo>
                  <a:pt x="85" y="142"/>
                </a:lnTo>
                <a:close/>
                <a:moveTo>
                  <a:pt x="114" y="133"/>
                </a:moveTo>
                <a:lnTo>
                  <a:pt x="95" y="133"/>
                </a:lnTo>
                <a:lnTo>
                  <a:pt x="95" y="95"/>
                </a:lnTo>
                <a:lnTo>
                  <a:pt x="85" y="95"/>
                </a:lnTo>
                <a:lnTo>
                  <a:pt x="85" y="24"/>
                </a:lnTo>
                <a:lnTo>
                  <a:pt x="114" y="52"/>
                </a:lnTo>
                <a:lnTo>
                  <a:pt x="114" y="13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90" name="Rectangle 215"/>
          <p:cNvSpPr>
            <a:spLocks noChangeArrowheads="1"/>
          </p:cNvSpPr>
          <p:nvPr/>
        </p:nvSpPr>
        <p:spPr bwMode="auto">
          <a:xfrm>
            <a:off x="4144963" y="4691063"/>
            <a:ext cx="30163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591" name="Group 590"/>
          <p:cNvGrpSpPr/>
          <p:nvPr/>
        </p:nvGrpSpPr>
        <p:grpSpPr>
          <a:xfrm>
            <a:off x="4565651" y="4991101"/>
            <a:ext cx="209550" cy="241300"/>
            <a:chOff x="4565651" y="4991101"/>
            <a:chExt cx="209550" cy="241300"/>
          </a:xfrm>
        </p:grpSpPr>
        <p:sp>
          <p:nvSpPr>
            <p:cNvPr id="592" name="Freeform 216"/>
            <p:cNvSpPr>
              <a:spLocks noEditPoints="1"/>
            </p:cNvSpPr>
            <p:nvPr/>
          </p:nvSpPr>
          <p:spPr bwMode="auto">
            <a:xfrm>
              <a:off x="4610101" y="4991101"/>
              <a:ext cx="120650" cy="60325"/>
            </a:xfrm>
            <a:custGeom>
              <a:avLst/>
              <a:gdLst>
                <a:gd name="T0" fmla="*/ 32 w 32"/>
                <a:gd name="T1" fmla="*/ 8 h 16"/>
                <a:gd name="T2" fmla="*/ 24 w 32"/>
                <a:gd name="T3" fmla="*/ 8 h 16"/>
                <a:gd name="T4" fmla="*/ 16 w 32"/>
                <a:gd name="T5" fmla="*/ 0 h 16"/>
                <a:gd name="T6" fmla="*/ 8 w 32"/>
                <a:gd name="T7" fmla="*/ 8 h 16"/>
                <a:gd name="T8" fmla="*/ 0 w 32"/>
                <a:gd name="T9" fmla="*/ 8 h 16"/>
                <a:gd name="T10" fmla="*/ 0 w 32"/>
                <a:gd name="T11" fmla="*/ 16 h 16"/>
                <a:gd name="T12" fmla="*/ 32 w 32"/>
                <a:gd name="T13" fmla="*/ 16 h 16"/>
                <a:gd name="T14" fmla="*/ 32 w 32"/>
                <a:gd name="T15" fmla="*/ 8 h 16"/>
                <a:gd name="T16" fmla="*/ 16 w 32"/>
                <a:gd name="T17" fmla="*/ 12 h 16"/>
                <a:gd name="T18" fmla="*/ 12 w 32"/>
                <a:gd name="T19" fmla="*/ 8 h 16"/>
                <a:gd name="T20" fmla="*/ 16 w 32"/>
                <a:gd name="T21" fmla="*/ 4 h 16"/>
                <a:gd name="T22" fmla="*/ 20 w 32"/>
                <a:gd name="T23" fmla="*/ 8 h 16"/>
                <a:gd name="T24" fmla="*/ 16 w 32"/>
                <a:gd name="T2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6">
                  <a:moveTo>
                    <a:pt x="32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4"/>
                    <a:pt x="20" y="0"/>
                    <a:pt x="16" y="0"/>
                  </a:cubicBezTo>
                  <a:cubicBezTo>
                    <a:pt x="12" y="0"/>
                    <a:pt x="8" y="4"/>
                    <a:pt x="8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8"/>
                  </a:lnTo>
                  <a:close/>
                  <a:moveTo>
                    <a:pt x="16" y="12"/>
                  </a:moveTo>
                  <a:cubicBezTo>
                    <a:pt x="14" y="12"/>
                    <a:pt x="12" y="10"/>
                    <a:pt x="12" y="8"/>
                  </a:cubicBezTo>
                  <a:cubicBezTo>
                    <a:pt x="12" y="6"/>
                    <a:pt x="14" y="4"/>
                    <a:pt x="16" y="4"/>
                  </a:cubicBezTo>
                  <a:cubicBezTo>
                    <a:pt x="18" y="4"/>
                    <a:pt x="20" y="6"/>
                    <a:pt x="20" y="8"/>
                  </a:cubicBezTo>
                  <a:cubicBezTo>
                    <a:pt x="20" y="10"/>
                    <a:pt x="18" y="12"/>
                    <a:pt x="16" y="1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3" name="Freeform 217"/>
            <p:cNvSpPr>
              <a:spLocks noEditPoints="1"/>
            </p:cNvSpPr>
            <p:nvPr/>
          </p:nvSpPr>
          <p:spPr bwMode="auto">
            <a:xfrm>
              <a:off x="4565651" y="5021263"/>
              <a:ext cx="209550" cy="211138"/>
            </a:xfrm>
            <a:custGeom>
              <a:avLst/>
              <a:gdLst>
                <a:gd name="T0" fmla="*/ 113 w 132"/>
                <a:gd name="T1" fmla="*/ 0 h 133"/>
                <a:gd name="T2" fmla="*/ 113 w 132"/>
                <a:gd name="T3" fmla="*/ 29 h 133"/>
                <a:gd name="T4" fmla="*/ 19 w 132"/>
                <a:gd name="T5" fmla="*/ 29 h 133"/>
                <a:gd name="T6" fmla="*/ 19 w 132"/>
                <a:gd name="T7" fmla="*/ 0 h 133"/>
                <a:gd name="T8" fmla="*/ 0 w 132"/>
                <a:gd name="T9" fmla="*/ 0 h 133"/>
                <a:gd name="T10" fmla="*/ 0 w 132"/>
                <a:gd name="T11" fmla="*/ 133 h 133"/>
                <a:gd name="T12" fmla="*/ 132 w 132"/>
                <a:gd name="T13" fmla="*/ 133 h 133"/>
                <a:gd name="T14" fmla="*/ 132 w 132"/>
                <a:gd name="T15" fmla="*/ 0 h 133"/>
                <a:gd name="T16" fmla="*/ 113 w 132"/>
                <a:gd name="T17" fmla="*/ 0 h 133"/>
                <a:gd name="T18" fmla="*/ 61 w 132"/>
                <a:gd name="T19" fmla="*/ 111 h 133"/>
                <a:gd name="T20" fmla="*/ 54 w 132"/>
                <a:gd name="T21" fmla="*/ 107 h 133"/>
                <a:gd name="T22" fmla="*/ 28 w 132"/>
                <a:gd name="T23" fmla="*/ 78 h 133"/>
                <a:gd name="T24" fmla="*/ 42 w 132"/>
                <a:gd name="T25" fmla="*/ 66 h 133"/>
                <a:gd name="T26" fmla="*/ 61 w 132"/>
                <a:gd name="T27" fmla="*/ 85 h 133"/>
                <a:gd name="T28" fmla="*/ 99 w 132"/>
                <a:gd name="T29" fmla="*/ 47 h 133"/>
                <a:gd name="T30" fmla="*/ 113 w 132"/>
                <a:gd name="T31" fmla="*/ 62 h 133"/>
                <a:gd name="T32" fmla="*/ 61 w 132"/>
                <a:gd name="T33" fmla="*/ 11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3">
                  <a:moveTo>
                    <a:pt x="113" y="0"/>
                  </a:moveTo>
                  <a:lnTo>
                    <a:pt x="113" y="29"/>
                  </a:lnTo>
                  <a:lnTo>
                    <a:pt x="19" y="2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133"/>
                  </a:lnTo>
                  <a:lnTo>
                    <a:pt x="132" y="133"/>
                  </a:lnTo>
                  <a:lnTo>
                    <a:pt x="132" y="0"/>
                  </a:lnTo>
                  <a:lnTo>
                    <a:pt x="113" y="0"/>
                  </a:lnTo>
                  <a:close/>
                  <a:moveTo>
                    <a:pt x="61" y="111"/>
                  </a:moveTo>
                  <a:lnTo>
                    <a:pt x="54" y="107"/>
                  </a:lnTo>
                  <a:lnTo>
                    <a:pt x="28" y="78"/>
                  </a:lnTo>
                  <a:lnTo>
                    <a:pt x="42" y="66"/>
                  </a:lnTo>
                  <a:lnTo>
                    <a:pt x="61" y="85"/>
                  </a:lnTo>
                  <a:lnTo>
                    <a:pt x="99" y="47"/>
                  </a:lnTo>
                  <a:lnTo>
                    <a:pt x="113" y="62"/>
                  </a:lnTo>
                  <a:lnTo>
                    <a:pt x="61" y="11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94" name="Freeform 218"/>
          <p:cNvSpPr>
            <a:spLocks/>
          </p:cNvSpPr>
          <p:nvPr/>
        </p:nvSpPr>
        <p:spPr bwMode="auto">
          <a:xfrm>
            <a:off x="3570288" y="4987926"/>
            <a:ext cx="233363" cy="214313"/>
          </a:xfrm>
          <a:custGeom>
            <a:avLst/>
            <a:gdLst>
              <a:gd name="T0" fmla="*/ 59 w 62"/>
              <a:gd name="T1" fmla="*/ 2 h 57"/>
              <a:gd name="T2" fmla="*/ 51 w 62"/>
              <a:gd name="T3" fmla="*/ 3 h 57"/>
              <a:gd name="T4" fmla="*/ 21 w 62"/>
              <a:gd name="T5" fmla="*/ 39 h 57"/>
              <a:gd name="T6" fmla="*/ 11 w 62"/>
              <a:gd name="T7" fmla="*/ 28 h 57"/>
              <a:gd name="T8" fmla="*/ 3 w 62"/>
              <a:gd name="T9" fmla="*/ 27 h 57"/>
              <a:gd name="T10" fmla="*/ 2 w 62"/>
              <a:gd name="T11" fmla="*/ 35 h 57"/>
              <a:gd name="T12" fmla="*/ 22 w 62"/>
              <a:gd name="T13" fmla="*/ 57 h 57"/>
              <a:gd name="T14" fmla="*/ 60 w 62"/>
              <a:gd name="T15" fmla="*/ 9 h 57"/>
              <a:gd name="T16" fmla="*/ 59 w 62"/>
              <a:gd name="T17" fmla="*/ 2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" h="57">
                <a:moveTo>
                  <a:pt x="59" y="2"/>
                </a:moveTo>
                <a:cubicBezTo>
                  <a:pt x="56" y="0"/>
                  <a:pt x="53" y="1"/>
                  <a:pt x="51" y="3"/>
                </a:cubicBezTo>
                <a:cubicBezTo>
                  <a:pt x="21" y="39"/>
                  <a:pt x="21" y="39"/>
                  <a:pt x="21" y="39"/>
                </a:cubicBezTo>
                <a:cubicBezTo>
                  <a:pt x="11" y="28"/>
                  <a:pt x="11" y="28"/>
                  <a:pt x="11" y="28"/>
                </a:cubicBezTo>
                <a:cubicBezTo>
                  <a:pt x="9" y="26"/>
                  <a:pt x="6" y="26"/>
                  <a:pt x="3" y="27"/>
                </a:cubicBezTo>
                <a:cubicBezTo>
                  <a:pt x="1" y="29"/>
                  <a:pt x="0" y="32"/>
                  <a:pt x="2" y="35"/>
                </a:cubicBezTo>
                <a:cubicBezTo>
                  <a:pt x="22" y="57"/>
                  <a:pt x="22" y="57"/>
                  <a:pt x="22" y="57"/>
                </a:cubicBezTo>
                <a:cubicBezTo>
                  <a:pt x="60" y="9"/>
                  <a:pt x="60" y="9"/>
                  <a:pt x="60" y="9"/>
                </a:cubicBezTo>
                <a:cubicBezTo>
                  <a:pt x="62" y="7"/>
                  <a:pt x="62" y="4"/>
                  <a:pt x="59" y="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95" name="Freeform 219"/>
          <p:cNvSpPr>
            <a:spLocks noEditPoints="1"/>
          </p:cNvSpPr>
          <p:nvPr/>
        </p:nvSpPr>
        <p:spPr bwMode="auto">
          <a:xfrm>
            <a:off x="4065588" y="4991101"/>
            <a:ext cx="228600" cy="225425"/>
          </a:xfrm>
          <a:custGeom>
            <a:avLst/>
            <a:gdLst>
              <a:gd name="T0" fmla="*/ 61 w 61"/>
              <a:gd name="T1" fmla="*/ 4 h 60"/>
              <a:gd name="T2" fmla="*/ 57 w 61"/>
              <a:gd name="T3" fmla="*/ 0 h 60"/>
              <a:gd name="T4" fmla="*/ 47 w 61"/>
              <a:gd name="T5" fmla="*/ 11 h 60"/>
              <a:gd name="T6" fmla="*/ 28 w 61"/>
              <a:gd name="T7" fmla="*/ 4 h 60"/>
              <a:gd name="T8" fmla="*/ 0 w 61"/>
              <a:gd name="T9" fmla="*/ 32 h 60"/>
              <a:gd name="T10" fmla="*/ 28 w 61"/>
              <a:gd name="T11" fmla="*/ 60 h 60"/>
              <a:gd name="T12" fmla="*/ 56 w 61"/>
              <a:gd name="T13" fmla="*/ 32 h 60"/>
              <a:gd name="T14" fmla="*/ 51 w 61"/>
              <a:gd name="T15" fmla="*/ 17 h 60"/>
              <a:gd name="T16" fmla="*/ 61 w 61"/>
              <a:gd name="T17" fmla="*/ 4 h 60"/>
              <a:gd name="T18" fmla="*/ 52 w 61"/>
              <a:gd name="T19" fmla="*/ 32 h 60"/>
              <a:gd name="T20" fmla="*/ 28 w 61"/>
              <a:gd name="T21" fmla="*/ 56 h 60"/>
              <a:gd name="T22" fmla="*/ 4 w 61"/>
              <a:gd name="T23" fmla="*/ 32 h 60"/>
              <a:gd name="T24" fmla="*/ 28 w 61"/>
              <a:gd name="T25" fmla="*/ 8 h 60"/>
              <a:gd name="T26" fmla="*/ 44 w 61"/>
              <a:gd name="T27" fmla="*/ 14 h 60"/>
              <a:gd name="T28" fmla="*/ 27 w 61"/>
              <a:gd name="T29" fmla="*/ 34 h 60"/>
              <a:gd name="T30" fmla="*/ 14 w 61"/>
              <a:gd name="T31" fmla="*/ 21 h 60"/>
              <a:gd name="T32" fmla="*/ 10 w 61"/>
              <a:gd name="T33" fmla="*/ 30 h 60"/>
              <a:gd name="T34" fmla="*/ 23 w 61"/>
              <a:gd name="T35" fmla="*/ 45 h 60"/>
              <a:gd name="T36" fmla="*/ 26 w 61"/>
              <a:gd name="T37" fmla="*/ 49 h 60"/>
              <a:gd name="T38" fmla="*/ 29 w 61"/>
              <a:gd name="T39" fmla="*/ 45 h 60"/>
              <a:gd name="T40" fmla="*/ 49 w 61"/>
              <a:gd name="T41" fmla="*/ 20 h 60"/>
              <a:gd name="T42" fmla="*/ 52 w 61"/>
              <a:gd name="T43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1" h="60">
                <a:moveTo>
                  <a:pt x="61" y="4"/>
                </a:moveTo>
                <a:cubicBezTo>
                  <a:pt x="57" y="0"/>
                  <a:pt x="57" y="0"/>
                  <a:pt x="57" y="0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7"/>
                  <a:pt x="35" y="4"/>
                  <a:pt x="28" y="4"/>
                </a:cubicBezTo>
                <a:cubicBezTo>
                  <a:pt x="12" y="4"/>
                  <a:pt x="0" y="16"/>
                  <a:pt x="0" y="32"/>
                </a:cubicBezTo>
                <a:cubicBezTo>
                  <a:pt x="0" y="47"/>
                  <a:pt x="12" y="60"/>
                  <a:pt x="28" y="60"/>
                </a:cubicBezTo>
                <a:cubicBezTo>
                  <a:pt x="43" y="60"/>
                  <a:pt x="56" y="47"/>
                  <a:pt x="56" y="32"/>
                </a:cubicBezTo>
                <a:cubicBezTo>
                  <a:pt x="56" y="26"/>
                  <a:pt x="54" y="21"/>
                  <a:pt x="51" y="17"/>
                </a:cubicBezTo>
                <a:lnTo>
                  <a:pt x="61" y="4"/>
                </a:lnTo>
                <a:close/>
                <a:moveTo>
                  <a:pt x="52" y="32"/>
                </a:moveTo>
                <a:cubicBezTo>
                  <a:pt x="52" y="45"/>
                  <a:pt x="41" y="56"/>
                  <a:pt x="28" y="56"/>
                </a:cubicBezTo>
                <a:cubicBezTo>
                  <a:pt x="14" y="56"/>
                  <a:pt x="4" y="45"/>
                  <a:pt x="4" y="32"/>
                </a:cubicBezTo>
                <a:cubicBezTo>
                  <a:pt x="4" y="19"/>
                  <a:pt x="14" y="8"/>
                  <a:pt x="28" y="8"/>
                </a:cubicBezTo>
                <a:cubicBezTo>
                  <a:pt x="34" y="8"/>
                  <a:pt x="40" y="10"/>
                  <a:pt x="44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14" y="21"/>
                  <a:pt x="14" y="21"/>
                  <a:pt x="14" y="21"/>
                </a:cubicBezTo>
                <a:cubicBezTo>
                  <a:pt x="10" y="30"/>
                  <a:pt x="10" y="30"/>
                  <a:pt x="10" y="30"/>
                </a:cubicBezTo>
                <a:cubicBezTo>
                  <a:pt x="23" y="45"/>
                  <a:pt x="23" y="45"/>
                  <a:pt x="23" y="45"/>
                </a:cubicBezTo>
                <a:cubicBezTo>
                  <a:pt x="26" y="49"/>
                  <a:pt x="26" y="49"/>
                  <a:pt x="26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49" y="20"/>
                  <a:pt x="49" y="20"/>
                  <a:pt x="49" y="20"/>
                </a:cubicBezTo>
                <a:cubicBezTo>
                  <a:pt x="51" y="24"/>
                  <a:pt x="52" y="28"/>
                  <a:pt x="52" y="3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96" name="Freeform 220"/>
          <p:cNvSpPr>
            <a:spLocks noEditPoints="1"/>
          </p:cNvSpPr>
          <p:nvPr/>
        </p:nvSpPr>
        <p:spPr bwMode="auto">
          <a:xfrm>
            <a:off x="5527676" y="5021263"/>
            <a:ext cx="209550" cy="211138"/>
          </a:xfrm>
          <a:custGeom>
            <a:avLst/>
            <a:gdLst>
              <a:gd name="T0" fmla="*/ 0 w 132"/>
              <a:gd name="T1" fmla="*/ 0 h 133"/>
              <a:gd name="T2" fmla="*/ 0 w 132"/>
              <a:gd name="T3" fmla="*/ 133 h 133"/>
              <a:gd name="T4" fmla="*/ 132 w 132"/>
              <a:gd name="T5" fmla="*/ 133 h 133"/>
              <a:gd name="T6" fmla="*/ 132 w 132"/>
              <a:gd name="T7" fmla="*/ 0 h 133"/>
              <a:gd name="T8" fmla="*/ 0 w 132"/>
              <a:gd name="T9" fmla="*/ 0 h 133"/>
              <a:gd name="T10" fmla="*/ 123 w 132"/>
              <a:gd name="T11" fmla="*/ 123 h 133"/>
              <a:gd name="T12" fmla="*/ 9 w 132"/>
              <a:gd name="T13" fmla="*/ 123 h 133"/>
              <a:gd name="T14" fmla="*/ 9 w 132"/>
              <a:gd name="T15" fmla="*/ 10 h 133"/>
              <a:gd name="T16" fmla="*/ 123 w 132"/>
              <a:gd name="T17" fmla="*/ 10 h 133"/>
              <a:gd name="T18" fmla="*/ 123 w 132"/>
              <a:gd name="T19" fmla="*/ 12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" h="133">
                <a:moveTo>
                  <a:pt x="0" y="0"/>
                </a:moveTo>
                <a:lnTo>
                  <a:pt x="0" y="133"/>
                </a:lnTo>
                <a:lnTo>
                  <a:pt x="132" y="133"/>
                </a:lnTo>
                <a:lnTo>
                  <a:pt x="132" y="0"/>
                </a:lnTo>
                <a:lnTo>
                  <a:pt x="0" y="0"/>
                </a:lnTo>
                <a:close/>
                <a:moveTo>
                  <a:pt x="123" y="123"/>
                </a:moveTo>
                <a:lnTo>
                  <a:pt x="9" y="123"/>
                </a:lnTo>
                <a:lnTo>
                  <a:pt x="9" y="10"/>
                </a:lnTo>
                <a:lnTo>
                  <a:pt x="123" y="10"/>
                </a:lnTo>
                <a:lnTo>
                  <a:pt x="123" y="12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97" name="Freeform 221"/>
          <p:cNvSpPr>
            <a:spLocks/>
          </p:cNvSpPr>
          <p:nvPr/>
        </p:nvSpPr>
        <p:spPr bwMode="auto">
          <a:xfrm>
            <a:off x="5572126" y="5067301"/>
            <a:ext cx="127000" cy="127000"/>
          </a:xfrm>
          <a:custGeom>
            <a:avLst/>
            <a:gdLst>
              <a:gd name="T0" fmla="*/ 14 w 80"/>
              <a:gd name="T1" fmla="*/ 80 h 80"/>
              <a:gd name="T2" fmla="*/ 40 w 80"/>
              <a:gd name="T3" fmla="*/ 54 h 80"/>
              <a:gd name="T4" fmla="*/ 66 w 80"/>
              <a:gd name="T5" fmla="*/ 80 h 80"/>
              <a:gd name="T6" fmla="*/ 80 w 80"/>
              <a:gd name="T7" fmla="*/ 66 h 80"/>
              <a:gd name="T8" fmla="*/ 54 w 80"/>
              <a:gd name="T9" fmla="*/ 40 h 80"/>
              <a:gd name="T10" fmla="*/ 80 w 80"/>
              <a:gd name="T11" fmla="*/ 14 h 80"/>
              <a:gd name="T12" fmla="*/ 66 w 80"/>
              <a:gd name="T13" fmla="*/ 0 h 80"/>
              <a:gd name="T14" fmla="*/ 40 w 80"/>
              <a:gd name="T15" fmla="*/ 26 h 80"/>
              <a:gd name="T16" fmla="*/ 14 w 80"/>
              <a:gd name="T17" fmla="*/ 0 h 80"/>
              <a:gd name="T18" fmla="*/ 0 w 80"/>
              <a:gd name="T19" fmla="*/ 14 h 80"/>
              <a:gd name="T20" fmla="*/ 26 w 80"/>
              <a:gd name="T21" fmla="*/ 40 h 80"/>
              <a:gd name="T22" fmla="*/ 0 w 80"/>
              <a:gd name="T23" fmla="*/ 66 h 80"/>
              <a:gd name="T24" fmla="*/ 14 w 80"/>
              <a:gd name="T25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0" h="80">
                <a:moveTo>
                  <a:pt x="14" y="80"/>
                </a:moveTo>
                <a:lnTo>
                  <a:pt x="40" y="54"/>
                </a:lnTo>
                <a:lnTo>
                  <a:pt x="66" y="80"/>
                </a:lnTo>
                <a:lnTo>
                  <a:pt x="80" y="66"/>
                </a:lnTo>
                <a:lnTo>
                  <a:pt x="54" y="40"/>
                </a:lnTo>
                <a:lnTo>
                  <a:pt x="80" y="14"/>
                </a:lnTo>
                <a:lnTo>
                  <a:pt x="66" y="0"/>
                </a:lnTo>
                <a:lnTo>
                  <a:pt x="40" y="26"/>
                </a:lnTo>
                <a:lnTo>
                  <a:pt x="14" y="0"/>
                </a:lnTo>
                <a:lnTo>
                  <a:pt x="0" y="14"/>
                </a:lnTo>
                <a:lnTo>
                  <a:pt x="26" y="40"/>
                </a:lnTo>
                <a:lnTo>
                  <a:pt x="0" y="66"/>
                </a:lnTo>
                <a:lnTo>
                  <a:pt x="14" y="8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98" name="Freeform 222"/>
          <p:cNvSpPr>
            <a:spLocks noEditPoints="1"/>
          </p:cNvSpPr>
          <p:nvPr/>
        </p:nvSpPr>
        <p:spPr bwMode="auto">
          <a:xfrm>
            <a:off x="5076826" y="4991101"/>
            <a:ext cx="209550" cy="241300"/>
          </a:xfrm>
          <a:custGeom>
            <a:avLst/>
            <a:gdLst>
              <a:gd name="T0" fmla="*/ 0 w 56"/>
              <a:gd name="T1" fmla="*/ 16 h 64"/>
              <a:gd name="T2" fmla="*/ 0 w 56"/>
              <a:gd name="T3" fmla="*/ 48 h 64"/>
              <a:gd name="T4" fmla="*/ 12 w 56"/>
              <a:gd name="T5" fmla="*/ 64 h 64"/>
              <a:gd name="T6" fmla="*/ 28 w 56"/>
              <a:gd name="T7" fmla="*/ 64 h 64"/>
              <a:gd name="T8" fmla="*/ 40 w 56"/>
              <a:gd name="T9" fmla="*/ 54 h 64"/>
              <a:gd name="T10" fmla="*/ 55 w 56"/>
              <a:gd name="T11" fmla="*/ 35 h 64"/>
              <a:gd name="T12" fmla="*/ 55 w 56"/>
              <a:gd name="T13" fmla="*/ 29 h 64"/>
              <a:gd name="T14" fmla="*/ 48 w 56"/>
              <a:gd name="T15" fmla="*/ 26 h 64"/>
              <a:gd name="T16" fmla="*/ 41 w 56"/>
              <a:gd name="T17" fmla="*/ 29 h 64"/>
              <a:gd name="T18" fmla="*/ 36 w 56"/>
              <a:gd name="T19" fmla="*/ 34 h 64"/>
              <a:gd name="T20" fmla="*/ 36 w 56"/>
              <a:gd name="T21" fmla="*/ 8 h 64"/>
              <a:gd name="T22" fmla="*/ 32 w 56"/>
              <a:gd name="T23" fmla="*/ 4 h 64"/>
              <a:gd name="T24" fmla="*/ 28 w 56"/>
              <a:gd name="T25" fmla="*/ 4 h 64"/>
              <a:gd name="T26" fmla="*/ 24 w 56"/>
              <a:gd name="T27" fmla="*/ 0 h 64"/>
              <a:gd name="T28" fmla="*/ 20 w 56"/>
              <a:gd name="T29" fmla="*/ 0 h 64"/>
              <a:gd name="T30" fmla="*/ 16 w 56"/>
              <a:gd name="T31" fmla="*/ 4 h 64"/>
              <a:gd name="T32" fmla="*/ 12 w 56"/>
              <a:gd name="T33" fmla="*/ 4 h 64"/>
              <a:gd name="T34" fmla="*/ 8 w 56"/>
              <a:gd name="T35" fmla="*/ 8 h 64"/>
              <a:gd name="T36" fmla="*/ 8 w 56"/>
              <a:gd name="T37" fmla="*/ 12 h 64"/>
              <a:gd name="T38" fmla="*/ 4 w 56"/>
              <a:gd name="T39" fmla="*/ 12 h 64"/>
              <a:gd name="T40" fmla="*/ 0 w 56"/>
              <a:gd name="T41" fmla="*/ 16 h 64"/>
              <a:gd name="T42" fmla="*/ 4 w 56"/>
              <a:gd name="T43" fmla="*/ 16 h 64"/>
              <a:gd name="T44" fmla="*/ 8 w 56"/>
              <a:gd name="T45" fmla="*/ 16 h 64"/>
              <a:gd name="T46" fmla="*/ 8 w 56"/>
              <a:gd name="T47" fmla="*/ 20 h 64"/>
              <a:gd name="T48" fmla="*/ 8 w 56"/>
              <a:gd name="T49" fmla="*/ 32 h 64"/>
              <a:gd name="T50" fmla="*/ 12 w 56"/>
              <a:gd name="T51" fmla="*/ 32 h 64"/>
              <a:gd name="T52" fmla="*/ 12 w 56"/>
              <a:gd name="T53" fmla="*/ 12 h 64"/>
              <a:gd name="T54" fmla="*/ 12 w 56"/>
              <a:gd name="T55" fmla="*/ 8 h 64"/>
              <a:gd name="T56" fmla="*/ 16 w 56"/>
              <a:gd name="T57" fmla="*/ 8 h 64"/>
              <a:gd name="T58" fmla="*/ 16 w 56"/>
              <a:gd name="T59" fmla="*/ 12 h 64"/>
              <a:gd name="T60" fmla="*/ 16 w 56"/>
              <a:gd name="T61" fmla="*/ 32 h 64"/>
              <a:gd name="T62" fmla="*/ 20 w 56"/>
              <a:gd name="T63" fmla="*/ 32 h 64"/>
              <a:gd name="T64" fmla="*/ 20 w 56"/>
              <a:gd name="T65" fmla="*/ 8 h 64"/>
              <a:gd name="T66" fmla="*/ 20 w 56"/>
              <a:gd name="T67" fmla="*/ 4 h 64"/>
              <a:gd name="T68" fmla="*/ 24 w 56"/>
              <a:gd name="T69" fmla="*/ 4 h 64"/>
              <a:gd name="T70" fmla="*/ 24 w 56"/>
              <a:gd name="T71" fmla="*/ 8 h 64"/>
              <a:gd name="T72" fmla="*/ 24 w 56"/>
              <a:gd name="T73" fmla="*/ 32 h 64"/>
              <a:gd name="T74" fmla="*/ 28 w 56"/>
              <a:gd name="T75" fmla="*/ 32 h 64"/>
              <a:gd name="T76" fmla="*/ 28 w 56"/>
              <a:gd name="T77" fmla="*/ 16 h 64"/>
              <a:gd name="T78" fmla="*/ 28 w 56"/>
              <a:gd name="T79" fmla="*/ 12 h 64"/>
              <a:gd name="T80" fmla="*/ 28 w 56"/>
              <a:gd name="T81" fmla="*/ 8 h 64"/>
              <a:gd name="T82" fmla="*/ 32 w 56"/>
              <a:gd name="T83" fmla="*/ 8 h 64"/>
              <a:gd name="T84" fmla="*/ 32 w 56"/>
              <a:gd name="T85" fmla="*/ 12 h 64"/>
              <a:gd name="T86" fmla="*/ 32 w 56"/>
              <a:gd name="T87" fmla="*/ 16 h 64"/>
              <a:gd name="T88" fmla="*/ 32 w 56"/>
              <a:gd name="T89" fmla="*/ 40 h 64"/>
              <a:gd name="T90" fmla="*/ 36 w 56"/>
              <a:gd name="T91" fmla="*/ 40 h 64"/>
              <a:gd name="T92" fmla="*/ 36 w 56"/>
              <a:gd name="T93" fmla="*/ 40 h 64"/>
              <a:gd name="T94" fmla="*/ 44 w 56"/>
              <a:gd name="T95" fmla="*/ 32 h 64"/>
              <a:gd name="T96" fmla="*/ 48 w 56"/>
              <a:gd name="T97" fmla="*/ 30 h 64"/>
              <a:gd name="T98" fmla="*/ 52 w 56"/>
              <a:gd name="T99" fmla="*/ 32 h 64"/>
              <a:gd name="T100" fmla="*/ 36 w 56"/>
              <a:gd name="T101" fmla="*/ 52 h 64"/>
              <a:gd name="T102" fmla="*/ 36 w 56"/>
              <a:gd name="T103" fmla="*/ 52 h 64"/>
              <a:gd name="T104" fmla="*/ 36 w 56"/>
              <a:gd name="T105" fmla="*/ 52 h 64"/>
              <a:gd name="T106" fmla="*/ 28 w 56"/>
              <a:gd name="T107" fmla="*/ 60 h 64"/>
              <a:gd name="T108" fmla="*/ 12 w 56"/>
              <a:gd name="T109" fmla="*/ 60 h 64"/>
              <a:gd name="T110" fmla="*/ 4 w 56"/>
              <a:gd name="T111" fmla="*/ 48 h 64"/>
              <a:gd name="T112" fmla="*/ 4 w 56"/>
              <a:gd name="T113" fmla="*/ 20 h 64"/>
              <a:gd name="T114" fmla="*/ 4 w 56"/>
              <a:gd name="T115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6" h="64">
                <a:moveTo>
                  <a:pt x="0" y="16"/>
                </a:moveTo>
                <a:cubicBezTo>
                  <a:pt x="0" y="48"/>
                  <a:pt x="0" y="48"/>
                  <a:pt x="0" y="48"/>
                </a:cubicBezTo>
                <a:cubicBezTo>
                  <a:pt x="0" y="55"/>
                  <a:pt x="0" y="64"/>
                  <a:pt x="12" y="64"/>
                </a:cubicBezTo>
                <a:cubicBezTo>
                  <a:pt x="28" y="64"/>
                  <a:pt x="28" y="64"/>
                  <a:pt x="28" y="64"/>
                </a:cubicBezTo>
                <a:cubicBezTo>
                  <a:pt x="37" y="64"/>
                  <a:pt x="39" y="59"/>
                  <a:pt x="40" y="54"/>
                </a:cubicBezTo>
                <a:cubicBezTo>
                  <a:pt x="55" y="35"/>
                  <a:pt x="55" y="35"/>
                  <a:pt x="55" y="35"/>
                </a:cubicBezTo>
                <a:cubicBezTo>
                  <a:pt x="56" y="33"/>
                  <a:pt x="56" y="31"/>
                  <a:pt x="55" y="29"/>
                </a:cubicBezTo>
                <a:cubicBezTo>
                  <a:pt x="54" y="29"/>
                  <a:pt x="52" y="26"/>
                  <a:pt x="48" y="26"/>
                </a:cubicBezTo>
                <a:cubicBezTo>
                  <a:pt x="46" y="26"/>
                  <a:pt x="44" y="27"/>
                  <a:pt x="41" y="29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6"/>
                  <a:pt x="34" y="4"/>
                  <a:pt x="32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8" y="0"/>
                  <a:pt x="16" y="2"/>
                  <a:pt x="16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0" y="4"/>
                  <a:pt x="8" y="6"/>
                  <a:pt x="8" y="8"/>
                </a:cubicBezTo>
                <a:cubicBezTo>
                  <a:pt x="8" y="12"/>
                  <a:pt x="8" y="12"/>
                  <a:pt x="8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2" y="12"/>
                  <a:pt x="0" y="14"/>
                  <a:pt x="0" y="16"/>
                </a:cubicBezTo>
                <a:close/>
                <a:moveTo>
                  <a:pt x="4" y="16"/>
                </a:moveTo>
                <a:cubicBezTo>
                  <a:pt x="8" y="16"/>
                  <a:pt x="8" y="16"/>
                  <a:pt x="8" y="16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32"/>
                  <a:pt x="8" y="32"/>
                  <a:pt x="8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8"/>
                  <a:pt x="12" y="8"/>
                  <a:pt x="12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32"/>
                  <a:pt x="16" y="32"/>
                  <a:pt x="16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32"/>
                  <a:pt x="24" y="32"/>
                  <a:pt x="24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40"/>
                  <a:pt x="32" y="40"/>
                  <a:pt x="32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40" y="36"/>
                  <a:pt x="44" y="32"/>
                </a:cubicBezTo>
                <a:cubicBezTo>
                  <a:pt x="45" y="31"/>
                  <a:pt x="47" y="30"/>
                  <a:pt x="48" y="30"/>
                </a:cubicBezTo>
                <a:cubicBezTo>
                  <a:pt x="50" y="30"/>
                  <a:pt x="52" y="32"/>
                  <a:pt x="52" y="3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7"/>
                  <a:pt x="35" y="60"/>
                  <a:pt x="28" y="60"/>
                </a:cubicBezTo>
                <a:cubicBezTo>
                  <a:pt x="20" y="60"/>
                  <a:pt x="20" y="60"/>
                  <a:pt x="12" y="60"/>
                </a:cubicBezTo>
                <a:cubicBezTo>
                  <a:pt x="4" y="60"/>
                  <a:pt x="4" y="56"/>
                  <a:pt x="4" y="48"/>
                </a:cubicBezTo>
                <a:cubicBezTo>
                  <a:pt x="4" y="42"/>
                  <a:pt x="4" y="27"/>
                  <a:pt x="4" y="20"/>
                </a:cubicBezTo>
                <a:lnTo>
                  <a:pt x="4" y="1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99" name="Freeform 223"/>
          <p:cNvSpPr>
            <a:spLocks noEditPoints="1"/>
          </p:cNvSpPr>
          <p:nvPr/>
        </p:nvSpPr>
        <p:spPr bwMode="auto">
          <a:xfrm>
            <a:off x="8877301" y="4525963"/>
            <a:ext cx="225425" cy="225425"/>
          </a:xfrm>
          <a:custGeom>
            <a:avLst/>
            <a:gdLst>
              <a:gd name="T0" fmla="*/ 30 w 60"/>
              <a:gd name="T1" fmla="*/ 0 h 60"/>
              <a:gd name="T2" fmla="*/ 0 w 60"/>
              <a:gd name="T3" fmla="*/ 30 h 60"/>
              <a:gd name="T4" fmla="*/ 30 w 60"/>
              <a:gd name="T5" fmla="*/ 60 h 60"/>
              <a:gd name="T6" fmla="*/ 60 w 60"/>
              <a:gd name="T7" fmla="*/ 30 h 60"/>
              <a:gd name="T8" fmla="*/ 30 w 60"/>
              <a:gd name="T9" fmla="*/ 0 h 60"/>
              <a:gd name="T10" fmla="*/ 32 w 60"/>
              <a:gd name="T11" fmla="*/ 44 h 60"/>
              <a:gd name="T12" fmla="*/ 32 w 60"/>
              <a:gd name="T13" fmla="*/ 36 h 60"/>
              <a:gd name="T14" fmla="*/ 12 w 60"/>
              <a:gd name="T15" fmla="*/ 44 h 60"/>
              <a:gd name="T16" fmla="*/ 32 w 60"/>
              <a:gd name="T17" fmla="*/ 20 h 60"/>
              <a:gd name="T18" fmla="*/ 32 w 60"/>
              <a:gd name="T19" fmla="*/ 12 h 60"/>
              <a:gd name="T20" fmla="*/ 48 w 60"/>
              <a:gd name="T21" fmla="*/ 28 h 60"/>
              <a:gd name="T22" fmla="*/ 32 w 60"/>
              <a:gd name="T23" fmla="*/ 4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0" h="60">
                <a:moveTo>
                  <a:pt x="30" y="0"/>
                </a:moveTo>
                <a:cubicBezTo>
                  <a:pt x="13" y="0"/>
                  <a:pt x="0" y="13"/>
                  <a:pt x="0" y="30"/>
                </a:cubicBezTo>
                <a:cubicBezTo>
                  <a:pt x="0" y="47"/>
                  <a:pt x="13" y="60"/>
                  <a:pt x="30" y="60"/>
                </a:cubicBezTo>
                <a:cubicBezTo>
                  <a:pt x="47" y="60"/>
                  <a:pt x="60" y="47"/>
                  <a:pt x="60" y="30"/>
                </a:cubicBezTo>
                <a:cubicBezTo>
                  <a:pt x="60" y="13"/>
                  <a:pt x="47" y="0"/>
                  <a:pt x="30" y="0"/>
                </a:cubicBezTo>
                <a:close/>
                <a:moveTo>
                  <a:pt x="32" y="44"/>
                </a:moveTo>
                <a:cubicBezTo>
                  <a:pt x="32" y="36"/>
                  <a:pt x="32" y="36"/>
                  <a:pt x="32" y="36"/>
                </a:cubicBezTo>
                <a:cubicBezTo>
                  <a:pt x="20" y="32"/>
                  <a:pt x="16" y="36"/>
                  <a:pt x="12" y="44"/>
                </a:cubicBezTo>
                <a:cubicBezTo>
                  <a:pt x="12" y="24"/>
                  <a:pt x="24" y="20"/>
                  <a:pt x="32" y="20"/>
                </a:cubicBezTo>
                <a:cubicBezTo>
                  <a:pt x="32" y="12"/>
                  <a:pt x="32" y="12"/>
                  <a:pt x="32" y="12"/>
                </a:cubicBezTo>
                <a:cubicBezTo>
                  <a:pt x="48" y="28"/>
                  <a:pt x="48" y="28"/>
                  <a:pt x="48" y="28"/>
                </a:cubicBezTo>
                <a:lnTo>
                  <a:pt x="32" y="4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0" name="Freeform 224"/>
          <p:cNvSpPr>
            <a:spLocks noEditPoints="1"/>
          </p:cNvSpPr>
          <p:nvPr/>
        </p:nvSpPr>
        <p:spPr bwMode="auto">
          <a:xfrm>
            <a:off x="9358313" y="4525963"/>
            <a:ext cx="225425" cy="225425"/>
          </a:xfrm>
          <a:custGeom>
            <a:avLst/>
            <a:gdLst>
              <a:gd name="T0" fmla="*/ 30 w 60"/>
              <a:gd name="T1" fmla="*/ 0 h 60"/>
              <a:gd name="T2" fmla="*/ 0 w 60"/>
              <a:gd name="T3" fmla="*/ 30 h 60"/>
              <a:gd name="T4" fmla="*/ 30 w 60"/>
              <a:gd name="T5" fmla="*/ 60 h 60"/>
              <a:gd name="T6" fmla="*/ 60 w 60"/>
              <a:gd name="T7" fmla="*/ 30 h 60"/>
              <a:gd name="T8" fmla="*/ 30 w 60"/>
              <a:gd name="T9" fmla="*/ 0 h 60"/>
              <a:gd name="T10" fmla="*/ 30 w 60"/>
              <a:gd name="T11" fmla="*/ 56 h 60"/>
              <a:gd name="T12" fmla="*/ 4 w 60"/>
              <a:gd name="T13" fmla="*/ 30 h 60"/>
              <a:gd name="T14" fmla="*/ 30 w 60"/>
              <a:gd name="T15" fmla="*/ 4 h 60"/>
              <a:gd name="T16" fmla="*/ 56 w 60"/>
              <a:gd name="T17" fmla="*/ 30 h 60"/>
              <a:gd name="T18" fmla="*/ 30 w 60"/>
              <a:gd name="T19" fmla="*/ 5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0" h="60">
                <a:moveTo>
                  <a:pt x="30" y="0"/>
                </a:moveTo>
                <a:cubicBezTo>
                  <a:pt x="13" y="0"/>
                  <a:pt x="0" y="13"/>
                  <a:pt x="0" y="30"/>
                </a:cubicBezTo>
                <a:cubicBezTo>
                  <a:pt x="0" y="47"/>
                  <a:pt x="13" y="60"/>
                  <a:pt x="30" y="60"/>
                </a:cubicBezTo>
                <a:cubicBezTo>
                  <a:pt x="47" y="60"/>
                  <a:pt x="60" y="47"/>
                  <a:pt x="60" y="30"/>
                </a:cubicBezTo>
                <a:cubicBezTo>
                  <a:pt x="60" y="13"/>
                  <a:pt x="47" y="0"/>
                  <a:pt x="30" y="0"/>
                </a:cubicBezTo>
                <a:close/>
                <a:moveTo>
                  <a:pt x="30" y="56"/>
                </a:moveTo>
                <a:cubicBezTo>
                  <a:pt x="16" y="56"/>
                  <a:pt x="4" y="44"/>
                  <a:pt x="4" y="30"/>
                </a:cubicBezTo>
                <a:cubicBezTo>
                  <a:pt x="4" y="16"/>
                  <a:pt x="16" y="4"/>
                  <a:pt x="30" y="4"/>
                </a:cubicBezTo>
                <a:cubicBezTo>
                  <a:pt x="44" y="4"/>
                  <a:pt x="56" y="16"/>
                  <a:pt x="56" y="30"/>
                </a:cubicBezTo>
                <a:cubicBezTo>
                  <a:pt x="56" y="44"/>
                  <a:pt x="44" y="56"/>
                  <a:pt x="30" y="5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1" name="Freeform 225"/>
          <p:cNvSpPr>
            <a:spLocks/>
          </p:cNvSpPr>
          <p:nvPr/>
        </p:nvSpPr>
        <p:spPr bwMode="auto">
          <a:xfrm>
            <a:off x="9402763" y="4570413"/>
            <a:ext cx="136525" cy="120650"/>
          </a:xfrm>
          <a:custGeom>
            <a:avLst/>
            <a:gdLst>
              <a:gd name="T0" fmla="*/ 20 w 36"/>
              <a:gd name="T1" fmla="*/ 8 h 32"/>
              <a:gd name="T2" fmla="*/ 0 w 36"/>
              <a:gd name="T3" fmla="*/ 32 h 32"/>
              <a:gd name="T4" fmla="*/ 20 w 36"/>
              <a:gd name="T5" fmla="*/ 24 h 32"/>
              <a:gd name="T6" fmla="*/ 20 w 36"/>
              <a:gd name="T7" fmla="*/ 32 h 32"/>
              <a:gd name="T8" fmla="*/ 36 w 36"/>
              <a:gd name="T9" fmla="*/ 16 h 32"/>
              <a:gd name="T10" fmla="*/ 20 w 36"/>
              <a:gd name="T11" fmla="*/ 0 h 32"/>
              <a:gd name="T12" fmla="*/ 20 w 36"/>
              <a:gd name="T13" fmla="*/ 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32">
                <a:moveTo>
                  <a:pt x="20" y="8"/>
                </a:moveTo>
                <a:cubicBezTo>
                  <a:pt x="12" y="8"/>
                  <a:pt x="0" y="12"/>
                  <a:pt x="0" y="32"/>
                </a:cubicBezTo>
                <a:cubicBezTo>
                  <a:pt x="4" y="24"/>
                  <a:pt x="8" y="20"/>
                  <a:pt x="20" y="24"/>
                </a:cubicBezTo>
                <a:cubicBezTo>
                  <a:pt x="20" y="32"/>
                  <a:pt x="20" y="32"/>
                  <a:pt x="20" y="32"/>
                </a:cubicBezTo>
                <a:cubicBezTo>
                  <a:pt x="36" y="16"/>
                  <a:pt x="36" y="16"/>
                  <a:pt x="36" y="16"/>
                </a:cubicBezTo>
                <a:cubicBezTo>
                  <a:pt x="20" y="0"/>
                  <a:pt x="20" y="0"/>
                  <a:pt x="20" y="0"/>
                </a:cubicBezTo>
                <a:lnTo>
                  <a:pt x="20" y="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2" name="Freeform 226"/>
          <p:cNvSpPr>
            <a:spLocks noEditPoints="1"/>
          </p:cNvSpPr>
          <p:nvPr/>
        </p:nvSpPr>
        <p:spPr bwMode="auto">
          <a:xfrm>
            <a:off x="3092451" y="4991101"/>
            <a:ext cx="241300" cy="241300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28 w 64"/>
              <a:gd name="T11" fmla="*/ 8 h 64"/>
              <a:gd name="T12" fmla="*/ 36 w 64"/>
              <a:gd name="T13" fmla="*/ 8 h 64"/>
              <a:gd name="T14" fmla="*/ 36 w 64"/>
              <a:gd name="T15" fmla="*/ 28 h 64"/>
              <a:gd name="T16" fmla="*/ 28 w 64"/>
              <a:gd name="T17" fmla="*/ 28 h 64"/>
              <a:gd name="T18" fmla="*/ 28 w 64"/>
              <a:gd name="T19" fmla="*/ 8 h 64"/>
              <a:gd name="T20" fmla="*/ 32 w 64"/>
              <a:gd name="T21" fmla="*/ 53 h 64"/>
              <a:gd name="T22" fmla="*/ 11 w 64"/>
              <a:gd name="T23" fmla="*/ 32 h 64"/>
              <a:gd name="T24" fmla="*/ 24 w 64"/>
              <a:gd name="T25" fmla="*/ 13 h 64"/>
              <a:gd name="T26" fmla="*/ 24 w 64"/>
              <a:gd name="T27" fmla="*/ 12 h 64"/>
              <a:gd name="T28" fmla="*/ 24 w 64"/>
              <a:gd name="T29" fmla="*/ 20 h 64"/>
              <a:gd name="T30" fmla="*/ 17 w 64"/>
              <a:gd name="T31" fmla="*/ 32 h 64"/>
              <a:gd name="T32" fmla="*/ 32 w 64"/>
              <a:gd name="T33" fmla="*/ 47 h 64"/>
              <a:gd name="T34" fmla="*/ 47 w 64"/>
              <a:gd name="T35" fmla="*/ 32 h 64"/>
              <a:gd name="T36" fmla="*/ 40 w 64"/>
              <a:gd name="T37" fmla="*/ 20 h 64"/>
              <a:gd name="T38" fmla="*/ 40 w 64"/>
              <a:gd name="T39" fmla="*/ 12 h 64"/>
              <a:gd name="T40" fmla="*/ 40 w 64"/>
              <a:gd name="T41" fmla="*/ 13 h 64"/>
              <a:gd name="T42" fmla="*/ 53 w 64"/>
              <a:gd name="T43" fmla="*/ 32 h 64"/>
              <a:gd name="T44" fmla="*/ 32 w 64"/>
              <a:gd name="T45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28" y="8"/>
                </a:moveTo>
                <a:cubicBezTo>
                  <a:pt x="36" y="8"/>
                  <a:pt x="36" y="8"/>
                  <a:pt x="36" y="8"/>
                </a:cubicBezTo>
                <a:cubicBezTo>
                  <a:pt x="36" y="28"/>
                  <a:pt x="36" y="28"/>
                  <a:pt x="36" y="28"/>
                </a:cubicBezTo>
                <a:cubicBezTo>
                  <a:pt x="28" y="28"/>
                  <a:pt x="28" y="28"/>
                  <a:pt x="28" y="28"/>
                </a:cubicBezTo>
                <a:lnTo>
                  <a:pt x="28" y="8"/>
                </a:lnTo>
                <a:close/>
                <a:moveTo>
                  <a:pt x="32" y="53"/>
                </a:moveTo>
                <a:cubicBezTo>
                  <a:pt x="20" y="53"/>
                  <a:pt x="11" y="44"/>
                  <a:pt x="11" y="32"/>
                </a:cubicBezTo>
                <a:cubicBezTo>
                  <a:pt x="11" y="24"/>
                  <a:pt x="16" y="16"/>
                  <a:pt x="24" y="13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0" y="22"/>
                  <a:pt x="17" y="27"/>
                  <a:pt x="17" y="32"/>
                </a:cubicBezTo>
                <a:cubicBezTo>
                  <a:pt x="17" y="40"/>
                  <a:pt x="24" y="47"/>
                  <a:pt x="32" y="47"/>
                </a:cubicBezTo>
                <a:cubicBezTo>
                  <a:pt x="40" y="47"/>
                  <a:pt x="47" y="40"/>
                  <a:pt x="47" y="32"/>
                </a:cubicBezTo>
                <a:cubicBezTo>
                  <a:pt x="47" y="27"/>
                  <a:pt x="44" y="22"/>
                  <a:pt x="40" y="20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3"/>
                  <a:pt x="40" y="13"/>
                  <a:pt x="40" y="13"/>
                </a:cubicBezTo>
                <a:cubicBezTo>
                  <a:pt x="48" y="16"/>
                  <a:pt x="53" y="24"/>
                  <a:pt x="53" y="32"/>
                </a:cubicBezTo>
                <a:cubicBezTo>
                  <a:pt x="53" y="44"/>
                  <a:pt x="44" y="53"/>
                  <a:pt x="32" y="53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3" name="Freeform 227"/>
          <p:cNvSpPr>
            <a:spLocks noEditPoints="1"/>
          </p:cNvSpPr>
          <p:nvPr/>
        </p:nvSpPr>
        <p:spPr bwMode="auto">
          <a:xfrm>
            <a:off x="5978526" y="5067301"/>
            <a:ext cx="165100" cy="165100"/>
          </a:xfrm>
          <a:custGeom>
            <a:avLst/>
            <a:gdLst>
              <a:gd name="T0" fmla="*/ 42 w 44"/>
              <a:gd name="T1" fmla="*/ 18 h 44"/>
              <a:gd name="T2" fmla="*/ 35 w 44"/>
              <a:gd name="T3" fmla="*/ 18 h 44"/>
              <a:gd name="T4" fmla="*/ 34 w 44"/>
              <a:gd name="T5" fmla="*/ 14 h 44"/>
              <a:gd name="T6" fmla="*/ 38 w 44"/>
              <a:gd name="T7" fmla="*/ 10 h 44"/>
              <a:gd name="T8" fmla="*/ 38 w 44"/>
              <a:gd name="T9" fmla="*/ 7 h 44"/>
              <a:gd name="T10" fmla="*/ 36 w 44"/>
              <a:gd name="T11" fmla="*/ 5 h 44"/>
              <a:gd name="T12" fmla="*/ 33 w 44"/>
              <a:gd name="T13" fmla="*/ 5 h 44"/>
              <a:gd name="T14" fmla="*/ 29 w 44"/>
              <a:gd name="T15" fmla="*/ 9 h 44"/>
              <a:gd name="T16" fmla="*/ 25 w 44"/>
              <a:gd name="T17" fmla="*/ 8 h 44"/>
              <a:gd name="T18" fmla="*/ 25 w 44"/>
              <a:gd name="T19" fmla="*/ 2 h 44"/>
              <a:gd name="T20" fmla="*/ 23 w 44"/>
              <a:gd name="T21" fmla="*/ 0 h 44"/>
              <a:gd name="T22" fmla="*/ 20 w 44"/>
              <a:gd name="T23" fmla="*/ 0 h 44"/>
              <a:gd name="T24" fmla="*/ 18 w 44"/>
              <a:gd name="T25" fmla="*/ 2 h 44"/>
              <a:gd name="T26" fmla="*/ 18 w 44"/>
              <a:gd name="T27" fmla="*/ 8 h 44"/>
              <a:gd name="T28" fmla="*/ 14 w 44"/>
              <a:gd name="T29" fmla="*/ 9 h 44"/>
              <a:gd name="T30" fmla="*/ 10 w 44"/>
              <a:gd name="T31" fmla="*/ 6 h 44"/>
              <a:gd name="T32" fmla="*/ 7 w 44"/>
              <a:gd name="T33" fmla="*/ 6 h 44"/>
              <a:gd name="T34" fmla="*/ 5 w 44"/>
              <a:gd name="T35" fmla="*/ 8 h 44"/>
              <a:gd name="T36" fmla="*/ 5 w 44"/>
              <a:gd name="T37" fmla="*/ 11 h 44"/>
              <a:gd name="T38" fmla="*/ 9 w 44"/>
              <a:gd name="T39" fmla="*/ 15 h 44"/>
              <a:gd name="T40" fmla="*/ 7 w 44"/>
              <a:gd name="T41" fmla="*/ 19 h 44"/>
              <a:gd name="T42" fmla="*/ 2 w 44"/>
              <a:gd name="T43" fmla="*/ 19 h 44"/>
              <a:gd name="T44" fmla="*/ 0 w 44"/>
              <a:gd name="T45" fmla="*/ 21 h 44"/>
              <a:gd name="T46" fmla="*/ 0 w 44"/>
              <a:gd name="T47" fmla="*/ 24 h 44"/>
              <a:gd name="T48" fmla="*/ 2 w 44"/>
              <a:gd name="T49" fmla="*/ 26 h 44"/>
              <a:gd name="T50" fmla="*/ 7 w 44"/>
              <a:gd name="T51" fmla="*/ 26 h 44"/>
              <a:gd name="T52" fmla="*/ 9 w 44"/>
              <a:gd name="T53" fmla="*/ 30 h 44"/>
              <a:gd name="T54" fmla="*/ 6 w 44"/>
              <a:gd name="T55" fmla="*/ 34 h 44"/>
              <a:gd name="T56" fmla="*/ 6 w 44"/>
              <a:gd name="T57" fmla="*/ 37 h 44"/>
              <a:gd name="T58" fmla="*/ 8 w 44"/>
              <a:gd name="T59" fmla="*/ 39 h 44"/>
              <a:gd name="T60" fmla="*/ 11 w 44"/>
              <a:gd name="T61" fmla="*/ 39 h 44"/>
              <a:gd name="T62" fmla="*/ 15 w 44"/>
              <a:gd name="T63" fmla="*/ 35 h 44"/>
              <a:gd name="T64" fmla="*/ 19 w 44"/>
              <a:gd name="T65" fmla="*/ 36 h 44"/>
              <a:gd name="T66" fmla="*/ 19 w 44"/>
              <a:gd name="T67" fmla="*/ 42 h 44"/>
              <a:gd name="T68" fmla="*/ 21 w 44"/>
              <a:gd name="T69" fmla="*/ 44 h 44"/>
              <a:gd name="T70" fmla="*/ 24 w 44"/>
              <a:gd name="T71" fmla="*/ 44 h 44"/>
              <a:gd name="T72" fmla="*/ 26 w 44"/>
              <a:gd name="T73" fmla="*/ 42 h 44"/>
              <a:gd name="T74" fmla="*/ 26 w 44"/>
              <a:gd name="T75" fmla="*/ 36 h 44"/>
              <a:gd name="T76" fmla="*/ 30 w 44"/>
              <a:gd name="T77" fmla="*/ 34 h 44"/>
              <a:gd name="T78" fmla="*/ 34 w 44"/>
              <a:gd name="T79" fmla="*/ 38 h 44"/>
              <a:gd name="T80" fmla="*/ 37 w 44"/>
              <a:gd name="T81" fmla="*/ 38 h 44"/>
              <a:gd name="T82" fmla="*/ 39 w 44"/>
              <a:gd name="T83" fmla="*/ 36 h 44"/>
              <a:gd name="T84" fmla="*/ 39 w 44"/>
              <a:gd name="T85" fmla="*/ 33 h 44"/>
              <a:gd name="T86" fmla="*/ 35 w 44"/>
              <a:gd name="T87" fmla="*/ 28 h 44"/>
              <a:gd name="T88" fmla="*/ 36 w 44"/>
              <a:gd name="T89" fmla="*/ 25 h 44"/>
              <a:gd name="T90" fmla="*/ 42 w 44"/>
              <a:gd name="T91" fmla="*/ 25 h 44"/>
              <a:gd name="T92" fmla="*/ 44 w 44"/>
              <a:gd name="T93" fmla="*/ 23 h 44"/>
              <a:gd name="T94" fmla="*/ 44 w 44"/>
              <a:gd name="T95" fmla="*/ 20 h 44"/>
              <a:gd name="T96" fmla="*/ 42 w 44"/>
              <a:gd name="T97" fmla="*/ 18 h 44"/>
              <a:gd name="T98" fmla="*/ 21 w 44"/>
              <a:gd name="T99" fmla="*/ 28 h 44"/>
              <a:gd name="T100" fmla="*/ 15 w 44"/>
              <a:gd name="T101" fmla="*/ 22 h 44"/>
              <a:gd name="T102" fmla="*/ 21 w 44"/>
              <a:gd name="T103" fmla="*/ 16 h 44"/>
              <a:gd name="T104" fmla="*/ 28 w 44"/>
              <a:gd name="T105" fmla="*/ 22 h 44"/>
              <a:gd name="T106" fmla="*/ 21 w 44"/>
              <a:gd name="T107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" h="44">
                <a:moveTo>
                  <a:pt x="42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7"/>
                  <a:pt x="35" y="15"/>
                  <a:pt x="34" y="14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9"/>
                  <a:pt x="39" y="8"/>
                  <a:pt x="38" y="7"/>
                </a:cubicBezTo>
                <a:cubicBezTo>
                  <a:pt x="36" y="5"/>
                  <a:pt x="36" y="5"/>
                  <a:pt x="36" y="5"/>
                </a:cubicBezTo>
                <a:cubicBezTo>
                  <a:pt x="35" y="4"/>
                  <a:pt x="34" y="4"/>
                  <a:pt x="33" y="5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6" y="8"/>
                  <a:pt x="25" y="8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1"/>
                  <a:pt x="24" y="0"/>
                  <a:pt x="2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1"/>
                  <a:pt x="18" y="2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8"/>
                  <a:pt x="15" y="9"/>
                  <a:pt x="14" y="9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5"/>
                  <a:pt x="8" y="5"/>
                  <a:pt x="7" y="6"/>
                </a:cubicBezTo>
                <a:cubicBezTo>
                  <a:pt x="5" y="8"/>
                  <a:pt x="5" y="8"/>
                  <a:pt x="5" y="8"/>
                </a:cubicBezTo>
                <a:cubicBezTo>
                  <a:pt x="4" y="9"/>
                  <a:pt x="4" y="10"/>
                  <a:pt x="5" y="11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6"/>
                  <a:pt x="7" y="17"/>
                  <a:pt x="7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20"/>
                  <a:pt x="0" y="2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6"/>
                  <a:pt x="2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8" y="28"/>
                  <a:pt x="8" y="29"/>
                  <a:pt x="9" y="30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5"/>
                  <a:pt x="5" y="36"/>
                  <a:pt x="6" y="37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40"/>
                  <a:pt x="10" y="40"/>
                  <a:pt x="11" y="39"/>
                </a:cubicBezTo>
                <a:cubicBezTo>
                  <a:pt x="15" y="35"/>
                  <a:pt x="15" y="35"/>
                  <a:pt x="15" y="35"/>
                </a:cubicBezTo>
                <a:cubicBezTo>
                  <a:pt x="16" y="36"/>
                  <a:pt x="18" y="36"/>
                  <a:pt x="19" y="36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3"/>
                  <a:pt x="20" y="44"/>
                  <a:pt x="21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5" y="44"/>
                  <a:pt x="26" y="43"/>
                  <a:pt x="26" y="42"/>
                </a:cubicBezTo>
                <a:cubicBezTo>
                  <a:pt x="26" y="36"/>
                  <a:pt x="26" y="36"/>
                  <a:pt x="26" y="36"/>
                </a:cubicBezTo>
                <a:cubicBezTo>
                  <a:pt x="28" y="35"/>
                  <a:pt x="29" y="35"/>
                  <a:pt x="30" y="34"/>
                </a:cubicBezTo>
                <a:cubicBezTo>
                  <a:pt x="34" y="38"/>
                  <a:pt x="34" y="38"/>
                  <a:pt x="34" y="38"/>
                </a:cubicBezTo>
                <a:cubicBezTo>
                  <a:pt x="35" y="39"/>
                  <a:pt x="36" y="39"/>
                  <a:pt x="37" y="38"/>
                </a:cubicBezTo>
                <a:cubicBezTo>
                  <a:pt x="39" y="36"/>
                  <a:pt x="39" y="36"/>
                  <a:pt x="39" y="36"/>
                </a:cubicBezTo>
                <a:cubicBezTo>
                  <a:pt x="40" y="35"/>
                  <a:pt x="40" y="34"/>
                  <a:pt x="39" y="33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7"/>
                  <a:pt x="35" y="26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4" y="24"/>
                  <a:pt x="44" y="23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19"/>
                  <a:pt x="43" y="18"/>
                  <a:pt x="42" y="18"/>
                </a:cubicBezTo>
                <a:close/>
                <a:moveTo>
                  <a:pt x="21" y="28"/>
                </a:moveTo>
                <a:cubicBezTo>
                  <a:pt x="18" y="28"/>
                  <a:pt x="15" y="25"/>
                  <a:pt x="15" y="22"/>
                </a:cubicBezTo>
                <a:cubicBezTo>
                  <a:pt x="15" y="19"/>
                  <a:pt x="18" y="16"/>
                  <a:pt x="21" y="16"/>
                </a:cubicBezTo>
                <a:cubicBezTo>
                  <a:pt x="25" y="16"/>
                  <a:pt x="28" y="19"/>
                  <a:pt x="28" y="22"/>
                </a:cubicBezTo>
                <a:cubicBezTo>
                  <a:pt x="28" y="25"/>
                  <a:pt x="25" y="28"/>
                  <a:pt x="21" y="2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4" name="Freeform 228"/>
          <p:cNvSpPr>
            <a:spLocks noEditPoints="1"/>
          </p:cNvSpPr>
          <p:nvPr/>
        </p:nvSpPr>
        <p:spPr bwMode="auto">
          <a:xfrm>
            <a:off x="6113463" y="4991101"/>
            <a:ext cx="104775" cy="104775"/>
          </a:xfrm>
          <a:custGeom>
            <a:avLst/>
            <a:gdLst>
              <a:gd name="T0" fmla="*/ 26 w 28"/>
              <a:gd name="T1" fmla="*/ 11 h 28"/>
              <a:gd name="T2" fmla="*/ 23 w 28"/>
              <a:gd name="T3" fmla="*/ 11 h 28"/>
              <a:gd name="T4" fmla="*/ 22 w 28"/>
              <a:gd name="T5" fmla="*/ 9 h 28"/>
              <a:gd name="T6" fmla="*/ 24 w 28"/>
              <a:gd name="T7" fmla="*/ 7 h 28"/>
              <a:gd name="T8" fmla="*/ 24 w 28"/>
              <a:gd name="T9" fmla="*/ 4 h 28"/>
              <a:gd name="T10" fmla="*/ 23 w 28"/>
              <a:gd name="T11" fmla="*/ 3 h 28"/>
              <a:gd name="T12" fmla="*/ 21 w 28"/>
              <a:gd name="T13" fmla="*/ 3 h 28"/>
              <a:gd name="T14" fmla="*/ 18 w 28"/>
              <a:gd name="T15" fmla="*/ 6 h 28"/>
              <a:gd name="T16" fmla="*/ 16 w 28"/>
              <a:gd name="T17" fmla="*/ 5 h 28"/>
              <a:gd name="T18" fmla="*/ 16 w 28"/>
              <a:gd name="T19" fmla="*/ 2 h 28"/>
              <a:gd name="T20" fmla="*/ 14 w 28"/>
              <a:gd name="T21" fmla="*/ 0 h 28"/>
              <a:gd name="T22" fmla="*/ 13 w 28"/>
              <a:gd name="T23" fmla="*/ 0 h 28"/>
              <a:gd name="T24" fmla="*/ 11 w 28"/>
              <a:gd name="T25" fmla="*/ 2 h 28"/>
              <a:gd name="T26" fmla="*/ 11 w 28"/>
              <a:gd name="T27" fmla="*/ 5 h 28"/>
              <a:gd name="T28" fmla="*/ 9 w 28"/>
              <a:gd name="T29" fmla="*/ 6 h 28"/>
              <a:gd name="T30" fmla="*/ 7 w 28"/>
              <a:gd name="T31" fmla="*/ 4 h 28"/>
              <a:gd name="T32" fmla="*/ 4 w 28"/>
              <a:gd name="T33" fmla="*/ 4 h 28"/>
              <a:gd name="T34" fmla="*/ 3 w 28"/>
              <a:gd name="T35" fmla="*/ 5 h 28"/>
              <a:gd name="T36" fmla="*/ 3 w 28"/>
              <a:gd name="T37" fmla="*/ 7 h 28"/>
              <a:gd name="T38" fmla="*/ 6 w 28"/>
              <a:gd name="T39" fmla="*/ 9 h 28"/>
              <a:gd name="T40" fmla="*/ 4 w 28"/>
              <a:gd name="T41" fmla="*/ 12 h 28"/>
              <a:gd name="T42" fmla="*/ 2 w 28"/>
              <a:gd name="T43" fmla="*/ 12 h 28"/>
              <a:gd name="T44" fmla="*/ 0 w 28"/>
              <a:gd name="T45" fmla="*/ 14 h 28"/>
              <a:gd name="T46" fmla="*/ 0 w 28"/>
              <a:gd name="T47" fmla="*/ 15 h 28"/>
              <a:gd name="T48" fmla="*/ 2 w 28"/>
              <a:gd name="T49" fmla="*/ 17 h 28"/>
              <a:gd name="T50" fmla="*/ 5 w 28"/>
              <a:gd name="T51" fmla="*/ 17 h 28"/>
              <a:gd name="T52" fmla="*/ 6 w 28"/>
              <a:gd name="T53" fmla="*/ 19 h 28"/>
              <a:gd name="T54" fmla="*/ 4 w 28"/>
              <a:gd name="T55" fmla="*/ 21 h 28"/>
              <a:gd name="T56" fmla="*/ 4 w 28"/>
              <a:gd name="T57" fmla="*/ 24 h 28"/>
              <a:gd name="T58" fmla="*/ 5 w 28"/>
              <a:gd name="T59" fmla="*/ 25 h 28"/>
              <a:gd name="T60" fmla="*/ 7 w 28"/>
              <a:gd name="T61" fmla="*/ 25 h 28"/>
              <a:gd name="T62" fmla="*/ 9 w 28"/>
              <a:gd name="T63" fmla="*/ 22 h 28"/>
              <a:gd name="T64" fmla="*/ 12 w 28"/>
              <a:gd name="T65" fmla="*/ 23 h 28"/>
              <a:gd name="T66" fmla="*/ 12 w 28"/>
              <a:gd name="T67" fmla="*/ 26 h 28"/>
              <a:gd name="T68" fmla="*/ 14 w 28"/>
              <a:gd name="T69" fmla="*/ 28 h 28"/>
              <a:gd name="T70" fmla="*/ 15 w 28"/>
              <a:gd name="T71" fmla="*/ 28 h 28"/>
              <a:gd name="T72" fmla="*/ 17 w 28"/>
              <a:gd name="T73" fmla="*/ 26 h 28"/>
              <a:gd name="T74" fmla="*/ 17 w 28"/>
              <a:gd name="T75" fmla="*/ 23 h 28"/>
              <a:gd name="T76" fmla="*/ 19 w 28"/>
              <a:gd name="T77" fmla="*/ 22 h 28"/>
              <a:gd name="T78" fmla="*/ 21 w 28"/>
              <a:gd name="T79" fmla="*/ 24 h 28"/>
              <a:gd name="T80" fmla="*/ 24 w 28"/>
              <a:gd name="T81" fmla="*/ 24 h 28"/>
              <a:gd name="T82" fmla="*/ 25 w 28"/>
              <a:gd name="T83" fmla="*/ 23 h 28"/>
              <a:gd name="T84" fmla="*/ 25 w 28"/>
              <a:gd name="T85" fmla="*/ 21 h 28"/>
              <a:gd name="T86" fmla="*/ 22 w 28"/>
              <a:gd name="T87" fmla="*/ 18 h 28"/>
              <a:gd name="T88" fmla="*/ 23 w 28"/>
              <a:gd name="T89" fmla="*/ 16 h 28"/>
              <a:gd name="T90" fmla="*/ 26 w 28"/>
              <a:gd name="T91" fmla="*/ 16 h 28"/>
              <a:gd name="T92" fmla="*/ 28 w 28"/>
              <a:gd name="T93" fmla="*/ 14 h 28"/>
              <a:gd name="T94" fmla="*/ 28 w 28"/>
              <a:gd name="T95" fmla="*/ 13 h 28"/>
              <a:gd name="T96" fmla="*/ 26 w 28"/>
              <a:gd name="T97" fmla="*/ 11 h 28"/>
              <a:gd name="T98" fmla="*/ 14 w 28"/>
              <a:gd name="T99" fmla="*/ 18 h 28"/>
              <a:gd name="T100" fmla="*/ 10 w 28"/>
              <a:gd name="T101" fmla="*/ 14 h 28"/>
              <a:gd name="T102" fmla="*/ 14 w 28"/>
              <a:gd name="T103" fmla="*/ 10 h 28"/>
              <a:gd name="T104" fmla="*/ 18 w 28"/>
              <a:gd name="T105" fmla="*/ 14 h 28"/>
              <a:gd name="T106" fmla="*/ 14 w 28"/>
              <a:gd name="T107" fmla="*/ 1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" h="28">
                <a:moveTo>
                  <a:pt x="26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2" y="11"/>
                  <a:pt x="22" y="10"/>
                  <a:pt x="22" y="9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6"/>
                  <a:pt x="25" y="5"/>
                  <a:pt x="24" y="4"/>
                </a:cubicBezTo>
                <a:cubicBezTo>
                  <a:pt x="23" y="3"/>
                  <a:pt x="23" y="3"/>
                  <a:pt x="23" y="3"/>
                </a:cubicBezTo>
                <a:cubicBezTo>
                  <a:pt x="22" y="3"/>
                  <a:pt x="21" y="3"/>
                  <a:pt x="21" y="3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5"/>
                  <a:pt x="17" y="5"/>
                  <a:pt x="16" y="5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1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6"/>
                  <a:pt x="9" y="6"/>
                </a:cubicBezTo>
                <a:cubicBezTo>
                  <a:pt x="7" y="4"/>
                  <a:pt x="7" y="4"/>
                  <a:pt x="7" y="4"/>
                </a:cubicBezTo>
                <a:cubicBezTo>
                  <a:pt x="6" y="3"/>
                  <a:pt x="5" y="3"/>
                  <a:pt x="4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7"/>
                  <a:pt x="3" y="7"/>
                </a:cubicBezTo>
                <a:cubicBezTo>
                  <a:pt x="6" y="9"/>
                  <a:pt x="6" y="9"/>
                  <a:pt x="6" y="9"/>
                </a:cubicBezTo>
                <a:cubicBezTo>
                  <a:pt x="5" y="10"/>
                  <a:pt x="5" y="11"/>
                  <a:pt x="4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0" y="13"/>
                  <a:pt x="0" y="1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1" y="17"/>
                  <a:pt x="2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9"/>
                  <a:pt x="6" y="19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2"/>
                  <a:pt x="3" y="23"/>
                  <a:pt x="4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7" y="25"/>
                  <a:pt x="7" y="25"/>
                </a:cubicBezTo>
                <a:cubicBezTo>
                  <a:pt x="9" y="22"/>
                  <a:pt x="9" y="22"/>
                  <a:pt x="9" y="22"/>
                </a:cubicBezTo>
                <a:cubicBezTo>
                  <a:pt x="10" y="23"/>
                  <a:pt x="11" y="23"/>
                  <a:pt x="12" y="23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3" y="28"/>
                  <a:pt x="14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6" y="28"/>
                  <a:pt x="17" y="27"/>
                  <a:pt x="17" y="26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2"/>
                  <a:pt x="19" y="22"/>
                </a:cubicBezTo>
                <a:cubicBezTo>
                  <a:pt x="21" y="24"/>
                  <a:pt x="21" y="24"/>
                  <a:pt x="21" y="24"/>
                </a:cubicBezTo>
                <a:cubicBezTo>
                  <a:pt x="22" y="25"/>
                  <a:pt x="23" y="25"/>
                  <a:pt x="24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2"/>
                  <a:pt x="25" y="21"/>
                  <a:pt x="25" y="2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3" y="17"/>
                  <a:pt x="23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8" y="15"/>
                  <a:pt x="28" y="14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2"/>
                  <a:pt x="27" y="11"/>
                  <a:pt x="26" y="11"/>
                </a:cubicBezTo>
                <a:close/>
                <a:moveTo>
                  <a:pt x="14" y="18"/>
                </a:moveTo>
                <a:cubicBezTo>
                  <a:pt x="11" y="18"/>
                  <a:pt x="10" y="16"/>
                  <a:pt x="10" y="14"/>
                </a:cubicBezTo>
                <a:cubicBezTo>
                  <a:pt x="10" y="12"/>
                  <a:pt x="11" y="10"/>
                  <a:pt x="14" y="10"/>
                </a:cubicBezTo>
                <a:cubicBezTo>
                  <a:pt x="16" y="10"/>
                  <a:pt x="18" y="12"/>
                  <a:pt x="18" y="14"/>
                </a:cubicBezTo>
                <a:cubicBezTo>
                  <a:pt x="18" y="16"/>
                  <a:pt x="16" y="18"/>
                  <a:pt x="14" y="1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5" name="Freeform 229"/>
          <p:cNvSpPr>
            <a:spLocks/>
          </p:cNvSpPr>
          <p:nvPr/>
        </p:nvSpPr>
        <p:spPr bwMode="auto">
          <a:xfrm>
            <a:off x="6950076" y="5089526"/>
            <a:ext cx="49213" cy="104775"/>
          </a:xfrm>
          <a:custGeom>
            <a:avLst/>
            <a:gdLst>
              <a:gd name="T0" fmla="*/ 15 w 31"/>
              <a:gd name="T1" fmla="*/ 16 h 66"/>
              <a:gd name="T2" fmla="*/ 15 w 31"/>
              <a:gd name="T3" fmla="*/ 66 h 66"/>
              <a:gd name="T4" fmla="*/ 31 w 31"/>
              <a:gd name="T5" fmla="*/ 66 h 66"/>
              <a:gd name="T6" fmla="*/ 31 w 31"/>
              <a:gd name="T7" fmla="*/ 0 h 66"/>
              <a:gd name="T8" fmla="*/ 19 w 31"/>
              <a:gd name="T9" fmla="*/ 0 h 66"/>
              <a:gd name="T10" fmla="*/ 0 w 31"/>
              <a:gd name="T11" fmla="*/ 4 h 66"/>
              <a:gd name="T12" fmla="*/ 3 w 31"/>
              <a:gd name="T13" fmla="*/ 19 h 66"/>
              <a:gd name="T14" fmla="*/ 15 w 31"/>
              <a:gd name="T15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66">
                <a:moveTo>
                  <a:pt x="15" y="16"/>
                </a:moveTo>
                <a:lnTo>
                  <a:pt x="15" y="66"/>
                </a:lnTo>
                <a:lnTo>
                  <a:pt x="31" y="66"/>
                </a:lnTo>
                <a:lnTo>
                  <a:pt x="31" y="0"/>
                </a:lnTo>
                <a:lnTo>
                  <a:pt x="19" y="0"/>
                </a:lnTo>
                <a:lnTo>
                  <a:pt x="0" y="4"/>
                </a:lnTo>
                <a:lnTo>
                  <a:pt x="3" y="19"/>
                </a:lnTo>
                <a:lnTo>
                  <a:pt x="15" y="1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6" name="Freeform 230"/>
          <p:cNvSpPr>
            <a:spLocks/>
          </p:cNvSpPr>
          <p:nvPr/>
        </p:nvSpPr>
        <p:spPr bwMode="auto">
          <a:xfrm>
            <a:off x="7026276" y="5089526"/>
            <a:ext cx="77788" cy="104775"/>
          </a:xfrm>
          <a:custGeom>
            <a:avLst/>
            <a:gdLst>
              <a:gd name="T0" fmla="*/ 2 w 49"/>
              <a:gd name="T1" fmla="*/ 66 h 66"/>
              <a:gd name="T2" fmla="*/ 21 w 49"/>
              <a:gd name="T3" fmla="*/ 66 h 66"/>
              <a:gd name="T4" fmla="*/ 49 w 49"/>
              <a:gd name="T5" fmla="*/ 14 h 66"/>
              <a:gd name="T6" fmla="*/ 49 w 49"/>
              <a:gd name="T7" fmla="*/ 0 h 66"/>
              <a:gd name="T8" fmla="*/ 0 w 49"/>
              <a:gd name="T9" fmla="*/ 0 h 66"/>
              <a:gd name="T10" fmla="*/ 0 w 49"/>
              <a:gd name="T11" fmla="*/ 16 h 66"/>
              <a:gd name="T12" fmla="*/ 30 w 49"/>
              <a:gd name="T13" fmla="*/ 16 h 66"/>
              <a:gd name="T14" fmla="*/ 2 w 49"/>
              <a:gd name="T15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9" h="66">
                <a:moveTo>
                  <a:pt x="2" y="66"/>
                </a:moveTo>
                <a:lnTo>
                  <a:pt x="21" y="66"/>
                </a:lnTo>
                <a:lnTo>
                  <a:pt x="49" y="14"/>
                </a:lnTo>
                <a:lnTo>
                  <a:pt x="49" y="0"/>
                </a:lnTo>
                <a:lnTo>
                  <a:pt x="0" y="0"/>
                </a:lnTo>
                <a:lnTo>
                  <a:pt x="0" y="16"/>
                </a:lnTo>
                <a:lnTo>
                  <a:pt x="30" y="16"/>
                </a:lnTo>
                <a:lnTo>
                  <a:pt x="2" y="6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7" name="Freeform 231"/>
          <p:cNvSpPr>
            <a:spLocks noEditPoints="1"/>
          </p:cNvSpPr>
          <p:nvPr/>
        </p:nvSpPr>
        <p:spPr bwMode="auto">
          <a:xfrm>
            <a:off x="6908801" y="4991101"/>
            <a:ext cx="225425" cy="241300"/>
          </a:xfrm>
          <a:custGeom>
            <a:avLst/>
            <a:gdLst>
              <a:gd name="T0" fmla="*/ 52 w 60"/>
              <a:gd name="T1" fmla="*/ 8 h 64"/>
              <a:gd name="T2" fmla="*/ 52 w 60"/>
              <a:gd name="T3" fmla="*/ 2 h 64"/>
              <a:gd name="T4" fmla="*/ 50 w 60"/>
              <a:gd name="T5" fmla="*/ 0 h 64"/>
              <a:gd name="T6" fmla="*/ 42 w 60"/>
              <a:gd name="T7" fmla="*/ 0 h 64"/>
              <a:gd name="T8" fmla="*/ 40 w 60"/>
              <a:gd name="T9" fmla="*/ 2 h 64"/>
              <a:gd name="T10" fmla="*/ 40 w 60"/>
              <a:gd name="T11" fmla="*/ 8 h 64"/>
              <a:gd name="T12" fmla="*/ 20 w 60"/>
              <a:gd name="T13" fmla="*/ 8 h 64"/>
              <a:gd name="T14" fmla="*/ 20 w 60"/>
              <a:gd name="T15" fmla="*/ 2 h 64"/>
              <a:gd name="T16" fmla="*/ 18 w 60"/>
              <a:gd name="T17" fmla="*/ 0 h 64"/>
              <a:gd name="T18" fmla="*/ 10 w 60"/>
              <a:gd name="T19" fmla="*/ 0 h 64"/>
              <a:gd name="T20" fmla="*/ 8 w 60"/>
              <a:gd name="T21" fmla="*/ 2 h 64"/>
              <a:gd name="T22" fmla="*/ 8 w 60"/>
              <a:gd name="T23" fmla="*/ 8 h 64"/>
              <a:gd name="T24" fmla="*/ 0 w 60"/>
              <a:gd name="T25" fmla="*/ 8 h 64"/>
              <a:gd name="T26" fmla="*/ 0 w 60"/>
              <a:gd name="T27" fmla="*/ 64 h 64"/>
              <a:gd name="T28" fmla="*/ 60 w 60"/>
              <a:gd name="T29" fmla="*/ 64 h 64"/>
              <a:gd name="T30" fmla="*/ 60 w 60"/>
              <a:gd name="T31" fmla="*/ 8 h 64"/>
              <a:gd name="T32" fmla="*/ 52 w 60"/>
              <a:gd name="T33" fmla="*/ 8 h 64"/>
              <a:gd name="T34" fmla="*/ 44 w 60"/>
              <a:gd name="T35" fmla="*/ 4 h 64"/>
              <a:gd name="T36" fmla="*/ 48 w 60"/>
              <a:gd name="T37" fmla="*/ 4 h 64"/>
              <a:gd name="T38" fmla="*/ 48 w 60"/>
              <a:gd name="T39" fmla="*/ 12 h 64"/>
              <a:gd name="T40" fmla="*/ 44 w 60"/>
              <a:gd name="T41" fmla="*/ 12 h 64"/>
              <a:gd name="T42" fmla="*/ 44 w 60"/>
              <a:gd name="T43" fmla="*/ 4 h 64"/>
              <a:gd name="T44" fmla="*/ 12 w 60"/>
              <a:gd name="T45" fmla="*/ 4 h 64"/>
              <a:gd name="T46" fmla="*/ 16 w 60"/>
              <a:gd name="T47" fmla="*/ 4 h 64"/>
              <a:gd name="T48" fmla="*/ 16 w 60"/>
              <a:gd name="T49" fmla="*/ 12 h 64"/>
              <a:gd name="T50" fmla="*/ 12 w 60"/>
              <a:gd name="T51" fmla="*/ 12 h 64"/>
              <a:gd name="T52" fmla="*/ 12 w 60"/>
              <a:gd name="T53" fmla="*/ 4 h 64"/>
              <a:gd name="T54" fmla="*/ 56 w 60"/>
              <a:gd name="T55" fmla="*/ 60 h 64"/>
              <a:gd name="T56" fmla="*/ 4 w 60"/>
              <a:gd name="T57" fmla="*/ 60 h 64"/>
              <a:gd name="T58" fmla="*/ 4 w 60"/>
              <a:gd name="T59" fmla="*/ 20 h 64"/>
              <a:gd name="T60" fmla="*/ 56 w 60"/>
              <a:gd name="T61" fmla="*/ 20 h 64"/>
              <a:gd name="T62" fmla="*/ 56 w 60"/>
              <a:gd name="T63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" h="64">
                <a:moveTo>
                  <a:pt x="52" y="8"/>
                </a:moveTo>
                <a:cubicBezTo>
                  <a:pt x="52" y="2"/>
                  <a:pt x="52" y="2"/>
                  <a:pt x="52" y="2"/>
                </a:cubicBezTo>
                <a:cubicBezTo>
                  <a:pt x="52" y="1"/>
                  <a:pt x="51" y="0"/>
                  <a:pt x="5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1" y="0"/>
                  <a:pt x="40" y="1"/>
                  <a:pt x="40" y="2"/>
                </a:cubicBezTo>
                <a:cubicBezTo>
                  <a:pt x="40" y="8"/>
                  <a:pt x="40" y="8"/>
                  <a:pt x="4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19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8" y="1"/>
                  <a:pt x="8" y="2"/>
                </a:cubicBezTo>
                <a:cubicBezTo>
                  <a:pt x="8" y="8"/>
                  <a:pt x="8" y="8"/>
                  <a:pt x="8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64"/>
                  <a:pt x="0" y="64"/>
                  <a:pt x="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8"/>
                  <a:pt x="60" y="8"/>
                  <a:pt x="60" y="8"/>
                </a:cubicBezTo>
                <a:lnTo>
                  <a:pt x="52" y="8"/>
                </a:lnTo>
                <a:close/>
                <a:moveTo>
                  <a:pt x="44" y="4"/>
                </a:moveTo>
                <a:cubicBezTo>
                  <a:pt x="48" y="4"/>
                  <a:pt x="48" y="4"/>
                  <a:pt x="48" y="4"/>
                </a:cubicBezTo>
                <a:cubicBezTo>
                  <a:pt x="48" y="12"/>
                  <a:pt x="48" y="12"/>
                  <a:pt x="48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4"/>
                </a:lnTo>
                <a:close/>
                <a:moveTo>
                  <a:pt x="12" y="4"/>
                </a:moveTo>
                <a:cubicBezTo>
                  <a:pt x="16" y="4"/>
                  <a:pt x="16" y="4"/>
                  <a:pt x="16" y="4"/>
                </a:cubicBezTo>
                <a:cubicBezTo>
                  <a:pt x="16" y="12"/>
                  <a:pt x="16" y="12"/>
                  <a:pt x="16" y="12"/>
                </a:cubicBezTo>
                <a:cubicBezTo>
                  <a:pt x="12" y="12"/>
                  <a:pt x="12" y="12"/>
                  <a:pt x="12" y="12"/>
                </a:cubicBezTo>
                <a:lnTo>
                  <a:pt x="12" y="4"/>
                </a:lnTo>
                <a:close/>
                <a:moveTo>
                  <a:pt x="56" y="60"/>
                </a:moveTo>
                <a:cubicBezTo>
                  <a:pt x="4" y="60"/>
                  <a:pt x="4" y="60"/>
                  <a:pt x="4" y="60"/>
                </a:cubicBezTo>
                <a:cubicBezTo>
                  <a:pt x="4" y="20"/>
                  <a:pt x="4" y="20"/>
                  <a:pt x="4" y="20"/>
                </a:cubicBezTo>
                <a:cubicBezTo>
                  <a:pt x="56" y="20"/>
                  <a:pt x="56" y="20"/>
                  <a:pt x="56" y="20"/>
                </a:cubicBezTo>
                <a:lnTo>
                  <a:pt x="56" y="6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8" name="Freeform 232"/>
          <p:cNvSpPr>
            <a:spLocks noEditPoints="1"/>
          </p:cNvSpPr>
          <p:nvPr/>
        </p:nvSpPr>
        <p:spPr bwMode="auto">
          <a:xfrm>
            <a:off x="6457951" y="4991101"/>
            <a:ext cx="173038" cy="241300"/>
          </a:xfrm>
          <a:custGeom>
            <a:avLst/>
            <a:gdLst>
              <a:gd name="T0" fmla="*/ 43 w 46"/>
              <a:gd name="T1" fmla="*/ 6 h 64"/>
              <a:gd name="T2" fmla="*/ 46 w 46"/>
              <a:gd name="T3" fmla="*/ 6 h 64"/>
              <a:gd name="T4" fmla="*/ 46 w 46"/>
              <a:gd name="T5" fmla="*/ 0 h 64"/>
              <a:gd name="T6" fmla="*/ 0 w 46"/>
              <a:gd name="T7" fmla="*/ 0 h 64"/>
              <a:gd name="T8" fmla="*/ 0 w 46"/>
              <a:gd name="T9" fmla="*/ 6 h 64"/>
              <a:gd name="T10" fmla="*/ 4 w 46"/>
              <a:gd name="T11" fmla="*/ 6 h 64"/>
              <a:gd name="T12" fmla="*/ 17 w 46"/>
              <a:gd name="T13" fmla="*/ 29 h 64"/>
              <a:gd name="T14" fmla="*/ 17 w 46"/>
              <a:gd name="T15" fmla="*/ 36 h 64"/>
              <a:gd name="T16" fmla="*/ 4 w 46"/>
              <a:gd name="T17" fmla="*/ 58 h 64"/>
              <a:gd name="T18" fmla="*/ 0 w 46"/>
              <a:gd name="T19" fmla="*/ 58 h 64"/>
              <a:gd name="T20" fmla="*/ 0 w 46"/>
              <a:gd name="T21" fmla="*/ 64 h 64"/>
              <a:gd name="T22" fmla="*/ 46 w 46"/>
              <a:gd name="T23" fmla="*/ 64 h 64"/>
              <a:gd name="T24" fmla="*/ 46 w 46"/>
              <a:gd name="T25" fmla="*/ 58 h 64"/>
              <a:gd name="T26" fmla="*/ 43 w 46"/>
              <a:gd name="T27" fmla="*/ 58 h 64"/>
              <a:gd name="T28" fmla="*/ 30 w 46"/>
              <a:gd name="T29" fmla="*/ 36 h 64"/>
              <a:gd name="T30" fmla="*/ 30 w 46"/>
              <a:gd name="T31" fmla="*/ 29 h 64"/>
              <a:gd name="T32" fmla="*/ 43 w 46"/>
              <a:gd name="T33" fmla="*/ 6 h 64"/>
              <a:gd name="T34" fmla="*/ 28 w 46"/>
              <a:gd name="T35" fmla="*/ 38 h 64"/>
              <a:gd name="T36" fmla="*/ 40 w 46"/>
              <a:gd name="T37" fmla="*/ 58 h 64"/>
              <a:gd name="T38" fmla="*/ 37 w 46"/>
              <a:gd name="T39" fmla="*/ 58 h 64"/>
              <a:gd name="T40" fmla="*/ 31 w 46"/>
              <a:gd name="T41" fmla="*/ 51 h 64"/>
              <a:gd name="T42" fmla="*/ 24 w 46"/>
              <a:gd name="T43" fmla="*/ 43 h 64"/>
              <a:gd name="T44" fmla="*/ 17 w 46"/>
              <a:gd name="T45" fmla="*/ 51 h 64"/>
              <a:gd name="T46" fmla="*/ 11 w 46"/>
              <a:gd name="T47" fmla="*/ 58 h 64"/>
              <a:gd name="T48" fmla="*/ 7 w 46"/>
              <a:gd name="T49" fmla="*/ 58 h 64"/>
              <a:gd name="T50" fmla="*/ 19 w 46"/>
              <a:gd name="T51" fmla="*/ 38 h 64"/>
              <a:gd name="T52" fmla="*/ 20 w 46"/>
              <a:gd name="T53" fmla="*/ 38 h 64"/>
              <a:gd name="T54" fmla="*/ 20 w 46"/>
              <a:gd name="T55" fmla="*/ 26 h 64"/>
              <a:gd name="T56" fmla="*/ 19 w 46"/>
              <a:gd name="T57" fmla="*/ 26 h 64"/>
              <a:gd name="T58" fmla="*/ 7 w 46"/>
              <a:gd name="T59" fmla="*/ 6 h 64"/>
              <a:gd name="T60" fmla="*/ 40 w 46"/>
              <a:gd name="T61" fmla="*/ 6 h 64"/>
              <a:gd name="T62" fmla="*/ 28 w 46"/>
              <a:gd name="T63" fmla="*/ 26 h 64"/>
              <a:gd name="T64" fmla="*/ 27 w 46"/>
              <a:gd name="T65" fmla="*/ 26 h 64"/>
              <a:gd name="T66" fmla="*/ 27 w 46"/>
              <a:gd name="T67" fmla="*/ 38 h 64"/>
              <a:gd name="T68" fmla="*/ 28 w 46"/>
              <a:gd name="T69" fmla="*/ 3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" h="64">
                <a:moveTo>
                  <a:pt x="43" y="6"/>
                </a:moveTo>
                <a:cubicBezTo>
                  <a:pt x="46" y="6"/>
                  <a:pt x="46" y="6"/>
                  <a:pt x="46" y="6"/>
                </a:cubicBezTo>
                <a:cubicBezTo>
                  <a:pt x="46" y="0"/>
                  <a:pt x="46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18"/>
                  <a:pt x="9" y="26"/>
                  <a:pt x="17" y="29"/>
                </a:cubicBezTo>
                <a:cubicBezTo>
                  <a:pt x="17" y="36"/>
                  <a:pt x="17" y="36"/>
                  <a:pt x="17" y="36"/>
                </a:cubicBezTo>
                <a:cubicBezTo>
                  <a:pt x="9" y="38"/>
                  <a:pt x="5" y="46"/>
                  <a:pt x="4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4"/>
                  <a:pt x="0" y="64"/>
                  <a:pt x="0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58"/>
                  <a:pt x="46" y="58"/>
                  <a:pt x="46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2" y="46"/>
                  <a:pt x="38" y="38"/>
                  <a:pt x="30" y="36"/>
                </a:cubicBezTo>
                <a:cubicBezTo>
                  <a:pt x="30" y="29"/>
                  <a:pt x="30" y="29"/>
                  <a:pt x="30" y="29"/>
                </a:cubicBezTo>
                <a:cubicBezTo>
                  <a:pt x="38" y="26"/>
                  <a:pt x="42" y="18"/>
                  <a:pt x="43" y="6"/>
                </a:cubicBezTo>
                <a:close/>
                <a:moveTo>
                  <a:pt x="28" y="38"/>
                </a:moveTo>
                <a:cubicBezTo>
                  <a:pt x="37" y="40"/>
                  <a:pt x="39" y="49"/>
                  <a:pt x="40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1" y="51"/>
                  <a:pt x="31" y="51"/>
                  <a:pt x="31" y="51"/>
                </a:cubicBezTo>
                <a:cubicBezTo>
                  <a:pt x="24" y="43"/>
                  <a:pt x="24" y="43"/>
                  <a:pt x="24" y="43"/>
                </a:cubicBezTo>
                <a:cubicBezTo>
                  <a:pt x="17" y="51"/>
                  <a:pt x="17" y="51"/>
                  <a:pt x="17" y="51"/>
                </a:cubicBezTo>
                <a:cubicBezTo>
                  <a:pt x="11" y="58"/>
                  <a:pt x="11" y="58"/>
                  <a:pt x="11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8" y="49"/>
                  <a:pt x="10" y="40"/>
                  <a:pt x="19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0" y="24"/>
                  <a:pt x="8" y="15"/>
                  <a:pt x="7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39" y="15"/>
                  <a:pt x="37" y="24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8"/>
                  <a:pt x="27" y="38"/>
                  <a:pt x="27" y="38"/>
                </a:cubicBezTo>
                <a:lnTo>
                  <a:pt x="28" y="3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9" name="Freeform 233"/>
          <p:cNvSpPr>
            <a:spLocks/>
          </p:cNvSpPr>
          <p:nvPr/>
        </p:nvSpPr>
        <p:spPr bwMode="auto">
          <a:xfrm>
            <a:off x="6523038" y="5062538"/>
            <a:ext cx="52388" cy="30163"/>
          </a:xfrm>
          <a:custGeom>
            <a:avLst/>
            <a:gdLst>
              <a:gd name="T0" fmla="*/ 33 w 33"/>
              <a:gd name="T1" fmla="*/ 0 h 19"/>
              <a:gd name="T2" fmla="*/ 0 w 33"/>
              <a:gd name="T3" fmla="*/ 0 h 19"/>
              <a:gd name="T4" fmla="*/ 9 w 33"/>
              <a:gd name="T5" fmla="*/ 10 h 19"/>
              <a:gd name="T6" fmla="*/ 16 w 33"/>
              <a:gd name="T7" fmla="*/ 19 h 19"/>
              <a:gd name="T8" fmla="*/ 23 w 33"/>
              <a:gd name="T9" fmla="*/ 10 h 19"/>
              <a:gd name="T10" fmla="*/ 33 w 33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19">
                <a:moveTo>
                  <a:pt x="33" y="0"/>
                </a:moveTo>
                <a:lnTo>
                  <a:pt x="0" y="0"/>
                </a:lnTo>
                <a:lnTo>
                  <a:pt x="9" y="10"/>
                </a:lnTo>
                <a:lnTo>
                  <a:pt x="16" y="19"/>
                </a:lnTo>
                <a:lnTo>
                  <a:pt x="23" y="10"/>
                </a:lnTo>
                <a:lnTo>
                  <a:pt x="33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0" name="Freeform 234"/>
          <p:cNvSpPr>
            <a:spLocks/>
          </p:cNvSpPr>
          <p:nvPr/>
        </p:nvSpPr>
        <p:spPr bwMode="auto">
          <a:xfrm>
            <a:off x="7419976" y="5051426"/>
            <a:ext cx="241300" cy="120650"/>
          </a:xfrm>
          <a:custGeom>
            <a:avLst/>
            <a:gdLst>
              <a:gd name="T0" fmla="*/ 152 w 152"/>
              <a:gd name="T1" fmla="*/ 28 h 76"/>
              <a:gd name="T2" fmla="*/ 47 w 152"/>
              <a:gd name="T3" fmla="*/ 28 h 76"/>
              <a:gd name="T4" fmla="*/ 47 w 152"/>
              <a:gd name="T5" fmla="*/ 0 h 76"/>
              <a:gd name="T6" fmla="*/ 0 w 152"/>
              <a:gd name="T7" fmla="*/ 38 h 76"/>
              <a:gd name="T8" fmla="*/ 47 w 152"/>
              <a:gd name="T9" fmla="*/ 76 h 76"/>
              <a:gd name="T10" fmla="*/ 47 w 152"/>
              <a:gd name="T11" fmla="*/ 47 h 76"/>
              <a:gd name="T12" fmla="*/ 152 w 152"/>
              <a:gd name="T13" fmla="*/ 47 h 76"/>
              <a:gd name="T14" fmla="*/ 152 w 152"/>
              <a:gd name="T15" fmla="*/ 2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2" h="76">
                <a:moveTo>
                  <a:pt x="152" y="28"/>
                </a:moveTo>
                <a:lnTo>
                  <a:pt x="47" y="28"/>
                </a:lnTo>
                <a:lnTo>
                  <a:pt x="47" y="0"/>
                </a:lnTo>
                <a:lnTo>
                  <a:pt x="0" y="38"/>
                </a:lnTo>
                <a:lnTo>
                  <a:pt x="47" y="76"/>
                </a:lnTo>
                <a:lnTo>
                  <a:pt x="47" y="47"/>
                </a:lnTo>
                <a:lnTo>
                  <a:pt x="152" y="47"/>
                </a:lnTo>
                <a:lnTo>
                  <a:pt x="152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1" name="Freeform 235"/>
          <p:cNvSpPr>
            <a:spLocks/>
          </p:cNvSpPr>
          <p:nvPr/>
        </p:nvSpPr>
        <p:spPr bwMode="auto">
          <a:xfrm>
            <a:off x="8502651" y="4991101"/>
            <a:ext cx="119063" cy="241300"/>
          </a:xfrm>
          <a:custGeom>
            <a:avLst/>
            <a:gdLst>
              <a:gd name="T0" fmla="*/ 75 w 75"/>
              <a:gd name="T1" fmla="*/ 48 h 152"/>
              <a:gd name="T2" fmla="*/ 37 w 75"/>
              <a:gd name="T3" fmla="*/ 0 h 152"/>
              <a:gd name="T4" fmla="*/ 0 w 75"/>
              <a:gd name="T5" fmla="*/ 48 h 152"/>
              <a:gd name="T6" fmla="*/ 28 w 75"/>
              <a:gd name="T7" fmla="*/ 48 h 152"/>
              <a:gd name="T8" fmla="*/ 28 w 75"/>
              <a:gd name="T9" fmla="*/ 152 h 152"/>
              <a:gd name="T10" fmla="*/ 47 w 75"/>
              <a:gd name="T11" fmla="*/ 152 h 152"/>
              <a:gd name="T12" fmla="*/ 47 w 75"/>
              <a:gd name="T13" fmla="*/ 48 h 152"/>
              <a:gd name="T14" fmla="*/ 75 w 75"/>
              <a:gd name="T15" fmla="*/ 4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152">
                <a:moveTo>
                  <a:pt x="75" y="48"/>
                </a:moveTo>
                <a:lnTo>
                  <a:pt x="37" y="0"/>
                </a:lnTo>
                <a:lnTo>
                  <a:pt x="0" y="48"/>
                </a:lnTo>
                <a:lnTo>
                  <a:pt x="28" y="48"/>
                </a:lnTo>
                <a:lnTo>
                  <a:pt x="28" y="152"/>
                </a:lnTo>
                <a:lnTo>
                  <a:pt x="47" y="152"/>
                </a:lnTo>
                <a:lnTo>
                  <a:pt x="47" y="48"/>
                </a:lnTo>
                <a:lnTo>
                  <a:pt x="75" y="4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2" name="Freeform 236"/>
          <p:cNvSpPr>
            <a:spLocks/>
          </p:cNvSpPr>
          <p:nvPr/>
        </p:nvSpPr>
        <p:spPr bwMode="auto">
          <a:xfrm>
            <a:off x="7900988" y="5051426"/>
            <a:ext cx="239713" cy="120650"/>
          </a:xfrm>
          <a:custGeom>
            <a:avLst/>
            <a:gdLst>
              <a:gd name="T0" fmla="*/ 151 w 151"/>
              <a:gd name="T1" fmla="*/ 38 h 76"/>
              <a:gd name="T2" fmla="*/ 104 w 151"/>
              <a:gd name="T3" fmla="*/ 0 h 76"/>
              <a:gd name="T4" fmla="*/ 104 w 151"/>
              <a:gd name="T5" fmla="*/ 28 h 76"/>
              <a:gd name="T6" fmla="*/ 0 w 151"/>
              <a:gd name="T7" fmla="*/ 28 h 76"/>
              <a:gd name="T8" fmla="*/ 0 w 151"/>
              <a:gd name="T9" fmla="*/ 47 h 76"/>
              <a:gd name="T10" fmla="*/ 104 w 151"/>
              <a:gd name="T11" fmla="*/ 47 h 76"/>
              <a:gd name="T12" fmla="*/ 104 w 151"/>
              <a:gd name="T13" fmla="*/ 76 h 76"/>
              <a:gd name="T14" fmla="*/ 151 w 151"/>
              <a:gd name="T15" fmla="*/ 3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1" h="76">
                <a:moveTo>
                  <a:pt x="151" y="38"/>
                </a:moveTo>
                <a:lnTo>
                  <a:pt x="104" y="0"/>
                </a:lnTo>
                <a:lnTo>
                  <a:pt x="104" y="28"/>
                </a:lnTo>
                <a:lnTo>
                  <a:pt x="0" y="28"/>
                </a:lnTo>
                <a:lnTo>
                  <a:pt x="0" y="47"/>
                </a:lnTo>
                <a:lnTo>
                  <a:pt x="104" y="47"/>
                </a:lnTo>
                <a:lnTo>
                  <a:pt x="104" y="76"/>
                </a:lnTo>
                <a:lnTo>
                  <a:pt x="151" y="3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3" name="Freeform 237"/>
          <p:cNvSpPr>
            <a:spLocks/>
          </p:cNvSpPr>
          <p:nvPr/>
        </p:nvSpPr>
        <p:spPr bwMode="auto">
          <a:xfrm>
            <a:off x="8982076" y="4991101"/>
            <a:ext cx="120650" cy="241300"/>
          </a:xfrm>
          <a:custGeom>
            <a:avLst/>
            <a:gdLst>
              <a:gd name="T0" fmla="*/ 48 w 76"/>
              <a:gd name="T1" fmla="*/ 104 h 152"/>
              <a:gd name="T2" fmla="*/ 48 w 76"/>
              <a:gd name="T3" fmla="*/ 0 h 152"/>
              <a:gd name="T4" fmla="*/ 29 w 76"/>
              <a:gd name="T5" fmla="*/ 0 h 152"/>
              <a:gd name="T6" fmla="*/ 29 w 76"/>
              <a:gd name="T7" fmla="*/ 104 h 152"/>
              <a:gd name="T8" fmla="*/ 0 w 76"/>
              <a:gd name="T9" fmla="*/ 104 h 152"/>
              <a:gd name="T10" fmla="*/ 38 w 76"/>
              <a:gd name="T11" fmla="*/ 152 h 152"/>
              <a:gd name="T12" fmla="*/ 76 w 76"/>
              <a:gd name="T13" fmla="*/ 104 h 152"/>
              <a:gd name="T14" fmla="*/ 48 w 76"/>
              <a:gd name="T15" fmla="*/ 104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152">
                <a:moveTo>
                  <a:pt x="48" y="104"/>
                </a:moveTo>
                <a:lnTo>
                  <a:pt x="48" y="0"/>
                </a:lnTo>
                <a:lnTo>
                  <a:pt x="29" y="0"/>
                </a:lnTo>
                <a:lnTo>
                  <a:pt x="29" y="104"/>
                </a:lnTo>
                <a:lnTo>
                  <a:pt x="0" y="104"/>
                </a:lnTo>
                <a:lnTo>
                  <a:pt x="38" y="152"/>
                </a:lnTo>
                <a:lnTo>
                  <a:pt x="76" y="104"/>
                </a:lnTo>
                <a:lnTo>
                  <a:pt x="48" y="10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4" name="Freeform 238"/>
          <p:cNvSpPr>
            <a:spLocks noEditPoints="1"/>
          </p:cNvSpPr>
          <p:nvPr/>
        </p:nvSpPr>
        <p:spPr bwMode="auto">
          <a:xfrm>
            <a:off x="5497513" y="5472113"/>
            <a:ext cx="239713" cy="239713"/>
          </a:xfrm>
          <a:custGeom>
            <a:avLst/>
            <a:gdLst>
              <a:gd name="T0" fmla="*/ 64 w 64"/>
              <a:gd name="T1" fmla="*/ 30 h 64"/>
              <a:gd name="T2" fmla="*/ 32 w 64"/>
              <a:gd name="T3" fmla="*/ 0 h 64"/>
              <a:gd name="T4" fmla="*/ 1 w 64"/>
              <a:gd name="T5" fmla="*/ 25 h 64"/>
              <a:gd name="T6" fmla="*/ 0 w 64"/>
              <a:gd name="T7" fmla="*/ 32 h 64"/>
              <a:gd name="T8" fmla="*/ 0 w 64"/>
              <a:gd name="T9" fmla="*/ 36 h 64"/>
              <a:gd name="T10" fmla="*/ 32 w 64"/>
              <a:gd name="T11" fmla="*/ 64 h 64"/>
              <a:gd name="T12" fmla="*/ 62 w 64"/>
              <a:gd name="T13" fmla="*/ 43 h 64"/>
              <a:gd name="T14" fmla="*/ 64 w 64"/>
              <a:gd name="T15" fmla="*/ 32 h 64"/>
              <a:gd name="T16" fmla="*/ 64 w 64"/>
              <a:gd name="T17" fmla="*/ 30 h 64"/>
              <a:gd name="T18" fmla="*/ 18 w 64"/>
              <a:gd name="T19" fmla="*/ 36 h 64"/>
              <a:gd name="T20" fmla="*/ 12 w 64"/>
              <a:gd name="T21" fmla="*/ 30 h 64"/>
              <a:gd name="T22" fmla="*/ 18 w 64"/>
              <a:gd name="T23" fmla="*/ 24 h 64"/>
              <a:gd name="T24" fmla="*/ 24 w 64"/>
              <a:gd name="T25" fmla="*/ 30 h 64"/>
              <a:gd name="T26" fmla="*/ 18 w 64"/>
              <a:gd name="T27" fmla="*/ 36 h 64"/>
              <a:gd name="T28" fmla="*/ 59 w 64"/>
              <a:gd name="T29" fmla="*/ 38 h 64"/>
              <a:gd name="T30" fmla="*/ 46 w 64"/>
              <a:gd name="T31" fmla="*/ 45 h 64"/>
              <a:gd name="T32" fmla="*/ 34 w 64"/>
              <a:gd name="T33" fmla="*/ 31 h 64"/>
              <a:gd name="T34" fmla="*/ 18 w 64"/>
              <a:gd name="T35" fmla="*/ 12 h 64"/>
              <a:gd name="T36" fmla="*/ 11 w 64"/>
              <a:gd name="T37" fmla="*/ 14 h 64"/>
              <a:gd name="T38" fmla="*/ 32 w 64"/>
              <a:gd name="T39" fmla="*/ 4 h 64"/>
              <a:gd name="T40" fmla="*/ 60 w 64"/>
              <a:gd name="T41" fmla="*/ 32 h 64"/>
              <a:gd name="T42" fmla="*/ 59 w 64"/>
              <a:gd name="T43" fmla="*/ 3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64">
                <a:moveTo>
                  <a:pt x="64" y="30"/>
                </a:moveTo>
                <a:cubicBezTo>
                  <a:pt x="63" y="13"/>
                  <a:pt x="49" y="0"/>
                  <a:pt x="32" y="0"/>
                </a:cubicBezTo>
                <a:cubicBezTo>
                  <a:pt x="17" y="0"/>
                  <a:pt x="4" y="11"/>
                  <a:pt x="1" y="25"/>
                </a:cubicBezTo>
                <a:cubicBezTo>
                  <a:pt x="0" y="27"/>
                  <a:pt x="0" y="29"/>
                  <a:pt x="0" y="32"/>
                </a:cubicBezTo>
                <a:cubicBezTo>
                  <a:pt x="0" y="33"/>
                  <a:pt x="0" y="34"/>
                  <a:pt x="0" y="36"/>
                </a:cubicBezTo>
                <a:cubicBezTo>
                  <a:pt x="2" y="52"/>
                  <a:pt x="16" y="64"/>
                  <a:pt x="32" y="64"/>
                </a:cubicBezTo>
                <a:cubicBezTo>
                  <a:pt x="46" y="64"/>
                  <a:pt x="57" y="55"/>
                  <a:pt x="62" y="43"/>
                </a:cubicBezTo>
                <a:cubicBezTo>
                  <a:pt x="63" y="40"/>
                  <a:pt x="64" y="36"/>
                  <a:pt x="64" y="32"/>
                </a:cubicBezTo>
                <a:cubicBezTo>
                  <a:pt x="64" y="31"/>
                  <a:pt x="64" y="31"/>
                  <a:pt x="64" y="30"/>
                </a:cubicBezTo>
                <a:close/>
                <a:moveTo>
                  <a:pt x="18" y="36"/>
                </a:moveTo>
                <a:cubicBezTo>
                  <a:pt x="15" y="36"/>
                  <a:pt x="12" y="33"/>
                  <a:pt x="12" y="30"/>
                </a:cubicBezTo>
                <a:cubicBezTo>
                  <a:pt x="12" y="27"/>
                  <a:pt x="15" y="24"/>
                  <a:pt x="18" y="24"/>
                </a:cubicBezTo>
                <a:cubicBezTo>
                  <a:pt x="21" y="24"/>
                  <a:pt x="24" y="27"/>
                  <a:pt x="24" y="30"/>
                </a:cubicBezTo>
                <a:cubicBezTo>
                  <a:pt x="24" y="33"/>
                  <a:pt x="21" y="36"/>
                  <a:pt x="18" y="36"/>
                </a:cubicBezTo>
                <a:close/>
                <a:moveTo>
                  <a:pt x="59" y="38"/>
                </a:moveTo>
                <a:cubicBezTo>
                  <a:pt x="56" y="43"/>
                  <a:pt x="51" y="45"/>
                  <a:pt x="46" y="45"/>
                </a:cubicBezTo>
                <a:cubicBezTo>
                  <a:pt x="40" y="45"/>
                  <a:pt x="34" y="41"/>
                  <a:pt x="34" y="31"/>
                </a:cubicBezTo>
                <a:cubicBezTo>
                  <a:pt x="34" y="19"/>
                  <a:pt x="26" y="12"/>
                  <a:pt x="18" y="12"/>
                </a:cubicBezTo>
                <a:cubicBezTo>
                  <a:pt x="15" y="12"/>
                  <a:pt x="13" y="13"/>
                  <a:pt x="11" y="14"/>
                </a:cubicBezTo>
                <a:cubicBezTo>
                  <a:pt x="16" y="8"/>
                  <a:pt x="24" y="4"/>
                  <a:pt x="32" y="4"/>
                </a:cubicBezTo>
                <a:cubicBezTo>
                  <a:pt x="47" y="4"/>
                  <a:pt x="60" y="17"/>
                  <a:pt x="60" y="32"/>
                </a:cubicBezTo>
                <a:cubicBezTo>
                  <a:pt x="60" y="34"/>
                  <a:pt x="60" y="36"/>
                  <a:pt x="59" y="3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5" name="Oval 239"/>
          <p:cNvSpPr>
            <a:spLocks noChangeArrowheads="1"/>
          </p:cNvSpPr>
          <p:nvPr/>
        </p:nvSpPr>
        <p:spPr bwMode="auto">
          <a:xfrm>
            <a:off x="5646738" y="5576888"/>
            <a:ext cx="46038" cy="4603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6" name="Freeform 240"/>
          <p:cNvSpPr>
            <a:spLocks noEditPoints="1"/>
          </p:cNvSpPr>
          <p:nvPr/>
        </p:nvSpPr>
        <p:spPr bwMode="auto">
          <a:xfrm>
            <a:off x="2682876" y="6434138"/>
            <a:ext cx="169863" cy="168275"/>
          </a:xfrm>
          <a:custGeom>
            <a:avLst/>
            <a:gdLst>
              <a:gd name="T0" fmla="*/ 31 w 45"/>
              <a:gd name="T1" fmla="*/ 5 h 45"/>
              <a:gd name="T2" fmla="*/ 18 w 45"/>
              <a:gd name="T3" fmla="*/ 13 h 45"/>
              <a:gd name="T4" fmla="*/ 1 w 45"/>
              <a:gd name="T5" fmla="*/ 30 h 45"/>
              <a:gd name="T6" fmla="*/ 1 w 45"/>
              <a:gd name="T7" fmla="*/ 35 h 45"/>
              <a:gd name="T8" fmla="*/ 10 w 45"/>
              <a:gd name="T9" fmla="*/ 44 h 45"/>
              <a:gd name="T10" fmla="*/ 15 w 45"/>
              <a:gd name="T11" fmla="*/ 44 h 45"/>
              <a:gd name="T12" fmla="*/ 32 w 45"/>
              <a:gd name="T13" fmla="*/ 27 h 45"/>
              <a:gd name="T14" fmla="*/ 40 w 45"/>
              <a:gd name="T15" fmla="*/ 14 h 45"/>
              <a:gd name="T16" fmla="*/ 45 w 45"/>
              <a:gd name="T17" fmla="*/ 0 h 45"/>
              <a:gd name="T18" fmla="*/ 31 w 45"/>
              <a:gd name="T19" fmla="*/ 5 h 45"/>
              <a:gd name="T20" fmla="*/ 20 w 45"/>
              <a:gd name="T21" fmla="*/ 34 h 45"/>
              <a:gd name="T22" fmla="*/ 11 w 45"/>
              <a:gd name="T23" fmla="*/ 34 h 45"/>
              <a:gd name="T24" fmla="*/ 11 w 45"/>
              <a:gd name="T25" fmla="*/ 25 h 45"/>
              <a:gd name="T26" fmla="*/ 20 w 45"/>
              <a:gd name="T27" fmla="*/ 25 h 45"/>
              <a:gd name="T28" fmla="*/ 20 w 45"/>
              <a:gd name="T29" fmla="*/ 34 h 45"/>
              <a:gd name="T30" fmla="*/ 31 w 45"/>
              <a:gd name="T31" fmla="*/ 23 h 45"/>
              <a:gd name="T32" fmla="*/ 22 w 45"/>
              <a:gd name="T33" fmla="*/ 23 h 45"/>
              <a:gd name="T34" fmla="*/ 22 w 45"/>
              <a:gd name="T35" fmla="*/ 14 h 45"/>
              <a:gd name="T36" fmla="*/ 31 w 45"/>
              <a:gd name="T37" fmla="*/ 14 h 45"/>
              <a:gd name="T38" fmla="*/ 31 w 45"/>
              <a:gd name="T39" fmla="*/ 2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" h="45">
                <a:moveTo>
                  <a:pt x="31" y="5"/>
                </a:moveTo>
                <a:cubicBezTo>
                  <a:pt x="27" y="6"/>
                  <a:pt x="21" y="10"/>
                  <a:pt x="18" y="13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31"/>
                  <a:pt x="0" y="34"/>
                  <a:pt x="1" y="35"/>
                </a:cubicBezTo>
                <a:cubicBezTo>
                  <a:pt x="10" y="44"/>
                  <a:pt x="10" y="44"/>
                  <a:pt x="10" y="44"/>
                </a:cubicBezTo>
                <a:cubicBezTo>
                  <a:pt x="11" y="45"/>
                  <a:pt x="14" y="45"/>
                  <a:pt x="15" y="44"/>
                </a:cubicBezTo>
                <a:cubicBezTo>
                  <a:pt x="32" y="27"/>
                  <a:pt x="32" y="27"/>
                  <a:pt x="32" y="27"/>
                </a:cubicBezTo>
                <a:cubicBezTo>
                  <a:pt x="35" y="24"/>
                  <a:pt x="39" y="18"/>
                  <a:pt x="40" y="14"/>
                </a:cubicBezTo>
                <a:cubicBezTo>
                  <a:pt x="45" y="0"/>
                  <a:pt x="45" y="0"/>
                  <a:pt x="45" y="0"/>
                </a:cubicBezTo>
                <a:lnTo>
                  <a:pt x="31" y="5"/>
                </a:lnTo>
                <a:close/>
                <a:moveTo>
                  <a:pt x="20" y="34"/>
                </a:moveTo>
                <a:cubicBezTo>
                  <a:pt x="17" y="36"/>
                  <a:pt x="13" y="36"/>
                  <a:pt x="11" y="34"/>
                </a:cubicBezTo>
                <a:cubicBezTo>
                  <a:pt x="9" y="32"/>
                  <a:pt x="9" y="28"/>
                  <a:pt x="11" y="25"/>
                </a:cubicBezTo>
                <a:cubicBezTo>
                  <a:pt x="13" y="23"/>
                  <a:pt x="17" y="23"/>
                  <a:pt x="20" y="25"/>
                </a:cubicBezTo>
                <a:cubicBezTo>
                  <a:pt x="22" y="28"/>
                  <a:pt x="22" y="32"/>
                  <a:pt x="20" y="34"/>
                </a:cubicBezTo>
                <a:close/>
                <a:moveTo>
                  <a:pt x="31" y="23"/>
                </a:moveTo>
                <a:cubicBezTo>
                  <a:pt x="29" y="25"/>
                  <a:pt x="25" y="25"/>
                  <a:pt x="22" y="23"/>
                </a:cubicBezTo>
                <a:cubicBezTo>
                  <a:pt x="20" y="20"/>
                  <a:pt x="20" y="16"/>
                  <a:pt x="22" y="14"/>
                </a:cubicBezTo>
                <a:cubicBezTo>
                  <a:pt x="25" y="12"/>
                  <a:pt x="29" y="12"/>
                  <a:pt x="31" y="14"/>
                </a:cubicBezTo>
                <a:cubicBezTo>
                  <a:pt x="33" y="16"/>
                  <a:pt x="33" y="20"/>
                  <a:pt x="31" y="23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7" name="Freeform 241"/>
          <p:cNvSpPr>
            <a:spLocks/>
          </p:cNvSpPr>
          <p:nvPr/>
        </p:nvSpPr>
        <p:spPr bwMode="auto">
          <a:xfrm>
            <a:off x="2619376" y="6500813"/>
            <a:ext cx="79375" cy="71438"/>
          </a:xfrm>
          <a:custGeom>
            <a:avLst/>
            <a:gdLst>
              <a:gd name="T0" fmla="*/ 7 w 21"/>
              <a:gd name="T1" fmla="*/ 17 h 19"/>
              <a:gd name="T2" fmla="*/ 21 w 21"/>
              <a:gd name="T3" fmla="*/ 3 h 19"/>
              <a:gd name="T4" fmla="*/ 10 w 21"/>
              <a:gd name="T5" fmla="*/ 3 h 19"/>
              <a:gd name="T6" fmla="*/ 1 w 21"/>
              <a:gd name="T7" fmla="*/ 12 h 19"/>
              <a:gd name="T8" fmla="*/ 1 w 21"/>
              <a:gd name="T9" fmla="*/ 17 h 19"/>
              <a:gd name="T10" fmla="*/ 7 w 21"/>
              <a:gd name="T11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9">
                <a:moveTo>
                  <a:pt x="7" y="17"/>
                </a:moveTo>
                <a:cubicBezTo>
                  <a:pt x="21" y="3"/>
                  <a:pt x="21" y="3"/>
                  <a:pt x="21" y="3"/>
                </a:cubicBezTo>
                <a:cubicBezTo>
                  <a:pt x="18" y="0"/>
                  <a:pt x="13" y="0"/>
                  <a:pt x="10" y="3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3"/>
                  <a:pt x="0" y="16"/>
                  <a:pt x="1" y="17"/>
                </a:cubicBezTo>
                <a:cubicBezTo>
                  <a:pt x="3" y="19"/>
                  <a:pt x="5" y="19"/>
                  <a:pt x="7" y="17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8" name="Freeform 242"/>
          <p:cNvSpPr>
            <a:spLocks/>
          </p:cNvSpPr>
          <p:nvPr/>
        </p:nvSpPr>
        <p:spPr bwMode="auto">
          <a:xfrm>
            <a:off x="2713038" y="6588126"/>
            <a:ext cx="71438" cy="77788"/>
          </a:xfrm>
          <a:custGeom>
            <a:avLst/>
            <a:gdLst>
              <a:gd name="T0" fmla="*/ 2 w 19"/>
              <a:gd name="T1" fmla="*/ 14 h 21"/>
              <a:gd name="T2" fmla="*/ 2 w 19"/>
              <a:gd name="T3" fmla="*/ 20 h 21"/>
              <a:gd name="T4" fmla="*/ 7 w 19"/>
              <a:gd name="T5" fmla="*/ 20 h 21"/>
              <a:gd name="T6" fmla="*/ 16 w 19"/>
              <a:gd name="T7" fmla="*/ 11 h 21"/>
              <a:gd name="T8" fmla="*/ 16 w 19"/>
              <a:gd name="T9" fmla="*/ 0 h 21"/>
              <a:gd name="T10" fmla="*/ 2 w 19"/>
              <a:gd name="T11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21">
                <a:moveTo>
                  <a:pt x="2" y="14"/>
                </a:moveTo>
                <a:cubicBezTo>
                  <a:pt x="0" y="16"/>
                  <a:pt x="0" y="18"/>
                  <a:pt x="2" y="20"/>
                </a:cubicBezTo>
                <a:cubicBezTo>
                  <a:pt x="3" y="21"/>
                  <a:pt x="6" y="21"/>
                  <a:pt x="7" y="20"/>
                </a:cubicBezTo>
                <a:cubicBezTo>
                  <a:pt x="16" y="11"/>
                  <a:pt x="16" y="11"/>
                  <a:pt x="16" y="11"/>
                </a:cubicBezTo>
                <a:cubicBezTo>
                  <a:pt x="19" y="8"/>
                  <a:pt x="19" y="3"/>
                  <a:pt x="16" y="0"/>
                </a:cubicBezTo>
                <a:lnTo>
                  <a:pt x="2" y="1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9" name="Freeform 243"/>
          <p:cNvSpPr>
            <a:spLocks/>
          </p:cNvSpPr>
          <p:nvPr/>
        </p:nvSpPr>
        <p:spPr bwMode="auto">
          <a:xfrm>
            <a:off x="2668588" y="6577013"/>
            <a:ext cx="41275" cy="41275"/>
          </a:xfrm>
          <a:custGeom>
            <a:avLst/>
            <a:gdLst>
              <a:gd name="T0" fmla="*/ 1 w 11"/>
              <a:gd name="T1" fmla="*/ 2 h 11"/>
              <a:gd name="T2" fmla="*/ 1 w 11"/>
              <a:gd name="T3" fmla="*/ 4 h 11"/>
              <a:gd name="T4" fmla="*/ 7 w 11"/>
              <a:gd name="T5" fmla="*/ 10 h 11"/>
              <a:gd name="T6" fmla="*/ 9 w 11"/>
              <a:gd name="T7" fmla="*/ 10 h 11"/>
              <a:gd name="T8" fmla="*/ 11 w 11"/>
              <a:gd name="T9" fmla="*/ 9 h 11"/>
              <a:gd name="T10" fmla="*/ 2 w 11"/>
              <a:gd name="T11" fmla="*/ 0 h 11"/>
              <a:gd name="T12" fmla="*/ 1 w 11"/>
              <a:gd name="T13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1" y="2"/>
                </a:moveTo>
                <a:cubicBezTo>
                  <a:pt x="0" y="2"/>
                  <a:pt x="0" y="4"/>
                  <a:pt x="1" y="4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9" y="11"/>
                  <a:pt x="9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2" y="0"/>
                  <a:pt x="2" y="0"/>
                  <a:pt x="2" y="0"/>
                </a:cubicBezTo>
                <a:lnTo>
                  <a:pt x="1" y="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0" name="Freeform 244"/>
          <p:cNvSpPr>
            <a:spLocks/>
          </p:cNvSpPr>
          <p:nvPr/>
        </p:nvSpPr>
        <p:spPr bwMode="auto">
          <a:xfrm>
            <a:off x="2611438" y="6599238"/>
            <a:ext cx="76200" cy="74613"/>
          </a:xfrm>
          <a:custGeom>
            <a:avLst/>
            <a:gdLst>
              <a:gd name="T0" fmla="*/ 0 w 20"/>
              <a:gd name="T1" fmla="*/ 20 h 20"/>
              <a:gd name="T2" fmla="*/ 16 w 20"/>
              <a:gd name="T3" fmla="*/ 4 h 20"/>
              <a:gd name="T4" fmla="*/ 0 w 20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0">
                <a:moveTo>
                  <a:pt x="0" y="20"/>
                </a:moveTo>
                <a:cubicBezTo>
                  <a:pt x="8" y="16"/>
                  <a:pt x="20" y="8"/>
                  <a:pt x="16" y="4"/>
                </a:cubicBezTo>
                <a:cubicBezTo>
                  <a:pt x="12" y="0"/>
                  <a:pt x="4" y="12"/>
                  <a:pt x="0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1" name="Freeform 245"/>
          <p:cNvSpPr>
            <a:spLocks noEditPoints="1"/>
          </p:cNvSpPr>
          <p:nvPr/>
        </p:nvSpPr>
        <p:spPr bwMode="auto">
          <a:xfrm>
            <a:off x="2641601" y="5516563"/>
            <a:ext cx="211138" cy="195263"/>
          </a:xfrm>
          <a:custGeom>
            <a:avLst/>
            <a:gdLst>
              <a:gd name="T0" fmla="*/ 28 w 56"/>
              <a:gd name="T1" fmla="*/ 8 h 52"/>
              <a:gd name="T2" fmla="*/ 0 w 56"/>
              <a:gd name="T3" fmla="*/ 24 h 52"/>
              <a:gd name="T4" fmla="*/ 20 w 56"/>
              <a:gd name="T5" fmla="*/ 52 h 52"/>
              <a:gd name="T6" fmla="*/ 28 w 56"/>
              <a:gd name="T7" fmla="*/ 48 h 52"/>
              <a:gd name="T8" fmla="*/ 36 w 56"/>
              <a:gd name="T9" fmla="*/ 52 h 52"/>
              <a:gd name="T10" fmla="*/ 56 w 56"/>
              <a:gd name="T11" fmla="*/ 24 h 52"/>
              <a:gd name="T12" fmla="*/ 28 w 56"/>
              <a:gd name="T13" fmla="*/ 8 h 52"/>
              <a:gd name="T14" fmla="*/ 12 w 56"/>
              <a:gd name="T15" fmla="*/ 40 h 52"/>
              <a:gd name="T16" fmla="*/ 12 w 56"/>
              <a:gd name="T17" fmla="*/ 12 h 52"/>
              <a:gd name="T18" fmla="*/ 20 w 56"/>
              <a:gd name="T19" fmla="*/ 12 h 52"/>
              <a:gd name="T20" fmla="*/ 12 w 56"/>
              <a:gd name="T21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52">
                <a:moveTo>
                  <a:pt x="28" y="8"/>
                </a:moveTo>
                <a:cubicBezTo>
                  <a:pt x="7" y="0"/>
                  <a:pt x="0" y="12"/>
                  <a:pt x="0" y="24"/>
                </a:cubicBezTo>
                <a:cubicBezTo>
                  <a:pt x="0" y="36"/>
                  <a:pt x="14" y="52"/>
                  <a:pt x="20" y="52"/>
                </a:cubicBezTo>
                <a:cubicBezTo>
                  <a:pt x="28" y="52"/>
                  <a:pt x="28" y="48"/>
                  <a:pt x="28" y="48"/>
                </a:cubicBezTo>
                <a:cubicBezTo>
                  <a:pt x="28" y="48"/>
                  <a:pt x="28" y="52"/>
                  <a:pt x="36" y="52"/>
                </a:cubicBezTo>
                <a:cubicBezTo>
                  <a:pt x="42" y="52"/>
                  <a:pt x="56" y="36"/>
                  <a:pt x="56" y="24"/>
                </a:cubicBezTo>
                <a:cubicBezTo>
                  <a:pt x="56" y="12"/>
                  <a:pt x="49" y="0"/>
                  <a:pt x="28" y="8"/>
                </a:cubicBezTo>
                <a:close/>
                <a:moveTo>
                  <a:pt x="12" y="40"/>
                </a:moveTo>
                <a:cubicBezTo>
                  <a:pt x="0" y="24"/>
                  <a:pt x="12" y="12"/>
                  <a:pt x="12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12" y="20"/>
                  <a:pt x="12" y="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2" name="Freeform 246"/>
          <p:cNvSpPr>
            <a:spLocks/>
          </p:cNvSpPr>
          <p:nvPr/>
        </p:nvSpPr>
        <p:spPr bwMode="auto">
          <a:xfrm>
            <a:off x="2687638" y="5472113"/>
            <a:ext cx="60325" cy="60325"/>
          </a:xfrm>
          <a:custGeom>
            <a:avLst/>
            <a:gdLst>
              <a:gd name="T0" fmla="*/ 16 w 16"/>
              <a:gd name="T1" fmla="*/ 16 h 16"/>
              <a:gd name="T2" fmla="*/ 8 w 16"/>
              <a:gd name="T3" fmla="*/ 0 h 16"/>
              <a:gd name="T4" fmla="*/ 0 w 16"/>
              <a:gd name="T5" fmla="*/ 0 h 16"/>
              <a:gd name="T6" fmla="*/ 12 w 16"/>
              <a:gd name="T7" fmla="*/ 16 h 16"/>
              <a:gd name="T8" fmla="*/ 16 w 16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16" y="16"/>
                </a:moveTo>
                <a:cubicBezTo>
                  <a:pt x="12" y="8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12" y="16"/>
                  <a:pt x="12" y="16"/>
                  <a:pt x="12" y="16"/>
                </a:cubicBezTo>
                <a:lnTo>
                  <a:pt x="16" y="1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3" name="Freeform 247"/>
          <p:cNvSpPr>
            <a:spLocks/>
          </p:cNvSpPr>
          <p:nvPr/>
        </p:nvSpPr>
        <p:spPr bwMode="auto">
          <a:xfrm>
            <a:off x="2747963" y="5472113"/>
            <a:ext cx="74613" cy="60325"/>
          </a:xfrm>
          <a:custGeom>
            <a:avLst/>
            <a:gdLst>
              <a:gd name="T0" fmla="*/ 20 w 20"/>
              <a:gd name="T1" fmla="*/ 0 h 16"/>
              <a:gd name="T2" fmla="*/ 0 w 20"/>
              <a:gd name="T3" fmla="*/ 16 h 16"/>
              <a:gd name="T4" fmla="*/ 20 w 20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6">
                <a:moveTo>
                  <a:pt x="20" y="0"/>
                </a:moveTo>
                <a:cubicBezTo>
                  <a:pt x="20" y="0"/>
                  <a:pt x="0" y="0"/>
                  <a:pt x="0" y="16"/>
                </a:cubicBezTo>
                <a:cubicBezTo>
                  <a:pt x="0" y="16"/>
                  <a:pt x="20" y="16"/>
                  <a:pt x="20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4" name="Freeform 248"/>
          <p:cNvSpPr>
            <a:spLocks noEditPoints="1"/>
          </p:cNvSpPr>
          <p:nvPr/>
        </p:nvSpPr>
        <p:spPr bwMode="auto">
          <a:xfrm>
            <a:off x="5016501" y="5472113"/>
            <a:ext cx="209550" cy="239713"/>
          </a:xfrm>
          <a:custGeom>
            <a:avLst/>
            <a:gdLst>
              <a:gd name="T0" fmla="*/ 48 w 56"/>
              <a:gd name="T1" fmla="*/ 60 h 64"/>
              <a:gd name="T2" fmla="*/ 45 w 56"/>
              <a:gd name="T3" fmla="*/ 60 h 64"/>
              <a:gd name="T4" fmla="*/ 56 w 56"/>
              <a:gd name="T5" fmla="*/ 40 h 64"/>
              <a:gd name="T6" fmla="*/ 38 w 56"/>
              <a:gd name="T7" fmla="*/ 17 h 64"/>
              <a:gd name="T8" fmla="*/ 42 w 56"/>
              <a:gd name="T9" fmla="*/ 8 h 64"/>
              <a:gd name="T10" fmla="*/ 42 w 56"/>
              <a:gd name="T11" fmla="*/ 5 h 64"/>
              <a:gd name="T12" fmla="*/ 31 w 56"/>
              <a:gd name="T13" fmla="*/ 0 h 64"/>
              <a:gd name="T14" fmla="*/ 29 w 56"/>
              <a:gd name="T15" fmla="*/ 0 h 64"/>
              <a:gd name="T16" fmla="*/ 28 w 56"/>
              <a:gd name="T17" fmla="*/ 1 h 64"/>
              <a:gd name="T18" fmla="*/ 15 w 56"/>
              <a:gd name="T19" fmla="*/ 25 h 64"/>
              <a:gd name="T20" fmla="*/ 17 w 56"/>
              <a:gd name="T21" fmla="*/ 31 h 64"/>
              <a:gd name="T22" fmla="*/ 15 w 56"/>
              <a:gd name="T23" fmla="*/ 35 h 64"/>
              <a:gd name="T24" fmla="*/ 22 w 56"/>
              <a:gd name="T25" fmla="*/ 38 h 64"/>
              <a:gd name="T26" fmla="*/ 24 w 56"/>
              <a:gd name="T27" fmla="*/ 35 h 64"/>
              <a:gd name="T28" fmla="*/ 24 w 56"/>
              <a:gd name="T29" fmla="*/ 35 h 64"/>
              <a:gd name="T30" fmla="*/ 30 w 56"/>
              <a:gd name="T31" fmla="*/ 32 h 64"/>
              <a:gd name="T32" fmla="*/ 34 w 56"/>
              <a:gd name="T33" fmla="*/ 24 h 64"/>
              <a:gd name="T34" fmla="*/ 48 w 56"/>
              <a:gd name="T35" fmla="*/ 40 h 64"/>
              <a:gd name="T36" fmla="*/ 32 w 56"/>
              <a:gd name="T37" fmla="*/ 56 h 64"/>
              <a:gd name="T38" fmla="*/ 20 w 56"/>
              <a:gd name="T39" fmla="*/ 52 h 64"/>
              <a:gd name="T40" fmla="*/ 20 w 56"/>
              <a:gd name="T41" fmla="*/ 50 h 64"/>
              <a:gd name="T42" fmla="*/ 22 w 56"/>
              <a:gd name="T43" fmla="*/ 48 h 64"/>
              <a:gd name="T44" fmla="*/ 32 w 56"/>
              <a:gd name="T45" fmla="*/ 48 h 64"/>
              <a:gd name="T46" fmla="*/ 32 w 56"/>
              <a:gd name="T47" fmla="*/ 44 h 64"/>
              <a:gd name="T48" fmla="*/ 17 w 56"/>
              <a:gd name="T49" fmla="*/ 44 h 64"/>
              <a:gd name="T50" fmla="*/ 8 w 56"/>
              <a:gd name="T51" fmla="*/ 44 h 64"/>
              <a:gd name="T52" fmla="*/ 0 w 56"/>
              <a:gd name="T53" fmla="*/ 44 h 64"/>
              <a:gd name="T54" fmla="*/ 0 w 56"/>
              <a:gd name="T55" fmla="*/ 48 h 64"/>
              <a:gd name="T56" fmla="*/ 9 w 56"/>
              <a:gd name="T57" fmla="*/ 48 h 64"/>
              <a:gd name="T58" fmla="*/ 10 w 56"/>
              <a:gd name="T59" fmla="*/ 48 h 64"/>
              <a:gd name="T60" fmla="*/ 12 w 56"/>
              <a:gd name="T61" fmla="*/ 50 h 64"/>
              <a:gd name="T62" fmla="*/ 12 w 56"/>
              <a:gd name="T63" fmla="*/ 52 h 64"/>
              <a:gd name="T64" fmla="*/ 12 w 56"/>
              <a:gd name="T65" fmla="*/ 60 h 64"/>
              <a:gd name="T66" fmla="*/ 4 w 56"/>
              <a:gd name="T67" fmla="*/ 64 h 64"/>
              <a:gd name="T68" fmla="*/ 56 w 56"/>
              <a:gd name="T69" fmla="*/ 64 h 64"/>
              <a:gd name="T70" fmla="*/ 48 w 56"/>
              <a:gd name="T71" fmla="*/ 60 h 64"/>
              <a:gd name="T72" fmla="*/ 34 w 56"/>
              <a:gd name="T73" fmla="*/ 5 h 64"/>
              <a:gd name="T74" fmla="*/ 33 w 56"/>
              <a:gd name="T75" fmla="*/ 7 h 64"/>
              <a:gd name="T76" fmla="*/ 24 w 56"/>
              <a:gd name="T77" fmla="*/ 24 h 64"/>
              <a:gd name="T78" fmla="*/ 20 w 56"/>
              <a:gd name="T79" fmla="*/ 22 h 64"/>
              <a:gd name="T80" fmla="*/ 20 w 56"/>
              <a:gd name="T81" fmla="*/ 22 h 64"/>
              <a:gd name="T82" fmla="*/ 29 w 56"/>
              <a:gd name="T83" fmla="*/ 5 h 64"/>
              <a:gd name="T84" fmla="*/ 30 w 56"/>
              <a:gd name="T85" fmla="*/ 4 h 64"/>
              <a:gd name="T86" fmla="*/ 32 w 56"/>
              <a:gd name="T87" fmla="*/ 4 h 64"/>
              <a:gd name="T88" fmla="*/ 34 w 56"/>
              <a:gd name="T89" fmla="*/ 5 h 64"/>
              <a:gd name="T90" fmla="*/ 34 w 56"/>
              <a:gd name="T91" fmla="*/ 5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6" h="64">
                <a:moveTo>
                  <a:pt x="48" y="60"/>
                </a:moveTo>
                <a:cubicBezTo>
                  <a:pt x="45" y="60"/>
                  <a:pt x="45" y="60"/>
                  <a:pt x="45" y="60"/>
                </a:cubicBezTo>
                <a:cubicBezTo>
                  <a:pt x="52" y="56"/>
                  <a:pt x="56" y="48"/>
                  <a:pt x="56" y="40"/>
                </a:cubicBezTo>
                <a:cubicBezTo>
                  <a:pt x="56" y="29"/>
                  <a:pt x="48" y="19"/>
                  <a:pt x="38" y="17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7"/>
                  <a:pt x="43" y="6"/>
                  <a:pt x="42" y="5"/>
                </a:cubicBezTo>
                <a:cubicBezTo>
                  <a:pt x="31" y="0"/>
                  <a:pt x="31" y="0"/>
                  <a:pt x="31" y="0"/>
                </a:cubicBezTo>
                <a:cubicBezTo>
                  <a:pt x="30" y="0"/>
                  <a:pt x="30" y="0"/>
                  <a:pt x="29" y="0"/>
                </a:cubicBezTo>
                <a:cubicBezTo>
                  <a:pt x="29" y="0"/>
                  <a:pt x="28" y="1"/>
                  <a:pt x="28" y="1"/>
                </a:cubicBezTo>
                <a:cubicBezTo>
                  <a:pt x="15" y="25"/>
                  <a:pt x="15" y="25"/>
                  <a:pt x="15" y="25"/>
                </a:cubicBezTo>
                <a:cubicBezTo>
                  <a:pt x="14" y="28"/>
                  <a:pt x="15" y="30"/>
                  <a:pt x="17" y="31"/>
                </a:cubicBezTo>
                <a:cubicBezTo>
                  <a:pt x="15" y="35"/>
                  <a:pt x="15" y="35"/>
                  <a:pt x="15" y="35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6" y="35"/>
                  <a:pt x="29" y="35"/>
                  <a:pt x="30" y="32"/>
                </a:cubicBezTo>
                <a:cubicBezTo>
                  <a:pt x="34" y="24"/>
                  <a:pt x="34" y="24"/>
                  <a:pt x="34" y="24"/>
                </a:cubicBezTo>
                <a:cubicBezTo>
                  <a:pt x="42" y="25"/>
                  <a:pt x="48" y="32"/>
                  <a:pt x="48" y="40"/>
                </a:cubicBezTo>
                <a:cubicBezTo>
                  <a:pt x="48" y="49"/>
                  <a:pt x="41" y="56"/>
                  <a:pt x="32" y="56"/>
                </a:cubicBezTo>
                <a:cubicBezTo>
                  <a:pt x="28" y="56"/>
                  <a:pt x="23" y="54"/>
                  <a:pt x="20" y="52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49"/>
                  <a:pt x="21" y="48"/>
                  <a:pt x="22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4"/>
                  <a:pt x="32" y="44"/>
                  <a:pt x="32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8"/>
                  <a:pt x="0" y="48"/>
                  <a:pt x="0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48"/>
                  <a:pt x="12" y="49"/>
                  <a:pt x="12" y="50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60"/>
                  <a:pt x="12" y="60"/>
                  <a:pt x="12" y="60"/>
                </a:cubicBezTo>
                <a:cubicBezTo>
                  <a:pt x="8" y="60"/>
                  <a:pt x="4" y="60"/>
                  <a:pt x="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60"/>
                  <a:pt x="52" y="60"/>
                  <a:pt x="48" y="60"/>
                </a:cubicBezTo>
                <a:close/>
                <a:moveTo>
                  <a:pt x="34" y="5"/>
                </a:moveTo>
                <a:cubicBezTo>
                  <a:pt x="33" y="6"/>
                  <a:pt x="33" y="6"/>
                  <a:pt x="33" y="7"/>
                </a:cubicBezTo>
                <a:cubicBezTo>
                  <a:pt x="24" y="24"/>
                  <a:pt x="24" y="24"/>
                  <a:pt x="24" y="24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30" y="4"/>
                  <a:pt x="30" y="4"/>
                </a:cubicBezTo>
                <a:cubicBezTo>
                  <a:pt x="31" y="4"/>
                  <a:pt x="31" y="4"/>
                  <a:pt x="32" y="4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5"/>
                  <a:pt x="34" y="5"/>
                  <a:pt x="34" y="5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5" name="Freeform 249"/>
          <p:cNvSpPr>
            <a:spLocks noEditPoints="1"/>
          </p:cNvSpPr>
          <p:nvPr/>
        </p:nvSpPr>
        <p:spPr bwMode="auto">
          <a:xfrm>
            <a:off x="5030788" y="6013451"/>
            <a:ext cx="211138" cy="179388"/>
          </a:xfrm>
          <a:custGeom>
            <a:avLst/>
            <a:gdLst>
              <a:gd name="T0" fmla="*/ 51 w 56"/>
              <a:gd name="T1" fmla="*/ 20 h 48"/>
              <a:gd name="T2" fmla="*/ 54 w 56"/>
              <a:gd name="T3" fmla="*/ 16 h 48"/>
              <a:gd name="T4" fmla="*/ 54 w 56"/>
              <a:gd name="T5" fmla="*/ 12 h 48"/>
              <a:gd name="T6" fmla="*/ 45 w 56"/>
              <a:gd name="T7" fmla="*/ 4 h 48"/>
              <a:gd name="T8" fmla="*/ 16 w 56"/>
              <a:gd name="T9" fmla="*/ 0 h 48"/>
              <a:gd name="T10" fmla="*/ 8 w 56"/>
              <a:gd name="T11" fmla="*/ 12 h 48"/>
              <a:gd name="T12" fmla="*/ 0 w 56"/>
              <a:gd name="T13" fmla="*/ 14 h 48"/>
              <a:gd name="T14" fmla="*/ 7 w 56"/>
              <a:gd name="T15" fmla="*/ 16 h 48"/>
              <a:gd name="T16" fmla="*/ 2 w 56"/>
              <a:gd name="T17" fmla="*/ 20 h 48"/>
              <a:gd name="T18" fmla="*/ 0 w 56"/>
              <a:gd name="T19" fmla="*/ 34 h 48"/>
              <a:gd name="T20" fmla="*/ 4 w 56"/>
              <a:gd name="T21" fmla="*/ 36 h 48"/>
              <a:gd name="T22" fmla="*/ 8 w 56"/>
              <a:gd name="T23" fmla="*/ 48 h 48"/>
              <a:gd name="T24" fmla="*/ 16 w 56"/>
              <a:gd name="T25" fmla="*/ 44 h 48"/>
              <a:gd name="T26" fmla="*/ 40 w 56"/>
              <a:gd name="T27" fmla="*/ 36 h 48"/>
              <a:gd name="T28" fmla="*/ 44 w 56"/>
              <a:gd name="T29" fmla="*/ 48 h 48"/>
              <a:gd name="T30" fmla="*/ 52 w 56"/>
              <a:gd name="T31" fmla="*/ 44 h 48"/>
              <a:gd name="T32" fmla="*/ 54 w 56"/>
              <a:gd name="T33" fmla="*/ 36 h 48"/>
              <a:gd name="T34" fmla="*/ 56 w 56"/>
              <a:gd name="T35" fmla="*/ 22 h 48"/>
              <a:gd name="T36" fmla="*/ 15 w 56"/>
              <a:gd name="T37" fmla="*/ 5 h 48"/>
              <a:gd name="T38" fmla="*/ 24 w 56"/>
              <a:gd name="T39" fmla="*/ 4 h 48"/>
              <a:gd name="T40" fmla="*/ 26 w 56"/>
              <a:gd name="T41" fmla="*/ 8 h 48"/>
              <a:gd name="T42" fmla="*/ 32 w 56"/>
              <a:gd name="T43" fmla="*/ 6 h 48"/>
              <a:gd name="T44" fmla="*/ 40 w 56"/>
              <a:gd name="T45" fmla="*/ 4 h 48"/>
              <a:gd name="T46" fmla="*/ 46 w 56"/>
              <a:gd name="T47" fmla="*/ 20 h 48"/>
              <a:gd name="T48" fmla="*/ 15 w 56"/>
              <a:gd name="T49" fmla="*/ 5 h 48"/>
              <a:gd name="T50" fmla="*/ 8 w 56"/>
              <a:gd name="T51" fmla="*/ 28 h 48"/>
              <a:gd name="T52" fmla="*/ 16 w 56"/>
              <a:gd name="T53" fmla="*/ 28 h 48"/>
              <a:gd name="T54" fmla="*/ 36 w 56"/>
              <a:gd name="T55" fmla="*/ 32 h 48"/>
              <a:gd name="T56" fmla="*/ 20 w 56"/>
              <a:gd name="T57" fmla="*/ 28 h 48"/>
              <a:gd name="T58" fmla="*/ 36 w 56"/>
              <a:gd name="T59" fmla="*/ 32 h 48"/>
              <a:gd name="T60" fmla="*/ 40 w 56"/>
              <a:gd name="T61" fmla="*/ 28 h 48"/>
              <a:gd name="T62" fmla="*/ 48 w 56"/>
              <a:gd name="T63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6" h="48">
                <a:moveTo>
                  <a:pt x="54" y="20"/>
                </a:moveTo>
                <a:cubicBezTo>
                  <a:pt x="51" y="20"/>
                  <a:pt x="51" y="20"/>
                  <a:pt x="51" y="20"/>
                </a:cubicBezTo>
                <a:cubicBezTo>
                  <a:pt x="49" y="16"/>
                  <a:pt x="49" y="16"/>
                  <a:pt x="49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6"/>
                  <a:pt x="56" y="15"/>
                  <a:pt x="56" y="14"/>
                </a:cubicBezTo>
                <a:cubicBezTo>
                  <a:pt x="56" y="13"/>
                  <a:pt x="55" y="12"/>
                  <a:pt x="54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2"/>
                  <a:pt x="42" y="0"/>
                  <a:pt x="4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4" y="0"/>
                  <a:pt x="11" y="2"/>
                  <a:pt x="11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0" y="13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21"/>
                  <a:pt x="0" y="2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6"/>
                  <a:pt x="6" y="48"/>
                  <a:pt x="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4" y="48"/>
                  <a:pt x="16" y="46"/>
                  <a:pt x="16" y="44"/>
                </a:cubicBezTo>
                <a:cubicBezTo>
                  <a:pt x="16" y="36"/>
                  <a:pt x="16" y="36"/>
                  <a:pt x="16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6"/>
                  <a:pt x="42" y="48"/>
                  <a:pt x="4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0" y="48"/>
                  <a:pt x="52" y="46"/>
                  <a:pt x="52" y="44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21"/>
                  <a:pt x="55" y="20"/>
                  <a:pt x="54" y="20"/>
                </a:cubicBezTo>
                <a:close/>
                <a:moveTo>
                  <a:pt x="15" y="5"/>
                </a:moveTo>
                <a:cubicBezTo>
                  <a:pt x="15" y="5"/>
                  <a:pt x="16" y="4"/>
                  <a:pt x="16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5" y="8"/>
                  <a:pt x="26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1" y="8"/>
                  <a:pt x="32" y="7"/>
                  <a:pt x="32" y="6"/>
                </a:cubicBezTo>
                <a:cubicBezTo>
                  <a:pt x="32" y="4"/>
                  <a:pt x="32" y="4"/>
                  <a:pt x="32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1" y="5"/>
                  <a:pt x="41" y="5"/>
                </a:cubicBezTo>
                <a:cubicBezTo>
                  <a:pt x="46" y="20"/>
                  <a:pt x="46" y="20"/>
                  <a:pt x="46" y="20"/>
                </a:cubicBezTo>
                <a:cubicBezTo>
                  <a:pt x="10" y="20"/>
                  <a:pt x="10" y="20"/>
                  <a:pt x="10" y="20"/>
                </a:cubicBezTo>
                <a:lnTo>
                  <a:pt x="15" y="5"/>
                </a:lnTo>
                <a:close/>
                <a:moveTo>
                  <a:pt x="12" y="32"/>
                </a:moveTo>
                <a:cubicBezTo>
                  <a:pt x="10" y="32"/>
                  <a:pt x="8" y="30"/>
                  <a:pt x="8" y="28"/>
                </a:cubicBezTo>
                <a:cubicBezTo>
                  <a:pt x="8" y="26"/>
                  <a:pt x="10" y="24"/>
                  <a:pt x="12" y="24"/>
                </a:cubicBezTo>
                <a:cubicBezTo>
                  <a:pt x="14" y="24"/>
                  <a:pt x="16" y="26"/>
                  <a:pt x="16" y="28"/>
                </a:cubicBezTo>
                <a:cubicBezTo>
                  <a:pt x="16" y="30"/>
                  <a:pt x="14" y="32"/>
                  <a:pt x="12" y="32"/>
                </a:cubicBezTo>
                <a:close/>
                <a:moveTo>
                  <a:pt x="36" y="32"/>
                </a:moveTo>
                <a:cubicBezTo>
                  <a:pt x="20" y="32"/>
                  <a:pt x="20" y="32"/>
                  <a:pt x="20" y="32"/>
                </a:cubicBezTo>
                <a:cubicBezTo>
                  <a:pt x="20" y="28"/>
                  <a:pt x="20" y="28"/>
                  <a:pt x="20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2"/>
                </a:lnTo>
                <a:close/>
                <a:moveTo>
                  <a:pt x="44" y="32"/>
                </a:moveTo>
                <a:cubicBezTo>
                  <a:pt x="42" y="32"/>
                  <a:pt x="40" y="30"/>
                  <a:pt x="40" y="28"/>
                </a:cubicBezTo>
                <a:cubicBezTo>
                  <a:pt x="40" y="26"/>
                  <a:pt x="42" y="24"/>
                  <a:pt x="44" y="24"/>
                </a:cubicBezTo>
                <a:cubicBezTo>
                  <a:pt x="46" y="24"/>
                  <a:pt x="48" y="26"/>
                  <a:pt x="48" y="28"/>
                </a:cubicBezTo>
                <a:cubicBezTo>
                  <a:pt x="48" y="30"/>
                  <a:pt x="46" y="32"/>
                  <a:pt x="44" y="3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6" name="Freeform 250"/>
          <p:cNvSpPr>
            <a:spLocks/>
          </p:cNvSpPr>
          <p:nvPr/>
        </p:nvSpPr>
        <p:spPr bwMode="auto">
          <a:xfrm>
            <a:off x="5722938" y="6027738"/>
            <a:ext cx="14288" cy="46038"/>
          </a:xfrm>
          <a:custGeom>
            <a:avLst/>
            <a:gdLst>
              <a:gd name="T0" fmla="*/ 2 w 4"/>
              <a:gd name="T1" fmla="*/ 0 h 12"/>
              <a:gd name="T2" fmla="*/ 0 w 4"/>
              <a:gd name="T3" fmla="*/ 0 h 12"/>
              <a:gd name="T4" fmla="*/ 0 w 4"/>
              <a:gd name="T5" fmla="*/ 12 h 12"/>
              <a:gd name="T6" fmla="*/ 2 w 4"/>
              <a:gd name="T7" fmla="*/ 12 h 12"/>
              <a:gd name="T8" fmla="*/ 4 w 4"/>
              <a:gd name="T9" fmla="*/ 10 h 12"/>
              <a:gd name="T10" fmla="*/ 4 w 4"/>
              <a:gd name="T11" fmla="*/ 2 h 12"/>
              <a:gd name="T12" fmla="*/ 2 w 4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1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4" y="11"/>
                  <a:pt x="4" y="10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7" name="Freeform 251"/>
          <p:cNvSpPr>
            <a:spLocks noEditPoints="1"/>
          </p:cNvSpPr>
          <p:nvPr/>
        </p:nvSpPr>
        <p:spPr bwMode="auto">
          <a:xfrm>
            <a:off x="5527676" y="5967413"/>
            <a:ext cx="179388" cy="225425"/>
          </a:xfrm>
          <a:custGeom>
            <a:avLst/>
            <a:gdLst>
              <a:gd name="T0" fmla="*/ 36 w 48"/>
              <a:gd name="T1" fmla="*/ 0 h 60"/>
              <a:gd name="T2" fmla="*/ 12 w 48"/>
              <a:gd name="T3" fmla="*/ 0 h 60"/>
              <a:gd name="T4" fmla="*/ 0 w 48"/>
              <a:gd name="T5" fmla="*/ 12 h 60"/>
              <a:gd name="T6" fmla="*/ 0 w 48"/>
              <a:gd name="T7" fmla="*/ 48 h 60"/>
              <a:gd name="T8" fmla="*/ 4 w 48"/>
              <a:gd name="T9" fmla="*/ 52 h 60"/>
              <a:gd name="T10" fmla="*/ 4 w 48"/>
              <a:gd name="T11" fmla="*/ 56 h 60"/>
              <a:gd name="T12" fmla="*/ 8 w 48"/>
              <a:gd name="T13" fmla="*/ 60 h 60"/>
              <a:gd name="T14" fmla="*/ 12 w 48"/>
              <a:gd name="T15" fmla="*/ 60 h 60"/>
              <a:gd name="T16" fmla="*/ 16 w 48"/>
              <a:gd name="T17" fmla="*/ 56 h 60"/>
              <a:gd name="T18" fmla="*/ 16 w 48"/>
              <a:gd name="T19" fmla="*/ 52 h 60"/>
              <a:gd name="T20" fmla="*/ 32 w 48"/>
              <a:gd name="T21" fmla="*/ 52 h 60"/>
              <a:gd name="T22" fmla="*/ 32 w 48"/>
              <a:gd name="T23" fmla="*/ 56 h 60"/>
              <a:gd name="T24" fmla="*/ 36 w 48"/>
              <a:gd name="T25" fmla="*/ 60 h 60"/>
              <a:gd name="T26" fmla="*/ 40 w 48"/>
              <a:gd name="T27" fmla="*/ 60 h 60"/>
              <a:gd name="T28" fmla="*/ 44 w 48"/>
              <a:gd name="T29" fmla="*/ 56 h 60"/>
              <a:gd name="T30" fmla="*/ 44 w 48"/>
              <a:gd name="T31" fmla="*/ 52 h 60"/>
              <a:gd name="T32" fmla="*/ 48 w 48"/>
              <a:gd name="T33" fmla="*/ 48 h 60"/>
              <a:gd name="T34" fmla="*/ 48 w 48"/>
              <a:gd name="T35" fmla="*/ 12 h 60"/>
              <a:gd name="T36" fmla="*/ 36 w 48"/>
              <a:gd name="T37" fmla="*/ 0 h 60"/>
              <a:gd name="T38" fmla="*/ 16 w 48"/>
              <a:gd name="T39" fmla="*/ 4 h 60"/>
              <a:gd name="T40" fmla="*/ 32 w 48"/>
              <a:gd name="T41" fmla="*/ 4 h 60"/>
              <a:gd name="T42" fmla="*/ 32 w 48"/>
              <a:gd name="T43" fmla="*/ 8 h 60"/>
              <a:gd name="T44" fmla="*/ 16 w 48"/>
              <a:gd name="T45" fmla="*/ 8 h 60"/>
              <a:gd name="T46" fmla="*/ 16 w 48"/>
              <a:gd name="T47" fmla="*/ 4 h 60"/>
              <a:gd name="T48" fmla="*/ 8 w 48"/>
              <a:gd name="T49" fmla="*/ 48 h 60"/>
              <a:gd name="T50" fmla="*/ 4 w 48"/>
              <a:gd name="T51" fmla="*/ 44 h 60"/>
              <a:gd name="T52" fmla="*/ 8 w 48"/>
              <a:gd name="T53" fmla="*/ 40 h 60"/>
              <a:gd name="T54" fmla="*/ 12 w 48"/>
              <a:gd name="T55" fmla="*/ 44 h 60"/>
              <a:gd name="T56" fmla="*/ 8 w 48"/>
              <a:gd name="T57" fmla="*/ 48 h 60"/>
              <a:gd name="T58" fmla="*/ 40 w 48"/>
              <a:gd name="T59" fmla="*/ 48 h 60"/>
              <a:gd name="T60" fmla="*/ 36 w 48"/>
              <a:gd name="T61" fmla="*/ 44 h 60"/>
              <a:gd name="T62" fmla="*/ 40 w 48"/>
              <a:gd name="T63" fmla="*/ 40 h 60"/>
              <a:gd name="T64" fmla="*/ 44 w 48"/>
              <a:gd name="T65" fmla="*/ 44 h 60"/>
              <a:gd name="T66" fmla="*/ 40 w 48"/>
              <a:gd name="T67" fmla="*/ 48 h 60"/>
              <a:gd name="T68" fmla="*/ 44 w 48"/>
              <a:gd name="T69" fmla="*/ 36 h 60"/>
              <a:gd name="T70" fmla="*/ 4 w 48"/>
              <a:gd name="T71" fmla="*/ 36 h 60"/>
              <a:gd name="T72" fmla="*/ 4 w 48"/>
              <a:gd name="T73" fmla="*/ 12 h 60"/>
              <a:gd name="T74" fmla="*/ 44 w 48"/>
              <a:gd name="T75" fmla="*/ 12 h 60"/>
              <a:gd name="T76" fmla="*/ 44 w 48"/>
              <a:gd name="T77" fmla="*/ 3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8" h="60">
                <a:moveTo>
                  <a:pt x="3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0"/>
                  <a:pt x="2" y="52"/>
                  <a:pt x="4" y="52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58"/>
                  <a:pt x="6" y="60"/>
                  <a:pt x="8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52"/>
                  <a:pt x="16" y="52"/>
                  <a:pt x="16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8"/>
                  <a:pt x="34" y="60"/>
                  <a:pt x="36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2" y="60"/>
                  <a:pt x="44" y="58"/>
                  <a:pt x="44" y="56"/>
                </a:cubicBezTo>
                <a:cubicBezTo>
                  <a:pt x="44" y="52"/>
                  <a:pt x="44" y="52"/>
                  <a:pt x="44" y="52"/>
                </a:cubicBezTo>
                <a:cubicBezTo>
                  <a:pt x="46" y="52"/>
                  <a:pt x="48" y="50"/>
                  <a:pt x="48" y="48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5"/>
                  <a:pt x="43" y="0"/>
                  <a:pt x="36" y="0"/>
                </a:cubicBezTo>
                <a:close/>
                <a:moveTo>
                  <a:pt x="16" y="4"/>
                </a:moveTo>
                <a:cubicBezTo>
                  <a:pt x="32" y="4"/>
                  <a:pt x="32" y="4"/>
                  <a:pt x="32" y="4"/>
                </a:cubicBezTo>
                <a:cubicBezTo>
                  <a:pt x="32" y="8"/>
                  <a:pt x="32" y="8"/>
                  <a:pt x="32" y="8"/>
                </a:cubicBezTo>
                <a:cubicBezTo>
                  <a:pt x="16" y="8"/>
                  <a:pt x="16" y="8"/>
                  <a:pt x="16" y="8"/>
                </a:cubicBezTo>
                <a:lnTo>
                  <a:pt x="16" y="4"/>
                </a:lnTo>
                <a:close/>
                <a:moveTo>
                  <a:pt x="8" y="48"/>
                </a:moveTo>
                <a:cubicBezTo>
                  <a:pt x="6" y="48"/>
                  <a:pt x="4" y="46"/>
                  <a:pt x="4" y="44"/>
                </a:cubicBezTo>
                <a:cubicBezTo>
                  <a:pt x="4" y="42"/>
                  <a:pt x="6" y="40"/>
                  <a:pt x="8" y="40"/>
                </a:cubicBezTo>
                <a:cubicBezTo>
                  <a:pt x="10" y="40"/>
                  <a:pt x="12" y="42"/>
                  <a:pt x="12" y="44"/>
                </a:cubicBezTo>
                <a:cubicBezTo>
                  <a:pt x="12" y="46"/>
                  <a:pt x="10" y="48"/>
                  <a:pt x="8" y="48"/>
                </a:cubicBezTo>
                <a:close/>
                <a:moveTo>
                  <a:pt x="40" y="48"/>
                </a:moveTo>
                <a:cubicBezTo>
                  <a:pt x="38" y="48"/>
                  <a:pt x="36" y="46"/>
                  <a:pt x="36" y="44"/>
                </a:cubicBezTo>
                <a:cubicBezTo>
                  <a:pt x="36" y="42"/>
                  <a:pt x="38" y="40"/>
                  <a:pt x="40" y="40"/>
                </a:cubicBezTo>
                <a:cubicBezTo>
                  <a:pt x="42" y="40"/>
                  <a:pt x="44" y="42"/>
                  <a:pt x="44" y="44"/>
                </a:cubicBezTo>
                <a:cubicBezTo>
                  <a:pt x="44" y="46"/>
                  <a:pt x="42" y="48"/>
                  <a:pt x="40" y="48"/>
                </a:cubicBezTo>
                <a:close/>
                <a:moveTo>
                  <a:pt x="44" y="36"/>
                </a:moveTo>
                <a:cubicBezTo>
                  <a:pt x="4" y="36"/>
                  <a:pt x="4" y="36"/>
                  <a:pt x="4" y="36"/>
                </a:cubicBezTo>
                <a:cubicBezTo>
                  <a:pt x="4" y="12"/>
                  <a:pt x="4" y="12"/>
                  <a:pt x="4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3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8" name="Freeform 252"/>
          <p:cNvSpPr>
            <a:spLocks/>
          </p:cNvSpPr>
          <p:nvPr/>
        </p:nvSpPr>
        <p:spPr bwMode="auto">
          <a:xfrm>
            <a:off x="5497513" y="6027738"/>
            <a:ext cx="14288" cy="46038"/>
          </a:xfrm>
          <a:custGeom>
            <a:avLst/>
            <a:gdLst>
              <a:gd name="T0" fmla="*/ 0 w 4"/>
              <a:gd name="T1" fmla="*/ 2 h 12"/>
              <a:gd name="T2" fmla="*/ 0 w 4"/>
              <a:gd name="T3" fmla="*/ 10 h 12"/>
              <a:gd name="T4" fmla="*/ 2 w 4"/>
              <a:gd name="T5" fmla="*/ 12 h 12"/>
              <a:gd name="T6" fmla="*/ 4 w 4"/>
              <a:gd name="T7" fmla="*/ 12 h 12"/>
              <a:gd name="T8" fmla="*/ 4 w 4"/>
              <a:gd name="T9" fmla="*/ 0 h 12"/>
              <a:gd name="T10" fmla="*/ 2 w 4"/>
              <a:gd name="T11" fmla="*/ 0 h 12"/>
              <a:gd name="T12" fmla="*/ 0 w 4"/>
              <a:gd name="T1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12">
                <a:moveTo>
                  <a:pt x="0" y="2"/>
                </a:move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1" y="12"/>
                  <a:pt x="2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9" name="Freeform 253"/>
          <p:cNvSpPr>
            <a:spLocks noEditPoints="1"/>
          </p:cNvSpPr>
          <p:nvPr/>
        </p:nvSpPr>
        <p:spPr bwMode="auto">
          <a:xfrm>
            <a:off x="6007101" y="5953126"/>
            <a:ext cx="177800" cy="179388"/>
          </a:xfrm>
          <a:custGeom>
            <a:avLst/>
            <a:gdLst>
              <a:gd name="T0" fmla="*/ 46 w 47"/>
              <a:gd name="T1" fmla="*/ 39 h 48"/>
              <a:gd name="T2" fmla="*/ 40 w 47"/>
              <a:gd name="T3" fmla="*/ 7 h 48"/>
              <a:gd name="T4" fmla="*/ 31 w 47"/>
              <a:gd name="T5" fmla="*/ 0 h 48"/>
              <a:gd name="T6" fmla="*/ 15 w 47"/>
              <a:gd name="T7" fmla="*/ 0 h 48"/>
              <a:gd name="T8" fmla="*/ 7 w 47"/>
              <a:gd name="T9" fmla="*/ 7 h 48"/>
              <a:gd name="T10" fmla="*/ 0 w 47"/>
              <a:gd name="T11" fmla="*/ 39 h 48"/>
              <a:gd name="T12" fmla="*/ 2 w 47"/>
              <a:gd name="T13" fmla="*/ 45 h 48"/>
              <a:gd name="T14" fmla="*/ 7 w 47"/>
              <a:gd name="T15" fmla="*/ 48 h 48"/>
              <a:gd name="T16" fmla="*/ 12 w 47"/>
              <a:gd name="T17" fmla="*/ 48 h 48"/>
              <a:gd name="T18" fmla="*/ 18 w 47"/>
              <a:gd name="T19" fmla="*/ 48 h 48"/>
              <a:gd name="T20" fmla="*/ 28 w 47"/>
              <a:gd name="T21" fmla="*/ 48 h 48"/>
              <a:gd name="T22" fmla="*/ 35 w 47"/>
              <a:gd name="T23" fmla="*/ 48 h 48"/>
              <a:gd name="T24" fmla="*/ 39 w 47"/>
              <a:gd name="T25" fmla="*/ 48 h 48"/>
              <a:gd name="T26" fmla="*/ 45 w 47"/>
              <a:gd name="T27" fmla="*/ 45 h 48"/>
              <a:gd name="T28" fmla="*/ 46 w 47"/>
              <a:gd name="T29" fmla="*/ 39 h 48"/>
              <a:gd name="T30" fmla="*/ 19 w 47"/>
              <a:gd name="T31" fmla="*/ 4 h 48"/>
              <a:gd name="T32" fmla="*/ 27 w 47"/>
              <a:gd name="T33" fmla="*/ 4 h 48"/>
              <a:gd name="T34" fmla="*/ 27 w 47"/>
              <a:gd name="T35" fmla="*/ 8 h 48"/>
              <a:gd name="T36" fmla="*/ 19 w 47"/>
              <a:gd name="T37" fmla="*/ 8 h 48"/>
              <a:gd name="T38" fmla="*/ 19 w 47"/>
              <a:gd name="T39" fmla="*/ 4 h 48"/>
              <a:gd name="T40" fmla="*/ 7 w 47"/>
              <a:gd name="T41" fmla="*/ 24 h 48"/>
              <a:gd name="T42" fmla="*/ 10 w 47"/>
              <a:gd name="T43" fmla="*/ 12 h 48"/>
              <a:gd name="T44" fmla="*/ 37 w 47"/>
              <a:gd name="T45" fmla="*/ 12 h 48"/>
              <a:gd name="T46" fmla="*/ 39 w 47"/>
              <a:gd name="T47" fmla="*/ 24 h 48"/>
              <a:gd name="T48" fmla="*/ 41 w 47"/>
              <a:gd name="T49" fmla="*/ 32 h 48"/>
              <a:gd name="T50" fmla="*/ 6 w 47"/>
              <a:gd name="T51" fmla="*/ 32 h 48"/>
              <a:gd name="T52" fmla="*/ 7 w 47"/>
              <a:gd name="T53" fmla="*/ 24 h 48"/>
              <a:gd name="T54" fmla="*/ 15 w 47"/>
              <a:gd name="T55" fmla="*/ 44 h 48"/>
              <a:gd name="T56" fmla="*/ 11 w 47"/>
              <a:gd name="T57" fmla="*/ 40 h 48"/>
              <a:gd name="T58" fmla="*/ 15 w 47"/>
              <a:gd name="T59" fmla="*/ 36 h 48"/>
              <a:gd name="T60" fmla="*/ 19 w 47"/>
              <a:gd name="T61" fmla="*/ 40 h 48"/>
              <a:gd name="T62" fmla="*/ 15 w 47"/>
              <a:gd name="T63" fmla="*/ 44 h 48"/>
              <a:gd name="T64" fmla="*/ 31 w 47"/>
              <a:gd name="T65" fmla="*/ 44 h 48"/>
              <a:gd name="T66" fmla="*/ 27 w 47"/>
              <a:gd name="T67" fmla="*/ 40 h 48"/>
              <a:gd name="T68" fmla="*/ 31 w 47"/>
              <a:gd name="T69" fmla="*/ 36 h 48"/>
              <a:gd name="T70" fmla="*/ 35 w 47"/>
              <a:gd name="T71" fmla="*/ 40 h 48"/>
              <a:gd name="T72" fmla="*/ 31 w 47"/>
              <a:gd name="T73" fmla="*/ 4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7" h="48">
                <a:moveTo>
                  <a:pt x="46" y="39"/>
                </a:moveTo>
                <a:cubicBezTo>
                  <a:pt x="40" y="7"/>
                  <a:pt x="40" y="7"/>
                  <a:pt x="40" y="7"/>
                </a:cubicBezTo>
                <a:cubicBezTo>
                  <a:pt x="39" y="3"/>
                  <a:pt x="35" y="0"/>
                  <a:pt x="3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7" y="3"/>
                  <a:pt x="7" y="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1"/>
                  <a:pt x="0" y="44"/>
                  <a:pt x="2" y="45"/>
                </a:cubicBezTo>
                <a:cubicBezTo>
                  <a:pt x="3" y="47"/>
                  <a:pt x="5" y="48"/>
                  <a:pt x="7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28" y="48"/>
                  <a:pt x="28" y="48"/>
                  <a:pt x="28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9" y="48"/>
                  <a:pt x="39" y="48"/>
                  <a:pt x="39" y="48"/>
                </a:cubicBezTo>
                <a:cubicBezTo>
                  <a:pt x="42" y="48"/>
                  <a:pt x="44" y="47"/>
                  <a:pt x="45" y="45"/>
                </a:cubicBezTo>
                <a:cubicBezTo>
                  <a:pt x="46" y="44"/>
                  <a:pt x="47" y="41"/>
                  <a:pt x="46" y="39"/>
                </a:cubicBezTo>
                <a:close/>
                <a:moveTo>
                  <a:pt x="19" y="4"/>
                </a:moveTo>
                <a:cubicBezTo>
                  <a:pt x="27" y="4"/>
                  <a:pt x="27" y="4"/>
                  <a:pt x="27" y="4"/>
                </a:cubicBezTo>
                <a:cubicBezTo>
                  <a:pt x="27" y="8"/>
                  <a:pt x="27" y="8"/>
                  <a:pt x="27" y="8"/>
                </a:cubicBezTo>
                <a:cubicBezTo>
                  <a:pt x="19" y="8"/>
                  <a:pt x="19" y="8"/>
                  <a:pt x="19" y="8"/>
                </a:cubicBezTo>
                <a:lnTo>
                  <a:pt x="19" y="4"/>
                </a:lnTo>
                <a:close/>
                <a:moveTo>
                  <a:pt x="7" y="24"/>
                </a:moveTo>
                <a:cubicBezTo>
                  <a:pt x="10" y="12"/>
                  <a:pt x="10" y="12"/>
                  <a:pt x="10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9" y="24"/>
                  <a:pt x="39" y="24"/>
                  <a:pt x="39" y="24"/>
                </a:cubicBezTo>
                <a:cubicBezTo>
                  <a:pt x="41" y="32"/>
                  <a:pt x="41" y="32"/>
                  <a:pt x="41" y="32"/>
                </a:cubicBezTo>
                <a:cubicBezTo>
                  <a:pt x="6" y="32"/>
                  <a:pt x="6" y="32"/>
                  <a:pt x="6" y="32"/>
                </a:cubicBezTo>
                <a:lnTo>
                  <a:pt x="7" y="24"/>
                </a:lnTo>
                <a:close/>
                <a:moveTo>
                  <a:pt x="15" y="44"/>
                </a:moveTo>
                <a:cubicBezTo>
                  <a:pt x="13" y="44"/>
                  <a:pt x="11" y="42"/>
                  <a:pt x="11" y="40"/>
                </a:cubicBezTo>
                <a:cubicBezTo>
                  <a:pt x="11" y="38"/>
                  <a:pt x="13" y="36"/>
                  <a:pt x="15" y="36"/>
                </a:cubicBezTo>
                <a:cubicBezTo>
                  <a:pt x="18" y="36"/>
                  <a:pt x="19" y="38"/>
                  <a:pt x="19" y="40"/>
                </a:cubicBezTo>
                <a:cubicBezTo>
                  <a:pt x="19" y="42"/>
                  <a:pt x="18" y="44"/>
                  <a:pt x="15" y="44"/>
                </a:cubicBezTo>
                <a:close/>
                <a:moveTo>
                  <a:pt x="31" y="44"/>
                </a:moveTo>
                <a:cubicBezTo>
                  <a:pt x="29" y="44"/>
                  <a:pt x="27" y="42"/>
                  <a:pt x="27" y="40"/>
                </a:cubicBezTo>
                <a:cubicBezTo>
                  <a:pt x="27" y="38"/>
                  <a:pt x="29" y="36"/>
                  <a:pt x="31" y="36"/>
                </a:cubicBezTo>
                <a:cubicBezTo>
                  <a:pt x="34" y="36"/>
                  <a:pt x="35" y="38"/>
                  <a:pt x="35" y="40"/>
                </a:cubicBezTo>
                <a:cubicBezTo>
                  <a:pt x="35" y="42"/>
                  <a:pt x="34" y="44"/>
                  <a:pt x="31" y="4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0" name="Freeform 254"/>
          <p:cNvSpPr>
            <a:spLocks/>
          </p:cNvSpPr>
          <p:nvPr/>
        </p:nvSpPr>
        <p:spPr bwMode="auto">
          <a:xfrm>
            <a:off x="6026151" y="6148388"/>
            <a:ext cx="139700" cy="44450"/>
          </a:xfrm>
          <a:custGeom>
            <a:avLst/>
            <a:gdLst>
              <a:gd name="T0" fmla="*/ 59 w 88"/>
              <a:gd name="T1" fmla="*/ 0 h 28"/>
              <a:gd name="T2" fmla="*/ 64 w 88"/>
              <a:gd name="T3" fmla="*/ 9 h 28"/>
              <a:gd name="T4" fmla="*/ 24 w 88"/>
              <a:gd name="T5" fmla="*/ 9 h 28"/>
              <a:gd name="T6" fmla="*/ 29 w 88"/>
              <a:gd name="T7" fmla="*/ 0 h 28"/>
              <a:gd name="T8" fmla="*/ 12 w 88"/>
              <a:gd name="T9" fmla="*/ 0 h 28"/>
              <a:gd name="T10" fmla="*/ 0 w 88"/>
              <a:gd name="T11" fmla="*/ 28 h 28"/>
              <a:gd name="T12" fmla="*/ 14 w 88"/>
              <a:gd name="T13" fmla="*/ 28 h 28"/>
              <a:gd name="T14" fmla="*/ 19 w 88"/>
              <a:gd name="T15" fmla="*/ 19 h 28"/>
              <a:gd name="T16" fmla="*/ 69 w 88"/>
              <a:gd name="T17" fmla="*/ 19 h 28"/>
              <a:gd name="T18" fmla="*/ 71 w 88"/>
              <a:gd name="T19" fmla="*/ 28 h 28"/>
              <a:gd name="T20" fmla="*/ 88 w 88"/>
              <a:gd name="T21" fmla="*/ 28 h 28"/>
              <a:gd name="T22" fmla="*/ 74 w 88"/>
              <a:gd name="T23" fmla="*/ 0 h 28"/>
              <a:gd name="T24" fmla="*/ 59 w 88"/>
              <a:gd name="T2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8" h="28">
                <a:moveTo>
                  <a:pt x="59" y="0"/>
                </a:moveTo>
                <a:lnTo>
                  <a:pt x="64" y="9"/>
                </a:lnTo>
                <a:lnTo>
                  <a:pt x="24" y="9"/>
                </a:lnTo>
                <a:lnTo>
                  <a:pt x="29" y="0"/>
                </a:lnTo>
                <a:lnTo>
                  <a:pt x="12" y="0"/>
                </a:lnTo>
                <a:lnTo>
                  <a:pt x="0" y="28"/>
                </a:lnTo>
                <a:lnTo>
                  <a:pt x="14" y="28"/>
                </a:lnTo>
                <a:lnTo>
                  <a:pt x="19" y="19"/>
                </a:lnTo>
                <a:lnTo>
                  <a:pt x="69" y="19"/>
                </a:lnTo>
                <a:lnTo>
                  <a:pt x="71" y="28"/>
                </a:lnTo>
                <a:lnTo>
                  <a:pt x="88" y="28"/>
                </a:lnTo>
                <a:lnTo>
                  <a:pt x="74" y="0"/>
                </a:lnTo>
                <a:lnTo>
                  <a:pt x="59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1" name="Freeform 255"/>
          <p:cNvSpPr>
            <a:spLocks noEditPoints="1"/>
          </p:cNvSpPr>
          <p:nvPr/>
        </p:nvSpPr>
        <p:spPr bwMode="auto">
          <a:xfrm>
            <a:off x="6457951" y="6013451"/>
            <a:ext cx="241300" cy="119063"/>
          </a:xfrm>
          <a:custGeom>
            <a:avLst/>
            <a:gdLst>
              <a:gd name="T0" fmla="*/ 48 w 64"/>
              <a:gd name="T1" fmla="*/ 8 h 32"/>
              <a:gd name="T2" fmla="*/ 40 w 64"/>
              <a:gd name="T3" fmla="*/ 9 h 32"/>
              <a:gd name="T4" fmla="*/ 40 w 64"/>
              <a:gd name="T5" fmla="*/ 12 h 32"/>
              <a:gd name="T6" fmla="*/ 36 w 64"/>
              <a:gd name="T7" fmla="*/ 12 h 32"/>
              <a:gd name="T8" fmla="*/ 36 w 64"/>
              <a:gd name="T9" fmla="*/ 2 h 32"/>
              <a:gd name="T10" fmla="*/ 34 w 64"/>
              <a:gd name="T11" fmla="*/ 0 h 32"/>
              <a:gd name="T12" fmla="*/ 32 w 64"/>
              <a:gd name="T13" fmla="*/ 2 h 32"/>
              <a:gd name="T14" fmla="*/ 32 w 64"/>
              <a:gd name="T15" fmla="*/ 12 h 32"/>
              <a:gd name="T16" fmla="*/ 28 w 64"/>
              <a:gd name="T17" fmla="*/ 12 h 32"/>
              <a:gd name="T18" fmla="*/ 24 w 64"/>
              <a:gd name="T19" fmla="*/ 16 h 32"/>
              <a:gd name="T20" fmla="*/ 12 w 64"/>
              <a:gd name="T21" fmla="*/ 16 h 32"/>
              <a:gd name="T22" fmla="*/ 6 w 64"/>
              <a:gd name="T23" fmla="*/ 12 h 32"/>
              <a:gd name="T24" fmla="*/ 0 w 64"/>
              <a:gd name="T25" fmla="*/ 18 h 32"/>
              <a:gd name="T26" fmla="*/ 6 w 64"/>
              <a:gd name="T27" fmla="*/ 24 h 32"/>
              <a:gd name="T28" fmla="*/ 11 w 64"/>
              <a:gd name="T29" fmla="*/ 21 h 32"/>
              <a:gd name="T30" fmla="*/ 28 w 64"/>
              <a:gd name="T31" fmla="*/ 32 h 32"/>
              <a:gd name="T32" fmla="*/ 40 w 64"/>
              <a:gd name="T33" fmla="*/ 32 h 32"/>
              <a:gd name="T34" fmla="*/ 62 w 64"/>
              <a:gd name="T35" fmla="*/ 32 h 32"/>
              <a:gd name="T36" fmla="*/ 64 w 64"/>
              <a:gd name="T37" fmla="*/ 24 h 32"/>
              <a:gd name="T38" fmla="*/ 48 w 64"/>
              <a:gd name="T39" fmla="*/ 8 h 32"/>
              <a:gd name="T40" fmla="*/ 6 w 64"/>
              <a:gd name="T41" fmla="*/ 20 h 32"/>
              <a:gd name="T42" fmla="*/ 4 w 64"/>
              <a:gd name="T43" fmla="*/ 18 h 32"/>
              <a:gd name="T44" fmla="*/ 6 w 64"/>
              <a:gd name="T45" fmla="*/ 16 h 32"/>
              <a:gd name="T46" fmla="*/ 8 w 64"/>
              <a:gd name="T47" fmla="*/ 18 h 32"/>
              <a:gd name="T48" fmla="*/ 6 w 64"/>
              <a:gd name="T49" fmla="*/ 20 h 32"/>
              <a:gd name="T50" fmla="*/ 40 w 64"/>
              <a:gd name="T51" fmla="*/ 24 h 32"/>
              <a:gd name="T52" fmla="*/ 36 w 64"/>
              <a:gd name="T53" fmla="*/ 24 h 32"/>
              <a:gd name="T54" fmla="*/ 36 w 64"/>
              <a:gd name="T55" fmla="*/ 16 h 32"/>
              <a:gd name="T56" fmla="*/ 40 w 64"/>
              <a:gd name="T57" fmla="*/ 16 h 32"/>
              <a:gd name="T58" fmla="*/ 40 w 64"/>
              <a:gd name="T59" fmla="*/ 24 h 32"/>
              <a:gd name="T60" fmla="*/ 59 w 64"/>
              <a:gd name="T61" fmla="*/ 28 h 32"/>
              <a:gd name="T62" fmla="*/ 44 w 64"/>
              <a:gd name="T63" fmla="*/ 28 h 32"/>
              <a:gd name="T64" fmla="*/ 44 w 64"/>
              <a:gd name="T65" fmla="*/ 12 h 32"/>
              <a:gd name="T66" fmla="*/ 48 w 64"/>
              <a:gd name="T67" fmla="*/ 12 h 32"/>
              <a:gd name="T68" fmla="*/ 60 w 64"/>
              <a:gd name="T69" fmla="*/ 24 h 32"/>
              <a:gd name="T70" fmla="*/ 59 w 64"/>
              <a:gd name="T71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4" h="32">
                <a:moveTo>
                  <a:pt x="48" y="8"/>
                </a:moveTo>
                <a:cubicBezTo>
                  <a:pt x="47" y="8"/>
                  <a:pt x="41" y="8"/>
                  <a:pt x="40" y="9"/>
                </a:cubicBezTo>
                <a:cubicBezTo>
                  <a:pt x="40" y="12"/>
                  <a:pt x="40" y="12"/>
                  <a:pt x="40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1"/>
                  <a:pt x="35" y="0"/>
                  <a:pt x="34" y="0"/>
                </a:cubicBezTo>
                <a:cubicBezTo>
                  <a:pt x="33" y="0"/>
                  <a:pt x="32" y="1"/>
                  <a:pt x="32" y="2"/>
                </a:cubicBezTo>
                <a:cubicBezTo>
                  <a:pt x="32" y="12"/>
                  <a:pt x="32" y="12"/>
                  <a:pt x="32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4" y="16"/>
                  <a:pt x="24" y="16"/>
                  <a:pt x="24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4"/>
                  <a:pt x="9" y="12"/>
                  <a:pt x="6" y="12"/>
                </a:cubicBezTo>
                <a:cubicBezTo>
                  <a:pt x="3" y="12"/>
                  <a:pt x="0" y="15"/>
                  <a:pt x="0" y="18"/>
                </a:cubicBezTo>
                <a:cubicBezTo>
                  <a:pt x="0" y="21"/>
                  <a:pt x="3" y="24"/>
                  <a:pt x="6" y="24"/>
                </a:cubicBezTo>
                <a:cubicBezTo>
                  <a:pt x="8" y="24"/>
                  <a:pt x="10" y="23"/>
                  <a:pt x="11" y="21"/>
                </a:cubicBezTo>
                <a:cubicBezTo>
                  <a:pt x="28" y="32"/>
                  <a:pt x="28" y="32"/>
                  <a:pt x="28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63" y="30"/>
                  <a:pt x="64" y="27"/>
                  <a:pt x="64" y="24"/>
                </a:cubicBezTo>
                <a:cubicBezTo>
                  <a:pt x="64" y="15"/>
                  <a:pt x="57" y="8"/>
                  <a:pt x="48" y="8"/>
                </a:cubicBezTo>
                <a:close/>
                <a:moveTo>
                  <a:pt x="6" y="20"/>
                </a:moveTo>
                <a:cubicBezTo>
                  <a:pt x="5" y="20"/>
                  <a:pt x="4" y="19"/>
                  <a:pt x="4" y="18"/>
                </a:cubicBezTo>
                <a:cubicBezTo>
                  <a:pt x="4" y="17"/>
                  <a:pt x="5" y="16"/>
                  <a:pt x="6" y="16"/>
                </a:cubicBezTo>
                <a:cubicBezTo>
                  <a:pt x="7" y="16"/>
                  <a:pt x="8" y="17"/>
                  <a:pt x="8" y="18"/>
                </a:cubicBezTo>
                <a:cubicBezTo>
                  <a:pt x="8" y="19"/>
                  <a:pt x="7" y="20"/>
                  <a:pt x="6" y="20"/>
                </a:cubicBezTo>
                <a:close/>
                <a:moveTo>
                  <a:pt x="40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36" y="16"/>
                  <a:pt x="36" y="16"/>
                  <a:pt x="36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24"/>
                </a:lnTo>
                <a:close/>
                <a:moveTo>
                  <a:pt x="59" y="28"/>
                </a:moveTo>
                <a:cubicBezTo>
                  <a:pt x="44" y="28"/>
                  <a:pt x="44" y="28"/>
                  <a:pt x="44" y="28"/>
                </a:cubicBezTo>
                <a:cubicBezTo>
                  <a:pt x="44" y="12"/>
                  <a:pt x="44" y="12"/>
                  <a:pt x="44" y="12"/>
                </a:cubicBezTo>
                <a:cubicBezTo>
                  <a:pt x="46" y="12"/>
                  <a:pt x="47" y="12"/>
                  <a:pt x="48" y="12"/>
                </a:cubicBezTo>
                <a:cubicBezTo>
                  <a:pt x="55" y="12"/>
                  <a:pt x="60" y="17"/>
                  <a:pt x="60" y="24"/>
                </a:cubicBezTo>
                <a:cubicBezTo>
                  <a:pt x="60" y="25"/>
                  <a:pt x="60" y="27"/>
                  <a:pt x="59" y="2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2" name="Freeform 256"/>
          <p:cNvSpPr>
            <a:spLocks/>
          </p:cNvSpPr>
          <p:nvPr/>
        </p:nvSpPr>
        <p:spPr bwMode="auto">
          <a:xfrm>
            <a:off x="6457951" y="5983288"/>
            <a:ext cx="106363" cy="30163"/>
          </a:xfrm>
          <a:custGeom>
            <a:avLst/>
            <a:gdLst>
              <a:gd name="T0" fmla="*/ 4 w 28"/>
              <a:gd name="T1" fmla="*/ 8 h 8"/>
              <a:gd name="T2" fmla="*/ 26 w 28"/>
              <a:gd name="T3" fmla="*/ 8 h 8"/>
              <a:gd name="T4" fmla="*/ 28 w 28"/>
              <a:gd name="T5" fmla="*/ 7 h 8"/>
              <a:gd name="T6" fmla="*/ 27 w 28"/>
              <a:gd name="T7" fmla="*/ 5 h 8"/>
              <a:gd name="T8" fmla="*/ 23 w 28"/>
              <a:gd name="T9" fmla="*/ 0 h 8"/>
              <a:gd name="T10" fmla="*/ 4 w 28"/>
              <a:gd name="T11" fmla="*/ 0 h 8"/>
              <a:gd name="T12" fmla="*/ 0 w 28"/>
              <a:gd name="T13" fmla="*/ 4 h 8"/>
              <a:gd name="T14" fmla="*/ 4 w 28"/>
              <a:gd name="T1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8">
                <a:moveTo>
                  <a:pt x="4" y="8"/>
                </a:moveTo>
                <a:cubicBezTo>
                  <a:pt x="26" y="8"/>
                  <a:pt x="26" y="8"/>
                  <a:pt x="26" y="8"/>
                </a:cubicBezTo>
                <a:cubicBezTo>
                  <a:pt x="27" y="8"/>
                  <a:pt x="28" y="8"/>
                  <a:pt x="28" y="7"/>
                </a:cubicBezTo>
                <a:cubicBezTo>
                  <a:pt x="28" y="6"/>
                  <a:pt x="28" y="5"/>
                  <a:pt x="27" y="5"/>
                </a:cubicBezTo>
                <a:cubicBezTo>
                  <a:pt x="23" y="0"/>
                  <a:pt x="23" y="0"/>
                  <a:pt x="23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3" name="Freeform 257"/>
          <p:cNvSpPr>
            <a:spLocks/>
          </p:cNvSpPr>
          <p:nvPr/>
        </p:nvSpPr>
        <p:spPr bwMode="auto">
          <a:xfrm>
            <a:off x="6594476" y="5983288"/>
            <a:ext cx="104775" cy="30163"/>
          </a:xfrm>
          <a:custGeom>
            <a:avLst/>
            <a:gdLst>
              <a:gd name="T0" fmla="*/ 5 w 28"/>
              <a:gd name="T1" fmla="*/ 8 h 8"/>
              <a:gd name="T2" fmla="*/ 24 w 28"/>
              <a:gd name="T3" fmla="*/ 8 h 8"/>
              <a:gd name="T4" fmla="*/ 28 w 28"/>
              <a:gd name="T5" fmla="*/ 4 h 8"/>
              <a:gd name="T6" fmla="*/ 24 w 28"/>
              <a:gd name="T7" fmla="*/ 0 h 8"/>
              <a:gd name="T8" fmla="*/ 2 w 28"/>
              <a:gd name="T9" fmla="*/ 0 h 8"/>
              <a:gd name="T10" fmla="*/ 0 w 28"/>
              <a:gd name="T11" fmla="*/ 1 h 8"/>
              <a:gd name="T12" fmla="*/ 1 w 28"/>
              <a:gd name="T13" fmla="*/ 3 h 8"/>
              <a:gd name="T14" fmla="*/ 5 w 28"/>
              <a:gd name="T1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8">
                <a:moveTo>
                  <a:pt x="5" y="8"/>
                </a:moveTo>
                <a:cubicBezTo>
                  <a:pt x="24" y="8"/>
                  <a:pt x="24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lnTo>
                  <a:pt x="5" y="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4" name="Freeform 258"/>
          <p:cNvSpPr>
            <a:spLocks/>
          </p:cNvSpPr>
          <p:nvPr/>
        </p:nvSpPr>
        <p:spPr bwMode="auto">
          <a:xfrm>
            <a:off x="6548438" y="6148388"/>
            <a:ext cx="150813" cy="30163"/>
          </a:xfrm>
          <a:custGeom>
            <a:avLst/>
            <a:gdLst>
              <a:gd name="T0" fmla="*/ 36 w 40"/>
              <a:gd name="T1" fmla="*/ 0 h 8"/>
              <a:gd name="T2" fmla="*/ 4 w 40"/>
              <a:gd name="T3" fmla="*/ 0 h 8"/>
              <a:gd name="T4" fmla="*/ 0 w 40"/>
              <a:gd name="T5" fmla="*/ 4 h 8"/>
              <a:gd name="T6" fmla="*/ 4 w 40"/>
              <a:gd name="T7" fmla="*/ 8 h 8"/>
              <a:gd name="T8" fmla="*/ 36 w 40"/>
              <a:gd name="T9" fmla="*/ 8 h 8"/>
              <a:gd name="T10" fmla="*/ 40 w 40"/>
              <a:gd name="T11" fmla="*/ 4 h 8"/>
              <a:gd name="T12" fmla="*/ 36 w 40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8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5" name="Freeform 259"/>
          <p:cNvSpPr>
            <a:spLocks/>
          </p:cNvSpPr>
          <p:nvPr/>
        </p:nvSpPr>
        <p:spPr bwMode="auto">
          <a:xfrm>
            <a:off x="6938963" y="6151563"/>
            <a:ext cx="241300" cy="46038"/>
          </a:xfrm>
          <a:custGeom>
            <a:avLst/>
            <a:gdLst>
              <a:gd name="T0" fmla="*/ 49 w 64"/>
              <a:gd name="T1" fmla="*/ 5 h 12"/>
              <a:gd name="T2" fmla="*/ 40 w 64"/>
              <a:gd name="T3" fmla="*/ 5 h 12"/>
              <a:gd name="T4" fmla="*/ 25 w 64"/>
              <a:gd name="T5" fmla="*/ 5 h 12"/>
              <a:gd name="T6" fmla="*/ 16 w 64"/>
              <a:gd name="T7" fmla="*/ 5 h 12"/>
              <a:gd name="T8" fmla="*/ 1 w 64"/>
              <a:gd name="T9" fmla="*/ 5 h 12"/>
              <a:gd name="T10" fmla="*/ 0 w 64"/>
              <a:gd name="T11" fmla="*/ 5 h 12"/>
              <a:gd name="T12" fmla="*/ 0 w 64"/>
              <a:gd name="T13" fmla="*/ 10 h 12"/>
              <a:gd name="T14" fmla="*/ 4 w 64"/>
              <a:gd name="T15" fmla="*/ 7 h 12"/>
              <a:gd name="T16" fmla="*/ 13 w 64"/>
              <a:gd name="T17" fmla="*/ 7 h 12"/>
              <a:gd name="T18" fmla="*/ 28 w 64"/>
              <a:gd name="T19" fmla="*/ 7 h 12"/>
              <a:gd name="T20" fmla="*/ 37 w 64"/>
              <a:gd name="T21" fmla="*/ 7 h 12"/>
              <a:gd name="T22" fmla="*/ 44 w 64"/>
              <a:gd name="T23" fmla="*/ 11 h 12"/>
              <a:gd name="T24" fmla="*/ 52 w 64"/>
              <a:gd name="T25" fmla="*/ 7 h 12"/>
              <a:gd name="T26" fmla="*/ 61 w 64"/>
              <a:gd name="T27" fmla="*/ 7 h 12"/>
              <a:gd name="T28" fmla="*/ 64 w 64"/>
              <a:gd name="T29" fmla="*/ 10 h 12"/>
              <a:gd name="T30" fmla="*/ 64 w 64"/>
              <a:gd name="T31" fmla="*/ 5 h 12"/>
              <a:gd name="T32" fmla="*/ 64 w 64"/>
              <a:gd name="T33" fmla="*/ 5 h 12"/>
              <a:gd name="T34" fmla="*/ 49 w 64"/>
              <a:gd name="T3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" h="12">
                <a:moveTo>
                  <a:pt x="49" y="5"/>
                </a:moveTo>
                <a:cubicBezTo>
                  <a:pt x="46" y="8"/>
                  <a:pt x="43" y="8"/>
                  <a:pt x="40" y="5"/>
                </a:cubicBezTo>
                <a:cubicBezTo>
                  <a:pt x="35" y="0"/>
                  <a:pt x="30" y="0"/>
                  <a:pt x="25" y="5"/>
                </a:cubicBezTo>
                <a:cubicBezTo>
                  <a:pt x="22" y="8"/>
                  <a:pt x="19" y="8"/>
                  <a:pt x="16" y="5"/>
                </a:cubicBezTo>
                <a:cubicBezTo>
                  <a:pt x="11" y="0"/>
                  <a:pt x="6" y="0"/>
                  <a:pt x="1" y="5"/>
                </a:cubicBezTo>
                <a:cubicBezTo>
                  <a:pt x="1" y="5"/>
                  <a:pt x="0" y="5"/>
                  <a:pt x="0" y="5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9"/>
                  <a:pt x="2" y="9"/>
                  <a:pt x="4" y="7"/>
                </a:cubicBezTo>
                <a:cubicBezTo>
                  <a:pt x="7" y="4"/>
                  <a:pt x="10" y="4"/>
                  <a:pt x="13" y="7"/>
                </a:cubicBezTo>
                <a:cubicBezTo>
                  <a:pt x="18" y="12"/>
                  <a:pt x="23" y="12"/>
                  <a:pt x="28" y="7"/>
                </a:cubicBezTo>
                <a:cubicBezTo>
                  <a:pt x="31" y="4"/>
                  <a:pt x="34" y="4"/>
                  <a:pt x="37" y="7"/>
                </a:cubicBezTo>
                <a:cubicBezTo>
                  <a:pt x="39" y="10"/>
                  <a:pt x="42" y="11"/>
                  <a:pt x="44" y="11"/>
                </a:cubicBezTo>
                <a:cubicBezTo>
                  <a:pt x="47" y="11"/>
                  <a:pt x="49" y="10"/>
                  <a:pt x="52" y="7"/>
                </a:cubicBezTo>
                <a:cubicBezTo>
                  <a:pt x="55" y="4"/>
                  <a:pt x="58" y="4"/>
                  <a:pt x="61" y="7"/>
                </a:cubicBezTo>
                <a:cubicBezTo>
                  <a:pt x="62" y="8"/>
                  <a:pt x="63" y="9"/>
                  <a:pt x="64" y="10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59" y="0"/>
                  <a:pt x="54" y="0"/>
                  <a:pt x="49" y="5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6" name="Freeform 260"/>
          <p:cNvSpPr>
            <a:spLocks noEditPoints="1"/>
          </p:cNvSpPr>
          <p:nvPr/>
        </p:nvSpPr>
        <p:spPr bwMode="auto">
          <a:xfrm>
            <a:off x="6938963" y="5953126"/>
            <a:ext cx="241300" cy="198438"/>
          </a:xfrm>
          <a:custGeom>
            <a:avLst/>
            <a:gdLst>
              <a:gd name="T0" fmla="*/ 64 w 64"/>
              <a:gd name="T1" fmla="*/ 46 h 53"/>
              <a:gd name="T2" fmla="*/ 49 w 64"/>
              <a:gd name="T3" fmla="*/ 46 h 53"/>
              <a:gd name="T4" fmla="*/ 48 w 64"/>
              <a:gd name="T5" fmla="*/ 46 h 53"/>
              <a:gd name="T6" fmla="*/ 48 w 64"/>
              <a:gd name="T7" fmla="*/ 36 h 53"/>
              <a:gd name="T8" fmla="*/ 54 w 64"/>
              <a:gd name="T9" fmla="*/ 30 h 53"/>
              <a:gd name="T10" fmla="*/ 54 w 64"/>
              <a:gd name="T11" fmla="*/ 28 h 53"/>
              <a:gd name="T12" fmla="*/ 53 w 64"/>
              <a:gd name="T13" fmla="*/ 27 h 53"/>
              <a:gd name="T14" fmla="*/ 48 w 64"/>
              <a:gd name="T15" fmla="*/ 25 h 53"/>
              <a:gd name="T16" fmla="*/ 48 w 64"/>
              <a:gd name="T17" fmla="*/ 24 h 53"/>
              <a:gd name="T18" fmla="*/ 48 w 64"/>
              <a:gd name="T19" fmla="*/ 16 h 53"/>
              <a:gd name="T20" fmla="*/ 48 w 64"/>
              <a:gd name="T21" fmla="*/ 12 h 53"/>
              <a:gd name="T22" fmla="*/ 44 w 64"/>
              <a:gd name="T23" fmla="*/ 12 h 53"/>
              <a:gd name="T24" fmla="*/ 44 w 64"/>
              <a:gd name="T25" fmla="*/ 8 h 53"/>
              <a:gd name="T26" fmla="*/ 40 w 64"/>
              <a:gd name="T27" fmla="*/ 8 h 53"/>
              <a:gd name="T28" fmla="*/ 36 w 64"/>
              <a:gd name="T29" fmla="*/ 8 h 53"/>
              <a:gd name="T30" fmla="*/ 36 w 64"/>
              <a:gd name="T31" fmla="*/ 2 h 53"/>
              <a:gd name="T32" fmla="*/ 34 w 64"/>
              <a:gd name="T33" fmla="*/ 0 h 53"/>
              <a:gd name="T34" fmla="*/ 30 w 64"/>
              <a:gd name="T35" fmla="*/ 0 h 53"/>
              <a:gd name="T36" fmla="*/ 28 w 64"/>
              <a:gd name="T37" fmla="*/ 2 h 53"/>
              <a:gd name="T38" fmla="*/ 28 w 64"/>
              <a:gd name="T39" fmla="*/ 8 h 53"/>
              <a:gd name="T40" fmla="*/ 24 w 64"/>
              <a:gd name="T41" fmla="*/ 8 h 53"/>
              <a:gd name="T42" fmla="*/ 20 w 64"/>
              <a:gd name="T43" fmla="*/ 8 h 53"/>
              <a:gd name="T44" fmla="*/ 20 w 64"/>
              <a:gd name="T45" fmla="*/ 12 h 53"/>
              <a:gd name="T46" fmla="*/ 16 w 64"/>
              <a:gd name="T47" fmla="*/ 12 h 53"/>
              <a:gd name="T48" fmla="*/ 16 w 64"/>
              <a:gd name="T49" fmla="*/ 16 h 53"/>
              <a:gd name="T50" fmla="*/ 16 w 64"/>
              <a:gd name="T51" fmla="*/ 24 h 53"/>
              <a:gd name="T52" fmla="*/ 16 w 64"/>
              <a:gd name="T53" fmla="*/ 25 h 53"/>
              <a:gd name="T54" fmla="*/ 11 w 64"/>
              <a:gd name="T55" fmla="*/ 27 h 53"/>
              <a:gd name="T56" fmla="*/ 10 w 64"/>
              <a:gd name="T57" fmla="*/ 28 h 53"/>
              <a:gd name="T58" fmla="*/ 10 w 64"/>
              <a:gd name="T59" fmla="*/ 30 h 53"/>
              <a:gd name="T60" fmla="*/ 16 w 64"/>
              <a:gd name="T61" fmla="*/ 36 h 53"/>
              <a:gd name="T62" fmla="*/ 16 w 64"/>
              <a:gd name="T63" fmla="*/ 46 h 53"/>
              <a:gd name="T64" fmla="*/ 16 w 64"/>
              <a:gd name="T65" fmla="*/ 46 h 53"/>
              <a:gd name="T66" fmla="*/ 1 w 64"/>
              <a:gd name="T67" fmla="*/ 46 h 53"/>
              <a:gd name="T68" fmla="*/ 0 w 64"/>
              <a:gd name="T69" fmla="*/ 46 h 53"/>
              <a:gd name="T70" fmla="*/ 0 w 64"/>
              <a:gd name="T71" fmla="*/ 51 h 53"/>
              <a:gd name="T72" fmla="*/ 4 w 64"/>
              <a:gd name="T73" fmla="*/ 48 h 53"/>
              <a:gd name="T74" fmla="*/ 13 w 64"/>
              <a:gd name="T75" fmla="*/ 48 h 53"/>
              <a:gd name="T76" fmla="*/ 28 w 64"/>
              <a:gd name="T77" fmla="*/ 48 h 53"/>
              <a:gd name="T78" fmla="*/ 28 w 64"/>
              <a:gd name="T79" fmla="*/ 48 h 53"/>
              <a:gd name="T80" fmla="*/ 36 w 64"/>
              <a:gd name="T81" fmla="*/ 48 h 53"/>
              <a:gd name="T82" fmla="*/ 37 w 64"/>
              <a:gd name="T83" fmla="*/ 48 h 53"/>
              <a:gd name="T84" fmla="*/ 44 w 64"/>
              <a:gd name="T85" fmla="*/ 52 h 53"/>
              <a:gd name="T86" fmla="*/ 52 w 64"/>
              <a:gd name="T87" fmla="*/ 48 h 53"/>
              <a:gd name="T88" fmla="*/ 61 w 64"/>
              <a:gd name="T89" fmla="*/ 48 h 53"/>
              <a:gd name="T90" fmla="*/ 64 w 64"/>
              <a:gd name="T91" fmla="*/ 51 h 53"/>
              <a:gd name="T92" fmla="*/ 64 w 64"/>
              <a:gd name="T93" fmla="*/ 46 h 53"/>
              <a:gd name="T94" fmla="*/ 64 w 64"/>
              <a:gd name="T95" fmla="*/ 46 h 53"/>
              <a:gd name="T96" fmla="*/ 44 w 64"/>
              <a:gd name="T97" fmla="*/ 24 h 53"/>
              <a:gd name="T98" fmla="*/ 32 w 64"/>
              <a:gd name="T99" fmla="*/ 20 h 53"/>
              <a:gd name="T100" fmla="*/ 20 w 64"/>
              <a:gd name="T101" fmla="*/ 24 h 53"/>
              <a:gd name="T102" fmla="*/ 20 w 64"/>
              <a:gd name="T103" fmla="*/ 16 h 53"/>
              <a:gd name="T104" fmla="*/ 24 w 64"/>
              <a:gd name="T105" fmla="*/ 16 h 53"/>
              <a:gd name="T106" fmla="*/ 24 w 64"/>
              <a:gd name="T107" fmla="*/ 12 h 53"/>
              <a:gd name="T108" fmla="*/ 40 w 64"/>
              <a:gd name="T109" fmla="*/ 12 h 53"/>
              <a:gd name="T110" fmla="*/ 40 w 64"/>
              <a:gd name="T111" fmla="*/ 16 h 53"/>
              <a:gd name="T112" fmla="*/ 44 w 64"/>
              <a:gd name="T113" fmla="*/ 16 h 53"/>
              <a:gd name="T114" fmla="*/ 44 w 64"/>
              <a:gd name="T115" fmla="*/ 2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4" h="53">
                <a:moveTo>
                  <a:pt x="64" y="46"/>
                </a:moveTo>
                <a:cubicBezTo>
                  <a:pt x="59" y="41"/>
                  <a:pt x="54" y="41"/>
                  <a:pt x="49" y="46"/>
                </a:cubicBezTo>
                <a:cubicBezTo>
                  <a:pt x="49" y="46"/>
                  <a:pt x="48" y="46"/>
                  <a:pt x="48" y="46"/>
                </a:cubicBezTo>
                <a:cubicBezTo>
                  <a:pt x="48" y="36"/>
                  <a:pt x="48" y="36"/>
                  <a:pt x="48" y="36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30"/>
                  <a:pt x="54" y="29"/>
                  <a:pt x="54" y="28"/>
                </a:cubicBezTo>
                <a:cubicBezTo>
                  <a:pt x="54" y="28"/>
                  <a:pt x="54" y="27"/>
                  <a:pt x="53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2"/>
                  <a:pt x="48" y="12"/>
                  <a:pt x="48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8"/>
                  <a:pt x="44" y="8"/>
                  <a:pt x="44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1"/>
                  <a:pt x="35" y="0"/>
                  <a:pt x="34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8"/>
                  <a:pt x="28" y="8"/>
                  <a:pt x="28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12"/>
                  <a:pt x="20" y="12"/>
                  <a:pt x="20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5"/>
                  <a:pt x="16" y="25"/>
                  <a:pt x="16" y="25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8"/>
                  <a:pt x="10" y="28"/>
                </a:cubicBezTo>
                <a:cubicBezTo>
                  <a:pt x="10" y="29"/>
                  <a:pt x="10" y="30"/>
                  <a:pt x="10" y="30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1" y="41"/>
                  <a:pt x="6" y="41"/>
                  <a:pt x="1" y="46"/>
                </a:cubicBezTo>
                <a:cubicBezTo>
                  <a:pt x="1" y="46"/>
                  <a:pt x="0" y="46"/>
                  <a:pt x="0" y="46"/>
                </a:cubicBezTo>
                <a:cubicBezTo>
                  <a:pt x="0" y="51"/>
                  <a:pt x="0" y="51"/>
                  <a:pt x="0" y="51"/>
                </a:cubicBezTo>
                <a:cubicBezTo>
                  <a:pt x="1" y="50"/>
                  <a:pt x="2" y="50"/>
                  <a:pt x="4" y="48"/>
                </a:cubicBezTo>
                <a:cubicBezTo>
                  <a:pt x="7" y="45"/>
                  <a:pt x="10" y="45"/>
                  <a:pt x="13" y="48"/>
                </a:cubicBezTo>
                <a:cubicBezTo>
                  <a:pt x="18" y="53"/>
                  <a:pt x="23" y="53"/>
                  <a:pt x="28" y="48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45"/>
                  <a:pt x="34" y="45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9" y="51"/>
                  <a:pt x="42" y="52"/>
                  <a:pt x="44" y="52"/>
                </a:cubicBezTo>
                <a:cubicBezTo>
                  <a:pt x="47" y="52"/>
                  <a:pt x="49" y="51"/>
                  <a:pt x="52" y="48"/>
                </a:cubicBezTo>
                <a:cubicBezTo>
                  <a:pt x="55" y="45"/>
                  <a:pt x="58" y="45"/>
                  <a:pt x="61" y="48"/>
                </a:cubicBezTo>
                <a:cubicBezTo>
                  <a:pt x="62" y="49"/>
                  <a:pt x="63" y="50"/>
                  <a:pt x="64" y="51"/>
                </a:cubicBezTo>
                <a:cubicBezTo>
                  <a:pt x="64" y="46"/>
                  <a:pt x="64" y="46"/>
                  <a:pt x="64" y="46"/>
                </a:cubicBezTo>
                <a:cubicBezTo>
                  <a:pt x="64" y="46"/>
                  <a:pt x="64" y="46"/>
                  <a:pt x="64" y="46"/>
                </a:cubicBezTo>
                <a:close/>
                <a:moveTo>
                  <a:pt x="44" y="24"/>
                </a:moveTo>
                <a:cubicBezTo>
                  <a:pt x="32" y="20"/>
                  <a:pt x="32" y="20"/>
                  <a:pt x="32" y="20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16"/>
                  <a:pt x="20" y="16"/>
                  <a:pt x="20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2"/>
                  <a:pt x="24" y="12"/>
                  <a:pt x="24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6"/>
                  <a:pt x="40" y="16"/>
                  <a:pt x="40" y="16"/>
                </a:cubicBezTo>
                <a:cubicBezTo>
                  <a:pt x="44" y="16"/>
                  <a:pt x="44" y="16"/>
                  <a:pt x="44" y="16"/>
                </a:cubicBezTo>
                <a:lnTo>
                  <a:pt x="44" y="2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7" name="Freeform 261"/>
          <p:cNvSpPr>
            <a:spLocks noEditPoints="1"/>
          </p:cNvSpPr>
          <p:nvPr/>
        </p:nvSpPr>
        <p:spPr bwMode="auto">
          <a:xfrm>
            <a:off x="7900988" y="6013451"/>
            <a:ext cx="239713" cy="179388"/>
          </a:xfrm>
          <a:custGeom>
            <a:avLst/>
            <a:gdLst>
              <a:gd name="T0" fmla="*/ 50 w 64"/>
              <a:gd name="T1" fmla="*/ 20 h 48"/>
              <a:gd name="T2" fmla="*/ 46 w 64"/>
              <a:gd name="T3" fmla="*/ 21 h 48"/>
              <a:gd name="T4" fmla="*/ 44 w 64"/>
              <a:gd name="T5" fmla="*/ 16 h 48"/>
              <a:gd name="T6" fmla="*/ 49 w 64"/>
              <a:gd name="T7" fmla="*/ 4 h 48"/>
              <a:gd name="T8" fmla="*/ 50 w 64"/>
              <a:gd name="T9" fmla="*/ 3 h 48"/>
              <a:gd name="T10" fmla="*/ 50 w 64"/>
              <a:gd name="T11" fmla="*/ 1 h 48"/>
              <a:gd name="T12" fmla="*/ 48 w 64"/>
              <a:gd name="T13" fmla="*/ 0 h 48"/>
              <a:gd name="T14" fmla="*/ 47 w 64"/>
              <a:gd name="T15" fmla="*/ 0 h 48"/>
              <a:gd name="T16" fmla="*/ 38 w 64"/>
              <a:gd name="T17" fmla="*/ 0 h 48"/>
              <a:gd name="T18" fmla="*/ 36 w 64"/>
              <a:gd name="T19" fmla="*/ 2 h 48"/>
              <a:gd name="T20" fmla="*/ 38 w 64"/>
              <a:gd name="T21" fmla="*/ 4 h 48"/>
              <a:gd name="T22" fmla="*/ 45 w 64"/>
              <a:gd name="T23" fmla="*/ 4 h 48"/>
              <a:gd name="T24" fmla="*/ 41 w 64"/>
              <a:gd name="T25" fmla="*/ 12 h 48"/>
              <a:gd name="T26" fmla="*/ 20 w 64"/>
              <a:gd name="T27" fmla="*/ 12 h 48"/>
              <a:gd name="T28" fmla="*/ 18 w 64"/>
              <a:gd name="T29" fmla="*/ 13 h 48"/>
              <a:gd name="T30" fmla="*/ 16 w 64"/>
              <a:gd name="T31" fmla="*/ 20 h 48"/>
              <a:gd name="T32" fmla="*/ 14 w 64"/>
              <a:gd name="T33" fmla="*/ 20 h 48"/>
              <a:gd name="T34" fmla="*/ 0 w 64"/>
              <a:gd name="T35" fmla="*/ 34 h 48"/>
              <a:gd name="T36" fmla="*/ 14 w 64"/>
              <a:gd name="T37" fmla="*/ 48 h 48"/>
              <a:gd name="T38" fmla="*/ 28 w 64"/>
              <a:gd name="T39" fmla="*/ 34 h 48"/>
              <a:gd name="T40" fmla="*/ 20 w 64"/>
              <a:gd name="T41" fmla="*/ 21 h 48"/>
              <a:gd name="T42" fmla="*/ 21 w 64"/>
              <a:gd name="T43" fmla="*/ 19 h 48"/>
              <a:gd name="T44" fmla="*/ 24 w 64"/>
              <a:gd name="T45" fmla="*/ 16 h 48"/>
              <a:gd name="T46" fmla="*/ 39 w 64"/>
              <a:gd name="T47" fmla="*/ 16 h 48"/>
              <a:gd name="T48" fmla="*/ 39 w 64"/>
              <a:gd name="T49" fmla="*/ 17 h 48"/>
              <a:gd name="T50" fmla="*/ 41 w 64"/>
              <a:gd name="T51" fmla="*/ 21 h 48"/>
              <a:gd name="T52" fmla="*/ 42 w 64"/>
              <a:gd name="T53" fmla="*/ 22 h 48"/>
              <a:gd name="T54" fmla="*/ 36 w 64"/>
              <a:gd name="T55" fmla="*/ 34 h 48"/>
              <a:gd name="T56" fmla="*/ 50 w 64"/>
              <a:gd name="T57" fmla="*/ 48 h 48"/>
              <a:gd name="T58" fmla="*/ 64 w 64"/>
              <a:gd name="T59" fmla="*/ 34 h 48"/>
              <a:gd name="T60" fmla="*/ 50 w 64"/>
              <a:gd name="T61" fmla="*/ 20 h 48"/>
              <a:gd name="T62" fmla="*/ 24 w 64"/>
              <a:gd name="T63" fmla="*/ 34 h 48"/>
              <a:gd name="T64" fmla="*/ 14 w 64"/>
              <a:gd name="T65" fmla="*/ 44 h 48"/>
              <a:gd name="T66" fmla="*/ 4 w 64"/>
              <a:gd name="T67" fmla="*/ 34 h 48"/>
              <a:gd name="T68" fmla="*/ 14 w 64"/>
              <a:gd name="T69" fmla="*/ 24 h 48"/>
              <a:gd name="T70" fmla="*/ 15 w 64"/>
              <a:gd name="T71" fmla="*/ 24 h 48"/>
              <a:gd name="T72" fmla="*/ 13 w 64"/>
              <a:gd name="T73" fmla="*/ 30 h 48"/>
              <a:gd name="T74" fmla="*/ 14 w 64"/>
              <a:gd name="T75" fmla="*/ 33 h 48"/>
              <a:gd name="T76" fmla="*/ 15 w 64"/>
              <a:gd name="T77" fmla="*/ 33 h 48"/>
              <a:gd name="T78" fmla="*/ 16 w 64"/>
              <a:gd name="T79" fmla="*/ 31 h 48"/>
              <a:gd name="T80" fmla="*/ 18 w 64"/>
              <a:gd name="T81" fmla="*/ 25 h 48"/>
              <a:gd name="T82" fmla="*/ 24 w 64"/>
              <a:gd name="T83" fmla="*/ 34 h 48"/>
              <a:gd name="T84" fmla="*/ 50 w 64"/>
              <a:gd name="T85" fmla="*/ 44 h 48"/>
              <a:gd name="T86" fmla="*/ 40 w 64"/>
              <a:gd name="T87" fmla="*/ 34 h 48"/>
              <a:gd name="T88" fmla="*/ 44 w 64"/>
              <a:gd name="T89" fmla="*/ 26 h 48"/>
              <a:gd name="T90" fmla="*/ 49 w 64"/>
              <a:gd name="T91" fmla="*/ 35 h 48"/>
              <a:gd name="T92" fmla="*/ 52 w 64"/>
              <a:gd name="T93" fmla="*/ 36 h 48"/>
              <a:gd name="T94" fmla="*/ 52 w 64"/>
              <a:gd name="T95" fmla="*/ 36 h 48"/>
              <a:gd name="T96" fmla="*/ 53 w 64"/>
              <a:gd name="T97" fmla="*/ 35 h 48"/>
              <a:gd name="T98" fmla="*/ 53 w 64"/>
              <a:gd name="T99" fmla="*/ 33 h 48"/>
              <a:gd name="T100" fmla="*/ 48 w 64"/>
              <a:gd name="T101" fmla="*/ 24 h 48"/>
              <a:gd name="T102" fmla="*/ 50 w 64"/>
              <a:gd name="T103" fmla="*/ 24 h 48"/>
              <a:gd name="T104" fmla="*/ 60 w 64"/>
              <a:gd name="T105" fmla="*/ 34 h 48"/>
              <a:gd name="T106" fmla="*/ 50 w 64"/>
              <a:gd name="T107" fmla="*/ 4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4" h="48">
                <a:moveTo>
                  <a:pt x="50" y="20"/>
                </a:moveTo>
                <a:cubicBezTo>
                  <a:pt x="49" y="20"/>
                  <a:pt x="47" y="20"/>
                  <a:pt x="46" y="21"/>
                </a:cubicBezTo>
                <a:cubicBezTo>
                  <a:pt x="44" y="16"/>
                  <a:pt x="44" y="16"/>
                  <a:pt x="44" y="16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2"/>
                  <a:pt x="50" y="1"/>
                  <a:pt x="50" y="1"/>
                </a:cubicBezTo>
                <a:cubicBezTo>
                  <a:pt x="49" y="0"/>
                  <a:pt x="49" y="0"/>
                  <a:pt x="48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7" y="0"/>
                  <a:pt x="36" y="1"/>
                  <a:pt x="36" y="2"/>
                </a:cubicBezTo>
                <a:cubicBezTo>
                  <a:pt x="36" y="3"/>
                  <a:pt x="37" y="4"/>
                  <a:pt x="38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1" y="12"/>
                  <a:pt x="41" y="12"/>
                  <a:pt x="41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19" y="12"/>
                  <a:pt x="18" y="13"/>
                  <a:pt x="18" y="13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0"/>
                  <a:pt x="15" y="20"/>
                  <a:pt x="14" y="20"/>
                </a:cubicBezTo>
                <a:cubicBezTo>
                  <a:pt x="6" y="20"/>
                  <a:pt x="0" y="26"/>
                  <a:pt x="0" y="34"/>
                </a:cubicBezTo>
                <a:cubicBezTo>
                  <a:pt x="0" y="42"/>
                  <a:pt x="6" y="48"/>
                  <a:pt x="14" y="48"/>
                </a:cubicBezTo>
                <a:cubicBezTo>
                  <a:pt x="22" y="48"/>
                  <a:pt x="28" y="42"/>
                  <a:pt x="28" y="34"/>
                </a:cubicBezTo>
                <a:cubicBezTo>
                  <a:pt x="28" y="28"/>
                  <a:pt x="25" y="23"/>
                  <a:pt x="20" y="21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7"/>
                  <a:pt x="23" y="16"/>
                  <a:pt x="24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7"/>
                  <a:pt x="39" y="17"/>
                  <a:pt x="39" y="17"/>
                </a:cubicBezTo>
                <a:cubicBezTo>
                  <a:pt x="41" y="21"/>
                  <a:pt x="41" y="21"/>
                  <a:pt x="41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5"/>
                  <a:pt x="36" y="29"/>
                  <a:pt x="36" y="34"/>
                </a:cubicBezTo>
                <a:cubicBezTo>
                  <a:pt x="36" y="42"/>
                  <a:pt x="42" y="48"/>
                  <a:pt x="50" y="48"/>
                </a:cubicBezTo>
                <a:cubicBezTo>
                  <a:pt x="58" y="48"/>
                  <a:pt x="64" y="42"/>
                  <a:pt x="64" y="34"/>
                </a:cubicBezTo>
                <a:cubicBezTo>
                  <a:pt x="64" y="26"/>
                  <a:pt x="58" y="20"/>
                  <a:pt x="50" y="20"/>
                </a:cubicBezTo>
                <a:close/>
                <a:moveTo>
                  <a:pt x="24" y="34"/>
                </a:moveTo>
                <a:cubicBezTo>
                  <a:pt x="24" y="40"/>
                  <a:pt x="20" y="44"/>
                  <a:pt x="14" y="44"/>
                </a:cubicBezTo>
                <a:cubicBezTo>
                  <a:pt x="8" y="44"/>
                  <a:pt x="4" y="40"/>
                  <a:pt x="4" y="34"/>
                </a:cubicBezTo>
                <a:cubicBezTo>
                  <a:pt x="4" y="28"/>
                  <a:pt x="8" y="24"/>
                  <a:pt x="14" y="24"/>
                </a:cubicBezTo>
                <a:cubicBezTo>
                  <a:pt x="14" y="24"/>
                  <a:pt x="14" y="24"/>
                  <a:pt x="15" y="24"/>
                </a:cubicBezTo>
                <a:cubicBezTo>
                  <a:pt x="13" y="30"/>
                  <a:pt x="13" y="30"/>
                  <a:pt x="13" y="30"/>
                </a:cubicBezTo>
                <a:cubicBezTo>
                  <a:pt x="12" y="31"/>
                  <a:pt x="13" y="32"/>
                  <a:pt x="14" y="33"/>
                </a:cubicBezTo>
                <a:cubicBezTo>
                  <a:pt x="14" y="33"/>
                  <a:pt x="15" y="33"/>
                  <a:pt x="15" y="33"/>
                </a:cubicBezTo>
                <a:cubicBezTo>
                  <a:pt x="16" y="32"/>
                  <a:pt x="16" y="32"/>
                  <a:pt x="16" y="31"/>
                </a:cubicBezTo>
                <a:cubicBezTo>
                  <a:pt x="18" y="25"/>
                  <a:pt x="18" y="25"/>
                  <a:pt x="18" y="25"/>
                </a:cubicBezTo>
                <a:cubicBezTo>
                  <a:pt x="22" y="27"/>
                  <a:pt x="24" y="30"/>
                  <a:pt x="24" y="34"/>
                </a:cubicBezTo>
                <a:close/>
                <a:moveTo>
                  <a:pt x="50" y="44"/>
                </a:moveTo>
                <a:cubicBezTo>
                  <a:pt x="44" y="44"/>
                  <a:pt x="40" y="40"/>
                  <a:pt x="40" y="34"/>
                </a:cubicBezTo>
                <a:cubicBezTo>
                  <a:pt x="40" y="31"/>
                  <a:pt x="42" y="28"/>
                  <a:pt x="44" y="26"/>
                </a:cubicBezTo>
                <a:cubicBezTo>
                  <a:pt x="49" y="35"/>
                  <a:pt x="49" y="35"/>
                  <a:pt x="49" y="35"/>
                </a:cubicBezTo>
                <a:cubicBezTo>
                  <a:pt x="50" y="36"/>
                  <a:pt x="51" y="37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3" y="35"/>
                  <a:pt x="53" y="35"/>
                </a:cubicBezTo>
                <a:cubicBezTo>
                  <a:pt x="53" y="34"/>
                  <a:pt x="53" y="34"/>
                  <a:pt x="53" y="33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4"/>
                  <a:pt x="49" y="24"/>
                  <a:pt x="50" y="24"/>
                </a:cubicBezTo>
                <a:cubicBezTo>
                  <a:pt x="56" y="24"/>
                  <a:pt x="60" y="28"/>
                  <a:pt x="60" y="34"/>
                </a:cubicBezTo>
                <a:cubicBezTo>
                  <a:pt x="60" y="40"/>
                  <a:pt x="56" y="44"/>
                  <a:pt x="50" y="4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8" name="Freeform 262"/>
          <p:cNvSpPr>
            <a:spLocks/>
          </p:cNvSpPr>
          <p:nvPr/>
        </p:nvSpPr>
        <p:spPr bwMode="auto">
          <a:xfrm>
            <a:off x="7945438" y="6027738"/>
            <a:ext cx="57150" cy="15875"/>
          </a:xfrm>
          <a:custGeom>
            <a:avLst/>
            <a:gdLst>
              <a:gd name="T0" fmla="*/ 2 w 15"/>
              <a:gd name="T1" fmla="*/ 4 h 4"/>
              <a:gd name="T2" fmla="*/ 8 w 15"/>
              <a:gd name="T3" fmla="*/ 4 h 4"/>
              <a:gd name="T4" fmla="*/ 15 w 15"/>
              <a:gd name="T5" fmla="*/ 1 h 4"/>
              <a:gd name="T6" fmla="*/ 15 w 15"/>
              <a:gd name="T7" fmla="*/ 1 h 4"/>
              <a:gd name="T8" fmla="*/ 14 w 15"/>
              <a:gd name="T9" fmla="*/ 0 h 4"/>
              <a:gd name="T10" fmla="*/ 2 w 15"/>
              <a:gd name="T11" fmla="*/ 0 h 4"/>
              <a:gd name="T12" fmla="*/ 0 w 15"/>
              <a:gd name="T13" fmla="*/ 2 h 4"/>
              <a:gd name="T14" fmla="*/ 2 w 15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4">
                <a:moveTo>
                  <a:pt x="2" y="4"/>
                </a:moveTo>
                <a:cubicBezTo>
                  <a:pt x="8" y="4"/>
                  <a:pt x="8" y="4"/>
                  <a:pt x="8" y="4"/>
                </a:cubicBezTo>
                <a:cubicBezTo>
                  <a:pt x="11" y="4"/>
                  <a:pt x="13" y="3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4" y="0"/>
                  <a:pt x="1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9" name="Freeform 263"/>
          <p:cNvSpPr>
            <a:spLocks noEditPoints="1"/>
          </p:cNvSpPr>
          <p:nvPr/>
        </p:nvSpPr>
        <p:spPr bwMode="auto">
          <a:xfrm>
            <a:off x="8382001" y="5953126"/>
            <a:ext cx="239713" cy="239713"/>
          </a:xfrm>
          <a:custGeom>
            <a:avLst/>
            <a:gdLst>
              <a:gd name="T0" fmla="*/ 104 w 151"/>
              <a:gd name="T1" fmla="*/ 0 h 151"/>
              <a:gd name="T2" fmla="*/ 47 w 151"/>
              <a:gd name="T3" fmla="*/ 0 h 151"/>
              <a:gd name="T4" fmla="*/ 0 w 151"/>
              <a:gd name="T5" fmla="*/ 151 h 151"/>
              <a:gd name="T6" fmla="*/ 151 w 151"/>
              <a:gd name="T7" fmla="*/ 151 h 151"/>
              <a:gd name="T8" fmla="*/ 104 w 151"/>
              <a:gd name="T9" fmla="*/ 0 h 151"/>
              <a:gd name="T10" fmla="*/ 85 w 151"/>
              <a:gd name="T11" fmla="*/ 142 h 151"/>
              <a:gd name="T12" fmla="*/ 66 w 151"/>
              <a:gd name="T13" fmla="*/ 142 h 151"/>
              <a:gd name="T14" fmla="*/ 66 w 151"/>
              <a:gd name="T15" fmla="*/ 113 h 151"/>
              <a:gd name="T16" fmla="*/ 85 w 151"/>
              <a:gd name="T17" fmla="*/ 113 h 151"/>
              <a:gd name="T18" fmla="*/ 85 w 151"/>
              <a:gd name="T19" fmla="*/ 142 h 151"/>
              <a:gd name="T20" fmla="*/ 85 w 151"/>
              <a:gd name="T21" fmla="*/ 94 h 151"/>
              <a:gd name="T22" fmla="*/ 66 w 151"/>
              <a:gd name="T23" fmla="*/ 94 h 151"/>
              <a:gd name="T24" fmla="*/ 66 w 151"/>
              <a:gd name="T25" fmla="*/ 66 h 151"/>
              <a:gd name="T26" fmla="*/ 85 w 151"/>
              <a:gd name="T27" fmla="*/ 66 h 151"/>
              <a:gd name="T28" fmla="*/ 85 w 151"/>
              <a:gd name="T29" fmla="*/ 94 h 151"/>
              <a:gd name="T30" fmla="*/ 85 w 151"/>
              <a:gd name="T31" fmla="*/ 47 h 151"/>
              <a:gd name="T32" fmla="*/ 66 w 151"/>
              <a:gd name="T33" fmla="*/ 47 h 151"/>
              <a:gd name="T34" fmla="*/ 66 w 151"/>
              <a:gd name="T35" fmla="*/ 19 h 151"/>
              <a:gd name="T36" fmla="*/ 85 w 151"/>
              <a:gd name="T37" fmla="*/ 19 h 151"/>
              <a:gd name="T38" fmla="*/ 85 w 151"/>
              <a:gd name="T39" fmla="*/ 47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1" h="151">
                <a:moveTo>
                  <a:pt x="104" y="0"/>
                </a:moveTo>
                <a:lnTo>
                  <a:pt x="47" y="0"/>
                </a:lnTo>
                <a:lnTo>
                  <a:pt x="0" y="151"/>
                </a:lnTo>
                <a:lnTo>
                  <a:pt x="151" y="151"/>
                </a:lnTo>
                <a:lnTo>
                  <a:pt x="104" y="0"/>
                </a:lnTo>
                <a:close/>
                <a:moveTo>
                  <a:pt x="85" y="142"/>
                </a:moveTo>
                <a:lnTo>
                  <a:pt x="66" y="142"/>
                </a:lnTo>
                <a:lnTo>
                  <a:pt x="66" y="113"/>
                </a:lnTo>
                <a:lnTo>
                  <a:pt x="85" y="113"/>
                </a:lnTo>
                <a:lnTo>
                  <a:pt x="85" y="142"/>
                </a:lnTo>
                <a:close/>
                <a:moveTo>
                  <a:pt x="85" y="94"/>
                </a:moveTo>
                <a:lnTo>
                  <a:pt x="66" y="94"/>
                </a:lnTo>
                <a:lnTo>
                  <a:pt x="66" y="66"/>
                </a:lnTo>
                <a:lnTo>
                  <a:pt x="85" y="66"/>
                </a:lnTo>
                <a:lnTo>
                  <a:pt x="85" y="94"/>
                </a:lnTo>
                <a:close/>
                <a:moveTo>
                  <a:pt x="85" y="47"/>
                </a:moveTo>
                <a:lnTo>
                  <a:pt x="66" y="47"/>
                </a:lnTo>
                <a:lnTo>
                  <a:pt x="66" y="19"/>
                </a:lnTo>
                <a:lnTo>
                  <a:pt x="85" y="19"/>
                </a:lnTo>
                <a:lnTo>
                  <a:pt x="85" y="47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0" name="Freeform 264"/>
          <p:cNvSpPr>
            <a:spLocks/>
          </p:cNvSpPr>
          <p:nvPr/>
        </p:nvSpPr>
        <p:spPr bwMode="auto">
          <a:xfrm>
            <a:off x="8997951" y="5997576"/>
            <a:ext cx="90488" cy="120650"/>
          </a:xfrm>
          <a:custGeom>
            <a:avLst/>
            <a:gdLst>
              <a:gd name="T0" fmla="*/ 2 w 24"/>
              <a:gd name="T1" fmla="*/ 4 h 32"/>
              <a:gd name="T2" fmla="*/ 6 w 24"/>
              <a:gd name="T3" fmla="*/ 4 h 32"/>
              <a:gd name="T4" fmla="*/ 8 w 24"/>
              <a:gd name="T5" fmla="*/ 6 h 32"/>
              <a:gd name="T6" fmla="*/ 8 w 24"/>
              <a:gd name="T7" fmla="*/ 16 h 32"/>
              <a:gd name="T8" fmla="*/ 8 w 24"/>
              <a:gd name="T9" fmla="*/ 24 h 32"/>
              <a:gd name="T10" fmla="*/ 16 w 24"/>
              <a:gd name="T11" fmla="*/ 32 h 32"/>
              <a:gd name="T12" fmla="*/ 22 w 24"/>
              <a:gd name="T13" fmla="*/ 32 h 32"/>
              <a:gd name="T14" fmla="*/ 24 w 24"/>
              <a:gd name="T15" fmla="*/ 31 h 32"/>
              <a:gd name="T16" fmla="*/ 24 w 24"/>
              <a:gd name="T17" fmla="*/ 29 h 32"/>
              <a:gd name="T18" fmla="*/ 16 w 24"/>
              <a:gd name="T19" fmla="*/ 16 h 32"/>
              <a:gd name="T20" fmla="*/ 16 w 24"/>
              <a:gd name="T21" fmla="*/ 8 h 32"/>
              <a:gd name="T22" fmla="*/ 8 w 24"/>
              <a:gd name="T23" fmla="*/ 0 h 32"/>
              <a:gd name="T24" fmla="*/ 2 w 24"/>
              <a:gd name="T25" fmla="*/ 0 h 32"/>
              <a:gd name="T26" fmla="*/ 0 w 24"/>
              <a:gd name="T27" fmla="*/ 2 h 32"/>
              <a:gd name="T28" fmla="*/ 2 w 24"/>
              <a:gd name="T29" fmla="*/ 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" h="32">
                <a:moveTo>
                  <a:pt x="2" y="4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8" y="5"/>
                  <a:pt x="8" y="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8"/>
                  <a:pt x="12" y="32"/>
                  <a:pt x="16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4" y="31"/>
                </a:cubicBezTo>
                <a:cubicBezTo>
                  <a:pt x="24" y="30"/>
                  <a:pt x="24" y="30"/>
                  <a:pt x="24" y="29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1" name="Freeform 265"/>
          <p:cNvSpPr>
            <a:spLocks/>
          </p:cNvSpPr>
          <p:nvPr/>
        </p:nvSpPr>
        <p:spPr bwMode="auto">
          <a:xfrm>
            <a:off x="9072563" y="6013451"/>
            <a:ext cx="30163" cy="44450"/>
          </a:xfrm>
          <a:custGeom>
            <a:avLst/>
            <a:gdLst>
              <a:gd name="T0" fmla="*/ 6 w 8"/>
              <a:gd name="T1" fmla="*/ 0 h 12"/>
              <a:gd name="T2" fmla="*/ 0 w 8"/>
              <a:gd name="T3" fmla="*/ 6 h 12"/>
              <a:gd name="T4" fmla="*/ 6 w 8"/>
              <a:gd name="T5" fmla="*/ 12 h 12"/>
              <a:gd name="T6" fmla="*/ 8 w 8"/>
              <a:gd name="T7" fmla="*/ 12 h 12"/>
              <a:gd name="T8" fmla="*/ 8 w 8"/>
              <a:gd name="T9" fmla="*/ 0 h 12"/>
              <a:gd name="T10" fmla="*/ 6 w 8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2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9"/>
                  <a:pt x="3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0"/>
                  <a:pt x="8" y="0"/>
                  <a:pt x="8" y="0"/>
                </a:cubicBezTo>
                <a:lnTo>
                  <a:pt x="6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2" name="Oval 266"/>
          <p:cNvSpPr>
            <a:spLocks noChangeArrowheads="1"/>
          </p:cNvSpPr>
          <p:nvPr/>
        </p:nvSpPr>
        <p:spPr bwMode="auto">
          <a:xfrm>
            <a:off x="9042401" y="6132513"/>
            <a:ext cx="60325" cy="6032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3" name="Freeform 267"/>
          <p:cNvSpPr>
            <a:spLocks/>
          </p:cNvSpPr>
          <p:nvPr/>
        </p:nvSpPr>
        <p:spPr bwMode="auto">
          <a:xfrm>
            <a:off x="8874126" y="6162676"/>
            <a:ext cx="60325" cy="30163"/>
          </a:xfrm>
          <a:custGeom>
            <a:avLst/>
            <a:gdLst>
              <a:gd name="T0" fmla="*/ 8 w 16"/>
              <a:gd name="T1" fmla="*/ 8 h 8"/>
              <a:gd name="T2" fmla="*/ 16 w 16"/>
              <a:gd name="T3" fmla="*/ 0 h 8"/>
              <a:gd name="T4" fmla="*/ 0 w 16"/>
              <a:gd name="T5" fmla="*/ 0 h 8"/>
              <a:gd name="T6" fmla="*/ 8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8"/>
                </a:moveTo>
                <a:cubicBezTo>
                  <a:pt x="12" y="8"/>
                  <a:pt x="16" y="4"/>
                  <a:pt x="1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4" y="8"/>
                  <a:pt x="8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4" name="Freeform 268"/>
          <p:cNvSpPr>
            <a:spLocks/>
          </p:cNvSpPr>
          <p:nvPr/>
        </p:nvSpPr>
        <p:spPr bwMode="auto">
          <a:xfrm>
            <a:off x="8863013" y="6057901"/>
            <a:ext cx="173038" cy="90488"/>
          </a:xfrm>
          <a:custGeom>
            <a:avLst/>
            <a:gdLst>
              <a:gd name="T0" fmla="*/ 29 w 46"/>
              <a:gd name="T1" fmla="*/ 20 h 24"/>
              <a:gd name="T2" fmla="*/ 28 w 46"/>
              <a:gd name="T3" fmla="*/ 18 h 24"/>
              <a:gd name="T4" fmla="*/ 36 w 46"/>
              <a:gd name="T5" fmla="*/ 8 h 24"/>
              <a:gd name="T6" fmla="*/ 28 w 46"/>
              <a:gd name="T7" fmla="*/ 0 h 24"/>
              <a:gd name="T8" fmla="*/ 8 w 46"/>
              <a:gd name="T9" fmla="*/ 0 h 24"/>
              <a:gd name="T10" fmla="*/ 4 w 46"/>
              <a:gd name="T11" fmla="*/ 4 h 24"/>
              <a:gd name="T12" fmla="*/ 8 w 46"/>
              <a:gd name="T13" fmla="*/ 8 h 24"/>
              <a:gd name="T14" fmla="*/ 15 w 46"/>
              <a:gd name="T15" fmla="*/ 8 h 24"/>
              <a:gd name="T16" fmla="*/ 0 w 46"/>
              <a:gd name="T17" fmla="*/ 21 h 24"/>
              <a:gd name="T18" fmla="*/ 0 w 46"/>
              <a:gd name="T19" fmla="*/ 23 h 24"/>
              <a:gd name="T20" fmla="*/ 2 w 46"/>
              <a:gd name="T21" fmla="*/ 24 h 24"/>
              <a:gd name="T22" fmla="*/ 4 w 46"/>
              <a:gd name="T23" fmla="*/ 24 h 24"/>
              <a:gd name="T24" fmla="*/ 18 w 46"/>
              <a:gd name="T25" fmla="*/ 24 h 24"/>
              <a:gd name="T26" fmla="*/ 41 w 46"/>
              <a:gd name="T27" fmla="*/ 24 h 24"/>
              <a:gd name="T28" fmla="*/ 44 w 46"/>
              <a:gd name="T29" fmla="*/ 23 h 24"/>
              <a:gd name="T30" fmla="*/ 46 w 46"/>
              <a:gd name="T31" fmla="*/ 21 h 24"/>
              <a:gd name="T32" fmla="*/ 45 w 46"/>
              <a:gd name="T33" fmla="*/ 20 h 24"/>
              <a:gd name="T34" fmla="*/ 29 w 46"/>
              <a:gd name="T3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" h="24">
                <a:moveTo>
                  <a:pt x="29" y="20"/>
                </a:moveTo>
                <a:cubicBezTo>
                  <a:pt x="28" y="20"/>
                  <a:pt x="27" y="19"/>
                  <a:pt x="28" y="18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4"/>
                  <a:pt x="32" y="0"/>
                  <a:pt x="28" y="0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4" y="2"/>
                  <a:pt x="4" y="4"/>
                </a:cubicBezTo>
                <a:cubicBezTo>
                  <a:pt x="4" y="6"/>
                  <a:pt x="6" y="8"/>
                  <a:pt x="8" y="8"/>
                </a:cubicBezTo>
                <a:cubicBezTo>
                  <a:pt x="11" y="8"/>
                  <a:pt x="13" y="8"/>
                  <a:pt x="15" y="8"/>
                </a:cubicBezTo>
                <a:cubicBezTo>
                  <a:pt x="7" y="11"/>
                  <a:pt x="2" y="17"/>
                  <a:pt x="0" y="21"/>
                </a:cubicBezTo>
                <a:cubicBezTo>
                  <a:pt x="0" y="22"/>
                  <a:pt x="0" y="22"/>
                  <a:pt x="0" y="23"/>
                </a:cubicBezTo>
                <a:cubicBezTo>
                  <a:pt x="1" y="24"/>
                  <a:pt x="1" y="24"/>
                  <a:pt x="2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4"/>
                  <a:pt x="44" y="23"/>
                  <a:pt x="44" y="23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lnTo>
                  <a:pt x="29" y="2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5" name="Freeform 269"/>
          <p:cNvSpPr>
            <a:spLocks/>
          </p:cNvSpPr>
          <p:nvPr/>
        </p:nvSpPr>
        <p:spPr bwMode="auto">
          <a:xfrm>
            <a:off x="9358313" y="5953126"/>
            <a:ext cx="225425" cy="239713"/>
          </a:xfrm>
          <a:custGeom>
            <a:avLst/>
            <a:gdLst>
              <a:gd name="T0" fmla="*/ 59 w 60"/>
              <a:gd name="T1" fmla="*/ 40 h 64"/>
              <a:gd name="T2" fmla="*/ 36 w 60"/>
              <a:gd name="T3" fmla="*/ 23 h 64"/>
              <a:gd name="T4" fmla="*/ 36 w 60"/>
              <a:gd name="T5" fmla="*/ 12 h 64"/>
              <a:gd name="T6" fmla="*/ 30 w 60"/>
              <a:gd name="T7" fmla="*/ 0 h 64"/>
              <a:gd name="T8" fmla="*/ 24 w 60"/>
              <a:gd name="T9" fmla="*/ 12 h 64"/>
              <a:gd name="T10" fmla="*/ 24 w 60"/>
              <a:gd name="T11" fmla="*/ 23 h 64"/>
              <a:gd name="T12" fmla="*/ 1 w 60"/>
              <a:gd name="T13" fmla="*/ 40 h 64"/>
              <a:gd name="T14" fmla="*/ 0 w 60"/>
              <a:gd name="T15" fmla="*/ 42 h 64"/>
              <a:gd name="T16" fmla="*/ 0 w 60"/>
              <a:gd name="T17" fmla="*/ 42 h 64"/>
              <a:gd name="T18" fmla="*/ 1 w 60"/>
              <a:gd name="T19" fmla="*/ 44 h 64"/>
              <a:gd name="T20" fmla="*/ 2 w 60"/>
              <a:gd name="T21" fmla="*/ 44 h 64"/>
              <a:gd name="T22" fmla="*/ 24 w 60"/>
              <a:gd name="T23" fmla="*/ 38 h 64"/>
              <a:gd name="T24" fmla="*/ 24 w 60"/>
              <a:gd name="T25" fmla="*/ 42 h 64"/>
              <a:gd name="T26" fmla="*/ 24 w 60"/>
              <a:gd name="T27" fmla="*/ 55 h 64"/>
              <a:gd name="T28" fmla="*/ 17 w 60"/>
              <a:gd name="T29" fmla="*/ 60 h 64"/>
              <a:gd name="T30" fmla="*/ 16 w 60"/>
              <a:gd name="T31" fmla="*/ 62 h 64"/>
              <a:gd name="T32" fmla="*/ 16 w 60"/>
              <a:gd name="T33" fmla="*/ 62 h 64"/>
              <a:gd name="T34" fmla="*/ 17 w 60"/>
              <a:gd name="T35" fmla="*/ 64 h 64"/>
              <a:gd name="T36" fmla="*/ 19 w 60"/>
              <a:gd name="T37" fmla="*/ 64 h 64"/>
              <a:gd name="T38" fmla="*/ 30 w 60"/>
              <a:gd name="T39" fmla="*/ 60 h 64"/>
              <a:gd name="T40" fmla="*/ 41 w 60"/>
              <a:gd name="T41" fmla="*/ 64 h 64"/>
              <a:gd name="T42" fmla="*/ 43 w 60"/>
              <a:gd name="T43" fmla="*/ 64 h 64"/>
              <a:gd name="T44" fmla="*/ 44 w 60"/>
              <a:gd name="T45" fmla="*/ 62 h 64"/>
              <a:gd name="T46" fmla="*/ 44 w 60"/>
              <a:gd name="T47" fmla="*/ 62 h 64"/>
              <a:gd name="T48" fmla="*/ 43 w 60"/>
              <a:gd name="T49" fmla="*/ 60 h 64"/>
              <a:gd name="T50" fmla="*/ 36 w 60"/>
              <a:gd name="T51" fmla="*/ 55 h 64"/>
              <a:gd name="T52" fmla="*/ 36 w 60"/>
              <a:gd name="T53" fmla="*/ 42 h 64"/>
              <a:gd name="T54" fmla="*/ 36 w 60"/>
              <a:gd name="T55" fmla="*/ 38 h 64"/>
              <a:gd name="T56" fmla="*/ 58 w 60"/>
              <a:gd name="T57" fmla="*/ 44 h 64"/>
              <a:gd name="T58" fmla="*/ 59 w 60"/>
              <a:gd name="T59" fmla="*/ 44 h 64"/>
              <a:gd name="T60" fmla="*/ 60 w 60"/>
              <a:gd name="T61" fmla="*/ 42 h 64"/>
              <a:gd name="T62" fmla="*/ 60 w 60"/>
              <a:gd name="T63" fmla="*/ 42 h 64"/>
              <a:gd name="T64" fmla="*/ 59 w 60"/>
              <a:gd name="T65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0" h="64">
                <a:moveTo>
                  <a:pt x="59" y="40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0"/>
                  <a:pt x="30" y="0"/>
                </a:cubicBezTo>
                <a:cubicBezTo>
                  <a:pt x="27" y="0"/>
                  <a:pt x="24" y="9"/>
                  <a:pt x="24" y="12"/>
                </a:cubicBezTo>
                <a:cubicBezTo>
                  <a:pt x="24" y="23"/>
                  <a:pt x="24" y="23"/>
                  <a:pt x="24" y="23"/>
                </a:cubicBez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1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3"/>
                  <a:pt x="0" y="43"/>
                  <a:pt x="1" y="44"/>
                </a:cubicBezTo>
                <a:cubicBezTo>
                  <a:pt x="1" y="44"/>
                  <a:pt x="2" y="44"/>
                  <a:pt x="2" y="44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55"/>
                  <a:pt x="24" y="55"/>
                  <a:pt x="24" y="55"/>
                </a:cubicBezTo>
                <a:cubicBezTo>
                  <a:pt x="17" y="60"/>
                  <a:pt x="17" y="60"/>
                  <a:pt x="17" y="60"/>
                </a:cubicBezTo>
                <a:cubicBezTo>
                  <a:pt x="16" y="60"/>
                  <a:pt x="16" y="61"/>
                  <a:pt x="16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3"/>
                  <a:pt x="16" y="63"/>
                  <a:pt x="17" y="64"/>
                </a:cubicBezTo>
                <a:cubicBezTo>
                  <a:pt x="17" y="64"/>
                  <a:pt x="18" y="64"/>
                  <a:pt x="19" y="64"/>
                </a:cubicBezTo>
                <a:cubicBezTo>
                  <a:pt x="30" y="60"/>
                  <a:pt x="30" y="60"/>
                  <a:pt x="30" y="60"/>
                </a:cubicBezTo>
                <a:cubicBezTo>
                  <a:pt x="41" y="64"/>
                  <a:pt x="41" y="64"/>
                  <a:pt x="41" y="64"/>
                </a:cubicBezTo>
                <a:cubicBezTo>
                  <a:pt x="42" y="64"/>
                  <a:pt x="43" y="64"/>
                  <a:pt x="43" y="64"/>
                </a:cubicBezTo>
                <a:cubicBezTo>
                  <a:pt x="44" y="63"/>
                  <a:pt x="44" y="63"/>
                  <a:pt x="44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4" y="61"/>
                  <a:pt x="44" y="60"/>
                  <a:pt x="43" y="60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38"/>
                  <a:pt x="36" y="38"/>
                  <a:pt x="36" y="38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9" y="44"/>
                  <a:pt x="59" y="44"/>
                </a:cubicBezTo>
                <a:cubicBezTo>
                  <a:pt x="60" y="43"/>
                  <a:pt x="60" y="43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60" y="40"/>
                  <a:pt x="59" y="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6" name="Freeform 270"/>
          <p:cNvSpPr>
            <a:spLocks noEditPoints="1"/>
          </p:cNvSpPr>
          <p:nvPr/>
        </p:nvSpPr>
        <p:spPr bwMode="auto">
          <a:xfrm>
            <a:off x="7435851" y="5953126"/>
            <a:ext cx="209550" cy="239713"/>
          </a:xfrm>
          <a:custGeom>
            <a:avLst/>
            <a:gdLst>
              <a:gd name="T0" fmla="*/ 48 w 56"/>
              <a:gd name="T1" fmla="*/ 0 h 64"/>
              <a:gd name="T2" fmla="*/ 8 w 56"/>
              <a:gd name="T3" fmla="*/ 0 h 64"/>
              <a:gd name="T4" fmla="*/ 0 w 56"/>
              <a:gd name="T5" fmla="*/ 8 h 64"/>
              <a:gd name="T6" fmla="*/ 0 w 56"/>
              <a:gd name="T7" fmla="*/ 40 h 64"/>
              <a:gd name="T8" fmla="*/ 0 w 56"/>
              <a:gd name="T9" fmla="*/ 42 h 64"/>
              <a:gd name="T10" fmla="*/ 2 w 56"/>
              <a:gd name="T11" fmla="*/ 44 h 64"/>
              <a:gd name="T12" fmla="*/ 4 w 56"/>
              <a:gd name="T13" fmla="*/ 44 h 64"/>
              <a:gd name="T14" fmla="*/ 4 w 56"/>
              <a:gd name="T15" fmla="*/ 54 h 64"/>
              <a:gd name="T16" fmla="*/ 6 w 56"/>
              <a:gd name="T17" fmla="*/ 56 h 64"/>
              <a:gd name="T18" fmla="*/ 8 w 56"/>
              <a:gd name="T19" fmla="*/ 56 h 64"/>
              <a:gd name="T20" fmla="*/ 8 w 56"/>
              <a:gd name="T21" fmla="*/ 60 h 64"/>
              <a:gd name="T22" fmla="*/ 12 w 56"/>
              <a:gd name="T23" fmla="*/ 64 h 64"/>
              <a:gd name="T24" fmla="*/ 16 w 56"/>
              <a:gd name="T25" fmla="*/ 64 h 64"/>
              <a:gd name="T26" fmla="*/ 20 w 56"/>
              <a:gd name="T27" fmla="*/ 60 h 64"/>
              <a:gd name="T28" fmla="*/ 20 w 56"/>
              <a:gd name="T29" fmla="*/ 56 h 64"/>
              <a:gd name="T30" fmla="*/ 36 w 56"/>
              <a:gd name="T31" fmla="*/ 56 h 64"/>
              <a:gd name="T32" fmla="*/ 36 w 56"/>
              <a:gd name="T33" fmla="*/ 60 h 64"/>
              <a:gd name="T34" fmla="*/ 40 w 56"/>
              <a:gd name="T35" fmla="*/ 64 h 64"/>
              <a:gd name="T36" fmla="*/ 44 w 56"/>
              <a:gd name="T37" fmla="*/ 64 h 64"/>
              <a:gd name="T38" fmla="*/ 48 w 56"/>
              <a:gd name="T39" fmla="*/ 60 h 64"/>
              <a:gd name="T40" fmla="*/ 48 w 56"/>
              <a:gd name="T41" fmla="*/ 56 h 64"/>
              <a:gd name="T42" fmla="*/ 50 w 56"/>
              <a:gd name="T43" fmla="*/ 56 h 64"/>
              <a:gd name="T44" fmla="*/ 52 w 56"/>
              <a:gd name="T45" fmla="*/ 54 h 64"/>
              <a:gd name="T46" fmla="*/ 52 w 56"/>
              <a:gd name="T47" fmla="*/ 44 h 64"/>
              <a:gd name="T48" fmla="*/ 54 w 56"/>
              <a:gd name="T49" fmla="*/ 44 h 64"/>
              <a:gd name="T50" fmla="*/ 56 w 56"/>
              <a:gd name="T51" fmla="*/ 42 h 64"/>
              <a:gd name="T52" fmla="*/ 56 w 56"/>
              <a:gd name="T53" fmla="*/ 40 h 64"/>
              <a:gd name="T54" fmla="*/ 56 w 56"/>
              <a:gd name="T55" fmla="*/ 8 h 64"/>
              <a:gd name="T56" fmla="*/ 48 w 56"/>
              <a:gd name="T57" fmla="*/ 0 h 64"/>
              <a:gd name="T58" fmla="*/ 40 w 56"/>
              <a:gd name="T59" fmla="*/ 16 h 64"/>
              <a:gd name="T60" fmla="*/ 44 w 56"/>
              <a:gd name="T61" fmla="*/ 20 h 64"/>
              <a:gd name="T62" fmla="*/ 44 w 56"/>
              <a:gd name="T63" fmla="*/ 28 h 64"/>
              <a:gd name="T64" fmla="*/ 12 w 56"/>
              <a:gd name="T65" fmla="*/ 28 h 64"/>
              <a:gd name="T66" fmla="*/ 12 w 56"/>
              <a:gd name="T67" fmla="*/ 20 h 64"/>
              <a:gd name="T68" fmla="*/ 16 w 56"/>
              <a:gd name="T69" fmla="*/ 16 h 64"/>
              <a:gd name="T70" fmla="*/ 40 w 56"/>
              <a:gd name="T71" fmla="*/ 16 h 64"/>
              <a:gd name="T72" fmla="*/ 16 w 56"/>
              <a:gd name="T73" fmla="*/ 48 h 64"/>
              <a:gd name="T74" fmla="*/ 12 w 56"/>
              <a:gd name="T75" fmla="*/ 48 h 64"/>
              <a:gd name="T76" fmla="*/ 8 w 56"/>
              <a:gd name="T77" fmla="*/ 44 h 64"/>
              <a:gd name="T78" fmla="*/ 12 w 56"/>
              <a:gd name="T79" fmla="*/ 40 h 64"/>
              <a:gd name="T80" fmla="*/ 16 w 56"/>
              <a:gd name="T81" fmla="*/ 40 h 64"/>
              <a:gd name="T82" fmla="*/ 20 w 56"/>
              <a:gd name="T83" fmla="*/ 44 h 64"/>
              <a:gd name="T84" fmla="*/ 16 w 56"/>
              <a:gd name="T85" fmla="*/ 48 h 64"/>
              <a:gd name="T86" fmla="*/ 44 w 56"/>
              <a:gd name="T87" fmla="*/ 48 h 64"/>
              <a:gd name="T88" fmla="*/ 40 w 56"/>
              <a:gd name="T89" fmla="*/ 48 h 64"/>
              <a:gd name="T90" fmla="*/ 36 w 56"/>
              <a:gd name="T91" fmla="*/ 44 h 64"/>
              <a:gd name="T92" fmla="*/ 40 w 56"/>
              <a:gd name="T93" fmla="*/ 40 h 64"/>
              <a:gd name="T94" fmla="*/ 44 w 56"/>
              <a:gd name="T95" fmla="*/ 40 h 64"/>
              <a:gd name="T96" fmla="*/ 48 w 56"/>
              <a:gd name="T97" fmla="*/ 44 h 64"/>
              <a:gd name="T98" fmla="*/ 44 w 56"/>
              <a:gd name="T99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6" h="64">
                <a:moveTo>
                  <a:pt x="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3"/>
                  <a:pt x="1" y="44"/>
                  <a:pt x="2" y="44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5"/>
                  <a:pt x="5" y="56"/>
                  <a:pt x="6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2"/>
                  <a:pt x="10" y="64"/>
                  <a:pt x="12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18" y="64"/>
                  <a:pt x="20" y="62"/>
                  <a:pt x="20" y="60"/>
                </a:cubicBezTo>
                <a:cubicBezTo>
                  <a:pt x="20" y="56"/>
                  <a:pt x="20" y="56"/>
                  <a:pt x="20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2"/>
                  <a:pt x="38" y="64"/>
                  <a:pt x="40" y="64"/>
                </a:cubicBezTo>
                <a:cubicBezTo>
                  <a:pt x="44" y="64"/>
                  <a:pt x="44" y="64"/>
                  <a:pt x="44" y="64"/>
                </a:cubicBezTo>
                <a:cubicBezTo>
                  <a:pt x="46" y="64"/>
                  <a:pt x="48" y="62"/>
                  <a:pt x="48" y="60"/>
                </a:cubicBezTo>
                <a:cubicBezTo>
                  <a:pt x="48" y="56"/>
                  <a:pt x="48" y="56"/>
                  <a:pt x="48" y="56"/>
                </a:cubicBezTo>
                <a:cubicBezTo>
                  <a:pt x="50" y="56"/>
                  <a:pt x="50" y="56"/>
                  <a:pt x="50" y="56"/>
                </a:cubicBezTo>
                <a:cubicBezTo>
                  <a:pt x="51" y="56"/>
                  <a:pt x="52" y="55"/>
                  <a:pt x="52" y="54"/>
                </a:cubicBezTo>
                <a:cubicBezTo>
                  <a:pt x="52" y="44"/>
                  <a:pt x="52" y="44"/>
                  <a:pt x="52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5" y="44"/>
                  <a:pt x="56" y="43"/>
                  <a:pt x="56" y="42"/>
                </a:cubicBezTo>
                <a:cubicBezTo>
                  <a:pt x="56" y="40"/>
                  <a:pt x="56" y="40"/>
                  <a:pt x="56" y="40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4"/>
                  <a:pt x="52" y="0"/>
                  <a:pt x="48" y="0"/>
                </a:cubicBezTo>
                <a:close/>
                <a:moveTo>
                  <a:pt x="40" y="16"/>
                </a:moveTo>
                <a:cubicBezTo>
                  <a:pt x="42" y="16"/>
                  <a:pt x="44" y="18"/>
                  <a:pt x="44" y="20"/>
                </a:cubicBezTo>
                <a:cubicBezTo>
                  <a:pt x="44" y="28"/>
                  <a:pt x="44" y="28"/>
                  <a:pt x="44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8"/>
                  <a:pt x="14" y="16"/>
                  <a:pt x="16" y="16"/>
                </a:cubicBezTo>
                <a:lnTo>
                  <a:pt x="40" y="16"/>
                </a:lnTo>
                <a:close/>
                <a:moveTo>
                  <a:pt x="16" y="48"/>
                </a:moveTo>
                <a:cubicBezTo>
                  <a:pt x="12" y="48"/>
                  <a:pt x="12" y="48"/>
                  <a:pt x="12" y="48"/>
                </a:cubicBezTo>
                <a:cubicBezTo>
                  <a:pt x="10" y="48"/>
                  <a:pt x="8" y="46"/>
                  <a:pt x="8" y="44"/>
                </a:cubicBezTo>
                <a:cubicBezTo>
                  <a:pt x="8" y="42"/>
                  <a:pt x="10" y="40"/>
                  <a:pt x="12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8" y="40"/>
                  <a:pt x="20" y="42"/>
                  <a:pt x="20" y="44"/>
                </a:cubicBezTo>
                <a:cubicBezTo>
                  <a:pt x="20" y="46"/>
                  <a:pt x="18" y="48"/>
                  <a:pt x="16" y="48"/>
                </a:cubicBezTo>
                <a:close/>
                <a:moveTo>
                  <a:pt x="44" y="48"/>
                </a:moveTo>
                <a:cubicBezTo>
                  <a:pt x="40" y="48"/>
                  <a:pt x="40" y="48"/>
                  <a:pt x="40" y="48"/>
                </a:cubicBezTo>
                <a:cubicBezTo>
                  <a:pt x="38" y="48"/>
                  <a:pt x="36" y="46"/>
                  <a:pt x="36" y="44"/>
                </a:cubicBezTo>
                <a:cubicBezTo>
                  <a:pt x="36" y="42"/>
                  <a:pt x="38" y="40"/>
                  <a:pt x="40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6" y="40"/>
                  <a:pt x="48" y="42"/>
                  <a:pt x="48" y="44"/>
                </a:cubicBezTo>
                <a:cubicBezTo>
                  <a:pt x="48" y="46"/>
                  <a:pt x="46" y="48"/>
                  <a:pt x="44" y="4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" name="Group 2"/>
          <p:cNvGrpSpPr/>
          <p:nvPr/>
        </p:nvGrpSpPr>
        <p:grpSpPr>
          <a:xfrm>
            <a:off x="9344026" y="4991101"/>
            <a:ext cx="239713" cy="180975"/>
            <a:chOff x="9344026" y="4991101"/>
            <a:chExt cx="239713" cy="180975"/>
          </a:xfrm>
        </p:grpSpPr>
        <p:sp>
          <p:nvSpPr>
            <p:cNvPr id="647" name="Freeform 271"/>
            <p:cNvSpPr>
              <a:spLocks/>
            </p:cNvSpPr>
            <p:nvPr/>
          </p:nvSpPr>
          <p:spPr bwMode="auto">
            <a:xfrm>
              <a:off x="9344026" y="5141913"/>
              <a:ext cx="239713" cy="30163"/>
            </a:xfrm>
            <a:custGeom>
              <a:avLst/>
              <a:gdLst>
                <a:gd name="T0" fmla="*/ 60 w 64"/>
                <a:gd name="T1" fmla="*/ 0 h 8"/>
                <a:gd name="T2" fmla="*/ 4 w 64"/>
                <a:gd name="T3" fmla="*/ 0 h 8"/>
                <a:gd name="T4" fmla="*/ 0 w 64"/>
                <a:gd name="T5" fmla="*/ 4 h 8"/>
                <a:gd name="T6" fmla="*/ 4 w 64"/>
                <a:gd name="T7" fmla="*/ 8 h 8"/>
                <a:gd name="T8" fmla="*/ 60 w 64"/>
                <a:gd name="T9" fmla="*/ 8 h 8"/>
                <a:gd name="T10" fmla="*/ 64 w 64"/>
                <a:gd name="T11" fmla="*/ 4 h 8"/>
                <a:gd name="T12" fmla="*/ 60 w 6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">
                  <a:moveTo>
                    <a:pt x="6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6"/>
                    <a:pt x="64" y="4"/>
                  </a:cubicBezTo>
                  <a:cubicBezTo>
                    <a:pt x="64" y="2"/>
                    <a:pt x="62" y="0"/>
                    <a:pt x="6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8" name="Freeform 272"/>
            <p:cNvSpPr>
              <a:spLocks noEditPoints="1"/>
            </p:cNvSpPr>
            <p:nvPr/>
          </p:nvSpPr>
          <p:spPr bwMode="auto">
            <a:xfrm>
              <a:off x="9388476" y="4991101"/>
              <a:ext cx="195263" cy="134938"/>
            </a:xfrm>
            <a:custGeom>
              <a:avLst/>
              <a:gdLst>
                <a:gd name="T0" fmla="*/ 8 w 52"/>
                <a:gd name="T1" fmla="*/ 36 h 36"/>
                <a:gd name="T2" fmla="*/ 32 w 52"/>
                <a:gd name="T3" fmla="*/ 36 h 36"/>
                <a:gd name="T4" fmla="*/ 40 w 52"/>
                <a:gd name="T5" fmla="*/ 28 h 36"/>
                <a:gd name="T6" fmla="*/ 52 w 52"/>
                <a:gd name="T7" fmla="*/ 16 h 36"/>
                <a:gd name="T8" fmla="*/ 40 w 52"/>
                <a:gd name="T9" fmla="*/ 4 h 36"/>
                <a:gd name="T10" fmla="*/ 40 w 52"/>
                <a:gd name="T11" fmla="*/ 0 h 36"/>
                <a:gd name="T12" fmla="*/ 0 w 52"/>
                <a:gd name="T13" fmla="*/ 0 h 36"/>
                <a:gd name="T14" fmla="*/ 0 w 52"/>
                <a:gd name="T15" fmla="*/ 28 h 36"/>
                <a:gd name="T16" fmla="*/ 8 w 52"/>
                <a:gd name="T17" fmla="*/ 36 h 36"/>
                <a:gd name="T18" fmla="*/ 48 w 52"/>
                <a:gd name="T19" fmla="*/ 16 h 36"/>
                <a:gd name="T20" fmla="*/ 40 w 52"/>
                <a:gd name="T21" fmla="*/ 24 h 36"/>
                <a:gd name="T22" fmla="*/ 40 w 52"/>
                <a:gd name="T23" fmla="*/ 8 h 36"/>
                <a:gd name="T24" fmla="*/ 48 w 52"/>
                <a:gd name="T25" fmla="*/ 16 h 36"/>
                <a:gd name="T26" fmla="*/ 4 w 52"/>
                <a:gd name="T27" fmla="*/ 4 h 36"/>
                <a:gd name="T28" fmla="*/ 8 w 52"/>
                <a:gd name="T29" fmla="*/ 4 h 36"/>
                <a:gd name="T30" fmla="*/ 8 w 52"/>
                <a:gd name="T31" fmla="*/ 32 h 36"/>
                <a:gd name="T32" fmla="*/ 4 w 52"/>
                <a:gd name="T33" fmla="*/ 28 h 36"/>
                <a:gd name="T34" fmla="*/ 4 w 52"/>
                <a:gd name="T3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36">
                  <a:moveTo>
                    <a:pt x="8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6" y="36"/>
                    <a:pt x="40" y="32"/>
                    <a:pt x="40" y="28"/>
                  </a:cubicBezTo>
                  <a:cubicBezTo>
                    <a:pt x="47" y="28"/>
                    <a:pt x="52" y="23"/>
                    <a:pt x="52" y="16"/>
                  </a:cubicBezTo>
                  <a:cubicBezTo>
                    <a:pt x="52" y="9"/>
                    <a:pt x="47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4" y="36"/>
                    <a:pt x="8" y="36"/>
                  </a:cubicBezTo>
                  <a:close/>
                  <a:moveTo>
                    <a:pt x="48" y="16"/>
                  </a:moveTo>
                  <a:cubicBezTo>
                    <a:pt x="48" y="20"/>
                    <a:pt x="44" y="24"/>
                    <a:pt x="40" y="2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4" y="8"/>
                    <a:pt x="48" y="12"/>
                    <a:pt x="48" y="16"/>
                  </a:cubicBezTo>
                  <a:close/>
                  <a:moveTo>
                    <a:pt x="4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2"/>
                    <a:pt x="4" y="30"/>
                    <a:pt x="4" y="28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49" name="Freeform 273"/>
          <p:cNvSpPr>
            <a:spLocks/>
          </p:cNvSpPr>
          <p:nvPr/>
        </p:nvSpPr>
        <p:spPr bwMode="auto">
          <a:xfrm>
            <a:off x="3573463" y="5546726"/>
            <a:ext cx="241300" cy="165100"/>
          </a:xfrm>
          <a:custGeom>
            <a:avLst/>
            <a:gdLst>
              <a:gd name="T0" fmla="*/ 123 w 152"/>
              <a:gd name="T1" fmla="*/ 0 h 104"/>
              <a:gd name="T2" fmla="*/ 123 w 152"/>
              <a:gd name="T3" fmla="*/ 10 h 104"/>
              <a:gd name="T4" fmla="*/ 142 w 152"/>
              <a:gd name="T5" fmla="*/ 10 h 104"/>
              <a:gd name="T6" fmla="*/ 142 w 152"/>
              <a:gd name="T7" fmla="*/ 95 h 104"/>
              <a:gd name="T8" fmla="*/ 95 w 152"/>
              <a:gd name="T9" fmla="*/ 95 h 104"/>
              <a:gd name="T10" fmla="*/ 95 w 152"/>
              <a:gd name="T11" fmla="*/ 67 h 104"/>
              <a:gd name="T12" fmla="*/ 57 w 152"/>
              <a:gd name="T13" fmla="*/ 67 h 104"/>
              <a:gd name="T14" fmla="*/ 57 w 152"/>
              <a:gd name="T15" fmla="*/ 95 h 104"/>
              <a:gd name="T16" fmla="*/ 10 w 152"/>
              <a:gd name="T17" fmla="*/ 95 h 104"/>
              <a:gd name="T18" fmla="*/ 10 w 152"/>
              <a:gd name="T19" fmla="*/ 10 h 104"/>
              <a:gd name="T20" fmla="*/ 29 w 152"/>
              <a:gd name="T21" fmla="*/ 10 h 104"/>
              <a:gd name="T22" fmla="*/ 29 w 152"/>
              <a:gd name="T23" fmla="*/ 0 h 104"/>
              <a:gd name="T24" fmla="*/ 0 w 152"/>
              <a:gd name="T25" fmla="*/ 0 h 104"/>
              <a:gd name="T26" fmla="*/ 0 w 152"/>
              <a:gd name="T27" fmla="*/ 104 h 104"/>
              <a:gd name="T28" fmla="*/ 152 w 152"/>
              <a:gd name="T29" fmla="*/ 104 h 104"/>
              <a:gd name="T30" fmla="*/ 152 w 152"/>
              <a:gd name="T31" fmla="*/ 0 h 104"/>
              <a:gd name="T32" fmla="*/ 123 w 152"/>
              <a:gd name="T33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2" h="104">
                <a:moveTo>
                  <a:pt x="123" y="0"/>
                </a:moveTo>
                <a:lnTo>
                  <a:pt x="123" y="10"/>
                </a:lnTo>
                <a:lnTo>
                  <a:pt x="142" y="10"/>
                </a:lnTo>
                <a:lnTo>
                  <a:pt x="142" y="95"/>
                </a:lnTo>
                <a:lnTo>
                  <a:pt x="95" y="95"/>
                </a:lnTo>
                <a:lnTo>
                  <a:pt x="95" y="67"/>
                </a:lnTo>
                <a:lnTo>
                  <a:pt x="57" y="67"/>
                </a:lnTo>
                <a:lnTo>
                  <a:pt x="57" y="95"/>
                </a:lnTo>
                <a:lnTo>
                  <a:pt x="10" y="95"/>
                </a:lnTo>
                <a:lnTo>
                  <a:pt x="10" y="10"/>
                </a:lnTo>
                <a:lnTo>
                  <a:pt x="29" y="10"/>
                </a:lnTo>
                <a:lnTo>
                  <a:pt x="29" y="0"/>
                </a:lnTo>
                <a:lnTo>
                  <a:pt x="0" y="0"/>
                </a:lnTo>
                <a:lnTo>
                  <a:pt x="0" y="104"/>
                </a:lnTo>
                <a:lnTo>
                  <a:pt x="152" y="104"/>
                </a:lnTo>
                <a:lnTo>
                  <a:pt x="152" y="0"/>
                </a:lnTo>
                <a:lnTo>
                  <a:pt x="123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0" name="Freeform 274"/>
          <p:cNvSpPr>
            <a:spLocks noEditPoints="1"/>
          </p:cNvSpPr>
          <p:nvPr/>
        </p:nvSpPr>
        <p:spPr bwMode="auto">
          <a:xfrm>
            <a:off x="3633788" y="5472113"/>
            <a:ext cx="120650" cy="104775"/>
          </a:xfrm>
          <a:custGeom>
            <a:avLst/>
            <a:gdLst>
              <a:gd name="T0" fmla="*/ 0 w 76"/>
              <a:gd name="T1" fmla="*/ 57 h 66"/>
              <a:gd name="T2" fmla="*/ 0 w 76"/>
              <a:gd name="T3" fmla="*/ 66 h 66"/>
              <a:gd name="T4" fmla="*/ 76 w 76"/>
              <a:gd name="T5" fmla="*/ 66 h 66"/>
              <a:gd name="T6" fmla="*/ 76 w 76"/>
              <a:gd name="T7" fmla="*/ 57 h 66"/>
              <a:gd name="T8" fmla="*/ 76 w 76"/>
              <a:gd name="T9" fmla="*/ 38 h 66"/>
              <a:gd name="T10" fmla="*/ 76 w 76"/>
              <a:gd name="T11" fmla="*/ 0 h 66"/>
              <a:gd name="T12" fmla="*/ 0 w 76"/>
              <a:gd name="T13" fmla="*/ 0 h 66"/>
              <a:gd name="T14" fmla="*/ 0 w 76"/>
              <a:gd name="T15" fmla="*/ 38 h 66"/>
              <a:gd name="T16" fmla="*/ 0 w 76"/>
              <a:gd name="T17" fmla="*/ 57 h 66"/>
              <a:gd name="T18" fmla="*/ 28 w 76"/>
              <a:gd name="T19" fmla="*/ 9 h 66"/>
              <a:gd name="T20" fmla="*/ 28 w 76"/>
              <a:gd name="T21" fmla="*/ 28 h 66"/>
              <a:gd name="T22" fmla="*/ 47 w 76"/>
              <a:gd name="T23" fmla="*/ 28 h 66"/>
              <a:gd name="T24" fmla="*/ 47 w 76"/>
              <a:gd name="T25" fmla="*/ 9 h 66"/>
              <a:gd name="T26" fmla="*/ 57 w 76"/>
              <a:gd name="T27" fmla="*/ 9 h 66"/>
              <a:gd name="T28" fmla="*/ 57 w 76"/>
              <a:gd name="T29" fmla="*/ 57 h 66"/>
              <a:gd name="T30" fmla="*/ 47 w 76"/>
              <a:gd name="T31" fmla="*/ 57 h 66"/>
              <a:gd name="T32" fmla="*/ 47 w 76"/>
              <a:gd name="T33" fmla="*/ 38 h 66"/>
              <a:gd name="T34" fmla="*/ 28 w 76"/>
              <a:gd name="T35" fmla="*/ 38 h 66"/>
              <a:gd name="T36" fmla="*/ 28 w 76"/>
              <a:gd name="T37" fmla="*/ 57 h 66"/>
              <a:gd name="T38" fmla="*/ 19 w 76"/>
              <a:gd name="T39" fmla="*/ 57 h 66"/>
              <a:gd name="T40" fmla="*/ 19 w 76"/>
              <a:gd name="T41" fmla="*/ 9 h 66"/>
              <a:gd name="T42" fmla="*/ 28 w 76"/>
              <a:gd name="T43" fmla="*/ 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6" h="66">
                <a:moveTo>
                  <a:pt x="0" y="57"/>
                </a:moveTo>
                <a:lnTo>
                  <a:pt x="0" y="66"/>
                </a:lnTo>
                <a:lnTo>
                  <a:pt x="76" y="66"/>
                </a:lnTo>
                <a:lnTo>
                  <a:pt x="76" y="57"/>
                </a:lnTo>
                <a:lnTo>
                  <a:pt x="76" y="38"/>
                </a:lnTo>
                <a:lnTo>
                  <a:pt x="76" y="0"/>
                </a:lnTo>
                <a:lnTo>
                  <a:pt x="0" y="0"/>
                </a:lnTo>
                <a:lnTo>
                  <a:pt x="0" y="38"/>
                </a:lnTo>
                <a:lnTo>
                  <a:pt x="0" y="57"/>
                </a:lnTo>
                <a:close/>
                <a:moveTo>
                  <a:pt x="28" y="9"/>
                </a:moveTo>
                <a:lnTo>
                  <a:pt x="28" y="28"/>
                </a:lnTo>
                <a:lnTo>
                  <a:pt x="47" y="28"/>
                </a:lnTo>
                <a:lnTo>
                  <a:pt x="47" y="9"/>
                </a:lnTo>
                <a:lnTo>
                  <a:pt x="57" y="9"/>
                </a:lnTo>
                <a:lnTo>
                  <a:pt x="57" y="57"/>
                </a:lnTo>
                <a:lnTo>
                  <a:pt x="47" y="57"/>
                </a:lnTo>
                <a:lnTo>
                  <a:pt x="47" y="38"/>
                </a:lnTo>
                <a:lnTo>
                  <a:pt x="28" y="38"/>
                </a:lnTo>
                <a:lnTo>
                  <a:pt x="28" y="57"/>
                </a:lnTo>
                <a:lnTo>
                  <a:pt x="19" y="57"/>
                </a:lnTo>
                <a:lnTo>
                  <a:pt x="19" y="9"/>
                </a:lnTo>
                <a:lnTo>
                  <a:pt x="28" y="9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1" name="Rectangle 275"/>
          <p:cNvSpPr>
            <a:spLocks noChangeArrowheads="1"/>
          </p:cNvSpPr>
          <p:nvPr/>
        </p:nvSpPr>
        <p:spPr bwMode="auto">
          <a:xfrm>
            <a:off x="3603626" y="5607051"/>
            <a:ext cx="44450" cy="30163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2" name="Rectangle 276"/>
          <p:cNvSpPr>
            <a:spLocks noChangeArrowheads="1"/>
          </p:cNvSpPr>
          <p:nvPr/>
        </p:nvSpPr>
        <p:spPr bwMode="auto">
          <a:xfrm>
            <a:off x="3603626" y="5653088"/>
            <a:ext cx="44450" cy="285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3" name="Rectangle 277"/>
          <p:cNvSpPr>
            <a:spLocks noChangeArrowheads="1"/>
          </p:cNvSpPr>
          <p:nvPr/>
        </p:nvSpPr>
        <p:spPr bwMode="auto">
          <a:xfrm>
            <a:off x="3738563" y="5607051"/>
            <a:ext cx="46038" cy="30163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4" name="Rectangle 278"/>
          <p:cNvSpPr>
            <a:spLocks noChangeArrowheads="1"/>
          </p:cNvSpPr>
          <p:nvPr/>
        </p:nvSpPr>
        <p:spPr bwMode="auto">
          <a:xfrm>
            <a:off x="3738563" y="5653088"/>
            <a:ext cx="46038" cy="2857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5" name="Rectangle 279"/>
          <p:cNvSpPr>
            <a:spLocks noChangeArrowheads="1"/>
          </p:cNvSpPr>
          <p:nvPr/>
        </p:nvSpPr>
        <p:spPr bwMode="auto">
          <a:xfrm>
            <a:off x="3663951" y="5607051"/>
            <a:ext cx="60325" cy="30163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6" name="Freeform 280"/>
          <p:cNvSpPr>
            <a:spLocks noEditPoints="1"/>
          </p:cNvSpPr>
          <p:nvPr/>
        </p:nvSpPr>
        <p:spPr bwMode="auto">
          <a:xfrm>
            <a:off x="4535488" y="5516563"/>
            <a:ext cx="239713" cy="195263"/>
          </a:xfrm>
          <a:custGeom>
            <a:avLst/>
            <a:gdLst>
              <a:gd name="T0" fmla="*/ 56 w 64"/>
              <a:gd name="T1" fmla="*/ 12 h 52"/>
              <a:gd name="T2" fmla="*/ 46 w 64"/>
              <a:gd name="T3" fmla="*/ 12 h 52"/>
              <a:gd name="T4" fmla="*/ 45 w 64"/>
              <a:gd name="T5" fmla="*/ 4 h 52"/>
              <a:gd name="T6" fmla="*/ 40 w 64"/>
              <a:gd name="T7" fmla="*/ 0 h 52"/>
              <a:gd name="T8" fmla="*/ 24 w 64"/>
              <a:gd name="T9" fmla="*/ 0 h 52"/>
              <a:gd name="T10" fmla="*/ 19 w 64"/>
              <a:gd name="T11" fmla="*/ 4 h 52"/>
              <a:gd name="T12" fmla="*/ 18 w 64"/>
              <a:gd name="T13" fmla="*/ 12 h 52"/>
              <a:gd name="T14" fmla="*/ 8 w 64"/>
              <a:gd name="T15" fmla="*/ 12 h 52"/>
              <a:gd name="T16" fmla="*/ 0 w 64"/>
              <a:gd name="T17" fmla="*/ 20 h 52"/>
              <a:gd name="T18" fmla="*/ 0 w 64"/>
              <a:gd name="T19" fmla="*/ 44 h 52"/>
              <a:gd name="T20" fmla="*/ 8 w 64"/>
              <a:gd name="T21" fmla="*/ 52 h 52"/>
              <a:gd name="T22" fmla="*/ 56 w 64"/>
              <a:gd name="T23" fmla="*/ 52 h 52"/>
              <a:gd name="T24" fmla="*/ 64 w 64"/>
              <a:gd name="T25" fmla="*/ 44 h 52"/>
              <a:gd name="T26" fmla="*/ 64 w 64"/>
              <a:gd name="T27" fmla="*/ 20 h 52"/>
              <a:gd name="T28" fmla="*/ 56 w 64"/>
              <a:gd name="T29" fmla="*/ 12 h 52"/>
              <a:gd name="T30" fmla="*/ 23 w 64"/>
              <a:gd name="T31" fmla="*/ 5 h 52"/>
              <a:gd name="T32" fmla="*/ 24 w 64"/>
              <a:gd name="T33" fmla="*/ 4 h 52"/>
              <a:gd name="T34" fmla="*/ 40 w 64"/>
              <a:gd name="T35" fmla="*/ 4 h 52"/>
              <a:gd name="T36" fmla="*/ 41 w 64"/>
              <a:gd name="T37" fmla="*/ 5 h 52"/>
              <a:gd name="T38" fmla="*/ 42 w 64"/>
              <a:gd name="T39" fmla="*/ 12 h 52"/>
              <a:gd name="T40" fmla="*/ 22 w 64"/>
              <a:gd name="T41" fmla="*/ 12 h 52"/>
              <a:gd name="T42" fmla="*/ 23 w 64"/>
              <a:gd name="T43" fmla="*/ 5 h 52"/>
              <a:gd name="T44" fmla="*/ 44 w 64"/>
              <a:gd name="T45" fmla="*/ 36 h 52"/>
              <a:gd name="T46" fmla="*/ 36 w 64"/>
              <a:gd name="T47" fmla="*/ 36 h 52"/>
              <a:gd name="T48" fmla="*/ 36 w 64"/>
              <a:gd name="T49" fmla="*/ 44 h 52"/>
              <a:gd name="T50" fmla="*/ 28 w 64"/>
              <a:gd name="T51" fmla="*/ 44 h 52"/>
              <a:gd name="T52" fmla="*/ 28 w 64"/>
              <a:gd name="T53" fmla="*/ 36 h 52"/>
              <a:gd name="T54" fmla="*/ 20 w 64"/>
              <a:gd name="T55" fmla="*/ 36 h 52"/>
              <a:gd name="T56" fmla="*/ 20 w 64"/>
              <a:gd name="T57" fmla="*/ 28 h 52"/>
              <a:gd name="T58" fmla="*/ 28 w 64"/>
              <a:gd name="T59" fmla="*/ 28 h 52"/>
              <a:gd name="T60" fmla="*/ 28 w 64"/>
              <a:gd name="T61" fmla="*/ 20 h 52"/>
              <a:gd name="T62" fmla="*/ 36 w 64"/>
              <a:gd name="T63" fmla="*/ 20 h 52"/>
              <a:gd name="T64" fmla="*/ 36 w 64"/>
              <a:gd name="T65" fmla="*/ 28 h 52"/>
              <a:gd name="T66" fmla="*/ 44 w 64"/>
              <a:gd name="T67" fmla="*/ 28 h 52"/>
              <a:gd name="T68" fmla="*/ 44 w 64"/>
              <a:gd name="T69" fmla="*/ 3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" h="52">
                <a:moveTo>
                  <a:pt x="56" y="12"/>
                </a:moveTo>
                <a:cubicBezTo>
                  <a:pt x="46" y="12"/>
                  <a:pt x="46" y="12"/>
                  <a:pt x="46" y="12"/>
                </a:cubicBezTo>
                <a:cubicBezTo>
                  <a:pt x="45" y="4"/>
                  <a:pt x="45" y="4"/>
                  <a:pt x="45" y="4"/>
                </a:cubicBezTo>
                <a:cubicBezTo>
                  <a:pt x="44" y="2"/>
                  <a:pt x="42" y="0"/>
                  <a:pt x="4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2" y="0"/>
                  <a:pt x="20" y="2"/>
                  <a:pt x="19" y="4"/>
                </a:cubicBezTo>
                <a:cubicBezTo>
                  <a:pt x="18" y="12"/>
                  <a:pt x="18" y="12"/>
                  <a:pt x="1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8"/>
                  <a:pt x="4" y="52"/>
                  <a:pt x="8" y="52"/>
                </a:cubicBezTo>
                <a:cubicBezTo>
                  <a:pt x="56" y="52"/>
                  <a:pt x="56" y="52"/>
                  <a:pt x="56" y="52"/>
                </a:cubicBezTo>
                <a:cubicBezTo>
                  <a:pt x="60" y="52"/>
                  <a:pt x="64" y="48"/>
                  <a:pt x="64" y="44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16"/>
                  <a:pt x="60" y="12"/>
                  <a:pt x="56" y="12"/>
                </a:cubicBezTo>
                <a:close/>
                <a:moveTo>
                  <a:pt x="23" y="5"/>
                </a:moveTo>
                <a:cubicBezTo>
                  <a:pt x="24" y="4"/>
                  <a:pt x="24" y="4"/>
                  <a:pt x="24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1" y="5"/>
                  <a:pt x="41" y="5"/>
                  <a:pt x="41" y="5"/>
                </a:cubicBezTo>
                <a:cubicBezTo>
                  <a:pt x="42" y="12"/>
                  <a:pt x="42" y="12"/>
                  <a:pt x="42" y="12"/>
                </a:cubicBezTo>
                <a:cubicBezTo>
                  <a:pt x="22" y="12"/>
                  <a:pt x="22" y="12"/>
                  <a:pt x="22" y="12"/>
                </a:cubicBezTo>
                <a:lnTo>
                  <a:pt x="23" y="5"/>
                </a:lnTo>
                <a:close/>
                <a:moveTo>
                  <a:pt x="44" y="36"/>
                </a:moveTo>
                <a:cubicBezTo>
                  <a:pt x="36" y="36"/>
                  <a:pt x="36" y="36"/>
                  <a:pt x="36" y="36"/>
                </a:cubicBezTo>
                <a:cubicBezTo>
                  <a:pt x="36" y="44"/>
                  <a:pt x="36" y="44"/>
                  <a:pt x="36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36"/>
                  <a:pt x="28" y="36"/>
                  <a:pt x="28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28"/>
                  <a:pt x="20" y="28"/>
                  <a:pt x="20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0"/>
                  <a:pt x="28" y="20"/>
                  <a:pt x="28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8"/>
                  <a:pt x="36" y="28"/>
                  <a:pt x="36" y="28"/>
                </a:cubicBezTo>
                <a:cubicBezTo>
                  <a:pt x="44" y="28"/>
                  <a:pt x="44" y="28"/>
                  <a:pt x="44" y="28"/>
                </a:cubicBezTo>
                <a:lnTo>
                  <a:pt x="44" y="3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7" name="Freeform 281"/>
          <p:cNvSpPr>
            <a:spLocks/>
          </p:cNvSpPr>
          <p:nvPr/>
        </p:nvSpPr>
        <p:spPr bwMode="auto">
          <a:xfrm>
            <a:off x="8412163" y="5472113"/>
            <a:ext cx="209550" cy="142875"/>
          </a:xfrm>
          <a:custGeom>
            <a:avLst/>
            <a:gdLst>
              <a:gd name="T0" fmla="*/ 52 w 56"/>
              <a:gd name="T1" fmla="*/ 20 h 38"/>
              <a:gd name="T2" fmla="*/ 52 w 56"/>
              <a:gd name="T3" fmla="*/ 16 h 38"/>
              <a:gd name="T4" fmla="*/ 36 w 56"/>
              <a:gd name="T5" fmla="*/ 0 h 38"/>
              <a:gd name="T6" fmla="*/ 22 w 56"/>
              <a:gd name="T7" fmla="*/ 9 h 38"/>
              <a:gd name="T8" fmla="*/ 18 w 56"/>
              <a:gd name="T9" fmla="*/ 8 h 38"/>
              <a:gd name="T10" fmla="*/ 8 w 56"/>
              <a:gd name="T11" fmla="*/ 18 h 38"/>
              <a:gd name="T12" fmla="*/ 0 w 56"/>
              <a:gd name="T13" fmla="*/ 28 h 38"/>
              <a:gd name="T14" fmla="*/ 0 w 56"/>
              <a:gd name="T15" fmla="*/ 28 h 38"/>
              <a:gd name="T16" fmla="*/ 10 w 56"/>
              <a:gd name="T17" fmla="*/ 24 h 38"/>
              <a:gd name="T18" fmla="*/ 12 w 56"/>
              <a:gd name="T19" fmla="*/ 24 h 38"/>
              <a:gd name="T20" fmla="*/ 28 w 56"/>
              <a:gd name="T21" fmla="*/ 16 h 38"/>
              <a:gd name="T22" fmla="*/ 48 w 56"/>
              <a:gd name="T23" fmla="*/ 36 h 38"/>
              <a:gd name="T24" fmla="*/ 48 w 56"/>
              <a:gd name="T25" fmla="*/ 38 h 38"/>
              <a:gd name="T26" fmla="*/ 48 w 56"/>
              <a:gd name="T27" fmla="*/ 38 h 38"/>
              <a:gd name="T28" fmla="*/ 56 w 56"/>
              <a:gd name="T29" fmla="*/ 28 h 38"/>
              <a:gd name="T30" fmla="*/ 52 w 56"/>
              <a:gd name="T31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6" h="38">
                <a:moveTo>
                  <a:pt x="52" y="20"/>
                </a:moveTo>
                <a:cubicBezTo>
                  <a:pt x="52" y="19"/>
                  <a:pt x="52" y="17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30" y="0"/>
                  <a:pt x="24" y="4"/>
                  <a:pt x="22" y="9"/>
                </a:cubicBezTo>
                <a:cubicBezTo>
                  <a:pt x="21" y="8"/>
                  <a:pt x="19" y="8"/>
                  <a:pt x="18" y="8"/>
                </a:cubicBezTo>
                <a:cubicBezTo>
                  <a:pt x="13" y="8"/>
                  <a:pt x="8" y="12"/>
                  <a:pt x="8" y="18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3" y="26"/>
                  <a:pt x="6" y="24"/>
                  <a:pt x="10" y="24"/>
                </a:cubicBezTo>
                <a:cubicBezTo>
                  <a:pt x="11" y="24"/>
                  <a:pt x="11" y="24"/>
                  <a:pt x="12" y="24"/>
                </a:cubicBezTo>
                <a:cubicBezTo>
                  <a:pt x="16" y="19"/>
                  <a:pt x="22" y="16"/>
                  <a:pt x="28" y="16"/>
                </a:cubicBezTo>
                <a:cubicBezTo>
                  <a:pt x="39" y="16"/>
                  <a:pt x="48" y="25"/>
                  <a:pt x="48" y="36"/>
                </a:cubicBezTo>
                <a:cubicBezTo>
                  <a:pt x="48" y="37"/>
                  <a:pt x="48" y="37"/>
                  <a:pt x="48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53" y="36"/>
                  <a:pt x="56" y="32"/>
                  <a:pt x="56" y="28"/>
                </a:cubicBezTo>
                <a:cubicBezTo>
                  <a:pt x="56" y="25"/>
                  <a:pt x="54" y="22"/>
                  <a:pt x="52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8" name="Freeform 282"/>
          <p:cNvSpPr>
            <a:spLocks/>
          </p:cNvSpPr>
          <p:nvPr/>
        </p:nvSpPr>
        <p:spPr bwMode="auto">
          <a:xfrm>
            <a:off x="8382001" y="5562601"/>
            <a:ext cx="209550" cy="149225"/>
          </a:xfrm>
          <a:custGeom>
            <a:avLst/>
            <a:gdLst>
              <a:gd name="T0" fmla="*/ 52 w 56"/>
              <a:gd name="T1" fmla="*/ 20 h 40"/>
              <a:gd name="T2" fmla="*/ 52 w 56"/>
              <a:gd name="T3" fmla="*/ 16 h 40"/>
              <a:gd name="T4" fmla="*/ 36 w 56"/>
              <a:gd name="T5" fmla="*/ 0 h 40"/>
              <a:gd name="T6" fmla="*/ 22 w 56"/>
              <a:gd name="T7" fmla="*/ 9 h 40"/>
              <a:gd name="T8" fmla="*/ 18 w 56"/>
              <a:gd name="T9" fmla="*/ 8 h 40"/>
              <a:gd name="T10" fmla="*/ 8 w 56"/>
              <a:gd name="T11" fmla="*/ 18 h 40"/>
              <a:gd name="T12" fmla="*/ 0 w 56"/>
              <a:gd name="T13" fmla="*/ 28 h 40"/>
              <a:gd name="T14" fmla="*/ 16 w 56"/>
              <a:gd name="T15" fmla="*/ 40 h 40"/>
              <a:gd name="T16" fmla="*/ 40 w 56"/>
              <a:gd name="T17" fmla="*/ 40 h 40"/>
              <a:gd name="T18" fmla="*/ 56 w 56"/>
              <a:gd name="T19" fmla="*/ 28 h 40"/>
              <a:gd name="T20" fmla="*/ 52 w 56"/>
              <a:gd name="T21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40">
                <a:moveTo>
                  <a:pt x="52" y="20"/>
                </a:moveTo>
                <a:cubicBezTo>
                  <a:pt x="52" y="19"/>
                  <a:pt x="52" y="17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30" y="0"/>
                  <a:pt x="24" y="4"/>
                  <a:pt x="22" y="9"/>
                </a:cubicBezTo>
                <a:cubicBezTo>
                  <a:pt x="21" y="8"/>
                  <a:pt x="19" y="8"/>
                  <a:pt x="18" y="8"/>
                </a:cubicBezTo>
                <a:cubicBezTo>
                  <a:pt x="13" y="8"/>
                  <a:pt x="8" y="12"/>
                  <a:pt x="8" y="18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35"/>
                  <a:pt x="7" y="40"/>
                  <a:pt x="16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9" y="40"/>
                  <a:pt x="56" y="35"/>
                  <a:pt x="56" y="28"/>
                </a:cubicBezTo>
                <a:cubicBezTo>
                  <a:pt x="56" y="25"/>
                  <a:pt x="54" y="22"/>
                  <a:pt x="52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9" name="Freeform 283"/>
          <p:cNvSpPr>
            <a:spLocks/>
          </p:cNvSpPr>
          <p:nvPr/>
        </p:nvSpPr>
        <p:spPr bwMode="auto">
          <a:xfrm>
            <a:off x="8877301" y="5472113"/>
            <a:ext cx="211138" cy="150813"/>
          </a:xfrm>
          <a:custGeom>
            <a:avLst/>
            <a:gdLst>
              <a:gd name="T0" fmla="*/ 52 w 56"/>
              <a:gd name="T1" fmla="*/ 20 h 40"/>
              <a:gd name="T2" fmla="*/ 52 w 56"/>
              <a:gd name="T3" fmla="*/ 16 h 40"/>
              <a:gd name="T4" fmla="*/ 36 w 56"/>
              <a:gd name="T5" fmla="*/ 0 h 40"/>
              <a:gd name="T6" fmla="*/ 22 w 56"/>
              <a:gd name="T7" fmla="*/ 9 h 40"/>
              <a:gd name="T8" fmla="*/ 18 w 56"/>
              <a:gd name="T9" fmla="*/ 8 h 40"/>
              <a:gd name="T10" fmla="*/ 8 w 56"/>
              <a:gd name="T11" fmla="*/ 18 h 40"/>
              <a:gd name="T12" fmla="*/ 0 w 56"/>
              <a:gd name="T13" fmla="*/ 28 h 40"/>
              <a:gd name="T14" fmla="*/ 16 w 56"/>
              <a:gd name="T15" fmla="*/ 40 h 40"/>
              <a:gd name="T16" fmla="*/ 40 w 56"/>
              <a:gd name="T17" fmla="*/ 40 h 40"/>
              <a:gd name="T18" fmla="*/ 56 w 56"/>
              <a:gd name="T19" fmla="*/ 28 h 40"/>
              <a:gd name="T20" fmla="*/ 52 w 56"/>
              <a:gd name="T21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40">
                <a:moveTo>
                  <a:pt x="52" y="20"/>
                </a:moveTo>
                <a:cubicBezTo>
                  <a:pt x="52" y="19"/>
                  <a:pt x="52" y="17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30" y="0"/>
                  <a:pt x="24" y="4"/>
                  <a:pt x="22" y="9"/>
                </a:cubicBezTo>
                <a:cubicBezTo>
                  <a:pt x="21" y="8"/>
                  <a:pt x="19" y="8"/>
                  <a:pt x="18" y="8"/>
                </a:cubicBezTo>
                <a:cubicBezTo>
                  <a:pt x="13" y="8"/>
                  <a:pt x="8" y="12"/>
                  <a:pt x="8" y="18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35"/>
                  <a:pt x="7" y="40"/>
                  <a:pt x="16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9" y="40"/>
                  <a:pt x="56" y="35"/>
                  <a:pt x="56" y="28"/>
                </a:cubicBezTo>
                <a:cubicBezTo>
                  <a:pt x="56" y="25"/>
                  <a:pt x="54" y="22"/>
                  <a:pt x="52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0" name="Freeform 284"/>
          <p:cNvSpPr>
            <a:spLocks/>
          </p:cNvSpPr>
          <p:nvPr/>
        </p:nvSpPr>
        <p:spPr bwMode="auto">
          <a:xfrm>
            <a:off x="9358313" y="5472113"/>
            <a:ext cx="211138" cy="150813"/>
          </a:xfrm>
          <a:custGeom>
            <a:avLst/>
            <a:gdLst>
              <a:gd name="T0" fmla="*/ 52 w 56"/>
              <a:gd name="T1" fmla="*/ 20 h 40"/>
              <a:gd name="T2" fmla="*/ 52 w 56"/>
              <a:gd name="T3" fmla="*/ 16 h 40"/>
              <a:gd name="T4" fmla="*/ 36 w 56"/>
              <a:gd name="T5" fmla="*/ 0 h 40"/>
              <a:gd name="T6" fmla="*/ 22 w 56"/>
              <a:gd name="T7" fmla="*/ 9 h 40"/>
              <a:gd name="T8" fmla="*/ 18 w 56"/>
              <a:gd name="T9" fmla="*/ 8 h 40"/>
              <a:gd name="T10" fmla="*/ 8 w 56"/>
              <a:gd name="T11" fmla="*/ 18 h 40"/>
              <a:gd name="T12" fmla="*/ 0 w 56"/>
              <a:gd name="T13" fmla="*/ 28 h 40"/>
              <a:gd name="T14" fmla="*/ 16 w 56"/>
              <a:gd name="T15" fmla="*/ 40 h 40"/>
              <a:gd name="T16" fmla="*/ 40 w 56"/>
              <a:gd name="T17" fmla="*/ 40 h 40"/>
              <a:gd name="T18" fmla="*/ 56 w 56"/>
              <a:gd name="T19" fmla="*/ 28 h 40"/>
              <a:gd name="T20" fmla="*/ 52 w 56"/>
              <a:gd name="T21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40">
                <a:moveTo>
                  <a:pt x="52" y="20"/>
                </a:moveTo>
                <a:cubicBezTo>
                  <a:pt x="52" y="19"/>
                  <a:pt x="52" y="17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30" y="0"/>
                  <a:pt x="24" y="4"/>
                  <a:pt x="22" y="9"/>
                </a:cubicBezTo>
                <a:cubicBezTo>
                  <a:pt x="21" y="8"/>
                  <a:pt x="19" y="8"/>
                  <a:pt x="18" y="8"/>
                </a:cubicBezTo>
                <a:cubicBezTo>
                  <a:pt x="13" y="8"/>
                  <a:pt x="8" y="12"/>
                  <a:pt x="8" y="18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35"/>
                  <a:pt x="7" y="40"/>
                  <a:pt x="16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9" y="40"/>
                  <a:pt x="56" y="35"/>
                  <a:pt x="56" y="28"/>
                </a:cubicBezTo>
                <a:cubicBezTo>
                  <a:pt x="56" y="25"/>
                  <a:pt x="54" y="22"/>
                  <a:pt x="52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1" name="Freeform 285"/>
          <p:cNvSpPr>
            <a:spLocks/>
          </p:cNvSpPr>
          <p:nvPr/>
        </p:nvSpPr>
        <p:spPr bwMode="auto">
          <a:xfrm>
            <a:off x="9388476" y="5637213"/>
            <a:ext cx="30163" cy="60325"/>
          </a:xfrm>
          <a:custGeom>
            <a:avLst/>
            <a:gdLst>
              <a:gd name="T0" fmla="*/ 0 w 8"/>
              <a:gd name="T1" fmla="*/ 11 h 16"/>
              <a:gd name="T2" fmla="*/ 4 w 8"/>
              <a:gd name="T3" fmla="*/ 16 h 16"/>
              <a:gd name="T4" fmla="*/ 8 w 8"/>
              <a:gd name="T5" fmla="*/ 11 h 16"/>
              <a:gd name="T6" fmla="*/ 4 w 8"/>
              <a:gd name="T7" fmla="*/ 0 h 16"/>
              <a:gd name="T8" fmla="*/ 0 w 8"/>
              <a:gd name="T9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6">
                <a:moveTo>
                  <a:pt x="0" y="11"/>
                </a:moveTo>
                <a:cubicBezTo>
                  <a:pt x="0" y="14"/>
                  <a:pt x="2" y="16"/>
                  <a:pt x="4" y="16"/>
                </a:cubicBezTo>
                <a:cubicBezTo>
                  <a:pt x="6" y="16"/>
                  <a:pt x="8" y="14"/>
                  <a:pt x="8" y="11"/>
                </a:cubicBezTo>
                <a:cubicBezTo>
                  <a:pt x="8" y="8"/>
                  <a:pt x="4" y="0"/>
                  <a:pt x="4" y="0"/>
                </a:cubicBezTo>
                <a:cubicBezTo>
                  <a:pt x="4" y="0"/>
                  <a:pt x="0" y="8"/>
                  <a:pt x="0" y="11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2" name="Freeform 286"/>
          <p:cNvSpPr>
            <a:spLocks/>
          </p:cNvSpPr>
          <p:nvPr/>
        </p:nvSpPr>
        <p:spPr bwMode="auto">
          <a:xfrm>
            <a:off x="9448801" y="5653088"/>
            <a:ext cx="30163" cy="58738"/>
          </a:xfrm>
          <a:custGeom>
            <a:avLst/>
            <a:gdLst>
              <a:gd name="T0" fmla="*/ 0 w 8"/>
              <a:gd name="T1" fmla="*/ 11 h 16"/>
              <a:gd name="T2" fmla="*/ 4 w 8"/>
              <a:gd name="T3" fmla="*/ 16 h 16"/>
              <a:gd name="T4" fmla="*/ 8 w 8"/>
              <a:gd name="T5" fmla="*/ 11 h 16"/>
              <a:gd name="T6" fmla="*/ 4 w 8"/>
              <a:gd name="T7" fmla="*/ 0 h 16"/>
              <a:gd name="T8" fmla="*/ 0 w 8"/>
              <a:gd name="T9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6">
                <a:moveTo>
                  <a:pt x="0" y="11"/>
                </a:moveTo>
                <a:cubicBezTo>
                  <a:pt x="0" y="14"/>
                  <a:pt x="2" y="16"/>
                  <a:pt x="4" y="16"/>
                </a:cubicBezTo>
                <a:cubicBezTo>
                  <a:pt x="6" y="16"/>
                  <a:pt x="8" y="14"/>
                  <a:pt x="8" y="11"/>
                </a:cubicBezTo>
                <a:cubicBezTo>
                  <a:pt x="8" y="8"/>
                  <a:pt x="4" y="0"/>
                  <a:pt x="4" y="0"/>
                </a:cubicBezTo>
                <a:cubicBezTo>
                  <a:pt x="4" y="0"/>
                  <a:pt x="0" y="8"/>
                  <a:pt x="0" y="11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3" name="Freeform 287"/>
          <p:cNvSpPr>
            <a:spLocks/>
          </p:cNvSpPr>
          <p:nvPr/>
        </p:nvSpPr>
        <p:spPr bwMode="auto">
          <a:xfrm>
            <a:off x="9509126" y="5637213"/>
            <a:ext cx="30163" cy="60325"/>
          </a:xfrm>
          <a:custGeom>
            <a:avLst/>
            <a:gdLst>
              <a:gd name="T0" fmla="*/ 0 w 8"/>
              <a:gd name="T1" fmla="*/ 11 h 16"/>
              <a:gd name="T2" fmla="*/ 4 w 8"/>
              <a:gd name="T3" fmla="*/ 16 h 16"/>
              <a:gd name="T4" fmla="*/ 8 w 8"/>
              <a:gd name="T5" fmla="*/ 11 h 16"/>
              <a:gd name="T6" fmla="*/ 4 w 8"/>
              <a:gd name="T7" fmla="*/ 0 h 16"/>
              <a:gd name="T8" fmla="*/ 0 w 8"/>
              <a:gd name="T9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6">
                <a:moveTo>
                  <a:pt x="0" y="11"/>
                </a:moveTo>
                <a:cubicBezTo>
                  <a:pt x="0" y="14"/>
                  <a:pt x="2" y="16"/>
                  <a:pt x="4" y="16"/>
                </a:cubicBezTo>
                <a:cubicBezTo>
                  <a:pt x="6" y="16"/>
                  <a:pt x="8" y="14"/>
                  <a:pt x="8" y="11"/>
                </a:cubicBezTo>
                <a:cubicBezTo>
                  <a:pt x="8" y="8"/>
                  <a:pt x="4" y="0"/>
                  <a:pt x="4" y="0"/>
                </a:cubicBezTo>
                <a:cubicBezTo>
                  <a:pt x="4" y="0"/>
                  <a:pt x="0" y="8"/>
                  <a:pt x="0" y="11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4" name="Freeform 288"/>
          <p:cNvSpPr>
            <a:spLocks/>
          </p:cNvSpPr>
          <p:nvPr/>
        </p:nvSpPr>
        <p:spPr bwMode="auto">
          <a:xfrm>
            <a:off x="7458076" y="5499101"/>
            <a:ext cx="25400" cy="25400"/>
          </a:xfrm>
          <a:custGeom>
            <a:avLst/>
            <a:gdLst>
              <a:gd name="T0" fmla="*/ 4 w 7"/>
              <a:gd name="T1" fmla="*/ 7 h 7"/>
              <a:gd name="T2" fmla="*/ 6 w 7"/>
              <a:gd name="T3" fmla="*/ 7 h 7"/>
              <a:gd name="T4" fmla="*/ 6 w 7"/>
              <a:gd name="T5" fmla="*/ 4 h 7"/>
              <a:gd name="T6" fmla="*/ 4 w 7"/>
              <a:gd name="T7" fmla="*/ 1 h 7"/>
              <a:gd name="T8" fmla="*/ 1 w 7"/>
              <a:gd name="T9" fmla="*/ 1 h 7"/>
              <a:gd name="T10" fmla="*/ 1 w 7"/>
              <a:gd name="T11" fmla="*/ 4 h 7"/>
              <a:gd name="T12" fmla="*/ 4 w 7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4" y="7"/>
                </a:moveTo>
                <a:cubicBezTo>
                  <a:pt x="4" y="7"/>
                  <a:pt x="6" y="7"/>
                  <a:pt x="6" y="7"/>
                </a:cubicBezTo>
                <a:cubicBezTo>
                  <a:pt x="7" y="6"/>
                  <a:pt x="7" y="5"/>
                  <a:pt x="6" y="4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1" y="4"/>
                </a:cubicBezTo>
                <a:lnTo>
                  <a:pt x="4" y="7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5" name="Freeform 289"/>
          <p:cNvSpPr>
            <a:spLocks/>
          </p:cNvSpPr>
          <p:nvPr/>
        </p:nvSpPr>
        <p:spPr bwMode="auto">
          <a:xfrm>
            <a:off x="7419976" y="5576888"/>
            <a:ext cx="30163" cy="15875"/>
          </a:xfrm>
          <a:custGeom>
            <a:avLst/>
            <a:gdLst>
              <a:gd name="T0" fmla="*/ 8 w 8"/>
              <a:gd name="T1" fmla="*/ 2 h 4"/>
              <a:gd name="T2" fmla="*/ 6 w 8"/>
              <a:gd name="T3" fmla="*/ 0 h 4"/>
              <a:gd name="T4" fmla="*/ 2 w 8"/>
              <a:gd name="T5" fmla="*/ 0 h 4"/>
              <a:gd name="T6" fmla="*/ 0 w 8"/>
              <a:gd name="T7" fmla="*/ 2 h 4"/>
              <a:gd name="T8" fmla="*/ 2 w 8"/>
              <a:gd name="T9" fmla="*/ 4 h 4"/>
              <a:gd name="T10" fmla="*/ 6 w 8"/>
              <a:gd name="T11" fmla="*/ 4 h 4"/>
              <a:gd name="T12" fmla="*/ 8 w 8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">
                <a:moveTo>
                  <a:pt x="8" y="2"/>
                </a:move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4"/>
                  <a:pt x="8" y="3"/>
                  <a:pt x="8" y="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6" name="Freeform 290"/>
          <p:cNvSpPr>
            <a:spLocks/>
          </p:cNvSpPr>
          <p:nvPr/>
        </p:nvSpPr>
        <p:spPr bwMode="auto">
          <a:xfrm>
            <a:off x="7446963" y="5648326"/>
            <a:ext cx="25400" cy="26988"/>
          </a:xfrm>
          <a:custGeom>
            <a:avLst/>
            <a:gdLst>
              <a:gd name="T0" fmla="*/ 4 w 7"/>
              <a:gd name="T1" fmla="*/ 1 h 7"/>
              <a:gd name="T2" fmla="*/ 1 w 7"/>
              <a:gd name="T3" fmla="*/ 3 h 7"/>
              <a:gd name="T4" fmla="*/ 1 w 7"/>
              <a:gd name="T5" fmla="*/ 6 h 7"/>
              <a:gd name="T6" fmla="*/ 4 w 7"/>
              <a:gd name="T7" fmla="*/ 6 h 7"/>
              <a:gd name="T8" fmla="*/ 7 w 7"/>
              <a:gd name="T9" fmla="*/ 3 h 7"/>
              <a:gd name="T10" fmla="*/ 7 w 7"/>
              <a:gd name="T11" fmla="*/ 1 h 7"/>
              <a:gd name="T12" fmla="*/ 4 w 7"/>
              <a:gd name="T13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4" y="1"/>
                </a:move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7"/>
                  <a:pt x="3" y="7"/>
                  <a:pt x="4" y="6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1"/>
                  <a:pt x="7" y="1"/>
                </a:cubicBezTo>
                <a:cubicBezTo>
                  <a:pt x="6" y="0"/>
                  <a:pt x="5" y="0"/>
                  <a:pt x="4" y="1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7" name="Freeform 291"/>
          <p:cNvSpPr>
            <a:spLocks/>
          </p:cNvSpPr>
          <p:nvPr/>
        </p:nvSpPr>
        <p:spPr bwMode="auto">
          <a:xfrm>
            <a:off x="7524751" y="5681663"/>
            <a:ext cx="15875" cy="30163"/>
          </a:xfrm>
          <a:custGeom>
            <a:avLst/>
            <a:gdLst>
              <a:gd name="T0" fmla="*/ 2 w 4"/>
              <a:gd name="T1" fmla="*/ 0 h 8"/>
              <a:gd name="T2" fmla="*/ 0 w 4"/>
              <a:gd name="T3" fmla="*/ 2 h 8"/>
              <a:gd name="T4" fmla="*/ 0 w 4"/>
              <a:gd name="T5" fmla="*/ 6 h 8"/>
              <a:gd name="T6" fmla="*/ 2 w 4"/>
              <a:gd name="T7" fmla="*/ 8 h 8"/>
              <a:gd name="T8" fmla="*/ 4 w 4"/>
              <a:gd name="T9" fmla="*/ 6 h 8"/>
              <a:gd name="T10" fmla="*/ 4 w 4"/>
              <a:gd name="T11" fmla="*/ 2 h 8"/>
              <a:gd name="T12" fmla="*/ 2 w 4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1" y="8"/>
                  <a:pt x="2" y="8"/>
                </a:cubicBezTo>
                <a:cubicBezTo>
                  <a:pt x="3" y="8"/>
                  <a:pt x="4" y="7"/>
                  <a:pt x="4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8" name="Freeform 292"/>
          <p:cNvSpPr>
            <a:spLocks/>
          </p:cNvSpPr>
          <p:nvPr/>
        </p:nvSpPr>
        <p:spPr bwMode="auto">
          <a:xfrm>
            <a:off x="7540626" y="5472113"/>
            <a:ext cx="14288" cy="30163"/>
          </a:xfrm>
          <a:custGeom>
            <a:avLst/>
            <a:gdLst>
              <a:gd name="T0" fmla="*/ 2 w 4"/>
              <a:gd name="T1" fmla="*/ 8 h 8"/>
              <a:gd name="T2" fmla="*/ 4 w 4"/>
              <a:gd name="T3" fmla="*/ 6 h 8"/>
              <a:gd name="T4" fmla="*/ 4 w 4"/>
              <a:gd name="T5" fmla="*/ 2 h 8"/>
              <a:gd name="T6" fmla="*/ 2 w 4"/>
              <a:gd name="T7" fmla="*/ 0 h 8"/>
              <a:gd name="T8" fmla="*/ 0 w 4"/>
              <a:gd name="T9" fmla="*/ 2 h 8"/>
              <a:gd name="T10" fmla="*/ 0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3" y="8"/>
                  <a:pt x="4" y="7"/>
                  <a:pt x="4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1" y="8"/>
                  <a:pt x="2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9" name="Freeform 293"/>
          <p:cNvSpPr>
            <a:spLocks/>
          </p:cNvSpPr>
          <p:nvPr/>
        </p:nvSpPr>
        <p:spPr bwMode="auto">
          <a:xfrm>
            <a:off x="7596188" y="5659438"/>
            <a:ext cx="26988" cy="26988"/>
          </a:xfrm>
          <a:custGeom>
            <a:avLst/>
            <a:gdLst>
              <a:gd name="T0" fmla="*/ 3 w 7"/>
              <a:gd name="T1" fmla="*/ 0 h 7"/>
              <a:gd name="T2" fmla="*/ 1 w 7"/>
              <a:gd name="T3" fmla="*/ 0 h 7"/>
              <a:gd name="T4" fmla="*/ 1 w 7"/>
              <a:gd name="T5" fmla="*/ 3 h 7"/>
              <a:gd name="T6" fmla="*/ 3 w 7"/>
              <a:gd name="T7" fmla="*/ 6 h 7"/>
              <a:gd name="T8" fmla="*/ 6 w 7"/>
              <a:gd name="T9" fmla="*/ 6 h 7"/>
              <a:gd name="T10" fmla="*/ 6 w 7"/>
              <a:gd name="T11" fmla="*/ 3 h 7"/>
              <a:gd name="T12" fmla="*/ 3 w 7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3" y="0"/>
                  <a:pt x="1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5" y="7"/>
                  <a:pt x="6" y="6"/>
                </a:cubicBezTo>
                <a:cubicBezTo>
                  <a:pt x="7" y="5"/>
                  <a:pt x="7" y="4"/>
                  <a:pt x="6" y="3"/>
                </a:cubicBezTo>
                <a:lnTo>
                  <a:pt x="3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0" name="Freeform 294"/>
          <p:cNvSpPr>
            <a:spLocks/>
          </p:cNvSpPr>
          <p:nvPr/>
        </p:nvSpPr>
        <p:spPr bwMode="auto">
          <a:xfrm>
            <a:off x="7631113" y="5592763"/>
            <a:ext cx="30163" cy="14288"/>
          </a:xfrm>
          <a:custGeom>
            <a:avLst/>
            <a:gdLst>
              <a:gd name="T0" fmla="*/ 6 w 8"/>
              <a:gd name="T1" fmla="*/ 0 h 4"/>
              <a:gd name="T2" fmla="*/ 2 w 8"/>
              <a:gd name="T3" fmla="*/ 0 h 4"/>
              <a:gd name="T4" fmla="*/ 0 w 8"/>
              <a:gd name="T5" fmla="*/ 2 h 4"/>
              <a:gd name="T6" fmla="*/ 2 w 8"/>
              <a:gd name="T7" fmla="*/ 4 h 4"/>
              <a:gd name="T8" fmla="*/ 6 w 8"/>
              <a:gd name="T9" fmla="*/ 4 h 4"/>
              <a:gd name="T10" fmla="*/ 8 w 8"/>
              <a:gd name="T11" fmla="*/ 2 h 4"/>
              <a:gd name="T12" fmla="*/ 6 w 8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4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1" name="Freeform 295"/>
          <p:cNvSpPr>
            <a:spLocks/>
          </p:cNvSpPr>
          <p:nvPr/>
        </p:nvSpPr>
        <p:spPr bwMode="auto">
          <a:xfrm>
            <a:off x="7607301" y="5510213"/>
            <a:ext cx="26988" cy="25400"/>
          </a:xfrm>
          <a:custGeom>
            <a:avLst/>
            <a:gdLst>
              <a:gd name="T0" fmla="*/ 3 w 7"/>
              <a:gd name="T1" fmla="*/ 6 h 7"/>
              <a:gd name="T2" fmla="*/ 6 w 7"/>
              <a:gd name="T3" fmla="*/ 4 h 7"/>
              <a:gd name="T4" fmla="*/ 6 w 7"/>
              <a:gd name="T5" fmla="*/ 1 h 7"/>
              <a:gd name="T6" fmla="*/ 3 w 7"/>
              <a:gd name="T7" fmla="*/ 1 h 7"/>
              <a:gd name="T8" fmla="*/ 0 w 7"/>
              <a:gd name="T9" fmla="*/ 4 h 7"/>
              <a:gd name="T10" fmla="*/ 0 w 7"/>
              <a:gd name="T11" fmla="*/ 6 h 7"/>
              <a:gd name="T12" fmla="*/ 3 w 7"/>
              <a:gd name="T1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6" y="4"/>
                  <a:pt x="6" y="4"/>
                  <a:pt x="6" y="4"/>
                </a:cubicBezTo>
                <a:cubicBezTo>
                  <a:pt x="7" y="3"/>
                  <a:pt x="7" y="2"/>
                  <a:pt x="6" y="1"/>
                </a:cubicBezTo>
                <a:cubicBezTo>
                  <a:pt x="5" y="0"/>
                  <a:pt x="4" y="0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6"/>
                  <a:pt x="0" y="6"/>
                </a:cubicBezTo>
                <a:cubicBezTo>
                  <a:pt x="1" y="7"/>
                  <a:pt x="2" y="7"/>
                  <a:pt x="3" y="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2" name="Oval 296"/>
          <p:cNvSpPr>
            <a:spLocks noChangeArrowheads="1"/>
          </p:cNvSpPr>
          <p:nvPr/>
        </p:nvSpPr>
        <p:spPr bwMode="auto">
          <a:xfrm>
            <a:off x="7466013" y="5516563"/>
            <a:ext cx="149225" cy="150813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3" name="Freeform 297"/>
          <p:cNvSpPr>
            <a:spLocks/>
          </p:cNvSpPr>
          <p:nvPr/>
        </p:nvSpPr>
        <p:spPr bwMode="auto">
          <a:xfrm>
            <a:off x="7975601" y="5472113"/>
            <a:ext cx="15875" cy="30163"/>
          </a:xfrm>
          <a:custGeom>
            <a:avLst/>
            <a:gdLst>
              <a:gd name="T0" fmla="*/ 2 w 4"/>
              <a:gd name="T1" fmla="*/ 8 h 8"/>
              <a:gd name="T2" fmla="*/ 4 w 4"/>
              <a:gd name="T3" fmla="*/ 6 h 8"/>
              <a:gd name="T4" fmla="*/ 4 w 4"/>
              <a:gd name="T5" fmla="*/ 2 h 8"/>
              <a:gd name="T6" fmla="*/ 2 w 4"/>
              <a:gd name="T7" fmla="*/ 0 h 8"/>
              <a:gd name="T8" fmla="*/ 0 w 4"/>
              <a:gd name="T9" fmla="*/ 2 h 8"/>
              <a:gd name="T10" fmla="*/ 0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3" y="8"/>
                  <a:pt x="4" y="7"/>
                  <a:pt x="4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1" y="8"/>
                  <a:pt x="2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4" name="Freeform 298"/>
          <p:cNvSpPr>
            <a:spLocks/>
          </p:cNvSpPr>
          <p:nvPr/>
        </p:nvSpPr>
        <p:spPr bwMode="auto">
          <a:xfrm>
            <a:off x="7920038" y="5502276"/>
            <a:ext cx="25400" cy="25400"/>
          </a:xfrm>
          <a:custGeom>
            <a:avLst/>
            <a:gdLst>
              <a:gd name="T0" fmla="*/ 3 w 7"/>
              <a:gd name="T1" fmla="*/ 6 h 7"/>
              <a:gd name="T2" fmla="*/ 6 w 7"/>
              <a:gd name="T3" fmla="*/ 6 h 7"/>
              <a:gd name="T4" fmla="*/ 6 w 7"/>
              <a:gd name="T5" fmla="*/ 3 h 7"/>
              <a:gd name="T6" fmla="*/ 3 w 7"/>
              <a:gd name="T7" fmla="*/ 0 h 7"/>
              <a:gd name="T8" fmla="*/ 1 w 7"/>
              <a:gd name="T9" fmla="*/ 0 h 7"/>
              <a:gd name="T10" fmla="*/ 1 w 7"/>
              <a:gd name="T11" fmla="*/ 3 h 7"/>
              <a:gd name="T12" fmla="*/ 3 w 7"/>
              <a:gd name="T1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4" y="7"/>
                  <a:pt x="5" y="7"/>
                  <a:pt x="6" y="6"/>
                </a:cubicBezTo>
                <a:cubicBezTo>
                  <a:pt x="7" y="5"/>
                  <a:pt x="7" y="4"/>
                  <a:pt x="6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1" y="0"/>
                  <a:pt x="1" y="0"/>
                </a:cubicBezTo>
                <a:cubicBezTo>
                  <a:pt x="0" y="1"/>
                  <a:pt x="0" y="2"/>
                  <a:pt x="1" y="3"/>
                </a:cubicBezTo>
                <a:lnTo>
                  <a:pt x="3" y="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5" name="Freeform 299"/>
          <p:cNvSpPr>
            <a:spLocks/>
          </p:cNvSpPr>
          <p:nvPr/>
        </p:nvSpPr>
        <p:spPr bwMode="auto">
          <a:xfrm>
            <a:off x="7900988" y="5562601"/>
            <a:ext cx="30163" cy="14288"/>
          </a:xfrm>
          <a:custGeom>
            <a:avLst/>
            <a:gdLst>
              <a:gd name="T0" fmla="*/ 6 w 8"/>
              <a:gd name="T1" fmla="*/ 0 h 4"/>
              <a:gd name="T2" fmla="*/ 2 w 8"/>
              <a:gd name="T3" fmla="*/ 0 h 4"/>
              <a:gd name="T4" fmla="*/ 0 w 8"/>
              <a:gd name="T5" fmla="*/ 2 h 4"/>
              <a:gd name="T6" fmla="*/ 2 w 8"/>
              <a:gd name="T7" fmla="*/ 4 h 4"/>
              <a:gd name="T8" fmla="*/ 6 w 8"/>
              <a:gd name="T9" fmla="*/ 4 h 4"/>
              <a:gd name="T10" fmla="*/ 8 w 8"/>
              <a:gd name="T11" fmla="*/ 2 h 4"/>
              <a:gd name="T12" fmla="*/ 6 w 8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4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6" name="Freeform 300"/>
          <p:cNvSpPr>
            <a:spLocks/>
          </p:cNvSpPr>
          <p:nvPr/>
        </p:nvSpPr>
        <p:spPr bwMode="auto">
          <a:xfrm>
            <a:off x="8024813" y="5491163"/>
            <a:ext cx="26988" cy="25400"/>
          </a:xfrm>
          <a:custGeom>
            <a:avLst/>
            <a:gdLst>
              <a:gd name="T0" fmla="*/ 4 w 7"/>
              <a:gd name="T1" fmla="*/ 6 h 7"/>
              <a:gd name="T2" fmla="*/ 7 w 7"/>
              <a:gd name="T3" fmla="*/ 3 h 7"/>
              <a:gd name="T4" fmla="*/ 7 w 7"/>
              <a:gd name="T5" fmla="*/ 1 h 7"/>
              <a:gd name="T6" fmla="*/ 7 w 7"/>
              <a:gd name="T7" fmla="*/ 1 h 7"/>
              <a:gd name="T8" fmla="*/ 4 w 7"/>
              <a:gd name="T9" fmla="*/ 1 h 7"/>
              <a:gd name="T10" fmla="*/ 1 w 7"/>
              <a:gd name="T11" fmla="*/ 3 h 7"/>
              <a:gd name="T12" fmla="*/ 1 w 7"/>
              <a:gd name="T13" fmla="*/ 6 h 7"/>
              <a:gd name="T14" fmla="*/ 4 w 7"/>
              <a:gd name="T15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7">
                <a:moveTo>
                  <a:pt x="4" y="6"/>
                </a:move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4" y="0"/>
                  <a:pt x="4" y="1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7"/>
                  <a:pt x="3" y="7"/>
                  <a:pt x="4" y="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7" name="Freeform 301"/>
          <p:cNvSpPr>
            <a:spLocks/>
          </p:cNvSpPr>
          <p:nvPr/>
        </p:nvSpPr>
        <p:spPr bwMode="auto">
          <a:xfrm>
            <a:off x="7945438" y="5516563"/>
            <a:ext cx="87313" cy="71438"/>
          </a:xfrm>
          <a:custGeom>
            <a:avLst/>
            <a:gdLst>
              <a:gd name="T0" fmla="*/ 14 w 23"/>
              <a:gd name="T1" fmla="*/ 14 h 19"/>
              <a:gd name="T2" fmla="*/ 15 w 23"/>
              <a:gd name="T3" fmla="*/ 14 h 19"/>
              <a:gd name="T4" fmla="*/ 23 w 23"/>
              <a:gd name="T5" fmla="*/ 8 h 19"/>
              <a:gd name="T6" fmla="*/ 12 w 23"/>
              <a:gd name="T7" fmla="*/ 0 h 19"/>
              <a:gd name="T8" fmla="*/ 0 w 23"/>
              <a:gd name="T9" fmla="*/ 12 h 19"/>
              <a:gd name="T10" fmla="*/ 2 w 23"/>
              <a:gd name="T11" fmla="*/ 19 h 19"/>
              <a:gd name="T12" fmla="*/ 14 w 23"/>
              <a:gd name="T13" fmla="*/ 1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19">
                <a:moveTo>
                  <a:pt x="14" y="14"/>
                </a:moveTo>
                <a:cubicBezTo>
                  <a:pt x="15" y="14"/>
                  <a:pt x="15" y="14"/>
                  <a:pt x="15" y="14"/>
                </a:cubicBezTo>
                <a:cubicBezTo>
                  <a:pt x="17" y="11"/>
                  <a:pt x="20" y="9"/>
                  <a:pt x="23" y="8"/>
                </a:cubicBezTo>
                <a:cubicBezTo>
                  <a:pt x="22" y="3"/>
                  <a:pt x="17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"/>
                  <a:pt x="1" y="17"/>
                  <a:pt x="2" y="19"/>
                </a:cubicBezTo>
                <a:cubicBezTo>
                  <a:pt x="5" y="16"/>
                  <a:pt x="9" y="14"/>
                  <a:pt x="14" y="1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8" name="Freeform 302"/>
          <p:cNvSpPr>
            <a:spLocks/>
          </p:cNvSpPr>
          <p:nvPr/>
        </p:nvSpPr>
        <p:spPr bwMode="auto">
          <a:xfrm>
            <a:off x="7931151" y="5562601"/>
            <a:ext cx="209550" cy="149225"/>
          </a:xfrm>
          <a:custGeom>
            <a:avLst/>
            <a:gdLst>
              <a:gd name="T0" fmla="*/ 52 w 56"/>
              <a:gd name="T1" fmla="*/ 20 h 40"/>
              <a:gd name="T2" fmla="*/ 52 w 56"/>
              <a:gd name="T3" fmla="*/ 16 h 40"/>
              <a:gd name="T4" fmla="*/ 36 w 56"/>
              <a:gd name="T5" fmla="*/ 0 h 40"/>
              <a:gd name="T6" fmla="*/ 22 w 56"/>
              <a:gd name="T7" fmla="*/ 9 h 40"/>
              <a:gd name="T8" fmla="*/ 18 w 56"/>
              <a:gd name="T9" fmla="*/ 8 h 40"/>
              <a:gd name="T10" fmla="*/ 8 w 56"/>
              <a:gd name="T11" fmla="*/ 18 h 40"/>
              <a:gd name="T12" fmla="*/ 0 w 56"/>
              <a:gd name="T13" fmla="*/ 28 h 40"/>
              <a:gd name="T14" fmla="*/ 16 w 56"/>
              <a:gd name="T15" fmla="*/ 40 h 40"/>
              <a:gd name="T16" fmla="*/ 40 w 56"/>
              <a:gd name="T17" fmla="*/ 40 h 40"/>
              <a:gd name="T18" fmla="*/ 56 w 56"/>
              <a:gd name="T19" fmla="*/ 28 h 40"/>
              <a:gd name="T20" fmla="*/ 52 w 56"/>
              <a:gd name="T21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40">
                <a:moveTo>
                  <a:pt x="52" y="20"/>
                </a:moveTo>
                <a:cubicBezTo>
                  <a:pt x="52" y="19"/>
                  <a:pt x="52" y="17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30" y="0"/>
                  <a:pt x="24" y="4"/>
                  <a:pt x="22" y="9"/>
                </a:cubicBezTo>
                <a:cubicBezTo>
                  <a:pt x="21" y="8"/>
                  <a:pt x="19" y="8"/>
                  <a:pt x="18" y="8"/>
                </a:cubicBezTo>
                <a:cubicBezTo>
                  <a:pt x="13" y="8"/>
                  <a:pt x="8" y="12"/>
                  <a:pt x="8" y="18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35"/>
                  <a:pt x="7" y="40"/>
                  <a:pt x="16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9" y="40"/>
                  <a:pt x="56" y="35"/>
                  <a:pt x="56" y="28"/>
                </a:cubicBezTo>
                <a:cubicBezTo>
                  <a:pt x="56" y="25"/>
                  <a:pt x="54" y="22"/>
                  <a:pt x="52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9" name="Freeform 303"/>
          <p:cNvSpPr>
            <a:spLocks/>
          </p:cNvSpPr>
          <p:nvPr/>
        </p:nvSpPr>
        <p:spPr bwMode="auto">
          <a:xfrm>
            <a:off x="2641601" y="5953126"/>
            <a:ext cx="211138" cy="239713"/>
          </a:xfrm>
          <a:custGeom>
            <a:avLst/>
            <a:gdLst>
              <a:gd name="T0" fmla="*/ 52 w 56"/>
              <a:gd name="T1" fmla="*/ 20 h 64"/>
              <a:gd name="T2" fmla="*/ 52 w 56"/>
              <a:gd name="T3" fmla="*/ 16 h 64"/>
              <a:gd name="T4" fmla="*/ 36 w 56"/>
              <a:gd name="T5" fmla="*/ 0 h 64"/>
              <a:gd name="T6" fmla="*/ 22 w 56"/>
              <a:gd name="T7" fmla="*/ 9 h 64"/>
              <a:gd name="T8" fmla="*/ 18 w 56"/>
              <a:gd name="T9" fmla="*/ 8 h 64"/>
              <a:gd name="T10" fmla="*/ 8 w 56"/>
              <a:gd name="T11" fmla="*/ 18 h 64"/>
              <a:gd name="T12" fmla="*/ 0 w 56"/>
              <a:gd name="T13" fmla="*/ 28 h 64"/>
              <a:gd name="T14" fmla="*/ 16 w 56"/>
              <a:gd name="T15" fmla="*/ 40 h 64"/>
              <a:gd name="T16" fmla="*/ 18 w 56"/>
              <a:gd name="T17" fmla="*/ 40 h 64"/>
              <a:gd name="T18" fmla="*/ 12 w 56"/>
              <a:gd name="T19" fmla="*/ 48 h 64"/>
              <a:gd name="T20" fmla="*/ 22 w 56"/>
              <a:gd name="T21" fmla="*/ 48 h 64"/>
              <a:gd name="T22" fmla="*/ 12 w 56"/>
              <a:gd name="T23" fmla="*/ 64 h 64"/>
              <a:gd name="T24" fmla="*/ 36 w 56"/>
              <a:gd name="T25" fmla="*/ 44 h 64"/>
              <a:gd name="T26" fmla="*/ 24 w 56"/>
              <a:gd name="T27" fmla="*/ 44 h 64"/>
              <a:gd name="T28" fmla="*/ 28 w 56"/>
              <a:gd name="T29" fmla="*/ 40 h 64"/>
              <a:gd name="T30" fmla="*/ 40 w 56"/>
              <a:gd name="T31" fmla="*/ 40 h 64"/>
              <a:gd name="T32" fmla="*/ 56 w 56"/>
              <a:gd name="T33" fmla="*/ 28 h 64"/>
              <a:gd name="T34" fmla="*/ 52 w 56"/>
              <a:gd name="T35" fmla="*/ 2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" h="64">
                <a:moveTo>
                  <a:pt x="52" y="20"/>
                </a:moveTo>
                <a:cubicBezTo>
                  <a:pt x="52" y="19"/>
                  <a:pt x="52" y="17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30" y="0"/>
                  <a:pt x="24" y="4"/>
                  <a:pt x="22" y="9"/>
                </a:cubicBezTo>
                <a:cubicBezTo>
                  <a:pt x="21" y="8"/>
                  <a:pt x="19" y="8"/>
                  <a:pt x="18" y="8"/>
                </a:cubicBezTo>
                <a:cubicBezTo>
                  <a:pt x="13" y="8"/>
                  <a:pt x="8" y="12"/>
                  <a:pt x="8" y="18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35"/>
                  <a:pt x="7" y="40"/>
                  <a:pt x="16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2" y="48"/>
                  <a:pt x="12" y="48"/>
                  <a:pt x="1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12" y="64"/>
                  <a:pt x="12" y="64"/>
                  <a:pt x="12" y="64"/>
                </a:cubicBezTo>
                <a:cubicBezTo>
                  <a:pt x="36" y="44"/>
                  <a:pt x="36" y="44"/>
                  <a:pt x="36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8" y="40"/>
                  <a:pt x="28" y="40"/>
                  <a:pt x="28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9" y="40"/>
                  <a:pt x="56" y="35"/>
                  <a:pt x="56" y="28"/>
                </a:cubicBezTo>
                <a:cubicBezTo>
                  <a:pt x="56" y="25"/>
                  <a:pt x="54" y="22"/>
                  <a:pt x="52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0" name="Freeform 304"/>
          <p:cNvSpPr>
            <a:spLocks/>
          </p:cNvSpPr>
          <p:nvPr/>
        </p:nvSpPr>
        <p:spPr bwMode="auto">
          <a:xfrm>
            <a:off x="3092451" y="5953126"/>
            <a:ext cx="211138" cy="149225"/>
          </a:xfrm>
          <a:custGeom>
            <a:avLst/>
            <a:gdLst>
              <a:gd name="T0" fmla="*/ 52 w 56"/>
              <a:gd name="T1" fmla="*/ 20 h 40"/>
              <a:gd name="T2" fmla="*/ 52 w 56"/>
              <a:gd name="T3" fmla="*/ 16 h 40"/>
              <a:gd name="T4" fmla="*/ 36 w 56"/>
              <a:gd name="T5" fmla="*/ 0 h 40"/>
              <a:gd name="T6" fmla="*/ 22 w 56"/>
              <a:gd name="T7" fmla="*/ 9 h 40"/>
              <a:gd name="T8" fmla="*/ 18 w 56"/>
              <a:gd name="T9" fmla="*/ 8 h 40"/>
              <a:gd name="T10" fmla="*/ 8 w 56"/>
              <a:gd name="T11" fmla="*/ 18 h 40"/>
              <a:gd name="T12" fmla="*/ 0 w 56"/>
              <a:gd name="T13" fmla="*/ 28 h 40"/>
              <a:gd name="T14" fmla="*/ 16 w 56"/>
              <a:gd name="T15" fmla="*/ 40 h 40"/>
              <a:gd name="T16" fmla="*/ 40 w 56"/>
              <a:gd name="T17" fmla="*/ 40 h 40"/>
              <a:gd name="T18" fmla="*/ 56 w 56"/>
              <a:gd name="T19" fmla="*/ 28 h 40"/>
              <a:gd name="T20" fmla="*/ 52 w 56"/>
              <a:gd name="T21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40">
                <a:moveTo>
                  <a:pt x="52" y="20"/>
                </a:moveTo>
                <a:cubicBezTo>
                  <a:pt x="52" y="19"/>
                  <a:pt x="52" y="17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30" y="0"/>
                  <a:pt x="24" y="4"/>
                  <a:pt x="22" y="9"/>
                </a:cubicBezTo>
                <a:cubicBezTo>
                  <a:pt x="21" y="8"/>
                  <a:pt x="19" y="8"/>
                  <a:pt x="18" y="8"/>
                </a:cubicBezTo>
                <a:cubicBezTo>
                  <a:pt x="13" y="8"/>
                  <a:pt x="8" y="12"/>
                  <a:pt x="8" y="18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35"/>
                  <a:pt x="7" y="40"/>
                  <a:pt x="16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9" y="40"/>
                  <a:pt x="56" y="35"/>
                  <a:pt x="56" y="28"/>
                </a:cubicBezTo>
                <a:cubicBezTo>
                  <a:pt x="56" y="25"/>
                  <a:pt x="54" y="22"/>
                  <a:pt x="52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1" name="Oval 305"/>
          <p:cNvSpPr>
            <a:spLocks noChangeArrowheads="1"/>
          </p:cNvSpPr>
          <p:nvPr/>
        </p:nvSpPr>
        <p:spPr bwMode="auto">
          <a:xfrm>
            <a:off x="3092451" y="6118226"/>
            <a:ext cx="15875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2" name="Oval 306"/>
          <p:cNvSpPr>
            <a:spLocks noChangeArrowheads="1"/>
          </p:cNvSpPr>
          <p:nvPr/>
        </p:nvSpPr>
        <p:spPr bwMode="auto">
          <a:xfrm>
            <a:off x="3138488" y="6118226"/>
            <a:ext cx="14288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3" name="Oval 307"/>
          <p:cNvSpPr>
            <a:spLocks noChangeArrowheads="1"/>
          </p:cNvSpPr>
          <p:nvPr/>
        </p:nvSpPr>
        <p:spPr bwMode="auto">
          <a:xfrm>
            <a:off x="3182938" y="6118226"/>
            <a:ext cx="15875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4" name="Oval 308"/>
          <p:cNvSpPr>
            <a:spLocks noChangeArrowheads="1"/>
          </p:cNvSpPr>
          <p:nvPr/>
        </p:nvSpPr>
        <p:spPr bwMode="auto">
          <a:xfrm>
            <a:off x="3227388" y="6118226"/>
            <a:ext cx="15875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5" name="Oval 309"/>
          <p:cNvSpPr>
            <a:spLocks noChangeArrowheads="1"/>
          </p:cNvSpPr>
          <p:nvPr/>
        </p:nvSpPr>
        <p:spPr bwMode="auto">
          <a:xfrm>
            <a:off x="3122613" y="6148388"/>
            <a:ext cx="15875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6" name="Oval 310"/>
          <p:cNvSpPr>
            <a:spLocks noChangeArrowheads="1"/>
          </p:cNvSpPr>
          <p:nvPr/>
        </p:nvSpPr>
        <p:spPr bwMode="auto">
          <a:xfrm>
            <a:off x="3168651" y="6148388"/>
            <a:ext cx="14288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7" name="Oval 311"/>
          <p:cNvSpPr>
            <a:spLocks noChangeArrowheads="1"/>
          </p:cNvSpPr>
          <p:nvPr/>
        </p:nvSpPr>
        <p:spPr bwMode="auto">
          <a:xfrm>
            <a:off x="3213101" y="6148388"/>
            <a:ext cx="14288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8" name="Oval 312"/>
          <p:cNvSpPr>
            <a:spLocks noChangeArrowheads="1"/>
          </p:cNvSpPr>
          <p:nvPr/>
        </p:nvSpPr>
        <p:spPr bwMode="auto">
          <a:xfrm>
            <a:off x="3257551" y="6148388"/>
            <a:ext cx="15875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9" name="Oval 313"/>
          <p:cNvSpPr>
            <a:spLocks noChangeArrowheads="1"/>
          </p:cNvSpPr>
          <p:nvPr/>
        </p:nvSpPr>
        <p:spPr bwMode="auto">
          <a:xfrm>
            <a:off x="3092451" y="6178551"/>
            <a:ext cx="15875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0" name="Oval 314"/>
          <p:cNvSpPr>
            <a:spLocks noChangeArrowheads="1"/>
          </p:cNvSpPr>
          <p:nvPr/>
        </p:nvSpPr>
        <p:spPr bwMode="auto">
          <a:xfrm>
            <a:off x="3138488" y="6178551"/>
            <a:ext cx="14288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1" name="Oval 315"/>
          <p:cNvSpPr>
            <a:spLocks noChangeArrowheads="1"/>
          </p:cNvSpPr>
          <p:nvPr/>
        </p:nvSpPr>
        <p:spPr bwMode="auto">
          <a:xfrm>
            <a:off x="3182938" y="6178551"/>
            <a:ext cx="15875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2" name="Oval 316"/>
          <p:cNvSpPr>
            <a:spLocks noChangeArrowheads="1"/>
          </p:cNvSpPr>
          <p:nvPr/>
        </p:nvSpPr>
        <p:spPr bwMode="auto">
          <a:xfrm>
            <a:off x="3227388" y="6178551"/>
            <a:ext cx="15875" cy="142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3" name="Freeform 317"/>
          <p:cNvSpPr>
            <a:spLocks/>
          </p:cNvSpPr>
          <p:nvPr/>
        </p:nvSpPr>
        <p:spPr bwMode="auto">
          <a:xfrm>
            <a:off x="3573463" y="5953126"/>
            <a:ext cx="211138" cy="149225"/>
          </a:xfrm>
          <a:custGeom>
            <a:avLst/>
            <a:gdLst>
              <a:gd name="T0" fmla="*/ 52 w 56"/>
              <a:gd name="T1" fmla="*/ 20 h 40"/>
              <a:gd name="T2" fmla="*/ 52 w 56"/>
              <a:gd name="T3" fmla="*/ 16 h 40"/>
              <a:gd name="T4" fmla="*/ 36 w 56"/>
              <a:gd name="T5" fmla="*/ 0 h 40"/>
              <a:gd name="T6" fmla="*/ 22 w 56"/>
              <a:gd name="T7" fmla="*/ 9 h 40"/>
              <a:gd name="T8" fmla="*/ 18 w 56"/>
              <a:gd name="T9" fmla="*/ 8 h 40"/>
              <a:gd name="T10" fmla="*/ 8 w 56"/>
              <a:gd name="T11" fmla="*/ 18 h 40"/>
              <a:gd name="T12" fmla="*/ 0 w 56"/>
              <a:gd name="T13" fmla="*/ 28 h 40"/>
              <a:gd name="T14" fmla="*/ 16 w 56"/>
              <a:gd name="T15" fmla="*/ 40 h 40"/>
              <a:gd name="T16" fmla="*/ 40 w 56"/>
              <a:gd name="T17" fmla="*/ 40 h 40"/>
              <a:gd name="T18" fmla="*/ 56 w 56"/>
              <a:gd name="T19" fmla="*/ 28 h 40"/>
              <a:gd name="T20" fmla="*/ 52 w 56"/>
              <a:gd name="T21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40">
                <a:moveTo>
                  <a:pt x="52" y="20"/>
                </a:moveTo>
                <a:cubicBezTo>
                  <a:pt x="52" y="19"/>
                  <a:pt x="52" y="17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30" y="0"/>
                  <a:pt x="24" y="4"/>
                  <a:pt x="22" y="9"/>
                </a:cubicBezTo>
                <a:cubicBezTo>
                  <a:pt x="21" y="8"/>
                  <a:pt x="19" y="8"/>
                  <a:pt x="18" y="8"/>
                </a:cubicBezTo>
                <a:cubicBezTo>
                  <a:pt x="13" y="8"/>
                  <a:pt x="8" y="12"/>
                  <a:pt x="8" y="18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35"/>
                  <a:pt x="7" y="40"/>
                  <a:pt x="16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9" y="40"/>
                  <a:pt x="56" y="35"/>
                  <a:pt x="56" y="28"/>
                </a:cubicBezTo>
                <a:cubicBezTo>
                  <a:pt x="56" y="25"/>
                  <a:pt x="54" y="22"/>
                  <a:pt x="52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4" name="Oval 318"/>
          <p:cNvSpPr>
            <a:spLocks noChangeArrowheads="1"/>
          </p:cNvSpPr>
          <p:nvPr/>
        </p:nvSpPr>
        <p:spPr bwMode="auto">
          <a:xfrm>
            <a:off x="3573463" y="6148388"/>
            <a:ext cx="46038" cy="4445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5" name="Oval 319"/>
          <p:cNvSpPr>
            <a:spLocks noChangeArrowheads="1"/>
          </p:cNvSpPr>
          <p:nvPr/>
        </p:nvSpPr>
        <p:spPr bwMode="auto">
          <a:xfrm>
            <a:off x="3648076" y="6118226"/>
            <a:ext cx="46038" cy="4445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6" name="Oval 320"/>
          <p:cNvSpPr>
            <a:spLocks noChangeArrowheads="1"/>
          </p:cNvSpPr>
          <p:nvPr/>
        </p:nvSpPr>
        <p:spPr bwMode="auto">
          <a:xfrm>
            <a:off x="3724276" y="6148388"/>
            <a:ext cx="44450" cy="4445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7" name="Freeform 321"/>
          <p:cNvSpPr>
            <a:spLocks noEditPoints="1"/>
          </p:cNvSpPr>
          <p:nvPr/>
        </p:nvSpPr>
        <p:spPr bwMode="auto">
          <a:xfrm>
            <a:off x="4098926" y="5953126"/>
            <a:ext cx="120650" cy="239713"/>
          </a:xfrm>
          <a:custGeom>
            <a:avLst/>
            <a:gdLst>
              <a:gd name="T0" fmla="*/ 24 w 32"/>
              <a:gd name="T1" fmla="*/ 34 h 64"/>
              <a:gd name="T2" fmla="*/ 24 w 32"/>
              <a:gd name="T3" fmla="*/ 28 h 64"/>
              <a:gd name="T4" fmla="*/ 24 w 32"/>
              <a:gd name="T5" fmla="*/ 8 h 64"/>
              <a:gd name="T6" fmla="*/ 16 w 32"/>
              <a:gd name="T7" fmla="*/ 0 h 64"/>
              <a:gd name="T8" fmla="*/ 8 w 32"/>
              <a:gd name="T9" fmla="*/ 8 h 64"/>
              <a:gd name="T10" fmla="*/ 8 w 32"/>
              <a:gd name="T11" fmla="*/ 28 h 64"/>
              <a:gd name="T12" fmla="*/ 8 w 32"/>
              <a:gd name="T13" fmla="*/ 34 h 64"/>
              <a:gd name="T14" fmla="*/ 0 w 32"/>
              <a:gd name="T15" fmla="*/ 48 h 64"/>
              <a:gd name="T16" fmla="*/ 16 w 32"/>
              <a:gd name="T17" fmla="*/ 64 h 64"/>
              <a:gd name="T18" fmla="*/ 32 w 32"/>
              <a:gd name="T19" fmla="*/ 48 h 64"/>
              <a:gd name="T20" fmla="*/ 24 w 32"/>
              <a:gd name="T21" fmla="*/ 34 h 64"/>
              <a:gd name="T22" fmla="*/ 12 w 32"/>
              <a:gd name="T23" fmla="*/ 24 h 64"/>
              <a:gd name="T24" fmla="*/ 16 w 32"/>
              <a:gd name="T25" fmla="*/ 24 h 64"/>
              <a:gd name="T26" fmla="*/ 16 w 32"/>
              <a:gd name="T27" fmla="*/ 20 h 64"/>
              <a:gd name="T28" fmla="*/ 12 w 32"/>
              <a:gd name="T29" fmla="*/ 20 h 64"/>
              <a:gd name="T30" fmla="*/ 12 w 32"/>
              <a:gd name="T31" fmla="*/ 16 h 64"/>
              <a:gd name="T32" fmla="*/ 16 w 32"/>
              <a:gd name="T33" fmla="*/ 16 h 64"/>
              <a:gd name="T34" fmla="*/ 16 w 32"/>
              <a:gd name="T35" fmla="*/ 12 h 64"/>
              <a:gd name="T36" fmla="*/ 12 w 32"/>
              <a:gd name="T37" fmla="*/ 12 h 64"/>
              <a:gd name="T38" fmla="*/ 12 w 32"/>
              <a:gd name="T39" fmla="*/ 8 h 64"/>
              <a:gd name="T40" fmla="*/ 16 w 32"/>
              <a:gd name="T41" fmla="*/ 4 h 64"/>
              <a:gd name="T42" fmla="*/ 20 w 32"/>
              <a:gd name="T43" fmla="*/ 8 h 64"/>
              <a:gd name="T44" fmla="*/ 20 w 32"/>
              <a:gd name="T45" fmla="*/ 28 h 64"/>
              <a:gd name="T46" fmla="*/ 12 w 32"/>
              <a:gd name="T47" fmla="*/ 28 h 64"/>
              <a:gd name="T48" fmla="*/ 12 w 32"/>
              <a:gd name="T49" fmla="*/ 24 h 64"/>
              <a:gd name="T50" fmla="*/ 16 w 32"/>
              <a:gd name="T51" fmla="*/ 60 h 64"/>
              <a:gd name="T52" fmla="*/ 4 w 32"/>
              <a:gd name="T53" fmla="*/ 48 h 64"/>
              <a:gd name="T54" fmla="*/ 4 w 32"/>
              <a:gd name="T55" fmla="*/ 46 h 64"/>
              <a:gd name="T56" fmla="*/ 16 w 32"/>
              <a:gd name="T57" fmla="*/ 56 h 64"/>
              <a:gd name="T58" fmla="*/ 28 w 32"/>
              <a:gd name="T59" fmla="*/ 46 h 64"/>
              <a:gd name="T60" fmla="*/ 28 w 32"/>
              <a:gd name="T61" fmla="*/ 48 h 64"/>
              <a:gd name="T62" fmla="*/ 16 w 32"/>
              <a:gd name="T63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2" h="64">
                <a:moveTo>
                  <a:pt x="24" y="34"/>
                </a:moveTo>
                <a:cubicBezTo>
                  <a:pt x="24" y="28"/>
                  <a:pt x="24" y="28"/>
                  <a:pt x="24" y="2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4"/>
                  <a:pt x="20" y="0"/>
                  <a:pt x="16" y="0"/>
                </a:cubicBezTo>
                <a:cubicBezTo>
                  <a:pt x="12" y="0"/>
                  <a:pt x="8" y="4"/>
                  <a:pt x="8" y="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34"/>
                  <a:pt x="8" y="34"/>
                  <a:pt x="8" y="34"/>
                </a:cubicBezTo>
                <a:cubicBezTo>
                  <a:pt x="3" y="37"/>
                  <a:pt x="0" y="42"/>
                  <a:pt x="0" y="48"/>
                </a:cubicBezTo>
                <a:cubicBezTo>
                  <a:pt x="0" y="57"/>
                  <a:pt x="7" y="64"/>
                  <a:pt x="16" y="64"/>
                </a:cubicBezTo>
                <a:cubicBezTo>
                  <a:pt x="25" y="64"/>
                  <a:pt x="32" y="57"/>
                  <a:pt x="32" y="48"/>
                </a:cubicBezTo>
                <a:cubicBezTo>
                  <a:pt x="32" y="42"/>
                  <a:pt x="29" y="37"/>
                  <a:pt x="24" y="34"/>
                </a:cubicBezTo>
                <a:close/>
                <a:moveTo>
                  <a:pt x="12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6" y="20"/>
                  <a:pt x="16" y="20"/>
                  <a:pt x="16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2" y="16"/>
                  <a:pt x="1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2"/>
                  <a:pt x="16" y="12"/>
                  <a:pt x="16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6"/>
                  <a:pt x="14" y="4"/>
                  <a:pt x="16" y="4"/>
                </a:cubicBezTo>
                <a:cubicBezTo>
                  <a:pt x="18" y="4"/>
                  <a:pt x="20" y="6"/>
                  <a:pt x="20" y="8"/>
                </a:cubicBezTo>
                <a:cubicBezTo>
                  <a:pt x="20" y="28"/>
                  <a:pt x="20" y="28"/>
                  <a:pt x="20" y="28"/>
                </a:cubicBezTo>
                <a:cubicBezTo>
                  <a:pt x="12" y="28"/>
                  <a:pt x="12" y="28"/>
                  <a:pt x="12" y="28"/>
                </a:cubicBezTo>
                <a:lnTo>
                  <a:pt x="12" y="24"/>
                </a:lnTo>
                <a:close/>
                <a:moveTo>
                  <a:pt x="16" y="60"/>
                </a:moveTo>
                <a:cubicBezTo>
                  <a:pt x="9" y="60"/>
                  <a:pt x="4" y="55"/>
                  <a:pt x="4" y="48"/>
                </a:cubicBezTo>
                <a:cubicBezTo>
                  <a:pt x="4" y="47"/>
                  <a:pt x="4" y="47"/>
                  <a:pt x="4" y="46"/>
                </a:cubicBezTo>
                <a:cubicBezTo>
                  <a:pt x="5" y="52"/>
                  <a:pt x="10" y="56"/>
                  <a:pt x="16" y="56"/>
                </a:cubicBezTo>
                <a:cubicBezTo>
                  <a:pt x="22" y="56"/>
                  <a:pt x="27" y="52"/>
                  <a:pt x="28" y="46"/>
                </a:cubicBezTo>
                <a:cubicBezTo>
                  <a:pt x="28" y="47"/>
                  <a:pt x="28" y="47"/>
                  <a:pt x="28" y="48"/>
                </a:cubicBezTo>
                <a:cubicBezTo>
                  <a:pt x="28" y="55"/>
                  <a:pt x="23" y="60"/>
                  <a:pt x="16" y="6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8" name="Freeform 322"/>
          <p:cNvSpPr>
            <a:spLocks/>
          </p:cNvSpPr>
          <p:nvPr/>
        </p:nvSpPr>
        <p:spPr bwMode="auto">
          <a:xfrm>
            <a:off x="4549776" y="5953126"/>
            <a:ext cx="225425" cy="239713"/>
          </a:xfrm>
          <a:custGeom>
            <a:avLst/>
            <a:gdLst>
              <a:gd name="T0" fmla="*/ 32 w 60"/>
              <a:gd name="T1" fmla="*/ 4 h 64"/>
              <a:gd name="T2" fmla="*/ 32 w 60"/>
              <a:gd name="T3" fmla="*/ 2 h 64"/>
              <a:gd name="T4" fmla="*/ 30 w 60"/>
              <a:gd name="T5" fmla="*/ 0 h 64"/>
              <a:gd name="T6" fmla="*/ 28 w 60"/>
              <a:gd name="T7" fmla="*/ 2 h 64"/>
              <a:gd name="T8" fmla="*/ 28 w 60"/>
              <a:gd name="T9" fmla="*/ 4 h 64"/>
              <a:gd name="T10" fmla="*/ 0 w 60"/>
              <a:gd name="T11" fmla="*/ 34 h 64"/>
              <a:gd name="T12" fmla="*/ 0 w 60"/>
              <a:gd name="T13" fmla="*/ 36 h 64"/>
              <a:gd name="T14" fmla="*/ 0 w 60"/>
              <a:gd name="T15" fmla="*/ 36 h 64"/>
              <a:gd name="T16" fmla="*/ 10 w 60"/>
              <a:gd name="T17" fmla="*/ 28 h 64"/>
              <a:gd name="T18" fmla="*/ 20 w 60"/>
              <a:gd name="T19" fmla="*/ 36 h 64"/>
              <a:gd name="T20" fmla="*/ 20 w 60"/>
              <a:gd name="T21" fmla="*/ 36 h 64"/>
              <a:gd name="T22" fmla="*/ 28 w 60"/>
              <a:gd name="T23" fmla="*/ 28 h 64"/>
              <a:gd name="T24" fmla="*/ 28 w 60"/>
              <a:gd name="T25" fmla="*/ 50 h 64"/>
              <a:gd name="T26" fmla="*/ 22 w 60"/>
              <a:gd name="T27" fmla="*/ 60 h 64"/>
              <a:gd name="T28" fmla="*/ 16 w 60"/>
              <a:gd name="T29" fmla="*/ 54 h 64"/>
              <a:gd name="T30" fmla="*/ 14 w 60"/>
              <a:gd name="T31" fmla="*/ 52 h 64"/>
              <a:gd name="T32" fmla="*/ 12 w 60"/>
              <a:gd name="T33" fmla="*/ 54 h 64"/>
              <a:gd name="T34" fmla="*/ 22 w 60"/>
              <a:gd name="T35" fmla="*/ 64 h 64"/>
              <a:gd name="T36" fmla="*/ 32 w 60"/>
              <a:gd name="T37" fmla="*/ 50 h 64"/>
              <a:gd name="T38" fmla="*/ 32 w 60"/>
              <a:gd name="T39" fmla="*/ 28 h 64"/>
              <a:gd name="T40" fmla="*/ 40 w 60"/>
              <a:gd name="T41" fmla="*/ 36 h 64"/>
              <a:gd name="T42" fmla="*/ 40 w 60"/>
              <a:gd name="T43" fmla="*/ 36 h 64"/>
              <a:gd name="T44" fmla="*/ 50 w 60"/>
              <a:gd name="T45" fmla="*/ 28 h 64"/>
              <a:gd name="T46" fmla="*/ 60 w 60"/>
              <a:gd name="T47" fmla="*/ 36 h 64"/>
              <a:gd name="T48" fmla="*/ 60 w 60"/>
              <a:gd name="T49" fmla="*/ 36 h 64"/>
              <a:gd name="T50" fmla="*/ 60 w 60"/>
              <a:gd name="T51" fmla="*/ 34 h 64"/>
              <a:gd name="T52" fmla="*/ 32 w 60"/>
              <a:gd name="T53" fmla="*/ 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0" h="64">
                <a:moveTo>
                  <a:pt x="32" y="4"/>
                </a:moveTo>
                <a:cubicBezTo>
                  <a:pt x="32" y="2"/>
                  <a:pt x="32" y="2"/>
                  <a:pt x="32" y="2"/>
                </a:cubicBezTo>
                <a:cubicBezTo>
                  <a:pt x="32" y="1"/>
                  <a:pt x="31" y="0"/>
                  <a:pt x="30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4"/>
                  <a:pt x="28" y="4"/>
                  <a:pt x="28" y="4"/>
                </a:cubicBezTo>
                <a:cubicBezTo>
                  <a:pt x="12" y="5"/>
                  <a:pt x="0" y="18"/>
                  <a:pt x="0" y="34"/>
                </a:cubicBezTo>
                <a:cubicBezTo>
                  <a:pt x="0" y="35"/>
                  <a:pt x="0" y="35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1" y="31"/>
                  <a:pt x="5" y="28"/>
                  <a:pt x="10" y="28"/>
                </a:cubicBezTo>
                <a:cubicBezTo>
                  <a:pt x="15" y="28"/>
                  <a:pt x="19" y="31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2"/>
                  <a:pt x="24" y="29"/>
                  <a:pt x="28" y="28"/>
                </a:cubicBezTo>
                <a:cubicBezTo>
                  <a:pt x="28" y="50"/>
                  <a:pt x="28" y="50"/>
                  <a:pt x="28" y="50"/>
                </a:cubicBezTo>
                <a:cubicBezTo>
                  <a:pt x="28" y="60"/>
                  <a:pt x="26" y="60"/>
                  <a:pt x="22" y="60"/>
                </a:cubicBezTo>
                <a:cubicBezTo>
                  <a:pt x="16" y="60"/>
                  <a:pt x="16" y="58"/>
                  <a:pt x="16" y="54"/>
                </a:cubicBezTo>
                <a:cubicBezTo>
                  <a:pt x="16" y="53"/>
                  <a:pt x="15" y="52"/>
                  <a:pt x="14" y="52"/>
                </a:cubicBezTo>
                <a:cubicBezTo>
                  <a:pt x="13" y="52"/>
                  <a:pt x="12" y="53"/>
                  <a:pt x="12" y="54"/>
                </a:cubicBezTo>
                <a:cubicBezTo>
                  <a:pt x="12" y="58"/>
                  <a:pt x="12" y="64"/>
                  <a:pt x="22" y="64"/>
                </a:cubicBezTo>
                <a:cubicBezTo>
                  <a:pt x="27" y="64"/>
                  <a:pt x="32" y="63"/>
                  <a:pt x="32" y="50"/>
                </a:cubicBezTo>
                <a:cubicBezTo>
                  <a:pt x="32" y="28"/>
                  <a:pt x="32" y="28"/>
                  <a:pt x="32" y="28"/>
                </a:cubicBezTo>
                <a:cubicBezTo>
                  <a:pt x="36" y="29"/>
                  <a:pt x="39" y="32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31"/>
                  <a:pt x="45" y="28"/>
                  <a:pt x="50" y="28"/>
                </a:cubicBezTo>
                <a:cubicBezTo>
                  <a:pt x="55" y="28"/>
                  <a:pt x="59" y="31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5"/>
                  <a:pt x="60" y="35"/>
                  <a:pt x="60" y="34"/>
                </a:cubicBezTo>
                <a:cubicBezTo>
                  <a:pt x="60" y="18"/>
                  <a:pt x="48" y="5"/>
                  <a:pt x="32" y="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9" name="Freeform 323"/>
          <p:cNvSpPr>
            <a:spLocks/>
          </p:cNvSpPr>
          <p:nvPr/>
        </p:nvSpPr>
        <p:spPr bwMode="auto">
          <a:xfrm>
            <a:off x="4054476" y="5546726"/>
            <a:ext cx="30163" cy="165100"/>
          </a:xfrm>
          <a:custGeom>
            <a:avLst/>
            <a:gdLst>
              <a:gd name="T0" fmla="*/ 0 w 8"/>
              <a:gd name="T1" fmla="*/ 8 h 44"/>
              <a:gd name="T2" fmla="*/ 0 w 8"/>
              <a:gd name="T3" fmla="*/ 36 h 44"/>
              <a:gd name="T4" fmla="*/ 8 w 8"/>
              <a:gd name="T5" fmla="*/ 44 h 44"/>
              <a:gd name="T6" fmla="*/ 8 w 8"/>
              <a:gd name="T7" fmla="*/ 0 h 44"/>
              <a:gd name="T8" fmla="*/ 0 w 8"/>
              <a:gd name="T9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4">
                <a:moveTo>
                  <a:pt x="0" y="8"/>
                </a:moveTo>
                <a:cubicBezTo>
                  <a:pt x="0" y="36"/>
                  <a:pt x="0" y="36"/>
                  <a:pt x="0" y="36"/>
                </a:cubicBezTo>
                <a:cubicBezTo>
                  <a:pt x="0" y="40"/>
                  <a:pt x="4" y="44"/>
                  <a:pt x="8" y="44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0" name="Freeform 324"/>
          <p:cNvSpPr>
            <a:spLocks noEditPoints="1"/>
          </p:cNvSpPr>
          <p:nvPr/>
        </p:nvSpPr>
        <p:spPr bwMode="auto">
          <a:xfrm>
            <a:off x="4098926" y="5502276"/>
            <a:ext cx="150813" cy="209550"/>
          </a:xfrm>
          <a:custGeom>
            <a:avLst/>
            <a:gdLst>
              <a:gd name="T0" fmla="*/ 32 w 40"/>
              <a:gd name="T1" fmla="*/ 4 h 56"/>
              <a:gd name="T2" fmla="*/ 28 w 40"/>
              <a:gd name="T3" fmla="*/ 0 h 56"/>
              <a:gd name="T4" fmla="*/ 12 w 40"/>
              <a:gd name="T5" fmla="*/ 0 h 56"/>
              <a:gd name="T6" fmla="*/ 8 w 40"/>
              <a:gd name="T7" fmla="*/ 4 h 56"/>
              <a:gd name="T8" fmla="*/ 8 w 40"/>
              <a:gd name="T9" fmla="*/ 12 h 56"/>
              <a:gd name="T10" fmla="*/ 0 w 40"/>
              <a:gd name="T11" fmla="*/ 12 h 56"/>
              <a:gd name="T12" fmla="*/ 0 w 40"/>
              <a:gd name="T13" fmla="*/ 56 h 56"/>
              <a:gd name="T14" fmla="*/ 40 w 40"/>
              <a:gd name="T15" fmla="*/ 56 h 56"/>
              <a:gd name="T16" fmla="*/ 40 w 40"/>
              <a:gd name="T17" fmla="*/ 12 h 56"/>
              <a:gd name="T18" fmla="*/ 32 w 40"/>
              <a:gd name="T19" fmla="*/ 12 h 56"/>
              <a:gd name="T20" fmla="*/ 32 w 40"/>
              <a:gd name="T21" fmla="*/ 4 h 56"/>
              <a:gd name="T22" fmla="*/ 28 w 40"/>
              <a:gd name="T23" fmla="*/ 12 h 56"/>
              <a:gd name="T24" fmla="*/ 12 w 40"/>
              <a:gd name="T25" fmla="*/ 12 h 56"/>
              <a:gd name="T26" fmla="*/ 12 w 40"/>
              <a:gd name="T27" fmla="*/ 4 h 56"/>
              <a:gd name="T28" fmla="*/ 28 w 40"/>
              <a:gd name="T29" fmla="*/ 4 h 56"/>
              <a:gd name="T30" fmla="*/ 28 w 40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" h="56">
                <a:moveTo>
                  <a:pt x="32" y="4"/>
                </a:moveTo>
                <a:cubicBezTo>
                  <a:pt x="32" y="2"/>
                  <a:pt x="30" y="0"/>
                  <a:pt x="2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0" y="0"/>
                  <a:pt x="8" y="2"/>
                  <a:pt x="8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6"/>
                  <a:pt x="0" y="56"/>
                  <a:pt x="0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12"/>
                  <a:pt x="40" y="12"/>
                  <a:pt x="40" y="12"/>
                </a:cubicBezTo>
                <a:cubicBezTo>
                  <a:pt x="32" y="12"/>
                  <a:pt x="32" y="12"/>
                  <a:pt x="32" y="12"/>
                </a:cubicBezTo>
                <a:lnTo>
                  <a:pt x="32" y="4"/>
                </a:lnTo>
                <a:close/>
                <a:moveTo>
                  <a:pt x="28" y="12"/>
                </a:moveTo>
                <a:cubicBezTo>
                  <a:pt x="12" y="12"/>
                  <a:pt x="12" y="12"/>
                  <a:pt x="12" y="12"/>
                </a:cubicBezTo>
                <a:cubicBezTo>
                  <a:pt x="12" y="4"/>
                  <a:pt x="12" y="4"/>
                  <a:pt x="12" y="4"/>
                </a:cubicBezTo>
                <a:cubicBezTo>
                  <a:pt x="28" y="4"/>
                  <a:pt x="28" y="4"/>
                  <a:pt x="28" y="4"/>
                </a:cubicBezTo>
                <a:lnTo>
                  <a:pt x="28" y="1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1" name="Freeform 325"/>
          <p:cNvSpPr>
            <a:spLocks/>
          </p:cNvSpPr>
          <p:nvPr/>
        </p:nvSpPr>
        <p:spPr bwMode="auto">
          <a:xfrm>
            <a:off x="4265613" y="5546726"/>
            <a:ext cx="28575" cy="165100"/>
          </a:xfrm>
          <a:custGeom>
            <a:avLst/>
            <a:gdLst>
              <a:gd name="T0" fmla="*/ 0 w 8"/>
              <a:gd name="T1" fmla="*/ 0 h 44"/>
              <a:gd name="T2" fmla="*/ 0 w 8"/>
              <a:gd name="T3" fmla="*/ 44 h 44"/>
              <a:gd name="T4" fmla="*/ 8 w 8"/>
              <a:gd name="T5" fmla="*/ 36 h 44"/>
              <a:gd name="T6" fmla="*/ 8 w 8"/>
              <a:gd name="T7" fmla="*/ 8 h 44"/>
              <a:gd name="T8" fmla="*/ 0 w 8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4">
                <a:moveTo>
                  <a:pt x="0" y="0"/>
                </a:moveTo>
                <a:cubicBezTo>
                  <a:pt x="0" y="44"/>
                  <a:pt x="0" y="44"/>
                  <a:pt x="0" y="44"/>
                </a:cubicBezTo>
                <a:cubicBezTo>
                  <a:pt x="4" y="44"/>
                  <a:pt x="8" y="40"/>
                  <a:pt x="8" y="36"/>
                </a:cubicBezTo>
                <a:cubicBezTo>
                  <a:pt x="8" y="8"/>
                  <a:pt x="8" y="8"/>
                  <a:pt x="8" y="8"/>
                </a:cubicBezTo>
                <a:cubicBezTo>
                  <a:pt x="8" y="4"/>
                  <a:pt x="4" y="0"/>
                  <a:pt x="0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2" name="Freeform 326"/>
          <p:cNvSpPr>
            <a:spLocks/>
          </p:cNvSpPr>
          <p:nvPr/>
        </p:nvSpPr>
        <p:spPr bwMode="auto">
          <a:xfrm>
            <a:off x="7419976" y="739776"/>
            <a:ext cx="241300" cy="200025"/>
          </a:xfrm>
          <a:custGeom>
            <a:avLst/>
            <a:gdLst>
              <a:gd name="T0" fmla="*/ 57 w 64"/>
              <a:gd name="T1" fmla="*/ 20 h 53"/>
              <a:gd name="T2" fmla="*/ 64 w 64"/>
              <a:gd name="T3" fmla="*/ 15 h 53"/>
              <a:gd name="T4" fmla="*/ 56 w 64"/>
              <a:gd name="T5" fmla="*/ 16 h 53"/>
              <a:gd name="T6" fmla="*/ 56 w 64"/>
              <a:gd name="T7" fmla="*/ 15 h 53"/>
              <a:gd name="T8" fmla="*/ 42 w 64"/>
              <a:gd name="T9" fmla="*/ 4 h 53"/>
              <a:gd name="T10" fmla="*/ 44 w 64"/>
              <a:gd name="T11" fmla="*/ 4 h 53"/>
              <a:gd name="T12" fmla="*/ 48 w 64"/>
              <a:gd name="T13" fmla="*/ 1 h 53"/>
              <a:gd name="T14" fmla="*/ 42 w 64"/>
              <a:gd name="T15" fmla="*/ 2 h 53"/>
              <a:gd name="T16" fmla="*/ 45 w 64"/>
              <a:gd name="T17" fmla="*/ 0 h 53"/>
              <a:gd name="T18" fmla="*/ 40 w 64"/>
              <a:gd name="T19" fmla="*/ 2 h 53"/>
              <a:gd name="T20" fmla="*/ 41 w 64"/>
              <a:gd name="T21" fmla="*/ 0 h 53"/>
              <a:gd name="T22" fmla="*/ 31 w 64"/>
              <a:gd name="T23" fmla="*/ 16 h 53"/>
              <a:gd name="T24" fmla="*/ 26 w 64"/>
              <a:gd name="T25" fmla="*/ 12 h 53"/>
              <a:gd name="T26" fmla="*/ 10 w 64"/>
              <a:gd name="T27" fmla="*/ 5 h 53"/>
              <a:gd name="T28" fmla="*/ 15 w 64"/>
              <a:gd name="T29" fmla="*/ 13 h 53"/>
              <a:gd name="T30" fmla="*/ 11 w 64"/>
              <a:gd name="T31" fmla="*/ 13 h 53"/>
              <a:gd name="T32" fmla="*/ 18 w 64"/>
              <a:gd name="T33" fmla="*/ 20 h 53"/>
              <a:gd name="T34" fmla="*/ 14 w 64"/>
              <a:gd name="T35" fmla="*/ 21 h 53"/>
              <a:gd name="T36" fmla="*/ 22 w 64"/>
              <a:gd name="T37" fmla="*/ 25 h 53"/>
              <a:gd name="T38" fmla="*/ 24 w 64"/>
              <a:gd name="T39" fmla="*/ 31 h 53"/>
              <a:gd name="T40" fmla="*/ 0 w 64"/>
              <a:gd name="T41" fmla="*/ 31 h 53"/>
              <a:gd name="T42" fmla="*/ 56 w 64"/>
              <a:gd name="T43" fmla="*/ 23 h 53"/>
              <a:gd name="T44" fmla="*/ 64 w 64"/>
              <a:gd name="T45" fmla="*/ 20 h 53"/>
              <a:gd name="T46" fmla="*/ 57 w 64"/>
              <a:gd name="T47" fmla="*/ 2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53">
                <a:moveTo>
                  <a:pt x="57" y="20"/>
                </a:moveTo>
                <a:cubicBezTo>
                  <a:pt x="60" y="19"/>
                  <a:pt x="63" y="18"/>
                  <a:pt x="64" y="15"/>
                </a:cubicBezTo>
                <a:cubicBezTo>
                  <a:pt x="62" y="16"/>
                  <a:pt x="58" y="17"/>
                  <a:pt x="56" y="16"/>
                </a:cubicBezTo>
                <a:cubicBezTo>
                  <a:pt x="56" y="16"/>
                  <a:pt x="56" y="15"/>
                  <a:pt x="56" y="15"/>
                </a:cubicBezTo>
                <a:cubicBezTo>
                  <a:pt x="54" y="9"/>
                  <a:pt x="48" y="4"/>
                  <a:pt x="42" y="4"/>
                </a:cubicBezTo>
                <a:cubicBezTo>
                  <a:pt x="43" y="4"/>
                  <a:pt x="43" y="4"/>
                  <a:pt x="44" y="4"/>
                </a:cubicBezTo>
                <a:cubicBezTo>
                  <a:pt x="44" y="3"/>
                  <a:pt x="48" y="3"/>
                  <a:pt x="48" y="1"/>
                </a:cubicBezTo>
                <a:cubicBezTo>
                  <a:pt x="47" y="0"/>
                  <a:pt x="42" y="2"/>
                  <a:pt x="42" y="2"/>
                </a:cubicBezTo>
                <a:cubicBezTo>
                  <a:pt x="43" y="2"/>
                  <a:pt x="45" y="1"/>
                  <a:pt x="45" y="0"/>
                </a:cubicBezTo>
                <a:cubicBezTo>
                  <a:pt x="43" y="0"/>
                  <a:pt x="41" y="1"/>
                  <a:pt x="40" y="2"/>
                </a:cubicBezTo>
                <a:cubicBezTo>
                  <a:pt x="40" y="2"/>
                  <a:pt x="41" y="1"/>
                  <a:pt x="41" y="0"/>
                </a:cubicBezTo>
                <a:cubicBezTo>
                  <a:pt x="36" y="3"/>
                  <a:pt x="33" y="10"/>
                  <a:pt x="31" y="16"/>
                </a:cubicBezTo>
                <a:cubicBezTo>
                  <a:pt x="29" y="14"/>
                  <a:pt x="27" y="13"/>
                  <a:pt x="26" y="12"/>
                </a:cubicBezTo>
                <a:cubicBezTo>
                  <a:pt x="22" y="10"/>
                  <a:pt x="17" y="8"/>
                  <a:pt x="10" y="5"/>
                </a:cubicBezTo>
                <a:cubicBezTo>
                  <a:pt x="9" y="7"/>
                  <a:pt x="11" y="11"/>
                  <a:pt x="15" y="13"/>
                </a:cubicBezTo>
                <a:cubicBezTo>
                  <a:pt x="14" y="13"/>
                  <a:pt x="12" y="13"/>
                  <a:pt x="11" y="13"/>
                </a:cubicBezTo>
                <a:cubicBezTo>
                  <a:pt x="12" y="16"/>
                  <a:pt x="13" y="18"/>
                  <a:pt x="18" y="20"/>
                </a:cubicBezTo>
                <a:cubicBezTo>
                  <a:pt x="16" y="20"/>
                  <a:pt x="15" y="20"/>
                  <a:pt x="14" y="21"/>
                </a:cubicBezTo>
                <a:cubicBezTo>
                  <a:pt x="15" y="23"/>
                  <a:pt x="17" y="26"/>
                  <a:pt x="22" y="25"/>
                </a:cubicBezTo>
                <a:cubicBezTo>
                  <a:pt x="17" y="27"/>
                  <a:pt x="20" y="31"/>
                  <a:pt x="24" y="31"/>
                </a:cubicBezTo>
                <a:cubicBezTo>
                  <a:pt x="17" y="38"/>
                  <a:pt x="6" y="37"/>
                  <a:pt x="0" y="31"/>
                </a:cubicBezTo>
                <a:cubicBezTo>
                  <a:pt x="16" y="53"/>
                  <a:pt x="51" y="44"/>
                  <a:pt x="56" y="23"/>
                </a:cubicBezTo>
                <a:cubicBezTo>
                  <a:pt x="60" y="23"/>
                  <a:pt x="63" y="22"/>
                  <a:pt x="64" y="20"/>
                </a:cubicBezTo>
                <a:cubicBezTo>
                  <a:pt x="62" y="21"/>
                  <a:pt x="58" y="20"/>
                  <a:pt x="57" y="2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3" name="Freeform 327"/>
          <p:cNvSpPr>
            <a:spLocks/>
          </p:cNvSpPr>
          <p:nvPr/>
        </p:nvSpPr>
        <p:spPr bwMode="auto">
          <a:xfrm>
            <a:off x="7961313" y="665163"/>
            <a:ext cx="179388" cy="239713"/>
          </a:xfrm>
          <a:custGeom>
            <a:avLst/>
            <a:gdLst>
              <a:gd name="T0" fmla="*/ 40 w 48"/>
              <a:gd name="T1" fmla="*/ 48 h 64"/>
              <a:gd name="T2" fmla="*/ 24 w 48"/>
              <a:gd name="T3" fmla="*/ 48 h 64"/>
              <a:gd name="T4" fmla="*/ 19 w 48"/>
              <a:gd name="T5" fmla="*/ 46 h 64"/>
              <a:gd name="T6" fmla="*/ 16 w 48"/>
              <a:gd name="T7" fmla="*/ 40 h 64"/>
              <a:gd name="T8" fmla="*/ 16 w 48"/>
              <a:gd name="T9" fmla="*/ 34 h 64"/>
              <a:gd name="T10" fmla="*/ 39 w 48"/>
              <a:gd name="T11" fmla="*/ 34 h 64"/>
              <a:gd name="T12" fmla="*/ 44 w 48"/>
              <a:gd name="T13" fmla="*/ 32 h 64"/>
              <a:gd name="T14" fmla="*/ 46 w 48"/>
              <a:gd name="T15" fmla="*/ 27 h 64"/>
              <a:gd name="T16" fmla="*/ 44 w 48"/>
              <a:gd name="T17" fmla="*/ 22 h 64"/>
              <a:gd name="T18" fmla="*/ 39 w 48"/>
              <a:gd name="T19" fmla="*/ 20 h 64"/>
              <a:gd name="T20" fmla="*/ 16 w 48"/>
              <a:gd name="T21" fmla="*/ 20 h 64"/>
              <a:gd name="T22" fmla="*/ 16 w 48"/>
              <a:gd name="T23" fmla="*/ 8 h 64"/>
              <a:gd name="T24" fmla="*/ 14 w 48"/>
              <a:gd name="T25" fmla="*/ 2 h 64"/>
              <a:gd name="T26" fmla="*/ 8 w 48"/>
              <a:gd name="T27" fmla="*/ 0 h 64"/>
              <a:gd name="T28" fmla="*/ 3 w 48"/>
              <a:gd name="T29" fmla="*/ 2 h 64"/>
              <a:gd name="T30" fmla="*/ 0 w 48"/>
              <a:gd name="T31" fmla="*/ 8 h 64"/>
              <a:gd name="T32" fmla="*/ 0 w 48"/>
              <a:gd name="T33" fmla="*/ 40 h 64"/>
              <a:gd name="T34" fmla="*/ 7 w 48"/>
              <a:gd name="T35" fmla="*/ 57 h 64"/>
              <a:gd name="T36" fmla="*/ 24 w 48"/>
              <a:gd name="T37" fmla="*/ 64 h 64"/>
              <a:gd name="T38" fmla="*/ 40 w 48"/>
              <a:gd name="T39" fmla="*/ 64 h 64"/>
              <a:gd name="T40" fmla="*/ 46 w 48"/>
              <a:gd name="T41" fmla="*/ 62 h 64"/>
              <a:gd name="T42" fmla="*/ 48 w 48"/>
              <a:gd name="T43" fmla="*/ 56 h 64"/>
              <a:gd name="T44" fmla="*/ 46 w 48"/>
              <a:gd name="T45" fmla="*/ 50 h 64"/>
              <a:gd name="T46" fmla="*/ 40 w 48"/>
              <a:gd name="T47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" h="64">
                <a:moveTo>
                  <a:pt x="40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2" y="48"/>
                  <a:pt x="20" y="47"/>
                  <a:pt x="19" y="46"/>
                </a:cubicBezTo>
                <a:cubicBezTo>
                  <a:pt x="17" y="44"/>
                  <a:pt x="16" y="42"/>
                  <a:pt x="16" y="40"/>
                </a:cubicBezTo>
                <a:cubicBezTo>
                  <a:pt x="16" y="34"/>
                  <a:pt x="16" y="34"/>
                  <a:pt x="1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1" y="34"/>
                  <a:pt x="43" y="34"/>
                  <a:pt x="44" y="32"/>
                </a:cubicBezTo>
                <a:cubicBezTo>
                  <a:pt x="46" y="31"/>
                  <a:pt x="46" y="29"/>
                  <a:pt x="46" y="27"/>
                </a:cubicBezTo>
                <a:cubicBezTo>
                  <a:pt x="46" y="25"/>
                  <a:pt x="46" y="23"/>
                  <a:pt x="44" y="22"/>
                </a:cubicBezTo>
                <a:cubicBezTo>
                  <a:pt x="43" y="20"/>
                  <a:pt x="41" y="20"/>
                  <a:pt x="39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6"/>
                  <a:pt x="16" y="4"/>
                  <a:pt x="14" y="2"/>
                </a:cubicBezTo>
                <a:cubicBezTo>
                  <a:pt x="12" y="1"/>
                  <a:pt x="11" y="0"/>
                  <a:pt x="8" y="0"/>
                </a:cubicBezTo>
                <a:cubicBezTo>
                  <a:pt x="6" y="0"/>
                  <a:pt x="4" y="1"/>
                  <a:pt x="3" y="2"/>
                </a:cubicBezTo>
                <a:cubicBezTo>
                  <a:pt x="1" y="4"/>
                  <a:pt x="0" y="6"/>
                  <a:pt x="0" y="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7"/>
                  <a:pt x="3" y="52"/>
                  <a:pt x="7" y="57"/>
                </a:cubicBezTo>
                <a:cubicBezTo>
                  <a:pt x="12" y="62"/>
                  <a:pt x="18" y="64"/>
                  <a:pt x="2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2" y="64"/>
                  <a:pt x="44" y="63"/>
                  <a:pt x="46" y="62"/>
                </a:cubicBezTo>
                <a:cubicBezTo>
                  <a:pt x="47" y="60"/>
                  <a:pt x="48" y="58"/>
                  <a:pt x="48" y="56"/>
                </a:cubicBezTo>
                <a:cubicBezTo>
                  <a:pt x="48" y="54"/>
                  <a:pt x="47" y="52"/>
                  <a:pt x="46" y="50"/>
                </a:cubicBezTo>
                <a:cubicBezTo>
                  <a:pt x="44" y="49"/>
                  <a:pt x="42" y="48"/>
                  <a:pt x="40" y="4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4" name="Freeform 328"/>
          <p:cNvSpPr>
            <a:spLocks noEditPoints="1"/>
          </p:cNvSpPr>
          <p:nvPr/>
        </p:nvSpPr>
        <p:spPr bwMode="auto">
          <a:xfrm>
            <a:off x="3573463" y="1146176"/>
            <a:ext cx="241300" cy="239713"/>
          </a:xfrm>
          <a:custGeom>
            <a:avLst/>
            <a:gdLst>
              <a:gd name="T0" fmla="*/ 61 w 64"/>
              <a:gd name="T1" fmla="*/ 37 h 64"/>
              <a:gd name="T2" fmla="*/ 62 w 64"/>
              <a:gd name="T3" fmla="*/ 32 h 64"/>
              <a:gd name="T4" fmla="*/ 32 w 64"/>
              <a:gd name="T5" fmla="*/ 2 h 64"/>
              <a:gd name="T6" fmla="*/ 27 w 64"/>
              <a:gd name="T7" fmla="*/ 3 h 64"/>
              <a:gd name="T8" fmla="*/ 18 w 64"/>
              <a:gd name="T9" fmla="*/ 0 h 64"/>
              <a:gd name="T10" fmla="*/ 0 w 64"/>
              <a:gd name="T11" fmla="*/ 18 h 64"/>
              <a:gd name="T12" fmla="*/ 3 w 64"/>
              <a:gd name="T13" fmla="*/ 27 h 64"/>
              <a:gd name="T14" fmla="*/ 2 w 64"/>
              <a:gd name="T15" fmla="*/ 32 h 64"/>
              <a:gd name="T16" fmla="*/ 32 w 64"/>
              <a:gd name="T17" fmla="*/ 62 h 64"/>
              <a:gd name="T18" fmla="*/ 37 w 64"/>
              <a:gd name="T19" fmla="*/ 61 h 64"/>
              <a:gd name="T20" fmla="*/ 46 w 64"/>
              <a:gd name="T21" fmla="*/ 64 h 64"/>
              <a:gd name="T22" fmla="*/ 64 w 64"/>
              <a:gd name="T23" fmla="*/ 46 h 64"/>
              <a:gd name="T24" fmla="*/ 61 w 64"/>
              <a:gd name="T25" fmla="*/ 37 h 64"/>
              <a:gd name="T26" fmla="*/ 46 w 64"/>
              <a:gd name="T27" fmla="*/ 46 h 64"/>
              <a:gd name="T28" fmla="*/ 41 w 64"/>
              <a:gd name="T29" fmla="*/ 50 h 64"/>
              <a:gd name="T30" fmla="*/ 32 w 64"/>
              <a:gd name="T31" fmla="*/ 51 h 64"/>
              <a:gd name="T32" fmla="*/ 22 w 64"/>
              <a:gd name="T33" fmla="*/ 49 h 64"/>
              <a:gd name="T34" fmla="*/ 18 w 64"/>
              <a:gd name="T35" fmla="*/ 45 h 64"/>
              <a:gd name="T36" fmla="*/ 16 w 64"/>
              <a:gd name="T37" fmla="*/ 40 h 64"/>
              <a:gd name="T38" fmla="*/ 17 w 64"/>
              <a:gd name="T39" fmla="*/ 38 h 64"/>
              <a:gd name="T40" fmla="*/ 20 w 64"/>
              <a:gd name="T41" fmla="*/ 37 h 64"/>
              <a:gd name="T42" fmla="*/ 22 w 64"/>
              <a:gd name="T43" fmla="*/ 38 h 64"/>
              <a:gd name="T44" fmla="*/ 24 w 64"/>
              <a:gd name="T45" fmla="*/ 40 h 64"/>
              <a:gd name="T46" fmla="*/ 25 w 64"/>
              <a:gd name="T47" fmla="*/ 43 h 64"/>
              <a:gd name="T48" fmla="*/ 28 w 64"/>
              <a:gd name="T49" fmla="*/ 45 h 64"/>
              <a:gd name="T50" fmla="*/ 32 w 64"/>
              <a:gd name="T51" fmla="*/ 45 h 64"/>
              <a:gd name="T52" fmla="*/ 38 w 64"/>
              <a:gd name="T53" fmla="*/ 44 h 64"/>
              <a:gd name="T54" fmla="*/ 40 w 64"/>
              <a:gd name="T55" fmla="*/ 40 h 64"/>
              <a:gd name="T56" fmla="*/ 39 w 64"/>
              <a:gd name="T57" fmla="*/ 37 h 64"/>
              <a:gd name="T58" fmla="*/ 35 w 64"/>
              <a:gd name="T59" fmla="*/ 36 h 64"/>
              <a:gd name="T60" fmla="*/ 30 w 64"/>
              <a:gd name="T61" fmla="*/ 34 h 64"/>
              <a:gd name="T62" fmla="*/ 23 w 64"/>
              <a:gd name="T63" fmla="*/ 32 h 64"/>
              <a:gd name="T64" fmla="*/ 19 w 64"/>
              <a:gd name="T65" fmla="*/ 29 h 64"/>
              <a:gd name="T66" fmla="*/ 17 w 64"/>
              <a:gd name="T67" fmla="*/ 23 h 64"/>
              <a:gd name="T68" fmla="*/ 19 w 64"/>
              <a:gd name="T69" fmla="*/ 18 h 64"/>
              <a:gd name="T70" fmla="*/ 24 w 64"/>
              <a:gd name="T71" fmla="*/ 14 h 64"/>
              <a:gd name="T72" fmla="*/ 32 w 64"/>
              <a:gd name="T73" fmla="*/ 13 h 64"/>
              <a:gd name="T74" fmla="*/ 38 w 64"/>
              <a:gd name="T75" fmla="*/ 14 h 64"/>
              <a:gd name="T76" fmla="*/ 43 w 64"/>
              <a:gd name="T77" fmla="*/ 16 h 64"/>
              <a:gd name="T78" fmla="*/ 45 w 64"/>
              <a:gd name="T79" fmla="*/ 19 h 64"/>
              <a:gd name="T80" fmla="*/ 46 w 64"/>
              <a:gd name="T81" fmla="*/ 22 h 64"/>
              <a:gd name="T82" fmla="*/ 45 w 64"/>
              <a:gd name="T83" fmla="*/ 24 h 64"/>
              <a:gd name="T84" fmla="*/ 43 w 64"/>
              <a:gd name="T85" fmla="*/ 26 h 64"/>
              <a:gd name="T86" fmla="*/ 40 w 64"/>
              <a:gd name="T87" fmla="*/ 25 h 64"/>
              <a:gd name="T88" fmla="*/ 39 w 64"/>
              <a:gd name="T89" fmla="*/ 23 h 64"/>
              <a:gd name="T90" fmla="*/ 36 w 64"/>
              <a:gd name="T91" fmla="*/ 19 h 64"/>
              <a:gd name="T92" fmla="*/ 31 w 64"/>
              <a:gd name="T93" fmla="*/ 18 h 64"/>
              <a:gd name="T94" fmla="*/ 26 w 64"/>
              <a:gd name="T95" fmla="*/ 20 h 64"/>
              <a:gd name="T96" fmla="*/ 25 w 64"/>
              <a:gd name="T97" fmla="*/ 23 h 64"/>
              <a:gd name="T98" fmla="*/ 25 w 64"/>
              <a:gd name="T99" fmla="*/ 24 h 64"/>
              <a:gd name="T100" fmla="*/ 27 w 64"/>
              <a:gd name="T101" fmla="*/ 26 h 64"/>
              <a:gd name="T102" fmla="*/ 29 w 64"/>
              <a:gd name="T103" fmla="*/ 27 h 64"/>
              <a:gd name="T104" fmla="*/ 33 w 64"/>
              <a:gd name="T105" fmla="*/ 28 h 64"/>
              <a:gd name="T106" fmla="*/ 39 w 64"/>
              <a:gd name="T107" fmla="*/ 29 h 64"/>
              <a:gd name="T108" fmla="*/ 44 w 64"/>
              <a:gd name="T109" fmla="*/ 31 h 64"/>
              <a:gd name="T110" fmla="*/ 47 w 64"/>
              <a:gd name="T111" fmla="*/ 35 h 64"/>
              <a:gd name="T112" fmla="*/ 48 w 64"/>
              <a:gd name="T113" fmla="*/ 39 h 64"/>
              <a:gd name="T114" fmla="*/ 46 w 64"/>
              <a:gd name="T115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4" h="64">
                <a:moveTo>
                  <a:pt x="61" y="37"/>
                </a:moveTo>
                <a:cubicBezTo>
                  <a:pt x="62" y="35"/>
                  <a:pt x="62" y="34"/>
                  <a:pt x="62" y="32"/>
                </a:cubicBezTo>
                <a:cubicBezTo>
                  <a:pt x="62" y="16"/>
                  <a:pt x="48" y="2"/>
                  <a:pt x="32" y="2"/>
                </a:cubicBezTo>
                <a:cubicBezTo>
                  <a:pt x="30" y="2"/>
                  <a:pt x="29" y="2"/>
                  <a:pt x="27" y="3"/>
                </a:cubicBezTo>
                <a:cubicBezTo>
                  <a:pt x="25" y="1"/>
                  <a:pt x="21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1"/>
                  <a:pt x="1" y="25"/>
                  <a:pt x="3" y="27"/>
                </a:cubicBezTo>
                <a:cubicBezTo>
                  <a:pt x="2" y="29"/>
                  <a:pt x="2" y="30"/>
                  <a:pt x="2" y="32"/>
                </a:cubicBezTo>
                <a:cubicBezTo>
                  <a:pt x="2" y="48"/>
                  <a:pt x="16" y="62"/>
                  <a:pt x="32" y="62"/>
                </a:cubicBezTo>
                <a:cubicBezTo>
                  <a:pt x="34" y="62"/>
                  <a:pt x="35" y="62"/>
                  <a:pt x="37" y="61"/>
                </a:cubicBezTo>
                <a:cubicBezTo>
                  <a:pt x="39" y="63"/>
                  <a:pt x="43" y="64"/>
                  <a:pt x="46" y="64"/>
                </a:cubicBezTo>
                <a:cubicBezTo>
                  <a:pt x="56" y="64"/>
                  <a:pt x="64" y="56"/>
                  <a:pt x="64" y="46"/>
                </a:cubicBezTo>
                <a:cubicBezTo>
                  <a:pt x="64" y="43"/>
                  <a:pt x="63" y="39"/>
                  <a:pt x="61" y="37"/>
                </a:cubicBezTo>
                <a:close/>
                <a:moveTo>
                  <a:pt x="46" y="46"/>
                </a:moveTo>
                <a:cubicBezTo>
                  <a:pt x="45" y="47"/>
                  <a:pt x="43" y="49"/>
                  <a:pt x="41" y="50"/>
                </a:cubicBezTo>
                <a:cubicBezTo>
                  <a:pt x="38" y="51"/>
                  <a:pt x="35" y="51"/>
                  <a:pt x="32" y="51"/>
                </a:cubicBezTo>
                <a:cubicBezTo>
                  <a:pt x="28" y="51"/>
                  <a:pt x="25" y="51"/>
                  <a:pt x="22" y="49"/>
                </a:cubicBezTo>
                <a:cubicBezTo>
                  <a:pt x="20" y="48"/>
                  <a:pt x="19" y="47"/>
                  <a:pt x="18" y="45"/>
                </a:cubicBezTo>
                <a:cubicBezTo>
                  <a:pt x="17" y="43"/>
                  <a:pt x="16" y="42"/>
                  <a:pt x="16" y="40"/>
                </a:cubicBezTo>
                <a:cubicBezTo>
                  <a:pt x="16" y="39"/>
                  <a:pt x="16" y="38"/>
                  <a:pt x="17" y="38"/>
                </a:cubicBezTo>
                <a:cubicBezTo>
                  <a:pt x="18" y="37"/>
                  <a:pt x="19" y="37"/>
                  <a:pt x="20" y="37"/>
                </a:cubicBezTo>
                <a:cubicBezTo>
                  <a:pt x="21" y="37"/>
                  <a:pt x="21" y="37"/>
                  <a:pt x="22" y="38"/>
                </a:cubicBezTo>
                <a:cubicBezTo>
                  <a:pt x="23" y="38"/>
                  <a:pt x="23" y="39"/>
                  <a:pt x="24" y="40"/>
                </a:cubicBezTo>
                <a:cubicBezTo>
                  <a:pt x="24" y="41"/>
                  <a:pt x="25" y="42"/>
                  <a:pt x="25" y="43"/>
                </a:cubicBezTo>
                <a:cubicBezTo>
                  <a:pt x="26" y="44"/>
                  <a:pt x="27" y="44"/>
                  <a:pt x="28" y="45"/>
                </a:cubicBezTo>
                <a:cubicBezTo>
                  <a:pt x="29" y="45"/>
                  <a:pt x="30" y="45"/>
                  <a:pt x="32" y="45"/>
                </a:cubicBezTo>
                <a:cubicBezTo>
                  <a:pt x="34" y="45"/>
                  <a:pt x="36" y="45"/>
                  <a:pt x="38" y="44"/>
                </a:cubicBezTo>
                <a:cubicBezTo>
                  <a:pt x="39" y="43"/>
                  <a:pt x="40" y="42"/>
                  <a:pt x="40" y="40"/>
                </a:cubicBezTo>
                <a:cubicBezTo>
                  <a:pt x="40" y="39"/>
                  <a:pt x="39" y="38"/>
                  <a:pt x="39" y="37"/>
                </a:cubicBezTo>
                <a:cubicBezTo>
                  <a:pt x="38" y="37"/>
                  <a:pt x="37" y="36"/>
                  <a:pt x="35" y="36"/>
                </a:cubicBezTo>
                <a:cubicBezTo>
                  <a:pt x="34" y="35"/>
                  <a:pt x="33" y="35"/>
                  <a:pt x="30" y="34"/>
                </a:cubicBezTo>
                <a:cubicBezTo>
                  <a:pt x="28" y="34"/>
                  <a:pt x="25" y="33"/>
                  <a:pt x="23" y="32"/>
                </a:cubicBezTo>
                <a:cubicBezTo>
                  <a:pt x="21" y="31"/>
                  <a:pt x="20" y="30"/>
                  <a:pt x="19" y="29"/>
                </a:cubicBezTo>
                <a:cubicBezTo>
                  <a:pt x="17" y="27"/>
                  <a:pt x="17" y="25"/>
                  <a:pt x="17" y="23"/>
                </a:cubicBezTo>
                <a:cubicBezTo>
                  <a:pt x="17" y="21"/>
                  <a:pt x="17" y="19"/>
                  <a:pt x="19" y="18"/>
                </a:cubicBezTo>
                <a:cubicBezTo>
                  <a:pt x="20" y="16"/>
                  <a:pt x="22" y="15"/>
                  <a:pt x="24" y="14"/>
                </a:cubicBezTo>
                <a:cubicBezTo>
                  <a:pt x="26" y="13"/>
                  <a:pt x="29" y="13"/>
                  <a:pt x="32" y="13"/>
                </a:cubicBezTo>
                <a:cubicBezTo>
                  <a:pt x="34" y="13"/>
                  <a:pt x="36" y="13"/>
                  <a:pt x="38" y="14"/>
                </a:cubicBezTo>
                <a:cubicBezTo>
                  <a:pt x="40" y="14"/>
                  <a:pt x="42" y="15"/>
                  <a:pt x="43" y="16"/>
                </a:cubicBezTo>
                <a:cubicBezTo>
                  <a:pt x="44" y="17"/>
                  <a:pt x="45" y="18"/>
                  <a:pt x="45" y="19"/>
                </a:cubicBezTo>
                <a:cubicBezTo>
                  <a:pt x="46" y="20"/>
                  <a:pt x="46" y="21"/>
                  <a:pt x="46" y="22"/>
                </a:cubicBezTo>
                <a:cubicBezTo>
                  <a:pt x="46" y="23"/>
                  <a:pt x="46" y="24"/>
                  <a:pt x="45" y="24"/>
                </a:cubicBezTo>
                <a:cubicBezTo>
                  <a:pt x="44" y="25"/>
                  <a:pt x="44" y="26"/>
                  <a:pt x="43" y="26"/>
                </a:cubicBezTo>
                <a:cubicBezTo>
                  <a:pt x="42" y="26"/>
                  <a:pt x="41" y="25"/>
                  <a:pt x="40" y="25"/>
                </a:cubicBezTo>
                <a:cubicBezTo>
                  <a:pt x="40" y="24"/>
                  <a:pt x="39" y="24"/>
                  <a:pt x="39" y="23"/>
                </a:cubicBezTo>
                <a:cubicBezTo>
                  <a:pt x="38" y="21"/>
                  <a:pt x="37" y="20"/>
                  <a:pt x="36" y="19"/>
                </a:cubicBezTo>
                <a:cubicBezTo>
                  <a:pt x="35" y="19"/>
                  <a:pt x="34" y="18"/>
                  <a:pt x="31" y="18"/>
                </a:cubicBezTo>
                <a:cubicBezTo>
                  <a:pt x="29" y="18"/>
                  <a:pt x="28" y="19"/>
                  <a:pt x="26" y="20"/>
                </a:cubicBezTo>
                <a:cubicBezTo>
                  <a:pt x="25" y="20"/>
                  <a:pt x="25" y="21"/>
                  <a:pt x="25" y="23"/>
                </a:cubicBezTo>
                <a:cubicBezTo>
                  <a:pt x="25" y="23"/>
                  <a:pt x="25" y="24"/>
                  <a:pt x="25" y="24"/>
                </a:cubicBezTo>
                <a:cubicBezTo>
                  <a:pt x="26" y="25"/>
                  <a:pt x="26" y="25"/>
                  <a:pt x="27" y="26"/>
                </a:cubicBezTo>
                <a:cubicBezTo>
                  <a:pt x="28" y="26"/>
                  <a:pt x="28" y="26"/>
                  <a:pt x="29" y="27"/>
                </a:cubicBezTo>
                <a:cubicBezTo>
                  <a:pt x="30" y="27"/>
                  <a:pt x="31" y="27"/>
                  <a:pt x="33" y="28"/>
                </a:cubicBezTo>
                <a:cubicBezTo>
                  <a:pt x="35" y="28"/>
                  <a:pt x="37" y="29"/>
                  <a:pt x="39" y="29"/>
                </a:cubicBezTo>
                <a:cubicBezTo>
                  <a:pt x="41" y="30"/>
                  <a:pt x="43" y="31"/>
                  <a:pt x="44" y="31"/>
                </a:cubicBezTo>
                <a:cubicBezTo>
                  <a:pt x="45" y="32"/>
                  <a:pt x="46" y="33"/>
                  <a:pt x="47" y="35"/>
                </a:cubicBezTo>
                <a:cubicBezTo>
                  <a:pt x="48" y="36"/>
                  <a:pt x="48" y="38"/>
                  <a:pt x="48" y="39"/>
                </a:cubicBezTo>
                <a:cubicBezTo>
                  <a:pt x="48" y="42"/>
                  <a:pt x="47" y="44"/>
                  <a:pt x="46" y="4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6" name="Freeform 330"/>
          <p:cNvSpPr>
            <a:spLocks noEditPoints="1"/>
          </p:cNvSpPr>
          <p:nvPr/>
        </p:nvSpPr>
        <p:spPr bwMode="auto">
          <a:xfrm>
            <a:off x="8863013" y="665163"/>
            <a:ext cx="239713" cy="239713"/>
          </a:xfrm>
          <a:custGeom>
            <a:avLst/>
            <a:gdLst>
              <a:gd name="T0" fmla="*/ 59 w 64"/>
              <a:gd name="T1" fmla="*/ 0 h 64"/>
              <a:gd name="T2" fmla="*/ 5 w 64"/>
              <a:gd name="T3" fmla="*/ 0 h 64"/>
              <a:gd name="T4" fmla="*/ 0 w 64"/>
              <a:gd name="T5" fmla="*/ 5 h 64"/>
              <a:gd name="T6" fmla="*/ 0 w 64"/>
              <a:gd name="T7" fmla="*/ 59 h 64"/>
              <a:gd name="T8" fmla="*/ 5 w 64"/>
              <a:gd name="T9" fmla="*/ 64 h 64"/>
              <a:gd name="T10" fmla="*/ 59 w 64"/>
              <a:gd name="T11" fmla="*/ 64 h 64"/>
              <a:gd name="T12" fmla="*/ 64 w 64"/>
              <a:gd name="T13" fmla="*/ 59 h 64"/>
              <a:gd name="T14" fmla="*/ 64 w 64"/>
              <a:gd name="T15" fmla="*/ 5 h 64"/>
              <a:gd name="T16" fmla="*/ 59 w 64"/>
              <a:gd name="T17" fmla="*/ 0 h 64"/>
              <a:gd name="T18" fmla="*/ 19 w 64"/>
              <a:gd name="T19" fmla="*/ 54 h 64"/>
              <a:gd name="T20" fmla="*/ 10 w 64"/>
              <a:gd name="T21" fmla="*/ 54 h 64"/>
              <a:gd name="T22" fmla="*/ 10 w 64"/>
              <a:gd name="T23" fmla="*/ 25 h 64"/>
              <a:gd name="T24" fmla="*/ 19 w 64"/>
              <a:gd name="T25" fmla="*/ 25 h 64"/>
              <a:gd name="T26" fmla="*/ 19 w 64"/>
              <a:gd name="T27" fmla="*/ 54 h 64"/>
              <a:gd name="T28" fmla="*/ 15 w 64"/>
              <a:gd name="T29" fmla="*/ 21 h 64"/>
              <a:gd name="T30" fmla="*/ 15 w 64"/>
              <a:gd name="T31" fmla="*/ 21 h 64"/>
              <a:gd name="T32" fmla="*/ 9 w 64"/>
              <a:gd name="T33" fmla="*/ 16 h 64"/>
              <a:gd name="T34" fmla="*/ 15 w 64"/>
              <a:gd name="T35" fmla="*/ 11 h 64"/>
              <a:gd name="T36" fmla="*/ 20 w 64"/>
              <a:gd name="T37" fmla="*/ 16 h 64"/>
              <a:gd name="T38" fmla="*/ 15 w 64"/>
              <a:gd name="T39" fmla="*/ 21 h 64"/>
              <a:gd name="T40" fmla="*/ 54 w 64"/>
              <a:gd name="T41" fmla="*/ 54 h 64"/>
              <a:gd name="T42" fmla="*/ 45 w 64"/>
              <a:gd name="T43" fmla="*/ 54 h 64"/>
              <a:gd name="T44" fmla="*/ 45 w 64"/>
              <a:gd name="T45" fmla="*/ 38 h 64"/>
              <a:gd name="T46" fmla="*/ 40 w 64"/>
              <a:gd name="T47" fmla="*/ 32 h 64"/>
              <a:gd name="T48" fmla="*/ 35 w 64"/>
              <a:gd name="T49" fmla="*/ 35 h 64"/>
              <a:gd name="T50" fmla="*/ 34 w 64"/>
              <a:gd name="T51" fmla="*/ 37 h 64"/>
              <a:gd name="T52" fmla="*/ 34 w 64"/>
              <a:gd name="T53" fmla="*/ 54 h 64"/>
              <a:gd name="T54" fmla="*/ 25 w 64"/>
              <a:gd name="T55" fmla="*/ 54 h 64"/>
              <a:gd name="T56" fmla="*/ 25 w 64"/>
              <a:gd name="T57" fmla="*/ 25 h 64"/>
              <a:gd name="T58" fmla="*/ 34 w 64"/>
              <a:gd name="T59" fmla="*/ 25 h 64"/>
              <a:gd name="T60" fmla="*/ 34 w 64"/>
              <a:gd name="T61" fmla="*/ 29 h 64"/>
              <a:gd name="T62" fmla="*/ 43 w 64"/>
              <a:gd name="T63" fmla="*/ 24 h 64"/>
              <a:gd name="T64" fmla="*/ 54 w 64"/>
              <a:gd name="T65" fmla="*/ 37 h 64"/>
              <a:gd name="T66" fmla="*/ 54 w 64"/>
              <a:gd name="T67" fmla="*/ 54 h 64"/>
              <a:gd name="T68" fmla="*/ 34 w 64"/>
              <a:gd name="T69" fmla="*/ 29 h 64"/>
              <a:gd name="T70" fmla="*/ 34 w 64"/>
              <a:gd name="T71" fmla="*/ 29 h 64"/>
              <a:gd name="T72" fmla="*/ 34 w 64"/>
              <a:gd name="T73" fmla="*/ 2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" h="64">
                <a:moveTo>
                  <a:pt x="5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2"/>
                  <a:pt x="2" y="64"/>
                  <a:pt x="5" y="64"/>
                </a:cubicBezTo>
                <a:cubicBezTo>
                  <a:pt x="59" y="64"/>
                  <a:pt x="59" y="64"/>
                  <a:pt x="59" y="64"/>
                </a:cubicBezTo>
                <a:cubicBezTo>
                  <a:pt x="62" y="64"/>
                  <a:pt x="64" y="62"/>
                  <a:pt x="64" y="59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2"/>
                  <a:pt x="62" y="0"/>
                  <a:pt x="59" y="0"/>
                </a:cubicBezTo>
                <a:close/>
                <a:moveTo>
                  <a:pt x="19" y="54"/>
                </a:moveTo>
                <a:cubicBezTo>
                  <a:pt x="10" y="54"/>
                  <a:pt x="10" y="54"/>
                  <a:pt x="10" y="54"/>
                </a:cubicBezTo>
                <a:cubicBezTo>
                  <a:pt x="10" y="25"/>
                  <a:pt x="10" y="25"/>
                  <a:pt x="10" y="25"/>
                </a:cubicBezTo>
                <a:cubicBezTo>
                  <a:pt x="19" y="25"/>
                  <a:pt x="19" y="25"/>
                  <a:pt x="19" y="25"/>
                </a:cubicBezTo>
                <a:lnTo>
                  <a:pt x="19" y="54"/>
                </a:lnTo>
                <a:close/>
                <a:moveTo>
                  <a:pt x="15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1" y="21"/>
                  <a:pt x="9" y="19"/>
                  <a:pt x="9" y="16"/>
                </a:cubicBezTo>
                <a:cubicBezTo>
                  <a:pt x="9" y="13"/>
                  <a:pt x="11" y="11"/>
                  <a:pt x="15" y="11"/>
                </a:cubicBezTo>
                <a:cubicBezTo>
                  <a:pt x="18" y="11"/>
                  <a:pt x="20" y="13"/>
                  <a:pt x="20" y="16"/>
                </a:cubicBezTo>
                <a:cubicBezTo>
                  <a:pt x="20" y="19"/>
                  <a:pt x="18" y="21"/>
                  <a:pt x="15" y="21"/>
                </a:cubicBezTo>
                <a:close/>
                <a:moveTo>
                  <a:pt x="54" y="54"/>
                </a:moveTo>
                <a:cubicBezTo>
                  <a:pt x="45" y="54"/>
                  <a:pt x="45" y="54"/>
                  <a:pt x="45" y="54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4"/>
                  <a:pt x="43" y="32"/>
                  <a:pt x="40" y="32"/>
                </a:cubicBezTo>
                <a:cubicBezTo>
                  <a:pt x="37" y="32"/>
                  <a:pt x="35" y="33"/>
                  <a:pt x="35" y="35"/>
                </a:cubicBezTo>
                <a:cubicBezTo>
                  <a:pt x="34" y="36"/>
                  <a:pt x="34" y="37"/>
                  <a:pt x="34" y="37"/>
                </a:cubicBezTo>
                <a:cubicBezTo>
                  <a:pt x="34" y="54"/>
                  <a:pt x="34" y="54"/>
                  <a:pt x="34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27"/>
                  <a:pt x="25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4" y="29"/>
                  <a:pt x="34" y="29"/>
                </a:cubicBezTo>
                <a:cubicBezTo>
                  <a:pt x="36" y="27"/>
                  <a:pt x="38" y="24"/>
                  <a:pt x="43" y="24"/>
                </a:cubicBezTo>
                <a:cubicBezTo>
                  <a:pt x="49" y="24"/>
                  <a:pt x="54" y="28"/>
                  <a:pt x="54" y="37"/>
                </a:cubicBezTo>
                <a:lnTo>
                  <a:pt x="54" y="54"/>
                </a:lnTo>
                <a:close/>
                <a:moveTo>
                  <a:pt x="34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7" name="Freeform 331"/>
          <p:cNvSpPr>
            <a:spLocks/>
          </p:cNvSpPr>
          <p:nvPr/>
        </p:nvSpPr>
        <p:spPr bwMode="auto">
          <a:xfrm>
            <a:off x="8382001" y="665163"/>
            <a:ext cx="239713" cy="239713"/>
          </a:xfrm>
          <a:custGeom>
            <a:avLst/>
            <a:gdLst>
              <a:gd name="T0" fmla="*/ 64 w 64"/>
              <a:gd name="T1" fmla="*/ 11 h 64"/>
              <a:gd name="T2" fmla="*/ 53 w 64"/>
              <a:gd name="T3" fmla="*/ 0 h 64"/>
              <a:gd name="T4" fmla="*/ 11 w 64"/>
              <a:gd name="T5" fmla="*/ 0 h 64"/>
              <a:gd name="T6" fmla="*/ 0 w 64"/>
              <a:gd name="T7" fmla="*/ 11 h 64"/>
              <a:gd name="T8" fmla="*/ 0 w 64"/>
              <a:gd name="T9" fmla="*/ 53 h 64"/>
              <a:gd name="T10" fmla="*/ 11 w 64"/>
              <a:gd name="T11" fmla="*/ 64 h 64"/>
              <a:gd name="T12" fmla="*/ 32 w 64"/>
              <a:gd name="T13" fmla="*/ 64 h 64"/>
              <a:gd name="T14" fmla="*/ 32 w 64"/>
              <a:gd name="T15" fmla="*/ 40 h 64"/>
              <a:gd name="T16" fmla="*/ 24 w 64"/>
              <a:gd name="T17" fmla="*/ 40 h 64"/>
              <a:gd name="T18" fmla="*/ 24 w 64"/>
              <a:gd name="T19" fmla="*/ 29 h 64"/>
              <a:gd name="T20" fmla="*/ 32 w 64"/>
              <a:gd name="T21" fmla="*/ 29 h 64"/>
              <a:gd name="T22" fmla="*/ 32 w 64"/>
              <a:gd name="T23" fmla="*/ 25 h 64"/>
              <a:gd name="T24" fmla="*/ 44 w 64"/>
              <a:gd name="T25" fmla="*/ 11 h 64"/>
              <a:gd name="T26" fmla="*/ 53 w 64"/>
              <a:gd name="T27" fmla="*/ 11 h 64"/>
              <a:gd name="T28" fmla="*/ 53 w 64"/>
              <a:gd name="T29" fmla="*/ 22 h 64"/>
              <a:gd name="T30" fmla="*/ 44 w 64"/>
              <a:gd name="T31" fmla="*/ 22 h 64"/>
              <a:gd name="T32" fmla="*/ 42 w 64"/>
              <a:gd name="T33" fmla="*/ 25 h 64"/>
              <a:gd name="T34" fmla="*/ 42 w 64"/>
              <a:gd name="T35" fmla="*/ 29 h 64"/>
              <a:gd name="T36" fmla="*/ 53 w 64"/>
              <a:gd name="T37" fmla="*/ 29 h 64"/>
              <a:gd name="T38" fmla="*/ 53 w 64"/>
              <a:gd name="T39" fmla="*/ 40 h 64"/>
              <a:gd name="T40" fmla="*/ 42 w 64"/>
              <a:gd name="T41" fmla="*/ 40 h 64"/>
              <a:gd name="T42" fmla="*/ 42 w 64"/>
              <a:gd name="T43" fmla="*/ 64 h 64"/>
              <a:gd name="T44" fmla="*/ 53 w 64"/>
              <a:gd name="T45" fmla="*/ 64 h 64"/>
              <a:gd name="T46" fmla="*/ 64 w 64"/>
              <a:gd name="T47" fmla="*/ 53 h 64"/>
              <a:gd name="T48" fmla="*/ 64 w 64"/>
              <a:gd name="T49" fmla="*/ 1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64" y="11"/>
                </a:moveTo>
                <a:cubicBezTo>
                  <a:pt x="64" y="5"/>
                  <a:pt x="59" y="0"/>
                  <a:pt x="5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9"/>
                  <a:pt x="5" y="64"/>
                  <a:pt x="11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40"/>
                  <a:pt x="32" y="40"/>
                  <a:pt x="32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29"/>
                  <a:pt x="24" y="29"/>
                  <a:pt x="24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18"/>
                  <a:pt x="37" y="11"/>
                  <a:pt x="44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22"/>
                  <a:pt x="53" y="22"/>
                  <a:pt x="53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3" y="22"/>
                  <a:pt x="42" y="23"/>
                  <a:pt x="42" y="25"/>
                </a:cubicBezTo>
                <a:cubicBezTo>
                  <a:pt x="42" y="29"/>
                  <a:pt x="42" y="29"/>
                  <a:pt x="42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40"/>
                  <a:pt x="53" y="40"/>
                  <a:pt x="53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64"/>
                  <a:pt x="42" y="64"/>
                  <a:pt x="42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9" y="64"/>
                  <a:pt x="64" y="59"/>
                  <a:pt x="64" y="53"/>
                </a:cubicBezTo>
                <a:lnTo>
                  <a:pt x="64" y="11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8" name="Freeform 332"/>
          <p:cNvSpPr>
            <a:spLocks noEditPoints="1"/>
          </p:cNvSpPr>
          <p:nvPr/>
        </p:nvSpPr>
        <p:spPr bwMode="auto">
          <a:xfrm>
            <a:off x="3092451" y="1171576"/>
            <a:ext cx="241300" cy="214313"/>
          </a:xfrm>
          <a:custGeom>
            <a:avLst/>
            <a:gdLst>
              <a:gd name="T0" fmla="*/ 123 w 152"/>
              <a:gd name="T1" fmla="*/ 52 h 135"/>
              <a:gd name="T2" fmla="*/ 78 w 152"/>
              <a:gd name="T3" fmla="*/ 24 h 135"/>
              <a:gd name="T4" fmla="*/ 107 w 152"/>
              <a:gd name="T5" fmla="*/ 0 h 135"/>
              <a:gd name="T6" fmla="*/ 152 w 152"/>
              <a:gd name="T7" fmla="*/ 29 h 135"/>
              <a:gd name="T8" fmla="*/ 123 w 152"/>
              <a:gd name="T9" fmla="*/ 52 h 135"/>
              <a:gd name="T10" fmla="*/ 107 w 152"/>
              <a:gd name="T11" fmla="*/ 104 h 135"/>
              <a:gd name="T12" fmla="*/ 149 w 152"/>
              <a:gd name="T13" fmla="*/ 78 h 135"/>
              <a:gd name="T14" fmla="*/ 123 w 152"/>
              <a:gd name="T15" fmla="*/ 57 h 135"/>
              <a:gd name="T16" fmla="*/ 81 w 152"/>
              <a:gd name="T17" fmla="*/ 83 h 135"/>
              <a:gd name="T18" fmla="*/ 107 w 152"/>
              <a:gd name="T19" fmla="*/ 104 h 135"/>
              <a:gd name="T20" fmla="*/ 71 w 152"/>
              <a:gd name="T21" fmla="*/ 83 h 135"/>
              <a:gd name="T22" fmla="*/ 29 w 152"/>
              <a:gd name="T23" fmla="*/ 57 h 135"/>
              <a:gd name="T24" fmla="*/ 3 w 152"/>
              <a:gd name="T25" fmla="*/ 78 h 135"/>
              <a:gd name="T26" fmla="*/ 45 w 152"/>
              <a:gd name="T27" fmla="*/ 104 h 135"/>
              <a:gd name="T28" fmla="*/ 71 w 152"/>
              <a:gd name="T29" fmla="*/ 83 h 135"/>
              <a:gd name="T30" fmla="*/ 31 w 152"/>
              <a:gd name="T31" fmla="*/ 100 h 135"/>
              <a:gd name="T32" fmla="*/ 31 w 152"/>
              <a:gd name="T33" fmla="*/ 109 h 135"/>
              <a:gd name="T34" fmla="*/ 74 w 152"/>
              <a:gd name="T35" fmla="*/ 135 h 135"/>
              <a:gd name="T36" fmla="*/ 74 w 152"/>
              <a:gd name="T37" fmla="*/ 85 h 135"/>
              <a:gd name="T38" fmla="*/ 45 w 152"/>
              <a:gd name="T39" fmla="*/ 109 h 135"/>
              <a:gd name="T40" fmla="*/ 31 w 152"/>
              <a:gd name="T41" fmla="*/ 100 h 135"/>
              <a:gd name="T42" fmla="*/ 121 w 152"/>
              <a:gd name="T43" fmla="*/ 100 h 135"/>
              <a:gd name="T44" fmla="*/ 107 w 152"/>
              <a:gd name="T45" fmla="*/ 109 h 135"/>
              <a:gd name="T46" fmla="*/ 78 w 152"/>
              <a:gd name="T47" fmla="*/ 85 h 135"/>
              <a:gd name="T48" fmla="*/ 78 w 152"/>
              <a:gd name="T49" fmla="*/ 135 h 135"/>
              <a:gd name="T50" fmla="*/ 121 w 152"/>
              <a:gd name="T51" fmla="*/ 109 h 135"/>
              <a:gd name="T52" fmla="*/ 121 w 152"/>
              <a:gd name="T53" fmla="*/ 100 h 135"/>
              <a:gd name="T54" fmla="*/ 74 w 152"/>
              <a:gd name="T55" fmla="*/ 24 h 135"/>
              <a:gd name="T56" fmla="*/ 45 w 152"/>
              <a:gd name="T57" fmla="*/ 0 h 135"/>
              <a:gd name="T58" fmla="*/ 0 w 152"/>
              <a:gd name="T59" fmla="*/ 29 h 135"/>
              <a:gd name="T60" fmla="*/ 29 w 152"/>
              <a:gd name="T61" fmla="*/ 52 h 135"/>
              <a:gd name="T62" fmla="*/ 74 w 152"/>
              <a:gd name="T63" fmla="*/ 24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2" h="135">
                <a:moveTo>
                  <a:pt x="123" y="52"/>
                </a:moveTo>
                <a:lnTo>
                  <a:pt x="78" y="24"/>
                </a:lnTo>
                <a:lnTo>
                  <a:pt x="107" y="0"/>
                </a:lnTo>
                <a:lnTo>
                  <a:pt x="152" y="29"/>
                </a:lnTo>
                <a:lnTo>
                  <a:pt x="123" y="52"/>
                </a:lnTo>
                <a:close/>
                <a:moveTo>
                  <a:pt x="107" y="104"/>
                </a:moveTo>
                <a:lnTo>
                  <a:pt x="149" y="78"/>
                </a:lnTo>
                <a:lnTo>
                  <a:pt x="123" y="57"/>
                </a:lnTo>
                <a:lnTo>
                  <a:pt x="81" y="83"/>
                </a:lnTo>
                <a:lnTo>
                  <a:pt x="107" y="104"/>
                </a:lnTo>
                <a:close/>
                <a:moveTo>
                  <a:pt x="71" y="83"/>
                </a:moveTo>
                <a:lnTo>
                  <a:pt x="29" y="57"/>
                </a:lnTo>
                <a:lnTo>
                  <a:pt x="3" y="78"/>
                </a:lnTo>
                <a:lnTo>
                  <a:pt x="45" y="104"/>
                </a:lnTo>
                <a:lnTo>
                  <a:pt x="71" y="83"/>
                </a:lnTo>
                <a:close/>
                <a:moveTo>
                  <a:pt x="31" y="100"/>
                </a:moveTo>
                <a:lnTo>
                  <a:pt x="31" y="109"/>
                </a:lnTo>
                <a:lnTo>
                  <a:pt x="74" y="135"/>
                </a:lnTo>
                <a:lnTo>
                  <a:pt x="74" y="85"/>
                </a:lnTo>
                <a:lnTo>
                  <a:pt x="45" y="109"/>
                </a:lnTo>
                <a:lnTo>
                  <a:pt x="31" y="100"/>
                </a:lnTo>
                <a:close/>
                <a:moveTo>
                  <a:pt x="121" y="100"/>
                </a:moveTo>
                <a:lnTo>
                  <a:pt x="107" y="109"/>
                </a:lnTo>
                <a:lnTo>
                  <a:pt x="78" y="85"/>
                </a:lnTo>
                <a:lnTo>
                  <a:pt x="78" y="135"/>
                </a:lnTo>
                <a:lnTo>
                  <a:pt x="121" y="109"/>
                </a:lnTo>
                <a:lnTo>
                  <a:pt x="121" y="100"/>
                </a:lnTo>
                <a:close/>
                <a:moveTo>
                  <a:pt x="74" y="24"/>
                </a:moveTo>
                <a:lnTo>
                  <a:pt x="45" y="0"/>
                </a:lnTo>
                <a:lnTo>
                  <a:pt x="0" y="29"/>
                </a:lnTo>
                <a:lnTo>
                  <a:pt x="29" y="52"/>
                </a:lnTo>
                <a:lnTo>
                  <a:pt x="74" y="2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9" name="Freeform 333"/>
          <p:cNvSpPr>
            <a:spLocks noEditPoints="1"/>
          </p:cNvSpPr>
          <p:nvPr/>
        </p:nvSpPr>
        <p:spPr bwMode="auto">
          <a:xfrm>
            <a:off x="9344026" y="665163"/>
            <a:ext cx="239713" cy="239713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52 w 64"/>
              <a:gd name="T11" fmla="*/ 17 h 64"/>
              <a:gd name="T12" fmla="*/ 57 w 64"/>
              <a:gd name="T13" fmla="*/ 31 h 64"/>
              <a:gd name="T14" fmla="*/ 47 w 64"/>
              <a:gd name="T15" fmla="*/ 30 h 64"/>
              <a:gd name="T16" fmla="*/ 47 w 64"/>
              <a:gd name="T17" fmla="*/ 30 h 64"/>
              <a:gd name="T18" fmla="*/ 47 w 64"/>
              <a:gd name="T19" fmla="*/ 30 h 64"/>
              <a:gd name="T20" fmla="*/ 39 w 64"/>
              <a:gd name="T21" fmla="*/ 30 h 64"/>
              <a:gd name="T22" fmla="*/ 38 w 64"/>
              <a:gd name="T23" fmla="*/ 26 h 64"/>
              <a:gd name="T24" fmla="*/ 52 w 64"/>
              <a:gd name="T25" fmla="*/ 17 h 64"/>
              <a:gd name="T26" fmla="*/ 32 w 64"/>
              <a:gd name="T27" fmla="*/ 7 h 64"/>
              <a:gd name="T28" fmla="*/ 48 w 64"/>
              <a:gd name="T29" fmla="*/ 13 h 64"/>
              <a:gd name="T30" fmla="*/ 35 w 64"/>
              <a:gd name="T31" fmla="*/ 21 h 64"/>
              <a:gd name="T32" fmla="*/ 27 w 64"/>
              <a:gd name="T33" fmla="*/ 8 h 64"/>
              <a:gd name="T34" fmla="*/ 32 w 64"/>
              <a:gd name="T35" fmla="*/ 7 h 64"/>
              <a:gd name="T36" fmla="*/ 21 w 64"/>
              <a:gd name="T37" fmla="*/ 10 h 64"/>
              <a:gd name="T38" fmla="*/ 30 w 64"/>
              <a:gd name="T39" fmla="*/ 23 h 64"/>
              <a:gd name="T40" fmla="*/ 10 w 64"/>
              <a:gd name="T41" fmla="*/ 26 h 64"/>
              <a:gd name="T42" fmla="*/ 10 w 64"/>
              <a:gd name="T43" fmla="*/ 26 h 64"/>
              <a:gd name="T44" fmla="*/ 10 w 64"/>
              <a:gd name="T45" fmla="*/ 26 h 64"/>
              <a:gd name="T46" fmla="*/ 8 w 64"/>
              <a:gd name="T47" fmla="*/ 26 h 64"/>
              <a:gd name="T48" fmla="*/ 21 w 64"/>
              <a:gd name="T49" fmla="*/ 10 h 64"/>
              <a:gd name="T50" fmla="*/ 7 w 64"/>
              <a:gd name="T51" fmla="*/ 32 h 64"/>
              <a:gd name="T52" fmla="*/ 7 w 64"/>
              <a:gd name="T53" fmla="*/ 32 h 64"/>
              <a:gd name="T54" fmla="*/ 10 w 64"/>
              <a:gd name="T55" fmla="*/ 32 h 64"/>
              <a:gd name="T56" fmla="*/ 10 w 64"/>
              <a:gd name="T57" fmla="*/ 32 h 64"/>
              <a:gd name="T58" fmla="*/ 32 w 64"/>
              <a:gd name="T59" fmla="*/ 28 h 64"/>
              <a:gd name="T60" fmla="*/ 34 w 64"/>
              <a:gd name="T61" fmla="*/ 32 h 64"/>
              <a:gd name="T62" fmla="*/ 20 w 64"/>
              <a:gd name="T63" fmla="*/ 40 h 64"/>
              <a:gd name="T64" fmla="*/ 13 w 64"/>
              <a:gd name="T65" fmla="*/ 48 h 64"/>
              <a:gd name="T66" fmla="*/ 7 w 64"/>
              <a:gd name="T67" fmla="*/ 32 h 64"/>
              <a:gd name="T68" fmla="*/ 32 w 64"/>
              <a:gd name="T69" fmla="*/ 57 h 64"/>
              <a:gd name="T70" fmla="*/ 17 w 64"/>
              <a:gd name="T71" fmla="*/ 52 h 64"/>
              <a:gd name="T72" fmla="*/ 23 w 64"/>
              <a:gd name="T73" fmla="*/ 45 h 64"/>
              <a:gd name="T74" fmla="*/ 36 w 64"/>
              <a:gd name="T75" fmla="*/ 37 h 64"/>
              <a:gd name="T76" fmla="*/ 41 w 64"/>
              <a:gd name="T77" fmla="*/ 55 h 64"/>
              <a:gd name="T78" fmla="*/ 32 w 64"/>
              <a:gd name="T79" fmla="*/ 57 h 64"/>
              <a:gd name="T80" fmla="*/ 46 w 64"/>
              <a:gd name="T81" fmla="*/ 53 h 64"/>
              <a:gd name="T82" fmla="*/ 42 w 64"/>
              <a:gd name="T83" fmla="*/ 36 h 64"/>
              <a:gd name="T84" fmla="*/ 47 w 64"/>
              <a:gd name="T85" fmla="*/ 35 h 64"/>
              <a:gd name="T86" fmla="*/ 47 w 64"/>
              <a:gd name="T87" fmla="*/ 35 h 64"/>
              <a:gd name="T88" fmla="*/ 47 w 64"/>
              <a:gd name="T89" fmla="*/ 35 h 64"/>
              <a:gd name="T90" fmla="*/ 47 w 64"/>
              <a:gd name="T91" fmla="*/ 35 h 64"/>
              <a:gd name="T92" fmla="*/ 57 w 64"/>
              <a:gd name="T93" fmla="*/ 37 h 64"/>
              <a:gd name="T94" fmla="*/ 46 w 64"/>
              <a:gd name="T95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52" y="17"/>
                </a:moveTo>
                <a:cubicBezTo>
                  <a:pt x="55" y="21"/>
                  <a:pt x="57" y="25"/>
                  <a:pt x="57" y="31"/>
                </a:cubicBezTo>
                <a:cubicBezTo>
                  <a:pt x="53" y="30"/>
                  <a:pt x="50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4" y="30"/>
                  <a:pt x="42" y="30"/>
                  <a:pt x="39" y="30"/>
                </a:cubicBezTo>
                <a:cubicBezTo>
                  <a:pt x="39" y="29"/>
                  <a:pt x="38" y="28"/>
                  <a:pt x="38" y="26"/>
                </a:cubicBezTo>
                <a:cubicBezTo>
                  <a:pt x="43" y="24"/>
                  <a:pt x="48" y="21"/>
                  <a:pt x="52" y="17"/>
                </a:cubicBezTo>
                <a:close/>
                <a:moveTo>
                  <a:pt x="32" y="7"/>
                </a:moveTo>
                <a:cubicBezTo>
                  <a:pt x="38" y="7"/>
                  <a:pt x="43" y="9"/>
                  <a:pt x="48" y="13"/>
                </a:cubicBezTo>
                <a:cubicBezTo>
                  <a:pt x="44" y="16"/>
                  <a:pt x="40" y="19"/>
                  <a:pt x="35" y="21"/>
                </a:cubicBezTo>
                <a:cubicBezTo>
                  <a:pt x="32" y="15"/>
                  <a:pt x="29" y="10"/>
                  <a:pt x="27" y="8"/>
                </a:cubicBezTo>
                <a:cubicBezTo>
                  <a:pt x="28" y="7"/>
                  <a:pt x="30" y="7"/>
                  <a:pt x="32" y="7"/>
                </a:cubicBezTo>
                <a:close/>
                <a:moveTo>
                  <a:pt x="21" y="10"/>
                </a:moveTo>
                <a:cubicBezTo>
                  <a:pt x="23" y="12"/>
                  <a:pt x="26" y="16"/>
                  <a:pt x="30" y="23"/>
                </a:cubicBezTo>
                <a:cubicBezTo>
                  <a:pt x="22" y="25"/>
                  <a:pt x="15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6"/>
                  <a:pt x="8" y="26"/>
                  <a:pt x="8" y="26"/>
                </a:cubicBezTo>
                <a:cubicBezTo>
                  <a:pt x="10" y="19"/>
                  <a:pt x="14" y="13"/>
                  <a:pt x="21" y="10"/>
                </a:cubicBezTo>
                <a:close/>
                <a:moveTo>
                  <a:pt x="7" y="32"/>
                </a:moveTo>
                <a:cubicBezTo>
                  <a:pt x="7" y="32"/>
                  <a:pt x="7" y="32"/>
                  <a:pt x="7" y="32"/>
                </a:cubicBezTo>
                <a:cubicBezTo>
                  <a:pt x="8" y="32"/>
                  <a:pt x="9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5" y="32"/>
                  <a:pt x="24" y="31"/>
                  <a:pt x="32" y="28"/>
                </a:cubicBezTo>
                <a:cubicBezTo>
                  <a:pt x="33" y="29"/>
                  <a:pt x="33" y="31"/>
                  <a:pt x="34" y="32"/>
                </a:cubicBezTo>
                <a:cubicBezTo>
                  <a:pt x="28" y="34"/>
                  <a:pt x="23" y="37"/>
                  <a:pt x="20" y="40"/>
                </a:cubicBezTo>
                <a:cubicBezTo>
                  <a:pt x="16" y="43"/>
                  <a:pt x="14" y="46"/>
                  <a:pt x="13" y="48"/>
                </a:cubicBezTo>
                <a:cubicBezTo>
                  <a:pt x="9" y="44"/>
                  <a:pt x="7" y="38"/>
                  <a:pt x="7" y="32"/>
                </a:cubicBezTo>
                <a:close/>
                <a:moveTo>
                  <a:pt x="32" y="57"/>
                </a:moveTo>
                <a:cubicBezTo>
                  <a:pt x="26" y="57"/>
                  <a:pt x="21" y="55"/>
                  <a:pt x="17" y="52"/>
                </a:cubicBezTo>
                <a:cubicBezTo>
                  <a:pt x="18" y="51"/>
                  <a:pt x="20" y="48"/>
                  <a:pt x="23" y="45"/>
                </a:cubicBezTo>
                <a:cubicBezTo>
                  <a:pt x="26" y="42"/>
                  <a:pt x="30" y="39"/>
                  <a:pt x="36" y="37"/>
                </a:cubicBezTo>
                <a:cubicBezTo>
                  <a:pt x="38" y="42"/>
                  <a:pt x="40" y="48"/>
                  <a:pt x="41" y="55"/>
                </a:cubicBezTo>
                <a:cubicBezTo>
                  <a:pt x="38" y="56"/>
                  <a:pt x="35" y="57"/>
                  <a:pt x="32" y="57"/>
                </a:cubicBezTo>
                <a:close/>
                <a:moveTo>
                  <a:pt x="46" y="53"/>
                </a:moveTo>
                <a:cubicBezTo>
                  <a:pt x="45" y="46"/>
                  <a:pt x="43" y="41"/>
                  <a:pt x="42" y="36"/>
                </a:cubicBezTo>
                <a:cubicBezTo>
                  <a:pt x="43" y="36"/>
                  <a:pt x="45" y="35"/>
                  <a:pt x="47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50" y="35"/>
                  <a:pt x="53" y="36"/>
                  <a:pt x="57" y="37"/>
                </a:cubicBezTo>
                <a:cubicBezTo>
                  <a:pt x="55" y="43"/>
                  <a:pt x="51" y="49"/>
                  <a:pt x="46" y="53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0" name="Freeform 334"/>
          <p:cNvSpPr>
            <a:spLocks noEditPoints="1"/>
          </p:cNvSpPr>
          <p:nvPr/>
        </p:nvSpPr>
        <p:spPr bwMode="auto">
          <a:xfrm>
            <a:off x="8382001" y="2587626"/>
            <a:ext cx="239713" cy="241300"/>
          </a:xfrm>
          <a:custGeom>
            <a:avLst/>
            <a:gdLst>
              <a:gd name="T0" fmla="*/ 0 w 151"/>
              <a:gd name="T1" fmla="*/ 0 h 152"/>
              <a:gd name="T2" fmla="*/ 19 w 151"/>
              <a:gd name="T3" fmla="*/ 133 h 152"/>
              <a:gd name="T4" fmla="*/ 76 w 151"/>
              <a:gd name="T5" fmla="*/ 152 h 152"/>
              <a:gd name="T6" fmla="*/ 132 w 151"/>
              <a:gd name="T7" fmla="*/ 133 h 152"/>
              <a:gd name="T8" fmla="*/ 151 w 151"/>
              <a:gd name="T9" fmla="*/ 0 h 152"/>
              <a:gd name="T10" fmla="*/ 0 w 151"/>
              <a:gd name="T11" fmla="*/ 0 h 152"/>
              <a:gd name="T12" fmla="*/ 121 w 151"/>
              <a:gd name="T13" fmla="*/ 38 h 152"/>
              <a:gd name="T14" fmla="*/ 54 w 151"/>
              <a:gd name="T15" fmla="*/ 38 h 152"/>
              <a:gd name="T16" fmla="*/ 57 w 151"/>
              <a:gd name="T17" fmla="*/ 57 h 152"/>
              <a:gd name="T18" fmla="*/ 118 w 151"/>
              <a:gd name="T19" fmla="*/ 57 h 152"/>
              <a:gd name="T20" fmla="*/ 113 w 151"/>
              <a:gd name="T21" fmla="*/ 114 h 152"/>
              <a:gd name="T22" fmla="*/ 76 w 151"/>
              <a:gd name="T23" fmla="*/ 123 h 152"/>
              <a:gd name="T24" fmla="*/ 38 w 151"/>
              <a:gd name="T25" fmla="*/ 114 h 152"/>
              <a:gd name="T26" fmla="*/ 35 w 151"/>
              <a:gd name="T27" fmla="*/ 85 h 152"/>
              <a:gd name="T28" fmla="*/ 57 w 151"/>
              <a:gd name="T29" fmla="*/ 85 h 152"/>
              <a:gd name="T30" fmla="*/ 59 w 151"/>
              <a:gd name="T31" fmla="*/ 99 h 152"/>
              <a:gd name="T32" fmla="*/ 76 w 151"/>
              <a:gd name="T33" fmla="*/ 104 h 152"/>
              <a:gd name="T34" fmla="*/ 94 w 151"/>
              <a:gd name="T35" fmla="*/ 99 h 152"/>
              <a:gd name="T36" fmla="*/ 97 w 151"/>
              <a:gd name="T37" fmla="*/ 76 h 152"/>
              <a:gd name="T38" fmla="*/ 33 w 151"/>
              <a:gd name="T39" fmla="*/ 76 h 152"/>
              <a:gd name="T40" fmla="*/ 28 w 151"/>
              <a:gd name="T41" fmla="*/ 19 h 152"/>
              <a:gd name="T42" fmla="*/ 123 w 151"/>
              <a:gd name="T43" fmla="*/ 19 h 152"/>
              <a:gd name="T44" fmla="*/ 121 w 151"/>
              <a:gd name="T45" fmla="*/ 3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1" h="152">
                <a:moveTo>
                  <a:pt x="0" y="0"/>
                </a:moveTo>
                <a:lnTo>
                  <a:pt x="19" y="133"/>
                </a:lnTo>
                <a:lnTo>
                  <a:pt x="76" y="152"/>
                </a:lnTo>
                <a:lnTo>
                  <a:pt x="132" y="133"/>
                </a:lnTo>
                <a:lnTo>
                  <a:pt x="151" y="0"/>
                </a:lnTo>
                <a:lnTo>
                  <a:pt x="0" y="0"/>
                </a:lnTo>
                <a:close/>
                <a:moveTo>
                  <a:pt x="121" y="38"/>
                </a:moveTo>
                <a:lnTo>
                  <a:pt x="54" y="38"/>
                </a:lnTo>
                <a:lnTo>
                  <a:pt x="57" y="57"/>
                </a:lnTo>
                <a:lnTo>
                  <a:pt x="118" y="57"/>
                </a:lnTo>
                <a:lnTo>
                  <a:pt x="113" y="114"/>
                </a:lnTo>
                <a:lnTo>
                  <a:pt x="76" y="123"/>
                </a:lnTo>
                <a:lnTo>
                  <a:pt x="38" y="114"/>
                </a:lnTo>
                <a:lnTo>
                  <a:pt x="35" y="85"/>
                </a:lnTo>
                <a:lnTo>
                  <a:pt x="57" y="85"/>
                </a:lnTo>
                <a:lnTo>
                  <a:pt x="59" y="99"/>
                </a:lnTo>
                <a:lnTo>
                  <a:pt x="76" y="104"/>
                </a:lnTo>
                <a:lnTo>
                  <a:pt x="94" y="99"/>
                </a:lnTo>
                <a:lnTo>
                  <a:pt x="97" y="76"/>
                </a:lnTo>
                <a:lnTo>
                  <a:pt x="33" y="76"/>
                </a:lnTo>
                <a:lnTo>
                  <a:pt x="28" y="19"/>
                </a:lnTo>
                <a:lnTo>
                  <a:pt x="123" y="19"/>
                </a:lnTo>
                <a:lnTo>
                  <a:pt x="121" y="3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1" name="Freeform 335"/>
          <p:cNvSpPr>
            <a:spLocks noEditPoints="1"/>
          </p:cNvSpPr>
          <p:nvPr/>
        </p:nvSpPr>
        <p:spPr bwMode="auto">
          <a:xfrm>
            <a:off x="2611438" y="3068638"/>
            <a:ext cx="241300" cy="239713"/>
          </a:xfrm>
          <a:custGeom>
            <a:avLst/>
            <a:gdLst>
              <a:gd name="T0" fmla="*/ 133 w 152"/>
              <a:gd name="T1" fmla="*/ 0 h 151"/>
              <a:gd name="T2" fmla="*/ 0 w 152"/>
              <a:gd name="T3" fmla="*/ 0 h 151"/>
              <a:gd name="T4" fmla="*/ 0 w 152"/>
              <a:gd name="T5" fmla="*/ 151 h 151"/>
              <a:gd name="T6" fmla="*/ 152 w 152"/>
              <a:gd name="T7" fmla="*/ 151 h 151"/>
              <a:gd name="T8" fmla="*/ 152 w 152"/>
              <a:gd name="T9" fmla="*/ 19 h 151"/>
              <a:gd name="T10" fmla="*/ 133 w 152"/>
              <a:gd name="T11" fmla="*/ 0 h 151"/>
              <a:gd name="T12" fmla="*/ 38 w 152"/>
              <a:gd name="T13" fmla="*/ 0 h 151"/>
              <a:gd name="T14" fmla="*/ 114 w 152"/>
              <a:gd name="T15" fmla="*/ 0 h 151"/>
              <a:gd name="T16" fmla="*/ 114 w 152"/>
              <a:gd name="T17" fmla="*/ 47 h 151"/>
              <a:gd name="T18" fmla="*/ 38 w 152"/>
              <a:gd name="T19" fmla="*/ 47 h 151"/>
              <a:gd name="T20" fmla="*/ 38 w 152"/>
              <a:gd name="T21" fmla="*/ 0 h 151"/>
              <a:gd name="T22" fmla="*/ 19 w 152"/>
              <a:gd name="T23" fmla="*/ 142 h 151"/>
              <a:gd name="T24" fmla="*/ 19 w 152"/>
              <a:gd name="T25" fmla="*/ 85 h 151"/>
              <a:gd name="T26" fmla="*/ 123 w 152"/>
              <a:gd name="T27" fmla="*/ 85 h 151"/>
              <a:gd name="T28" fmla="*/ 123 w 152"/>
              <a:gd name="T29" fmla="*/ 142 h 151"/>
              <a:gd name="T30" fmla="*/ 19 w 152"/>
              <a:gd name="T31" fmla="*/ 142 h 151"/>
              <a:gd name="T32" fmla="*/ 142 w 152"/>
              <a:gd name="T33" fmla="*/ 132 h 151"/>
              <a:gd name="T34" fmla="*/ 133 w 152"/>
              <a:gd name="T35" fmla="*/ 132 h 151"/>
              <a:gd name="T36" fmla="*/ 133 w 152"/>
              <a:gd name="T37" fmla="*/ 123 h 151"/>
              <a:gd name="T38" fmla="*/ 142 w 152"/>
              <a:gd name="T39" fmla="*/ 123 h 151"/>
              <a:gd name="T40" fmla="*/ 142 w 152"/>
              <a:gd name="T41" fmla="*/ 132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2" h="151">
                <a:moveTo>
                  <a:pt x="133" y="0"/>
                </a:moveTo>
                <a:lnTo>
                  <a:pt x="0" y="0"/>
                </a:lnTo>
                <a:lnTo>
                  <a:pt x="0" y="151"/>
                </a:lnTo>
                <a:lnTo>
                  <a:pt x="152" y="151"/>
                </a:lnTo>
                <a:lnTo>
                  <a:pt x="152" y="19"/>
                </a:lnTo>
                <a:lnTo>
                  <a:pt x="133" y="0"/>
                </a:lnTo>
                <a:close/>
                <a:moveTo>
                  <a:pt x="38" y="0"/>
                </a:moveTo>
                <a:lnTo>
                  <a:pt x="114" y="0"/>
                </a:lnTo>
                <a:lnTo>
                  <a:pt x="114" y="47"/>
                </a:lnTo>
                <a:lnTo>
                  <a:pt x="38" y="47"/>
                </a:lnTo>
                <a:lnTo>
                  <a:pt x="38" y="0"/>
                </a:lnTo>
                <a:close/>
                <a:moveTo>
                  <a:pt x="19" y="142"/>
                </a:moveTo>
                <a:lnTo>
                  <a:pt x="19" y="85"/>
                </a:lnTo>
                <a:lnTo>
                  <a:pt x="123" y="85"/>
                </a:lnTo>
                <a:lnTo>
                  <a:pt x="123" y="142"/>
                </a:lnTo>
                <a:lnTo>
                  <a:pt x="19" y="142"/>
                </a:lnTo>
                <a:close/>
                <a:moveTo>
                  <a:pt x="142" y="132"/>
                </a:moveTo>
                <a:lnTo>
                  <a:pt x="133" y="132"/>
                </a:lnTo>
                <a:lnTo>
                  <a:pt x="133" y="123"/>
                </a:lnTo>
                <a:lnTo>
                  <a:pt x="142" y="123"/>
                </a:lnTo>
                <a:lnTo>
                  <a:pt x="142" y="13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2" name="Rectangle 336"/>
          <p:cNvSpPr>
            <a:spLocks noChangeArrowheads="1"/>
          </p:cNvSpPr>
          <p:nvPr/>
        </p:nvSpPr>
        <p:spPr bwMode="auto">
          <a:xfrm>
            <a:off x="2747963" y="3082926"/>
            <a:ext cx="30163" cy="4603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3" name="Rectangle 337"/>
          <p:cNvSpPr>
            <a:spLocks noChangeArrowheads="1"/>
          </p:cNvSpPr>
          <p:nvPr/>
        </p:nvSpPr>
        <p:spPr bwMode="auto">
          <a:xfrm>
            <a:off x="2671763" y="3263901"/>
            <a:ext cx="106363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4" name="Rectangle 338"/>
          <p:cNvSpPr>
            <a:spLocks noChangeArrowheads="1"/>
          </p:cNvSpPr>
          <p:nvPr/>
        </p:nvSpPr>
        <p:spPr bwMode="auto">
          <a:xfrm>
            <a:off x="2671763" y="3233738"/>
            <a:ext cx="76200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5" name="Oval 339"/>
          <p:cNvSpPr>
            <a:spLocks noChangeArrowheads="1"/>
          </p:cNvSpPr>
          <p:nvPr/>
        </p:nvSpPr>
        <p:spPr bwMode="auto">
          <a:xfrm>
            <a:off x="9380538" y="2614613"/>
            <a:ext cx="22225" cy="2222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6" name="Oval 340"/>
          <p:cNvSpPr>
            <a:spLocks noChangeArrowheads="1"/>
          </p:cNvSpPr>
          <p:nvPr/>
        </p:nvSpPr>
        <p:spPr bwMode="auto">
          <a:xfrm>
            <a:off x="9410701" y="2614613"/>
            <a:ext cx="22225" cy="2222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7" name="Oval 341"/>
          <p:cNvSpPr>
            <a:spLocks noChangeArrowheads="1"/>
          </p:cNvSpPr>
          <p:nvPr/>
        </p:nvSpPr>
        <p:spPr bwMode="auto">
          <a:xfrm>
            <a:off x="9440863" y="2614613"/>
            <a:ext cx="22225" cy="2222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8" name="Freeform 342"/>
          <p:cNvSpPr>
            <a:spLocks noEditPoints="1"/>
          </p:cNvSpPr>
          <p:nvPr/>
        </p:nvSpPr>
        <p:spPr bwMode="auto">
          <a:xfrm>
            <a:off x="9344026" y="2587626"/>
            <a:ext cx="239713" cy="241300"/>
          </a:xfrm>
          <a:custGeom>
            <a:avLst/>
            <a:gdLst>
              <a:gd name="T0" fmla="*/ 56 w 64"/>
              <a:gd name="T1" fmla="*/ 12 h 64"/>
              <a:gd name="T2" fmla="*/ 52 w 64"/>
              <a:gd name="T3" fmla="*/ 12 h 64"/>
              <a:gd name="T4" fmla="*/ 52 w 64"/>
              <a:gd name="T5" fmla="*/ 8 h 64"/>
              <a:gd name="T6" fmla="*/ 44 w 64"/>
              <a:gd name="T7" fmla="*/ 0 h 64"/>
              <a:gd name="T8" fmla="*/ 8 w 64"/>
              <a:gd name="T9" fmla="*/ 0 h 64"/>
              <a:gd name="T10" fmla="*/ 0 w 64"/>
              <a:gd name="T11" fmla="*/ 8 h 64"/>
              <a:gd name="T12" fmla="*/ 0 w 64"/>
              <a:gd name="T13" fmla="*/ 44 h 64"/>
              <a:gd name="T14" fmla="*/ 8 w 64"/>
              <a:gd name="T15" fmla="*/ 52 h 64"/>
              <a:gd name="T16" fmla="*/ 12 w 64"/>
              <a:gd name="T17" fmla="*/ 52 h 64"/>
              <a:gd name="T18" fmla="*/ 12 w 64"/>
              <a:gd name="T19" fmla="*/ 56 h 64"/>
              <a:gd name="T20" fmla="*/ 20 w 64"/>
              <a:gd name="T21" fmla="*/ 64 h 64"/>
              <a:gd name="T22" fmla="*/ 56 w 64"/>
              <a:gd name="T23" fmla="*/ 64 h 64"/>
              <a:gd name="T24" fmla="*/ 64 w 64"/>
              <a:gd name="T25" fmla="*/ 56 h 64"/>
              <a:gd name="T26" fmla="*/ 64 w 64"/>
              <a:gd name="T27" fmla="*/ 20 h 64"/>
              <a:gd name="T28" fmla="*/ 56 w 64"/>
              <a:gd name="T29" fmla="*/ 12 h 64"/>
              <a:gd name="T30" fmla="*/ 4 w 64"/>
              <a:gd name="T31" fmla="*/ 8 h 64"/>
              <a:gd name="T32" fmla="*/ 8 w 64"/>
              <a:gd name="T33" fmla="*/ 4 h 64"/>
              <a:gd name="T34" fmla="*/ 44 w 64"/>
              <a:gd name="T35" fmla="*/ 4 h 64"/>
              <a:gd name="T36" fmla="*/ 48 w 64"/>
              <a:gd name="T37" fmla="*/ 8 h 64"/>
              <a:gd name="T38" fmla="*/ 48 w 64"/>
              <a:gd name="T39" fmla="*/ 16 h 64"/>
              <a:gd name="T40" fmla="*/ 4 w 64"/>
              <a:gd name="T41" fmla="*/ 16 h 64"/>
              <a:gd name="T42" fmla="*/ 4 w 64"/>
              <a:gd name="T43" fmla="*/ 8 h 64"/>
              <a:gd name="T44" fmla="*/ 8 w 64"/>
              <a:gd name="T45" fmla="*/ 48 h 64"/>
              <a:gd name="T46" fmla="*/ 4 w 64"/>
              <a:gd name="T47" fmla="*/ 44 h 64"/>
              <a:gd name="T48" fmla="*/ 4 w 64"/>
              <a:gd name="T49" fmla="*/ 20 h 64"/>
              <a:gd name="T50" fmla="*/ 48 w 64"/>
              <a:gd name="T51" fmla="*/ 20 h 64"/>
              <a:gd name="T52" fmla="*/ 48 w 64"/>
              <a:gd name="T53" fmla="*/ 44 h 64"/>
              <a:gd name="T54" fmla="*/ 44 w 64"/>
              <a:gd name="T55" fmla="*/ 48 h 64"/>
              <a:gd name="T56" fmla="*/ 8 w 64"/>
              <a:gd name="T57" fmla="*/ 48 h 64"/>
              <a:gd name="T58" fmla="*/ 60 w 64"/>
              <a:gd name="T59" fmla="*/ 56 h 64"/>
              <a:gd name="T60" fmla="*/ 56 w 64"/>
              <a:gd name="T61" fmla="*/ 60 h 64"/>
              <a:gd name="T62" fmla="*/ 20 w 64"/>
              <a:gd name="T63" fmla="*/ 60 h 64"/>
              <a:gd name="T64" fmla="*/ 16 w 64"/>
              <a:gd name="T65" fmla="*/ 56 h 64"/>
              <a:gd name="T66" fmla="*/ 16 w 64"/>
              <a:gd name="T67" fmla="*/ 52 h 64"/>
              <a:gd name="T68" fmla="*/ 44 w 64"/>
              <a:gd name="T69" fmla="*/ 52 h 64"/>
              <a:gd name="T70" fmla="*/ 52 w 64"/>
              <a:gd name="T71" fmla="*/ 44 h 64"/>
              <a:gd name="T72" fmla="*/ 52 w 64"/>
              <a:gd name="T73" fmla="*/ 28 h 64"/>
              <a:gd name="T74" fmla="*/ 60 w 64"/>
              <a:gd name="T75" fmla="*/ 28 h 64"/>
              <a:gd name="T76" fmla="*/ 60 w 64"/>
              <a:gd name="T77" fmla="*/ 56 h 64"/>
              <a:gd name="T78" fmla="*/ 60 w 64"/>
              <a:gd name="T79" fmla="*/ 24 h 64"/>
              <a:gd name="T80" fmla="*/ 52 w 64"/>
              <a:gd name="T81" fmla="*/ 24 h 64"/>
              <a:gd name="T82" fmla="*/ 52 w 64"/>
              <a:gd name="T83" fmla="*/ 16 h 64"/>
              <a:gd name="T84" fmla="*/ 56 w 64"/>
              <a:gd name="T85" fmla="*/ 16 h 64"/>
              <a:gd name="T86" fmla="*/ 60 w 64"/>
              <a:gd name="T87" fmla="*/ 20 h 64"/>
              <a:gd name="T88" fmla="*/ 60 w 64"/>
              <a:gd name="T89" fmla="*/ 2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4" h="64">
                <a:moveTo>
                  <a:pt x="56" y="12"/>
                </a:moveTo>
                <a:cubicBezTo>
                  <a:pt x="52" y="12"/>
                  <a:pt x="52" y="12"/>
                  <a:pt x="52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52" y="4"/>
                  <a:pt x="48" y="0"/>
                  <a:pt x="4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8"/>
                  <a:pt x="4" y="52"/>
                  <a:pt x="8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60"/>
                  <a:pt x="16" y="64"/>
                  <a:pt x="20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60" y="64"/>
                  <a:pt x="64" y="60"/>
                  <a:pt x="64" y="56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16"/>
                  <a:pt x="60" y="12"/>
                  <a:pt x="56" y="12"/>
                </a:cubicBezTo>
                <a:close/>
                <a:moveTo>
                  <a:pt x="4" y="8"/>
                </a:moveTo>
                <a:cubicBezTo>
                  <a:pt x="4" y="6"/>
                  <a:pt x="6" y="4"/>
                  <a:pt x="8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4"/>
                  <a:pt x="48" y="6"/>
                  <a:pt x="48" y="8"/>
                </a:cubicBezTo>
                <a:cubicBezTo>
                  <a:pt x="48" y="16"/>
                  <a:pt x="48" y="16"/>
                  <a:pt x="48" y="16"/>
                </a:cubicBezTo>
                <a:cubicBezTo>
                  <a:pt x="4" y="16"/>
                  <a:pt x="4" y="16"/>
                  <a:pt x="4" y="16"/>
                </a:cubicBezTo>
                <a:lnTo>
                  <a:pt x="4" y="8"/>
                </a:lnTo>
                <a:close/>
                <a:moveTo>
                  <a:pt x="8" y="48"/>
                </a:moveTo>
                <a:cubicBezTo>
                  <a:pt x="6" y="48"/>
                  <a:pt x="4" y="46"/>
                  <a:pt x="4" y="44"/>
                </a:cubicBezTo>
                <a:cubicBezTo>
                  <a:pt x="4" y="20"/>
                  <a:pt x="4" y="20"/>
                  <a:pt x="4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44"/>
                  <a:pt x="48" y="44"/>
                  <a:pt x="48" y="44"/>
                </a:cubicBezTo>
                <a:cubicBezTo>
                  <a:pt x="48" y="46"/>
                  <a:pt x="46" y="48"/>
                  <a:pt x="44" y="48"/>
                </a:cubicBezTo>
                <a:lnTo>
                  <a:pt x="8" y="48"/>
                </a:lnTo>
                <a:close/>
                <a:moveTo>
                  <a:pt x="60" y="56"/>
                </a:moveTo>
                <a:cubicBezTo>
                  <a:pt x="60" y="58"/>
                  <a:pt x="58" y="60"/>
                  <a:pt x="56" y="60"/>
                </a:cubicBezTo>
                <a:cubicBezTo>
                  <a:pt x="20" y="60"/>
                  <a:pt x="20" y="60"/>
                  <a:pt x="20" y="60"/>
                </a:cubicBezTo>
                <a:cubicBezTo>
                  <a:pt x="18" y="60"/>
                  <a:pt x="16" y="58"/>
                  <a:pt x="16" y="56"/>
                </a:cubicBezTo>
                <a:cubicBezTo>
                  <a:pt x="16" y="52"/>
                  <a:pt x="16" y="52"/>
                  <a:pt x="16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8" y="52"/>
                  <a:pt x="52" y="48"/>
                  <a:pt x="52" y="44"/>
                </a:cubicBezTo>
                <a:cubicBezTo>
                  <a:pt x="52" y="28"/>
                  <a:pt x="52" y="28"/>
                  <a:pt x="52" y="28"/>
                </a:cubicBezTo>
                <a:cubicBezTo>
                  <a:pt x="60" y="28"/>
                  <a:pt x="60" y="28"/>
                  <a:pt x="60" y="28"/>
                </a:cubicBezTo>
                <a:lnTo>
                  <a:pt x="60" y="56"/>
                </a:lnTo>
                <a:close/>
                <a:moveTo>
                  <a:pt x="60" y="24"/>
                </a:moveTo>
                <a:cubicBezTo>
                  <a:pt x="52" y="24"/>
                  <a:pt x="52" y="24"/>
                  <a:pt x="52" y="24"/>
                </a:cubicBezTo>
                <a:cubicBezTo>
                  <a:pt x="52" y="16"/>
                  <a:pt x="52" y="16"/>
                  <a:pt x="52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8" y="16"/>
                  <a:pt x="60" y="18"/>
                  <a:pt x="60" y="20"/>
                </a:cubicBezTo>
                <a:lnTo>
                  <a:pt x="60" y="2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9" name="Freeform 343"/>
          <p:cNvSpPr>
            <a:spLocks noEditPoints="1"/>
          </p:cNvSpPr>
          <p:nvPr/>
        </p:nvSpPr>
        <p:spPr bwMode="auto">
          <a:xfrm>
            <a:off x="8863013" y="2587626"/>
            <a:ext cx="239713" cy="241300"/>
          </a:xfrm>
          <a:custGeom>
            <a:avLst/>
            <a:gdLst>
              <a:gd name="T0" fmla="*/ 0 w 151"/>
              <a:gd name="T1" fmla="*/ 0 h 152"/>
              <a:gd name="T2" fmla="*/ 19 w 151"/>
              <a:gd name="T3" fmla="*/ 133 h 152"/>
              <a:gd name="T4" fmla="*/ 75 w 151"/>
              <a:gd name="T5" fmla="*/ 152 h 152"/>
              <a:gd name="T6" fmla="*/ 132 w 151"/>
              <a:gd name="T7" fmla="*/ 133 h 152"/>
              <a:gd name="T8" fmla="*/ 151 w 151"/>
              <a:gd name="T9" fmla="*/ 0 h 152"/>
              <a:gd name="T10" fmla="*/ 0 w 151"/>
              <a:gd name="T11" fmla="*/ 0 h 152"/>
              <a:gd name="T12" fmla="*/ 123 w 151"/>
              <a:gd name="T13" fmla="*/ 38 h 152"/>
              <a:gd name="T14" fmla="*/ 85 w 151"/>
              <a:gd name="T15" fmla="*/ 57 h 152"/>
              <a:gd name="T16" fmla="*/ 118 w 151"/>
              <a:gd name="T17" fmla="*/ 57 h 152"/>
              <a:gd name="T18" fmla="*/ 113 w 151"/>
              <a:gd name="T19" fmla="*/ 114 h 152"/>
              <a:gd name="T20" fmla="*/ 75 w 151"/>
              <a:gd name="T21" fmla="*/ 123 h 152"/>
              <a:gd name="T22" fmla="*/ 38 w 151"/>
              <a:gd name="T23" fmla="*/ 114 h 152"/>
              <a:gd name="T24" fmla="*/ 35 w 151"/>
              <a:gd name="T25" fmla="*/ 85 h 152"/>
              <a:gd name="T26" fmla="*/ 57 w 151"/>
              <a:gd name="T27" fmla="*/ 85 h 152"/>
              <a:gd name="T28" fmla="*/ 59 w 151"/>
              <a:gd name="T29" fmla="*/ 99 h 152"/>
              <a:gd name="T30" fmla="*/ 75 w 151"/>
              <a:gd name="T31" fmla="*/ 104 h 152"/>
              <a:gd name="T32" fmla="*/ 94 w 151"/>
              <a:gd name="T33" fmla="*/ 99 h 152"/>
              <a:gd name="T34" fmla="*/ 97 w 151"/>
              <a:gd name="T35" fmla="*/ 76 h 152"/>
              <a:gd name="T36" fmla="*/ 33 w 151"/>
              <a:gd name="T37" fmla="*/ 76 h 152"/>
              <a:gd name="T38" fmla="*/ 33 w 151"/>
              <a:gd name="T39" fmla="*/ 62 h 152"/>
              <a:gd name="T40" fmla="*/ 45 w 151"/>
              <a:gd name="T41" fmla="*/ 57 h 152"/>
              <a:gd name="T42" fmla="*/ 83 w 151"/>
              <a:gd name="T43" fmla="*/ 38 h 152"/>
              <a:gd name="T44" fmla="*/ 30 w 151"/>
              <a:gd name="T45" fmla="*/ 38 h 152"/>
              <a:gd name="T46" fmla="*/ 28 w 151"/>
              <a:gd name="T47" fmla="*/ 19 h 152"/>
              <a:gd name="T48" fmla="*/ 123 w 151"/>
              <a:gd name="T49" fmla="*/ 19 h 152"/>
              <a:gd name="T50" fmla="*/ 123 w 151"/>
              <a:gd name="T51" fmla="*/ 3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1" h="152">
                <a:moveTo>
                  <a:pt x="0" y="0"/>
                </a:moveTo>
                <a:lnTo>
                  <a:pt x="19" y="133"/>
                </a:lnTo>
                <a:lnTo>
                  <a:pt x="75" y="152"/>
                </a:lnTo>
                <a:lnTo>
                  <a:pt x="132" y="133"/>
                </a:lnTo>
                <a:lnTo>
                  <a:pt x="151" y="0"/>
                </a:lnTo>
                <a:lnTo>
                  <a:pt x="0" y="0"/>
                </a:lnTo>
                <a:close/>
                <a:moveTo>
                  <a:pt x="123" y="38"/>
                </a:moveTo>
                <a:lnTo>
                  <a:pt x="85" y="57"/>
                </a:lnTo>
                <a:lnTo>
                  <a:pt x="118" y="57"/>
                </a:lnTo>
                <a:lnTo>
                  <a:pt x="113" y="114"/>
                </a:lnTo>
                <a:lnTo>
                  <a:pt x="75" y="123"/>
                </a:lnTo>
                <a:lnTo>
                  <a:pt x="38" y="114"/>
                </a:lnTo>
                <a:lnTo>
                  <a:pt x="35" y="85"/>
                </a:lnTo>
                <a:lnTo>
                  <a:pt x="57" y="85"/>
                </a:lnTo>
                <a:lnTo>
                  <a:pt x="59" y="99"/>
                </a:lnTo>
                <a:lnTo>
                  <a:pt x="75" y="104"/>
                </a:lnTo>
                <a:lnTo>
                  <a:pt x="94" y="99"/>
                </a:lnTo>
                <a:lnTo>
                  <a:pt x="97" y="76"/>
                </a:lnTo>
                <a:lnTo>
                  <a:pt x="33" y="76"/>
                </a:lnTo>
                <a:lnTo>
                  <a:pt x="33" y="62"/>
                </a:lnTo>
                <a:lnTo>
                  <a:pt x="45" y="57"/>
                </a:lnTo>
                <a:lnTo>
                  <a:pt x="83" y="38"/>
                </a:lnTo>
                <a:lnTo>
                  <a:pt x="30" y="38"/>
                </a:lnTo>
                <a:lnTo>
                  <a:pt x="28" y="19"/>
                </a:lnTo>
                <a:lnTo>
                  <a:pt x="123" y="19"/>
                </a:lnTo>
                <a:lnTo>
                  <a:pt x="123" y="3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0" name="Freeform 344"/>
          <p:cNvSpPr>
            <a:spLocks noEditPoints="1"/>
          </p:cNvSpPr>
          <p:nvPr/>
        </p:nvSpPr>
        <p:spPr bwMode="auto">
          <a:xfrm>
            <a:off x="4535488" y="3068638"/>
            <a:ext cx="239713" cy="239713"/>
          </a:xfrm>
          <a:custGeom>
            <a:avLst/>
            <a:gdLst>
              <a:gd name="T0" fmla="*/ 60 w 64"/>
              <a:gd name="T1" fmla="*/ 5 h 64"/>
              <a:gd name="T2" fmla="*/ 32 w 64"/>
              <a:gd name="T3" fmla="*/ 0 h 64"/>
              <a:gd name="T4" fmla="*/ 4 w 64"/>
              <a:gd name="T5" fmla="*/ 5 h 64"/>
              <a:gd name="T6" fmla="*/ 0 w 64"/>
              <a:gd name="T7" fmla="*/ 10 h 64"/>
              <a:gd name="T8" fmla="*/ 0 w 64"/>
              <a:gd name="T9" fmla="*/ 54 h 64"/>
              <a:gd name="T10" fmla="*/ 4 w 64"/>
              <a:gd name="T11" fmla="*/ 59 h 64"/>
              <a:gd name="T12" fmla="*/ 32 w 64"/>
              <a:gd name="T13" fmla="*/ 64 h 64"/>
              <a:gd name="T14" fmla="*/ 60 w 64"/>
              <a:gd name="T15" fmla="*/ 59 h 64"/>
              <a:gd name="T16" fmla="*/ 64 w 64"/>
              <a:gd name="T17" fmla="*/ 54 h 64"/>
              <a:gd name="T18" fmla="*/ 64 w 64"/>
              <a:gd name="T19" fmla="*/ 10 h 64"/>
              <a:gd name="T20" fmla="*/ 60 w 64"/>
              <a:gd name="T21" fmla="*/ 5 h 64"/>
              <a:gd name="T22" fmla="*/ 32 w 64"/>
              <a:gd name="T23" fmla="*/ 4 h 64"/>
              <a:gd name="T24" fmla="*/ 60 w 64"/>
              <a:gd name="T25" fmla="*/ 10 h 64"/>
              <a:gd name="T26" fmla="*/ 32 w 64"/>
              <a:gd name="T27" fmla="*/ 16 h 64"/>
              <a:gd name="T28" fmla="*/ 4 w 64"/>
              <a:gd name="T29" fmla="*/ 10 h 64"/>
              <a:gd name="T30" fmla="*/ 32 w 64"/>
              <a:gd name="T31" fmla="*/ 4 h 64"/>
              <a:gd name="T32" fmla="*/ 32 w 64"/>
              <a:gd name="T33" fmla="*/ 20 h 64"/>
              <a:gd name="T34" fmla="*/ 60 w 64"/>
              <a:gd name="T35" fmla="*/ 15 h 64"/>
              <a:gd name="T36" fmla="*/ 60 w 64"/>
              <a:gd name="T37" fmla="*/ 24 h 64"/>
              <a:gd name="T38" fmla="*/ 60 w 64"/>
              <a:gd name="T39" fmla="*/ 24 h 64"/>
              <a:gd name="T40" fmla="*/ 32 w 64"/>
              <a:gd name="T41" fmla="*/ 30 h 64"/>
              <a:gd name="T42" fmla="*/ 4 w 64"/>
              <a:gd name="T43" fmla="*/ 24 h 64"/>
              <a:gd name="T44" fmla="*/ 4 w 64"/>
              <a:gd name="T45" fmla="*/ 24 h 64"/>
              <a:gd name="T46" fmla="*/ 4 w 64"/>
              <a:gd name="T47" fmla="*/ 15 h 64"/>
              <a:gd name="T48" fmla="*/ 32 w 64"/>
              <a:gd name="T49" fmla="*/ 20 h 64"/>
              <a:gd name="T50" fmla="*/ 60 w 64"/>
              <a:gd name="T51" fmla="*/ 54 h 64"/>
              <a:gd name="T52" fmla="*/ 60 w 64"/>
              <a:gd name="T53" fmla="*/ 54 h 64"/>
              <a:gd name="T54" fmla="*/ 32 w 64"/>
              <a:gd name="T55" fmla="*/ 60 h 64"/>
              <a:gd name="T56" fmla="*/ 4 w 64"/>
              <a:gd name="T57" fmla="*/ 54 h 64"/>
              <a:gd name="T58" fmla="*/ 4 w 64"/>
              <a:gd name="T59" fmla="*/ 54 h 64"/>
              <a:gd name="T60" fmla="*/ 4 w 64"/>
              <a:gd name="T61" fmla="*/ 43 h 64"/>
              <a:gd name="T62" fmla="*/ 32 w 64"/>
              <a:gd name="T63" fmla="*/ 48 h 64"/>
              <a:gd name="T64" fmla="*/ 60 w 64"/>
              <a:gd name="T65" fmla="*/ 43 h 64"/>
              <a:gd name="T66" fmla="*/ 60 w 64"/>
              <a:gd name="T67" fmla="*/ 54 h 64"/>
              <a:gd name="T68" fmla="*/ 60 w 64"/>
              <a:gd name="T69" fmla="*/ 38 h 64"/>
              <a:gd name="T70" fmla="*/ 60 w 64"/>
              <a:gd name="T71" fmla="*/ 38 h 64"/>
              <a:gd name="T72" fmla="*/ 32 w 64"/>
              <a:gd name="T73" fmla="*/ 44 h 64"/>
              <a:gd name="T74" fmla="*/ 4 w 64"/>
              <a:gd name="T75" fmla="*/ 38 h 64"/>
              <a:gd name="T76" fmla="*/ 4 w 64"/>
              <a:gd name="T77" fmla="*/ 38 h 64"/>
              <a:gd name="T78" fmla="*/ 4 w 64"/>
              <a:gd name="T79" fmla="*/ 29 h 64"/>
              <a:gd name="T80" fmla="*/ 32 w 64"/>
              <a:gd name="T81" fmla="*/ 34 h 64"/>
              <a:gd name="T82" fmla="*/ 60 w 64"/>
              <a:gd name="T83" fmla="*/ 29 h 64"/>
              <a:gd name="T84" fmla="*/ 60 w 64"/>
              <a:gd name="T85" fmla="*/ 3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4" h="64">
                <a:moveTo>
                  <a:pt x="60" y="5"/>
                </a:moveTo>
                <a:cubicBezTo>
                  <a:pt x="55" y="2"/>
                  <a:pt x="44" y="0"/>
                  <a:pt x="32" y="0"/>
                </a:cubicBezTo>
                <a:cubicBezTo>
                  <a:pt x="20" y="0"/>
                  <a:pt x="9" y="2"/>
                  <a:pt x="4" y="5"/>
                </a:cubicBezTo>
                <a:cubicBezTo>
                  <a:pt x="1" y="7"/>
                  <a:pt x="0" y="8"/>
                  <a:pt x="0" y="1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6"/>
                  <a:pt x="1" y="57"/>
                  <a:pt x="4" y="59"/>
                </a:cubicBezTo>
                <a:cubicBezTo>
                  <a:pt x="9" y="62"/>
                  <a:pt x="20" y="64"/>
                  <a:pt x="32" y="64"/>
                </a:cubicBezTo>
                <a:cubicBezTo>
                  <a:pt x="44" y="64"/>
                  <a:pt x="55" y="62"/>
                  <a:pt x="60" y="59"/>
                </a:cubicBezTo>
                <a:cubicBezTo>
                  <a:pt x="63" y="57"/>
                  <a:pt x="64" y="56"/>
                  <a:pt x="64" y="54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8"/>
                  <a:pt x="63" y="7"/>
                  <a:pt x="60" y="5"/>
                </a:cubicBezTo>
                <a:close/>
                <a:moveTo>
                  <a:pt x="32" y="4"/>
                </a:moveTo>
                <a:cubicBezTo>
                  <a:pt x="49" y="4"/>
                  <a:pt x="58" y="8"/>
                  <a:pt x="60" y="10"/>
                </a:cubicBezTo>
                <a:cubicBezTo>
                  <a:pt x="58" y="12"/>
                  <a:pt x="49" y="16"/>
                  <a:pt x="32" y="16"/>
                </a:cubicBezTo>
                <a:cubicBezTo>
                  <a:pt x="15" y="16"/>
                  <a:pt x="6" y="12"/>
                  <a:pt x="4" y="10"/>
                </a:cubicBezTo>
                <a:cubicBezTo>
                  <a:pt x="6" y="8"/>
                  <a:pt x="15" y="4"/>
                  <a:pt x="32" y="4"/>
                </a:cubicBezTo>
                <a:close/>
                <a:moveTo>
                  <a:pt x="32" y="20"/>
                </a:moveTo>
                <a:cubicBezTo>
                  <a:pt x="44" y="20"/>
                  <a:pt x="55" y="18"/>
                  <a:pt x="60" y="15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58" y="26"/>
                  <a:pt x="49" y="30"/>
                  <a:pt x="32" y="30"/>
                </a:cubicBezTo>
                <a:cubicBezTo>
                  <a:pt x="15" y="30"/>
                  <a:pt x="6" y="26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15"/>
                  <a:pt x="4" y="15"/>
                  <a:pt x="4" y="15"/>
                </a:cubicBezTo>
                <a:cubicBezTo>
                  <a:pt x="9" y="18"/>
                  <a:pt x="20" y="20"/>
                  <a:pt x="32" y="20"/>
                </a:cubicBezTo>
                <a:close/>
                <a:moveTo>
                  <a:pt x="60" y="54"/>
                </a:moveTo>
                <a:cubicBezTo>
                  <a:pt x="60" y="54"/>
                  <a:pt x="60" y="54"/>
                  <a:pt x="60" y="54"/>
                </a:cubicBezTo>
                <a:cubicBezTo>
                  <a:pt x="58" y="56"/>
                  <a:pt x="49" y="60"/>
                  <a:pt x="32" y="60"/>
                </a:cubicBezTo>
                <a:cubicBezTo>
                  <a:pt x="15" y="60"/>
                  <a:pt x="6" y="56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3"/>
                  <a:pt x="4" y="43"/>
                  <a:pt x="4" y="43"/>
                </a:cubicBezTo>
                <a:cubicBezTo>
                  <a:pt x="9" y="46"/>
                  <a:pt x="20" y="48"/>
                  <a:pt x="32" y="48"/>
                </a:cubicBezTo>
                <a:cubicBezTo>
                  <a:pt x="44" y="48"/>
                  <a:pt x="55" y="46"/>
                  <a:pt x="60" y="43"/>
                </a:cubicBezTo>
                <a:lnTo>
                  <a:pt x="60" y="54"/>
                </a:lnTo>
                <a:close/>
                <a:moveTo>
                  <a:pt x="60" y="38"/>
                </a:moveTo>
                <a:cubicBezTo>
                  <a:pt x="60" y="38"/>
                  <a:pt x="60" y="38"/>
                  <a:pt x="60" y="38"/>
                </a:cubicBezTo>
                <a:cubicBezTo>
                  <a:pt x="58" y="40"/>
                  <a:pt x="49" y="44"/>
                  <a:pt x="32" y="44"/>
                </a:cubicBezTo>
                <a:cubicBezTo>
                  <a:pt x="15" y="44"/>
                  <a:pt x="6" y="40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29"/>
                  <a:pt x="4" y="29"/>
                  <a:pt x="4" y="29"/>
                </a:cubicBezTo>
                <a:cubicBezTo>
                  <a:pt x="9" y="32"/>
                  <a:pt x="20" y="34"/>
                  <a:pt x="32" y="34"/>
                </a:cubicBezTo>
                <a:cubicBezTo>
                  <a:pt x="44" y="34"/>
                  <a:pt x="55" y="32"/>
                  <a:pt x="60" y="29"/>
                </a:cubicBezTo>
                <a:lnTo>
                  <a:pt x="60" y="3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1" name="Freeform 345"/>
          <p:cNvSpPr>
            <a:spLocks noEditPoints="1"/>
          </p:cNvSpPr>
          <p:nvPr/>
        </p:nvSpPr>
        <p:spPr bwMode="auto">
          <a:xfrm>
            <a:off x="3092451" y="3068638"/>
            <a:ext cx="241300" cy="239713"/>
          </a:xfrm>
          <a:custGeom>
            <a:avLst/>
            <a:gdLst>
              <a:gd name="T0" fmla="*/ 0 w 152"/>
              <a:gd name="T1" fmla="*/ 0 h 151"/>
              <a:gd name="T2" fmla="*/ 0 w 152"/>
              <a:gd name="T3" fmla="*/ 151 h 151"/>
              <a:gd name="T4" fmla="*/ 152 w 152"/>
              <a:gd name="T5" fmla="*/ 151 h 151"/>
              <a:gd name="T6" fmla="*/ 152 w 152"/>
              <a:gd name="T7" fmla="*/ 0 h 151"/>
              <a:gd name="T8" fmla="*/ 0 w 152"/>
              <a:gd name="T9" fmla="*/ 0 h 151"/>
              <a:gd name="T10" fmla="*/ 57 w 152"/>
              <a:gd name="T11" fmla="*/ 19 h 151"/>
              <a:gd name="T12" fmla="*/ 67 w 152"/>
              <a:gd name="T13" fmla="*/ 19 h 151"/>
              <a:gd name="T14" fmla="*/ 67 w 152"/>
              <a:gd name="T15" fmla="*/ 28 h 151"/>
              <a:gd name="T16" fmla="*/ 57 w 152"/>
              <a:gd name="T17" fmla="*/ 28 h 151"/>
              <a:gd name="T18" fmla="*/ 57 w 152"/>
              <a:gd name="T19" fmla="*/ 19 h 151"/>
              <a:gd name="T20" fmla="*/ 38 w 152"/>
              <a:gd name="T21" fmla="*/ 19 h 151"/>
              <a:gd name="T22" fmla="*/ 48 w 152"/>
              <a:gd name="T23" fmla="*/ 19 h 151"/>
              <a:gd name="T24" fmla="*/ 48 w 152"/>
              <a:gd name="T25" fmla="*/ 28 h 151"/>
              <a:gd name="T26" fmla="*/ 38 w 152"/>
              <a:gd name="T27" fmla="*/ 28 h 151"/>
              <a:gd name="T28" fmla="*/ 38 w 152"/>
              <a:gd name="T29" fmla="*/ 19 h 151"/>
              <a:gd name="T30" fmla="*/ 19 w 152"/>
              <a:gd name="T31" fmla="*/ 19 h 151"/>
              <a:gd name="T32" fmla="*/ 29 w 152"/>
              <a:gd name="T33" fmla="*/ 19 h 151"/>
              <a:gd name="T34" fmla="*/ 29 w 152"/>
              <a:gd name="T35" fmla="*/ 28 h 151"/>
              <a:gd name="T36" fmla="*/ 19 w 152"/>
              <a:gd name="T37" fmla="*/ 28 h 151"/>
              <a:gd name="T38" fmla="*/ 19 w 152"/>
              <a:gd name="T39" fmla="*/ 19 h 151"/>
              <a:gd name="T40" fmla="*/ 133 w 152"/>
              <a:gd name="T41" fmla="*/ 132 h 151"/>
              <a:gd name="T42" fmla="*/ 19 w 152"/>
              <a:gd name="T43" fmla="*/ 132 h 151"/>
              <a:gd name="T44" fmla="*/ 19 w 152"/>
              <a:gd name="T45" fmla="*/ 38 h 151"/>
              <a:gd name="T46" fmla="*/ 133 w 152"/>
              <a:gd name="T47" fmla="*/ 38 h 151"/>
              <a:gd name="T48" fmla="*/ 133 w 152"/>
              <a:gd name="T49" fmla="*/ 132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2" h="151">
                <a:moveTo>
                  <a:pt x="0" y="0"/>
                </a:moveTo>
                <a:lnTo>
                  <a:pt x="0" y="151"/>
                </a:lnTo>
                <a:lnTo>
                  <a:pt x="152" y="151"/>
                </a:lnTo>
                <a:lnTo>
                  <a:pt x="152" y="0"/>
                </a:lnTo>
                <a:lnTo>
                  <a:pt x="0" y="0"/>
                </a:lnTo>
                <a:close/>
                <a:moveTo>
                  <a:pt x="57" y="19"/>
                </a:moveTo>
                <a:lnTo>
                  <a:pt x="67" y="19"/>
                </a:lnTo>
                <a:lnTo>
                  <a:pt x="67" y="28"/>
                </a:lnTo>
                <a:lnTo>
                  <a:pt x="57" y="28"/>
                </a:lnTo>
                <a:lnTo>
                  <a:pt x="57" y="19"/>
                </a:lnTo>
                <a:close/>
                <a:moveTo>
                  <a:pt x="38" y="19"/>
                </a:moveTo>
                <a:lnTo>
                  <a:pt x="48" y="19"/>
                </a:lnTo>
                <a:lnTo>
                  <a:pt x="48" y="28"/>
                </a:lnTo>
                <a:lnTo>
                  <a:pt x="38" y="28"/>
                </a:lnTo>
                <a:lnTo>
                  <a:pt x="38" y="19"/>
                </a:lnTo>
                <a:close/>
                <a:moveTo>
                  <a:pt x="19" y="19"/>
                </a:moveTo>
                <a:lnTo>
                  <a:pt x="29" y="19"/>
                </a:lnTo>
                <a:lnTo>
                  <a:pt x="29" y="28"/>
                </a:lnTo>
                <a:lnTo>
                  <a:pt x="19" y="28"/>
                </a:lnTo>
                <a:lnTo>
                  <a:pt x="19" y="19"/>
                </a:lnTo>
                <a:close/>
                <a:moveTo>
                  <a:pt x="133" y="132"/>
                </a:moveTo>
                <a:lnTo>
                  <a:pt x="19" y="132"/>
                </a:lnTo>
                <a:lnTo>
                  <a:pt x="19" y="38"/>
                </a:lnTo>
                <a:lnTo>
                  <a:pt x="133" y="38"/>
                </a:lnTo>
                <a:lnTo>
                  <a:pt x="133" y="13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2" name="Freeform 346"/>
          <p:cNvSpPr>
            <a:spLocks noEditPoints="1"/>
          </p:cNvSpPr>
          <p:nvPr/>
        </p:nvSpPr>
        <p:spPr bwMode="auto">
          <a:xfrm>
            <a:off x="3573463" y="3068638"/>
            <a:ext cx="241300" cy="239713"/>
          </a:xfrm>
          <a:custGeom>
            <a:avLst/>
            <a:gdLst>
              <a:gd name="T0" fmla="*/ 0 w 152"/>
              <a:gd name="T1" fmla="*/ 0 h 151"/>
              <a:gd name="T2" fmla="*/ 0 w 152"/>
              <a:gd name="T3" fmla="*/ 151 h 151"/>
              <a:gd name="T4" fmla="*/ 152 w 152"/>
              <a:gd name="T5" fmla="*/ 151 h 151"/>
              <a:gd name="T6" fmla="*/ 152 w 152"/>
              <a:gd name="T7" fmla="*/ 0 h 151"/>
              <a:gd name="T8" fmla="*/ 0 w 152"/>
              <a:gd name="T9" fmla="*/ 0 h 151"/>
              <a:gd name="T10" fmla="*/ 57 w 152"/>
              <a:gd name="T11" fmla="*/ 19 h 151"/>
              <a:gd name="T12" fmla="*/ 66 w 152"/>
              <a:gd name="T13" fmla="*/ 19 h 151"/>
              <a:gd name="T14" fmla="*/ 66 w 152"/>
              <a:gd name="T15" fmla="*/ 28 h 151"/>
              <a:gd name="T16" fmla="*/ 57 w 152"/>
              <a:gd name="T17" fmla="*/ 28 h 151"/>
              <a:gd name="T18" fmla="*/ 57 w 152"/>
              <a:gd name="T19" fmla="*/ 19 h 151"/>
              <a:gd name="T20" fmla="*/ 38 w 152"/>
              <a:gd name="T21" fmla="*/ 19 h 151"/>
              <a:gd name="T22" fmla="*/ 47 w 152"/>
              <a:gd name="T23" fmla="*/ 19 h 151"/>
              <a:gd name="T24" fmla="*/ 47 w 152"/>
              <a:gd name="T25" fmla="*/ 28 h 151"/>
              <a:gd name="T26" fmla="*/ 38 w 152"/>
              <a:gd name="T27" fmla="*/ 28 h 151"/>
              <a:gd name="T28" fmla="*/ 38 w 152"/>
              <a:gd name="T29" fmla="*/ 19 h 151"/>
              <a:gd name="T30" fmla="*/ 19 w 152"/>
              <a:gd name="T31" fmla="*/ 19 h 151"/>
              <a:gd name="T32" fmla="*/ 29 w 152"/>
              <a:gd name="T33" fmla="*/ 19 h 151"/>
              <a:gd name="T34" fmla="*/ 29 w 152"/>
              <a:gd name="T35" fmla="*/ 28 h 151"/>
              <a:gd name="T36" fmla="*/ 19 w 152"/>
              <a:gd name="T37" fmla="*/ 28 h 151"/>
              <a:gd name="T38" fmla="*/ 19 w 152"/>
              <a:gd name="T39" fmla="*/ 19 h 151"/>
              <a:gd name="T40" fmla="*/ 133 w 152"/>
              <a:gd name="T41" fmla="*/ 132 h 151"/>
              <a:gd name="T42" fmla="*/ 19 w 152"/>
              <a:gd name="T43" fmla="*/ 132 h 151"/>
              <a:gd name="T44" fmla="*/ 19 w 152"/>
              <a:gd name="T45" fmla="*/ 38 h 151"/>
              <a:gd name="T46" fmla="*/ 133 w 152"/>
              <a:gd name="T47" fmla="*/ 38 h 151"/>
              <a:gd name="T48" fmla="*/ 133 w 152"/>
              <a:gd name="T49" fmla="*/ 132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2" h="151">
                <a:moveTo>
                  <a:pt x="0" y="0"/>
                </a:moveTo>
                <a:lnTo>
                  <a:pt x="0" y="151"/>
                </a:lnTo>
                <a:lnTo>
                  <a:pt x="152" y="151"/>
                </a:lnTo>
                <a:lnTo>
                  <a:pt x="152" y="0"/>
                </a:lnTo>
                <a:lnTo>
                  <a:pt x="0" y="0"/>
                </a:lnTo>
                <a:close/>
                <a:moveTo>
                  <a:pt x="57" y="19"/>
                </a:moveTo>
                <a:lnTo>
                  <a:pt x="66" y="19"/>
                </a:lnTo>
                <a:lnTo>
                  <a:pt x="66" y="28"/>
                </a:lnTo>
                <a:lnTo>
                  <a:pt x="57" y="28"/>
                </a:lnTo>
                <a:lnTo>
                  <a:pt x="57" y="19"/>
                </a:lnTo>
                <a:close/>
                <a:moveTo>
                  <a:pt x="38" y="19"/>
                </a:moveTo>
                <a:lnTo>
                  <a:pt x="47" y="19"/>
                </a:lnTo>
                <a:lnTo>
                  <a:pt x="47" y="28"/>
                </a:lnTo>
                <a:lnTo>
                  <a:pt x="38" y="28"/>
                </a:lnTo>
                <a:lnTo>
                  <a:pt x="38" y="19"/>
                </a:lnTo>
                <a:close/>
                <a:moveTo>
                  <a:pt x="19" y="19"/>
                </a:moveTo>
                <a:lnTo>
                  <a:pt x="29" y="19"/>
                </a:lnTo>
                <a:lnTo>
                  <a:pt x="29" y="28"/>
                </a:lnTo>
                <a:lnTo>
                  <a:pt x="19" y="28"/>
                </a:lnTo>
                <a:lnTo>
                  <a:pt x="19" y="19"/>
                </a:lnTo>
                <a:close/>
                <a:moveTo>
                  <a:pt x="133" y="132"/>
                </a:moveTo>
                <a:lnTo>
                  <a:pt x="19" y="132"/>
                </a:lnTo>
                <a:lnTo>
                  <a:pt x="19" y="38"/>
                </a:lnTo>
                <a:lnTo>
                  <a:pt x="133" y="38"/>
                </a:lnTo>
                <a:lnTo>
                  <a:pt x="133" y="13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3" name="Freeform 347"/>
          <p:cNvSpPr>
            <a:spLocks/>
          </p:cNvSpPr>
          <p:nvPr/>
        </p:nvSpPr>
        <p:spPr bwMode="auto">
          <a:xfrm>
            <a:off x="3633788" y="3159126"/>
            <a:ext cx="120650" cy="104775"/>
          </a:xfrm>
          <a:custGeom>
            <a:avLst/>
            <a:gdLst>
              <a:gd name="T0" fmla="*/ 76 w 76"/>
              <a:gd name="T1" fmla="*/ 28 h 66"/>
              <a:gd name="T2" fmla="*/ 57 w 76"/>
              <a:gd name="T3" fmla="*/ 28 h 66"/>
              <a:gd name="T4" fmla="*/ 57 w 76"/>
              <a:gd name="T5" fmla="*/ 0 h 66"/>
              <a:gd name="T6" fmla="*/ 19 w 76"/>
              <a:gd name="T7" fmla="*/ 0 h 66"/>
              <a:gd name="T8" fmla="*/ 19 w 76"/>
              <a:gd name="T9" fmla="*/ 28 h 66"/>
              <a:gd name="T10" fmla="*/ 0 w 76"/>
              <a:gd name="T11" fmla="*/ 28 h 66"/>
              <a:gd name="T12" fmla="*/ 38 w 76"/>
              <a:gd name="T13" fmla="*/ 66 h 66"/>
              <a:gd name="T14" fmla="*/ 76 w 76"/>
              <a:gd name="T15" fmla="*/ 2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66">
                <a:moveTo>
                  <a:pt x="76" y="28"/>
                </a:moveTo>
                <a:lnTo>
                  <a:pt x="57" y="28"/>
                </a:lnTo>
                <a:lnTo>
                  <a:pt x="57" y="0"/>
                </a:lnTo>
                <a:lnTo>
                  <a:pt x="19" y="0"/>
                </a:lnTo>
                <a:lnTo>
                  <a:pt x="19" y="28"/>
                </a:lnTo>
                <a:lnTo>
                  <a:pt x="0" y="28"/>
                </a:lnTo>
                <a:lnTo>
                  <a:pt x="38" y="66"/>
                </a:lnTo>
                <a:lnTo>
                  <a:pt x="76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4" name="Freeform 348"/>
          <p:cNvSpPr>
            <a:spLocks noEditPoints="1"/>
          </p:cNvSpPr>
          <p:nvPr/>
        </p:nvSpPr>
        <p:spPr bwMode="auto">
          <a:xfrm>
            <a:off x="4054476" y="3068638"/>
            <a:ext cx="239713" cy="239713"/>
          </a:xfrm>
          <a:custGeom>
            <a:avLst/>
            <a:gdLst>
              <a:gd name="T0" fmla="*/ 0 w 151"/>
              <a:gd name="T1" fmla="*/ 0 h 151"/>
              <a:gd name="T2" fmla="*/ 0 w 151"/>
              <a:gd name="T3" fmla="*/ 151 h 151"/>
              <a:gd name="T4" fmla="*/ 151 w 151"/>
              <a:gd name="T5" fmla="*/ 151 h 151"/>
              <a:gd name="T6" fmla="*/ 151 w 151"/>
              <a:gd name="T7" fmla="*/ 0 h 151"/>
              <a:gd name="T8" fmla="*/ 0 w 151"/>
              <a:gd name="T9" fmla="*/ 0 h 151"/>
              <a:gd name="T10" fmla="*/ 57 w 151"/>
              <a:gd name="T11" fmla="*/ 19 h 151"/>
              <a:gd name="T12" fmla="*/ 66 w 151"/>
              <a:gd name="T13" fmla="*/ 19 h 151"/>
              <a:gd name="T14" fmla="*/ 66 w 151"/>
              <a:gd name="T15" fmla="*/ 28 h 151"/>
              <a:gd name="T16" fmla="*/ 57 w 151"/>
              <a:gd name="T17" fmla="*/ 28 h 151"/>
              <a:gd name="T18" fmla="*/ 57 w 151"/>
              <a:gd name="T19" fmla="*/ 19 h 151"/>
              <a:gd name="T20" fmla="*/ 38 w 151"/>
              <a:gd name="T21" fmla="*/ 19 h 151"/>
              <a:gd name="T22" fmla="*/ 47 w 151"/>
              <a:gd name="T23" fmla="*/ 19 h 151"/>
              <a:gd name="T24" fmla="*/ 47 w 151"/>
              <a:gd name="T25" fmla="*/ 28 h 151"/>
              <a:gd name="T26" fmla="*/ 38 w 151"/>
              <a:gd name="T27" fmla="*/ 28 h 151"/>
              <a:gd name="T28" fmla="*/ 38 w 151"/>
              <a:gd name="T29" fmla="*/ 19 h 151"/>
              <a:gd name="T30" fmla="*/ 19 w 151"/>
              <a:gd name="T31" fmla="*/ 19 h 151"/>
              <a:gd name="T32" fmla="*/ 28 w 151"/>
              <a:gd name="T33" fmla="*/ 19 h 151"/>
              <a:gd name="T34" fmla="*/ 28 w 151"/>
              <a:gd name="T35" fmla="*/ 28 h 151"/>
              <a:gd name="T36" fmla="*/ 19 w 151"/>
              <a:gd name="T37" fmla="*/ 28 h 151"/>
              <a:gd name="T38" fmla="*/ 19 w 151"/>
              <a:gd name="T39" fmla="*/ 19 h 151"/>
              <a:gd name="T40" fmla="*/ 133 w 151"/>
              <a:gd name="T41" fmla="*/ 132 h 151"/>
              <a:gd name="T42" fmla="*/ 19 w 151"/>
              <a:gd name="T43" fmla="*/ 132 h 151"/>
              <a:gd name="T44" fmla="*/ 19 w 151"/>
              <a:gd name="T45" fmla="*/ 38 h 151"/>
              <a:gd name="T46" fmla="*/ 133 w 151"/>
              <a:gd name="T47" fmla="*/ 38 h 151"/>
              <a:gd name="T48" fmla="*/ 133 w 151"/>
              <a:gd name="T49" fmla="*/ 132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1" h="151">
                <a:moveTo>
                  <a:pt x="0" y="0"/>
                </a:moveTo>
                <a:lnTo>
                  <a:pt x="0" y="151"/>
                </a:lnTo>
                <a:lnTo>
                  <a:pt x="151" y="151"/>
                </a:lnTo>
                <a:lnTo>
                  <a:pt x="151" y="0"/>
                </a:lnTo>
                <a:lnTo>
                  <a:pt x="0" y="0"/>
                </a:lnTo>
                <a:close/>
                <a:moveTo>
                  <a:pt x="57" y="19"/>
                </a:moveTo>
                <a:lnTo>
                  <a:pt x="66" y="19"/>
                </a:lnTo>
                <a:lnTo>
                  <a:pt x="66" y="28"/>
                </a:lnTo>
                <a:lnTo>
                  <a:pt x="57" y="28"/>
                </a:lnTo>
                <a:lnTo>
                  <a:pt x="57" y="19"/>
                </a:lnTo>
                <a:close/>
                <a:moveTo>
                  <a:pt x="38" y="19"/>
                </a:moveTo>
                <a:lnTo>
                  <a:pt x="47" y="19"/>
                </a:lnTo>
                <a:lnTo>
                  <a:pt x="47" y="28"/>
                </a:lnTo>
                <a:lnTo>
                  <a:pt x="38" y="28"/>
                </a:lnTo>
                <a:lnTo>
                  <a:pt x="38" y="19"/>
                </a:lnTo>
                <a:close/>
                <a:moveTo>
                  <a:pt x="19" y="19"/>
                </a:moveTo>
                <a:lnTo>
                  <a:pt x="28" y="19"/>
                </a:lnTo>
                <a:lnTo>
                  <a:pt x="28" y="28"/>
                </a:lnTo>
                <a:lnTo>
                  <a:pt x="19" y="28"/>
                </a:lnTo>
                <a:lnTo>
                  <a:pt x="19" y="19"/>
                </a:lnTo>
                <a:close/>
                <a:moveTo>
                  <a:pt x="133" y="132"/>
                </a:moveTo>
                <a:lnTo>
                  <a:pt x="19" y="132"/>
                </a:lnTo>
                <a:lnTo>
                  <a:pt x="19" y="38"/>
                </a:lnTo>
                <a:lnTo>
                  <a:pt x="133" y="38"/>
                </a:lnTo>
                <a:lnTo>
                  <a:pt x="133" y="13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5" name="Freeform 349"/>
          <p:cNvSpPr>
            <a:spLocks/>
          </p:cNvSpPr>
          <p:nvPr/>
        </p:nvSpPr>
        <p:spPr bwMode="auto">
          <a:xfrm>
            <a:off x="4114801" y="3159126"/>
            <a:ext cx="120650" cy="104775"/>
          </a:xfrm>
          <a:custGeom>
            <a:avLst/>
            <a:gdLst>
              <a:gd name="T0" fmla="*/ 19 w 76"/>
              <a:gd name="T1" fmla="*/ 66 h 66"/>
              <a:gd name="T2" fmla="*/ 57 w 76"/>
              <a:gd name="T3" fmla="*/ 66 h 66"/>
              <a:gd name="T4" fmla="*/ 57 w 76"/>
              <a:gd name="T5" fmla="*/ 38 h 66"/>
              <a:gd name="T6" fmla="*/ 76 w 76"/>
              <a:gd name="T7" fmla="*/ 38 h 66"/>
              <a:gd name="T8" fmla="*/ 38 w 76"/>
              <a:gd name="T9" fmla="*/ 0 h 66"/>
              <a:gd name="T10" fmla="*/ 0 w 76"/>
              <a:gd name="T11" fmla="*/ 38 h 66"/>
              <a:gd name="T12" fmla="*/ 19 w 76"/>
              <a:gd name="T13" fmla="*/ 38 h 66"/>
              <a:gd name="T14" fmla="*/ 19 w 76"/>
              <a:gd name="T15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66">
                <a:moveTo>
                  <a:pt x="19" y="66"/>
                </a:moveTo>
                <a:lnTo>
                  <a:pt x="57" y="66"/>
                </a:lnTo>
                <a:lnTo>
                  <a:pt x="57" y="38"/>
                </a:lnTo>
                <a:lnTo>
                  <a:pt x="76" y="38"/>
                </a:lnTo>
                <a:lnTo>
                  <a:pt x="38" y="0"/>
                </a:lnTo>
                <a:lnTo>
                  <a:pt x="0" y="38"/>
                </a:lnTo>
                <a:lnTo>
                  <a:pt x="19" y="38"/>
                </a:lnTo>
                <a:lnTo>
                  <a:pt x="19" y="6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6" name="Freeform 350"/>
          <p:cNvSpPr>
            <a:spLocks noEditPoints="1"/>
          </p:cNvSpPr>
          <p:nvPr/>
        </p:nvSpPr>
        <p:spPr bwMode="auto">
          <a:xfrm>
            <a:off x="7900988" y="2587626"/>
            <a:ext cx="228600" cy="225425"/>
          </a:xfrm>
          <a:custGeom>
            <a:avLst/>
            <a:gdLst>
              <a:gd name="T0" fmla="*/ 59 w 61"/>
              <a:gd name="T1" fmla="*/ 2 h 60"/>
              <a:gd name="T2" fmla="*/ 52 w 61"/>
              <a:gd name="T3" fmla="*/ 0 h 60"/>
              <a:gd name="T4" fmla="*/ 25 w 61"/>
              <a:gd name="T5" fmla="*/ 0 h 60"/>
              <a:gd name="T6" fmla="*/ 10 w 61"/>
              <a:gd name="T7" fmla="*/ 12 h 60"/>
              <a:gd name="T8" fmla="*/ 10 w 61"/>
              <a:gd name="T9" fmla="*/ 40 h 60"/>
              <a:gd name="T10" fmla="*/ 9 w 61"/>
              <a:gd name="T11" fmla="*/ 44 h 60"/>
              <a:gd name="T12" fmla="*/ 8 w 61"/>
              <a:gd name="T13" fmla="*/ 44 h 60"/>
              <a:gd name="T14" fmla="*/ 0 w 61"/>
              <a:gd name="T15" fmla="*/ 52 h 60"/>
              <a:gd name="T16" fmla="*/ 8 w 61"/>
              <a:gd name="T17" fmla="*/ 60 h 60"/>
              <a:gd name="T18" fmla="*/ 38 w 61"/>
              <a:gd name="T19" fmla="*/ 60 h 60"/>
              <a:gd name="T20" fmla="*/ 46 w 61"/>
              <a:gd name="T21" fmla="*/ 40 h 60"/>
              <a:gd name="T22" fmla="*/ 46 w 61"/>
              <a:gd name="T23" fmla="*/ 16 h 60"/>
              <a:gd name="T24" fmla="*/ 52 w 61"/>
              <a:gd name="T25" fmla="*/ 16 h 60"/>
              <a:gd name="T26" fmla="*/ 61 w 61"/>
              <a:gd name="T27" fmla="*/ 8 h 60"/>
              <a:gd name="T28" fmla="*/ 59 w 61"/>
              <a:gd name="T29" fmla="*/ 2 h 60"/>
              <a:gd name="T30" fmla="*/ 42 w 61"/>
              <a:gd name="T31" fmla="*/ 11 h 60"/>
              <a:gd name="T32" fmla="*/ 42 w 61"/>
              <a:gd name="T33" fmla="*/ 12 h 60"/>
              <a:gd name="T34" fmla="*/ 42 w 61"/>
              <a:gd name="T35" fmla="*/ 40 h 60"/>
              <a:gd name="T36" fmla="*/ 38 w 61"/>
              <a:gd name="T37" fmla="*/ 56 h 60"/>
              <a:gd name="T38" fmla="*/ 8 w 61"/>
              <a:gd name="T39" fmla="*/ 56 h 60"/>
              <a:gd name="T40" fmla="*/ 6 w 61"/>
              <a:gd name="T41" fmla="*/ 55 h 60"/>
              <a:gd name="T42" fmla="*/ 4 w 61"/>
              <a:gd name="T43" fmla="*/ 52 h 60"/>
              <a:gd name="T44" fmla="*/ 6 w 61"/>
              <a:gd name="T45" fmla="*/ 48 h 60"/>
              <a:gd name="T46" fmla="*/ 8 w 61"/>
              <a:gd name="T47" fmla="*/ 48 h 60"/>
              <a:gd name="T48" fmla="*/ 34 w 61"/>
              <a:gd name="T49" fmla="*/ 48 h 60"/>
              <a:gd name="T50" fmla="*/ 36 w 61"/>
              <a:gd name="T51" fmla="*/ 46 h 60"/>
              <a:gd name="T52" fmla="*/ 34 w 61"/>
              <a:gd name="T53" fmla="*/ 44 h 60"/>
              <a:gd name="T54" fmla="*/ 13 w 61"/>
              <a:gd name="T55" fmla="*/ 44 h 60"/>
              <a:gd name="T56" fmla="*/ 14 w 61"/>
              <a:gd name="T57" fmla="*/ 40 h 60"/>
              <a:gd name="T58" fmla="*/ 14 w 61"/>
              <a:gd name="T59" fmla="*/ 12 h 60"/>
              <a:gd name="T60" fmla="*/ 25 w 61"/>
              <a:gd name="T61" fmla="*/ 4 h 60"/>
              <a:gd name="T62" fmla="*/ 43 w 61"/>
              <a:gd name="T63" fmla="*/ 4 h 60"/>
              <a:gd name="T64" fmla="*/ 42 w 61"/>
              <a:gd name="T65" fmla="*/ 11 h 60"/>
              <a:gd name="T66" fmla="*/ 56 w 61"/>
              <a:gd name="T67" fmla="*/ 11 h 60"/>
              <a:gd name="T68" fmla="*/ 52 w 61"/>
              <a:gd name="T69" fmla="*/ 12 h 60"/>
              <a:gd name="T70" fmla="*/ 46 w 61"/>
              <a:gd name="T71" fmla="*/ 12 h 60"/>
              <a:gd name="T72" fmla="*/ 46 w 61"/>
              <a:gd name="T73" fmla="*/ 10 h 60"/>
              <a:gd name="T74" fmla="*/ 47 w 61"/>
              <a:gd name="T75" fmla="*/ 5 h 60"/>
              <a:gd name="T76" fmla="*/ 51 w 61"/>
              <a:gd name="T77" fmla="*/ 4 h 60"/>
              <a:gd name="T78" fmla="*/ 52 w 61"/>
              <a:gd name="T79" fmla="*/ 4 h 60"/>
              <a:gd name="T80" fmla="*/ 57 w 61"/>
              <a:gd name="T81" fmla="*/ 8 h 60"/>
              <a:gd name="T82" fmla="*/ 56 w 61"/>
              <a:gd name="T83" fmla="*/ 1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" h="60">
                <a:moveTo>
                  <a:pt x="59" y="2"/>
                </a:moveTo>
                <a:cubicBezTo>
                  <a:pt x="57" y="1"/>
                  <a:pt x="55" y="0"/>
                  <a:pt x="52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6" y="0"/>
                  <a:pt x="10" y="7"/>
                  <a:pt x="10" y="1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1"/>
                  <a:pt x="9" y="42"/>
                  <a:pt x="9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3" y="44"/>
                  <a:pt x="0" y="48"/>
                  <a:pt x="0" y="52"/>
                </a:cubicBezTo>
                <a:cubicBezTo>
                  <a:pt x="0" y="56"/>
                  <a:pt x="3" y="60"/>
                  <a:pt x="8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45" y="60"/>
                  <a:pt x="46" y="40"/>
                  <a:pt x="46" y="40"/>
                </a:cubicBezTo>
                <a:cubicBezTo>
                  <a:pt x="46" y="16"/>
                  <a:pt x="46" y="16"/>
                  <a:pt x="4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6"/>
                  <a:pt x="61" y="12"/>
                  <a:pt x="61" y="8"/>
                </a:cubicBezTo>
                <a:cubicBezTo>
                  <a:pt x="61" y="5"/>
                  <a:pt x="60" y="4"/>
                  <a:pt x="59" y="2"/>
                </a:cubicBezTo>
                <a:close/>
                <a:moveTo>
                  <a:pt x="42" y="11"/>
                </a:moveTo>
                <a:cubicBezTo>
                  <a:pt x="42" y="11"/>
                  <a:pt x="42" y="12"/>
                  <a:pt x="42" y="12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45"/>
                  <a:pt x="40" y="55"/>
                  <a:pt x="38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6" y="56"/>
                  <a:pt x="6" y="55"/>
                </a:cubicBezTo>
                <a:cubicBezTo>
                  <a:pt x="4" y="54"/>
                  <a:pt x="4" y="53"/>
                  <a:pt x="4" y="52"/>
                </a:cubicBezTo>
                <a:cubicBezTo>
                  <a:pt x="4" y="51"/>
                  <a:pt x="5" y="49"/>
                  <a:pt x="6" y="48"/>
                </a:cubicBezTo>
                <a:cubicBezTo>
                  <a:pt x="7" y="48"/>
                  <a:pt x="7" y="48"/>
                  <a:pt x="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7"/>
                  <a:pt x="36" y="46"/>
                </a:cubicBezTo>
                <a:cubicBezTo>
                  <a:pt x="36" y="45"/>
                  <a:pt x="35" y="44"/>
                  <a:pt x="34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4" y="43"/>
                  <a:pt x="14" y="41"/>
                  <a:pt x="14" y="40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9"/>
                  <a:pt x="18" y="4"/>
                  <a:pt x="25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2" y="6"/>
                  <a:pt x="42" y="9"/>
                  <a:pt x="42" y="11"/>
                </a:cubicBezTo>
                <a:close/>
                <a:moveTo>
                  <a:pt x="56" y="11"/>
                </a:moveTo>
                <a:cubicBezTo>
                  <a:pt x="55" y="11"/>
                  <a:pt x="54" y="12"/>
                  <a:pt x="52" y="12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12"/>
                  <a:pt x="46" y="11"/>
                  <a:pt x="46" y="10"/>
                </a:cubicBezTo>
                <a:cubicBezTo>
                  <a:pt x="46" y="8"/>
                  <a:pt x="46" y="6"/>
                  <a:pt x="47" y="5"/>
                </a:cubicBezTo>
                <a:cubicBezTo>
                  <a:pt x="48" y="4"/>
                  <a:pt x="49" y="4"/>
                  <a:pt x="51" y="4"/>
                </a:cubicBezTo>
                <a:cubicBezTo>
                  <a:pt x="52" y="4"/>
                  <a:pt x="52" y="4"/>
                  <a:pt x="52" y="4"/>
                </a:cubicBezTo>
                <a:cubicBezTo>
                  <a:pt x="55" y="4"/>
                  <a:pt x="57" y="5"/>
                  <a:pt x="57" y="8"/>
                </a:cubicBezTo>
                <a:cubicBezTo>
                  <a:pt x="57" y="9"/>
                  <a:pt x="56" y="10"/>
                  <a:pt x="56" y="11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7" name="Freeform 351"/>
          <p:cNvSpPr>
            <a:spLocks noEditPoints="1"/>
          </p:cNvSpPr>
          <p:nvPr/>
        </p:nvSpPr>
        <p:spPr bwMode="auto">
          <a:xfrm>
            <a:off x="5978526" y="3068638"/>
            <a:ext cx="239713" cy="239713"/>
          </a:xfrm>
          <a:custGeom>
            <a:avLst/>
            <a:gdLst>
              <a:gd name="T0" fmla="*/ 0 w 151"/>
              <a:gd name="T1" fmla="*/ 0 h 151"/>
              <a:gd name="T2" fmla="*/ 0 w 151"/>
              <a:gd name="T3" fmla="*/ 151 h 151"/>
              <a:gd name="T4" fmla="*/ 151 w 151"/>
              <a:gd name="T5" fmla="*/ 151 h 151"/>
              <a:gd name="T6" fmla="*/ 151 w 151"/>
              <a:gd name="T7" fmla="*/ 0 h 151"/>
              <a:gd name="T8" fmla="*/ 0 w 151"/>
              <a:gd name="T9" fmla="*/ 0 h 151"/>
              <a:gd name="T10" fmla="*/ 141 w 151"/>
              <a:gd name="T11" fmla="*/ 142 h 151"/>
              <a:gd name="T12" fmla="*/ 9 w 151"/>
              <a:gd name="T13" fmla="*/ 142 h 151"/>
              <a:gd name="T14" fmla="*/ 9 w 151"/>
              <a:gd name="T15" fmla="*/ 9 h 151"/>
              <a:gd name="T16" fmla="*/ 141 w 151"/>
              <a:gd name="T17" fmla="*/ 9 h 151"/>
              <a:gd name="T18" fmla="*/ 141 w 151"/>
              <a:gd name="T19" fmla="*/ 142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1" h="151">
                <a:moveTo>
                  <a:pt x="0" y="0"/>
                </a:moveTo>
                <a:lnTo>
                  <a:pt x="0" y="151"/>
                </a:lnTo>
                <a:lnTo>
                  <a:pt x="151" y="151"/>
                </a:lnTo>
                <a:lnTo>
                  <a:pt x="151" y="0"/>
                </a:lnTo>
                <a:lnTo>
                  <a:pt x="0" y="0"/>
                </a:lnTo>
                <a:close/>
                <a:moveTo>
                  <a:pt x="141" y="142"/>
                </a:moveTo>
                <a:lnTo>
                  <a:pt x="9" y="142"/>
                </a:lnTo>
                <a:lnTo>
                  <a:pt x="9" y="9"/>
                </a:lnTo>
                <a:lnTo>
                  <a:pt x="141" y="9"/>
                </a:lnTo>
                <a:lnTo>
                  <a:pt x="141" y="14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8" name="Rectangle 352"/>
          <p:cNvSpPr>
            <a:spLocks noChangeArrowheads="1"/>
          </p:cNvSpPr>
          <p:nvPr/>
        </p:nvSpPr>
        <p:spPr bwMode="auto">
          <a:xfrm>
            <a:off x="6007101" y="3098801"/>
            <a:ext cx="180975" cy="149225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9" name="Freeform 353"/>
          <p:cNvSpPr>
            <a:spLocks noEditPoints="1"/>
          </p:cNvSpPr>
          <p:nvPr/>
        </p:nvSpPr>
        <p:spPr bwMode="auto">
          <a:xfrm>
            <a:off x="6457951" y="3098801"/>
            <a:ext cx="241300" cy="209550"/>
          </a:xfrm>
          <a:custGeom>
            <a:avLst/>
            <a:gdLst>
              <a:gd name="T0" fmla="*/ 0 w 152"/>
              <a:gd name="T1" fmla="*/ 0 h 132"/>
              <a:gd name="T2" fmla="*/ 0 w 152"/>
              <a:gd name="T3" fmla="*/ 132 h 132"/>
              <a:gd name="T4" fmla="*/ 152 w 152"/>
              <a:gd name="T5" fmla="*/ 132 h 132"/>
              <a:gd name="T6" fmla="*/ 152 w 152"/>
              <a:gd name="T7" fmla="*/ 0 h 132"/>
              <a:gd name="T8" fmla="*/ 0 w 152"/>
              <a:gd name="T9" fmla="*/ 0 h 132"/>
              <a:gd name="T10" fmla="*/ 142 w 152"/>
              <a:gd name="T11" fmla="*/ 123 h 132"/>
              <a:gd name="T12" fmla="*/ 29 w 152"/>
              <a:gd name="T13" fmla="*/ 123 h 132"/>
              <a:gd name="T14" fmla="*/ 29 w 152"/>
              <a:gd name="T15" fmla="*/ 9 h 132"/>
              <a:gd name="T16" fmla="*/ 142 w 152"/>
              <a:gd name="T17" fmla="*/ 9 h 132"/>
              <a:gd name="T18" fmla="*/ 142 w 152"/>
              <a:gd name="T19" fmla="*/ 12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2" h="132">
                <a:moveTo>
                  <a:pt x="0" y="0"/>
                </a:moveTo>
                <a:lnTo>
                  <a:pt x="0" y="132"/>
                </a:lnTo>
                <a:lnTo>
                  <a:pt x="152" y="132"/>
                </a:lnTo>
                <a:lnTo>
                  <a:pt x="152" y="0"/>
                </a:lnTo>
                <a:lnTo>
                  <a:pt x="0" y="0"/>
                </a:lnTo>
                <a:close/>
                <a:moveTo>
                  <a:pt x="142" y="123"/>
                </a:moveTo>
                <a:lnTo>
                  <a:pt x="29" y="123"/>
                </a:lnTo>
                <a:lnTo>
                  <a:pt x="29" y="9"/>
                </a:lnTo>
                <a:lnTo>
                  <a:pt x="142" y="9"/>
                </a:lnTo>
                <a:lnTo>
                  <a:pt x="142" y="12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0" name="Freeform 354"/>
          <p:cNvSpPr>
            <a:spLocks/>
          </p:cNvSpPr>
          <p:nvPr/>
        </p:nvSpPr>
        <p:spPr bwMode="auto">
          <a:xfrm>
            <a:off x="6529388" y="3128963"/>
            <a:ext cx="123825" cy="149225"/>
          </a:xfrm>
          <a:custGeom>
            <a:avLst/>
            <a:gdLst>
              <a:gd name="T0" fmla="*/ 7 w 33"/>
              <a:gd name="T1" fmla="*/ 40 h 40"/>
              <a:gd name="T2" fmla="*/ 13 w 33"/>
              <a:gd name="T3" fmla="*/ 36 h 40"/>
              <a:gd name="T4" fmla="*/ 13 w 33"/>
              <a:gd name="T5" fmla="*/ 33 h 40"/>
              <a:gd name="T6" fmla="*/ 13 w 33"/>
              <a:gd name="T7" fmla="*/ 33 h 40"/>
              <a:gd name="T8" fmla="*/ 13 w 33"/>
              <a:gd name="T9" fmla="*/ 12 h 40"/>
              <a:gd name="T10" fmla="*/ 29 w 33"/>
              <a:gd name="T11" fmla="*/ 8 h 40"/>
              <a:gd name="T12" fmla="*/ 29 w 33"/>
              <a:gd name="T13" fmla="*/ 21 h 40"/>
              <a:gd name="T14" fmla="*/ 27 w 33"/>
              <a:gd name="T15" fmla="*/ 21 h 40"/>
              <a:gd name="T16" fmla="*/ 20 w 33"/>
              <a:gd name="T17" fmla="*/ 26 h 40"/>
              <a:gd name="T18" fmla="*/ 27 w 33"/>
              <a:gd name="T19" fmla="*/ 32 h 40"/>
              <a:gd name="T20" fmla="*/ 33 w 33"/>
              <a:gd name="T21" fmla="*/ 29 h 40"/>
              <a:gd name="T22" fmla="*/ 33 w 33"/>
              <a:gd name="T23" fmla="*/ 0 h 40"/>
              <a:gd name="T24" fmla="*/ 29 w 33"/>
              <a:gd name="T25" fmla="*/ 0 h 40"/>
              <a:gd name="T26" fmla="*/ 13 w 33"/>
              <a:gd name="T27" fmla="*/ 4 h 40"/>
              <a:gd name="T28" fmla="*/ 9 w 33"/>
              <a:gd name="T29" fmla="*/ 5 h 40"/>
              <a:gd name="T30" fmla="*/ 9 w 33"/>
              <a:gd name="T31" fmla="*/ 30 h 40"/>
              <a:gd name="T32" fmla="*/ 7 w 33"/>
              <a:gd name="T33" fmla="*/ 29 h 40"/>
              <a:gd name="T34" fmla="*/ 0 w 33"/>
              <a:gd name="T35" fmla="*/ 35 h 40"/>
              <a:gd name="T36" fmla="*/ 7 w 33"/>
              <a:gd name="T3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" h="40">
                <a:moveTo>
                  <a:pt x="7" y="40"/>
                </a:moveTo>
                <a:cubicBezTo>
                  <a:pt x="10" y="40"/>
                  <a:pt x="12" y="38"/>
                  <a:pt x="13" y="36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12"/>
                  <a:pt x="13" y="12"/>
                  <a:pt x="13" y="12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21"/>
                  <a:pt x="29" y="21"/>
                  <a:pt x="29" y="21"/>
                </a:cubicBezTo>
                <a:cubicBezTo>
                  <a:pt x="28" y="21"/>
                  <a:pt x="28" y="21"/>
                  <a:pt x="27" y="21"/>
                </a:cubicBezTo>
                <a:cubicBezTo>
                  <a:pt x="23" y="21"/>
                  <a:pt x="20" y="24"/>
                  <a:pt x="20" y="26"/>
                </a:cubicBezTo>
                <a:cubicBezTo>
                  <a:pt x="20" y="29"/>
                  <a:pt x="23" y="32"/>
                  <a:pt x="27" y="32"/>
                </a:cubicBezTo>
                <a:cubicBezTo>
                  <a:pt x="30" y="32"/>
                  <a:pt x="32" y="31"/>
                  <a:pt x="33" y="29"/>
                </a:cubicBezTo>
                <a:cubicBezTo>
                  <a:pt x="33" y="0"/>
                  <a:pt x="33" y="0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4"/>
                  <a:pt x="13" y="4"/>
                  <a:pt x="13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30"/>
                  <a:pt x="7" y="29"/>
                  <a:pt x="7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8"/>
                  <a:pt x="3" y="40"/>
                  <a:pt x="7" y="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1" name="Freeform 355"/>
          <p:cNvSpPr>
            <a:spLocks noEditPoints="1"/>
          </p:cNvSpPr>
          <p:nvPr/>
        </p:nvSpPr>
        <p:spPr bwMode="auto">
          <a:xfrm>
            <a:off x="5102226" y="3121026"/>
            <a:ext cx="76200" cy="74613"/>
          </a:xfrm>
          <a:custGeom>
            <a:avLst/>
            <a:gdLst>
              <a:gd name="T0" fmla="*/ 10 w 20"/>
              <a:gd name="T1" fmla="*/ 0 h 20"/>
              <a:gd name="T2" fmla="*/ 0 w 20"/>
              <a:gd name="T3" fmla="*/ 10 h 20"/>
              <a:gd name="T4" fmla="*/ 10 w 20"/>
              <a:gd name="T5" fmla="*/ 20 h 20"/>
              <a:gd name="T6" fmla="*/ 20 w 20"/>
              <a:gd name="T7" fmla="*/ 10 h 20"/>
              <a:gd name="T8" fmla="*/ 10 w 20"/>
              <a:gd name="T9" fmla="*/ 0 h 20"/>
              <a:gd name="T10" fmla="*/ 7 w 20"/>
              <a:gd name="T11" fmla="*/ 16 h 20"/>
              <a:gd name="T12" fmla="*/ 5 w 20"/>
              <a:gd name="T13" fmla="*/ 11 h 20"/>
              <a:gd name="T14" fmla="*/ 11 w 20"/>
              <a:gd name="T15" fmla="*/ 5 h 20"/>
              <a:gd name="T16" fmla="*/ 16 w 20"/>
              <a:gd name="T17" fmla="*/ 8 h 20"/>
              <a:gd name="T18" fmla="*/ 7 w 20"/>
              <a:gd name="T19" fmla="*/ 1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0">
                <a:moveTo>
                  <a:pt x="10" y="0"/>
                </a:moveTo>
                <a:cubicBezTo>
                  <a:pt x="4" y="0"/>
                  <a:pt x="0" y="5"/>
                  <a:pt x="0" y="10"/>
                </a:cubicBezTo>
                <a:cubicBezTo>
                  <a:pt x="0" y="16"/>
                  <a:pt x="4" y="20"/>
                  <a:pt x="10" y="20"/>
                </a:cubicBezTo>
                <a:cubicBezTo>
                  <a:pt x="16" y="20"/>
                  <a:pt x="20" y="16"/>
                  <a:pt x="20" y="10"/>
                </a:cubicBezTo>
                <a:cubicBezTo>
                  <a:pt x="20" y="5"/>
                  <a:pt x="16" y="0"/>
                  <a:pt x="10" y="0"/>
                </a:cubicBezTo>
                <a:close/>
                <a:moveTo>
                  <a:pt x="7" y="16"/>
                </a:moveTo>
                <a:cubicBezTo>
                  <a:pt x="6" y="15"/>
                  <a:pt x="5" y="13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5" y="6"/>
                  <a:pt x="16" y="8"/>
                </a:cubicBezTo>
                <a:cubicBezTo>
                  <a:pt x="11" y="8"/>
                  <a:pt x="8" y="11"/>
                  <a:pt x="7" y="1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2" name="Freeform 356"/>
          <p:cNvSpPr>
            <a:spLocks noEditPoints="1"/>
          </p:cNvSpPr>
          <p:nvPr/>
        </p:nvSpPr>
        <p:spPr bwMode="auto">
          <a:xfrm>
            <a:off x="5016501" y="3068638"/>
            <a:ext cx="209550" cy="165100"/>
          </a:xfrm>
          <a:custGeom>
            <a:avLst/>
            <a:gdLst>
              <a:gd name="T0" fmla="*/ 52 w 56"/>
              <a:gd name="T1" fmla="*/ 4 h 44"/>
              <a:gd name="T2" fmla="*/ 48 w 56"/>
              <a:gd name="T3" fmla="*/ 4 h 44"/>
              <a:gd name="T4" fmla="*/ 48 w 56"/>
              <a:gd name="T5" fmla="*/ 0 h 44"/>
              <a:gd name="T6" fmla="*/ 44 w 56"/>
              <a:gd name="T7" fmla="*/ 0 h 44"/>
              <a:gd name="T8" fmla="*/ 44 w 56"/>
              <a:gd name="T9" fmla="*/ 4 h 44"/>
              <a:gd name="T10" fmla="*/ 24 w 56"/>
              <a:gd name="T11" fmla="*/ 4 h 44"/>
              <a:gd name="T12" fmla="*/ 20 w 56"/>
              <a:gd name="T13" fmla="*/ 0 h 44"/>
              <a:gd name="T14" fmla="*/ 12 w 56"/>
              <a:gd name="T15" fmla="*/ 0 h 44"/>
              <a:gd name="T16" fmla="*/ 8 w 56"/>
              <a:gd name="T17" fmla="*/ 4 h 44"/>
              <a:gd name="T18" fmla="*/ 4 w 56"/>
              <a:gd name="T19" fmla="*/ 4 h 44"/>
              <a:gd name="T20" fmla="*/ 0 w 56"/>
              <a:gd name="T21" fmla="*/ 8 h 44"/>
              <a:gd name="T22" fmla="*/ 0 w 56"/>
              <a:gd name="T23" fmla="*/ 40 h 44"/>
              <a:gd name="T24" fmla="*/ 4 w 56"/>
              <a:gd name="T25" fmla="*/ 44 h 44"/>
              <a:gd name="T26" fmla="*/ 52 w 56"/>
              <a:gd name="T27" fmla="*/ 44 h 44"/>
              <a:gd name="T28" fmla="*/ 56 w 56"/>
              <a:gd name="T29" fmla="*/ 40 h 44"/>
              <a:gd name="T30" fmla="*/ 56 w 56"/>
              <a:gd name="T31" fmla="*/ 8 h 44"/>
              <a:gd name="T32" fmla="*/ 52 w 56"/>
              <a:gd name="T33" fmla="*/ 4 h 44"/>
              <a:gd name="T34" fmla="*/ 10 w 56"/>
              <a:gd name="T35" fmla="*/ 17 h 44"/>
              <a:gd name="T36" fmla="*/ 7 w 56"/>
              <a:gd name="T37" fmla="*/ 15 h 44"/>
              <a:gd name="T38" fmla="*/ 10 w 56"/>
              <a:gd name="T39" fmla="*/ 12 h 44"/>
              <a:gd name="T40" fmla="*/ 12 w 56"/>
              <a:gd name="T41" fmla="*/ 15 h 44"/>
              <a:gd name="T42" fmla="*/ 10 w 56"/>
              <a:gd name="T43" fmla="*/ 17 h 44"/>
              <a:gd name="T44" fmla="*/ 33 w 56"/>
              <a:gd name="T45" fmla="*/ 40 h 44"/>
              <a:gd name="T46" fmla="*/ 18 w 56"/>
              <a:gd name="T47" fmla="*/ 24 h 44"/>
              <a:gd name="T48" fmla="*/ 33 w 56"/>
              <a:gd name="T49" fmla="*/ 9 h 44"/>
              <a:gd name="T50" fmla="*/ 48 w 56"/>
              <a:gd name="T51" fmla="*/ 24 h 44"/>
              <a:gd name="T52" fmla="*/ 33 w 56"/>
              <a:gd name="T53" fmla="*/ 4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6" h="44">
                <a:moveTo>
                  <a:pt x="52" y="4"/>
                </a:moveTo>
                <a:cubicBezTo>
                  <a:pt x="48" y="4"/>
                  <a:pt x="48" y="4"/>
                  <a:pt x="48" y="4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4"/>
                  <a:pt x="44" y="4"/>
                  <a:pt x="4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2"/>
                  <a:pt x="22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0" y="0"/>
                  <a:pt x="8" y="2"/>
                  <a:pt x="8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4"/>
                  <a:pt x="0" y="6"/>
                  <a:pt x="0" y="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2" y="44"/>
                  <a:pt x="4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4" y="44"/>
                  <a:pt x="56" y="42"/>
                  <a:pt x="56" y="40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6"/>
                  <a:pt x="54" y="4"/>
                  <a:pt x="52" y="4"/>
                </a:cubicBezTo>
                <a:close/>
                <a:moveTo>
                  <a:pt x="10" y="17"/>
                </a:moveTo>
                <a:cubicBezTo>
                  <a:pt x="8" y="17"/>
                  <a:pt x="7" y="16"/>
                  <a:pt x="7" y="15"/>
                </a:cubicBezTo>
                <a:cubicBezTo>
                  <a:pt x="7" y="13"/>
                  <a:pt x="8" y="12"/>
                  <a:pt x="10" y="12"/>
                </a:cubicBezTo>
                <a:cubicBezTo>
                  <a:pt x="11" y="12"/>
                  <a:pt x="12" y="13"/>
                  <a:pt x="12" y="15"/>
                </a:cubicBezTo>
                <a:cubicBezTo>
                  <a:pt x="12" y="16"/>
                  <a:pt x="11" y="17"/>
                  <a:pt x="10" y="17"/>
                </a:cubicBezTo>
                <a:close/>
                <a:moveTo>
                  <a:pt x="33" y="40"/>
                </a:moveTo>
                <a:cubicBezTo>
                  <a:pt x="25" y="40"/>
                  <a:pt x="18" y="33"/>
                  <a:pt x="18" y="24"/>
                </a:cubicBezTo>
                <a:cubicBezTo>
                  <a:pt x="18" y="16"/>
                  <a:pt x="25" y="9"/>
                  <a:pt x="33" y="9"/>
                </a:cubicBezTo>
                <a:cubicBezTo>
                  <a:pt x="41" y="9"/>
                  <a:pt x="48" y="16"/>
                  <a:pt x="48" y="24"/>
                </a:cubicBezTo>
                <a:cubicBezTo>
                  <a:pt x="48" y="33"/>
                  <a:pt x="41" y="40"/>
                  <a:pt x="33" y="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3" name="Freeform 357"/>
          <p:cNvSpPr>
            <a:spLocks/>
          </p:cNvSpPr>
          <p:nvPr/>
        </p:nvSpPr>
        <p:spPr bwMode="auto">
          <a:xfrm>
            <a:off x="4175126" y="3646488"/>
            <a:ext cx="112713" cy="131763"/>
          </a:xfrm>
          <a:custGeom>
            <a:avLst/>
            <a:gdLst>
              <a:gd name="T0" fmla="*/ 28 w 30"/>
              <a:gd name="T1" fmla="*/ 16 h 35"/>
              <a:gd name="T2" fmla="*/ 20 w 30"/>
              <a:gd name="T3" fmla="*/ 11 h 35"/>
              <a:gd name="T4" fmla="*/ 13 w 30"/>
              <a:gd name="T5" fmla="*/ 7 h 35"/>
              <a:gd name="T6" fmla="*/ 4 w 30"/>
              <a:gd name="T7" fmla="*/ 2 h 35"/>
              <a:gd name="T8" fmla="*/ 0 w 30"/>
              <a:gd name="T9" fmla="*/ 4 h 35"/>
              <a:gd name="T10" fmla="*/ 0 w 30"/>
              <a:gd name="T11" fmla="*/ 32 h 35"/>
              <a:gd name="T12" fmla="*/ 4 w 30"/>
              <a:gd name="T13" fmla="*/ 34 h 35"/>
              <a:gd name="T14" fmla="*/ 12 w 30"/>
              <a:gd name="T15" fmla="*/ 29 h 35"/>
              <a:gd name="T16" fmla="*/ 19 w 30"/>
              <a:gd name="T17" fmla="*/ 25 h 35"/>
              <a:gd name="T18" fmla="*/ 28 w 30"/>
              <a:gd name="T19" fmla="*/ 20 h 35"/>
              <a:gd name="T20" fmla="*/ 28 w 30"/>
              <a:gd name="T21" fmla="*/ 1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35">
                <a:moveTo>
                  <a:pt x="28" y="16"/>
                </a:moveTo>
                <a:cubicBezTo>
                  <a:pt x="20" y="11"/>
                  <a:pt x="20" y="11"/>
                  <a:pt x="20" y="11"/>
                </a:cubicBezTo>
                <a:cubicBezTo>
                  <a:pt x="18" y="9"/>
                  <a:pt x="15" y="8"/>
                  <a:pt x="13" y="7"/>
                </a:cubicBezTo>
                <a:cubicBezTo>
                  <a:pt x="4" y="2"/>
                  <a:pt x="4" y="2"/>
                  <a:pt x="4" y="2"/>
                </a:cubicBezTo>
                <a:cubicBezTo>
                  <a:pt x="2" y="0"/>
                  <a:pt x="0" y="1"/>
                  <a:pt x="0" y="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5"/>
                  <a:pt x="4" y="34"/>
                </a:cubicBezTo>
                <a:cubicBezTo>
                  <a:pt x="12" y="29"/>
                  <a:pt x="12" y="29"/>
                  <a:pt x="12" y="29"/>
                </a:cubicBezTo>
                <a:cubicBezTo>
                  <a:pt x="14" y="27"/>
                  <a:pt x="18" y="26"/>
                  <a:pt x="19" y="25"/>
                </a:cubicBezTo>
                <a:cubicBezTo>
                  <a:pt x="28" y="20"/>
                  <a:pt x="28" y="20"/>
                  <a:pt x="28" y="20"/>
                </a:cubicBezTo>
                <a:cubicBezTo>
                  <a:pt x="30" y="18"/>
                  <a:pt x="30" y="17"/>
                  <a:pt x="28" y="16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4" name="Freeform 358"/>
          <p:cNvSpPr>
            <a:spLocks/>
          </p:cNvSpPr>
          <p:nvPr/>
        </p:nvSpPr>
        <p:spPr bwMode="auto">
          <a:xfrm>
            <a:off x="3168651" y="3646488"/>
            <a:ext cx="179388" cy="131763"/>
          </a:xfrm>
          <a:custGeom>
            <a:avLst/>
            <a:gdLst>
              <a:gd name="T0" fmla="*/ 45 w 48"/>
              <a:gd name="T1" fmla="*/ 2 h 35"/>
              <a:gd name="T2" fmla="*/ 37 w 48"/>
              <a:gd name="T3" fmla="*/ 7 h 35"/>
              <a:gd name="T4" fmla="*/ 30 w 48"/>
              <a:gd name="T5" fmla="*/ 11 h 35"/>
              <a:gd name="T6" fmla="*/ 28 w 48"/>
              <a:gd name="T7" fmla="*/ 12 h 35"/>
              <a:gd name="T8" fmla="*/ 28 w 48"/>
              <a:gd name="T9" fmla="*/ 4 h 35"/>
              <a:gd name="T10" fmla="*/ 25 w 48"/>
              <a:gd name="T11" fmla="*/ 2 h 35"/>
              <a:gd name="T12" fmla="*/ 17 w 48"/>
              <a:gd name="T13" fmla="*/ 7 h 35"/>
              <a:gd name="T14" fmla="*/ 10 w 48"/>
              <a:gd name="T15" fmla="*/ 11 h 35"/>
              <a:gd name="T16" fmla="*/ 2 w 48"/>
              <a:gd name="T17" fmla="*/ 16 h 35"/>
              <a:gd name="T18" fmla="*/ 2 w 48"/>
              <a:gd name="T19" fmla="*/ 20 h 35"/>
              <a:gd name="T20" fmla="*/ 10 w 48"/>
              <a:gd name="T21" fmla="*/ 25 h 35"/>
              <a:gd name="T22" fmla="*/ 17 w 48"/>
              <a:gd name="T23" fmla="*/ 29 h 35"/>
              <a:gd name="T24" fmla="*/ 25 w 48"/>
              <a:gd name="T25" fmla="*/ 34 h 35"/>
              <a:gd name="T26" fmla="*/ 28 w 48"/>
              <a:gd name="T27" fmla="*/ 32 h 35"/>
              <a:gd name="T28" fmla="*/ 28 w 48"/>
              <a:gd name="T29" fmla="*/ 24 h 35"/>
              <a:gd name="T30" fmla="*/ 30 w 48"/>
              <a:gd name="T31" fmla="*/ 25 h 35"/>
              <a:gd name="T32" fmla="*/ 37 w 48"/>
              <a:gd name="T33" fmla="*/ 29 h 35"/>
              <a:gd name="T34" fmla="*/ 45 w 48"/>
              <a:gd name="T35" fmla="*/ 34 h 35"/>
              <a:gd name="T36" fmla="*/ 48 w 48"/>
              <a:gd name="T37" fmla="*/ 32 h 35"/>
              <a:gd name="T38" fmla="*/ 48 w 48"/>
              <a:gd name="T39" fmla="*/ 4 h 35"/>
              <a:gd name="T40" fmla="*/ 45 w 48"/>
              <a:gd name="T41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35">
                <a:moveTo>
                  <a:pt x="45" y="2"/>
                </a:moveTo>
                <a:cubicBezTo>
                  <a:pt x="37" y="7"/>
                  <a:pt x="37" y="7"/>
                  <a:pt x="37" y="7"/>
                </a:cubicBezTo>
                <a:cubicBezTo>
                  <a:pt x="35" y="8"/>
                  <a:pt x="32" y="9"/>
                  <a:pt x="30" y="11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1"/>
                  <a:pt x="27" y="0"/>
                  <a:pt x="25" y="2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8"/>
                  <a:pt x="12" y="9"/>
                  <a:pt x="10" y="11"/>
                </a:cubicBezTo>
                <a:cubicBezTo>
                  <a:pt x="2" y="16"/>
                  <a:pt x="2" y="16"/>
                  <a:pt x="2" y="16"/>
                </a:cubicBezTo>
                <a:cubicBezTo>
                  <a:pt x="0" y="17"/>
                  <a:pt x="0" y="18"/>
                  <a:pt x="2" y="20"/>
                </a:cubicBezTo>
                <a:cubicBezTo>
                  <a:pt x="10" y="25"/>
                  <a:pt x="10" y="25"/>
                  <a:pt x="10" y="25"/>
                </a:cubicBezTo>
                <a:cubicBezTo>
                  <a:pt x="12" y="26"/>
                  <a:pt x="15" y="27"/>
                  <a:pt x="17" y="29"/>
                </a:cubicBezTo>
                <a:cubicBezTo>
                  <a:pt x="25" y="34"/>
                  <a:pt x="25" y="34"/>
                  <a:pt x="25" y="34"/>
                </a:cubicBezTo>
                <a:cubicBezTo>
                  <a:pt x="27" y="35"/>
                  <a:pt x="28" y="34"/>
                  <a:pt x="28" y="32"/>
                </a:cubicBezTo>
                <a:cubicBezTo>
                  <a:pt x="28" y="24"/>
                  <a:pt x="28" y="24"/>
                  <a:pt x="28" y="24"/>
                </a:cubicBezTo>
                <a:cubicBezTo>
                  <a:pt x="30" y="25"/>
                  <a:pt x="30" y="25"/>
                  <a:pt x="30" y="25"/>
                </a:cubicBezTo>
                <a:cubicBezTo>
                  <a:pt x="32" y="26"/>
                  <a:pt x="36" y="27"/>
                  <a:pt x="37" y="29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5"/>
                  <a:pt x="48" y="34"/>
                  <a:pt x="48" y="32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1"/>
                  <a:pt x="47" y="0"/>
                  <a:pt x="45" y="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5" name="Freeform 359"/>
          <p:cNvSpPr>
            <a:spLocks/>
          </p:cNvSpPr>
          <p:nvPr/>
        </p:nvSpPr>
        <p:spPr bwMode="auto">
          <a:xfrm>
            <a:off x="4625976" y="3651251"/>
            <a:ext cx="187325" cy="130175"/>
          </a:xfrm>
          <a:custGeom>
            <a:avLst/>
            <a:gdLst>
              <a:gd name="T0" fmla="*/ 48 w 50"/>
              <a:gd name="T1" fmla="*/ 15 h 35"/>
              <a:gd name="T2" fmla="*/ 39 w 50"/>
              <a:gd name="T3" fmla="*/ 10 h 35"/>
              <a:gd name="T4" fmla="*/ 33 w 50"/>
              <a:gd name="T5" fmla="*/ 6 h 35"/>
              <a:gd name="T6" fmla="*/ 24 w 50"/>
              <a:gd name="T7" fmla="*/ 1 h 35"/>
              <a:gd name="T8" fmla="*/ 20 w 50"/>
              <a:gd name="T9" fmla="*/ 3 h 35"/>
              <a:gd name="T10" fmla="*/ 20 w 50"/>
              <a:gd name="T11" fmla="*/ 11 h 35"/>
              <a:gd name="T12" fmla="*/ 19 w 50"/>
              <a:gd name="T13" fmla="*/ 10 h 35"/>
              <a:gd name="T14" fmla="*/ 12 w 50"/>
              <a:gd name="T15" fmla="*/ 6 h 35"/>
              <a:gd name="T16" fmla="*/ 3 w 50"/>
              <a:gd name="T17" fmla="*/ 1 h 35"/>
              <a:gd name="T18" fmla="*/ 0 w 50"/>
              <a:gd name="T19" fmla="*/ 3 h 35"/>
              <a:gd name="T20" fmla="*/ 0 w 50"/>
              <a:gd name="T21" fmla="*/ 13 h 35"/>
              <a:gd name="T22" fmla="*/ 0 w 50"/>
              <a:gd name="T23" fmla="*/ 21 h 35"/>
              <a:gd name="T24" fmla="*/ 0 w 50"/>
              <a:gd name="T25" fmla="*/ 31 h 35"/>
              <a:gd name="T26" fmla="*/ 3 w 50"/>
              <a:gd name="T27" fmla="*/ 33 h 35"/>
              <a:gd name="T28" fmla="*/ 12 w 50"/>
              <a:gd name="T29" fmla="*/ 28 h 35"/>
              <a:gd name="T30" fmla="*/ 19 w 50"/>
              <a:gd name="T31" fmla="*/ 24 h 35"/>
              <a:gd name="T32" fmla="*/ 20 w 50"/>
              <a:gd name="T33" fmla="*/ 23 h 35"/>
              <a:gd name="T34" fmla="*/ 20 w 50"/>
              <a:gd name="T35" fmla="*/ 31 h 35"/>
              <a:gd name="T36" fmla="*/ 24 w 50"/>
              <a:gd name="T37" fmla="*/ 33 h 35"/>
              <a:gd name="T38" fmla="*/ 32 w 50"/>
              <a:gd name="T39" fmla="*/ 28 h 35"/>
              <a:gd name="T40" fmla="*/ 39 w 50"/>
              <a:gd name="T41" fmla="*/ 24 h 35"/>
              <a:gd name="T42" fmla="*/ 48 w 50"/>
              <a:gd name="T43" fmla="*/ 19 h 35"/>
              <a:gd name="T44" fmla="*/ 48 w 50"/>
              <a:gd name="T45" fmla="*/ 1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35">
                <a:moveTo>
                  <a:pt x="48" y="15"/>
                </a:moveTo>
                <a:cubicBezTo>
                  <a:pt x="39" y="10"/>
                  <a:pt x="39" y="10"/>
                  <a:pt x="39" y="10"/>
                </a:cubicBezTo>
                <a:cubicBezTo>
                  <a:pt x="38" y="9"/>
                  <a:pt x="34" y="8"/>
                  <a:pt x="33" y="6"/>
                </a:cubicBezTo>
                <a:cubicBezTo>
                  <a:pt x="24" y="1"/>
                  <a:pt x="24" y="1"/>
                  <a:pt x="24" y="1"/>
                </a:cubicBezTo>
                <a:cubicBezTo>
                  <a:pt x="22" y="0"/>
                  <a:pt x="20" y="1"/>
                  <a:pt x="20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9"/>
                  <a:pt x="14" y="8"/>
                  <a:pt x="12" y="6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0" y="1"/>
                  <a:pt x="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9"/>
                  <a:pt x="0" y="2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4"/>
                  <a:pt x="2" y="35"/>
                  <a:pt x="3" y="33"/>
                </a:cubicBezTo>
                <a:cubicBezTo>
                  <a:pt x="12" y="28"/>
                  <a:pt x="12" y="28"/>
                  <a:pt x="12" y="28"/>
                </a:cubicBezTo>
                <a:cubicBezTo>
                  <a:pt x="14" y="27"/>
                  <a:pt x="17" y="26"/>
                  <a:pt x="19" y="24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4"/>
                  <a:pt x="22" y="35"/>
                  <a:pt x="24" y="33"/>
                </a:cubicBezTo>
                <a:cubicBezTo>
                  <a:pt x="32" y="28"/>
                  <a:pt x="32" y="28"/>
                  <a:pt x="32" y="28"/>
                </a:cubicBezTo>
                <a:cubicBezTo>
                  <a:pt x="34" y="27"/>
                  <a:pt x="37" y="26"/>
                  <a:pt x="39" y="24"/>
                </a:cubicBezTo>
                <a:cubicBezTo>
                  <a:pt x="48" y="19"/>
                  <a:pt x="48" y="19"/>
                  <a:pt x="48" y="19"/>
                </a:cubicBezTo>
                <a:cubicBezTo>
                  <a:pt x="50" y="18"/>
                  <a:pt x="50" y="17"/>
                  <a:pt x="48" y="15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6" name="Freeform 360"/>
          <p:cNvSpPr>
            <a:spLocks/>
          </p:cNvSpPr>
          <p:nvPr/>
        </p:nvSpPr>
        <p:spPr bwMode="auto">
          <a:xfrm>
            <a:off x="2732088" y="3651251"/>
            <a:ext cx="120650" cy="130175"/>
          </a:xfrm>
          <a:custGeom>
            <a:avLst/>
            <a:gdLst>
              <a:gd name="T0" fmla="*/ 29 w 32"/>
              <a:gd name="T1" fmla="*/ 1 h 35"/>
              <a:gd name="T2" fmla="*/ 20 w 32"/>
              <a:gd name="T3" fmla="*/ 6 h 35"/>
              <a:gd name="T4" fmla="*/ 13 w 32"/>
              <a:gd name="T5" fmla="*/ 10 h 35"/>
              <a:gd name="T6" fmla="*/ 8 w 32"/>
              <a:gd name="T7" fmla="*/ 14 h 35"/>
              <a:gd name="T8" fmla="*/ 8 w 32"/>
              <a:gd name="T9" fmla="*/ 4 h 35"/>
              <a:gd name="T10" fmla="*/ 6 w 32"/>
              <a:gd name="T11" fmla="*/ 2 h 35"/>
              <a:gd name="T12" fmla="*/ 2 w 32"/>
              <a:gd name="T13" fmla="*/ 2 h 35"/>
              <a:gd name="T14" fmla="*/ 0 w 32"/>
              <a:gd name="T15" fmla="*/ 4 h 35"/>
              <a:gd name="T16" fmla="*/ 0 w 32"/>
              <a:gd name="T17" fmla="*/ 31 h 35"/>
              <a:gd name="T18" fmla="*/ 2 w 32"/>
              <a:gd name="T19" fmla="*/ 33 h 35"/>
              <a:gd name="T20" fmla="*/ 6 w 32"/>
              <a:gd name="T21" fmla="*/ 33 h 35"/>
              <a:gd name="T22" fmla="*/ 8 w 32"/>
              <a:gd name="T23" fmla="*/ 31 h 35"/>
              <a:gd name="T24" fmla="*/ 8 w 32"/>
              <a:gd name="T25" fmla="*/ 21 h 35"/>
              <a:gd name="T26" fmla="*/ 13 w 32"/>
              <a:gd name="T27" fmla="*/ 24 h 35"/>
              <a:gd name="T28" fmla="*/ 20 w 32"/>
              <a:gd name="T29" fmla="*/ 28 h 35"/>
              <a:gd name="T30" fmla="*/ 29 w 32"/>
              <a:gd name="T31" fmla="*/ 33 h 35"/>
              <a:gd name="T32" fmla="*/ 32 w 32"/>
              <a:gd name="T33" fmla="*/ 31 h 35"/>
              <a:gd name="T34" fmla="*/ 32 w 32"/>
              <a:gd name="T35" fmla="*/ 3 h 35"/>
              <a:gd name="T36" fmla="*/ 29 w 32"/>
              <a:gd name="T37" fmla="*/ 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" h="35">
                <a:moveTo>
                  <a:pt x="29" y="1"/>
                </a:moveTo>
                <a:cubicBezTo>
                  <a:pt x="20" y="6"/>
                  <a:pt x="20" y="6"/>
                  <a:pt x="20" y="6"/>
                </a:cubicBezTo>
                <a:cubicBezTo>
                  <a:pt x="18" y="8"/>
                  <a:pt x="15" y="9"/>
                  <a:pt x="13" y="10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7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1" y="33"/>
                  <a:pt x="2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3"/>
                  <a:pt x="8" y="32"/>
                  <a:pt x="8" y="31"/>
                </a:cubicBezTo>
                <a:cubicBezTo>
                  <a:pt x="8" y="21"/>
                  <a:pt x="8" y="21"/>
                  <a:pt x="8" y="21"/>
                </a:cubicBezTo>
                <a:cubicBezTo>
                  <a:pt x="13" y="24"/>
                  <a:pt x="13" y="24"/>
                  <a:pt x="13" y="24"/>
                </a:cubicBezTo>
                <a:cubicBezTo>
                  <a:pt x="15" y="26"/>
                  <a:pt x="18" y="27"/>
                  <a:pt x="20" y="28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5"/>
                  <a:pt x="32" y="34"/>
                  <a:pt x="32" y="31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1"/>
                  <a:pt x="30" y="0"/>
                  <a:pt x="29" y="1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7" name="Freeform 361"/>
          <p:cNvSpPr>
            <a:spLocks/>
          </p:cNvSpPr>
          <p:nvPr/>
        </p:nvSpPr>
        <p:spPr bwMode="auto">
          <a:xfrm>
            <a:off x="5135563" y="3646488"/>
            <a:ext cx="120650" cy="131763"/>
          </a:xfrm>
          <a:custGeom>
            <a:avLst/>
            <a:gdLst>
              <a:gd name="T0" fmla="*/ 30 w 32"/>
              <a:gd name="T1" fmla="*/ 2 h 35"/>
              <a:gd name="T2" fmla="*/ 26 w 32"/>
              <a:gd name="T3" fmla="*/ 2 h 35"/>
              <a:gd name="T4" fmla="*/ 24 w 32"/>
              <a:gd name="T5" fmla="*/ 4 h 35"/>
              <a:gd name="T6" fmla="*/ 24 w 32"/>
              <a:gd name="T7" fmla="*/ 14 h 35"/>
              <a:gd name="T8" fmla="*/ 19 w 32"/>
              <a:gd name="T9" fmla="*/ 11 h 35"/>
              <a:gd name="T10" fmla="*/ 12 w 32"/>
              <a:gd name="T11" fmla="*/ 7 h 35"/>
              <a:gd name="T12" fmla="*/ 3 w 32"/>
              <a:gd name="T13" fmla="*/ 2 h 35"/>
              <a:gd name="T14" fmla="*/ 0 w 32"/>
              <a:gd name="T15" fmla="*/ 4 h 35"/>
              <a:gd name="T16" fmla="*/ 0 w 32"/>
              <a:gd name="T17" fmla="*/ 32 h 35"/>
              <a:gd name="T18" fmla="*/ 3 w 32"/>
              <a:gd name="T19" fmla="*/ 34 h 35"/>
              <a:gd name="T20" fmla="*/ 12 w 32"/>
              <a:gd name="T21" fmla="*/ 29 h 35"/>
              <a:gd name="T22" fmla="*/ 19 w 32"/>
              <a:gd name="T23" fmla="*/ 25 h 35"/>
              <a:gd name="T24" fmla="*/ 24 w 32"/>
              <a:gd name="T25" fmla="*/ 21 h 35"/>
              <a:gd name="T26" fmla="*/ 24 w 32"/>
              <a:gd name="T27" fmla="*/ 32 h 35"/>
              <a:gd name="T28" fmla="*/ 26 w 32"/>
              <a:gd name="T29" fmla="*/ 34 h 35"/>
              <a:gd name="T30" fmla="*/ 30 w 32"/>
              <a:gd name="T31" fmla="*/ 34 h 35"/>
              <a:gd name="T32" fmla="*/ 32 w 32"/>
              <a:gd name="T33" fmla="*/ 32 h 35"/>
              <a:gd name="T34" fmla="*/ 32 w 32"/>
              <a:gd name="T35" fmla="*/ 4 h 35"/>
              <a:gd name="T36" fmla="*/ 30 w 32"/>
              <a:gd name="T37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" h="35">
                <a:moveTo>
                  <a:pt x="30" y="2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4" y="3"/>
                  <a:pt x="24" y="4"/>
                </a:cubicBezTo>
                <a:cubicBezTo>
                  <a:pt x="24" y="14"/>
                  <a:pt x="24" y="14"/>
                  <a:pt x="24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7" y="9"/>
                  <a:pt x="14" y="8"/>
                  <a:pt x="12" y="7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0" y="1"/>
                  <a:pt x="0" y="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4"/>
                </a:cubicBezTo>
                <a:cubicBezTo>
                  <a:pt x="12" y="29"/>
                  <a:pt x="12" y="29"/>
                  <a:pt x="12" y="29"/>
                </a:cubicBezTo>
                <a:cubicBezTo>
                  <a:pt x="14" y="27"/>
                  <a:pt x="17" y="26"/>
                  <a:pt x="19" y="25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3"/>
                  <a:pt x="25" y="34"/>
                  <a:pt x="26" y="34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4"/>
                  <a:pt x="32" y="33"/>
                  <a:pt x="32" y="32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3"/>
                  <a:pt x="31" y="2"/>
                  <a:pt x="30" y="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8" name="Freeform 362"/>
          <p:cNvSpPr>
            <a:spLocks/>
          </p:cNvSpPr>
          <p:nvPr/>
        </p:nvSpPr>
        <p:spPr bwMode="auto">
          <a:xfrm>
            <a:off x="3678238" y="3654426"/>
            <a:ext cx="46038" cy="134938"/>
          </a:xfrm>
          <a:custGeom>
            <a:avLst/>
            <a:gdLst>
              <a:gd name="T0" fmla="*/ 8 w 12"/>
              <a:gd name="T1" fmla="*/ 0 h 36"/>
              <a:gd name="T2" fmla="*/ 4 w 12"/>
              <a:gd name="T3" fmla="*/ 0 h 36"/>
              <a:gd name="T4" fmla="*/ 0 w 12"/>
              <a:gd name="T5" fmla="*/ 4 h 36"/>
              <a:gd name="T6" fmla="*/ 0 w 12"/>
              <a:gd name="T7" fmla="*/ 32 h 36"/>
              <a:gd name="T8" fmla="*/ 4 w 12"/>
              <a:gd name="T9" fmla="*/ 36 h 36"/>
              <a:gd name="T10" fmla="*/ 8 w 12"/>
              <a:gd name="T11" fmla="*/ 36 h 36"/>
              <a:gd name="T12" fmla="*/ 12 w 12"/>
              <a:gd name="T13" fmla="*/ 32 h 36"/>
              <a:gd name="T14" fmla="*/ 12 w 12"/>
              <a:gd name="T15" fmla="*/ 4 h 36"/>
              <a:gd name="T16" fmla="*/ 8 w 12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36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10" y="36"/>
                  <a:pt x="12" y="34"/>
                  <a:pt x="12" y="32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0" y="0"/>
                  <a:pt x="8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9" name="Freeform 363"/>
          <p:cNvSpPr>
            <a:spLocks/>
          </p:cNvSpPr>
          <p:nvPr/>
        </p:nvSpPr>
        <p:spPr bwMode="auto">
          <a:xfrm>
            <a:off x="3754438" y="3654426"/>
            <a:ext cx="44450" cy="134938"/>
          </a:xfrm>
          <a:custGeom>
            <a:avLst/>
            <a:gdLst>
              <a:gd name="T0" fmla="*/ 8 w 12"/>
              <a:gd name="T1" fmla="*/ 0 h 36"/>
              <a:gd name="T2" fmla="*/ 4 w 12"/>
              <a:gd name="T3" fmla="*/ 0 h 36"/>
              <a:gd name="T4" fmla="*/ 0 w 12"/>
              <a:gd name="T5" fmla="*/ 4 h 36"/>
              <a:gd name="T6" fmla="*/ 0 w 12"/>
              <a:gd name="T7" fmla="*/ 32 h 36"/>
              <a:gd name="T8" fmla="*/ 4 w 12"/>
              <a:gd name="T9" fmla="*/ 36 h 36"/>
              <a:gd name="T10" fmla="*/ 8 w 12"/>
              <a:gd name="T11" fmla="*/ 36 h 36"/>
              <a:gd name="T12" fmla="*/ 12 w 12"/>
              <a:gd name="T13" fmla="*/ 32 h 36"/>
              <a:gd name="T14" fmla="*/ 12 w 12"/>
              <a:gd name="T15" fmla="*/ 4 h 36"/>
              <a:gd name="T16" fmla="*/ 8 w 12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36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10" y="36"/>
                  <a:pt x="12" y="34"/>
                  <a:pt x="12" y="32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0" y="0"/>
                  <a:pt x="8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0" name="Freeform 364"/>
          <p:cNvSpPr>
            <a:spLocks noEditPoints="1"/>
          </p:cNvSpPr>
          <p:nvPr/>
        </p:nvSpPr>
        <p:spPr bwMode="auto">
          <a:xfrm>
            <a:off x="6938963" y="3068638"/>
            <a:ext cx="241300" cy="209550"/>
          </a:xfrm>
          <a:custGeom>
            <a:avLst/>
            <a:gdLst>
              <a:gd name="T0" fmla="*/ 60 w 64"/>
              <a:gd name="T1" fmla="*/ 12 h 56"/>
              <a:gd name="T2" fmla="*/ 38 w 64"/>
              <a:gd name="T3" fmla="*/ 12 h 56"/>
              <a:gd name="T4" fmla="*/ 47 w 64"/>
              <a:gd name="T5" fmla="*/ 3 h 56"/>
              <a:gd name="T6" fmla="*/ 47 w 64"/>
              <a:gd name="T7" fmla="*/ 1 h 56"/>
              <a:gd name="T8" fmla="*/ 44 w 64"/>
              <a:gd name="T9" fmla="*/ 1 h 56"/>
              <a:gd name="T10" fmla="*/ 32 w 64"/>
              <a:gd name="T11" fmla="*/ 12 h 56"/>
              <a:gd name="T12" fmla="*/ 30 w 64"/>
              <a:gd name="T13" fmla="*/ 12 h 56"/>
              <a:gd name="T14" fmla="*/ 18 w 64"/>
              <a:gd name="T15" fmla="*/ 1 h 56"/>
              <a:gd name="T16" fmla="*/ 15 w 64"/>
              <a:gd name="T17" fmla="*/ 1 h 56"/>
              <a:gd name="T18" fmla="*/ 15 w 64"/>
              <a:gd name="T19" fmla="*/ 3 h 56"/>
              <a:gd name="T20" fmla="*/ 24 w 64"/>
              <a:gd name="T21" fmla="*/ 12 h 56"/>
              <a:gd name="T22" fmla="*/ 4 w 64"/>
              <a:gd name="T23" fmla="*/ 12 h 56"/>
              <a:gd name="T24" fmla="*/ 0 w 64"/>
              <a:gd name="T25" fmla="*/ 16 h 56"/>
              <a:gd name="T26" fmla="*/ 0 w 64"/>
              <a:gd name="T27" fmla="*/ 52 h 56"/>
              <a:gd name="T28" fmla="*/ 4 w 64"/>
              <a:gd name="T29" fmla="*/ 56 h 56"/>
              <a:gd name="T30" fmla="*/ 60 w 64"/>
              <a:gd name="T31" fmla="*/ 56 h 56"/>
              <a:gd name="T32" fmla="*/ 64 w 64"/>
              <a:gd name="T33" fmla="*/ 52 h 56"/>
              <a:gd name="T34" fmla="*/ 64 w 64"/>
              <a:gd name="T35" fmla="*/ 16 h 56"/>
              <a:gd name="T36" fmla="*/ 60 w 64"/>
              <a:gd name="T37" fmla="*/ 12 h 56"/>
              <a:gd name="T38" fmla="*/ 44 w 64"/>
              <a:gd name="T39" fmla="*/ 48 h 56"/>
              <a:gd name="T40" fmla="*/ 8 w 64"/>
              <a:gd name="T41" fmla="*/ 48 h 56"/>
              <a:gd name="T42" fmla="*/ 8 w 64"/>
              <a:gd name="T43" fmla="*/ 20 h 56"/>
              <a:gd name="T44" fmla="*/ 44 w 64"/>
              <a:gd name="T45" fmla="*/ 20 h 56"/>
              <a:gd name="T46" fmla="*/ 44 w 64"/>
              <a:gd name="T47" fmla="*/ 48 h 56"/>
              <a:gd name="T48" fmla="*/ 56 w 64"/>
              <a:gd name="T49" fmla="*/ 36 h 56"/>
              <a:gd name="T50" fmla="*/ 52 w 64"/>
              <a:gd name="T51" fmla="*/ 36 h 56"/>
              <a:gd name="T52" fmla="*/ 52 w 64"/>
              <a:gd name="T53" fmla="*/ 32 h 56"/>
              <a:gd name="T54" fmla="*/ 56 w 64"/>
              <a:gd name="T55" fmla="*/ 32 h 56"/>
              <a:gd name="T56" fmla="*/ 56 w 64"/>
              <a:gd name="T57" fmla="*/ 36 h 56"/>
              <a:gd name="T58" fmla="*/ 56 w 64"/>
              <a:gd name="T59" fmla="*/ 28 h 56"/>
              <a:gd name="T60" fmla="*/ 52 w 64"/>
              <a:gd name="T61" fmla="*/ 28 h 56"/>
              <a:gd name="T62" fmla="*/ 52 w 64"/>
              <a:gd name="T63" fmla="*/ 24 h 56"/>
              <a:gd name="T64" fmla="*/ 56 w 64"/>
              <a:gd name="T65" fmla="*/ 24 h 56"/>
              <a:gd name="T66" fmla="*/ 56 w 64"/>
              <a:gd name="T67" fmla="*/ 2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4" h="56">
                <a:moveTo>
                  <a:pt x="60" y="12"/>
                </a:moveTo>
                <a:cubicBezTo>
                  <a:pt x="38" y="12"/>
                  <a:pt x="38" y="12"/>
                  <a:pt x="38" y="12"/>
                </a:cubicBezTo>
                <a:cubicBezTo>
                  <a:pt x="47" y="3"/>
                  <a:pt x="47" y="3"/>
                  <a:pt x="47" y="3"/>
                </a:cubicBezTo>
                <a:cubicBezTo>
                  <a:pt x="47" y="3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32" y="12"/>
                  <a:pt x="32" y="12"/>
                  <a:pt x="3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0"/>
                  <a:pt x="16" y="0"/>
                  <a:pt x="15" y="1"/>
                </a:cubicBezTo>
                <a:cubicBezTo>
                  <a:pt x="15" y="1"/>
                  <a:pt x="15" y="3"/>
                  <a:pt x="15" y="3"/>
                </a:cubicBezTo>
                <a:cubicBezTo>
                  <a:pt x="24" y="12"/>
                  <a:pt x="24" y="12"/>
                  <a:pt x="2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2" y="12"/>
                  <a:pt x="0" y="14"/>
                  <a:pt x="0" y="16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62" y="56"/>
                  <a:pt x="64" y="54"/>
                  <a:pt x="64" y="52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4"/>
                  <a:pt x="62" y="12"/>
                  <a:pt x="60" y="12"/>
                </a:cubicBezTo>
                <a:close/>
                <a:moveTo>
                  <a:pt x="44" y="48"/>
                </a:moveTo>
                <a:cubicBezTo>
                  <a:pt x="8" y="48"/>
                  <a:pt x="8" y="48"/>
                  <a:pt x="8" y="48"/>
                </a:cubicBezTo>
                <a:cubicBezTo>
                  <a:pt x="8" y="20"/>
                  <a:pt x="8" y="20"/>
                  <a:pt x="8" y="20"/>
                </a:cubicBezTo>
                <a:cubicBezTo>
                  <a:pt x="44" y="20"/>
                  <a:pt x="44" y="20"/>
                  <a:pt x="44" y="20"/>
                </a:cubicBezTo>
                <a:lnTo>
                  <a:pt x="44" y="48"/>
                </a:lnTo>
                <a:close/>
                <a:moveTo>
                  <a:pt x="56" y="36"/>
                </a:moveTo>
                <a:cubicBezTo>
                  <a:pt x="52" y="36"/>
                  <a:pt x="52" y="36"/>
                  <a:pt x="52" y="36"/>
                </a:cubicBezTo>
                <a:cubicBezTo>
                  <a:pt x="52" y="32"/>
                  <a:pt x="52" y="32"/>
                  <a:pt x="52" y="32"/>
                </a:cubicBezTo>
                <a:cubicBezTo>
                  <a:pt x="56" y="32"/>
                  <a:pt x="56" y="32"/>
                  <a:pt x="56" y="32"/>
                </a:cubicBezTo>
                <a:lnTo>
                  <a:pt x="56" y="36"/>
                </a:lnTo>
                <a:close/>
                <a:moveTo>
                  <a:pt x="56" y="28"/>
                </a:moveTo>
                <a:cubicBezTo>
                  <a:pt x="52" y="28"/>
                  <a:pt x="52" y="28"/>
                  <a:pt x="52" y="28"/>
                </a:cubicBezTo>
                <a:cubicBezTo>
                  <a:pt x="52" y="24"/>
                  <a:pt x="52" y="24"/>
                  <a:pt x="52" y="24"/>
                </a:cubicBezTo>
                <a:cubicBezTo>
                  <a:pt x="56" y="24"/>
                  <a:pt x="56" y="24"/>
                  <a:pt x="56" y="24"/>
                </a:cubicBezTo>
                <a:lnTo>
                  <a:pt x="56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1" name="Freeform 365"/>
          <p:cNvSpPr>
            <a:spLocks noEditPoints="1"/>
          </p:cNvSpPr>
          <p:nvPr/>
        </p:nvSpPr>
        <p:spPr bwMode="auto">
          <a:xfrm>
            <a:off x="7494588" y="3219451"/>
            <a:ext cx="76200" cy="44450"/>
          </a:xfrm>
          <a:custGeom>
            <a:avLst/>
            <a:gdLst>
              <a:gd name="T0" fmla="*/ 48 w 48"/>
              <a:gd name="T1" fmla="*/ 0 h 28"/>
              <a:gd name="T2" fmla="*/ 0 w 48"/>
              <a:gd name="T3" fmla="*/ 0 h 28"/>
              <a:gd name="T4" fmla="*/ 0 w 48"/>
              <a:gd name="T5" fmla="*/ 28 h 28"/>
              <a:gd name="T6" fmla="*/ 48 w 48"/>
              <a:gd name="T7" fmla="*/ 28 h 28"/>
              <a:gd name="T8" fmla="*/ 48 w 48"/>
              <a:gd name="T9" fmla="*/ 0 h 28"/>
              <a:gd name="T10" fmla="*/ 19 w 48"/>
              <a:gd name="T11" fmla="*/ 18 h 28"/>
              <a:gd name="T12" fmla="*/ 10 w 48"/>
              <a:gd name="T13" fmla="*/ 18 h 28"/>
              <a:gd name="T14" fmla="*/ 10 w 48"/>
              <a:gd name="T15" fmla="*/ 9 h 28"/>
              <a:gd name="T16" fmla="*/ 19 w 48"/>
              <a:gd name="T17" fmla="*/ 9 h 28"/>
              <a:gd name="T18" fmla="*/ 19 w 48"/>
              <a:gd name="T19" fmla="*/ 18 h 28"/>
              <a:gd name="T20" fmla="*/ 38 w 48"/>
              <a:gd name="T21" fmla="*/ 18 h 28"/>
              <a:gd name="T22" fmla="*/ 29 w 48"/>
              <a:gd name="T23" fmla="*/ 18 h 28"/>
              <a:gd name="T24" fmla="*/ 29 w 48"/>
              <a:gd name="T25" fmla="*/ 9 h 28"/>
              <a:gd name="T26" fmla="*/ 38 w 48"/>
              <a:gd name="T27" fmla="*/ 9 h 28"/>
              <a:gd name="T28" fmla="*/ 38 w 48"/>
              <a:gd name="T29" fmla="*/ 1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" h="28">
                <a:moveTo>
                  <a:pt x="48" y="0"/>
                </a:moveTo>
                <a:lnTo>
                  <a:pt x="0" y="0"/>
                </a:lnTo>
                <a:lnTo>
                  <a:pt x="0" y="28"/>
                </a:lnTo>
                <a:lnTo>
                  <a:pt x="48" y="28"/>
                </a:lnTo>
                <a:lnTo>
                  <a:pt x="48" y="0"/>
                </a:lnTo>
                <a:close/>
                <a:moveTo>
                  <a:pt x="19" y="18"/>
                </a:moveTo>
                <a:lnTo>
                  <a:pt x="10" y="18"/>
                </a:lnTo>
                <a:lnTo>
                  <a:pt x="10" y="9"/>
                </a:lnTo>
                <a:lnTo>
                  <a:pt x="19" y="9"/>
                </a:lnTo>
                <a:lnTo>
                  <a:pt x="19" y="18"/>
                </a:lnTo>
                <a:close/>
                <a:moveTo>
                  <a:pt x="38" y="18"/>
                </a:moveTo>
                <a:lnTo>
                  <a:pt x="29" y="18"/>
                </a:lnTo>
                <a:lnTo>
                  <a:pt x="29" y="9"/>
                </a:lnTo>
                <a:lnTo>
                  <a:pt x="38" y="9"/>
                </a:lnTo>
                <a:lnTo>
                  <a:pt x="38" y="1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2" name="Freeform 366"/>
          <p:cNvSpPr>
            <a:spLocks noEditPoints="1"/>
          </p:cNvSpPr>
          <p:nvPr/>
        </p:nvSpPr>
        <p:spPr bwMode="auto">
          <a:xfrm>
            <a:off x="7419976" y="3128963"/>
            <a:ext cx="241300" cy="179388"/>
          </a:xfrm>
          <a:custGeom>
            <a:avLst/>
            <a:gdLst>
              <a:gd name="T0" fmla="*/ 63 w 64"/>
              <a:gd name="T1" fmla="*/ 22 h 48"/>
              <a:gd name="T2" fmla="*/ 61 w 64"/>
              <a:gd name="T3" fmla="*/ 22 h 48"/>
              <a:gd name="T4" fmla="*/ 56 w 64"/>
              <a:gd name="T5" fmla="*/ 24 h 48"/>
              <a:gd name="T6" fmla="*/ 56 w 64"/>
              <a:gd name="T7" fmla="*/ 16 h 48"/>
              <a:gd name="T8" fmla="*/ 52 w 64"/>
              <a:gd name="T9" fmla="*/ 12 h 48"/>
              <a:gd name="T10" fmla="*/ 40 w 64"/>
              <a:gd name="T11" fmla="*/ 12 h 48"/>
              <a:gd name="T12" fmla="*/ 40 w 64"/>
              <a:gd name="T13" fmla="*/ 8 h 48"/>
              <a:gd name="T14" fmla="*/ 28 w 64"/>
              <a:gd name="T15" fmla="*/ 4 h 48"/>
              <a:gd name="T16" fmla="*/ 4 w 64"/>
              <a:gd name="T17" fmla="*/ 4 h 48"/>
              <a:gd name="T18" fmla="*/ 4 w 64"/>
              <a:gd name="T19" fmla="*/ 2 h 48"/>
              <a:gd name="T20" fmla="*/ 2 w 64"/>
              <a:gd name="T21" fmla="*/ 0 h 48"/>
              <a:gd name="T22" fmla="*/ 0 w 64"/>
              <a:gd name="T23" fmla="*/ 2 h 48"/>
              <a:gd name="T24" fmla="*/ 0 w 64"/>
              <a:gd name="T25" fmla="*/ 14 h 48"/>
              <a:gd name="T26" fmla="*/ 2 w 64"/>
              <a:gd name="T27" fmla="*/ 16 h 48"/>
              <a:gd name="T28" fmla="*/ 4 w 64"/>
              <a:gd name="T29" fmla="*/ 14 h 48"/>
              <a:gd name="T30" fmla="*/ 4 w 64"/>
              <a:gd name="T31" fmla="*/ 12 h 48"/>
              <a:gd name="T32" fmla="*/ 12 w 64"/>
              <a:gd name="T33" fmla="*/ 12 h 48"/>
              <a:gd name="T34" fmla="*/ 8 w 64"/>
              <a:gd name="T35" fmla="*/ 16 h 48"/>
              <a:gd name="T36" fmla="*/ 8 w 64"/>
              <a:gd name="T37" fmla="*/ 44 h 48"/>
              <a:gd name="T38" fmla="*/ 10 w 64"/>
              <a:gd name="T39" fmla="*/ 48 h 48"/>
              <a:gd name="T40" fmla="*/ 54 w 64"/>
              <a:gd name="T41" fmla="*/ 48 h 48"/>
              <a:gd name="T42" fmla="*/ 56 w 64"/>
              <a:gd name="T43" fmla="*/ 44 h 48"/>
              <a:gd name="T44" fmla="*/ 56 w 64"/>
              <a:gd name="T45" fmla="*/ 36 h 48"/>
              <a:gd name="T46" fmla="*/ 61 w 64"/>
              <a:gd name="T47" fmla="*/ 39 h 48"/>
              <a:gd name="T48" fmla="*/ 63 w 64"/>
              <a:gd name="T49" fmla="*/ 39 h 48"/>
              <a:gd name="T50" fmla="*/ 64 w 64"/>
              <a:gd name="T51" fmla="*/ 37 h 48"/>
              <a:gd name="T52" fmla="*/ 64 w 64"/>
              <a:gd name="T53" fmla="*/ 24 h 48"/>
              <a:gd name="T54" fmla="*/ 63 w 64"/>
              <a:gd name="T55" fmla="*/ 22 h 48"/>
              <a:gd name="T56" fmla="*/ 44 w 64"/>
              <a:gd name="T57" fmla="*/ 40 h 48"/>
              <a:gd name="T58" fmla="*/ 16 w 64"/>
              <a:gd name="T59" fmla="*/ 40 h 48"/>
              <a:gd name="T60" fmla="*/ 16 w 64"/>
              <a:gd name="T61" fmla="*/ 20 h 48"/>
              <a:gd name="T62" fmla="*/ 44 w 64"/>
              <a:gd name="T63" fmla="*/ 20 h 48"/>
              <a:gd name="T64" fmla="*/ 44 w 64"/>
              <a:gd name="T65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4" h="48">
                <a:moveTo>
                  <a:pt x="63" y="22"/>
                </a:moveTo>
                <a:cubicBezTo>
                  <a:pt x="62" y="22"/>
                  <a:pt x="62" y="22"/>
                  <a:pt x="61" y="22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16"/>
                  <a:pt x="56" y="16"/>
                  <a:pt x="56" y="16"/>
                </a:cubicBezTo>
                <a:cubicBezTo>
                  <a:pt x="56" y="14"/>
                  <a:pt x="54" y="12"/>
                  <a:pt x="52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8"/>
                  <a:pt x="40" y="8"/>
                  <a:pt x="40" y="8"/>
                </a:cubicBezTo>
                <a:cubicBezTo>
                  <a:pt x="28" y="4"/>
                  <a:pt x="28" y="4"/>
                  <a:pt x="28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6"/>
                  <a:pt x="2" y="16"/>
                </a:cubicBezTo>
                <a:cubicBezTo>
                  <a:pt x="3" y="16"/>
                  <a:pt x="4" y="16"/>
                  <a:pt x="4" y="14"/>
                </a:cubicBezTo>
                <a:cubicBezTo>
                  <a:pt x="4" y="12"/>
                  <a:pt x="4" y="12"/>
                  <a:pt x="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0" y="12"/>
                  <a:pt x="8" y="14"/>
                  <a:pt x="8" y="16"/>
                </a:cubicBezTo>
                <a:cubicBezTo>
                  <a:pt x="8" y="44"/>
                  <a:pt x="8" y="44"/>
                  <a:pt x="8" y="44"/>
                </a:cubicBezTo>
                <a:cubicBezTo>
                  <a:pt x="8" y="46"/>
                  <a:pt x="9" y="47"/>
                  <a:pt x="10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7"/>
                  <a:pt x="56" y="46"/>
                  <a:pt x="56" y="44"/>
                </a:cubicBezTo>
                <a:cubicBezTo>
                  <a:pt x="56" y="36"/>
                  <a:pt x="56" y="36"/>
                  <a:pt x="56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2" y="39"/>
                  <a:pt x="62" y="39"/>
                  <a:pt x="63" y="39"/>
                </a:cubicBezTo>
                <a:cubicBezTo>
                  <a:pt x="64" y="39"/>
                  <a:pt x="64" y="38"/>
                  <a:pt x="64" y="37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3"/>
                  <a:pt x="64" y="22"/>
                  <a:pt x="63" y="22"/>
                </a:cubicBezTo>
                <a:close/>
                <a:moveTo>
                  <a:pt x="44" y="40"/>
                </a:moveTo>
                <a:cubicBezTo>
                  <a:pt x="16" y="40"/>
                  <a:pt x="16" y="40"/>
                  <a:pt x="16" y="40"/>
                </a:cubicBezTo>
                <a:cubicBezTo>
                  <a:pt x="16" y="20"/>
                  <a:pt x="16" y="20"/>
                  <a:pt x="16" y="20"/>
                </a:cubicBezTo>
                <a:cubicBezTo>
                  <a:pt x="44" y="20"/>
                  <a:pt x="44" y="20"/>
                  <a:pt x="44" y="20"/>
                </a:cubicBezTo>
                <a:lnTo>
                  <a:pt x="44" y="4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3" name="Freeform 367"/>
          <p:cNvSpPr>
            <a:spLocks/>
          </p:cNvSpPr>
          <p:nvPr/>
        </p:nvSpPr>
        <p:spPr bwMode="auto">
          <a:xfrm>
            <a:off x="5572126" y="3162301"/>
            <a:ext cx="96838" cy="98425"/>
          </a:xfrm>
          <a:custGeom>
            <a:avLst/>
            <a:gdLst>
              <a:gd name="T0" fmla="*/ 4 w 26"/>
              <a:gd name="T1" fmla="*/ 25 h 26"/>
              <a:gd name="T2" fmla="*/ 24 w 26"/>
              <a:gd name="T3" fmla="*/ 15 h 26"/>
              <a:gd name="T4" fmla="*/ 24 w 26"/>
              <a:gd name="T5" fmla="*/ 11 h 26"/>
              <a:gd name="T6" fmla="*/ 4 w 26"/>
              <a:gd name="T7" fmla="*/ 1 h 26"/>
              <a:gd name="T8" fmla="*/ 0 w 26"/>
              <a:gd name="T9" fmla="*/ 3 h 26"/>
              <a:gd name="T10" fmla="*/ 0 w 26"/>
              <a:gd name="T11" fmla="*/ 23 h 26"/>
              <a:gd name="T12" fmla="*/ 4 w 26"/>
              <a:gd name="T13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6">
                <a:moveTo>
                  <a:pt x="4" y="25"/>
                </a:moveTo>
                <a:cubicBezTo>
                  <a:pt x="24" y="15"/>
                  <a:pt x="24" y="15"/>
                  <a:pt x="24" y="15"/>
                </a:cubicBezTo>
                <a:cubicBezTo>
                  <a:pt x="26" y="14"/>
                  <a:pt x="26" y="12"/>
                  <a:pt x="24" y="11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5"/>
                  <a:pt x="2" y="26"/>
                  <a:pt x="4" y="25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4" name="Freeform 368"/>
          <p:cNvSpPr>
            <a:spLocks noEditPoints="1"/>
          </p:cNvSpPr>
          <p:nvPr/>
        </p:nvSpPr>
        <p:spPr bwMode="auto">
          <a:xfrm>
            <a:off x="5497513" y="3068638"/>
            <a:ext cx="239713" cy="239713"/>
          </a:xfrm>
          <a:custGeom>
            <a:avLst/>
            <a:gdLst>
              <a:gd name="T0" fmla="*/ 58 w 64"/>
              <a:gd name="T1" fmla="*/ 0 h 64"/>
              <a:gd name="T2" fmla="*/ 6 w 64"/>
              <a:gd name="T3" fmla="*/ 0 h 64"/>
              <a:gd name="T4" fmla="*/ 0 w 64"/>
              <a:gd name="T5" fmla="*/ 6 h 64"/>
              <a:gd name="T6" fmla="*/ 0 w 64"/>
              <a:gd name="T7" fmla="*/ 58 h 64"/>
              <a:gd name="T8" fmla="*/ 6 w 64"/>
              <a:gd name="T9" fmla="*/ 64 h 64"/>
              <a:gd name="T10" fmla="*/ 58 w 64"/>
              <a:gd name="T11" fmla="*/ 64 h 64"/>
              <a:gd name="T12" fmla="*/ 64 w 64"/>
              <a:gd name="T13" fmla="*/ 58 h 64"/>
              <a:gd name="T14" fmla="*/ 64 w 64"/>
              <a:gd name="T15" fmla="*/ 6 h 64"/>
              <a:gd name="T16" fmla="*/ 58 w 64"/>
              <a:gd name="T17" fmla="*/ 0 h 64"/>
              <a:gd name="T18" fmla="*/ 40 w 64"/>
              <a:gd name="T19" fmla="*/ 4 h 64"/>
              <a:gd name="T20" fmla="*/ 44 w 64"/>
              <a:gd name="T21" fmla="*/ 12 h 64"/>
              <a:gd name="T22" fmla="*/ 36 w 64"/>
              <a:gd name="T23" fmla="*/ 12 h 64"/>
              <a:gd name="T24" fmla="*/ 32 w 64"/>
              <a:gd name="T25" fmla="*/ 4 h 64"/>
              <a:gd name="T26" fmla="*/ 40 w 64"/>
              <a:gd name="T27" fmla="*/ 4 h 64"/>
              <a:gd name="T28" fmla="*/ 24 w 64"/>
              <a:gd name="T29" fmla="*/ 4 h 64"/>
              <a:gd name="T30" fmla="*/ 28 w 64"/>
              <a:gd name="T31" fmla="*/ 12 h 64"/>
              <a:gd name="T32" fmla="*/ 20 w 64"/>
              <a:gd name="T33" fmla="*/ 12 h 64"/>
              <a:gd name="T34" fmla="*/ 16 w 64"/>
              <a:gd name="T35" fmla="*/ 4 h 64"/>
              <a:gd name="T36" fmla="*/ 24 w 64"/>
              <a:gd name="T37" fmla="*/ 4 h 64"/>
              <a:gd name="T38" fmla="*/ 4 w 64"/>
              <a:gd name="T39" fmla="*/ 6 h 64"/>
              <a:gd name="T40" fmla="*/ 6 w 64"/>
              <a:gd name="T41" fmla="*/ 4 h 64"/>
              <a:gd name="T42" fmla="*/ 8 w 64"/>
              <a:gd name="T43" fmla="*/ 4 h 64"/>
              <a:gd name="T44" fmla="*/ 12 w 64"/>
              <a:gd name="T45" fmla="*/ 12 h 64"/>
              <a:gd name="T46" fmla="*/ 4 w 64"/>
              <a:gd name="T47" fmla="*/ 12 h 64"/>
              <a:gd name="T48" fmla="*/ 4 w 64"/>
              <a:gd name="T49" fmla="*/ 6 h 64"/>
              <a:gd name="T50" fmla="*/ 60 w 64"/>
              <a:gd name="T51" fmla="*/ 58 h 64"/>
              <a:gd name="T52" fmla="*/ 58 w 64"/>
              <a:gd name="T53" fmla="*/ 60 h 64"/>
              <a:gd name="T54" fmla="*/ 6 w 64"/>
              <a:gd name="T55" fmla="*/ 60 h 64"/>
              <a:gd name="T56" fmla="*/ 4 w 64"/>
              <a:gd name="T57" fmla="*/ 58 h 64"/>
              <a:gd name="T58" fmla="*/ 4 w 64"/>
              <a:gd name="T59" fmla="*/ 16 h 64"/>
              <a:gd name="T60" fmla="*/ 60 w 64"/>
              <a:gd name="T61" fmla="*/ 16 h 64"/>
              <a:gd name="T62" fmla="*/ 60 w 64"/>
              <a:gd name="T63" fmla="*/ 58 h 64"/>
              <a:gd name="T64" fmla="*/ 52 w 64"/>
              <a:gd name="T65" fmla="*/ 12 h 64"/>
              <a:gd name="T66" fmla="*/ 48 w 64"/>
              <a:gd name="T67" fmla="*/ 4 h 64"/>
              <a:gd name="T68" fmla="*/ 56 w 64"/>
              <a:gd name="T69" fmla="*/ 4 h 64"/>
              <a:gd name="T70" fmla="*/ 60 w 64"/>
              <a:gd name="T71" fmla="*/ 12 h 64"/>
              <a:gd name="T72" fmla="*/ 52 w 64"/>
              <a:gd name="T7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" h="64">
                <a:moveTo>
                  <a:pt x="5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4"/>
                  <a:pt x="6" y="64"/>
                </a:cubicBezTo>
                <a:cubicBezTo>
                  <a:pt x="58" y="64"/>
                  <a:pt x="58" y="64"/>
                  <a:pt x="58" y="64"/>
                </a:cubicBezTo>
                <a:cubicBezTo>
                  <a:pt x="61" y="64"/>
                  <a:pt x="64" y="61"/>
                  <a:pt x="64" y="58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1" y="0"/>
                  <a:pt x="58" y="0"/>
                </a:cubicBezTo>
                <a:close/>
                <a:moveTo>
                  <a:pt x="40" y="4"/>
                </a:moveTo>
                <a:cubicBezTo>
                  <a:pt x="44" y="12"/>
                  <a:pt x="44" y="12"/>
                  <a:pt x="44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2" y="4"/>
                  <a:pt x="32" y="4"/>
                  <a:pt x="32" y="4"/>
                </a:cubicBezTo>
                <a:lnTo>
                  <a:pt x="40" y="4"/>
                </a:lnTo>
                <a:close/>
                <a:moveTo>
                  <a:pt x="24" y="4"/>
                </a:moveTo>
                <a:cubicBezTo>
                  <a:pt x="28" y="12"/>
                  <a:pt x="28" y="12"/>
                  <a:pt x="28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16" y="4"/>
                  <a:pt x="16" y="4"/>
                  <a:pt x="16" y="4"/>
                </a:cubicBezTo>
                <a:lnTo>
                  <a:pt x="24" y="4"/>
                </a:lnTo>
                <a:close/>
                <a:moveTo>
                  <a:pt x="4" y="6"/>
                </a:moveTo>
                <a:cubicBezTo>
                  <a:pt x="4" y="5"/>
                  <a:pt x="5" y="4"/>
                  <a:pt x="6" y="4"/>
                </a:cubicBezTo>
                <a:cubicBezTo>
                  <a:pt x="8" y="4"/>
                  <a:pt x="8" y="4"/>
                  <a:pt x="8" y="4"/>
                </a:cubicBezTo>
                <a:cubicBezTo>
                  <a:pt x="12" y="12"/>
                  <a:pt x="12" y="12"/>
                  <a:pt x="12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6"/>
                </a:lnTo>
                <a:close/>
                <a:moveTo>
                  <a:pt x="60" y="58"/>
                </a:moveTo>
                <a:cubicBezTo>
                  <a:pt x="60" y="59"/>
                  <a:pt x="59" y="60"/>
                  <a:pt x="58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0"/>
                  <a:pt x="4" y="59"/>
                  <a:pt x="4" y="58"/>
                </a:cubicBezTo>
                <a:cubicBezTo>
                  <a:pt x="4" y="16"/>
                  <a:pt x="4" y="16"/>
                  <a:pt x="4" y="16"/>
                </a:cubicBezTo>
                <a:cubicBezTo>
                  <a:pt x="60" y="16"/>
                  <a:pt x="60" y="16"/>
                  <a:pt x="60" y="16"/>
                </a:cubicBezTo>
                <a:lnTo>
                  <a:pt x="60" y="58"/>
                </a:lnTo>
                <a:close/>
                <a:moveTo>
                  <a:pt x="52" y="12"/>
                </a:moveTo>
                <a:cubicBezTo>
                  <a:pt x="48" y="4"/>
                  <a:pt x="48" y="4"/>
                  <a:pt x="48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60" y="12"/>
                  <a:pt x="60" y="12"/>
                  <a:pt x="60" y="12"/>
                </a:cubicBezTo>
                <a:lnTo>
                  <a:pt x="52" y="1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5" name="Freeform 369"/>
          <p:cNvSpPr>
            <a:spLocks noEditPoints="1"/>
          </p:cNvSpPr>
          <p:nvPr/>
        </p:nvSpPr>
        <p:spPr bwMode="auto">
          <a:xfrm>
            <a:off x="8863013" y="3068638"/>
            <a:ext cx="209550" cy="239713"/>
          </a:xfrm>
          <a:custGeom>
            <a:avLst/>
            <a:gdLst>
              <a:gd name="T0" fmla="*/ 52 w 56"/>
              <a:gd name="T1" fmla="*/ 0 h 64"/>
              <a:gd name="T2" fmla="*/ 4 w 56"/>
              <a:gd name="T3" fmla="*/ 0 h 64"/>
              <a:gd name="T4" fmla="*/ 0 w 56"/>
              <a:gd name="T5" fmla="*/ 4 h 64"/>
              <a:gd name="T6" fmla="*/ 0 w 56"/>
              <a:gd name="T7" fmla="*/ 60 h 64"/>
              <a:gd name="T8" fmla="*/ 4 w 56"/>
              <a:gd name="T9" fmla="*/ 64 h 64"/>
              <a:gd name="T10" fmla="*/ 52 w 56"/>
              <a:gd name="T11" fmla="*/ 64 h 64"/>
              <a:gd name="T12" fmla="*/ 56 w 56"/>
              <a:gd name="T13" fmla="*/ 60 h 64"/>
              <a:gd name="T14" fmla="*/ 56 w 56"/>
              <a:gd name="T15" fmla="*/ 4 h 64"/>
              <a:gd name="T16" fmla="*/ 52 w 56"/>
              <a:gd name="T17" fmla="*/ 0 h 64"/>
              <a:gd name="T18" fmla="*/ 6 w 56"/>
              <a:gd name="T19" fmla="*/ 4 h 64"/>
              <a:gd name="T20" fmla="*/ 8 w 56"/>
              <a:gd name="T21" fmla="*/ 6 h 64"/>
              <a:gd name="T22" fmla="*/ 6 w 56"/>
              <a:gd name="T23" fmla="*/ 8 h 64"/>
              <a:gd name="T24" fmla="*/ 4 w 56"/>
              <a:gd name="T25" fmla="*/ 6 h 64"/>
              <a:gd name="T26" fmla="*/ 6 w 56"/>
              <a:gd name="T27" fmla="*/ 4 h 64"/>
              <a:gd name="T28" fmla="*/ 28 w 56"/>
              <a:gd name="T29" fmla="*/ 48 h 64"/>
              <a:gd name="T30" fmla="*/ 27 w 56"/>
              <a:gd name="T31" fmla="*/ 48 h 64"/>
              <a:gd name="T32" fmla="*/ 22 w 56"/>
              <a:gd name="T33" fmla="*/ 57 h 64"/>
              <a:gd name="T34" fmla="*/ 14 w 56"/>
              <a:gd name="T35" fmla="*/ 61 h 64"/>
              <a:gd name="T36" fmla="*/ 7 w 56"/>
              <a:gd name="T37" fmla="*/ 58 h 64"/>
              <a:gd name="T38" fmla="*/ 4 w 56"/>
              <a:gd name="T39" fmla="*/ 51 h 64"/>
              <a:gd name="T40" fmla="*/ 7 w 56"/>
              <a:gd name="T41" fmla="*/ 43 h 64"/>
              <a:gd name="T42" fmla="*/ 12 w 56"/>
              <a:gd name="T43" fmla="*/ 40 h 64"/>
              <a:gd name="T44" fmla="*/ 8 w 56"/>
              <a:gd name="T45" fmla="*/ 28 h 64"/>
              <a:gd name="T46" fmla="*/ 28 w 56"/>
              <a:gd name="T47" fmla="*/ 8 h 64"/>
              <a:gd name="T48" fmla="*/ 48 w 56"/>
              <a:gd name="T49" fmla="*/ 28 h 64"/>
              <a:gd name="T50" fmla="*/ 28 w 56"/>
              <a:gd name="T51" fmla="*/ 48 h 64"/>
              <a:gd name="T52" fmla="*/ 52 w 56"/>
              <a:gd name="T53" fmla="*/ 58 h 64"/>
              <a:gd name="T54" fmla="*/ 50 w 56"/>
              <a:gd name="T55" fmla="*/ 60 h 64"/>
              <a:gd name="T56" fmla="*/ 48 w 56"/>
              <a:gd name="T57" fmla="*/ 58 h 64"/>
              <a:gd name="T58" fmla="*/ 48 w 56"/>
              <a:gd name="T59" fmla="*/ 54 h 64"/>
              <a:gd name="T60" fmla="*/ 50 w 56"/>
              <a:gd name="T61" fmla="*/ 52 h 64"/>
              <a:gd name="T62" fmla="*/ 52 w 56"/>
              <a:gd name="T63" fmla="*/ 54 h 64"/>
              <a:gd name="T64" fmla="*/ 52 w 56"/>
              <a:gd name="T65" fmla="*/ 58 h 64"/>
              <a:gd name="T66" fmla="*/ 50 w 56"/>
              <a:gd name="T67" fmla="*/ 8 h 64"/>
              <a:gd name="T68" fmla="*/ 48 w 56"/>
              <a:gd name="T69" fmla="*/ 6 h 64"/>
              <a:gd name="T70" fmla="*/ 50 w 56"/>
              <a:gd name="T71" fmla="*/ 4 h 64"/>
              <a:gd name="T72" fmla="*/ 52 w 56"/>
              <a:gd name="T73" fmla="*/ 6 h 64"/>
              <a:gd name="T74" fmla="*/ 50 w 56"/>
              <a:gd name="T75" fmla="*/ 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6" h="64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4"/>
                  <a:pt x="56" y="62"/>
                  <a:pt x="56" y="60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  <a:moveTo>
                  <a:pt x="6" y="4"/>
                </a:moveTo>
                <a:cubicBezTo>
                  <a:pt x="7" y="4"/>
                  <a:pt x="8" y="5"/>
                  <a:pt x="8" y="6"/>
                </a:cubicBezTo>
                <a:cubicBezTo>
                  <a:pt x="8" y="7"/>
                  <a:pt x="7" y="8"/>
                  <a:pt x="6" y="8"/>
                </a:cubicBezTo>
                <a:cubicBezTo>
                  <a:pt x="5" y="8"/>
                  <a:pt x="4" y="7"/>
                  <a:pt x="4" y="6"/>
                </a:cubicBezTo>
                <a:cubicBezTo>
                  <a:pt x="4" y="5"/>
                  <a:pt x="5" y="4"/>
                  <a:pt x="6" y="4"/>
                </a:cubicBezTo>
                <a:close/>
                <a:moveTo>
                  <a:pt x="28" y="48"/>
                </a:moveTo>
                <a:cubicBezTo>
                  <a:pt x="28" y="48"/>
                  <a:pt x="28" y="48"/>
                  <a:pt x="27" y="48"/>
                </a:cubicBezTo>
                <a:cubicBezTo>
                  <a:pt x="23" y="55"/>
                  <a:pt x="22" y="57"/>
                  <a:pt x="22" y="57"/>
                </a:cubicBezTo>
                <a:cubicBezTo>
                  <a:pt x="19" y="59"/>
                  <a:pt x="16" y="61"/>
                  <a:pt x="14" y="61"/>
                </a:cubicBezTo>
                <a:cubicBezTo>
                  <a:pt x="11" y="61"/>
                  <a:pt x="9" y="60"/>
                  <a:pt x="7" y="58"/>
                </a:cubicBezTo>
                <a:cubicBezTo>
                  <a:pt x="5" y="56"/>
                  <a:pt x="4" y="54"/>
                  <a:pt x="4" y="51"/>
                </a:cubicBezTo>
                <a:cubicBezTo>
                  <a:pt x="4" y="48"/>
                  <a:pt x="5" y="45"/>
                  <a:pt x="7" y="43"/>
                </a:cubicBezTo>
                <a:cubicBezTo>
                  <a:pt x="8" y="42"/>
                  <a:pt x="10" y="41"/>
                  <a:pt x="12" y="40"/>
                </a:cubicBezTo>
                <a:cubicBezTo>
                  <a:pt x="10" y="37"/>
                  <a:pt x="8" y="32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39" y="8"/>
                  <a:pt x="48" y="17"/>
                  <a:pt x="48" y="28"/>
                </a:cubicBezTo>
                <a:cubicBezTo>
                  <a:pt x="48" y="39"/>
                  <a:pt x="39" y="48"/>
                  <a:pt x="28" y="48"/>
                </a:cubicBezTo>
                <a:close/>
                <a:moveTo>
                  <a:pt x="52" y="58"/>
                </a:moveTo>
                <a:cubicBezTo>
                  <a:pt x="52" y="59"/>
                  <a:pt x="51" y="60"/>
                  <a:pt x="50" y="60"/>
                </a:cubicBezTo>
                <a:cubicBezTo>
                  <a:pt x="49" y="60"/>
                  <a:pt x="48" y="59"/>
                  <a:pt x="48" y="58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3"/>
                  <a:pt x="49" y="52"/>
                  <a:pt x="50" y="52"/>
                </a:cubicBezTo>
                <a:cubicBezTo>
                  <a:pt x="51" y="52"/>
                  <a:pt x="52" y="53"/>
                  <a:pt x="52" y="54"/>
                </a:cubicBezTo>
                <a:lnTo>
                  <a:pt x="52" y="58"/>
                </a:lnTo>
                <a:close/>
                <a:moveTo>
                  <a:pt x="50" y="8"/>
                </a:moveTo>
                <a:cubicBezTo>
                  <a:pt x="49" y="8"/>
                  <a:pt x="48" y="7"/>
                  <a:pt x="48" y="6"/>
                </a:cubicBezTo>
                <a:cubicBezTo>
                  <a:pt x="48" y="5"/>
                  <a:pt x="49" y="4"/>
                  <a:pt x="50" y="4"/>
                </a:cubicBezTo>
                <a:cubicBezTo>
                  <a:pt x="51" y="4"/>
                  <a:pt x="52" y="5"/>
                  <a:pt x="52" y="6"/>
                </a:cubicBezTo>
                <a:cubicBezTo>
                  <a:pt x="52" y="7"/>
                  <a:pt x="51" y="8"/>
                  <a:pt x="50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6" name="Oval 370"/>
          <p:cNvSpPr>
            <a:spLocks noChangeArrowheads="1"/>
          </p:cNvSpPr>
          <p:nvPr/>
        </p:nvSpPr>
        <p:spPr bwMode="auto">
          <a:xfrm>
            <a:off x="8953501" y="3159126"/>
            <a:ext cx="28575" cy="30163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7" name="Freeform 371"/>
          <p:cNvSpPr>
            <a:spLocks/>
          </p:cNvSpPr>
          <p:nvPr/>
        </p:nvSpPr>
        <p:spPr bwMode="auto">
          <a:xfrm>
            <a:off x="8896351" y="3214688"/>
            <a:ext cx="63500" cy="60325"/>
          </a:xfrm>
          <a:custGeom>
            <a:avLst/>
            <a:gdLst>
              <a:gd name="T0" fmla="*/ 16 w 17"/>
              <a:gd name="T1" fmla="*/ 0 h 16"/>
              <a:gd name="T2" fmla="*/ 2 w 17"/>
              <a:gd name="T3" fmla="*/ 8 h 16"/>
              <a:gd name="T4" fmla="*/ 0 w 17"/>
              <a:gd name="T5" fmla="*/ 12 h 16"/>
              <a:gd name="T6" fmla="*/ 1 w 17"/>
              <a:gd name="T7" fmla="*/ 15 h 16"/>
              <a:gd name="T8" fmla="*/ 5 w 17"/>
              <a:gd name="T9" fmla="*/ 16 h 16"/>
              <a:gd name="T10" fmla="*/ 9 w 17"/>
              <a:gd name="T11" fmla="*/ 14 h 16"/>
              <a:gd name="T12" fmla="*/ 17 w 17"/>
              <a:gd name="T13" fmla="*/ 1 h 16"/>
              <a:gd name="T14" fmla="*/ 16 w 17"/>
              <a:gd name="T15" fmla="*/ 0 h 16"/>
              <a:gd name="T16" fmla="*/ 16 w 17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6">
                <a:moveTo>
                  <a:pt x="16" y="0"/>
                </a:moveTo>
                <a:cubicBezTo>
                  <a:pt x="9" y="3"/>
                  <a:pt x="4" y="6"/>
                  <a:pt x="2" y="8"/>
                </a:cubicBezTo>
                <a:cubicBezTo>
                  <a:pt x="1" y="9"/>
                  <a:pt x="0" y="10"/>
                  <a:pt x="0" y="12"/>
                </a:cubicBezTo>
                <a:cubicBezTo>
                  <a:pt x="0" y="13"/>
                  <a:pt x="1" y="14"/>
                  <a:pt x="1" y="15"/>
                </a:cubicBezTo>
                <a:cubicBezTo>
                  <a:pt x="2" y="16"/>
                  <a:pt x="3" y="16"/>
                  <a:pt x="5" y="16"/>
                </a:cubicBezTo>
                <a:cubicBezTo>
                  <a:pt x="6" y="16"/>
                  <a:pt x="8" y="16"/>
                  <a:pt x="9" y="14"/>
                </a:cubicBezTo>
                <a:cubicBezTo>
                  <a:pt x="10" y="13"/>
                  <a:pt x="13" y="8"/>
                  <a:pt x="17" y="1"/>
                </a:cubicBezTo>
                <a:cubicBezTo>
                  <a:pt x="17" y="1"/>
                  <a:pt x="17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8" name="Freeform 372"/>
          <p:cNvSpPr>
            <a:spLocks noEditPoints="1"/>
          </p:cNvSpPr>
          <p:nvPr/>
        </p:nvSpPr>
        <p:spPr bwMode="auto">
          <a:xfrm>
            <a:off x="7900988" y="3068638"/>
            <a:ext cx="239713" cy="225425"/>
          </a:xfrm>
          <a:custGeom>
            <a:avLst/>
            <a:gdLst>
              <a:gd name="T0" fmla="*/ 151 w 151"/>
              <a:gd name="T1" fmla="*/ 113 h 142"/>
              <a:gd name="T2" fmla="*/ 151 w 151"/>
              <a:gd name="T3" fmla="*/ 0 h 142"/>
              <a:gd name="T4" fmla="*/ 0 w 151"/>
              <a:gd name="T5" fmla="*/ 0 h 142"/>
              <a:gd name="T6" fmla="*/ 0 w 151"/>
              <a:gd name="T7" fmla="*/ 113 h 142"/>
              <a:gd name="T8" fmla="*/ 57 w 151"/>
              <a:gd name="T9" fmla="*/ 113 h 142"/>
              <a:gd name="T10" fmla="*/ 57 w 151"/>
              <a:gd name="T11" fmla="*/ 132 h 142"/>
              <a:gd name="T12" fmla="*/ 19 w 151"/>
              <a:gd name="T13" fmla="*/ 132 h 142"/>
              <a:gd name="T14" fmla="*/ 19 w 151"/>
              <a:gd name="T15" fmla="*/ 142 h 142"/>
              <a:gd name="T16" fmla="*/ 132 w 151"/>
              <a:gd name="T17" fmla="*/ 142 h 142"/>
              <a:gd name="T18" fmla="*/ 132 w 151"/>
              <a:gd name="T19" fmla="*/ 132 h 142"/>
              <a:gd name="T20" fmla="*/ 95 w 151"/>
              <a:gd name="T21" fmla="*/ 132 h 142"/>
              <a:gd name="T22" fmla="*/ 95 w 151"/>
              <a:gd name="T23" fmla="*/ 113 h 142"/>
              <a:gd name="T24" fmla="*/ 151 w 151"/>
              <a:gd name="T25" fmla="*/ 113 h 142"/>
              <a:gd name="T26" fmla="*/ 9 w 151"/>
              <a:gd name="T27" fmla="*/ 104 h 142"/>
              <a:gd name="T28" fmla="*/ 9 w 151"/>
              <a:gd name="T29" fmla="*/ 9 h 142"/>
              <a:gd name="T30" fmla="*/ 142 w 151"/>
              <a:gd name="T31" fmla="*/ 9 h 142"/>
              <a:gd name="T32" fmla="*/ 142 w 151"/>
              <a:gd name="T33" fmla="*/ 104 h 142"/>
              <a:gd name="T34" fmla="*/ 9 w 151"/>
              <a:gd name="T35" fmla="*/ 104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1" h="142">
                <a:moveTo>
                  <a:pt x="151" y="113"/>
                </a:moveTo>
                <a:lnTo>
                  <a:pt x="151" y="0"/>
                </a:lnTo>
                <a:lnTo>
                  <a:pt x="0" y="0"/>
                </a:lnTo>
                <a:lnTo>
                  <a:pt x="0" y="113"/>
                </a:lnTo>
                <a:lnTo>
                  <a:pt x="57" y="113"/>
                </a:lnTo>
                <a:lnTo>
                  <a:pt x="57" y="132"/>
                </a:lnTo>
                <a:lnTo>
                  <a:pt x="19" y="132"/>
                </a:lnTo>
                <a:lnTo>
                  <a:pt x="19" y="142"/>
                </a:lnTo>
                <a:lnTo>
                  <a:pt x="132" y="142"/>
                </a:lnTo>
                <a:lnTo>
                  <a:pt x="132" y="132"/>
                </a:lnTo>
                <a:lnTo>
                  <a:pt x="95" y="132"/>
                </a:lnTo>
                <a:lnTo>
                  <a:pt x="95" y="113"/>
                </a:lnTo>
                <a:lnTo>
                  <a:pt x="151" y="113"/>
                </a:lnTo>
                <a:close/>
                <a:moveTo>
                  <a:pt x="9" y="104"/>
                </a:moveTo>
                <a:lnTo>
                  <a:pt x="9" y="9"/>
                </a:lnTo>
                <a:lnTo>
                  <a:pt x="142" y="9"/>
                </a:lnTo>
                <a:lnTo>
                  <a:pt x="142" y="104"/>
                </a:lnTo>
                <a:lnTo>
                  <a:pt x="9" y="10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9" name="Freeform 373"/>
          <p:cNvSpPr>
            <a:spLocks noEditPoints="1"/>
          </p:cNvSpPr>
          <p:nvPr/>
        </p:nvSpPr>
        <p:spPr bwMode="auto">
          <a:xfrm>
            <a:off x="8382001" y="3068638"/>
            <a:ext cx="149225" cy="239713"/>
          </a:xfrm>
          <a:custGeom>
            <a:avLst/>
            <a:gdLst>
              <a:gd name="T0" fmla="*/ 32 w 40"/>
              <a:gd name="T1" fmla="*/ 0 h 64"/>
              <a:gd name="T2" fmla="*/ 8 w 40"/>
              <a:gd name="T3" fmla="*/ 0 h 64"/>
              <a:gd name="T4" fmla="*/ 0 w 40"/>
              <a:gd name="T5" fmla="*/ 8 h 64"/>
              <a:gd name="T6" fmla="*/ 0 w 40"/>
              <a:gd name="T7" fmla="*/ 56 h 64"/>
              <a:gd name="T8" fmla="*/ 8 w 40"/>
              <a:gd name="T9" fmla="*/ 64 h 64"/>
              <a:gd name="T10" fmla="*/ 32 w 40"/>
              <a:gd name="T11" fmla="*/ 64 h 64"/>
              <a:gd name="T12" fmla="*/ 40 w 40"/>
              <a:gd name="T13" fmla="*/ 56 h 64"/>
              <a:gd name="T14" fmla="*/ 40 w 40"/>
              <a:gd name="T15" fmla="*/ 8 h 64"/>
              <a:gd name="T16" fmla="*/ 32 w 40"/>
              <a:gd name="T17" fmla="*/ 0 h 64"/>
              <a:gd name="T18" fmla="*/ 20 w 40"/>
              <a:gd name="T19" fmla="*/ 55 h 64"/>
              <a:gd name="T20" fmla="*/ 9 w 40"/>
              <a:gd name="T21" fmla="*/ 44 h 64"/>
              <a:gd name="T22" fmla="*/ 20 w 40"/>
              <a:gd name="T23" fmla="*/ 33 h 64"/>
              <a:gd name="T24" fmla="*/ 31 w 40"/>
              <a:gd name="T25" fmla="*/ 44 h 64"/>
              <a:gd name="T26" fmla="*/ 20 w 40"/>
              <a:gd name="T27" fmla="*/ 55 h 64"/>
              <a:gd name="T28" fmla="*/ 32 w 40"/>
              <a:gd name="T29" fmla="*/ 28 h 64"/>
              <a:gd name="T30" fmla="*/ 8 w 40"/>
              <a:gd name="T31" fmla="*/ 28 h 64"/>
              <a:gd name="T32" fmla="*/ 8 w 40"/>
              <a:gd name="T33" fmla="*/ 8 h 64"/>
              <a:gd name="T34" fmla="*/ 32 w 40"/>
              <a:gd name="T35" fmla="*/ 8 h 64"/>
              <a:gd name="T36" fmla="*/ 32 w 40"/>
              <a:gd name="T37" fmla="*/ 2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0" h="64">
                <a:moveTo>
                  <a:pt x="3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6" y="64"/>
                  <a:pt x="40" y="60"/>
                  <a:pt x="40" y="56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36" y="0"/>
                  <a:pt x="32" y="0"/>
                </a:cubicBezTo>
                <a:close/>
                <a:moveTo>
                  <a:pt x="20" y="55"/>
                </a:moveTo>
                <a:cubicBezTo>
                  <a:pt x="14" y="55"/>
                  <a:pt x="9" y="50"/>
                  <a:pt x="9" y="44"/>
                </a:cubicBezTo>
                <a:cubicBezTo>
                  <a:pt x="9" y="38"/>
                  <a:pt x="14" y="33"/>
                  <a:pt x="20" y="33"/>
                </a:cubicBezTo>
                <a:cubicBezTo>
                  <a:pt x="26" y="33"/>
                  <a:pt x="31" y="38"/>
                  <a:pt x="31" y="44"/>
                </a:cubicBezTo>
                <a:cubicBezTo>
                  <a:pt x="31" y="50"/>
                  <a:pt x="26" y="55"/>
                  <a:pt x="20" y="55"/>
                </a:cubicBezTo>
                <a:close/>
                <a:moveTo>
                  <a:pt x="32" y="28"/>
                </a:moveTo>
                <a:cubicBezTo>
                  <a:pt x="8" y="28"/>
                  <a:pt x="8" y="28"/>
                  <a:pt x="8" y="28"/>
                </a:cubicBezTo>
                <a:cubicBezTo>
                  <a:pt x="8" y="8"/>
                  <a:pt x="8" y="8"/>
                  <a:pt x="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0" name="Oval 374"/>
          <p:cNvSpPr>
            <a:spLocks noChangeArrowheads="1"/>
          </p:cNvSpPr>
          <p:nvPr/>
        </p:nvSpPr>
        <p:spPr bwMode="auto">
          <a:xfrm>
            <a:off x="8434388" y="3211513"/>
            <a:ext cx="44450" cy="44450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1" name="Freeform 375"/>
          <p:cNvSpPr>
            <a:spLocks noEditPoints="1"/>
          </p:cNvSpPr>
          <p:nvPr/>
        </p:nvSpPr>
        <p:spPr bwMode="auto">
          <a:xfrm>
            <a:off x="9344026" y="3128963"/>
            <a:ext cx="239713" cy="179388"/>
          </a:xfrm>
          <a:custGeom>
            <a:avLst/>
            <a:gdLst>
              <a:gd name="T0" fmla="*/ 123 w 151"/>
              <a:gd name="T1" fmla="*/ 0 h 113"/>
              <a:gd name="T2" fmla="*/ 28 w 151"/>
              <a:gd name="T3" fmla="*/ 0 h 113"/>
              <a:gd name="T4" fmla="*/ 0 w 151"/>
              <a:gd name="T5" fmla="*/ 66 h 113"/>
              <a:gd name="T6" fmla="*/ 0 w 151"/>
              <a:gd name="T7" fmla="*/ 113 h 113"/>
              <a:gd name="T8" fmla="*/ 151 w 151"/>
              <a:gd name="T9" fmla="*/ 113 h 113"/>
              <a:gd name="T10" fmla="*/ 151 w 151"/>
              <a:gd name="T11" fmla="*/ 66 h 113"/>
              <a:gd name="T12" fmla="*/ 123 w 151"/>
              <a:gd name="T13" fmla="*/ 0 h 113"/>
              <a:gd name="T14" fmla="*/ 142 w 151"/>
              <a:gd name="T15" fmla="*/ 104 h 113"/>
              <a:gd name="T16" fmla="*/ 9 w 151"/>
              <a:gd name="T17" fmla="*/ 104 h 113"/>
              <a:gd name="T18" fmla="*/ 9 w 151"/>
              <a:gd name="T19" fmla="*/ 75 h 113"/>
              <a:gd name="T20" fmla="*/ 142 w 151"/>
              <a:gd name="T21" fmla="*/ 75 h 113"/>
              <a:gd name="T22" fmla="*/ 142 w 151"/>
              <a:gd name="T23" fmla="*/ 10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1" h="113">
                <a:moveTo>
                  <a:pt x="123" y="0"/>
                </a:moveTo>
                <a:lnTo>
                  <a:pt x="28" y="0"/>
                </a:lnTo>
                <a:lnTo>
                  <a:pt x="0" y="66"/>
                </a:lnTo>
                <a:lnTo>
                  <a:pt x="0" y="113"/>
                </a:lnTo>
                <a:lnTo>
                  <a:pt x="151" y="113"/>
                </a:lnTo>
                <a:lnTo>
                  <a:pt x="151" y="66"/>
                </a:lnTo>
                <a:lnTo>
                  <a:pt x="123" y="0"/>
                </a:lnTo>
                <a:close/>
                <a:moveTo>
                  <a:pt x="142" y="104"/>
                </a:moveTo>
                <a:lnTo>
                  <a:pt x="9" y="104"/>
                </a:lnTo>
                <a:lnTo>
                  <a:pt x="9" y="75"/>
                </a:lnTo>
                <a:lnTo>
                  <a:pt x="142" y="75"/>
                </a:lnTo>
                <a:lnTo>
                  <a:pt x="142" y="104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2" name="Rectangle 376"/>
          <p:cNvSpPr>
            <a:spLocks noChangeArrowheads="1"/>
          </p:cNvSpPr>
          <p:nvPr/>
        </p:nvSpPr>
        <p:spPr bwMode="auto">
          <a:xfrm>
            <a:off x="9539288" y="3263901"/>
            <a:ext cx="14288" cy="142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3" name="Freeform 377"/>
          <p:cNvSpPr>
            <a:spLocks noEditPoints="1"/>
          </p:cNvSpPr>
          <p:nvPr/>
        </p:nvSpPr>
        <p:spPr bwMode="auto">
          <a:xfrm>
            <a:off x="5497513" y="3654426"/>
            <a:ext cx="239713" cy="134938"/>
          </a:xfrm>
          <a:custGeom>
            <a:avLst/>
            <a:gdLst>
              <a:gd name="T0" fmla="*/ 142 w 151"/>
              <a:gd name="T1" fmla="*/ 28 h 85"/>
              <a:gd name="T2" fmla="*/ 142 w 151"/>
              <a:gd name="T3" fmla="*/ 0 h 85"/>
              <a:gd name="T4" fmla="*/ 0 w 151"/>
              <a:gd name="T5" fmla="*/ 0 h 85"/>
              <a:gd name="T6" fmla="*/ 0 w 151"/>
              <a:gd name="T7" fmla="*/ 85 h 85"/>
              <a:gd name="T8" fmla="*/ 142 w 151"/>
              <a:gd name="T9" fmla="*/ 85 h 85"/>
              <a:gd name="T10" fmla="*/ 142 w 151"/>
              <a:gd name="T11" fmla="*/ 66 h 85"/>
              <a:gd name="T12" fmla="*/ 151 w 151"/>
              <a:gd name="T13" fmla="*/ 66 h 85"/>
              <a:gd name="T14" fmla="*/ 151 w 151"/>
              <a:gd name="T15" fmla="*/ 28 h 85"/>
              <a:gd name="T16" fmla="*/ 142 w 151"/>
              <a:gd name="T17" fmla="*/ 28 h 85"/>
              <a:gd name="T18" fmla="*/ 123 w 151"/>
              <a:gd name="T19" fmla="*/ 66 h 85"/>
              <a:gd name="T20" fmla="*/ 19 w 151"/>
              <a:gd name="T21" fmla="*/ 66 h 85"/>
              <a:gd name="T22" fmla="*/ 19 w 151"/>
              <a:gd name="T23" fmla="*/ 19 h 85"/>
              <a:gd name="T24" fmla="*/ 123 w 151"/>
              <a:gd name="T25" fmla="*/ 19 h 85"/>
              <a:gd name="T26" fmla="*/ 123 w 151"/>
              <a:gd name="T27" fmla="*/ 6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1" h="85">
                <a:moveTo>
                  <a:pt x="142" y="28"/>
                </a:moveTo>
                <a:lnTo>
                  <a:pt x="142" y="0"/>
                </a:lnTo>
                <a:lnTo>
                  <a:pt x="0" y="0"/>
                </a:lnTo>
                <a:lnTo>
                  <a:pt x="0" y="85"/>
                </a:lnTo>
                <a:lnTo>
                  <a:pt x="142" y="85"/>
                </a:lnTo>
                <a:lnTo>
                  <a:pt x="142" y="66"/>
                </a:lnTo>
                <a:lnTo>
                  <a:pt x="151" y="66"/>
                </a:lnTo>
                <a:lnTo>
                  <a:pt x="151" y="28"/>
                </a:lnTo>
                <a:lnTo>
                  <a:pt x="142" y="28"/>
                </a:lnTo>
                <a:close/>
                <a:moveTo>
                  <a:pt x="123" y="66"/>
                </a:moveTo>
                <a:lnTo>
                  <a:pt x="19" y="66"/>
                </a:lnTo>
                <a:lnTo>
                  <a:pt x="19" y="19"/>
                </a:lnTo>
                <a:lnTo>
                  <a:pt x="123" y="19"/>
                </a:lnTo>
                <a:lnTo>
                  <a:pt x="123" y="6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4" name="Freeform 378"/>
          <p:cNvSpPr>
            <a:spLocks noEditPoints="1"/>
          </p:cNvSpPr>
          <p:nvPr/>
        </p:nvSpPr>
        <p:spPr bwMode="auto">
          <a:xfrm>
            <a:off x="5978526" y="3654426"/>
            <a:ext cx="239713" cy="134938"/>
          </a:xfrm>
          <a:custGeom>
            <a:avLst/>
            <a:gdLst>
              <a:gd name="T0" fmla="*/ 141 w 151"/>
              <a:gd name="T1" fmla="*/ 28 h 85"/>
              <a:gd name="T2" fmla="*/ 141 w 151"/>
              <a:gd name="T3" fmla="*/ 0 h 85"/>
              <a:gd name="T4" fmla="*/ 0 w 151"/>
              <a:gd name="T5" fmla="*/ 0 h 85"/>
              <a:gd name="T6" fmla="*/ 0 w 151"/>
              <a:gd name="T7" fmla="*/ 85 h 85"/>
              <a:gd name="T8" fmla="*/ 141 w 151"/>
              <a:gd name="T9" fmla="*/ 85 h 85"/>
              <a:gd name="T10" fmla="*/ 141 w 151"/>
              <a:gd name="T11" fmla="*/ 66 h 85"/>
              <a:gd name="T12" fmla="*/ 151 w 151"/>
              <a:gd name="T13" fmla="*/ 66 h 85"/>
              <a:gd name="T14" fmla="*/ 151 w 151"/>
              <a:gd name="T15" fmla="*/ 28 h 85"/>
              <a:gd name="T16" fmla="*/ 141 w 151"/>
              <a:gd name="T17" fmla="*/ 28 h 85"/>
              <a:gd name="T18" fmla="*/ 123 w 151"/>
              <a:gd name="T19" fmla="*/ 66 h 85"/>
              <a:gd name="T20" fmla="*/ 18 w 151"/>
              <a:gd name="T21" fmla="*/ 66 h 85"/>
              <a:gd name="T22" fmla="*/ 18 w 151"/>
              <a:gd name="T23" fmla="*/ 19 h 85"/>
              <a:gd name="T24" fmla="*/ 123 w 151"/>
              <a:gd name="T25" fmla="*/ 19 h 85"/>
              <a:gd name="T26" fmla="*/ 123 w 151"/>
              <a:gd name="T27" fmla="*/ 6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1" h="85">
                <a:moveTo>
                  <a:pt x="141" y="28"/>
                </a:moveTo>
                <a:lnTo>
                  <a:pt x="141" y="0"/>
                </a:lnTo>
                <a:lnTo>
                  <a:pt x="0" y="0"/>
                </a:lnTo>
                <a:lnTo>
                  <a:pt x="0" y="85"/>
                </a:lnTo>
                <a:lnTo>
                  <a:pt x="141" y="85"/>
                </a:lnTo>
                <a:lnTo>
                  <a:pt x="141" y="66"/>
                </a:lnTo>
                <a:lnTo>
                  <a:pt x="151" y="66"/>
                </a:lnTo>
                <a:lnTo>
                  <a:pt x="151" y="28"/>
                </a:lnTo>
                <a:lnTo>
                  <a:pt x="141" y="28"/>
                </a:lnTo>
                <a:close/>
                <a:moveTo>
                  <a:pt x="123" y="66"/>
                </a:moveTo>
                <a:lnTo>
                  <a:pt x="18" y="66"/>
                </a:lnTo>
                <a:lnTo>
                  <a:pt x="18" y="19"/>
                </a:lnTo>
                <a:lnTo>
                  <a:pt x="123" y="19"/>
                </a:lnTo>
                <a:lnTo>
                  <a:pt x="123" y="6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5" name="Freeform 379"/>
          <p:cNvSpPr>
            <a:spLocks/>
          </p:cNvSpPr>
          <p:nvPr/>
        </p:nvSpPr>
        <p:spPr bwMode="auto">
          <a:xfrm>
            <a:off x="6022976" y="3698876"/>
            <a:ext cx="90488" cy="46038"/>
          </a:xfrm>
          <a:custGeom>
            <a:avLst/>
            <a:gdLst>
              <a:gd name="T0" fmla="*/ 28 w 57"/>
              <a:gd name="T1" fmla="*/ 0 h 29"/>
              <a:gd name="T2" fmla="*/ 0 w 57"/>
              <a:gd name="T3" fmla="*/ 0 h 29"/>
              <a:gd name="T4" fmla="*/ 0 w 57"/>
              <a:gd name="T5" fmla="*/ 29 h 29"/>
              <a:gd name="T6" fmla="*/ 57 w 57"/>
              <a:gd name="T7" fmla="*/ 29 h 29"/>
              <a:gd name="T8" fmla="*/ 28 w 5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29">
                <a:moveTo>
                  <a:pt x="28" y="0"/>
                </a:moveTo>
                <a:lnTo>
                  <a:pt x="0" y="0"/>
                </a:lnTo>
                <a:lnTo>
                  <a:pt x="0" y="29"/>
                </a:lnTo>
                <a:lnTo>
                  <a:pt x="57" y="29"/>
                </a:lnTo>
                <a:lnTo>
                  <a:pt x="28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6" name="Freeform 380"/>
          <p:cNvSpPr>
            <a:spLocks noEditPoints="1"/>
          </p:cNvSpPr>
          <p:nvPr/>
        </p:nvSpPr>
        <p:spPr bwMode="auto">
          <a:xfrm>
            <a:off x="6457951" y="3654426"/>
            <a:ext cx="241300" cy="134938"/>
          </a:xfrm>
          <a:custGeom>
            <a:avLst/>
            <a:gdLst>
              <a:gd name="T0" fmla="*/ 142 w 152"/>
              <a:gd name="T1" fmla="*/ 28 h 85"/>
              <a:gd name="T2" fmla="*/ 142 w 152"/>
              <a:gd name="T3" fmla="*/ 0 h 85"/>
              <a:gd name="T4" fmla="*/ 0 w 152"/>
              <a:gd name="T5" fmla="*/ 0 h 85"/>
              <a:gd name="T6" fmla="*/ 0 w 152"/>
              <a:gd name="T7" fmla="*/ 85 h 85"/>
              <a:gd name="T8" fmla="*/ 142 w 152"/>
              <a:gd name="T9" fmla="*/ 85 h 85"/>
              <a:gd name="T10" fmla="*/ 142 w 152"/>
              <a:gd name="T11" fmla="*/ 66 h 85"/>
              <a:gd name="T12" fmla="*/ 152 w 152"/>
              <a:gd name="T13" fmla="*/ 66 h 85"/>
              <a:gd name="T14" fmla="*/ 152 w 152"/>
              <a:gd name="T15" fmla="*/ 28 h 85"/>
              <a:gd name="T16" fmla="*/ 142 w 152"/>
              <a:gd name="T17" fmla="*/ 28 h 85"/>
              <a:gd name="T18" fmla="*/ 123 w 152"/>
              <a:gd name="T19" fmla="*/ 66 h 85"/>
              <a:gd name="T20" fmla="*/ 19 w 152"/>
              <a:gd name="T21" fmla="*/ 66 h 85"/>
              <a:gd name="T22" fmla="*/ 19 w 152"/>
              <a:gd name="T23" fmla="*/ 19 h 85"/>
              <a:gd name="T24" fmla="*/ 123 w 152"/>
              <a:gd name="T25" fmla="*/ 19 h 85"/>
              <a:gd name="T26" fmla="*/ 123 w 152"/>
              <a:gd name="T27" fmla="*/ 6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2" h="85">
                <a:moveTo>
                  <a:pt x="142" y="28"/>
                </a:moveTo>
                <a:lnTo>
                  <a:pt x="142" y="0"/>
                </a:lnTo>
                <a:lnTo>
                  <a:pt x="0" y="0"/>
                </a:lnTo>
                <a:lnTo>
                  <a:pt x="0" y="85"/>
                </a:lnTo>
                <a:lnTo>
                  <a:pt x="142" y="85"/>
                </a:lnTo>
                <a:lnTo>
                  <a:pt x="142" y="66"/>
                </a:lnTo>
                <a:lnTo>
                  <a:pt x="152" y="66"/>
                </a:lnTo>
                <a:lnTo>
                  <a:pt x="152" y="28"/>
                </a:lnTo>
                <a:lnTo>
                  <a:pt x="142" y="28"/>
                </a:lnTo>
                <a:close/>
                <a:moveTo>
                  <a:pt x="123" y="66"/>
                </a:moveTo>
                <a:lnTo>
                  <a:pt x="19" y="66"/>
                </a:lnTo>
                <a:lnTo>
                  <a:pt x="19" y="19"/>
                </a:lnTo>
                <a:lnTo>
                  <a:pt x="123" y="19"/>
                </a:lnTo>
                <a:lnTo>
                  <a:pt x="123" y="6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7" name="Rectangle 381"/>
          <p:cNvSpPr>
            <a:spLocks noChangeArrowheads="1"/>
          </p:cNvSpPr>
          <p:nvPr/>
        </p:nvSpPr>
        <p:spPr bwMode="auto">
          <a:xfrm>
            <a:off x="6503988" y="3698876"/>
            <a:ext cx="134938" cy="4603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8" name="Freeform 382"/>
          <p:cNvSpPr>
            <a:spLocks noEditPoints="1"/>
          </p:cNvSpPr>
          <p:nvPr/>
        </p:nvSpPr>
        <p:spPr bwMode="auto">
          <a:xfrm>
            <a:off x="6938963" y="3654426"/>
            <a:ext cx="241300" cy="134938"/>
          </a:xfrm>
          <a:custGeom>
            <a:avLst/>
            <a:gdLst>
              <a:gd name="T0" fmla="*/ 142 w 152"/>
              <a:gd name="T1" fmla="*/ 28 h 85"/>
              <a:gd name="T2" fmla="*/ 142 w 152"/>
              <a:gd name="T3" fmla="*/ 0 h 85"/>
              <a:gd name="T4" fmla="*/ 0 w 152"/>
              <a:gd name="T5" fmla="*/ 0 h 85"/>
              <a:gd name="T6" fmla="*/ 0 w 152"/>
              <a:gd name="T7" fmla="*/ 85 h 85"/>
              <a:gd name="T8" fmla="*/ 142 w 152"/>
              <a:gd name="T9" fmla="*/ 85 h 85"/>
              <a:gd name="T10" fmla="*/ 142 w 152"/>
              <a:gd name="T11" fmla="*/ 66 h 85"/>
              <a:gd name="T12" fmla="*/ 152 w 152"/>
              <a:gd name="T13" fmla="*/ 66 h 85"/>
              <a:gd name="T14" fmla="*/ 152 w 152"/>
              <a:gd name="T15" fmla="*/ 28 h 85"/>
              <a:gd name="T16" fmla="*/ 142 w 152"/>
              <a:gd name="T17" fmla="*/ 28 h 85"/>
              <a:gd name="T18" fmla="*/ 123 w 152"/>
              <a:gd name="T19" fmla="*/ 66 h 85"/>
              <a:gd name="T20" fmla="*/ 19 w 152"/>
              <a:gd name="T21" fmla="*/ 66 h 85"/>
              <a:gd name="T22" fmla="*/ 19 w 152"/>
              <a:gd name="T23" fmla="*/ 19 h 85"/>
              <a:gd name="T24" fmla="*/ 123 w 152"/>
              <a:gd name="T25" fmla="*/ 19 h 85"/>
              <a:gd name="T26" fmla="*/ 123 w 152"/>
              <a:gd name="T27" fmla="*/ 6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2" h="85">
                <a:moveTo>
                  <a:pt x="142" y="28"/>
                </a:moveTo>
                <a:lnTo>
                  <a:pt x="142" y="0"/>
                </a:lnTo>
                <a:lnTo>
                  <a:pt x="0" y="0"/>
                </a:lnTo>
                <a:lnTo>
                  <a:pt x="0" y="85"/>
                </a:lnTo>
                <a:lnTo>
                  <a:pt x="142" y="85"/>
                </a:lnTo>
                <a:lnTo>
                  <a:pt x="142" y="66"/>
                </a:lnTo>
                <a:lnTo>
                  <a:pt x="152" y="66"/>
                </a:lnTo>
                <a:lnTo>
                  <a:pt x="152" y="28"/>
                </a:lnTo>
                <a:lnTo>
                  <a:pt x="142" y="28"/>
                </a:lnTo>
                <a:close/>
                <a:moveTo>
                  <a:pt x="123" y="66"/>
                </a:moveTo>
                <a:lnTo>
                  <a:pt x="19" y="66"/>
                </a:lnTo>
                <a:lnTo>
                  <a:pt x="19" y="19"/>
                </a:lnTo>
                <a:lnTo>
                  <a:pt x="123" y="19"/>
                </a:lnTo>
                <a:lnTo>
                  <a:pt x="123" y="66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9" name="Freeform 383"/>
          <p:cNvSpPr>
            <a:spLocks/>
          </p:cNvSpPr>
          <p:nvPr/>
        </p:nvSpPr>
        <p:spPr bwMode="auto">
          <a:xfrm>
            <a:off x="6985001" y="3698876"/>
            <a:ext cx="134938" cy="46038"/>
          </a:xfrm>
          <a:custGeom>
            <a:avLst/>
            <a:gdLst>
              <a:gd name="T0" fmla="*/ 47 w 85"/>
              <a:gd name="T1" fmla="*/ 29 h 29"/>
              <a:gd name="T2" fmla="*/ 85 w 85"/>
              <a:gd name="T3" fmla="*/ 0 h 29"/>
              <a:gd name="T4" fmla="*/ 47 w 85"/>
              <a:gd name="T5" fmla="*/ 10 h 29"/>
              <a:gd name="T6" fmla="*/ 37 w 85"/>
              <a:gd name="T7" fmla="*/ 0 h 29"/>
              <a:gd name="T8" fmla="*/ 0 w 85"/>
              <a:gd name="T9" fmla="*/ 29 h 29"/>
              <a:gd name="T10" fmla="*/ 37 w 85"/>
              <a:gd name="T11" fmla="*/ 19 h 29"/>
              <a:gd name="T12" fmla="*/ 47 w 85"/>
              <a:gd name="T13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29">
                <a:moveTo>
                  <a:pt x="47" y="29"/>
                </a:moveTo>
                <a:lnTo>
                  <a:pt x="85" y="0"/>
                </a:lnTo>
                <a:lnTo>
                  <a:pt x="47" y="10"/>
                </a:lnTo>
                <a:lnTo>
                  <a:pt x="37" y="0"/>
                </a:lnTo>
                <a:lnTo>
                  <a:pt x="0" y="29"/>
                </a:lnTo>
                <a:lnTo>
                  <a:pt x="37" y="19"/>
                </a:lnTo>
                <a:lnTo>
                  <a:pt x="47" y="29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0" name="Freeform 384"/>
          <p:cNvSpPr>
            <a:spLocks/>
          </p:cNvSpPr>
          <p:nvPr/>
        </p:nvSpPr>
        <p:spPr bwMode="auto">
          <a:xfrm>
            <a:off x="8382001" y="3549651"/>
            <a:ext cx="30163" cy="239713"/>
          </a:xfrm>
          <a:custGeom>
            <a:avLst/>
            <a:gdLst>
              <a:gd name="T0" fmla="*/ 0 w 8"/>
              <a:gd name="T1" fmla="*/ 4 h 64"/>
              <a:gd name="T2" fmla="*/ 0 w 8"/>
              <a:gd name="T3" fmla="*/ 60 h 64"/>
              <a:gd name="T4" fmla="*/ 4 w 8"/>
              <a:gd name="T5" fmla="*/ 64 h 64"/>
              <a:gd name="T6" fmla="*/ 8 w 8"/>
              <a:gd name="T7" fmla="*/ 64 h 64"/>
              <a:gd name="T8" fmla="*/ 8 w 8"/>
              <a:gd name="T9" fmla="*/ 0 h 64"/>
              <a:gd name="T10" fmla="*/ 4 w 8"/>
              <a:gd name="T11" fmla="*/ 0 h 64"/>
              <a:gd name="T12" fmla="*/ 0 w 8"/>
              <a:gd name="T13" fmla="*/ 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4">
                <a:moveTo>
                  <a:pt x="0" y="4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1" name="Freeform 385"/>
          <p:cNvSpPr>
            <a:spLocks noEditPoints="1"/>
          </p:cNvSpPr>
          <p:nvPr/>
        </p:nvSpPr>
        <p:spPr bwMode="auto">
          <a:xfrm>
            <a:off x="8426451" y="3549651"/>
            <a:ext cx="165100" cy="239713"/>
          </a:xfrm>
          <a:custGeom>
            <a:avLst/>
            <a:gdLst>
              <a:gd name="T0" fmla="*/ 0 w 104"/>
              <a:gd name="T1" fmla="*/ 0 h 151"/>
              <a:gd name="T2" fmla="*/ 0 w 104"/>
              <a:gd name="T3" fmla="*/ 151 h 151"/>
              <a:gd name="T4" fmla="*/ 104 w 104"/>
              <a:gd name="T5" fmla="*/ 151 h 151"/>
              <a:gd name="T6" fmla="*/ 104 w 104"/>
              <a:gd name="T7" fmla="*/ 0 h 151"/>
              <a:gd name="T8" fmla="*/ 0 w 104"/>
              <a:gd name="T9" fmla="*/ 0 h 151"/>
              <a:gd name="T10" fmla="*/ 76 w 104"/>
              <a:gd name="T11" fmla="*/ 57 h 151"/>
              <a:gd name="T12" fmla="*/ 38 w 104"/>
              <a:gd name="T13" fmla="*/ 57 h 151"/>
              <a:gd name="T14" fmla="*/ 38 w 104"/>
              <a:gd name="T15" fmla="*/ 28 h 151"/>
              <a:gd name="T16" fmla="*/ 76 w 104"/>
              <a:gd name="T17" fmla="*/ 28 h 151"/>
              <a:gd name="T18" fmla="*/ 76 w 104"/>
              <a:gd name="T19" fmla="*/ 57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4" h="151">
                <a:moveTo>
                  <a:pt x="0" y="0"/>
                </a:moveTo>
                <a:lnTo>
                  <a:pt x="0" y="151"/>
                </a:lnTo>
                <a:lnTo>
                  <a:pt x="104" y="151"/>
                </a:lnTo>
                <a:lnTo>
                  <a:pt x="104" y="0"/>
                </a:lnTo>
                <a:lnTo>
                  <a:pt x="0" y="0"/>
                </a:lnTo>
                <a:close/>
                <a:moveTo>
                  <a:pt x="76" y="57"/>
                </a:moveTo>
                <a:lnTo>
                  <a:pt x="38" y="57"/>
                </a:lnTo>
                <a:lnTo>
                  <a:pt x="38" y="28"/>
                </a:lnTo>
                <a:lnTo>
                  <a:pt x="76" y="28"/>
                </a:lnTo>
                <a:lnTo>
                  <a:pt x="76" y="57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2" name="Freeform 386"/>
          <p:cNvSpPr>
            <a:spLocks noEditPoints="1"/>
          </p:cNvSpPr>
          <p:nvPr/>
        </p:nvSpPr>
        <p:spPr bwMode="auto">
          <a:xfrm>
            <a:off x="7900988" y="3552826"/>
            <a:ext cx="225425" cy="241300"/>
          </a:xfrm>
          <a:custGeom>
            <a:avLst/>
            <a:gdLst>
              <a:gd name="T0" fmla="*/ 56 w 60"/>
              <a:gd name="T1" fmla="*/ 0 h 64"/>
              <a:gd name="T2" fmla="*/ 8 w 60"/>
              <a:gd name="T3" fmla="*/ 0 h 64"/>
              <a:gd name="T4" fmla="*/ 4 w 60"/>
              <a:gd name="T5" fmla="*/ 4 h 64"/>
              <a:gd name="T6" fmla="*/ 4 w 60"/>
              <a:gd name="T7" fmla="*/ 12 h 64"/>
              <a:gd name="T8" fmla="*/ 10 w 60"/>
              <a:gd name="T9" fmla="*/ 12 h 64"/>
              <a:gd name="T10" fmla="*/ 12 w 60"/>
              <a:gd name="T11" fmla="*/ 14 h 64"/>
              <a:gd name="T12" fmla="*/ 10 w 60"/>
              <a:gd name="T13" fmla="*/ 16 h 64"/>
              <a:gd name="T14" fmla="*/ 2 w 60"/>
              <a:gd name="T15" fmla="*/ 16 h 64"/>
              <a:gd name="T16" fmla="*/ 0 w 60"/>
              <a:gd name="T17" fmla="*/ 18 h 64"/>
              <a:gd name="T18" fmla="*/ 2 w 60"/>
              <a:gd name="T19" fmla="*/ 20 h 64"/>
              <a:gd name="T20" fmla="*/ 4 w 60"/>
              <a:gd name="T21" fmla="*/ 20 h 64"/>
              <a:gd name="T22" fmla="*/ 4 w 60"/>
              <a:gd name="T23" fmla="*/ 28 h 64"/>
              <a:gd name="T24" fmla="*/ 10 w 60"/>
              <a:gd name="T25" fmla="*/ 28 h 64"/>
              <a:gd name="T26" fmla="*/ 12 w 60"/>
              <a:gd name="T27" fmla="*/ 30 h 64"/>
              <a:gd name="T28" fmla="*/ 10 w 60"/>
              <a:gd name="T29" fmla="*/ 32 h 64"/>
              <a:gd name="T30" fmla="*/ 2 w 60"/>
              <a:gd name="T31" fmla="*/ 32 h 64"/>
              <a:gd name="T32" fmla="*/ 0 w 60"/>
              <a:gd name="T33" fmla="*/ 34 h 64"/>
              <a:gd name="T34" fmla="*/ 2 w 60"/>
              <a:gd name="T35" fmla="*/ 36 h 64"/>
              <a:gd name="T36" fmla="*/ 4 w 60"/>
              <a:gd name="T37" fmla="*/ 36 h 64"/>
              <a:gd name="T38" fmla="*/ 4 w 60"/>
              <a:gd name="T39" fmla="*/ 44 h 64"/>
              <a:gd name="T40" fmla="*/ 10 w 60"/>
              <a:gd name="T41" fmla="*/ 44 h 64"/>
              <a:gd name="T42" fmla="*/ 12 w 60"/>
              <a:gd name="T43" fmla="*/ 46 h 64"/>
              <a:gd name="T44" fmla="*/ 10 w 60"/>
              <a:gd name="T45" fmla="*/ 48 h 64"/>
              <a:gd name="T46" fmla="*/ 2 w 60"/>
              <a:gd name="T47" fmla="*/ 48 h 64"/>
              <a:gd name="T48" fmla="*/ 0 w 60"/>
              <a:gd name="T49" fmla="*/ 50 h 64"/>
              <a:gd name="T50" fmla="*/ 2 w 60"/>
              <a:gd name="T51" fmla="*/ 52 h 64"/>
              <a:gd name="T52" fmla="*/ 4 w 60"/>
              <a:gd name="T53" fmla="*/ 52 h 64"/>
              <a:gd name="T54" fmla="*/ 4 w 60"/>
              <a:gd name="T55" fmla="*/ 60 h 64"/>
              <a:gd name="T56" fmla="*/ 8 w 60"/>
              <a:gd name="T57" fmla="*/ 64 h 64"/>
              <a:gd name="T58" fmla="*/ 56 w 60"/>
              <a:gd name="T59" fmla="*/ 64 h 64"/>
              <a:gd name="T60" fmla="*/ 60 w 60"/>
              <a:gd name="T61" fmla="*/ 60 h 64"/>
              <a:gd name="T62" fmla="*/ 60 w 60"/>
              <a:gd name="T63" fmla="*/ 4 h 64"/>
              <a:gd name="T64" fmla="*/ 56 w 60"/>
              <a:gd name="T65" fmla="*/ 0 h 64"/>
              <a:gd name="T66" fmla="*/ 48 w 60"/>
              <a:gd name="T67" fmla="*/ 28 h 64"/>
              <a:gd name="T68" fmla="*/ 24 w 60"/>
              <a:gd name="T69" fmla="*/ 28 h 64"/>
              <a:gd name="T70" fmla="*/ 24 w 60"/>
              <a:gd name="T71" fmla="*/ 12 h 64"/>
              <a:gd name="T72" fmla="*/ 48 w 60"/>
              <a:gd name="T73" fmla="*/ 12 h 64"/>
              <a:gd name="T74" fmla="*/ 48 w 60"/>
              <a:gd name="T75" fmla="*/ 2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" h="64">
                <a:moveTo>
                  <a:pt x="56" y="0"/>
                </a:moveTo>
                <a:cubicBezTo>
                  <a:pt x="8" y="0"/>
                  <a:pt x="8" y="0"/>
                  <a:pt x="8" y="0"/>
                </a:cubicBezTo>
                <a:cubicBezTo>
                  <a:pt x="6" y="0"/>
                  <a:pt x="4" y="2"/>
                  <a:pt x="4" y="4"/>
                </a:cubicBezTo>
                <a:cubicBezTo>
                  <a:pt x="4" y="12"/>
                  <a:pt x="4" y="12"/>
                  <a:pt x="4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2" y="13"/>
                  <a:pt x="12" y="14"/>
                </a:cubicBezTo>
                <a:cubicBezTo>
                  <a:pt x="12" y="15"/>
                  <a:pt x="11" y="16"/>
                  <a:pt x="1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7"/>
                  <a:pt x="0" y="18"/>
                </a:cubicBezTo>
                <a:cubicBezTo>
                  <a:pt x="0" y="19"/>
                  <a:pt x="1" y="20"/>
                  <a:pt x="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8"/>
                  <a:pt x="4" y="28"/>
                  <a:pt x="4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1" y="28"/>
                  <a:pt x="12" y="29"/>
                  <a:pt x="12" y="30"/>
                </a:cubicBezTo>
                <a:cubicBezTo>
                  <a:pt x="12" y="31"/>
                  <a:pt x="11" y="32"/>
                  <a:pt x="10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3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44"/>
                  <a:pt x="4" y="44"/>
                  <a:pt x="4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1" y="44"/>
                  <a:pt x="12" y="45"/>
                  <a:pt x="12" y="46"/>
                </a:cubicBezTo>
                <a:cubicBezTo>
                  <a:pt x="12" y="47"/>
                  <a:pt x="11" y="48"/>
                  <a:pt x="10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9"/>
                  <a:pt x="0" y="50"/>
                </a:cubicBezTo>
                <a:cubicBezTo>
                  <a:pt x="0" y="51"/>
                  <a:pt x="1" y="52"/>
                  <a:pt x="2" y="52"/>
                </a:cubicBezTo>
                <a:cubicBezTo>
                  <a:pt x="4" y="52"/>
                  <a:pt x="4" y="52"/>
                  <a:pt x="4" y="52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62"/>
                  <a:pt x="6" y="64"/>
                  <a:pt x="8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0" y="60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lose/>
                <a:moveTo>
                  <a:pt x="48" y="28"/>
                </a:moveTo>
                <a:cubicBezTo>
                  <a:pt x="24" y="28"/>
                  <a:pt x="24" y="28"/>
                  <a:pt x="24" y="28"/>
                </a:cubicBezTo>
                <a:cubicBezTo>
                  <a:pt x="24" y="12"/>
                  <a:pt x="24" y="12"/>
                  <a:pt x="24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3" name="Freeform 387"/>
          <p:cNvSpPr>
            <a:spLocks noEditPoints="1"/>
          </p:cNvSpPr>
          <p:nvPr/>
        </p:nvSpPr>
        <p:spPr bwMode="auto">
          <a:xfrm>
            <a:off x="7435851" y="3549651"/>
            <a:ext cx="225425" cy="239713"/>
          </a:xfrm>
          <a:custGeom>
            <a:avLst/>
            <a:gdLst>
              <a:gd name="T0" fmla="*/ 56 w 60"/>
              <a:gd name="T1" fmla="*/ 0 h 64"/>
              <a:gd name="T2" fmla="*/ 4 w 60"/>
              <a:gd name="T3" fmla="*/ 0 h 64"/>
              <a:gd name="T4" fmla="*/ 0 w 60"/>
              <a:gd name="T5" fmla="*/ 4 h 64"/>
              <a:gd name="T6" fmla="*/ 0 w 60"/>
              <a:gd name="T7" fmla="*/ 56 h 64"/>
              <a:gd name="T8" fmla="*/ 4 w 60"/>
              <a:gd name="T9" fmla="*/ 60 h 64"/>
              <a:gd name="T10" fmla="*/ 8 w 60"/>
              <a:gd name="T11" fmla="*/ 60 h 64"/>
              <a:gd name="T12" fmla="*/ 12 w 60"/>
              <a:gd name="T13" fmla="*/ 64 h 64"/>
              <a:gd name="T14" fmla="*/ 16 w 60"/>
              <a:gd name="T15" fmla="*/ 60 h 64"/>
              <a:gd name="T16" fmla="*/ 44 w 60"/>
              <a:gd name="T17" fmla="*/ 60 h 64"/>
              <a:gd name="T18" fmla="*/ 48 w 60"/>
              <a:gd name="T19" fmla="*/ 64 h 64"/>
              <a:gd name="T20" fmla="*/ 52 w 60"/>
              <a:gd name="T21" fmla="*/ 60 h 64"/>
              <a:gd name="T22" fmla="*/ 56 w 60"/>
              <a:gd name="T23" fmla="*/ 60 h 64"/>
              <a:gd name="T24" fmla="*/ 60 w 60"/>
              <a:gd name="T25" fmla="*/ 56 h 64"/>
              <a:gd name="T26" fmla="*/ 60 w 60"/>
              <a:gd name="T27" fmla="*/ 4 h 64"/>
              <a:gd name="T28" fmla="*/ 56 w 60"/>
              <a:gd name="T29" fmla="*/ 0 h 64"/>
              <a:gd name="T30" fmla="*/ 52 w 60"/>
              <a:gd name="T31" fmla="*/ 52 h 64"/>
              <a:gd name="T32" fmla="*/ 8 w 60"/>
              <a:gd name="T33" fmla="*/ 52 h 64"/>
              <a:gd name="T34" fmla="*/ 8 w 60"/>
              <a:gd name="T35" fmla="*/ 32 h 64"/>
              <a:gd name="T36" fmla="*/ 52 w 60"/>
              <a:gd name="T37" fmla="*/ 32 h 64"/>
              <a:gd name="T38" fmla="*/ 52 w 60"/>
              <a:gd name="T39" fmla="*/ 52 h 64"/>
              <a:gd name="T40" fmla="*/ 52 w 60"/>
              <a:gd name="T41" fmla="*/ 28 h 64"/>
              <a:gd name="T42" fmla="*/ 8 w 60"/>
              <a:gd name="T43" fmla="*/ 28 h 64"/>
              <a:gd name="T44" fmla="*/ 8 w 60"/>
              <a:gd name="T45" fmla="*/ 8 h 64"/>
              <a:gd name="T46" fmla="*/ 52 w 60"/>
              <a:gd name="T47" fmla="*/ 8 h 64"/>
              <a:gd name="T48" fmla="*/ 52 w 60"/>
              <a:gd name="T49" fmla="*/ 2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0" h="64">
                <a:moveTo>
                  <a:pt x="5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2"/>
                  <a:pt x="10" y="64"/>
                  <a:pt x="12" y="64"/>
                </a:cubicBezTo>
                <a:cubicBezTo>
                  <a:pt x="14" y="64"/>
                  <a:pt x="16" y="62"/>
                  <a:pt x="16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2"/>
                  <a:pt x="46" y="64"/>
                  <a:pt x="48" y="64"/>
                </a:cubicBezTo>
                <a:cubicBezTo>
                  <a:pt x="50" y="64"/>
                  <a:pt x="52" y="62"/>
                  <a:pt x="52" y="60"/>
                </a:cubicBezTo>
                <a:cubicBezTo>
                  <a:pt x="56" y="60"/>
                  <a:pt x="56" y="60"/>
                  <a:pt x="56" y="60"/>
                </a:cubicBezTo>
                <a:cubicBezTo>
                  <a:pt x="58" y="60"/>
                  <a:pt x="60" y="58"/>
                  <a:pt x="60" y="56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lose/>
                <a:moveTo>
                  <a:pt x="52" y="52"/>
                </a:moveTo>
                <a:cubicBezTo>
                  <a:pt x="8" y="52"/>
                  <a:pt x="8" y="52"/>
                  <a:pt x="8" y="52"/>
                </a:cubicBezTo>
                <a:cubicBezTo>
                  <a:pt x="8" y="32"/>
                  <a:pt x="8" y="32"/>
                  <a:pt x="8" y="32"/>
                </a:cubicBezTo>
                <a:cubicBezTo>
                  <a:pt x="52" y="32"/>
                  <a:pt x="52" y="32"/>
                  <a:pt x="52" y="32"/>
                </a:cubicBezTo>
                <a:lnTo>
                  <a:pt x="52" y="52"/>
                </a:lnTo>
                <a:close/>
                <a:moveTo>
                  <a:pt x="52" y="28"/>
                </a:moveTo>
                <a:cubicBezTo>
                  <a:pt x="8" y="28"/>
                  <a:pt x="8" y="28"/>
                  <a:pt x="8" y="28"/>
                </a:cubicBezTo>
                <a:cubicBezTo>
                  <a:pt x="8" y="8"/>
                  <a:pt x="8" y="8"/>
                  <a:pt x="8" y="8"/>
                </a:cubicBezTo>
                <a:cubicBezTo>
                  <a:pt x="52" y="8"/>
                  <a:pt x="52" y="8"/>
                  <a:pt x="52" y="8"/>
                </a:cubicBezTo>
                <a:lnTo>
                  <a:pt x="52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4" name="Freeform 388"/>
          <p:cNvSpPr>
            <a:spLocks noEditPoints="1"/>
          </p:cNvSpPr>
          <p:nvPr/>
        </p:nvSpPr>
        <p:spPr bwMode="auto">
          <a:xfrm>
            <a:off x="7480301" y="3684588"/>
            <a:ext cx="134938" cy="44450"/>
          </a:xfrm>
          <a:custGeom>
            <a:avLst/>
            <a:gdLst>
              <a:gd name="T0" fmla="*/ 85 w 85"/>
              <a:gd name="T1" fmla="*/ 0 h 28"/>
              <a:gd name="T2" fmla="*/ 0 w 85"/>
              <a:gd name="T3" fmla="*/ 0 h 28"/>
              <a:gd name="T4" fmla="*/ 0 w 85"/>
              <a:gd name="T5" fmla="*/ 28 h 28"/>
              <a:gd name="T6" fmla="*/ 85 w 85"/>
              <a:gd name="T7" fmla="*/ 28 h 28"/>
              <a:gd name="T8" fmla="*/ 85 w 85"/>
              <a:gd name="T9" fmla="*/ 0 h 28"/>
              <a:gd name="T10" fmla="*/ 57 w 85"/>
              <a:gd name="T11" fmla="*/ 19 h 28"/>
              <a:gd name="T12" fmla="*/ 28 w 85"/>
              <a:gd name="T13" fmla="*/ 19 h 28"/>
              <a:gd name="T14" fmla="*/ 28 w 85"/>
              <a:gd name="T15" fmla="*/ 9 h 28"/>
              <a:gd name="T16" fmla="*/ 57 w 85"/>
              <a:gd name="T17" fmla="*/ 9 h 28"/>
              <a:gd name="T18" fmla="*/ 57 w 85"/>
              <a:gd name="T19" fmla="*/ 19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8">
                <a:moveTo>
                  <a:pt x="85" y="0"/>
                </a:moveTo>
                <a:lnTo>
                  <a:pt x="0" y="0"/>
                </a:lnTo>
                <a:lnTo>
                  <a:pt x="0" y="28"/>
                </a:lnTo>
                <a:lnTo>
                  <a:pt x="85" y="28"/>
                </a:lnTo>
                <a:lnTo>
                  <a:pt x="85" y="0"/>
                </a:lnTo>
                <a:close/>
                <a:moveTo>
                  <a:pt x="57" y="19"/>
                </a:moveTo>
                <a:lnTo>
                  <a:pt x="28" y="19"/>
                </a:lnTo>
                <a:lnTo>
                  <a:pt x="28" y="9"/>
                </a:lnTo>
                <a:lnTo>
                  <a:pt x="57" y="9"/>
                </a:lnTo>
                <a:lnTo>
                  <a:pt x="57" y="19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5" name="Freeform 389"/>
          <p:cNvSpPr>
            <a:spLocks noEditPoints="1"/>
          </p:cNvSpPr>
          <p:nvPr/>
        </p:nvSpPr>
        <p:spPr bwMode="auto">
          <a:xfrm>
            <a:off x="7480301" y="3594101"/>
            <a:ext cx="134938" cy="46038"/>
          </a:xfrm>
          <a:custGeom>
            <a:avLst/>
            <a:gdLst>
              <a:gd name="T0" fmla="*/ 85 w 85"/>
              <a:gd name="T1" fmla="*/ 0 h 29"/>
              <a:gd name="T2" fmla="*/ 0 w 85"/>
              <a:gd name="T3" fmla="*/ 0 h 29"/>
              <a:gd name="T4" fmla="*/ 0 w 85"/>
              <a:gd name="T5" fmla="*/ 29 h 29"/>
              <a:gd name="T6" fmla="*/ 85 w 85"/>
              <a:gd name="T7" fmla="*/ 29 h 29"/>
              <a:gd name="T8" fmla="*/ 85 w 85"/>
              <a:gd name="T9" fmla="*/ 0 h 29"/>
              <a:gd name="T10" fmla="*/ 57 w 85"/>
              <a:gd name="T11" fmla="*/ 19 h 29"/>
              <a:gd name="T12" fmla="*/ 28 w 85"/>
              <a:gd name="T13" fmla="*/ 19 h 29"/>
              <a:gd name="T14" fmla="*/ 28 w 85"/>
              <a:gd name="T15" fmla="*/ 10 h 29"/>
              <a:gd name="T16" fmla="*/ 57 w 85"/>
              <a:gd name="T17" fmla="*/ 10 h 29"/>
              <a:gd name="T18" fmla="*/ 57 w 85"/>
              <a:gd name="T19" fmla="*/ 1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9">
                <a:moveTo>
                  <a:pt x="85" y="0"/>
                </a:moveTo>
                <a:lnTo>
                  <a:pt x="0" y="0"/>
                </a:lnTo>
                <a:lnTo>
                  <a:pt x="0" y="29"/>
                </a:lnTo>
                <a:lnTo>
                  <a:pt x="85" y="29"/>
                </a:lnTo>
                <a:lnTo>
                  <a:pt x="85" y="0"/>
                </a:lnTo>
                <a:close/>
                <a:moveTo>
                  <a:pt x="57" y="19"/>
                </a:moveTo>
                <a:lnTo>
                  <a:pt x="28" y="19"/>
                </a:lnTo>
                <a:lnTo>
                  <a:pt x="28" y="10"/>
                </a:lnTo>
                <a:lnTo>
                  <a:pt x="57" y="10"/>
                </a:lnTo>
                <a:lnTo>
                  <a:pt x="57" y="19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6" name="Freeform 390"/>
          <p:cNvSpPr>
            <a:spLocks noEditPoints="1"/>
          </p:cNvSpPr>
          <p:nvPr/>
        </p:nvSpPr>
        <p:spPr bwMode="auto">
          <a:xfrm>
            <a:off x="8863013" y="3594101"/>
            <a:ext cx="239713" cy="195263"/>
          </a:xfrm>
          <a:custGeom>
            <a:avLst/>
            <a:gdLst>
              <a:gd name="T0" fmla="*/ 32 w 64"/>
              <a:gd name="T1" fmla="*/ 12 h 52"/>
              <a:gd name="T2" fmla="*/ 0 w 64"/>
              <a:gd name="T3" fmla="*/ 0 h 52"/>
              <a:gd name="T4" fmla="*/ 0 w 64"/>
              <a:gd name="T5" fmla="*/ 44 h 52"/>
              <a:gd name="T6" fmla="*/ 2 w 64"/>
              <a:gd name="T7" fmla="*/ 44 h 52"/>
              <a:gd name="T8" fmla="*/ 4 w 64"/>
              <a:gd name="T9" fmla="*/ 44 h 52"/>
              <a:gd name="T10" fmla="*/ 4 w 64"/>
              <a:gd name="T11" fmla="*/ 48 h 52"/>
              <a:gd name="T12" fmla="*/ 28 w 64"/>
              <a:gd name="T13" fmla="*/ 52 h 52"/>
              <a:gd name="T14" fmla="*/ 36 w 64"/>
              <a:gd name="T15" fmla="*/ 52 h 52"/>
              <a:gd name="T16" fmla="*/ 60 w 64"/>
              <a:gd name="T17" fmla="*/ 48 h 52"/>
              <a:gd name="T18" fmla="*/ 60 w 64"/>
              <a:gd name="T19" fmla="*/ 44 h 52"/>
              <a:gd name="T20" fmla="*/ 62 w 64"/>
              <a:gd name="T21" fmla="*/ 44 h 52"/>
              <a:gd name="T22" fmla="*/ 64 w 64"/>
              <a:gd name="T23" fmla="*/ 44 h 52"/>
              <a:gd name="T24" fmla="*/ 64 w 64"/>
              <a:gd name="T25" fmla="*/ 0 h 52"/>
              <a:gd name="T26" fmla="*/ 32 w 64"/>
              <a:gd name="T27" fmla="*/ 12 h 52"/>
              <a:gd name="T28" fmla="*/ 28 w 64"/>
              <a:gd name="T29" fmla="*/ 42 h 52"/>
              <a:gd name="T30" fmla="*/ 4 w 64"/>
              <a:gd name="T31" fmla="*/ 38 h 52"/>
              <a:gd name="T32" fmla="*/ 4 w 64"/>
              <a:gd name="T33" fmla="*/ 4 h 52"/>
              <a:gd name="T34" fmla="*/ 9 w 64"/>
              <a:gd name="T35" fmla="*/ 4 h 52"/>
              <a:gd name="T36" fmla="*/ 10 w 64"/>
              <a:gd name="T37" fmla="*/ 4 h 52"/>
              <a:gd name="T38" fmla="*/ 11 w 64"/>
              <a:gd name="T39" fmla="*/ 4 h 52"/>
              <a:gd name="T40" fmla="*/ 28 w 64"/>
              <a:gd name="T41" fmla="*/ 11 h 52"/>
              <a:gd name="T42" fmla="*/ 28 w 64"/>
              <a:gd name="T43" fmla="*/ 12 h 52"/>
              <a:gd name="T44" fmla="*/ 28 w 64"/>
              <a:gd name="T45" fmla="*/ 42 h 52"/>
              <a:gd name="T46" fmla="*/ 60 w 64"/>
              <a:gd name="T47" fmla="*/ 38 h 52"/>
              <a:gd name="T48" fmla="*/ 36 w 64"/>
              <a:gd name="T49" fmla="*/ 42 h 52"/>
              <a:gd name="T50" fmla="*/ 36 w 64"/>
              <a:gd name="T51" fmla="*/ 12 h 52"/>
              <a:gd name="T52" fmla="*/ 60 w 64"/>
              <a:gd name="T53" fmla="*/ 4 h 52"/>
              <a:gd name="T54" fmla="*/ 60 w 64"/>
              <a:gd name="T55" fmla="*/ 3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4" h="52">
                <a:moveTo>
                  <a:pt x="32" y="12"/>
                </a:moveTo>
                <a:cubicBezTo>
                  <a:pt x="32" y="2"/>
                  <a:pt x="10" y="0"/>
                  <a:pt x="0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" y="44"/>
                  <a:pt x="2" y="44"/>
                  <a:pt x="2" y="44"/>
                </a:cubicBezTo>
                <a:cubicBezTo>
                  <a:pt x="3" y="44"/>
                  <a:pt x="3" y="44"/>
                  <a:pt x="4" y="44"/>
                </a:cubicBezTo>
                <a:cubicBezTo>
                  <a:pt x="4" y="48"/>
                  <a:pt x="4" y="48"/>
                  <a:pt x="4" y="48"/>
                </a:cubicBezTo>
                <a:cubicBezTo>
                  <a:pt x="12" y="48"/>
                  <a:pt x="28" y="46"/>
                  <a:pt x="28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46"/>
                  <a:pt x="52" y="48"/>
                  <a:pt x="60" y="48"/>
                </a:cubicBezTo>
                <a:cubicBezTo>
                  <a:pt x="60" y="44"/>
                  <a:pt x="60" y="44"/>
                  <a:pt x="60" y="44"/>
                </a:cubicBezTo>
                <a:cubicBezTo>
                  <a:pt x="61" y="44"/>
                  <a:pt x="61" y="44"/>
                  <a:pt x="62" y="44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0"/>
                  <a:pt x="64" y="0"/>
                  <a:pt x="64" y="0"/>
                </a:cubicBezTo>
                <a:cubicBezTo>
                  <a:pt x="54" y="0"/>
                  <a:pt x="32" y="2"/>
                  <a:pt x="32" y="12"/>
                </a:cubicBezTo>
                <a:close/>
                <a:moveTo>
                  <a:pt x="28" y="42"/>
                </a:moveTo>
                <a:cubicBezTo>
                  <a:pt x="22" y="38"/>
                  <a:pt x="11" y="38"/>
                  <a:pt x="4" y="38"/>
                </a:cubicBezTo>
                <a:cubicBezTo>
                  <a:pt x="4" y="4"/>
                  <a:pt x="4" y="4"/>
                  <a:pt x="4" y="4"/>
                </a:cubicBezTo>
                <a:cubicBezTo>
                  <a:pt x="6" y="4"/>
                  <a:pt x="8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9" y="5"/>
                  <a:pt x="27" y="7"/>
                  <a:pt x="28" y="11"/>
                </a:cubicBezTo>
                <a:cubicBezTo>
                  <a:pt x="28" y="12"/>
                  <a:pt x="28" y="12"/>
                  <a:pt x="28" y="12"/>
                </a:cubicBezTo>
                <a:lnTo>
                  <a:pt x="28" y="42"/>
                </a:lnTo>
                <a:close/>
                <a:moveTo>
                  <a:pt x="60" y="38"/>
                </a:moveTo>
                <a:cubicBezTo>
                  <a:pt x="53" y="38"/>
                  <a:pt x="42" y="38"/>
                  <a:pt x="36" y="42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40" y="4"/>
                  <a:pt x="60" y="4"/>
                </a:cubicBezTo>
                <a:lnTo>
                  <a:pt x="60" y="3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7" name="Freeform 391"/>
          <p:cNvSpPr>
            <a:spLocks noEditPoints="1"/>
          </p:cNvSpPr>
          <p:nvPr/>
        </p:nvSpPr>
        <p:spPr bwMode="auto">
          <a:xfrm>
            <a:off x="9344026" y="3549651"/>
            <a:ext cx="239713" cy="239713"/>
          </a:xfrm>
          <a:custGeom>
            <a:avLst/>
            <a:gdLst>
              <a:gd name="T0" fmla="*/ 123 w 151"/>
              <a:gd name="T1" fmla="*/ 94 h 151"/>
              <a:gd name="T2" fmla="*/ 123 w 151"/>
              <a:gd name="T3" fmla="*/ 66 h 151"/>
              <a:gd name="T4" fmla="*/ 85 w 151"/>
              <a:gd name="T5" fmla="*/ 66 h 151"/>
              <a:gd name="T6" fmla="*/ 85 w 151"/>
              <a:gd name="T7" fmla="*/ 57 h 151"/>
              <a:gd name="T8" fmla="*/ 113 w 151"/>
              <a:gd name="T9" fmla="*/ 57 h 151"/>
              <a:gd name="T10" fmla="*/ 113 w 151"/>
              <a:gd name="T11" fmla="*/ 0 h 151"/>
              <a:gd name="T12" fmla="*/ 47 w 151"/>
              <a:gd name="T13" fmla="*/ 0 h 151"/>
              <a:gd name="T14" fmla="*/ 47 w 151"/>
              <a:gd name="T15" fmla="*/ 57 h 151"/>
              <a:gd name="T16" fmla="*/ 75 w 151"/>
              <a:gd name="T17" fmla="*/ 57 h 151"/>
              <a:gd name="T18" fmla="*/ 75 w 151"/>
              <a:gd name="T19" fmla="*/ 66 h 151"/>
              <a:gd name="T20" fmla="*/ 28 w 151"/>
              <a:gd name="T21" fmla="*/ 66 h 151"/>
              <a:gd name="T22" fmla="*/ 28 w 151"/>
              <a:gd name="T23" fmla="*/ 94 h 151"/>
              <a:gd name="T24" fmla="*/ 0 w 151"/>
              <a:gd name="T25" fmla="*/ 94 h 151"/>
              <a:gd name="T26" fmla="*/ 0 w 151"/>
              <a:gd name="T27" fmla="*/ 151 h 151"/>
              <a:gd name="T28" fmla="*/ 66 w 151"/>
              <a:gd name="T29" fmla="*/ 151 h 151"/>
              <a:gd name="T30" fmla="*/ 66 w 151"/>
              <a:gd name="T31" fmla="*/ 94 h 151"/>
              <a:gd name="T32" fmla="*/ 37 w 151"/>
              <a:gd name="T33" fmla="*/ 94 h 151"/>
              <a:gd name="T34" fmla="*/ 37 w 151"/>
              <a:gd name="T35" fmla="*/ 75 h 151"/>
              <a:gd name="T36" fmla="*/ 113 w 151"/>
              <a:gd name="T37" fmla="*/ 75 h 151"/>
              <a:gd name="T38" fmla="*/ 113 w 151"/>
              <a:gd name="T39" fmla="*/ 94 h 151"/>
              <a:gd name="T40" fmla="*/ 85 w 151"/>
              <a:gd name="T41" fmla="*/ 94 h 151"/>
              <a:gd name="T42" fmla="*/ 85 w 151"/>
              <a:gd name="T43" fmla="*/ 151 h 151"/>
              <a:gd name="T44" fmla="*/ 151 w 151"/>
              <a:gd name="T45" fmla="*/ 151 h 151"/>
              <a:gd name="T46" fmla="*/ 151 w 151"/>
              <a:gd name="T47" fmla="*/ 94 h 151"/>
              <a:gd name="T48" fmla="*/ 123 w 151"/>
              <a:gd name="T49" fmla="*/ 94 h 151"/>
              <a:gd name="T50" fmla="*/ 56 w 151"/>
              <a:gd name="T51" fmla="*/ 104 h 151"/>
              <a:gd name="T52" fmla="*/ 56 w 151"/>
              <a:gd name="T53" fmla="*/ 113 h 151"/>
              <a:gd name="T54" fmla="*/ 9 w 151"/>
              <a:gd name="T55" fmla="*/ 113 h 151"/>
              <a:gd name="T56" fmla="*/ 9 w 151"/>
              <a:gd name="T57" fmla="*/ 104 h 151"/>
              <a:gd name="T58" fmla="*/ 56 w 151"/>
              <a:gd name="T59" fmla="*/ 104 h 151"/>
              <a:gd name="T60" fmla="*/ 56 w 151"/>
              <a:gd name="T61" fmla="*/ 19 h 151"/>
              <a:gd name="T62" fmla="*/ 56 w 151"/>
              <a:gd name="T63" fmla="*/ 9 h 151"/>
              <a:gd name="T64" fmla="*/ 104 w 151"/>
              <a:gd name="T65" fmla="*/ 9 h 151"/>
              <a:gd name="T66" fmla="*/ 104 w 151"/>
              <a:gd name="T67" fmla="*/ 19 h 151"/>
              <a:gd name="T68" fmla="*/ 56 w 151"/>
              <a:gd name="T69" fmla="*/ 19 h 151"/>
              <a:gd name="T70" fmla="*/ 142 w 151"/>
              <a:gd name="T71" fmla="*/ 113 h 151"/>
              <a:gd name="T72" fmla="*/ 94 w 151"/>
              <a:gd name="T73" fmla="*/ 113 h 151"/>
              <a:gd name="T74" fmla="*/ 94 w 151"/>
              <a:gd name="T75" fmla="*/ 104 h 151"/>
              <a:gd name="T76" fmla="*/ 142 w 151"/>
              <a:gd name="T77" fmla="*/ 104 h 151"/>
              <a:gd name="T78" fmla="*/ 142 w 151"/>
              <a:gd name="T79" fmla="*/ 11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1" h="151">
                <a:moveTo>
                  <a:pt x="123" y="94"/>
                </a:moveTo>
                <a:lnTo>
                  <a:pt x="123" y="66"/>
                </a:lnTo>
                <a:lnTo>
                  <a:pt x="85" y="66"/>
                </a:lnTo>
                <a:lnTo>
                  <a:pt x="85" y="57"/>
                </a:lnTo>
                <a:lnTo>
                  <a:pt x="113" y="57"/>
                </a:lnTo>
                <a:lnTo>
                  <a:pt x="113" y="0"/>
                </a:lnTo>
                <a:lnTo>
                  <a:pt x="47" y="0"/>
                </a:lnTo>
                <a:lnTo>
                  <a:pt x="47" y="57"/>
                </a:lnTo>
                <a:lnTo>
                  <a:pt x="75" y="57"/>
                </a:lnTo>
                <a:lnTo>
                  <a:pt x="75" y="66"/>
                </a:lnTo>
                <a:lnTo>
                  <a:pt x="28" y="66"/>
                </a:lnTo>
                <a:lnTo>
                  <a:pt x="28" y="94"/>
                </a:lnTo>
                <a:lnTo>
                  <a:pt x="0" y="94"/>
                </a:lnTo>
                <a:lnTo>
                  <a:pt x="0" y="151"/>
                </a:lnTo>
                <a:lnTo>
                  <a:pt x="66" y="151"/>
                </a:lnTo>
                <a:lnTo>
                  <a:pt x="66" y="94"/>
                </a:lnTo>
                <a:lnTo>
                  <a:pt x="37" y="94"/>
                </a:lnTo>
                <a:lnTo>
                  <a:pt x="37" y="75"/>
                </a:lnTo>
                <a:lnTo>
                  <a:pt x="113" y="75"/>
                </a:lnTo>
                <a:lnTo>
                  <a:pt x="113" y="94"/>
                </a:lnTo>
                <a:lnTo>
                  <a:pt x="85" y="94"/>
                </a:lnTo>
                <a:lnTo>
                  <a:pt x="85" y="151"/>
                </a:lnTo>
                <a:lnTo>
                  <a:pt x="151" y="151"/>
                </a:lnTo>
                <a:lnTo>
                  <a:pt x="151" y="94"/>
                </a:lnTo>
                <a:lnTo>
                  <a:pt x="123" y="94"/>
                </a:lnTo>
                <a:close/>
                <a:moveTo>
                  <a:pt x="56" y="104"/>
                </a:moveTo>
                <a:lnTo>
                  <a:pt x="56" y="113"/>
                </a:lnTo>
                <a:lnTo>
                  <a:pt x="9" y="113"/>
                </a:lnTo>
                <a:lnTo>
                  <a:pt x="9" y="104"/>
                </a:lnTo>
                <a:lnTo>
                  <a:pt x="56" y="104"/>
                </a:lnTo>
                <a:close/>
                <a:moveTo>
                  <a:pt x="56" y="19"/>
                </a:moveTo>
                <a:lnTo>
                  <a:pt x="56" y="9"/>
                </a:lnTo>
                <a:lnTo>
                  <a:pt x="104" y="9"/>
                </a:lnTo>
                <a:lnTo>
                  <a:pt x="104" y="19"/>
                </a:lnTo>
                <a:lnTo>
                  <a:pt x="56" y="19"/>
                </a:lnTo>
                <a:close/>
                <a:moveTo>
                  <a:pt x="142" y="113"/>
                </a:moveTo>
                <a:lnTo>
                  <a:pt x="94" y="113"/>
                </a:lnTo>
                <a:lnTo>
                  <a:pt x="94" y="104"/>
                </a:lnTo>
                <a:lnTo>
                  <a:pt x="142" y="104"/>
                </a:lnTo>
                <a:lnTo>
                  <a:pt x="142" y="11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8" name="Freeform 392"/>
          <p:cNvSpPr>
            <a:spLocks/>
          </p:cNvSpPr>
          <p:nvPr/>
        </p:nvSpPr>
        <p:spPr bwMode="auto">
          <a:xfrm>
            <a:off x="3573463" y="4030663"/>
            <a:ext cx="241300" cy="58738"/>
          </a:xfrm>
          <a:custGeom>
            <a:avLst/>
            <a:gdLst>
              <a:gd name="T0" fmla="*/ 62 w 64"/>
              <a:gd name="T1" fmla="*/ 0 h 16"/>
              <a:gd name="T2" fmla="*/ 2 w 64"/>
              <a:gd name="T3" fmla="*/ 0 h 16"/>
              <a:gd name="T4" fmla="*/ 0 w 64"/>
              <a:gd name="T5" fmla="*/ 2 h 16"/>
              <a:gd name="T6" fmla="*/ 0 w 64"/>
              <a:gd name="T7" fmla="*/ 14 h 16"/>
              <a:gd name="T8" fmla="*/ 2 w 64"/>
              <a:gd name="T9" fmla="*/ 16 h 16"/>
              <a:gd name="T10" fmla="*/ 62 w 64"/>
              <a:gd name="T11" fmla="*/ 16 h 16"/>
              <a:gd name="T12" fmla="*/ 64 w 64"/>
              <a:gd name="T13" fmla="*/ 14 h 16"/>
              <a:gd name="T14" fmla="*/ 64 w 64"/>
              <a:gd name="T15" fmla="*/ 2 h 16"/>
              <a:gd name="T16" fmla="*/ 62 w 64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6">
                <a:moveTo>
                  <a:pt x="6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3" y="16"/>
                  <a:pt x="64" y="15"/>
                  <a:pt x="64" y="14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1"/>
                  <a:pt x="63" y="0"/>
                  <a:pt x="62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9" name="Freeform 393"/>
          <p:cNvSpPr>
            <a:spLocks/>
          </p:cNvSpPr>
          <p:nvPr/>
        </p:nvSpPr>
        <p:spPr bwMode="auto">
          <a:xfrm>
            <a:off x="3573463" y="4119563"/>
            <a:ext cx="241300" cy="60325"/>
          </a:xfrm>
          <a:custGeom>
            <a:avLst/>
            <a:gdLst>
              <a:gd name="T0" fmla="*/ 62 w 64"/>
              <a:gd name="T1" fmla="*/ 0 h 16"/>
              <a:gd name="T2" fmla="*/ 2 w 64"/>
              <a:gd name="T3" fmla="*/ 0 h 16"/>
              <a:gd name="T4" fmla="*/ 0 w 64"/>
              <a:gd name="T5" fmla="*/ 2 h 16"/>
              <a:gd name="T6" fmla="*/ 0 w 64"/>
              <a:gd name="T7" fmla="*/ 14 h 16"/>
              <a:gd name="T8" fmla="*/ 2 w 64"/>
              <a:gd name="T9" fmla="*/ 16 h 16"/>
              <a:gd name="T10" fmla="*/ 62 w 64"/>
              <a:gd name="T11" fmla="*/ 16 h 16"/>
              <a:gd name="T12" fmla="*/ 64 w 64"/>
              <a:gd name="T13" fmla="*/ 14 h 16"/>
              <a:gd name="T14" fmla="*/ 64 w 64"/>
              <a:gd name="T15" fmla="*/ 2 h 16"/>
              <a:gd name="T16" fmla="*/ 62 w 64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6">
                <a:moveTo>
                  <a:pt x="6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3" y="16"/>
                  <a:pt x="64" y="15"/>
                  <a:pt x="64" y="14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1"/>
                  <a:pt x="63" y="0"/>
                  <a:pt x="62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0" name="Freeform 394"/>
          <p:cNvSpPr>
            <a:spLocks/>
          </p:cNvSpPr>
          <p:nvPr/>
        </p:nvSpPr>
        <p:spPr bwMode="auto">
          <a:xfrm>
            <a:off x="3573463" y="4210051"/>
            <a:ext cx="241300" cy="60325"/>
          </a:xfrm>
          <a:custGeom>
            <a:avLst/>
            <a:gdLst>
              <a:gd name="T0" fmla="*/ 62 w 64"/>
              <a:gd name="T1" fmla="*/ 0 h 16"/>
              <a:gd name="T2" fmla="*/ 2 w 64"/>
              <a:gd name="T3" fmla="*/ 0 h 16"/>
              <a:gd name="T4" fmla="*/ 0 w 64"/>
              <a:gd name="T5" fmla="*/ 2 h 16"/>
              <a:gd name="T6" fmla="*/ 0 w 64"/>
              <a:gd name="T7" fmla="*/ 14 h 16"/>
              <a:gd name="T8" fmla="*/ 2 w 64"/>
              <a:gd name="T9" fmla="*/ 16 h 16"/>
              <a:gd name="T10" fmla="*/ 62 w 64"/>
              <a:gd name="T11" fmla="*/ 16 h 16"/>
              <a:gd name="T12" fmla="*/ 64 w 64"/>
              <a:gd name="T13" fmla="*/ 14 h 16"/>
              <a:gd name="T14" fmla="*/ 64 w 64"/>
              <a:gd name="T15" fmla="*/ 2 h 16"/>
              <a:gd name="T16" fmla="*/ 62 w 64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6">
                <a:moveTo>
                  <a:pt x="6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3" y="16"/>
                  <a:pt x="64" y="15"/>
                  <a:pt x="64" y="14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1"/>
                  <a:pt x="63" y="0"/>
                  <a:pt x="62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1" name="Freeform 395"/>
          <p:cNvSpPr>
            <a:spLocks/>
          </p:cNvSpPr>
          <p:nvPr/>
        </p:nvSpPr>
        <p:spPr bwMode="auto">
          <a:xfrm>
            <a:off x="2611438" y="4030663"/>
            <a:ext cx="60325" cy="58738"/>
          </a:xfrm>
          <a:custGeom>
            <a:avLst/>
            <a:gdLst>
              <a:gd name="T0" fmla="*/ 14 w 16"/>
              <a:gd name="T1" fmla="*/ 0 h 16"/>
              <a:gd name="T2" fmla="*/ 2 w 16"/>
              <a:gd name="T3" fmla="*/ 0 h 16"/>
              <a:gd name="T4" fmla="*/ 0 w 16"/>
              <a:gd name="T5" fmla="*/ 2 h 16"/>
              <a:gd name="T6" fmla="*/ 0 w 16"/>
              <a:gd name="T7" fmla="*/ 14 h 16"/>
              <a:gd name="T8" fmla="*/ 2 w 16"/>
              <a:gd name="T9" fmla="*/ 16 h 16"/>
              <a:gd name="T10" fmla="*/ 14 w 16"/>
              <a:gd name="T11" fmla="*/ 16 h 16"/>
              <a:gd name="T12" fmla="*/ 16 w 16"/>
              <a:gd name="T13" fmla="*/ 14 h 16"/>
              <a:gd name="T14" fmla="*/ 16 w 16"/>
              <a:gd name="T15" fmla="*/ 2 h 16"/>
              <a:gd name="T16" fmla="*/ 14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6" y="15"/>
                  <a:pt x="16" y="14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2" name="Freeform 396"/>
          <p:cNvSpPr>
            <a:spLocks/>
          </p:cNvSpPr>
          <p:nvPr/>
        </p:nvSpPr>
        <p:spPr bwMode="auto">
          <a:xfrm>
            <a:off x="2611438" y="4119563"/>
            <a:ext cx="60325" cy="60325"/>
          </a:xfrm>
          <a:custGeom>
            <a:avLst/>
            <a:gdLst>
              <a:gd name="T0" fmla="*/ 14 w 16"/>
              <a:gd name="T1" fmla="*/ 0 h 16"/>
              <a:gd name="T2" fmla="*/ 2 w 16"/>
              <a:gd name="T3" fmla="*/ 0 h 16"/>
              <a:gd name="T4" fmla="*/ 0 w 16"/>
              <a:gd name="T5" fmla="*/ 2 h 16"/>
              <a:gd name="T6" fmla="*/ 0 w 16"/>
              <a:gd name="T7" fmla="*/ 14 h 16"/>
              <a:gd name="T8" fmla="*/ 2 w 16"/>
              <a:gd name="T9" fmla="*/ 16 h 16"/>
              <a:gd name="T10" fmla="*/ 14 w 16"/>
              <a:gd name="T11" fmla="*/ 16 h 16"/>
              <a:gd name="T12" fmla="*/ 16 w 16"/>
              <a:gd name="T13" fmla="*/ 14 h 16"/>
              <a:gd name="T14" fmla="*/ 16 w 16"/>
              <a:gd name="T15" fmla="*/ 2 h 16"/>
              <a:gd name="T16" fmla="*/ 14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6" y="15"/>
                  <a:pt x="16" y="14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3" name="Freeform 397"/>
          <p:cNvSpPr>
            <a:spLocks/>
          </p:cNvSpPr>
          <p:nvPr/>
        </p:nvSpPr>
        <p:spPr bwMode="auto">
          <a:xfrm>
            <a:off x="2611438" y="4210051"/>
            <a:ext cx="60325" cy="60325"/>
          </a:xfrm>
          <a:custGeom>
            <a:avLst/>
            <a:gdLst>
              <a:gd name="T0" fmla="*/ 14 w 16"/>
              <a:gd name="T1" fmla="*/ 0 h 16"/>
              <a:gd name="T2" fmla="*/ 2 w 16"/>
              <a:gd name="T3" fmla="*/ 0 h 16"/>
              <a:gd name="T4" fmla="*/ 0 w 16"/>
              <a:gd name="T5" fmla="*/ 2 h 16"/>
              <a:gd name="T6" fmla="*/ 0 w 16"/>
              <a:gd name="T7" fmla="*/ 14 h 16"/>
              <a:gd name="T8" fmla="*/ 2 w 16"/>
              <a:gd name="T9" fmla="*/ 16 h 16"/>
              <a:gd name="T10" fmla="*/ 14 w 16"/>
              <a:gd name="T11" fmla="*/ 16 h 16"/>
              <a:gd name="T12" fmla="*/ 16 w 16"/>
              <a:gd name="T13" fmla="*/ 14 h 16"/>
              <a:gd name="T14" fmla="*/ 16 w 16"/>
              <a:gd name="T15" fmla="*/ 2 h 16"/>
              <a:gd name="T16" fmla="*/ 14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6" y="15"/>
                  <a:pt x="16" y="14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4" name="Freeform 398"/>
          <p:cNvSpPr>
            <a:spLocks/>
          </p:cNvSpPr>
          <p:nvPr/>
        </p:nvSpPr>
        <p:spPr bwMode="auto">
          <a:xfrm>
            <a:off x="2701926" y="4030663"/>
            <a:ext cx="60325" cy="58738"/>
          </a:xfrm>
          <a:custGeom>
            <a:avLst/>
            <a:gdLst>
              <a:gd name="T0" fmla="*/ 14 w 16"/>
              <a:gd name="T1" fmla="*/ 0 h 16"/>
              <a:gd name="T2" fmla="*/ 2 w 16"/>
              <a:gd name="T3" fmla="*/ 0 h 16"/>
              <a:gd name="T4" fmla="*/ 0 w 16"/>
              <a:gd name="T5" fmla="*/ 2 h 16"/>
              <a:gd name="T6" fmla="*/ 0 w 16"/>
              <a:gd name="T7" fmla="*/ 14 h 16"/>
              <a:gd name="T8" fmla="*/ 2 w 16"/>
              <a:gd name="T9" fmla="*/ 16 h 16"/>
              <a:gd name="T10" fmla="*/ 14 w 16"/>
              <a:gd name="T11" fmla="*/ 16 h 16"/>
              <a:gd name="T12" fmla="*/ 16 w 16"/>
              <a:gd name="T13" fmla="*/ 14 h 16"/>
              <a:gd name="T14" fmla="*/ 16 w 16"/>
              <a:gd name="T15" fmla="*/ 2 h 16"/>
              <a:gd name="T16" fmla="*/ 14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6" y="15"/>
                  <a:pt x="16" y="14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5" name="Freeform 399"/>
          <p:cNvSpPr>
            <a:spLocks/>
          </p:cNvSpPr>
          <p:nvPr/>
        </p:nvSpPr>
        <p:spPr bwMode="auto">
          <a:xfrm>
            <a:off x="2701926" y="4119563"/>
            <a:ext cx="60325" cy="60325"/>
          </a:xfrm>
          <a:custGeom>
            <a:avLst/>
            <a:gdLst>
              <a:gd name="T0" fmla="*/ 14 w 16"/>
              <a:gd name="T1" fmla="*/ 0 h 16"/>
              <a:gd name="T2" fmla="*/ 2 w 16"/>
              <a:gd name="T3" fmla="*/ 0 h 16"/>
              <a:gd name="T4" fmla="*/ 0 w 16"/>
              <a:gd name="T5" fmla="*/ 2 h 16"/>
              <a:gd name="T6" fmla="*/ 0 w 16"/>
              <a:gd name="T7" fmla="*/ 14 h 16"/>
              <a:gd name="T8" fmla="*/ 2 w 16"/>
              <a:gd name="T9" fmla="*/ 16 h 16"/>
              <a:gd name="T10" fmla="*/ 14 w 16"/>
              <a:gd name="T11" fmla="*/ 16 h 16"/>
              <a:gd name="T12" fmla="*/ 16 w 16"/>
              <a:gd name="T13" fmla="*/ 14 h 16"/>
              <a:gd name="T14" fmla="*/ 16 w 16"/>
              <a:gd name="T15" fmla="*/ 2 h 16"/>
              <a:gd name="T16" fmla="*/ 14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6" y="15"/>
                  <a:pt x="16" y="14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6" name="Freeform 400"/>
          <p:cNvSpPr>
            <a:spLocks/>
          </p:cNvSpPr>
          <p:nvPr/>
        </p:nvSpPr>
        <p:spPr bwMode="auto">
          <a:xfrm>
            <a:off x="2701926" y="4210051"/>
            <a:ext cx="60325" cy="60325"/>
          </a:xfrm>
          <a:custGeom>
            <a:avLst/>
            <a:gdLst>
              <a:gd name="T0" fmla="*/ 14 w 16"/>
              <a:gd name="T1" fmla="*/ 0 h 16"/>
              <a:gd name="T2" fmla="*/ 2 w 16"/>
              <a:gd name="T3" fmla="*/ 0 h 16"/>
              <a:gd name="T4" fmla="*/ 0 w 16"/>
              <a:gd name="T5" fmla="*/ 2 h 16"/>
              <a:gd name="T6" fmla="*/ 0 w 16"/>
              <a:gd name="T7" fmla="*/ 14 h 16"/>
              <a:gd name="T8" fmla="*/ 2 w 16"/>
              <a:gd name="T9" fmla="*/ 16 h 16"/>
              <a:gd name="T10" fmla="*/ 14 w 16"/>
              <a:gd name="T11" fmla="*/ 16 h 16"/>
              <a:gd name="T12" fmla="*/ 16 w 16"/>
              <a:gd name="T13" fmla="*/ 14 h 16"/>
              <a:gd name="T14" fmla="*/ 16 w 16"/>
              <a:gd name="T15" fmla="*/ 2 h 16"/>
              <a:gd name="T16" fmla="*/ 14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6" y="15"/>
                  <a:pt x="16" y="14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7" name="Freeform 401"/>
          <p:cNvSpPr>
            <a:spLocks/>
          </p:cNvSpPr>
          <p:nvPr/>
        </p:nvSpPr>
        <p:spPr bwMode="auto">
          <a:xfrm>
            <a:off x="2792413" y="4030663"/>
            <a:ext cx="60325" cy="58738"/>
          </a:xfrm>
          <a:custGeom>
            <a:avLst/>
            <a:gdLst>
              <a:gd name="T0" fmla="*/ 14 w 16"/>
              <a:gd name="T1" fmla="*/ 0 h 16"/>
              <a:gd name="T2" fmla="*/ 2 w 16"/>
              <a:gd name="T3" fmla="*/ 0 h 16"/>
              <a:gd name="T4" fmla="*/ 0 w 16"/>
              <a:gd name="T5" fmla="*/ 2 h 16"/>
              <a:gd name="T6" fmla="*/ 0 w 16"/>
              <a:gd name="T7" fmla="*/ 14 h 16"/>
              <a:gd name="T8" fmla="*/ 2 w 16"/>
              <a:gd name="T9" fmla="*/ 16 h 16"/>
              <a:gd name="T10" fmla="*/ 14 w 16"/>
              <a:gd name="T11" fmla="*/ 16 h 16"/>
              <a:gd name="T12" fmla="*/ 16 w 16"/>
              <a:gd name="T13" fmla="*/ 14 h 16"/>
              <a:gd name="T14" fmla="*/ 16 w 16"/>
              <a:gd name="T15" fmla="*/ 2 h 16"/>
              <a:gd name="T16" fmla="*/ 14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6" y="15"/>
                  <a:pt x="16" y="14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8" name="Freeform 402"/>
          <p:cNvSpPr>
            <a:spLocks/>
          </p:cNvSpPr>
          <p:nvPr/>
        </p:nvSpPr>
        <p:spPr bwMode="auto">
          <a:xfrm>
            <a:off x="2792413" y="4119563"/>
            <a:ext cx="60325" cy="60325"/>
          </a:xfrm>
          <a:custGeom>
            <a:avLst/>
            <a:gdLst>
              <a:gd name="T0" fmla="*/ 14 w 16"/>
              <a:gd name="T1" fmla="*/ 0 h 16"/>
              <a:gd name="T2" fmla="*/ 2 w 16"/>
              <a:gd name="T3" fmla="*/ 0 h 16"/>
              <a:gd name="T4" fmla="*/ 0 w 16"/>
              <a:gd name="T5" fmla="*/ 2 h 16"/>
              <a:gd name="T6" fmla="*/ 0 w 16"/>
              <a:gd name="T7" fmla="*/ 14 h 16"/>
              <a:gd name="T8" fmla="*/ 2 w 16"/>
              <a:gd name="T9" fmla="*/ 16 h 16"/>
              <a:gd name="T10" fmla="*/ 14 w 16"/>
              <a:gd name="T11" fmla="*/ 16 h 16"/>
              <a:gd name="T12" fmla="*/ 16 w 16"/>
              <a:gd name="T13" fmla="*/ 14 h 16"/>
              <a:gd name="T14" fmla="*/ 16 w 16"/>
              <a:gd name="T15" fmla="*/ 2 h 16"/>
              <a:gd name="T16" fmla="*/ 14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6" y="15"/>
                  <a:pt x="16" y="14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9" name="Freeform 403"/>
          <p:cNvSpPr>
            <a:spLocks/>
          </p:cNvSpPr>
          <p:nvPr/>
        </p:nvSpPr>
        <p:spPr bwMode="auto">
          <a:xfrm>
            <a:off x="2792413" y="4210051"/>
            <a:ext cx="60325" cy="60325"/>
          </a:xfrm>
          <a:custGeom>
            <a:avLst/>
            <a:gdLst>
              <a:gd name="T0" fmla="*/ 14 w 16"/>
              <a:gd name="T1" fmla="*/ 0 h 16"/>
              <a:gd name="T2" fmla="*/ 2 w 16"/>
              <a:gd name="T3" fmla="*/ 0 h 16"/>
              <a:gd name="T4" fmla="*/ 0 w 16"/>
              <a:gd name="T5" fmla="*/ 2 h 16"/>
              <a:gd name="T6" fmla="*/ 0 w 16"/>
              <a:gd name="T7" fmla="*/ 14 h 16"/>
              <a:gd name="T8" fmla="*/ 2 w 16"/>
              <a:gd name="T9" fmla="*/ 16 h 16"/>
              <a:gd name="T10" fmla="*/ 14 w 16"/>
              <a:gd name="T11" fmla="*/ 16 h 16"/>
              <a:gd name="T12" fmla="*/ 16 w 16"/>
              <a:gd name="T13" fmla="*/ 14 h 16"/>
              <a:gd name="T14" fmla="*/ 16 w 16"/>
              <a:gd name="T15" fmla="*/ 2 h 16"/>
              <a:gd name="T16" fmla="*/ 14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6" y="15"/>
                  <a:pt x="16" y="14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80" name="Group 779"/>
          <p:cNvGrpSpPr/>
          <p:nvPr/>
        </p:nvGrpSpPr>
        <p:grpSpPr>
          <a:xfrm>
            <a:off x="4054476" y="4030663"/>
            <a:ext cx="239712" cy="239712"/>
            <a:chOff x="4054476" y="4030663"/>
            <a:chExt cx="239712" cy="239712"/>
          </a:xfrm>
        </p:grpSpPr>
        <p:sp>
          <p:nvSpPr>
            <p:cNvPr id="781" name="Freeform 404"/>
            <p:cNvSpPr>
              <a:spLocks/>
            </p:cNvSpPr>
            <p:nvPr/>
          </p:nvSpPr>
          <p:spPr bwMode="auto">
            <a:xfrm>
              <a:off x="4054476" y="4030663"/>
              <a:ext cx="60325" cy="58738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2" name="Freeform 405"/>
            <p:cNvSpPr>
              <a:spLocks/>
            </p:cNvSpPr>
            <p:nvPr/>
          </p:nvSpPr>
          <p:spPr bwMode="auto">
            <a:xfrm>
              <a:off x="4054476" y="4119563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3" name="Freeform 407"/>
            <p:cNvSpPr>
              <a:spLocks/>
            </p:cNvSpPr>
            <p:nvPr/>
          </p:nvSpPr>
          <p:spPr bwMode="auto">
            <a:xfrm>
              <a:off x="4054476" y="4210050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4" name="Freeform 408"/>
            <p:cNvSpPr>
              <a:spLocks/>
            </p:cNvSpPr>
            <p:nvPr/>
          </p:nvSpPr>
          <p:spPr bwMode="auto">
            <a:xfrm>
              <a:off x="4144963" y="4030663"/>
              <a:ext cx="149225" cy="58738"/>
            </a:xfrm>
            <a:custGeom>
              <a:avLst/>
              <a:gdLst>
                <a:gd name="T0" fmla="*/ 38 w 40"/>
                <a:gd name="T1" fmla="*/ 0 h 16"/>
                <a:gd name="T2" fmla="*/ 2 w 40"/>
                <a:gd name="T3" fmla="*/ 0 h 16"/>
                <a:gd name="T4" fmla="*/ 0 w 40"/>
                <a:gd name="T5" fmla="*/ 2 h 16"/>
                <a:gd name="T6" fmla="*/ 0 w 40"/>
                <a:gd name="T7" fmla="*/ 14 h 16"/>
                <a:gd name="T8" fmla="*/ 2 w 40"/>
                <a:gd name="T9" fmla="*/ 16 h 16"/>
                <a:gd name="T10" fmla="*/ 38 w 40"/>
                <a:gd name="T11" fmla="*/ 16 h 16"/>
                <a:gd name="T12" fmla="*/ 40 w 40"/>
                <a:gd name="T13" fmla="*/ 14 h 16"/>
                <a:gd name="T14" fmla="*/ 40 w 40"/>
                <a:gd name="T15" fmla="*/ 2 h 16"/>
                <a:gd name="T16" fmla="*/ 38 w 4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5" name="Freeform 409"/>
            <p:cNvSpPr>
              <a:spLocks/>
            </p:cNvSpPr>
            <p:nvPr/>
          </p:nvSpPr>
          <p:spPr bwMode="auto">
            <a:xfrm>
              <a:off x="4144963" y="4119563"/>
              <a:ext cx="149225" cy="60325"/>
            </a:xfrm>
            <a:custGeom>
              <a:avLst/>
              <a:gdLst>
                <a:gd name="T0" fmla="*/ 38 w 40"/>
                <a:gd name="T1" fmla="*/ 0 h 16"/>
                <a:gd name="T2" fmla="*/ 2 w 40"/>
                <a:gd name="T3" fmla="*/ 0 h 16"/>
                <a:gd name="T4" fmla="*/ 0 w 40"/>
                <a:gd name="T5" fmla="*/ 2 h 16"/>
                <a:gd name="T6" fmla="*/ 0 w 40"/>
                <a:gd name="T7" fmla="*/ 14 h 16"/>
                <a:gd name="T8" fmla="*/ 2 w 40"/>
                <a:gd name="T9" fmla="*/ 16 h 16"/>
                <a:gd name="T10" fmla="*/ 38 w 40"/>
                <a:gd name="T11" fmla="*/ 16 h 16"/>
                <a:gd name="T12" fmla="*/ 40 w 40"/>
                <a:gd name="T13" fmla="*/ 14 h 16"/>
                <a:gd name="T14" fmla="*/ 40 w 40"/>
                <a:gd name="T15" fmla="*/ 2 h 16"/>
                <a:gd name="T16" fmla="*/ 38 w 4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6" name="Freeform 410"/>
            <p:cNvSpPr>
              <a:spLocks/>
            </p:cNvSpPr>
            <p:nvPr/>
          </p:nvSpPr>
          <p:spPr bwMode="auto">
            <a:xfrm>
              <a:off x="4144963" y="4210050"/>
              <a:ext cx="149225" cy="60325"/>
            </a:xfrm>
            <a:custGeom>
              <a:avLst/>
              <a:gdLst>
                <a:gd name="T0" fmla="*/ 38 w 40"/>
                <a:gd name="T1" fmla="*/ 0 h 16"/>
                <a:gd name="T2" fmla="*/ 2 w 40"/>
                <a:gd name="T3" fmla="*/ 0 h 16"/>
                <a:gd name="T4" fmla="*/ 0 w 40"/>
                <a:gd name="T5" fmla="*/ 2 h 16"/>
                <a:gd name="T6" fmla="*/ 0 w 40"/>
                <a:gd name="T7" fmla="*/ 14 h 16"/>
                <a:gd name="T8" fmla="*/ 2 w 40"/>
                <a:gd name="T9" fmla="*/ 16 h 16"/>
                <a:gd name="T10" fmla="*/ 38 w 40"/>
                <a:gd name="T11" fmla="*/ 16 h 16"/>
                <a:gd name="T12" fmla="*/ 40 w 40"/>
                <a:gd name="T13" fmla="*/ 14 h 16"/>
                <a:gd name="T14" fmla="*/ 40 w 40"/>
                <a:gd name="T15" fmla="*/ 2 h 16"/>
                <a:gd name="T16" fmla="*/ 38 w 4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87" name="Freeform 411"/>
          <p:cNvSpPr>
            <a:spLocks/>
          </p:cNvSpPr>
          <p:nvPr/>
        </p:nvSpPr>
        <p:spPr bwMode="auto">
          <a:xfrm>
            <a:off x="3136900" y="4044950"/>
            <a:ext cx="106363" cy="104775"/>
          </a:xfrm>
          <a:custGeom>
            <a:avLst/>
            <a:gdLst>
              <a:gd name="T0" fmla="*/ 26 w 28"/>
              <a:gd name="T1" fmla="*/ 0 h 28"/>
              <a:gd name="T2" fmla="*/ 2 w 28"/>
              <a:gd name="T3" fmla="*/ 0 h 28"/>
              <a:gd name="T4" fmla="*/ 0 w 28"/>
              <a:gd name="T5" fmla="*/ 2 h 28"/>
              <a:gd name="T6" fmla="*/ 0 w 28"/>
              <a:gd name="T7" fmla="*/ 26 h 28"/>
              <a:gd name="T8" fmla="*/ 2 w 28"/>
              <a:gd name="T9" fmla="*/ 28 h 28"/>
              <a:gd name="T10" fmla="*/ 26 w 28"/>
              <a:gd name="T11" fmla="*/ 28 h 28"/>
              <a:gd name="T12" fmla="*/ 28 w 28"/>
              <a:gd name="T13" fmla="*/ 26 h 28"/>
              <a:gd name="T14" fmla="*/ 28 w 28"/>
              <a:gd name="T15" fmla="*/ 2 h 28"/>
              <a:gd name="T16" fmla="*/ 26 w 28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8">
                <a:moveTo>
                  <a:pt x="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8"/>
                  <a:pt x="2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8"/>
                  <a:pt x="28" y="27"/>
                  <a:pt x="28" y="26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7" y="0"/>
                  <a:pt x="2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88" name="Freeform 412"/>
          <p:cNvSpPr>
            <a:spLocks/>
          </p:cNvSpPr>
          <p:nvPr/>
        </p:nvSpPr>
        <p:spPr bwMode="auto">
          <a:xfrm>
            <a:off x="3227388" y="4030663"/>
            <a:ext cx="106363" cy="104775"/>
          </a:xfrm>
          <a:custGeom>
            <a:avLst/>
            <a:gdLst>
              <a:gd name="T0" fmla="*/ 26 w 28"/>
              <a:gd name="T1" fmla="*/ 0 h 28"/>
              <a:gd name="T2" fmla="*/ 2 w 28"/>
              <a:gd name="T3" fmla="*/ 0 h 28"/>
              <a:gd name="T4" fmla="*/ 0 w 28"/>
              <a:gd name="T5" fmla="*/ 2 h 28"/>
              <a:gd name="T6" fmla="*/ 0 w 28"/>
              <a:gd name="T7" fmla="*/ 26 h 28"/>
              <a:gd name="T8" fmla="*/ 2 w 28"/>
              <a:gd name="T9" fmla="*/ 28 h 28"/>
              <a:gd name="T10" fmla="*/ 26 w 28"/>
              <a:gd name="T11" fmla="*/ 28 h 28"/>
              <a:gd name="T12" fmla="*/ 28 w 28"/>
              <a:gd name="T13" fmla="*/ 26 h 28"/>
              <a:gd name="T14" fmla="*/ 28 w 28"/>
              <a:gd name="T15" fmla="*/ 2 h 28"/>
              <a:gd name="T16" fmla="*/ 26 w 28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8">
                <a:moveTo>
                  <a:pt x="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8"/>
                  <a:pt x="2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8"/>
                  <a:pt x="28" y="27"/>
                  <a:pt x="28" y="26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7" y="0"/>
                  <a:pt x="2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89" name="Freeform 413"/>
          <p:cNvSpPr>
            <a:spLocks/>
          </p:cNvSpPr>
          <p:nvPr/>
        </p:nvSpPr>
        <p:spPr bwMode="auto">
          <a:xfrm>
            <a:off x="3092451" y="4165600"/>
            <a:ext cx="106363" cy="104775"/>
          </a:xfrm>
          <a:custGeom>
            <a:avLst/>
            <a:gdLst>
              <a:gd name="T0" fmla="*/ 26 w 28"/>
              <a:gd name="T1" fmla="*/ 0 h 28"/>
              <a:gd name="T2" fmla="*/ 2 w 28"/>
              <a:gd name="T3" fmla="*/ 0 h 28"/>
              <a:gd name="T4" fmla="*/ 0 w 28"/>
              <a:gd name="T5" fmla="*/ 2 h 28"/>
              <a:gd name="T6" fmla="*/ 0 w 28"/>
              <a:gd name="T7" fmla="*/ 26 h 28"/>
              <a:gd name="T8" fmla="*/ 2 w 28"/>
              <a:gd name="T9" fmla="*/ 28 h 28"/>
              <a:gd name="T10" fmla="*/ 26 w 28"/>
              <a:gd name="T11" fmla="*/ 28 h 28"/>
              <a:gd name="T12" fmla="*/ 28 w 28"/>
              <a:gd name="T13" fmla="*/ 26 h 28"/>
              <a:gd name="T14" fmla="*/ 28 w 28"/>
              <a:gd name="T15" fmla="*/ 2 h 28"/>
              <a:gd name="T16" fmla="*/ 26 w 28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8">
                <a:moveTo>
                  <a:pt x="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8"/>
                  <a:pt x="2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8"/>
                  <a:pt x="28" y="27"/>
                  <a:pt x="28" y="26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7" y="0"/>
                  <a:pt x="2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0" name="Freeform 414"/>
          <p:cNvSpPr>
            <a:spLocks/>
          </p:cNvSpPr>
          <p:nvPr/>
        </p:nvSpPr>
        <p:spPr bwMode="auto">
          <a:xfrm>
            <a:off x="3227388" y="4165600"/>
            <a:ext cx="106363" cy="104775"/>
          </a:xfrm>
          <a:custGeom>
            <a:avLst/>
            <a:gdLst>
              <a:gd name="T0" fmla="*/ 26 w 28"/>
              <a:gd name="T1" fmla="*/ 0 h 28"/>
              <a:gd name="T2" fmla="*/ 2 w 28"/>
              <a:gd name="T3" fmla="*/ 0 h 28"/>
              <a:gd name="T4" fmla="*/ 0 w 28"/>
              <a:gd name="T5" fmla="*/ 2 h 28"/>
              <a:gd name="T6" fmla="*/ 0 w 28"/>
              <a:gd name="T7" fmla="*/ 26 h 28"/>
              <a:gd name="T8" fmla="*/ 2 w 28"/>
              <a:gd name="T9" fmla="*/ 28 h 28"/>
              <a:gd name="T10" fmla="*/ 26 w 28"/>
              <a:gd name="T11" fmla="*/ 28 h 28"/>
              <a:gd name="T12" fmla="*/ 28 w 28"/>
              <a:gd name="T13" fmla="*/ 26 h 28"/>
              <a:gd name="T14" fmla="*/ 28 w 28"/>
              <a:gd name="T15" fmla="*/ 2 h 28"/>
              <a:gd name="T16" fmla="*/ 26 w 28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8">
                <a:moveTo>
                  <a:pt x="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8"/>
                  <a:pt x="2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8"/>
                  <a:pt x="28" y="27"/>
                  <a:pt x="28" y="26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7" y="0"/>
                  <a:pt x="2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1" name="Freeform 415"/>
          <p:cNvSpPr>
            <a:spLocks noEditPoints="1"/>
          </p:cNvSpPr>
          <p:nvPr/>
        </p:nvSpPr>
        <p:spPr bwMode="auto">
          <a:xfrm>
            <a:off x="6457951" y="4030663"/>
            <a:ext cx="241300" cy="209550"/>
          </a:xfrm>
          <a:custGeom>
            <a:avLst/>
            <a:gdLst>
              <a:gd name="T0" fmla="*/ 59 w 64"/>
              <a:gd name="T1" fmla="*/ 38 h 56"/>
              <a:gd name="T2" fmla="*/ 36 w 64"/>
              <a:gd name="T3" fmla="*/ 26 h 56"/>
              <a:gd name="T4" fmla="*/ 38 w 64"/>
              <a:gd name="T5" fmla="*/ 22 h 56"/>
              <a:gd name="T6" fmla="*/ 44 w 64"/>
              <a:gd name="T7" fmla="*/ 12 h 56"/>
              <a:gd name="T8" fmla="*/ 32 w 64"/>
              <a:gd name="T9" fmla="*/ 0 h 56"/>
              <a:gd name="T10" fmla="*/ 20 w 64"/>
              <a:gd name="T11" fmla="*/ 12 h 56"/>
              <a:gd name="T12" fmla="*/ 24 w 64"/>
              <a:gd name="T13" fmla="*/ 16 h 56"/>
              <a:gd name="T14" fmla="*/ 28 w 64"/>
              <a:gd name="T15" fmla="*/ 12 h 56"/>
              <a:gd name="T16" fmla="*/ 32 w 64"/>
              <a:gd name="T17" fmla="*/ 8 h 56"/>
              <a:gd name="T18" fmla="*/ 36 w 64"/>
              <a:gd name="T19" fmla="*/ 12 h 56"/>
              <a:gd name="T20" fmla="*/ 34 w 64"/>
              <a:gd name="T21" fmla="*/ 15 h 56"/>
              <a:gd name="T22" fmla="*/ 28 w 64"/>
              <a:gd name="T23" fmla="*/ 26 h 56"/>
              <a:gd name="T24" fmla="*/ 5 w 64"/>
              <a:gd name="T25" fmla="*/ 38 h 56"/>
              <a:gd name="T26" fmla="*/ 0 w 64"/>
              <a:gd name="T27" fmla="*/ 48 h 56"/>
              <a:gd name="T28" fmla="*/ 8 w 64"/>
              <a:gd name="T29" fmla="*/ 56 h 56"/>
              <a:gd name="T30" fmla="*/ 56 w 64"/>
              <a:gd name="T31" fmla="*/ 56 h 56"/>
              <a:gd name="T32" fmla="*/ 64 w 64"/>
              <a:gd name="T33" fmla="*/ 48 h 56"/>
              <a:gd name="T34" fmla="*/ 59 w 64"/>
              <a:gd name="T35" fmla="*/ 38 h 56"/>
              <a:gd name="T36" fmla="*/ 8 w 64"/>
              <a:gd name="T37" fmla="*/ 48 h 56"/>
              <a:gd name="T38" fmla="*/ 9 w 64"/>
              <a:gd name="T39" fmla="*/ 45 h 56"/>
              <a:gd name="T40" fmla="*/ 32 w 64"/>
              <a:gd name="T41" fmla="*/ 33 h 56"/>
              <a:gd name="T42" fmla="*/ 54 w 64"/>
              <a:gd name="T43" fmla="*/ 45 h 56"/>
              <a:gd name="T44" fmla="*/ 56 w 64"/>
              <a:gd name="T45" fmla="*/ 48 h 56"/>
              <a:gd name="T46" fmla="*/ 8 w 64"/>
              <a:gd name="T47" fmla="*/ 4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56">
                <a:moveTo>
                  <a:pt x="59" y="38"/>
                </a:moveTo>
                <a:cubicBezTo>
                  <a:pt x="36" y="26"/>
                  <a:pt x="36" y="26"/>
                  <a:pt x="36" y="26"/>
                </a:cubicBezTo>
                <a:cubicBezTo>
                  <a:pt x="36" y="24"/>
                  <a:pt x="37" y="23"/>
                  <a:pt x="38" y="22"/>
                </a:cubicBezTo>
                <a:cubicBezTo>
                  <a:pt x="42" y="20"/>
                  <a:pt x="44" y="16"/>
                  <a:pt x="44" y="12"/>
                </a:cubicBezTo>
                <a:cubicBezTo>
                  <a:pt x="44" y="5"/>
                  <a:pt x="39" y="0"/>
                  <a:pt x="32" y="0"/>
                </a:cubicBezTo>
                <a:cubicBezTo>
                  <a:pt x="25" y="0"/>
                  <a:pt x="20" y="5"/>
                  <a:pt x="20" y="12"/>
                </a:cubicBezTo>
                <a:cubicBezTo>
                  <a:pt x="20" y="14"/>
                  <a:pt x="22" y="16"/>
                  <a:pt x="24" y="16"/>
                </a:cubicBezTo>
                <a:cubicBezTo>
                  <a:pt x="26" y="16"/>
                  <a:pt x="28" y="14"/>
                  <a:pt x="28" y="12"/>
                </a:cubicBezTo>
                <a:cubicBezTo>
                  <a:pt x="28" y="10"/>
                  <a:pt x="30" y="8"/>
                  <a:pt x="32" y="8"/>
                </a:cubicBezTo>
                <a:cubicBezTo>
                  <a:pt x="34" y="8"/>
                  <a:pt x="36" y="10"/>
                  <a:pt x="36" y="12"/>
                </a:cubicBezTo>
                <a:cubicBezTo>
                  <a:pt x="36" y="13"/>
                  <a:pt x="35" y="15"/>
                  <a:pt x="34" y="15"/>
                </a:cubicBezTo>
                <a:cubicBezTo>
                  <a:pt x="30" y="18"/>
                  <a:pt x="28" y="21"/>
                  <a:pt x="28" y="26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40"/>
                  <a:pt x="0" y="44"/>
                  <a:pt x="0" y="48"/>
                </a:cubicBezTo>
                <a:cubicBezTo>
                  <a:pt x="0" y="52"/>
                  <a:pt x="4" y="56"/>
                  <a:pt x="8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60" y="56"/>
                  <a:pt x="64" y="52"/>
                  <a:pt x="64" y="48"/>
                </a:cubicBezTo>
                <a:cubicBezTo>
                  <a:pt x="64" y="44"/>
                  <a:pt x="62" y="40"/>
                  <a:pt x="59" y="38"/>
                </a:cubicBezTo>
                <a:close/>
                <a:moveTo>
                  <a:pt x="8" y="48"/>
                </a:moveTo>
                <a:cubicBezTo>
                  <a:pt x="8" y="47"/>
                  <a:pt x="9" y="46"/>
                  <a:pt x="9" y="45"/>
                </a:cubicBezTo>
                <a:cubicBezTo>
                  <a:pt x="32" y="33"/>
                  <a:pt x="32" y="33"/>
                  <a:pt x="32" y="33"/>
                </a:cubicBezTo>
                <a:cubicBezTo>
                  <a:pt x="54" y="45"/>
                  <a:pt x="54" y="45"/>
                  <a:pt x="54" y="45"/>
                </a:cubicBezTo>
                <a:cubicBezTo>
                  <a:pt x="55" y="46"/>
                  <a:pt x="56" y="47"/>
                  <a:pt x="56" y="48"/>
                </a:cubicBezTo>
                <a:lnTo>
                  <a:pt x="8" y="4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2" name="Freeform 416"/>
          <p:cNvSpPr>
            <a:spLocks noEditPoints="1"/>
          </p:cNvSpPr>
          <p:nvPr/>
        </p:nvSpPr>
        <p:spPr bwMode="auto">
          <a:xfrm>
            <a:off x="6938963" y="4044950"/>
            <a:ext cx="241300" cy="211138"/>
          </a:xfrm>
          <a:custGeom>
            <a:avLst/>
            <a:gdLst>
              <a:gd name="T0" fmla="*/ 48 w 64"/>
              <a:gd name="T1" fmla="*/ 38 h 56"/>
              <a:gd name="T2" fmla="*/ 51 w 64"/>
              <a:gd name="T3" fmla="*/ 6 h 56"/>
              <a:gd name="T4" fmla="*/ 50 w 64"/>
              <a:gd name="T5" fmla="*/ 3 h 56"/>
              <a:gd name="T6" fmla="*/ 32 w 64"/>
              <a:gd name="T7" fmla="*/ 0 h 56"/>
              <a:gd name="T8" fmla="*/ 14 w 64"/>
              <a:gd name="T9" fmla="*/ 3 h 56"/>
              <a:gd name="T10" fmla="*/ 13 w 64"/>
              <a:gd name="T11" fmla="*/ 6 h 56"/>
              <a:gd name="T12" fmla="*/ 16 w 64"/>
              <a:gd name="T13" fmla="*/ 38 h 56"/>
              <a:gd name="T14" fmla="*/ 0 w 64"/>
              <a:gd name="T15" fmla="*/ 40 h 56"/>
              <a:gd name="T16" fmla="*/ 12 w 64"/>
              <a:gd name="T17" fmla="*/ 52 h 56"/>
              <a:gd name="T18" fmla="*/ 32 w 64"/>
              <a:gd name="T19" fmla="*/ 56 h 56"/>
              <a:gd name="T20" fmla="*/ 52 w 64"/>
              <a:gd name="T21" fmla="*/ 52 h 56"/>
              <a:gd name="T22" fmla="*/ 64 w 64"/>
              <a:gd name="T23" fmla="*/ 40 h 56"/>
              <a:gd name="T24" fmla="*/ 48 w 64"/>
              <a:gd name="T25" fmla="*/ 38 h 56"/>
              <a:gd name="T26" fmla="*/ 24 w 64"/>
              <a:gd name="T27" fmla="*/ 7 h 56"/>
              <a:gd name="T28" fmla="*/ 24 w 64"/>
              <a:gd name="T29" fmla="*/ 7 h 56"/>
              <a:gd name="T30" fmla="*/ 27 w 64"/>
              <a:gd name="T31" fmla="*/ 32 h 56"/>
              <a:gd name="T32" fmla="*/ 27 w 64"/>
              <a:gd name="T33" fmla="*/ 40 h 56"/>
              <a:gd name="T34" fmla="*/ 19 w 64"/>
              <a:gd name="T35" fmla="*/ 39 h 56"/>
              <a:gd name="T36" fmla="*/ 19 w 64"/>
              <a:gd name="T37" fmla="*/ 33 h 56"/>
              <a:gd name="T38" fmla="*/ 16 w 64"/>
              <a:gd name="T39" fmla="*/ 7 h 56"/>
              <a:gd name="T40" fmla="*/ 16 w 64"/>
              <a:gd name="T41" fmla="*/ 6 h 56"/>
              <a:gd name="T42" fmla="*/ 24 w 64"/>
              <a:gd name="T43" fmla="*/ 7 h 56"/>
              <a:gd name="T44" fmla="*/ 61 w 64"/>
              <a:gd name="T45" fmla="*/ 42 h 56"/>
              <a:gd name="T46" fmla="*/ 60 w 64"/>
              <a:gd name="T47" fmla="*/ 42 h 56"/>
              <a:gd name="T48" fmla="*/ 52 w 64"/>
              <a:gd name="T49" fmla="*/ 48 h 56"/>
              <a:gd name="T50" fmla="*/ 32 w 64"/>
              <a:gd name="T51" fmla="*/ 52 h 56"/>
              <a:gd name="T52" fmla="*/ 12 w 64"/>
              <a:gd name="T53" fmla="*/ 48 h 56"/>
              <a:gd name="T54" fmla="*/ 4 w 64"/>
              <a:gd name="T55" fmla="*/ 42 h 56"/>
              <a:gd name="T56" fmla="*/ 3 w 64"/>
              <a:gd name="T57" fmla="*/ 42 h 56"/>
              <a:gd name="T58" fmla="*/ 3 w 64"/>
              <a:gd name="T59" fmla="*/ 42 h 56"/>
              <a:gd name="T60" fmla="*/ 5 w 64"/>
              <a:gd name="T61" fmla="*/ 40 h 56"/>
              <a:gd name="T62" fmla="*/ 7 w 64"/>
              <a:gd name="T63" fmla="*/ 40 h 56"/>
              <a:gd name="T64" fmla="*/ 12 w 64"/>
              <a:gd name="T65" fmla="*/ 43 h 56"/>
              <a:gd name="T66" fmla="*/ 32 w 64"/>
              <a:gd name="T67" fmla="*/ 47 h 56"/>
              <a:gd name="T68" fmla="*/ 52 w 64"/>
              <a:gd name="T69" fmla="*/ 43 h 56"/>
              <a:gd name="T70" fmla="*/ 57 w 64"/>
              <a:gd name="T71" fmla="*/ 40 h 56"/>
              <a:gd name="T72" fmla="*/ 59 w 64"/>
              <a:gd name="T73" fmla="*/ 40 h 56"/>
              <a:gd name="T74" fmla="*/ 61 w 64"/>
              <a:gd name="T75" fmla="*/ 4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" h="56">
                <a:moveTo>
                  <a:pt x="48" y="38"/>
                </a:moveTo>
                <a:cubicBezTo>
                  <a:pt x="48" y="26"/>
                  <a:pt x="48" y="16"/>
                  <a:pt x="51" y="6"/>
                </a:cubicBezTo>
                <a:cubicBezTo>
                  <a:pt x="52" y="5"/>
                  <a:pt x="51" y="4"/>
                  <a:pt x="50" y="3"/>
                </a:cubicBezTo>
                <a:cubicBezTo>
                  <a:pt x="47" y="2"/>
                  <a:pt x="41" y="0"/>
                  <a:pt x="32" y="0"/>
                </a:cubicBezTo>
                <a:cubicBezTo>
                  <a:pt x="23" y="0"/>
                  <a:pt x="17" y="2"/>
                  <a:pt x="14" y="3"/>
                </a:cubicBezTo>
                <a:cubicBezTo>
                  <a:pt x="13" y="4"/>
                  <a:pt x="12" y="5"/>
                  <a:pt x="13" y="6"/>
                </a:cubicBezTo>
                <a:cubicBezTo>
                  <a:pt x="16" y="16"/>
                  <a:pt x="16" y="26"/>
                  <a:pt x="16" y="38"/>
                </a:cubicBezTo>
                <a:cubicBezTo>
                  <a:pt x="6" y="36"/>
                  <a:pt x="0" y="35"/>
                  <a:pt x="0" y="40"/>
                </a:cubicBezTo>
                <a:cubicBezTo>
                  <a:pt x="0" y="43"/>
                  <a:pt x="4" y="48"/>
                  <a:pt x="12" y="52"/>
                </a:cubicBezTo>
                <a:cubicBezTo>
                  <a:pt x="17" y="54"/>
                  <a:pt x="24" y="56"/>
                  <a:pt x="32" y="56"/>
                </a:cubicBezTo>
                <a:cubicBezTo>
                  <a:pt x="40" y="56"/>
                  <a:pt x="47" y="54"/>
                  <a:pt x="52" y="52"/>
                </a:cubicBezTo>
                <a:cubicBezTo>
                  <a:pt x="60" y="48"/>
                  <a:pt x="64" y="43"/>
                  <a:pt x="64" y="40"/>
                </a:cubicBezTo>
                <a:cubicBezTo>
                  <a:pt x="64" y="35"/>
                  <a:pt x="58" y="36"/>
                  <a:pt x="48" y="38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6" y="15"/>
                  <a:pt x="27" y="23"/>
                  <a:pt x="27" y="32"/>
                </a:cubicBezTo>
                <a:cubicBezTo>
                  <a:pt x="27" y="35"/>
                  <a:pt x="27" y="37"/>
                  <a:pt x="27" y="40"/>
                </a:cubicBezTo>
                <a:cubicBezTo>
                  <a:pt x="26" y="39"/>
                  <a:pt x="20" y="39"/>
                  <a:pt x="19" y="39"/>
                </a:cubicBezTo>
                <a:cubicBezTo>
                  <a:pt x="19" y="37"/>
                  <a:pt x="19" y="35"/>
                  <a:pt x="19" y="33"/>
                </a:cubicBezTo>
                <a:cubicBezTo>
                  <a:pt x="19" y="24"/>
                  <a:pt x="18" y="15"/>
                  <a:pt x="16" y="7"/>
                </a:cubicBezTo>
                <a:cubicBezTo>
                  <a:pt x="16" y="6"/>
                  <a:pt x="16" y="6"/>
                  <a:pt x="16" y="6"/>
                </a:cubicBezTo>
                <a:cubicBezTo>
                  <a:pt x="17" y="7"/>
                  <a:pt x="22" y="7"/>
                  <a:pt x="24" y="7"/>
                </a:cubicBezTo>
                <a:close/>
                <a:moveTo>
                  <a:pt x="61" y="42"/>
                </a:moveTo>
                <a:cubicBezTo>
                  <a:pt x="60" y="42"/>
                  <a:pt x="60" y="42"/>
                  <a:pt x="60" y="42"/>
                </a:cubicBezTo>
                <a:cubicBezTo>
                  <a:pt x="58" y="45"/>
                  <a:pt x="55" y="46"/>
                  <a:pt x="52" y="48"/>
                </a:cubicBezTo>
                <a:cubicBezTo>
                  <a:pt x="47" y="51"/>
                  <a:pt x="40" y="52"/>
                  <a:pt x="32" y="52"/>
                </a:cubicBezTo>
                <a:cubicBezTo>
                  <a:pt x="25" y="52"/>
                  <a:pt x="17" y="51"/>
                  <a:pt x="12" y="48"/>
                </a:cubicBezTo>
                <a:cubicBezTo>
                  <a:pt x="9" y="46"/>
                  <a:pt x="6" y="45"/>
                  <a:pt x="4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3" y="41"/>
                  <a:pt x="4" y="40"/>
                  <a:pt x="5" y="40"/>
                </a:cubicBezTo>
                <a:cubicBezTo>
                  <a:pt x="6" y="39"/>
                  <a:pt x="7" y="39"/>
                  <a:pt x="7" y="40"/>
                </a:cubicBezTo>
                <a:cubicBezTo>
                  <a:pt x="9" y="41"/>
                  <a:pt x="10" y="42"/>
                  <a:pt x="12" y="43"/>
                </a:cubicBezTo>
                <a:cubicBezTo>
                  <a:pt x="17" y="45"/>
                  <a:pt x="25" y="47"/>
                  <a:pt x="32" y="47"/>
                </a:cubicBezTo>
                <a:cubicBezTo>
                  <a:pt x="39" y="47"/>
                  <a:pt x="47" y="45"/>
                  <a:pt x="52" y="43"/>
                </a:cubicBezTo>
                <a:cubicBezTo>
                  <a:pt x="54" y="42"/>
                  <a:pt x="55" y="41"/>
                  <a:pt x="57" y="40"/>
                </a:cubicBezTo>
                <a:cubicBezTo>
                  <a:pt x="58" y="39"/>
                  <a:pt x="59" y="39"/>
                  <a:pt x="59" y="40"/>
                </a:cubicBezTo>
                <a:cubicBezTo>
                  <a:pt x="60" y="40"/>
                  <a:pt x="61" y="41"/>
                  <a:pt x="61" y="42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3" name="Freeform 417"/>
          <p:cNvSpPr>
            <a:spLocks noEditPoints="1"/>
          </p:cNvSpPr>
          <p:nvPr/>
        </p:nvSpPr>
        <p:spPr bwMode="auto">
          <a:xfrm>
            <a:off x="7435851" y="4044950"/>
            <a:ext cx="179388" cy="90488"/>
          </a:xfrm>
          <a:custGeom>
            <a:avLst/>
            <a:gdLst>
              <a:gd name="T0" fmla="*/ 4 w 48"/>
              <a:gd name="T1" fmla="*/ 0 h 24"/>
              <a:gd name="T2" fmla="*/ 0 w 48"/>
              <a:gd name="T3" fmla="*/ 4 h 24"/>
              <a:gd name="T4" fmla="*/ 0 w 48"/>
              <a:gd name="T5" fmla="*/ 20 h 24"/>
              <a:gd name="T6" fmla="*/ 4 w 48"/>
              <a:gd name="T7" fmla="*/ 24 h 24"/>
              <a:gd name="T8" fmla="*/ 40 w 48"/>
              <a:gd name="T9" fmla="*/ 24 h 24"/>
              <a:gd name="T10" fmla="*/ 48 w 48"/>
              <a:gd name="T11" fmla="*/ 0 h 24"/>
              <a:gd name="T12" fmla="*/ 4 w 48"/>
              <a:gd name="T13" fmla="*/ 0 h 24"/>
              <a:gd name="T14" fmla="*/ 36 w 48"/>
              <a:gd name="T15" fmla="*/ 12 h 24"/>
              <a:gd name="T16" fmla="*/ 32 w 48"/>
              <a:gd name="T17" fmla="*/ 12 h 24"/>
              <a:gd name="T18" fmla="*/ 32 w 48"/>
              <a:gd name="T19" fmla="*/ 8 h 24"/>
              <a:gd name="T20" fmla="*/ 36 w 48"/>
              <a:gd name="T21" fmla="*/ 8 h 24"/>
              <a:gd name="T22" fmla="*/ 36 w 48"/>
              <a:gd name="T23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4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2" y="24"/>
                  <a:pt x="4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8" y="0"/>
                  <a:pt x="48" y="0"/>
                  <a:pt x="48" y="0"/>
                </a:cubicBezTo>
                <a:lnTo>
                  <a:pt x="4" y="0"/>
                </a:lnTo>
                <a:close/>
                <a:moveTo>
                  <a:pt x="36" y="12"/>
                </a:moveTo>
                <a:cubicBezTo>
                  <a:pt x="32" y="12"/>
                  <a:pt x="32" y="12"/>
                  <a:pt x="32" y="12"/>
                </a:cubicBezTo>
                <a:cubicBezTo>
                  <a:pt x="32" y="8"/>
                  <a:pt x="32" y="8"/>
                  <a:pt x="32" y="8"/>
                </a:cubicBezTo>
                <a:cubicBezTo>
                  <a:pt x="36" y="8"/>
                  <a:pt x="36" y="8"/>
                  <a:pt x="36" y="8"/>
                </a:cubicBezTo>
                <a:lnTo>
                  <a:pt x="36" y="12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4" name="Freeform 418"/>
          <p:cNvSpPr>
            <a:spLocks/>
          </p:cNvSpPr>
          <p:nvPr/>
        </p:nvSpPr>
        <p:spPr bwMode="auto">
          <a:xfrm>
            <a:off x="7612063" y="4059238"/>
            <a:ext cx="49213" cy="60325"/>
          </a:xfrm>
          <a:custGeom>
            <a:avLst/>
            <a:gdLst>
              <a:gd name="T0" fmla="*/ 12 w 31"/>
              <a:gd name="T1" fmla="*/ 0 h 38"/>
              <a:gd name="T2" fmla="*/ 0 w 31"/>
              <a:gd name="T3" fmla="*/ 38 h 38"/>
              <a:gd name="T4" fmla="*/ 19 w 31"/>
              <a:gd name="T5" fmla="*/ 38 h 38"/>
              <a:gd name="T6" fmla="*/ 31 w 31"/>
              <a:gd name="T7" fmla="*/ 0 h 38"/>
              <a:gd name="T8" fmla="*/ 12 w 3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38">
                <a:moveTo>
                  <a:pt x="12" y="0"/>
                </a:moveTo>
                <a:lnTo>
                  <a:pt x="0" y="38"/>
                </a:lnTo>
                <a:lnTo>
                  <a:pt x="19" y="38"/>
                </a:lnTo>
                <a:lnTo>
                  <a:pt x="31" y="0"/>
                </a:lnTo>
                <a:lnTo>
                  <a:pt x="12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5" name="Freeform 419"/>
          <p:cNvSpPr>
            <a:spLocks/>
          </p:cNvSpPr>
          <p:nvPr/>
        </p:nvSpPr>
        <p:spPr bwMode="auto">
          <a:xfrm>
            <a:off x="7435851" y="4149725"/>
            <a:ext cx="104775" cy="120650"/>
          </a:xfrm>
          <a:custGeom>
            <a:avLst/>
            <a:gdLst>
              <a:gd name="T0" fmla="*/ 20 w 28"/>
              <a:gd name="T1" fmla="*/ 0 h 32"/>
              <a:gd name="T2" fmla="*/ 20 w 28"/>
              <a:gd name="T3" fmla="*/ 20 h 32"/>
              <a:gd name="T4" fmla="*/ 8 w 28"/>
              <a:gd name="T5" fmla="*/ 20 h 32"/>
              <a:gd name="T6" fmla="*/ 4 w 28"/>
              <a:gd name="T7" fmla="*/ 16 h 32"/>
              <a:gd name="T8" fmla="*/ 0 w 28"/>
              <a:gd name="T9" fmla="*/ 20 h 32"/>
              <a:gd name="T10" fmla="*/ 0 w 28"/>
              <a:gd name="T11" fmla="*/ 24 h 32"/>
              <a:gd name="T12" fmla="*/ 0 w 28"/>
              <a:gd name="T13" fmla="*/ 28 h 32"/>
              <a:gd name="T14" fmla="*/ 0 w 28"/>
              <a:gd name="T15" fmla="*/ 28 h 32"/>
              <a:gd name="T16" fmla="*/ 4 w 28"/>
              <a:gd name="T17" fmla="*/ 32 h 32"/>
              <a:gd name="T18" fmla="*/ 8 w 28"/>
              <a:gd name="T19" fmla="*/ 28 h 32"/>
              <a:gd name="T20" fmla="*/ 8 w 28"/>
              <a:gd name="T21" fmla="*/ 28 h 32"/>
              <a:gd name="T22" fmla="*/ 20 w 28"/>
              <a:gd name="T23" fmla="*/ 28 h 32"/>
              <a:gd name="T24" fmla="*/ 24 w 28"/>
              <a:gd name="T25" fmla="*/ 28 h 32"/>
              <a:gd name="T26" fmla="*/ 28 w 28"/>
              <a:gd name="T27" fmla="*/ 28 h 32"/>
              <a:gd name="T28" fmla="*/ 28 w 28"/>
              <a:gd name="T29" fmla="*/ 0 h 32"/>
              <a:gd name="T30" fmla="*/ 24 w 28"/>
              <a:gd name="T31" fmla="*/ 0 h 32"/>
              <a:gd name="T32" fmla="*/ 20 w 28"/>
              <a:gd name="T3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" h="32">
                <a:moveTo>
                  <a:pt x="20" y="0"/>
                </a:moveTo>
                <a:cubicBezTo>
                  <a:pt x="20" y="20"/>
                  <a:pt x="20" y="20"/>
                  <a:pt x="20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8"/>
                  <a:pt x="6" y="16"/>
                  <a:pt x="4" y="16"/>
                </a:cubicBezTo>
                <a:cubicBezTo>
                  <a:pt x="2" y="16"/>
                  <a:pt x="0" y="18"/>
                  <a:pt x="0" y="20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2" y="32"/>
                  <a:pt x="4" y="32"/>
                </a:cubicBezTo>
                <a:cubicBezTo>
                  <a:pt x="6" y="32"/>
                  <a:pt x="8" y="30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0"/>
                  <a:pt x="28" y="0"/>
                  <a:pt x="28" y="0"/>
                </a:cubicBezTo>
                <a:cubicBezTo>
                  <a:pt x="24" y="0"/>
                  <a:pt x="24" y="0"/>
                  <a:pt x="24" y="0"/>
                </a:cubicBezTo>
                <a:lnTo>
                  <a:pt x="20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6" name="Freeform 420"/>
          <p:cNvSpPr>
            <a:spLocks/>
          </p:cNvSpPr>
          <p:nvPr/>
        </p:nvSpPr>
        <p:spPr bwMode="auto">
          <a:xfrm>
            <a:off x="5497513" y="4165600"/>
            <a:ext cx="104775" cy="44450"/>
          </a:xfrm>
          <a:custGeom>
            <a:avLst/>
            <a:gdLst>
              <a:gd name="T0" fmla="*/ 3 w 28"/>
              <a:gd name="T1" fmla="*/ 10 h 12"/>
              <a:gd name="T2" fmla="*/ 10 w 28"/>
              <a:gd name="T3" fmla="*/ 12 h 12"/>
              <a:gd name="T4" fmla="*/ 28 w 28"/>
              <a:gd name="T5" fmla="*/ 8 h 12"/>
              <a:gd name="T6" fmla="*/ 5 w 28"/>
              <a:gd name="T7" fmla="*/ 1 h 12"/>
              <a:gd name="T8" fmla="*/ 2 w 28"/>
              <a:gd name="T9" fmla="*/ 1 h 12"/>
              <a:gd name="T10" fmla="*/ 0 w 28"/>
              <a:gd name="T11" fmla="*/ 5 h 12"/>
              <a:gd name="T12" fmla="*/ 0 w 28"/>
              <a:gd name="T13" fmla="*/ 6 h 12"/>
              <a:gd name="T14" fmla="*/ 3 w 28"/>
              <a:gd name="T15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12">
                <a:moveTo>
                  <a:pt x="3" y="10"/>
                </a:moveTo>
                <a:cubicBezTo>
                  <a:pt x="10" y="12"/>
                  <a:pt x="10" y="12"/>
                  <a:pt x="10" y="12"/>
                </a:cubicBezTo>
                <a:cubicBezTo>
                  <a:pt x="28" y="8"/>
                  <a:pt x="28" y="8"/>
                  <a:pt x="28" y="8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3" y="1"/>
                  <a:pt x="2" y="1"/>
                </a:cubicBezTo>
                <a:cubicBezTo>
                  <a:pt x="1" y="2"/>
                  <a:pt x="0" y="3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8"/>
                  <a:pt x="1" y="9"/>
                  <a:pt x="3" y="1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7" name="Freeform 421"/>
          <p:cNvSpPr>
            <a:spLocks/>
          </p:cNvSpPr>
          <p:nvPr/>
        </p:nvSpPr>
        <p:spPr bwMode="auto">
          <a:xfrm>
            <a:off x="5657851" y="4232275"/>
            <a:ext cx="79375" cy="38100"/>
          </a:xfrm>
          <a:custGeom>
            <a:avLst/>
            <a:gdLst>
              <a:gd name="T0" fmla="*/ 18 w 21"/>
              <a:gd name="T1" fmla="*/ 0 h 10"/>
              <a:gd name="T2" fmla="*/ 18 w 21"/>
              <a:gd name="T3" fmla="*/ 0 h 10"/>
              <a:gd name="T4" fmla="*/ 0 w 21"/>
              <a:gd name="T5" fmla="*/ 5 h 10"/>
              <a:gd name="T6" fmla="*/ 16 w 21"/>
              <a:gd name="T7" fmla="*/ 10 h 10"/>
              <a:gd name="T8" fmla="*/ 19 w 21"/>
              <a:gd name="T9" fmla="*/ 9 h 10"/>
              <a:gd name="T10" fmla="*/ 21 w 21"/>
              <a:gd name="T11" fmla="*/ 6 h 10"/>
              <a:gd name="T12" fmla="*/ 21 w 21"/>
              <a:gd name="T13" fmla="*/ 4 h 10"/>
              <a:gd name="T14" fmla="*/ 18 w 21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10"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0" y="5"/>
                  <a:pt x="0" y="5"/>
                  <a:pt x="0" y="5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10"/>
                  <a:pt x="18" y="10"/>
                  <a:pt x="19" y="9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2"/>
                  <a:pt x="20" y="1"/>
                  <a:pt x="18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8" name="Freeform 422"/>
          <p:cNvSpPr>
            <a:spLocks/>
          </p:cNvSpPr>
          <p:nvPr/>
        </p:nvSpPr>
        <p:spPr bwMode="auto">
          <a:xfrm>
            <a:off x="5497513" y="4179888"/>
            <a:ext cx="239713" cy="90488"/>
          </a:xfrm>
          <a:custGeom>
            <a:avLst/>
            <a:gdLst>
              <a:gd name="T0" fmla="*/ 62 w 64"/>
              <a:gd name="T1" fmla="*/ 1 h 24"/>
              <a:gd name="T2" fmla="*/ 60 w 64"/>
              <a:gd name="T3" fmla="*/ 0 h 24"/>
              <a:gd name="T4" fmla="*/ 59 w 64"/>
              <a:gd name="T5" fmla="*/ 0 h 24"/>
              <a:gd name="T6" fmla="*/ 3 w 64"/>
              <a:gd name="T7" fmla="*/ 14 h 24"/>
              <a:gd name="T8" fmla="*/ 0 w 64"/>
              <a:gd name="T9" fmla="*/ 18 h 24"/>
              <a:gd name="T10" fmla="*/ 0 w 64"/>
              <a:gd name="T11" fmla="*/ 20 h 24"/>
              <a:gd name="T12" fmla="*/ 2 w 64"/>
              <a:gd name="T13" fmla="*/ 23 h 24"/>
              <a:gd name="T14" fmla="*/ 4 w 64"/>
              <a:gd name="T15" fmla="*/ 24 h 24"/>
              <a:gd name="T16" fmla="*/ 5 w 64"/>
              <a:gd name="T17" fmla="*/ 24 h 24"/>
              <a:gd name="T18" fmla="*/ 61 w 64"/>
              <a:gd name="T19" fmla="*/ 10 h 24"/>
              <a:gd name="T20" fmla="*/ 64 w 64"/>
              <a:gd name="T21" fmla="*/ 6 h 24"/>
              <a:gd name="T22" fmla="*/ 64 w 64"/>
              <a:gd name="T23" fmla="*/ 4 h 24"/>
              <a:gd name="T24" fmla="*/ 62 w 64"/>
              <a:gd name="T2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" h="24">
                <a:moveTo>
                  <a:pt x="62" y="1"/>
                </a:moveTo>
                <a:cubicBezTo>
                  <a:pt x="62" y="1"/>
                  <a:pt x="61" y="0"/>
                  <a:pt x="6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5"/>
                  <a:pt x="0" y="16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1"/>
                  <a:pt x="1" y="22"/>
                  <a:pt x="2" y="23"/>
                </a:cubicBezTo>
                <a:cubicBezTo>
                  <a:pt x="2" y="24"/>
                  <a:pt x="3" y="24"/>
                  <a:pt x="4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61" y="10"/>
                  <a:pt x="61" y="10"/>
                  <a:pt x="61" y="10"/>
                </a:cubicBezTo>
                <a:cubicBezTo>
                  <a:pt x="63" y="9"/>
                  <a:pt x="64" y="8"/>
                  <a:pt x="64" y="6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3"/>
                  <a:pt x="63" y="2"/>
                  <a:pt x="62" y="1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9" name="Freeform 423"/>
          <p:cNvSpPr>
            <a:spLocks noEditPoints="1"/>
          </p:cNvSpPr>
          <p:nvPr/>
        </p:nvSpPr>
        <p:spPr bwMode="auto">
          <a:xfrm>
            <a:off x="5549901" y="4030663"/>
            <a:ext cx="138113" cy="165100"/>
          </a:xfrm>
          <a:custGeom>
            <a:avLst/>
            <a:gdLst>
              <a:gd name="T0" fmla="*/ 8 w 37"/>
              <a:gd name="T1" fmla="*/ 32 h 44"/>
              <a:gd name="T2" fmla="*/ 31 w 37"/>
              <a:gd name="T3" fmla="*/ 35 h 44"/>
              <a:gd name="T4" fmla="*/ 20 w 37"/>
              <a:gd name="T5" fmla="*/ 0 h 44"/>
              <a:gd name="T6" fmla="*/ 8 w 37"/>
              <a:gd name="T7" fmla="*/ 32 h 44"/>
              <a:gd name="T8" fmla="*/ 15 w 37"/>
              <a:gd name="T9" fmla="*/ 28 h 44"/>
              <a:gd name="T10" fmla="*/ 21 w 37"/>
              <a:gd name="T11" fmla="*/ 16 h 44"/>
              <a:gd name="T12" fmla="*/ 20 w 37"/>
              <a:gd name="T13" fmla="*/ 36 h 44"/>
              <a:gd name="T14" fmla="*/ 15 w 37"/>
              <a:gd name="T15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" h="44">
                <a:moveTo>
                  <a:pt x="8" y="32"/>
                </a:moveTo>
                <a:cubicBezTo>
                  <a:pt x="11" y="40"/>
                  <a:pt x="24" y="44"/>
                  <a:pt x="31" y="35"/>
                </a:cubicBezTo>
                <a:cubicBezTo>
                  <a:pt x="37" y="25"/>
                  <a:pt x="31" y="10"/>
                  <a:pt x="20" y="0"/>
                </a:cubicBezTo>
                <a:cubicBezTo>
                  <a:pt x="22" y="11"/>
                  <a:pt x="0" y="15"/>
                  <a:pt x="8" y="32"/>
                </a:cubicBezTo>
                <a:close/>
                <a:moveTo>
                  <a:pt x="15" y="28"/>
                </a:moveTo>
                <a:cubicBezTo>
                  <a:pt x="17" y="26"/>
                  <a:pt x="21" y="24"/>
                  <a:pt x="21" y="16"/>
                </a:cubicBezTo>
                <a:cubicBezTo>
                  <a:pt x="31" y="22"/>
                  <a:pt x="27" y="38"/>
                  <a:pt x="20" y="36"/>
                </a:cubicBezTo>
                <a:cubicBezTo>
                  <a:pt x="13" y="35"/>
                  <a:pt x="13" y="30"/>
                  <a:pt x="15" y="2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00" name="Group 799"/>
          <p:cNvGrpSpPr/>
          <p:nvPr/>
        </p:nvGrpSpPr>
        <p:grpSpPr>
          <a:xfrm>
            <a:off x="5978526" y="4030663"/>
            <a:ext cx="239713" cy="239713"/>
            <a:chOff x="5978526" y="4030663"/>
            <a:chExt cx="239713" cy="239713"/>
          </a:xfrm>
        </p:grpSpPr>
        <p:sp>
          <p:nvSpPr>
            <p:cNvPr id="801" name="Freeform 424"/>
            <p:cNvSpPr>
              <a:spLocks/>
            </p:cNvSpPr>
            <p:nvPr/>
          </p:nvSpPr>
          <p:spPr bwMode="auto">
            <a:xfrm>
              <a:off x="6015038" y="4056063"/>
              <a:ext cx="26988" cy="26988"/>
            </a:xfrm>
            <a:custGeom>
              <a:avLst/>
              <a:gdLst>
                <a:gd name="T0" fmla="*/ 6 w 7"/>
                <a:gd name="T1" fmla="*/ 4 h 7"/>
                <a:gd name="T2" fmla="*/ 4 w 7"/>
                <a:gd name="T3" fmla="*/ 1 h 7"/>
                <a:gd name="T4" fmla="*/ 1 w 7"/>
                <a:gd name="T5" fmla="*/ 1 h 7"/>
                <a:gd name="T6" fmla="*/ 1 w 7"/>
                <a:gd name="T7" fmla="*/ 4 h 7"/>
                <a:gd name="T8" fmla="*/ 4 w 7"/>
                <a:gd name="T9" fmla="*/ 7 h 7"/>
                <a:gd name="T10" fmla="*/ 6 w 7"/>
                <a:gd name="T11" fmla="*/ 7 h 7"/>
                <a:gd name="T12" fmla="*/ 6 w 7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6"/>
                    <a:pt x="7" y="5"/>
                    <a:pt x="6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2" name="Freeform 425"/>
            <p:cNvSpPr>
              <a:spLocks/>
            </p:cNvSpPr>
            <p:nvPr/>
          </p:nvSpPr>
          <p:spPr bwMode="auto">
            <a:xfrm>
              <a:off x="5978526" y="4135438"/>
              <a:ext cx="28575" cy="14288"/>
            </a:xfrm>
            <a:custGeom>
              <a:avLst/>
              <a:gdLst>
                <a:gd name="T0" fmla="*/ 6 w 8"/>
                <a:gd name="T1" fmla="*/ 0 h 4"/>
                <a:gd name="T2" fmla="*/ 2 w 8"/>
                <a:gd name="T3" fmla="*/ 0 h 4"/>
                <a:gd name="T4" fmla="*/ 0 w 8"/>
                <a:gd name="T5" fmla="*/ 2 h 4"/>
                <a:gd name="T6" fmla="*/ 2 w 8"/>
                <a:gd name="T7" fmla="*/ 4 h 4"/>
                <a:gd name="T8" fmla="*/ 6 w 8"/>
                <a:gd name="T9" fmla="*/ 4 h 4"/>
                <a:gd name="T10" fmla="*/ 8 w 8"/>
                <a:gd name="T11" fmla="*/ 2 h 4"/>
                <a:gd name="T12" fmla="*/ 6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3" name="Freeform 426"/>
            <p:cNvSpPr>
              <a:spLocks/>
            </p:cNvSpPr>
            <p:nvPr/>
          </p:nvSpPr>
          <p:spPr bwMode="auto">
            <a:xfrm>
              <a:off x="6188076" y="4149725"/>
              <a:ext cx="30163" cy="15875"/>
            </a:xfrm>
            <a:custGeom>
              <a:avLst/>
              <a:gdLst>
                <a:gd name="T0" fmla="*/ 6 w 8"/>
                <a:gd name="T1" fmla="*/ 0 h 4"/>
                <a:gd name="T2" fmla="*/ 2 w 8"/>
                <a:gd name="T3" fmla="*/ 0 h 4"/>
                <a:gd name="T4" fmla="*/ 0 w 8"/>
                <a:gd name="T5" fmla="*/ 2 h 4"/>
                <a:gd name="T6" fmla="*/ 2 w 8"/>
                <a:gd name="T7" fmla="*/ 4 h 4"/>
                <a:gd name="T8" fmla="*/ 6 w 8"/>
                <a:gd name="T9" fmla="*/ 4 h 4"/>
                <a:gd name="T10" fmla="*/ 8 w 8"/>
                <a:gd name="T11" fmla="*/ 2 h 4"/>
                <a:gd name="T12" fmla="*/ 6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4" name="Freeform 427"/>
            <p:cNvSpPr>
              <a:spLocks/>
            </p:cNvSpPr>
            <p:nvPr/>
          </p:nvSpPr>
          <p:spPr bwMode="auto">
            <a:xfrm>
              <a:off x="6165851" y="4067175"/>
              <a:ext cx="25400" cy="26988"/>
            </a:xfrm>
            <a:custGeom>
              <a:avLst/>
              <a:gdLst>
                <a:gd name="T0" fmla="*/ 6 w 7"/>
                <a:gd name="T1" fmla="*/ 1 h 7"/>
                <a:gd name="T2" fmla="*/ 3 w 7"/>
                <a:gd name="T3" fmla="*/ 1 h 7"/>
                <a:gd name="T4" fmla="*/ 0 w 7"/>
                <a:gd name="T5" fmla="*/ 4 h 7"/>
                <a:gd name="T6" fmla="*/ 0 w 7"/>
                <a:gd name="T7" fmla="*/ 6 h 7"/>
                <a:gd name="T8" fmla="*/ 3 w 7"/>
                <a:gd name="T9" fmla="*/ 6 h 7"/>
                <a:gd name="T10" fmla="*/ 6 w 7"/>
                <a:gd name="T11" fmla="*/ 4 h 7"/>
                <a:gd name="T12" fmla="*/ 6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5" name="Freeform 428"/>
            <p:cNvSpPr>
              <a:spLocks/>
            </p:cNvSpPr>
            <p:nvPr/>
          </p:nvSpPr>
          <p:spPr bwMode="auto">
            <a:xfrm>
              <a:off x="6097588" y="4030663"/>
              <a:ext cx="15875" cy="28575"/>
            </a:xfrm>
            <a:custGeom>
              <a:avLst/>
              <a:gdLst>
                <a:gd name="T0" fmla="*/ 2 w 4"/>
                <a:gd name="T1" fmla="*/ 8 h 8"/>
                <a:gd name="T2" fmla="*/ 3 w 4"/>
                <a:gd name="T3" fmla="*/ 7 h 8"/>
                <a:gd name="T4" fmla="*/ 4 w 4"/>
                <a:gd name="T5" fmla="*/ 6 h 8"/>
                <a:gd name="T6" fmla="*/ 4 w 4"/>
                <a:gd name="T7" fmla="*/ 2 h 8"/>
                <a:gd name="T8" fmla="*/ 2 w 4"/>
                <a:gd name="T9" fmla="*/ 0 h 8"/>
                <a:gd name="T10" fmla="*/ 0 w 4"/>
                <a:gd name="T11" fmla="*/ 1 h 8"/>
                <a:gd name="T12" fmla="*/ 0 w 4"/>
                <a:gd name="T13" fmla="*/ 2 h 8"/>
                <a:gd name="T14" fmla="*/ 0 w 4"/>
                <a:gd name="T15" fmla="*/ 6 h 8"/>
                <a:gd name="T16" fmla="*/ 2 w 4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3" y="8"/>
                    <a:pt x="3" y="8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6" name="Freeform 429"/>
            <p:cNvSpPr>
              <a:spLocks noEditPoints="1"/>
            </p:cNvSpPr>
            <p:nvPr/>
          </p:nvSpPr>
          <p:spPr bwMode="auto">
            <a:xfrm>
              <a:off x="6037263" y="4089400"/>
              <a:ext cx="120650" cy="136525"/>
            </a:xfrm>
            <a:custGeom>
              <a:avLst/>
              <a:gdLst>
                <a:gd name="T0" fmla="*/ 16 w 32"/>
                <a:gd name="T1" fmla="*/ 0 h 36"/>
                <a:gd name="T2" fmla="*/ 0 w 32"/>
                <a:gd name="T3" fmla="*/ 16 h 36"/>
                <a:gd name="T4" fmla="*/ 8 w 32"/>
                <a:gd name="T5" fmla="*/ 30 h 36"/>
                <a:gd name="T6" fmla="*/ 8 w 32"/>
                <a:gd name="T7" fmla="*/ 36 h 36"/>
                <a:gd name="T8" fmla="*/ 24 w 32"/>
                <a:gd name="T9" fmla="*/ 36 h 36"/>
                <a:gd name="T10" fmla="*/ 24 w 32"/>
                <a:gd name="T11" fmla="*/ 30 h 36"/>
                <a:gd name="T12" fmla="*/ 32 w 32"/>
                <a:gd name="T13" fmla="*/ 16 h 36"/>
                <a:gd name="T14" fmla="*/ 16 w 32"/>
                <a:gd name="T15" fmla="*/ 0 h 36"/>
                <a:gd name="T16" fmla="*/ 22 w 32"/>
                <a:gd name="T17" fmla="*/ 26 h 36"/>
                <a:gd name="T18" fmla="*/ 20 w 32"/>
                <a:gd name="T19" fmla="*/ 27 h 36"/>
                <a:gd name="T20" fmla="*/ 20 w 32"/>
                <a:gd name="T21" fmla="*/ 30 h 36"/>
                <a:gd name="T22" fmla="*/ 20 w 32"/>
                <a:gd name="T23" fmla="*/ 32 h 36"/>
                <a:gd name="T24" fmla="*/ 12 w 32"/>
                <a:gd name="T25" fmla="*/ 32 h 36"/>
                <a:gd name="T26" fmla="*/ 12 w 32"/>
                <a:gd name="T27" fmla="*/ 30 h 36"/>
                <a:gd name="T28" fmla="*/ 12 w 32"/>
                <a:gd name="T29" fmla="*/ 27 h 36"/>
                <a:gd name="T30" fmla="*/ 10 w 32"/>
                <a:gd name="T31" fmla="*/ 26 h 36"/>
                <a:gd name="T32" fmla="*/ 4 w 32"/>
                <a:gd name="T33" fmla="*/ 16 h 36"/>
                <a:gd name="T34" fmla="*/ 16 w 32"/>
                <a:gd name="T35" fmla="*/ 4 h 36"/>
                <a:gd name="T36" fmla="*/ 28 w 32"/>
                <a:gd name="T37" fmla="*/ 16 h 36"/>
                <a:gd name="T38" fmla="*/ 22 w 32"/>
                <a:gd name="T39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36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2"/>
                    <a:pt x="3" y="27"/>
                    <a:pt x="8" y="3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9" y="27"/>
                    <a:pt x="32" y="22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22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6" y="24"/>
                    <a:pt x="4" y="20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23" y="4"/>
                    <a:pt x="28" y="9"/>
                    <a:pt x="28" y="16"/>
                  </a:cubicBezTo>
                  <a:cubicBezTo>
                    <a:pt x="28" y="20"/>
                    <a:pt x="26" y="24"/>
                    <a:pt x="22" y="2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7" name="Freeform 430"/>
            <p:cNvSpPr>
              <a:spLocks/>
            </p:cNvSpPr>
            <p:nvPr/>
          </p:nvSpPr>
          <p:spPr bwMode="auto">
            <a:xfrm>
              <a:off x="6067426" y="4240213"/>
              <a:ext cx="60325" cy="30163"/>
            </a:xfrm>
            <a:custGeom>
              <a:avLst/>
              <a:gdLst>
                <a:gd name="T0" fmla="*/ 0 w 16"/>
                <a:gd name="T1" fmla="*/ 4 h 8"/>
                <a:gd name="T2" fmla="*/ 4 w 16"/>
                <a:gd name="T3" fmla="*/ 4 h 8"/>
                <a:gd name="T4" fmla="*/ 4 w 16"/>
                <a:gd name="T5" fmla="*/ 4 h 8"/>
                <a:gd name="T6" fmla="*/ 8 w 16"/>
                <a:gd name="T7" fmla="*/ 8 h 8"/>
                <a:gd name="T8" fmla="*/ 12 w 16"/>
                <a:gd name="T9" fmla="*/ 4 h 8"/>
                <a:gd name="T10" fmla="*/ 12 w 16"/>
                <a:gd name="T11" fmla="*/ 4 h 8"/>
                <a:gd name="T12" fmla="*/ 16 w 16"/>
                <a:gd name="T13" fmla="*/ 4 h 8"/>
                <a:gd name="T14" fmla="*/ 16 w 16"/>
                <a:gd name="T15" fmla="*/ 0 h 8"/>
                <a:gd name="T16" fmla="*/ 0 w 16"/>
                <a:gd name="T17" fmla="*/ 0 h 8"/>
                <a:gd name="T18" fmla="*/ 0 w 16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8">
                  <a:moveTo>
                    <a:pt x="0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6" y="8"/>
                    <a:pt x="8" y="8"/>
                  </a:cubicBezTo>
                  <a:cubicBezTo>
                    <a:pt x="10" y="8"/>
                    <a:pt x="12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08" name="Rectangle 431"/>
          <p:cNvSpPr>
            <a:spLocks noChangeArrowheads="1"/>
          </p:cNvSpPr>
          <p:nvPr/>
        </p:nvSpPr>
        <p:spPr bwMode="auto">
          <a:xfrm>
            <a:off x="4549776" y="4179888"/>
            <a:ext cx="90488" cy="904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09" name="Rectangle 432"/>
          <p:cNvSpPr>
            <a:spLocks noChangeArrowheads="1"/>
          </p:cNvSpPr>
          <p:nvPr/>
        </p:nvSpPr>
        <p:spPr bwMode="auto">
          <a:xfrm>
            <a:off x="4656138" y="4179888"/>
            <a:ext cx="88900" cy="90488"/>
          </a:xfrm>
          <a:prstGeom prst="rect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0" name="Freeform 433"/>
          <p:cNvSpPr>
            <a:spLocks noEditPoints="1"/>
          </p:cNvSpPr>
          <p:nvPr/>
        </p:nvSpPr>
        <p:spPr bwMode="auto">
          <a:xfrm>
            <a:off x="4535488" y="4030663"/>
            <a:ext cx="225425" cy="134938"/>
          </a:xfrm>
          <a:custGeom>
            <a:avLst/>
            <a:gdLst>
              <a:gd name="T0" fmla="*/ 36 w 60"/>
              <a:gd name="T1" fmla="*/ 20 h 36"/>
              <a:gd name="T2" fmla="*/ 36 w 60"/>
              <a:gd name="T3" fmla="*/ 20 h 36"/>
              <a:gd name="T4" fmla="*/ 52 w 60"/>
              <a:gd name="T5" fmla="*/ 10 h 36"/>
              <a:gd name="T6" fmla="*/ 42 w 60"/>
              <a:gd name="T7" fmla="*/ 0 h 36"/>
              <a:gd name="T8" fmla="*/ 32 w 60"/>
              <a:gd name="T9" fmla="*/ 16 h 36"/>
              <a:gd name="T10" fmla="*/ 32 w 60"/>
              <a:gd name="T11" fmla="*/ 16 h 36"/>
              <a:gd name="T12" fmla="*/ 28 w 60"/>
              <a:gd name="T13" fmla="*/ 16 h 36"/>
              <a:gd name="T14" fmla="*/ 28 w 60"/>
              <a:gd name="T15" fmla="*/ 16 h 36"/>
              <a:gd name="T16" fmla="*/ 18 w 60"/>
              <a:gd name="T17" fmla="*/ 0 h 36"/>
              <a:gd name="T18" fmla="*/ 8 w 60"/>
              <a:gd name="T19" fmla="*/ 10 h 36"/>
              <a:gd name="T20" fmla="*/ 24 w 60"/>
              <a:gd name="T21" fmla="*/ 20 h 36"/>
              <a:gd name="T22" fmla="*/ 24 w 60"/>
              <a:gd name="T23" fmla="*/ 20 h 36"/>
              <a:gd name="T24" fmla="*/ 0 w 60"/>
              <a:gd name="T25" fmla="*/ 20 h 36"/>
              <a:gd name="T26" fmla="*/ 0 w 60"/>
              <a:gd name="T27" fmla="*/ 36 h 36"/>
              <a:gd name="T28" fmla="*/ 28 w 60"/>
              <a:gd name="T29" fmla="*/ 36 h 36"/>
              <a:gd name="T30" fmla="*/ 28 w 60"/>
              <a:gd name="T31" fmla="*/ 20 h 36"/>
              <a:gd name="T32" fmla="*/ 32 w 60"/>
              <a:gd name="T33" fmla="*/ 20 h 36"/>
              <a:gd name="T34" fmla="*/ 32 w 60"/>
              <a:gd name="T35" fmla="*/ 36 h 36"/>
              <a:gd name="T36" fmla="*/ 60 w 60"/>
              <a:gd name="T37" fmla="*/ 36 h 36"/>
              <a:gd name="T38" fmla="*/ 60 w 60"/>
              <a:gd name="T39" fmla="*/ 20 h 36"/>
              <a:gd name="T40" fmla="*/ 36 w 60"/>
              <a:gd name="T41" fmla="*/ 20 h 36"/>
              <a:gd name="T42" fmla="*/ 12 w 60"/>
              <a:gd name="T43" fmla="*/ 10 h 36"/>
              <a:gd name="T44" fmla="*/ 18 w 60"/>
              <a:gd name="T45" fmla="*/ 4 h 36"/>
              <a:gd name="T46" fmla="*/ 24 w 60"/>
              <a:gd name="T47" fmla="*/ 16 h 36"/>
              <a:gd name="T48" fmla="*/ 12 w 60"/>
              <a:gd name="T49" fmla="*/ 10 h 36"/>
              <a:gd name="T50" fmla="*/ 42 w 60"/>
              <a:gd name="T51" fmla="*/ 4 h 36"/>
              <a:gd name="T52" fmla="*/ 48 w 60"/>
              <a:gd name="T53" fmla="*/ 10 h 36"/>
              <a:gd name="T54" fmla="*/ 36 w 60"/>
              <a:gd name="T55" fmla="*/ 16 h 36"/>
              <a:gd name="T56" fmla="*/ 42 w 60"/>
              <a:gd name="T57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0" h="36">
                <a:moveTo>
                  <a:pt x="36" y="20"/>
                </a:moveTo>
                <a:cubicBezTo>
                  <a:pt x="36" y="20"/>
                  <a:pt x="36" y="20"/>
                  <a:pt x="36" y="20"/>
                </a:cubicBezTo>
                <a:cubicBezTo>
                  <a:pt x="42" y="19"/>
                  <a:pt x="52" y="17"/>
                  <a:pt x="52" y="10"/>
                </a:cubicBezTo>
                <a:cubicBezTo>
                  <a:pt x="52" y="5"/>
                  <a:pt x="47" y="0"/>
                  <a:pt x="42" y="0"/>
                </a:cubicBezTo>
                <a:cubicBezTo>
                  <a:pt x="37" y="0"/>
                  <a:pt x="33" y="4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7" y="4"/>
                  <a:pt x="23" y="0"/>
                  <a:pt x="18" y="0"/>
                </a:cubicBezTo>
                <a:cubicBezTo>
                  <a:pt x="13" y="0"/>
                  <a:pt x="8" y="5"/>
                  <a:pt x="8" y="10"/>
                </a:cubicBezTo>
                <a:cubicBezTo>
                  <a:pt x="8" y="17"/>
                  <a:pt x="18" y="19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36"/>
                  <a:pt x="0" y="36"/>
                  <a:pt x="0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20"/>
                  <a:pt x="28" y="20"/>
                  <a:pt x="28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36"/>
                  <a:pt x="32" y="36"/>
                  <a:pt x="32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20"/>
                  <a:pt x="60" y="20"/>
                  <a:pt x="60" y="20"/>
                </a:cubicBezTo>
                <a:lnTo>
                  <a:pt x="36" y="20"/>
                </a:lnTo>
                <a:close/>
                <a:moveTo>
                  <a:pt x="12" y="10"/>
                </a:moveTo>
                <a:cubicBezTo>
                  <a:pt x="12" y="7"/>
                  <a:pt x="15" y="4"/>
                  <a:pt x="18" y="4"/>
                </a:cubicBezTo>
                <a:cubicBezTo>
                  <a:pt x="21" y="4"/>
                  <a:pt x="23" y="8"/>
                  <a:pt x="24" y="16"/>
                </a:cubicBezTo>
                <a:cubicBezTo>
                  <a:pt x="18" y="15"/>
                  <a:pt x="12" y="13"/>
                  <a:pt x="12" y="10"/>
                </a:cubicBezTo>
                <a:close/>
                <a:moveTo>
                  <a:pt x="42" y="4"/>
                </a:moveTo>
                <a:cubicBezTo>
                  <a:pt x="45" y="4"/>
                  <a:pt x="48" y="7"/>
                  <a:pt x="48" y="10"/>
                </a:cubicBezTo>
                <a:cubicBezTo>
                  <a:pt x="48" y="13"/>
                  <a:pt x="42" y="15"/>
                  <a:pt x="36" y="16"/>
                </a:cubicBezTo>
                <a:cubicBezTo>
                  <a:pt x="37" y="8"/>
                  <a:pt x="39" y="4"/>
                  <a:pt x="42" y="4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1" name="Freeform 434"/>
          <p:cNvSpPr>
            <a:spLocks/>
          </p:cNvSpPr>
          <p:nvPr/>
        </p:nvSpPr>
        <p:spPr bwMode="auto">
          <a:xfrm>
            <a:off x="5016501" y="4030663"/>
            <a:ext cx="203200" cy="201613"/>
          </a:xfrm>
          <a:custGeom>
            <a:avLst/>
            <a:gdLst>
              <a:gd name="T0" fmla="*/ 37 w 54"/>
              <a:gd name="T1" fmla="*/ 23 h 54"/>
              <a:gd name="T2" fmla="*/ 31 w 54"/>
              <a:gd name="T3" fmla="*/ 23 h 54"/>
              <a:gd name="T4" fmla="*/ 28 w 54"/>
              <a:gd name="T5" fmla="*/ 8 h 54"/>
              <a:gd name="T6" fmla="*/ 20 w 54"/>
              <a:gd name="T7" fmla="*/ 0 h 54"/>
              <a:gd name="T8" fmla="*/ 17 w 54"/>
              <a:gd name="T9" fmla="*/ 14 h 54"/>
              <a:gd name="T10" fmla="*/ 26 w 54"/>
              <a:gd name="T11" fmla="*/ 23 h 54"/>
              <a:gd name="T12" fmla="*/ 23 w 54"/>
              <a:gd name="T13" fmla="*/ 25 h 54"/>
              <a:gd name="T14" fmla="*/ 14 w 54"/>
              <a:gd name="T15" fmla="*/ 17 h 54"/>
              <a:gd name="T16" fmla="*/ 0 w 54"/>
              <a:gd name="T17" fmla="*/ 20 h 54"/>
              <a:gd name="T18" fmla="*/ 9 w 54"/>
              <a:gd name="T19" fmla="*/ 28 h 54"/>
              <a:gd name="T20" fmla="*/ 23 w 54"/>
              <a:gd name="T21" fmla="*/ 31 h 54"/>
              <a:gd name="T22" fmla="*/ 23 w 54"/>
              <a:gd name="T23" fmla="*/ 37 h 54"/>
              <a:gd name="T24" fmla="*/ 40 w 54"/>
              <a:gd name="T25" fmla="*/ 54 h 54"/>
              <a:gd name="T26" fmla="*/ 54 w 54"/>
              <a:gd name="T27" fmla="*/ 40 h 54"/>
              <a:gd name="T28" fmla="*/ 37 w 54"/>
              <a:gd name="T29" fmla="*/ 23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" h="54">
                <a:moveTo>
                  <a:pt x="37" y="23"/>
                </a:moveTo>
                <a:cubicBezTo>
                  <a:pt x="35" y="21"/>
                  <a:pt x="33" y="21"/>
                  <a:pt x="31" y="23"/>
                </a:cubicBezTo>
                <a:cubicBezTo>
                  <a:pt x="31" y="23"/>
                  <a:pt x="37" y="17"/>
                  <a:pt x="28" y="8"/>
                </a:cubicBezTo>
                <a:cubicBezTo>
                  <a:pt x="26" y="6"/>
                  <a:pt x="20" y="0"/>
                  <a:pt x="20" y="0"/>
                </a:cubicBezTo>
                <a:cubicBezTo>
                  <a:pt x="17" y="14"/>
                  <a:pt x="17" y="14"/>
                  <a:pt x="17" y="14"/>
                </a:cubicBezTo>
                <a:cubicBezTo>
                  <a:pt x="26" y="23"/>
                  <a:pt x="26" y="23"/>
                  <a:pt x="26" y="23"/>
                </a:cubicBezTo>
                <a:cubicBezTo>
                  <a:pt x="23" y="25"/>
                  <a:pt x="23" y="25"/>
                  <a:pt x="23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6" y="25"/>
                  <a:pt x="9" y="28"/>
                </a:cubicBezTo>
                <a:cubicBezTo>
                  <a:pt x="17" y="37"/>
                  <a:pt x="23" y="31"/>
                  <a:pt x="23" y="31"/>
                </a:cubicBezTo>
                <a:cubicBezTo>
                  <a:pt x="21" y="33"/>
                  <a:pt x="21" y="35"/>
                  <a:pt x="23" y="37"/>
                </a:cubicBezTo>
                <a:cubicBezTo>
                  <a:pt x="40" y="54"/>
                  <a:pt x="40" y="54"/>
                  <a:pt x="40" y="54"/>
                </a:cubicBezTo>
                <a:cubicBezTo>
                  <a:pt x="54" y="40"/>
                  <a:pt x="54" y="40"/>
                  <a:pt x="54" y="40"/>
                </a:cubicBezTo>
                <a:lnTo>
                  <a:pt x="37" y="23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2" name="Freeform 435"/>
          <p:cNvSpPr>
            <a:spLocks/>
          </p:cNvSpPr>
          <p:nvPr/>
        </p:nvSpPr>
        <p:spPr bwMode="auto">
          <a:xfrm>
            <a:off x="5178426" y="4187825"/>
            <a:ext cx="82550" cy="85725"/>
          </a:xfrm>
          <a:custGeom>
            <a:avLst/>
            <a:gdLst>
              <a:gd name="T0" fmla="*/ 17 w 22"/>
              <a:gd name="T1" fmla="*/ 3 h 23"/>
              <a:gd name="T2" fmla="*/ 14 w 22"/>
              <a:gd name="T3" fmla="*/ 0 h 23"/>
              <a:gd name="T4" fmla="*/ 0 w 22"/>
              <a:gd name="T5" fmla="*/ 15 h 23"/>
              <a:gd name="T6" fmla="*/ 2 w 22"/>
              <a:gd name="T7" fmla="*/ 17 h 23"/>
              <a:gd name="T8" fmla="*/ 21 w 22"/>
              <a:gd name="T9" fmla="*/ 22 h 23"/>
              <a:gd name="T10" fmla="*/ 17 w 22"/>
              <a:gd name="T11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3">
                <a:moveTo>
                  <a:pt x="17" y="3"/>
                </a:moveTo>
                <a:cubicBezTo>
                  <a:pt x="14" y="0"/>
                  <a:pt x="14" y="0"/>
                  <a:pt x="14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2" y="17"/>
                </a:cubicBezTo>
                <a:cubicBezTo>
                  <a:pt x="8" y="23"/>
                  <a:pt x="21" y="22"/>
                  <a:pt x="21" y="22"/>
                </a:cubicBezTo>
                <a:cubicBezTo>
                  <a:pt x="21" y="22"/>
                  <a:pt x="22" y="9"/>
                  <a:pt x="17" y="3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3" name="Freeform 436"/>
          <p:cNvSpPr>
            <a:spLocks/>
          </p:cNvSpPr>
          <p:nvPr/>
        </p:nvSpPr>
        <p:spPr bwMode="auto">
          <a:xfrm>
            <a:off x="5978526" y="5472113"/>
            <a:ext cx="239713" cy="239713"/>
          </a:xfrm>
          <a:custGeom>
            <a:avLst/>
            <a:gdLst>
              <a:gd name="T0" fmla="*/ 64 w 64"/>
              <a:gd name="T1" fmla="*/ 40 h 64"/>
              <a:gd name="T2" fmla="*/ 35 w 64"/>
              <a:gd name="T3" fmla="*/ 49 h 64"/>
              <a:gd name="T4" fmla="*/ 61 w 64"/>
              <a:gd name="T5" fmla="*/ 13 h 64"/>
              <a:gd name="T6" fmla="*/ 35 w 64"/>
              <a:gd name="T7" fmla="*/ 42 h 64"/>
              <a:gd name="T8" fmla="*/ 32 w 64"/>
              <a:gd name="T9" fmla="*/ 0 h 64"/>
              <a:gd name="T10" fmla="*/ 28 w 64"/>
              <a:gd name="T11" fmla="*/ 41 h 64"/>
              <a:gd name="T12" fmla="*/ 3 w 64"/>
              <a:gd name="T13" fmla="*/ 13 h 64"/>
              <a:gd name="T14" fmla="*/ 29 w 64"/>
              <a:gd name="T15" fmla="*/ 49 h 64"/>
              <a:gd name="T16" fmla="*/ 0 w 64"/>
              <a:gd name="T17" fmla="*/ 40 h 64"/>
              <a:gd name="T18" fmla="*/ 27 w 64"/>
              <a:gd name="T19" fmla="*/ 51 h 64"/>
              <a:gd name="T20" fmla="*/ 6 w 64"/>
              <a:gd name="T21" fmla="*/ 57 h 64"/>
              <a:gd name="T22" fmla="*/ 30 w 64"/>
              <a:gd name="T23" fmla="*/ 52 h 64"/>
              <a:gd name="T24" fmla="*/ 28 w 64"/>
              <a:gd name="T25" fmla="*/ 64 h 64"/>
              <a:gd name="T26" fmla="*/ 36 w 64"/>
              <a:gd name="T27" fmla="*/ 64 h 64"/>
              <a:gd name="T28" fmla="*/ 34 w 64"/>
              <a:gd name="T29" fmla="*/ 52 h 64"/>
              <a:gd name="T30" fmla="*/ 58 w 64"/>
              <a:gd name="T31" fmla="*/ 57 h 64"/>
              <a:gd name="T32" fmla="*/ 37 w 64"/>
              <a:gd name="T33" fmla="*/ 51 h 64"/>
              <a:gd name="T34" fmla="*/ 64 w 64"/>
              <a:gd name="T35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" h="64">
                <a:moveTo>
                  <a:pt x="64" y="40"/>
                </a:moveTo>
                <a:cubicBezTo>
                  <a:pt x="56" y="38"/>
                  <a:pt x="44" y="43"/>
                  <a:pt x="35" y="49"/>
                </a:cubicBezTo>
                <a:cubicBezTo>
                  <a:pt x="50" y="35"/>
                  <a:pt x="59" y="30"/>
                  <a:pt x="61" y="13"/>
                </a:cubicBezTo>
                <a:cubicBezTo>
                  <a:pt x="48" y="19"/>
                  <a:pt x="40" y="31"/>
                  <a:pt x="35" y="42"/>
                </a:cubicBezTo>
                <a:cubicBezTo>
                  <a:pt x="40" y="26"/>
                  <a:pt x="38" y="10"/>
                  <a:pt x="32" y="0"/>
                </a:cubicBezTo>
                <a:cubicBezTo>
                  <a:pt x="26" y="10"/>
                  <a:pt x="24" y="26"/>
                  <a:pt x="28" y="41"/>
                </a:cubicBezTo>
                <a:cubicBezTo>
                  <a:pt x="24" y="30"/>
                  <a:pt x="16" y="19"/>
                  <a:pt x="3" y="13"/>
                </a:cubicBezTo>
                <a:cubicBezTo>
                  <a:pt x="5" y="30"/>
                  <a:pt x="14" y="35"/>
                  <a:pt x="29" y="49"/>
                </a:cubicBezTo>
                <a:cubicBezTo>
                  <a:pt x="20" y="43"/>
                  <a:pt x="8" y="38"/>
                  <a:pt x="0" y="40"/>
                </a:cubicBezTo>
                <a:cubicBezTo>
                  <a:pt x="4" y="47"/>
                  <a:pt x="14" y="50"/>
                  <a:pt x="27" y="51"/>
                </a:cubicBezTo>
                <a:cubicBezTo>
                  <a:pt x="18" y="53"/>
                  <a:pt x="11" y="53"/>
                  <a:pt x="6" y="57"/>
                </a:cubicBezTo>
                <a:cubicBezTo>
                  <a:pt x="15" y="61"/>
                  <a:pt x="24" y="58"/>
                  <a:pt x="30" y="52"/>
                </a:cubicBezTo>
                <a:cubicBezTo>
                  <a:pt x="28" y="64"/>
                  <a:pt x="28" y="64"/>
                  <a:pt x="28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4" y="52"/>
                  <a:pt x="34" y="52"/>
                  <a:pt x="34" y="52"/>
                </a:cubicBezTo>
                <a:cubicBezTo>
                  <a:pt x="40" y="58"/>
                  <a:pt x="49" y="61"/>
                  <a:pt x="58" y="57"/>
                </a:cubicBezTo>
                <a:cubicBezTo>
                  <a:pt x="53" y="53"/>
                  <a:pt x="46" y="53"/>
                  <a:pt x="37" y="51"/>
                </a:cubicBezTo>
                <a:cubicBezTo>
                  <a:pt x="50" y="50"/>
                  <a:pt x="60" y="47"/>
                  <a:pt x="64" y="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4" name="Oval 437"/>
          <p:cNvSpPr>
            <a:spLocks noChangeArrowheads="1"/>
          </p:cNvSpPr>
          <p:nvPr/>
        </p:nvSpPr>
        <p:spPr bwMode="auto">
          <a:xfrm>
            <a:off x="6534151" y="5607050"/>
            <a:ext cx="25400" cy="269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5" name="Oval 438"/>
          <p:cNvSpPr>
            <a:spLocks noChangeArrowheads="1"/>
          </p:cNvSpPr>
          <p:nvPr/>
        </p:nvSpPr>
        <p:spPr bwMode="auto">
          <a:xfrm>
            <a:off x="6597651" y="5607050"/>
            <a:ext cx="25400" cy="26988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6" name="Freeform 439"/>
          <p:cNvSpPr>
            <a:spLocks/>
          </p:cNvSpPr>
          <p:nvPr/>
        </p:nvSpPr>
        <p:spPr bwMode="auto">
          <a:xfrm>
            <a:off x="6548438" y="5502275"/>
            <a:ext cx="60325" cy="44450"/>
          </a:xfrm>
          <a:custGeom>
            <a:avLst/>
            <a:gdLst>
              <a:gd name="T0" fmla="*/ 12 w 38"/>
              <a:gd name="T1" fmla="*/ 28 h 28"/>
              <a:gd name="T2" fmla="*/ 29 w 38"/>
              <a:gd name="T3" fmla="*/ 28 h 28"/>
              <a:gd name="T4" fmla="*/ 29 w 38"/>
              <a:gd name="T5" fmla="*/ 19 h 28"/>
              <a:gd name="T6" fmla="*/ 38 w 38"/>
              <a:gd name="T7" fmla="*/ 19 h 28"/>
              <a:gd name="T8" fmla="*/ 38 w 38"/>
              <a:gd name="T9" fmla="*/ 9 h 28"/>
              <a:gd name="T10" fmla="*/ 29 w 38"/>
              <a:gd name="T11" fmla="*/ 9 h 28"/>
              <a:gd name="T12" fmla="*/ 29 w 38"/>
              <a:gd name="T13" fmla="*/ 0 h 28"/>
              <a:gd name="T14" fmla="*/ 12 w 38"/>
              <a:gd name="T15" fmla="*/ 0 h 28"/>
              <a:gd name="T16" fmla="*/ 12 w 38"/>
              <a:gd name="T17" fmla="*/ 9 h 28"/>
              <a:gd name="T18" fmla="*/ 0 w 38"/>
              <a:gd name="T19" fmla="*/ 9 h 28"/>
              <a:gd name="T20" fmla="*/ 0 w 38"/>
              <a:gd name="T21" fmla="*/ 19 h 28"/>
              <a:gd name="T22" fmla="*/ 12 w 38"/>
              <a:gd name="T23" fmla="*/ 19 h 28"/>
              <a:gd name="T24" fmla="*/ 12 w 38"/>
              <a:gd name="T2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28">
                <a:moveTo>
                  <a:pt x="12" y="28"/>
                </a:moveTo>
                <a:lnTo>
                  <a:pt x="29" y="28"/>
                </a:lnTo>
                <a:lnTo>
                  <a:pt x="29" y="19"/>
                </a:lnTo>
                <a:lnTo>
                  <a:pt x="38" y="19"/>
                </a:lnTo>
                <a:lnTo>
                  <a:pt x="38" y="9"/>
                </a:lnTo>
                <a:lnTo>
                  <a:pt x="29" y="9"/>
                </a:lnTo>
                <a:lnTo>
                  <a:pt x="29" y="0"/>
                </a:lnTo>
                <a:lnTo>
                  <a:pt x="12" y="0"/>
                </a:lnTo>
                <a:lnTo>
                  <a:pt x="12" y="9"/>
                </a:lnTo>
                <a:lnTo>
                  <a:pt x="0" y="9"/>
                </a:lnTo>
                <a:lnTo>
                  <a:pt x="0" y="19"/>
                </a:lnTo>
                <a:lnTo>
                  <a:pt x="12" y="19"/>
                </a:lnTo>
                <a:lnTo>
                  <a:pt x="12" y="2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7" name="Freeform 440"/>
          <p:cNvSpPr>
            <a:spLocks noEditPoints="1"/>
          </p:cNvSpPr>
          <p:nvPr/>
        </p:nvSpPr>
        <p:spPr bwMode="auto">
          <a:xfrm>
            <a:off x="6454776" y="5472113"/>
            <a:ext cx="247650" cy="239713"/>
          </a:xfrm>
          <a:custGeom>
            <a:avLst/>
            <a:gdLst>
              <a:gd name="T0" fmla="*/ 58 w 66"/>
              <a:gd name="T1" fmla="*/ 31 h 64"/>
              <a:gd name="T2" fmla="*/ 58 w 66"/>
              <a:gd name="T3" fmla="*/ 30 h 64"/>
              <a:gd name="T4" fmla="*/ 50 w 66"/>
              <a:gd name="T5" fmla="*/ 18 h 64"/>
              <a:gd name="T6" fmla="*/ 53 w 66"/>
              <a:gd name="T7" fmla="*/ 0 h 64"/>
              <a:gd name="T8" fmla="*/ 13 w 66"/>
              <a:gd name="T9" fmla="*/ 0 h 64"/>
              <a:gd name="T10" fmla="*/ 16 w 66"/>
              <a:gd name="T11" fmla="*/ 18 h 64"/>
              <a:gd name="T12" fmla="*/ 9 w 66"/>
              <a:gd name="T13" fmla="*/ 30 h 64"/>
              <a:gd name="T14" fmla="*/ 9 w 66"/>
              <a:gd name="T15" fmla="*/ 30 h 64"/>
              <a:gd name="T16" fmla="*/ 2 w 66"/>
              <a:gd name="T17" fmla="*/ 48 h 64"/>
              <a:gd name="T18" fmla="*/ 5 w 66"/>
              <a:gd name="T19" fmla="*/ 47 h 64"/>
              <a:gd name="T20" fmla="*/ 10 w 66"/>
              <a:gd name="T21" fmla="*/ 42 h 64"/>
              <a:gd name="T22" fmla="*/ 34 w 66"/>
              <a:gd name="T23" fmla="*/ 64 h 64"/>
              <a:gd name="T24" fmla="*/ 57 w 66"/>
              <a:gd name="T25" fmla="*/ 43 h 64"/>
              <a:gd name="T26" fmla="*/ 61 w 66"/>
              <a:gd name="T27" fmla="*/ 47 h 64"/>
              <a:gd name="T28" fmla="*/ 64 w 66"/>
              <a:gd name="T29" fmla="*/ 48 h 64"/>
              <a:gd name="T30" fmla="*/ 58 w 66"/>
              <a:gd name="T31" fmla="*/ 31 h 64"/>
              <a:gd name="T32" fmla="*/ 48 w 66"/>
              <a:gd name="T33" fmla="*/ 4 h 64"/>
              <a:gd name="T34" fmla="*/ 46 w 66"/>
              <a:gd name="T35" fmla="*/ 24 h 64"/>
              <a:gd name="T36" fmla="*/ 20 w 66"/>
              <a:gd name="T37" fmla="*/ 24 h 64"/>
              <a:gd name="T38" fmla="*/ 18 w 66"/>
              <a:gd name="T39" fmla="*/ 4 h 64"/>
              <a:gd name="T40" fmla="*/ 48 w 66"/>
              <a:gd name="T41" fmla="*/ 4 h 64"/>
              <a:gd name="T42" fmla="*/ 54 w 66"/>
              <a:gd name="T43" fmla="*/ 39 h 64"/>
              <a:gd name="T44" fmla="*/ 34 w 66"/>
              <a:gd name="T45" fmla="*/ 60 h 64"/>
              <a:gd name="T46" fmla="*/ 14 w 66"/>
              <a:gd name="T47" fmla="*/ 39 h 64"/>
              <a:gd name="T48" fmla="*/ 13 w 66"/>
              <a:gd name="T49" fmla="*/ 36 h 64"/>
              <a:gd name="T50" fmla="*/ 29 w 66"/>
              <a:gd name="T51" fmla="*/ 28 h 64"/>
              <a:gd name="T52" fmla="*/ 39 w 66"/>
              <a:gd name="T53" fmla="*/ 28 h 64"/>
              <a:gd name="T54" fmla="*/ 54 w 66"/>
              <a:gd name="T55" fmla="*/ 36 h 64"/>
              <a:gd name="T56" fmla="*/ 54 w 66"/>
              <a:gd name="T57" fmla="*/ 3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6" h="64">
                <a:moveTo>
                  <a:pt x="58" y="31"/>
                </a:moveTo>
                <a:cubicBezTo>
                  <a:pt x="58" y="31"/>
                  <a:pt x="58" y="31"/>
                  <a:pt x="58" y="30"/>
                </a:cubicBezTo>
                <a:cubicBezTo>
                  <a:pt x="57" y="25"/>
                  <a:pt x="55" y="21"/>
                  <a:pt x="50" y="18"/>
                </a:cubicBezTo>
                <a:cubicBezTo>
                  <a:pt x="53" y="0"/>
                  <a:pt x="53" y="0"/>
                  <a:pt x="5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21"/>
                  <a:pt x="10" y="25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3" y="33"/>
                  <a:pt x="0" y="41"/>
                  <a:pt x="2" y="48"/>
                </a:cubicBezTo>
                <a:cubicBezTo>
                  <a:pt x="3" y="48"/>
                  <a:pt x="4" y="47"/>
                  <a:pt x="5" y="47"/>
                </a:cubicBezTo>
                <a:cubicBezTo>
                  <a:pt x="7" y="46"/>
                  <a:pt x="9" y="44"/>
                  <a:pt x="10" y="42"/>
                </a:cubicBezTo>
                <a:cubicBezTo>
                  <a:pt x="14" y="53"/>
                  <a:pt x="22" y="64"/>
                  <a:pt x="34" y="64"/>
                </a:cubicBezTo>
                <a:cubicBezTo>
                  <a:pt x="45" y="64"/>
                  <a:pt x="53" y="54"/>
                  <a:pt x="57" y="43"/>
                </a:cubicBezTo>
                <a:cubicBezTo>
                  <a:pt x="58" y="45"/>
                  <a:pt x="59" y="46"/>
                  <a:pt x="61" y="47"/>
                </a:cubicBezTo>
                <a:cubicBezTo>
                  <a:pt x="62" y="47"/>
                  <a:pt x="63" y="48"/>
                  <a:pt x="64" y="48"/>
                </a:cubicBezTo>
                <a:cubicBezTo>
                  <a:pt x="66" y="42"/>
                  <a:pt x="64" y="35"/>
                  <a:pt x="58" y="31"/>
                </a:cubicBezTo>
                <a:close/>
                <a:moveTo>
                  <a:pt x="48" y="4"/>
                </a:moveTo>
                <a:cubicBezTo>
                  <a:pt x="46" y="24"/>
                  <a:pt x="46" y="24"/>
                  <a:pt x="4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18" y="4"/>
                  <a:pt x="18" y="4"/>
                  <a:pt x="18" y="4"/>
                </a:cubicBezTo>
                <a:lnTo>
                  <a:pt x="48" y="4"/>
                </a:lnTo>
                <a:close/>
                <a:moveTo>
                  <a:pt x="54" y="39"/>
                </a:moveTo>
                <a:cubicBezTo>
                  <a:pt x="51" y="49"/>
                  <a:pt x="44" y="60"/>
                  <a:pt x="34" y="60"/>
                </a:cubicBezTo>
                <a:cubicBezTo>
                  <a:pt x="24" y="60"/>
                  <a:pt x="16" y="49"/>
                  <a:pt x="14" y="39"/>
                </a:cubicBezTo>
                <a:cubicBezTo>
                  <a:pt x="13" y="38"/>
                  <a:pt x="13" y="37"/>
                  <a:pt x="13" y="36"/>
                </a:cubicBezTo>
                <a:cubicBezTo>
                  <a:pt x="19" y="36"/>
                  <a:pt x="25" y="33"/>
                  <a:pt x="29" y="28"/>
                </a:cubicBezTo>
                <a:cubicBezTo>
                  <a:pt x="39" y="28"/>
                  <a:pt x="39" y="28"/>
                  <a:pt x="39" y="28"/>
                </a:cubicBezTo>
                <a:cubicBezTo>
                  <a:pt x="43" y="33"/>
                  <a:pt x="48" y="35"/>
                  <a:pt x="54" y="36"/>
                </a:cubicBezTo>
                <a:cubicBezTo>
                  <a:pt x="54" y="37"/>
                  <a:pt x="54" y="38"/>
                  <a:pt x="54" y="39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8" name="Freeform 441"/>
          <p:cNvSpPr>
            <a:spLocks noEditPoints="1"/>
          </p:cNvSpPr>
          <p:nvPr/>
        </p:nvSpPr>
        <p:spPr bwMode="auto">
          <a:xfrm>
            <a:off x="6938963" y="5472113"/>
            <a:ext cx="241300" cy="239713"/>
          </a:xfrm>
          <a:custGeom>
            <a:avLst/>
            <a:gdLst>
              <a:gd name="T0" fmla="*/ 52 w 64"/>
              <a:gd name="T1" fmla="*/ 36 h 64"/>
              <a:gd name="T2" fmla="*/ 47 w 64"/>
              <a:gd name="T3" fmla="*/ 36 h 64"/>
              <a:gd name="T4" fmla="*/ 52 w 64"/>
              <a:gd name="T5" fmla="*/ 22 h 64"/>
              <a:gd name="T6" fmla="*/ 32 w 64"/>
              <a:gd name="T7" fmla="*/ 0 h 64"/>
              <a:gd name="T8" fmla="*/ 14 w 64"/>
              <a:gd name="T9" fmla="*/ 13 h 64"/>
              <a:gd name="T10" fmla="*/ 13 w 64"/>
              <a:gd name="T11" fmla="*/ 20 h 64"/>
              <a:gd name="T12" fmla="*/ 13 w 64"/>
              <a:gd name="T13" fmla="*/ 22 h 64"/>
              <a:gd name="T14" fmla="*/ 18 w 64"/>
              <a:gd name="T15" fmla="*/ 36 h 64"/>
              <a:gd name="T16" fmla="*/ 12 w 64"/>
              <a:gd name="T17" fmla="*/ 36 h 64"/>
              <a:gd name="T18" fmla="*/ 0 w 64"/>
              <a:gd name="T19" fmla="*/ 48 h 64"/>
              <a:gd name="T20" fmla="*/ 0 w 64"/>
              <a:gd name="T21" fmla="*/ 64 h 64"/>
              <a:gd name="T22" fmla="*/ 64 w 64"/>
              <a:gd name="T23" fmla="*/ 64 h 64"/>
              <a:gd name="T24" fmla="*/ 64 w 64"/>
              <a:gd name="T25" fmla="*/ 48 h 64"/>
              <a:gd name="T26" fmla="*/ 52 w 64"/>
              <a:gd name="T27" fmla="*/ 36 h 64"/>
              <a:gd name="T28" fmla="*/ 17 w 64"/>
              <a:gd name="T29" fmla="*/ 22 h 64"/>
              <a:gd name="T30" fmla="*/ 17 w 64"/>
              <a:gd name="T31" fmla="*/ 19 h 64"/>
              <a:gd name="T32" fmla="*/ 24 w 64"/>
              <a:gd name="T33" fmla="*/ 10 h 64"/>
              <a:gd name="T34" fmla="*/ 43 w 64"/>
              <a:gd name="T35" fmla="*/ 17 h 64"/>
              <a:gd name="T36" fmla="*/ 47 w 64"/>
              <a:gd name="T37" fmla="*/ 16 h 64"/>
              <a:gd name="T38" fmla="*/ 48 w 64"/>
              <a:gd name="T39" fmla="*/ 22 h 64"/>
              <a:gd name="T40" fmla="*/ 32 w 64"/>
              <a:gd name="T41" fmla="*/ 40 h 64"/>
              <a:gd name="T42" fmla="*/ 17 w 64"/>
              <a:gd name="T43" fmla="*/ 22 h 64"/>
              <a:gd name="T44" fmla="*/ 4 w 64"/>
              <a:gd name="T45" fmla="*/ 60 h 64"/>
              <a:gd name="T46" fmla="*/ 4 w 64"/>
              <a:gd name="T47" fmla="*/ 48 h 64"/>
              <a:gd name="T48" fmla="*/ 12 w 64"/>
              <a:gd name="T49" fmla="*/ 40 h 64"/>
              <a:gd name="T50" fmla="*/ 22 w 64"/>
              <a:gd name="T51" fmla="*/ 40 h 64"/>
              <a:gd name="T52" fmla="*/ 32 w 64"/>
              <a:gd name="T53" fmla="*/ 44 h 64"/>
              <a:gd name="T54" fmla="*/ 32 w 64"/>
              <a:gd name="T55" fmla="*/ 60 h 64"/>
              <a:gd name="T56" fmla="*/ 4 w 64"/>
              <a:gd name="T57" fmla="*/ 60 h 64"/>
              <a:gd name="T58" fmla="*/ 60 w 64"/>
              <a:gd name="T59" fmla="*/ 60 h 64"/>
              <a:gd name="T60" fmla="*/ 36 w 64"/>
              <a:gd name="T61" fmla="*/ 60 h 64"/>
              <a:gd name="T62" fmla="*/ 36 w 64"/>
              <a:gd name="T63" fmla="*/ 43 h 64"/>
              <a:gd name="T64" fmla="*/ 43 w 64"/>
              <a:gd name="T65" fmla="*/ 40 h 64"/>
              <a:gd name="T66" fmla="*/ 52 w 64"/>
              <a:gd name="T67" fmla="*/ 40 h 64"/>
              <a:gd name="T68" fmla="*/ 60 w 64"/>
              <a:gd name="T69" fmla="*/ 48 h 64"/>
              <a:gd name="T70" fmla="*/ 60 w 64"/>
              <a:gd name="T71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4" h="64">
                <a:moveTo>
                  <a:pt x="52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50" y="32"/>
                  <a:pt x="52" y="27"/>
                  <a:pt x="52" y="22"/>
                </a:cubicBezTo>
                <a:cubicBezTo>
                  <a:pt x="52" y="7"/>
                  <a:pt x="42" y="0"/>
                  <a:pt x="32" y="0"/>
                </a:cubicBezTo>
                <a:cubicBezTo>
                  <a:pt x="25" y="0"/>
                  <a:pt x="17" y="4"/>
                  <a:pt x="14" y="13"/>
                </a:cubicBezTo>
                <a:cubicBezTo>
                  <a:pt x="13" y="15"/>
                  <a:pt x="12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7"/>
                  <a:pt x="15" y="32"/>
                  <a:pt x="18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64"/>
                  <a:pt x="0" y="64"/>
                  <a:pt x="0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41"/>
                  <a:pt x="59" y="36"/>
                  <a:pt x="52" y="36"/>
                </a:cubicBezTo>
                <a:close/>
                <a:moveTo>
                  <a:pt x="17" y="22"/>
                </a:moveTo>
                <a:cubicBezTo>
                  <a:pt x="17" y="21"/>
                  <a:pt x="17" y="20"/>
                  <a:pt x="17" y="19"/>
                </a:cubicBezTo>
                <a:cubicBezTo>
                  <a:pt x="20" y="17"/>
                  <a:pt x="22" y="14"/>
                  <a:pt x="24" y="10"/>
                </a:cubicBezTo>
                <a:cubicBezTo>
                  <a:pt x="27" y="14"/>
                  <a:pt x="35" y="17"/>
                  <a:pt x="43" y="17"/>
                </a:cubicBezTo>
                <a:cubicBezTo>
                  <a:pt x="45" y="17"/>
                  <a:pt x="46" y="17"/>
                  <a:pt x="47" y="16"/>
                </a:cubicBezTo>
                <a:cubicBezTo>
                  <a:pt x="48" y="18"/>
                  <a:pt x="48" y="20"/>
                  <a:pt x="48" y="22"/>
                </a:cubicBezTo>
                <a:cubicBezTo>
                  <a:pt x="48" y="32"/>
                  <a:pt x="39" y="40"/>
                  <a:pt x="32" y="40"/>
                </a:cubicBezTo>
                <a:cubicBezTo>
                  <a:pt x="26" y="40"/>
                  <a:pt x="17" y="32"/>
                  <a:pt x="17" y="22"/>
                </a:cubicBezTo>
                <a:close/>
                <a:moveTo>
                  <a:pt x="4" y="60"/>
                </a:moveTo>
                <a:cubicBezTo>
                  <a:pt x="4" y="48"/>
                  <a:pt x="4" y="48"/>
                  <a:pt x="4" y="48"/>
                </a:cubicBezTo>
                <a:cubicBezTo>
                  <a:pt x="4" y="44"/>
                  <a:pt x="8" y="40"/>
                  <a:pt x="1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42"/>
                  <a:pt x="29" y="44"/>
                  <a:pt x="32" y="44"/>
                </a:cubicBezTo>
                <a:cubicBezTo>
                  <a:pt x="32" y="60"/>
                  <a:pt x="32" y="60"/>
                  <a:pt x="32" y="60"/>
                </a:cubicBezTo>
                <a:lnTo>
                  <a:pt x="4" y="60"/>
                </a:lnTo>
                <a:close/>
                <a:moveTo>
                  <a:pt x="60" y="60"/>
                </a:moveTo>
                <a:cubicBezTo>
                  <a:pt x="36" y="60"/>
                  <a:pt x="36" y="60"/>
                  <a:pt x="36" y="60"/>
                </a:cubicBezTo>
                <a:cubicBezTo>
                  <a:pt x="36" y="43"/>
                  <a:pt x="36" y="43"/>
                  <a:pt x="36" y="43"/>
                </a:cubicBezTo>
                <a:cubicBezTo>
                  <a:pt x="38" y="43"/>
                  <a:pt x="41" y="42"/>
                  <a:pt x="43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6" y="40"/>
                  <a:pt x="60" y="44"/>
                  <a:pt x="60" y="48"/>
                </a:cubicBezTo>
                <a:lnTo>
                  <a:pt x="60" y="6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9" name="Oval 442"/>
          <p:cNvSpPr>
            <a:spLocks noChangeArrowheads="1"/>
          </p:cNvSpPr>
          <p:nvPr/>
        </p:nvSpPr>
        <p:spPr bwMode="auto">
          <a:xfrm>
            <a:off x="7029451" y="5546725"/>
            <a:ext cx="14288" cy="1587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0" name="Oval 443"/>
          <p:cNvSpPr>
            <a:spLocks noChangeArrowheads="1"/>
          </p:cNvSpPr>
          <p:nvPr/>
        </p:nvSpPr>
        <p:spPr bwMode="auto">
          <a:xfrm>
            <a:off x="7073901" y="5546725"/>
            <a:ext cx="15875" cy="15875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1" name="Freeform 444"/>
          <p:cNvSpPr>
            <a:spLocks/>
          </p:cNvSpPr>
          <p:nvPr/>
        </p:nvSpPr>
        <p:spPr bwMode="auto">
          <a:xfrm>
            <a:off x="6985001" y="5637213"/>
            <a:ext cx="44450" cy="44450"/>
          </a:xfrm>
          <a:custGeom>
            <a:avLst/>
            <a:gdLst>
              <a:gd name="T0" fmla="*/ 19 w 28"/>
              <a:gd name="T1" fmla="*/ 0 h 28"/>
              <a:gd name="T2" fmla="*/ 9 w 28"/>
              <a:gd name="T3" fmla="*/ 0 h 28"/>
              <a:gd name="T4" fmla="*/ 9 w 28"/>
              <a:gd name="T5" fmla="*/ 10 h 28"/>
              <a:gd name="T6" fmla="*/ 0 w 28"/>
              <a:gd name="T7" fmla="*/ 10 h 28"/>
              <a:gd name="T8" fmla="*/ 0 w 28"/>
              <a:gd name="T9" fmla="*/ 19 h 28"/>
              <a:gd name="T10" fmla="*/ 9 w 28"/>
              <a:gd name="T11" fmla="*/ 19 h 28"/>
              <a:gd name="T12" fmla="*/ 9 w 28"/>
              <a:gd name="T13" fmla="*/ 28 h 28"/>
              <a:gd name="T14" fmla="*/ 19 w 28"/>
              <a:gd name="T15" fmla="*/ 28 h 28"/>
              <a:gd name="T16" fmla="*/ 19 w 28"/>
              <a:gd name="T17" fmla="*/ 19 h 28"/>
              <a:gd name="T18" fmla="*/ 28 w 28"/>
              <a:gd name="T19" fmla="*/ 19 h 28"/>
              <a:gd name="T20" fmla="*/ 28 w 28"/>
              <a:gd name="T21" fmla="*/ 10 h 28"/>
              <a:gd name="T22" fmla="*/ 19 w 28"/>
              <a:gd name="T23" fmla="*/ 10 h 28"/>
              <a:gd name="T24" fmla="*/ 19 w 28"/>
              <a:gd name="T2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8">
                <a:moveTo>
                  <a:pt x="19" y="0"/>
                </a:moveTo>
                <a:lnTo>
                  <a:pt x="9" y="0"/>
                </a:lnTo>
                <a:lnTo>
                  <a:pt x="9" y="10"/>
                </a:lnTo>
                <a:lnTo>
                  <a:pt x="0" y="10"/>
                </a:lnTo>
                <a:lnTo>
                  <a:pt x="0" y="19"/>
                </a:lnTo>
                <a:lnTo>
                  <a:pt x="9" y="19"/>
                </a:lnTo>
                <a:lnTo>
                  <a:pt x="9" y="28"/>
                </a:lnTo>
                <a:lnTo>
                  <a:pt x="19" y="28"/>
                </a:lnTo>
                <a:lnTo>
                  <a:pt x="19" y="19"/>
                </a:lnTo>
                <a:lnTo>
                  <a:pt x="28" y="19"/>
                </a:lnTo>
                <a:lnTo>
                  <a:pt x="28" y="10"/>
                </a:lnTo>
                <a:lnTo>
                  <a:pt x="19" y="10"/>
                </a:lnTo>
                <a:lnTo>
                  <a:pt x="19" y="0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2" name="Freeform 445"/>
          <p:cNvSpPr>
            <a:spLocks noEditPoints="1"/>
          </p:cNvSpPr>
          <p:nvPr/>
        </p:nvSpPr>
        <p:spPr bwMode="auto">
          <a:xfrm>
            <a:off x="3122613" y="5472113"/>
            <a:ext cx="211138" cy="239713"/>
          </a:xfrm>
          <a:custGeom>
            <a:avLst/>
            <a:gdLst>
              <a:gd name="T0" fmla="*/ 53 w 56"/>
              <a:gd name="T1" fmla="*/ 23 h 64"/>
              <a:gd name="T2" fmla="*/ 48 w 56"/>
              <a:gd name="T3" fmla="*/ 17 h 64"/>
              <a:gd name="T4" fmla="*/ 45 w 56"/>
              <a:gd name="T5" fmla="*/ 14 h 64"/>
              <a:gd name="T6" fmla="*/ 44 w 56"/>
              <a:gd name="T7" fmla="*/ 13 h 64"/>
              <a:gd name="T8" fmla="*/ 44 w 56"/>
              <a:gd name="T9" fmla="*/ 6 h 64"/>
              <a:gd name="T10" fmla="*/ 42 w 56"/>
              <a:gd name="T11" fmla="*/ 1 h 64"/>
              <a:gd name="T12" fmla="*/ 18 w 56"/>
              <a:gd name="T13" fmla="*/ 0 h 64"/>
              <a:gd name="T14" fmla="*/ 13 w 56"/>
              <a:gd name="T15" fmla="*/ 2 h 64"/>
              <a:gd name="T16" fmla="*/ 12 w 56"/>
              <a:gd name="T17" fmla="*/ 10 h 64"/>
              <a:gd name="T18" fmla="*/ 10 w 56"/>
              <a:gd name="T19" fmla="*/ 13 h 64"/>
              <a:gd name="T20" fmla="*/ 6 w 56"/>
              <a:gd name="T21" fmla="*/ 17 h 64"/>
              <a:gd name="T22" fmla="*/ 0 w 56"/>
              <a:gd name="T23" fmla="*/ 24 h 64"/>
              <a:gd name="T24" fmla="*/ 0 w 56"/>
              <a:gd name="T25" fmla="*/ 26 h 64"/>
              <a:gd name="T26" fmla="*/ 0 w 56"/>
              <a:gd name="T27" fmla="*/ 31 h 64"/>
              <a:gd name="T28" fmla="*/ 0 w 56"/>
              <a:gd name="T29" fmla="*/ 50 h 64"/>
              <a:gd name="T30" fmla="*/ 0 w 56"/>
              <a:gd name="T31" fmla="*/ 62 h 64"/>
              <a:gd name="T32" fmla="*/ 2 w 56"/>
              <a:gd name="T33" fmla="*/ 64 h 64"/>
              <a:gd name="T34" fmla="*/ 6 w 56"/>
              <a:gd name="T35" fmla="*/ 64 h 64"/>
              <a:gd name="T36" fmla="*/ 31 w 56"/>
              <a:gd name="T37" fmla="*/ 64 h 64"/>
              <a:gd name="T38" fmla="*/ 35 w 56"/>
              <a:gd name="T39" fmla="*/ 64 h 64"/>
              <a:gd name="T40" fmla="*/ 50 w 56"/>
              <a:gd name="T41" fmla="*/ 64 h 64"/>
              <a:gd name="T42" fmla="*/ 55 w 56"/>
              <a:gd name="T43" fmla="*/ 64 h 64"/>
              <a:gd name="T44" fmla="*/ 56 w 56"/>
              <a:gd name="T45" fmla="*/ 32 h 64"/>
              <a:gd name="T46" fmla="*/ 56 w 56"/>
              <a:gd name="T47" fmla="*/ 27 h 64"/>
              <a:gd name="T48" fmla="*/ 16 w 56"/>
              <a:gd name="T49" fmla="*/ 10 h 64"/>
              <a:gd name="T50" fmla="*/ 16 w 56"/>
              <a:gd name="T51" fmla="*/ 6 h 64"/>
              <a:gd name="T52" fmla="*/ 38 w 56"/>
              <a:gd name="T53" fmla="*/ 4 h 64"/>
              <a:gd name="T54" fmla="*/ 40 w 56"/>
              <a:gd name="T55" fmla="*/ 10 h 64"/>
              <a:gd name="T56" fmla="*/ 35 w 56"/>
              <a:gd name="T57" fmla="*/ 12 h 64"/>
              <a:gd name="T58" fmla="*/ 17 w 56"/>
              <a:gd name="T59" fmla="*/ 12 h 64"/>
              <a:gd name="T60" fmla="*/ 32 w 56"/>
              <a:gd name="T61" fmla="*/ 30 h 64"/>
              <a:gd name="T62" fmla="*/ 32 w 56"/>
              <a:gd name="T63" fmla="*/ 58 h 64"/>
              <a:gd name="T64" fmla="*/ 27 w 56"/>
              <a:gd name="T65" fmla="*/ 60 h 64"/>
              <a:gd name="T66" fmla="*/ 4 w 56"/>
              <a:gd name="T67" fmla="*/ 58 h 64"/>
              <a:gd name="T68" fmla="*/ 6 w 56"/>
              <a:gd name="T69" fmla="*/ 28 h 64"/>
              <a:gd name="T70" fmla="*/ 31 w 56"/>
              <a:gd name="T71" fmla="*/ 28 h 64"/>
              <a:gd name="T72" fmla="*/ 36 w 56"/>
              <a:gd name="T73" fmla="*/ 23 h 64"/>
              <a:gd name="T74" fmla="*/ 33 w 56"/>
              <a:gd name="T75" fmla="*/ 24 h 64"/>
              <a:gd name="T76" fmla="*/ 7 w 56"/>
              <a:gd name="T77" fmla="*/ 24 h 64"/>
              <a:gd name="T78" fmla="*/ 12 w 56"/>
              <a:gd name="T79" fmla="*/ 17 h 64"/>
              <a:gd name="T80" fmla="*/ 18 w 56"/>
              <a:gd name="T81" fmla="*/ 16 h 64"/>
              <a:gd name="T82" fmla="*/ 41 w 56"/>
              <a:gd name="T83" fmla="*/ 16 h 64"/>
              <a:gd name="T84" fmla="*/ 42 w 56"/>
              <a:gd name="T85" fmla="*/ 16 h 64"/>
              <a:gd name="T86" fmla="*/ 36 w 56"/>
              <a:gd name="T87" fmla="*/ 23 h 64"/>
              <a:gd name="T88" fmla="*/ 50 w 56"/>
              <a:gd name="T89" fmla="*/ 60 h 64"/>
              <a:gd name="T90" fmla="*/ 36 w 56"/>
              <a:gd name="T91" fmla="*/ 58 h 64"/>
              <a:gd name="T92" fmla="*/ 37 w 56"/>
              <a:gd name="T93" fmla="*/ 27 h 64"/>
              <a:gd name="T94" fmla="*/ 44 w 56"/>
              <a:gd name="T95" fmla="*/ 20 h 64"/>
              <a:gd name="T96" fmla="*/ 47 w 56"/>
              <a:gd name="T97" fmla="*/ 21 h 64"/>
              <a:gd name="T98" fmla="*/ 51 w 56"/>
              <a:gd name="T99" fmla="*/ 25 h 64"/>
              <a:gd name="T100" fmla="*/ 52 w 56"/>
              <a:gd name="T101" fmla="*/ 5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6" h="64">
                <a:moveTo>
                  <a:pt x="55" y="25"/>
                </a:moveTo>
                <a:cubicBezTo>
                  <a:pt x="55" y="24"/>
                  <a:pt x="54" y="23"/>
                  <a:pt x="53" y="23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8"/>
                  <a:pt x="48" y="17"/>
                  <a:pt x="48" y="17"/>
                </a:cubicBezTo>
                <a:cubicBezTo>
                  <a:pt x="48" y="17"/>
                  <a:pt x="47" y="16"/>
                  <a:pt x="46" y="16"/>
                </a:cubicBezTo>
                <a:cubicBezTo>
                  <a:pt x="46" y="15"/>
                  <a:pt x="45" y="14"/>
                  <a:pt x="45" y="14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4" y="11"/>
                  <a:pt x="44" y="10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5"/>
                  <a:pt x="44" y="3"/>
                  <a:pt x="43" y="2"/>
                </a:cubicBezTo>
                <a:cubicBezTo>
                  <a:pt x="42" y="1"/>
                  <a:pt x="42" y="1"/>
                  <a:pt x="42" y="1"/>
                </a:cubicBezTo>
                <a:cubicBezTo>
                  <a:pt x="41" y="0"/>
                  <a:pt x="39" y="0"/>
                  <a:pt x="3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7" y="0"/>
                  <a:pt x="15" y="0"/>
                  <a:pt x="14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3"/>
                  <a:pt x="12" y="5"/>
                  <a:pt x="12" y="6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1"/>
                  <a:pt x="12" y="12"/>
                  <a:pt x="12" y="12"/>
                </a:cubicBezTo>
                <a:cubicBezTo>
                  <a:pt x="12" y="12"/>
                  <a:pt x="11" y="13"/>
                  <a:pt x="10" y="13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7" y="17"/>
                  <a:pt x="6" y="17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3"/>
                  <a:pt x="0" y="24"/>
                  <a:pt x="0" y="24"/>
                </a:cubicBezTo>
                <a:cubicBezTo>
                  <a:pt x="0" y="24"/>
                  <a:pt x="0" y="25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29"/>
                  <a:pt x="0" y="30"/>
                  <a:pt x="0" y="3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7"/>
                  <a:pt x="0" y="49"/>
                  <a:pt x="0" y="50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9"/>
                  <a:pt x="0" y="61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3"/>
                  <a:pt x="1" y="64"/>
                  <a:pt x="2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3" y="64"/>
                  <a:pt x="5" y="64"/>
                  <a:pt x="6" y="64"/>
                </a:cubicBezTo>
                <a:cubicBezTo>
                  <a:pt x="27" y="64"/>
                  <a:pt x="27" y="64"/>
                  <a:pt x="27" y="64"/>
                </a:cubicBezTo>
                <a:cubicBezTo>
                  <a:pt x="28" y="64"/>
                  <a:pt x="30" y="64"/>
                  <a:pt x="31" y="64"/>
                </a:cubicBezTo>
                <a:cubicBezTo>
                  <a:pt x="31" y="64"/>
                  <a:pt x="32" y="64"/>
                  <a:pt x="33" y="64"/>
                </a:cubicBezTo>
                <a:cubicBezTo>
                  <a:pt x="33" y="64"/>
                  <a:pt x="34" y="64"/>
                  <a:pt x="35" y="64"/>
                </a:cubicBezTo>
                <a:cubicBezTo>
                  <a:pt x="35" y="64"/>
                  <a:pt x="37" y="64"/>
                  <a:pt x="38" y="64"/>
                </a:cubicBezTo>
                <a:cubicBezTo>
                  <a:pt x="50" y="64"/>
                  <a:pt x="50" y="64"/>
                  <a:pt x="50" y="64"/>
                </a:cubicBezTo>
                <a:cubicBezTo>
                  <a:pt x="51" y="64"/>
                  <a:pt x="52" y="64"/>
                  <a:pt x="53" y="64"/>
                </a:cubicBezTo>
                <a:cubicBezTo>
                  <a:pt x="53" y="64"/>
                  <a:pt x="54" y="64"/>
                  <a:pt x="55" y="64"/>
                </a:cubicBezTo>
                <a:cubicBezTo>
                  <a:pt x="55" y="64"/>
                  <a:pt x="56" y="63"/>
                  <a:pt x="56" y="6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1"/>
                  <a:pt x="56" y="30"/>
                  <a:pt x="56" y="28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6"/>
                  <a:pt x="56" y="25"/>
                  <a:pt x="55" y="25"/>
                </a:cubicBezTo>
                <a:close/>
                <a:moveTo>
                  <a:pt x="16" y="10"/>
                </a:moveTo>
                <a:cubicBezTo>
                  <a:pt x="16" y="9"/>
                  <a:pt x="16" y="7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7" y="4"/>
                  <a:pt x="1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9" y="4"/>
                  <a:pt x="40" y="5"/>
                  <a:pt x="40" y="6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1"/>
                  <a:pt x="39" y="12"/>
                  <a:pt x="39" y="12"/>
                </a:cubicBezTo>
                <a:cubicBezTo>
                  <a:pt x="38" y="12"/>
                  <a:pt x="36" y="12"/>
                  <a:pt x="35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8" y="12"/>
                  <a:pt x="17" y="12"/>
                  <a:pt x="17" y="12"/>
                </a:cubicBezTo>
                <a:cubicBezTo>
                  <a:pt x="16" y="12"/>
                  <a:pt x="16" y="11"/>
                  <a:pt x="16" y="10"/>
                </a:cubicBezTo>
                <a:close/>
                <a:moveTo>
                  <a:pt x="32" y="30"/>
                </a:moveTo>
                <a:cubicBezTo>
                  <a:pt x="32" y="31"/>
                  <a:pt x="32" y="33"/>
                  <a:pt x="32" y="34"/>
                </a:cubicBezTo>
                <a:cubicBezTo>
                  <a:pt x="32" y="58"/>
                  <a:pt x="32" y="58"/>
                  <a:pt x="32" y="58"/>
                </a:cubicBezTo>
                <a:cubicBezTo>
                  <a:pt x="32" y="59"/>
                  <a:pt x="31" y="60"/>
                  <a:pt x="31" y="60"/>
                </a:cubicBezTo>
                <a:cubicBezTo>
                  <a:pt x="30" y="60"/>
                  <a:pt x="28" y="60"/>
                  <a:pt x="27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0"/>
                  <a:pt x="4" y="59"/>
                  <a:pt x="4" y="58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29"/>
                  <a:pt x="5" y="28"/>
                  <a:pt x="6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30" y="28"/>
                  <a:pt x="31" y="28"/>
                  <a:pt x="31" y="28"/>
                </a:cubicBezTo>
                <a:cubicBezTo>
                  <a:pt x="32" y="28"/>
                  <a:pt x="32" y="29"/>
                  <a:pt x="32" y="30"/>
                </a:cubicBezTo>
                <a:close/>
                <a:moveTo>
                  <a:pt x="36" y="23"/>
                </a:moveTo>
                <a:cubicBezTo>
                  <a:pt x="35" y="23"/>
                  <a:pt x="34" y="24"/>
                  <a:pt x="34" y="24"/>
                </a:cubicBezTo>
                <a:cubicBezTo>
                  <a:pt x="34" y="24"/>
                  <a:pt x="33" y="24"/>
                  <a:pt x="33" y="24"/>
                </a:cubicBezTo>
                <a:cubicBezTo>
                  <a:pt x="32" y="24"/>
                  <a:pt x="31" y="24"/>
                  <a:pt x="30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6" y="23"/>
                  <a:pt x="7" y="23"/>
                </a:cubicBezTo>
                <a:cubicBezTo>
                  <a:pt x="12" y="17"/>
                  <a:pt x="12" y="17"/>
                  <a:pt x="12" y="17"/>
                </a:cubicBezTo>
                <a:cubicBezTo>
                  <a:pt x="13" y="17"/>
                  <a:pt x="14" y="16"/>
                  <a:pt x="15" y="16"/>
                </a:cubicBezTo>
                <a:cubicBezTo>
                  <a:pt x="15" y="16"/>
                  <a:pt x="17" y="16"/>
                  <a:pt x="18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9" y="16"/>
                  <a:pt x="40" y="16"/>
                  <a:pt x="41" y="16"/>
                </a:cubicBezTo>
                <a:cubicBezTo>
                  <a:pt x="41" y="16"/>
                  <a:pt x="41" y="16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7"/>
                  <a:pt x="41" y="17"/>
                  <a:pt x="40" y="18"/>
                </a:cubicBezTo>
                <a:lnTo>
                  <a:pt x="36" y="23"/>
                </a:lnTo>
                <a:close/>
                <a:moveTo>
                  <a:pt x="52" y="58"/>
                </a:moveTo>
                <a:cubicBezTo>
                  <a:pt x="52" y="59"/>
                  <a:pt x="51" y="60"/>
                  <a:pt x="50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37" y="60"/>
                  <a:pt x="36" y="59"/>
                  <a:pt x="36" y="5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29"/>
                  <a:pt x="37" y="28"/>
                  <a:pt x="37" y="27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1"/>
                  <a:pt x="44" y="20"/>
                  <a:pt x="44" y="20"/>
                </a:cubicBezTo>
                <a:cubicBezTo>
                  <a:pt x="45" y="20"/>
                  <a:pt x="45" y="20"/>
                  <a:pt x="46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7" y="22"/>
                  <a:pt x="49" y="23"/>
                  <a:pt x="49" y="24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6"/>
                  <a:pt x="52" y="28"/>
                  <a:pt x="52" y="29"/>
                </a:cubicBezTo>
                <a:lnTo>
                  <a:pt x="52" y="5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3" name="Freeform 446"/>
          <p:cNvSpPr>
            <a:spLocks/>
          </p:cNvSpPr>
          <p:nvPr/>
        </p:nvSpPr>
        <p:spPr bwMode="auto">
          <a:xfrm>
            <a:off x="3168651" y="5607050"/>
            <a:ext cx="44450" cy="74613"/>
          </a:xfrm>
          <a:custGeom>
            <a:avLst/>
            <a:gdLst>
              <a:gd name="T0" fmla="*/ 0 w 12"/>
              <a:gd name="T1" fmla="*/ 18 h 20"/>
              <a:gd name="T2" fmla="*/ 2 w 12"/>
              <a:gd name="T3" fmla="*/ 20 h 20"/>
              <a:gd name="T4" fmla="*/ 10 w 12"/>
              <a:gd name="T5" fmla="*/ 20 h 20"/>
              <a:gd name="T6" fmla="*/ 12 w 12"/>
              <a:gd name="T7" fmla="*/ 18 h 20"/>
              <a:gd name="T8" fmla="*/ 12 w 12"/>
              <a:gd name="T9" fmla="*/ 2 h 20"/>
              <a:gd name="T10" fmla="*/ 10 w 12"/>
              <a:gd name="T11" fmla="*/ 0 h 20"/>
              <a:gd name="T12" fmla="*/ 2 w 12"/>
              <a:gd name="T13" fmla="*/ 0 h 20"/>
              <a:gd name="T14" fmla="*/ 0 w 12"/>
              <a:gd name="T15" fmla="*/ 2 h 20"/>
              <a:gd name="T16" fmla="*/ 0 w 12"/>
              <a:gd name="T17" fmla="*/ 1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20">
                <a:moveTo>
                  <a:pt x="0" y="18"/>
                </a:moveTo>
                <a:cubicBezTo>
                  <a:pt x="0" y="19"/>
                  <a:pt x="1" y="20"/>
                  <a:pt x="2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2" y="19"/>
                  <a:pt x="12" y="18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1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lnTo>
                  <a:pt x="0" y="18"/>
                </a:ln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4" name="Freeform 447"/>
          <p:cNvSpPr>
            <a:spLocks/>
          </p:cNvSpPr>
          <p:nvPr/>
        </p:nvSpPr>
        <p:spPr bwMode="auto">
          <a:xfrm>
            <a:off x="5575301" y="6467475"/>
            <a:ext cx="139700" cy="203200"/>
          </a:xfrm>
          <a:custGeom>
            <a:avLst/>
            <a:gdLst>
              <a:gd name="T0" fmla="*/ 15 w 88"/>
              <a:gd name="T1" fmla="*/ 128 h 128"/>
              <a:gd name="T2" fmla="*/ 88 w 88"/>
              <a:gd name="T3" fmla="*/ 64 h 128"/>
              <a:gd name="T4" fmla="*/ 15 w 88"/>
              <a:gd name="T5" fmla="*/ 0 h 128"/>
              <a:gd name="T6" fmla="*/ 0 w 88"/>
              <a:gd name="T7" fmla="*/ 14 h 128"/>
              <a:gd name="T8" fmla="*/ 59 w 88"/>
              <a:gd name="T9" fmla="*/ 64 h 128"/>
              <a:gd name="T10" fmla="*/ 0 w 88"/>
              <a:gd name="T11" fmla="*/ 113 h 128"/>
              <a:gd name="T12" fmla="*/ 15 w 88"/>
              <a:gd name="T13" fmla="*/ 128 h 128"/>
              <a:gd name="T14" fmla="*/ 15 w 88"/>
              <a:gd name="T15" fmla="*/ 1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" h="128">
                <a:moveTo>
                  <a:pt x="15" y="128"/>
                </a:moveTo>
                <a:lnTo>
                  <a:pt x="88" y="64"/>
                </a:lnTo>
                <a:lnTo>
                  <a:pt x="15" y="0"/>
                </a:lnTo>
                <a:lnTo>
                  <a:pt x="0" y="14"/>
                </a:lnTo>
                <a:lnTo>
                  <a:pt x="59" y="64"/>
                </a:lnTo>
                <a:lnTo>
                  <a:pt x="0" y="113"/>
                </a:lnTo>
                <a:lnTo>
                  <a:pt x="15" y="128"/>
                </a:lnTo>
                <a:lnTo>
                  <a:pt x="15" y="128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5" name="Freeform 448"/>
          <p:cNvSpPr>
            <a:spLocks/>
          </p:cNvSpPr>
          <p:nvPr/>
        </p:nvSpPr>
        <p:spPr bwMode="auto">
          <a:xfrm>
            <a:off x="5053013" y="6467475"/>
            <a:ext cx="139700" cy="203200"/>
          </a:xfrm>
          <a:custGeom>
            <a:avLst/>
            <a:gdLst>
              <a:gd name="T0" fmla="*/ 74 w 88"/>
              <a:gd name="T1" fmla="*/ 128 h 128"/>
              <a:gd name="T2" fmla="*/ 88 w 88"/>
              <a:gd name="T3" fmla="*/ 113 h 128"/>
              <a:gd name="T4" fmla="*/ 29 w 88"/>
              <a:gd name="T5" fmla="*/ 64 h 128"/>
              <a:gd name="T6" fmla="*/ 88 w 88"/>
              <a:gd name="T7" fmla="*/ 14 h 128"/>
              <a:gd name="T8" fmla="*/ 74 w 88"/>
              <a:gd name="T9" fmla="*/ 0 h 128"/>
              <a:gd name="T10" fmla="*/ 0 w 88"/>
              <a:gd name="T11" fmla="*/ 64 h 128"/>
              <a:gd name="T12" fmla="*/ 74 w 88"/>
              <a:gd name="T13" fmla="*/ 128 h 128"/>
              <a:gd name="T14" fmla="*/ 74 w 88"/>
              <a:gd name="T15" fmla="*/ 1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" h="128">
                <a:moveTo>
                  <a:pt x="74" y="128"/>
                </a:moveTo>
                <a:lnTo>
                  <a:pt x="88" y="113"/>
                </a:lnTo>
                <a:lnTo>
                  <a:pt x="29" y="64"/>
                </a:lnTo>
                <a:lnTo>
                  <a:pt x="88" y="14"/>
                </a:lnTo>
                <a:lnTo>
                  <a:pt x="74" y="0"/>
                </a:lnTo>
                <a:lnTo>
                  <a:pt x="0" y="64"/>
                </a:lnTo>
                <a:lnTo>
                  <a:pt x="74" y="128"/>
                </a:lnTo>
                <a:lnTo>
                  <a:pt x="74" y="128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6" name="Freeform 449"/>
          <p:cNvSpPr>
            <a:spLocks/>
          </p:cNvSpPr>
          <p:nvPr/>
        </p:nvSpPr>
        <p:spPr bwMode="auto">
          <a:xfrm>
            <a:off x="4554538" y="6492875"/>
            <a:ext cx="203200" cy="139700"/>
          </a:xfrm>
          <a:custGeom>
            <a:avLst/>
            <a:gdLst>
              <a:gd name="T0" fmla="*/ 14 w 128"/>
              <a:gd name="T1" fmla="*/ 88 h 88"/>
              <a:gd name="T2" fmla="*/ 64 w 128"/>
              <a:gd name="T3" fmla="*/ 29 h 88"/>
              <a:gd name="T4" fmla="*/ 113 w 128"/>
              <a:gd name="T5" fmla="*/ 88 h 88"/>
              <a:gd name="T6" fmla="*/ 128 w 128"/>
              <a:gd name="T7" fmla="*/ 74 h 88"/>
              <a:gd name="T8" fmla="*/ 64 w 128"/>
              <a:gd name="T9" fmla="*/ 0 h 88"/>
              <a:gd name="T10" fmla="*/ 0 w 128"/>
              <a:gd name="T11" fmla="*/ 74 h 88"/>
              <a:gd name="T12" fmla="*/ 14 w 128"/>
              <a:gd name="T13" fmla="*/ 88 h 88"/>
              <a:gd name="T14" fmla="*/ 14 w 128"/>
              <a:gd name="T15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8" h="88">
                <a:moveTo>
                  <a:pt x="14" y="88"/>
                </a:moveTo>
                <a:lnTo>
                  <a:pt x="64" y="29"/>
                </a:lnTo>
                <a:lnTo>
                  <a:pt x="113" y="88"/>
                </a:lnTo>
                <a:lnTo>
                  <a:pt x="128" y="74"/>
                </a:lnTo>
                <a:lnTo>
                  <a:pt x="64" y="0"/>
                </a:lnTo>
                <a:lnTo>
                  <a:pt x="0" y="74"/>
                </a:lnTo>
                <a:lnTo>
                  <a:pt x="14" y="88"/>
                </a:lnTo>
                <a:lnTo>
                  <a:pt x="14" y="88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7" name="Freeform 450"/>
          <p:cNvSpPr>
            <a:spLocks/>
          </p:cNvSpPr>
          <p:nvPr/>
        </p:nvSpPr>
        <p:spPr bwMode="auto">
          <a:xfrm>
            <a:off x="4073526" y="6505575"/>
            <a:ext cx="203200" cy="138113"/>
          </a:xfrm>
          <a:custGeom>
            <a:avLst/>
            <a:gdLst>
              <a:gd name="T0" fmla="*/ 64 w 128"/>
              <a:gd name="T1" fmla="*/ 87 h 87"/>
              <a:gd name="T2" fmla="*/ 128 w 128"/>
              <a:gd name="T3" fmla="*/ 14 h 87"/>
              <a:gd name="T4" fmla="*/ 113 w 128"/>
              <a:gd name="T5" fmla="*/ 0 h 87"/>
              <a:gd name="T6" fmla="*/ 64 w 128"/>
              <a:gd name="T7" fmla="*/ 59 h 87"/>
              <a:gd name="T8" fmla="*/ 14 w 128"/>
              <a:gd name="T9" fmla="*/ 0 h 87"/>
              <a:gd name="T10" fmla="*/ 0 w 128"/>
              <a:gd name="T11" fmla="*/ 14 h 87"/>
              <a:gd name="T12" fmla="*/ 64 w 128"/>
              <a:gd name="T13" fmla="*/ 87 h 87"/>
              <a:gd name="T14" fmla="*/ 64 w 128"/>
              <a:gd name="T15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8" h="87">
                <a:moveTo>
                  <a:pt x="64" y="87"/>
                </a:moveTo>
                <a:lnTo>
                  <a:pt x="128" y="14"/>
                </a:lnTo>
                <a:lnTo>
                  <a:pt x="113" y="0"/>
                </a:lnTo>
                <a:lnTo>
                  <a:pt x="64" y="59"/>
                </a:lnTo>
                <a:lnTo>
                  <a:pt x="14" y="0"/>
                </a:lnTo>
                <a:lnTo>
                  <a:pt x="0" y="14"/>
                </a:lnTo>
                <a:lnTo>
                  <a:pt x="64" y="87"/>
                </a:lnTo>
                <a:lnTo>
                  <a:pt x="64" y="87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8" name="Freeform 451"/>
          <p:cNvSpPr>
            <a:spLocks noEditPoints="1"/>
          </p:cNvSpPr>
          <p:nvPr/>
        </p:nvSpPr>
        <p:spPr bwMode="auto">
          <a:xfrm>
            <a:off x="7419976" y="6448425"/>
            <a:ext cx="211138" cy="211138"/>
          </a:xfrm>
          <a:custGeom>
            <a:avLst/>
            <a:gdLst>
              <a:gd name="T0" fmla="*/ 28 w 56"/>
              <a:gd name="T1" fmla="*/ 4 h 56"/>
              <a:gd name="T2" fmla="*/ 52 w 56"/>
              <a:gd name="T3" fmla="*/ 28 h 56"/>
              <a:gd name="T4" fmla="*/ 28 w 56"/>
              <a:gd name="T5" fmla="*/ 52 h 56"/>
              <a:gd name="T6" fmla="*/ 4 w 56"/>
              <a:gd name="T7" fmla="*/ 28 h 56"/>
              <a:gd name="T8" fmla="*/ 28 w 56"/>
              <a:gd name="T9" fmla="*/ 4 h 56"/>
              <a:gd name="T10" fmla="*/ 28 w 56"/>
              <a:gd name="T11" fmla="*/ 0 h 56"/>
              <a:gd name="T12" fmla="*/ 0 w 56"/>
              <a:gd name="T13" fmla="*/ 28 h 56"/>
              <a:gd name="T14" fmla="*/ 28 w 56"/>
              <a:gd name="T15" fmla="*/ 56 h 56"/>
              <a:gd name="T16" fmla="*/ 56 w 56"/>
              <a:gd name="T17" fmla="*/ 28 h 56"/>
              <a:gd name="T18" fmla="*/ 28 w 56"/>
              <a:gd name="T1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4"/>
                </a:moveTo>
                <a:cubicBezTo>
                  <a:pt x="41" y="4"/>
                  <a:pt x="52" y="15"/>
                  <a:pt x="52" y="28"/>
                </a:cubicBezTo>
                <a:cubicBezTo>
                  <a:pt x="52" y="41"/>
                  <a:pt x="41" y="52"/>
                  <a:pt x="28" y="52"/>
                </a:cubicBezTo>
                <a:cubicBezTo>
                  <a:pt x="15" y="52"/>
                  <a:pt x="4" y="41"/>
                  <a:pt x="4" y="28"/>
                </a:cubicBezTo>
                <a:cubicBezTo>
                  <a:pt x="4" y="15"/>
                  <a:pt x="15" y="4"/>
                  <a:pt x="28" y="4"/>
                </a:cubicBezTo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ubicBezTo>
                  <a:pt x="43" y="56"/>
                  <a:pt x="56" y="43"/>
                  <a:pt x="56" y="28"/>
                </a:cubicBezTo>
                <a:cubicBezTo>
                  <a:pt x="56" y="13"/>
                  <a:pt x="43" y="0"/>
                  <a:pt x="28" y="0"/>
                </a:cubicBez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9" name="Freeform 452"/>
          <p:cNvSpPr>
            <a:spLocks/>
          </p:cNvSpPr>
          <p:nvPr/>
        </p:nvSpPr>
        <p:spPr bwMode="auto">
          <a:xfrm>
            <a:off x="7494588" y="6489700"/>
            <a:ext cx="76200" cy="123825"/>
          </a:xfrm>
          <a:custGeom>
            <a:avLst/>
            <a:gdLst>
              <a:gd name="T0" fmla="*/ 0 w 48"/>
              <a:gd name="T1" fmla="*/ 66 h 78"/>
              <a:gd name="T2" fmla="*/ 34 w 48"/>
              <a:gd name="T3" fmla="*/ 38 h 78"/>
              <a:gd name="T4" fmla="*/ 0 w 48"/>
              <a:gd name="T5" fmla="*/ 12 h 78"/>
              <a:gd name="T6" fmla="*/ 0 w 48"/>
              <a:gd name="T7" fmla="*/ 0 h 78"/>
              <a:gd name="T8" fmla="*/ 48 w 48"/>
              <a:gd name="T9" fmla="*/ 38 h 78"/>
              <a:gd name="T10" fmla="*/ 0 w 48"/>
              <a:gd name="T11" fmla="*/ 78 h 78"/>
              <a:gd name="T12" fmla="*/ 0 w 48"/>
              <a:gd name="T13" fmla="*/ 66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8">
                <a:moveTo>
                  <a:pt x="0" y="66"/>
                </a:moveTo>
                <a:lnTo>
                  <a:pt x="34" y="38"/>
                </a:lnTo>
                <a:lnTo>
                  <a:pt x="0" y="12"/>
                </a:lnTo>
                <a:lnTo>
                  <a:pt x="0" y="0"/>
                </a:lnTo>
                <a:lnTo>
                  <a:pt x="48" y="38"/>
                </a:lnTo>
                <a:lnTo>
                  <a:pt x="0" y="78"/>
                </a:lnTo>
                <a:lnTo>
                  <a:pt x="0" y="66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0" name="Freeform 453"/>
          <p:cNvSpPr>
            <a:spLocks noEditPoints="1"/>
          </p:cNvSpPr>
          <p:nvPr/>
        </p:nvSpPr>
        <p:spPr bwMode="auto">
          <a:xfrm>
            <a:off x="6938963" y="6448425"/>
            <a:ext cx="211138" cy="211138"/>
          </a:xfrm>
          <a:custGeom>
            <a:avLst/>
            <a:gdLst>
              <a:gd name="T0" fmla="*/ 28 w 56"/>
              <a:gd name="T1" fmla="*/ 4 h 56"/>
              <a:gd name="T2" fmla="*/ 52 w 56"/>
              <a:gd name="T3" fmla="*/ 28 h 56"/>
              <a:gd name="T4" fmla="*/ 28 w 56"/>
              <a:gd name="T5" fmla="*/ 52 h 56"/>
              <a:gd name="T6" fmla="*/ 4 w 56"/>
              <a:gd name="T7" fmla="*/ 28 h 56"/>
              <a:gd name="T8" fmla="*/ 28 w 56"/>
              <a:gd name="T9" fmla="*/ 4 h 56"/>
              <a:gd name="T10" fmla="*/ 28 w 56"/>
              <a:gd name="T11" fmla="*/ 0 h 56"/>
              <a:gd name="T12" fmla="*/ 0 w 56"/>
              <a:gd name="T13" fmla="*/ 28 h 56"/>
              <a:gd name="T14" fmla="*/ 28 w 56"/>
              <a:gd name="T15" fmla="*/ 56 h 56"/>
              <a:gd name="T16" fmla="*/ 56 w 56"/>
              <a:gd name="T17" fmla="*/ 28 h 56"/>
              <a:gd name="T18" fmla="*/ 28 w 56"/>
              <a:gd name="T1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4"/>
                </a:moveTo>
                <a:cubicBezTo>
                  <a:pt x="41" y="4"/>
                  <a:pt x="52" y="15"/>
                  <a:pt x="52" y="28"/>
                </a:cubicBezTo>
                <a:cubicBezTo>
                  <a:pt x="52" y="41"/>
                  <a:pt x="41" y="52"/>
                  <a:pt x="28" y="52"/>
                </a:cubicBezTo>
                <a:cubicBezTo>
                  <a:pt x="15" y="52"/>
                  <a:pt x="4" y="41"/>
                  <a:pt x="4" y="28"/>
                </a:cubicBezTo>
                <a:cubicBezTo>
                  <a:pt x="4" y="15"/>
                  <a:pt x="15" y="4"/>
                  <a:pt x="28" y="4"/>
                </a:cubicBezTo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ubicBezTo>
                  <a:pt x="43" y="56"/>
                  <a:pt x="56" y="43"/>
                  <a:pt x="56" y="28"/>
                </a:cubicBezTo>
                <a:cubicBezTo>
                  <a:pt x="56" y="13"/>
                  <a:pt x="43" y="0"/>
                  <a:pt x="28" y="0"/>
                </a:cubicBez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1" name="Freeform 454"/>
          <p:cNvSpPr>
            <a:spLocks/>
          </p:cNvSpPr>
          <p:nvPr/>
        </p:nvSpPr>
        <p:spPr bwMode="auto">
          <a:xfrm>
            <a:off x="6999288" y="6492875"/>
            <a:ext cx="74613" cy="125413"/>
          </a:xfrm>
          <a:custGeom>
            <a:avLst/>
            <a:gdLst>
              <a:gd name="T0" fmla="*/ 47 w 47"/>
              <a:gd name="T1" fmla="*/ 12 h 79"/>
              <a:gd name="T2" fmla="*/ 14 w 47"/>
              <a:gd name="T3" fmla="*/ 41 h 79"/>
              <a:gd name="T4" fmla="*/ 47 w 47"/>
              <a:gd name="T5" fmla="*/ 67 h 79"/>
              <a:gd name="T6" fmla="*/ 47 w 47"/>
              <a:gd name="T7" fmla="*/ 79 h 79"/>
              <a:gd name="T8" fmla="*/ 0 w 47"/>
              <a:gd name="T9" fmla="*/ 41 h 79"/>
              <a:gd name="T10" fmla="*/ 47 w 47"/>
              <a:gd name="T11" fmla="*/ 0 h 79"/>
              <a:gd name="T12" fmla="*/ 47 w 47"/>
              <a:gd name="T13" fmla="*/ 1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79">
                <a:moveTo>
                  <a:pt x="47" y="12"/>
                </a:moveTo>
                <a:lnTo>
                  <a:pt x="14" y="41"/>
                </a:lnTo>
                <a:lnTo>
                  <a:pt x="47" y="67"/>
                </a:lnTo>
                <a:lnTo>
                  <a:pt x="47" y="79"/>
                </a:lnTo>
                <a:lnTo>
                  <a:pt x="0" y="41"/>
                </a:lnTo>
                <a:lnTo>
                  <a:pt x="47" y="0"/>
                </a:lnTo>
                <a:lnTo>
                  <a:pt x="47" y="12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2" name="Freeform 455"/>
          <p:cNvSpPr>
            <a:spLocks noEditPoints="1"/>
          </p:cNvSpPr>
          <p:nvPr/>
        </p:nvSpPr>
        <p:spPr bwMode="auto">
          <a:xfrm>
            <a:off x="6457951" y="6448425"/>
            <a:ext cx="211138" cy="211138"/>
          </a:xfrm>
          <a:custGeom>
            <a:avLst/>
            <a:gdLst>
              <a:gd name="T0" fmla="*/ 28 w 56"/>
              <a:gd name="T1" fmla="*/ 4 h 56"/>
              <a:gd name="T2" fmla="*/ 52 w 56"/>
              <a:gd name="T3" fmla="*/ 28 h 56"/>
              <a:gd name="T4" fmla="*/ 28 w 56"/>
              <a:gd name="T5" fmla="*/ 52 h 56"/>
              <a:gd name="T6" fmla="*/ 4 w 56"/>
              <a:gd name="T7" fmla="*/ 28 h 56"/>
              <a:gd name="T8" fmla="*/ 28 w 56"/>
              <a:gd name="T9" fmla="*/ 4 h 56"/>
              <a:gd name="T10" fmla="*/ 28 w 56"/>
              <a:gd name="T11" fmla="*/ 0 h 56"/>
              <a:gd name="T12" fmla="*/ 0 w 56"/>
              <a:gd name="T13" fmla="*/ 28 h 56"/>
              <a:gd name="T14" fmla="*/ 28 w 56"/>
              <a:gd name="T15" fmla="*/ 56 h 56"/>
              <a:gd name="T16" fmla="*/ 56 w 56"/>
              <a:gd name="T17" fmla="*/ 28 h 56"/>
              <a:gd name="T18" fmla="*/ 28 w 56"/>
              <a:gd name="T1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4"/>
                </a:moveTo>
                <a:cubicBezTo>
                  <a:pt x="41" y="4"/>
                  <a:pt x="52" y="15"/>
                  <a:pt x="52" y="28"/>
                </a:cubicBezTo>
                <a:cubicBezTo>
                  <a:pt x="52" y="41"/>
                  <a:pt x="41" y="52"/>
                  <a:pt x="28" y="52"/>
                </a:cubicBezTo>
                <a:cubicBezTo>
                  <a:pt x="15" y="52"/>
                  <a:pt x="4" y="41"/>
                  <a:pt x="4" y="28"/>
                </a:cubicBezTo>
                <a:cubicBezTo>
                  <a:pt x="4" y="15"/>
                  <a:pt x="15" y="4"/>
                  <a:pt x="28" y="4"/>
                </a:cubicBezTo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ubicBezTo>
                  <a:pt x="43" y="56"/>
                  <a:pt x="56" y="43"/>
                  <a:pt x="56" y="28"/>
                </a:cubicBezTo>
                <a:cubicBezTo>
                  <a:pt x="56" y="13"/>
                  <a:pt x="43" y="0"/>
                  <a:pt x="28" y="0"/>
                </a:cubicBez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3" name="Freeform 456"/>
          <p:cNvSpPr>
            <a:spLocks/>
          </p:cNvSpPr>
          <p:nvPr/>
        </p:nvSpPr>
        <p:spPr bwMode="auto">
          <a:xfrm>
            <a:off x="6499226" y="6508750"/>
            <a:ext cx="123825" cy="74613"/>
          </a:xfrm>
          <a:custGeom>
            <a:avLst/>
            <a:gdLst>
              <a:gd name="T0" fmla="*/ 67 w 78"/>
              <a:gd name="T1" fmla="*/ 47 h 47"/>
              <a:gd name="T2" fmla="*/ 38 w 78"/>
              <a:gd name="T3" fmla="*/ 14 h 47"/>
              <a:gd name="T4" fmla="*/ 12 w 78"/>
              <a:gd name="T5" fmla="*/ 47 h 47"/>
              <a:gd name="T6" fmla="*/ 0 w 78"/>
              <a:gd name="T7" fmla="*/ 47 h 47"/>
              <a:gd name="T8" fmla="*/ 38 w 78"/>
              <a:gd name="T9" fmla="*/ 0 h 47"/>
              <a:gd name="T10" fmla="*/ 78 w 78"/>
              <a:gd name="T11" fmla="*/ 47 h 47"/>
              <a:gd name="T12" fmla="*/ 67 w 78"/>
              <a:gd name="T13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47">
                <a:moveTo>
                  <a:pt x="67" y="47"/>
                </a:moveTo>
                <a:lnTo>
                  <a:pt x="38" y="14"/>
                </a:lnTo>
                <a:lnTo>
                  <a:pt x="12" y="47"/>
                </a:lnTo>
                <a:lnTo>
                  <a:pt x="0" y="47"/>
                </a:lnTo>
                <a:lnTo>
                  <a:pt x="38" y="0"/>
                </a:lnTo>
                <a:lnTo>
                  <a:pt x="78" y="47"/>
                </a:lnTo>
                <a:lnTo>
                  <a:pt x="67" y="47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4" name="Freeform 457"/>
          <p:cNvSpPr>
            <a:spLocks noEditPoints="1"/>
          </p:cNvSpPr>
          <p:nvPr/>
        </p:nvSpPr>
        <p:spPr bwMode="auto">
          <a:xfrm>
            <a:off x="5978526" y="6448425"/>
            <a:ext cx="209550" cy="211138"/>
          </a:xfrm>
          <a:custGeom>
            <a:avLst/>
            <a:gdLst>
              <a:gd name="T0" fmla="*/ 28 w 56"/>
              <a:gd name="T1" fmla="*/ 4 h 56"/>
              <a:gd name="T2" fmla="*/ 52 w 56"/>
              <a:gd name="T3" fmla="*/ 28 h 56"/>
              <a:gd name="T4" fmla="*/ 28 w 56"/>
              <a:gd name="T5" fmla="*/ 52 h 56"/>
              <a:gd name="T6" fmla="*/ 4 w 56"/>
              <a:gd name="T7" fmla="*/ 28 h 56"/>
              <a:gd name="T8" fmla="*/ 28 w 56"/>
              <a:gd name="T9" fmla="*/ 4 h 56"/>
              <a:gd name="T10" fmla="*/ 28 w 56"/>
              <a:gd name="T11" fmla="*/ 0 h 56"/>
              <a:gd name="T12" fmla="*/ 0 w 56"/>
              <a:gd name="T13" fmla="*/ 28 h 56"/>
              <a:gd name="T14" fmla="*/ 28 w 56"/>
              <a:gd name="T15" fmla="*/ 56 h 56"/>
              <a:gd name="T16" fmla="*/ 56 w 56"/>
              <a:gd name="T17" fmla="*/ 28 h 56"/>
              <a:gd name="T18" fmla="*/ 28 w 56"/>
              <a:gd name="T1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4"/>
                </a:moveTo>
                <a:cubicBezTo>
                  <a:pt x="41" y="4"/>
                  <a:pt x="52" y="15"/>
                  <a:pt x="52" y="28"/>
                </a:cubicBezTo>
                <a:cubicBezTo>
                  <a:pt x="52" y="41"/>
                  <a:pt x="41" y="52"/>
                  <a:pt x="28" y="52"/>
                </a:cubicBezTo>
                <a:cubicBezTo>
                  <a:pt x="15" y="52"/>
                  <a:pt x="4" y="41"/>
                  <a:pt x="4" y="28"/>
                </a:cubicBezTo>
                <a:cubicBezTo>
                  <a:pt x="4" y="15"/>
                  <a:pt x="15" y="4"/>
                  <a:pt x="28" y="4"/>
                </a:cubicBezTo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ubicBezTo>
                  <a:pt x="43" y="56"/>
                  <a:pt x="56" y="43"/>
                  <a:pt x="56" y="28"/>
                </a:cubicBezTo>
                <a:cubicBezTo>
                  <a:pt x="56" y="13"/>
                  <a:pt x="43" y="0"/>
                  <a:pt x="28" y="0"/>
                </a:cubicBez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5" name="Freeform 458"/>
          <p:cNvSpPr>
            <a:spLocks/>
          </p:cNvSpPr>
          <p:nvPr/>
        </p:nvSpPr>
        <p:spPr bwMode="auto">
          <a:xfrm>
            <a:off x="6022976" y="6523038"/>
            <a:ext cx="123825" cy="76200"/>
          </a:xfrm>
          <a:custGeom>
            <a:avLst/>
            <a:gdLst>
              <a:gd name="T0" fmla="*/ 12 w 78"/>
              <a:gd name="T1" fmla="*/ 0 h 48"/>
              <a:gd name="T2" fmla="*/ 40 w 78"/>
              <a:gd name="T3" fmla="*/ 34 h 48"/>
              <a:gd name="T4" fmla="*/ 66 w 78"/>
              <a:gd name="T5" fmla="*/ 0 h 48"/>
              <a:gd name="T6" fmla="*/ 78 w 78"/>
              <a:gd name="T7" fmla="*/ 0 h 48"/>
              <a:gd name="T8" fmla="*/ 40 w 78"/>
              <a:gd name="T9" fmla="*/ 48 h 48"/>
              <a:gd name="T10" fmla="*/ 0 w 78"/>
              <a:gd name="T11" fmla="*/ 0 h 48"/>
              <a:gd name="T12" fmla="*/ 12 w 78"/>
              <a:gd name="T1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48">
                <a:moveTo>
                  <a:pt x="12" y="0"/>
                </a:moveTo>
                <a:lnTo>
                  <a:pt x="40" y="34"/>
                </a:lnTo>
                <a:lnTo>
                  <a:pt x="66" y="0"/>
                </a:lnTo>
                <a:lnTo>
                  <a:pt x="78" y="0"/>
                </a:lnTo>
                <a:lnTo>
                  <a:pt x="40" y="48"/>
                </a:ln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6" name="Freeform 459"/>
          <p:cNvSpPr>
            <a:spLocks noEditPoints="1"/>
          </p:cNvSpPr>
          <p:nvPr/>
        </p:nvSpPr>
        <p:spPr bwMode="auto">
          <a:xfrm>
            <a:off x="3584576" y="6434138"/>
            <a:ext cx="241300" cy="239713"/>
          </a:xfrm>
          <a:custGeom>
            <a:avLst/>
            <a:gdLst>
              <a:gd name="T0" fmla="*/ 32 w 64"/>
              <a:gd name="T1" fmla="*/ 4 h 64"/>
              <a:gd name="T2" fmla="*/ 60 w 64"/>
              <a:gd name="T3" fmla="*/ 32 h 64"/>
              <a:gd name="T4" fmla="*/ 32 w 64"/>
              <a:gd name="T5" fmla="*/ 60 h 64"/>
              <a:gd name="T6" fmla="*/ 4 w 64"/>
              <a:gd name="T7" fmla="*/ 32 h 64"/>
              <a:gd name="T8" fmla="*/ 32 w 64"/>
              <a:gd name="T9" fmla="*/ 4 h 64"/>
              <a:gd name="T10" fmla="*/ 32 w 64"/>
              <a:gd name="T11" fmla="*/ 0 h 64"/>
              <a:gd name="T12" fmla="*/ 0 w 64"/>
              <a:gd name="T13" fmla="*/ 32 h 64"/>
              <a:gd name="T14" fmla="*/ 32 w 64"/>
              <a:gd name="T15" fmla="*/ 64 h 64"/>
              <a:gd name="T16" fmla="*/ 64 w 64"/>
              <a:gd name="T17" fmla="*/ 32 h 64"/>
              <a:gd name="T18" fmla="*/ 32 w 64"/>
              <a:gd name="T1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4"/>
                </a:moveTo>
                <a:cubicBezTo>
                  <a:pt x="48" y="4"/>
                  <a:pt x="60" y="17"/>
                  <a:pt x="60" y="32"/>
                </a:cubicBezTo>
                <a:cubicBezTo>
                  <a:pt x="60" y="47"/>
                  <a:pt x="48" y="60"/>
                  <a:pt x="32" y="60"/>
                </a:cubicBez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moveTo>
                  <a:pt x="32" y="0"/>
                </a:moveTo>
                <a:cubicBezTo>
                  <a:pt x="15" y="0"/>
                  <a:pt x="0" y="14"/>
                  <a:pt x="0" y="32"/>
                </a:cubicBezTo>
                <a:cubicBezTo>
                  <a:pt x="0" y="50"/>
                  <a:pt x="15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7" name="Freeform 460"/>
          <p:cNvSpPr>
            <a:spLocks/>
          </p:cNvSpPr>
          <p:nvPr/>
        </p:nvSpPr>
        <p:spPr bwMode="auto">
          <a:xfrm>
            <a:off x="3675063" y="6475413"/>
            <a:ext cx="90488" cy="153988"/>
          </a:xfrm>
          <a:custGeom>
            <a:avLst/>
            <a:gdLst>
              <a:gd name="T0" fmla="*/ 0 w 57"/>
              <a:gd name="T1" fmla="*/ 71 h 97"/>
              <a:gd name="T2" fmla="*/ 28 w 57"/>
              <a:gd name="T3" fmla="*/ 47 h 97"/>
              <a:gd name="T4" fmla="*/ 0 w 57"/>
              <a:gd name="T5" fmla="*/ 23 h 97"/>
              <a:gd name="T6" fmla="*/ 0 w 57"/>
              <a:gd name="T7" fmla="*/ 0 h 97"/>
              <a:gd name="T8" fmla="*/ 57 w 57"/>
              <a:gd name="T9" fmla="*/ 47 h 97"/>
              <a:gd name="T10" fmla="*/ 0 w 57"/>
              <a:gd name="T11" fmla="*/ 97 h 97"/>
              <a:gd name="T12" fmla="*/ 0 w 57"/>
              <a:gd name="T13" fmla="*/ 7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7">
                <a:moveTo>
                  <a:pt x="0" y="71"/>
                </a:moveTo>
                <a:lnTo>
                  <a:pt x="28" y="47"/>
                </a:lnTo>
                <a:lnTo>
                  <a:pt x="0" y="23"/>
                </a:lnTo>
                <a:lnTo>
                  <a:pt x="0" y="0"/>
                </a:lnTo>
                <a:lnTo>
                  <a:pt x="57" y="47"/>
                </a:lnTo>
                <a:lnTo>
                  <a:pt x="0" y="97"/>
                </a:lnTo>
                <a:lnTo>
                  <a:pt x="0" y="71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8" name="Freeform 461"/>
          <p:cNvSpPr>
            <a:spLocks noEditPoints="1"/>
          </p:cNvSpPr>
          <p:nvPr/>
        </p:nvSpPr>
        <p:spPr bwMode="auto">
          <a:xfrm>
            <a:off x="3103563" y="6434138"/>
            <a:ext cx="241300" cy="239713"/>
          </a:xfrm>
          <a:custGeom>
            <a:avLst/>
            <a:gdLst>
              <a:gd name="T0" fmla="*/ 32 w 64"/>
              <a:gd name="T1" fmla="*/ 4 h 64"/>
              <a:gd name="T2" fmla="*/ 60 w 64"/>
              <a:gd name="T3" fmla="*/ 32 h 64"/>
              <a:gd name="T4" fmla="*/ 32 w 64"/>
              <a:gd name="T5" fmla="*/ 60 h 64"/>
              <a:gd name="T6" fmla="*/ 4 w 64"/>
              <a:gd name="T7" fmla="*/ 32 h 64"/>
              <a:gd name="T8" fmla="*/ 32 w 64"/>
              <a:gd name="T9" fmla="*/ 4 h 64"/>
              <a:gd name="T10" fmla="*/ 32 w 64"/>
              <a:gd name="T11" fmla="*/ 0 h 64"/>
              <a:gd name="T12" fmla="*/ 0 w 64"/>
              <a:gd name="T13" fmla="*/ 32 h 64"/>
              <a:gd name="T14" fmla="*/ 32 w 64"/>
              <a:gd name="T15" fmla="*/ 64 h 64"/>
              <a:gd name="T16" fmla="*/ 64 w 64"/>
              <a:gd name="T17" fmla="*/ 32 h 64"/>
              <a:gd name="T18" fmla="*/ 32 w 64"/>
              <a:gd name="T1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4"/>
                </a:moveTo>
                <a:cubicBezTo>
                  <a:pt x="48" y="4"/>
                  <a:pt x="60" y="17"/>
                  <a:pt x="60" y="32"/>
                </a:cubicBezTo>
                <a:cubicBezTo>
                  <a:pt x="60" y="47"/>
                  <a:pt x="48" y="60"/>
                  <a:pt x="32" y="60"/>
                </a:cubicBezTo>
                <a:cubicBezTo>
                  <a:pt x="17" y="60"/>
                  <a:pt x="4" y="47"/>
                  <a:pt x="4" y="32"/>
                </a:cubicBezTo>
                <a:cubicBezTo>
                  <a:pt x="4" y="17"/>
                  <a:pt x="17" y="4"/>
                  <a:pt x="32" y="4"/>
                </a:cubicBezTo>
                <a:moveTo>
                  <a:pt x="32" y="0"/>
                </a:moveTo>
                <a:cubicBezTo>
                  <a:pt x="15" y="0"/>
                  <a:pt x="0" y="14"/>
                  <a:pt x="0" y="32"/>
                </a:cubicBezTo>
                <a:cubicBezTo>
                  <a:pt x="0" y="50"/>
                  <a:pt x="15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9" name="Freeform 462"/>
          <p:cNvSpPr>
            <a:spLocks/>
          </p:cNvSpPr>
          <p:nvPr/>
        </p:nvSpPr>
        <p:spPr bwMode="auto">
          <a:xfrm>
            <a:off x="3163888" y="6478588"/>
            <a:ext cx="90488" cy="153988"/>
          </a:xfrm>
          <a:custGeom>
            <a:avLst/>
            <a:gdLst>
              <a:gd name="T0" fmla="*/ 57 w 57"/>
              <a:gd name="T1" fmla="*/ 26 h 97"/>
              <a:gd name="T2" fmla="*/ 31 w 57"/>
              <a:gd name="T3" fmla="*/ 50 h 97"/>
              <a:gd name="T4" fmla="*/ 57 w 57"/>
              <a:gd name="T5" fmla="*/ 73 h 97"/>
              <a:gd name="T6" fmla="*/ 57 w 57"/>
              <a:gd name="T7" fmla="*/ 97 h 97"/>
              <a:gd name="T8" fmla="*/ 0 w 57"/>
              <a:gd name="T9" fmla="*/ 50 h 97"/>
              <a:gd name="T10" fmla="*/ 57 w 57"/>
              <a:gd name="T11" fmla="*/ 0 h 97"/>
              <a:gd name="T12" fmla="*/ 57 w 57"/>
              <a:gd name="T13" fmla="*/ 2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7">
                <a:moveTo>
                  <a:pt x="57" y="26"/>
                </a:moveTo>
                <a:lnTo>
                  <a:pt x="31" y="50"/>
                </a:lnTo>
                <a:lnTo>
                  <a:pt x="57" y="73"/>
                </a:lnTo>
                <a:lnTo>
                  <a:pt x="57" y="97"/>
                </a:lnTo>
                <a:lnTo>
                  <a:pt x="0" y="50"/>
                </a:lnTo>
                <a:lnTo>
                  <a:pt x="57" y="0"/>
                </a:lnTo>
                <a:lnTo>
                  <a:pt x="57" y="26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0" name="Freeform 463"/>
          <p:cNvSpPr>
            <a:spLocks/>
          </p:cNvSpPr>
          <p:nvPr/>
        </p:nvSpPr>
        <p:spPr bwMode="auto">
          <a:xfrm>
            <a:off x="7961313" y="6508750"/>
            <a:ext cx="74613" cy="60325"/>
          </a:xfrm>
          <a:custGeom>
            <a:avLst/>
            <a:gdLst>
              <a:gd name="T0" fmla="*/ 47 w 47"/>
              <a:gd name="T1" fmla="*/ 0 h 38"/>
              <a:gd name="T2" fmla="*/ 38 w 47"/>
              <a:gd name="T3" fmla="*/ 0 h 38"/>
              <a:gd name="T4" fmla="*/ 0 w 47"/>
              <a:gd name="T5" fmla="*/ 38 h 38"/>
              <a:gd name="T6" fmla="*/ 9 w 47"/>
              <a:gd name="T7" fmla="*/ 38 h 38"/>
              <a:gd name="T8" fmla="*/ 47 w 47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38">
                <a:moveTo>
                  <a:pt x="47" y="0"/>
                </a:moveTo>
                <a:lnTo>
                  <a:pt x="38" y="0"/>
                </a:lnTo>
                <a:lnTo>
                  <a:pt x="0" y="38"/>
                </a:lnTo>
                <a:lnTo>
                  <a:pt x="9" y="38"/>
                </a:lnTo>
                <a:lnTo>
                  <a:pt x="47" y="0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1" name="Freeform 464"/>
          <p:cNvSpPr>
            <a:spLocks/>
          </p:cNvSpPr>
          <p:nvPr/>
        </p:nvSpPr>
        <p:spPr bwMode="auto">
          <a:xfrm>
            <a:off x="7961313" y="6569075"/>
            <a:ext cx="74613" cy="60325"/>
          </a:xfrm>
          <a:custGeom>
            <a:avLst/>
            <a:gdLst>
              <a:gd name="T0" fmla="*/ 0 w 47"/>
              <a:gd name="T1" fmla="*/ 0 h 38"/>
              <a:gd name="T2" fmla="*/ 9 w 47"/>
              <a:gd name="T3" fmla="*/ 0 h 38"/>
              <a:gd name="T4" fmla="*/ 47 w 47"/>
              <a:gd name="T5" fmla="*/ 38 h 38"/>
              <a:gd name="T6" fmla="*/ 38 w 47"/>
              <a:gd name="T7" fmla="*/ 38 h 38"/>
              <a:gd name="T8" fmla="*/ 0 w 47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38">
                <a:moveTo>
                  <a:pt x="0" y="0"/>
                </a:moveTo>
                <a:lnTo>
                  <a:pt x="9" y="0"/>
                </a:lnTo>
                <a:lnTo>
                  <a:pt x="47" y="38"/>
                </a:lnTo>
                <a:lnTo>
                  <a:pt x="38" y="38"/>
                </a:lnTo>
                <a:lnTo>
                  <a:pt x="0" y="0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2" name="Freeform 465"/>
          <p:cNvSpPr>
            <a:spLocks noEditPoints="1"/>
          </p:cNvSpPr>
          <p:nvPr/>
        </p:nvSpPr>
        <p:spPr bwMode="auto">
          <a:xfrm>
            <a:off x="7900988" y="6464300"/>
            <a:ext cx="209550" cy="209550"/>
          </a:xfrm>
          <a:custGeom>
            <a:avLst/>
            <a:gdLst>
              <a:gd name="T0" fmla="*/ 123 w 132"/>
              <a:gd name="T1" fmla="*/ 9 h 132"/>
              <a:gd name="T2" fmla="*/ 123 w 132"/>
              <a:gd name="T3" fmla="*/ 123 h 132"/>
              <a:gd name="T4" fmla="*/ 9 w 132"/>
              <a:gd name="T5" fmla="*/ 123 h 132"/>
              <a:gd name="T6" fmla="*/ 9 w 132"/>
              <a:gd name="T7" fmla="*/ 9 h 132"/>
              <a:gd name="T8" fmla="*/ 123 w 132"/>
              <a:gd name="T9" fmla="*/ 9 h 132"/>
              <a:gd name="T10" fmla="*/ 132 w 132"/>
              <a:gd name="T11" fmla="*/ 0 h 132"/>
              <a:gd name="T12" fmla="*/ 0 w 132"/>
              <a:gd name="T13" fmla="*/ 0 h 132"/>
              <a:gd name="T14" fmla="*/ 0 w 132"/>
              <a:gd name="T15" fmla="*/ 132 h 132"/>
              <a:gd name="T16" fmla="*/ 132 w 132"/>
              <a:gd name="T17" fmla="*/ 132 h 132"/>
              <a:gd name="T18" fmla="*/ 132 w 132"/>
              <a:gd name="T19" fmla="*/ 0 h 132"/>
              <a:gd name="T20" fmla="*/ 132 w 132"/>
              <a:gd name="T21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132">
                <a:moveTo>
                  <a:pt x="123" y="9"/>
                </a:moveTo>
                <a:lnTo>
                  <a:pt x="123" y="123"/>
                </a:lnTo>
                <a:lnTo>
                  <a:pt x="9" y="123"/>
                </a:lnTo>
                <a:lnTo>
                  <a:pt x="9" y="9"/>
                </a:lnTo>
                <a:lnTo>
                  <a:pt x="123" y="9"/>
                </a:lnTo>
                <a:close/>
                <a:moveTo>
                  <a:pt x="132" y="0"/>
                </a:moveTo>
                <a:lnTo>
                  <a:pt x="0" y="0"/>
                </a:lnTo>
                <a:lnTo>
                  <a:pt x="0" y="132"/>
                </a:lnTo>
                <a:lnTo>
                  <a:pt x="132" y="132"/>
                </a:lnTo>
                <a:lnTo>
                  <a:pt x="132" y="0"/>
                </a:lnTo>
                <a:lnTo>
                  <a:pt x="132" y="0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3" name="Freeform 466"/>
          <p:cNvSpPr>
            <a:spLocks noEditPoints="1"/>
          </p:cNvSpPr>
          <p:nvPr/>
        </p:nvSpPr>
        <p:spPr bwMode="auto">
          <a:xfrm>
            <a:off x="7900988" y="6464300"/>
            <a:ext cx="209550" cy="209550"/>
          </a:xfrm>
          <a:custGeom>
            <a:avLst/>
            <a:gdLst>
              <a:gd name="T0" fmla="*/ 123 w 132"/>
              <a:gd name="T1" fmla="*/ 9 h 132"/>
              <a:gd name="T2" fmla="*/ 123 w 132"/>
              <a:gd name="T3" fmla="*/ 123 h 132"/>
              <a:gd name="T4" fmla="*/ 9 w 132"/>
              <a:gd name="T5" fmla="*/ 123 h 132"/>
              <a:gd name="T6" fmla="*/ 9 w 132"/>
              <a:gd name="T7" fmla="*/ 9 h 132"/>
              <a:gd name="T8" fmla="*/ 123 w 132"/>
              <a:gd name="T9" fmla="*/ 9 h 132"/>
              <a:gd name="T10" fmla="*/ 132 w 132"/>
              <a:gd name="T11" fmla="*/ 0 h 132"/>
              <a:gd name="T12" fmla="*/ 0 w 132"/>
              <a:gd name="T13" fmla="*/ 0 h 132"/>
              <a:gd name="T14" fmla="*/ 0 w 132"/>
              <a:gd name="T15" fmla="*/ 132 h 132"/>
              <a:gd name="T16" fmla="*/ 132 w 132"/>
              <a:gd name="T17" fmla="*/ 132 h 132"/>
              <a:gd name="T18" fmla="*/ 132 w 132"/>
              <a:gd name="T19" fmla="*/ 0 h 132"/>
              <a:gd name="T20" fmla="*/ 132 w 132"/>
              <a:gd name="T21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132">
                <a:moveTo>
                  <a:pt x="123" y="9"/>
                </a:moveTo>
                <a:lnTo>
                  <a:pt x="123" y="123"/>
                </a:lnTo>
                <a:lnTo>
                  <a:pt x="9" y="123"/>
                </a:lnTo>
                <a:lnTo>
                  <a:pt x="9" y="9"/>
                </a:lnTo>
                <a:lnTo>
                  <a:pt x="123" y="9"/>
                </a:lnTo>
                <a:moveTo>
                  <a:pt x="132" y="0"/>
                </a:moveTo>
                <a:lnTo>
                  <a:pt x="0" y="0"/>
                </a:lnTo>
                <a:lnTo>
                  <a:pt x="0" y="132"/>
                </a:lnTo>
                <a:lnTo>
                  <a:pt x="132" y="132"/>
                </a:lnTo>
                <a:lnTo>
                  <a:pt x="132" y="0"/>
                </a:lnTo>
                <a:lnTo>
                  <a:pt x="1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4" name="Freeform 467"/>
          <p:cNvSpPr>
            <a:spLocks/>
          </p:cNvSpPr>
          <p:nvPr/>
        </p:nvSpPr>
        <p:spPr bwMode="auto">
          <a:xfrm>
            <a:off x="8442326" y="6569075"/>
            <a:ext cx="74613" cy="60325"/>
          </a:xfrm>
          <a:custGeom>
            <a:avLst/>
            <a:gdLst>
              <a:gd name="T0" fmla="*/ 0 w 47"/>
              <a:gd name="T1" fmla="*/ 38 h 38"/>
              <a:gd name="T2" fmla="*/ 9 w 47"/>
              <a:gd name="T3" fmla="*/ 38 h 38"/>
              <a:gd name="T4" fmla="*/ 47 w 47"/>
              <a:gd name="T5" fmla="*/ 0 h 38"/>
              <a:gd name="T6" fmla="*/ 38 w 47"/>
              <a:gd name="T7" fmla="*/ 0 h 38"/>
              <a:gd name="T8" fmla="*/ 0 w 47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38">
                <a:moveTo>
                  <a:pt x="0" y="38"/>
                </a:moveTo>
                <a:lnTo>
                  <a:pt x="9" y="38"/>
                </a:lnTo>
                <a:lnTo>
                  <a:pt x="47" y="0"/>
                </a:lnTo>
                <a:lnTo>
                  <a:pt x="38" y="0"/>
                </a:lnTo>
                <a:lnTo>
                  <a:pt x="0" y="38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5" name="Freeform 468"/>
          <p:cNvSpPr>
            <a:spLocks/>
          </p:cNvSpPr>
          <p:nvPr/>
        </p:nvSpPr>
        <p:spPr bwMode="auto">
          <a:xfrm>
            <a:off x="8442326" y="6508750"/>
            <a:ext cx="74613" cy="60325"/>
          </a:xfrm>
          <a:custGeom>
            <a:avLst/>
            <a:gdLst>
              <a:gd name="T0" fmla="*/ 47 w 47"/>
              <a:gd name="T1" fmla="*/ 38 h 38"/>
              <a:gd name="T2" fmla="*/ 38 w 47"/>
              <a:gd name="T3" fmla="*/ 38 h 38"/>
              <a:gd name="T4" fmla="*/ 0 w 47"/>
              <a:gd name="T5" fmla="*/ 0 h 38"/>
              <a:gd name="T6" fmla="*/ 9 w 47"/>
              <a:gd name="T7" fmla="*/ 0 h 38"/>
              <a:gd name="T8" fmla="*/ 47 w 47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38">
                <a:moveTo>
                  <a:pt x="47" y="38"/>
                </a:moveTo>
                <a:lnTo>
                  <a:pt x="38" y="38"/>
                </a:lnTo>
                <a:lnTo>
                  <a:pt x="0" y="0"/>
                </a:lnTo>
                <a:lnTo>
                  <a:pt x="9" y="0"/>
                </a:lnTo>
                <a:lnTo>
                  <a:pt x="47" y="38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6" name="Freeform 469"/>
          <p:cNvSpPr>
            <a:spLocks noEditPoints="1"/>
          </p:cNvSpPr>
          <p:nvPr/>
        </p:nvSpPr>
        <p:spPr bwMode="auto">
          <a:xfrm>
            <a:off x="8366126" y="6464300"/>
            <a:ext cx="211138" cy="209550"/>
          </a:xfrm>
          <a:custGeom>
            <a:avLst/>
            <a:gdLst>
              <a:gd name="T0" fmla="*/ 123 w 133"/>
              <a:gd name="T1" fmla="*/ 9 h 132"/>
              <a:gd name="T2" fmla="*/ 123 w 133"/>
              <a:gd name="T3" fmla="*/ 123 h 132"/>
              <a:gd name="T4" fmla="*/ 10 w 133"/>
              <a:gd name="T5" fmla="*/ 123 h 132"/>
              <a:gd name="T6" fmla="*/ 10 w 133"/>
              <a:gd name="T7" fmla="*/ 9 h 132"/>
              <a:gd name="T8" fmla="*/ 123 w 133"/>
              <a:gd name="T9" fmla="*/ 9 h 132"/>
              <a:gd name="T10" fmla="*/ 133 w 133"/>
              <a:gd name="T11" fmla="*/ 0 h 132"/>
              <a:gd name="T12" fmla="*/ 0 w 133"/>
              <a:gd name="T13" fmla="*/ 0 h 132"/>
              <a:gd name="T14" fmla="*/ 0 w 133"/>
              <a:gd name="T15" fmla="*/ 132 h 132"/>
              <a:gd name="T16" fmla="*/ 133 w 133"/>
              <a:gd name="T17" fmla="*/ 132 h 132"/>
              <a:gd name="T18" fmla="*/ 133 w 133"/>
              <a:gd name="T19" fmla="*/ 0 h 132"/>
              <a:gd name="T20" fmla="*/ 133 w 133"/>
              <a:gd name="T21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" h="132">
                <a:moveTo>
                  <a:pt x="123" y="9"/>
                </a:moveTo>
                <a:lnTo>
                  <a:pt x="123" y="123"/>
                </a:lnTo>
                <a:lnTo>
                  <a:pt x="10" y="123"/>
                </a:lnTo>
                <a:lnTo>
                  <a:pt x="10" y="9"/>
                </a:lnTo>
                <a:lnTo>
                  <a:pt x="123" y="9"/>
                </a:lnTo>
                <a:close/>
                <a:moveTo>
                  <a:pt x="133" y="0"/>
                </a:moveTo>
                <a:lnTo>
                  <a:pt x="0" y="0"/>
                </a:lnTo>
                <a:lnTo>
                  <a:pt x="0" y="132"/>
                </a:lnTo>
                <a:lnTo>
                  <a:pt x="133" y="132"/>
                </a:lnTo>
                <a:lnTo>
                  <a:pt x="133" y="0"/>
                </a:lnTo>
                <a:lnTo>
                  <a:pt x="133" y="0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7" name="Freeform 470"/>
          <p:cNvSpPr>
            <a:spLocks noEditPoints="1"/>
          </p:cNvSpPr>
          <p:nvPr/>
        </p:nvSpPr>
        <p:spPr bwMode="auto">
          <a:xfrm>
            <a:off x="8366126" y="6464300"/>
            <a:ext cx="211138" cy="209550"/>
          </a:xfrm>
          <a:custGeom>
            <a:avLst/>
            <a:gdLst>
              <a:gd name="T0" fmla="*/ 123 w 133"/>
              <a:gd name="T1" fmla="*/ 9 h 132"/>
              <a:gd name="T2" fmla="*/ 123 w 133"/>
              <a:gd name="T3" fmla="*/ 123 h 132"/>
              <a:gd name="T4" fmla="*/ 10 w 133"/>
              <a:gd name="T5" fmla="*/ 123 h 132"/>
              <a:gd name="T6" fmla="*/ 10 w 133"/>
              <a:gd name="T7" fmla="*/ 9 h 132"/>
              <a:gd name="T8" fmla="*/ 123 w 133"/>
              <a:gd name="T9" fmla="*/ 9 h 132"/>
              <a:gd name="T10" fmla="*/ 133 w 133"/>
              <a:gd name="T11" fmla="*/ 0 h 132"/>
              <a:gd name="T12" fmla="*/ 0 w 133"/>
              <a:gd name="T13" fmla="*/ 0 h 132"/>
              <a:gd name="T14" fmla="*/ 0 w 133"/>
              <a:gd name="T15" fmla="*/ 132 h 132"/>
              <a:gd name="T16" fmla="*/ 133 w 133"/>
              <a:gd name="T17" fmla="*/ 132 h 132"/>
              <a:gd name="T18" fmla="*/ 133 w 133"/>
              <a:gd name="T19" fmla="*/ 0 h 132"/>
              <a:gd name="T20" fmla="*/ 133 w 133"/>
              <a:gd name="T21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" h="132">
                <a:moveTo>
                  <a:pt x="123" y="9"/>
                </a:moveTo>
                <a:lnTo>
                  <a:pt x="123" y="123"/>
                </a:lnTo>
                <a:lnTo>
                  <a:pt x="10" y="123"/>
                </a:lnTo>
                <a:lnTo>
                  <a:pt x="10" y="9"/>
                </a:lnTo>
                <a:lnTo>
                  <a:pt x="123" y="9"/>
                </a:lnTo>
                <a:moveTo>
                  <a:pt x="133" y="0"/>
                </a:moveTo>
                <a:lnTo>
                  <a:pt x="0" y="0"/>
                </a:lnTo>
                <a:lnTo>
                  <a:pt x="0" y="132"/>
                </a:lnTo>
                <a:lnTo>
                  <a:pt x="133" y="132"/>
                </a:lnTo>
                <a:lnTo>
                  <a:pt x="133" y="0"/>
                </a:lnTo>
                <a:lnTo>
                  <a:pt x="13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8" name="Freeform 471"/>
          <p:cNvSpPr>
            <a:spLocks/>
          </p:cNvSpPr>
          <p:nvPr/>
        </p:nvSpPr>
        <p:spPr bwMode="auto">
          <a:xfrm>
            <a:off x="8953501" y="6523038"/>
            <a:ext cx="58738" cy="76200"/>
          </a:xfrm>
          <a:custGeom>
            <a:avLst/>
            <a:gdLst>
              <a:gd name="T0" fmla="*/ 37 w 37"/>
              <a:gd name="T1" fmla="*/ 48 h 48"/>
              <a:gd name="T2" fmla="*/ 37 w 37"/>
              <a:gd name="T3" fmla="*/ 38 h 48"/>
              <a:gd name="T4" fmla="*/ 0 w 37"/>
              <a:gd name="T5" fmla="*/ 0 h 48"/>
              <a:gd name="T6" fmla="*/ 0 w 37"/>
              <a:gd name="T7" fmla="*/ 10 h 48"/>
              <a:gd name="T8" fmla="*/ 37 w 37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48">
                <a:moveTo>
                  <a:pt x="37" y="48"/>
                </a:moveTo>
                <a:lnTo>
                  <a:pt x="37" y="38"/>
                </a:lnTo>
                <a:lnTo>
                  <a:pt x="0" y="0"/>
                </a:lnTo>
                <a:lnTo>
                  <a:pt x="0" y="10"/>
                </a:lnTo>
                <a:lnTo>
                  <a:pt x="37" y="48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9" name="Freeform 472"/>
          <p:cNvSpPr>
            <a:spLocks/>
          </p:cNvSpPr>
          <p:nvPr/>
        </p:nvSpPr>
        <p:spPr bwMode="auto">
          <a:xfrm>
            <a:off x="8893176" y="6523038"/>
            <a:ext cx="60325" cy="76200"/>
          </a:xfrm>
          <a:custGeom>
            <a:avLst/>
            <a:gdLst>
              <a:gd name="T0" fmla="*/ 38 w 38"/>
              <a:gd name="T1" fmla="*/ 0 h 48"/>
              <a:gd name="T2" fmla="*/ 38 w 38"/>
              <a:gd name="T3" fmla="*/ 10 h 48"/>
              <a:gd name="T4" fmla="*/ 0 w 38"/>
              <a:gd name="T5" fmla="*/ 48 h 48"/>
              <a:gd name="T6" fmla="*/ 0 w 38"/>
              <a:gd name="T7" fmla="*/ 38 h 48"/>
              <a:gd name="T8" fmla="*/ 3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38" y="0"/>
                </a:moveTo>
                <a:lnTo>
                  <a:pt x="38" y="10"/>
                </a:lnTo>
                <a:lnTo>
                  <a:pt x="0" y="48"/>
                </a:lnTo>
                <a:lnTo>
                  <a:pt x="0" y="38"/>
                </a:lnTo>
                <a:lnTo>
                  <a:pt x="38" y="0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0" name="Freeform 473"/>
          <p:cNvSpPr>
            <a:spLocks noEditPoints="1"/>
          </p:cNvSpPr>
          <p:nvPr/>
        </p:nvSpPr>
        <p:spPr bwMode="auto">
          <a:xfrm>
            <a:off x="8847138" y="6464300"/>
            <a:ext cx="211138" cy="209550"/>
          </a:xfrm>
          <a:custGeom>
            <a:avLst/>
            <a:gdLst>
              <a:gd name="T0" fmla="*/ 123 w 133"/>
              <a:gd name="T1" fmla="*/ 9 h 132"/>
              <a:gd name="T2" fmla="*/ 123 w 133"/>
              <a:gd name="T3" fmla="*/ 123 h 132"/>
              <a:gd name="T4" fmla="*/ 10 w 133"/>
              <a:gd name="T5" fmla="*/ 123 h 132"/>
              <a:gd name="T6" fmla="*/ 10 w 133"/>
              <a:gd name="T7" fmla="*/ 9 h 132"/>
              <a:gd name="T8" fmla="*/ 123 w 133"/>
              <a:gd name="T9" fmla="*/ 9 h 132"/>
              <a:gd name="T10" fmla="*/ 133 w 133"/>
              <a:gd name="T11" fmla="*/ 0 h 132"/>
              <a:gd name="T12" fmla="*/ 0 w 133"/>
              <a:gd name="T13" fmla="*/ 0 h 132"/>
              <a:gd name="T14" fmla="*/ 0 w 133"/>
              <a:gd name="T15" fmla="*/ 132 h 132"/>
              <a:gd name="T16" fmla="*/ 133 w 133"/>
              <a:gd name="T17" fmla="*/ 132 h 132"/>
              <a:gd name="T18" fmla="*/ 133 w 133"/>
              <a:gd name="T19" fmla="*/ 0 h 132"/>
              <a:gd name="T20" fmla="*/ 133 w 133"/>
              <a:gd name="T21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" h="132">
                <a:moveTo>
                  <a:pt x="123" y="9"/>
                </a:moveTo>
                <a:lnTo>
                  <a:pt x="123" y="123"/>
                </a:lnTo>
                <a:lnTo>
                  <a:pt x="10" y="123"/>
                </a:lnTo>
                <a:lnTo>
                  <a:pt x="10" y="9"/>
                </a:lnTo>
                <a:lnTo>
                  <a:pt x="123" y="9"/>
                </a:lnTo>
                <a:close/>
                <a:moveTo>
                  <a:pt x="133" y="0"/>
                </a:moveTo>
                <a:lnTo>
                  <a:pt x="0" y="0"/>
                </a:lnTo>
                <a:lnTo>
                  <a:pt x="0" y="132"/>
                </a:lnTo>
                <a:lnTo>
                  <a:pt x="133" y="132"/>
                </a:lnTo>
                <a:lnTo>
                  <a:pt x="133" y="0"/>
                </a:lnTo>
                <a:lnTo>
                  <a:pt x="133" y="0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1" name="Freeform 474"/>
          <p:cNvSpPr>
            <a:spLocks noEditPoints="1"/>
          </p:cNvSpPr>
          <p:nvPr/>
        </p:nvSpPr>
        <p:spPr bwMode="auto">
          <a:xfrm>
            <a:off x="8847138" y="6464300"/>
            <a:ext cx="211138" cy="209550"/>
          </a:xfrm>
          <a:custGeom>
            <a:avLst/>
            <a:gdLst>
              <a:gd name="T0" fmla="*/ 123 w 133"/>
              <a:gd name="T1" fmla="*/ 9 h 132"/>
              <a:gd name="T2" fmla="*/ 123 w 133"/>
              <a:gd name="T3" fmla="*/ 123 h 132"/>
              <a:gd name="T4" fmla="*/ 10 w 133"/>
              <a:gd name="T5" fmla="*/ 123 h 132"/>
              <a:gd name="T6" fmla="*/ 10 w 133"/>
              <a:gd name="T7" fmla="*/ 9 h 132"/>
              <a:gd name="T8" fmla="*/ 123 w 133"/>
              <a:gd name="T9" fmla="*/ 9 h 132"/>
              <a:gd name="T10" fmla="*/ 133 w 133"/>
              <a:gd name="T11" fmla="*/ 0 h 132"/>
              <a:gd name="T12" fmla="*/ 0 w 133"/>
              <a:gd name="T13" fmla="*/ 0 h 132"/>
              <a:gd name="T14" fmla="*/ 0 w 133"/>
              <a:gd name="T15" fmla="*/ 132 h 132"/>
              <a:gd name="T16" fmla="*/ 133 w 133"/>
              <a:gd name="T17" fmla="*/ 132 h 132"/>
              <a:gd name="T18" fmla="*/ 133 w 133"/>
              <a:gd name="T19" fmla="*/ 0 h 132"/>
              <a:gd name="T20" fmla="*/ 133 w 133"/>
              <a:gd name="T21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" h="132">
                <a:moveTo>
                  <a:pt x="123" y="9"/>
                </a:moveTo>
                <a:lnTo>
                  <a:pt x="123" y="123"/>
                </a:lnTo>
                <a:lnTo>
                  <a:pt x="10" y="123"/>
                </a:lnTo>
                <a:lnTo>
                  <a:pt x="10" y="9"/>
                </a:lnTo>
                <a:lnTo>
                  <a:pt x="123" y="9"/>
                </a:lnTo>
                <a:moveTo>
                  <a:pt x="133" y="0"/>
                </a:moveTo>
                <a:lnTo>
                  <a:pt x="0" y="0"/>
                </a:lnTo>
                <a:lnTo>
                  <a:pt x="0" y="132"/>
                </a:lnTo>
                <a:lnTo>
                  <a:pt x="133" y="132"/>
                </a:lnTo>
                <a:lnTo>
                  <a:pt x="133" y="0"/>
                </a:lnTo>
                <a:lnTo>
                  <a:pt x="13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2" name="Freeform 475"/>
          <p:cNvSpPr>
            <a:spLocks/>
          </p:cNvSpPr>
          <p:nvPr/>
        </p:nvSpPr>
        <p:spPr bwMode="auto">
          <a:xfrm>
            <a:off x="9388476" y="6538913"/>
            <a:ext cx="60325" cy="74613"/>
          </a:xfrm>
          <a:custGeom>
            <a:avLst/>
            <a:gdLst>
              <a:gd name="T0" fmla="*/ 0 w 38"/>
              <a:gd name="T1" fmla="*/ 0 h 47"/>
              <a:gd name="T2" fmla="*/ 0 w 38"/>
              <a:gd name="T3" fmla="*/ 9 h 47"/>
              <a:gd name="T4" fmla="*/ 38 w 38"/>
              <a:gd name="T5" fmla="*/ 47 h 47"/>
              <a:gd name="T6" fmla="*/ 38 w 38"/>
              <a:gd name="T7" fmla="*/ 38 h 47"/>
              <a:gd name="T8" fmla="*/ 0 w 3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7">
                <a:moveTo>
                  <a:pt x="0" y="0"/>
                </a:moveTo>
                <a:lnTo>
                  <a:pt x="0" y="9"/>
                </a:lnTo>
                <a:lnTo>
                  <a:pt x="38" y="47"/>
                </a:lnTo>
                <a:lnTo>
                  <a:pt x="38" y="38"/>
                </a:lnTo>
                <a:lnTo>
                  <a:pt x="0" y="0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3" name="Freeform 476"/>
          <p:cNvSpPr>
            <a:spLocks/>
          </p:cNvSpPr>
          <p:nvPr/>
        </p:nvSpPr>
        <p:spPr bwMode="auto">
          <a:xfrm>
            <a:off x="9448801" y="6538913"/>
            <a:ext cx="60325" cy="74613"/>
          </a:xfrm>
          <a:custGeom>
            <a:avLst/>
            <a:gdLst>
              <a:gd name="T0" fmla="*/ 0 w 38"/>
              <a:gd name="T1" fmla="*/ 47 h 47"/>
              <a:gd name="T2" fmla="*/ 0 w 38"/>
              <a:gd name="T3" fmla="*/ 38 h 47"/>
              <a:gd name="T4" fmla="*/ 38 w 38"/>
              <a:gd name="T5" fmla="*/ 0 h 47"/>
              <a:gd name="T6" fmla="*/ 38 w 38"/>
              <a:gd name="T7" fmla="*/ 9 h 47"/>
              <a:gd name="T8" fmla="*/ 0 w 38"/>
              <a:gd name="T9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7">
                <a:moveTo>
                  <a:pt x="0" y="47"/>
                </a:moveTo>
                <a:lnTo>
                  <a:pt x="0" y="38"/>
                </a:lnTo>
                <a:lnTo>
                  <a:pt x="38" y="0"/>
                </a:lnTo>
                <a:lnTo>
                  <a:pt x="38" y="9"/>
                </a:lnTo>
                <a:lnTo>
                  <a:pt x="0" y="47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4" name="Freeform 477"/>
          <p:cNvSpPr>
            <a:spLocks noEditPoints="1"/>
          </p:cNvSpPr>
          <p:nvPr/>
        </p:nvSpPr>
        <p:spPr bwMode="auto">
          <a:xfrm>
            <a:off x="9344026" y="6464300"/>
            <a:ext cx="209550" cy="209550"/>
          </a:xfrm>
          <a:custGeom>
            <a:avLst/>
            <a:gdLst>
              <a:gd name="T0" fmla="*/ 123 w 132"/>
              <a:gd name="T1" fmla="*/ 9 h 132"/>
              <a:gd name="T2" fmla="*/ 123 w 132"/>
              <a:gd name="T3" fmla="*/ 123 h 132"/>
              <a:gd name="T4" fmla="*/ 9 w 132"/>
              <a:gd name="T5" fmla="*/ 123 h 132"/>
              <a:gd name="T6" fmla="*/ 9 w 132"/>
              <a:gd name="T7" fmla="*/ 9 h 132"/>
              <a:gd name="T8" fmla="*/ 123 w 132"/>
              <a:gd name="T9" fmla="*/ 9 h 132"/>
              <a:gd name="T10" fmla="*/ 132 w 132"/>
              <a:gd name="T11" fmla="*/ 0 h 132"/>
              <a:gd name="T12" fmla="*/ 0 w 132"/>
              <a:gd name="T13" fmla="*/ 0 h 132"/>
              <a:gd name="T14" fmla="*/ 0 w 132"/>
              <a:gd name="T15" fmla="*/ 132 h 132"/>
              <a:gd name="T16" fmla="*/ 132 w 132"/>
              <a:gd name="T17" fmla="*/ 132 h 132"/>
              <a:gd name="T18" fmla="*/ 132 w 132"/>
              <a:gd name="T19" fmla="*/ 0 h 132"/>
              <a:gd name="T20" fmla="*/ 132 w 132"/>
              <a:gd name="T21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132">
                <a:moveTo>
                  <a:pt x="123" y="9"/>
                </a:moveTo>
                <a:lnTo>
                  <a:pt x="123" y="123"/>
                </a:lnTo>
                <a:lnTo>
                  <a:pt x="9" y="123"/>
                </a:lnTo>
                <a:lnTo>
                  <a:pt x="9" y="9"/>
                </a:lnTo>
                <a:lnTo>
                  <a:pt x="123" y="9"/>
                </a:lnTo>
                <a:close/>
                <a:moveTo>
                  <a:pt x="132" y="0"/>
                </a:moveTo>
                <a:lnTo>
                  <a:pt x="0" y="0"/>
                </a:lnTo>
                <a:lnTo>
                  <a:pt x="0" y="132"/>
                </a:lnTo>
                <a:lnTo>
                  <a:pt x="132" y="132"/>
                </a:lnTo>
                <a:lnTo>
                  <a:pt x="132" y="0"/>
                </a:lnTo>
                <a:lnTo>
                  <a:pt x="132" y="0"/>
                </a:lnTo>
                <a:close/>
              </a:path>
            </a:pathLst>
          </a:cu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5" name="Freeform 478"/>
          <p:cNvSpPr>
            <a:spLocks noEditPoints="1"/>
          </p:cNvSpPr>
          <p:nvPr/>
        </p:nvSpPr>
        <p:spPr bwMode="auto">
          <a:xfrm>
            <a:off x="9344026" y="6464300"/>
            <a:ext cx="209550" cy="209550"/>
          </a:xfrm>
          <a:custGeom>
            <a:avLst/>
            <a:gdLst>
              <a:gd name="T0" fmla="*/ 123 w 132"/>
              <a:gd name="T1" fmla="*/ 9 h 132"/>
              <a:gd name="T2" fmla="*/ 123 w 132"/>
              <a:gd name="T3" fmla="*/ 123 h 132"/>
              <a:gd name="T4" fmla="*/ 9 w 132"/>
              <a:gd name="T5" fmla="*/ 123 h 132"/>
              <a:gd name="T6" fmla="*/ 9 w 132"/>
              <a:gd name="T7" fmla="*/ 9 h 132"/>
              <a:gd name="T8" fmla="*/ 123 w 132"/>
              <a:gd name="T9" fmla="*/ 9 h 132"/>
              <a:gd name="T10" fmla="*/ 132 w 132"/>
              <a:gd name="T11" fmla="*/ 0 h 132"/>
              <a:gd name="T12" fmla="*/ 0 w 132"/>
              <a:gd name="T13" fmla="*/ 0 h 132"/>
              <a:gd name="T14" fmla="*/ 0 w 132"/>
              <a:gd name="T15" fmla="*/ 132 h 132"/>
              <a:gd name="T16" fmla="*/ 132 w 132"/>
              <a:gd name="T17" fmla="*/ 132 h 132"/>
              <a:gd name="T18" fmla="*/ 132 w 132"/>
              <a:gd name="T19" fmla="*/ 0 h 132"/>
              <a:gd name="T20" fmla="*/ 132 w 132"/>
              <a:gd name="T21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132">
                <a:moveTo>
                  <a:pt x="123" y="9"/>
                </a:moveTo>
                <a:lnTo>
                  <a:pt x="123" y="123"/>
                </a:lnTo>
                <a:lnTo>
                  <a:pt x="9" y="123"/>
                </a:lnTo>
                <a:lnTo>
                  <a:pt x="9" y="9"/>
                </a:lnTo>
                <a:lnTo>
                  <a:pt x="123" y="9"/>
                </a:lnTo>
                <a:moveTo>
                  <a:pt x="132" y="0"/>
                </a:moveTo>
                <a:lnTo>
                  <a:pt x="0" y="0"/>
                </a:lnTo>
                <a:lnTo>
                  <a:pt x="0" y="132"/>
                </a:lnTo>
                <a:lnTo>
                  <a:pt x="132" y="132"/>
                </a:lnTo>
                <a:lnTo>
                  <a:pt x="132" y="0"/>
                </a:lnTo>
                <a:lnTo>
                  <a:pt x="1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7" name="Freeform 369"/>
          <p:cNvSpPr>
            <a:spLocks noEditPoints="1"/>
          </p:cNvSpPr>
          <p:nvPr/>
        </p:nvSpPr>
        <p:spPr bwMode="auto">
          <a:xfrm>
            <a:off x="2609851" y="1172510"/>
            <a:ext cx="209550" cy="239713"/>
          </a:xfrm>
          <a:custGeom>
            <a:avLst/>
            <a:gdLst>
              <a:gd name="T0" fmla="*/ 52 w 56"/>
              <a:gd name="T1" fmla="*/ 0 h 64"/>
              <a:gd name="T2" fmla="*/ 4 w 56"/>
              <a:gd name="T3" fmla="*/ 0 h 64"/>
              <a:gd name="T4" fmla="*/ 0 w 56"/>
              <a:gd name="T5" fmla="*/ 4 h 64"/>
              <a:gd name="T6" fmla="*/ 0 w 56"/>
              <a:gd name="T7" fmla="*/ 60 h 64"/>
              <a:gd name="T8" fmla="*/ 4 w 56"/>
              <a:gd name="T9" fmla="*/ 64 h 64"/>
              <a:gd name="T10" fmla="*/ 52 w 56"/>
              <a:gd name="T11" fmla="*/ 64 h 64"/>
              <a:gd name="T12" fmla="*/ 56 w 56"/>
              <a:gd name="T13" fmla="*/ 60 h 64"/>
              <a:gd name="T14" fmla="*/ 56 w 56"/>
              <a:gd name="T15" fmla="*/ 4 h 64"/>
              <a:gd name="T16" fmla="*/ 52 w 56"/>
              <a:gd name="T17" fmla="*/ 0 h 64"/>
              <a:gd name="T18" fmla="*/ 6 w 56"/>
              <a:gd name="T19" fmla="*/ 4 h 64"/>
              <a:gd name="T20" fmla="*/ 8 w 56"/>
              <a:gd name="T21" fmla="*/ 6 h 64"/>
              <a:gd name="T22" fmla="*/ 6 w 56"/>
              <a:gd name="T23" fmla="*/ 8 h 64"/>
              <a:gd name="T24" fmla="*/ 4 w 56"/>
              <a:gd name="T25" fmla="*/ 6 h 64"/>
              <a:gd name="T26" fmla="*/ 6 w 56"/>
              <a:gd name="T27" fmla="*/ 4 h 64"/>
              <a:gd name="T28" fmla="*/ 28 w 56"/>
              <a:gd name="T29" fmla="*/ 48 h 64"/>
              <a:gd name="T30" fmla="*/ 27 w 56"/>
              <a:gd name="T31" fmla="*/ 48 h 64"/>
              <a:gd name="T32" fmla="*/ 22 w 56"/>
              <a:gd name="T33" fmla="*/ 57 h 64"/>
              <a:gd name="T34" fmla="*/ 14 w 56"/>
              <a:gd name="T35" fmla="*/ 61 h 64"/>
              <a:gd name="T36" fmla="*/ 7 w 56"/>
              <a:gd name="T37" fmla="*/ 58 h 64"/>
              <a:gd name="T38" fmla="*/ 4 w 56"/>
              <a:gd name="T39" fmla="*/ 51 h 64"/>
              <a:gd name="T40" fmla="*/ 7 w 56"/>
              <a:gd name="T41" fmla="*/ 43 h 64"/>
              <a:gd name="T42" fmla="*/ 12 w 56"/>
              <a:gd name="T43" fmla="*/ 40 h 64"/>
              <a:gd name="T44" fmla="*/ 8 w 56"/>
              <a:gd name="T45" fmla="*/ 28 h 64"/>
              <a:gd name="T46" fmla="*/ 28 w 56"/>
              <a:gd name="T47" fmla="*/ 8 h 64"/>
              <a:gd name="T48" fmla="*/ 48 w 56"/>
              <a:gd name="T49" fmla="*/ 28 h 64"/>
              <a:gd name="T50" fmla="*/ 28 w 56"/>
              <a:gd name="T51" fmla="*/ 48 h 64"/>
              <a:gd name="T52" fmla="*/ 52 w 56"/>
              <a:gd name="T53" fmla="*/ 58 h 64"/>
              <a:gd name="T54" fmla="*/ 50 w 56"/>
              <a:gd name="T55" fmla="*/ 60 h 64"/>
              <a:gd name="T56" fmla="*/ 48 w 56"/>
              <a:gd name="T57" fmla="*/ 58 h 64"/>
              <a:gd name="T58" fmla="*/ 48 w 56"/>
              <a:gd name="T59" fmla="*/ 54 h 64"/>
              <a:gd name="T60" fmla="*/ 50 w 56"/>
              <a:gd name="T61" fmla="*/ 52 h 64"/>
              <a:gd name="T62" fmla="*/ 52 w 56"/>
              <a:gd name="T63" fmla="*/ 54 h 64"/>
              <a:gd name="T64" fmla="*/ 52 w 56"/>
              <a:gd name="T65" fmla="*/ 58 h 64"/>
              <a:gd name="T66" fmla="*/ 50 w 56"/>
              <a:gd name="T67" fmla="*/ 8 h 64"/>
              <a:gd name="T68" fmla="*/ 48 w 56"/>
              <a:gd name="T69" fmla="*/ 6 h 64"/>
              <a:gd name="T70" fmla="*/ 50 w 56"/>
              <a:gd name="T71" fmla="*/ 4 h 64"/>
              <a:gd name="T72" fmla="*/ 52 w 56"/>
              <a:gd name="T73" fmla="*/ 6 h 64"/>
              <a:gd name="T74" fmla="*/ 50 w 56"/>
              <a:gd name="T75" fmla="*/ 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6" h="64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4"/>
                  <a:pt x="56" y="62"/>
                  <a:pt x="56" y="60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  <a:moveTo>
                  <a:pt x="6" y="4"/>
                </a:moveTo>
                <a:cubicBezTo>
                  <a:pt x="7" y="4"/>
                  <a:pt x="8" y="5"/>
                  <a:pt x="8" y="6"/>
                </a:cubicBezTo>
                <a:cubicBezTo>
                  <a:pt x="8" y="7"/>
                  <a:pt x="7" y="8"/>
                  <a:pt x="6" y="8"/>
                </a:cubicBezTo>
                <a:cubicBezTo>
                  <a:pt x="5" y="8"/>
                  <a:pt x="4" y="7"/>
                  <a:pt x="4" y="6"/>
                </a:cubicBezTo>
                <a:cubicBezTo>
                  <a:pt x="4" y="5"/>
                  <a:pt x="5" y="4"/>
                  <a:pt x="6" y="4"/>
                </a:cubicBezTo>
                <a:close/>
                <a:moveTo>
                  <a:pt x="28" y="48"/>
                </a:moveTo>
                <a:cubicBezTo>
                  <a:pt x="28" y="48"/>
                  <a:pt x="28" y="48"/>
                  <a:pt x="27" y="48"/>
                </a:cubicBezTo>
                <a:cubicBezTo>
                  <a:pt x="23" y="55"/>
                  <a:pt x="22" y="57"/>
                  <a:pt x="22" y="57"/>
                </a:cubicBezTo>
                <a:cubicBezTo>
                  <a:pt x="19" y="59"/>
                  <a:pt x="16" y="61"/>
                  <a:pt x="14" y="61"/>
                </a:cubicBezTo>
                <a:cubicBezTo>
                  <a:pt x="11" y="61"/>
                  <a:pt x="9" y="60"/>
                  <a:pt x="7" y="58"/>
                </a:cubicBezTo>
                <a:cubicBezTo>
                  <a:pt x="5" y="56"/>
                  <a:pt x="4" y="54"/>
                  <a:pt x="4" y="51"/>
                </a:cubicBezTo>
                <a:cubicBezTo>
                  <a:pt x="4" y="48"/>
                  <a:pt x="5" y="45"/>
                  <a:pt x="7" y="43"/>
                </a:cubicBezTo>
                <a:cubicBezTo>
                  <a:pt x="8" y="42"/>
                  <a:pt x="10" y="41"/>
                  <a:pt x="12" y="40"/>
                </a:cubicBezTo>
                <a:cubicBezTo>
                  <a:pt x="10" y="37"/>
                  <a:pt x="8" y="32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39" y="8"/>
                  <a:pt x="48" y="17"/>
                  <a:pt x="48" y="28"/>
                </a:cubicBezTo>
                <a:cubicBezTo>
                  <a:pt x="48" y="39"/>
                  <a:pt x="39" y="48"/>
                  <a:pt x="28" y="48"/>
                </a:cubicBezTo>
                <a:close/>
                <a:moveTo>
                  <a:pt x="52" y="58"/>
                </a:moveTo>
                <a:cubicBezTo>
                  <a:pt x="52" y="59"/>
                  <a:pt x="51" y="60"/>
                  <a:pt x="50" y="60"/>
                </a:cubicBezTo>
                <a:cubicBezTo>
                  <a:pt x="49" y="60"/>
                  <a:pt x="48" y="59"/>
                  <a:pt x="48" y="58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3"/>
                  <a:pt x="49" y="52"/>
                  <a:pt x="50" y="52"/>
                </a:cubicBezTo>
                <a:cubicBezTo>
                  <a:pt x="51" y="52"/>
                  <a:pt x="52" y="53"/>
                  <a:pt x="52" y="54"/>
                </a:cubicBezTo>
                <a:lnTo>
                  <a:pt x="52" y="58"/>
                </a:lnTo>
                <a:close/>
                <a:moveTo>
                  <a:pt x="50" y="8"/>
                </a:moveTo>
                <a:cubicBezTo>
                  <a:pt x="49" y="8"/>
                  <a:pt x="48" y="7"/>
                  <a:pt x="48" y="6"/>
                </a:cubicBezTo>
                <a:cubicBezTo>
                  <a:pt x="48" y="5"/>
                  <a:pt x="49" y="4"/>
                  <a:pt x="50" y="4"/>
                </a:cubicBezTo>
                <a:cubicBezTo>
                  <a:pt x="51" y="4"/>
                  <a:pt x="52" y="5"/>
                  <a:pt x="52" y="6"/>
                </a:cubicBezTo>
                <a:cubicBezTo>
                  <a:pt x="52" y="7"/>
                  <a:pt x="51" y="8"/>
                  <a:pt x="50" y="8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8" name="Oval 370"/>
          <p:cNvSpPr>
            <a:spLocks noChangeArrowheads="1"/>
          </p:cNvSpPr>
          <p:nvPr/>
        </p:nvSpPr>
        <p:spPr bwMode="auto">
          <a:xfrm>
            <a:off x="2700339" y="1262998"/>
            <a:ext cx="28575" cy="30163"/>
          </a:xfrm>
          <a:prstGeom prst="ellipse">
            <a:avLst/>
          </a:pr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9" name="Freeform 371"/>
          <p:cNvSpPr>
            <a:spLocks/>
          </p:cNvSpPr>
          <p:nvPr/>
        </p:nvSpPr>
        <p:spPr bwMode="auto">
          <a:xfrm>
            <a:off x="2643189" y="1318560"/>
            <a:ext cx="63500" cy="60325"/>
          </a:xfrm>
          <a:custGeom>
            <a:avLst/>
            <a:gdLst>
              <a:gd name="T0" fmla="*/ 16 w 17"/>
              <a:gd name="T1" fmla="*/ 0 h 16"/>
              <a:gd name="T2" fmla="*/ 2 w 17"/>
              <a:gd name="T3" fmla="*/ 8 h 16"/>
              <a:gd name="T4" fmla="*/ 0 w 17"/>
              <a:gd name="T5" fmla="*/ 12 h 16"/>
              <a:gd name="T6" fmla="*/ 1 w 17"/>
              <a:gd name="T7" fmla="*/ 15 h 16"/>
              <a:gd name="T8" fmla="*/ 5 w 17"/>
              <a:gd name="T9" fmla="*/ 16 h 16"/>
              <a:gd name="T10" fmla="*/ 9 w 17"/>
              <a:gd name="T11" fmla="*/ 14 h 16"/>
              <a:gd name="T12" fmla="*/ 17 w 17"/>
              <a:gd name="T13" fmla="*/ 1 h 16"/>
              <a:gd name="T14" fmla="*/ 16 w 17"/>
              <a:gd name="T15" fmla="*/ 0 h 16"/>
              <a:gd name="T16" fmla="*/ 16 w 17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6">
                <a:moveTo>
                  <a:pt x="16" y="0"/>
                </a:moveTo>
                <a:cubicBezTo>
                  <a:pt x="9" y="3"/>
                  <a:pt x="4" y="6"/>
                  <a:pt x="2" y="8"/>
                </a:cubicBezTo>
                <a:cubicBezTo>
                  <a:pt x="1" y="9"/>
                  <a:pt x="0" y="10"/>
                  <a:pt x="0" y="12"/>
                </a:cubicBezTo>
                <a:cubicBezTo>
                  <a:pt x="0" y="13"/>
                  <a:pt x="1" y="14"/>
                  <a:pt x="1" y="15"/>
                </a:cubicBezTo>
                <a:cubicBezTo>
                  <a:pt x="2" y="16"/>
                  <a:pt x="3" y="16"/>
                  <a:pt x="5" y="16"/>
                </a:cubicBezTo>
                <a:cubicBezTo>
                  <a:pt x="6" y="16"/>
                  <a:pt x="8" y="16"/>
                  <a:pt x="9" y="14"/>
                </a:cubicBezTo>
                <a:cubicBezTo>
                  <a:pt x="10" y="13"/>
                  <a:pt x="13" y="8"/>
                  <a:pt x="17" y="1"/>
                </a:cubicBezTo>
                <a:cubicBezTo>
                  <a:pt x="17" y="1"/>
                  <a:pt x="17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68518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058863" y="893668"/>
            <a:ext cx="393700" cy="395288"/>
          </a:xfrm>
          <a:custGeom>
            <a:avLst/>
            <a:gdLst>
              <a:gd name="T0" fmla="*/ 26 w 105"/>
              <a:gd name="T1" fmla="*/ 7 h 105"/>
              <a:gd name="T2" fmla="*/ 53 w 105"/>
              <a:gd name="T3" fmla="*/ 0 h 105"/>
              <a:gd name="T4" fmla="*/ 79 w 105"/>
              <a:gd name="T5" fmla="*/ 7 h 105"/>
              <a:gd name="T6" fmla="*/ 98 w 105"/>
              <a:gd name="T7" fmla="*/ 26 h 105"/>
              <a:gd name="T8" fmla="*/ 105 w 105"/>
              <a:gd name="T9" fmla="*/ 52 h 105"/>
              <a:gd name="T10" fmla="*/ 98 w 105"/>
              <a:gd name="T11" fmla="*/ 79 h 105"/>
              <a:gd name="T12" fmla="*/ 79 w 105"/>
              <a:gd name="T13" fmla="*/ 98 h 105"/>
              <a:gd name="T14" fmla="*/ 53 w 105"/>
              <a:gd name="T15" fmla="*/ 105 h 105"/>
              <a:gd name="T16" fmla="*/ 26 w 105"/>
              <a:gd name="T17" fmla="*/ 98 h 105"/>
              <a:gd name="T18" fmla="*/ 7 w 105"/>
              <a:gd name="T19" fmla="*/ 79 h 105"/>
              <a:gd name="T20" fmla="*/ 0 w 105"/>
              <a:gd name="T21" fmla="*/ 52 h 105"/>
              <a:gd name="T22" fmla="*/ 7 w 105"/>
              <a:gd name="T23" fmla="*/ 26 h 105"/>
              <a:gd name="T24" fmla="*/ 26 w 105"/>
              <a:gd name="T25" fmla="*/ 7 h 105"/>
              <a:gd name="T26" fmla="*/ 58 w 105"/>
              <a:gd name="T27" fmla="*/ 63 h 105"/>
              <a:gd name="T28" fmla="*/ 59 w 105"/>
              <a:gd name="T29" fmla="*/ 59 h 105"/>
              <a:gd name="T30" fmla="*/ 62 w 105"/>
              <a:gd name="T31" fmla="*/ 55 h 105"/>
              <a:gd name="T32" fmla="*/ 66 w 105"/>
              <a:gd name="T33" fmla="*/ 51 h 105"/>
              <a:gd name="T34" fmla="*/ 70 w 105"/>
              <a:gd name="T35" fmla="*/ 47 h 105"/>
              <a:gd name="T36" fmla="*/ 71 w 105"/>
              <a:gd name="T37" fmla="*/ 40 h 105"/>
              <a:gd name="T38" fmla="*/ 66 w 105"/>
              <a:gd name="T39" fmla="*/ 29 h 105"/>
              <a:gd name="T40" fmla="*/ 54 w 105"/>
              <a:gd name="T41" fmla="*/ 25 h 105"/>
              <a:gd name="T42" fmla="*/ 46 w 105"/>
              <a:gd name="T43" fmla="*/ 27 h 105"/>
              <a:gd name="T44" fmla="*/ 41 w 105"/>
              <a:gd name="T45" fmla="*/ 30 h 105"/>
              <a:gd name="T46" fmla="*/ 39 w 105"/>
              <a:gd name="T47" fmla="*/ 31 h 105"/>
              <a:gd name="T48" fmla="*/ 45 w 105"/>
              <a:gd name="T49" fmla="*/ 38 h 105"/>
              <a:gd name="T50" fmla="*/ 53 w 105"/>
              <a:gd name="T51" fmla="*/ 34 h 105"/>
              <a:gd name="T52" fmla="*/ 59 w 105"/>
              <a:gd name="T53" fmla="*/ 36 h 105"/>
              <a:gd name="T54" fmla="*/ 61 w 105"/>
              <a:gd name="T55" fmla="*/ 41 h 105"/>
              <a:gd name="T56" fmla="*/ 59 w 105"/>
              <a:gd name="T57" fmla="*/ 45 h 105"/>
              <a:gd name="T58" fmla="*/ 56 w 105"/>
              <a:gd name="T59" fmla="*/ 49 h 105"/>
              <a:gd name="T60" fmla="*/ 52 w 105"/>
              <a:gd name="T61" fmla="*/ 52 h 105"/>
              <a:gd name="T62" fmla="*/ 49 w 105"/>
              <a:gd name="T63" fmla="*/ 57 h 105"/>
              <a:gd name="T64" fmla="*/ 48 w 105"/>
              <a:gd name="T65" fmla="*/ 62 h 105"/>
              <a:gd name="T66" fmla="*/ 48 w 105"/>
              <a:gd name="T67" fmla="*/ 66 h 105"/>
              <a:gd name="T68" fmla="*/ 58 w 105"/>
              <a:gd name="T69" fmla="*/ 66 h 105"/>
              <a:gd name="T70" fmla="*/ 58 w 105"/>
              <a:gd name="T71" fmla="*/ 63 h 105"/>
              <a:gd name="T72" fmla="*/ 58 w 105"/>
              <a:gd name="T73" fmla="*/ 83 h 105"/>
              <a:gd name="T74" fmla="*/ 58 w 105"/>
              <a:gd name="T75" fmla="*/ 73 h 105"/>
              <a:gd name="T76" fmla="*/ 48 w 105"/>
              <a:gd name="T77" fmla="*/ 73 h 105"/>
              <a:gd name="T78" fmla="*/ 48 w 105"/>
              <a:gd name="T79" fmla="*/ 83 h 105"/>
              <a:gd name="T80" fmla="*/ 58 w 105"/>
              <a:gd name="T81" fmla="*/ 83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3" y="0"/>
                </a:cubicBezTo>
                <a:cubicBezTo>
                  <a:pt x="62" y="0"/>
                  <a:pt x="71" y="3"/>
                  <a:pt x="79" y="7"/>
                </a:cubicBezTo>
                <a:cubicBezTo>
                  <a:pt x="87" y="12"/>
                  <a:pt x="93" y="18"/>
                  <a:pt x="98" y="26"/>
                </a:cubicBezTo>
                <a:cubicBezTo>
                  <a:pt x="103" y="34"/>
                  <a:pt x="105" y="43"/>
                  <a:pt x="105" y="52"/>
                </a:cubicBezTo>
                <a:cubicBezTo>
                  <a:pt x="105" y="62"/>
                  <a:pt x="103" y="71"/>
                  <a:pt x="98" y="79"/>
                </a:cubicBezTo>
                <a:cubicBezTo>
                  <a:pt x="93" y="87"/>
                  <a:pt x="87" y="93"/>
                  <a:pt x="79" y="98"/>
                </a:cubicBezTo>
                <a:cubicBezTo>
                  <a:pt x="71" y="103"/>
                  <a:pt x="62" y="105"/>
                  <a:pt x="53" y="105"/>
                </a:cubicBezTo>
                <a:cubicBezTo>
                  <a:pt x="43" y="105"/>
                  <a:pt x="34" y="103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3" y="71"/>
                  <a:pt x="0" y="62"/>
                  <a:pt x="0" y="52"/>
                </a:cubicBezTo>
                <a:cubicBezTo>
                  <a:pt x="0" y="43"/>
                  <a:pt x="3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lose/>
                <a:moveTo>
                  <a:pt x="58" y="63"/>
                </a:moveTo>
                <a:cubicBezTo>
                  <a:pt x="58" y="61"/>
                  <a:pt x="58" y="60"/>
                  <a:pt x="59" y="59"/>
                </a:cubicBezTo>
                <a:cubicBezTo>
                  <a:pt x="60" y="57"/>
                  <a:pt x="61" y="56"/>
                  <a:pt x="62" y="55"/>
                </a:cubicBezTo>
                <a:cubicBezTo>
                  <a:pt x="64" y="54"/>
                  <a:pt x="65" y="53"/>
                  <a:pt x="66" y="51"/>
                </a:cubicBezTo>
                <a:cubicBezTo>
                  <a:pt x="68" y="50"/>
                  <a:pt x="69" y="49"/>
                  <a:pt x="70" y="47"/>
                </a:cubicBezTo>
                <a:cubicBezTo>
                  <a:pt x="71" y="45"/>
                  <a:pt x="71" y="43"/>
                  <a:pt x="71" y="40"/>
                </a:cubicBezTo>
                <a:cubicBezTo>
                  <a:pt x="71" y="36"/>
                  <a:pt x="70" y="32"/>
                  <a:pt x="66" y="29"/>
                </a:cubicBezTo>
                <a:cubicBezTo>
                  <a:pt x="63" y="27"/>
                  <a:pt x="59" y="25"/>
                  <a:pt x="54" y="25"/>
                </a:cubicBezTo>
                <a:cubicBezTo>
                  <a:pt x="51" y="25"/>
                  <a:pt x="49" y="26"/>
                  <a:pt x="46" y="27"/>
                </a:cubicBezTo>
                <a:cubicBezTo>
                  <a:pt x="44" y="28"/>
                  <a:pt x="42" y="29"/>
                  <a:pt x="41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45" y="38"/>
                  <a:pt x="45" y="38"/>
                  <a:pt x="45" y="38"/>
                </a:cubicBezTo>
                <a:cubicBezTo>
                  <a:pt x="47" y="36"/>
                  <a:pt x="50" y="34"/>
                  <a:pt x="53" y="34"/>
                </a:cubicBezTo>
                <a:cubicBezTo>
                  <a:pt x="55" y="34"/>
                  <a:pt x="57" y="35"/>
                  <a:pt x="59" y="36"/>
                </a:cubicBezTo>
                <a:cubicBezTo>
                  <a:pt x="60" y="38"/>
                  <a:pt x="61" y="39"/>
                  <a:pt x="61" y="41"/>
                </a:cubicBezTo>
                <a:cubicBezTo>
                  <a:pt x="61" y="43"/>
                  <a:pt x="60" y="44"/>
                  <a:pt x="59" y="45"/>
                </a:cubicBezTo>
                <a:cubicBezTo>
                  <a:pt x="59" y="47"/>
                  <a:pt x="58" y="48"/>
                  <a:pt x="56" y="49"/>
                </a:cubicBezTo>
                <a:cubicBezTo>
                  <a:pt x="55" y="50"/>
                  <a:pt x="54" y="51"/>
                  <a:pt x="52" y="52"/>
                </a:cubicBezTo>
                <a:cubicBezTo>
                  <a:pt x="51" y="53"/>
                  <a:pt x="50" y="55"/>
                  <a:pt x="49" y="57"/>
                </a:cubicBezTo>
                <a:cubicBezTo>
                  <a:pt x="48" y="58"/>
                  <a:pt x="48" y="60"/>
                  <a:pt x="48" y="62"/>
                </a:cubicBezTo>
                <a:cubicBezTo>
                  <a:pt x="48" y="66"/>
                  <a:pt x="48" y="66"/>
                  <a:pt x="48" y="66"/>
                </a:cubicBezTo>
                <a:cubicBezTo>
                  <a:pt x="58" y="66"/>
                  <a:pt x="58" y="66"/>
                  <a:pt x="58" y="66"/>
                </a:cubicBezTo>
                <a:lnTo>
                  <a:pt x="58" y="63"/>
                </a:lnTo>
                <a:close/>
                <a:moveTo>
                  <a:pt x="58" y="83"/>
                </a:moveTo>
                <a:cubicBezTo>
                  <a:pt x="58" y="73"/>
                  <a:pt x="58" y="73"/>
                  <a:pt x="5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83"/>
                  <a:pt x="48" y="83"/>
                  <a:pt x="48" y="83"/>
                </a:cubicBezTo>
                <a:lnTo>
                  <a:pt x="58" y="8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1703388" y="893668"/>
            <a:ext cx="395288" cy="395288"/>
          </a:xfrm>
          <a:custGeom>
            <a:avLst/>
            <a:gdLst>
              <a:gd name="T0" fmla="*/ 26 w 105"/>
              <a:gd name="T1" fmla="*/ 7 h 105"/>
              <a:gd name="T2" fmla="*/ 53 w 105"/>
              <a:gd name="T3" fmla="*/ 0 h 105"/>
              <a:gd name="T4" fmla="*/ 79 w 105"/>
              <a:gd name="T5" fmla="*/ 7 h 105"/>
              <a:gd name="T6" fmla="*/ 98 w 105"/>
              <a:gd name="T7" fmla="*/ 26 h 105"/>
              <a:gd name="T8" fmla="*/ 105 w 105"/>
              <a:gd name="T9" fmla="*/ 53 h 105"/>
              <a:gd name="T10" fmla="*/ 98 w 105"/>
              <a:gd name="T11" fmla="*/ 79 h 105"/>
              <a:gd name="T12" fmla="*/ 79 w 105"/>
              <a:gd name="T13" fmla="*/ 98 h 105"/>
              <a:gd name="T14" fmla="*/ 53 w 105"/>
              <a:gd name="T15" fmla="*/ 105 h 105"/>
              <a:gd name="T16" fmla="*/ 26 w 105"/>
              <a:gd name="T17" fmla="*/ 98 h 105"/>
              <a:gd name="T18" fmla="*/ 7 w 105"/>
              <a:gd name="T19" fmla="*/ 79 h 105"/>
              <a:gd name="T20" fmla="*/ 0 w 105"/>
              <a:gd name="T21" fmla="*/ 53 h 105"/>
              <a:gd name="T22" fmla="*/ 7 w 105"/>
              <a:gd name="T23" fmla="*/ 26 h 105"/>
              <a:gd name="T24" fmla="*/ 26 w 105"/>
              <a:gd name="T25" fmla="*/ 7 h 105"/>
              <a:gd name="T26" fmla="*/ 62 w 105"/>
              <a:gd name="T27" fmla="*/ 80 h 105"/>
              <a:gd name="T28" fmla="*/ 62 w 105"/>
              <a:gd name="T29" fmla="*/ 72 h 105"/>
              <a:gd name="T30" fmla="*/ 59 w 105"/>
              <a:gd name="T31" fmla="*/ 72 h 105"/>
              <a:gd name="T32" fmla="*/ 58 w 105"/>
              <a:gd name="T33" fmla="*/ 70 h 105"/>
              <a:gd name="T34" fmla="*/ 58 w 105"/>
              <a:gd name="T35" fmla="*/ 45 h 105"/>
              <a:gd name="T36" fmla="*/ 52 w 105"/>
              <a:gd name="T37" fmla="*/ 40 h 105"/>
              <a:gd name="T38" fmla="*/ 43 w 105"/>
              <a:gd name="T39" fmla="*/ 40 h 105"/>
              <a:gd name="T40" fmla="*/ 43 w 105"/>
              <a:gd name="T41" fmla="*/ 48 h 105"/>
              <a:gd name="T42" fmla="*/ 46 w 105"/>
              <a:gd name="T43" fmla="*/ 48 h 105"/>
              <a:gd name="T44" fmla="*/ 48 w 105"/>
              <a:gd name="T45" fmla="*/ 50 h 105"/>
              <a:gd name="T46" fmla="*/ 48 w 105"/>
              <a:gd name="T47" fmla="*/ 75 h 105"/>
              <a:gd name="T48" fmla="*/ 49 w 105"/>
              <a:gd name="T49" fmla="*/ 79 h 105"/>
              <a:gd name="T50" fmla="*/ 53 w 105"/>
              <a:gd name="T51" fmla="*/ 80 h 105"/>
              <a:gd name="T52" fmla="*/ 62 w 105"/>
              <a:gd name="T53" fmla="*/ 80 h 105"/>
              <a:gd name="T54" fmla="*/ 48 w 105"/>
              <a:gd name="T55" fmla="*/ 24 h 105"/>
              <a:gd name="T56" fmla="*/ 48 w 105"/>
              <a:gd name="T57" fmla="*/ 32 h 105"/>
              <a:gd name="T58" fmla="*/ 57 w 105"/>
              <a:gd name="T59" fmla="*/ 32 h 105"/>
              <a:gd name="T60" fmla="*/ 57 w 105"/>
              <a:gd name="T61" fmla="*/ 24 h 105"/>
              <a:gd name="T62" fmla="*/ 48 w 105"/>
              <a:gd name="T63" fmla="*/ 24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3" y="0"/>
                </a:cubicBezTo>
                <a:cubicBezTo>
                  <a:pt x="62" y="0"/>
                  <a:pt x="71" y="3"/>
                  <a:pt x="79" y="7"/>
                </a:cubicBezTo>
                <a:cubicBezTo>
                  <a:pt x="87" y="12"/>
                  <a:pt x="93" y="18"/>
                  <a:pt x="98" y="26"/>
                </a:cubicBezTo>
                <a:cubicBezTo>
                  <a:pt x="103" y="34"/>
                  <a:pt x="105" y="43"/>
                  <a:pt x="105" y="53"/>
                </a:cubicBezTo>
                <a:cubicBezTo>
                  <a:pt x="105" y="62"/>
                  <a:pt x="103" y="71"/>
                  <a:pt x="98" y="79"/>
                </a:cubicBezTo>
                <a:cubicBezTo>
                  <a:pt x="93" y="87"/>
                  <a:pt x="87" y="93"/>
                  <a:pt x="79" y="98"/>
                </a:cubicBezTo>
                <a:cubicBezTo>
                  <a:pt x="71" y="103"/>
                  <a:pt x="62" y="105"/>
                  <a:pt x="53" y="105"/>
                </a:cubicBezTo>
                <a:cubicBezTo>
                  <a:pt x="43" y="105"/>
                  <a:pt x="34" y="103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3" y="71"/>
                  <a:pt x="0" y="62"/>
                  <a:pt x="0" y="53"/>
                </a:cubicBezTo>
                <a:cubicBezTo>
                  <a:pt x="0" y="43"/>
                  <a:pt x="3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lose/>
                <a:moveTo>
                  <a:pt x="62" y="80"/>
                </a:moveTo>
                <a:cubicBezTo>
                  <a:pt x="62" y="72"/>
                  <a:pt x="62" y="72"/>
                  <a:pt x="62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58" y="72"/>
                  <a:pt x="58" y="71"/>
                  <a:pt x="58" y="70"/>
                </a:cubicBezTo>
                <a:cubicBezTo>
                  <a:pt x="58" y="45"/>
                  <a:pt x="58" y="45"/>
                  <a:pt x="58" y="45"/>
                </a:cubicBezTo>
                <a:cubicBezTo>
                  <a:pt x="58" y="41"/>
                  <a:pt x="56" y="40"/>
                  <a:pt x="52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8"/>
                  <a:pt x="43" y="48"/>
                  <a:pt x="43" y="48"/>
                </a:cubicBezTo>
                <a:cubicBezTo>
                  <a:pt x="46" y="48"/>
                  <a:pt x="46" y="48"/>
                  <a:pt x="46" y="48"/>
                </a:cubicBezTo>
                <a:cubicBezTo>
                  <a:pt x="47" y="48"/>
                  <a:pt x="48" y="49"/>
                  <a:pt x="48" y="50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76"/>
                  <a:pt x="48" y="78"/>
                  <a:pt x="49" y="79"/>
                </a:cubicBezTo>
                <a:cubicBezTo>
                  <a:pt x="50" y="80"/>
                  <a:pt x="51" y="80"/>
                  <a:pt x="53" y="80"/>
                </a:cubicBezTo>
                <a:lnTo>
                  <a:pt x="62" y="80"/>
                </a:lnTo>
                <a:close/>
                <a:moveTo>
                  <a:pt x="48" y="24"/>
                </a:moveTo>
                <a:cubicBezTo>
                  <a:pt x="48" y="32"/>
                  <a:pt x="48" y="32"/>
                  <a:pt x="4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24"/>
                  <a:pt x="57" y="24"/>
                  <a:pt x="57" y="24"/>
                </a:cubicBezTo>
                <a:lnTo>
                  <a:pt x="48" y="2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2349501" y="893668"/>
            <a:ext cx="393700" cy="395288"/>
          </a:xfrm>
          <a:custGeom>
            <a:avLst/>
            <a:gdLst>
              <a:gd name="T0" fmla="*/ 26 w 105"/>
              <a:gd name="T1" fmla="*/ 7 h 105"/>
              <a:gd name="T2" fmla="*/ 53 w 105"/>
              <a:gd name="T3" fmla="*/ 0 h 105"/>
              <a:gd name="T4" fmla="*/ 79 w 105"/>
              <a:gd name="T5" fmla="*/ 7 h 105"/>
              <a:gd name="T6" fmla="*/ 98 w 105"/>
              <a:gd name="T7" fmla="*/ 26 h 105"/>
              <a:gd name="T8" fmla="*/ 105 w 105"/>
              <a:gd name="T9" fmla="*/ 53 h 105"/>
              <a:gd name="T10" fmla="*/ 98 w 105"/>
              <a:gd name="T11" fmla="*/ 79 h 105"/>
              <a:gd name="T12" fmla="*/ 79 w 105"/>
              <a:gd name="T13" fmla="*/ 98 h 105"/>
              <a:gd name="T14" fmla="*/ 53 w 105"/>
              <a:gd name="T15" fmla="*/ 105 h 105"/>
              <a:gd name="T16" fmla="*/ 26 w 105"/>
              <a:gd name="T17" fmla="*/ 98 h 105"/>
              <a:gd name="T18" fmla="*/ 7 w 105"/>
              <a:gd name="T19" fmla="*/ 79 h 105"/>
              <a:gd name="T20" fmla="*/ 0 w 105"/>
              <a:gd name="T21" fmla="*/ 53 h 105"/>
              <a:gd name="T22" fmla="*/ 7 w 105"/>
              <a:gd name="T23" fmla="*/ 26 h 105"/>
              <a:gd name="T24" fmla="*/ 26 w 105"/>
              <a:gd name="T25" fmla="*/ 7 h 105"/>
              <a:gd name="T26" fmla="*/ 57 w 105"/>
              <a:gd name="T27" fmla="*/ 81 h 105"/>
              <a:gd name="T28" fmla="*/ 68 w 105"/>
              <a:gd name="T29" fmla="*/ 75 h 105"/>
              <a:gd name="T30" fmla="*/ 72 w 105"/>
              <a:gd name="T31" fmla="*/ 65 h 105"/>
              <a:gd name="T32" fmla="*/ 69 w 105"/>
              <a:gd name="T33" fmla="*/ 56 h 105"/>
              <a:gd name="T34" fmla="*/ 63 w 105"/>
              <a:gd name="T35" fmla="*/ 50 h 105"/>
              <a:gd name="T36" fmla="*/ 55 w 105"/>
              <a:gd name="T37" fmla="*/ 47 h 105"/>
              <a:gd name="T38" fmla="*/ 48 w 105"/>
              <a:gd name="T39" fmla="*/ 43 h 105"/>
              <a:gd name="T40" fmla="*/ 46 w 105"/>
              <a:gd name="T41" fmla="*/ 38 h 105"/>
              <a:gd name="T42" fmla="*/ 48 w 105"/>
              <a:gd name="T43" fmla="*/ 34 h 105"/>
              <a:gd name="T44" fmla="*/ 54 w 105"/>
              <a:gd name="T45" fmla="*/ 33 h 105"/>
              <a:gd name="T46" fmla="*/ 59 w 105"/>
              <a:gd name="T47" fmla="*/ 34 h 105"/>
              <a:gd name="T48" fmla="*/ 61 w 105"/>
              <a:gd name="T49" fmla="*/ 37 h 105"/>
              <a:gd name="T50" fmla="*/ 61 w 105"/>
              <a:gd name="T51" fmla="*/ 39 h 105"/>
              <a:gd name="T52" fmla="*/ 70 w 105"/>
              <a:gd name="T53" fmla="*/ 39 h 105"/>
              <a:gd name="T54" fmla="*/ 70 w 105"/>
              <a:gd name="T55" fmla="*/ 34 h 105"/>
              <a:gd name="T56" fmla="*/ 66 w 105"/>
              <a:gd name="T57" fmla="*/ 27 h 105"/>
              <a:gd name="T58" fmla="*/ 57 w 105"/>
              <a:gd name="T59" fmla="*/ 24 h 105"/>
              <a:gd name="T60" fmla="*/ 57 w 105"/>
              <a:gd name="T61" fmla="*/ 16 h 105"/>
              <a:gd name="T62" fmla="*/ 50 w 105"/>
              <a:gd name="T63" fmla="*/ 16 h 105"/>
              <a:gd name="T64" fmla="*/ 50 w 105"/>
              <a:gd name="T65" fmla="*/ 24 h 105"/>
              <a:gd name="T66" fmla="*/ 39 w 105"/>
              <a:gd name="T67" fmla="*/ 29 h 105"/>
              <a:gd name="T68" fmla="*/ 35 w 105"/>
              <a:gd name="T69" fmla="*/ 38 h 105"/>
              <a:gd name="T70" fmla="*/ 38 w 105"/>
              <a:gd name="T71" fmla="*/ 47 h 105"/>
              <a:gd name="T72" fmla="*/ 44 w 105"/>
              <a:gd name="T73" fmla="*/ 53 h 105"/>
              <a:gd name="T74" fmla="*/ 52 w 105"/>
              <a:gd name="T75" fmla="*/ 57 h 105"/>
              <a:gd name="T76" fmla="*/ 59 w 105"/>
              <a:gd name="T77" fmla="*/ 61 h 105"/>
              <a:gd name="T78" fmla="*/ 62 w 105"/>
              <a:gd name="T79" fmla="*/ 65 h 105"/>
              <a:gd name="T80" fmla="*/ 59 w 105"/>
              <a:gd name="T81" fmla="*/ 70 h 105"/>
              <a:gd name="T82" fmla="*/ 54 w 105"/>
              <a:gd name="T83" fmla="*/ 72 h 105"/>
              <a:gd name="T84" fmla="*/ 49 w 105"/>
              <a:gd name="T85" fmla="*/ 71 h 105"/>
              <a:gd name="T86" fmla="*/ 45 w 105"/>
              <a:gd name="T87" fmla="*/ 69 h 105"/>
              <a:gd name="T88" fmla="*/ 43 w 105"/>
              <a:gd name="T89" fmla="*/ 67 h 105"/>
              <a:gd name="T90" fmla="*/ 41 w 105"/>
              <a:gd name="T91" fmla="*/ 65 h 105"/>
              <a:gd name="T92" fmla="*/ 41 w 105"/>
              <a:gd name="T93" fmla="*/ 64 h 105"/>
              <a:gd name="T94" fmla="*/ 33 w 105"/>
              <a:gd name="T95" fmla="*/ 70 h 105"/>
              <a:gd name="T96" fmla="*/ 34 w 105"/>
              <a:gd name="T97" fmla="*/ 71 h 105"/>
              <a:gd name="T98" fmla="*/ 36 w 105"/>
              <a:gd name="T99" fmla="*/ 73 h 105"/>
              <a:gd name="T100" fmla="*/ 39 w 105"/>
              <a:gd name="T101" fmla="*/ 77 h 105"/>
              <a:gd name="T102" fmla="*/ 44 w 105"/>
              <a:gd name="T103" fmla="*/ 79 h 105"/>
              <a:gd name="T104" fmla="*/ 50 w 105"/>
              <a:gd name="T105" fmla="*/ 81 h 105"/>
              <a:gd name="T106" fmla="*/ 50 w 105"/>
              <a:gd name="T107" fmla="*/ 88 h 105"/>
              <a:gd name="T108" fmla="*/ 57 w 105"/>
              <a:gd name="T109" fmla="*/ 88 h 105"/>
              <a:gd name="T110" fmla="*/ 57 w 105"/>
              <a:gd name="T111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3" y="0"/>
                </a:cubicBezTo>
                <a:cubicBezTo>
                  <a:pt x="62" y="0"/>
                  <a:pt x="71" y="3"/>
                  <a:pt x="79" y="7"/>
                </a:cubicBezTo>
                <a:cubicBezTo>
                  <a:pt x="87" y="12"/>
                  <a:pt x="93" y="18"/>
                  <a:pt x="98" y="26"/>
                </a:cubicBezTo>
                <a:cubicBezTo>
                  <a:pt x="103" y="34"/>
                  <a:pt x="105" y="43"/>
                  <a:pt x="105" y="53"/>
                </a:cubicBezTo>
                <a:cubicBezTo>
                  <a:pt x="105" y="62"/>
                  <a:pt x="103" y="71"/>
                  <a:pt x="98" y="79"/>
                </a:cubicBezTo>
                <a:cubicBezTo>
                  <a:pt x="93" y="87"/>
                  <a:pt x="87" y="93"/>
                  <a:pt x="79" y="98"/>
                </a:cubicBezTo>
                <a:cubicBezTo>
                  <a:pt x="71" y="103"/>
                  <a:pt x="62" y="105"/>
                  <a:pt x="53" y="105"/>
                </a:cubicBezTo>
                <a:cubicBezTo>
                  <a:pt x="43" y="105"/>
                  <a:pt x="34" y="103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3" y="71"/>
                  <a:pt x="0" y="62"/>
                  <a:pt x="0" y="53"/>
                </a:cubicBezTo>
                <a:cubicBezTo>
                  <a:pt x="0" y="43"/>
                  <a:pt x="3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lose/>
                <a:moveTo>
                  <a:pt x="57" y="81"/>
                </a:moveTo>
                <a:cubicBezTo>
                  <a:pt x="62" y="80"/>
                  <a:pt x="65" y="78"/>
                  <a:pt x="68" y="75"/>
                </a:cubicBezTo>
                <a:cubicBezTo>
                  <a:pt x="71" y="72"/>
                  <a:pt x="72" y="69"/>
                  <a:pt x="72" y="65"/>
                </a:cubicBezTo>
                <a:cubicBezTo>
                  <a:pt x="72" y="61"/>
                  <a:pt x="71" y="58"/>
                  <a:pt x="69" y="56"/>
                </a:cubicBezTo>
                <a:cubicBezTo>
                  <a:pt x="68" y="53"/>
                  <a:pt x="65" y="51"/>
                  <a:pt x="63" y="50"/>
                </a:cubicBezTo>
                <a:cubicBezTo>
                  <a:pt x="60" y="49"/>
                  <a:pt x="58" y="48"/>
                  <a:pt x="55" y="47"/>
                </a:cubicBezTo>
                <a:cubicBezTo>
                  <a:pt x="52" y="45"/>
                  <a:pt x="50" y="44"/>
                  <a:pt x="48" y="43"/>
                </a:cubicBezTo>
                <a:cubicBezTo>
                  <a:pt x="47" y="42"/>
                  <a:pt x="46" y="40"/>
                  <a:pt x="46" y="38"/>
                </a:cubicBezTo>
                <a:cubicBezTo>
                  <a:pt x="46" y="37"/>
                  <a:pt x="46" y="35"/>
                  <a:pt x="48" y="34"/>
                </a:cubicBezTo>
                <a:cubicBezTo>
                  <a:pt x="49" y="33"/>
                  <a:pt x="51" y="33"/>
                  <a:pt x="54" y="33"/>
                </a:cubicBezTo>
                <a:cubicBezTo>
                  <a:pt x="56" y="33"/>
                  <a:pt x="57" y="33"/>
                  <a:pt x="59" y="34"/>
                </a:cubicBezTo>
                <a:cubicBezTo>
                  <a:pt x="60" y="35"/>
                  <a:pt x="61" y="36"/>
                  <a:pt x="61" y="37"/>
                </a:cubicBezTo>
                <a:cubicBezTo>
                  <a:pt x="61" y="39"/>
                  <a:pt x="61" y="39"/>
                  <a:pt x="61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70" y="34"/>
                  <a:pt x="70" y="34"/>
                  <a:pt x="70" y="34"/>
                </a:cubicBezTo>
                <a:cubicBezTo>
                  <a:pt x="70" y="31"/>
                  <a:pt x="69" y="29"/>
                  <a:pt x="66" y="27"/>
                </a:cubicBezTo>
                <a:cubicBezTo>
                  <a:pt x="64" y="25"/>
                  <a:pt x="61" y="24"/>
                  <a:pt x="57" y="24"/>
                </a:cubicBezTo>
                <a:cubicBezTo>
                  <a:pt x="57" y="16"/>
                  <a:pt x="57" y="16"/>
                  <a:pt x="57" y="16"/>
                </a:cubicBezTo>
                <a:cubicBezTo>
                  <a:pt x="50" y="16"/>
                  <a:pt x="50" y="16"/>
                  <a:pt x="50" y="16"/>
                </a:cubicBezTo>
                <a:cubicBezTo>
                  <a:pt x="50" y="24"/>
                  <a:pt x="50" y="24"/>
                  <a:pt x="50" y="24"/>
                </a:cubicBezTo>
                <a:cubicBezTo>
                  <a:pt x="46" y="24"/>
                  <a:pt x="42" y="26"/>
                  <a:pt x="39" y="29"/>
                </a:cubicBezTo>
                <a:cubicBezTo>
                  <a:pt x="37" y="31"/>
                  <a:pt x="35" y="35"/>
                  <a:pt x="35" y="38"/>
                </a:cubicBezTo>
                <a:cubicBezTo>
                  <a:pt x="35" y="42"/>
                  <a:pt x="36" y="45"/>
                  <a:pt x="38" y="47"/>
                </a:cubicBezTo>
                <a:cubicBezTo>
                  <a:pt x="40" y="50"/>
                  <a:pt x="42" y="52"/>
                  <a:pt x="44" y="53"/>
                </a:cubicBezTo>
                <a:cubicBezTo>
                  <a:pt x="47" y="54"/>
                  <a:pt x="50" y="56"/>
                  <a:pt x="52" y="57"/>
                </a:cubicBezTo>
                <a:cubicBezTo>
                  <a:pt x="55" y="58"/>
                  <a:pt x="57" y="59"/>
                  <a:pt x="59" y="61"/>
                </a:cubicBezTo>
                <a:cubicBezTo>
                  <a:pt x="61" y="62"/>
                  <a:pt x="62" y="64"/>
                  <a:pt x="62" y="65"/>
                </a:cubicBezTo>
                <a:cubicBezTo>
                  <a:pt x="62" y="67"/>
                  <a:pt x="61" y="69"/>
                  <a:pt x="59" y="70"/>
                </a:cubicBezTo>
                <a:cubicBezTo>
                  <a:pt x="58" y="71"/>
                  <a:pt x="56" y="72"/>
                  <a:pt x="54" y="72"/>
                </a:cubicBezTo>
                <a:cubicBezTo>
                  <a:pt x="52" y="72"/>
                  <a:pt x="51" y="72"/>
                  <a:pt x="49" y="71"/>
                </a:cubicBezTo>
                <a:cubicBezTo>
                  <a:pt x="48" y="71"/>
                  <a:pt x="46" y="70"/>
                  <a:pt x="45" y="69"/>
                </a:cubicBezTo>
                <a:cubicBezTo>
                  <a:pt x="44" y="68"/>
                  <a:pt x="44" y="68"/>
                  <a:pt x="43" y="67"/>
                </a:cubicBezTo>
                <a:cubicBezTo>
                  <a:pt x="42" y="66"/>
                  <a:pt x="42" y="65"/>
                  <a:pt x="41" y="65"/>
                </a:cubicBezTo>
                <a:cubicBezTo>
                  <a:pt x="41" y="64"/>
                  <a:pt x="41" y="64"/>
                  <a:pt x="41" y="64"/>
                </a:cubicBezTo>
                <a:cubicBezTo>
                  <a:pt x="33" y="70"/>
                  <a:pt x="33" y="70"/>
                  <a:pt x="33" y="70"/>
                </a:cubicBezTo>
                <a:cubicBezTo>
                  <a:pt x="34" y="70"/>
                  <a:pt x="34" y="70"/>
                  <a:pt x="34" y="71"/>
                </a:cubicBezTo>
                <a:cubicBezTo>
                  <a:pt x="34" y="71"/>
                  <a:pt x="35" y="72"/>
                  <a:pt x="36" y="73"/>
                </a:cubicBezTo>
                <a:cubicBezTo>
                  <a:pt x="37" y="74"/>
                  <a:pt x="38" y="76"/>
                  <a:pt x="39" y="77"/>
                </a:cubicBezTo>
                <a:cubicBezTo>
                  <a:pt x="40" y="77"/>
                  <a:pt x="42" y="78"/>
                  <a:pt x="44" y="79"/>
                </a:cubicBezTo>
                <a:cubicBezTo>
                  <a:pt x="46" y="80"/>
                  <a:pt x="48" y="81"/>
                  <a:pt x="50" y="81"/>
                </a:cubicBezTo>
                <a:cubicBezTo>
                  <a:pt x="50" y="88"/>
                  <a:pt x="50" y="88"/>
                  <a:pt x="50" y="88"/>
                </a:cubicBezTo>
                <a:cubicBezTo>
                  <a:pt x="57" y="88"/>
                  <a:pt x="57" y="88"/>
                  <a:pt x="57" y="88"/>
                </a:cubicBezTo>
                <a:lnTo>
                  <a:pt x="57" y="8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3100388" y="874618"/>
            <a:ext cx="184150" cy="409575"/>
          </a:xfrm>
          <a:custGeom>
            <a:avLst/>
            <a:gdLst>
              <a:gd name="T0" fmla="*/ 37 w 49"/>
              <a:gd name="T1" fmla="*/ 64 h 109"/>
              <a:gd name="T2" fmla="*/ 46 w 49"/>
              <a:gd name="T3" fmla="*/ 73 h 109"/>
              <a:gd name="T4" fmla="*/ 49 w 49"/>
              <a:gd name="T5" fmla="*/ 85 h 109"/>
              <a:gd name="T6" fmla="*/ 42 w 49"/>
              <a:gd name="T7" fmla="*/ 102 h 109"/>
              <a:gd name="T8" fmla="*/ 24 w 49"/>
              <a:gd name="T9" fmla="*/ 109 h 109"/>
              <a:gd name="T10" fmla="*/ 7 w 49"/>
              <a:gd name="T11" fmla="*/ 102 h 109"/>
              <a:gd name="T12" fmla="*/ 0 w 49"/>
              <a:gd name="T13" fmla="*/ 85 h 109"/>
              <a:gd name="T14" fmla="*/ 3 w 49"/>
              <a:gd name="T15" fmla="*/ 72 h 109"/>
              <a:gd name="T16" fmla="*/ 13 w 49"/>
              <a:gd name="T17" fmla="*/ 63 h 109"/>
              <a:gd name="T18" fmla="*/ 13 w 49"/>
              <a:gd name="T19" fmla="*/ 12 h 109"/>
              <a:gd name="T20" fmla="*/ 16 w 49"/>
              <a:gd name="T21" fmla="*/ 4 h 109"/>
              <a:gd name="T22" fmla="*/ 25 w 49"/>
              <a:gd name="T23" fmla="*/ 0 h 109"/>
              <a:gd name="T24" fmla="*/ 33 w 49"/>
              <a:gd name="T25" fmla="*/ 4 h 109"/>
              <a:gd name="T26" fmla="*/ 37 w 49"/>
              <a:gd name="T27" fmla="*/ 12 h 109"/>
              <a:gd name="T28" fmla="*/ 37 w 49"/>
              <a:gd name="T29" fmla="*/ 64 h 109"/>
              <a:gd name="T30" fmla="*/ 10 w 49"/>
              <a:gd name="T31" fmla="*/ 99 h 109"/>
              <a:gd name="T32" fmla="*/ 25 w 49"/>
              <a:gd name="T33" fmla="*/ 105 h 109"/>
              <a:gd name="T34" fmla="*/ 39 w 49"/>
              <a:gd name="T35" fmla="*/ 99 h 109"/>
              <a:gd name="T36" fmla="*/ 45 w 49"/>
              <a:gd name="T37" fmla="*/ 85 h 109"/>
              <a:gd name="T38" fmla="*/ 42 w 49"/>
              <a:gd name="T39" fmla="*/ 75 h 109"/>
              <a:gd name="T40" fmla="*/ 35 w 49"/>
              <a:gd name="T41" fmla="*/ 67 h 109"/>
              <a:gd name="T42" fmla="*/ 33 w 49"/>
              <a:gd name="T43" fmla="*/ 66 h 109"/>
              <a:gd name="T44" fmla="*/ 33 w 49"/>
              <a:gd name="T45" fmla="*/ 12 h 109"/>
              <a:gd name="T46" fmla="*/ 31 w 49"/>
              <a:gd name="T47" fmla="*/ 7 h 109"/>
              <a:gd name="T48" fmla="*/ 25 w 49"/>
              <a:gd name="T49" fmla="*/ 4 h 109"/>
              <a:gd name="T50" fmla="*/ 19 w 49"/>
              <a:gd name="T51" fmla="*/ 7 h 109"/>
              <a:gd name="T52" fmla="*/ 17 w 49"/>
              <a:gd name="T53" fmla="*/ 12 h 109"/>
              <a:gd name="T54" fmla="*/ 17 w 49"/>
              <a:gd name="T55" fmla="*/ 66 h 109"/>
              <a:gd name="T56" fmla="*/ 15 w 49"/>
              <a:gd name="T57" fmla="*/ 67 h 109"/>
              <a:gd name="T58" fmla="*/ 7 w 49"/>
              <a:gd name="T59" fmla="*/ 74 h 109"/>
              <a:gd name="T60" fmla="*/ 4 w 49"/>
              <a:gd name="T61" fmla="*/ 85 h 109"/>
              <a:gd name="T62" fmla="*/ 10 w 49"/>
              <a:gd name="T63" fmla="*/ 99 h 109"/>
              <a:gd name="T64" fmla="*/ 33 w 49"/>
              <a:gd name="T65" fmla="*/ 71 h 109"/>
              <a:gd name="T66" fmla="*/ 39 w 49"/>
              <a:gd name="T67" fmla="*/ 77 h 109"/>
              <a:gd name="T68" fmla="*/ 41 w 49"/>
              <a:gd name="T69" fmla="*/ 85 h 109"/>
              <a:gd name="T70" fmla="*/ 36 w 49"/>
              <a:gd name="T71" fmla="*/ 97 h 109"/>
              <a:gd name="T72" fmla="*/ 25 w 49"/>
              <a:gd name="T73" fmla="*/ 101 h 109"/>
              <a:gd name="T74" fmla="*/ 13 w 49"/>
              <a:gd name="T75" fmla="*/ 97 h 109"/>
              <a:gd name="T76" fmla="*/ 8 w 49"/>
              <a:gd name="T77" fmla="*/ 85 h 109"/>
              <a:gd name="T78" fmla="*/ 10 w 49"/>
              <a:gd name="T79" fmla="*/ 77 h 109"/>
              <a:gd name="T80" fmla="*/ 17 w 49"/>
              <a:gd name="T81" fmla="*/ 71 h 109"/>
              <a:gd name="T82" fmla="*/ 21 w 49"/>
              <a:gd name="T83" fmla="*/ 68 h 109"/>
              <a:gd name="T84" fmla="*/ 21 w 49"/>
              <a:gd name="T85" fmla="*/ 33 h 109"/>
              <a:gd name="T86" fmla="*/ 29 w 49"/>
              <a:gd name="T87" fmla="*/ 33 h 109"/>
              <a:gd name="T88" fmla="*/ 29 w 49"/>
              <a:gd name="T89" fmla="*/ 68 h 109"/>
              <a:gd name="T90" fmla="*/ 33 w 49"/>
              <a:gd name="T91" fmla="*/ 7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9" h="109">
                <a:moveTo>
                  <a:pt x="37" y="64"/>
                </a:moveTo>
                <a:cubicBezTo>
                  <a:pt x="41" y="66"/>
                  <a:pt x="43" y="69"/>
                  <a:pt x="46" y="73"/>
                </a:cubicBezTo>
                <a:cubicBezTo>
                  <a:pt x="48" y="76"/>
                  <a:pt x="49" y="81"/>
                  <a:pt x="49" y="85"/>
                </a:cubicBezTo>
                <a:cubicBezTo>
                  <a:pt x="49" y="92"/>
                  <a:pt x="47" y="97"/>
                  <a:pt x="42" y="102"/>
                </a:cubicBezTo>
                <a:cubicBezTo>
                  <a:pt x="37" y="107"/>
                  <a:pt x="31" y="109"/>
                  <a:pt x="24" y="109"/>
                </a:cubicBezTo>
                <a:cubicBezTo>
                  <a:pt x="18" y="109"/>
                  <a:pt x="12" y="107"/>
                  <a:pt x="7" y="102"/>
                </a:cubicBezTo>
                <a:cubicBezTo>
                  <a:pt x="2" y="97"/>
                  <a:pt x="0" y="92"/>
                  <a:pt x="0" y="85"/>
                </a:cubicBezTo>
                <a:cubicBezTo>
                  <a:pt x="0" y="80"/>
                  <a:pt x="1" y="76"/>
                  <a:pt x="3" y="72"/>
                </a:cubicBezTo>
                <a:cubicBezTo>
                  <a:pt x="6" y="69"/>
                  <a:pt x="9" y="66"/>
                  <a:pt x="13" y="63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9"/>
                  <a:pt x="14" y="6"/>
                  <a:pt x="16" y="4"/>
                </a:cubicBezTo>
                <a:cubicBezTo>
                  <a:pt x="19" y="1"/>
                  <a:pt x="21" y="0"/>
                  <a:pt x="25" y="0"/>
                </a:cubicBezTo>
                <a:cubicBezTo>
                  <a:pt x="28" y="0"/>
                  <a:pt x="31" y="1"/>
                  <a:pt x="33" y="4"/>
                </a:cubicBezTo>
                <a:cubicBezTo>
                  <a:pt x="36" y="6"/>
                  <a:pt x="37" y="9"/>
                  <a:pt x="37" y="12"/>
                </a:cubicBezTo>
                <a:lnTo>
                  <a:pt x="37" y="64"/>
                </a:lnTo>
                <a:close/>
                <a:moveTo>
                  <a:pt x="10" y="99"/>
                </a:moveTo>
                <a:cubicBezTo>
                  <a:pt x="14" y="103"/>
                  <a:pt x="19" y="105"/>
                  <a:pt x="25" y="105"/>
                </a:cubicBezTo>
                <a:cubicBezTo>
                  <a:pt x="30" y="105"/>
                  <a:pt x="35" y="103"/>
                  <a:pt x="39" y="99"/>
                </a:cubicBezTo>
                <a:cubicBezTo>
                  <a:pt x="43" y="95"/>
                  <a:pt x="45" y="90"/>
                  <a:pt x="45" y="85"/>
                </a:cubicBezTo>
                <a:cubicBezTo>
                  <a:pt x="45" y="81"/>
                  <a:pt x="44" y="78"/>
                  <a:pt x="42" y="75"/>
                </a:cubicBezTo>
                <a:cubicBezTo>
                  <a:pt x="41" y="72"/>
                  <a:pt x="38" y="69"/>
                  <a:pt x="35" y="67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0"/>
                  <a:pt x="32" y="8"/>
                  <a:pt x="31" y="7"/>
                </a:cubicBezTo>
                <a:cubicBezTo>
                  <a:pt x="29" y="5"/>
                  <a:pt x="27" y="4"/>
                  <a:pt x="25" y="4"/>
                </a:cubicBezTo>
                <a:cubicBezTo>
                  <a:pt x="23" y="4"/>
                  <a:pt x="21" y="5"/>
                  <a:pt x="19" y="7"/>
                </a:cubicBezTo>
                <a:cubicBezTo>
                  <a:pt x="18" y="8"/>
                  <a:pt x="17" y="10"/>
                  <a:pt x="17" y="12"/>
                </a:cubicBezTo>
                <a:cubicBezTo>
                  <a:pt x="17" y="66"/>
                  <a:pt x="17" y="66"/>
                  <a:pt x="17" y="66"/>
                </a:cubicBezTo>
                <a:cubicBezTo>
                  <a:pt x="15" y="67"/>
                  <a:pt x="15" y="67"/>
                  <a:pt x="15" y="67"/>
                </a:cubicBezTo>
                <a:cubicBezTo>
                  <a:pt x="12" y="69"/>
                  <a:pt x="9" y="71"/>
                  <a:pt x="7" y="74"/>
                </a:cubicBezTo>
                <a:cubicBezTo>
                  <a:pt x="5" y="78"/>
                  <a:pt x="4" y="81"/>
                  <a:pt x="4" y="85"/>
                </a:cubicBezTo>
                <a:cubicBezTo>
                  <a:pt x="4" y="90"/>
                  <a:pt x="6" y="95"/>
                  <a:pt x="10" y="99"/>
                </a:cubicBezTo>
                <a:close/>
                <a:moveTo>
                  <a:pt x="33" y="71"/>
                </a:moveTo>
                <a:cubicBezTo>
                  <a:pt x="35" y="72"/>
                  <a:pt x="37" y="74"/>
                  <a:pt x="39" y="77"/>
                </a:cubicBezTo>
                <a:cubicBezTo>
                  <a:pt x="40" y="79"/>
                  <a:pt x="41" y="82"/>
                  <a:pt x="41" y="85"/>
                </a:cubicBezTo>
                <a:cubicBezTo>
                  <a:pt x="41" y="89"/>
                  <a:pt x="39" y="93"/>
                  <a:pt x="36" y="97"/>
                </a:cubicBezTo>
                <a:cubicBezTo>
                  <a:pt x="33" y="100"/>
                  <a:pt x="29" y="101"/>
                  <a:pt x="25" y="101"/>
                </a:cubicBezTo>
                <a:cubicBezTo>
                  <a:pt x="20" y="101"/>
                  <a:pt x="16" y="100"/>
                  <a:pt x="13" y="97"/>
                </a:cubicBezTo>
                <a:cubicBezTo>
                  <a:pt x="10" y="93"/>
                  <a:pt x="8" y="89"/>
                  <a:pt x="8" y="85"/>
                </a:cubicBezTo>
                <a:cubicBezTo>
                  <a:pt x="8" y="82"/>
                  <a:pt x="9" y="79"/>
                  <a:pt x="10" y="77"/>
                </a:cubicBezTo>
                <a:cubicBezTo>
                  <a:pt x="12" y="74"/>
                  <a:pt x="14" y="72"/>
                  <a:pt x="17" y="71"/>
                </a:cubicBezTo>
                <a:cubicBezTo>
                  <a:pt x="21" y="68"/>
                  <a:pt x="21" y="68"/>
                  <a:pt x="21" y="68"/>
                </a:cubicBezTo>
                <a:cubicBezTo>
                  <a:pt x="21" y="33"/>
                  <a:pt x="21" y="33"/>
                  <a:pt x="21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68"/>
                  <a:pt x="29" y="68"/>
                  <a:pt x="29" y="68"/>
                </a:cubicBezTo>
                <a:lnTo>
                  <a:pt x="33" y="7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3652838" y="879381"/>
            <a:ext cx="374650" cy="412750"/>
          </a:xfrm>
          <a:custGeom>
            <a:avLst/>
            <a:gdLst>
              <a:gd name="T0" fmla="*/ 85 w 100"/>
              <a:gd name="T1" fmla="*/ 25 h 110"/>
              <a:gd name="T2" fmla="*/ 96 w 100"/>
              <a:gd name="T3" fmla="*/ 33 h 110"/>
              <a:gd name="T4" fmla="*/ 100 w 100"/>
              <a:gd name="T5" fmla="*/ 46 h 110"/>
              <a:gd name="T6" fmla="*/ 94 w 100"/>
              <a:gd name="T7" fmla="*/ 61 h 110"/>
              <a:gd name="T8" fmla="*/ 78 w 100"/>
              <a:gd name="T9" fmla="*/ 67 h 110"/>
              <a:gd name="T10" fmla="*/ 63 w 100"/>
              <a:gd name="T11" fmla="*/ 67 h 110"/>
              <a:gd name="T12" fmla="*/ 55 w 100"/>
              <a:gd name="T13" fmla="*/ 75 h 110"/>
              <a:gd name="T14" fmla="*/ 63 w 100"/>
              <a:gd name="T15" fmla="*/ 74 h 110"/>
              <a:gd name="T16" fmla="*/ 30 w 100"/>
              <a:gd name="T17" fmla="*/ 110 h 110"/>
              <a:gd name="T18" fmla="*/ 40 w 100"/>
              <a:gd name="T19" fmla="*/ 78 h 110"/>
              <a:gd name="T20" fmla="*/ 33 w 100"/>
              <a:gd name="T21" fmla="*/ 79 h 110"/>
              <a:gd name="T22" fmla="*/ 40 w 100"/>
              <a:gd name="T23" fmla="*/ 67 h 110"/>
              <a:gd name="T24" fmla="*/ 21 w 100"/>
              <a:gd name="T25" fmla="*/ 67 h 110"/>
              <a:gd name="T26" fmla="*/ 6 w 100"/>
              <a:gd name="T27" fmla="*/ 61 h 110"/>
              <a:gd name="T28" fmla="*/ 0 w 100"/>
              <a:gd name="T29" fmla="*/ 46 h 110"/>
              <a:gd name="T30" fmla="*/ 4 w 100"/>
              <a:gd name="T31" fmla="*/ 33 h 110"/>
              <a:gd name="T32" fmla="*/ 15 w 100"/>
              <a:gd name="T33" fmla="*/ 25 h 110"/>
              <a:gd name="T34" fmla="*/ 19 w 100"/>
              <a:gd name="T35" fmla="*/ 15 h 110"/>
              <a:gd name="T36" fmla="*/ 30 w 100"/>
              <a:gd name="T37" fmla="*/ 11 h 110"/>
              <a:gd name="T38" fmla="*/ 37 w 100"/>
              <a:gd name="T39" fmla="*/ 13 h 110"/>
              <a:gd name="T40" fmla="*/ 46 w 100"/>
              <a:gd name="T41" fmla="*/ 3 h 110"/>
              <a:gd name="T42" fmla="*/ 59 w 100"/>
              <a:gd name="T43" fmla="*/ 0 h 110"/>
              <a:gd name="T44" fmla="*/ 78 w 100"/>
              <a:gd name="T45" fmla="*/ 7 h 110"/>
              <a:gd name="T46" fmla="*/ 85 w 100"/>
              <a:gd name="T47" fmla="*/ 25 h 110"/>
              <a:gd name="T48" fmla="*/ 78 w 100"/>
              <a:gd name="T49" fmla="*/ 60 h 110"/>
              <a:gd name="T50" fmla="*/ 89 w 100"/>
              <a:gd name="T51" fmla="*/ 56 h 110"/>
              <a:gd name="T52" fmla="*/ 93 w 100"/>
              <a:gd name="T53" fmla="*/ 46 h 110"/>
              <a:gd name="T54" fmla="*/ 89 w 100"/>
              <a:gd name="T55" fmla="*/ 36 h 110"/>
              <a:gd name="T56" fmla="*/ 81 w 100"/>
              <a:gd name="T57" fmla="*/ 32 h 110"/>
              <a:gd name="T58" fmla="*/ 79 w 100"/>
              <a:gd name="T59" fmla="*/ 30 h 110"/>
              <a:gd name="T60" fmla="*/ 78 w 100"/>
              <a:gd name="T61" fmla="*/ 28 h 110"/>
              <a:gd name="T62" fmla="*/ 78 w 100"/>
              <a:gd name="T63" fmla="*/ 26 h 110"/>
              <a:gd name="T64" fmla="*/ 73 w 100"/>
              <a:gd name="T65" fmla="*/ 13 h 110"/>
              <a:gd name="T66" fmla="*/ 59 w 100"/>
              <a:gd name="T67" fmla="*/ 7 h 110"/>
              <a:gd name="T68" fmla="*/ 48 w 100"/>
              <a:gd name="T69" fmla="*/ 10 h 110"/>
              <a:gd name="T70" fmla="*/ 42 w 100"/>
              <a:gd name="T71" fmla="*/ 19 h 110"/>
              <a:gd name="T72" fmla="*/ 39 w 100"/>
              <a:gd name="T73" fmla="*/ 22 h 110"/>
              <a:gd name="T74" fmla="*/ 35 w 100"/>
              <a:gd name="T75" fmla="*/ 20 h 110"/>
              <a:gd name="T76" fmla="*/ 30 w 100"/>
              <a:gd name="T77" fmla="*/ 18 h 110"/>
              <a:gd name="T78" fmla="*/ 24 w 100"/>
              <a:gd name="T79" fmla="*/ 20 h 110"/>
              <a:gd name="T80" fmla="*/ 22 w 100"/>
              <a:gd name="T81" fmla="*/ 26 h 110"/>
              <a:gd name="T82" fmla="*/ 22 w 100"/>
              <a:gd name="T83" fmla="*/ 27 h 110"/>
              <a:gd name="T84" fmla="*/ 21 w 100"/>
              <a:gd name="T85" fmla="*/ 30 h 110"/>
              <a:gd name="T86" fmla="*/ 19 w 100"/>
              <a:gd name="T87" fmla="*/ 32 h 110"/>
              <a:gd name="T88" fmla="*/ 10 w 100"/>
              <a:gd name="T89" fmla="*/ 36 h 110"/>
              <a:gd name="T90" fmla="*/ 7 w 100"/>
              <a:gd name="T91" fmla="*/ 46 h 110"/>
              <a:gd name="T92" fmla="*/ 11 w 100"/>
              <a:gd name="T93" fmla="*/ 56 h 110"/>
              <a:gd name="T94" fmla="*/ 21 w 100"/>
              <a:gd name="T95" fmla="*/ 60 h 110"/>
              <a:gd name="T96" fmla="*/ 78 w 100"/>
              <a:gd name="T97" fmla="*/ 6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0" h="110">
                <a:moveTo>
                  <a:pt x="85" y="25"/>
                </a:moveTo>
                <a:cubicBezTo>
                  <a:pt x="90" y="27"/>
                  <a:pt x="93" y="29"/>
                  <a:pt x="96" y="33"/>
                </a:cubicBezTo>
                <a:cubicBezTo>
                  <a:pt x="99" y="37"/>
                  <a:pt x="100" y="41"/>
                  <a:pt x="100" y="46"/>
                </a:cubicBezTo>
                <a:cubicBezTo>
                  <a:pt x="100" y="52"/>
                  <a:pt x="98" y="57"/>
                  <a:pt x="94" y="61"/>
                </a:cubicBezTo>
                <a:cubicBezTo>
                  <a:pt x="89" y="65"/>
                  <a:pt x="84" y="67"/>
                  <a:pt x="78" y="67"/>
                </a:cubicBezTo>
                <a:cubicBezTo>
                  <a:pt x="63" y="67"/>
                  <a:pt x="63" y="67"/>
                  <a:pt x="63" y="67"/>
                </a:cubicBezTo>
                <a:cubicBezTo>
                  <a:pt x="55" y="75"/>
                  <a:pt x="55" y="75"/>
                  <a:pt x="55" y="75"/>
                </a:cubicBezTo>
                <a:cubicBezTo>
                  <a:pt x="63" y="74"/>
                  <a:pt x="63" y="74"/>
                  <a:pt x="63" y="74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40" y="78"/>
                  <a:pt x="40" y="78"/>
                  <a:pt x="40" y="78"/>
                </a:cubicBezTo>
                <a:cubicBezTo>
                  <a:pt x="33" y="79"/>
                  <a:pt x="33" y="79"/>
                  <a:pt x="33" y="79"/>
                </a:cubicBezTo>
                <a:cubicBezTo>
                  <a:pt x="40" y="67"/>
                  <a:pt x="40" y="67"/>
                  <a:pt x="40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15" y="67"/>
                  <a:pt x="10" y="65"/>
                  <a:pt x="6" y="61"/>
                </a:cubicBezTo>
                <a:cubicBezTo>
                  <a:pt x="2" y="57"/>
                  <a:pt x="0" y="52"/>
                  <a:pt x="0" y="46"/>
                </a:cubicBezTo>
                <a:cubicBezTo>
                  <a:pt x="0" y="41"/>
                  <a:pt x="1" y="37"/>
                  <a:pt x="4" y="33"/>
                </a:cubicBezTo>
                <a:cubicBezTo>
                  <a:pt x="7" y="29"/>
                  <a:pt x="10" y="27"/>
                  <a:pt x="15" y="25"/>
                </a:cubicBezTo>
                <a:cubicBezTo>
                  <a:pt x="15" y="21"/>
                  <a:pt x="16" y="18"/>
                  <a:pt x="19" y="15"/>
                </a:cubicBezTo>
                <a:cubicBezTo>
                  <a:pt x="22" y="12"/>
                  <a:pt x="26" y="11"/>
                  <a:pt x="30" y="11"/>
                </a:cubicBezTo>
                <a:cubicBezTo>
                  <a:pt x="32" y="11"/>
                  <a:pt x="35" y="11"/>
                  <a:pt x="37" y="13"/>
                </a:cubicBezTo>
                <a:cubicBezTo>
                  <a:pt x="39" y="9"/>
                  <a:pt x="42" y="5"/>
                  <a:pt x="46" y="3"/>
                </a:cubicBezTo>
                <a:cubicBezTo>
                  <a:pt x="50" y="1"/>
                  <a:pt x="55" y="0"/>
                  <a:pt x="59" y="0"/>
                </a:cubicBezTo>
                <a:cubicBezTo>
                  <a:pt x="66" y="0"/>
                  <a:pt x="72" y="2"/>
                  <a:pt x="78" y="7"/>
                </a:cubicBezTo>
                <a:cubicBezTo>
                  <a:pt x="83" y="12"/>
                  <a:pt x="85" y="18"/>
                  <a:pt x="85" y="25"/>
                </a:cubicBezTo>
                <a:close/>
                <a:moveTo>
                  <a:pt x="78" y="60"/>
                </a:moveTo>
                <a:cubicBezTo>
                  <a:pt x="82" y="60"/>
                  <a:pt x="86" y="59"/>
                  <a:pt x="89" y="56"/>
                </a:cubicBezTo>
                <a:cubicBezTo>
                  <a:pt x="91" y="53"/>
                  <a:pt x="93" y="50"/>
                  <a:pt x="93" y="46"/>
                </a:cubicBezTo>
                <a:cubicBezTo>
                  <a:pt x="93" y="42"/>
                  <a:pt x="92" y="39"/>
                  <a:pt x="89" y="36"/>
                </a:cubicBezTo>
                <a:cubicBezTo>
                  <a:pt x="87" y="34"/>
                  <a:pt x="84" y="32"/>
                  <a:pt x="81" y="32"/>
                </a:cubicBezTo>
                <a:cubicBezTo>
                  <a:pt x="80" y="31"/>
                  <a:pt x="79" y="31"/>
                  <a:pt x="79" y="30"/>
                </a:cubicBezTo>
                <a:cubicBezTo>
                  <a:pt x="78" y="29"/>
                  <a:pt x="78" y="29"/>
                  <a:pt x="78" y="28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1"/>
                  <a:pt x="76" y="16"/>
                  <a:pt x="73" y="13"/>
                </a:cubicBezTo>
                <a:cubicBezTo>
                  <a:pt x="69" y="9"/>
                  <a:pt x="64" y="7"/>
                  <a:pt x="59" y="7"/>
                </a:cubicBezTo>
                <a:cubicBezTo>
                  <a:pt x="55" y="7"/>
                  <a:pt x="52" y="8"/>
                  <a:pt x="48" y="10"/>
                </a:cubicBezTo>
                <a:cubicBezTo>
                  <a:pt x="45" y="13"/>
                  <a:pt x="43" y="16"/>
                  <a:pt x="42" y="19"/>
                </a:cubicBezTo>
                <a:cubicBezTo>
                  <a:pt x="41" y="20"/>
                  <a:pt x="40" y="21"/>
                  <a:pt x="39" y="22"/>
                </a:cubicBezTo>
                <a:cubicBezTo>
                  <a:pt x="38" y="22"/>
                  <a:pt x="36" y="21"/>
                  <a:pt x="35" y="20"/>
                </a:cubicBezTo>
                <a:cubicBezTo>
                  <a:pt x="34" y="19"/>
                  <a:pt x="32" y="18"/>
                  <a:pt x="30" y="18"/>
                </a:cubicBezTo>
                <a:cubicBezTo>
                  <a:pt x="27" y="18"/>
                  <a:pt x="26" y="19"/>
                  <a:pt x="24" y="20"/>
                </a:cubicBezTo>
                <a:cubicBezTo>
                  <a:pt x="22" y="22"/>
                  <a:pt x="22" y="24"/>
                  <a:pt x="22" y="26"/>
                </a:cubicBezTo>
                <a:cubicBezTo>
                  <a:pt x="22" y="26"/>
                  <a:pt x="22" y="27"/>
                  <a:pt x="22" y="27"/>
                </a:cubicBezTo>
                <a:cubicBezTo>
                  <a:pt x="22" y="28"/>
                  <a:pt x="22" y="29"/>
                  <a:pt x="21" y="30"/>
                </a:cubicBezTo>
                <a:cubicBezTo>
                  <a:pt x="21" y="31"/>
                  <a:pt x="20" y="31"/>
                  <a:pt x="19" y="32"/>
                </a:cubicBezTo>
                <a:cubicBezTo>
                  <a:pt x="15" y="32"/>
                  <a:pt x="13" y="34"/>
                  <a:pt x="10" y="36"/>
                </a:cubicBezTo>
                <a:cubicBezTo>
                  <a:pt x="8" y="39"/>
                  <a:pt x="7" y="42"/>
                  <a:pt x="7" y="46"/>
                </a:cubicBezTo>
                <a:cubicBezTo>
                  <a:pt x="7" y="50"/>
                  <a:pt x="8" y="53"/>
                  <a:pt x="11" y="56"/>
                </a:cubicBezTo>
                <a:cubicBezTo>
                  <a:pt x="14" y="59"/>
                  <a:pt x="17" y="60"/>
                  <a:pt x="21" y="60"/>
                </a:cubicBezTo>
                <a:lnTo>
                  <a:pt x="78" y="6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4294188" y="871443"/>
            <a:ext cx="379413" cy="371475"/>
          </a:xfrm>
          <a:custGeom>
            <a:avLst/>
            <a:gdLst>
              <a:gd name="T0" fmla="*/ 97 w 101"/>
              <a:gd name="T1" fmla="*/ 34 h 99"/>
              <a:gd name="T2" fmla="*/ 95 w 101"/>
              <a:gd name="T3" fmla="*/ 62 h 99"/>
              <a:gd name="T4" fmla="*/ 22 w 101"/>
              <a:gd name="T5" fmla="*/ 68 h 99"/>
              <a:gd name="T6" fmla="*/ 0 w 101"/>
              <a:gd name="T7" fmla="*/ 46 h 99"/>
              <a:gd name="T8" fmla="*/ 15 w 101"/>
              <a:gd name="T9" fmla="*/ 26 h 99"/>
              <a:gd name="T10" fmla="*/ 31 w 101"/>
              <a:gd name="T11" fmla="*/ 11 h 99"/>
              <a:gd name="T12" fmla="*/ 47 w 101"/>
              <a:gd name="T13" fmla="*/ 4 h 99"/>
              <a:gd name="T14" fmla="*/ 78 w 101"/>
              <a:gd name="T15" fmla="*/ 8 h 99"/>
              <a:gd name="T16" fmla="*/ 79 w 101"/>
              <a:gd name="T17" fmla="*/ 61 h 99"/>
              <a:gd name="T18" fmla="*/ 94 w 101"/>
              <a:gd name="T19" fmla="*/ 46 h 99"/>
              <a:gd name="T20" fmla="*/ 82 w 101"/>
              <a:gd name="T21" fmla="*/ 32 h 99"/>
              <a:gd name="T22" fmla="*/ 79 w 101"/>
              <a:gd name="T23" fmla="*/ 28 h 99"/>
              <a:gd name="T24" fmla="*/ 73 w 101"/>
              <a:gd name="T25" fmla="*/ 13 h 99"/>
              <a:gd name="T26" fmla="*/ 49 w 101"/>
              <a:gd name="T27" fmla="*/ 11 h 99"/>
              <a:gd name="T28" fmla="*/ 40 w 101"/>
              <a:gd name="T29" fmla="*/ 22 h 99"/>
              <a:gd name="T30" fmla="*/ 31 w 101"/>
              <a:gd name="T31" fmla="*/ 18 h 99"/>
              <a:gd name="T32" fmla="*/ 23 w 101"/>
              <a:gd name="T33" fmla="*/ 26 h 99"/>
              <a:gd name="T34" fmla="*/ 22 w 101"/>
              <a:gd name="T35" fmla="*/ 31 h 99"/>
              <a:gd name="T36" fmla="*/ 11 w 101"/>
              <a:gd name="T37" fmla="*/ 37 h 99"/>
              <a:gd name="T38" fmla="*/ 12 w 101"/>
              <a:gd name="T39" fmla="*/ 56 h 99"/>
              <a:gd name="T40" fmla="*/ 79 w 101"/>
              <a:gd name="T41" fmla="*/ 61 h 99"/>
              <a:gd name="T42" fmla="*/ 32 w 101"/>
              <a:gd name="T43" fmla="*/ 91 h 99"/>
              <a:gd name="T44" fmla="*/ 33 w 101"/>
              <a:gd name="T45" fmla="*/ 96 h 99"/>
              <a:gd name="T46" fmla="*/ 27 w 101"/>
              <a:gd name="T47" fmla="*/ 96 h 99"/>
              <a:gd name="T48" fmla="*/ 19 w 101"/>
              <a:gd name="T49" fmla="*/ 96 h 99"/>
              <a:gd name="T50" fmla="*/ 14 w 101"/>
              <a:gd name="T51" fmla="*/ 96 h 99"/>
              <a:gd name="T52" fmla="*/ 14 w 101"/>
              <a:gd name="T53" fmla="*/ 91 h 99"/>
              <a:gd name="T54" fmla="*/ 14 w 101"/>
              <a:gd name="T55" fmla="*/ 83 h 99"/>
              <a:gd name="T56" fmla="*/ 14 w 101"/>
              <a:gd name="T57" fmla="*/ 78 h 99"/>
              <a:gd name="T58" fmla="*/ 19 w 101"/>
              <a:gd name="T59" fmla="*/ 78 h 99"/>
              <a:gd name="T60" fmla="*/ 27 w 101"/>
              <a:gd name="T61" fmla="*/ 78 h 99"/>
              <a:gd name="T62" fmla="*/ 33 w 101"/>
              <a:gd name="T63" fmla="*/ 78 h 99"/>
              <a:gd name="T64" fmla="*/ 32 w 101"/>
              <a:gd name="T65" fmla="*/ 83 h 99"/>
              <a:gd name="T66" fmla="*/ 55 w 101"/>
              <a:gd name="T67" fmla="*/ 88 h 99"/>
              <a:gd name="T68" fmla="*/ 60 w 101"/>
              <a:gd name="T69" fmla="*/ 94 h 99"/>
              <a:gd name="T70" fmla="*/ 56 w 101"/>
              <a:gd name="T71" fmla="*/ 98 h 99"/>
              <a:gd name="T72" fmla="*/ 50 w 101"/>
              <a:gd name="T73" fmla="*/ 93 h 99"/>
              <a:gd name="T74" fmla="*/ 43 w 101"/>
              <a:gd name="T75" fmla="*/ 98 h 99"/>
              <a:gd name="T76" fmla="*/ 40 w 101"/>
              <a:gd name="T77" fmla="*/ 94 h 99"/>
              <a:gd name="T78" fmla="*/ 45 w 101"/>
              <a:gd name="T79" fmla="*/ 88 h 99"/>
              <a:gd name="T80" fmla="*/ 40 w 101"/>
              <a:gd name="T81" fmla="*/ 81 h 99"/>
              <a:gd name="T82" fmla="*/ 43 w 101"/>
              <a:gd name="T83" fmla="*/ 78 h 99"/>
              <a:gd name="T84" fmla="*/ 50 w 101"/>
              <a:gd name="T85" fmla="*/ 83 h 99"/>
              <a:gd name="T86" fmla="*/ 56 w 101"/>
              <a:gd name="T87" fmla="*/ 78 h 99"/>
              <a:gd name="T88" fmla="*/ 60 w 101"/>
              <a:gd name="T89" fmla="*/ 81 h 99"/>
              <a:gd name="T90" fmla="*/ 55 w 101"/>
              <a:gd name="T91" fmla="*/ 88 h 99"/>
              <a:gd name="T92" fmla="*/ 85 w 101"/>
              <a:gd name="T93" fmla="*/ 80 h 99"/>
              <a:gd name="T94" fmla="*/ 85 w 101"/>
              <a:gd name="T95" fmla="*/ 85 h 99"/>
              <a:gd name="T96" fmla="*/ 85 w 101"/>
              <a:gd name="T97" fmla="*/ 93 h 99"/>
              <a:gd name="T98" fmla="*/ 85 w 101"/>
              <a:gd name="T99" fmla="*/ 98 h 99"/>
              <a:gd name="T100" fmla="*/ 80 w 101"/>
              <a:gd name="T101" fmla="*/ 98 h 99"/>
              <a:gd name="T102" fmla="*/ 72 w 101"/>
              <a:gd name="T103" fmla="*/ 98 h 99"/>
              <a:gd name="T104" fmla="*/ 67 w 101"/>
              <a:gd name="T105" fmla="*/ 98 h 99"/>
              <a:gd name="T106" fmla="*/ 67 w 101"/>
              <a:gd name="T107" fmla="*/ 93 h 99"/>
              <a:gd name="T108" fmla="*/ 67 w 101"/>
              <a:gd name="T109" fmla="*/ 85 h 99"/>
              <a:gd name="T110" fmla="*/ 67 w 101"/>
              <a:gd name="T111" fmla="*/ 80 h 99"/>
              <a:gd name="T112" fmla="*/ 72 w 101"/>
              <a:gd name="T113" fmla="*/ 79 h 99"/>
              <a:gd name="T114" fmla="*/ 80 w 101"/>
              <a:gd name="T115" fmla="*/ 7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1" h="99">
                <a:moveTo>
                  <a:pt x="86" y="26"/>
                </a:moveTo>
                <a:cubicBezTo>
                  <a:pt x="90" y="27"/>
                  <a:pt x="94" y="30"/>
                  <a:pt x="97" y="34"/>
                </a:cubicBezTo>
                <a:cubicBezTo>
                  <a:pt x="100" y="37"/>
                  <a:pt x="101" y="42"/>
                  <a:pt x="101" y="46"/>
                </a:cubicBezTo>
                <a:cubicBezTo>
                  <a:pt x="101" y="52"/>
                  <a:pt x="99" y="57"/>
                  <a:pt x="95" y="62"/>
                </a:cubicBezTo>
                <a:cubicBezTo>
                  <a:pt x="90" y="66"/>
                  <a:pt x="85" y="68"/>
                  <a:pt x="79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16" y="68"/>
                  <a:pt x="11" y="66"/>
                  <a:pt x="7" y="62"/>
                </a:cubicBezTo>
                <a:cubicBezTo>
                  <a:pt x="3" y="57"/>
                  <a:pt x="0" y="52"/>
                  <a:pt x="0" y="46"/>
                </a:cubicBezTo>
                <a:cubicBezTo>
                  <a:pt x="0" y="42"/>
                  <a:pt x="2" y="37"/>
                  <a:pt x="5" y="34"/>
                </a:cubicBezTo>
                <a:cubicBezTo>
                  <a:pt x="8" y="30"/>
                  <a:pt x="11" y="27"/>
                  <a:pt x="15" y="26"/>
                </a:cubicBezTo>
                <a:cubicBezTo>
                  <a:pt x="16" y="22"/>
                  <a:pt x="17" y="18"/>
                  <a:pt x="20" y="16"/>
                </a:cubicBezTo>
                <a:cubicBezTo>
                  <a:pt x="23" y="13"/>
                  <a:pt x="26" y="11"/>
                  <a:pt x="31" y="11"/>
                </a:cubicBezTo>
                <a:cubicBezTo>
                  <a:pt x="33" y="11"/>
                  <a:pt x="36" y="12"/>
                  <a:pt x="38" y="13"/>
                </a:cubicBezTo>
                <a:cubicBezTo>
                  <a:pt x="40" y="9"/>
                  <a:pt x="43" y="6"/>
                  <a:pt x="47" y="4"/>
                </a:cubicBezTo>
                <a:cubicBezTo>
                  <a:pt x="51" y="2"/>
                  <a:pt x="55" y="0"/>
                  <a:pt x="60" y="0"/>
                </a:cubicBezTo>
                <a:cubicBezTo>
                  <a:pt x="67" y="0"/>
                  <a:pt x="73" y="3"/>
                  <a:pt x="78" y="8"/>
                </a:cubicBezTo>
                <a:cubicBezTo>
                  <a:pt x="83" y="13"/>
                  <a:pt x="86" y="19"/>
                  <a:pt x="86" y="26"/>
                </a:cubicBezTo>
                <a:close/>
                <a:moveTo>
                  <a:pt x="79" y="61"/>
                </a:moveTo>
                <a:cubicBezTo>
                  <a:pt x="83" y="61"/>
                  <a:pt x="87" y="59"/>
                  <a:pt x="89" y="56"/>
                </a:cubicBezTo>
                <a:cubicBezTo>
                  <a:pt x="92" y="54"/>
                  <a:pt x="94" y="50"/>
                  <a:pt x="94" y="46"/>
                </a:cubicBezTo>
                <a:cubicBezTo>
                  <a:pt x="94" y="43"/>
                  <a:pt x="93" y="40"/>
                  <a:pt x="90" y="37"/>
                </a:cubicBezTo>
                <a:cubicBezTo>
                  <a:pt x="88" y="34"/>
                  <a:pt x="85" y="33"/>
                  <a:pt x="82" y="32"/>
                </a:cubicBezTo>
                <a:cubicBezTo>
                  <a:pt x="81" y="32"/>
                  <a:pt x="80" y="32"/>
                  <a:pt x="80" y="31"/>
                </a:cubicBezTo>
                <a:cubicBezTo>
                  <a:pt x="79" y="30"/>
                  <a:pt x="79" y="29"/>
                  <a:pt x="79" y="28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1"/>
                  <a:pt x="77" y="17"/>
                  <a:pt x="73" y="13"/>
                </a:cubicBezTo>
                <a:cubicBezTo>
                  <a:pt x="70" y="9"/>
                  <a:pt x="65" y="8"/>
                  <a:pt x="60" y="8"/>
                </a:cubicBezTo>
                <a:cubicBezTo>
                  <a:pt x="56" y="8"/>
                  <a:pt x="52" y="9"/>
                  <a:pt x="49" y="11"/>
                </a:cubicBezTo>
                <a:cubicBezTo>
                  <a:pt x="46" y="13"/>
                  <a:pt x="44" y="16"/>
                  <a:pt x="42" y="20"/>
                </a:cubicBezTo>
                <a:cubicBezTo>
                  <a:pt x="42" y="21"/>
                  <a:pt x="41" y="22"/>
                  <a:pt x="40" y="22"/>
                </a:cubicBezTo>
                <a:cubicBezTo>
                  <a:pt x="38" y="22"/>
                  <a:pt x="37" y="22"/>
                  <a:pt x="36" y="21"/>
                </a:cubicBezTo>
                <a:cubicBezTo>
                  <a:pt x="35" y="19"/>
                  <a:pt x="33" y="18"/>
                  <a:pt x="31" y="18"/>
                </a:cubicBezTo>
                <a:cubicBezTo>
                  <a:pt x="28" y="18"/>
                  <a:pt x="26" y="19"/>
                  <a:pt x="25" y="21"/>
                </a:cubicBezTo>
                <a:cubicBezTo>
                  <a:pt x="23" y="22"/>
                  <a:pt x="23" y="24"/>
                  <a:pt x="23" y="26"/>
                </a:cubicBezTo>
                <a:cubicBezTo>
                  <a:pt x="23" y="27"/>
                  <a:pt x="23" y="27"/>
                  <a:pt x="23" y="28"/>
                </a:cubicBezTo>
                <a:cubicBezTo>
                  <a:pt x="23" y="29"/>
                  <a:pt x="23" y="30"/>
                  <a:pt x="22" y="31"/>
                </a:cubicBezTo>
                <a:cubicBezTo>
                  <a:pt x="22" y="32"/>
                  <a:pt x="21" y="32"/>
                  <a:pt x="20" y="32"/>
                </a:cubicBezTo>
                <a:cubicBezTo>
                  <a:pt x="16" y="33"/>
                  <a:pt x="13" y="34"/>
                  <a:pt x="11" y="37"/>
                </a:cubicBezTo>
                <a:cubicBezTo>
                  <a:pt x="9" y="40"/>
                  <a:pt x="8" y="43"/>
                  <a:pt x="8" y="46"/>
                </a:cubicBezTo>
                <a:cubicBezTo>
                  <a:pt x="8" y="50"/>
                  <a:pt x="9" y="54"/>
                  <a:pt x="12" y="56"/>
                </a:cubicBezTo>
                <a:cubicBezTo>
                  <a:pt x="15" y="59"/>
                  <a:pt x="18" y="61"/>
                  <a:pt x="22" y="61"/>
                </a:cubicBezTo>
                <a:lnTo>
                  <a:pt x="79" y="61"/>
                </a:lnTo>
                <a:close/>
                <a:moveTo>
                  <a:pt x="28" y="87"/>
                </a:moveTo>
                <a:cubicBezTo>
                  <a:pt x="32" y="91"/>
                  <a:pt x="32" y="91"/>
                  <a:pt x="32" y="91"/>
                </a:cubicBezTo>
                <a:cubicBezTo>
                  <a:pt x="33" y="92"/>
                  <a:pt x="34" y="93"/>
                  <a:pt x="34" y="94"/>
                </a:cubicBezTo>
                <a:cubicBezTo>
                  <a:pt x="34" y="95"/>
                  <a:pt x="33" y="96"/>
                  <a:pt x="33" y="96"/>
                </a:cubicBezTo>
                <a:cubicBezTo>
                  <a:pt x="32" y="97"/>
                  <a:pt x="31" y="97"/>
                  <a:pt x="30" y="97"/>
                </a:cubicBezTo>
                <a:cubicBezTo>
                  <a:pt x="29" y="97"/>
                  <a:pt x="28" y="97"/>
                  <a:pt x="27" y="96"/>
                </a:cubicBezTo>
                <a:cubicBezTo>
                  <a:pt x="23" y="92"/>
                  <a:pt x="23" y="92"/>
                  <a:pt x="23" y="92"/>
                </a:cubicBezTo>
                <a:cubicBezTo>
                  <a:pt x="19" y="96"/>
                  <a:pt x="19" y="96"/>
                  <a:pt x="19" y="96"/>
                </a:cubicBezTo>
                <a:cubicBezTo>
                  <a:pt x="19" y="97"/>
                  <a:pt x="18" y="97"/>
                  <a:pt x="17" y="97"/>
                </a:cubicBezTo>
                <a:cubicBezTo>
                  <a:pt x="16" y="97"/>
                  <a:pt x="15" y="97"/>
                  <a:pt x="14" y="96"/>
                </a:cubicBezTo>
                <a:cubicBezTo>
                  <a:pt x="14" y="96"/>
                  <a:pt x="13" y="95"/>
                  <a:pt x="13" y="94"/>
                </a:cubicBezTo>
                <a:cubicBezTo>
                  <a:pt x="13" y="93"/>
                  <a:pt x="13" y="92"/>
                  <a:pt x="14" y="91"/>
                </a:cubicBezTo>
                <a:cubicBezTo>
                  <a:pt x="18" y="87"/>
                  <a:pt x="18" y="87"/>
                  <a:pt x="18" y="87"/>
                </a:cubicBezTo>
                <a:cubicBezTo>
                  <a:pt x="14" y="83"/>
                  <a:pt x="14" y="83"/>
                  <a:pt x="14" y="83"/>
                </a:cubicBezTo>
                <a:cubicBezTo>
                  <a:pt x="14" y="83"/>
                  <a:pt x="13" y="82"/>
                  <a:pt x="13" y="81"/>
                </a:cubicBezTo>
                <a:cubicBezTo>
                  <a:pt x="13" y="80"/>
                  <a:pt x="14" y="79"/>
                  <a:pt x="14" y="78"/>
                </a:cubicBezTo>
                <a:cubicBezTo>
                  <a:pt x="15" y="77"/>
                  <a:pt x="16" y="77"/>
                  <a:pt x="17" y="77"/>
                </a:cubicBezTo>
                <a:cubicBezTo>
                  <a:pt x="18" y="77"/>
                  <a:pt x="19" y="77"/>
                  <a:pt x="19" y="78"/>
                </a:cubicBezTo>
                <a:cubicBezTo>
                  <a:pt x="23" y="82"/>
                  <a:pt x="23" y="82"/>
                  <a:pt x="23" y="82"/>
                </a:cubicBezTo>
                <a:cubicBezTo>
                  <a:pt x="27" y="78"/>
                  <a:pt x="27" y="78"/>
                  <a:pt x="27" y="78"/>
                </a:cubicBezTo>
                <a:cubicBezTo>
                  <a:pt x="28" y="77"/>
                  <a:pt x="29" y="77"/>
                  <a:pt x="30" y="77"/>
                </a:cubicBezTo>
                <a:cubicBezTo>
                  <a:pt x="31" y="77"/>
                  <a:pt x="32" y="77"/>
                  <a:pt x="33" y="78"/>
                </a:cubicBezTo>
                <a:cubicBezTo>
                  <a:pt x="33" y="79"/>
                  <a:pt x="34" y="80"/>
                  <a:pt x="34" y="81"/>
                </a:cubicBezTo>
                <a:cubicBezTo>
                  <a:pt x="34" y="82"/>
                  <a:pt x="33" y="83"/>
                  <a:pt x="32" y="83"/>
                </a:cubicBezTo>
                <a:lnTo>
                  <a:pt x="28" y="87"/>
                </a:lnTo>
                <a:close/>
                <a:moveTo>
                  <a:pt x="55" y="88"/>
                </a:moveTo>
                <a:cubicBezTo>
                  <a:pt x="59" y="92"/>
                  <a:pt x="59" y="92"/>
                  <a:pt x="59" y="92"/>
                </a:cubicBezTo>
                <a:cubicBezTo>
                  <a:pt x="60" y="92"/>
                  <a:pt x="60" y="93"/>
                  <a:pt x="60" y="94"/>
                </a:cubicBezTo>
                <a:cubicBezTo>
                  <a:pt x="60" y="95"/>
                  <a:pt x="60" y="96"/>
                  <a:pt x="59" y="97"/>
                </a:cubicBezTo>
                <a:cubicBezTo>
                  <a:pt x="58" y="98"/>
                  <a:pt x="57" y="98"/>
                  <a:pt x="56" y="98"/>
                </a:cubicBezTo>
                <a:cubicBezTo>
                  <a:pt x="55" y="98"/>
                  <a:pt x="55" y="98"/>
                  <a:pt x="54" y="97"/>
                </a:cubicBezTo>
                <a:cubicBezTo>
                  <a:pt x="50" y="93"/>
                  <a:pt x="50" y="93"/>
                  <a:pt x="50" y="93"/>
                </a:cubicBezTo>
                <a:cubicBezTo>
                  <a:pt x="46" y="97"/>
                  <a:pt x="46" y="97"/>
                  <a:pt x="46" y="97"/>
                </a:cubicBezTo>
                <a:cubicBezTo>
                  <a:pt x="45" y="98"/>
                  <a:pt x="44" y="98"/>
                  <a:pt x="43" y="98"/>
                </a:cubicBezTo>
                <a:cubicBezTo>
                  <a:pt x="42" y="98"/>
                  <a:pt x="41" y="98"/>
                  <a:pt x="41" y="97"/>
                </a:cubicBezTo>
                <a:cubicBezTo>
                  <a:pt x="40" y="96"/>
                  <a:pt x="40" y="95"/>
                  <a:pt x="40" y="94"/>
                </a:cubicBezTo>
                <a:cubicBezTo>
                  <a:pt x="40" y="93"/>
                  <a:pt x="40" y="92"/>
                  <a:pt x="41" y="92"/>
                </a:cubicBezTo>
                <a:cubicBezTo>
                  <a:pt x="45" y="88"/>
                  <a:pt x="45" y="88"/>
                  <a:pt x="45" y="88"/>
                </a:cubicBezTo>
                <a:cubicBezTo>
                  <a:pt x="41" y="84"/>
                  <a:pt x="41" y="84"/>
                  <a:pt x="41" y="84"/>
                </a:cubicBezTo>
                <a:cubicBezTo>
                  <a:pt x="40" y="83"/>
                  <a:pt x="40" y="82"/>
                  <a:pt x="40" y="81"/>
                </a:cubicBezTo>
                <a:cubicBezTo>
                  <a:pt x="40" y="80"/>
                  <a:pt x="40" y="79"/>
                  <a:pt x="41" y="79"/>
                </a:cubicBezTo>
                <a:cubicBezTo>
                  <a:pt x="41" y="78"/>
                  <a:pt x="42" y="78"/>
                  <a:pt x="43" y="78"/>
                </a:cubicBezTo>
                <a:cubicBezTo>
                  <a:pt x="44" y="78"/>
                  <a:pt x="45" y="78"/>
                  <a:pt x="46" y="79"/>
                </a:cubicBezTo>
                <a:cubicBezTo>
                  <a:pt x="50" y="83"/>
                  <a:pt x="50" y="83"/>
                  <a:pt x="50" y="83"/>
                </a:cubicBezTo>
                <a:cubicBezTo>
                  <a:pt x="54" y="79"/>
                  <a:pt x="54" y="79"/>
                  <a:pt x="54" y="79"/>
                </a:cubicBezTo>
                <a:cubicBezTo>
                  <a:pt x="54" y="78"/>
                  <a:pt x="55" y="78"/>
                  <a:pt x="56" y="78"/>
                </a:cubicBezTo>
                <a:cubicBezTo>
                  <a:pt x="57" y="78"/>
                  <a:pt x="58" y="78"/>
                  <a:pt x="59" y="79"/>
                </a:cubicBezTo>
                <a:cubicBezTo>
                  <a:pt x="60" y="79"/>
                  <a:pt x="60" y="80"/>
                  <a:pt x="60" y="81"/>
                </a:cubicBezTo>
                <a:cubicBezTo>
                  <a:pt x="60" y="82"/>
                  <a:pt x="60" y="83"/>
                  <a:pt x="59" y="84"/>
                </a:cubicBezTo>
                <a:lnTo>
                  <a:pt x="55" y="88"/>
                </a:lnTo>
                <a:close/>
                <a:moveTo>
                  <a:pt x="83" y="79"/>
                </a:moveTo>
                <a:cubicBezTo>
                  <a:pt x="84" y="79"/>
                  <a:pt x="85" y="79"/>
                  <a:pt x="85" y="80"/>
                </a:cubicBezTo>
                <a:cubicBezTo>
                  <a:pt x="86" y="80"/>
                  <a:pt x="86" y="81"/>
                  <a:pt x="86" y="82"/>
                </a:cubicBezTo>
                <a:cubicBezTo>
                  <a:pt x="86" y="83"/>
                  <a:pt x="86" y="84"/>
                  <a:pt x="85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5" y="93"/>
                  <a:pt x="85" y="93"/>
                  <a:pt x="85" y="93"/>
                </a:cubicBezTo>
                <a:cubicBezTo>
                  <a:pt x="86" y="93"/>
                  <a:pt x="86" y="94"/>
                  <a:pt x="86" y="95"/>
                </a:cubicBezTo>
                <a:cubicBezTo>
                  <a:pt x="86" y="96"/>
                  <a:pt x="86" y="97"/>
                  <a:pt x="85" y="98"/>
                </a:cubicBezTo>
                <a:cubicBezTo>
                  <a:pt x="85" y="98"/>
                  <a:pt x="84" y="99"/>
                  <a:pt x="83" y="99"/>
                </a:cubicBezTo>
                <a:cubicBezTo>
                  <a:pt x="82" y="99"/>
                  <a:pt x="81" y="98"/>
                  <a:pt x="80" y="98"/>
                </a:cubicBezTo>
                <a:cubicBezTo>
                  <a:pt x="76" y="94"/>
                  <a:pt x="76" y="94"/>
                  <a:pt x="76" y="94"/>
                </a:cubicBezTo>
                <a:cubicBezTo>
                  <a:pt x="72" y="98"/>
                  <a:pt x="72" y="98"/>
                  <a:pt x="72" y="98"/>
                </a:cubicBezTo>
                <a:cubicBezTo>
                  <a:pt x="71" y="98"/>
                  <a:pt x="71" y="99"/>
                  <a:pt x="70" y="99"/>
                </a:cubicBezTo>
                <a:cubicBezTo>
                  <a:pt x="69" y="99"/>
                  <a:pt x="68" y="98"/>
                  <a:pt x="67" y="98"/>
                </a:cubicBezTo>
                <a:cubicBezTo>
                  <a:pt x="66" y="97"/>
                  <a:pt x="66" y="96"/>
                  <a:pt x="66" y="95"/>
                </a:cubicBezTo>
                <a:cubicBezTo>
                  <a:pt x="66" y="94"/>
                  <a:pt x="66" y="93"/>
                  <a:pt x="67" y="93"/>
                </a:cubicBezTo>
                <a:cubicBezTo>
                  <a:pt x="71" y="89"/>
                  <a:pt x="71" y="89"/>
                  <a:pt x="71" y="89"/>
                </a:cubicBezTo>
                <a:cubicBezTo>
                  <a:pt x="67" y="85"/>
                  <a:pt x="67" y="85"/>
                  <a:pt x="67" y="85"/>
                </a:cubicBezTo>
                <a:cubicBezTo>
                  <a:pt x="66" y="84"/>
                  <a:pt x="66" y="83"/>
                  <a:pt x="66" y="82"/>
                </a:cubicBezTo>
                <a:cubicBezTo>
                  <a:pt x="66" y="81"/>
                  <a:pt x="66" y="80"/>
                  <a:pt x="67" y="80"/>
                </a:cubicBezTo>
                <a:cubicBezTo>
                  <a:pt x="68" y="79"/>
                  <a:pt x="69" y="79"/>
                  <a:pt x="70" y="79"/>
                </a:cubicBezTo>
                <a:cubicBezTo>
                  <a:pt x="71" y="79"/>
                  <a:pt x="71" y="79"/>
                  <a:pt x="72" y="79"/>
                </a:cubicBezTo>
                <a:cubicBezTo>
                  <a:pt x="76" y="84"/>
                  <a:pt x="76" y="84"/>
                  <a:pt x="76" y="84"/>
                </a:cubicBezTo>
                <a:cubicBezTo>
                  <a:pt x="80" y="79"/>
                  <a:pt x="80" y="79"/>
                  <a:pt x="80" y="79"/>
                </a:cubicBezTo>
                <a:cubicBezTo>
                  <a:pt x="81" y="79"/>
                  <a:pt x="82" y="79"/>
                  <a:pt x="83" y="7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4940301" y="871443"/>
            <a:ext cx="379413" cy="393700"/>
          </a:xfrm>
          <a:custGeom>
            <a:avLst/>
            <a:gdLst>
              <a:gd name="T0" fmla="*/ 97 w 101"/>
              <a:gd name="T1" fmla="*/ 34 h 105"/>
              <a:gd name="T2" fmla="*/ 95 w 101"/>
              <a:gd name="T3" fmla="*/ 62 h 105"/>
              <a:gd name="T4" fmla="*/ 22 w 101"/>
              <a:gd name="T5" fmla="*/ 68 h 105"/>
              <a:gd name="T6" fmla="*/ 0 w 101"/>
              <a:gd name="T7" fmla="*/ 46 h 105"/>
              <a:gd name="T8" fmla="*/ 15 w 101"/>
              <a:gd name="T9" fmla="*/ 26 h 105"/>
              <a:gd name="T10" fmla="*/ 31 w 101"/>
              <a:gd name="T11" fmla="*/ 11 h 105"/>
              <a:gd name="T12" fmla="*/ 47 w 101"/>
              <a:gd name="T13" fmla="*/ 4 h 105"/>
              <a:gd name="T14" fmla="*/ 78 w 101"/>
              <a:gd name="T15" fmla="*/ 8 h 105"/>
              <a:gd name="T16" fmla="*/ 79 w 101"/>
              <a:gd name="T17" fmla="*/ 61 h 105"/>
              <a:gd name="T18" fmla="*/ 94 w 101"/>
              <a:gd name="T19" fmla="*/ 46 h 105"/>
              <a:gd name="T20" fmla="*/ 82 w 101"/>
              <a:gd name="T21" fmla="*/ 32 h 105"/>
              <a:gd name="T22" fmla="*/ 79 w 101"/>
              <a:gd name="T23" fmla="*/ 28 h 105"/>
              <a:gd name="T24" fmla="*/ 73 w 101"/>
              <a:gd name="T25" fmla="*/ 13 h 105"/>
              <a:gd name="T26" fmla="*/ 49 w 101"/>
              <a:gd name="T27" fmla="*/ 11 h 105"/>
              <a:gd name="T28" fmla="*/ 40 w 101"/>
              <a:gd name="T29" fmla="*/ 22 h 105"/>
              <a:gd name="T30" fmla="*/ 31 w 101"/>
              <a:gd name="T31" fmla="*/ 18 h 105"/>
              <a:gd name="T32" fmla="*/ 23 w 101"/>
              <a:gd name="T33" fmla="*/ 26 h 105"/>
              <a:gd name="T34" fmla="*/ 22 w 101"/>
              <a:gd name="T35" fmla="*/ 31 h 105"/>
              <a:gd name="T36" fmla="*/ 11 w 101"/>
              <a:gd name="T37" fmla="*/ 37 h 105"/>
              <a:gd name="T38" fmla="*/ 12 w 101"/>
              <a:gd name="T39" fmla="*/ 56 h 105"/>
              <a:gd name="T40" fmla="*/ 79 w 101"/>
              <a:gd name="T41" fmla="*/ 61 h 105"/>
              <a:gd name="T42" fmla="*/ 22 w 101"/>
              <a:gd name="T43" fmla="*/ 105 h 105"/>
              <a:gd name="T44" fmla="*/ 17 w 101"/>
              <a:gd name="T45" fmla="*/ 99 h 105"/>
              <a:gd name="T46" fmla="*/ 22 w 101"/>
              <a:gd name="T47" fmla="*/ 94 h 105"/>
              <a:gd name="T48" fmla="*/ 27 w 101"/>
              <a:gd name="T49" fmla="*/ 99 h 105"/>
              <a:gd name="T50" fmla="*/ 40 w 101"/>
              <a:gd name="T51" fmla="*/ 85 h 105"/>
              <a:gd name="T52" fmla="*/ 33 w 101"/>
              <a:gd name="T53" fmla="*/ 85 h 105"/>
              <a:gd name="T54" fmla="*/ 33 w 101"/>
              <a:gd name="T55" fmla="*/ 78 h 105"/>
              <a:gd name="T56" fmla="*/ 40 w 101"/>
              <a:gd name="T57" fmla="*/ 78 h 105"/>
              <a:gd name="T58" fmla="*/ 40 w 101"/>
              <a:gd name="T59" fmla="*/ 85 h 105"/>
              <a:gd name="T60" fmla="*/ 49 w 101"/>
              <a:gd name="T61" fmla="*/ 105 h 105"/>
              <a:gd name="T62" fmla="*/ 44 w 101"/>
              <a:gd name="T63" fmla="*/ 99 h 105"/>
              <a:gd name="T64" fmla="*/ 49 w 101"/>
              <a:gd name="T65" fmla="*/ 94 h 105"/>
              <a:gd name="T66" fmla="*/ 54 w 101"/>
              <a:gd name="T67" fmla="*/ 99 h 105"/>
              <a:gd name="T68" fmla="*/ 67 w 101"/>
              <a:gd name="T69" fmla="*/ 85 h 105"/>
              <a:gd name="T70" fmla="*/ 60 w 101"/>
              <a:gd name="T71" fmla="*/ 85 h 105"/>
              <a:gd name="T72" fmla="*/ 60 w 101"/>
              <a:gd name="T73" fmla="*/ 78 h 105"/>
              <a:gd name="T74" fmla="*/ 67 w 101"/>
              <a:gd name="T75" fmla="*/ 78 h 105"/>
              <a:gd name="T76" fmla="*/ 67 w 101"/>
              <a:gd name="T77" fmla="*/ 85 h 105"/>
              <a:gd name="T78" fmla="*/ 76 w 101"/>
              <a:gd name="T79" fmla="*/ 105 h 105"/>
              <a:gd name="T80" fmla="*/ 71 w 101"/>
              <a:gd name="T81" fmla="*/ 100 h 105"/>
              <a:gd name="T82" fmla="*/ 76 w 101"/>
              <a:gd name="T83" fmla="*/ 94 h 105"/>
              <a:gd name="T84" fmla="*/ 81 w 101"/>
              <a:gd name="T85" fmla="*/ 10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1" h="105">
                <a:moveTo>
                  <a:pt x="86" y="26"/>
                </a:moveTo>
                <a:cubicBezTo>
                  <a:pt x="90" y="27"/>
                  <a:pt x="94" y="30"/>
                  <a:pt x="97" y="34"/>
                </a:cubicBezTo>
                <a:cubicBezTo>
                  <a:pt x="99" y="37"/>
                  <a:pt x="101" y="42"/>
                  <a:pt x="101" y="46"/>
                </a:cubicBezTo>
                <a:cubicBezTo>
                  <a:pt x="101" y="52"/>
                  <a:pt x="99" y="57"/>
                  <a:pt x="95" y="62"/>
                </a:cubicBezTo>
                <a:cubicBezTo>
                  <a:pt x="90" y="66"/>
                  <a:pt x="85" y="68"/>
                  <a:pt x="79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16" y="68"/>
                  <a:pt x="11" y="66"/>
                  <a:pt x="7" y="62"/>
                </a:cubicBezTo>
                <a:cubicBezTo>
                  <a:pt x="3" y="57"/>
                  <a:pt x="0" y="52"/>
                  <a:pt x="0" y="46"/>
                </a:cubicBezTo>
                <a:cubicBezTo>
                  <a:pt x="0" y="42"/>
                  <a:pt x="2" y="37"/>
                  <a:pt x="5" y="34"/>
                </a:cubicBezTo>
                <a:cubicBezTo>
                  <a:pt x="7" y="30"/>
                  <a:pt x="11" y="27"/>
                  <a:pt x="15" y="26"/>
                </a:cubicBezTo>
                <a:cubicBezTo>
                  <a:pt x="16" y="22"/>
                  <a:pt x="17" y="18"/>
                  <a:pt x="20" y="16"/>
                </a:cubicBezTo>
                <a:cubicBezTo>
                  <a:pt x="23" y="13"/>
                  <a:pt x="26" y="11"/>
                  <a:pt x="31" y="11"/>
                </a:cubicBezTo>
                <a:cubicBezTo>
                  <a:pt x="33" y="11"/>
                  <a:pt x="35" y="12"/>
                  <a:pt x="38" y="13"/>
                </a:cubicBezTo>
                <a:cubicBezTo>
                  <a:pt x="40" y="9"/>
                  <a:pt x="43" y="6"/>
                  <a:pt x="47" y="4"/>
                </a:cubicBezTo>
                <a:cubicBezTo>
                  <a:pt x="51" y="2"/>
                  <a:pt x="55" y="0"/>
                  <a:pt x="60" y="0"/>
                </a:cubicBezTo>
                <a:cubicBezTo>
                  <a:pt x="67" y="0"/>
                  <a:pt x="73" y="3"/>
                  <a:pt x="78" y="8"/>
                </a:cubicBezTo>
                <a:cubicBezTo>
                  <a:pt x="83" y="13"/>
                  <a:pt x="86" y="19"/>
                  <a:pt x="86" y="26"/>
                </a:cubicBezTo>
                <a:close/>
                <a:moveTo>
                  <a:pt x="79" y="61"/>
                </a:moveTo>
                <a:cubicBezTo>
                  <a:pt x="83" y="61"/>
                  <a:pt x="87" y="59"/>
                  <a:pt x="89" y="56"/>
                </a:cubicBezTo>
                <a:cubicBezTo>
                  <a:pt x="92" y="54"/>
                  <a:pt x="94" y="50"/>
                  <a:pt x="94" y="46"/>
                </a:cubicBezTo>
                <a:cubicBezTo>
                  <a:pt x="94" y="43"/>
                  <a:pt x="93" y="40"/>
                  <a:pt x="90" y="37"/>
                </a:cubicBezTo>
                <a:cubicBezTo>
                  <a:pt x="88" y="34"/>
                  <a:pt x="85" y="33"/>
                  <a:pt x="82" y="32"/>
                </a:cubicBezTo>
                <a:cubicBezTo>
                  <a:pt x="81" y="32"/>
                  <a:pt x="80" y="32"/>
                  <a:pt x="80" y="31"/>
                </a:cubicBezTo>
                <a:cubicBezTo>
                  <a:pt x="79" y="30"/>
                  <a:pt x="79" y="29"/>
                  <a:pt x="79" y="28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1"/>
                  <a:pt x="77" y="17"/>
                  <a:pt x="73" y="13"/>
                </a:cubicBezTo>
                <a:cubicBezTo>
                  <a:pt x="70" y="9"/>
                  <a:pt x="65" y="8"/>
                  <a:pt x="60" y="8"/>
                </a:cubicBezTo>
                <a:cubicBezTo>
                  <a:pt x="56" y="8"/>
                  <a:pt x="52" y="9"/>
                  <a:pt x="49" y="11"/>
                </a:cubicBezTo>
                <a:cubicBezTo>
                  <a:pt x="46" y="13"/>
                  <a:pt x="44" y="16"/>
                  <a:pt x="42" y="20"/>
                </a:cubicBezTo>
                <a:cubicBezTo>
                  <a:pt x="42" y="21"/>
                  <a:pt x="41" y="22"/>
                  <a:pt x="40" y="22"/>
                </a:cubicBezTo>
                <a:cubicBezTo>
                  <a:pt x="38" y="22"/>
                  <a:pt x="37" y="22"/>
                  <a:pt x="36" y="21"/>
                </a:cubicBezTo>
                <a:cubicBezTo>
                  <a:pt x="35" y="19"/>
                  <a:pt x="33" y="18"/>
                  <a:pt x="31" y="18"/>
                </a:cubicBezTo>
                <a:cubicBezTo>
                  <a:pt x="28" y="18"/>
                  <a:pt x="26" y="19"/>
                  <a:pt x="25" y="21"/>
                </a:cubicBezTo>
                <a:cubicBezTo>
                  <a:pt x="23" y="22"/>
                  <a:pt x="23" y="24"/>
                  <a:pt x="23" y="26"/>
                </a:cubicBezTo>
                <a:cubicBezTo>
                  <a:pt x="23" y="27"/>
                  <a:pt x="23" y="27"/>
                  <a:pt x="23" y="28"/>
                </a:cubicBezTo>
                <a:cubicBezTo>
                  <a:pt x="23" y="29"/>
                  <a:pt x="23" y="30"/>
                  <a:pt x="22" y="31"/>
                </a:cubicBezTo>
                <a:cubicBezTo>
                  <a:pt x="22" y="32"/>
                  <a:pt x="21" y="32"/>
                  <a:pt x="20" y="32"/>
                </a:cubicBezTo>
                <a:cubicBezTo>
                  <a:pt x="16" y="33"/>
                  <a:pt x="13" y="34"/>
                  <a:pt x="11" y="37"/>
                </a:cubicBezTo>
                <a:cubicBezTo>
                  <a:pt x="9" y="40"/>
                  <a:pt x="8" y="43"/>
                  <a:pt x="8" y="46"/>
                </a:cubicBezTo>
                <a:cubicBezTo>
                  <a:pt x="8" y="50"/>
                  <a:pt x="9" y="54"/>
                  <a:pt x="12" y="56"/>
                </a:cubicBezTo>
                <a:cubicBezTo>
                  <a:pt x="15" y="59"/>
                  <a:pt x="18" y="61"/>
                  <a:pt x="22" y="61"/>
                </a:cubicBezTo>
                <a:lnTo>
                  <a:pt x="79" y="61"/>
                </a:lnTo>
                <a:close/>
                <a:moveTo>
                  <a:pt x="25" y="103"/>
                </a:moveTo>
                <a:cubicBezTo>
                  <a:pt x="24" y="104"/>
                  <a:pt x="23" y="105"/>
                  <a:pt x="22" y="105"/>
                </a:cubicBezTo>
                <a:cubicBezTo>
                  <a:pt x="20" y="105"/>
                  <a:pt x="19" y="104"/>
                  <a:pt x="18" y="103"/>
                </a:cubicBezTo>
                <a:cubicBezTo>
                  <a:pt x="17" y="102"/>
                  <a:pt x="17" y="101"/>
                  <a:pt x="17" y="99"/>
                </a:cubicBezTo>
                <a:cubicBezTo>
                  <a:pt x="17" y="98"/>
                  <a:pt x="17" y="97"/>
                  <a:pt x="18" y="96"/>
                </a:cubicBezTo>
                <a:cubicBezTo>
                  <a:pt x="19" y="95"/>
                  <a:pt x="20" y="94"/>
                  <a:pt x="22" y="94"/>
                </a:cubicBezTo>
                <a:cubicBezTo>
                  <a:pt x="23" y="94"/>
                  <a:pt x="24" y="95"/>
                  <a:pt x="25" y="96"/>
                </a:cubicBezTo>
                <a:cubicBezTo>
                  <a:pt x="26" y="97"/>
                  <a:pt x="27" y="98"/>
                  <a:pt x="27" y="99"/>
                </a:cubicBezTo>
                <a:cubicBezTo>
                  <a:pt x="27" y="101"/>
                  <a:pt x="26" y="102"/>
                  <a:pt x="25" y="103"/>
                </a:cubicBezTo>
                <a:close/>
                <a:moveTo>
                  <a:pt x="40" y="85"/>
                </a:moveTo>
                <a:cubicBezTo>
                  <a:pt x="39" y="86"/>
                  <a:pt x="38" y="86"/>
                  <a:pt x="36" y="86"/>
                </a:cubicBezTo>
                <a:cubicBezTo>
                  <a:pt x="35" y="86"/>
                  <a:pt x="34" y="86"/>
                  <a:pt x="33" y="85"/>
                </a:cubicBezTo>
                <a:cubicBezTo>
                  <a:pt x="32" y="84"/>
                  <a:pt x="31" y="83"/>
                  <a:pt x="31" y="81"/>
                </a:cubicBezTo>
                <a:cubicBezTo>
                  <a:pt x="31" y="80"/>
                  <a:pt x="32" y="79"/>
                  <a:pt x="33" y="78"/>
                </a:cubicBezTo>
                <a:cubicBezTo>
                  <a:pt x="34" y="77"/>
                  <a:pt x="35" y="76"/>
                  <a:pt x="36" y="76"/>
                </a:cubicBezTo>
                <a:cubicBezTo>
                  <a:pt x="38" y="76"/>
                  <a:pt x="39" y="77"/>
                  <a:pt x="40" y="78"/>
                </a:cubicBezTo>
                <a:cubicBezTo>
                  <a:pt x="41" y="79"/>
                  <a:pt x="41" y="80"/>
                  <a:pt x="41" y="81"/>
                </a:cubicBezTo>
                <a:cubicBezTo>
                  <a:pt x="41" y="83"/>
                  <a:pt x="41" y="84"/>
                  <a:pt x="40" y="85"/>
                </a:cubicBezTo>
                <a:close/>
                <a:moveTo>
                  <a:pt x="52" y="103"/>
                </a:moveTo>
                <a:cubicBezTo>
                  <a:pt x="52" y="104"/>
                  <a:pt x="50" y="105"/>
                  <a:pt x="49" y="105"/>
                </a:cubicBezTo>
                <a:cubicBezTo>
                  <a:pt x="47" y="105"/>
                  <a:pt x="46" y="104"/>
                  <a:pt x="45" y="103"/>
                </a:cubicBezTo>
                <a:cubicBezTo>
                  <a:pt x="44" y="102"/>
                  <a:pt x="44" y="101"/>
                  <a:pt x="44" y="99"/>
                </a:cubicBezTo>
                <a:cubicBezTo>
                  <a:pt x="44" y="98"/>
                  <a:pt x="44" y="97"/>
                  <a:pt x="45" y="96"/>
                </a:cubicBezTo>
                <a:cubicBezTo>
                  <a:pt x="46" y="95"/>
                  <a:pt x="47" y="94"/>
                  <a:pt x="49" y="94"/>
                </a:cubicBezTo>
                <a:cubicBezTo>
                  <a:pt x="50" y="94"/>
                  <a:pt x="52" y="95"/>
                  <a:pt x="52" y="96"/>
                </a:cubicBezTo>
                <a:cubicBezTo>
                  <a:pt x="53" y="97"/>
                  <a:pt x="54" y="98"/>
                  <a:pt x="54" y="99"/>
                </a:cubicBezTo>
                <a:cubicBezTo>
                  <a:pt x="54" y="101"/>
                  <a:pt x="53" y="102"/>
                  <a:pt x="52" y="103"/>
                </a:cubicBezTo>
                <a:close/>
                <a:moveTo>
                  <a:pt x="67" y="85"/>
                </a:moveTo>
                <a:cubicBezTo>
                  <a:pt x="66" y="86"/>
                  <a:pt x="65" y="86"/>
                  <a:pt x="63" y="86"/>
                </a:cubicBezTo>
                <a:cubicBezTo>
                  <a:pt x="62" y="86"/>
                  <a:pt x="61" y="86"/>
                  <a:pt x="60" y="85"/>
                </a:cubicBezTo>
                <a:cubicBezTo>
                  <a:pt x="59" y="84"/>
                  <a:pt x="58" y="83"/>
                  <a:pt x="58" y="81"/>
                </a:cubicBezTo>
                <a:cubicBezTo>
                  <a:pt x="58" y="80"/>
                  <a:pt x="59" y="79"/>
                  <a:pt x="60" y="78"/>
                </a:cubicBezTo>
                <a:cubicBezTo>
                  <a:pt x="61" y="77"/>
                  <a:pt x="62" y="76"/>
                  <a:pt x="63" y="76"/>
                </a:cubicBezTo>
                <a:cubicBezTo>
                  <a:pt x="65" y="76"/>
                  <a:pt x="66" y="77"/>
                  <a:pt x="67" y="78"/>
                </a:cubicBezTo>
                <a:cubicBezTo>
                  <a:pt x="68" y="79"/>
                  <a:pt x="68" y="80"/>
                  <a:pt x="68" y="81"/>
                </a:cubicBezTo>
                <a:cubicBezTo>
                  <a:pt x="68" y="83"/>
                  <a:pt x="68" y="84"/>
                  <a:pt x="67" y="85"/>
                </a:cubicBezTo>
                <a:close/>
                <a:moveTo>
                  <a:pt x="79" y="103"/>
                </a:moveTo>
                <a:cubicBezTo>
                  <a:pt x="78" y="104"/>
                  <a:pt x="77" y="105"/>
                  <a:pt x="76" y="105"/>
                </a:cubicBezTo>
                <a:cubicBezTo>
                  <a:pt x="74" y="105"/>
                  <a:pt x="73" y="104"/>
                  <a:pt x="72" y="103"/>
                </a:cubicBezTo>
                <a:cubicBezTo>
                  <a:pt x="71" y="102"/>
                  <a:pt x="71" y="101"/>
                  <a:pt x="71" y="100"/>
                </a:cubicBezTo>
                <a:cubicBezTo>
                  <a:pt x="71" y="98"/>
                  <a:pt x="71" y="97"/>
                  <a:pt x="72" y="96"/>
                </a:cubicBezTo>
                <a:cubicBezTo>
                  <a:pt x="73" y="95"/>
                  <a:pt x="74" y="94"/>
                  <a:pt x="76" y="94"/>
                </a:cubicBezTo>
                <a:cubicBezTo>
                  <a:pt x="77" y="94"/>
                  <a:pt x="78" y="95"/>
                  <a:pt x="79" y="96"/>
                </a:cubicBezTo>
                <a:cubicBezTo>
                  <a:pt x="80" y="97"/>
                  <a:pt x="81" y="98"/>
                  <a:pt x="81" y="100"/>
                </a:cubicBezTo>
                <a:cubicBezTo>
                  <a:pt x="81" y="101"/>
                  <a:pt x="80" y="102"/>
                  <a:pt x="79" y="10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5584826" y="879381"/>
            <a:ext cx="379413" cy="398463"/>
          </a:xfrm>
          <a:custGeom>
            <a:avLst/>
            <a:gdLst>
              <a:gd name="T0" fmla="*/ 101 w 101"/>
              <a:gd name="T1" fmla="*/ 46 h 106"/>
              <a:gd name="T2" fmla="*/ 22 w 101"/>
              <a:gd name="T3" fmla="*/ 67 h 106"/>
              <a:gd name="T4" fmla="*/ 5 w 101"/>
              <a:gd name="T5" fmla="*/ 33 h 106"/>
              <a:gd name="T6" fmla="*/ 30 w 101"/>
              <a:gd name="T7" fmla="*/ 11 h 106"/>
              <a:gd name="T8" fmla="*/ 60 w 101"/>
              <a:gd name="T9" fmla="*/ 0 h 106"/>
              <a:gd name="T10" fmla="*/ 27 w 101"/>
              <a:gd name="T11" fmla="*/ 95 h 106"/>
              <a:gd name="T12" fmla="*/ 9 w 101"/>
              <a:gd name="T13" fmla="*/ 103 h 106"/>
              <a:gd name="T14" fmla="*/ 6 w 101"/>
              <a:gd name="T15" fmla="*/ 92 h 106"/>
              <a:gd name="T16" fmla="*/ 8 w 101"/>
              <a:gd name="T17" fmla="*/ 88 h 106"/>
              <a:gd name="T18" fmla="*/ 18 w 101"/>
              <a:gd name="T19" fmla="*/ 77 h 106"/>
              <a:gd name="T20" fmla="*/ 21 w 101"/>
              <a:gd name="T21" fmla="*/ 73 h 106"/>
              <a:gd name="T22" fmla="*/ 27 w 101"/>
              <a:gd name="T23" fmla="*/ 76 h 106"/>
              <a:gd name="T24" fmla="*/ 27 w 101"/>
              <a:gd name="T25" fmla="*/ 80 h 106"/>
              <a:gd name="T26" fmla="*/ 27 w 101"/>
              <a:gd name="T27" fmla="*/ 88 h 106"/>
              <a:gd name="T28" fmla="*/ 27 w 101"/>
              <a:gd name="T29" fmla="*/ 95 h 106"/>
              <a:gd name="T30" fmla="*/ 94 w 101"/>
              <a:gd name="T31" fmla="*/ 46 h 106"/>
              <a:gd name="T32" fmla="*/ 80 w 101"/>
              <a:gd name="T33" fmla="*/ 30 h 106"/>
              <a:gd name="T34" fmla="*/ 73 w 101"/>
              <a:gd name="T35" fmla="*/ 13 h 106"/>
              <a:gd name="T36" fmla="*/ 42 w 101"/>
              <a:gd name="T37" fmla="*/ 19 h 106"/>
              <a:gd name="T38" fmla="*/ 30 w 101"/>
              <a:gd name="T39" fmla="*/ 18 h 106"/>
              <a:gd name="T40" fmla="*/ 23 w 101"/>
              <a:gd name="T41" fmla="*/ 27 h 106"/>
              <a:gd name="T42" fmla="*/ 11 w 101"/>
              <a:gd name="T43" fmla="*/ 36 h 106"/>
              <a:gd name="T44" fmla="*/ 22 w 101"/>
              <a:gd name="T45" fmla="*/ 60 h 106"/>
              <a:gd name="T46" fmla="*/ 14 w 101"/>
              <a:gd name="T47" fmla="*/ 98 h 106"/>
              <a:gd name="T48" fmla="*/ 20 w 101"/>
              <a:gd name="T49" fmla="*/ 95 h 106"/>
              <a:gd name="T50" fmla="*/ 13 w 101"/>
              <a:gd name="T51" fmla="*/ 95 h 106"/>
              <a:gd name="T52" fmla="*/ 43 w 101"/>
              <a:gd name="T53" fmla="*/ 106 h 106"/>
              <a:gd name="T54" fmla="*/ 32 w 101"/>
              <a:gd name="T55" fmla="*/ 93 h 106"/>
              <a:gd name="T56" fmla="*/ 34 w 101"/>
              <a:gd name="T57" fmla="*/ 90 h 106"/>
              <a:gd name="T58" fmla="*/ 42 w 101"/>
              <a:gd name="T59" fmla="*/ 79 h 106"/>
              <a:gd name="T60" fmla="*/ 47 w 101"/>
              <a:gd name="T61" fmla="*/ 73 h 106"/>
              <a:gd name="T62" fmla="*/ 52 w 101"/>
              <a:gd name="T63" fmla="*/ 72 h 106"/>
              <a:gd name="T64" fmla="*/ 54 w 101"/>
              <a:gd name="T65" fmla="*/ 95 h 106"/>
              <a:gd name="T66" fmla="*/ 43 w 101"/>
              <a:gd name="T67" fmla="*/ 99 h 106"/>
              <a:gd name="T68" fmla="*/ 47 w 101"/>
              <a:gd name="T69" fmla="*/ 85 h 106"/>
              <a:gd name="T70" fmla="*/ 79 w 101"/>
              <a:gd name="T71" fmla="*/ 72 h 106"/>
              <a:gd name="T72" fmla="*/ 81 w 101"/>
              <a:gd name="T73" fmla="*/ 95 h 106"/>
              <a:gd name="T74" fmla="*/ 62 w 101"/>
              <a:gd name="T75" fmla="*/ 103 h 106"/>
              <a:gd name="T76" fmla="*/ 60 w 101"/>
              <a:gd name="T77" fmla="*/ 92 h 106"/>
              <a:gd name="T78" fmla="*/ 62 w 101"/>
              <a:gd name="T79" fmla="*/ 88 h 106"/>
              <a:gd name="T80" fmla="*/ 77 w 101"/>
              <a:gd name="T81" fmla="*/ 72 h 106"/>
              <a:gd name="T82" fmla="*/ 74 w 101"/>
              <a:gd name="T83" fmla="*/ 85 h 106"/>
              <a:gd name="T84" fmla="*/ 67 w 101"/>
              <a:gd name="T85" fmla="*/ 98 h 106"/>
              <a:gd name="T86" fmla="*/ 74 w 101"/>
              <a:gd name="T87" fmla="*/ 95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1" h="106">
                <a:moveTo>
                  <a:pt x="86" y="25"/>
                </a:moveTo>
                <a:cubicBezTo>
                  <a:pt x="90" y="27"/>
                  <a:pt x="94" y="29"/>
                  <a:pt x="97" y="33"/>
                </a:cubicBezTo>
                <a:cubicBezTo>
                  <a:pt x="99" y="37"/>
                  <a:pt x="101" y="41"/>
                  <a:pt x="101" y="46"/>
                </a:cubicBezTo>
                <a:cubicBezTo>
                  <a:pt x="101" y="52"/>
                  <a:pt x="99" y="57"/>
                  <a:pt x="94" y="61"/>
                </a:cubicBezTo>
                <a:cubicBezTo>
                  <a:pt x="90" y="65"/>
                  <a:pt x="85" y="67"/>
                  <a:pt x="79" y="67"/>
                </a:cubicBezTo>
                <a:cubicBezTo>
                  <a:pt x="22" y="67"/>
                  <a:pt x="22" y="67"/>
                  <a:pt x="22" y="67"/>
                </a:cubicBezTo>
                <a:cubicBezTo>
                  <a:pt x="16" y="67"/>
                  <a:pt x="11" y="65"/>
                  <a:pt x="7" y="61"/>
                </a:cubicBezTo>
                <a:cubicBezTo>
                  <a:pt x="3" y="57"/>
                  <a:pt x="0" y="52"/>
                  <a:pt x="0" y="46"/>
                </a:cubicBezTo>
                <a:cubicBezTo>
                  <a:pt x="0" y="41"/>
                  <a:pt x="2" y="37"/>
                  <a:pt x="5" y="33"/>
                </a:cubicBezTo>
                <a:cubicBezTo>
                  <a:pt x="7" y="29"/>
                  <a:pt x="11" y="27"/>
                  <a:pt x="15" y="25"/>
                </a:cubicBezTo>
                <a:cubicBezTo>
                  <a:pt x="15" y="21"/>
                  <a:pt x="17" y="18"/>
                  <a:pt x="20" y="15"/>
                </a:cubicBezTo>
                <a:cubicBezTo>
                  <a:pt x="23" y="12"/>
                  <a:pt x="26" y="11"/>
                  <a:pt x="30" y="11"/>
                </a:cubicBezTo>
                <a:cubicBezTo>
                  <a:pt x="33" y="11"/>
                  <a:pt x="35" y="11"/>
                  <a:pt x="38" y="13"/>
                </a:cubicBezTo>
                <a:cubicBezTo>
                  <a:pt x="40" y="9"/>
                  <a:pt x="43" y="5"/>
                  <a:pt x="47" y="3"/>
                </a:cubicBezTo>
                <a:cubicBezTo>
                  <a:pt x="51" y="1"/>
                  <a:pt x="55" y="0"/>
                  <a:pt x="60" y="0"/>
                </a:cubicBezTo>
                <a:cubicBezTo>
                  <a:pt x="67" y="0"/>
                  <a:pt x="73" y="2"/>
                  <a:pt x="78" y="7"/>
                </a:cubicBezTo>
                <a:cubicBezTo>
                  <a:pt x="83" y="12"/>
                  <a:pt x="86" y="18"/>
                  <a:pt x="86" y="25"/>
                </a:cubicBezTo>
                <a:close/>
                <a:moveTo>
                  <a:pt x="27" y="95"/>
                </a:moveTo>
                <a:cubicBezTo>
                  <a:pt x="27" y="98"/>
                  <a:pt x="26" y="101"/>
                  <a:pt x="24" y="103"/>
                </a:cubicBezTo>
                <a:cubicBezTo>
                  <a:pt x="22" y="105"/>
                  <a:pt x="19" y="106"/>
                  <a:pt x="16" y="106"/>
                </a:cubicBezTo>
                <a:cubicBezTo>
                  <a:pt x="13" y="106"/>
                  <a:pt x="11" y="105"/>
                  <a:pt x="9" y="103"/>
                </a:cubicBezTo>
                <a:cubicBezTo>
                  <a:pt x="7" y="101"/>
                  <a:pt x="5" y="98"/>
                  <a:pt x="5" y="95"/>
                </a:cubicBezTo>
                <a:cubicBezTo>
                  <a:pt x="6" y="93"/>
                  <a:pt x="6" y="93"/>
                  <a:pt x="6" y="93"/>
                </a:cubicBezTo>
                <a:cubicBezTo>
                  <a:pt x="6" y="93"/>
                  <a:pt x="6" y="92"/>
                  <a:pt x="6" y="92"/>
                </a:cubicBezTo>
                <a:cubicBezTo>
                  <a:pt x="6" y="91"/>
                  <a:pt x="7" y="91"/>
                  <a:pt x="7" y="91"/>
                </a:cubicBezTo>
                <a:cubicBezTo>
                  <a:pt x="7" y="91"/>
                  <a:pt x="7" y="90"/>
                  <a:pt x="7" y="90"/>
                </a:cubicBezTo>
                <a:cubicBezTo>
                  <a:pt x="8" y="89"/>
                  <a:pt x="8" y="89"/>
                  <a:pt x="8" y="88"/>
                </a:cubicBezTo>
                <a:cubicBezTo>
                  <a:pt x="10" y="86"/>
                  <a:pt x="11" y="84"/>
                  <a:pt x="14" y="82"/>
                </a:cubicBezTo>
                <a:cubicBezTo>
                  <a:pt x="16" y="79"/>
                  <a:pt x="16" y="79"/>
                  <a:pt x="16" y="79"/>
                </a:cubicBezTo>
                <a:cubicBezTo>
                  <a:pt x="18" y="77"/>
                  <a:pt x="18" y="77"/>
                  <a:pt x="18" y="77"/>
                </a:cubicBezTo>
                <a:cubicBezTo>
                  <a:pt x="19" y="76"/>
                  <a:pt x="19" y="75"/>
                  <a:pt x="20" y="75"/>
                </a:cubicBezTo>
                <a:cubicBezTo>
                  <a:pt x="20" y="74"/>
                  <a:pt x="20" y="74"/>
                  <a:pt x="21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22" y="72"/>
                  <a:pt x="23" y="72"/>
                  <a:pt x="24" y="72"/>
                </a:cubicBezTo>
                <a:cubicBezTo>
                  <a:pt x="24" y="72"/>
                  <a:pt x="25" y="72"/>
                  <a:pt x="25" y="72"/>
                </a:cubicBezTo>
                <a:cubicBezTo>
                  <a:pt x="27" y="73"/>
                  <a:pt x="27" y="74"/>
                  <a:pt x="27" y="76"/>
                </a:cubicBezTo>
                <a:cubicBezTo>
                  <a:pt x="27" y="76"/>
                  <a:pt x="27" y="76"/>
                  <a:pt x="27" y="76"/>
                </a:cubicBezTo>
                <a:cubicBezTo>
                  <a:pt x="27" y="78"/>
                  <a:pt x="27" y="78"/>
                  <a:pt x="27" y="78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2"/>
                  <a:pt x="27" y="82"/>
                  <a:pt x="27" y="82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91"/>
                  <a:pt x="27" y="91"/>
                  <a:pt x="27" y="91"/>
                </a:cubicBezTo>
                <a:cubicBezTo>
                  <a:pt x="27" y="93"/>
                  <a:pt x="27" y="93"/>
                  <a:pt x="27" y="93"/>
                </a:cubicBezTo>
                <a:lnTo>
                  <a:pt x="27" y="95"/>
                </a:lnTo>
                <a:close/>
                <a:moveTo>
                  <a:pt x="79" y="60"/>
                </a:moveTo>
                <a:cubicBezTo>
                  <a:pt x="83" y="60"/>
                  <a:pt x="86" y="59"/>
                  <a:pt x="89" y="56"/>
                </a:cubicBezTo>
                <a:cubicBezTo>
                  <a:pt x="92" y="53"/>
                  <a:pt x="94" y="50"/>
                  <a:pt x="94" y="46"/>
                </a:cubicBezTo>
                <a:cubicBezTo>
                  <a:pt x="94" y="42"/>
                  <a:pt x="93" y="39"/>
                  <a:pt x="90" y="36"/>
                </a:cubicBezTo>
                <a:cubicBezTo>
                  <a:pt x="88" y="34"/>
                  <a:pt x="85" y="32"/>
                  <a:pt x="82" y="32"/>
                </a:cubicBezTo>
                <a:cubicBezTo>
                  <a:pt x="81" y="31"/>
                  <a:pt x="80" y="31"/>
                  <a:pt x="80" y="30"/>
                </a:cubicBezTo>
                <a:cubicBezTo>
                  <a:pt x="79" y="29"/>
                  <a:pt x="79" y="29"/>
                  <a:pt x="79" y="28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1"/>
                  <a:pt x="77" y="16"/>
                  <a:pt x="73" y="13"/>
                </a:cubicBezTo>
                <a:cubicBezTo>
                  <a:pt x="70" y="9"/>
                  <a:pt x="65" y="7"/>
                  <a:pt x="60" y="7"/>
                </a:cubicBezTo>
                <a:cubicBezTo>
                  <a:pt x="56" y="7"/>
                  <a:pt x="52" y="8"/>
                  <a:pt x="49" y="10"/>
                </a:cubicBezTo>
                <a:cubicBezTo>
                  <a:pt x="46" y="13"/>
                  <a:pt x="44" y="16"/>
                  <a:pt x="42" y="19"/>
                </a:cubicBezTo>
                <a:cubicBezTo>
                  <a:pt x="42" y="20"/>
                  <a:pt x="41" y="21"/>
                  <a:pt x="40" y="22"/>
                </a:cubicBezTo>
                <a:cubicBezTo>
                  <a:pt x="38" y="22"/>
                  <a:pt x="37" y="21"/>
                  <a:pt x="36" y="20"/>
                </a:cubicBezTo>
                <a:cubicBezTo>
                  <a:pt x="35" y="19"/>
                  <a:pt x="33" y="18"/>
                  <a:pt x="30" y="18"/>
                </a:cubicBezTo>
                <a:cubicBezTo>
                  <a:pt x="28" y="18"/>
                  <a:pt x="26" y="19"/>
                  <a:pt x="25" y="20"/>
                </a:cubicBezTo>
                <a:cubicBezTo>
                  <a:pt x="23" y="22"/>
                  <a:pt x="22" y="24"/>
                  <a:pt x="22" y="26"/>
                </a:cubicBezTo>
                <a:cubicBezTo>
                  <a:pt x="22" y="26"/>
                  <a:pt x="23" y="27"/>
                  <a:pt x="23" y="27"/>
                </a:cubicBezTo>
                <a:cubicBezTo>
                  <a:pt x="23" y="28"/>
                  <a:pt x="23" y="29"/>
                  <a:pt x="22" y="30"/>
                </a:cubicBezTo>
                <a:cubicBezTo>
                  <a:pt x="21" y="31"/>
                  <a:pt x="21" y="31"/>
                  <a:pt x="20" y="32"/>
                </a:cubicBezTo>
                <a:cubicBezTo>
                  <a:pt x="16" y="32"/>
                  <a:pt x="13" y="34"/>
                  <a:pt x="11" y="36"/>
                </a:cubicBezTo>
                <a:cubicBezTo>
                  <a:pt x="9" y="39"/>
                  <a:pt x="8" y="42"/>
                  <a:pt x="8" y="46"/>
                </a:cubicBezTo>
                <a:cubicBezTo>
                  <a:pt x="8" y="50"/>
                  <a:pt x="9" y="53"/>
                  <a:pt x="12" y="56"/>
                </a:cubicBezTo>
                <a:cubicBezTo>
                  <a:pt x="15" y="59"/>
                  <a:pt x="18" y="60"/>
                  <a:pt x="22" y="60"/>
                </a:cubicBezTo>
                <a:lnTo>
                  <a:pt x="79" y="60"/>
                </a:lnTo>
                <a:close/>
                <a:moveTo>
                  <a:pt x="13" y="95"/>
                </a:moveTo>
                <a:cubicBezTo>
                  <a:pt x="13" y="96"/>
                  <a:pt x="13" y="97"/>
                  <a:pt x="14" y="98"/>
                </a:cubicBezTo>
                <a:cubicBezTo>
                  <a:pt x="15" y="98"/>
                  <a:pt x="15" y="99"/>
                  <a:pt x="16" y="99"/>
                </a:cubicBezTo>
                <a:cubicBezTo>
                  <a:pt x="17" y="99"/>
                  <a:pt x="18" y="98"/>
                  <a:pt x="19" y="98"/>
                </a:cubicBezTo>
                <a:cubicBezTo>
                  <a:pt x="20" y="97"/>
                  <a:pt x="20" y="96"/>
                  <a:pt x="20" y="95"/>
                </a:cubicBezTo>
                <a:cubicBezTo>
                  <a:pt x="20" y="85"/>
                  <a:pt x="20" y="85"/>
                  <a:pt x="20" y="85"/>
                </a:cubicBezTo>
                <a:cubicBezTo>
                  <a:pt x="20" y="85"/>
                  <a:pt x="20" y="85"/>
                  <a:pt x="20" y="85"/>
                </a:cubicBezTo>
                <a:cubicBezTo>
                  <a:pt x="15" y="90"/>
                  <a:pt x="13" y="94"/>
                  <a:pt x="13" y="95"/>
                </a:cubicBezTo>
                <a:close/>
                <a:moveTo>
                  <a:pt x="54" y="95"/>
                </a:moveTo>
                <a:cubicBezTo>
                  <a:pt x="54" y="98"/>
                  <a:pt x="53" y="101"/>
                  <a:pt x="51" y="103"/>
                </a:cubicBezTo>
                <a:cubicBezTo>
                  <a:pt x="49" y="105"/>
                  <a:pt x="46" y="106"/>
                  <a:pt x="43" y="106"/>
                </a:cubicBezTo>
                <a:cubicBezTo>
                  <a:pt x="40" y="106"/>
                  <a:pt x="37" y="105"/>
                  <a:pt x="35" y="103"/>
                </a:cubicBezTo>
                <a:cubicBezTo>
                  <a:pt x="33" y="101"/>
                  <a:pt x="32" y="98"/>
                  <a:pt x="32" y="95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3" y="92"/>
                  <a:pt x="33" y="92"/>
                </a:cubicBezTo>
                <a:cubicBezTo>
                  <a:pt x="33" y="92"/>
                  <a:pt x="33" y="91"/>
                  <a:pt x="33" y="91"/>
                </a:cubicBezTo>
                <a:cubicBezTo>
                  <a:pt x="34" y="91"/>
                  <a:pt x="34" y="90"/>
                  <a:pt x="34" y="90"/>
                </a:cubicBezTo>
                <a:cubicBezTo>
                  <a:pt x="35" y="89"/>
                  <a:pt x="35" y="89"/>
                  <a:pt x="35" y="88"/>
                </a:cubicBezTo>
                <a:cubicBezTo>
                  <a:pt x="36" y="86"/>
                  <a:pt x="38" y="84"/>
                  <a:pt x="40" y="82"/>
                </a:cubicBezTo>
                <a:cubicBezTo>
                  <a:pt x="42" y="79"/>
                  <a:pt x="42" y="79"/>
                  <a:pt x="42" y="79"/>
                </a:cubicBezTo>
                <a:cubicBezTo>
                  <a:pt x="43" y="78"/>
                  <a:pt x="44" y="77"/>
                  <a:pt x="45" y="77"/>
                </a:cubicBezTo>
                <a:cubicBezTo>
                  <a:pt x="45" y="76"/>
                  <a:pt x="46" y="75"/>
                  <a:pt x="46" y="75"/>
                </a:cubicBezTo>
                <a:cubicBezTo>
                  <a:pt x="47" y="74"/>
                  <a:pt x="47" y="74"/>
                  <a:pt x="47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9" y="72"/>
                  <a:pt x="49" y="72"/>
                  <a:pt x="50" y="72"/>
                </a:cubicBezTo>
                <a:cubicBezTo>
                  <a:pt x="51" y="72"/>
                  <a:pt x="51" y="72"/>
                  <a:pt x="52" y="72"/>
                </a:cubicBezTo>
                <a:cubicBezTo>
                  <a:pt x="53" y="73"/>
                  <a:pt x="54" y="74"/>
                  <a:pt x="54" y="76"/>
                </a:cubicBezTo>
                <a:cubicBezTo>
                  <a:pt x="54" y="76"/>
                  <a:pt x="54" y="76"/>
                  <a:pt x="54" y="76"/>
                </a:cubicBezTo>
                <a:lnTo>
                  <a:pt x="54" y="95"/>
                </a:lnTo>
                <a:close/>
                <a:moveTo>
                  <a:pt x="39" y="95"/>
                </a:moveTo>
                <a:cubicBezTo>
                  <a:pt x="39" y="96"/>
                  <a:pt x="40" y="97"/>
                  <a:pt x="40" y="98"/>
                </a:cubicBezTo>
                <a:cubicBezTo>
                  <a:pt x="41" y="98"/>
                  <a:pt x="42" y="99"/>
                  <a:pt x="43" y="99"/>
                </a:cubicBezTo>
                <a:cubicBezTo>
                  <a:pt x="44" y="99"/>
                  <a:pt x="45" y="98"/>
                  <a:pt x="46" y="98"/>
                </a:cubicBezTo>
                <a:cubicBezTo>
                  <a:pt x="46" y="97"/>
                  <a:pt x="47" y="96"/>
                  <a:pt x="47" y="95"/>
                </a:cubicBezTo>
                <a:cubicBezTo>
                  <a:pt x="47" y="85"/>
                  <a:pt x="47" y="85"/>
                  <a:pt x="47" y="85"/>
                </a:cubicBezTo>
                <a:cubicBezTo>
                  <a:pt x="47" y="85"/>
                  <a:pt x="47" y="85"/>
                  <a:pt x="47" y="85"/>
                </a:cubicBezTo>
                <a:cubicBezTo>
                  <a:pt x="42" y="90"/>
                  <a:pt x="40" y="94"/>
                  <a:pt x="39" y="95"/>
                </a:cubicBezTo>
                <a:close/>
                <a:moveTo>
                  <a:pt x="79" y="72"/>
                </a:moveTo>
                <a:cubicBezTo>
                  <a:pt x="80" y="73"/>
                  <a:pt x="81" y="74"/>
                  <a:pt x="81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0" y="101"/>
                  <a:pt x="78" y="103"/>
                </a:cubicBezTo>
                <a:cubicBezTo>
                  <a:pt x="75" y="105"/>
                  <a:pt x="73" y="106"/>
                  <a:pt x="70" y="106"/>
                </a:cubicBezTo>
                <a:cubicBezTo>
                  <a:pt x="67" y="106"/>
                  <a:pt x="64" y="105"/>
                  <a:pt x="62" y="103"/>
                </a:cubicBezTo>
                <a:cubicBezTo>
                  <a:pt x="60" y="101"/>
                  <a:pt x="59" y="98"/>
                  <a:pt x="59" y="95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2"/>
                  <a:pt x="60" y="92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91"/>
                  <a:pt x="61" y="90"/>
                  <a:pt x="61" y="90"/>
                </a:cubicBezTo>
                <a:cubicBezTo>
                  <a:pt x="61" y="89"/>
                  <a:pt x="62" y="89"/>
                  <a:pt x="62" y="88"/>
                </a:cubicBezTo>
                <a:cubicBezTo>
                  <a:pt x="63" y="87"/>
                  <a:pt x="65" y="84"/>
                  <a:pt x="67" y="81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72"/>
                  <a:pt x="76" y="72"/>
                  <a:pt x="77" y="72"/>
                </a:cubicBezTo>
                <a:cubicBezTo>
                  <a:pt x="78" y="72"/>
                  <a:pt x="78" y="72"/>
                  <a:pt x="79" y="72"/>
                </a:cubicBezTo>
                <a:close/>
                <a:moveTo>
                  <a:pt x="74" y="95"/>
                </a:moveTo>
                <a:cubicBezTo>
                  <a:pt x="74" y="85"/>
                  <a:pt x="74" y="85"/>
                  <a:pt x="74" y="85"/>
                </a:cubicBezTo>
                <a:cubicBezTo>
                  <a:pt x="73" y="85"/>
                  <a:pt x="73" y="85"/>
                  <a:pt x="73" y="85"/>
                </a:cubicBezTo>
                <a:cubicBezTo>
                  <a:pt x="69" y="90"/>
                  <a:pt x="67" y="94"/>
                  <a:pt x="66" y="95"/>
                </a:cubicBezTo>
                <a:cubicBezTo>
                  <a:pt x="66" y="96"/>
                  <a:pt x="67" y="97"/>
                  <a:pt x="67" y="98"/>
                </a:cubicBezTo>
                <a:cubicBezTo>
                  <a:pt x="68" y="98"/>
                  <a:pt x="69" y="99"/>
                  <a:pt x="70" y="99"/>
                </a:cubicBezTo>
                <a:cubicBezTo>
                  <a:pt x="71" y="99"/>
                  <a:pt x="72" y="98"/>
                  <a:pt x="72" y="98"/>
                </a:cubicBezTo>
                <a:cubicBezTo>
                  <a:pt x="73" y="97"/>
                  <a:pt x="74" y="96"/>
                  <a:pt x="74" y="9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6216651" y="890493"/>
            <a:ext cx="407988" cy="374650"/>
          </a:xfrm>
          <a:custGeom>
            <a:avLst/>
            <a:gdLst>
              <a:gd name="T0" fmla="*/ 96 w 109"/>
              <a:gd name="T1" fmla="*/ 75 h 100"/>
              <a:gd name="T2" fmla="*/ 84 w 109"/>
              <a:gd name="T3" fmla="*/ 69 h 100"/>
              <a:gd name="T4" fmla="*/ 72 w 109"/>
              <a:gd name="T5" fmla="*/ 99 h 100"/>
              <a:gd name="T6" fmla="*/ 18 w 109"/>
              <a:gd name="T7" fmla="*/ 99 h 100"/>
              <a:gd name="T8" fmla="*/ 4 w 109"/>
              <a:gd name="T9" fmla="*/ 69 h 100"/>
              <a:gd name="T10" fmla="*/ 32 w 109"/>
              <a:gd name="T11" fmla="*/ 51 h 100"/>
              <a:gd name="T12" fmla="*/ 22 w 109"/>
              <a:gd name="T13" fmla="*/ 48 h 100"/>
              <a:gd name="T14" fmla="*/ 27 w 109"/>
              <a:gd name="T15" fmla="*/ 42 h 100"/>
              <a:gd name="T16" fmla="*/ 38 w 109"/>
              <a:gd name="T17" fmla="*/ 43 h 100"/>
              <a:gd name="T18" fmla="*/ 43 w 109"/>
              <a:gd name="T19" fmla="*/ 33 h 100"/>
              <a:gd name="T20" fmla="*/ 85 w 109"/>
              <a:gd name="T21" fmla="*/ 35 h 100"/>
              <a:gd name="T22" fmla="*/ 82 w 109"/>
              <a:gd name="T23" fmla="*/ 63 h 100"/>
              <a:gd name="T24" fmla="*/ 74 w 109"/>
              <a:gd name="T25" fmla="*/ 69 h 100"/>
              <a:gd name="T26" fmla="*/ 68 w 109"/>
              <a:gd name="T27" fmla="*/ 60 h 100"/>
              <a:gd name="T28" fmla="*/ 39 w 109"/>
              <a:gd name="T29" fmla="*/ 54 h 100"/>
              <a:gd name="T30" fmla="*/ 26 w 109"/>
              <a:gd name="T31" fmla="*/ 56 h 100"/>
              <a:gd name="T32" fmla="*/ 19 w 109"/>
              <a:gd name="T33" fmla="*/ 65 h 100"/>
              <a:gd name="T34" fmla="*/ 12 w 109"/>
              <a:gd name="T35" fmla="*/ 70 h 100"/>
              <a:gd name="T36" fmla="*/ 15 w 109"/>
              <a:gd name="T37" fmla="*/ 93 h 100"/>
              <a:gd name="T38" fmla="*/ 64 w 109"/>
              <a:gd name="T39" fmla="*/ 93 h 100"/>
              <a:gd name="T40" fmla="*/ 79 w 109"/>
              <a:gd name="T41" fmla="*/ 87 h 100"/>
              <a:gd name="T42" fmla="*/ 38 w 109"/>
              <a:gd name="T43" fmla="*/ 38 h 100"/>
              <a:gd name="T44" fmla="*/ 32 w 109"/>
              <a:gd name="T45" fmla="*/ 29 h 100"/>
              <a:gd name="T46" fmla="*/ 21 w 109"/>
              <a:gd name="T47" fmla="*/ 29 h 100"/>
              <a:gd name="T48" fmla="*/ 46 w 109"/>
              <a:gd name="T49" fmla="*/ 23 h 100"/>
              <a:gd name="T50" fmla="*/ 39 w 109"/>
              <a:gd name="T51" fmla="*/ 16 h 100"/>
              <a:gd name="T52" fmla="*/ 31 w 109"/>
              <a:gd name="T53" fmla="*/ 13 h 100"/>
              <a:gd name="T54" fmla="*/ 35 w 109"/>
              <a:gd name="T55" fmla="*/ 21 h 100"/>
              <a:gd name="T56" fmla="*/ 45 w 109"/>
              <a:gd name="T57" fmla="*/ 8 h 100"/>
              <a:gd name="T58" fmla="*/ 50 w 109"/>
              <a:gd name="T59" fmla="*/ 5 h 100"/>
              <a:gd name="T60" fmla="*/ 55 w 109"/>
              <a:gd name="T61" fmla="*/ 21 h 100"/>
              <a:gd name="T62" fmla="*/ 47 w 109"/>
              <a:gd name="T63" fmla="*/ 41 h 100"/>
              <a:gd name="T64" fmla="*/ 81 w 109"/>
              <a:gd name="T65" fmla="*/ 45 h 100"/>
              <a:gd name="T66" fmla="*/ 63 w 109"/>
              <a:gd name="T67" fmla="*/ 20 h 100"/>
              <a:gd name="T68" fmla="*/ 60 w 109"/>
              <a:gd name="T69" fmla="*/ 10 h 100"/>
              <a:gd name="T70" fmla="*/ 64 w 109"/>
              <a:gd name="T71" fmla="*/ 0 h 100"/>
              <a:gd name="T72" fmla="*/ 66 w 109"/>
              <a:gd name="T73" fmla="*/ 10 h 100"/>
              <a:gd name="T74" fmla="*/ 73 w 109"/>
              <a:gd name="T75" fmla="*/ 22 h 100"/>
              <a:gd name="T76" fmla="*/ 74 w 109"/>
              <a:gd name="T77" fmla="*/ 11 h 100"/>
              <a:gd name="T78" fmla="*/ 79 w 109"/>
              <a:gd name="T79" fmla="*/ 3 h 100"/>
              <a:gd name="T80" fmla="*/ 80 w 109"/>
              <a:gd name="T81" fmla="*/ 12 h 100"/>
              <a:gd name="T82" fmla="*/ 76 w 109"/>
              <a:gd name="T83" fmla="*/ 21 h 100"/>
              <a:gd name="T84" fmla="*/ 83 w 109"/>
              <a:gd name="T85" fmla="*/ 28 h 100"/>
              <a:gd name="T86" fmla="*/ 91 w 109"/>
              <a:gd name="T87" fmla="*/ 22 h 100"/>
              <a:gd name="T88" fmla="*/ 96 w 109"/>
              <a:gd name="T89" fmla="*/ 15 h 100"/>
              <a:gd name="T90" fmla="*/ 91 w 109"/>
              <a:gd name="T91" fmla="*/ 14 h 100"/>
              <a:gd name="T92" fmla="*/ 84 w 109"/>
              <a:gd name="T93" fmla="*/ 20 h 100"/>
              <a:gd name="T94" fmla="*/ 88 w 109"/>
              <a:gd name="T95" fmla="*/ 37 h 100"/>
              <a:gd name="T96" fmla="*/ 99 w 109"/>
              <a:gd name="T97" fmla="*/ 34 h 100"/>
              <a:gd name="T98" fmla="*/ 104 w 109"/>
              <a:gd name="T99" fmla="*/ 26 h 100"/>
              <a:gd name="T100" fmla="*/ 93 w 109"/>
              <a:gd name="T101" fmla="*/ 29 h 100"/>
              <a:gd name="T102" fmla="*/ 104 w 109"/>
              <a:gd name="T103" fmla="*/ 59 h 100"/>
              <a:gd name="T104" fmla="*/ 88 w 109"/>
              <a:gd name="T105" fmla="*/ 53 h 100"/>
              <a:gd name="T106" fmla="*/ 94 w 109"/>
              <a:gd name="T107" fmla="*/ 61 h 100"/>
              <a:gd name="T108" fmla="*/ 104 w 109"/>
              <a:gd name="T109" fmla="*/ 59 h 100"/>
              <a:gd name="T110" fmla="*/ 91 w 109"/>
              <a:gd name="T111" fmla="*/ 42 h 100"/>
              <a:gd name="T112" fmla="*/ 95 w 109"/>
              <a:gd name="T113" fmla="*/ 48 h 100"/>
              <a:gd name="T114" fmla="*/ 109 w 109"/>
              <a:gd name="T115" fmla="*/ 4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9" h="100">
                <a:moveTo>
                  <a:pt x="85" y="63"/>
                </a:moveTo>
                <a:cubicBezTo>
                  <a:pt x="91" y="69"/>
                  <a:pt x="91" y="69"/>
                  <a:pt x="91" y="69"/>
                </a:cubicBezTo>
                <a:cubicBezTo>
                  <a:pt x="91" y="69"/>
                  <a:pt x="92" y="69"/>
                  <a:pt x="93" y="70"/>
                </a:cubicBezTo>
                <a:cubicBezTo>
                  <a:pt x="94" y="71"/>
                  <a:pt x="95" y="72"/>
                  <a:pt x="95" y="73"/>
                </a:cubicBezTo>
                <a:cubicBezTo>
                  <a:pt x="96" y="73"/>
                  <a:pt x="96" y="74"/>
                  <a:pt x="96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6"/>
                  <a:pt x="96" y="77"/>
                  <a:pt x="95" y="78"/>
                </a:cubicBezTo>
                <a:cubicBezTo>
                  <a:pt x="94" y="78"/>
                  <a:pt x="93" y="78"/>
                  <a:pt x="91" y="77"/>
                </a:cubicBezTo>
                <a:cubicBezTo>
                  <a:pt x="91" y="77"/>
                  <a:pt x="91" y="77"/>
                  <a:pt x="89" y="75"/>
                </a:cubicBezTo>
                <a:cubicBezTo>
                  <a:pt x="84" y="69"/>
                  <a:pt x="84" y="69"/>
                  <a:pt x="84" y="69"/>
                </a:cubicBezTo>
                <a:cubicBezTo>
                  <a:pt x="85" y="72"/>
                  <a:pt x="87" y="75"/>
                  <a:pt x="87" y="78"/>
                </a:cubicBezTo>
                <a:cubicBezTo>
                  <a:pt x="87" y="79"/>
                  <a:pt x="87" y="80"/>
                  <a:pt x="87" y="81"/>
                </a:cubicBezTo>
                <a:cubicBezTo>
                  <a:pt x="87" y="83"/>
                  <a:pt x="87" y="85"/>
                  <a:pt x="86" y="87"/>
                </a:cubicBezTo>
                <a:cubicBezTo>
                  <a:pt x="85" y="90"/>
                  <a:pt x="83" y="92"/>
                  <a:pt x="81" y="95"/>
                </a:cubicBezTo>
                <a:cubicBezTo>
                  <a:pt x="78" y="97"/>
                  <a:pt x="75" y="98"/>
                  <a:pt x="72" y="99"/>
                </a:cubicBezTo>
                <a:cubicBezTo>
                  <a:pt x="71" y="99"/>
                  <a:pt x="69" y="99"/>
                  <a:pt x="68" y="99"/>
                </a:cubicBezTo>
                <a:cubicBezTo>
                  <a:pt x="67" y="99"/>
                  <a:pt x="66" y="100"/>
                  <a:pt x="65" y="100"/>
                </a:cubicBezTo>
                <a:cubicBezTo>
                  <a:pt x="64" y="100"/>
                  <a:pt x="63" y="99"/>
                  <a:pt x="62" y="99"/>
                </a:cubicBezTo>
                <a:cubicBezTo>
                  <a:pt x="60" y="99"/>
                  <a:pt x="58" y="99"/>
                  <a:pt x="57" y="99"/>
                </a:cubicBezTo>
                <a:cubicBezTo>
                  <a:pt x="18" y="99"/>
                  <a:pt x="18" y="99"/>
                  <a:pt x="18" y="99"/>
                </a:cubicBezTo>
                <a:cubicBezTo>
                  <a:pt x="15" y="99"/>
                  <a:pt x="11" y="98"/>
                  <a:pt x="8" y="96"/>
                </a:cubicBezTo>
                <a:cubicBezTo>
                  <a:pt x="5" y="94"/>
                  <a:pt x="3" y="92"/>
                  <a:pt x="1" y="88"/>
                </a:cubicBezTo>
                <a:cubicBezTo>
                  <a:pt x="0" y="86"/>
                  <a:pt x="0" y="83"/>
                  <a:pt x="0" y="80"/>
                </a:cubicBezTo>
                <a:cubicBezTo>
                  <a:pt x="0" y="80"/>
                  <a:pt x="0" y="79"/>
                  <a:pt x="0" y="78"/>
                </a:cubicBezTo>
                <a:cubicBezTo>
                  <a:pt x="0" y="75"/>
                  <a:pt x="1" y="71"/>
                  <a:pt x="4" y="69"/>
                </a:cubicBezTo>
                <a:cubicBezTo>
                  <a:pt x="6" y="66"/>
                  <a:pt x="9" y="64"/>
                  <a:pt x="12" y="63"/>
                </a:cubicBezTo>
                <a:cubicBezTo>
                  <a:pt x="13" y="59"/>
                  <a:pt x="14" y="56"/>
                  <a:pt x="16" y="54"/>
                </a:cubicBezTo>
                <a:cubicBezTo>
                  <a:pt x="19" y="51"/>
                  <a:pt x="22" y="50"/>
                  <a:pt x="26" y="50"/>
                </a:cubicBezTo>
                <a:cubicBezTo>
                  <a:pt x="27" y="50"/>
                  <a:pt x="29" y="50"/>
                  <a:pt x="31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33" y="51"/>
                  <a:pt x="33" y="50"/>
                  <a:pt x="34" y="50"/>
                </a:cubicBezTo>
                <a:cubicBezTo>
                  <a:pt x="34" y="49"/>
                  <a:pt x="34" y="48"/>
                  <a:pt x="34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3" y="48"/>
                </a:cubicBezTo>
                <a:cubicBezTo>
                  <a:pt x="23" y="48"/>
                  <a:pt x="22" y="48"/>
                  <a:pt x="22" y="48"/>
                </a:cubicBezTo>
                <a:cubicBezTo>
                  <a:pt x="22" y="48"/>
                  <a:pt x="22" y="48"/>
                  <a:pt x="21" y="48"/>
                </a:cubicBezTo>
                <a:cubicBezTo>
                  <a:pt x="19" y="48"/>
                  <a:pt x="19" y="47"/>
                  <a:pt x="18" y="46"/>
                </a:cubicBezTo>
                <a:cubicBezTo>
                  <a:pt x="18" y="44"/>
                  <a:pt x="18" y="43"/>
                  <a:pt x="20" y="42"/>
                </a:cubicBezTo>
                <a:cubicBezTo>
                  <a:pt x="21" y="42"/>
                  <a:pt x="22" y="42"/>
                  <a:pt x="23" y="42"/>
                </a:cubicBezTo>
                <a:cubicBezTo>
                  <a:pt x="24" y="42"/>
                  <a:pt x="25" y="42"/>
                  <a:pt x="27" y="42"/>
                </a:cubicBezTo>
                <a:cubicBezTo>
                  <a:pt x="28" y="42"/>
                  <a:pt x="29" y="42"/>
                  <a:pt x="30" y="42"/>
                </a:cubicBezTo>
                <a:cubicBezTo>
                  <a:pt x="30" y="42"/>
                  <a:pt x="31" y="42"/>
                  <a:pt x="32" y="42"/>
                </a:cubicBezTo>
                <a:cubicBezTo>
                  <a:pt x="33" y="42"/>
                  <a:pt x="33" y="42"/>
                  <a:pt x="34" y="42"/>
                </a:cubicBezTo>
                <a:cubicBezTo>
                  <a:pt x="34" y="42"/>
                  <a:pt x="35" y="42"/>
                  <a:pt x="36" y="42"/>
                </a:cubicBezTo>
                <a:cubicBezTo>
                  <a:pt x="36" y="42"/>
                  <a:pt x="37" y="43"/>
                  <a:pt x="38" y="43"/>
                </a:cubicBezTo>
                <a:cubicBezTo>
                  <a:pt x="38" y="44"/>
                  <a:pt x="38" y="44"/>
                  <a:pt x="38" y="45"/>
                </a:cubicBezTo>
                <a:cubicBezTo>
                  <a:pt x="39" y="44"/>
                  <a:pt x="40" y="44"/>
                  <a:pt x="40" y="43"/>
                </a:cubicBezTo>
                <a:cubicBezTo>
                  <a:pt x="40" y="43"/>
                  <a:pt x="40" y="42"/>
                  <a:pt x="40" y="41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7"/>
                  <a:pt x="42" y="35"/>
                  <a:pt x="43" y="33"/>
                </a:cubicBezTo>
                <a:cubicBezTo>
                  <a:pt x="45" y="30"/>
                  <a:pt x="48" y="27"/>
                  <a:pt x="51" y="25"/>
                </a:cubicBezTo>
                <a:cubicBezTo>
                  <a:pt x="54" y="23"/>
                  <a:pt x="58" y="22"/>
                  <a:pt x="62" y="22"/>
                </a:cubicBezTo>
                <a:cubicBezTo>
                  <a:pt x="63" y="22"/>
                  <a:pt x="63" y="22"/>
                  <a:pt x="64" y="22"/>
                </a:cubicBezTo>
                <a:cubicBezTo>
                  <a:pt x="67" y="22"/>
                  <a:pt x="71" y="22"/>
                  <a:pt x="74" y="24"/>
                </a:cubicBezTo>
                <a:cubicBezTo>
                  <a:pt x="79" y="26"/>
                  <a:pt x="82" y="30"/>
                  <a:pt x="85" y="35"/>
                </a:cubicBezTo>
                <a:cubicBezTo>
                  <a:pt x="86" y="38"/>
                  <a:pt x="87" y="42"/>
                  <a:pt x="87" y="45"/>
                </a:cubicBezTo>
                <a:cubicBezTo>
                  <a:pt x="87" y="47"/>
                  <a:pt x="87" y="49"/>
                  <a:pt x="86" y="51"/>
                </a:cubicBezTo>
                <a:cubicBezTo>
                  <a:pt x="85" y="56"/>
                  <a:pt x="82" y="61"/>
                  <a:pt x="77" y="64"/>
                </a:cubicBezTo>
                <a:cubicBezTo>
                  <a:pt x="79" y="65"/>
                  <a:pt x="80" y="65"/>
                  <a:pt x="81" y="66"/>
                </a:cubicBezTo>
                <a:cubicBezTo>
                  <a:pt x="80" y="65"/>
                  <a:pt x="80" y="64"/>
                  <a:pt x="82" y="63"/>
                </a:cubicBezTo>
                <a:cubicBezTo>
                  <a:pt x="83" y="62"/>
                  <a:pt x="84" y="62"/>
                  <a:pt x="85" y="63"/>
                </a:cubicBezTo>
                <a:close/>
                <a:moveTo>
                  <a:pt x="81" y="83"/>
                </a:moveTo>
                <a:cubicBezTo>
                  <a:pt x="81" y="82"/>
                  <a:pt x="81" y="81"/>
                  <a:pt x="81" y="80"/>
                </a:cubicBezTo>
                <a:cubicBezTo>
                  <a:pt x="81" y="78"/>
                  <a:pt x="80" y="75"/>
                  <a:pt x="78" y="73"/>
                </a:cubicBezTo>
                <a:cubicBezTo>
                  <a:pt x="77" y="71"/>
                  <a:pt x="75" y="70"/>
                  <a:pt x="74" y="69"/>
                </a:cubicBezTo>
                <a:cubicBezTo>
                  <a:pt x="73" y="69"/>
                  <a:pt x="73" y="69"/>
                  <a:pt x="72" y="69"/>
                </a:cubicBezTo>
                <a:cubicBezTo>
                  <a:pt x="71" y="68"/>
                  <a:pt x="70" y="68"/>
                  <a:pt x="70" y="68"/>
                </a:cubicBezTo>
                <a:cubicBezTo>
                  <a:pt x="69" y="68"/>
                  <a:pt x="69" y="67"/>
                  <a:pt x="69" y="67"/>
                </a:cubicBezTo>
                <a:cubicBezTo>
                  <a:pt x="68" y="66"/>
                  <a:pt x="68" y="65"/>
                  <a:pt x="68" y="64"/>
                </a:cubicBezTo>
                <a:cubicBezTo>
                  <a:pt x="68" y="62"/>
                  <a:pt x="68" y="61"/>
                  <a:pt x="68" y="60"/>
                </a:cubicBezTo>
                <a:cubicBezTo>
                  <a:pt x="67" y="58"/>
                  <a:pt x="67" y="56"/>
                  <a:pt x="65" y="54"/>
                </a:cubicBezTo>
                <a:cubicBezTo>
                  <a:pt x="62" y="50"/>
                  <a:pt x="58" y="47"/>
                  <a:pt x="53" y="47"/>
                </a:cubicBezTo>
                <a:cubicBezTo>
                  <a:pt x="53" y="47"/>
                  <a:pt x="52" y="47"/>
                  <a:pt x="51" y="47"/>
                </a:cubicBezTo>
                <a:cubicBezTo>
                  <a:pt x="47" y="47"/>
                  <a:pt x="43" y="48"/>
                  <a:pt x="40" y="52"/>
                </a:cubicBezTo>
                <a:cubicBezTo>
                  <a:pt x="40" y="52"/>
                  <a:pt x="39" y="53"/>
                  <a:pt x="39" y="54"/>
                </a:cubicBezTo>
                <a:cubicBezTo>
                  <a:pt x="37" y="56"/>
                  <a:pt x="37" y="56"/>
                  <a:pt x="37" y="56"/>
                </a:cubicBezTo>
                <a:cubicBezTo>
                  <a:pt x="36" y="57"/>
                  <a:pt x="36" y="58"/>
                  <a:pt x="35" y="58"/>
                </a:cubicBezTo>
                <a:cubicBezTo>
                  <a:pt x="34" y="59"/>
                  <a:pt x="34" y="60"/>
                  <a:pt x="33" y="60"/>
                </a:cubicBezTo>
                <a:cubicBezTo>
                  <a:pt x="33" y="59"/>
                  <a:pt x="32" y="59"/>
                  <a:pt x="31" y="58"/>
                </a:cubicBezTo>
                <a:cubicBezTo>
                  <a:pt x="30" y="57"/>
                  <a:pt x="28" y="56"/>
                  <a:pt x="26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4" y="56"/>
                  <a:pt x="23" y="57"/>
                  <a:pt x="21" y="57"/>
                </a:cubicBezTo>
                <a:cubicBezTo>
                  <a:pt x="20" y="59"/>
                  <a:pt x="19" y="61"/>
                  <a:pt x="19" y="63"/>
                </a:cubicBezTo>
                <a:cubicBezTo>
                  <a:pt x="19" y="63"/>
                  <a:pt x="19" y="64"/>
                  <a:pt x="19" y="64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19" y="66"/>
                  <a:pt x="19" y="66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7"/>
                  <a:pt x="18" y="68"/>
                  <a:pt x="17" y="68"/>
                </a:cubicBezTo>
                <a:cubicBezTo>
                  <a:pt x="17" y="68"/>
                  <a:pt x="16" y="69"/>
                  <a:pt x="14" y="69"/>
                </a:cubicBezTo>
                <a:cubicBezTo>
                  <a:pt x="13" y="69"/>
                  <a:pt x="12" y="70"/>
                  <a:pt x="12" y="70"/>
                </a:cubicBezTo>
                <a:cubicBezTo>
                  <a:pt x="11" y="70"/>
                  <a:pt x="11" y="71"/>
                  <a:pt x="10" y="71"/>
                </a:cubicBezTo>
                <a:cubicBezTo>
                  <a:pt x="9" y="72"/>
                  <a:pt x="8" y="73"/>
                  <a:pt x="8" y="74"/>
                </a:cubicBezTo>
                <a:cubicBezTo>
                  <a:pt x="6" y="76"/>
                  <a:pt x="6" y="78"/>
                  <a:pt x="6" y="80"/>
                </a:cubicBezTo>
                <a:cubicBezTo>
                  <a:pt x="6" y="82"/>
                  <a:pt x="6" y="84"/>
                  <a:pt x="7" y="85"/>
                </a:cubicBezTo>
                <a:cubicBezTo>
                  <a:pt x="9" y="89"/>
                  <a:pt x="11" y="92"/>
                  <a:pt x="15" y="93"/>
                </a:cubicBezTo>
                <a:cubicBezTo>
                  <a:pt x="16" y="93"/>
                  <a:pt x="19" y="93"/>
                  <a:pt x="24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8" y="93"/>
                  <a:pt x="60" y="93"/>
                </a:cubicBezTo>
                <a:cubicBezTo>
                  <a:pt x="61" y="93"/>
                  <a:pt x="62" y="93"/>
                  <a:pt x="62" y="93"/>
                </a:cubicBezTo>
                <a:cubicBezTo>
                  <a:pt x="63" y="93"/>
                  <a:pt x="63" y="93"/>
                  <a:pt x="64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9" y="93"/>
                  <a:pt x="70" y="93"/>
                  <a:pt x="71" y="92"/>
                </a:cubicBezTo>
                <a:cubicBezTo>
                  <a:pt x="72" y="92"/>
                  <a:pt x="73" y="92"/>
                  <a:pt x="74" y="91"/>
                </a:cubicBezTo>
                <a:cubicBezTo>
                  <a:pt x="76" y="91"/>
                  <a:pt x="77" y="90"/>
                  <a:pt x="77" y="89"/>
                </a:cubicBezTo>
                <a:cubicBezTo>
                  <a:pt x="78" y="89"/>
                  <a:pt x="79" y="88"/>
                  <a:pt x="79" y="87"/>
                </a:cubicBezTo>
                <a:cubicBezTo>
                  <a:pt x="80" y="85"/>
                  <a:pt x="80" y="84"/>
                  <a:pt x="81" y="83"/>
                </a:cubicBezTo>
                <a:close/>
                <a:moveTo>
                  <a:pt x="23" y="32"/>
                </a:moveTo>
                <a:cubicBezTo>
                  <a:pt x="33" y="36"/>
                  <a:pt x="33" y="36"/>
                  <a:pt x="33" y="36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8"/>
                  <a:pt x="38" y="38"/>
                </a:cubicBezTo>
                <a:cubicBezTo>
                  <a:pt x="38" y="38"/>
                  <a:pt x="39" y="37"/>
                  <a:pt x="39" y="37"/>
                </a:cubicBezTo>
                <a:cubicBezTo>
                  <a:pt x="40" y="36"/>
                  <a:pt x="41" y="35"/>
                  <a:pt x="41" y="34"/>
                </a:cubicBezTo>
                <a:cubicBezTo>
                  <a:pt x="41" y="33"/>
                  <a:pt x="40" y="32"/>
                  <a:pt x="39" y="32"/>
                </a:cubicBezTo>
                <a:cubicBezTo>
                  <a:pt x="38" y="31"/>
                  <a:pt x="37" y="31"/>
                  <a:pt x="36" y="30"/>
                </a:cubicBezTo>
                <a:cubicBezTo>
                  <a:pt x="35" y="30"/>
                  <a:pt x="34" y="29"/>
                  <a:pt x="32" y="29"/>
                </a:cubicBezTo>
                <a:cubicBezTo>
                  <a:pt x="31" y="28"/>
                  <a:pt x="30" y="28"/>
                  <a:pt x="29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4" y="26"/>
                  <a:pt x="24" y="26"/>
                </a:cubicBezTo>
                <a:cubicBezTo>
                  <a:pt x="23" y="26"/>
                  <a:pt x="23" y="26"/>
                  <a:pt x="22" y="27"/>
                </a:cubicBezTo>
                <a:cubicBezTo>
                  <a:pt x="22" y="27"/>
                  <a:pt x="21" y="28"/>
                  <a:pt x="21" y="29"/>
                </a:cubicBezTo>
                <a:cubicBezTo>
                  <a:pt x="21" y="30"/>
                  <a:pt x="22" y="31"/>
                  <a:pt x="23" y="32"/>
                </a:cubicBezTo>
                <a:close/>
                <a:moveTo>
                  <a:pt x="41" y="28"/>
                </a:moveTo>
                <a:cubicBezTo>
                  <a:pt x="42" y="28"/>
                  <a:pt x="43" y="28"/>
                  <a:pt x="44" y="28"/>
                </a:cubicBezTo>
                <a:cubicBezTo>
                  <a:pt x="46" y="28"/>
                  <a:pt x="46" y="27"/>
                  <a:pt x="47" y="26"/>
                </a:cubicBezTo>
                <a:cubicBezTo>
                  <a:pt x="47" y="25"/>
                  <a:pt x="47" y="24"/>
                  <a:pt x="46" y="23"/>
                </a:cubicBezTo>
                <a:cubicBezTo>
                  <a:pt x="46" y="23"/>
                  <a:pt x="45" y="22"/>
                  <a:pt x="45" y="22"/>
                </a:cubicBezTo>
                <a:cubicBezTo>
                  <a:pt x="44" y="22"/>
                  <a:pt x="44" y="21"/>
                  <a:pt x="43" y="21"/>
                </a:cubicBezTo>
                <a:cubicBezTo>
                  <a:pt x="43" y="20"/>
                  <a:pt x="42" y="20"/>
                  <a:pt x="42" y="20"/>
                </a:cubicBezTo>
                <a:cubicBezTo>
                  <a:pt x="41" y="18"/>
                  <a:pt x="41" y="18"/>
                  <a:pt x="41" y="18"/>
                </a:cubicBezTo>
                <a:cubicBezTo>
                  <a:pt x="40" y="18"/>
                  <a:pt x="40" y="17"/>
                  <a:pt x="39" y="16"/>
                </a:cubicBezTo>
                <a:cubicBezTo>
                  <a:pt x="39" y="16"/>
                  <a:pt x="38" y="15"/>
                  <a:pt x="37" y="15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2" y="12"/>
                  <a:pt x="32" y="12"/>
                  <a:pt x="31" y="13"/>
                </a:cubicBezTo>
                <a:cubicBezTo>
                  <a:pt x="31" y="14"/>
                  <a:pt x="30" y="14"/>
                  <a:pt x="30" y="15"/>
                </a:cubicBezTo>
                <a:cubicBezTo>
                  <a:pt x="30" y="15"/>
                  <a:pt x="30" y="16"/>
                  <a:pt x="31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33" y="19"/>
                  <a:pt x="33" y="19"/>
                  <a:pt x="34" y="20"/>
                </a:cubicBezTo>
                <a:cubicBezTo>
                  <a:pt x="35" y="21"/>
                  <a:pt x="35" y="21"/>
                  <a:pt x="35" y="21"/>
                </a:cubicBezTo>
                <a:lnTo>
                  <a:pt x="41" y="28"/>
                </a:lnTo>
                <a:close/>
                <a:moveTo>
                  <a:pt x="50" y="20"/>
                </a:moveTo>
                <a:cubicBezTo>
                  <a:pt x="47" y="12"/>
                  <a:pt x="47" y="12"/>
                  <a:pt x="47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5" y="10"/>
                  <a:pt x="45" y="9"/>
                  <a:pt x="45" y="8"/>
                </a:cubicBezTo>
                <a:cubicBezTo>
                  <a:pt x="45" y="8"/>
                  <a:pt x="44" y="7"/>
                  <a:pt x="44" y="6"/>
                </a:cubicBezTo>
                <a:cubicBezTo>
                  <a:pt x="44" y="6"/>
                  <a:pt x="44" y="5"/>
                  <a:pt x="45" y="4"/>
                </a:cubicBezTo>
                <a:cubicBezTo>
                  <a:pt x="45" y="4"/>
                  <a:pt x="45" y="3"/>
                  <a:pt x="46" y="3"/>
                </a:cubicBezTo>
                <a:cubicBezTo>
                  <a:pt x="47" y="3"/>
                  <a:pt x="48" y="3"/>
                  <a:pt x="48" y="3"/>
                </a:cubicBezTo>
                <a:cubicBezTo>
                  <a:pt x="49" y="4"/>
                  <a:pt x="49" y="4"/>
                  <a:pt x="50" y="5"/>
                </a:cubicBezTo>
                <a:cubicBezTo>
                  <a:pt x="51" y="6"/>
                  <a:pt x="51" y="7"/>
                  <a:pt x="52" y="8"/>
                </a:cubicBezTo>
                <a:cubicBezTo>
                  <a:pt x="52" y="9"/>
                  <a:pt x="52" y="10"/>
                  <a:pt x="53" y="11"/>
                </a:cubicBezTo>
                <a:cubicBezTo>
                  <a:pt x="53" y="12"/>
                  <a:pt x="53" y="13"/>
                  <a:pt x="53" y="13"/>
                </a:cubicBezTo>
                <a:cubicBezTo>
                  <a:pt x="55" y="18"/>
                  <a:pt x="55" y="18"/>
                  <a:pt x="55" y="18"/>
                </a:cubicBezTo>
                <a:cubicBezTo>
                  <a:pt x="56" y="19"/>
                  <a:pt x="56" y="20"/>
                  <a:pt x="55" y="21"/>
                </a:cubicBezTo>
                <a:cubicBezTo>
                  <a:pt x="54" y="22"/>
                  <a:pt x="53" y="22"/>
                  <a:pt x="52" y="22"/>
                </a:cubicBezTo>
                <a:cubicBezTo>
                  <a:pt x="51" y="22"/>
                  <a:pt x="51" y="22"/>
                  <a:pt x="50" y="20"/>
                </a:cubicBezTo>
                <a:close/>
                <a:moveTo>
                  <a:pt x="64" y="28"/>
                </a:moveTo>
                <a:cubicBezTo>
                  <a:pt x="59" y="28"/>
                  <a:pt x="56" y="29"/>
                  <a:pt x="53" y="31"/>
                </a:cubicBezTo>
                <a:cubicBezTo>
                  <a:pt x="49" y="34"/>
                  <a:pt x="47" y="37"/>
                  <a:pt x="47" y="41"/>
                </a:cubicBezTo>
                <a:cubicBezTo>
                  <a:pt x="48" y="41"/>
                  <a:pt x="50" y="40"/>
                  <a:pt x="52" y="40"/>
                </a:cubicBezTo>
                <a:cubicBezTo>
                  <a:pt x="56" y="40"/>
                  <a:pt x="60" y="42"/>
                  <a:pt x="64" y="44"/>
                </a:cubicBezTo>
                <a:cubicBezTo>
                  <a:pt x="70" y="48"/>
                  <a:pt x="73" y="53"/>
                  <a:pt x="74" y="59"/>
                </a:cubicBezTo>
                <a:cubicBezTo>
                  <a:pt x="77" y="57"/>
                  <a:pt x="79" y="54"/>
                  <a:pt x="80" y="50"/>
                </a:cubicBezTo>
                <a:cubicBezTo>
                  <a:pt x="81" y="48"/>
                  <a:pt x="81" y="47"/>
                  <a:pt x="81" y="45"/>
                </a:cubicBezTo>
                <a:cubicBezTo>
                  <a:pt x="81" y="43"/>
                  <a:pt x="81" y="41"/>
                  <a:pt x="80" y="40"/>
                </a:cubicBezTo>
                <a:cubicBezTo>
                  <a:pt x="79" y="36"/>
                  <a:pt x="77" y="34"/>
                  <a:pt x="74" y="31"/>
                </a:cubicBezTo>
                <a:cubicBezTo>
                  <a:pt x="71" y="29"/>
                  <a:pt x="67" y="28"/>
                  <a:pt x="64" y="28"/>
                </a:cubicBezTo>
                <a:close/>
                <a:moveTo>
                  <a:pt x="65" y="19"/>
                </a:moveTo>
                <a:cubicBezTo>
                  <a:pt x="65" y="20"/>
                  <a:pt x="64" y="20"/>
                  <a:pt x="63" y="20"/>
                </a:cubicBezTo>
                <a:cubicBezTo>
                  <a:pt x="63" y="20"/>
                  <a:pt x="62" y="20"/>
                  <a:pt x="61" y="19"/>
                </a:cubicBezTo>
                <a:cubicBezTo>
                  <a:pt x="61" y="19"/>
                  <a:pt x="61" y="18"/>
                  <a:pt x="61" y="17"/>
                </a:cubicBezTo>
                <a:cubicBezTo>
                  <a:pt x="60" y="16"/>
                  <a:pt x="60" y="15"/>
                  <a:pt x="60" y="14"/>
                </a:cubicBezTo>
                <a:cubicBezTo>
                  <a:pt x="60" y="14"/>
                  <a:pt x="60" y="13"/>
                  <a:pt x="60" y="12"/>
                </a:cubicBezTo>
                <a:cubicBezTo>
                  <a:pt x="60" y="11"/>
                  <a:pt x="60" y="10"/>
                  <a:pt x="60" y="10"/>
                </a:cubicBezTo>
                <a:cubicBezTo>
                  <a:pt x="60" y="9"/>
                  <a:pt x="60" y="9"/>
                  <a:pt x="60" y="7"/>
                </a:cubicBezTo>
                <a:cubicBezTo>
                  <a:pt x="60" y="6"/>
                  <a:pt x="60" y="6"/>
                  <a:pt x="60" y="5"/>
                </a:cubicBezTo>
                <a:cubicBezTo>
                  <a:pt x="60" y="4"/>
                  <a:pt x="60" y="3"/>
                  <a:pt x="61" y="2"/>
                </a:cubicBezTo>
                <a:cubicBezTo>
                  <a:pt x="61" y="2"/>
                  <a:pt x="61" y="1"/>
                  <a:pt x="62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64" y="0"/>
                  <a:pt x="65" y="0"/>
                  <a:pt x="65" y="0"/>
                </a:cubicBezTo>
                <a:cubicBezTo>
                  <a:pt x="66" y="1"/>
                  <a:pt x="66" y="2"/>
                  <a:pt x="66" y="3"/>
                </a:cubicBezTo>
                <a:cubicBezTo>
                  <a:pt x="67" y="4"/>
                  <a:pt x="67" y="4"/>
                  <a:pt x="67" y="5"/>
                </a:cubicBezTo>
                <a:cubicBezTo>
                  <a:pt x="67" y="6"/>
                  <a:pt x="67" y="7"/>
                  <a:pt x="67" y="8"/>
                </a:cubicBezTo>
                <a:cubicBezTo>
                  <a:pt x="67" y="9"/>
                  <a:pt x="66" y="10"/>
                  <a:pt x="66" y="10"/>
                </a:cubicBezTo>
                <a:cubicBezTo>
                  <a:pt x="66" y="10"/>
                  <a:pt x="67" y="11"/>
                  <a:pt x="67" y="12"/>
                </a:cubicBezTo>
                <a:cubicBezTo>
                  <a:pt x="67" y="13"/>
                  <a:pt x="67" y="14"/>
                  <a:pt x="67" y="15"/>
                </a:cubicBezTo>
                <a:cubicBezTo>
                  <a:pt x="67" y="16"/>
                  <a:pt x="67" y="16"/>
                  <a:pt x="66" y="17"/>
                </a:cubicBezTo>
                <a:cubicBezTo>
                  <a:pt x="66" y="18"/>
                  <a:pt x="66" y="19"/>
                  <a:pt x="65" y="19"/>
                </a:cubicBezTo>
                <a:close/>
                <a:moveTo>
                  <a:pt x="73" y="22"/>
                </a:moveTo>
                <a:cubicBezTo>
                  <a:pt x="72" y="22"/>
                  <a:pt x="72" y="21"/>
                  <a:pt x="72" y="20"/>
                </a:cubicBezTo>
                <a:cubicBezTo>
                  <a:pt x="71" y="20"/>
                  <a:pt x="71" y="19"/>
                  <a:pt x="71" y="18"/>
                </a:cubicBezTo>
                <a:cubicBezTo>
                  <a:pt x="72" y="17"/>
                  <a:pt x="72" y="16"/>
                  <a:pt x="72" y="16"/>
                </a:cubicBezTo>
                <a:cubicBezTo>
                  <a:pt x="73" y="15"/>
                  <a:pt x="73" y="14"/>
                  <a:pt x="73" y="13"/>
                </a:cubicBezTo>
                <a:cubicBezTo>
                  <a:pt x="74" y="12"/>
                  <a:pt x="74" y="11"/>
                  <a:pt x="74" y="11"/>
                </a:cubicBezTo>
                <a:cubicBezTo>
                  <a:pt x="75" y="11"/>
                  <a:pt x="75" y="10"/>
                  <a:pt x="75" y="10"/>
                </a:cubicBezTo>
                <a:cubicBezTo>
                  <a:pt x="75" y="9"/>
                  <a:pt x="75" y="8"/>
                  <a:pt x="76" y="8"/>
                </a:cubicBezTo>
                <a:cubicBezTo>
                  <a:pt x="76" y="7"/>
                  <a:pt x="76" y="6"/>
                  <a:pt x="77" y="6"/>
                </a:cubicBezTo>
                <a:cubicBezTo>
                  <a:pt x="77" y="5"/>
                  <a:pt x="77" y="4"/>
                  <a:pt x="78" y="4"/>
                </a:cubicBezTo>
                <a:cubicBezTo>
                  <a:pt x="78" y="4"/>
                  <a:pt x="78" y="3"/>
                  <a:pt x="79" y="3"/>
                </a:cubicBezTo>
                <a:cubicBezTo>
                  <a:pt x="80" y="3"/>
                  <a:pt x="80" y="3"/>
                  <a:pt x="81" y="3"/>
                </a:cubicBezTo>
                <a:cubicBezTo>
                  <a:pt x="82" y="3"/>
                  <a:pt x="82" y="4"/>
                  <a:pt x="82" y="5"/>
                </a:cubicBezTo>
                <a:cubicBezTo>
                  <a:pt x="83" y="5"/>
                  <a:pt x="83" y="6"/>
                  <a:pt x="82" y="7"/>
                </a:cubicBezTo>
                <a:cubicBezTo>
                  <a:pt x="82" y="8"/>
                  <a:pt x="82" y="9"/>
                  <a:pt x="82" y="10"/>
                </a:cubicBezTo>
                <a:cubicBezTo>
                  <a:pt x="81" y="10"/>
                  <a:pt x="81" y="11"/>
                  <a:pt x="80" y="12"/>
                </a:cubicBezTo>
                <a:cubicBezTo>
                  <a:pt x="80" y="13"/>
                  <a:pt x="80" y="14"/>
                  <a:pt x="80" y="14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16"/>
                  <a:pt x="78" y="17"/>
                  <a:pt x="78" y="18"/>
                </a:cubicBezTo>
                <a:cubicBezTo>
                  <a:pt x="78" y="18"/>
                  <a:pt x="78" y="19"/>
                  <a:pt x="77" y="20"/>
                </a:cubicBezTo>
                <a:cubicBezTo>
                  <a:pt x="77" y="20"/>
                  <a:pt x="77" y="21"/>
                  <a:pt x="76" y="21"/>
                </a:cubicBezTo>
                <a:cubicBezTo>
                  <a:pt x="76" y="21"/>
                  <a:pt x="75" y="22"/>
                  <a:pt x="75" y="22"/>
                </a:cubicBezTo>
                <a:cubicBezTo>
                  <a:pt x="74" y="22"/>
                  <a:pt x="74" y="22"/>
                  <a:pt x="73" y="22"/>
                </a:cubicBezTo>
                <a:close/>
                <a:moveTo>
                  <a:pt x="80" y="26"/>
                </a:moveTo>
                <a:cubicBezTo>
                  <a:pt x="81" y="26"/>
                  <a:pt x="81" y="27"/>
                  <a:pt x="81" y="27"/>
                </a:cubicBezTo>
                <a:cubicBezTo>
                  <a:pt x="82" y="28"/>
                  <a:pt x="82" y="28"/>
                  <a:pt x="83" y="28"/>
                </a:cubicBezTo>
                <a:cubicBezTo>
                  <a:pt x="83" y="28"/>
                  <a:pt x="84" y="28"/>
                  <a:pt x="85" y="28"/>
                </a:cubicBezTo>
                <a:cubicBezTo>
                  <a:pt x="85" y="28"/>
                  <a:pt x="86" y="27"/>
                  <a:pt x="86" y="27"/>
                </a:cubicBezTo>
                <a:cubicBezTo>
                  <a:pt x="87" y="26"/>
                  <a:pt x="88" y="25"/>
                  <a:pt x="88" y="25"/>
                </a:cubicBezTo>
                <a:cubicBezTo>
                  <a:pt x="89" y="25"/>
                  <a:pt x="89" y="24"/>
                  <a:pt x="90" y="23"/>
                </a:cubicBezTo>
                <a:cubicBezTo>
                  <a:pt x="90" y="23"/>
                  <a:pt x="90" y="22"/>
                  <a:pt x="91" y="22"/>
                </a:cubicBezTo>
                <a:cubicBezTo>
                  <a:pt x="91" y="22"/>
                  <a:pt x="91" y="21"/>
                  <a:pt x="92" y="21"/>
                </a:cubicBezTo>
                <a:cubicBezTo>
                  <a:pt x="93" y="20"/>
                  <a:pt x="93" y="20"/>
                  <a:pt x="94" y="20"/>
                </a:cubicBezTo>
                <a:cubicBezTo>
                  <a:pt x="94" y="19"/>
                  <a:pt x="94" y="19"/>
                  <a:pt x="95" y="18"/>
                </a:cubicBezTo>
                <a:cubicBezTo>
                  <a:pt x="95" y="17"/>
                  <a:pt x="96" y="17"/>
                  <a:pt x="96" y="16"/>
                </a:cubicBezTo>
                <a:cubicBezTo>
                  <a:pt x="96" y="16"/>
                  <a:pt x="96" y="15"/>
                  <a:pt x="96" y="15"/>
                </a:cubicBezTo>
                <a:cubicBezTo>
                  <a:pt x="96" y="14"/>
                  <a:pt x="96" y="14"/>
                  <a:pt x="96" y="13"/>
                </a:cubicBezTo>
                <a:cubicBezTo>
                  <a:pt x="95" y="13"/>
                  <a:pt x="95" y="12"/>
                  <a:pt x="94" y="12"/>
                </a:cubicBezTo>
                <a:cubicBezTo>
                  <a:pt x="94" y="12"/>
                  <a:pt x="94" y="12"/>
                  <a:pt x="94" y="12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13"/>
                  <a:pt x="91" y="13"/>
                  <a:pt x="91" y="14"/>
                </a:cubicBezTo>
                <a:cubicBezTo>
                  <a:pt x="90" y="14"/>
                  <a:pt x="89" y="15"/>
                  <a:pt x="89" y="15"/>
                </a:cubicBezTo>
                <a:cubicBezTo>
                  <a:pt x="89" y="15"/>
                  <a:pt x="88" y="16"/>
                  <a:pt x="88" y="17"/>
                </a:cubicBezTo>
                <a:cubicBezTo>
                  <a:pt x="87" y="17"/>
                  <a:pt x="87" y="18"/>
                  <a:pt x="87" y="18"/>
                </a:cubicBezTo>
                <a:cubicBezTo>
                  <a:pt x="86" y="18"/>
                  <a:pt x="86" y="18"/>
                  <a:pt x="85" y="19"/>
                </a:cubicBezTo>
                <a:cubicBezTo>
                  <a:pt x="85" y="20"/>
                  <a:pt x="84" y="20"/>
                  <a:pt x="84" y="20"/>
                </a:cubicBezTo>
                <a:cubicBezTo>
                  <a:pt x="83" y="21"/>
                  <a:pt x="83" y="22"/>
                  <a:pt x="82" y="22"/>
                </a:cubicBezTo>
                <a:cubicBezTo>
                  <a:pt x="82" y="23"/>
                  <a:pt x="81" y="23"/>
                  <a:pt x="81" y="24"/>
                </a:cubicBezTo>
                <a:cubicBezTo>
                  <a:pt x="81" y="25"/>
                  <a:pt x="80" y="25"/>
                  <a:pt x="80" y="26"/>
                </a:cubicBezTo>
                <a:close/>
                <a:moveTo>
                  <a:pt x="87" y="36"/>
                </a:moveTo>
                <a:cubicBezTo>
                  <a:pt x="87" y="36"/>
                  <a:pt x="87" y="37"/>
                  <a:pt x="88" y="37"/>
                </a:cubicBezTo>
                <a:cubicBezTo>
                  <a:pt x="89" y="37"/>
                  <a:pt x="89" y="37"/>
                  <a:pt x="90" y="37"/>
                </a:cubicBezTo>
                <a:cubicBezTo>
                  <a:pt x="91" y="37"/>
                  <a:pt x="92" y="37"/>
                  <a:pt x="93" y="36"/>
                </a:cubicBezTo>
                <a:cubicBezTo>
                  <a:pt x="93" y="36"/>
                  <a:pt x="94" y="36"/>
                  <a:pt x="95" y="35"/>
                </a:cubicBezTo>
                <a:cubicBezTo>
                  <a:pt x="96" y="35"/>
                  <a:pt x="97" y="35"/>
                  <a:pt x="97" y="34"/>
                </a:cubicBezTo>
                <a:cubicBezTo>
                  <a:pt x="97" y="34"/>
                  <a:pt x="98" y="34"/>
                  <a:pt x="99" y="34"/>
                </a:cubicBezTo>
                <a:cubicBezTo>
                  <a:pt x="100" y="33"/>
                  <a:pt x="101" y="33"/>
                  <a:pt x="101" y="33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1"/>
                  <a:pt x="105" y="31"/>
                  <a:pt x="106" y="30"/>
                </a:cubicBezTo>
                <a:cubicBezTo>
                  <a:pt x="106" y="29"/>
                  <a:pt x="106" y="28"/>
                  <a:pt x="106" y="28"/>
                </a:cubicBezTo>
                <a:cubicBezTo>
                  <a:pt x="105" y="27"/>
                  <a:pt x="105" y="27"/>
                  <a:pt x="104" y="26"/>
                </a:cubicBezTo>
                <a:cubicBezTo>
                  <a:pt x="103" y="26"/>
                  <a:pt x="103" y="26"/>
                  <a:pt x="102" y="26"/>
                </a:cubicBezTo>
                <a:cubicBezTo>
                  <a:pt x="101" y="26"/>
                  <a:pt x="100" y="27"/>
                  <a:pt x="100" y="27"/>
                </a:cubicBezTo>
                <a:cubicBezTo>
                  <a:pt x="97" y="28"/>
                  <a:pt x="97" y="28"/>
                  <a:pt x="97" y="28"/>
                </a:cubicBezTo>
                <a:cubicBezTo>
                  <a:pt x="96" y="28"/>
                  <a:pt x="95" y="29"/>
                  <a:pt x="95" y="29"/>
                </a:cubicBezTo>
                <a:cubicBezTo>
                  <a:pt x="95" y="29"/>
                  <a:pt x="94" y="29"/>
                  <a:pt x="93" y="29"/>
                </a:cubicBezTo>
                <a:cubicBezTo>
                  <a:pt x="92" y="30"/>
                  <a:pt x="91" y="30"/>
                  <a:pt x="91" y="30"/>
                </a:cubicBezTo>
                <a:cubicBezTo>
                  <a:pt x="88" y="32"/>
                  <a:pt x="88" y="32"/>
                  <a:pt x="88" y="32"/>
                </a:cubicBezTo>
                <a:cubicBezTo>
                  <a:pt x="87" y="32"/>
                  <a:pt x="87" y="33"/>
                  <a:pt x="87" y="33"/>
                </a:cubicBezTo>
                <a:cubicBezTo>
                  <a:pt x="86" y="34"/>
                  <a:pt x="86" y="35"/>
                  <a:pt x="87" y="36"/>
                </a:cubicBezTo>
                <a:close/>
                <a:moveTo>
                  <a:pt x="104" y="59"/>
                </a:moveTo>
                <a:cubicBezTo>
                  <a:pt x="96" y="55"/>
                  <a:pt x="96" y="55"/>
                  <a:pt x="96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3" y="54"/>
                  <a:pt x="92" y="54"/>
                  <a:pt x="92" y="54"/>
                </a:cubicBezTo>
                <a:cubicBezTo>
                  <a:pt x="90" y="53"/>
                  <a:pt x="90" y="53"/>
                  <a:pt x="90" y="53"/>
                </a:cubicBezTo>
                <a:cubicBezTo>
                  <a:pt x="89" y="53"/>
                  <a:pt x="88" y="53"/>
                  <a:pt x="88" y="53"/>
                </a:cubicBezTo>
                <a:cubicBezTo>
                  <a:pt x="87" y="53"/>
                  <a:pt x="87" y="54"/>
                  <a:pt x="87" y="55"/>
                </a:cubicBezTo>
                <a:cubicBezTo>
                  <a:pt x="86" y="56"/>
                  <a:pt x="86" y="56"/>
                  <a:pt x="87" y="57"/>
                </a:cubicBezTo>
                <a:cubicBezTo>
                  <a:pt x="87" y="58"/>
                  <a:pt x="88" y="58"/>
                  <a:pt x="89" y="59"/>
                </a:cubicBezTo>
                <a:cubicBezTo>
                  <a:pt x="90" y="59"/>
                  <a:pt x="91" y="60"/>
                  <a:pt x="91" y="60"/>
                </a:cubicBezTo>
                <a:cubicBezTo>
                  <a:pt x="92" y="61"/>
                  <a:pt x="93" y="61"/>
                  <a:pt x="94" y="61"/>
                </a:cubicBezTo>
                <a:cubicBezTo>
                  <a:pt x="96" y="62"/>
                  <a:pt x="96" y="62"/>
                  <a:pt x="96" y="62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3" y="65"/>
                  <a:pt x="104" y="64"/>
                  <a:pt x="105" y="64"/>
                </a:cubicBezTo>
                <a:cubicBezTo>
                  <a:pt x="105" y="63"/>
                  <a:pt x="106" y="62"/>
                  <a:pt x="106" y="61"/>
                </a:cubicBezTo>
                <a:cubicBezTo>
                  <a:pt x="106" y="60"/>
                  <a:pt x="105" y="59"/>
                  <a:pt x="104" y="59"/>
                </a:cubicBezTo>
                <a:close/>
                <a:moveTo>
                  <a:pt x="106" y="42"/>
                </a:moveTo>
                <a:cubicBezTo>
                  <a:pt x="97" y="42"/>
                  <a:pt x="97" y="42"/>
                  <a:pt x="97" y="42"/>
                </a:cubicBezTo>
                <a:cubicBezTo>
                  <a:pt x="97" y="42"/>
                  <a:pt x="96" y="42"/>
                  <a:pt x="95" y="42"/>
                </a:cubicBezTo>
                <a:cubicBezTo>
                  <a:pt x="94" y="42"/>
                  <a:pt x="93" y="42"/>
                  <a:pt x="93" y="42"/>
                </a:cubicBezTo>
                <a:cubicBezTo>
                  <a:pt x="92" y="42"/>
                  <a:pt x="92" y="42"/>
                  <a:pt x="91" y="42"/>
                </a:cubicBezTo>
                <a:cubicBezTo>
                  <a:pt x="90" y="42"/>
                  <a:pt x="90" y="43"/>
                  <a:pt x="89" y="43"/>
                </a:cubicBezTo>
                <a:cubicBezTo>
                  <a:pt x="89" y="44"/>
                  <a:pt x="89" y="44"/>
                  <a:pt x="89" y="45"/>
                </a:cubicBezTo>
                <a:cubicBezTo>
                  <a:pt x="89" y="46"/>
                  <a:pt x="89" y="47"/>
                  <a:pt x="89" y="47"/>
                </a:cubicBezTo>
                <a:cubicBezTo>
                  <a:pt x="90" y="48"/>
                  <a:pt x="91" y="48"/>
                  <a:pt x="92" y="48"/>
                </a:cubicBezTo>
                <a:cubicBezTo>
                  <a:pt x="93" y="48"/>
                  <a:pt x="94" y="48"/>
                  <a:pt x="95" y="48"/>
                </a:cubicBezTo>
                <a:cubicBezTo>
                  <a:pt x="96" y="48"/>
                  <a:pt x="97" y="48"/>
                  <a:pt x="98" y="48"/>
                </a:cubicBezTo>
                <a:cubicBezTo>
                  <a:pt x="99" y="48"/>
                  <a:pt x="100" y="48"/>
                  <a:pt x="101" y="48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7" y="48"/>
                  <a:pt x="108" y="48"/>
                  <a:pt x="109" y="47"/>
                </a:cubicBezTo>
                <a:cubicBezTo>
                  <a:pt x="109" y="46"/>
                  <a:pt x="109" y="46"/>
                  <a:pt x="109" y="45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08" y="43"/>
                  <a:pt x="107" y="42"/>
                  <a:pt x="106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4"/>
          <p:cNvSpPr>
            <a:spLocks noEditPoints="1"/>
          </p:cNvSpPr>
          <p:nvPr/>
        </p:nvSpPr>
        <p:spPr bwMode="auto">
          <a:xfrm>
            <a:off x="6858001" y="874618"/>
            <a:ext cx="412750" cy="414338"/>
          </a:xfrm>
          <a:custGeom>
            <a:avLst/>
            <a:gdLst>
              <a:gd name="T0" fmla="*/ 22 w 110"/>
              <a:gd name="T1" fmla="*/ 59 h 110"/>
              <a:gd name="T2" fmla="*/ 2 w 110"/>
              <a:gd name="T3" fmla="*/ 53 h 110"/>
              <a:gd name="T4" fmla="*/ 7 w 110"/>
              <a:gd name="T5" fmla="*/ 39 h 110"/>
              <a:gd name="T6" fmla="*/ 7 w 110"/>
              <a:gd name="T7" fmla="*/ 33 h 110"/>
              <a:gd name="T8" fmla="*/ 27 w 110"/>
              <a:gd name="T9" fmla="*/ 44 h 110"/>
              <a:gd name="T10" fmla="*/ 25 w 110"/>
              <a:gd name="T11" fmla="*/ 65 h 110"/>
              <a:gd name="T12" fmla="*/ 9 w 110"/>
              <a:gd name="T13" fmla="*/ 78 h 110"/>
              <a:gd name="T14" fmla="*/ 7 w 110"/>
              <a:gd name="T15" fmla="*/ 72 h 110"/>
              <a:gd name="T16" fmla="*/ 16 w 110"/>
              <a:gd name="T17" fmla="*/ 22 h 110"/>
              <a:gd name="T18" fmla="*/ 22 w 110"/>
              <a:gd name="T19" fmla="*/ 17 h 110"/>
              <a:gd name="T20" fmla="*/ 32 w 110"/>
              <a:gd name="T21" fmla="*/ 35 h 110"/>
              <a:gd name="T22" fmla="*/ 33 w 110"/>
              <a:gd name="T23" fmla="*/ 76 h 110"/>
              <a:gd name="T24" fmla="*/ 22 w 110"/>
              <a:gd name="T25" fmla="*/ 94 h 110"/>
              <a:gd name="T26" fmla="*/ 16 w 110"/>
              <a:gd name="T27" fmla="*/ 92 h 110"/>
              <a:gd name="T28" fmla="*/ 35 w 110"/>
              <a:gd name="T29" fmla="*/ 35 h 110"/>
              <a:gd name="T30" fmla="*/ 75 w 110"/>
              <a:gd name="T31" fmla="*/ 75 h 110"/>
              <a:gd name="T32" fmla="*/ 35 w 110"/>
              <a:gd name="T33" fmla="*/ 35 h 110"/>
              <a:gd name="T34" fmla="*/ 32 w 110"/>
              <a:gd name="T35" fmla="*/ 7 h 110"/>
              <a:gd name="T36" fmla="*/ 39 w 110"/>
              <a:gd name="T37" fmla="*/ 7 h 110"/>
              <a:gd name="T38" fmla="*/ 44 w 110"/>
              <a:gd name="T39" fmla="*/ 27 h 110"/>
              <a:gd name="T40" fmla="*/ 44 w 110"/>
              <a:gd name="T41" fmla="*/ 83 h 110"/>
              <a:gd name="T42" fmla="*/ 39 w 110"/>
              <a:gd name="T43" fmla="*/ 104 h 110"/>
              <a:gd name="T44" fmla="*/ 32 w 110"/>
              <a:gd name="T45" fmla="*/ 101 h 110"/>
              <a:gd name="T46" fmla="*/ 70 w 110"/>
              <a:gd name="T47" fmla="*/ 70 h 110"/>
              <a:gd name="T48" fmla="*/ 40 w 110"/>
              <a:gd name="T49" fmla="*/ 41 h 110"/>
              <a:gd name="T50" fmla="*/ 58 w 110"/>
              <a:gd name="T51" fmla="*/ 24 h 110"/>
              <a:gd name="T52" fmla="*/ 52 w 110"/>
              <a:gd name="T53" fmla="*/ 4 h 110"/>
              <a:gd name="T54" fmla="*/ 59 w 110"/>
              <a:gd name="T55" fmla="*/ 4 h 110"/>
              <a:gd name="T56" fmla="*/ 55 w 110"/>
              <a:gd name="T57" fmla="*/ 86 h 110"/>
              <a:gd name="T58" fmla="*/ 58 w 110"/>
              <a:gd name="T59" fmla="*/ 109 h 110"/>
              <a:gd name="T60" fmla="*/ 52 w 110"/>
              <a:gd name="T61" fmla="*/ 89 h 110"/>
              <a:gd name="T62" fmla="*/ 65 w 110"/>
              <a:gd name="T63" fmla="*/ 23 h 110"/>
              <a:gd name="T64" fmla="*/ 77 w 110"/>
              <a:gd name="T65" fmla="*/ 5 h 110"/>
              <a:gd name="T66" fmla="*/ 68 w 110"/>
              <a:gd name="T67" fmla="*/ 28 h 110"/>
              <a:gd name="T68" fmla="*/ 79 w 110"/>
              <a:gd name="T69" fmla="*/ 103 h 110"/>
              <a:gd name="T70" fmla="*/ 72 w 110"/>
              <a:gd name="T71" fmla="*/ 104 h 110"/>
              <a:gd name="T72" fmla="*/ 70 w 110"/>
              <a:gd name="T73" fmla="*/ 83 h 110"/>
              <a:gd name="T74" fmla="*/ 76 w 110"/>
              <a:gd name="T75" fmla="*/ 31 h 110"/>
              <a:gd name="T76" fmla="*/ 94 w 110"/>
              <a:gd name="T77" fmla="*/ 16 h 110"/>
              <a:gd name="T78" fmla="*/ 79 w 110"/>
              <a:gd name="T79" fmla="*/ 35 h 110"/>
              <a:gd name="T80" fmla="*/ 94 w 110"/>
              <a:gd name="T81" fmla="*/ 94 h 110"/>
              <a:gd name="T82" fmla="*/ 76 w 110"/>
              <a:gd name="T83" fmla="*/ 79 h 110"/>
              <a:gd name="T84" fmla="*/ 83 w 110"/>
              <a:gd name="T85" fmla="*/ 44 h 110"/>
              <a:gd name="T86" fmla="*/ 104 w 110"/>
              <a:gd name="T87" fmla="*/ 32 h 110"/>
              <a:gd name="T88" fmla="*/ 88 w 110"/>
              <a:gd name="T89" fmla="*/ 46 h 110"/>
              <a:gd name="T90" fmla="*/ 106 w 110"/>
              <a:gd name="T91" fmla="*/ 74 h 110"/>
              <a:gd name="T92" fmla="*/ 101 w 110"/>
              <a:gd name="T93" fmla="*/ 78 h 110"/>
              <a:gd name="T94" fmla="*/ 85 w 110"/>
              <a:gd name="T95" fmla="*/ 65 h 110"/>
              <a:gd name="T96" fmla="*/ 109 w 110"/>
              <a:gd name="T97" fmla="*/ 53 h 110"/>
              <a:gd name="T98" fmla="*/ 89 w 110"/>
              <a:gd name="T99" fmla="*/ 59 h 110"/>
              <a:gd name="T100" fmla="*/ 89 w 110"/>
              <a:gd name="T101" fmla="*/ 5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0" h="110">
                <a:moveTo>
                  <a:pt x="24" y="53"/>
                </a:moveTo>
                <a:cubicBezTo>
                  <a:pt x="25" y="54"/>
                  <a:pt x="25" y="54"/>
                  <a:pt x="25" y="55"/>
                </a:cubicBezTo>
                <a:cubicBezTo>
                  <a:pt x="25" y="56"/>
                  <a:pt x="25" y="57"/>
                  <a:pt x="24" y="58"/>
                </a:cubicBezTo>
                <a:cubicBezTo>
                  <a:pt x="23" y="59"/>
                  <a:pt x="23" y="59"/>
                  <a:pt x="22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2" y="59"/>
                  <a:pt x="2" y="58"/>
                </a:cubicBezTo>
                <a:cubicBezTo>
                  <a:pt x="1" y="57"/>
                  <a:pt x="0" y="56"/>
                  <a:pt x="0" y="55"/>
                </a:cubicBezTo>
                <a:cubicBezTo>
                  <a:pt x="0" y="54"/>
                  <a:pt x="1" y="54"/>
                  <a:pt x="2" y="53"/>
                </a:cubicBezTo>
                <a:cubicBezTo>
                  <a:pt x="2" y="52"/>
                  <a:pt x="3" y="52"/>
                  <a:pt x="4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3" y="52"/>
                  <a:pt x="23" y="52"/>
                  <a:pt x="24" y="53"/>
                </a:cubicBezTo>
                <a:close/>
                <a:moveTo>
                  <a:pt x="7" y="39"/>
                </a:moveTo>
                <a:cubicBezTo>
                  <a:pt x="6" y="39"/>
                  <a:pt x="5" y="38"/>
                  <a:pt x="5" y="37"/>
                </a:cubicBezTo>
                <a:cubicBezTo>
                  <a:pt x="4" y="37"/>
                  <a:pt x="4" y="36"/>
                  <a:pt x="4" y="36"/>
                </a:cubicBezTo>
                <a:cubicBezTo>
                  <a:pt x="4" y="35"/>
                  <a:pt x="4" y="35"/>
                  <a:pt x="5" y="34"/>
                </a:cubicBezTo>
                <a:cubicBezTo>
                  <a:pt x="5" y="34"/>
                  <a:pt x="6" y="33"/>
                  <a:pt x="7" y="33"/>
                </a:cubicBezTo>
                <a:cubicBezTo>
                  <a:pt x="7" y="32"/>
                  <a:pt x="8" y="32"/>
                  <a:pt x="9" y="33"/>
                </a:cubicBezTo>
                <a:cubicBezTo>
                  <a:pt x="25" y="39"/>
                  <a:pt x="25" y="39"/>
                  <a:pt x="25" y="39"/>
                </a:cubicBezTo>
                <a:cubicBezTo>
                  <a:pt x="26" y="39"/>
                  <a:pt x="27" y="40"/>
                  <a:pt x="27" y="41"/>
                </a:cubicBezTo>
                <a:cubicBezTo>
                  <a:pt x="28" y="42"/>
                  <a:pt x="28" y="43"/>
                  <a:pt x="27" y="44"/>
                </a:cubicBezTo>
                <a:cubicBezTo>
                  <a:pt x="27" y="45"/>
                  <a:pt x="26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lnTo>
                  <a:pt x="7" y="39"/>
                </a:lnTo>
                <a:close/>
                <a:moveTo>
                  <a:pt x="25" y="65"/>
                </a:moveTo>
                <a:cubicBezTo>
                  <a:pt x="26" y="66"/>
                  <a:pt x="27" y="66"/>
                  <a:pt x="27" y="67"/>
                </a:cubicBezTo>
                <a:cubicBezTo>
                  <a:pt x="28" y="68"/>
                  <a:pt x="28" y="69"/>
                  <a:pt x="27" y="70"/>
                </a:cubicBezTo>
                <a:cubicBezTo>
                  <a:pt x="27" y="71"/>
                  <a:pt x="26" y="71"/>
                  <a:pt x="25" y="72"/>
                </a:cubicBezTo>
                <a:cubicBezTo>
                  <a:pt x="9" y="78"/>
                  <a:pt x="9" y="78"/>
                  <a:pt x="9" y="78"/>
                </a:cubicBezTo>
                <a:cubicBezTo>
                  <a:pt x="9" y="79"/>
                  <a:pt x="8" y="79"/>
                  <a:pt x="8" y="79"/>
                </a:cubicBezTo>
                <a:cubicBezTo>
                  <a:pt x="6" y="79"/>
                  <a:pt x="5" y="78"/>
                  <a:pt x="5" y="77"/>
                </a:cubicBezTo>
                <a:cubicBezTo>
                  <a:pt x="4" y="76"/>
                  <a:pt x="4" y="75"/>
                  <a:pt x="5" y="74"/>
                </a:cubicBezTo>
                <a:cubicBezTo>
                  <a:pt x="5" y="73"/>
                  <a:pt x="6" y="72"/>
                  <a:pt x="7" y="72"/>
                </a:cubicBezTo>
                <a:cubicBezTo>
                  <a:pt x="23" y="65"/>
                  <a:pt x="23" y="65"/>
                  <a:pt x="23" y="65"/>
                </a:cubicBezTo>
                <a:cubicBezTo>
                  <a:pt x="24" y="65"/>
                  <a:pt x="25" y="65"/>
                  <a:pt x="25" y="65"/>
                </a:cubicBezTo>
                <a:close/>
                <a:moveTo>
                  <a:pt x="29" y="34"/>
                </a:move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0"/>
                  <a:pt x="16" y="19"/>
                </a:cubicBezTo>
                <a:cubicBezTo>
                  <a:pt x="16" y="18"/>
                  <a:pt x="16" y="17"/>
                  <a:pt x="17" y="17"/>
                </a:cubicBezTo>
                <a:cubicBezTo>
                  <a:pt x="17" y="16"/>
                  <a:pt x="18" y="16"/>
                  <a:pt x="19" y="16"/>
                </a:cubicBezTo>
                <a:cubicBezTo>
                  <a:pt x="20" y="16"/>
                  <a:pt x="21" y="16"/>
                  <a:pt x="22" y="17"/>
                </a:cubicBezTo>
                <a:cubicBezTo>
                  <a:pt x="34" y="29"/>
                  <a:pt x="34" y="29"/>
                  <a:pt x="34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5" y="32"/>
                  <a:pt x="35" y="33"/>
                  <a:pt x="34" y="34"/>
                </a:cubicBezTo>
                <a:cubicBezTo>
                  <a:pt x="33" y="35"/>
                  <a:pt x="33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0" y="35"/>
                  <a:pt x="29" y="34"/>
                </a:cubicBezTo>
                <a:close/>
                <a:moveTo>
                  <a:pt x="32" y="76"/>
                </a:moveTo>
                <a:cubicBezTo>
                  <a:pt x="33" y="76"/>
                  <a:pt x="33" y="76"/>
                  <a:pt x="33" y="76"/>
                </a:cubicBezTo>
                <a:cubicBezTo>
                  <a:pt x="33" y="76"/>
                  <a:pt x="33" y="76"/>
                  <a:pt x="34" y="77"/>
                </a:cubicBezTo>
                <a:cubicBezTo>
                  <a:pt x="35" y="77"/>
                  <a:pt x="35" y="78"/>
                  <a:pt x="35" y="79"/>
                </a:cubicBezTo>
                <a:cubicBezTo>
                  <a:pt x="35" y="80"/>
                  <a:pt x="35" y="81"/>
                  <a:pt x="34" y="82"/>
                </a:cubicBezTo>
                <a:cubicBezTo>
                  <a:pt x="22" y="94"/>
                  <a:pt x="22" y="94"/>
                  <a:pt x="22" y="94"/>
                </a:cubicBezTo>
                <a:cubicBezTo>
                  <a:pt x="21" y="95"/>
                  <a:pt x="20" y="95"/>
                  <a:pt x="19" y="95"/>
                </a:cubicBezTo>
                <a:cubicBezTo>
                  <a:pt x="19" y="95"/>
                  <a:pt x="19" y="95"/>
                  <a:pt x="19" y="95"/>
                </a:cubicBezTo>
                <a:cubicBezTo>
                  <a:pt x="18" y="95"/>
                  <a:pt x="17" y="95"/>
                  <a:pt x="17" y="94"/>
                </a:cubicBezTo>
                <a:cubicBezTo>
                  <a:pt x="16" y="93"/>
                  <a:pt x="16" y="93"/>
                  <a:pt x="16" y="92"/>
                </a:cubicBezTo>
                <a:cubicBezTo>
                  <a:pt x="16" y="91"/>
                  <a:pt x="16" y="90"/>
                  <a:pt x="17" y="89"/>
                </a:cubicBezTo>
                <a:cubicBezTo>
                  <a:pt x="29" y="77"/>
                  <a:pt x="29" y="77"/>
                  <a:pt x="29" y="77"/>
                </a:cubicBezTo>
                <a:cubicBezTo>
                  <a:pt x="30" y="76"/>
                  <a:pt x="31" y="76"/>
                  <a:pt x="32" y="76"/>
                </a:cubicBezTo>
                <a:close/>
                <a:moveTo>
                  <a:pt x="35" y="35"/>
                </a:moveTo>
                <a:cubicBezTo>
                  <a:pt x="41" y="30"/>
                  <a:pt x="48" y="27"/>
                  <a:pt x="55" y="27"/>
                </a:cubicBezTo>
                <a:cubicBezTo>
                  <a:pt x="63" y="27"/>
                  <a:pt x="70" y="30"/>
                  <a:pt x="75" y="35"/>
                </a:cubicBezTo>
                <a:cubicBezTo>
                  <a:pt x="81" y="41"/>
                  <a:pt x="84" y="48"/>
                  <a:pt x="84" y="55"/>
                </a:cubicBezTo>
                <a:cubicBezTo>
                  <a:pt x="84" y="63"/>
                  <a:pt x="81" y="70"/>
                  <a:pt x="75" y="75"/>
                </a:cubicBezTo>
                <a:cubicBezTo>
                  <a:pt x="70" y="81"/>
                  <a:pt x="63" y="84"/>
                  <a:pt x="55" y="84"/>
                </a:cubicBezTo>
                <a:cubicBezTo>
                  <a:pt x="48" y="84"/>
                  <a:pt x="41" y="81"/>
                  <a:pt x="35" y="75"/>
                </a:cubicBezTo>
                <a:cubicBezTo>
                  <a:pt x="30" y="70"/>
                  <a:pt x="27" y="63"/>
                  <a:pt x="27" y="55"/>
                </a:cubicBezTo>
                <a:cubicBezTo>
                  <a:pt x="27" y="48"/>
                  <a:pt x="30" y="41"/>
                  <a:pt x="35" y="35"/>
                </a:cubicBezTo>
                <a:close/>
                <a:moveTo>
                  <a:pt x="39" y="25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7"/>
                  <a:pt x="32" y="7"/>
                </a:cubicBezTo>
                <a:cubicBezTo>
                  <a:pt x="33" y="6"/>
                  <a:pt x="33" y="5"/>
                  <a:pt x="34" y="5"/>
                </a:cubicBezTo>
                <a:cubicBezTo>
                  <a:pt x="35" y="4"/>
                  <a:pt x="35" y="4"/>
                  <a:pt x="36" y="4"/>
                </a:cubicBezTo>
                <a:cubicBezTo>
                  <a:pt x="37" y="5"/>
                  <a:pt x="37" y="5"/>
                  <a:pt x="37" y="5"/>
                </a:cubicBezTo>
                <a:cubicBezTo>
                  <a:pt x="38" y="5"/>
                  <a:pt x="39" y="6"/>
                  <a:pt x="39" y="7"/>
                </a:cubicBezTo>
                <a:cubicBezTo>
                  <a:pt x="46" y="23"/>
                  <a:pt x="46" y="23"/>
                  <a:pt x="46" y="23"/>
                </a:cubicBezTo>
                <a:cubicBezTo>
                  <a:pt x="46" y="23"/>
                  <a:pt x="46" y="24"/>
                  <a:pt x="46" y="24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6"/>
                  <a:pt x="45" y="27"/>
                  <a:pt x="44" y="27"/>
                </a:cubicBezTo>
                <a:cubicBezTo>
                  <a:pt x="43" y="28"/>
                  <a:pt x="43" y="28"/>
                  <a:pt x="42" y="28"/>
                </a:cubicBezTo>
                <a:cubicBezTo>
                  <a:pt x="41" y="28"/>
                  <a:pt x="40" y="27"/>
                  <a:pt x="39" y="25"/>
                </a:cubicBezTo>
                <a:close/>
                <a:moveTo>
                  <a:pt x="41" y="83"/>
                </a:moveTo>
                <a:cubicBezTo>
                  <a:pt x="42" y="83"/>
                  <a:pt x="43" y="83"/>
                  <a:pt x="44" y="83"/>
                </a:cubicBezTo>
                <a:cubicBezTo>
                  <a:pt x="45" y="84"/>
                  <a:pt x="46" y="84"/>
                  <a:pt x="46" y="85"/>
                </a:cubicBezTo>
                <a:cubicBezTo>
                  <a:pt x="46" y="86"/>
                  <a:pt x="46" y="86"/>
                  <a:pt x="46" y="87"/>
                </a:cubicBezTo>
                <a:cubicBezTo>
                  <a:pt x="46" y="87"/>
                  <a:pt x="46" y="87"/>
                  <a:pt x="46" y="88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5" y="106"/>
                  <a:pt x="35" y="106"/>
                  <a:pt x="34" y="106"/>
                </a:cubicBezTo>
                <a:cubicBezTo>
                  <a:pt x="34" y="106"/>
                  <a:pt x="33" y="105"/>
                  <a:pt x="32" y="104"/>
                </a:cubicBezTo>
                <a:cubicBezTo>
                  <a:pt x="32" y="103"/>
                  <a:pt x="32" y="102"/>
                  <a:pt x="32" y="101"/>
                </a:cubicBezTo>
                <a:cubicBezTo>
                  <a:pt x="39" y="85"/>
                  <a:pt x="39" y="85"/>
                  <a:pt x="39" y="85"/>
                </a:cubicBezTo>
                <a:cubicBezTo>
                  <a:pt x="40" y="84"/>
                  <a:pt x="40" y="84"/>
                  <a:pt x="41" y="83"/>
                </a:cubicBezTo>
                <a:close/>
                <a:moveTo>
                  <a:pt x="55" y="77"/>
                </a:moveTo>
                <a:cubicBezTo>
                  <a:pt x="61" y="77"/>
                  <a:pt x="66" y="74"/>
                  <a:pt x="70" y="70"/>
                </a:cubicBezTo>
                <a:cubicBezTo>
                  <a:pt x="74" y="66"/>
                  <a:pt x="77" y="61"/>
                  <a:pt x="77" y="55"/>
                </a:cubicBezTo>
                <a:cubicBezTo>
                  <a:pt x="77" y="50"/>
                  <a:pt x="74" y="45"/>
                  <a:pt x="70" y="41"/>
                </a:cubicBezTo>
                <a:cubicBezTo>
                  <a:pt x="66" y="36"/>
                  <a:pt x="61" y="34"/>
                  <a:pt x="55" y="34"/>
                </a:cubicBezTo>
                <a:cubicBezTo>
                  <a:pt x="49" y="34"/>
                  <a:pt x="45" y="36"/>
                  <a:pt x="40" y="41"/>
                </a:cubicBezTo>
                <a:cubicBezTo>
                  <a:pt x="36" y="45"/>
                  <a:pt x="34" y="50"/>
                  <a:pt x="34" y="55"/>
                </a:cubicBezTo>
                <a:cubicBezTo>
                  <a:pt x="34" y="61"/>
                  <a:pt x="36" y="66"/>
                  <a:pt x="40" y="70"/>
                </a:cubicBezTo>
                <a:cubicBezTo>
                  <a:pt x="45" y="74"/>
                  <a:pt x="49" y="77"/>
                  <a:pt x="55" y="77"/>
                </a:cubicBezTo>
                <a:close/>
                <a:moveTo>
                  <a:pt x="58" y="24"/>
                </a:moveTo>
                <a:cubicBezTo>
                  <a:pt x="57" y="25"/>
                  <a:pt x="56" y="25"/>
                  <a:pt x="55" y="25"/>
                </a:cubicBezTo>
                <a:cubicBezTo>
                  <a:pt x="54" y="25"/>
                  <a:pt x="54" y="25"/>
                  <a:pt x="53" y="24"/>
                </a:cubicBezTo>
                <a:cubicBezTo>
                  <a:pt x="52" y="23"/>
                  <a:pt x="52" y="23"/>
                  <a:pt x="52" y="21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3"/>
                  <a:pt x="52" y="2"/>
                  <a:pt x="53" y="1"/>
                </a:cubicBezTo>
                <a:cubicBezTo>
                  <a:pt x="54" y="1"/>
                  <a:pt x="54" y="0"/>
                  <a:pt x="55" y="0"/>
                </a:cubicBezTo>
                <a:cubicBezTo>
                  <a:pt x="56" y="0"/>
                  <a:pt x="57" y="1"/>
                  <a:pt x="58" y="1"/>
                </a:cubicBezTo>
                <a:cubicBezTo>
                  <a:pt x="59" y="2"/>
                  <a:pt x="59" y="3"/>
                  <a:pt x="59" y="4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22"/>
                  <a:pt x="59" y="23"/>
                  <a:pt x="58" y="24"/>
                </a:cubicBezTo>
                <a:close/>
                <a:moveTo>
                  <a:pt x="53" y="87"/>
                </a:moveTo>
                <a:cubicBezTo>
                  <a:pt x="54" y="86"/>
                  <a:pt x="54" y="86"/>
                  <a:pt x="55" y="86"/>
                </a:cubicBezTo>
                <a:cubicBezTo>
                  <a:pt x="56" y="86"/>
                  <a:pt x="57" y="86"/>
                  <a:pt x="58" y="87"/>
                </a:cubicBezTo>
                <a:cubicBezTo>
                  <a:pt x="59" y="87"/>
                  <a:pt x="59" y="88"/>
                  <a:pt x="59" y="89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108"/>
                  <a:pt x="59" y="109"/>
                  <a:pt x="58" y="109"/>
                </a:cubicBezTo>
                <a:cubicBezTo>
                  <a:pt x="57" y="110"/>
                  <a:pt x="56" y="110"/>
                  <a:pt x="55" y="110"/>
                </a:cubicBezTo>
                <a:cubicBezTo>
                  <a:pt x="54" y="110"/>
                  <a:pt x="54" y="110"/>
                  <a:pt x="53" y="109"/>
                </a:cubicBezTo>
                <a:cubicBezTo>
                  <a:pt x="52" y="109"/>
                  <a:pt x="52" y="108"/>
                  <a:pt x="52" y="107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88"/>
                  <a:pt x="52" y="87"/>
                  <a:pt x="53" y="87"/>
                </a:cubicBezTo>
                <a:close/>
                <a:moveTo>
                  <a:pt x="67" y="27"/>
                </a:moveTo>
                <a:cubicBezTo>
                  <a:pt x="66" y="27"/>
                  <a:pt x="65" y="26"/>
                  <a:pt x="65" y="25"/>
                </a:cubicBezTo>
                <a:cubicBezTo>
                  <a:pt x="65" y="25"/>
                  <a:pt x="65" y="24"/>
                  <a:pt x="65" y="23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6"/>
                  <a:pt x="73" y="5"/>
                  <a:pt x="74" y="5"/>
                </a:cubicBezTo>
                <a:cubicBezTo>
                  <a:pt x="74" y="4"/>
                  <a:pt x="75" y="4"/>
                  <a:pt x="75" y="4"/>
                </a:cubicBezTo>
                <a:cubicBezTo>
                  <a:pt x="76" y="4"/>
                  <a:pt x="76" y="4"/>
                  <a:pt x="77" y="5"/>
                </a:cubicBezTo>
                <a:cubicBezTo>
                  <a:pt x="77" y="5"/>
                  <a:pt x="78" y="6"/>
                  <a:pt x="78" y="7"/>
                </a:cubicBezTo>
                <a:cubicBezTo>
                  <a:pt x="79" y="7"/>
                  <a:pt x="79" y="8"/>
                  <a:pt x="78" y="9"/>
                </a:cubicBezTo>
                <a:cubicBezTo>
                  <a:pt x="72" y="25"/>
                  <a:pt x="72" y="25"/>
                  <a:pt x="72" y="25"/>
                </a:cubicBezTo>
                <a:cubicBezTo>
                  <a:pt x="71" y="27"/>
                  <a:pt x="70" y="28"/>
                  <a:pt x="68" y="28"/>
                </a:cubicBezTo>
                <a:cubicBezTo>
                  <a:pt x="68" y="28"/>
                  <a:pt x="67" y="27"/>
                  <a:pt x="67" y="27"/>
                </a:cubicBezTo>
                <a:close/>
                <a:moveTo>
                  <a:pt x="72" y="85"/>
                </a:moveTo>
                <a:cubicBezTo>
                  <a:pt x="78" y="101"/>
                  <a:pt x="78" y="101"/>
                  <a:pt x="78" y="101"/>
                </a:cubicBezTo>
                <a:cubicBezTo>
                  <a:pt x="79" y="102"/>
                  <a:pt x="79" y="102"/>
                  <a:pt x="79" y="103"/>
                </a:cubicBezTo>
                <a:cubicBezTo>
                  <a:pt x="79" y="103"/>
                  <a:pt x="79" y="104"/>
                  <a:pt x="78" y="104"/>
                </a:cubicBezTo>
                <a:cubicBezTo>
                  <a:pt x="78" y="105"/>
                  <a:pt x="77" y="106"/>
                  <a:pt x="76" y="106"/>
                </a:cubicBezTo>
                <a:cubicBezTo>
                  <a:pt x="76" y="106"/>
                  <a:pt x="76" y="106"/>
                  <a:pt x="75" y="106"/>
                </a:cubicBezTo>
                <a:cubicBezTo>
                  <a:pt x="74" y="106"/>
                  <a:pt x="72" y="106"/>
                  <a:pt x="72" y="104"/>
                </a:cubicBezTo>
                <a:cubicBezTo>
                  <a:pt x="65" y="88"/>
                  <a:pt x="65" y="88"/>
                  <a:pt x="65" y="88"/>
                </a:cubicBezTo>
                <a:cubicBezTo>
                  <a:pt x="65" y="87"/>
                  <a:pt x="65" y="86"/>
                  <a:pt x="65" y="85"/>
                </a:cubicBezTo>
                <a:cubicBezTo>
                  <a:pt x="65" y="84"/>
                  <a:pt x="66" y="84"/>
                  <a:pt x="67" y="83"/>
                </a:cubicBezTo>
                <a:cubicBezTo>
                  <a:pt x="68" y="83"/>
                  <a:pt x="69" y="83"/>
                  <a:pt x="70" y="83"/>
                </a:cubicBezTo>
                <a:cubicBezTo>
                  <a:pt x="71" y="84"/>
                  <a:pt x="71" y="84"/>
                  <a:pt x="72" y="85"/>
                </a:cubicBezTo>
                <a:close/>
                <a:moveTo>
                  <a:pt x="79" y="35"/>
                </a:moveTo>
                <a:cubicBezTo>
                  <a:pt x="78" y="35"/>
                  <a:pt x="77" y="35"/>
                  <a:pt x="77" y="34"/>
                </a:cubicBezTo>
                <a:cubicBezTo>
                  <a:pt x="76" y="33"/>
                  <a:pt x="76" y="32"/>
                  <a:pt x="76" y="31"/>
                </a:cubicBezTo>
                <a:cubicBezTo>
                  <a:pt x="76" y="30"/>
                  <a:pt x="76" y="30"/>
                  <a:pt x="77" y="29"/>
                </a:cubicBezTo>
                <a:cubicBezTo>
                  <a:pt x="89" y="17"/>
                  <a:pt x="89" y="17"/>
                  <a:pt x="89" y="17"/>
                </a:cubicBezTo>
                <a:cubicBezTo>
                  <a:pt x="90" y="16"/>
                  <a:pt x="91" y="15"/>
                  <a:pt x="92" y="15"/>
                </a:cubicBezTo>
                <a:cubicBezTo>
                  <a:pt x="93" y="15"/>
                  <a:pt x="93" y="16"/>
                  <a:pt x="94" y="16"/>
                </a:cubicBezTo>
                <a:cubicBezTo>
                  <a:pt x="95" y="17"/>
                  <a:pt x="95" y="18"/>
                  <a:pt x="95" y="19"/>
                </a:cubicBezTo>
                <a:cubicBezTo>
                  <a:pt x="95" y="20"/>
                  <a:pt x="95" y="21"/>
                  <a:pt x="94" y="22"/>
                </a:cubicBezTo>
                <a:cubicBezTo>
                  <a:pt x="82" y="34"/>
                  <a:pt x="82" y="34"/>
                  <a:pt x="82" y="34"/>
                </a:cubicBezTo>
                <a:cubicBezTo>
                  <a:pt x="81" y="35"/>
                  <a:pt x="80" y="35"/>
                  <a:pt x="79" y="35"/>
                </a:cubicBezTo>
                <a:close/>
                <a:moveTo>
                  <a:pt x="82" y="77"/>
                </a:moveTo>
                <a:cubicBezTo>
                  <a:pt x="94" y="89"/>
                  <a:pt x="94" y="89"/>
                  <a:pt x="94" y="89"/>
                </a:cubicBezTo>
                <a:cubicBezTo>
                  <a:pt x="95" y="90"/>
                  <a:pt x="95" y="91"/>
                  <a:pt x="95" y="92"/>
                </a:cubicBezTo>
                <a:cubicBezTo>
                  <a:pt x="95" y="93"/>
                  <a:pt x="95" y="93"/>
                  <a:pt x="94" y="94"/>
                </a:cubicBezTo>
                <a:cubicBezTo>
                  <a:pt x="94" y="95"/>
                  <a:pt x="93" y="95"/>
                  <a:pt x="92" y="95"/>
                </a:cubicBezTo>
                <a:cubicBezTo>
                  <a:pt x="91" y="95"/>
                  <a:pt x="90" y="95"/>
                  <a:pt x="89" y="94"/>
                </a:cubicBezTo>
                <a:cubicBezTo>
                  <a:pt x="77" y="82"/>
                  <a:pt x="77" y="82"/>
                  <a:pt x="77" y="82"/>
                </a:cubicBezTo>
                <a:cubicBezTo>
                  <a:pt x="76" y="81"/>
                  <a:pt x="76" y="80"/>
                  <a:pt x="76" y="79"/>
                </a:cubicBezTo>
                <a:cubicBezTo>
                  <a:pt x="76" y="78"/>
                  <a:pt x="76" y="77"/>
                  <a:pt x="77" y="77"/>
                </a:cubicBezTo>
                <a:cubicBezTo>
                  <a:pt x="77" y="76"/>
                  <a:pt x="78" y="76"/>
                  <a:pt x="79" y="76"/>
                </a:cubicBezTo>
                <a:cubicBezTo>
                  <a:pt x="80" y="76"/>
                  <a:pt x="81" y="76"/>
                  <a:pt x="82" y="77"/>
                </a:cubicBezTo>
                <a:close/>
                <a:moveTo>
                  <a:pt x="83" y="44"/>
                </a:moveTo>
                <a:cubicBezTo>
                  <a:pt x="83" y="43"/>
                  <a:pt x="83" y="42"/>
                  <a:pt x="83" y="41"/>
                </a:cubicBezTo>
                <a:cubicBezTo>
                  <a:pt x="84" y="40"/>
                  <a:pt x="84" y="39"/>
                  <a:pt x="85" y="39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3"/>
                  <a:pt x="106" y="33"/>
                  <a:pt x="106" y="34"/>
                </a:cubicBezTo>
                <a:cubicBezTo>
                  <a:pt x="106" y="35"/>
                  <a:pt x="106" y="36"/>
                  <a:pt x="106" y="37"/>
                </a:cubicBezTo>
                <a:cubicBezTo>
                  <a:pt x="106" y="38"/>
                  <a:pt x="105" y="39"/>
                  <a:pt x="104" y="39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7" y="46"/>
                  <a:pt x="87" y="46"/>
                </a:cubicBezTo>
                <a:cubicBezTo>
                  <a:pt x="85" y="46"/>
                  <a:pt x="84" y="45"/>
                  <a:pt x="83" y="44"/>
                </a:cubicBezTo>
                <a:close/>
                <a:moveTo>
                  <a:pt x="104" y="72"/>
                </a:moveTo>
                <a:cubicBezTo>
                  <a:pt x="105" y="72"/>
                  <a:pt x="106" y="73"/>
                  <a:pt x="106" y="74"/>
                </a:cubicBezTo>
                <a:cubicBezTo>
                  <a:pt x="106" y="74"/>
                  <a:pt x="106" y="75"/>
                  <a:pt x="106" y="75"/>
                </a:cubicBezTo>
                <a:cubicBezTo>
                  <a:pt x="106" y="75"/>
                  <a:pt x="106" y="76"/>
                  <a:pt x="106" y="76"/>
                </a:cubicBezTo>
                <a:cubicBezTo>
                  <a:pt x="106" y="78"/>
                  <a:pt x="104" y="79"/>
                  <a:pt x="103" y="79"/>
                </a:cubicBezTo>
                <a:cubicBezTo>
                  <a:pt x="102" y="79"/>
                  <a:pt x="102" y="79"/>
                  <a:pt x="101" y="78"/>
                </a:cubicBezTo>
                <a:cubicBezTo>
                  <a:pt x="85" y="72"/>
                  <a:pt x="85" y="72"/>
                  <a:pt x="85" y="72"/>
                </a:cubicBezTo>
                <a:cubicBezTo>
                  <a:pt x="84" y="71"/>
                  <a:pt x="84" y="71"/>
                  <a:pt x="83" y="70"/>
                </a:cubicBezTo>
                <a:cubicBezTo>
                  <a:pt x="83" y="69"/>
                  <a:pt x="83" y="68"/>
                  <a:pt x="83" y="67"/>
                </a:cubicBezTo>
                <a:cubicBezTo>
                  <a:pt x="84" y="66"/>
                  <a:pt x="84" y="65"/>
                  <a:pt x="85" y="65"/>
                </a:cubicBezTo>
                <a:cubicBezTo>
                  <a:pt x="86" y="65"/>
                  <a:pt x="87" y="65"/>
                  <a:pt x="88" y="65"/>
                </a:cubicBezTo>
                <a:lnTo>
                  <a:pt x="104" y="72"/>
                </a:lnTo>
                <a:close/>
                <a:moveTo>
                  <a:pt x="107" y="52"/>
                </a:moveTo>
                <a:cubicBezTo>
                  <a:pt x="108" y="52"/>
                  <a:pt x="109" y="52"/>
                  <a:pt x="109" y="53"/>
                </a:cubicBezTo>
                <a:cubicBezTo>
                  <a:pt x="110" y="54"/>
                  <a:pt x="110" y="54"/>
                  <a:pt x="110" y="55"/>
                </a:cubicBezTo>
                <a:cubicBezTo>
                  <a:pt x="110" y="56"/>
                  <a:pt x="110" y="57"/>
                  <a:pt x="109" y="58"/>
                </a:cubicBezTo>
                <a:cubicBezTo>
                  <a:pt x="109" y="59"/>
                  <a:pt x="108" y="59"/>
                  <a:pt x="107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8" y="59"/>
                  <a:pt x="87" y="59"/>
                  <a:pt x="87" y="58"/>
                </a:cubicBezTo>
                <a:cubicBezTo>
                  <a:pt x="86" y="57"/>
                  <a:pt x="86" y="56"/>
                  <a:pt x="86" y="55"/>
                </a:cubicBezTo>
                <a:cubicBezTo>
                  <a:pt x="86" y="54"/>
                  <a:pt x="86" y="54"/>
                  <a:pt x="87" y="53"/>
                </a:cubicBezTo>
                <a:cubicBezTo>
                  <a:pt x="87" y="52"/>
                  <a:pt x="88" y="52"/>
                  <a:pt x="89" y="52"/>
                </a:cubicBezTo>
                <a:lnTo>
                  <a:pt x="107" y="5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7518401" y="965106"/>
            <a:ext cx="387350" cy="274638"/>
          </a:xfrm>
          <a:custGeom>
            <a:avLst/>
            <a:gdLst>
              <a:gd name="T0" fmla="*/ 43 w 103"/>
              <a:gd name="T1" fmla="*/ 9 h 73"/>
              <a:gd name="T2" fmla="*/ 52 w 103"/>
              <a:gd name="T3" fmla="*/ 9 h 73"/>
              <a:gd name="T4" fmla="*/ 55 w 103"/>
              <a:gd name="T5" fmla="*/ 8 h 73"/>
              <a:gd name="T6" fmla="*/ 63 w 103"/>
              <a:gd name="T7" fmla="*/ 9 h 73"/>
              <a:gd name="T8" fmla="*/ 74 w 103"/>
              <a:gd name="T9" fmla="*/ 11 h 73"/>
              <a:gd name="T10" fmla="*/ 85 w 103"/>
              <a:gd name="T11" fmla="*/ 14 h 73"/>
              <a:gd name="T12" fmla="*/ 94 w 103"/>
              <a:gd name="T13" fmla="*/ 19 h 73"/>
              <a:gd name="T14" fmla="*/ 101 w 103"/>
              <a:gd name="T15" fmla="*/ 27 h 73"/>
              <a:gd name="T16" fmla="*/ 103 w 103"/>
              <a:gd name="T17" fmla="*/ 38 h 73"/>
              <a:gd name="T18" fmla="*/ 100 w 103"/>
              <a:gd name="T19" fmla="*/ 52 h 73"/>
              <a:gd name="T20" fmla="*/ 93 w 103"/>
              <a:gd name="T21" fmla="*/ 61 h 73"/>
              <a:gd name="T22" fmla="*/ 84 w 103"/>
              <a:gd name="T23" fmla="*/ 67 h 73"/>
              <a:gd name="T24" fmla="*/ 73 w 103"/>
              <a:gd name="T25" fmla="*/ 71 h 73"/>
              <a:gd name="T26" fmla="*/ 64 w 103"/>
              <a:gd name="T27" fmla="*/ 73 h 73"/>
              <a:gd name="T28" fmla="*/ 57 w 103"/>
              <a:gd name="T29" fmla="*/ 73 h 73"/>
              <a:gd name="T30" fmla="*/ 54 w 103"/>
              <a:gd name="T31" fmla="*/ 73 h 73"/>
              <a:gd name="T32" fmla="*/ 54 w 103"/>
              <a:gd name="T33" fmla="*/ 66 h 73"/>
              <a:gd name="T34" fmla="*/ 57 w 103"/>
              <a:gd name="T35" fmla="*/ 65 h 73"/>
              <a:gd name="T36" fmla="*/ 62 w 103"/>
              <a:gd name="T37" fmla="*/ 64 h 73"/>
              <a:gd name="T38" fmla="*/ 68 w 103"/>
              <a:gd name="T39" fmla="*/ 60 h 73"/>
              <a:gd name="T40" fmla="*/ 74 w 103"/>
              <a:gd name="T41" fmla="*/ 56 h 73"/>
              <a:gd name="T42" fmla="*/ 76 w 103"/>
              <a:gd name="T43" fmla="*/ 50 h 73"/>
              <a:gd name="T44" fmla="*/ 73 w 103"/>
              <a:gd name="T45" fmla="*/ 46 h 73"/>
              <a:gd name="T46" fmla="*/ 64 w 103"/>
              <a:gd name="T47" fmla="*/ 43 h 73"/>
              <a:gd name="T48" fmla="*/ 54 w 103"/>
              <a:gd name="T49" fmla="*/ 42 h 73"/>
              <a:gd name="T50" fmla="*/ 43 w 103"/>
              <a:gd name="T51" fmla="*/ 42 h 73"/>
              <a:gd name="T52" fmla="*/ 43 w 103"/>
              <a:gd name="T53" fmla="*/ 51 h 73"/>
              <a:gd name="T54" fmla="*/ 0 w 103"/>
              <a:gd name="T55" fmla="*/ 26 h 73"/>
              <a:gd name="T56" fmla="*/ 43 w 103"/>
              <a:gd name="T57" fmla="*/ 0 h 73"/>
              <a:gd name="T58" fmla="*/ 43 w 103"/>
              <a:gd name="T59" fmla="*/ 9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3" h="73">
                <a:moveTo>
                  <a:pt x="43" y="9"/>
                </a:moveTo>
                <a:cubicBezTo>
                  <a:pt x="46" y="9"/>
                  <a:pt x="49" y="9"/>
                  <a:pt x="52" y="9"/>
                </a:cubicBezTo>
                <a:cubicBezTo>
                  <a:pt x="53" y="8"/>
                  <a:pt x="54" y="8"/>
                  <a:pt x="55" y="8"/>
                </a:cubicBezTo>
                <a:cubicBezTo>
                  <a:pt x="57" y="8"/>
                  <a:pt x="60" y="9"/>
                  <a:pt x="63" y="9"/>
                </a:cubicBezTo>
                <a:cubicBezTo>
                  <a:pt x="67" y="9"/>
                  <a:pt x="71" y="10"/>
                  <a:pt x="74" y="11"/>
                </a:cubicBezTo>
                <a:cubicBezTo>
                  <a:pt x="78" y="11"/>
                  <a:pt x="82" y="12"/>
                  <a:pt x="85" y="14"/>
                </a:cubicBezTo>
                <a:cubicBezTo>
                  <a:pt x="89" y="16"/>
                  <a:pt x="92" y="17"/>
                  <a:pt x="94" y="19"/>
                </a:cubicBezTo>
                <a:cubicBezTo>
                  <a:pt x="97" y="21"/>
                  <a:pt x="99" y="24"/>
                  <a:pt x="101" y="27"/>
                </a:cubicBezTo>
                <a:cubicBezTo>
                  <a:pt x="102" y="30"/>
                  <a:pt x="103" y="34"/>
                  <a:pt x="103" y="38"/>
                </a:cubicBezTo>
                <a:cubicBezTo>
                  <a:pt x="103" y="43"/>
                  <a:pt x="102" y="48"/>
                  <a:pt x="100" y="52"/>
                </a:cubicBezTo>
                <a:cubicBezTo>
                  <a:pt x="98" y="56"/>
                  <a:pt x="96" y="59"/>
                  <a:pt x="93" y="61"/>
                </a:cubicBezTo>
                <a:cubicBezTo>
                  <a:pt x="90" y="64"/>
                  <a:pt x="87" y="66"/>
                  <a:pt x="84" y="67"/>
                </a:cubicBezTo>
                <a:cubicBezTo>
                  <a:pt x="80" y="69"/>
                  <a:pt x="77" y="70"/>
                  <a:pt x="73" y="71"/>
                </a:cubicBezTo>
                <a:cubicBezTo>
                  <a:pt x="70" y="72"/>
                  <a:pt x="67" y="72"/>
                  <a:pt x="64" y="73"/>
                </a:cubicBezTo>
                <a:cubicBezTo>
                  <a:pt x="61" y="73"/>
                  <a:pt x="59" y="73"/>
                  <a:pt x="57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6" y="66"/>
                  <a:pt x="57" y="65"/>
                </a:cubicBezTo>
                <a:cubicBezTo>
                  <a:pt x="58" y="65"/>
                  <a:pt x="59" y="65"/>
                  <a:pt x="62" y="64"/>
                </a:cubicBezTo>
                <a:cubicBezTo>
                  <a:pt x="64" y="63"/>
                  <a:pt x="67" y="61"/>
                  <a:pt x="68" y="60"/>
                </a:cubicBezTo>
                <a:cubicBezTo>
                  <a:pt x="70" y="59"/>
                  <a:pt x="72" y="58"/>
                  <a:pt x="74" y="56"/>
                </a:cubicBezTo>
                <a:cubicBezTo>
                  <a:pt x="75" y="54"/>
                  <a:pt x="76" y="52"/>
                  <a:pt x="76" y="50"/>
                </a:cubicBezTo>
                <a:cubicBezTo>
                  <a:pt x="76" y="49"/>
                  <a:pt x="75" y="47"/>
                  <a:pt x="73" y="46"/>
                </a:cubicBezTo>
                <a:cubicBezTo>
                  <a:pt x="70" y="45"/>
                  <a:pt x="68" y="44"/>
                  <a:pt x="64" y="43"/>
                </a:cubicBezTo>
                <a:cubicBezTo>
                  <a:pt x="60" y="43"/>
                  <a:pt x="57" y="43"/>
                  <a:pt x="54" y="42"/>
                </a:cubicBezTo>
                <a:cubicBezTo>
                  <a:pt x="50" y="42"/>
                  <a:pt x="47" y="42"/>
                  <a:pt x="43" y="42"/>
                </a:cubicBezTo>
                <a:cubicBezTo>
                  <a:pt x="43" y="51"/>
                  <a:pt x="43" y="51"/>
                  <a:pt x="43" y="51"/>
                </a:cubicBezTo>
                <a:cubicBezTo>
                  <a:pt x="0" y="26"/>
                  <a:pt x="0" y="26"/>
                  <a:pt x="0" y="26"/>
                </a:cubicBezTo>
                <a:cubicBezTo>
                  <a:pt x="43" y="0"/>
                  <a:pt x="43" y="0"/>
                  <a:pt x="43" y="0"/>
                </a:cubicBezTo>
                <a:lnTo>
                  <a:pt x="43" y="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6"/>
          <p:cNvSpPr>
            <a:spLocks/>
          </p:cNvSpPr>
          <p:nvPr/>
        </p:nvSpPr>
        <p:spPr bwMode="auto">
          <a:xfrm>
            <a:off x="8161338" y="938118"/>
            <a:ext cx="393700" cy="227013"/>
          </a:xfrm>
          <a:custGeom>
            <a:avLst/>
            <a:gdLst>
              <a:gd name="T0" fmla="*/ 92 w 105"/>
              <a:gd name="T1" fmla="*/ 22 h 60"/>
              <a:gd name="T2" fmla="*/ 105 w 105"/>
              <a:gd name="T3" fmla="*/ 30 h 60"/>
              <a:gd name="T4" fmla="*/ 92 w 105"/>
              <a:gd name="T5" fmla="*/ 37 h 60"/>
              <a:gd name="T6" fmla="*/ 79 w 105"/>
              <a:gd name="T7" fmla="*/ 45 h 60"/>
              <a:gd name="T8" fmla="*/ 79 w 105"/>
              <a:gd name="T9" fmla="*/ 36 h 60"/>
              <a:gd name="T10" fmla="*/ 56 w 105"/>
              <a:gd name="T11" fmla="*/ 36 h 60"/>
              <a:gd name="T12" fmla="*/ 56 w 105"/>
              <a:gd name="T13" fmla="*/ 36 h 60"/>
              <a:gd name="T14" fmla="*/ 37 w 105"/>
              <a:gd name="T15" fmla="*/ 47 h 60"/>
              <a:gd name="T16" fmla="*/ 36 w 105"/>
              <a:gd name="T17" fmla="*/ 48 h 60"/>
              <a:gd name="T18" fmla="*/ 28 w 105"/>
              <a:gd name="T19" fmla="*/ 54 h 60"/>
              <a:gd name="T20" fmla="*/ 19 w 105"/>
              <a:gd name="T21" fmla="*/ 58 h 60"/>
              <a:gd name="T22" fmla="*/ 9 w 105"/>
              <a:gd name="T23" fmla="*/ 60 h 60"/>
              <a:gd name="T24" fmla="*/ 1 w 105"/>
              <a:gd name="T25" fmla="*/ 60 h 60"/>
              <a:gd name="T26" fmla="*/ 1 w 105"/>
              <a:gd name="T27" fmla="*/ 47 h 60"/>
              <a:gd name="T28" fmla="*/ 9 w 105"/>
              <a:gd name="T29" fmla="*/ 47 h 60"/>
              <a:gd name="T30" fmla="*/ 9 w 105"/>
              <a:gd name="T31" fmla="*/ 47 h 60"/>
              <a:gd name="T32" fmla="*/ 29 w 105"/>
              <a:gd name="T33" fmla="*/ 36 h 60"/>
              <a:gd name="T34" fmla="*/ 33 w 105"/>
              <a:gd name="T35" fmla="*/ 33 h 60"/>
              <a:gd name="T36" fmla="*/ 38 w 105"/>
              <a:gd name="T37" fmla="*/ 30 h 60"/>
              <a:gd name="T38" fmla="*/ 33 w 105"/>
              <a:gd name="T39" fmla="*/ 26 h 60"/>
              <a:gd name="T40" fmla="*/ 29 w 105"/>
              <a:gd name="T41" fmla="*/ 23 h 60"/>
              <a:gd name="T42" fmla="*/ 9 w 105"/>
              <a:gd name="T43" fmla="*/ 13 h 60"/>
              <a:gd name="T44" fmla="*/ 8 w 105"/>
              <a:gd name="T45" fmla="*/ 13 h 60"/>
              <a:gd name="T46" fmla="*/ 0 w 105"/>
              <a:gd name="T47" fmla="*/ 13 h 60"/>
              <a:gd name="T48" fmla="*/ 0 w 105"/>
              <a:gd name="T49" fmla="*/ 0 h 60"/>
              <a:gd name="T50" fmla="*/ 8 w 105"/>
              <a:gd name="T51" fmla="*/ 0 h 60"/>
              <a:gd name="T52" fmla="*/ 17 w 105"/>
              <a:gd name="T53" fmla="*/ 1 h 60"/>
              <a:gd name="T54" fmla="*/ 25 w 105"/>
              <a:gd name="T55" fmla="*/ 4 h 60"/>
              <a:gd name="T56" fmla="*/ 31 w 105"/>
              <a:gd name="T57" fmla="*/ 8 h 60"/>
              <a:gd name="T58" fmla="*/ 37 w 105"/>
              <a:gd name="T59" fmla="*/ 13 h 60"/>
              <a:gd name="T60" fmla="*/ 56 w 105"/>
              <a:gd name="T61" fmla="*/ 23 h 60"/>
              <a:gd name="T62" fmla="*/ 56 w 105"/>
              <a:gd name="T63" fmla="*/ 23 h 60"/>
              <a:gd name="T64" fmla="*/ 79 w 105"/>
              <a:gd name="T65" fmla="*/ 23 h 60"/>
              <a:gd name="T66" fmla="*/ 79 w 105"/>
              <a:gd name="T67" fmla="*/ 15 h 60"/>
              <a:gd name="T68" fmla="*/ 92 w 105"/>
              <a:gd name="T69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" h="60">
                <a:moveTo>
                  <a:pt x="92" y="22"/>
                </a:moveTo>
                <a:cubicBezTo>
                  <a:pt x="105" y="30"/>
                  <a:pt x="105" y="30"/>
                  <a:pt x="105" y="30"/>
                </a:cubicBezTo>
                <a:cubicBezTo>
                  <a:pt x="92" y="37"/>
                  <a:pt x="92" y="37"/>
                  <a:pt x="92" y="37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36"/>
                  <a:pt x="79" y="36"/>
                  <a:pt x="79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2" y="37"/>
                  <a:pt x="46" y="40"/>
                  <a:pt x="37" y="47"/>
                </a:cubicBezTo>
                <a:cubicBezTo>
                  <a:pt x="37" y="47"/>
                  <a:pt x="36" y="47"/>
                  <a:pt x="36" y="48"/>
                </a:cubicBezTo>
                <a:cubicBezTo>
                  <a:pt x="32" y="50"/>
                  <a:pt x="30" y="52"/>
                  <a:pt x="28" y="54"/>
                </a:cubicBezTo>
                <a:cubicBezTo>
                  <a:pt x="26" y="55"/>
                  <a:pt x="23" y="57"/>
                  <a:pt x="19" y="58"/>
                </a:cubicBezTo>
                <a:cubicBezTo>
                  <a:pt x="16" y="59"/>
                  <a:pt x="12" y="60"/>
                  <a:pt x="9" y="60"/>
                </a:cubicBezTo>
                <a:cubicBezTo>
                  <a:pt x="1" y="60"/>
                  <a:pt x="1" y="60"/>
                  <a:pt x="1" y="60"/>
                </a:cubicBezTo>
                <a:cubicBezTo>
                  <a:pt x="1" y="47"/>
                  <a:pt x="1" y="47"/>
                  <a:pt x="1" y="47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7"/>
                  <a:pt x="9" y="47"/>
                  <a:pt x="9" y="47"/>
                </a:cubicBezTo>
                <a:cubicBezTo>
                  <a:pt x="13" y="47"/>
                  <a:pt x="20" y="43"/>
                  <a:pt x="29" y="36"/>
                </a:cubicBezTo>
                <a:cubicBezTo>
                  <a:pt x="30" y="36"/>
                  <a:pt x="31" y="35"/>
                  <a:pt x="33" y="33"/>
                </a:cubicBezTo>
                <a:cubicBezTo>
                  <a:pt x="35" y="32"/>
                  <a:pt x="37" y="31"/>
                  <a:pt x="38" y="30"/>
                </a:cubicBezTo>
                <a:cubicBezTo>
                  <a:pt x="33" y="26"/>
                  <a:pt x="33" y="26"/>
                  <a:pt x="33" y="26"/>
                </a:cubicBezTo>
                <a:cubicBezTo>
                  <a:pt x="31" y="24"/>
                  <a:pt x="29" y="23"/>
                  <a:pt x="29" y="23"/>
                </a:cubicBezTo>
                <a:cubicBezTo>
                  <a:pt x="20" y="16"/>
                  <a:pt x="13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8" y="0"/>
                  <a:pt x="8" y="0"/>
                  <a:pt x="8" y="0"/>
                </a:cubicBezTo>
                <a:cubicBezTo>
                  <a:pt x="11" y="0"/>
                  <a:pt x="14" y="0"/>
                  <a:pt x="17" y="1"/>
                </a:cubicBezTo>
                <a:cubicBezTo>
                  <a:pt x="19" y="1"/>
                  <a:pt x="22" y="3"/>
                  <a:pt x="25" y="4"/>
                </a:cubicBezTo>
                <a:cubicBezTo>
                  <a:pt x="28" y="6"/>
                  <a:pt x="30" y="7"/>
                  <a:pt x="31" y="8"/>
                </a:cubicBezTo>
                <a:cubicBezTo>
                  <a:pt x="32" y="9"/>
                  <a:pt x="34" y="10"/>
                  <a:pt x="37" y="13"/>
                </a:cubicBezTo>
                <a:cubicBezTo>
                  <a:pt x="46" y="19"/>
                  <a:pt x="52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79" y="23"/>
                  <a:pt x="79" y="23"/>
                  <a:pt x="79" y="23"/>
                </a:cubicBezTo>
                <a:cubicBezTo>
                  <a:pt x="79" y="15"/>
                  <a:pt x="79" y="15"/>
                  <a:pt x="79" y="15"/>
                </a:cubicBezTo>
                <a:lnTo>
                  <a:pt x="92" y="2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7"/>
          <p:cNvSpPr>
            <a:spLocks/>
          </p:cNvSpPr>
          <p:nvPr/>
        </p:nvSpPr>
        <p:spPr bwMode="auto">
          <a:xfrm>
            <a:off x="8805863" y="912718"/>
            <a:ext cx="395288" cy="285750"/>
          </a:xfrm>
          <a:custGeom>
            <a:avLst/>
            <a:gdLst>
              <a:gd name="T0" fmla="*/ 79 w 105"/>
              <a:gd name="T1" fmla="*/ 76 h 76"/>
              <a:gd name="T2" fmla="*/ 79 w 105"/>
              <a:gd name="T3" fmla="*/ 68 h 76"/>
              <a:gd name="T4" fmla="*/ 71 w 105"/>
              <a:gd name="T5" fmla="*/ 68 h 76"/>
              <a:gd name="T6" fmla="*/ 63 w 105"/>
              <a:gd name="T7" fmla="*/ 67 h 76"/>
              <a:gd name="T8" fmla="*/ 55 w 105"/>
              <a:gd name="T9" fmla="*/ 63 h 76"/>
              <a:gd name="T10" fmla="*/ 48 w 105"/>
              <a:gd name="T11" fmla="*/ 60 h 76"/>
              <a:gd name="T12" fmla="*/ 42 w 105"/>
              <a:gd name="T13" fmla="*/ 55 h 76"/>
              <a:gd name="T14" fmla="*/ 24 w 105"/>
              <a:gd name="T15" fmla="*/ 45 h 76"/>
              <a:gd name="T16" fmla="*/ 23 w 105"/>
              <a:gd name="T17" fmla="*/ 45 h 76"/>
              <a:gd name="T18" fmla="*/ 0 w 105"/>
              <a:gd name="T19" fmla="*/ 45 h 76"/>
              <a:gd name="T20" fmla="*/ 0 w 105"/>
              <a:gd name="T21" fmla="*/ 32 h 76"/>
              <a:gd name="T22" fmla="*/ 23 w 105"/>
              <a:gd name="T23" fmla="*/ 32 h 76"/>
              <a:gd name="T24" fmla="*/ 24 w 105"/>
              <a:gd name="T25" fmla="*/ 32 h 76"/>
              <a:gd name="T26" fmla="*/ 42 w 105"/>
              <a:gd name="T27" fmla="*/ 21 h 76"/>
              <a:gd name="T28" fmla="*/ 44 w 105"/>
              <a:gd name="T29" fmla="*/ 21 h 76"/>
              <a:gd name="T30" fmla="*/ 52 w 105"/>
              <a:gd name="T31" fmla="*/ 15 h 76"/>
              <a:gd name="T32" fmla="*/ 60 w 105"/>
              <a:gd name="T33" fmla="*/ 10 h 76"/>
              <a:gd name="T34" fmla="*/ 71 w 105"/>
              <a:gd name="T35" fmla="*/ 8 h 76"/>
              <a:gd name="T36" fmla="*/ 79 w 105"/>
              <a:gd name="T37" fmla="*/ 8 h 76"/>
              <a:gd name="T38" fmla="*/ 79 w 105"/>
              <a:gd name="T39" fmla="*/ 0 h 76"/>
              <a:gd name="T40" fmla="*/ 92 w 105"/>
              <a:gd name="T41" fmla="*/ 7 h 76"/>
              <a:gd name="T42" fmla="*/ 105 w 105"/>
              <a:gd name="T43" fmla="*/ 15 h 76"/>
              <a:gd name="T44" fmla="*/ 92 w 105"/>
              <a:gd name="T45" fmla="*/ 22 h 76"/>
              <a:gd name="T46" fmla="*/ 79 w 105"/>
              <a:gd name="T47" fmla="*/ 29 h 76"/>
              <a:gd name="T48" fmla="*/ 79 w 105"/>
              <a:gd name="T49" fmla="*/ 21 h 76"/>
              <a:gd name="T50" fmla="*/ 71 w 105"/>
              <a:gd name="T51" fmla="*/ 21 h 76"/>
              <a:gd name="T52" fmla="*/ 71 w 105"/>
              <a:gd name="T53" fmla="*/ 21 h 76"/>
              <a:gd name="T54" fmla="*/ 51 w 105"/>
              <a:gd name="T55" fmla="*/ 32 h 76"/>
              <a:gd name="T56" fmla="*/ 47 w 105"/>
              <a:gd name="T57" fmla="*/ 34 h 76"/>
              <a:gd name="T58" fmla="*/ 42 w 105"/>
              <a:gd name="T59" fmla="*/ 38 h 76"/>
              <a:gd name="T60" fmla="*/ 47 w 105"/>
              <a:gd name="T61" fmla="*/ 42 h 76"/>
              <a:gd name="T62" fmla="*/ 50 w 105"/>
              <a:gd name="T63" fmla="*/ 44 h 76"/>
              <a:gd name="T64" fmla="*/ 71 w 105"/>
              <a:gd name="T65" fmla="*/ 55 h 76"/>
              <a:gd name="T66" fmla="*/ 71 w 105"/>
              <a:gd name="T67" fmla="*/ 55 h 76"/>
              <a:gd name="T68" fmla="*/ 79 w 105"/>
              <a:gd name="T69" fmla="*/ 55 h 76"/>
              <a:gd name="T70" fmla="*/ 79 w 105"/>
              <a:gd name="T71" fmla="*/ 47 h 76"/>
              <a:gd name="T72" fmla="*/ 92 w 105"/>
              <a:gd name="T73" fmla="*/ 54 h 76"/>
              <a:gd name="T74" fmla="*/ 105 w 105"/>
              <a:gd name="T75" fmla="*/ 61 h 76"/>
              <a:gd name="T76" fmla="*/ 92 w 105"/>
              <a:gd name="T77" fmla="*/ 69 h 76"/>
              <a:gd name="T78" fmla="*/ 79 w 105"/>
              <a:gd name="T7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5" h="76">
                <a:moveTo>
                  <a:pt x="79" y="76"/>
                </a:moveTo>
                <a:cubicBezTo>
                  <a:pt x="79" y="68"/>
                  <a:pt x="79" y="68"/>
                  <a:pt x="79" y="68"/>
                </a:cubicBezTo>
                <a:cubicBezTo>
                  <a:pt x="71" y="68"/>
                  <a:pt x="71" y="68"/>
                  <a:pt x="71" y="68"/>
                </a:cubicBezTo>
                <a:cubicBezTo>
                  <a:pt x="68" y="68"/>
                  <a:pt x="66" y="68"/>
                  <a:pt x="63" y="67"/>
                </a:cubicBezTo>
                <a:cubicBezTo>
                  <a:pt x="60" y="66"/>
                  <a:pt x="58" y="65"/>
                  <a:pt x="55" y="63"/>
                </a:cubicBezTo>
                <a:cubicBezTo>
                  <a:pt x="52" y="62"/>
                  <a:pt x="50" y="61"/>
                  <a:pt x="48" y="60"/>
                </a:cubicBezTo>
                <a:cubicBezTo>
                  <a:pt x="42" y="55"/>
                  <a:pt x="42" y="55"/>
                  <a:pt x="42" y="55"/>
                </a:cubicBezTo>
                <a:cubicBezTo>
                  <a:pt x="33" y="48"/>
                  <a:pt x="27" y="45"/>
                  <a:pt x="24" y="45"/>
                </a:cubicBezTo>
                <a:cubicBezTo>
                  <a:pt x="24" y="45"/>
                  <a:pt x="24" y="45"/>
                  <a:pt x="2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32"/>
                  <a:pt x="0" y="32"/>
                  <a:pt x="0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7" y="32"/>
                  <a:pt x="33" y="28"/>
                  <a:pt x="42" y="21"/>
                </a:cubicBezTo>
                <a:cubicBezTo>
                  <a:pt x="43" y="21"/>
                  <a:pt x="43" y="21"/>
                  <a:pt x="44" y="21"/>
                </a:cubicBezTo>
                <a:cubicBezTo>
                  <a:pt x="47" y="18"/>
                  <a:pt x="50" y="16"/>
                  <a:pt x="52" y="15"/>
                </a:cubicBezTo>
                <a:cubicBezTo>
                  <a:pt x="54" y="13"/>
                  <a:pt x="56" y="12"/>
                  <a:pt x="60" y="10"/>
                </a:cubicBezTo>
                <a:cubicBezTo>
                  <a:pt x="64" y="9"/>
                  <a:pt x="68" y="8"/>
                  <a:pt x="71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0"/>
                  <a:pt x="79" y="0"/>
                  <a:pt x="79" y="0"/>
                </a:cubicBezTo>
                <a:cubicBezTo>
                  <a:pt x="92" y="7"/>
                  <a:pt x="92" y="7"/>
                  <a:pt x="92" y="7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92" y="22"/>
                  <a:pt x="92" y="22"/>
                  <a:pt x="92" y="22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1"/>
                  <a:pt x="79" y="21"/>
                  <a:pt x="79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66" y="21"/>
                  <a:pt x="59" y="25"/>
                  <a:pt x="51" y="32"/>
                </a:cubicBezTo>
                <a:cubicBezTo>
                  <a:pt x="50" y="32"/>
                  <a:pt x="49" y="33"/>
                  <a:pt x="47" y="34"/>
                </a:cubicBezTo>
                <a:cubicBezTo>
                  <a:pt x="42" y="38"/>
                  <a:pt x="42" y="38"/>
                  <a:pt x="42" y="38"/>
                </a:cubicBezTo>
                <a:cubicBezTo>
                  <a:pt x="43" y="39"/>
                  <a:pt x="45" y="40"/>
                  <a:pt x="47" y="42"/>
                </a:cubicBezTo>
                <a:cubicBezTo>
                  <a:pt x="49" y="43"/>
                  <a:pt x="50" y="44"/>
                  <a:pt x="50" y="44"/>
                </a:cubicBezTo>
                <a:cubicBezTo>
                  <a:pt x="59" y="51"/>
                  <a:pt x="66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47"/>
                  <a:pt x="79" y="47"/>
                  <a:pt x="79" y="47"/>
                </a:cubicBezTo>
                <a:cubicBezTo>
                  <a:pt x="92" y="54"/>
                  <a:pt x="92" y="54"/>
                  <a:pt x="92" y="54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92" y="69"/>
                  <a:pt x="92" y="69"/>
                  <a:pt x="92" y="69"/>
                </a:cubicBezTo>
                <a:lnTo>
                  <a:pt x="79" y="7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8"/>
          <p:cNvSpPr>
            <a:spLocks noEditPoints="1"/>
          </p:cNvSpPr>
          <p:nvPr/>
        </p:nvSpPr>
        <p:spPr bwMode="auto">
          <a:xfrm>
            <a:off x="9451976" y="965106"/>
            <a:ext cx="393700" cy="244475"/>
          </a:xfrm>
          <a:custGeom>
            <a:avLst/>
            <a:gdLst>
              <a:gd name="T0" fmla="*/ 92 w 105"/>
              <a:gd name="T1" fmla="*/ 57 h 65"/>
              <a:gd name="T2" fmla="*/ 79 w 105"/>
              <a:gd name="T3" fmla="*/ 65 h 65"/>
              <a:gd name="T4" fmla="*/ 79 w 105"/>
              <a:gd name="T5" fmla="*/ 56 h 65"/>
              <a:gd name="T6" fmla="*/ 69 w 105"/>
              <a:gd name="T7" fmla="*/ 56 h 65"/>
              <a:gd name="T8" fmla="*/ 43 w 105"/>
              <a:gd name="T9" fmla="*/ 43 h 65"/>
              <a:gd name="T10" fmla="*/ 37 w 105"/>
              <a:gd name="T11" fmla="*/ 33 h 65"/>
              <a:gd name="T12" fmla="*/ 30 w 105"/>
              <a:gd name="T13" fmla="*/ 25 h 65"/>
              <a:gd name="T14" fmla="*/ 22 w 105"/>
              <a:gd name="T15" fmla="*/ 21 h 65"/>
              <a:gd name="T16" fmla="*/ 0 w 105"/>
              <a:gd name="T17" fmla="*/ 21 h 65"/>
              <a:gd name="T18" fmla="*/ 0 w 105"/>
              <a:gd name="T19" fmla="*/ 8 h 65"/>
              <a:gd name="T20" fmla="*/ 22 w 105"/>
              <a:gd name="T21" fmla="*/ 8 h 65"/>
              <a:gd name="T22" fmla="*/ 23 w 105"/>
              <a:gd name="T23" fmla="*/ 8 h 65"/>
              <a:gd name="T24" fmla="*/ 36 w 105"/>
              <a:gd name="T25" fmla="*/ 13 h 65"/>
              <a:gd name="T26" fmla="*/ 45 w 105"/>
              <a:gd name="T27" fmla="*/ 22 h 65"/>
              <a:gd name="T28" fmla="*/ 48 w 105"/>
              <a:gd name="T29" fmla="*/ 27 h 65"/>
              <a:gd name="T30" fmla="*/ 52 w 105"/>
              <a:gd name="T31" fmla="*/ 32 h 65"/>
              <a:gd name="T32" fmla="*/ 55 w 105"/>
              <a:gd name="T33" fmla="*/ 36 h 65"/>
              <a:gd name="T34" fmla="*/ 58 w 105"/>
              <a:gd name="T35" fmla="*/ 39 h 65"/>
              <a:gd name="T36" fmla="*/ 69 w 105"/>
              <a:gd name="T37" fmla="*/ 43 h 65"/>
              <a:gd name="T38" fmla="*/ 79 w 105"/>
              <a:gd name="T39" fmla="*/ 43 h 65"/>
              <a:gd name="T40" fmla="*/ 79 w 105"/>
              <a:gd name="T41" fmla="*/ 35 h 65"/>
              <a:gd name="T42" fmla="*/ 92 w 105"/>
              <a:gd name="T43" fmla="*/ 43 h 65"/>
              <a:gd name="T44" fmla="*/ 105 w 105"/>
              <a:gd name="T45" fmla="*/ 50 h 65"/>
              <a:gd name="T46" fmla="*/ 92 w 105"/>
              <a:gd name="T47" fmla="*/ 57 h 65"/>
              <a:gd name="T48" fmla="*/ 39 w 105"/>
              <a:gd name="T49" fmla="*/ 8 h 65"/>
              <a:gd name="T50" fmla="*/ 79 w 105"/>
              <a:gd name="T51" fmla="*/ 8 h 65"/>
              <a:gd name="T52" fmla="*/ 79 w 105"/>
              <a:gd name="T53" fmla="*/ 0 h 65"/>
              <a:gd name="T54" fmla="*/ 92 w 105"/>
              <a:gd name="T55" fmla="*/ 7 h 65"/>
              <a:gd name="T56" fmla="*/ 105 w 105"/>
              <a:gd name="T57" fmla="*/ 15 h 65"/>
              <a:gd name="T58" fmla="*/ 92 w 105"/>
              <a:gd name="T59" fmla="*/ 22 h 65"/>
              <a:gd name="T60" fmla="*/ 79 w 105"/>
              <a:gd name="T61" fmla="*/ 29 h 65"/>
              <a:gd name="T62" fmla="*/ 79 w 105"/>
              <a:gd name="T63" fmla="*/ 21 h 65"/>
              <a:gd name="T64" fmla="*/ 51 w 105"/>
              <a:gd name="T65" fmla="*/ 21 h 65"/>
              <a:gd name="T66" fmla="*/ 49 w 105"/>
              <a:gd name="T67" fmla="*/ 19 h 65"/>
              <a:gd name="T68" fmla="*/ 39 w 105"/>
              <a:gd name="T69" fmla="*/ 8 h 65"/>
              <a:gd name="T70" fmla="*/ 39 w 105"/>
              <a:gd name="T71" fmla="*/ 8 h 65"/>
              <a:gd name="T72" fmla="*/ 39 w 105"/>
              <a:gd name="T73" fmla="*/ 8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" h="65">
                <a:moveTo>
                  <a:pt x="92" y="57"/>
                </a:moveTo>
                <a:cubicBezTo>
                  <a:pt x="79" y="65"/>
                  <a:pt x="79" y="65"/>
                  <a:pt x="79" y="65"/>
                </a:cubicBezTo>
                <a:cubicBezTo>
                  <a:pt x="79" y="56"/>
                  <a:pt x="79" y="56"/>
                  <a:pt x="79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59" y="56"/>
                  <a:pt x="51" y="52"/>
                  <a:pt x="43" y="43"/>
                </a:cubicBezTo>
                <a:cubicBezTo>
                  <a:pt x="42" y="41"/>
                  <a:pt x="40" y="38"/>
                  <a:pt x="37" y="33"/>
                </a:cubicBezTo>
                <a:cubicBezTo>
                  <a:pt x="34" y="29"/>
                  <a:pt x="32" y="26"/>
                  <a:pt x="30" y="25"/>
                </a:cubicBezTo>
                <a:cubicBezTo>
                  <a:pt x="28" y="22"/>
                  <a:pt x="25" y="21"/>
                  <a:pt x="22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8"/>
                  <a:pt x="0" y="8"/>
                  <a:pt x="0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8" y="8"/>
                  <a:pt x="32" y="10"/>
                  <a:pt x="36" y="13"/>
                </a:cubicBezTo>
                <a:cubicBezTo>
                  <a:pt x="39" y="15"/>
                  <a:pt x="42" y="18"/>
                  <a:pt x="45" y="22"/>
                </a:cubicBezTo>
                <a:cubicBezTo>
                  <a:pt x="46" y="23"/>
                  <a:pt x="47" y="24"/>
                  <a:pt x="48" y="27"/>
                </a:cubicBezTo>
                <a:cubicBezTo>
                  <a:pt x="52" y="32"/>
                  <a:pt x="52" y="32"/>
                  <a:pt x="52" y="32"/>
                </a:cubicBezTo>
                <a:cubicBezTo>
                  <a:pt x="53" y="33"/>
                  <a:pt x="54" y="34"/>
                  <a:pt x="55" y="36"/>
                </a:cubicBezTo>
                <a:cubicBezTo>
                  <a:pt x="56" y="37"/>
                  <a:pt x="57" y="38"/>
                  <a:pt x="58" y="39"/>
                </a:cubicBezTo>
                <a:cubicBezTo>
                  <a:pt x="62" y="42"/>
                  <a:pt x="65" y="43"/>
                  <a:pt x="69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79" y="35"/>
                  <a:pt x="79" y="35"/>
                  <a:pt x="79" y="35"/>
                </a:cubicBezTo>
                <a:cubicBezTo>
                  <a:pt x="92" y="43"/>
                  <a:pt x="92" y="43"/>
                  <a:pt x="92" y="43"/>
                </a:cubicBezTo>
                <a:cubicBezTo>
                  <a:pt x="105" y="50"/>
                  <a:pt x="105" y="50"/>
                  <a:pt x="105" y="50"/>
                </a:cubicBezTo>
                <a:lnTo>
                  <a:pt x="92" y="57"/>
                </a:lnTo>
                <a:close/>
                <a:moveTo>
                  <a:pt x="3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0"/>
                  <a:pt x="79" y="0"/>
                  <a:pt x="79" y="0"/>
                </a:cubicBezTo>
                <a:cubicBezTo>
                  <a:pt x="92" y="7"/>
                  <a:pt x="92" y="7"/>
                  <a:pt x="92" y="7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92" y="22"/>
                  <a:pt x="92" y="22"/>
                  <a:pt x="92" y="22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1"/>
                  <a:pt x="79" y="21"/>
                  <a:pt x="79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49" y="19"/>
                  <a:pt x="49" y="19"/>
                  <a:pt x="49" y="19"/>
                </a:cubicBezTo>
                <a:cubicBezTo>
                  <a:pt x="45" y="14"/>
                  <a:pt x="42" y="11"/>
                  <a:pt x="39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8"/>
                  <a:pt x="39" y="8"/>
                  <a:pt x="39" y="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9"/>
          <p:cNvSpPr>
            <a:spLocks noEditPoints="1"/>
          </p:cNvSpPr>
          <p:nvPr/>
        </p:nvSpPr>
        <p:spPr bwMode="auto">
          <a:xfrm>
            <a:off x="10098088" y="961931"/>
            <a:ext cx="393700" cy="239713"/>
          </a:xfrm>
          <a:custGeom>
            <a:avLst/>
            <a:gdLst>
              <a:gd name="T0" fmla="*/ 58 w 105"/>
              <a:gd name="T1" fmla="*/ 25 h 64"/>
              <a:gd name="T2" fmla="*/ 55 w 105"/>
              <a:gd name="T3" fmla="*/ 28 h 64"/>
              <a:gd name="T4" fmla="*/ 52 w 105"/>
              <a:gd name="T5" fmla="*/ 32 h 64"/>
              <a:gd name="T6" fmla="*/ 48 w 105"/>
              <a:gd name="T7" fmla="*/ 37 h 64"/>
              <a:gd name="T8" fmla="*/ 45 w 105"/>
              <a:gd name="T9" fmla="*/ 42 h 64"/>
              <a:gd name="T10" fmla="*/ 36 w 105"/>
              <a:gd name="T11" fmla="*/ 51 h 64"/>
              <a:gd name="T12" fmla="*/ 22 w 105"/>
              <a:gd name="T13" fmla="*/ 56 h 64"/>
              <a:gd name="T14" fmla="*/ 0 w 105"/>
              <a:gd name="T15" fmla="*/ 56 h 64"/>
              <a:gd name="T16" fmla="*/ 0 w 105"/>
              <a:gd name="T17" fmla="*/ 43 h 64"/>
              <a:gd name="T18" fmla="*/ 22 w 105"/>
              <a:gd name="T19" fmla="*/ 43 h 64"/>
              <a:gd name="T20" fmla="*/ 30 w 105"/>
              <a:gd name="T21" fmla="*/ 39 h 64"/>
              <a:gd name="T22" fmla="*/ 37 w 105"/>
              <a:gd name="T23" fmla="*/ 31 h 64"/>
              <a:gd name="T24" fmla="*/ 43 w 105"/>
              <a:gd name="T25" fmla="*/ 21 h 64"/>
              <a:gd name="T26" fmla="*/ 69 w 105"/>
              <a:gd name="T27" fmla="*/ 8 h 64"/>
              <a:gd name="T28" fmla="*/ 79 w 105"/>
              <a:gd name="T29" fmla="*/ 8 h 64"/>
              <a:gd name="T30" fmla="*/ 79 w 105"/>
              <a:gd name="T31" fmla="*/ 0 h 64"/>
              <a:gd name="T32" fmla="*/ 92 w 105"/>
              <a:gd name="T33" fmla="*/ 7 h 64"/>
              <a:gd name="T34" fmla="*/ 105 w 105"/>
              <a:gd name="T35" fmla="*/ 14 h 64"/>
              <a:gd name="T36" fmla="*/ 92 w 105"/>
              <a:gd name="T37" fmla="*/ 21 h 64"/>
              <a:gd name="T38" fmla="*/ 79 w 105"/>
              <a:gd name="T39" fmla="*/ 29 h 64"/>
              <a:gd name="T40" fmla="*/ 79 w 105"/>
              <a:gd name="T41" fmla="*/ 21 h 64"/>
              <a:gd name="T42" fmla="*/ 69 w 105"/>
              <a:gd name="T43" fmla="*/ 21 h 64"/>
              <a:gd name="T44" fmla="*/ 58 w 105"/>
              <a:gd name="T45" fmla="*/ 25 h 64"/>
              <a:gd name="T46" fmla="*/ 30 w 105"/>
              <a:gd name="T47" fmla="*/ 24 h 64"/>
              <a:gd name="T48" fmla="*/ 22 w 105"/>
              <a:gd name="T49" fmla="*/ 21 h 64"/>
              <a:gd name="T50" fmla="*/ 0 w 105"/>
              <a:gd name="T51" fmla="*/ 21 h 64"/>
              <a:gd name="T52" fmla="*/ 0 w 105"/>
              <a:gd name="T53" fmla="*/ 8 h 64"/>
              <a:gd name="T54" fmla="*/ 22 w 105"/>
              <a:gd name="T55" fmla="*/ 8 h 64"/>
              <a:gd name="T56" fmla="*/ 36 w 105"/>
              <a:gd name="T57" fmla="*/ 12 h 64"/>
              <a:gd name="T58" fmla="*/ 42 w 105"/>
              <a:gd name="T59" fmla="*/ 18 h 64"/>
              <a:gd name="T60" fmla="*/ 41 w 105"/>
              <a:gd name="T61" fmla="*/ 19 h 64"/>
              <a:gd name="T62" fmla="*/ 41 w 105"/>
              <a:gd name="T63" fmla="*/ 19 h 64"/>
              <a:gd name="T64" fmla="*/ 34 w 105"/>
              <a:gd name="T65" fmla="*/ 28 h 64"/>
              <a:gd name="T66" fmla="*/ 34 w 105"/>
              <a:gd name="T67" fmla="*/ 29 h 64"/>
              <a:gd name="T68" fmla="*/ 30 w 105"/>
              <a:gd name="T69" fmla="*/ 24 h 64"/>
              <a:gd name="T70" fmla="*/ 79 w 105"/>
              <a:gd name="T71" fmla="*/ 35 h 64"/>
              <a:gd name="T72" fmla="*/ 92 w 105"/>
              <a:gd name="T73" fmla="*/ 42 h 64"/>
              <a:gd name="T74" fmla="*/ 105 w 105"/>
              <a:gd name="T75" fmla="*/ 49 h 64"/>
              <a:gd name="T76" fmla="*/ 92 w 105"/>
              <a:gd name="T77" fmla="*/ 57 h 64"/>
              <a:gd name="T78" fmla="*/ 79 w 105"/>
              <a:gd name="T79" fmla="*/ 64 h 64"/>
              <a:gd name="T80" fmla="*/ 79 w 105"/>
              <a:gd name="T81" fmla="*/ 56 h 64"/>
              <a:gd name="T82" fmla="*/ 69 w 105"/>
              <a:gd name="T83" fmla="*/ 56 h 64"/>
              <a:gd name="T84" fmla="*/ 47 w 105"/>
              <a:gd name="T85" fmla="*/ 46 h 64"/>
              <a:gd name="T86" fmla="*/ 48 w 105"/>
              <a:gd name="T87" fmla="*/ 44 h 64"/>
              <a:gd name="T88" fmla="*/ 51 w 105"/>
              <a:gd name="T89" fmla="*/ 39 h 64"/>
              <a:gd name="T90" fmla="*/ 54 w 105"/>
              <a:gd name="T91" fmla="*/ 35 h 64"/>
              <a:gd name="T92" fmla="*/ 58 w 105"/>
              <a:gd name="T93" fmla="*/ 39 h 64"/>
              <a:gd name="T94" fmla="*/ 69 w 105"/>
              <a:gd name="T95" fmla="*/ 43 h 64"/>
              <a:gd name="T96" fmla="*/ 79 w 105"/>
              <a:gd name="T97" fmla="*/ 43 h 64"/>
              <a:gd name="T98" fmla="*/ 79 w 105"/>
              <a:gd name="T99" fmla="*/ 35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5" h="64">
                <a:moveTo>
                  <a:pt x="58" y="25"/>
                </a:moveTo>
                <a:cubicBezTo>
                  <a:pt x="57" y="26"/>
                  <a:pt x="56" y="27"/>
                  <a:pt x="55" y="28"/>
                </a:cubicBezTo>
                <a:cubicBezTo>
                  <a:pt x="54" y="30"/>
                  <a:pt x="52" y="31"/>
                  <a:pt x="52" y="32"/>
                </a:cubicBezTo>
                <a:cubicBezTo>
                  <a:pt x="48" y="37"/>
                  <a:pt x="48" y="37"/>
                  <a:pt x="48" y="37"/>
                </a:cubicBezTo>
                <a:cubicBezTo>
                  <a:pt x="45" y="42"/>
                  <a:pt x="45" y="42"/>
                  <a:pt x="45" y="42"/>
                </a:cubicBezTo>
                <a:cubicBezTo>
                  <a:pt x="42" y="46"/>
                  <a:pt x="39" y="49"/>
                  <a:pt x="36" y="51"/>
                </a:cubicBezTo>
                <a:cubicBezTo>
                  <a:pt x="32" y="55"/>
                  <a:pt x="27" y="56"/>
                  <a:pt x="22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3"/>
                  <a:pt x="0" y="43"/>
                  <a:pt x="0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5" y="43"/>
                  <a:pt x="28" y="42"/>
                  <a:pt x="30" y="39"/>
                </a:cubicBezTo>
                <a:cubicBezTo>
                  <a:pt x="32" y="38"/>
                  <a:pt x="34" y="35"/>
                  <a:pt x="37" y="31"/>
                </a:cubicBezTo>
                <a:cubicBezTo>
                  <a:pt x="43" y="21"/>
                  <a:pt x="43" y="21"/>
                  <a:pt x="43" y="21"/>
                </a:cubicBezTo>
                <a:cubicBezTo>
                  <a:pt x="51" y="12"/>
                  <a:pt x="59" y="8"/>
                  <a:pt x="69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0"/>
                  <a:pt x="79" y="0"/>
                  <a:pt x="79" y="0"/>
                </a:cubicBezTo>
                <a:cubicBezTo>
                  <a:pt x="92" y="7"/>
                  <a:pt x="92" y="7"/>
                  <a:pt x="92" y="7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92" y="21"/>
                  <a:pt x="92" y="21"/>
                  <a:pt x="92" y="21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1"/>
                  <a:pt x="79" y="21"/>
                  <a:pt x="7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65" y="21"/>
                  <a:pt x="62" y="22"/>
                  <a:pt x="58" y="25"/>
                </a:cubicBezTo>
                <a:close/>
                <a:moveTo>
                  <a:pt x="30" y="24"/>
                </a:moveTo>
                <a:cubicBezTo>
                  <a:pt x="28" y="22"/>
                  <a:pt x="25" y="21"/>
                  <a:pt x="22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8"/>
                  <a:pt x="0" y="8"/>
                  <a:pt x="0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7" y="8"/>
                  <a:pt x="32" y="9"/>
                  <a:pt x="36" y="12"/>
                </a:cubicBezTo>
                <a:cubicBezTo>
                  <a:pt x="38" y="14"/>
                  <a:pt x="40" y="16"/>
                  <a:pt x="42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39" y="21"/>
                  <a:pt x="37" y="24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2" y="27"/>
                  <a:pt x="31" y="25"/>
                  <a:pt x="30" y="24"/>
                </a:cubicBezTo>
                <a:close/>
                <a:moveTo>
                  <a:pt x="79" y="35"/>
                </a:moveTo>
                <a:cubicBezTo>
                  <a:pt x="92" y="42"/>
                  <a:pt x="92" y="42"/>
                  <a:pt x="92" y="42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92" y="57"/>
                  <a:pt x="92" y="57"/>
                  <a:pt x="92" y="57"/>
                </a:cubicBezTo>
                <a:cubicBezTo>
                  <a:pt x="79" y="64"/>
                  <a:pt x="79" y="64"/>
                  <a:pt x="79" y="64"/>
                </a:cubicBezTo>
                <a:cubicBezTo>
                  <a:pt x="79" y="56"/>
                  <a:pt x="79" y="56"/>
                  <a:pt x="79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1" y="56"/>
                  <a:pt x="53" y="52"/>
                  <a:pt x="47" y="46"/>
                </a:cubicBezTo>
                <a:cubicBezTo>
                  <a:pt x="48" y="44"/>
                  <a:pt x="48" y="44"/>
                  <a:pt x="48" y="44"/>
                </a:cubicBezTo>
                <a:cubicBezTo>
                  <a:pt x="51" y="39"/>
                  <a:pt x="51" y="39"/>
                  <a:pt x="51" y="39"/>
                </a:cubicBezTo>
                <a:cubicBezTo>
                  <a:pt x="54" y="35"/>
                  <a:pt x="54" y="35"/>
                  <a:pt x="54" y="35"/>
                </a:cubicBezTo>
                <a:cubicBezTo>
                  <a:pt x="56" y="36"/>
                  <a:pt x="57" y="38"/>
                  <a:pt x="58" y="39"/>
                </a:cubicBezTo>
                <a:cubicBezTo>
                  <a:pt x="61" y="42"/>
                  <a:pt x="65" y="43"/>
                  <a:pt x="69" y="43"/>
                </a:cubicBezTo>
                <a:cubicBezTo>
                  <a:pt x="79" y="43"/>
                  <a:pt x="79" y="43"/>
                  <a:pt x="79" y="43"/>
                </a:cubicBezTo>
                <a:lnTo>
                  <a:pt x="79" y="3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0"/>
          <p:cNvSpPr>
            <a:spLocks noEditPoints="1"/>
          </p:cNvSpPr>
          <p:nvPr/>
        </p:nvSpPr>
        <p:spPr bwMode="auto">
          <a:xfrm>
            <a:off x="10742613" y="890493"/>
            <a:ext cx="390525" cy="404813"/>
          </a:xfrm>
          <a:custGeom>
            <a:avLst/>
            <a:gdLst>
              <a:gd name="T0" fmla="*/ 52 w 104"/>
              <a:gd name="T1" fmla="*/ 11 h 108"/>
              <a:gd name="T2" fmla="*/ 22 w 104"/>
              <a:gd name="T3" fmla="*/ 24 h 108"/>
              <a:gd name="T4" fmla="*/ 10 w 104"/>
              <a:gd name="T5" fmla="*/ 54 h 108"/>
              <a:gd name="T6" fmla="*/ 19 w 104"/>
              <a:gd name="T7" fmla="*/ 79 h 108"/>
              <a:gd name="T8" fmla="*/ 11 w 104"/>
              <a:gd name="T9" fmla="*/ 85 h 108"/>
              <a:gd name="T10" fmla="*/ 0 w 104"/>
              <a:gd name="T11" fmla="*/ 54 h 108"/>
              <a:gd name="T12" fmla="*/ 7 w 104"/>
              <a:gd name="T13" fmla="*/ 27 h 108"/>
              <a:gd name="T14" fmla="*/ 26 w 104"/>
              <a:gd name="T15" fmla="*/ 8 h 108"/>
              <a:gd name="T16" fmla="*/ 52 w 104"/>
              <a:gd name="T17" fmla="*/ 2 h 108"/>
              <a:gd name="T18" fmla="*/ 70 w 104"/>
              <a:gd name="T19" fmla="*/ 5 h 108"/>
              <a:gd name="T20" fmla="*/ 73 w 104"/>
              <a:gd name="T21" fmla="*/ 0 h 108"/>
              <a:gd name="T22" fmla="*/ 78 w 104"/>
              <a:gd name="T23" fmla="*/ 9 h 108"/>
              <a:gd name="T24" fmla="*/ 84 w 104"/>
              <a:gd name="T25" fmla="*/ 19 h 108"/>
              <a:gd name="T26" fmla="*/ 62 w 104"/>
              <a:gd name="T27" fmla="*/ 19 h 108"/>
              <a:gd name="T28" fmla="*/ 65 w 104"/>
              <a:gd name="T29" fmla="*/ 14 h 108"/>
              <a:gd name="T30" fmla="*/ 52 w 104"/>
              <a:gd name="T31" fmla="*/ 11 h 108"/>
              <a:gd name="T32" fmla="*/ 93 w 104"/>
              <a:gd name="T33" fmla="*/ 22 h 108"/>
              <a:gd name="T34" fmla="*/ 104 w 104"/>
              <a:gd name="T35" fmla="*/ 53 h 108"/>
              <a:gd name="T36" fmla="*/ 97 w 104"/>
              <a:gd name="T37" fmla="*/ 80 h 108"/>
              <a:gd name="T38" fmla="*/ 78 w 104"/>
              <a:gd name="T39" fmla="*/ 99 h 108"/>
              <a:gd name="T40" fmla="*/ 52 w 104"/>
              <a:gd name="T41" fmla="*/ 106 h 108"/>
              <a:gd name="T42" fmla="*/ 35 w 104"/>
              <a:gd name="T43" fmla="*/ 103 h 108"/>
              <a:gd name="T44" fmla="*/ 32 w 104"/>
              <a:gd name="T45" fmla="*/ 108 h 108"/>
              <a:gd name="T46" fmla="*/ 26 w 104"/>
              <a:gd name="T47" fmla="*/ 99 h 108"/>
              <a:gd name="T48" fmla="*/ 21 w 104"/>
              <a:gd name="T49" fmla="*/ 89 h 108"/>
              <a:gd name="T50" fmla="*/ 43 w 104"/>
              <a:gd name="T51" fmla="*/ 89 h 108"/>
              <a:gd name="T52" fmla="*/ 40 w 104"/>
              <a:gd name="T53" fmla="*/ 94 h 108"/>
              <a:gd name="T54" fmla="*/ 52 w 104"/>
              <a:gd name="T55" fmla="*/ 96 h 108"/>
              <a:gd name="T56" fmla="*/ 82 w 104"/>
              <a:gd name="T57" fmla="*/ 83 h 108"/>
              <a:gd name="T58" fmla="*/ 94 w 104"/>
              <a:gd name="T59" fmla="*/ 54 h 108"/>
              <a:gd name="T60" fmla="*/ 85 w 104"/>
              <a:gd name="T61" fmla="*/ 28 h 108"/>
              <a:gd name="T62" fmla="*/ 93 w 104"/>
              <a:gd name="T63" fmla="*/ 2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4" h="108">
                <a:moveTo>
                  <a:pt x="52" y="11"/>
                </a:moveTo>
                <a:cubicBezTo>
                  <a:pt x="41" y="11"/>
                  <a:pt x="31" y="16"/>
                  <a:pt x="22" y="24"/>
                </a:cubicBezTo>
                <a:cubicBezTo>
                  <a:pt x="14" y="32"/>
                  <a:pt x="10" y="42"/>
                  <a:pt x="10" y="54"/>
                </a:cubicBezTo>
                <a:cubicBezTo>
                  <a:pt x="10" y="63"/>
                  <a:pt x="13" y="72"/>
                  <a:pt x="19" y="79"/>
                </a:cubicBezTo>
                <a:cubicBezTo>
                  <a:pt x="11" y="85"/>
                  <a:pt x="11" y="85"/>
                  <a:pt x="11" y="85"/>
                </a:cubicBezTo>
                <a:cubicBezTo>
                  <a:pt x="4" y="76"/>
                  <a:pt x="0" y="65"/>
                  <a:pt x="0" y="54"/>
                </a:cubicBezTo>
                <a:cubicBezTo>
                  <a:pt x="0" y="44"/>
                  <a:pt x="2" y="35"/>
                  <a:pt x="7" y="27"/>
                </a:cubicBezTo>
                <a:cubicBezTo>
                  <a:pt x="12" y="19"/>
                  <a:pt x="18" y="13"/>
                  <a:pt x="26" y="8"/>
                </a:cubicBezTo>
                <a:cubicBezTo>
                  <a:pt x="34" y="4"/>
                  <a:pt x="43" y="2"/>
                  <a:pt x="52" y="2"/>
                </a:cubicBezTo>
                <a:cubicBezTo>
                  <a:pt x="58" y="2"/>
                  <a:pt x="64" y="3"/>
                  <a:pt x="70" y="5"/>
                </a:cubicBezTo>
                <a:cubicBezTo>
                  <a:pt x="73" y="0"/>
                  <a:pt x="73" y="0"/>
                  <a:pt x="73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84" y="19"/>
                  <a:pt x="84" y="19"/>
                  <a:pt x="84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5" y="14"/>
                  <a:pt x="65" y="14"/>
                  <a:pt x="65" y="14"/>
                </a:cubicBezTo>
                <a:cubicBezTo>
                  <a:pt x="60" y="12"/>
                  <a:pt x="56" y="11"/>
                  <a:pt x="52" y="11"/>
                </a:cubicBezTo>
                <a:close/>
                <a:moveTo>
                  <a:pt x="93" y="22"/>
                </a:moveTo>
                <a:cubicBezTo>
                  <a:pt x="100" y="31"/>
                  <a:pt x="104" y="42"/>
                  <a:pt x="104" y="53"/>
                </a:cubicBezTo>
                <a:cubicBezTo>
                  <a:pt x="104" y="63"/>
                  <a:pt x="102" y="72"/>
                  <a:pt x="97" y="80"/>
                </a:cubicBezTo>
                <a:cubicBezTo>
                  <a:pt x="93" y="88"/>
                  <a:pt x="86" y="94"/>
                  <a:pt x="78" y="99"/>
                </a:cubicBezTo>
                <a:cubicBezTo>
                  <a:pt x="70" y="103"/>
                  <a:pt x="62" y="106"/>
                  <a:pt x="52" y="106"/>
                </a:cubicBezTo>
                <a:cubicBezTo>
                  <a:pt x="46" y="106"/>
                  <a:pt x="41" y="105"/>
                  <a:pt x="35" y="103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26" y="99"/>
                  <a:pt x="26" y="99"/>
                  <a:pt x="26" y="99"/>
                </a:cubicBezTo>
                <a:cubicBezTo>
                  <a:pt x="21" y="89"/>
                  <a:pt x="21" y="89"/>
                  <a:pt x="21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0" y="94"/>
                  <a:pt x="40" y="94"/>
                  <a:pt x="40" y="94"/>
                </a:cubicBezTo>
                <a:cubicBezTo>
                  <a:pt x="44" y="95"/>
                  <a:pt x="48" y="96"/>
                  <a:pt x="52" y="96"/>
                </a:cubicBezTo>
                <a:cubicBezTo>
                  <a:pt x="64" y="96"/>
                  <a:pt x="74" y="91"/>
                  <a:pt x="82" y="83"/>
                </a:cubicBezTo>
                <a:cubicBezTo>
                  <a:pt x="90" y="75"/>
                  <a:pt x="94" y="65"/>
                  <a:pt x="94" y="54"/>
                </a:cubicBezTo>
                <a:cubicBezTo>
                  <a:pt x="94" y="44"/>
                  <a:pt x="91" y="36"/>
                  <a:pt x="85" y="28"/>
                </a:cubicBezTo>
                <a:lnTo>
                  <a:pt x="93" y="2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1"/>
          <p:cNvSpPr>
            <a:spLocks noEditPoints="1"/>
          </p:cNvSpPr>
          <p:nvPr/>
        </p:nvSpPr>
        <p:spPr bwMode="auto">
          <a:xfrm>
            <a:off x="1058863" y="1641381"/>
            <a:ext cx="393700" cy="395288"/>
          </a:xfrm>
          <a:custGeom>
            <a:avLst/>
            <a:gdLst>
              <a:gd name="T0" fmla="*/ 26 w 105"/>
              <a:gd name="T1" fmla="*/ 7 h 105"/>
              <a:gd name="T2" fmla="*/ 53 w 105"/>
              <a:gd name="T3" fmla="*/ 0 h 105"/>
              <a:gd name="T4" fmla="*/ 79 w 105"/>
              <a:gd name="T5" fmla="*/ 7 h 105"/>
              <a:gd name="T6" fmla="*/ 98 w 105"/>
              <a:gd name="T7" fmla="*/ 26 h 105"/>
              <a:gd name="T8" fmla="*/ 105 w 105"/>
              <a:gd name="T9" fmla="*/ 52 h 105"/>
              <a:gd name="T10" fmla="*/ 98 w 105"/>
              <a:gd name="T11" fmla="*/ 79 h 105"/>
              <a:gd name="T12" fmla="*/ 79 w 105"/>
              <a:gd name="T13" fmla="*/ 98 h 105"/>
              <a:gd name="T14" fmla="*/ 53 w 105"/>
              <a:gd name="T15" fmla="*/ 105 h 105"/>
              <a:gd name="T16" fmla="*/ 26 w 105"/>
              <a:gd name="T17" fmla="*/ 98 h 105"/>
              <a:gd name="T18" fmla="*/ 7 w 105"/>
              <a:gd name="T19" fmla="*/ 79 h 105"/>
              <a:gd name="T20" fmla="*/ 0 w 105"/>
              <a:gd name="T21" fmla="*/ 52 h 105"/>
              <a:gd name="T22" fmla="*/ 7 w 105"/>
              <a:gd name="T23" fmla="*/ 26 h 105"/>
              <a:gd name="T24" fmla="*/ 26 w 105"/>
              <a:gd name="T25" fmla="*/ 7 h 105"/>
              <a:gd name="T26" fmla="*/ 28 w 105"/>
              <a:gd name="T27" fmla="*/ 95 h 105"/>
              <a:gd name="T28" fmla="*/ 53 w 105"/>
              <a:gd name="T29" fmla="*/ 101 h 105"/>
              <a:gd name="T30" fmla="*/ 77 w 105"/>
              <a:gd name="T31" fmla="*/ 95 h 105"/>
              <a:gd name="T32" fmla="*/ 95 w 105"/>
              <a:gd name="T33" fmla="*/ 77 h 105"/>
              <a:gd name="T34" fmla="*/ 101 w 105"/>
              <a:gd name="T35" fmla="*/ 52 h 105"/>
              <a:gd name="T36" fmla="*/ 95 w 105"/>
              <a:gd name="T37" fmla="*/ 28 h 105"/>
              <a:gd name="T38" fmla="*/ 77 w 105"/>
              <a:gd name="T39" fmla="*/ 10 h 105"/>
              <a:gd name="T40" fmla="*/ 53 w 105"/>
              <a:gd name="T41" fmla="*/ 4 h 105"/>
              <a:gd name="T42" fmla="*/ 28 w 105"/>
              <a:gd name="T43" fmla="*/ 10 h 105"/>
              <a:gd name="T44" fmla="*/ 11 w 105"/>
              <a:gd name="T45" fmla="*/ 28 h 105"/>
              <a:gd name="T46" fmla="*/ 4 w 105"/>
              <a:gd name="T47" fmla="*/ 52 h 105"/>
              <a:gd name="T48" fmla="*/ 11 w 105"/>
              <a:gd name="T49" fmla="*/ 77 h 105"/>
              <a:gd name="T50" fmla="*/ 28 w 105"/>
              <a:gd name="T51" fmla="*/ 95 h 105"/>
              <a:gd name="T52" fmla="*/ 24 w 105"/>
              <a:gd name="T53" fmla="*/ 71 h 105"/>
              <a:gd name="T54" fmla="*/ 52 w 105"/>
              <a:gd name="T55" fmla="*/ 80 h 105"/>
              <a:gd name="T56" fmla="*/ 82 w 105"/>
              <a:gd name="T57" fmla="*/ 70 h 105"/>
              <a:gd name="T58" fmla="*/ 53 w 105"/>
              <a:gd name="T59" fmla="*/ 88 h 105"/>
              <a:gd name="T60" fmla="*/ 53 w 105"/>
              <a:gd name="T61" fmla="*/ 88 h 105"/>
              <a:gd name="T62" fmla="*/ 24 w 105"/>
              <a:gd name="T63" fmla="*/ 71 h 105"/>
              <a:gd name="T64" fmla="*/ 39 w 105"/>
              <a:gd name="T65" fmla="*/ 42 h 105"/>
              <a:gd name="T66" fmla="*/ 35 w 105"/>
              <a:gd name="T67" fmla="*/ 45 h 105"/>
              <a:gd name="T68" fmla="*/ 31 w 105"/>
              <a:gd name="T69" fmla="*/ 42 h 105"/>
              <a:gd name="T70" fmla="*/ 29 w 105"/>
              <a:gd name="T71" fmla="*/ 33 h 105"/>
              <a:gd name="T72" fmla="*/ 31 w 105"/>
              <a:gd name="T73" fmla="*/ 25 h 105"/>
              <a:gd name="T74" fmla="*/ 35 w 105"/>
              <a:gd name="T75" fmla="*/ 21 h 105"/>
              <a:gd name="T76" fmla="*/ 39 w 105"/>
              <a:gd name="T77" fmla="*/ 25 h 105"/>
              <a:gd name="T78" fmla="*/ 41 w 105"/>
              <a:gd name="T79" fmla="*/ 33 h 105"/>
              <a:gd name="T80" fmla="*/ 39 w 105"/>
              <a:gd name="T81" fmla="*/ 42 h 105"/>
              <a:gd name="T82" fmla="*/ 74 w 105"/>
              <a:gd name="T83" fmla="*/ 42 h 105"/>
              <a:gd name="T84" fmla="*/ 70 w 105"/>
              <a:gd name="T85" fmla="*/ 45 h 105"/>
              <a:gd name="T86" fmla="*/ 65 w 105"/>
              <a:gd name="T87" fmla="*/ 42 h 105"/>
              <a:gd name="T88" fmla="*/ 64 w 105"/>
              <a:gd name="T89" fmla="*/ 33 h 105"/>
              <a:gd name="T90" fmla="*/ 65 w 105"/>
              <a:gd name="T91" fmla="*/ 25 h 105"/>
              <a:gd name="T92" fmla="*/ 70 w 105"/>
              <a:gd name="T93" fmla="*/ 21 h 105"/>
              <a:gd name="T94" fmla="*/ 74 w 105"/>
              <a:gd name="T95" fmla="*/ 25 h 105"/>
              <a:gd name="T96" fmla="*/ 76 w 105"/>
              <a:gd name="T97" fmla="*/ 33 h 105"/>
              <a:gd name="T98" fmla="*/ 74 w 105"/>
              <a:gd name="T99" fmla="*/ 42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3" y="0"/>
                </a:cubicBezTo>
                <a:cubicBezTo>
                  <a:pt x="62" y="0"/>
                  <a:pt x="71" y="3"/>
                  <a:pt x="79" y="7"/>
                </a:cubicBezTo>
                <a:cubicBezTo>
                  <a:pt x="87" y="12"/>
                  <a:pt x="93" y="18"/>
                  <a:pt x="98" y="26"/>
                </a:cubicBezTo>
                <a:cubicBezTo>
                  <a:pt x="103" y="34"/>
                  <a:pt x="105" y="43"/>
                  <a:pt x="105" y="52"/>
                </a:cubicBezTo>
                <a:cubicBezTo>
                  <a:pt x="105" y="62"/>
                  <a:pt x="103" y="71"/>
                  <a:pt x="98" y="79"/>
                </a:cubicBezTo>
                <a:cubicBezTo>
                  <a:pt x="93" y="87"/>
                  <a:pt x="87" y="93"/>
                  <a:pt x="79" y="98"/>
                </a:cubicBezTo>
                <a:cubicBezTo>
                  <a:pt x="71" y="102"/>
                  <a:pt x="62" y="105"/>
                  <a:pt x="53" y="105"/>
                </a:cubicBezTo>
                <a:cubicBezTo>
                  <a:pt x="43" y="105"/>
                  <a:pt x="34" y="102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3" y="71"/>
                  <a:pt x="0" y="62"/>
                  <a:pt x="0" y="52"/>
                </a:cubicBezTo>
                <a:cubicBezTo>
                  <a:pt x="0" y="43"/>
                  <a:pt x="3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lose/>
                <a:moveTo>
                  <a:pt x="28" y="95"/>
                </a:moveTo>
                <a:cubicBezTo>
                  <a:pt x="36" y="99"/>
                  <a:pt x="44" y="101"/>
                  <a:pt x="53" y="101"/>
                </a:cubicBezTo>
                <a:cubicBezTo>
                  <a:pt x="62" y="101"/>
                  <a:pt x="70" y="99"/>
                  <a:pt x="77" y="95"/>
                </a:cubicBezTo>
                <a:cubicBezTo>
                  <a:pt x="85" y="90"/>
                  <a:pt x="91" y="84"/>
                  <a:pt x="95" y="77"/>
                </a:cubicBezTo>
                <a:cubicBezTo>
                  <a:pt x="99" y="69"/>
                  <a:pt x="101" y="61"/>
                  <a:pt x="101" y="52"/>
                </a:cubicBezTo>
                <a:cubicBezTo>
                  <a:pt x="101" y="44"/>
                  <a:pt x="99" y="35"/>
                  <a:pt x="95" y="28"/>
                </a:cubicBezTo>
                <a:cubicBezTo>
                  <a:pt x="91" y="20"/>
                  <a:pt x="85" y="15"/>
                  <a:pt x="77" y="10"/>
                </a:cubicBezTo>
                <a:cubicBezTo>
                  <a:pt x="70" y="6"/>
                  <a:pt x="62" y="4"/>
                  <a:pt x="53" y="4"/>
                </a:cubicBezTo>
                <a:cubicBezTo>
                  <a:pt x="44" y="4"/>
                  <a:pt x="36" y="6"/>
                  <a:pt x="28" y="10"/>
                </a:cubicBezTo>
                <a:cubicBezTo>
                  <a:pt x="21" y="15"/>
                  <a:pt x="15" y="20"/>
                  <a:pt x="11" y="28"/>
                </a:cubicBezTo>
                <a:cubicBezTo>
                  <a:pt x="6" y="35"/>
                  <a:pt x="4" y="44"/>
                  <a:pt x="4" y="52"/>
                </a:cubicBezTo>
                <a:cubicBezTo>
                  <a:pt x="4" y="61"/>
                  <a:pt x="6" y="69"/>
                  <a:pt x="11" y="77"/>
                </a:cubicBezTo>
                <a:cubicBezTo>
                  <a:pt x="15" y="84"/>
                  <a:pt x="21" y="90"/>
                  <a:pt x="28" y="95"/>
                </a:cubicBezTo>
                <a:close/>
                <a:moveTo>
                  <a:pt x="24" y="71"/>
                </a:moveTo>
                <a:cubicBezTo>
                  <a:pt x="33" y="77"/>
                  <a:pt x="43" y="80"/>
                  <a:pt x="52" y="80"/>
                </a:cubicBezTo>
                <a:cubicBezTo>
                  <a:pt x="63" y="80"/>
                  <a:pt x="73" y="77"/>
                  <a:pt x="82" y="70"/>
                </a:cubicBezTo>
                <a:cubicBezTo>
                  <a:pt x="73" y="82"/>
                  <a:pt x="63" y="88"/>
                  <a:pt x="53" y="88"/>
                </a:cubicBezTo>
                <a:cubicBezTo>
                  <a:pt x="53" y="88"/>
                  <a:pt x="53" y="88"/>
                  <a:pt x="53" y="88"/>
                </a:cubicBezTo>
                <a:cubicBezTo>
                  <a:pt x="42" y="88"/>
                  <a:pt x="33" y="83"/>
                  <a:pt x="24" y="71"/>
                </a:cubicBezTo>
                <a:close/>
                <a:moveTo>
                  <a:pt x="39" y="42"/>
                </a:moveTo>
                <a:cubicBezTo>
                  <a:pt x="38" y="44"/>
                  <a:pt x="37" y="45"/>
                  <a:pt x="35" y="45"/>
                </a:cubicBezTo>
                <a:cubicBezTo>
                  <a:pt x="33" y="45"/>
                  <a:pt x="32" y="44"/>
                  <a:pt x="31" y="42"/>
                </a:cubicBezTo>
                <a:cubicBezTo>
                  <a:pt x="30" y="39"/>
                  <a:pt x="29" y="37"/>
                  <a:pt x="29" y="33"/>
                </a:cubicBezTo>
                <a:cubicBezTo>
                  <a:pt x="29" y="30"/>
                  <a:pt x="30" y="27"/>
                  <a:pt x="31" y="25"/>
                </a:cubicBezTo>
                <a:cubicBezTo>
                  <a:pt x="32" y="23"/>
                  <a:pt x="33" y="21"/>
                  <a:pt x="35" y="21"/>
                </a:cubicBezTo>
                <a:cubicBezTo>
                  <a:pt x="37" y="21"/>
                  <a:pt x="38" y="23"/>
                  <a:pt x="39" y="25"/>
                </a:cubicBezTo>
                <a:cubicBezTo>
                  <a:pt x="41" y="27"/>
                  <a:pt x="41" y="30"/>
                  <a:pt x="41" y="33"/>
                </a:cubicBezTo>
                <a:cubicBezTo>
                  <a:pt x="41" y="37"/>
                  <a:pt x="41" y="39"/>
                  <a:pt x="39" y="42"/>
                </a:cubicBezTo>
                <a:close/>
                <a:moveTo>
                  <a:pt x="74" y="42"/>
                </a:moveTo>
                <a:cubicBezTo>
                  <a:pt x="73" y="44"/>
                  <a:pt x="71" y="45"/>
                  <a:pt x="70" y="45"/>
                </a:cubicBezTo>
                <a:cubicBezTo>
                  <a:pt x="68" y="45"/>
                  <a:pt x="67" y="44"/>
                  <a:pt x="65" y="42"/>
                </a:cubicBezTo>
                <a:cubicBezTo>
                  <a:pt x="64" y="39"/>
                  <a:pt x="64" y="37"/>
                  <a:pt x="64" y="33"/>
                </a:cubicBezTo>
                <a:cubicBezTo>
                  <a:pt x="64" y="30"/>
                  <a:pt x="64" y="27"/>
                  <a:pt x="65" y="25"/>
                </a:cubicBezTo>
                <a:cubicBezTo>
                  <a:pt x="67" y="23"/>
                  <a:pt x="68" y="21"/>
                  <a:pt x="70" y="21"/>
                </a:cubicBezTo>
                <a:cubicBezTo>
                  <a:pt x="71" y="21"/>
                  <a:pt x="73" y="23"/>
                  <a:pt x="74" y="25"/>
                </a:cubicBezTo>
                <a:cubicBezTo>
                  <a:pt x="75" y="27"/>
                  <a:pt x="76" y="30"/>
                  <a:pt x="76" y="33"/>
                </a:cubicBezTo>
                <a:cubicBezTo>
                  <a:pt x="76" y="37"/>
                  <a:pt x="75" y="39"/>
                  <a:pt x="74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2"/>
          <p:cNvSpPr>
            <a:spLocks noEditPoints="1"/>
          </p:cNvSpPr>
          <p:nvPr/>
        </p:nvSpPr>
        <p:spPr bwMode="auto">
          <a:xfrm>
            <a:off x="1703388" y="1641381"/>
            <a:ext cx="395288" cy="395288"/>
          </a:xfrm>
          <a:custGeom>
            <a:avLst/>
            <a:gdLst>
              <a:gd name="T0" fmla="*/ 26 w 105"/>
              <a:gd name="T1" fmla="*/ 7 h 105"/>
              <a:gd name="T2" fmla="*/ 53 w 105"/>
              <a:gd name="T3" fmla="*/ 0 h 105"/>
              <a:gd name="T4" fmla="*/ 79 w 105"/>
              <a:gd name="T5" fmla="*/ 7 h 105"/>
              <a:gd name="T6" fmla="*/ 98 w 105"/>
              <a:gd name="T7" fmla="*/ 26 h 105"/>
              <a:gd name="T8" fmla="*/ 105 w 105"/>
              <a:gd name="T9" fmla="*/ 52 h 105"/>
              <a:gd name="T10" fmla="*/ 98 w 105"/>
              <a:gd name="T11" fmla="*/ 79 h 105"/>
              <a:gd name="T12" fmla="*/ 79 w 105"/>
              <a:gd name="T13" fmla="*/ 98 h 105"/>
              <a:gd name="T14" fmla="*/ 53 w 105"/>
              <a:gd name="T15" fmla="*/ 105 h 105"/>
              <a:gd name="T16" fmla="*/ 26 w 105"/>
              <a:gd name="T17" fmla="*/ 98 h 105"/>
              <a:gd name="T18" fmla="*/ 7 w 105"/>
              <a:gd name="T19" fmla="*/ 79 h 105"/>
              <a:gd name="T20" fmla="*/ 0 w 105"/>
              <a:gd name="T21" fmla="*/ 52 h 105"/>
              <a:gd name="T22" fmla="*/ 7 w 105"/>
              <a:gd name="T23" fmla="*/ 26 h 105"/>
              <a:gd name="T24" fmla="*/ 26 w 105"/>
              <a:gd name="T25" fmla="*/ 7 h 105"/>
              <a:gd name="T26" fmla="*/ 53 w 105"/>
              <a:gd name="T27" fmla="*/ 88 h 105"/>
              <a:gd name="T28" fmla="*/ 82 w 105"/>
              <a:gd name="T29" fmla="*/ 70 h 105"/>
              <a:gd name="T30" fmla="*/ 52 w 105"/>
              <a:gd name="T31" fmla="*/ 80 h 105"/>
              <a:gd name="T32" fmla="*/ 24 w 105"/>
              <a:gd name="T33" fmla="*/ 71 h 105"/>
              <a:gd name="T34" fmla="*/ 53 w 105"/>
              <a:gd name="T35" fmla="*/ 88 h 105"/>
              <a:gd name="T36" fmla="*/ 39 w 105"/>
              <a:gd name="T37" fmla="*/ 25 h 105"/>
              <a:gd name="T38" fmla="*/ 35 w 105"/>
              <a:gd name="T39" fmla="*/ 21 h 105"/>
              <a:gd name="T40" fmla="*/ 31 w 105"/>
              <a:gd name="T41" fmla="*/ 25 h 105"/>
              <a:gd name="T42" fmla="*/ 29 w 105"/>
              <a:gd name="T43" fmla="*/ 33 h 105"/>
              <a:gd name="T44" fmla="*/ 31 w 105"/>
              <a:gd name="T45" fmla="*/ 42 h 105"/>
              <a:gd name="T46" fmla="*/ 35 w 105"/>
              <a:gd name="T47" fmla="*/ 45 h 105"/>
              <a:gd name="T48" fmla="*/ 39 w 105"/>
              <a:gd name="T49" fmla="*/ 42 h 105"/>
              <a:gd name="T50" fmla="*/ 41 w 105"/>
              <a:gd name="T51" fmla="*/ 33 h 105"/>
              <a:gd name="T52" fmla="*/ 39 w 105"/>
              <a:gd name="T53" fmla="*/ 25 h 105"/>
              <a:gd name="T54" fmla="*/ 74 w 105"/>
              <a:gd name="T55" fmla="*/ 25 h 105"/>
              <a:gd name="T56" fmla="*/ 70 w 105"/>
              <a:gd name="T57" fmla="*/ 21 h 105"/>
              <a:gd name="T58" fmla="*/ 65 w 105"/>
              <a:gd name="T59" fmla="*/ 25 h 105"/>
              <a:gd name="T60" fmla="*/ 64 w 105"/>
              <a:gd name="T61" fmla="*/ 33 h 105"/>
              <a:gd name="T62" fmla="*/ 65 w 105"/>
              <a:gd name="T63" fmla="*/ 42 h 105"/>
              <a:gd name="T64" fmla="*/ 70 w 105"/>
              <a:gd name="T65" fmla="*/ 45 h 105"/>
              <a:gd name="T66" fmla="*/ 74 w 105"/>
              <a:gd name="T67" fmla="*/ 42 h 105"/>
              <a:gd name="T68" fmla="*/ 76 w 105"/>
              <a:gd name="T69" fmla="*/ 33 h 105"/>
              <a:gd name="T70" fmla="*/ 74 w 105"/>
              <a:gd name="T71" fmla="*/ 2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3" y="0"/>
                </a:cubicBezTo>
                <a:cubicBezTo>
                  <a:pt x="62" y="0"/>
                  <a:pt x="71" y="3"/>
                  <a:pt x="79" y="7"/>
                </a:cubicBezTo>
                <a:cubicBezTo>
                  <a:pt x="87" y="12"/>
                  <a:pt x="93" y="18"/>
                  <a:pt x="98" y="26"/>
                </a:cubicBezTo>
                <a:cubicBezTo>
                  <a:pt x="103" y="34"/>
                  <a:pt x="105" y="43"/>
                  <a:pt x="105" y="52"/>
                </a:cubicBezTo>
                <a:cubicBezTo>
                  <a:pt x="105" y="62"/>
                  <a:pt x="103" y="71"/>
                  <a:pt x="98" y="79"/>
                </a:cubicBezTo>
                <a:cubicBezTo>
                  <a:pt x="93" y="87"/>
                  <a:pt x="87" y="93"/>
                  <a:pt x="79" y="98"/>
                </a:cubicBezTo>
                <a:cubicBezTo>
                  <a:pt x="71" y="102"/>
                  <a:pt x="62" y="105"/>
                  <a:pt x="53" y="105"/>
                </a:cubicBezTo>
                <a:cubicBezTo>
                  <a:pt x="43" y="105"/>
                  <a:pt x="34" y="102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3" y="71"/>
                  <a:pt x="0" y="62"/>
                  <a:pt x="0" y="52"/>
                </a:cubicBezTo>
                <a:cubicBezTo>
                  <a:pt x="0" y="43"/>
                  <a:pt x="3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lose/>
                <a:moveTo>
                  <a:pt x="53" y="88"/>
                </a:moveTo>
                <a:cubicBezTo>
                  <a:pt x="63" y="88"/>
                  <a:pt x="73" y="82"/>
                  <a:pt x="82" y="70"/>
                </a:cubicBezTo>
                <a:cubicBezTo>
                  <a:pt x="73" y="77"/>
                  <a:pt x="63" y="80"/>
                  <a:pt x="52" y="80"/>
                </a:cubicBezTo>
                <a:cubicBezTo>
                  <a:pt x="43" y="80"/>
                  <a:pt x="33" y="77"/>
                  <a:pt x="24" y="71"/>
                </a:cubicBezTo>
                <a:cubicBezTo>
                  <a:pt x="33" y="83"/>
                  <a:pt x="43" y="88"/>
                  <a:pt x="53" y="88"/>
                </a:cubicBezTo>
                <a:close/>
                <a:moveTo>
                  <a:pt x="39" y="25"/>
                </a:moveTo>
                <a:cubicBezTo>
                  <a:pt x="38" y="23"/>
                  <a:pt x="37" y="21"/>
                  <a:pt x="35" y="21"/>
                </a:cubicBezTo>
                <a:cubicBezTo>
                  <a:pt x="33" y="21"/>
                  <a:pt x="32" y="23"/>
                  <a:pt x="31" y="25"/>
                </a:cubicBezTo>
                <a:cubicBezTo>
                  <a:pt x="30" y="27"/>
                  <a:pt x="29" y="30"/>
                  <a:pt x="29" y="33"/>
                </a:cubicBezTo>
                <a:cubicBezTo>
                  <a:pt x="29" y="37"/>
                  <a:pt x="30" y="39"/>
                  <a:pt x="31" y="42"/>
                </a:cubicBezTo>
                <a:cubicBezTo>
                  <a:pt x="32" y="44"/>
                  <a:pt x="33" y="45"/>
                  <a:pt x="35" y="45"/>
                </a:cubicBezTo>
                <a:cubicBezTo>
                  <a:pt x="37" y="45"/>
                  <a:pt x="38" y="44"/>
                  <a:pt x="39" y="42"/>
                </a:cubicBezTo>
                <a:cubicBezTo>
                  <a:pt x="40" y="39"/>
                  <a:pt x="41" y="37"/>
                  <a:pt x="41" y="33"/>
                </a:cubicBezTo>
                <a:cubicBezTo>
                  <a:pt x="41" y="30"/>
                  <a:pt x="40" y="27"/>
                  <a:pt x="39" y="25"/>
                </a:cubicBezTo>
                <a:close/>
                <a:moveTo>
                  <a:pt x="74" y="25"/>
                </a:moveTo>
                <a:cubicBezTo>
                  <a:pt x="73" y="23"/>
                  <a:pt x="71" y="21"/>
                  <a:pt x="70" y="21"/>
                </a:cubicBezTo>
                <a:cubicBezTo>
                  <a:pt x="68" y="21"/>
                  <a:pt x="67" y="23"/>
                  <a:pt x="65" y="25"/>
                </a:cubicBezTo>
                <a:cubicBezTo>
                  <a:pt x="64" y="27"/>
                  <a:pt x="64" y="30"/>
                  <a:pt x="64" y="33"/>
                </a:cubicBezTo>
                <a:cubicBezTo>
                  <a:pt x="64" y="37"/>
                  <a:pt x="64" y="39"/>
                  <a:pt x="65" y="42"/>
                </a:cubicBezTo>
                <a:cubicBezTo>
                  <a:pt x="67" y="44"/>
                  <a:pt x="68" y="45"/>
                  <a:pt x="70" y="45"/>
                </a:cubicBezTo>
                <a:cubicBezTo>
                  <a:pt x="71" y="45"/>
                  <a:pt x="73" y="44"/>
                  <a:pt x="74" y="42"/>
                </a:cubicBezTo>
                <a:cubicBezTo>
                  <a:pt x="75" y="39"/>
                  <a:pt x="76" y="37"/>
                  <a:pt x="76" y="33"/>
                </a:cubicBezTo>
                <a:cubicBezTo>
                  <a:pt x="76" y="30"/>
                  <a:pt x="75" y="27"/>
                  <a:pt x="74" y="2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3"/>
          <p:cNvSpPr>
            <a:spLocks noEditPoints="1"/>
          </p:cNvSpPr>
          <p:nvPr/>
        </p:nvSpPr>
        <p:spPr bwMode="auto">
          <a:xfrm>
            <a:off x="2335213" y="1619156"/>
            <a:ext cx="423863" cy="417513"/>
          </a:xfrm>
          <a:custGeom>
            <a:avLst/>
            <a:gdLst>
              <a:gd name="T0" fmla="*/ 113 w 113"/>
              <a:gd name="T1" fmla="*/ 26 h 111"/>
              <a:gd name="T2" fmla="*/ 107 w 113"/>
              <a:gd name="T3" fmla="*/ 42 h 111"/>
              <a:gd name="T4" fmla="*/ 109 w 113"/>
              <a:gd name="T5" fmla="*/ 58 h 111"/>
              <a:gd name="T6" fmla="*/ 102 w 113"/>
              <a:gd name="T7" fmla="*/ 85 h 111"/>
              <a:gd name="T8" fmla="*/ 83 w 113"/>
              <a:gd name="T9" fmla="*/ 104 h 111"/>
              <a:gd name="T10" fmla="*/ 57 w 113"/>
              <a:gd name="T11" fmla="*/ 111 h 111"/>
              <a:gd name="T12" fmla="*/ 31 w 113"/>
              <a:gd name="T13" fmla="*/ 104 h 111"/>
              <a:gd name="T14" fmla="*/ 12 w 113"/>
              <a:gd name="T15" fmla="*/ 85 h 111"/>
              <a:gd name="T16" fmla="*/ 5 w 113"/>
              <a:gd name="T17" fmla="*/ 58 h 111"/>
              <a:gd name="T18" fmla="*/ 7 w 113"/>
              <a:gd name="T19" fmla="*/ 43 h 111"/>
              <a:gd name="T20" fmla="*/ 0 w 113"/>
              <a:gd name="T21" fmla="*/ 26 h 111"/>
              <a:gd name="T22" fmla="*/ 8 w 113"/>
              <a:gd name="T23" fmla="*/ 8 h 111"/>
              <a:gd name="T24" fmla="*/ 25 w 113"/>
              <a:gd name="T25" fmla="*/ 0 h 111"/>
              <a:gd name="T26" fmla="*/ 43 w 113"/>
              <a:gd name="T27" fmla="*/ 8 h 111"/>
              <a:gd name="T28" fmla="*/ 57 w 113"/>
              <a:gd name="T29" fmla="*/ 6 h 111"/>
              <a:gd name="T30" fmla="*/ 71 w 113"/>
              <a:gd name="T31" fmla="*/ 8 h 111"/>
              <a:gd name="T32" fmla="*/ 88 w 113"/>
              <a:gd name="T33" fmla="*/ 0 h 111"/>
              <a:gd name="T34" fmla="*/ 106 w 113"/>
              <a:gd name="T35" fmla="*/ 8 h 111"/>
              <a:gd name="T36" fmla="*/ 113 w 113"/>
              <a:gd name="T37" fmla="*/ 26 h 111"/>
              <a:gd name="T38" fmla="*/ 28 w 113"/>
              <a:gd name="T39" fmla="*/ 88 h 111"/>
              <a:gd name="T40" fmla="*/ 57 w 113"/>
              <a:gd name="T41" fmla="*/ 100 h 111"/>
              <a:gd name="T42" fmla="*/ 86 w 113"/>
              <a:gd name="T43" fmla="*/ 88 h 111"/>
              <a:gd name="T44" fmla="*/ 99 w 113"/>
              <a:gd name="T45" fmla="*/ 58 h 111"/>
              <a:gd name="T46" fmla="*/ 86 w 113"/>
              <a:gd name="T47" fmla="*/ 29 h 111"/>
              <a:gd name="T48" fmla="*/ 57 w 113"/>
              <a:gd name="T49" fmla="*/ 17 h 111"/>
              <a:gd name="T50" fmla="*/ 28 w 113"/>
              <a:gd name="T51" fmla="*/ 29 h 111"/>
              <a:gd name="T52" fmla="*/ 16 w 113"/>
              <a:gd name="T53" fmla="*/ 58 h 111"/>
              <a:gd name="T54" fmla="*/ 28 w 113"/>
              <a:gd name="T55" fmla="*/ 88 h 111"/>
              <a:gd name="T56" fmla="*/ 55 w 113"/>
              <a:gd name="T57" fmla="*/ 20 h 111"/>
              <a:gd name="T58" fmla="*/ 57 w 113"/>
              <a:gd name="T59" fmla="*/ 19 h 111"/>
              <a:gd name="T60" fmla="*/ 60 w 113"/>
              <a:gd name="T61" fmla="*/ 20 h 111"/>
              <a:gd name="T62" fmla="*/ 61 w 113"/>
              <a:gd name="T63" fmla="*/ 23 h 111"/>
              <a:gd name="T64" fmla="*/ 61 w 113"/>
              <a:gd name="T65" fmla="*/ 58 h 111"/>
              <a:gd name="T66" fmla="*/ 61 w 113"/>
              <a:gd name="T67" fmla="*/ 59 h 111"/>
              <a:gd name="T68" fmla="*/ 61 w 113"/>
              <a:gd name="T69" fmla="*/ 59 h 111"/>
              <a:gd name="T70" fmla="*/ 61 w 113"/>
              <a:gd name="T71" fmla="*/ 60 h 111"/>
              <a:gd name="T72" fmla="*/ 60 w 113"/>
              <a:gd name="T73" fmla="*/ 61 h 111"/>
              <a:gd name="T74" fmla="*/ 60 w 113"/>
              <a:gd name="T75" fmla="*/ 61 h 111"/>
              <a:gd name="T76" fmla="*/ 60 w 113"/>
              <a:gd name="T77" fmla="*/ 61 h 111"/>
              <a:gd name="T78" fmla="*/ 59 w 113"/>
              <a:gd name="T79" fmla="*/ 62 h 111"/>
              <a:gd name="T80" fmla="*/ 59 w 113"/>
              <a:gd name="T81" fmla="*/ 62 h 111"/>
              <a:gd name="T82" fmla="*/ 59 w 113"/>
              <a:gd name="T83" fmla="*/ 62 h 111"/>
              <a:gd name="T84" fmla="*/ 35 w 113"/>
              <a:gd name="T85" fmla="*/ 72 h 111"/>
              <a:gd name="T86" fmla="*/ 33 w 113"/>
              <a:gd name="T87" fmla="*/ 73 h 111"/>
              <a:gd name="T88" fmla="*/ 30 w 113"/>
              <a:gd name="T89" fmla="*/ 70 h 111"/>
              <a:gd name="T90" fmla="*/ 30 w 113"/>
              <a:gd name="T91" fmla="*/ 68 h 111"/>
              <a:gd name="T92" fmla="*/ 32 w 113"/>
              <a:gd name="T93" fmla="*/ 66 h 111"/>
              <a:gd name="T94" fmla="*/ 54 w 113"/>
              <a:gd name="T95" fmla="*/ 56 h 111"/>
              <a:gd name="T96" fmla="*/ 54 w 113"/>
              <a:gd name="T97" fmla="*/ 23 h 111"/>
              <a:gd name="T98" fmla="*/ 55 w 113"/>
              <a:gd name="T99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3" h="111">
                <a:moveTo>
                  <a:pt x="113" y="26"/>
                </a:moveTo>
                <a:cubicBezTo>
                  <a:pt x="113" y="32"/>
                  <a:pt x="111" y="38"/>
                  <a:pt x="107" y="42"/>
                </a:cubicBezTo>
                <a:cubicBezTo>
                  <a:pt x="109" y="48"/>
                  <a:pt x="109" y="53"/>
                  <a:pt x="109" y="58"/>
                </a:cubicBezTo>
                <a:cubicBezTo>
                  <a:pt x="109" y="68"/>
                  <a:pt x="107" y="77"/>
                  <a:pt x="102" y="85"/>
                </a:cubicBezTo>
                <a:cubicBezTo>
                  <a:pt x="98" y="93"/>
                  <a:pt x="91" y="99"/>
                  <a:pt x="83" y="104"/>
                </a:cubicBezTo>
                <a:cubicBezTo>
                  <a:pt x="75" y="108"/>
                  <a:pt x="67" y="111"/>
                  <a:pt x="57" y="111"/>
                </a:cubicBezTo>
                <a:cubicBezTo>
                  <a:pt x="48" y="111"/>
                  <a:pt x="39" y="108"/>
                  <a:pt x="31" y="104"/>
                </a:cubicBezTo>
                <a:cubicBezTo>
                  <a:pt x="23" y="99"/>
                  <a:pt x="17" y="93"/>
                  <a:pt x="12" y="85"/>
                </a:cubicBezTo>
                <a:cubicBezTo>
                  <a:pt x="7" y="77"/>
                  <a:pt x="5" y="68"/>
                  <a:pt x="5" y="58"/>
                </a:cubicBezTo>
                <a:cubicBezTo>
                  <a:pt x="5" y="53"/>
                  <a:pt x="6" y="48"/>
                  <a:pt x="7" y="43"/>
                </a:cubicBezTo>
                <a:cubicBezTo>
                  <a:pt x="3" y="38"/>
                  <a:pt x="0" y="32"/>
                  <a:pt x="0" y="26"/>
                </a:cubicBezTo>
                <a:cubicBezTo>
                  <a:pt x="0" y="19"/>
                  <a:pt x="3" y="13"/>
                  <a:pt x="8" y="8"/>
                </a:cubicBezTo>
                <a:cubicBezTo>
                  <a:pt x="13" y="3"/>
                  <a:pt x="19" y="0"/>
                  <a:pt x="25" y="0"/>
                </a:cubicBezTo>
                <a:cubicBezTo>
                  <a:pt x="32" y="0"/>
                  <a:pt x="38" y="3"/>
                  <a:pt x="43" y="8"/>
                </a:cubicBezTo>
                <a:cubicBezTo>
                  <a:pt x="48" y="7"/>
                  <a:pt x="53" y="6"/>
                  <a:pt x="57" y="6"/>
                </a:cubicBezTo>
                <a:cubicBezTo>
                  <a:pt x="62" y="6"/>
                  <a:pt x="66" y="7"/>
                  <a:pt x="71" y="8"/>
                </a:cubicBezTo>
                <a:cubicBezTo>
                  <a:pt x="75" y="3"/>
                  <a:pt x="81" y="0"/>
                  <a:pt x="88" y="0"/>
                </a:cubicBezTo>
                <a:cubicBezTo>
                  <a:pt x="95" y="0"/>
                  <a:pt x="101" y="3"/>
                  <a:pt x="106" y="8"/>
                </a:cubicBezTo>
                <a:cubicBezTo>
                  <a:pt x="111" y="13"/>
                  <a:pt x="113" y="19"/>
                  <a:pt x="113" y="26"/>
                </a:cubicBezTo>
                <a:close/>
                <a:moveTo>
                  <a:pt x="28" y="88"/>
                </a:moveTo>
                <a:cubicBezTo>
                  <a:pt x="36" y="96"/>
                  <a:pt x="46" y="100"/>
                  <a:pt x="57" y="100"/>
                </a:cubicBezTo>
                <a:cubicBezTo>
                  <a:pt x="69" y="100"/>
                  <a:pt x="78" y="96"/>
                  <a:pt x="86" y="88"/>
                </a:cubicBezTo>
                <a:cubicBezTo>
                  <a:pt x="95" y="80"/>
                  <a:pt x="99" y="70"/>
                  <a:pt x="99" y="58"/>
                </a:cubicBezTo>
                <a:cubicBezTo>
                  <a:pt x="99" y="47"/>
                  <a:pt x="95" y="37"/>
                  <a:pt x="86" y="29"/>
                </a:cubicBezTo>
                <a:cubicBezTo>
                  <a:pt x="78" y="21"/>
                  <a:pt x="69" y="17"/>
                  <a:pt x="57" y="17"/>
                </a:cubicBezTo>
                <a:cubicBezTo>
                  <a:pt x="46" y="17"/>
                  <a:pt x="36" y="21"/>
                  <a:pt x="28" y="29"/>
                </a:cubicBezTo>
                <a:cubicBezTo>
                  <a:pt x="20" y="37"/>
                  <a:pt x="16" y="47"/>
                  <a:pt x="16" y="58"/>
                </a:cubicBezTo>
                <a:cubicBezTo>
                  <a:pt x="16" y="70"/>
                  <a:pt x="20" y="80"/>
                  <a:pt x="28" y="88"/>
                </a:cubicBezTo>
                <a:close/>
                <a:moveTo>
                  <a:pt x="55" y="20"/>
                </a:moveTo>
                <a:cubicBezTo>
                  <a:pt x="55" y="20"/>
                  <a:pt x="56" y="19"/>
                  <a:pt x="57" y="19"/>
                </a:cubicBezTo>
                <a:cubicBezTo>
                  <a:pt x="58" y="19"/>
                  <a:pt x="59" y="20"/>
                  <a:pt x="60" y="20"/>
                </a:cubicBezTo>
                <a:cubicBezTo>
                  <a:pt x="60" y="21"/>
                  <a:pt x="61" y="22"/>
                  <a:pt x="61" y="23"/>
                </a:cubicBezTo>
                <a:cubicBezTo>
                  <a:pt x="61" y="58"/>
                  <a:pt x="61" y="58"/>
                  <a:pt x="61" y="58"/>
                </a:cubicBezTo>
                <a:cubicBezTo>
                  <a:pt x="61" y="59"/>
                  <a:pt x="61" y="59"/>
                  <a:pt x="61" y="59"/>
                </a:cubicBezTo>
                <a:cubicBezTo>
                  <a:pt x="61" y="59"/>
                  <a:pt x="61" y="59"/>
                  <a:pt x="61" y="59"/>
                </a:cubicBezTo>
                <a:cubicBezTo>
                  <a:pt x="61" y="60"/>
                  <a:pt x="61" y="60"/>
                  <a:pt x="61" y="60"/>
                </a:cubicBezTo>
                <a:cubicBezTo>
                  <a:pt x="60" y="60"/>
                  <a:pt x="60" y="60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0" y="61"/>
                  <a:pt x="59" y="61"/>
                  <a:pt x="59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35" y="72"/>
                  <a:pt x="35" y="72"/>
                  <a:pt x="35" y="72"/>
                </a:cubicBezTo>
                <a:cubicBezTo>
                  <a:pt x="34" y="73"/>
                  <a:pt x="34" y="73"/>
                  <a:pt x="33" y="73"/>
                </a:cubicBezTo>
                <a:cubicBezTo>
                  <a:pt x="32" y="73"/>
                  <a:pt x="31" y="72"/>
                  <a:pt x="30" y="70"/>
                </a:cubicBezTo>
                <a:cubicBezTo>
                  <a:pt x="30" y="69"/>
                  <a:pt x="30" y="69"/>
                  <a:pt x="30" y="68"/>
                </a:cubicBezTo>
                <a:cubicBezTo>
                  <a:pt x="30" y="67"/>
                  <a:pt x="31" y="66"/>
                  <a:pt x="32" y="66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2"/>
                  <a:pt x="54" y="21"/>
                  <a:pt x="55" y="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4"/>
          <p:cNvSpPr>
            <a:spLocks noEditPoints="1"/>
          </p:cNvSpPr>
          <p:nvPr/>
        </p:nvSpPr>
        <p:spPr bwMode="auto">
          <a:xfrm>
            <a:off x="2995613" y="1641381"/>
            <a:ext cx="393700" cy="395288"/>
          </a:xfrm>
          <a:custGeom>
            <a:avLst/>
            <a:gdLst>
              <a:gd name="T0" fmla="*/ 26 w 105"/>
              <a:gd name="T1" fmla="*/ 7 h 105"/>
              <a:gd name="T2" fmla="*/ 53 w 105"/>
              <a:gd name="T3" fmla="*/ 0 h 105"/>
              <a:gd name="T4" fmla="*/ 79 w 105"/>
              <a:gd name="T5" fmla="*/ 7 h 105"/>
              <a:gd name="T6" fmla="*/ 98 w 105"/>
              <a:gd name="T7" fmla="*/ 26 h 105"/>
              <a:gd name="T8" fmla="*/ 105 w 105"/>
              <a:gd name="T9" fmla="*/ 52 h 105"/>
              <a:gd name="T10" fmla="*/ 98 w 105"/>
              <a:gd name="T11" fmla="*/ 79 h 105"/>
              <a:gd name="T12" fmla="*/ 79 w 105"/>
              <a:gd name="T13" fmla="*/ 98 h 105"/>
              <a:gd name="T14" fmla="*/ 53 w 105"/>
              <a:gd name="T15" fmla="*/ 105 h 105"/>
              <a:gd name="T16" fmla="*/ 26 w 105"/>
              <a:gd name="T17" fmla="*/ 98 h 105"/>
              <a:gd name="T18" fmla="*/ 7 w 105"/>
              <a:gd name="T19" fmla="*/ 79 h 105"/>
              <a:gd name="T20" fmla="*/ 0 w 105"/>
              <a:gd name="T21" fmla="*/ 52 h 105"/>
              <a:gd name="T22" fmla="*/ 7 w 105"/>
              <a:gd name="T23" fmla="*/ 26 h 105"/>
              <a:gd name="T24" fmla="*/ 26 w 105"/>
              <a:gd name="T25" fmla="*/ 7 h 105"/>
              <a:gd name="T26" fmla="*/ 23 w 105"/>
              <a:gd name="T27" fmla="*/ 82 h 105"/>
              <a:gd name="T28" fmla="*/ 53 w 105"/>
              <a:gd name="T29" fmla="*/ 94 h 105"/>
              <a:gd name="T30" fmla="*/ 82 w 105"/>
              <a:gd name="T31" fmla="*/ 82 h 105"/>
              <a:gd name="T32" fmla="*/ 94 w 105"/>
              <a:gd name="T33" fmla="*/ 52 h 105"/>
              <a:gd name="T34" fmla="*/ 82 w 105"/>
              <a:gd name="T35" fmla="*/ 23 h 105"/>
              <a:gd name="T36" fmla="*/ 53 w 105"/>
              <a:gd name="T37" fmla="*/ 11 h 105"/>
              <a:gd name="T38" fmla="*/ 23 w 105"/>
              <a:gd name="T39" fmla="*/ 23 h 105"/>
              <a:gd name="T40" fmla="*/ 11 w 105"/>
              <a:gd name="T41" fmla="*/ 52 h 105"/>
              <a:gd name="T42" fmla="*/ 23 w 105"/>
              <a:gd name="T43" fmla="*/ 82 h 105"/>
              <a:gd name="T44" fmla="*/ 50 w 105"/>
              <a:gd name="T45" fmla="*/ 14 h 105"/>
              <a:gd name="T46" fmla="*/ 53 w 105"/>
              <a:gd name="T47" fmla="*/ 13 h 105"/>
              <a:gd name="T48" fmla="*/ 55 w 105"/>
              <a:gd name="T49" fmla="*/ 14 h 105"/>
              <a:gd name="T50" fmla="*/ 56 w 105"/>
              <a:gd name="T51" fmla="*/ 17 h 105"/>
              <a:gd name="T52" fmla="*/ 56 w 105"/>
              <a:gd name="T53" fmla="*/ 52 h 105"/>
              <a:gd name="T54" fmla="*/ 56 w 105"/>
              <a:gd name="T55" fmla="*/ 53 h 105"/>
              <a:gd name="T56" fmla="*/ 56 w 105"/>
              <a:gd name="T57" fmla="*/ 53 h 105"/>
              <a:gd name="T58" fmla="*/ 56 w 105"/>
              <a:gd name="T59" fmla="*/ 54 h 105"/>
              <a:gd name="T60" fmla="*/ 55 w 105"/>
              <a:gd name="T61" fmla="*/ 55 h 105"/>
              <a:gd name="T62" fmla="*/ 55 w 105"/>
              <a:gd name="T63" fmla="*/ 55 h 105"/>
              <a:gd name="T64" fmla="*/ 55 w 105"/>
              <a:gd name="T65" fmla="*/ 55 h 105"/>
              <a:gd name="T66" fmla="*/ 54 w 105"/>
              <a:gd name="T67" fmla="*/ 56 h 105"/>
              <a:gd name="T68" fmla="*/ 54 w 105"/>
              <a:gd name="T69" fmla="*/ 56 h 105"/>
              <a:gd name="T70" fmla="*/ 54 w 105"/>
              <a:gd name="T71" fmla="*/ 56 h 105"/>
              <a:gd name="T72" fmla="*/ 30 w 105"/>
              <a:gd name="T73" fmla="*/ 66 h 105"/>
              <a:gd name="T74" fmla="*/ 29 w 105"/>
              <a:gd name="T75" fmla="*/ 67 h 105"/>
              <a:gd name="T76" fmla="*/ 25 w 105"/>
              <a:gd name="T77" fmla="*/ 64 h 105"/>
              <a:gd name="T78" fmla="*/ 25 w 105"/>
              <a:gd name="T79" fmla="*/ 63 h 105"/>
              <a:gd name="T80" fmla="*/ 25 w 105"/>
              <a:gd name="T81" fmla="*/ 62 h 105"/>
              <a:gd name="T82" fmla="*/ 27 w 105"/>
              <a:gd name="T83" fmla="*/ 60 h 105"/>
              <a:gd name="T84" fmla="*/ 49 w 105"/>
              <a:gd name="T85" fmla="*/ 50 h 105"/>
              <a:gd name="T86" fmla="*/ 49 w 105"/>
              <a:gd name="T87" fmla="*/ 17 h 105"/>
              <a:gd name="T88" fmla="*/ 50 w 105"/>
              <a:gd name="T89" fmla="*/ 14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3" y="0"/>
                </a:cubicBezTo>
                <a:cubicBezTo>
                  <a:pt x="62" y="0"/>
                  <a:pt x="71" y="3"/>
                  <a:pt x="79" y="7"/>
                </a:cubicBezTo>
                <a:cubicBezTo>
                  <a:pt x="87" y="12"/>
                  <a:pt x="93" y="18"/>
                  <a:pt x="98" y="26"/>
                </a:cubicBezTo>
                <a:cubicBezTo>
                  <a:pt x="103" y="34"/>
                  <a:pt x="105" y="43"/>
                  <a:pt x="105" y="52"/>
                </a:cubicBezTo>
                <a:cubicBezTo>
                  <a:pt x="105" y="62"/>
                  <a:pt x="103" y="71"/>
                  <a:pt x="98" y="79"/>
                </a:cubicBezTo>
                <a:cubicBezTo>
                  <a:pt x="93" y="87"/>
                  <a:pt x="87" y="93"/>
                  <a:pt x="79" y="98"/>
                </a:cubicBezTo>
                <a:cubicBezTo>
                  <a:pt x="71" y="102"/>
                  <a:pt x="62" y="105"/>
                  <a:pt x="53" y="105"/>
                </a:cubicBezTo>
                <a:cubicBezTo>
                  <a:pt x="43" y="105"/>
                  <a:pt x="34" y="102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3" y="71"/>
                  <a:pt x="0" y="62"/>
                  <a:pt x="0" y="52"/>
                </a:cubicBezTo>
                <a:cubicBezTo>
                  <a:pt x="0" y="43"/>
                  <a:pt x="3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lose/>
                <a:moveTo>
                  <a:pt x="23" y="82"/>
                </a:moveTo>
                <a:cubicBezTo>
                  <a:pt x="31" y="90"/>
                  <a:pt x="41" y="94"/>
                  <a:pt x="53" y="94"/>
                </a:cubicBezTo>
                <a:cubicBezTo>
                  <a:pt x="64" y="94"/>
                  <a:pt x="74" y="90"/>
                  <a:pt x="82" y="82"/>
                </a:cubicBezTo>
                <a:cubicBezTo>
                  <a:pt x="90" y="74"/>
                  <a:pt x="94" y="64"/>
                  <a:pt x="94" y="52"/>
                </a:cubicBezTo>
                <a:cubicBezTo>
                  <a:pt x="94" y="41"/>
                  <a:pt x="90" y="31"/>
                  <a:pt x="82" y="23"/>
                </a:cubicBezTo>
                <a:cubicBezTo>
                  <a:pt x="74" y="15"/>
                  <a:pt x="64" y="11"/>
                  <a:pt x="53" y="11"/>
                </a:cubicBezTo>
                <a:cubicBezTo>
                  <a:pt x="41" y="11"/>
                  <a:pt x="31" y="15"/>
                  <a:pt x="23" y="23"/>
                </a:cubicBezTo>
                <a:cubicBezTo>
                  <a:pt x="15" y="31"/>
                  <a:pt x="11" y="41"/>
                  <a:pt x="11" y="52"/>
                </a:cubicBezTo>
                <a:cubicBezTo>
                  <a:pt x="11" y="64"/>
                  <a:pt x="15" y="74"/>
                  <a:pt x="23" y="82"/>
                </a:cubicBezTo>
                <a:close/>
                <a:moveTo>
                  <a:pt x="50" y="14"/>
                </a:moveTo>
                <a:cubicBezTo>
                  <a:pt x="51" y="14"/>
                  <a:pt x="52" y="13"/>
                  <a:pt x="53" y="13"/>
                </a:cubicBezTo>
                <a:cubicBezTo>
                  <a:pt x="54" y="13"/>
                  <a:pt x="54" y="14"/>
                  <a:pt x="55" y="14"/>
                </a:cubicBezTo>
                <a:cubicBezTo>
                  <a:pt x="56" y="15"/>
                  <a:pt x="56" y="16"/>
                  <a:pt x="56" y="17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6" y="53"/>
                  <a:pt x="56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4"/>
                  <a:pt x="56" y="54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5"/>
                  <a:pt x="55" y="55"/>
                  <a:pt x="54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30" y="66"/>
                  <a:pt x="30" y="66"/>
                  <a:pt x="30" y="66"/>
                </a:cubicBezTo>
                <a:cubicBezTo>
                  <a:pt x="30" y="67"/>
                  <a:pt x="29" y="67"/>
                  <a:pt x="29" y="67"/>
                </a:cubicBezTo>
                <a:cubicBezTo>
                  <a:pt x="27" y="67"/>
                  <a:pt x="26" y="66"/>
                  <a:pt x="25" y="64"/>
                </a:cubicBezTo>
                <a:cubicBezTo>
                  <a:pt x="25" y="64"/>
                  <a:pt x="25" y="63"/>
                  <a:pt x="25" y="63"/>
                </a:cubicBezTo>
                <a:cubicBezTo>
                  <a:pt x="25" y="62"/>
                  <a:pt x="25" y="62"/>
                  <a:pt x="25" y="62"/>
                </a:cubicBezTo>
                <a:cubicBezTo>
                  <a:pt x="26" y="61"/>
                  <a:pt x="26" y="60"/>
                  <a:pt x="27" y="60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17"/>
                  <a:pt x="49" y="17"/>
                  <a:pt x="49" y="17"/>
                </a:cubicBezTo>
                <a:cubicBezTo>
                  <a:pt x="49" y="16"/>
                  <a:pt x="49" y="15"/>
                  <a:pt x="50" y="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5"/>
          <p:cNvSpPr>
            <a:spLocks noEditPoints="1"/>
          </p:cNvSpPr>
          <p:nvPr/>
        </p:nvSpPr>
        <p:spPr bwMode="auto">
          <a:xfrm>
            <a:off x="3641726" y="1641381"/>
            <a:ext cx="393700" cy="395288"/>
          </a:xfrm>
          <a:custGeom>
            <a:avLst/>
            <a:gdLst>
              <a:gd name="T0" fmla="*/ 26 w 105"/>
              <a:gd name="T1" fmla="*/ 98 h 105"/>
              <a:gd name="T2" fmla="*/ 57 w 105"/>
              <a:gd name="T3" fmla="*/ 21 h 105"/>
              <a:gd name="T4" fmla="*/ 58 w 105"/>
              <a:gd name="T5" fmla="*/ 21 h 105"/>
              <a:gd name="T6" fmla="*/ 74 w 105"/>
              <a:gd name="T7" fmla="*/ 23 h 105"/>
              <a:gd name="T8" fmla="*/ 73 w 105"/>
              <a:gd name="T9" fmla="*/ 28 h 105"/>
              <a:gd name="T10" fmla="*/ 65 w 105"/>
              <a:gd name="T11" fmla="*/ 34 h 105"/>
              <a:gd name="T12" fmla="*/ 67 w 105"/>
              <a:gd name="T13" fmla="*/ 27 h 105"/>
              <a:gd name="T14" fmla="*/ 57 w 105"/>
              <a:gd name="T15" fmla="*/ 30 h 105"/>
              <a:gd name="T16" fmla="*/ 57 w 105"/>
              <a:gd name="T17" fmla="*/ 32 h 105"/>
              <a:gd name="T18" fmla="*/ 57 w 105"/>
              <a:gd name="T19" fmla="*/ 35 h 105"/>
              <a:gd name="T20" fmla="*/ 50 w 105"/>
              <a:gd name="T21" fmla="*/ 40 h 105"/>
              <a:gd name="T22" fmla="*/ 48 w 105"/>
              <a:gd name="T23" fmla="*/ 39 h 105"/>
              <a:gd name="T24" fmla="*/ 46 w 105"/>
              <a:gd name="T25" fmla="*/ 42 h 105"/>
              <a:gd name="T26" fmla="*/ 39 w 105"/>
              <a:gd name="T27" fmla="*/ 51 h 105"/>
              <a:gd name="T28" fmla="*/ 37 w 105"/>
              <a:gd name="T29" fmla="*/ 56 h 105"/>
              <a:gd name="T30" fmla="*/ 30 w 105"/>
              <a:gd name="T31" fmla="*/ 49 h 105"/>
              <a:gd name="T32" fmla="*/ 23 w 105"/>
              <a:gd name="T33" fmla="*/ 56 h 105"/>
              <a:gd name="T34" fmla="*/ 18 w 105"/>
              <a:gd name="T35" fmla="*/ 48 h 105"/>
              <a:gd name="T36" fmla="*/ 53 w 105"/>
              <a:gd name="T37" fmla="*/ 94 h 105"/>
              <a:gd name="T38" fmla="*/ 30 w 105"/>
              <a:gd name="T39" fmla="*/ 20 h 105"/>
              <a:gd name="T40" fmla="*/ 42 w 105"/>
              <a:gd name="T41" fmla="*/ 21 h 105"/>
              <a:gd name="T42" fmla="*/ 53 w 105"/>
              <a:gd name="T43" fmla="*/ 22 h 105"/>
              <a:gd name="T44" fmla="*/ 24 w 105"/>
              <a:gd name="T45" fmla="*/ 58 h 105"/>
              <a:gd name="T46" fmla="*/ 37 w 105"/>
              <a:gd name="T47" fmla="*/ 65 h 105"/>
              <a:gd name="T48" fmla="*/ 34 w 105"/>
              <a:gd name="T49" fmla="*/ 59 h 105"/>
              <a:gd name="T50" fmla="*/ 37 w 105"/>
              <a:gd name="T51" fmla="*/ 65 h 105"/>
              <a:gd name="T52" fmla="*/ 35 w 105"/>
              <a:gd name="T53" fmla="*/ 57 h 105"/>
              <a:gd name="T54" fmla="*/ 42 w 105"/>
              <a:gd name="T55" fmla="*/ 65 h 105"/>
              <a:gd name="T56" fmla="*/ 41 w 105"/>
              <a:gd name="T57" fmla="*/ 66 h 105"/>
              <a:gd name="T58" fmla="*/ 40 w 105"/>
              <a:gd name="T59" fmla="*/ 60 h 105"/>
              <a:gd name="T60" fmla="*/ 45 w 105"/>
              <a:gd name="T61" fmla="*/ 58 h 105"/>
              <a:gd name="T62" fmla="*/ 60 w 105"/>
              <a:gd name="T63" fmla="*/ 83 h 105"/>
              <a:gd name="T64" fmla="*/ 61 w 105"/>
              <a:gd name="T65" fmla="*/ 72 h 105"/>
              <a:gd name="T66" fmla="*/ 57 w 105"/>
              <a:gd name="T67" fmla="*/ 69 h 105"/>
              <a:gd name="T68" fmla="*/ 52 w 105"/>
              <a:gd name="T69" fmla="*/ 68 h 105"/>
              <a:gd name="T70" fmla="*/ 46 w 105"/>
              <a:gd name="T71" fmla="*/ 72 h 105"/>
              <a:gd name="T72" fmla="*/ 43 w 105"/>
              <a:gd name="T73" fmla="*/ 79 h 105"/>
              <a:gd name="T74" fmla="*/ 53 w 105"/>
              <a:gd name="T75" fmla="*/ 80 h 105"/>
              <a:gd name="T76" fmla="*/ 46 w 105"/>
              <a:gd name="T77" fmla="*/ 51 h 105"/>
              <a:gd name="T78" fmla="*/ 47 w 105"/>
              <a:gd name="T79" fmla="*/ 64 h 105"/>
              <a:gd name="T80" fmla="*/ 45 w 105"/>
              <a:gd name="T81" fmla="*/ 63 h 105"/>
              <a:gd name="T82" fmla="*/ 46 w 105"/>
              <a:gd name="T83" fmla="*/ 66 h 105"/>
              <a:gd name="T84" fmla="*/ 47 w 105"/>
              <a:gd name="T85" fmla="*/ 48 h 105"/>
              <a:gd name="T86" fmla="*/ 47 w 105"/>
              <a:gd name="T87" fmla="*/ 57 h 105"/>
              <a:gd name="T88" fmla="*/ 47 w 105"/>
              <a:gd name="T89" fmla="*/ 56 h 105"/>
              <a:gd name="T90" fmla="*/ 49 w 105"/>
              <a:gd name="T91" fmla="*/ 55 h 105"/>
              <a:gd name="T92" fmla="*/ 54 w 105"/>
              <a:gd name="T93" fmla="*/ 42 h 105"/>
              <a:gd name="T94" fmla="*/ 54 w 105"/>
              <a:gd name="T95" fmla="*/ 43 h 105"/>
              <a:gd name="T96" fmla="*/ 53 w 105"/>
              <a:gd name="T97" fmla="*/ 63 h 105"/>
              <a:gd name="T98" fmla="*/ 57 w 105"/>
              <a:gd name="T99" fmla="*/ 67 h 105"/>
              <a:gd name="T100" fmla="*/ 58 w 105"/>
              <a:gd name="T101" fmla="*/ 63 h 105"/>
              <a:gd name="T102" fmla="*/ 51 w 105"/>
              <a:gd name="T103" fmla="*/ 62 h 105"/>
              <a:gd name="T104" fmla="*/ 59 w 105"/>
              <a:gd name="T105" fmla="*/ 37 h 105"/>
              <a:gd name="T106" fmla="*/ 60 w 105"/>
              <a:gd name="T107" fmla="*/ 85 h 105"/>
              <a:gd name="T108" fmla="*/ 74 w 105"/>
              <a:gd name="T109" fmla="*/ 84 h 105"/>
              <a:gd name="T110" fmla="*/ 75 w 105"/>
              <a:gd name="T111" fmla="*/ 84 h 105"/>
              <a:gd name="T112" fmla="*/ 75 w 105"/>
              <a:gd name="T113" fmla="*/ 83 h 105"/>
              <a:gd name="T114" fmla="*/ 78 w 105"/>
              <a:gd name="T115" fmla="*/ 7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3" y="0"/>
                </a:cubicBezTo>
                <a:cubicBezTo>
                  <a:pt x="62" y="0"/>
                  <a:pt x="71" y="3"/>
                  <a:pt x="79" y="7"/>
                </a:cubicBezTo>
                <a:cubicBezTo>
                  <a:pt x="87" y="12"/>
                  <a:pt x="93" y="18"/>
                  <a:pt x="98" y="26"/>
                </a:cubicBezTo>
                <a:cubicBezTo>
                  <a:pt x="103" y="34"/>
                  <a:pt x="105" y="43"/>
                  <a:pt x="105" y="52"/>
                </a:cubicBezTo>
                <a:cubicBezTo>
                  <a:pt x="105" y="62"/>
                  <a:pt x="103" y="71"/>
                  <a:pt x="98" y="79"/>
                </a:cubicBezTo>
                <a:cubicBezTo>
                  <a:pt x="93" y="87"/>
                  <a:pt x="87" y="93"/>
                  <a:pt x="79" y="98"/>
                </a:cubicBezTo>
                <a:cubicBezTo>
                  <a:pt x="71" y="102"/>
                  <a:pt x="62" y="105"/>
                  <a:pt x="53" y="105"/>
                </a:cubicBezTo>
                <a:cubicBezTo>
                  <a:pt x="43" y="105"/>
                  <a:pt x="34" y="102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3" y="71"/>
                  <a:pt x="0" y="62"/>
                  <a:pt x="0" y="52"/>
                </a:cubicBezTo>
                <a:cubicBezTo>
                  <a:pt x="0" y="43"/>
                  <a:pt x="3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lose/>
                <a:moveTo>
                  <a:pt x="53" y="22"/>
                </a:moveTo>
                <a:cubicBezTo>
                  <a:pt x="53" y="22"/>
                  <a:pt x="53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6" y="22"/>
                  <a:pt x="56" y="22"/>
                  <a:pt x="57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6" y="21"/>
                  <a:pt x="56" y="20"/>
                  <a:pt x="56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0"/>
                  <a:pt x="56" y="20"/>
                  <a:pt x="56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21"/>
                  <a:pt x="58" y="21"/>
                  <a:pt x="59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3" y="22"/>
                  <a:pt x="63" y="22"/>
                  <a:pt x="63" y="22"/>
                </a:cubicBezTo>
                <a:cubicBezTo>
                  <a:pt x="63" y="22"/>
                  <a:pt x="64" y="22"/>
                  <a:pt x="65" y="22"/>
                </a:cubicBezTo>
                <a:cubicBezTo>
                  <a:pt x="66" y="22"/>
                  <a:pt x="67" y="22"/>
                  <a:pt x="67" y="23"/>
                </a:cubicBezTo>
                <a:cubicBezTo>
                  <a:pt x="68" y="23"/>
                  <a:pt x="68" y="23"/>
                  <a:pt x="69" y="23"/>
                </a:cubicBezTo>
                <a:cubicBezTo>
                  <a:pt x="70" y="23"/>
                  <a:pt x="70" y="23"/>
                  <a:pt x="71" y="23"/>
                </a:cubicBezTo>
                <a:cubicBezTo>
                  <a:pt x="72" y="23"/>
                  <a:pt x="72" y="23"/>
                  <a:pt x="73" y="24"/>
                </a:cubicBezTo>
                <a:cubicBezTo>
                  <a:pt x="73" y="23"/>
                  <a:pt x="73" y="23"/>
                  <a:pt x="74" y="23"/>
                </a:cubicBezTo>
                <a:cubicBezTo>
                  <a:pt x="74" y="23"/>
                  <a:pt x="74" y="23"/>
                  <a:pt x="75" y="23"/>
                </a:cubicBezTo>
                <a:cubicBezTo>
                  <a:pt x="78" y="23"/>
                  <a:pt x="79" y="24"/>
                  <a:pt x="78" y="24"/>
                </a:cubicBezTo>
                <a:cubicBezTo>
                  <a:pt x="78" y="24"/>
                  <a:pt x="78" y="25"/>
                  <a:pt x="78" y="25"/>
                </a:cubicBezTo>
                <a:cubicBezTo>
                  <a:pt x="78" y="25"/>
                  <a:pt x="78" y="26"/>
                  <a:pt x="78" y="26"/>
                </a:cubicBezTo>
                <a:cubicBezTo>
                  <a:pt x="77" y="26"/>
                  <a:pt x="77" y="26"/>
                  <a:pt x="78" y="27"/>
                </a:cubicBezTo>
                <a:cubicBezTo>
                  <a:pt x="78" y="27"/>
                  <a:pt x="78" y="27"/>
                  <a:pt x="78" y="27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6" y="27"/>
                  <a:pt x="75" y="28"/>
                </a:cubicBezTo>
                <a:cubicBezTo>
                  <a:pt x="74" y="28"/>
                  <a:pt x="73" y="28"/>
                  <a:pt x="73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0" y="28"/>
                  <a:pt x="70" y="29"/>
                  <a:pt x="69" y="29"/>
                </a:cubicBezTo>
                <a:cubicBezTo>
                  <a:pt x="69" y="29"/>
                  <a:pt x="69" y="30"/>
                  <a:pt x="69" y="30"/>
                </a:cubicBezTo>
                <a:cubicBezTo>
                  <a:pt x="69" y="30"/>
                  <a:pt x="69" y="30"/>
                  <a:pt x="69" y="30"/>
                </a:cubicBezTo>
                <a:cubicBezTo>
                  <a:pt x="69" y="31"/>
                  <a:pt x="69" y="31"/>
                  <a:pt x="69" y="31"/>
                </a:cubicBezTo>
                <a:cubicBezTo>
                  <a:pt x="69" y="31"/>
                  <a:pt x="69" y="31"/>
                  <a:pt x="68" y="31"/>
                </a:cubicBezTo>
                <a:cubicBezTo>
                  <a:pt x="68" y="32"/>
                  <a:pt x="67" y="32"/>
                  <a:pt x="67" y="32"/>
                </a:cubicBezTo>
                <a:cubicBezTo>
                  <a:pt x="67" y="33"/>
                  <a:pt x="66" y="33"/>
                  <a:pt x="66" y="33"/>
                </a:cubicBezTo>
                <a:cubicBezTo>
                  <a:pt x="65" y="34"/>
                  <a:pt x="65" y="34"/>
                  <a:pt x="65" y="34"/>
                </a:cubicBezTo>
                <a:cubicBezTo>
                  <a:pt x="65" y="34"/>
                  <a:pt x="65" y="34"/>
                  <a:pt x="65" y="33"/>
                </a:cubicBezTo>
                <a:cubicBezTo>
                  <a:pt x="65" y="33"/>
                  <a:pt x="65" y="33"/>
                  <a:pt x="65" y="32"/>
                </a:cubicBezTo>
                <a:cubicBezTo>
                  <a:pt x="65" y="32"/>
                  <a:pt x="65" y="31"/>
                  <a:pt x="65" y="31"/>
                </a:cubicBezTo>
                <a:cubicBezTo>
                  <a:pt x="65" y="31"/>
                  <a:pt x="65" y="31"/>
                  <a:pt x="65" y="30"/>
                </a:cubicBezTo>
                <a:cubicBezTo>
                  <a:pt x="66" y="29"/>
                  <a:pt x="67" y="29"/>
                  <a:pt x="68" y="29"/>
                </a:cubicBezTo>
                <a:cubicBezTo>
                  <a:pt x="70" y="27"/>
                  <a:pt x="70" y="27"/>
                  <a:pt x="70" y="27"/>
                </a:cubicBezTo>
                <a:cubicBezTo>
                  <a:pt x="69" y="28"/>
                  <a:pt x="68" y="28"/>
                  <a:pt x="68" y="28"/>
                </a:cubicBezTo>
                <a:cubicBezTo>
                  <a:pt x="67" y="28"/>
                  <a:pt x="67" y="28"/>
                  <a:pt x="67" y="28"/>
                </a:cubicBezTo>
                <a:cubicBezTo>
                  <a:pt x="67" y="28"/>
                  <a:pt x="67" y="27"/>
                  <a:pt x="67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6" y="27"/>
                  <a:pt x="66" y="28"/>
                  <a:pt x="66" y="28"/>
                </a:cubicBezTo>
                <a:cubicBezTo>
                  <a:pt x="66" y="28"/>
                  <a:pt x="66" y="28"/>
                  <a:pt x="65" y="28"/>
                </a:cubicBezTo>
                <a:cubicBezTo>
                  <a:pt x="65" y="29"/>
                  <a:pt x="65" y="29"/>
                  <a:pt x="64" y="29"/>
                </a:cubicBezTo>
                <a:cubicBezTo>
                  <a:pt x="64" y="30"/>
                  <a:pt x="63" y="30"/>
                  <a:pt x="63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1" y="29"/>
                  <a:pt x="61" y="29"/>
                  <a:pt x="61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29"/>
                  <a:pt x="57" y="29"/>
                  <a:pt x="57" y="30"/>
                </a:cubicBezTo>
                <a:cubicBezTo>
                  <a:pt x="56" y="30"/>
                  <a:pt x="56" y="31"/>
                  <a:pt x="55" y="31"/>
                </a:cubicBezTo>
                <a:cubicBezTo>
                  <a:pt x="55" y="31"/>
                  <a:pt x="55" y="31"/>
                  <a:pt x="54" y="31"/>
                </a:cubicBezTo>
                <a:cubicBezTo>
                  <a:pt x="54" y="31"/>
                  <a:pt x="54" y="32"/>
                  <a:pt x="54" y="32"/>
                </a:cubicBezTo>
                <a:cubicBezTo>
                  <a:pt x="54" y="32"/>
                  <a:pt x="55" y="32"/>
                  <a:pt x="55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31"/>
                  <a:pt x="55" y="31"/>
                  <a:pt x="55" y="32"/>
                </a:cubicBezTo>
                <a:cubicBezTo>
                  <a:pt x="55" y="32"/>
                  <a:pt x="55" y="32"/>
                  <a:pt x="55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9" y="32"/>
                  <a:pt x="59" y="32"/>
                </a:cubicBezTo>
                <a:cubicBezTo>
                  <a:pt x="58" y="33"/>
                  <a:pt x="58" y="33"/>
                  <a:pt x="58" y="33"/>
                </a:cubicBezTo>
                <a:cubicBezTo>
                  <a:pt x="58" y="33"/>
                  <a:pt x="58" y="33"/>
                  <a:pt x="59" y="33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5"/>
                  <a:pt x="58" y="35"/>
                  <a:pt x="58" y="35"/>
                </a:cubicBezTo>
                <a:cubicBezTo>
                  <a:pt x="58" y="36"/>
                  <a:pt x="58" y="36"/>
                  <a:pt x="58" y="36"/>
                </a:cubicBezTo>
                <a:cubicBezTo>
                  <a:pt x="58" y="36"/>
                  <a:pt x="58" y="36"/>
                  <a:pt x="58" y="36"/>
                </a:cubicBezTo>
                <a:cubicBezTo>
                  <a:pt x="58" y="37"/>
                  <a:pt x="57" y="36"/>
                  <a:pt x="57" y="35"/>
                </a:cubicBezTo>
                <a:cubicBezTo>
                  <a:pt x="58" y="34"/>
                  <a:pt x="58" y="33"/>
                  <a:pt x="57" y="33"/>
                </a:cubicBezTo>
                <a:cubicBezTo>
                  <a:pt x="57" y="33"/>
                  <a:pt x="57" y="33"/>
                  <a:pt x="57" y="34"/>
                </a:cubicBezTo>
                <a:cubicBezTo>
                  <a:pt x="57" y="35"/>
                  <a:pt x="56" y="36"/>
                  <a:pt x="56" y="36"/>
                </a:cubicBezTo>
                <a:cubicBezTo>
                  <a:pt x="54" y="37"/>
                  <a:pt x="54" y="38"/>
                  <a:pt x="53" y="38"/>
                </a:cubicBezTo>
                <a:cubicBezTo>
                  <a:pt x="53" y="38"/>
                  <a:pt x="53" y="38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38"/>
                  <a:pt x="52" y="38"/>
                  <a:pt x="51" y="38"/>
                </a:cubicBezTo>
                <a:cubicBezTo>
                  <a:pt x="51" y="38"/>
                  <a:pt x="51" y="39"/>
                  <a:pt x="51" y="39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1" y="41"/>
                  <a:pt x="51" y="41"/>
                  <a:pt x="51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49" y="43"/>
                  <a:pt x="49" y="43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42"/>
                  <a:pt x="49" y="41"/>
                  <a:pt x="49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0"/>
                  <a:pt x="48" y="39"/>
                  <a:pt x="48" y="39"/>
                </a:cubicBezTo>
                <a:cubicBezTo>
                  <a:pt x="47" y="40"/>
                  <a:pt x="47" y="40"/>
                  <a:pt x="46" y="40"/>
                </a:cubicBezTo>
                <a:cubicBezTo>
                  <a:pt x="46" y="40"/>
                  <a:pt x="46" y="40"/>
                  <a:pt x="47" y="39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4" y="40"/>
                  <a:pt x="45" y="40"/>
                  <a:pt x="45" y="41"/>
                </a:cubicBezTo>
                <a:cubicBezTo>
                  <a:pt x="45" y="41"/>
                  <a:pt x="46" y="41"/>
                  <a:pt x="46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7" y="41"/>
                  <a:pt x="47" y="42"/>
                  <a:pt x="47" y="42"/>
                </a:cubicBezTo>
                <a:cubicBezTo>
                  <a:pt x="47" y="42"/>
                  <a:pt x="46" y="42"/>
                  <a:pt x="46" y="42"/>
                </a:cubicBezTo>
                <a:cubicBezTo>
                  <a:pt x="46" y="42"/>
                  <a:pt x="45" y="42"/>
                  <a:pt x="45" y="42"/>
                </a:cubicBezTo>
                <a:cubicBezTo>
                  <a:pt x="46" y="43"/>
                  <a:pt x="47" y="44"/>
                  <a:pt x="47" y="45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46"/>
                  <a:pt x="47" y="46"/>
                  <a:pt x="46" y="47"/>
                </a:cubicBezTo>
                <a:cubicBezTo>
                  <a:pt x="45" y="47"/>
                  <a:pt x="44" y="48"/>
                  <a:pt x="44" y="49"/>
                </a:cubicBezTo>
                <a:cubicBezTo>
                  <a:pt x="43" y="50"/>
                  <a:pt x="42" y="50"/>
                  <a:pt x="42" y="50"/>
                </a:cubicBezTo>
                <a:cubicBezTo>
                  <a:pt x="41" y="49"/>
                  <a:pt x="40" y="49"/>
                  <a:pt x="40" y="50"/>
                </a:cubicBezTo>
                <a:cubicBezTo>
                  <a:pt x="41" y="51"/>
                  <a:pt x="41" y="51"/>
                  <a:pt x="41" y="51"/>
                </a:cubicBezTo>
                <a:cubicBezTo>
                  <a:pt x="40" y="52"/>
                  <a:pt x="39" y="52"/>
                  <a:pt x="39" y="51"/>
                </a:cubicBezTo>
                <a:cubicBezTo>
                  <a:pt x="40" y="50"/>
                  <a:pt x="40" y="50"/>
                  <a:pt x="40" y="50"/>
                </a:cubicBezTo>
                <a:cubicBezTo>
                  <a:pt x="40" y="49"/>
                  <a:pt x="39" y="49"/>
                  <a:pt x="39" y="50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2"/>
                </a:cubicBezTo>
                <a:cubicBezTo>
                  <a:pt x="39" y="52"/>
                  <a:pt x="39" y="52"/>
                  <a:pt x="40" y="53"/>
                </a:cubicBezTo>
                <a:cubicBezTo>
                  <a:pt x="40" y="53"/>
                  <a:pt x="40" y="54"/>
                  <a:pt x="40" y="55"/>
                </a:cubicBezTo>
                <a:cubicBezTo>
                  <a:pt x="40" y="55"/>
                  <a:pt x="40" y="56"/>
                  <a:pt x="39" y="56"/>
                </a:cubicBezTo>
                <a:cubicBezTo>
                  <a:pt x="39" y="56"/>
                  <a:pt x="38" y="56"/>
                  <a:pt x="38" y="56"/>
                </a:cubicBezTo>
                <a:cubicBezTo>
                  <a:pt x="38" y="57"/>
                  <a:pt x="37" y="56"/>
                  <a:pt x="37" y="56"/>
                </a:cubicBezTo>
                <a:cubicBezTo>
                  <a:pt x="36" y="55"/>
                  <a:pt x="36" y="54"/>
                  <a:pt x="35" y="54"/>
                </a:cubicBezTo>
                <a:cubicBezTo>
                  <a:pt x="35" y="54"/>
                  <a:pt x="35" y="55"/>
                  <a:pt x="35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3" y="52"/>
                  <a:pt x="33" y="52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3"/>
                  <a:pt x="31" y="53"/>
                  <a:pt x="31" y="52"/>
                </a:cubicBezTo>
                <a:cubicBezTo>
                  <a:pt x="32" y="52"/>
                  <a:pt x="31" y="51"/>
                  <a:pt x="31" y="50"/>
                </a:cubicBezTo>
                <a:cubicBezTo>
                  <a:pt x="30" y="50"/>
                  <a:pt x="30" y="49"/>
                  <a:pt x="30" y="49"/>
                </a:cubicBezTo>
                <a:cubicBezTo>
                  <a:pt x="30" y="49"/>
                  <a:pt x="30" y="49"/>
                  <a:pt x="30" y="49"/>
                </a:cubicBezTo>
                <a:cubicBezTo>
                  <a:pt x="29" y="49"/>
                  <a:pt x="29" y="50"/>
                  <a:pt x="28" y="50"/>
                </a:cubicBezTo>
                <a:cubicBezTo>
                  <a:pt x="28" y="50"/>
                  <a:pt x="28" y="50"/>
                  <a:pt x="27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27" y="50"/>
                  <a:pt x="27" y="51"/>
                  <a:pt x="27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5" y="52"/>
                  <a:pt x="25" y="52"/>
                  <a:pt x="25" y="52"/>
                </a:cubicBezTo>
                <a:cubicBezTo>
                  <a:pt x="24" y="52"/>
                  <a:pt x="24" y="53"/>
                  <a:pt x="24" y="54"/>
                </a:cubicBezTo>
                <a:cubicBezTo>
                  <a:pt x="24" y="55"/>
                  <a:pt x="24" y="56"/>
                  <a:pt x="23" y="56"/>
                </a:cubicBezTo>
                <a:cubicBezTo>
                  <a:pt x="22" y="57"/>
                  <a:pt x="22" y="57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2" y="57"/>
                  <a:pt x="22" y="56"/>
                  <a:pt x="21" y="55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49"/>
                </a:cubicBezTo>
                <a:cubicBezTo>
                  <a:pt x="18" y="49"/>
                  <a:pt x="18" y="49"/>
                  <a:pt x="18" y="48"/>
                </a:cubicBezTo>
                <a:cubicBezTo>
                  <a:pt x="17" y="48"/>
                  <a:pt x="17" y="48"/>
                  <a:pt x="16" y="47"/>
                </a:cubicBezTo>
                <a:cubicBezTo>
                  <a:pt x="14" y="48"/>
                  <a:pt x="14" y="48"/>
                  <a:pt x="14" y="48"/>
                </a:cubicBezTo>
                <a:cubicBezTo>
                  <a:pt x="13" y="48"/>
                  <a:pt x="12" y="48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12" y="48"/>
                  <a:pt x="12" y="49"/>
                  <a:pt x="13" y="49"/>
                </a:cubicBezTo>
                <a:cubicBezTo>
                  <a:pt x="12" y="50"/>
                  <a:pt x="12" y="51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64"/>
                  <a:pt x="15" y="74"/>
                  <a:pt x="23" y="82"/>
                </a:cubicBezTo>
                <a:cubicBezTo>
                  <a:pt x="31" y="90"/>
                  <a:pt x="41" y="94"/>
                  <a:pt x="53" y="94"/>
                </a:cubicBezTo>
                <a:cubicBezTo>
                  <a:pt x="64" y="94"/>
                  <a:pt x="74" y="90"/>
                  <a:pt x="82" y="82"/>
                </a:cubicBezTo>
                <a:cubicBezTo>
                  <a:pt x="90" y="74"/>
                  <a:pt x="94" y="64"/>
                  <a:pt x="94" y="52"/>
                </a:cubicBezTo>
                <a:cubicBezTo>
                  <a:pt x="94" y="41"/>
                  <a:pt x="90" y="31"/>
                  <a:pt x="82" y="23"/>
                </a:cubicBezTo>
                <a:cubicBezTo>
                  <a:pt x="74" y="15"/>
                  <a:pt x="64" y="11"/>
                  <a:pt x="53" y="11"/>
                </a:cubicBezTo>
                <a:cubicBezTo>
                  <a:pt x="42" y="11"/>
                  <a:pt x="33" y="14"/>
                  <a:pt x="25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30" y="20"/>
                </a:cubicBezTo>
                <a:cubicBezTo>
                  <a:pt x="30" y="20"/>
                  <a:pt x="31" y="20"/>
                  <a:pt x="31" y="20"/>
                </a:cubicBezTo>
                <a:cubicBezTo>
                  <a:pt x="32" y="19"/>
                  <a:pt x="32" y="19"/>
                  <a:pt x="32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19"/>
                  <a:pt x="36" y="19"/>
                  <a:pt x="36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9"/>
                  <a:pt x="38" y="19"/>
                </a:cubicBezTo>
                <a:cubicBezTo>
                  <a:pt x="38" y="20"/>
                  <a:pt x="38" y="20"/>
                  <a:pt x="38" y="20"/>
                </a:cubicBezTo>
                <a:cubicBezTo>
                  <a:pt x="40" y="19"/>
                  <a:pt x="42" y="19"/>
                  <a:pt x="42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3" y="21"/>
                  <a:pt x="44" y="21"/>
                </a:cubicBezTo>
                <a:cubicBezTo>
                  <a:pt x="45" y="21"/>
                  <a:pt x="46" y="21"/>
                  <a:pt x="46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0" y="21"/>
                  <a:pt x="51" y="21"/>
                  <a:pt x="51" y="22"/>
                </a:cubicBezTo>
                <a:cubicBezTo>
                  <a:pt x="51" y="22"/>
                  <a:pt x="51" y="22"/>
                  <a:pt x="51" y="23"/>
                </a:cubicBezTo>
                <a:cubicBezTo>
                  <a:pt x="51" y="23"/>
                  <a:pt x="52" y="23"/>
                  <a:pt x="52" y="22"/>
                </a:cubicBezTo>
                <a:cubicBezTo>
                  <a:pt x="52" y="22"/>
                  <a:pt x="53" y="22"/>
                  <a:pt x="53" y="22"/>
                </a:cubicBezTo>
                <a:cubicBezTo>
                  <a:pt x="53" y="22"/>
                  <a:pt x="53" y="22"/>
                  <a:pt x="53" y="22"/>
                </a:cubicBezTo>
                <a:close/>
                <a:moveTo>
                  <a:pt x="22" y="24"/>
                </a:move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lnTo>
                  <a:pt x="22" y="24"/>
                </a:lnTo>
                <a:close/>
                <a:moveTo>
                  <a:pt x="24" y="56"/>
                </a:moveTo>
                <a:cubicBezTo>
                  <a:pt x="24" y="56"/>
                  <a:pt x="24" y="57"/>
                  <a:pt x="24" y="57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8"/>
                  <a:pt x="24" y="58"/>
                  <a:pt x="24" y="58"/>
                </a:cubicBezTo>
                <a:cubicBezTo>
                  <a:pt x="25" y="57"/>
                  <a:pt x="25" y="57"/>
                  <a:pt x="25" y="57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25" y="23"/>
                </a:moveTo>
                <a:cubicBezTo>
                  <a:pt x="24" y="22"/>
                  <a:pt x="24" y="22"/>
                  <a:pt x="24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6" y="22"/>
                  <a:pt x="26" y="23"/>
                  <a:pt x="26" y="23"/>
                </a:cubicBezTo>
                <a:cubicBezTo>
                  <a:pt x="25" y="23"/>
                  <a:pt x="25" y="23"/>
                  <a:pt x="25" y="23"/>
                </a:cubicBezTo>
                <a:close/>
                <a:moveTo>
                  <a:pt x="37" y="65"/>
                </a:moveTo>
                <a:cubicBezTo>
                  <a:pt x="37" y="65"/>
                  <a:pt x="37" y="65"/>
                  <a:pt x="38" y="65"/>
                </a:cubicBezTo>
                <a:cubicBezTo>
                  <a:pt x="38" y="65"/>
                  <a:pt x="38" y="64"/>
                  <a:pt x="38" y="64"/>
                </a:cubicBezTo>
                <a:cubicBezTo>
                  <a:pt x="38" y="64"/>
                  <a:pt x="38" y="63"/>
                  <a:pt x="38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63"/>
                  <a:pt x="38" y="62"/>
                  <a:pt x="38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7" y="62"/>
                  <a:pt x="37" y="62"/>
                </a:cubicBezTo>
                <a:cubicBezTo>
                  <a:pt x="37" y="62"/>
                  <a:pt x="37" y="61"/>
                  <a:pt x="36" y="61"/>
                </a:cubicBezTo>
                <a:cubicBezTo>
                  <a:pt x="36" y="61"/>
                  <a:pt x="35" y="60"/>
                  <a:pt x="34" y="59"/>
                </a:cubicBezTo>
                <a:cubicBezTo>
                  <a:pt x="34" y="59"/>
                  <a:pt x="34" y="59"/>
                  <a:pt x="33" y="58"/>
                </a:cubicBezTo>
                <a:cubicBezTo>
                  <a:pt x="33" y="58"/>
                  <a:pt x="33" y="58"/>
                  <a:pt x="32" y="58"/>
                </a:cubicBezTo>
                <a:cubicBezTo>
                  <a:pt x="32" y="59"/>
                  <a:pt x="32" y="59"/>
                  <a:pt x="33" y="60"/>
                </a:cubicBezTo>
                <a:cubicBezTo>
                  <a:pt x="34" y="61"/>
                  <a:pt x="35" y="61"/>
                  <a:pt x="35" y="62"/>
                </a:cubicBezTo>
                <a:cubicBezTo>
                  <a:pt x="35" y="62"/>
                  <a:pt x="35" y="63"/>
                  <a:pt x="36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4"/>
                  <a:pt x="37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7" y="65"/>
                  <a:pt x="37" y="65"/>
                  <a:pt x="37" y="65"/>
                </a:cubicBezTo>
                <a:close/>
                <a:moveTo>
                  <a:pt x="35" y="60"/>
                </a:moveTo>
                <a:cubicBezTo>
                  <a:pt x="37" y="61"/>
                  <a:pt x="37" y="61"/>
                  <a:pt x="37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0"/>
                  <a:pt x="37" y="59"/>
                  <a:pt x="37" y="59"/>
                </a:cubicBezTo>
                <a:cubicBezTo>
                  <a:pt x="36" y="59"/>
                  <a:pt x="36" y="59"/>
                  <a:pt x="36" y="58"/>
                </a:cubicBezTo>
                <a:cubicBezTo>
                  <a:pt x="36" y="58"/>
                  <a:pt x="36" y="58"/>
                  <a:pt x="35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5" y="57"/>
                  <a:pt x="35" y="58"/>
                </a:cubicBezTo>
                <a:cubicBezTo>
                  <a:pt x="35" y="58"/>
                  <a:pt x="35" y="59"/>
                  <a:pt x="35" y="60"/>
                </a:cubicBezTo>
                <a:close/>
                <a:moveTo>
                  <a:pt x="41" y="66"/>
                </a:moveTo>
                <a:cubicBezTo>
                  <a:pt x="42" y="66"/>
                  <a:pt x="42" y="66"/>
                  <a:pt x="42" y="66"/>
                </a:cubicBezTo>
                <a:cubicBezTo>
                  <a:pt x="43" y="66"/>
                  <a:pt x="43" y="66"/>
                  <a:pt x="43" y="66"/>
                </a:cubicBezTo>
                <a:cubicBezTo>
                  <a:pt x="42" y="65"/>
                  <a:pt x="42" y="65"/>
                  <a:pt x="42" y="65"/>
                </a:cubicBezTo>
                <a:cubicBezTo>
                  <a:pt x="41" y="65"/>
                  <a:pt x="41" y="65"/>
                  <a:pt x="41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39" y="65"/>
                  <a:pt x="39" y="65"/>
                </a:cubicBezTo>
                <a:cubicBezTo>
                  <a:pt x="39" y="65"/>
                  <a:pt x="39" y="65"/>
                  <a:pt x="38" y="65"/>
                </a:cubicBezTo>
                <a:cubicBezTo>
                  <a:pt x="38" y="64"/>
                  <a:pt x="38" y="64"/>
                  <a:pt x="38" y="65"/>
                </a:cubicBezTo>
                <a:cubicBezTo>
                  <a:pt x="38" y="65"/>
                  <a:pt x="38" y="65"/>
                  <a:pt x="38" y="65"/>
                </a:cubicBezTo>
                <a:cubicBezTo>
                  <a:pt x="39" y="66"/>
                  <a:pt x="39" y="66"/>
                  <a:pt x="40" y="65"/>
                </a:cubicBezTo>
                <a:cubicBezTo>
                  <a:pt x="40" y="66"/>
                  <a:pt x="41" y="66"/>
                  <a:pt x="41" y="66"/>
                </a:cubicBezTo>
                <a:close/>
                <a:moveTo>
                  <a:pt x="45" y="59"/>
                </a:moveTo>
                <a:cubicBezTo>
                  <a:pt x="44" y="59"/>
                  <a:pt x="44" y="58"/>
                  <a:pt x="44" y="58"/>
                </a:cubicBezTo>
                <a:cubicBezTo>
                  <a:pt x="44" y="57"/>
                  <a:pt x="44" y="57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59"/>
                  <a:pt x="43" y="59"/>
                  <a:pt x="43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42" y="60"/>
                  <a:pt x="42" y="60"/>
                  <a:pt x="41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0" y="61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39" y="60"/>
                  <a:pt x="39" y="61"/>
                  <a:pt x="40" y="62"/>
                </a:cubicBezTo>
                <a:cubicBezTo>
                  <a:pt x="40" y="63"/>
                  <a:pt x="41" y="63"/>
                  <a:pt x="41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3" y="64"/>
                  <a:pt x="44" y="63"/>
                  <a:pt x="44" y="63"/>
                </a:cubicBezTo>
                <a:cubicBezTo>
                  <a:pt x="44" y="62"/>
                  <a:pt x="44" y="62"/>
                  <a:pt x="44" y="61"/>
                </a:cubicBezTo>
                <a:cubicBezTo>
                  <a:pt x="45" y="61"/>
                  <a:pt x="45" y="60"/>
                  <a:pt x="44" y="59"/>
                </a:cubicBezTo>
                <a:cubicBezTo>
                  <a:pt x="45" y="59"/>
                  <a:pt x="45" y="59"/>
                  <a:pt x="45" y="58"/>
                </a:cubicBezTo>
                <a:lnTo>
                  <a:pt x="45" y="59"/>
                </a:lnTo>
                <a:close/>
                <a:moveTo>
                  <a:pt x="55" y="80"/>
                </a:moveTo>
                <a:cubicBezTo>
                  <a:pt x="57" y="81"/>
                  <a:pt x="57" y="81"/>
                  <a:pt x="57" y="81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82"/>
                  <a:pt x="58" y="82"/>
                  <a:pt x="58" y="83"/>
                </a:cubicBezTo>
                <a:cubicBezTo>
                  <a:pt x="58" y="83"/>
                  <a:pt x="58" y="83"/>
                  <a:pt x="59" y="83"/>
                </a:cubicBezTo>
                <a:cubicBezTo>
                  <a:pt x="59" y="82"/>
                  <a:pt x="59" y="82"/>
                  <a:pt x="59" y="82"/>
                </a:cubicBezTo>
                <a:cubicBezTo>
                  <a:pt x="60" y="83"/>
                  <a:pt x="60" y="83"/>
                  <a:pt x="60" y="83"/>
                </a:cubicBezTo>
                <a:cubicBezTo>
                  <a:pt x="60" y="83"/>
                  <a:pt x="60" y="82"/>
                  <a:pt x="61" y="82"/>
                </a:cubicBezTo>
                <a:cubicBezTo>
                  <a:pt x="62" y="82"/>
                  <a:pt x="62" y="82"/>
                  <a:pt x="62" y="81"/>
                </a:cubicBezTo>
                <a:cubicBezTo>
                  <a:pt x="62" y="81"/>
                  <a:pt x="62" y="80"/>
                  <a:pt x="63" y="80"/>
                </a:cubicBezTo>
                <a:cubicBezTo>
                  <a:pt x="63" y="79"/>
                  <a:pt x="64" y="78"/>
                  <a:pt x="64" y="77"/>
                </a:cubicBezTo>
                <a:cubicBezTo>
                  <a:pt x="64" y="76"/>
                  <a:pt x="63" y="75"/>
                  <a:pt x="63" y="75"/>
                </a:cubicBezTo>
                <a:cubicBezTo>
                  <a:pt x="63" y="75"/>
                  <a:pt x="63" y="74"/>
                  <a:pt x="62" y="74"/>
                </a:cubicBezTo>
                <a:cubicBezTo>
                  <a:pt x="62" y="74"/>
                  <a:pt x="62" y="73"/>
                  <a:pt x="62" y="73"/>
                </a:cubicBezTo>
                <a:cubicBezTo>
                  <a:pt x="62" y="73"/>
                  <a:pt x="62" y="73"/>
                  <a:pt x="62" y="73"/>
                </a:cubicBezTo>
                <a:cubicBezTo>
                  <a:pt x="62" y="73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0" y="72"/>
                  <a:pt x="60" y="72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0" y="71"/>
                  <a:pt x="60" y="71"/>
                </a:cubicBezTo>
                <a:cubicBezTo>
                  <a:pt x="60" y="70"/>
                  <a:pt x="60" y="70"/>
                  <a:pt x="60" y="70"/>
                </a:cubicBezTo>
                <a:cubicBezTo>
                  <a:pt x="60" y="70"/>
                  <a:pt x="59" y="69"/>
                  <a:pt x="59" y="69"/>
                </a:cubicBezTo>
                <a:cubicBezTo>
                  <a:pt x="58" y="69"/>
                  <a:pt x="58" y="68"/>
                  <a:pt x="58" y="68"/>
                </a:cubicBezTo>
                <a:cubicBezTo>
                  <a:pt x="58" y="67"/>
                  <a:pt x="58" y="67"/>
                  <a:pt x="57" y="68"/>
                </a:cubicBezTo>
                <a:cubicBezTo>
                  <a:pt x="57" y="68"/>
                  <a:pt x="57" y="68"/>
                  <a:pt x="57" y="69"/>
                </a:cubicBezTo>
                <a:cubicBezTo>
                  <a:pt x="58" y="69"/>
                  <a:pt x="58" y="70"/>
                  <a:pt x="57" y="70"/>
                </a:cubicBezTo>
                <a:cubicBezTo>
                  <a:pt x="57" y="71"/>
                  <a:pt x="57" y="71"/>
                  <a:pt x="56" y="70"/>
                </a:cubicBezTo>
                <a:cubicBezTo>
                  <a:pt x="55" y="70"/>
                  <a:pt x="54" y="70"/>
                  <a:pt x="54" y="70"/>
                </a:cubicBezTo>
                <a:cubicBezTo>
                  <a:pt x="54" y="69"/>
                  <a:pt x="54" y="69"/>
                  <a:pt x="54" y="69"/>
                </a:cubicBezTo>
                <a:cubicBezTo>
                  <a:pt x="55" y="68"/>
                  <a:pt x="55" y="68"/>
                  <a:pt x="55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2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1" y="68"/>
                  <a:pt x="51" y="68"/>
                </a:cubicBezTo>
                <a:cubicBezTo>
                  <a:pt x="51" y="68"/>
                  <a:pt x="51" y="68"/>
                  <a:pt x="51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0" y="70"/>
                  <a:pt x="50" y="70"/>
                  <a:pt x="50" y="69"/>
                </a:cubicBezTo>
                <a:cubicBezTo>
                  <a:pt x="49" y="69"/>
                  <a:pt x="49" y="69"/>
                  <a:pt x="49" y="69"/>
                </a:cubicBezTo>
                <a:cubicBezTo>
                  <a:pt x="48" y="69"/>
                  <a:pt x="48" y="69"/>
                  <a:pt x="48" y="70"/>
                </a:cubicBezTo>
                <a:cubicBezTo>
                  <a:pt x="48" y="70"/>
                  <a:pt x="48" y="70"/>
                  <a:pt x="47" y="70"/>
                </a:cubicBezTo>
                <a:cubicBezTo>
                  <a:pt x="47" y="70"/>
                  <a:pt x="47" y="71"/>
                  <a:pt x="47" y="71"/>
                </a:cubicBezTo>
                <a:cubicBezTo>
                  <a:pt x="46" y="71"/>
                  <a:pt x="46" y="71"/>
                  <a:pt x="46" y="72"/>
                </a:cubicBezTo>
                <a:cubicBezTo>
                  <a:pt x="46" y="72"/>
                  <a:pt x="46" y="72"/>
                  <a:pt x="46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42" y="74"/>
                  <a:pt x="42" y="74"/>
                  <a:pt x="42" y="74"/>
                </a:cubicBezTo>
                <a:cubicBezTo>
                  <a:pt x="42" y="74"/>
                  <a:pt x="41" y="74"/>
                  <a:pt x="42" y="75"/>
                </a:cubicBezTo>
                <a:cubicBezTo>
                  <a:pt x="42" y="75"/>
                  <a:pt x="42" y="75"/>
                  <a:pt x="42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43" y="78"/>
                  <a:pt x="43" y="78"/>
                  <a:pt x="43" y="78"/>
                </a:cubicBezTo>
                <a:cubicBezTo>
                  <a:pt x="43" y="78"/>
                  <a:pt x="43" y="78"/>
                  <a:pt x="43" y="79"/>
                </a:cubicBezTo>
                <a:cubicBezTo>
                  <a:pt x="44" y="79"/>
                  <a:pt x="44" y="79"/>
                  <a:pt x="43" y="79"/>
                </a:cubicBezTo>
                <a:cubicBezTo>
                  <a:pt x="42" y="80"/>
                  <a:pt x="42" y="80"/>
                  <a:pt x="43" y="81"/>
                </a:cubicBezTo>
                <a:cubicBezTo>
                  <a:pt x="44" y="81"/>
                  <a:pt x="44" y="81"/>
                  <a:pt x="46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8" y="79"/>
                  <a:pt x="48" y="79"/>
                  <a:pt x="49" y="79"/>
                </a:cubicBezTo>
                <a:cubicBezTo>
                  <a:pt x="49" y="79"/>
                  <a:pt x="49" y="79"/>
                  <a:pt x="49" y="79"/>
                </a:cubicBezTo>
                <a:cubicBezTo>
                  <a:pt x="50" y="79"/>
                  <a:pt x="50" y="79"/>
                  <a:pt x="50" y="79"/>
                </a:cubicBezTo>
                <a:cubicBezTo>
                  <a:pt x="51" y="78"/>
                  <a:pt x="52" y="78"/>
                  <a:pt x="52" y="79"/>
                </a:cubicBezTo>
                <a:cubicBezTo>
                  <a:pt x="52" y="79"/>
                  <a:pt x="52" y="79"/>
                  <a:pt x="53" y="79"/>
                </a:cubicBezTo>
                <a:cubicBezTo>
                  <a:pt x="53" y="79"/>
                  <a:pt x="53" y="80"/>
                  <a:pt x="53" y="80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0"/>
                  <a:pt x="55" y="80"/>
                  <a:pt x="55" y="79"/>
                </a:cubicBezTo>
                <a:cubicBezTo>
                  <a:pt x="55" y="79"/>
                  <a:pt x="55" y="79"/>
                  <a:pt x="55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80"/>
                  <a:pt x="55" y="80"/>
                  <a:pt x="55" y="80"/>
                </a:cubicBezTo>
                <a:close/>
                <a:moveTo>
                  <a:pt x="46" y="53"/>
                </a:moveTo>
                <a:cubicBezTo>
                  <a:pt x="47" y="52"/>
                  <a:pt x="47" y="52"/>
                  <a:pt x="47" y="52"/>
                </a:cubicBezTo>
                <a:cubicBezTo>
                  <a:pt x="47" y="51"/>
                  <a:pt x="47" y="51"/>
                  <a:pt x="47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2"/>
                  <a:pt x="46" y="52"/>
                  <a:pt x="45" y="52"/>
                </a:cubicBezTo>
                <a:cubicBezTo>
                  <a:pt x="45" y="53"/>
                  <a:pt x="45" y="53"/>
                  <a:pt x="46" y="54"/>
                </a:cubicBezTo>
                <a:cubicBezTo>
                  <a:pt x="46" y="54"/>
                  <a:pt x="46" y="54"/>
                  <a:pt x="45" y="55"/>
                </a:cubicBezTo>
                <a:cubicBezTo>
                  <a:pt x="44" y="56"/>
                  <a:pt x="45" y="56"/>
                  <a:pt x="46" y="55"/>
                </a:cubicBezTo>
                <a:cubicBezTo>
                  <a:pt x="47" y="54"/>
                  <a:pt x="47" y="54"/>
                  <a:pt x="47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7" y="53"/>
                  <a:pt x="47" y="53"/>
                  <a:pt x="46" y="53"/>
                </a:cubicBezTo>
                <a:cubicBezTo>
                  <a:pt x="46" y="53"/>
                  <a:pt x="46" y="53"/>
                  <a:pt x="46" y="53"/>
                </a:cubicBezTo>
                <a:close/>
                <a:moveTo>
                  <a:pt x="47" y="64"/>
                </a:moveTo>
                <a:cubicBezTo>
                  <a:pt x="47" y="64"/>
                  <a:pt x="47" y="63"/>
                  <a:pt x="46" y="62"/>
                </a:cubicBezTo>
                <a:cubicBezTo>
                  <a:pt x="46" y="62"/>
                  <a:pt x="47" y="62"/>
                  <a:pt x="47" y="62"/>
                </a:cubicBezTo>
                <a:cubicBezTo>
                  <a:pt x="47" y="62"/>
                  <a:pt x="47" y="62"/>
                  <a:pt x="47" y="62"/>
                </a:cubicBezTo>
                <a:cubicBezTo>
                  <a:pt x="47" y="62"/>
                  <a:pt x="47" y="62"/>
                  <a:pt x="46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2"/>
                  <a:pt x="45" y="63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6" y="64"/>
                  <a:pt x="47" y="64"/>
                  <a:pt x="47" y="64"/>
                </a:cubicBezTo>
                <a:close/>
                <a:moveTo>
                  <a:pt x="45" y="67"/>
                </a:moveTo>
                <a:cubicBezTo>
                  <a:pt x="45" y="67"/>
                  <a:pt x="45" y="67"/>
                  <a:pt x="45" y="67"/>
                </a:cubicBezTo>
                <a:cubicBezTo>
                  <a:pt x="45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6"/>
                  <a:pt x="46" y="66"/>
                  <a:pt x="46" y="66"/>
                </a:cubicBezTo>
                <a:cubicBezTo>
                  <a:pt x="45" y="66"/>
                  <a:pt x="45" y="66"/>
                  <a:pt x="45" y="67"/>
                </a:cubicBezTo>
                <a:close/>
                <a:moveTo>
                  <a:pt x="47" y="61"/>
                </a:move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7" y="61"/>
                  <a:pt x="47" y="61"/>
                </a:cubicBezTo>
                <a:cubicBezTo>
                  <a:pt x="46" y="61"/>
                  <a:pt x="46" y="61"/>
                  <a:pt x="46" y="61"/>
                </a:cubicBezTo>
                <a:cubicBezTo>
                  <a:pt x="45" y="61"/>
                  <a:pt x="46" y="61"/>
                  <a:pt x="46" y="61"/>
                </a:cubicBezTo>
                <a:cubicBezTo>
                  <a:pt x="46" y="61"/>
                  <a:pt x="47" y="61"/>
                  <a:pt x="47" y="61"/>
                </a:cubicBezTo>
                <a:close/>
                <a:moveTo>
                  <a:pt x="47" y="48"/>
                </a:moveTo>
                <a:cubicBezTo>
                  <a:pt x="47" y="48"/>
                  <a:pt x="46" y="48"/>
                  <a:pt x="46" y="48"/>
                </a:cubicBezTo>
                <a:cubicBezTo>
                  <a:pt x="46" y="48"/>
                  <a:pt x="46" y="49"/>
                  <a:pt x="46" y="49"/>
                </a:cubicBezTo>
                <a:cubicBezTo>
                  <a:pt x="46" y="49"/>
                  <a:pt x="47" y="49"/>
                  <a:pt x="47" y="48"/>
                </a:cubicBezTo>
                <a:close/>
                <a:moveTo>
                  <a:pt x="48" y="56"/>
                </a:moveTo>
                <a:cubicBezTo>
                  <a:pt x="48" y="57"/>
                  <a:pt x="48" y="57"/>
                  <a:pt x="48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7"/>
                  <a:pt x="47" y="57"/>
                  <a:pt x="46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6" y="57"/>
                  <a:pt x="47" y="57"/>
                  <a:pt x="47" y="57"/>
                </a:cubicBezTo>
                <a:cubicBezTo>
                  <a:pt x="47" y="57"/>
                  <a:pt x="48" y="57"/>
                  <a:pt x="48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9" y="58"/>
                  <a:pt x="49" y="57"/>
                  <a:pt x="49" y="57"/>
                </a:cubicBezTo>
                <a:lnTo>
                  <a:pt x="48" y="56"/>
                </a:lnTo>
                <a:close/>
                <a:moveTo>
                  <a:pt x="47" y="56"/>
                </a:moveTo>
                <a:cubicBezTo>
                  <a:pt x="48" y="56"/>
                  <a:pt x="48" y="56"/>
                  <a:pt x="48" y="56"/>
                </a:cubicBezTo>
                <a:cubicBezTo>
                  <a:pt x="48" y="56"/>
                  <a:pt x="48" y="56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6"/>
                  <a:pt x="47" y="56"/>
                  <a:pt x="47" y="56"/>
                </a:cubicBezTo>
                <a:close/>
                <a:moveTo>
                  <a:pt x="48" y="66"/>
                </a:moveTo>
                <a:cubicBezTo>
                  <a:pt x="48" y="67"/>
                  <a:pt x="47" y="67"/>
                  <a:pt x="48" y="67"/>
                </a:cubicBezTo>
                <a:cubicBezTo>
                  <a:pt x="48" y="67"/>
                  <a:pt x="48" y="67"/>
                  <a:pt x="48" y="67"/>
                </a:cubicBezTo>
                <a:cubicBezTo>
                  <a:pt x="49" y="67"/>
                  <a:pt x="49" y="66"/>
                  <a:pt x="49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8" y="66"/>
                  <a:pt x="48" y="66"/>
                </a:cubicBezTo>
                <a:close/>
                <a:moveTo>
                  <a:pt x="48" y="55"/>
                </a:moveTo>
                <a:cubicBezTo>
                  <a:pt x="48" y="55"/>
                  <a:pt x="48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8" y="55"/>
                  <a:pt x="48" y="55"/>
                </a:cubicBezTo>
                <a:close/>
                <a:moveTo>
                  <a:pt x="50" y="62"/>
                </a:moveTo>
                <a:cubicBezTo>
                  <a:pt x="50" y="62"/>
                  <a:pt x="50" y="62"/>
                  <a:pt x="50" y="61"/>
                </a:cubicBezTo>
                <a:cubicBezTo>
                  <a:pt x="51" y="61"/>
                  <a:pt x="51" y="61"/>
                  <a:pt x="51" y="60"/>
                </a:cubicBezTo>
                <a:cubicBezTo>
                  <a:pt x="50" y="60"/>
                  <a:pt x="50" y="60"/>
                  <a:pt x="50" y="61"/>
                </a:cubicBezTo>
                <a:cubicBezTo>
                  <a:pt x="49" y="61"/>
                  <a:pt x="49" y="62"/>
                  <a:pt x="50" y="62"/>
                </a:cubicBezTo>
                <a:close/>
                <a:moveTo>
                  <a:pt x="57" y="38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1"/>
                  <a:pt x="54" y="41"/>
                  <a:pt x="54" y="42"/>
                </a:cubicBezTo>
                <a:cubicBezTo>
                  <a:pt x="54" y="42"/>
                  <a:pt x="54" y="42"/>
                  <a:pt x="53" y="42"/>
                </a:cubicBezTo>
                <a:cubicBezTo>
                  <a:pt x="53" y="42"/>
                  <a:pt x="52" y="42"/>
                  <a:pt x="52" y="43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4"/>
                  <a:pt x="51" y="44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3"/>
                  <a:pt x="52" y="43"/>
                  <a:pt x="53" y="43"/>
                </a:cubicBezTo>
                <a:cubicBezTo>
                  <a:pt x="53" y="44"/>
                  <a:pt x="53" y="43"/>
                  <a:pt x="54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6" y="42"/>
                  <a:pt x="57" y="42"/>
                  <a:pt x="57" y="42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0"/>
                  <a:pt x="57" y="40"/>
                </a:cubicBezTo>
                <a:cubicBezTo>
                  <a:pt x="58" y="40"/>
                  <a:pt x="58" y="40"/>
                  <a:pt x="57" y="40"/>
                </a:cubicBezTo>
                <a:cubicBezTo>
                  <a:pt x="57" y="39"/>
                  <a:pt x="57" y="39"/>
                  <a:pt x="57" y="39"/>
                </a:cubicBezTo>
                <a:cubicBezTo>
                  <a:pt x="57" y="39"/>
                  <a:pt x="57" y="38"/>
                  <a:pt x="57" y="38"/>
                </a:cubicBezTo>
                <a:close/>
                <a:moveTo>
                  <a:pt x="52" y="64"/>
                </a:moveTo>
                <a:cubicBezTo>
                  <a:pt x="53" y="63"/>
                  <a:pt x="53" y="63"/>
                  <a:pt x="53" y="63"/>
                </a:cubicBezTo>
                <a:cubicBezTo>
                  <a:pt x="53" y="63"/>
                  <a:pt x="54" y="63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5" y="64"/>
                  <a:pt x="55" y="64"/>
                  <a:pt x="56" y="65"/>
                </a:cubicBezTo>
                <a:cubicBezTo>
                  <a:pt x="56" y="65"/>
                  <a:pt x="56" y="65"/>
                  <a:pt x="56" y="65"/>
                </a:cubicBezTo>
                <a:cubicBezTo>
                  <a:pt x="56" y="65"/>
                  <a:pt x="55" y="66"/>
                  <a:pt x="55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7" y="67"/>
                  <a:pt x="57" y="67"/>
                </a:cubicBezTo>
                <a:cubicBezTo>
                  <a:pt x="58" y="67"/>
                  <a:pt x="58" y="67"/>
                  <a:pt x="59" y="66"/>
                </a:cubicBezTo>
                <a:cubicBezTo>
                  <a:pt x="59" y="65"/>
                  <a:pt x="60" y="65"/>
                  <a:pt x="60" y="66"/>
                </a:cubicBezTo>
                <a:cubicBezTo>
                  <a:pt x="60" y="67"/>
                  <a:pt x="60" y="67"/>
                  <a:pt x="61" y="67"/>
                </a:cubicBezTo>
                <a:cubicBezTo>
                  <a:pt x="62" y="67"/>
                  <a:pt x="62" y="67"/>
                  <a:pt x="62" y="67"/>
                </a:cubicBezTo>
                <a:cubicBezTo>
                  <a:pt x="62" y="67"/>
                  <a:pt x="62" y="66"/>
                  <a:pt x="61" y="66"/>
                </a:cubicBezTo>
                <a:cubicBezTo>
                  <a:pt x="61" y="66"/>
                  <a:pt x="60" y="65"/>
                  <a:pt x="60" y="65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64"/>
                  <a:pt x="59" y="64"/>
                  <a:pt x="59" y="64"/>
                </a:cubicBezTo>
                <a:cubicBezTo>
                  <a:pt x="59" y="63"/>
                  <a:pt x="59" y="63"/>
                  <a:pt x="58" y="63"/>
                </a:cubicBezTo>
                <a:cubicBezTo>
                  <a:pt x="58" y="63"/>
                  <a:pt x="58" y="63"/>
                  <a:pt x="57" y="63"/>
                </a:cubicBezTo>
                <a:cubicBezTo>
                  <a:pt x="57" y="62"/>
                  <a:pt x="56" y="62"/>
                  <a:pt x="56" y="62"/>
                </a:cubicBezTo>
                <a:cubicBezTo>
                  <a:pt x="55" y="62"/>
                  <a:pt x="55" y="62"/>
                  <a:pt x="55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2" y="61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51" y="62"/>
                  <a:pt x="52" y="62"/>
                  <a:pt x="52" y="62"/>
                </a:cubicBezTo>
                <a:cubicBezTo>
                  <a:pt x="52" y="62"/>
                  <a:pt x="53" y="62"/>
                  <a:pt x="53" y="62"/>
                </a:cubicBezTo>
                <a:cubicBezTo>
                  <a:pt x="53" y="62"/>
                  <a:pt x="53" y="63"/>
                  <a:pt x="52" y="63"/>
                </a:cubicBezTo>
                <a:cubicBezTo>
                  <a:pt x="52" y="63"/>
                  <a:pt x="52" y="63"/>
                  <a:pt x="52" y="64"/>
                </a:cubicBezTo>
                <a:close/>
                <a:moveTo>
                  <a:pt x="57" y="38"/>
                </a:moveTo>
                <a:cubicBezTo>
                  <a:pt x="56" y="38"/>
                  <a:pt x="56" y="38"/>
                  <a:pt x="56" y="38"/>
                </a:cubicBezTo>
                <a:cubicBezTo>
                  <a:pt x="55" y="38"/>
                  <a:pt x="56" y="38"/>
                  <a:pt x="57" y="38"/>
                </a:cubicBezTo>
                <a:cubicBezTo>
                  <a:pt x="58" y="38"/>
                  <a:pt x="59" y="38"/>
                  <a:pt x="60" y="38"/>
                </a:cubicBezTo>
                <a:cubicBezTo>
                  <a:pt x="60" y="37"/>
                  <a:pt x="59" y="37"/>
                  <a:pt x="59" y="37"/>
                </a:cubicBezTo>
                <a:cubicBezTo>
                  <a:pt x="59" y="37"/>
                  <a:pt x="58" y="37"/>
                  <a:pt x="58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7" y="37"/>
                  <a:pt x="57" y="37"/>
                  <a:pt x="57" y="38"/>
                </a:cubicBezTo>
                <a:close/>
                <a:moveTo>
                  <a:pt x="61" y="84"/>
                </a:moveTo>
                <a:cubicBezTo>
                  <a:pt x="60" y="84"/>
                  <a:pt x="60" y="84"/>
                  <a:pt x="60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85"/>
                  <a:pt x="59" y="85"/>
                  <a:pt x="59" y="85"/>
                </a:cubicBezTo>
                <a:cubicBezTo>
                  <a:pt x="59" y="85"/>
                  <a:pt x="60" y="85"/>
                  <a:pt x="60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1" y="85"/>
                  <a:pt x="61" y="84"/>
                  <a:pt x="61" y="84"/>
                </a:cubicBezTo>
                <a:close/>
                <a:moveTo>
                  <a:pt x="70" y="73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1" y="74"/>
                </a:cubicBezTo>
                <a:cubicBezTo>
                  <a:pt x="71" y="74"/>
                  <a:pt x="71" y="74"/>
                  <a:pt x="71" y="74"/>
                </a:cubicBezTo>
                <a:cubicBezTo>
                  <a:pt x="71" y="73"/>
                  <a:pt x="71" y="73"/>
                  <a:pt x="70" y="73"/>
                </a:cubicBezTo>
                <a:close/>
                <a:moveTo>
                  <a:pt x="75" y="83"/>
                </a:moveTo>
                <a:cubicBezTo>
                  <a:pt x="74" y="84"/>
                  <a:pt x="74" y="84"/>
                  <a:pt x="74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74" y="84"/>
                  <a:pt x="73" y="85"/>
                  <a:pt x="72" y="85"/>
                </a:cubicBezTo>
                <a:cubicBezTo>
                  <a:pt x="72" y="86"/>
                  <a:pt x="71" y="86"/>
                  <a:pt x="71" y="86"/>
                </a:cubicBezTo>
                <a:cubicBezTo>
                  <a:pt x="71" y="86"/>
                  <a:pt x="71" y="86"/>
                  <a:pt x="71" y="87"/>
                </a:cubicBezTo>
                <a:cubicBezTo>
                  <a:pt x="71" y="87"/>
                  <a:pt x="72" y="87"/>
                  <a:pt x="72" y="87"/>
                </a:cubicBezTo>
                <a:cubicBezTo>
                  <a:pt x="72" y="87"/>
                  <a:pt x="72" y="87"/>
                  <a:pt x="72" y="87"/>
                </a:cubicBezTo>
                <a:cubicBezTo>
                  <a:pt x="72" y="87"/>
                  <a:pt x="73" y="87"/>
                  <a:pt x="73" y="86"/>
                </a:cubicBezTo>
                <a:cubicBezTo>
                  <a:pt x="73" y="86"/>
                  <a:pt x="74" y="86"/>
                  <a:pt x="74" y="85"/>
                </a:cubicBezTo>
                <a:cubicBezTo>
                  <a:pt x="75" y="85"/>
                  <a:pt x="75" y="85"/>
                  <a:pt x="75" y="84"/>
                </a:cubicBezTo>
                <a:cubicBezTo>
                  <a:pt x="75" y="84"/>
                  <a:pt x="75" y="84"/>
                  <a:pt x="75" y="84"/>
                </a:cubicBezTo>
                <a:lnTo>
                  <a:pt x="75" y="83"/>
                </a:lnTo>
                <a:close/>
                <a:moveTo>
                  <a:pt x="77" y="82"/>
                </a:moveTo>
                <a:cubicBezTo>
                  <a:pt x="76" y="82"/>
                  <a:pt x="76" y="82"/>
                  <a:pt x="76" y="82"/>
                </a:cubicBezTo>
                <a:cubicBezTo>
                  <a:pt x="76" y="82"/>
                  <a:pt x="76" y="81"/>
                  <a:pt x="76" y="81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2"/>
                  <a:pt x="75" y="82"/>
                </a:cubicBezTo>
                <a:cubicBezTo>
                  <a:pt x="75" y="83"/>
                  <a:pt x="75" y="83"/>
                  <a:pt x="75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84"/>
                  <a:pt x="76" y="84"/>
                  <a:pt x="77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8" y="82"/>
                  <a:pt x="78" y="82"/>
                  <a:pt x="77" y="82"/>
                </a:cubicBezTo>
                <a:close/>
                <a:moveTo>
                  <a:pt x="77" y="71"/>
                </a:moveTo>
                <a:cubicBezTo>
                  <a:pt x="77" y="71"/>
                  <a:pt x="77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9" y="70"/>
                  <a:pt x="79" y="70"/>
                  <a:pt x="79" y="69"/>
                </a:cubicBezTo>
                <a:cubicBezTo>
                  <a:pt x="79" y="69"/>
                  <a:pt x="78" y="70"/>
                  <a:pt x="77" y="7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6"/>
          <p:cNvSpPr>
            <a:spLocks noEditPoints="1"/>
          </p:cNvSpPr>
          <p:nvPr/>
        </p:nvSpPr>
        <p:spPr bwMode="auto">
          <a:xfrm>
            <a:off x="4286251" y="1641381"/>
            <a:ext cx="395288" cy="395288"/>
          </a:xfrm>
          <a:custGeom>
            <a:avLst/>
            <a:gdLst>
              <a:gd name="T0" fmla="*/ 52 w 105"/>
              <a:gd name="T1" fmla="*/ 105 h 105"/>
              <a:gd name="T2" fmla="*/ 53 w 105"/>
              <a:gd name="T3" fmla="*/ 30 h 105"/>
              <a:gd name="T4" fmla="*/ 52 w 105"/>
              <a:gd name="T5" fmla="*/ 29 h 105"/>
              <a:gd name="T6" fmla="*/ 50 w 105"/>
              <a:gd name="T7" fmla="*/ 28 h 105"/>
              <a:gd name="T8" fmla="*/ 45 w 105"/>
              <a:gd name="T9" fmla="*/ 31 h 105"/>
              <a:gd name="T10" fmla="*/ 52 w 105"/>
              <a:gd name="T11" fmla="*/ 24 h 105"/>
              <a:gd name="T12" fmla="*/ 59 w 105"/>
              <a:gd name="T13" fmla="*/ 26 h 105"/>
              <a:gd name="T14" fmla="*/ 63 w 105"/>
              <a:gd name="T15" fmla="*/ 26 h 105"/>
              <a:gd name="T16" fmla="*/ 65 w 105"/>
              <a:gd name="T17" fmla="*/ 27 h 105"/>
              <a:gd name="T18" fmla="*/ 76 w 105"/>
              <a:gd name="T19" fmla="*/ 25 h 105"/>
              <a:gd name="T20" fmla="*/ 80 w 105"/>
              <a:gd name="T21" fmla="*/ 25 h 105"/>
              <a:gd name="T22" fmla="*/ 82 w 105"/>
              <a:gd name="T23" fmla="*/ 24 h 105"/>
              <a:gd name="T24" fmla="*/ 82 w 105"/>
              <a:gd name="T25" fmla="*/ 23 h 105"/>
              <a:gd name="T26" fmla="*/ 26 w 105"/>
              <a:gd name="T27" fmla="*/ 23 h 105"/>
              <a:gd name="T28" fmla="*/ 25 w 105"/>
              <a:gd name="T29" fmla="*/ 25 h 105"/>
              <a:gd name="T30" fmla="*/ 14 w 105"/>
              <a:gd name="T31" fmla="*/ 61 h 105"/>
              <a:gd name="T32" fmla="*/ 17 w 105"/>
              <a:gd name="T33" fmla="*/ 63 h 105"/>
              <a:gd name="T34" fmla="*/ 19 w 105"/>
              <a:gd name="T35" fmla="*/ 72 h 105"/>
              <a:gd name="T36" fmla="*/ 92 w 105"/>
              <a:gd name="T37" fmla="*/ 59 h 105"/>
              <a:gd name="T38" fmla="*/ 94 w 105"/>
              <a:gd name="T39" fmla="*/ 53 h 105"/>
              <a:gd name="T40" fmla="*/ 87 w 105"/>
              <a:gd name="T41" fmla="*/ 50 h 105"/>
              <a:gd name="T42" fmla="*/ 82 w 105"/>
              <a:gd name="T43" fmla="*/ 57 h 105"/>
              <a:gd name="T44" fmla="*/ 76 w 105"/>
              <a:gd name="T45" fmla="*/ 48 h 105"/>
              <a:gd name="T46" fmla="*/ 68 w 105"/>
              <a:gd name="T47" fmla="*/ 48 h 105"/>
              <a:gd name="T48" fmla="*/ 69 w 105"/>
              <a:gd name="T49" fmla="*/ 54 h 105"/>
              <a:gd name="T50" fmla="*/ 59 w 105"/>
              <a:gd name="T51" fmla="*/ 47 h 105"/>
              <a:gd name="T52" fmla="*/ 66 w 105"/>
              <a:gd name="T53" fmla="*/ 60 h 105"/>
              <a:gd name="T54" fmla="*/ 59 w 105"/>
              <a:gd name="T55" fmla="*/ 73 h 105"/>
              <a:gd name="T56" fmla="*/ 50 w 105"/>
              <a:gd name="T57" fmla="*/ 78 h 105"/>
              <a:gd name="T58" fmla="*/ 48 w 105"/>
              <a:gd name="T59" fmla="*/ 66 h 105"/>
              <a:gd name="T60" fmla="*/ 45 w 105"/>
              <a:gd name="T61" fmla="*/ 60 h 105"/>
              <a:gd name="T62" fmla="*/ 35 w 105"/>
              <a:gd name="T63" fmla="*/ 59 h 105"/>
              <a:gd name="T64" fmla="*/ 32 w 105"/>
              <a:gd name="T65" fmla="*/ 51 h 105"/>
              <a:gd name="T66" fmla="*/ 45 w 105"/>
              <a:gd name="T67" fmla="*/ 42 h 105"/>
              <a:gd name="T68" fmla="*/ 54 w 105"/>
              <a:gd name="T69" fmla="*/ 45 h 105"/>
              <a:gd name="T70" fmla="*/ 60 w 105"/>
              <a:gd name="T71" fmla="*/ 43 h 105"/>
              <a:gd name="T72" fmla="*/ 54 w 105"/>
              <a:gd name="T73" fmla="*/ 41 h 105"/>
              <a:gd name="T74" fmla="*/ 48 w 105"/>
              <a:gd name="T75" fmla="*/ 38 h 105"/>
              <a:gd name="T76" fmla="*/ 50 w 105"/>
              <a:gd name="T77" fmla="*/ 41 h 105"/>
              <a:gd name="T78" fmla="*/ 41 w 105"/>
              <a:gd name="T79" fmla="*/ 40 h 105"/>
              <a:gd name="T80" fmla="*/ 37 w 105"/>
              <a:gd name="T81" fmla="*/ 42 h 105"/>
              <a:gd name="T82" fmla="*/ 39 w 105"/>
              <a:gd name="T83" fmla="*/ 36 h 105"/>
              <a:gd name="T84" fmla="*/ 45 w 105"/>
              <a:gd name="T85" fmla="*/ 33 h 105"/>
              <a:gd name="T86" fmla="*/ 50 w 105"/>
              <a:gd name="T87" fmla="*/ 32 h 105"/>
              <a:gd name="T88" fmla="*/ 27 w 105"/>
              <a:gd name="T89" fmla="*/ 27 h 105"/>
              <a:gd name="T90" fmla="*/ 37 w 105"/>
              <a:gd name="T91" fmla="*/ 33 h 105"/>
              <a:gd name="T92" fmla="*/ 37 w 105"/>
              <a:gd name="T93" fmla="*/ 31 h 105"/>
              <a:gd name="T94" fmla="*/ 42 w 105"/>
              <a:gd name="T95" fmla="*/ 34 h 105"/>
              <a:gd name="T96" fmla="*/ 42 w 105"/>
              <a:gd name="T97" fmla="*/ 40 h 105"/>
              <a:gd name="T98" fmla="*/ 48 w 105"/>
              <a:gd name="T99" fmla="*/ 42 h 105"/>
              <a:gd name="T100" fmla="*/ 56 w 105"/>
              <a:gd name="T101" fmla="*/ 38 h 105"/>
              <a:gd name="T102" fmla="*/ 60 w 105"/>
              <a:gd name="T103" fmla="*/ 37 h 105"/>
              <a:gd name="T104" fmla="*/ 57 w 105"/>
              <a:gd name="T105" fmla="*/ 29 h 105"/>
              <a:gd name="T106" fmla="*/ 59 w 105"/>
              <a:gd name="T107" fmla="*/ 62 h 105"/>
              <a:gd name="T108" fmla="*/ 68 w 105"/>
              <a:gd name="T109" fmla="*/ 70 h 105"/>
              <a:gd name="T110" fmla="*/ 69 w 105"/>
              <a:gd name="T111" fmla="*/ 42 h 105"/>
              <a:gd name="T112" fmla="*/ 66 w 105"/>
              <a:gd name="T113" fmla="*/ 38 h 105"/>
              <a:gd name="T114" fmla="*/ 70 w 105"/>
              <a:gd name="T115" fmla="*/ 38 h 105"/>
              <a:gd name="T116" fmla="*/ 69 w 105"/>
              <a:gd name="T117" fmla="*/ 40 h 105"/>
              <a:gd name="T118" fmla="*/ 70 w 105"/>
              <a:gd name="T119" fmla="*/ 24 h 105"/>
              <a:gd name="T120" fmla="*/ 77 w 105"/>
              <a:gd name="T121" fmla="*/ 20 h 105"/>
              <a:gd name="T122" fmla="*/ 84 w 105"/>
              <a:gd name="T123" fmla="*/ 57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2" y="0"/>
                </a:cubicBezTo>
                <a:cubicBezTo>
                  <a:pt x="62" y="0"/>
                  <a:pt x="71" y="3"/>
                  <a:pt x="79" y="7"/>
                </a:cubicBezTo>
                <a:cubicBezTo>
                  <a:pt x="87" y="12"/>
                  <a:pt x="93" y="18"/>
                  <a:pt x="98" y="26"/>
                </a:cubicBezTo>
                <a:cubicBezTo>
                  <a:pt x="103" y="34"/>
                  <a:pt x="105" y="43"/>
                  <a:pt x="105" y="52"/>
                </a:cubicBezTo>
                <a:cubicBezTo>
                  <a:pt x="105" y="62"/>
                  <a:pt x="103" y="71"/>
                  <a:pt x="98" y="79"/>
                </a:cubicBezTo>
                <a:cubicBezTo>
                  <a:pt x="93" y="87"/>
                  <a:pt x="87" y="93"/>
                  <a:pt x="79" y="98"/>
                </a:cubicBezTo>
                <a:cubicBezTo>
                  <a:pt x="71" y="102"/>
                  <a:pt x="62" y="105"/>
                  <a:pt x="52" y="105"/>
                </a:cubicBezTo>
                <a:cubicBezTo>
                  <a:pt x="43" y="105"/>
                  <a:pt x="34" y="102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2" y="71"/>
                  <a:pt x="0" y="62"/>
                  <a:pt x="0" y="52"/>
                </a:cubicBezTo>
                <a:cubicBezTo>
                  <a:pt x="0" y="43"/>
                  <a:pt x="2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lose/>
                <a:moveTo>
                  <a:pt x="52" y="32"/>
                </a:moveTo>
                <a:cubicBezTo>
                  <a:pt x="52" y="31"/>
                  <a:pt x="53" y="31"/>
                  <a:pt x="54" y="31"/>
                </a:cubicBezTo>
                <a:cubicBezTo>
                  <a:pt x="54" y="31"/>
                  <a:pt x="53" y="31"/>
                  <a:pt x="53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29"/>
                  <a:pt x="54" y="29"/>
                  <a:pt x="53" y="30"/>
                </a:cubicBezTo>
                <a:cubicBezTo>
                  <a:pt x="53" y="30"/>
                  <a:pt x="53" y="30"/>
                  <a:pt x="53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8"/>
                  <a:pt x="52" y="28"/>
                  <a:pt x="53" y="28"/>
                </a:cubicBezTo>
                <a:cubicBezTo>
                  <a:pt x="54" y="27"/>
                  <a:pt x="55" y="26"/>
                  <a:pt x="54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2" y="28"/>
                  <a:pt x="51" y="28"/>
                  <a:pt x="51" y="28"/>
                </a:cubicBezTo>
                <a:cubicBezTo>
                  <a:pt x="51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1" y="29"/>
                  <a:pt x="51" y="30"/>
                  <a:pt x="50" y="30"/>
                </a:cubicBezTo>
                <a:cubicBezTo>
                  <a:pt x="50" y="31"/>
                  <a:pt x="50" y="31"/>
                  <a:pt x="50" y="31"/>
                </a:cubicBezTo>
                <a:cubicBezTo>
                  <a:pt x="50" y="31"/>
                  <a:pt x="49" y="31"/>
                  <a:pt x="48" y="32"/>
                </a:cubicBezTo>
                <a:cubicBezTo>
                  <a:pt x="47" y="32"/>
                  <a:pt x="47" y="32"/>
                  <a:pt x="47" y="31"/>
                </a:cubicBezTo>
                <a:cubicBezTo>
                  <a:pt x="47" y="30"/>
                  <a:pt x="47" y="30"/>
                  <a:pt x="47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5" y="31"/>
                </a:cubicBezTo>
                <a:cubicBezTo>
                  <a:pt x="45" y="31"/>
                  <a:pt x="45" y="31"/>
                  <a:pt x="44" y="31"/>
                </a:cubicBezTo>
                <a:cubicBezTo>
                  <a:pt x="44" y="31"/>
                  <a:pt x="44" y="30"/>
                  <a:pt x="44" y="30"/>
                </a:cubicBezTo>
                <a:cubicBezTo>
                  <a:pt x="44" y="30"/>
                  <a:pt x="44" y="30"/>
                  <a:pt x="44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8"/>
                  <a:pt x="44" y="28"/>
                  <a:pt x="45" y="28"/>
                </a:cubicBezTo>
                <a:cubicBezTo>
                  <a:pt x="47" y="27"/>
                  <a:pt x="48" y="27"/>
                  <a:pt x="48" y="26"/>
                </a:cubicBezTo>
                <a:cubicBezTo>
                  <a:pt x="49" y="25"/>
                  <a:pt x="49" y="25"/>
                  <a:pt x="49" y="25"/>
                </a:cubicBezTo>
                <a:cubicBezTo>
                  <a:pt x="50" y="24"/>
                  <a:pt x="51" y="24"/>
                  <a:pt x="52" y="24"/>
                </a:cubicBezTo>
                <a:cubicBezTo>
                  <a:pt x="53" y="24"/>
                  <a:pt x="54" y="24"/>
                  <a:pt x="54" y="24"/>
                </a:cubicBezTo>
                <a:cubicBezTo>
                  <a:pt x="55" y="24"/>
                  <a:pt x="56" y="24"/>
                  <a:pt x="58" y="24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25"/>
                  <a:pt x="60" y="25"/>
                  <a:pt x="62" y="25"/>
                </a:cubicBezTo>
                <a:cubicBezTo>
                  <a:pt x="64" y="25"/>
                  <a:pt x="64" y="26"/>
                  <a:pt x="64" y="26"/>
                </a:cubicBezTo>
                <a:cubicBezTo>
                  <a:pt x="63" y="26"/>
                  <a:pt x="62" y="26"/>
                  <a:pt x="62" y="26"/>
                </a:cubicBezTo>
                <a:cubicBezTo>
                  <a:pt x="61" y="26"/>
                  <a:pt x="61" y="26"/>
                  <a:pt x="60" y="26"/>
                </a:cubicBezTo>
                <a:cubicBezTo>
                  <a:pt x="60" y="26"/>
                  <a:pt x="59" y="26"/>
                  <a:pt x="59" y="26"/>
                </a:cubicBezTo>
                <a:cubicBezTo>
                  <a:pt x="60" y="26"/>
                  <a:pt x="60" y="27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27"/>
                  <a:pt x="62" y="27"/>
                  <a:pt x="62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27"/>
                  <a:pt x="62" y="27"/>
                  <a:pt x="62" y="26"/>
                </a:cubicBezTo>
                <a:cubicBezTo>
                  <a:pt x="62" y="26"/>
                  <a:pt x="62" y="26"/>
                  <a:pt x="63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6"/>
                  <a:pt x="64" y="26"/>
                  <a:pt x="64" y="26"/>
                </a:cubicBezTo>
                <a:cubicBezTo>
                  <a:pt x="64" y="26"/>
                  <a:pt x="64" y="26"/>
                  <a:pt x="64" y="26"/>
                </a:cubicBezTo>
                <a:cubicBezTo>
                  <a:pt x="64" y="26"/>
                  <a:pt x="64" y="26"/>
                  <a:pt x="64" y="26"/>
                </a:cubicBezTo>
                <a:cubicBezTo>
                  <a:pt x="64" y="26"/>
                  <a:pt x="64" y="26"/>
                  <a:pt x="64" y="26"/>
                </a:cubicBezTo>
                <a:cubicBezTo>
                  <a:pt x="64" y="25"/>
                  <a:pt x="64" y="25"/>
                  <a:pt x="65" y="25"/>
                </a:cubicBezTo>
                <a:cubicBezTo>
                  <a:pt x="65" y="25"/>
                  <a:pt x="66" y="25"/>
                  <a:pt x="66" y="25"/>
                </a:cubicBezTo>
                <a:cubicBezTo>
                  <a:pt x="66" y="25"/>
                  <a:pt x="66" y="26"/>
                  <a:pt x="65" y="27"/>
                </a:cubicBezTo>
                <a:cubicBezTo>
                  <a:pt x="64" y="28"/>
                  <a:pt x="64" y="28"/>
                  <a:pt x="65" y="27"/>
                </a:cubicBezTo>
                <a:cubicBezTo>
                  <a:pt x="66" y="26"/>
                  <a:pt x="66" y="25"/>
                  <a:pt x="67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72" y="25"/>
                  <a:pt x="73" y="25"/>
                  <a:pt x="73" y="25"/>
                </a:cubicBezTo>
                <a:cubicBezTo>
                  <a:pt x="73" y="24"/>
                  <a:pt x="74" y="24"/>
                  <a:pt x="74" y="24"/>
                </a:cubicBezTo>
                <a:cubicBezTo>
                  <a:pt x="75" y="25"/>
                  <a:pt x="75" y="25"/>
                  <a:pt x="76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8" y="25"/>
                  <a:pt x="78" y="25"/>
                  <a:pt x="77" y="24"/>
                </a:cubicBezTo>
                <a:cubicBezTo>
                  <a:pt x="76" y="24"/>
                  <a:pt x="76" y="24"/>
                  <a:pt x="77" y="23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3"/>
                  <a:pt x="80" y="23"/>
                  <a:pt x="80" y="23"/>
                </a:cubicBezTo>
                <a:cubicBezTo>
                  <a:pt x="80" y="23"/>
                  <a:pt x="80" y="23"/>
                  <a:pt x="80" y="24"/>
                </a:cubicBezTo>
                <a:cubicBezTo>
                  <a:pt x="80" y="24"/>
                  <a:pt x="80" y="25"/>
                  <a:pt x="80" y="25"/>
                </a:cubicBezTo>
                <a:cubicBezTo>
                  <a:pt x="80" y="25"/>
                  <a:pt x="80" y="25"/>
                  <a:pt x="79" y="26"/>
                </a:cubicBezTo>
                <a:cubicBezTo>
                  <a:pt x="79" y="26"/>
                  <a:pt x="78" y="26"/>
                  <a:pt x="79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81" y="25"/>
                  <a:pt x="82" y="24"/>
                  <a:pt x="82" y="25"/>
                </a:cubicBezTo>
                <a:cubicBezTo>
                  <a:pt x="82" y="25"/>
                  <a:pt x="82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5"/>
                  <a:pt x="83" y="25"/>
                  <a:pt x="83" y="24"/>
                </a:cubicBezTo>
                <a:cubicBezTo>
                  <a:pt x="83" y="24"/>
                  <a:pt x="82" y="24"/>
                  <a:pt x="82" y="24"/>
                </a:cubicBezTo>
                <a:cubicBezTo>
                  <a:pt x="81" y="25"/>
                  <a:pt x="81" y="25"/>
                  <a:pt x="81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1" y="23"/>
                  <a:pt x="81" y="23"/>
                  <a:pt x="81" y="23"/>
                </a:cubicBezTo>
                <a:cubicBezTo>
                  <a:pt x="81" y="23"/>
                  <a:pt x="81" y="23"/>
                  <a:pt x="81" y="23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23"/>
                  <a:pt x="81" y="23"/>
                  <a:pt x="81" y="23"/>
                </a:cubicBezTo>
                <a:cubicBezTo>
                  <a:pt x="81" y="24"/>
                  <a:pt x="82" y="24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74" y="15"/>
                  <a:pt x="65" y="11"/>
                  <a:pt x="55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44" y="11"/>
                  <a:pt x="36" y="14"/>
                  <a:pt x="29" y="19"/>
                </a:cubicBezTo>
                <a:cubicBezTo>
                  <a:pt x="27" y="19"/>
                  <a:pt x="27" y="20"/>
                  <a:pt x="28" y="20"/>
                </a:cubicBezTo>
                <a:cubicBezTo>
                  <a:pt x="28" y="21"/>
                  <a:pt x="28" y="21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4"/>
                  <a:pt x="26" y="24"/>
                </a:cubicBezTo>
                <a:cubicBezTo>
                  <a:pt x="27" y="24"/>
                  <a:pt x="26" y="24"/>
                  <a:pt x="2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5" y="24"/>
                  <a:pt x="25" y="24"/>
                  <a:pt x="25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2" y="25"/>
                  <a:pt x="22" y="25"/>
                </a:cubicBezTo>
                <a:cubicBezTo>
                  <a:pt x="21" y="26"/>
                  <a:pt x="21" y="26"/>
                  <a:pt x="21" y="26"/>
                </a:cubicBezTo>
                <a:cubicBezTo>
                  <a:pt x="14" y="33"/>
                  <a:pt x="11" y="42"/>
                  <a:pt x="11" y="52"/>
                </a:cubicBezTo>
                <a:cubicBezTo>
                  <a:pt x="11" y="54"/>
                  <a:pt x="11" y="56"/>
                  <a:pt x="12" y="59"/>
                </a:cubicBezTo>
                <a:cubicBezTo>
                  <a:pt x="12" y="59"/>
                  <a:pt x="13" y="59"/>
                  <a:pt x="13" y="60"/>
                </a:cubicBezTo>
                <a:cubicBezTo>
                  <a:pt x="13" y="60"/>
                  <a:pt x="13" y="61"/>
                  <a:pt x="14" y="61"/>
                </a:cubicBezTo>
                <a:cubicBezTo>
                  <a:pt x="14" y="61"/>
                  <a:pt x="14" y="61"/>
                  <a:pt x="14" y="61"/>
                </a:cubicBezTo>
                <a:cubicBezTo>
                  <a:pt x="14" y="62"/>
                  <a:pt x="13" y="62"/>
                  <a:pt x="13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13" y="63"/>
                  <a:pt x="13" y="62"/>
                  <a:pt x="14" y="62"/>
                </a:cubicBezTo>
                <a:cubicBezTo>
                  <a:pt x="14" y="62"/>
                  <a:pt x="15" y="62"/>
                  <a:pt x="14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3"/>
                  <a:pt x="15" y="62"/>
                  <a:pt x="15" y="62"/>
                </a:cubicBezTo>
                <a:cubicBezTo>
                  <a:pt x="17" y="63"/>
                  <a:pt x="17" y="63"/>
                  <a:pt x="17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9" y="63"/>
                  <a:pt x="19" y="63"/>
                  <a:pt x="19" y="64"/>
                </a:cubicBezTo>
                <a:cubicBezTo>
                  <a:pt x="20" y="64"/>
                  <a:pt x="20" y="64"/>
                  <a:pt x="21" y="65"/>
                </a:cubicBezTo>
                <a:cubicBezTo>
                  <a:pt x="22" y="65"/>
                  <a:pt x="22" y="66"/>
                  <a:pt x="22" y="66"/>
                </a:cubicBezTo>
                <a:cubicBezTo>
                  <a:pt x="22" y="67"/>
                  <a:pt x="21" y="68"/>
                  <a:pt x="20" y="69"/>
                </a:cubicBezTo>
                <a:cubicBezTo>
                  <a:pt x="20" y="69"/>
                  <a:pt x="19" y="69"/>
                  <a:pt x="20" y="70"/>
                </a:cubicBezTo>
                <a:cubicBezTo>
                  <a:pt x="20" y="70"/>
                  <a:pt x="20" y="71"/>
                  <a:pt x="19" y="71"/>
                </a:cubicBezTo>
                <a:cubicBezTo>
                  <a:pt x="19" y="72"/>
                  <a:pt x="19" y="72"/>
                  <a:pt x="19" y="72"/>
                </a:cubicBezTo>
                <a:cubicBezTo>
                  <a:pt x="19" y="72"/>
                  <a:pt x="19" y="72"/>
                  <a:pt x="19" y="73"/>
                </a:cubicBezTo>
                <a:cubicBezTo>
                  <a:pt x="19" y="73"/>
                  <a:pt x="19" y="73"/>
                  <a:pt x="18" y="74"/>
                </a:cubicBezTo>
                <a:cubicBezTo>
                  <a:pt x="18" y="74"/>
                  <a:pt x="18" y="74"/>
                  <a:pt x="17" y="74"/>
                </a:cubicBezTo>
                <a:cubicBezTo>
                  <a:pt x="25" y="87"/>
                  <a:pt x="38" y="94"/>
                  <a:pt x="55" y="94"/>
                </a:cubicBezTo>
                <a:cubicBezTo>
                  <a:pt x="63" y="94"/>
                  <a:pt x="71" y="91"/>
                  <a:pt x="79" y="84"/>
                </a:cubicBezTo>
                <a:cubicBezTo>
                  <a:pt x="87" y="78"/>
                  <a:pt x="91" y="7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2" y="59"/>
                  <a:pt x="92" y="59"/>
                  <a:pt x="92" y="59"/>
                </a:cubicBezTo>
                <a:cubicBezTo>
                  <a:pt x="92" y="59"/>
                  <a:pt x="93" y="59"/>
                  <a:pt x="93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4" y="58"/>
                  <a:pt x="94" y="58"/>
                  <a:pt x="93" y="57"/>
                </a:cubicBezTo>
                <a:cubicBezTo>
                  <a:pt x="93" y="57"/>
                  <a:pt x="93" y="57"/>
                  <a:pt x="94" y="57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5"/>
                  <a:pt x="94" y="55"/>
                </a:cubicBezTo>
                <a:cubicBezTo>
                  <a:pt x="94" y="53"/>
                  <a:pt x="94" y="53"/>
                  <a:pt x="94" y="53"/>
                </a:cubicBezTo>
                <a:cubicBezTo>
                  <a:pt x="94" y="53"/>
                  <a:pt x="93" y="53"/>
                  <a:pt x="93" y="53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1" y="54"/>
                  <a:pt x="91" y="53"/>
                </a:cubicBezTo>
                <a:cubicBezTo>
                  <a:pt x="92" y="52"/>
                  <a:pt x="91" y="52"/>
                  <a:pt x="91" y="51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89" y="50"/>
                  <a:pt x="89" y="50"/>
                  <a:pt x="88" y="50"/>
                </a:cubicBezTo>
                <a:cubicBezTo>
                  <a:pt x="88" y="50"/>
                  <a:pt x="88" y="50"/>
                  <a:pt x="87" y="50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51"/>
                  <a:pt x="87" y="51"/>
                  <a:pt x="87" y="51"/>
                </a:cubicBezTo>
                <a:cubicBezTo>
                  <a:pt x="86" y="51"/>
                  <a:pt x="86" y="52"/>
                  <a:pt x="86" y="52"/>
                </a:cubicBezTo>
                <a:cubicBezTo>
                  <a:pt x="85" y="52"/>
                  <a:pt x="85" y="53"/>
                  <a:pt x="85" y="53"/>
                </a:cubicBezTo>
                <a:cubicBezTo>
                  <a:pt x="84" y="53"/>
                  <a:pt x="84" y="54"/>
                  <a:pt x="84" y="54"/>
                </a:cubicBezTo>
                <a:cubicBezTo>
                  <a:pt x="84" y="55"/>
                  <a:pt x="84" y="56"/>
                  <a:pt x="83" y="57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2" y="58"/>
                  <a:pt x="82" y="57"/>
                </a:cubicBezTo>
                <a:cubicBezTo>
                  <a:pt x="82" y="57"/>
                  <a:pt x="82" y="56"/>
                  <a:pt x="81" y="55"/>
                </a:cubicBezTo>
                <a:cubicBezTo>
                  <a:pt x="80" y="54"/>
                  <a:pt x="80" y="54"/>
                  <a:pt x="80" y="54"/>
                </a:cubicBezTo>
                <a:cubicBezTo>
                  <a:pt x="80" y="52"/>
                  <a:pt x="80" y="52"/>
                  <a:pt x="80" y="52"/>
                </a:cubicBezTo>
                <a:cubicBezTo>
                  <a:pt x="80" y="50"/>
                  <a:pt x="80" y="50"/>
                  <a:pt x="80" y="50"/>
                </a:cubicBezTo>
                <a:cubicBezTo>
                  <a:pt x="79" y="51"/>
                  <a:pt x="79" y="51"/>
                  <a:pt x="79" y="51"/>
                </a:cubicBezTo>
                <a:cubicBezTo>
                  <a:pt x="78" y="51"/>
                  <a:pt x="78" y="50"/>
                  <a:pt x="78" y="50"/>
                </a:cubicBezTo>
                <a:cubicBezTo>
                  <a:pt x="78" y="50"/>
                  <a:pt x="78" y="49"/>
                  <a:pt x="78" y="49"/>
                </a:cubicBezTo>
                <a:cubicBezTo>
                  <a:pt x="77" y="49"/>
                  <a:pt x="77" y="49"/>
                  <a:pt x="76" y="48"/>
                </a:cubicBezTo>
                <a:cubicBezTo>
                  <a:pt x="74" y="49"/>
                  <a:pt x="74" y="49"/>
                  <a:pt x="74" y="49"/>
                </a:cubicBezTo>
                <a:cubicBezTo>
                  <a:pt x="73" y="49"/>
                  <a:pt x="72" y="48"/>
                  <a:pt x="72" y="48"/>
                </a:cubicBezTo>
                <a:cubicBezTo>
                  <a:pt x="71" y="48"/>
                  <a:pt x="71" y="47"/>
                  <a:pt x="71" y="48"/>
                </a:cubicBezTo>
                <a:cubicBezTo>
                  <a:pt x="70" y="48"/>
                  <a:pt x="70" y="48"/>
                  <a:pt x="69" y="48"/>
                </a:cubicBezTo>
                <a:cubicBezTo>
                  <a:pt x="69" y="47"/>
                  <a:pt x="68" y="47"/>
                  <a:pt x="68" y="46"/>
                </a:cubicBezTo>
                <a:cubicBezTo>
                  <a:pt x="68" y="45"/>
                  <a:pt x="67" y="45"/>
                  <a:pt x="67" y="46"/>
                </a:cubicBezTo>
                <a:cubicBezTo>
                  <a:pt x="67" y="46"/>
                  <a:pt x="67" y="46"/>
                  <a:pt x="67" y="46"/>
                </a:cubicBezTo>
                <a:cubicBezTo>
                  <a:pt x="68" y="48"/>
                  <a:pt x="68" y="48"/>
                  <a:pt x="68" y="48"/>
                </a:cubicBezTo>
                <a:cubicBezTo>
                  <a:pt x="68" y="48"/>
                  <a:pt x="68" y="48"/>
                  <a:pt x="68" y="48"/>
                </a:cubicBezTo>
                <a:cubicBezTo>
                  <a:pt x="69" y="49"/>
                  <a:pt x="69" y="49"/>
                  <a:pt x="69" y="49"/>
                </a:cubicBezTo>
                <a:cubicBezTo>
                  <a:pt x="69" y="49"/>
                  <a:pt x="69" y="49"/>
                  <a:pt x="69" y="49"/>
                </a:cubicBezTo>
                <a:cubicBezTo>
                  <a:pt x="69" y="49"/>
                  <a:pt x="70" y="49"/>
                  <a:pt x="71" y="48"/>
                </a:cubicBezTo>
                <a:cubicBezTo>
                  <a:pt x="73" y="50"/>
                  <a:pt x="73" y="50"/>
                  <a:pt x="73" y="50"/>
                </a:cubicBezTo>
                <a:cubicBezTo>
                  <a:pt x="73" y="50"/>
                  <a:pt x="73" y="50"/>
                  <a:pt x="72" y="51"/>
                </a:cubicBezTo>
                <a:cubicBezTo>
                  <a:pt x="72" y="52"/>
                  <a:pt x="71" y="52"/>
                  <a:pt x="70" y="53"/>
                </a:cubicBezTo>
                <a:cubicBezTo>
                  <a:pt x="70" y="53"/>
                  <a:pt x="69" y="53"/>
                  <a:pt x="69" y="54"/>
                </a:cubicBezTo>
                <a:cubicBezTo>
                  <a:pt x="69" y="54"/>
                  <a:pt x="68" y="54"/>
                  <a:pt x="68" y="54"/>
                </a:cubicBezTo>
                <a:cubicBezTo>
                  <a:pt x="68" y="54"/>
                  <a:pt x="67" y="54"/>
                  <a:pt x="66" y="55"/>
                </a:cubicBezTo>
                <a:cubicBezTo>
                  <a:pt x="65" y="55"/>
                  <a:pt x="64" y="55"/>
                  <a:pt x="64" y="53"/>
                </a:cubicBezTo>
                <a:cubicBezTo>
                  <a:pt x="63" y="52"/>
                  <a:pt x="63" y="51"/>
                  <a:pt x="62" y="51"/>
                </a:cubicBezTo>
                <a:cubicBezTo>
                  <a:pt x="62" y="51"/>
                  <a:pt x="61" y="50"/>
                  <a:pt x="61" y="49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7"/>
                  <a:pt x="60" y="47"/>
                  <a:pt x="60" y="47"/>
                </a:cubicBezTo>
                <a:cubicBezTo>
                  <a:pt x="60" y="47"/>
                  <a:pt x="60" y="47"/>
                  <a:pt x="59" y="47"/>
                </a:cubicBezTo>
                <a:cubicBezTo>
                  <a:pt x="59" y="47"/>
                  <a:pt x="60" y="48"/>
                  <a:pt x="61" y="51"/>
                </a:cubicBezTo>
                <a:cubicBezTo>
                  <a:pt x="62" y="53"/>
                  <a:pt x="63" y="54"/>
                  <a:pt x="63" y="54"/>
                </a:cubicBezTo>
                <a:cubicBezTo>
                  <a:pt x="64" y="54"/>
                  <a:pt x="64" y="55"/>
                  <a:pt x="64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7"/>
                  <a:pt x="68" y="57"/>
                  <a:pt x="68" y="57"/>
                </a:cubicBezTo>
                <a:cubicBezTo>
                  <a:pt x="66" y="60"/>
                  <a:pt x="66" y="60"/>
                  <a:pt x="66" y="60"/>
                </a:cubicBezTo>
                <a:cubicBezTo>
                  <a:pt x="66" y="60"/>
                  <a:pt x="66" y="61"/>
                  <a:pt x="66" y="61"/>
                </a:cubicBezTo>
                <a:cubicBezTo>
                  <a:pt x="65" y="61"/>
                  <a:pt x="64" y="61"/>
                  <a:pt x="64" y="62"/>
                </a:cubicBezTo>
                <a:cubicBezTo>
                  <a:pt x="63" y="63"/>
                  <a:pt x="63" y="63"/>
                  <a:pt x="63" y="63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4"/>
                  <a:pt x="62" y="65"/>
                  <a:pt x="62" y="66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70"/>
                  <a:pt x="62" y="71"/>
                  <a:pt x="61" y="72"/>
                </a:cubicBezTo>
                <a:cubicBezTo>
                  <a:pt x="60" y="72"/>
                  <a:pt x="59" y="73"/>
                  <a:pt x="59" y="73"/>
                </a:cubicBezTo>
                <a:cubicBezTo>
                  <a:pt x="60" y="74"/>
                  <a:pt x="60" y="74"/>
                  <a:pt x="60" y="75"/>
                </a:cubicBezTo>
                <a:cubicBezTo>
                  <a:pt x="60" y="75"/>
                  <a:pt x="60" y="75"/>
                  <a:pt x="59" y="75"/>
                </a:cubicBezTo>
                <a:cubicBezTo>
                  <a:pt x="59" y="76"/>
                  <a:pt x="58" y="76"/>
                  <a:pt x="59" y="76"/>
                </a:cubicBezTo>
                <a:cubicBezTo>
                  <a:pt x="59" y="77"/>
                  <a:pt x="58" y="77"/>
                  <a:pt x="57" y="79"/>
                </a:cubicBezTo>
                <a:cubicBezTo>
                  <a:pt x="56" y="80"/>
                  <a:pt x="55" y="80"/>
                  <a:pt x="54" y="80"/>
                </a:cubicBezTo>
                <a:cubicBezTo>
                  <a:pt x="53" y="80"/>
                  <a:pt x="52" y="80"/>
                  <a:pt x="52" y="81"/>
                </a:cubicBezTo>
                <a:cubicBezTo>
                  <a:pt x="51" y="81"/>
                  <a:pt x="51" y="81"/>
                  <a:pt x="50" y="80"/>
                </a:cubicBezTo>
                <a:cubicBezTo>
                  <a:pt x="50" y="78"/>
                  <a:pt x="50" y="78"/>
                  <a:pt x="50" y="78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6"/>
                  <a:pt x="49" y="76"/>
                </a:cubicBezTo>
                <a:cubicBezTo>
                  <a:pt x="49" y="76"/>
                  <a:pt x="49" y="76"/>
                  <a:pt x="49" y="75"/>
                </a:cubicBezTo>
                <a:cubicBezTo>
                  <a:pt x="49" y="74"/>
                  <a:pt x="48" y="74"/>
                  <a:pt x="48" y="73"/>
                </a:cubicBezTo>
                <a:cubicBezTo>
                  <a:pt x="47" y="72"/>
                  <a:pt x="47" y="71"/>
                  <a:pt x="47" y="71"/>
                </a:cubicBezTo>
                <a:cubicBezTo>
                  <a:pt x="47" y="70"/>
                  <a:pt x="47" y="69"/>
                  <a:pt x="48" y="69"/>
                </a:cubicBezTo>
                <a:cubicBezTo>
                  <a:pt x="48" y="68"/>
                  <a:pt x="48" y="68"/>
                  <a:pt x="48" y="68"/>
                </a:cubicBezTo>
                <a:cubicBezTo>
                  <a:pt x="48" y="67"/>
                  <a:pt x="48" y="67"/>
                  <a:pt x="48" y="66"/>
                </a:cubicBezTo>
                <a:cubicBezTo>
                  <a:pt x="48" y="66"/>
                  <a:pt x="48" y="66"/>
                  <a:pt x="48" y="65"/>
                </a:cubicBezTo>
                <a:cubicBezTo>
                  <a:pt x="47" y="65"/>
                  <a:pt x="47" y="65"/>
                  <a:pt x="47" y="64"/>
                </a:cubicBezTo>
                <a:cubicBezTo>
                  <a:pt x="46" y="64"/>
                  <a:pt x="46" y="63"/>
                  <a:pt x="46" y="63"/>
                </a:cubicBezTo>
                <a:cubicBezTo>
                  <a:pt x="45" y="63"/>
                  <a:pt x="45" y="63"/>
                  <a:pt x="45" y="62"/>
                </a:cubicBezTo>
                <a:cubicBezTo>
                  <a:pt x="46" y="62"/>
                  <a:pt x="46" y="62"/>
                  <a:pt x="46" y="61"/>
                </a:cubicBezTo>
                <a:cubicBezTo>
                  <a:pt x="46" y="61"/>
                  <a:pt x="46" y="61"/>
                  <a:pt x="46" y="60"/>
                </a:cubicBezTo>
                <a:cubicBezTo>
                  <a:pt x="46" y="60"/>
                  <a:pt x="46" y="60"/>
                  <a:pt x="46" y="60"/>
                </a:cubicBezTo>
                <a:cubicBezTo>
                  <a:pt x="45" y="59"/>
                  <a:pt x="45" y="59"/>
                  <a:pt x="45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3" y="59"/>
                  <a:pt x="43" y="59"/>
                  <a:pt x="43" y="59"/>
                </a:cubicBezTo>
                <a:cubicBezTo>
                  <a:pt x="43" y="58"/>
                  <a:pt x="42" y="58"/>
                  <a:pt x="41" y="58"/>
                </a:cubicBezTo>
                <a:cubicBezTo>
                  <a:pt x="40" y="59"/>
                  <a:pt x="40" y="59"/>
                  <a:pt x="40" y="59"/>
                </a:cubicBezTo>
                <a:cubicBezTo>
                  <a:pt x="38" y="59"/>
                  <a:pt x="38" y="59"/>
                  <a:pt x="38" y="59"/>
                </a:cubicBezTo>
                <a:cubicBezTo>
                  <a:pt x="37" y="59"/>
                  <a:pt x="37" y="59"/>
                  <a:pt x="37" y="60"/>
                </a:cubicBezTo>
                <a:cubicBezTo>
                  <a:pt x="37" y="60"/>
                  <a:pt x="36" y="60"/>
                  <a:pt x="36" y="60"/>
                </a:cubicBezTo>
                <a:cubicBezTo>
                  <a:pt x="35" y="59"/>
                  <a:pt x="35" y="59"/>
                  <a:pt x="35" y="59"/>
                </a:cubicBezTo>
                <a:cubicBezTo>
                  <a:pt x="34" y="58"/>
                  <a:pt x="34" y="58"/>
                  <a:pt x="33" y="57"/>
                </a:cubicBezTo>
                <a:cubicBezTo>
                  <a:pt x="33" y="57"/>
                  <a:pt x="33" y="56"/>
                  <a:pt x="32" y="56"/>
                </a:cubicBezTo>
                <a:cubicBezTo>
                  <a:pt x="32" y="56"/>
                  <a:pt x="31" y="56"/>
                  <a:pt x="31" y="55"/>
                </a:cubicBez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32" y="55"/>
                  <a:pt x="32" y="55"/>
                </a:cubicBezTo>
                <a:cubicBezTo>
                  <a:pt x="32" y="54"/>
                  <a:pt x="31" y="54"/>
                  <a:pt x="31" y="54"/>
                </a:cubicBezTo>
                <a:cubicBezTo>
                  <a:pt x="31" y="54"/>
                  <a:pt x="31" y="54"/>
                  <a:pt x="31" y="54"/>
                </a:cubicBezTo>
                <a:cubicBezTo>
                  <a:pt x="32" y="53"/>
                  <a:pt x="32" y="52"/>
                  <a:pt x="32" y="51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49"/>
                  <a:pt x="32" y="49"/>
                  <a:pt x="33" y="48"/>
                </a:cubicBezTo>
                <a:cubicBezTo>
                  <a:pt x="33" y="48"/>
                  <a:pt x="34" y="47"/>
                  <a:pt x="34" y="47"/>
                </a:cubicBezTo>
                <a:cubicBezTo>
                  <a:pt x="35" y="46"/>
                  <a:pt x="35" y="46"/>
                  <a:pt x="35" y="45"/>
                </a:cubicBezTo>
                <a:cubicBezTo>
                  <a:pt x="35" y="44"/>
                  <a:pt x="36" y="44"/>
                  <a:pt x="36" y="44"/>
                </a:cubicBezTo>
                <a:cubicBezTo>
                  <a:pt x="37" y="43"/>
                  <a:pt x="38" y="43"/>
                  <a:pt x="39" y="43"/>
                </a:cubicBezTo>
                <a:cubicBezTo>
                  <a:pt x="42" y="42"/>
                  <a:pt x="42" y="42"/>
                  <a:pt x="42" y="42"/>
                </a:cubicBezTo>
                <a:cubicBezTo>
                  <a:pt x="44" y="42"/>
                  <a:pt x="45" y="42"/>
                  <a:pt x="45" y="42"/>
                </a:cubicBezTo>
                <a:cubicBezTo>
                  <a:pt x="46" y="41"/>
                  <a:pt x="46" y="42"/>
                  <a:pt x="46" y="42"/>
                </a:cubicBezTo>
                <a:cubicBezTo>
                  <a:pt x="47" y="43"/>
                  <a:pt x="47" y="43"/>
                  <a:pt x="47" y="43"/>
                </a:cubicBezTo>
                <a:cubicBezTo>
                  <a:pt x="46" y="43"/>
                  <a:pt x="46" y="43"/>
                  <a:pt x="46" y="44"/>
                </a:cubicBezTo>
                <a:cubicBezTo>
                  <a:pt x="47" y="44"/>
                  <a:pt x="47" y="44"/>
                  <a:pt x="48" y="44"/>
                </a:cubicBezTo>
                <a:cubicBezTo>
                  <a:pt x="50" y="45"/>
                  <a:pt x="50" y="45"/>
                  <a:pt x="50" y="45"/>
                </a:cubicBezTo>
                <a:cubicBezTo>
                  <a:pt x="51" y="45"/>
                  <a:pt x="51" y="45"/>
                  <a:pt x="52" y="45"/>
                </a:cubicBezTo>
                <a:cubicBezTo>
                  <a:pt x="52" y="44"/>
                  <a:pt x="52" y="44"/>
                  <a:pt x="53" y="44"/>
                </a:cubicBezTo>
                <a:cubicBezTo>
                  <a:pt x="54" y="45"/>
                  <a:pt x="54" y="45"/>
                  <a:pt x="54" y="45"/>
                </a:cubicBezTo>
                <a:cubicBezTo>
                  <a:pt x="55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6" y="45"/>
                  <a:pt x="56" y="45"/>
                  <a:pt x="57" y="45"/>
                </a:cubicBezTo>
                <a:cubicBezTo>
                  <a:pt x="57" y="45"/>
                  <a:pt x="58" y="45"/>
                  <a:pt x="58" y="45"/>
                </a:cubicBezTo>
                <a:cubicBezTo>
                  <a:pt x="58" y="45"/>
                  <a:pt x="58" y="45"/>
                  <a:pt x="59" y="45"/>
                </a:cubicBezTo>
                <a:cubicBezTo>
                  <a:pt x="59" y="45"/>
                  <a:pt x="60" y="44"/>
                  <a:pt x="60" y="43"/>
                </a:cubicBezTo>
                <a:cubicBezTo>
                  <a:pt x="60" y="42"/>
                  <a:pt x="60" y="42"/>
                  <a:pt x="59" y="42"/>
                </a:cubicBezTo>
                <a:cubicBezTo>
                  <a:pt x="59" y="42"/>
                  <a:pt x="58" y="43"/>
                  <a:pt x="58" y="43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42"/>
                  <a:pt x="56" y="42"/>
                  <a:pt x="55" y="42"/>
                </a:cubicBezTo>
                <a:cubicBezTo>
                  <a:pt x="55" y="42"/>
                  <a:pt x="55" y="41"/>
                  <a:pt x="55" y="41"/>
                </a:cubicBezTo>
                <a:cubicBezTo>
                  <a:pt x="55" y="40"/>
                  <a:pt x="54" y="40"/>
                  <a:pt x="54" y="40"/>
                </a:cubicBezTo>
                <a:cubicBezTo>
                  <a:pt x="53" y="40"/>
                  <a:pt x="53" y="41"/>
                  <a:pt x="53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2"/>
                  <a:pt x="54" y="42"/>
                  <a:pt x="53" y="42"/>
                </a:cubicBezTo>
                <a:cubicBezTo>
                  <a:pt x="53" y="42"/>
                  <a:pt x="52" y="43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1"/>
                  <a:pt x="52" y="41"/>
                  <a:pt x="51" y="40"/>
                </a:cubicBezTo>
                <a:cubicBezTo>
                  <a:pt x="51" y="40"/>
                  <a:pt x="51" y="40"/>
                  <a:pt x="51" y="40"/>
                </a:cubicBezTo>
                <a:cubicBezTo>
                  <a:pt x="51" y="40"/>
                  <a:pt x="51" y="39"/>
                  <a:pt x="50" y="39"/>
                </a:cubicBezTo>
                <a:cubicBezTo>
                  <a:pt x="50" y="39"/>
                  <a:pt x="50" y="39"/>
                  <a:pt x="50" y="39"/>
                </a:cubicBezTo>
                <a:cubicBezTo>
                  <a:pt x="50" y="38"/>
                  <a:pt x="49" y="38"/>
                  <a:pt x="48" y="38"/>
                </a:cubicBezTo>
                <a:cubicBezTo>
                  <a:pt x="48" y="37"/>
                  <a:pt x="47" y="37"/>
                  <a:pt x="47" y="38"/>
                </a:cubicBezTo>
                <a:cubicBezTo>
                  <a:pt x="47" y="38"/>
                  <a:pt x="47" y="38"/>
                  <a:pt x="48" y="38"/>
                </a:cubicBezTo>
                <a:cubicBezTo>
                  <a:pt x="48" y="38"/>
                  <a:pt x="48" y="38"/>
                  <a:pt x="48" y="39"/>
                </a:cubicBezTo>
                <a:cubicBezTo>
                  <a:pt x="48" y="39"/>
                  <a:pt x="49" y="39"/>
                  <a:pt x="49" y="39"/>
                </a:cubicBezTo>
                <a:cubicBezTo>
                  <a:pt x="51" y="40"/>
                  <a:pt x="51" y="40"/>
                  <a:pt x="51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0"/>
                  <a:pt x="50" y="41"/>
                  <a:pt x="50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49" y="40"/>
                  <a:pt x="48" y="40"/>
                  <a:pt x="48" y="39"/>
                </a:cubicBezTo>
                <a:cubicBezTo>
                  <a:pt x="47" y="39"/>
                  <a:pt x="46" y="39"/>
                  <a:pt x="46" y="38"/>
                </a:cubicBezTo>
                <a:cubicBezTo>
                  <a:pt x="46" y="38"/>
                  <a:pt x="46" y="38"/>
                  <a:pt x="45" y="38"/>
                </a:cubicBezTo>
                <a:cubicBezTo>
                  <a:pt x="44" y="39"/>
                  <a:pt x="44" y="39"/>
                  <a:pt x="44" y="39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9"/>
                  <a:pt x="42" y="39"/>
                </a:cubicBezTo>
                <a:cubicBezTo>
                  <a:pt x="42" y="39"/>
                  <a:pt x="42" y="40"/>
                  <a:pt x="41" y="40"/>
                </a:cubicBezTo>
                <a:cubicBezTo>
                  <a:pt x="41" y="40"/>
                  <a:pt x="41" y="40"/>
                  <a:pt x="41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0" y="42"/>
                  <a:pt x="40" y="42"/>
                  <a:pt x="40" y="42"/>
                </a:cubicBezTo>
                <a:cubicBezTo>
                  <a:pt x="39" y="42"/>
                  <a:pt x="38" y="42"/>
                  <a:pt x="38" y="42"/>
                </a:cubicBezTo>
                <a:cubicBezTo>
                  <a:pt x="38" y="42"/>
                  <a:pt x="38" y="42"/>
                  <a:pt x="38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7" y="42"/>
                  <a:pt x="37" y="42"/>
                  <a:pt x="37" y="42"/>
                </a:cubicBezTo>
                <a:cubicBezTo>
                  <a:pt x="37" y="42"/>
                  <a:pt x="37" y="42"/>
                  <a:pt x="37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42"/>
                  <a:pt x="35" y="41"/>
                  <a:pt x="35" y="41"/>
                </a:cubicBezTo>
                <a:cubicBezTo>
                  <a:pt x="35" y="41"/>
                  <a:pt x="35" y="41"/>
                  <a:pt x="36" y="41"/>
                </a:cubicBezTo>
                <a:cubicBezTo>
                  <a:pt x="36" y="40"/>
                  <a:pt x="36" y="40"/>
                  <a:pt x="36" y="39"/>
                </a:cubicBezTo>
                <a:cubicBezTo>
                  <a:pt x="35" y="39"/>
                  <a:pt x="35" y="39"/>
                  <a:pt x="36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9" y="38"/>
                  <a:pt x="40" y="38"/>
                  <a:pt x="40" y="38"/>
                </a:cubicBezTo>
                <a:cubicBezTo>
                  <a:pt x="41" y="37"/>
                  <a:pt x="40" y="36"/>
                  <a:pt x="39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40" y="35"/>
                  <a:pt x="40" y="35"/>
                  <a:pt x="40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5"/>
                  <a:pt x="42" y="35"/>
                  <a:pt x="42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4" y="33"/>
                  <a:pt x="44" y="33"/>
                  <a:pt x="45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5" y="31"/>
                  <a:pt x="46" y="31"/>
                </a:cubicBezTo>
                <a:cubicBezTo>
                  <a:pt x="46" y="31"/>
                  <a:pt x="46" y="31"/>
                  <a:pt x="46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47" y="33"/>
                  <a:pt x="47" y="33"/>
                  <a:pt x="47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50" y="33"/>
                  <a:pt x="50" y="32"/>
                </a:cubicBezTo>
                <a:cubicBezTo>
                  <a:pt x="50" y="32"/>
                  <a:pt x="50" y="32"/>
                  <a:pt x="51" y="32"/>
                </a:cubicBezTo>
                <a:cubicBezTo>
                  <a:pt x="51" y="33"/>
                  <a:pt x="52" y="33"/>
                  <a:pt x="52" y="32"/>
                </a:cubicBezTo>
                <a:close/>
                <a:moveTo>
                  <a:pt x="32" y="27"/>
                </a:moveTo>
                <a:cubicBezTo>
                  <a:pt x="32" y="26"/>
                  <a:pt x="31" y="26"/>
                  <a:pt x="30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7" y="26"/>
                </a:cubicBezTo>
                <a:cubicBezTo>
                  <a:pt x="27" y="26"/>
                  <a:pt x="27" y="27"/>
                  <a:pt x="27" y="27"/>
                </a:cubicBezTo>
                <a:cubicBezTo>
                  <a:pt x="27" y="27"/>
                  <a:pt x="28" y="27"/>
                  <a:pt x="28" y="27"/>
                </a:cubicBezTo>
                <a:cubicBezTo>
                  <a:pt x="29" y="27"/>
                  <a:pt x="29" y="27"/>
                  <a:pt x="29" y="28"/>
                </a:cubicBezTo>
                <a:cubicBezTo>
                  <a:pt x="29" y="28"/>
                  <a:pt x="29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lose/>
                <a:moveTo>
                  <a:pt x="37" y="33"/>
                </a:moveTo>
                <a:cubicBezTo>
                  <a:pt x="37" y="32"/>
                  <a:pt x="37" y="32"/>
                  <a:pt x="36" y="32"/>
                </a:cubicBezTo>
                <a:cubicBezTo>
                  <a:pt x="35" y="32"/>
                  <a:pt x="35" y="33"/>
                  <a:pt x="35" y="33"/>
                </a:cubicBezTo>
                <a:cubicBezTo>
                  <a:pt x="35" y="33"/>
                  <a:pt x="35" y="33"/>
                  <a:pt x="35" y="34"/>
                </a:cubicBezTo>
                <a:cubicBezTo>
                  <a:pt x="35" y="34"/>
                  <a:pt x="35" y="34"/>
                  <a:pt x="36" y="34"/>
                </a:cubicBezTo>
                <a:cubicBezTo>
                  <a:pt x="37" y="34"/>
                  <a:pt x="37" y="34"/>
                  <a:pt x="37" y="33"/>
                </a:cubicBezTo>
                <a:close/>
                <a:moveTo>
                  <a:pt x="39" y="30"/>
                </a:moveTo>
                <a:cubicBezTo>
                  <a:pt x="37" y="31"/>
                  <a:pt x="37" y="31"/>
                  <a:pt x="37" y="31"/>
                </a:cubicBezTo>
                <a:cubicBezTo>
                  <a:pt x="36" y="31"/>
                  <a:pt x="36" y="31"/>
                  <a:pt x="37" y="31"/>
                </a:cubicBezTo>
                <a:cubicBezTo>
                  <a:pt x="37" y="32"/>
                  <a:pt x="38" y="33"/>
                  <a:pt x="39" y="33"/>
                </a:cubicBezTo>
                <a:cubicBezTo>
                  <a:pt x="40" y="33"/>
                  <a:pt x="40" y="33"/>
                  <a:pt x="39" y="33"/>
                </a:cubicBezTo>
                <a:cubicBezTo>
                  <a:pt x="38" y="33"/>
                  <a:pt x="38" y="33"/>
                  <a:pt x="38" y="34"/>
                </a:cubicBezTo>
                <a:cubicBezTo>
                  <a:pt x="38" y="34"/>
                  <a:pt x="38" y="34"/>
                  <a:pt x="39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4"/>
                  <a:pt x="39" y="34"/>
                  <a:pt x="39" y="34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5"/>
                  <a:pt x="42" y="34"/>
                  <a:pt x="42" y="34"/>
                </a:cubicBezTo>
                <a:cubicBezTo>
                  <a:pt x="42" y="33"/>
                  <a:pt x="41" y="33"/>
                  <a:pt x="41" y="33"/>
                </a:cubicBezTo>
                <a:cubicBezTo>
                  <a:pt x="41" y="33"/>
                  <a:pt x="40" y="33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0" y="32"/>
                  <a:pt x="40" y="31"/>
                </a:cubicBezTo>
                <a:cubicBezTo>
                  <a:pt x="40" y="31"/>
                  <a:pt x="39" y="30"/>
                  <a:pt x="39" y="30"/>
                </a:cubicBezTo>
                <a:close/>
                <a:moveTo>
                  <a:pt x="42" y="40"/>
                </a:moveTo>
                <a:cubicBezTo>
                  <a:pt x="42" y="40"/>
                  <a:pt x="42" y="40"/>
                  <a:pt x="42" y="40"/>
                </a:cubicBezTo>
                <a:cubicBezTo>
                  <a:pt x="42" y="40"/>
                  <a:pt x="42" y="40"/>
                  <a:pt x="42" y="40"/>
                </a:cubicBezTo>
                <a:close/>
                <a:moveTo>
                  <a:pt x="45" y="40"/>
                </a:move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1"/>
                  <a:pt x="45" y="41"/>
                </a:cubicBezTo>
                <a:cubicBezTo>
                  <a:pt x="45" y="41"/>
                  <a:pt x="46" y="41"/>
                  <a:pt x="46" y="41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5" y="40"/>
                  <a:pt x="45" y="40"/>
                </a:cubicBezTo>
                <a:close/>
                <a:moveTo>
                  <a:pt x="47" y="41"/>
                </a:moveTo>
                <a:cubicBezTo>
                  <a:pt x="47" y="41"/>
                  <a:pt x="47" y="42"/>
                  <a:pt x="48" y="42"/>
                </a:cubicBezTo>
                <a:cubicBezTo>
                  <a:pt x="48" y="42"/>
                  <a:pt x="48" y="42"/>
                  <a:pt x="49" y="42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41"/>
                  <a:pt x="49" y="41"/>
                  <a:pt x="48" y="41"/>
                </a:cubicBezTo>
                <a:lnTo>
                  <a:pt x="47" y="41"/>
                </a:lnTo>
                <a:close/>
                <a:moveTo>
                  <a:pt x="57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56" y="39"/>
                  <a:pt x="56" y="39"/>
                  <a:pt x="56" y="39"/>
                </a:cubicBezTo>
                <a:cubicBezTo>
                  <a:pt x="55" y="39"/>
                  <a:pt x="55" y="38"/>
                  <a:pt x="56" y="38"/>
                </a:cubicBezTo>
                <a:cubicBezTo>
                  <a:pt x="56" y="38"/>
                  <a:pt x="56" y="38"/>
                  <a:pt x="57" y="37"/>
                </a:cubicBezTo>
                <a:cubicBezTo>
                  <a:pt x="57" y="37"/>
                  <a:pt x="57" y="37"/>
                  <a:pt x="58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9" y="38"/>
                  <a:pt x="59" y="38"/>
                  <a:pt x="59" y="38"/>
                </a:cubicBezTo>
                <a:cubicBezTo>
                  <a:pt x="60" y="38"/>
                  <a:pt x="60" y="37"/>
                  <a:pt x="60" y="37"/>
                </a:cubicBezTo>
                <a:cubicBezTo>
                  <a:pt x="60" y="37"/>
                  <a:pt x="60" y="37"/>
                  <a:pt x="61" y="37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7"/>
                  <a:pt x="61" y="37"/>
                  <a:pt x="60" y="37"/>
                </a:cubicBezTo>
                <a:cubicBezTo>
                  <a:pt x="60" y="37"/>
                  <a:pt x="60" y="37"/>
                  <a:pt x="61" y="38"/>
                </a:cubicBezTo>
                <a:cubicBezTo>
                  <a:pt x="61" y="38"/>
                  <a:pt x="61" y="38"/>
                  <a:pt x="62" y="38"/>
                </a:cubicBezTo>
                <a:cubicBezTo>
                  <a:pt x="62" y="38"/>
                  <a:pt x="62" y="39"/>
                  <a:pt x="63" y="39"/>
                </a:cubicBezTo>
                <a:cubicBezTo>
                  <a:pt x="63" y="39"/>
                  <a:pt x="63" y="39"/>
                  <a:pt x="63" y="40"/>
                </a:cubicBezTo>
                <a:cubicBezTo>
                  <a:pt x="62" y="40"/>
                  <a:pt x="61" y="40"/>
                  <a:pt x="60" y="40"/>
                </a:cubicBezTo>
                <a:cubicBezTo>
                  <a:pt x="59" y="39"/>
                  <a:pt x="58" y="39"/>
                  <a:pt x="58" y="39"/>
                </a:cubicBezTo>
                <a:cubicBezTo>
                  <a:pt x="58" y="40"/>
                  <a:pt x="58" y="40"/>
                  <a:pt x="57" y="40"/>
                </a:cubicBezTo>
                <a:close/>
                <a:moveTo>
                  <a:pt x="57" y="29"/>
                </a:moveTo>
                <a:cubicBezTo>
                  <a:pt x="58" y="28"/>
                  <a:pt x="58" y="28"/>
                  <a:pt x="58" y="29"/>
                </a:cubicBezTo>
                <a:cubicBezTo>
                  <a:pt x="58" y="29"/>
                  <a:pt x="59" y="29"/>
                  <a:pt x="59" y="29"/>
                </a:cubicBezTo>
                <a:cubicBezTo>
                  <a:pt x="58" y="30"/>
                  <a:pt x="58" y="30"/>
                  <a:pt x="58" y="29"/>
                </a:cubicBezTo>
                <a:cubicBezTo>
                  <a:pt x="57" y="29"/>
                  <a:pt x="57" y="29"/>
                  <a:pt x="57" y="29"/>
                </a:cubicBezTo>
                <a:close/>
                <a:moveTo>
                  <a:pt x="58" y="63"/>
                </a:moveTo>
                <a:cubicBezTo>
                  <a:pt x="58" y="63"/>
                  <a:pt x="58" y="63"/>
                  <a:pt x="58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9" y="62"/>
                  <a:pt x="59" y="62"/>
                  <a:pt x="59" y="63"/>
                </a:cubicBezTo>
                <a:cubicBezTo>
                  <a:pt x="59" y="63"/>
                  <a:pt x="58" y="63"/>
                  <a:pt x="58" y="63"/>
                </a:cubicBezTo>
                <a:close/>
                <a:moveTo>
                  <a:pt x="64" y="74"/>
                </a:moveTo>
                <a:cubicBezTo>
                  <a:pt x="64" y="75"/>
                  <a:pt x="64" y="75"/>
                  <a:pt x="64" y="75"/>
                </a:cubicBezTo>
                <a:cubicBezTo>
                  <a:pt x="64" y="76"/>
                  <a:pt x="65" y="76"/>
                  <a:pt x="65" y="76"/>
                </a:cubicBezTo>
                <a:cubicBezTo>
                  <a:pt x="66" y="76"/>
                  <a:pt x="66" y="75"/>
                  <a:pt x="67" y="74"/>
                </a:cubicBezTo>
                <a:cubicBezTo>
                  <a:pt x="67" y="72"/>
                  <a:pt x="67" y="71"/>
                  <a:pt x="68" y="71"/>
                </a:cubicBezTo>
                <a:cubicBezTo>
                  <a:pt x="68" y="71"/>
                  <a:pt x="68" y="71"/>
                  <a:pt x="68" y="70"/>
                </a:cubicBezTo>
                <a:cubicBezTo>
                  <a:pt x="68" y="69"/>
                  <a:pt x="68" y="69"/>
                  <a:pt x="67" y="68"/>
                </a:cubicBezTo>
                <a:cubicBezTo>
                  <a:pt x="67" y="68"/>
                  <a:pt x="67" y="69"/>
                  <a:pt x="67" y="69"/>
                </a:cubicBezTo>
                <a:cubicBezTo>
                  <a:pt x="66" y="70"/>
                  <a:pt x="66" y="71"/>
                  <a:pt x="65" y="70"/>
                </a:cubicBezTo>
                <a:cubicBezTo>
                  <a:pt x="64" y="70"/>
                  <a:pt x="64" y="71"/>
                  <a:pt x="64" y="72"/>
                </a:cubicBezTo>
                <a:cubicBezTo>
                  <a:pt x="65" y="72"/>
                  <a:pt x="65" y="73"/>
                  <a:pt x="64" y="73"/>
                </a:cubicBezTo>
                <a:cubicBezTo>
                  <a:pt x="64" y="73"/>
                  <a:pt x="64" y="74"/>
                  <a:pt x="64" y="74"/>
                </a:cubicBezTo>
                <a:close/>
                <a:moveTo>
                  <a:pt x="70" y="42"/>
                </a:moveTo>
                <a:cubicBezTo>
                  <a:pt x="70" y="42"/>
                  <a:pt x="69" y="42"/>
                  <a:pt x="69" y="42"/>
                </a:cubicBezTo>
                <a:cubicBezTo>
                  <a:pt x="67" y="42"/>
                  <a:pt x="67" y="42"/>
                  <a:pt x="67" y="42"/>
                </a:cubicBezTo>
                <a:cubicBezTo>
                  <a:pt x="67" y="42"/>
                  <a:pt x="67" y="41"/>
                  <a:pt x="67" y="41"/>
                </a:cubicBezTo>
                <a:cubicBezTo>
                  <a:pt x="67" y="41"/>
                  <a:pt x="67" y="40"/>
                  <a:pt x="67" y="40"/>
                </a:cubicBezTo>
                <a:cubicBezTo>
                  <a:pt x="67" y="41"/>
                  <a:pt x="67" y="40"/>
                  <a:pt x="68" y="40"/>
                </a:cubicBezTo>
                <a:cubicBezTo>
                  <a:pt x="68" y="40"/>
                  <a:pt x="68" y="40"/>
                  <a:pt x="68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6" y="39"/>
                  <a:pt x="66" y="38"/>
                </a:cubicBezTo>
                <a:cubicBezTo>
                  <a:pt x="65" y="38"/>
                  <a:pt x="65" y="37"/>
                  <a:pt x="66" y="37"/>
                </a:cubicBezTo>
                <a:cubicBezTo>
                  <a:pt x="66" y="37"/>
                  <a:pt x="66" y="37"/>
                  <a:pt x="67" y="37"/>
                </a:cubicBezTo>
                <a:cubicBezTo>
                  <a:pt x="67" y="37"/>
                  <a:pt x="67" y="37"/>
                  <a:pt x="68" y="37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36"/>
                  <a:pt x="69" y="36"/>
                  <a:pt x="69" y="36"/>
                </a:cubicBezTo>
                <a:cubicBezTo>
                  <a:pt x="69" y="36"/>
                  <a:pt x="70" y="36"/>
                  <a:pt x="70" y="37"/>
                </a:cubicBezTo>
                <a:cubicBezTo>
                  <a:pt x="70" y="37"/>
                  <a:pt x="70" y="37"/>
                  <a:pt x="70" y="37"/>
                </a:cubicBezTo>
                <a:cubicBezTo>
                  <a:pt x="70" y="37"/>
                  <a:pt x="70" y="37"/>
                  <a:pt x="70" y="38"/>
                </a:cubicBezTo>
                <a:cubicBezTo>
                  <a:pt x="69" y="38"/>
                  <a:pt x="69" y="38"/>
                  <a:pt x="69" y="38"/>
                </a:cubicBezTo>
                <a:cubicBezTo>
                  <a:pt x="69" y="37"/>
                  <a:pt x="68" y="37"/>
                  <a:pt x="68" y="37"/>
                </a:cubicBezTo>
                <a:cubicBezTo>
                  <a:pt x="68" y="38"/>
                  <a:pt x="68" y="38"/>
                  <a:pt x="68" y="38"/>
                </a:cubicBezTo>
                <a:cubicBezTo>
                  <a:pt x="68" y="38"/>
                  <a:pt x="68" y="38"/>
                  <a:pt x="68" y="38"/>
                </a:cubicBezTo>
                <a:cubicBezTo>
                  <a:pt x="68" y="38"/>
                  <a:pt x="68" y="38"/>
                  <a:pt x="69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69" y="39"/>
                  <a:pt x="69" y="39"/>
                  <a:pt x="70" y="39"/>
                </a:cubicBezTo>
                <a:cubicBezTo>
                  <a:pt x="70" y="39"/>
                  <a:pt x="70" y="40"/>
                  <a:pt x="69" y="40"/>
                </a:cubicBezTo>
                <a:cubicBezTo>
                  <a:pt x="69" y="40"/>
                  <a:pt x="69" y="40"/>
                  <a:pt x="69" y="40"/>
                </a:cubicBezTo>
                <a:cubicBezTo>
                  <a:pt x="70" y="40"/>
                  <a:pt x="70" y="41"/>
                  <a:pt x="70" y="42"/>
                </a:cubicBezTo>
                <a:close/>
                <a:moveTo>
                  <a:pt x="75" y="21"/>
                </a:moveTo>
                <a:cubicBezTo>
                  <a:pt x="72" y="21"/>
                  <a:pt x="72" y="21"/>
                  <a:pt x="72" y="21"/>
                </a:cubicBezTo>
                <a:cubicBezTo>
                  <a:pt x="72" y="21"/>
                  <a:pt x="72" y="21"/>
                  <a:pt x="71" y="21"/>
                </a:cubicBezTo>
                <a:cubicBezTo>
                  <a:pt x="71" y="22"/>
                  <a:pt x="70" y="22"/>
                  <a:pt x="69" y="22"/>
                </a:cubicBezTo>
                <a:cubicBezTo>
                  <a:pt x="68" y="23"/>
                  <a:pt x="68" y="23"/>
                  <a:pt x="68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1" y="24"/>
                  <a:pt x="71" y="24"/>
                  <a:pt x="72" y="24"/>
                </a:cubicBezTo>
                <a:cubicBezTo>
                  <a:pt x="72" y="23"/>
                  <a:pt x="72" y="23"/>
                  <a:pt x="71" y="23"/>
                </a:cubicBezTo>
                <a:cubicBezTo>
                  <a:pt x="71" y="23"/>
                  <a:pt x="71" y="23"/>
                  <a:pt x="71" y="22"/>
                </a:cubicBezTo>
                <a:cubicBezTo>
                  <a:pt x="73" y="21"/>
                  <a:pt x="74" y="21"/>
                  <a:pt x="75" y="21"/>
                </a:cubicBezTo>
                <a:cubicBezTo>
                  <a:pt x="76" y="21"/>
                  <a:pt x="77" y="21"/>
                  <a:pt x="77" y="21"/>
                </a:cubicBezTo>
                <a:cubicBezTo>
                  <a:pt x="78" y="21"/>
                  <a:pt x="78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1"/>
                  <a:pt x="76" y="21"/>
                  <a:pt x="76" y="21"/>
                </a:cubicBezTo>
                <a:lnTo>
                  <a:pt x="75" y="21"/>
                </a:lnTo>
                <a:close/>
                <a:moveTo>
                  <a:pt x="84" y="57"/>
                </a:moveTo>
                <a:cubicBezTo>
                  <a:pt x="84" y="57"/>
                  <a:pt x="84" y="57"/>
                  <a:pt x="84" y="58"/>
                </a:cubicBezTo>
                <a:cubicBezTo>
                  <a:pt x="84" y="58"/>
                  <a:pt x="84" y="59"/>
                  <a:pt x="84" y="59"/>
                </a:cubicBezTo>
                <a:cubicBezTo>
                  <a:pt x="84" y="59"/>
                  <a:pt x="84" y="59"/>
                  <a:pt x="84" y="58"/>
                </a:cubicBezTo>
                <a:cubicBezTo>
                  <a:pt x="84" y="58"/>
                  <a:pt x="85" y="58"/>
                  <a:pt x="85" y="58"/>
                </a:cubicBezTo>
                <a:cubicBezTo>
                  <a:pt x="85" y="58"/>
                  <a:pt x="84" y="57"/>
                  <a:pt x="84" y="57"/>
                </a:cubicBezTo>
                <a:cubicBezTo>
                  <a:pt x="84" y="57"/>
                  <a:pt x="84" y="57"/>
                  <a:pt x="84" y="5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7"/>
          <p:cNvSpPr>
            <a:spLocks noEditPoints="1"/>
          </p:cNvSpPr>
          <p:nvPr/>
        </p:nvSpPr>
        <p:spPr bwMode="auto">
          <a:xfrm>
            <a:off x="4932363" y="1641381"/>
            <a:ext cx="393700" cy="395288"/>
          </a:xfrm>
          <a:custGeom>
            <a:avLst/>
            <a:gdLst>
              <a:gd name="T0" fmla="*/ 0 w 105"/>
              <a:gd name="T1" fmla="*/ 52 h 105"/>
              <a:gd name="T2" fmla="*/ 64 w 105"/>
              <a:gd name="T3" fmla="*/ 74 h 105"/>
              <a:gd name="T4" fmla="*/ 59 w 105"/>
              <a:gd name="T5" fmla="*/ 63 h 105"/>
              <a:gd name="T6" fmla="*/ 56 w 105"/>
              <a:gd name="T7" fmla="*/ 58 h 105"/>
              <a:gd name="T8" fmla="*/ 44 w 105"/>
              <a:gd name="T9" fmla="*/ 51 h 105"/>
              <a:gd name="T10" fmla="*/ 42 w 105"/>
              <a:gd name="T11" fmla="*/ 51 h 105"/>
              <a:gd name="T12" fmla="*/ 36 w 105"/>
              <a:gd name="T13" fmla="*/ 44 h 105"/>
              <a:gd name="T14" fmla="*/ 30 w 105"/>
              <a:gd name="T15" fmla="*/ 33 h 105"/>
              <a:gd name="T16" fmla="*/ 19 w 105"/>
              <a:gd name="T17" fmla="*/ 30 h 105"/>
              <a:gd name="T18" fmla="*/ 62 w 105"/>
              <a:gd name="T19" fmla="*/ 93 h 105"/>
              <a:gd name="T20" fmla="*/ 67 w 105"/>
              <a:gd name="T21" fmla="*/ 86 h 105"/>
              <a:gd name="T22" fmla="*/ 94 w 105"/>
              <a:gd name="T23" fmla="*/ 57 h 105"/>
              <a:gd name="T24" fmla="*/ 80 w 105"/>
              <a:gd name="T25" fmla="*/ 27 h 105"/>
              <a:gd name="T26" fmla="*/ 72 w 105"/>
              <a:gd name="T27" fmla="*/ 25 h 105"/>
              <a:gd name="T28" fmla="*/ 67 w 105"/>
              <a:gd name="T29" fmla="*/ 21 h 105"/>
              <a:gd name="T30" fmla="*/ 67 w 105"/>
              <a:gd name="T31" fmla="*/ 19 h 105"/>
              <a:gd name="T32" fmla="*/ 24 w 105"/>
              <a:gd name="T33" fmla="*/ 25 h 105"/>
              <a:gd name="T34" fmla="*/ 33 w 105"/>
              <a:gd name="T35" fmla="*/ 24 h 105"/>
              <a:gd name="T36" fmla="*/ 36 w 105"/>
              <a:gd name="T37" fmla="*/ 24 h 105"/>
              <a:gd name="T38" fmla="*/ 43 w 105"/>
              <a:gd name="T39" fmla="*/ 23 h 105"/>
              <a:gd name="T40" fmla="*/ 48 w 105"/>
              <a:gd name="T41" fmla="*/ 25 h 105"/>
              <a:gd name="T42" fmla="*/ 54 w 105"/>
              <a:gd name="T43" fmla="*/ 25 h 105"/>
              <a:gd name="T44" fmla="*/ 55 w 105"/>
              <a:gd name="T45" fmla="*/ 24 h 105"/>
              <a:gd name="T46" fmla="*/ 69 w 105"/>
              <a:gd name="T47" fmla="*/ 27 h 105"/>
              <a:gd name="T48" fmla="*/ 62 w 105"/>
              <a:gd name="T49" fmla="*/ 28 h 105"/>
              <a:gd name="T50" fmla="*/ 60 w 105"/>
              <a:gd name="T51" fmla="*/ 26 h 105"/>
              <a:gd name="T52" fmla="*/ 56 w 105"/>
              <a:gd name="T53" fmla="*/ 27 h 105"/>
              <a:gd name="T54" fmla="*/ 55 w 105"/>
              <a:gd name="T55" fmla="*/ 27 h 105"/>
              <a:gd name="T56" fmla="*/ 58 w 105"/>
              <a:gd name="T57" fmla="*/ 34 h 105"/>
              <a:gd name="T58" fmla="*/ 60 w 105"/>
              <a:gd name="T59" fmla="*/ 29 h 105"/>
              <a:gd name="T60" fmla="*/ 70 w 105"/>
              <a:gd name="T61" fmla="*/ 32 h 105"/>
              <a:gd name="T62" fmla="*/ 73 w 105"/>
              <a:gd name="T63" fmla="*/ 37 h 105"/>
              <a:gd name="T64" fmla="*/ 69 w 105"/>
              <a:gd name="T65" fmla="*/ 36 h 105"/>
              <a:gd name="T66" fmla="*/ 67 w 105"/>
              <a:gd name="T67" fmla="*/ 37 h 105"/>
              <a:gd name="T68" fmla="*/ 66 w 105"/>
              <a:gd name="T69" fmla="*/ 38 h 105"/>
              <a:gd name="T70" fmla="*/ 61 w 105"/>
              <a:gd name="T71" fmla="*/ 44 h 105"/>
              <a:gd name="T72" fmla="*/ 55 w 105"/>
              <a:gd name="T73" fmla="*/ 47 h 105"/>
              <a:gd name="T74" fmla="*/ 53 w 105"/>
              <a:gd name="T75" fmla="*/ 53 h 105"/>
              <a:gd name="T76" fmla="*/ 57 w 105"/>
              <a:gd name="T77" fmla="*/ 57 h 105"/>
              <a:gd name="T78" fmla="*/ 66 w 105"/>
              <a:gd name="T79" fmla="*/ 57 h 105"/>
              <a:gd name="T80" fmla="*/ 75 w 105"/>
              <a:gd name="T81" fmla="*/ 62 h 105"/>
              <a:gd name="T82" fmla="*/ 79 w 105"/>
              <a:gd name="T83" fmla="*/ 65 h 105"/>
              <a:gd name="T84" fmla="*/ 80 w 105"/>
              <a:gd name="T85" fmla="*/ 76 h 105"/>
              <a:gd name="T86" fmla="*/ 71 w 105"/>
              <a:gd name="T87" fmla="*/ 81 h 105"/>
              <a:gd name="T88" fmla="*/ 35 w 105"/>
              <a:gd name="T89" fmla="*/ 36 h 105"/>
              <a:gd name="T90" fmla="*/ 38 w 105"/>
              <a:gd name="T91" fmla="*/ 20 h 105"/>
              <a:gd name="T92" fmla="*/ 44 w 105"/>
              <a:gd name="T93" fmla="*/ 22 h 105"/>
              <a:gd name="T94" fmla="*/ 47 w 105"/>
              <a:gd name="T95" fmla="*/ 20 h 105"/>
              <a:gd name="T96" fmla="*/ 49 w 105"/>
              <a:gd name="T97" fmla="*/ 22 h 105"/>
              <a:gd name="T98" fmla="*/ 49 w 105"/>
              <a:gd name="T99" fmla="*/ 23 h 105"/>
              <a:gd name="T100" fmla="*/ 59 w 105"/>
              <a:gd name="T101" fmla="*/ 22 h 105"/>
              <a:gd name="T102" fmla="*/ 52 w 105"/>
              <a:gd name="T103" fmla="*/ 22 h 105"/>
              <a:gd name="T104" fmla="*/ 56 w 105"/>
              <a:gd name="T105" fmla="*/ 37 h 105"/>
              <a:gd name="T106" fmla="*/ 55 w 105"/>
              <a:gd name="T107" fmla="*/ 40 h 105"/>
              <a:gd name="T108" fmla="*/ 56 w 105"/>
              <a:gd name="T109" fmla="*/ 51 h 105"/>
              <a:gd name="T110" fmla="*/ 60 w 105"/>
              <a:gd name="T111" fmla="*/ 38 h 105"/>
              <a:gd name="T112" fmla="*/ 59 w 105"/>
              <a:gd name="T113" fmla="*/ 50 h 105"/>
              <a:gd name="T114" fmla="*/ 65 w 105"/>
              <a:gd name="T115" fmla="*/ 53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2" y="0"/>
                </a:cubicBezTo>
                <a:cubicBezTo>
                  <a:pt x="62" y="0"/>
                  <a:pt x="71" y="3"/>
                  <a:pt x="79" y="7"/>
                </a:cubicBezTo>
                <a:cubicBezTo>
                  <a:pt x="87" y="12"/>
                  <a:pt x="93" y="18"/>
                  <a:pt x="98" y="26"/>
                </a:cubicBezTo>
                <a:cubicBezTo>
                  <a:pt x="102" y="34"/>
                  <a:pt x="105" y="43"/>
                  <a:pt x="105" y="52"/>
                </a:cubicBezTo>
                <a:cubicBezTo>
                  <a:pt x="105" y="62"/>
                  <a:pt x="102" y="71"/>
                  <a:pt x="98" y="79"/>
                </a:cubicBezTo>
                <a:cubicBezTo>
                  <a:pt x="93" y="87"/>
                  <a:pt x="87" y="93"/>
                  <a:pt x="79" y="98"/>
                </a:cubicBezTo>
                <a:cubicBezTo>
                  <a:pt x="71" y="102"/>
                  <a:pt x="62" y="105"/>
                  <a:pt x="52" y="105"/>
                </a:cubicBezTo>
                <a:cubicBezTo>
                  <a:pt x="43" y="105"/>
                  <a:pt x="34" y="102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2" y="71"/>
                  <a:pt x="0" y="62"/>
                  <a:pt x="0" y="52"/>
                </a:cubicBezTo>
                <a:cubicBezTo>
                  <a:pt x="0" y="43"/>
                  <a:pt x="2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lose/>
                <a:moveTo>
                  <a:pt x="62" y="87"/>
                </a:moveTo>
                <a:cubicBezTo>
                  <a:pt x="62" y="86"/>
                  <a:pt x="62" y="86"/>
                  <a:pt x="62" y="86"/>
                </a:cubicBezTo>
                <a:cubicBezTo>
                  <a:pt x="62" y="84"/>
                  <a:pt x="62" y="84"/>
                  <a:pt x="62" y="84"/>
                </a:cubicBezTo>
                <a:cubicBezTo>
                  <a:pt x="62" y="83"/>
                  <a:pt x="62" y="83"/>
                  <a:pt x="62" y="83"/>
                </a:cubicBezTo>
                <a:cubicBezTo>
                  <a:pt x="63" y="81"/>
                  <a:pt x="63" y="81"/>
                  <a:pt x="63" y="81"/>
                </a:cubicBezTo>
                <a:cubicBezTo>
                  <a:pt x="63" y="81"/>
                  <a:pt x="63" y="80"/>
                  <a:pt x="64" y="80"/>
                </a:cubicBezTo>
                <a:cubicBezTo>
                  <a:pt x="64" y="79"/>
                  <a:pt x="64" y="79"/>
                  <a:pt x="64" y="78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6"/>
                  <a:pt x="64" y="75"/>
                  <a:pt x="64" y="74"/>
                </a:cubicBezTo>
                <a:cubicBezTo>
                  <a:pt x="64" y="73"/>
                  <a:pt x="64" y="73"/>
                  <a:pt x="64" y="73"/>
                </a:cubicBezTo>
                <a:cubicBezTo>
                  <a:pt x="63" y="73"/>
                  <a:pt x="63" y="72"/>
                  <a:pt x="63" y="72"/>
                </a:cubicBezTo>
                <a:cubicBezTo>
                  <a:pt x="62" y="72"/>
                  <a:pt x="62" y="72"/>
                  <a:pt x="61" y="72"/>
                </a:cubicBezTo>
                <a:cubicBezTo>
                  <a:pt x="61" y="72"/>
                  <a:pt x="61" y="71"/>
                  <a:pt x="61" y="71"/>
                </a:cubicBezTo>
                <a:cubicBezTo>
                  <a:pt x="60" y="69"/>
                  <a:pt x="60" y="69"/>
                  <a:pt x="60" y="69"/>
                </a:cubicBezTo>
                <a:cubicBezTo>
                  <a:pt x="60" y="69"/>
                  <a:pt x="60" y="69"/>
                  <a:pt x="59" y="68"/>
                </a:cubicBezTo>
                <a:cubicBezTo>
                  <a:pt x="59" y="68"/>
                  <a:pt x="59" y="68"/>
                  <a:pt x="59" y="67"/>
                </a:cubicBezTo>
                <a:cubicBezTo>
                  <a:pt x="59" y="67"/>
                  <a:pt x="59" y="67"/>
                  <a:pt x="58" y="67"/>
                </a:cubicBezTo>
                <a:cubicBezTo>
                  <a:pt x="58" y="66"/>
                  <a:pt x="58" y="66"/>
                  <a:pt x="58" y="66"/>
                </a:cubicBezTo>
                <a:cubicBezTo>
                  <a:pt x="58" y="65"/>
                  <a:pt x="58" y="65"/>
                  <a:pt x="58" y="64"/>
                </a:cubicBezTo>
                <a:cubicBezTo>
                  <a:pt x="58" y="63"/>
                  <a:pt x="58" y="63"/>
                  <a:pt x="59" y="63"/>
                </a:cubicBezTo>
                <a:cubicBezTo>
                  <a:pt x="59" y="63"/>
                  <a:pt x="59" y="62"/>
                  <a:pt x="59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2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0" y="60"/>
                  <a:pt x="60" y="60"/>
                  <a:pt x="60" y="59"/>
                </a:cubicBezTo>
                <a:cubicBezTo>
                  <a:pt x="59" y="59"/>
                  <a:pt x="59" y="58"/>
                  <a:pt x="59" y="58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7" y="59"/>
                  <a:pt x="57" y="59"/>
                </a:cubicBezTo>
                <a:cubicBezTo>
                  <a:pt x="57" y="59"/>
                  <a:pt x="57" y="59"/>
                  <a:pt x="57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5" y="58"/>
                  <a:pt x="55" y="57"/>
                  <a:pt x="55" y="57"/>
                </a:cubicBezTo>
                <a:cubicBezTo>
                  <a:pt x="55" y="57"/>
                  <a:pt x="55" y="56"/>
                  <a:pt x="54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50" y="54"/>
                  <a:pt x="50" y="54"/>
                  <a:pt x="50" y="55"/>
                </a:cubicBezTo>
                <a:cubicBezTo>
                  <a:pt x="50" y="55"/>
                  <a:pt x="49" y="55"/>
                  <a:pt x="49" y="55"/>
                </a:cubicBezTo>
                <a:cubicBezTo>
                  <a:pt x="49" y="54"/>
                  <a:pt x="48" y="54"/>
                  <a:pt x="48" y="54"/>
                </a:cubicBezTo>
                <a:cubicBezTo>
                  <a:pt x="47" y="54"/>
                  <a:pt x="47" y="54"/>
                  <a:pt x="47" y="54"/>
                </a:cubicBezTo>
                <a:cubicBezTo>
                  <a:pt x="45" y="52"/>
                  <a:pt x="45" y="52"/>
                  <a:pt x="45" y="52"/>
                </a:cubicBezTo>
                <a:cubicBezTo>
                  <a:pt x="45" y="52"/>
                  <a:pt x="45" y="52"/>
                  <a:pt x="44" y="51"/>
                </a:cubicBezTo>
                <a:cubicBezTo>
                  <a:pt x="44" y="51"/>
                  <a:pt x="44" y="50"/>
                  <a:pt x="44" y="50"/>
                </a:cubicBezTo>
                <a:cubicBezTo>
                  <a:pt x="43" y="50"/>
                  <a:pt x="43" y="50"/>
                  <a:pt x="43" y="49"/>
                </a:cubicBezTo>
                <a:cubicBezTo>
                  <a:pt x="42" y="49"/>
                  <a:pt x="42" y="48"/>
                  <a:pt x="41" y="48"/>
                </a:cubicBezTo>
                <a:cubicBezTo>
                  <a:pt x="41" y="47"/>
                  <a:pt x="40" y="47"/>
                  <a:pt x="4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39" y="46"/>
                  <a:pt x="39" y="46"/>
                  <a:pt x="40" y="47"/>
                </a:cubicBezTo>
                <a:cubicBezTo>
                  <a:pt x="40" y="47"/>
                  <a:pt x="40" y="47"/>
                  <a:pt x="41" y="47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42" y="49"/>
                  <a:pt x="42" y="49"/>
                </a:cubicBezTo>
                <a:cubicBezTo>
                  <a:pt x="42" y="49"/>
                  <a:pt x="42" y="49"/>
                  <a:pt x="42" y="50"/>
                </a:cubicBezTo>
                <a:cubicBezTo>
                  <a:pt x="43" y="50"/>
                  <a:pt x="43" y="50"/>
                  <a:pt x="42" y="51"/>
                </a:cubicBezTo>
                <a:cubicBezTo>
                  <a:pt x="42" y="51"/>
                  <a:pt x="42" y="51"/>
                  <a:pt x="42" y="50"/>
                </a:cubicBezTo>
                <a:cubicBezTo>
                  <a:pt x="42" y="50"/>
                  <a:pt x="42" y="50"/>
                  <a:pt x="41" y="50"/>
                </a:cubicBezTo>
                <a:cubicBezTo>
                  <a:pt x="41" y="50"/>
                  <a:pt x="41" y="50"/>
                  <a:pt x="41" y="49"/>
                </a:cubicBezTo>
                <a:cubicBezTo>
                  <a:pt x="40" y="49"/>
                  <a:pt x="40" y="49"/>
                  <a:pt x="39" y="49"/>
                </a:cubicBezTo>
                <a:cubicBezTo>
                  <a:pt x="39" y="48"/>
                  <a:pt x="39" y="48"/>
                  <a:pt x="40" y="48"/>
                </a:cubicBezTo>
                <a:cubicBezTo>
                  <a:pt x="40" y="48"/>
                  <a:pt x="40" y="47"/>
                  <a:pt x="39" y="47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47"/>
                  <a:pt x="39" y="46"/>
                  <a:pt x="38" y="46"/>
                </a:cubicBezTo>
                <a:cubicBezTo>
                  <a:pt x="38" y="46"/>
                  <a:pt x="38" y="45"/>
                  <a:pt x="38" y="45"/>
                </a:cubicBezTo>
                <a:cubicBezTo>
                  <a:pt x="38" y="44"/>
                  <a:pt x="37" y="44"/>
                  <a:pt x="37" y="44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44"/>
                  <a:pt x="36" y="43"/>
                  <a:pt x="36" y="43"/>
                </a:cubicBezTo>
                <a:cubicBezTo>
                  <a:pt x="35" y="43"/>
                  <a:pt x="35" y="42"/>
                  <a:pt x="35" y="42"/>
                </a:cubicBezTo>
                <a:cubicBezTo>
                  <a:pt x="34" y="41"/>
                  <a:pt x="34" y="41"/>
                  <a:pt x="34" y="40"/>
                </a:cubicBezTo>
                <a:cubicBezTo>
                  <a:pt x="34" y="39"/>
                  <a:pt x="34" y="38"/>
                  <a:pt x="34" y="38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3" y="36"/>
                  <a:pt x="32" y="36"/>
                </a:cubicBezTo>
                <a:cubicBezTo>
                  <a:pt x="32" y="36"/>
                  <a:pt x="32" y="36"/>
                  <a:pt x="32" y="35"/>
                </a:cubicBezTo>
                <a:cubicBezTo>
                  <a:pt x="32" y="34"/>
                  <a:pt x="32" y="34"/>
                  <a:pt x="31" y="34"/>
                </a:cubicBezTo>
                <a:cubicBezTo>
                  <a:pt x="31" y="34"/>
                  <a:pt x="31" y="34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5"/>
                  <a:pt x="30" y="34"/>
                  <a:pt x="30" y="34"/>
                </a:cubicBezTo>
                <a:cubicBezTo>
                  <a:pt x="29" y="34"/>
                  <a:pt x="29" y="34"/>
                  <a:pt x="29" y="33"/>
                </a:cubicBezTo>
                <a:cubicBezTo>
                  <a:pt x="29" y="32"/>
                  <a:pt x="29" y="32"/>
                  <a:pt x="29" y="32"/>
                </a:cubicBezTo>
                <a:cubicBezTo>
                  <a:pt x="27" y="31"/>
                  <a:pt x="27" y="31"/>
                  <a:pt x="27" y="31"/>
                </a:cubicBezTo>
                <a:cubicBezTo>
                  <a:pt x="24" y="30"/>
                  <a:pt x="24" y="30"/>
                  <a:pt x="24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8" y="30"/>
                  <a:pt x="18" y="30"/>
                </a:cubicBezTo>
                <a:cubicBezTo>
                  <a:pt x="18" y="31"/>
                  <a:pt x="18" y="31"/>
                  <a:pt x="18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2"/>
                  <a:pt x="18" y="32"/>
                </a:cubicBezTo>
                <a:cubicBezTo>
                  <a:pt x="18" y="32"/>
                  <a:pt x="17" y="32"/>
                  <a:pt x="17" y="32"/>
                </a:cubicBezTo>
                <a:cubicBezTo>
                  <a:pt x="17" y="32"/>
                  <a:pt x="16" y="33"/>
                  <a:pt x="14" y="37"/>
                </a:cubicBezTo>
                <a:cubicBezTo>
                  <a:pt x="12" y="40"/>
                  <a:pt x="11" y="46"/>
                  <a:pt x="11" y="56"/>
                </a:cubicBezTo>
                <a:cubicBezTo>
                  <a:pt x="11" y="65"/>
                  <a:pt x="15" y="74"/>
                  <a:pt x="23" y="82"/>
                </a:cubicBezTo>
                <a:cubicBezTo>
                  <a:pt x="31" y="90"/>
                  <a:pt x="41" y="94"/>
                  <a:pt x="52" y="94"/>
                </a:cubicBezTo>
                <a:cubicBezTo>
                  <a:pt x="56" y="94"/>
                  <a:pt x="59" y="94"/>
                  <a:pt x="62" y="93"/>
                </a:cubicBezTo>
                <a:cubicBezTo>
                  <a:pt x="62" y="93"/>
                  <a:pt x="62" y="92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1" y="91"/>
                  <a:pt x="61" y="91"/>
                  <a:pt x="61" y="91"/>
                </a:cubicBezTo>
                <a:cubicBezTo>
                  <a:pt x="61" y="91"/>
                  <a:pt x="61" y="91"/>
                  <a:pt x="6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1" y="91"/>
                  <a:pt x="61" y="90"/>
                  <a:pt x="61" y="90"/>
                </a:cubicBezTo>
                <a:cubicBezTo>
                  <a:pt x="61" y="90"/>
                  <a:pt x="61" y="90"/>
                  <a:pt x="61" y="90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lnTo>
                  <a:pt x="62" y="87"/>
                </a:lnTo>
                <a:close/>
                <a:moveTo>
                  <a:pt x="67" y="86"/>
                </a:moveTo>
                <a:cubicBezTo>
                  <a:pt x="67" y="86"/>
                  <a:pt x="67" y="86"/>
                  <a:pt x="67" y="86"/>
                </a:cubicBezTo>
                <a:cubicBezTo>
                  <a:pt x="67" y="86"/>
                  <a:pt x="68" y="86"/>
                  <a:pt x="68" y="86"/>
                </a:cubicBezTo>
                <a:cubicBezTo>
                  <a:pt x="67" y="88"/>
                  <a:pt x="67" y="88"/>
                  <a:pt x="67" y="88"/>
                </a:cubicBezTo>
                <a:cubicBezTo>
                  <a:pt x="65" y="89"/>
                  <a:pt x="65" y="89"/>
                  <a:pt x="66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90"/>
                  <a:pt x="67" y="90"/>
                  <a:pt x="66" y="90"/>
                </a:cubicBezTo>
                <a:cubicBezTo>
                  <a:pt x="65" y="91"/>
                  <a:pt x="65" y="91"/>
                  <a:pt x="65" y="91"/>
                </a:cubicBezTo>
                <a:cubicBezTo>
                  <a:pt x="65" y="91"/>
                  <a:pt x="65" y="91"/>
                  <a:pt x="65" y="92"/>
                </a:cubicBezTo>
                <a:cubicBezTo>
                  <a:pt x="65" y="92"/>
                  <a:pt x="65" y="92"/>
                  <a:pt x="65" y="92"/>
                </a:cubicBezTo>
                <a:cubicBezTo>
                  <a:pt x="73" y="90"/>
                  <a:pt x="79" y="85"/>
                  <a:pt x="84" y="79"/>
                </a:cubicBezTo>
                <a:cubicBezTo>
                  <a:pt x="90" y="72"/>
                  <a:pt x="93" y="65"/>
                  <a:pt x="94" y="57"/>
                </a:cubicBezTo>
                <a:cubicBezTo>
                  <a:pt x="93" y="57"/>
                  <a:pt x="93" y="57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5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5"/>
                  <a:pt x="93" y="55"/>
                  <a:pt x="94" y="54"/>
                </a:cubicBezTo>
                <a:cubicBezTo>
                  <a:pt x="94" y="52"/>
                  <a:pt x="94" y="52"/>
                  <a:pt x="94" y="52"/>
                </a:cubicBezTo>
                <a:cubicBezTo>
                  <a:pt x="94" y="52"/>
                  <a:pt x="94" y="52"/>
                  <a:pt x="94" y="52"/>
                </a:cubicBezTo>
                <a:cubicBezTo>
                  <a:pt x="94" y="51"/>
                  <a:pt x="94" y="51"/>
                  <a:pt x="94" y="51"/>
                </a:cubicBezTo>
                <a:cubicBezTo>
                  <a:pt x="93" y="41"/>
                  <a:pt x="90" y="33"/>
                  <a:pt x="84" y="26"/>
                </a:cubicBezTo>
                <a:cubicBezTo>
                  <a:pt x="83" y="26"/>
                  <a:pt x="82" y="26"/>
                  <a:pt x="82" y="27"/>
                </a:cubicBezTo>
                <a:cubicBezTo>
                  <a:pt x="80" y="27"/>
                  <a:pt x="80" y="27"/>
                  <a:pt x="80" y="27"/>
                </a:cubicBezTo>
                <a:cubicBezTo>
                  <a:pt x="79" y="27"/>
                  <a:pt x="79" y="27"/>
                  <a:pt x="79" y="28"/>
                </a:cubicBezTo>
                <a:cubicBezTo>
                  <a:pt x="79" y="28"/>
                  <a:pt x="79" y="29"/>
                  <a:pt x="78" y="29"/>
                </a:cubicBezTo>
                <a:cubicBezTo>
                  <a:pt x="78" y="28"/>
                  <a:pt x="78" y="29"/>
                  <a:pt x="78" y="29"/>
                </a:cubicBezTo>
                <a:cubicBezTo>
                  <a:pt x="78" y="31"/>
                  <a:pt x="77" y="31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5" y="30"/>
                  <a:pt x="75" y="30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27"/>
                  <a:pt x="72" y="27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5"/>
                  <a:pt x="72" y="25"/>
                  <a:pt x="72" y="25"/>
                </a:cubicBezTo>
                <a:cubicBezTo>
                  <a:pt x="72" y="25"/>
                  <a:pt x="72" y="25"/>
                  <a:pt x="72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4"/>
                  <a:pt x="73" y="24"/>
                  <a:pt x="73" y="25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5"/>
                  <a:pt x="74" y="25"/>
                  <a:pt x="74" y="25"/>
                </a:cubicBezTo>
                <a:cubicBezTo>
                  <a:pt x="74" y="25"/>
                  <a:pt x="73" y="24"/>
                  <a:pt x="73" y="24"/>
                </a:cubicBezTo>
                <a:cubicBezTo>
                  <a:pt x="73" y="24"/>
                  <a:pt x="72" y="23"/>
                  <a:pt x="72" y="24"/>
                </a:cubicBezTo>
                <a:cubicBezTo>
                  <a:pt x="72" y="24"/>
                  <a:pt x="71" y="24"/>
                  <a:pt x="71" y="24"/>
                </a:cubicBezTo>
                <a:cubicBezTo>
                  <a:pt x="71" y="23"/>
                  <a:pt x="71" y="22"/>
                  <a:pt x="71" y="22"/>
                </a:cubicBezTo>
                <a:cubicBezTo>
                  <a:pt x="69" y="22"/>
                  <a:pt x="68" y="21"/>
                  <a:pt x="67" y="21"/>
                </a:cubicBezTo>
                <a:cubicBezTo>
                  <a:pt x="67" y="21"/>
                  <a:pt x="67" y="21"/>
                  <a:pt x="67" y="21"/>
                </a:cubicBezTo>
                <a:cubicBezTo>
                  <a:pt x="66" y="21"/>
                  <a:pt x="66" y="21"/>
                  <a:pt x="66" y="20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21"/>
                  <a:pt x="63" y="21"/>
                  <a:pt x="63" y="20"/>
                </a:cubicBezTo>
                <a:cubicBezTo>
                  <a:pt x="63" y="20"/>
                  <a:pt x="64" y="20"/>
                  <a:pt x="64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9"/>
                  <a:pt x="65" y="19"/>
                  <a:pt x="65" y="19"/>
                </a:cubicBezTo>
                <a:cubicBezTo>
                  <a:pt x="66" y="19"/>
                  <a:pt x="67" y="19"/>
                  <a:pt x="67" y="19"/>
                </a:cubicBezTo>
                <a:cubicBezTo>
                  <a:pt x="66" y="18"/>
                  <a:pt x="66" y="18"/>
                  <a:pt x="67" y="18"/>
                </a:cubicBezTo>
                <a:cubicBezTo>
                  <a:pt x="67" y="18"/>
                  <a:pt x="67" y="18"/>
                  <a:pt x="67" y="18"/>
                </a:cubicBezTo>
                <a:cubicBezTo>
                  <a:pt x="67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7" y="17"/>
                  <a:pt x="68" y="17"/>
                  <a:pt x="69" y="16"/>
                </a:cubicBezTo>
                <a:cubicBezTo>
                  <a:pt x="71" y="16"/>
                  <a:pt x="72" y="17"/>
                  <a:pt x="72" y="17"/>
                </a:cubicBezTo>
                <a:cubicBezTo>
                  <a:pt x="72" y="17"/>
                  <a:pt x="73" y="17"/>
                  <a:pt x="73" y="17"/>
                </a:cubicBezTo>
                <a:cubicBezTo>
                  <a:pt x="67" y="13"/>
                  <a:pt x="60" y="11"/>
                  <a:pt x="54" y="11"/>
                </a:cubicBezTo>
                <a:cubicBezTo>
                  <a:pt x="41" y="11"/>
                  <a:pt x="30" y="15"/>
                  <a:pt x="22" y="24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6" y="25"/>
                  <a:pt x="2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9" y="25"/>
                  <a:pt x="29" y="25"/>
                </a:cubicBezTo>
                <a:cubicBezTo>
                  <a:pt x="29" y="25"/>
                  <a:pt x="30" y="25"/>
                  <a:pt x="30" y="25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5"/>
                  <a:pt x="32" y="25"/>
                  <a:pt x="32" y="24"/>
                </a:cubicBezTo>
                <a:cubicBezTo>
                  <a:pt x="32" y="24"/>
                  <a:pt x="32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5"/>
                  <a:pt x="34" y="25"/>
                  <a:pt x="34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5" y="25"/>
                  <a:pt x="35" y="25"/>
                </a:cubicBezTo>
                <a:cubicBezTo>
                  <a:pt x="36" y="24"/>
                  <a:pt x="36" y="24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9" y="25"/>
                </a:cubicBezTo>
                <a:cubicBezTo>
                  <a:pt x="38" y="25"/>
                  <a:pt x="37" y="24"/>
                  <a:pt x="37" y="24"/>
                </a:cubicBezTo>
                <a:cubicBezTo>
                  <a:pt x="37" y="23"/>
                  <a:pt x="37" y="23"/>
                  <a:pt x="37" y="24"/>
                </a:cubicBezTo>
                <a:cubicBezTo>
                  <a:pt x="37" y="24"/>
                  <a:pt x="36" y="24"/>
                  <a:pt x="36" y="24"/>
                </a:cubicBezTo>
                <a:cubicBezTo>
                  <a:pt x="35" y="24"/>
                  <a:pt x="35" y="24"/>
                  <a:pt x="34" y="24"/>
                </a:cubicBezTo>
                <a:cubicBezTo>
                  <a:pt x="34" y="24"/>
                  <a:pt x="34" y="24"/>
                  <a:pt x="33" y="2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2"/>
                  <a:pt x="34" y="22"/>
                  <a:pt x="35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9" y="23"/>
                  <a:pt x="40" y="23"/>
                  <a:pt x="40" y="23"/>
                </a:cubicBezTo>
                <a:cubicBezTo>
                  <a:pt x="42" y="23"/>
                  <a:pt x="43" y="23"/>
                  <a:pt x="43" y="23"/>
                </a:cubicBezTo>
                <a:cubicBezTo>
                  <a:pt x="44" y="26"/>
                  <a:pt x="44" y="26"/>
                  <a:pt x="44" y="25"/>
                </a:cubicBezTo>
                <a:cubicBezTo>
                  <a:pt x="43" y="24"/>
                  <a:pt x="43" y="23"/>
                  <a:pt x="43" y="23"/>
                </a:cubicBezTo>
                <a:cubicBezTo>
                  <a:pt x="43" y="23"/>
                  <a:pt x="43" y="23"/>
                  <a:pt x="44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4"/>
                  <a:pt x="45" y="24"/>
                  <a:pt x="46" y="24"/>
                </a:cubicBezTo>
                <a:cubicBezTo>
                  <a:pt x="47" y="24"/>
                  <a:pt x="47" y="24"/>
                  <a:pt x="47" y="25"/>
                </a:cubicBezTo>
                <a:cubicBezTo>
                  <a:pt x="47" y="25"/>
                  <a:pt x="46" y="25"/>
                  <a:pt x="46" y="25"/>
                </a:cubicBezTo>
                <a:cubicBezTo>
                  <a:pt x="45" y="25"/>
                  <a:pt x="45" y="25"/>
                  <a:pt x="45" y="26"/>
                </a:cubicBezTo>
                <a:cubicBezTo>
                  <a:pt x="45" y="26"/>
                  <a:pt x="45" y="26"/>
                  <a:pt x="46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8" y="25"/>
                  <a:pt x="48" y="25"/>
                  <a:pt x="48" y="25"/>
                </a:cubicBezTo>
                <a:cubicBezTo>
                  <a:pt x="48" y="25"/>
                  <a:pt x="48" y="25"/>
                  <a:pt x="49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25"/>
                  <a:pt x="50" y="26"/>
                  <a:pt x="50" y="26"/>
                </a:cubicBezTo>
                <a:cubicBezTo>
                  <a:pt x="50" y="26"/>
                  <a:pt x="50" y="26"/>
                  <a:pt x="51" y="26"/>
                </a:cubicBezTo>
                <a:cubicBezTo>
                  <a:pt x="51" y="26"/>
                  <a:pt x="51" y="26"/>
                  <a:pt x="51" y="25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52" y="24"/>
                  <a:pt x="52" y="24"/>
                  <a:pt x="53" y="24"/>
                </a:cubicBezTo>
                <a:cubicBezTo>
                  <a:pt x="53" y="25"/>
                  <a:pt x="53" y="25"/>
                  <a:pt x="53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4" y="26"/>
                  <a:pt x="54" y="26"/>
                  <a:pt x="54" y="26"/>
                </a:cubicBezTo>
                <a:cubicBezTo>
                  <a:pt x="55" y="26"/>
                  <a:pt x="55" y="26"/>
                  <a:pt x="55" y="26"/>
                </a:cubicBezTo>
                <a:cubicBezTo>
                  <a:pt x="55" y="26"/>
                  <a:pt x="55" y="26"/>
                  <a:pt x="55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2" y="24"/>
                  <a:pt x="52" y="24"/>
                </a:cubicBezTo>
                <a:cubicBezTo>
                  <a:pt x="53" y="23"/>
                  <a:pt x="53" y="23"/>
                  <a:pt x="54" y="23"/>
                </a:cubicBezTo>
                <a:cubicBezTo>
                  <a:pt x="54" y="23"/>
                  <a:pt x="54" y="23"/>
                  <a:pt x="54" y="22"/>
                </a:cubicBezTo>
                <a:cubicBezTo>
                  <a:pt x="54" y="22"/>
                  <a:pt x="55" y="22"/>
                  <a:pt x="55" y="22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5" y="24"/>
                  <a:pt x="56" y="24"/>
                </a:cubicBezTo>
                <a:cubicBezTo>
                  <a:pt x="56" y="24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7" y="23"/>
                  <a:pt x="58" y="23"/>
                </a:cubicBezTo>
                <a:cubicBezTo>
                  <a:pt x="60" y="22"/>
                  <a:pt x="60" y="22"/>
                  <a:pt x="60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5" y="25"/>
                  <a:pt x="65" y="25"/>
                </a:cubicBezTo>
                <a:cubicBezTo>
                  <a:pt x="65" y="25"/>
                  <a:pt x="66" y="26"/>
                  <a:pt x="66" y="26"/>
                </a:cubicBezTo>
                <a:cubicBezTo>
                  <a:pt x="67" y="26"/>
                  <a:pt x="67" y="26"/>
                  <a:pt x="68" y="26"/>
                </a:cubicBezTo>
                <a:cubicBezTo>
                  <a:pt x="69" y="27"/>
                  <a:pt x="69" y="27"/>
                  <a:pt x="69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8"/>
                  <a:pt x="67" y="27"/>
                  <a:pt x="67" y="27"/>
                </a:cubicBezTo>
                <a:cubicBezTo>
                  <a:pt x="66" y="26"/>
                  <a:pt x="65" y="26"/>
                  <a:pt x="66" y="27"/>
                </a:cubicBezTo>
                <a:cubicBezTo>
                  <a:pt x="66" y="27"/>
                  <a:pt x="66" y="28"/>
                  <a:pt x="67" y="28"/>
                </a:cubicBezTo>
                <a:cubicBezTo>
                  <a:pt x="67" y="28"/>
                  <a:pt x="67" y="28"/>
                  <a:pt x="67" y="29"/>
                </a:cubicBezTo>
                <a:cubicBezTo>
                  <a:pt x="67" y="29"/>
                  <a:pt x="67" y="29"/>
                  <a:pt x="66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4" y="28"/>
                  <a:pt x="64" y="28"/>
                  <a:pt x="63" y="28"/>
                </a:cubicBezTo>
                <a:cubicBezTo>
                  <a:pt x="62" y="28"/>
                  <a:pt x="62" y="28"/>
                  <a:pt x="62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7"/>
                  <a:pt x="60" y="27"/>
                  <a:pt x="60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62" y="26"/>
                  <a:pt x="62" y="26"/>
                  <a:pt x="62" y="26"/>
                </a:cubicBezTo>
                <a:cubicBezTo>
                  <a:pt x="63" y="26"/>
                  <a:pt x="63" y="26"/>
                  <a:pt x="62" y="26"/>
                </a:cubicBezTo>
                <a:cubicBezTo>
                  <a:pt x="62" y="26"/>
                  <a:pt x="62" y="26"/>
                  <a:pt x="62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1" y="25"/>
                  <a:pt x="61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25"/>
                  <a:pt x="59" y="25"/>
                  <a:pt x="59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9" y="26"/>
                  <a:pt x="58" y="26"/>
                  <a:pt x="57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27"/>
                  <a:pt x="57" y="27"/>
                  <a:pt x="58" y="28"/>
                </a:cubicBezTo>
                <a:cubicBezTo>
                  <a:pt x="58" y="28"/>
                  <a:pt x="59" y="28"/>
                  <a:pt x="59" y="28"/>
                </a:cubicBezTo>
                <a:cubicBezTo>
                  <a:pt x="58" y="28"/>
                  <a:pt x="58" y="29"/>
                  <a:pt x="58" y="29"/>
                </a:cubicBezTo>
                <a:cubicBezTo>
                  <a:pt x="58" y="29"/>
                  <a:pt x="58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6" y="28"/>
                  <a:pt x="56" y="28"/>
                  <a:pt x="55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8"/>
                  <a:pt x="55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2" y="29"/>
                  <a:pt x="52" y="29"/>
                  <a:pt x="51" y="29"/>
                </a:cubicBezTo>
                <a:cubicBezTo>
                  <a:pt x="50" y="30"/>
                  <a:pt x="50" y="31"/>
                  <a:pt x="51" y="31"/>
                </a:cubicBezTo>
                <a:cubicBezTo>
                  <a:pt x="52" y="32"/>
                  <a:pt x="52" y="32"/>
                  <a:pt x="52" y="32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2"/>
                  <a:pt x="57" y="33"/>
                  <a:pt x="57" y="33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3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5"/>
                  <a:pt x="58" y="35"/>
                  <a:pt x="59" y="35"/>
                </a:cubicBezTo>
                <a:cubicBezTo>
                  <a:pt x="59" y="35"/>
                  <a:pt x="60" y="34"/>
                  <a:pt x="60" y="34"/>
                </a:cubicBezTo>
                <a:cubicBezTo>
                  <a:pt x="59" y="34"/>
                  <a:pt x="59" y="34"/>
                  <a:pt x="59" y="33"/>
                </a:cubicBezTo>
                <a:cubicBezTo>
                  <a:pt x="59" y="33"/>
                  <a:pt x="59" y="32"/>
                  <a:pt x="59" y="32"/>
                </a:cubicBezTo>
                <a:cubicBezTo>
                  <a:pt x="59" y="32"/>
                  <a:pt x="59" y="32"/>
                  <a:pt x="59" y="33"/>
                </a:cubicBezTo>
                <a:cubicBezTo>
                  <a:pt x="59" y="33"/>
                  <a:pt x="60" y="33"/>
                  <a:pt x="60" y="32"/>
                </a:cubicBezTo>
                <a:cubicBezTo>
                  <a:pt x="60" y="32"/>
                  <a:pt x="60" y="32"/>
                  <a:pt x="60" y="32"/>
                </a:cubicBezTo>
                <a:cubicBezTo>
                  <a:pt x="60" y="31"/>
                  <a:pt x="60" y="31"/>
                  <a:pt x="60" y="31"/>
                </a:cubicBezTo>
                <a:cubicBezTo>
                  <a:pt x="59" y="31"/>
                  <a:pt x="59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29"/>
                  <a:pt x="60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3" y="29"/>
                  <a:pt x="63" y="29"/>
                </a:cubicBezTo>
                <a:cubicBezTo>
                  <a:pt x="64" y="30"/>
                  <a:pt x="65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4" y="30"/>
                  <a:pt x="65" y="31"/>
                  <a:pt x="65" y="31"/>
                </a:cubicBezTo>
                <a:cubicBezTo>
                  <a:pt x="66" y="31"/>
                  <a:pt x="66" y="31"/>
                  <a:pt x="66" y="30"/>
                </a:cubicBezTo>
                <a:cubicBezTo>
                  <a:pt x="67" y="30"/>
                  <a:pt x="67" y="30"/>
                  <a:pt x="67" y="30"/>
                </a:cubicBezTo>
                <a:cubicBezTo>
                  <a:pt x="67" y="30"/>
                  <a:pt x="68" y="31"/>
                  <a:pt x="68" y="31"/>
                </a:cubicBezTo>
                <a:cubicBezTo>
                  <a:pt x="68" y="31"/>
                  <a:pt x="68" y="31"/>
                  <a:pt x="69" y="31"/>
                </a:cubicBezTo>
                <a:cubicBezTo>
                  <a:pt x="69" y="32"/>
                  <a:pt x="69" y="32"/>
                  <a:pt x="69" y="32"/>
                </a:cubicBezTo>
                <a:cubicBezTo>
                  <a:pt x="69" y="32"/>
                  <a:pt x="69" y="32"/>
                  <a:pt x="70" y="32"/>
                </a:cubicBezTo>
                <a:cubicBezTo>
                  <a:pt x="70" y="32"/>
                  <a:pt x="71" y="33"/>
                  <a:pt x="71" y="33"/>
                </a:cubicBezTo>
                <a:cubicBezTo>
                  <a:pt x="71" y="33"/>
                  <a:pt x="71" y="34"/>
                  <a:pt x="72" y="3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4"/>
                  <a:pt x="72" y="35"/>
                  <a:pt x="72" y="35"/>
                </a:cubicBezTo>
                <a:cubicBezTo>
                  <a:pt x="72" y="35"/>
                  <a:pt x="72" y="35"/>
                  <a:pt x="72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2" y="36"/>
                  <a:pt x="72" y="36"/>
                  <a:pt x="72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3" y="36"/>
                  <a:pt x="73" y="36"/>
                  <a:pt x="73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72" y="37"/>
                  <a:pt x="72" y="37"/>
                  <a:pt x="71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0" y="37"/>
                  <a:pt x="70" y="37"/>
                  <a:pt x="70" y="37"/>
                </a:cubicBezTo>
                <a:cubicBezTo>
                  <a:pt x="70" y="37"/>
                  <a:pt x="70" y="36"/>
                  <a:pt x="70" y="36"/>
                </a:cubicBezTo>
                <a:cubicBezTo>
                  <a:pt x="71" y="36"/>
                  <a:pt x="71" y="36"/>
                  <a:pt x="71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69" y="36"/>
                  <a:pt x="69" y="36"/>
                  <a:pt x="69" y="36"/>
                </a:cubicBezTo>
                <a:cubicBezTo>
                  <a:pt x="69" y="36"/>
                  <a:pt x="69" y="36"/>
                  <a:pt x="69" y="36"/>
                </a:cubicBezTo>
                <a:cubicBezTo>
                  <a:pt x="69" y="36"/>
                  <a:pt x="69" y="36"/>
                  <a:pt x="68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4" y="37"/>
                  <a:pt x="64" y="37"/>
                  <a:pt x="64" y="37"/>
                </a:cubicBezTo>
                <a:cubicBezTo>
                  <a:pt x="64" y="37"/>
                  <a:pt x="65" y="37"/>
                  <a:pt x="65" y="37"/>
                </a:cubicBezTo>
                <a:cubicBezTo>
                  <a:pt x="65" y="37"/>
                  <a:pt x="66" y="36"/>
                  <a:pt x="66" y="36"/>
                </a:cubicBezTo>
                <a:cubicBezTo>
                  <a:pt x="67" y="36"/>
                  <a:pt x="67" y="36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8"/>
                </a:cubicBezTo>
                <a:cubicBezTo>
                  <a:pt x="68" y="37"/>
                  <a:pt x="68" y="37"/>
                  <a:pt x="68" y="37"/>
                </a:cubicBezTo>
                <a:cubicBezTo>
                  <a:pt x="68" y="37"/>
                  <a:pt x="68" y="37"/>
                  <a:pt x="68" y="38"/>
                </a:cubicBezTo>
                <a:cubicBezTo>
                  <a:pt x="68" y="38"/>
                  <a:pt x="68" y="38"/>
                  <a:pt x="69" y="38"/>
                </a:cubicBezTo>
                <a:cubicBezTo>
                  <a:pt x="69" y="38"/>
                  <a:pt x="69" y="38"/>
                  <a:pt x="69" y="38"/>
                </a:cubicBezTo>
                <a:cubicBezTo>
                  <a:pt x="69" y="37"/>
                  <a:pt x="69" y="38"/>
                  <a:pt x="70" y="38"/>
                </a:cubicBezTo>
                <a:cubicBezTo>
                  <a:pt x="70" y="38"/>
                  <a:pt x="70" y="38"/>
                  <a:pt x="69" y="39"/>
                </a:cubicBezTo>
                <a:cubicBezTo>
                  <a:pt x="69" y="39"/>
                  <a:pt x="68" y="39"/>
                  <a:pt x="68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7" y="39"/>
                  <a:pt x="66" y="39"/>
                </a:cubicBezTo>
                <a:cubicBezTo>
                  <a:pt x="66" y="39"/>
                  <a:pt x="66" y="39"/>
                  <a:pt x="66" y="38"/>
                </a:cubicBezTo>
                <a:cubicBezTo>
                  <a:pt x="66" y="38"/>
                  <a:pt x="66" y="38"/>
                  <a:pt x="66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1"/>
                  <a:pt x="63" y="41"/>
                  <a:pt x="63" y="41"/>
                </a:cubicBezTo>
                <a:cubicBezTo>
                  <a:pt x="63" y="41"/>
                  <a:pt x="62" y="41"/>
                  <a:pt x="62" y="41"/>
                </a:cubicBezTo>
                <a:cubicBezTo>
                  <a:pt x="62" y="41"/>
                  <a:pt x="62" y="41"/>
                  <a:pt x="62" y="41"/>
                </a:cubicBezTo>
                <a:cubicBezTo>
                  <a:pt x="62" y="41"/>
                  <a:pt x="61" y="42"/>
                  <a:pt x="61" y="42"/>
                </a:cubicBezTo>
                <a:cubicBezTo>
                  <a:pt x="62" y="42"/>
                  <a:pt x="61" y="42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1" y="44"/>
                </a:cubicBezTo>
                <a:cubicBezTo>
                  <a:pt x="61" y="44"/>
                  <a:pt x="61" y="44"/>
                  <a:pt x="60" y="44"/>
                </a:cubicBezTo>
                <a:cubicBezTo>
                  <a:pt x="60" y="44"/>
                  <a:pt x="60" y="44"/>
                  <a:pt x="59" y="45"/>
                </a:cubicBezTo>
                <a:cubicBezTo>
                  <a:pt x="59" y="45"/>
                  <a:pt x="59" y="45"/>
                  <a:pt x="58" y="46"/>
                </a:cubicBezTo>
                <a:cubicBezTo>
                  <a:pt x="58" y="46"/>
                  <a:pt x="58" y="46"/>
                  <a:pt x="58" y="47"/>
                </a:cubicBezTo>
                <a:cubicBezTo>
                  <a:pt x="58" y="47"/>
                  <a:pt x="58" y="48"/>
                  <a:pt x="58" y="48"/>
                </a:cubicBezTo>
                <a:cubicBezTo>
                  <a:pt x="59" y="49"/>
                  <a:pt x="59" y="49"/>
                  <a:pt x="58" y="49"/>
                </a:cubicBezTo>
                <a:cubicBezTo>
                  <a:pt x="57" y="49"/>
                  <a:pt x="57" y="48"/>
                  <a:pt x="5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6"/>
                  <a:pt x="55" y="46"/>
                  <a:pt x="55" y="46"/>
                </a:cubicBezTo>
                <a:cubicBezTo>
                  <a:pt x="55" y="46"/>
                  <a:pt x="55" y="47"/>
                  <a:pt x="55" y="47"/>
                </a:cubicBezTo>
                <a:cubicBezTo>
                  <a:pt x="54" y="47"/>
                  <a:pt x="54" y="47"/>
                  <a:pt x="54" y="47"/>
                </a:cubicBezTo>
                <a:cubicBezTo>
                  <a:pt x="54" y="47"/>
                  <a:pt x="53" y="47"/>
                  <a:pt x="53" y="47"/>
                </a:cubicBezTo>
                <a:cubicBezTo>
                  <a:pt x="53" y="47"/>
                  <a:pt x="53" y="47"/>
                  <a:pt x="53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49" y="48"/>
                  <a:pt x="49" y="48"/>
                  <a:pt x="49" y="48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9"/>
                  <a:pt x="49" y="49"/>
                  <a:pt x="49" y="50"/>
                </a:cubicBezTo>
                <a:cubicBezTo>
                  <a:pt x="49" y="51"/>
                  <a:pt x="49" y="51"/>
                  <a:pt x="50" y="52"/>
                </a:cubicBezTo>
                <a:cubicBezTo>
                  <a:pt x="50" y="53"/>
                  <a:pt x="51" y="53"/>
                  <a:pt x="51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2" y="53"/>
                  <a:pt x="52" y="53"/>
                  <a:pt x="53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2" y="52"/>
                  <a:pt x="53" y="51"/>
                  <a:pt x="53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2"/>
                  <a:pt x="55" y="52"/>
                </a:cubicBezTo>
                <a:cubicBezTo>
                  <a:pt x="55" y="52"/>
                  <a:pt x="55" y="53"/>
                  <a:pt x="54" y="54"/>
                </a:cubicBezTo>
                <a:cubicBezTo>
                  <a:pt x="54" y="54"/>
                  <a:pt x="54" y="55"/>
                  <a:pt x="54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4"/>
                  <a:pt x="56" y="55"/>
                  <a:pt x="57" y="55"/>
                </a:cubicBezTo>
                <a:cubicBezTo>
                  <a:pt x="57" y="55"/>
                  <a:pt x="57" y="55"/>
                  <a:pt x="57" y="56"/>
                </a:cubicBezTo>
                <a:cubicBezTo>
                  <a:pt x="57" y="56"/>
                  <a:pt x="57" y="56"/>
                  <a:pt x="57" y="57"/>
                </a:cubicBezTo>
                <a:cubicBezTo>
                  <a:pt x="57" y="59"/>
                  <a:pt x="58" y="59"/>
                  <a:pt x="59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62" y="57"/>
                  <a:pt x="62" y="57"/>
                  <a:pt x="62" y="57"/>
                </a:cubicBezTo>
                <a:cubicBezTo>
                  <a:pt x="62" y="57"/>
                  <a:pt x="62" y="57"/>
                  <a:pt x="63" y="57"/>
                </a:cubicBezTo>
                <a:cubicBezTo>
                  <a:pt x="64" y="56"/>
                  <a:pt x="64" y="56"/>
                  <a:pt x="64" y="56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4" y="57"/>
                  <a:pt x="64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7"/>
                  <a:pt x="66" y="57"/>
                  <a:pt x="67" y="57"/>
                </a:cubicBezTo>
                <a:cubicBezTo>
                  <a:pt x="67" y="58"/>
                  <a:pt x="67" y="58"/>
                  <a:pt x="67" y="57"/>
                </a:cubicBezTo>
                <a:cubicBezTo>
                  <a:pt x="67" y="56"/>
                  <a:pt x="67" y="56"/>
                  <a:pt x="68" y="57"/>
                </a:cubicBezTo>
                <a:cubicBezTo>
                  <a:pt x="68" y="57"/>
                  <a:pt x="69" y="58"/>
                  <a:pt x="69" y="58"/>
                </a:cubicBezTo>
                <a:cubicBezTo>
                  <a:pt x="69" y="58"/>
                  <a:pt x="69" y="58"/>
                  <a:pt x="69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69" y="58"/>
                  <a:pt x="69" y="58"/>
                  <a:pt x="69" y="58"/>
                </a:cubicBezTo>
                <a:cubicBezTo>
                  <a:pt x="69" y="59"/>
                  <a:pt x="69" y="59"/>
                  <a:pt x="69" y="59"/>
                </a:cubicBezTo>
                <a:cubicBezTo>
                  <a:pt x="70" y="59"/>
                  <a:pt x="70" y="59"/>
                  <a:pt x="70" y="59"/>
                </a:cubicBezTo>
                <a:cubicBezTo>
                  <a:pt x="75" y="62"/>
                  <a:pt x="75" y="62"/>
                  <a:pt x="75" y="62"/>
                </a:cubicBezTo>
                <a:cubicBezTo>
                  <a:pt x="75" y="62"/>
                  <a:pt x="75" y="62"/>
                  <a:pt x="75" y="62"/>
                </a:cubicBezTo>
                <a:cubicBezTo>
                  <a:pt x="75" y="63"/>
                  <a:pt x="75" y="63"/>
                  <a:pt x="74" y="63"/>
                </a:cubicBezTo>
                <a:cubicBezTo>
                  <a:pt x="74" y="63"/>
                  <a:pt x="73" y="63"/>
                  <a:pt x="74" y="64"/>
                </a:cubicBezTo>
                <a:cubicBezTo>
                  <a:pt x="74" y="64"/>
                  <a:pt x="74" y="64"/>
                  <a:pt x="74" y="64"/>
                </a:cubicBezTo>
                <a:cubicBezTo>
                  <a:pt x="75" y="64"/>
                  <a:pt x="75" y="64"/>
                  <a:pt x="75" y="63"/>
                </a:cubicBezTo>
                <a:cubicBezTo>
                  <a:pt x="75" y="63"/>
                  <a:pt x="75" y="63"/>
                  <a:pt x="75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5" y="65"/>
                  <a:pt x="75" y="65"/>
                  <a:pt x="75" y="65"/>
                </a:cubicBezTo>
                <a:cubicBezTo>
                  <a:pt x="76" y="65"/>
                  <a:pt x="76" y="64"/>
                  <a:pt x="76" y="64"/>
                </a:cubicBezTo>
                <a:cubicBezTo>
                  <a:pt x="76" y="64"/>
                  <a:pt x="76" y="64"/>
                  <a:pt x="77" y="64"/>
                </a:cubicBezTo>
                <a:cubicBezTo>
                  <a:pt x="79" y="65"/>
                  <a:pt x="79" y="65"/>
                  <a:pt x="79" y="65"/>
                </a:cubicBezTo>
                <a:cubicBezTo>
                  <a:pt x="79" y="65"/>
                  <a:pt x="80" y="65"/>
                  <a:pt x="80" y="65"/>
                </a:cubicBezTo>
                <a:cubicBezTo>
                  <a:pt x="81" y="64"/>
                  <a:pt x="81" y="65"/>
                  <a:pt x="81" y="65"/>
                </a:cubicBezTo>
                <a:cubicBezTo>
                  <a:pt x="83" y="65"/>
                  <a:pt x="84" y="66"/>
                  <a:pt x="84" y="67"/>
                </a:cubicBezTo>
                <a:cubicBezTo>
                  <a:pt x="84" y="67"/>
                  <a:pt x="83" y="68"/>
                  <a:pt x="83" y="69"/>
                </a:cubicBezTo>
                <a:cubicBezTo>
                  <a:pt x="83" y="69"/>
                  <a:pt x="83" y="70"/>
                  <a:pt x="82" y="70"/>
                </a:cubicBezTo>
                <a:cubicBezTo>
                  <a:pt x="81" y="70"/>
                  <a:pt x="81" y="71"/>
                  <a:pt x="81" y="72"/>
                </a:cubicBezTo>
                <a:cubicBezTo>
                  <a:pt x="81" y="73"/>
                  <a:pt x="81" y="73"/>
                  <a:pt x="81" y="73"/>
                </a:cubicBezTo>
                <a:cubicBezTo>
                  <a:pt x="81" y="74"/>
                  <a:pt x="81" y="74"/>
                  <a:pt x="81" y="74"/>
                </a:cubicBezTo>
                <a:cubicBezTo>
                  <a:pt x="81" y="74"/>
                  <a:pt x="80" y="75"/>
                  <a:pt x="80" y="75"/>
                </a:cubicBezTo>
                <a:cubicBezTo>
                  <a:pt x="80" y="75"/>
                  <a:pt x="80" y="76"/>
                  <a:pt x="80" y="76"/>
                </a:cubicBezTo>
                <a:cubicBezTo>
                  <a:pt x="80" y="76"/>
                  <a:pt x="80" y="76"/>
                  <a:pt x="80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78" y="76"/>
                  <a:pt x="78" y="76"/>
                  <a:pt x="78" y="76"/>
                </a:cubicBezTo>
                <a:cubicBezTo>
                  <a:pt x="76" y="77"/>
                  <a:pt x="76" y="77"/>
                  <a:pt x="76" y="78"/>
                </a:cubicBezTo>
                <a:cubicBezTo>
                  <a:pt x="76" y="78"/>
                  <a:pt x="76" y="79"/>
                  <a:pt x="76" y="79"/>
                </a:cubicBezTo>
                <a:cubicBezTo>
                  <a:pt x="76" y="79"/>
                  <a:pt x="76" y="79"/>
                  <a:pt x="76" y="79"/>
                </a:cubicBezTo>
                <a:cubicBezTo>
                  <a:pt x="75" y="79"/>
                  <a:pt x="75" y="80"/>
                  <a:pt x="75" y="80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80"/>
                  <a:pt x="75" y="80"/>
                  <a:pt x="75" y="80"/>
                </a:cubicBezTo>
                <a:cubicBezTo>
                  <a:pt x="74" y="80"/>
                  <a:pt x="74" y="80"/>
                  <a:pt x="74" y="81"/>
                </a:cubicBezTo>
                <a:cubicBezTo>
                  <a:pt x="74" y="82"/>
                  <a:pt x="73" y="83"/>
                  <a:pt x="72" y="83"/>
                </a:cubicBezTo>
                <a:cubicBezTo>
                  <a:pt x="71" y="82"/>
                  <a:pt x="71" y="82"/>
                  <a:pt x="71" y="81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3"/>
                  <a:pt x="71" y="83"/>
                  <a:pt x="72" y="83"/>
                </a:cubicBezTo>
                <a:cubicBezTo>
                  <a:pt x="72" y="83"/>
                  <a:pt x="71" y="84"/>
                  <a:pt x="70" y="85"/>
                </a:cubicBezTo>
                <a:cubicBezTo>
                  <a:pt x="70" y="85"/>
                  <a:pt x="69" y="85"/>
                  <a:pt x="69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68" y="85"/>
                  <a:pt x="68" y="86"/>
                  <a:pt x="68" y="86"/>
                </a:cubicBezTo>
                <a:cubicBezTo>
                  <a:pt x="68" y="86"/>
                  <a:pt x="68" y="86"/>
                  <a:pt x="68" y="86"/>
                </a:cubicBezTo>
                <a:cubicBezTo>
                  <a:pt x="68" y="86"/>
                  <a:pt x="68" y="86"/>
                  <a:pt x="68" y="86"/>
                </a:cubicBezTo>
                <a:cubicBezTo>
                  <a:pt x="67" y="86"/>
                  <a:pt x="67" y="86"/>
                  <a:pt x="67" y="86"/>
                </a:cubicBezTo>
                <a:close/>
                <a:moveTo>
                  <a:pt x="33" y="35"/>
                </a:moveTo>
                <a:cubicBezTo>
                  <a:pt x="34" y="35"/>
                  <a:pt x="34" y="35"/>
                  <a:pt x="35" y="36"/>
                </a:cubicBezTo>
                <a:cubicBezTo>
                  <a:pt x="36" y="37"/>
                  <a:pt x="36" y="37"/>
                  <a:pt x="35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36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3" y="35"/>
                  <a:pt x="33" y="35"/>
                </a:cubicBezTo>
                <a:close/>
                <a:moveTo>
                  <a:pt x="44" y="21"/>
                </a:moveTo>
                <a:cubicBezTo>
                  <a:pt x="44" y="21"/>
                  <a:pt x="43" y="21"/>
                  <a:pt x="43" y="21"/>
                </a:cubicBezTo>
                <a:cubicBezTo>
                  <a:pt x="43" y="21"/>
                  <a:pt x="42" y="21"/>
                  <a:pt x="42" y="21"/>
                </a:cubicBezTo>
                <a:cubicBezTo>
                  <a:pt x="42" y="21"/>
                  <a:pt x="41" y="21"/>
                  <a:pt x="40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20"/>
                  <a:pt x="38" y="20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5" y="21"/>
                </a:cubicBezTo>
                <a:cubicBezTo>
                  <a:pt x="35" y="22"/>
                  <a:pt x="35" y="22"/>
                  <a:pt x="36" y="22"/>
                </a:cubicBezTo>
                <a:cubicBezTo>
                  <a:pt x="38" y="21"/>
                  <a:pt x="38" y="21"/>
                  <a:pt x="38" y="21"/>
                </a:cubicBezTo>
                <a:cubicBezTo>
                  <a:pt x="38" y="22"/>
                  <a:pt x="38" y="23"/>
                  <a:pt x="39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3"/>
                  <a:pt x="44" y="23"/>
                  <a:pt x="44" y="22"/>
                </a:cubicBezTo>
                <a:cubicBezTo>
                  <a:pt x="45" y="21"/>
                  <a:pt x="45" y="21"/>
                  <a:pt x="45" y="21"/>
                </a:cubicBezTo>
                <a:lnTo>
                  <a:pt x="44" y="21"/>
                </a:lnTo>
                <a:close/>
                <a:moveTo>
                  <a:pt x="41" y="21"/>
                </a:moveTo>
                <a:cubicBezTo>
                  <a:pt x="41" y="20"/>
                  <a:pt x="41" y="20"/>
                  <a:pt x="42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0" y="20"/>
                  <a:pt x="40" y="20"/>
                  <a:pt x="41" y="21"/>
                </a:cubicBezTo>
                <a:close/>
                <a:moveTo>
                  <a:pt x="48" y="20"/>
                </a:moveTo>
                <a:cubicBezTo>
                  <a:pt x="49" y="20"/>
                  <a:pt x="49" y="20"/>
                  <a:pt x="47" y="20"/>
                </a:cubicBezTo>
                <a:cubicBezTo>
                  <a:pt x="46" y="19"/>
                  <a:pt x="46" y="19"/>
                  <a:pt x="45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20"/>
                  <a:pt x="45" y="20"/>
                  <a:pt x="45" y="20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47" y="20"/>
                  <a:pt x="47" y="20"/>
                </a:cubicBezTo>
                <a:lnTo>
                  <a:pt x="48" y="20"/>
                </a:lnTo>
                <a:close/>
                <a:moveTo>
                  <a:pt x="46" y="22"/>
                </a:moveTo>
                <a:cubicBezTo>
                  <a:pt x="46" y="22"/>
                  <a:pt x="46" y="22"/>
                  <a:pt x="46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22"/>
                  <a:pt x="48" y="22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1"/>
                  <a:pt x="49" y="21"/>
                  <a:pt x="48" y="21"/>
                </a:cubicBezTo>
                <a:cubicBezTo>
                  <a:pt x="46" y="21"/>
                  <a:pt x="45" y="21"/>
                  <a:pt x="45" y="22"/>
                </a:cubicBezTo>
                <a:cubicBezTo>
                  <a:pt x="45" y="22"/>
                  <a:pt x="45" y="22"/>
                  <a:pt x="45" y="22"/>
                </a:cubicBezTo>
                <a:lnTo>
                  <a:pt x="46" y="22"/>
                </a:lnTo>
                <a:close/>
                <a:moveTo>
                  <a:pt x="46" y="23"/>
                </a:moveTo>
                <a:cubicBezTo>
                  <a:pt x="46" y="23"/>
                  <a:pt x="46" y="23"/>
                  <a:pt x="46" y="23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3"/>
                  <a:pt x="48" y="24"/>
                </a:cubicBezTo>
                <a:cubicBezTo>
                  <a:pt x="48" y="24"/>
                  <a:pt x="48" y="24"/>
                  <a:pt x="49" y="24"/>
                </a:cubicBezTo>
                <a:cubicBezTo>
                  <a:pt x="49" y="24"/>
                  <a:pt x="49" y="24"/>
                  <a:pt x="49" y="23"/>
                </a:cubicBezTo>
                <a:cubicBezTo>
                  <a:pt x="49" y="22"/>
                  <a:pt x="49" y="22"/>
                  <a:pt x="48" y="22"/>
                </a:cubicBezTo>
                <a:cubicBezTo>
                  <a:pt x="48" y="23"/>
                  <a:pt x="47" y="23"/>
                  <a:pt x="47" y="23"/>
                </a:cubicBezTo>
                <a:cubicBezTo>
                  <a:pt x="47" y="23"/>
                  <a:pt x="47" y="23"/>
                  <a:pt x="46" y="23"/>
                </a:cubicBezTo>
                <a:close/>
                <a:moveTo>
                  <a:pt x="57" y="21"/>
                </a:moveTo>
                <a:cubicBezTo>
                  <a:pt x="53" y="21"/>
                  <a:pt x="53" y="21"/>
                  <a:pt x="53" y="21"/>
                </a:cubicBezTo>
                <a:cubicBezTo>
                  <a:pt x="49" y="20"/>
                  <a:pt x="49" y="20"/>
                  <a:pt x="49" y="20"/>
                </a:cubicBezTo>
                <a:cubicBezTo>
                  <a:pt x="49" y="21"/>
                  <a:pt x="50" y="21"/>
                  <a:pt x="51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7" y="22"/>
                  <a:pt x="57" y="22"/>
                  <a:pt x="58" y="22"/>
                </a:cubicBezTo>
                <a:cubicBezTo>
                  <a:pt x="58" y="22"/>
                  <a:pt x="58" y="22"/>
                  <a:pt x="59" y="22"/>
                </a:cubicBezTo>
                <a:cubicBezTo>
                  <a:pt x="59" y="22"/>
                  <a:pt x="58" y="21"/>
                  <a:pt x="57" y="21"/>
                </a:cubicBezTo>
                <a:close/>
                <a:moveTo>
                  <a:pt x="51" y="22"/>
                </a:moveTo>
                <a:cubicBezTo>
                  <a:pt x="51" y="21"/>
                  <a:pt x="50" y="21"/>
                  <a:pt x="50" y="22"/>
                </a:cubicBezTo>
                <a:cubicBezTo>
                  <a:pt x="51" y="22"/>
                  <a:pt x="51" y="22"/>
                  <a:pt x="51" y="22"/>
                </a:cubicBezTo>
                <a:close/>
                <a:moveTo>
                  <a:pt x="52" y="22"/>
                </a:moveTo>
                <a:cubicBezTo>
                  <a:pt x="51" y="22"/>
                  <a:pt x="51" y="22"/>
                  <a:pt x="51" y="22"/>
                </a:cubicBezTo>
                <a:cubicBezTo>
                  <a:pt x="50" y="22"/>
                  <a:pt x="50" y="23"/>
                  <a:pt x="50" y="23"/>
                </a:cubicBezTo>
                <a:cubicBezTo>
                  <a:pt x="50" y="23"/>
                  <a:pt x="50" y="23"/>
                  <a:pt x="51" y="23"/>
                </a:cubicBezTo>
                <a:cubicBezTo>
                  <a:pt x="51" y="23"/>
                  <a:pt x="51" y="23"/>
                  <a:pt x="52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3"/>
                  <a:pt x="52" y="23"/>
                  <a:pt x="52" y="22"/>
                </a:cubicBezTo>
                <a:close/>
                <a:moveTo>
                  <a:pt x="55" y="37"/>
                </a:moveTo>
                <a:cubicBezTo>
                  <a:pt x="54" y="37"/>
                  <a:pt x="54" y="37"/>
                  <a:pt x="5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6"/>
                  <a:pt x="53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55" y="36"/>
                  <a:pt x="56" y="36"/>
                  <a:pt x="56" y="36"/>
                </a:cubicBezTo>
                <a:cubicBezTo>
                  <a:pt x="56" y="36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lose/>
                <a:moveTo>
                  <a:pt x="56" y="37"/>
                </a:moveTo>
                <a:cubicBezTo>
                  <a:pt x="57" y="38"/>
                  <a:pt x="57" y="38"/>
                  <a:pt x="57" y="38"/>
                </a:cubicBezTo>
                <a:cubicBezTo>
                  <a:pt x="57" y="37"/>
                  <a:pt x="57" y="37"/>
                  <a:pt x="58" y="37"/>
                </a:cubicBezTo>
                <a:cubicBezTo>
                  <a:pt x="58" y="37"/>
                  <a:pt x="59" y="38"/>
                  <a:pt x="59" y="38"/>
                </a:cubicBezTo>
                <a:cubicBezTo>
                  <a:pt x="58" y="38"/>
                  <a:pt x="58" y="38"/>
                  <a:pt x="58" y="38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7" y="38"/>
                  <a:pt x="57" y="38"/>
                  <a:pt x="56" y="38"/>
                </a:cubicBezTo>
                <a:cubicBezTo>
                  <a:pt x="56" y="38"/>
                  <a:pt x="55" y="38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6" y="40"/>
                  <a:pt x="56" y="41"/>
                  <a:pt x="55" y="40"/>
                </a:cubicBezTo>
                <a:cubicBezTo>
                  <a:pt x="55" y="40"/>
                  <a:pt x="54" y="40"/>
                  <a:pt x="55" y="40"/>
                </a:cubicBezTo>
                <a:cubicBezTo>
                  <a:pt x="55" y="39"/>
                  <a:pt x="55" y="39"/>
                  <a:pt x="55" y="38"/>
                </a:cubicBezTo>
                <a:cubicBezTo>
                  <a:pt x="55" y="38"/>
                  <a:pt x="55" y="37"/>
                  <a:pt x="56" y="37"/>
                </a:cubicBezTo>
                <a:close/>
                <a:moveTo>
                  <a:pt x="57" y="51"/>
                </a:moveTo>
                <a:cubicBezTo>
                  <a:pt x="59" y="51"/>
                  <a:pt x="60" y="51"/>
                  <a:pt x="60" y="52"/>
                </a:cubicBezTo>
                <a:cubicBezTo>
                  <a:pt x="60" y="52"/>
                  <a:pt x="60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1"/>
                  <a:pt x="61" y="51"/>
                  <a:pt x="60" y="51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7" y="51"/>
                  <a:pt x="57" y="51"/>
                </a:cubicBezTo>
                <a:close/>
                <a:moveTo>
                  <a:pt x="57" y="29"/>
                </a:move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7" y="29"/>
                  <a:pt x="57" y="29"/>
                </a:cubicBezTo>
                <a:close/>
                <a:moveTo>
                  <a:pt x="60" y="39"/>
                </a:moveTo>
                <a:cubicBezTo>
                  <a:pt x="58" y="40"/>
                  <a:pt x="58" y="40"/>
                  <a:pt x="58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8"/>
                  <a:pt x="60" y="38"/>
                  <a:pt x="60" y="38"/>
                </a:cubicBezTo>
                <a:cubicBezTo>
                  <a:pt x="60" y="38"/>
                  <a:pt x="60" y="38"/>
                  <a:pt x="60" y="38"/>
                </a:cubicBezTo>
                <a:cubicBezTo>
                  <a:pt x="61" y="38"/>
                  <a:pt x="61" y="39"/>
                  <a:pt x="61" y="39"/>
                </a:cubicBezTo>
                <a:lnTo>
                  <a:pt x="60" y="39"/>
                </a:lnTo>
                <a:close/>
                <a:moveTo>
                  <a:pt x="59" y="30"/>
                </a:move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0" y="30"/>
                </a:cubicBezTo>
                <a:cubicBezTo>
                  <a:pt x="59" y="29"/>
                  <a:pt x="59" y="29"/>
                  <a:pt x="58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29"/>
                  <a:pt x="59" y="30"/>
                  <a:pt x="59" y="30"/>
                </a:cubicBezTo>
                <a:close/>
                <a:moveTo>
                  <a:pt x="60" y="49"/>
                </a:moveTo>
                <a:cubicBezTo>
                  <a:pt x="59" y="50"/>
                  <a:pt x="59" y="50"/>
                  <a:pt x="59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0" y="50"/>
                  <a:pt x="60" y="49"/>
                  <a:pt x="60" y="49"/>
                </a:cubicBezTo>
                <a:close/>
                <a:moveTo>
                  <a:pt x="60" y="53"/>
                </a:moveTo>
                <a:cubicBezTo>
                  <a:pt x="60" y="53"/>
                  <a:pt x="60" y="54"/>
                  <a:pt x="60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53"/>
                  <a:pt x="60" y="53"/>
                  <a:pt x="60" y="53"/>
                </a:cubicBezTo>
                <a:close/>
                <a:moveTo>
                  <a:pt x="64" y="54"/>
                </a:moveTo>
                <a:cubicBezTo>
                  <a:pt x="65" y="53"/>
                  <a:pt x="65" y="53"/>
                  <a:pt x="65" y="53"/>
                </a:cubicBezTo>
                <a:cubicBezTo>
                  <a:pt x="65" y="52"/>
                  <a:pt x="64" y="52"/>
                  <a:pt x="63" y="52"/>
                </a:cubicBezTo>
                <a:cubicBezTo>
                  <a:pt x="62" y="53"/>
                  <a:pt x="62" y="53"/>
                  <a:pt x="62" y="53"/>
                </a:cubicBezTo>
                <a:cubicBezTo>
                  <a:pt x="63" y="53"/>
                  <a:pt x="63" y="53"/>
                  <a:pt x="63" y="53"/>
                </a:cubicBezTo>
                <a:cubicBezTo>
                  <a:pt x="63" y="53"/>
                  <a:pt x="63" y="53"/>
                  <a:pt x="64" y="54"/>
                </a:cubicBezTo>
                <a:close/>
                <a:moveTo>
                  <a:pt x="66" y="53"/>
                </a:moveTo>
                <a:cubicBezTo>
                  <a:pt x="66" y="53"/>
                  <a:pt x="66" y="53"/>
                  <a:pt x="66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54"/>
                  <a:pt x="67" y="53"/>
                  <a:pt x="67" y="53"/>
                </a:cubicBezTo>
                <a:cubicBezTo>
                  <a:pt x="67" y="53"/>
                  <a:pt x="66" y="53"/>
                  <a:pt x="66" y="5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8"/>
          <p:cNvSpPr>
            <a:spLocks noEditPoints="1"/>
          </p:cNvSpPr>
          <p:nvPr/>
        </p:nvSpPr>
        <p:spPr bwMode="auto">
          <a:xfrm>
            <a:off x="5581651" y="1649318"/>
            <a:ext cx="387350" cy="341313"/>
          </a:xfrm>
          <a:custGeom>
            <a:avLst/>
            <a:gdLst>
              <a:gd name="T0" fmla="*/ 101 w 103"/>
              <a:gd name="T1" fmla="*/ 78 h 91"/>
              <a:gd name="T2" fmla="*/ 103 w 103"/>
              <a:gd name="T3" fmla="*/ 83 h 91"/>
              <a:gd name="T4" fmla="*/ 102 w 103"/>
              <a:gd name="T5" fmla="*/ 87 h 91"/>
              <a:gd name="T6" fmla="*/ 94 w 103"/>
              <a:gd name="T7" fmla="*/ 91 h 91"/>
              <a:gd name="T8" fmla="*/ 9 w 103"/>
              <a:gd name="T9" fmla="*/ 91 h 91"/>
              <a:gd name="T10" fmla="*/ 1 w 103"/>
              <a:gd name="T11" fmla="*/ 87 h 91"/>
              <a:gd name="T12" fmla="*/ 0 w 103"/>
              <a:gd name="T13" fmla="*/ 83 h 91"/>
              <a:gd name="T14" fmla="*/ 2 w 103"/>
              <a:gd name="T15" fmla="*/ 78 h 91"/>
              <a:gd name="T16" fmla="*/ 15 w 103"/>
              <a:gd name="T17" fmla="*/ 54 h 91"/>
              <a:gd name="T18" fmla="*/ 30 w 103"/>
              <a:gd name="T19" fmla="*/ 28 h 91"/>
              <a:gd name="T20" fmla="*/ 44 w 103"/>
              <a:gd name="T21" fmla="*/ 5 h 91"/>
              <a:gd name="T22" fmla="*/ 51 w 103"/>
              <a:gd name="T23" fmla="*/ 0 h 91"/>
              <a:gd name="T24" fmla="*/ 59 w 103"/>
              <a:gd name="T25" fmla="*/ 5 h 91"/>
              <a:gd name="T26" fmla="*/ 72 w 103"/>
              <a:gd name="T27" fmla="*/ 28 h 91"/>
              <a:gd name="T28" fmla="*/ 87 w 103"/>
              <a:gd name="T29" fmla="*/ 54 h 91"/>
              <a:gd name="T30" fmla="*/ 101 w 103"/>
              <a:gd name="T31" fmla="*/ 78 h 91"/>
              <a:gd name="T32" fmla="*/ 55 w 103"/>
              <a:gd name="T33" fmla="*/ 68 h 91"/>
              <a:gd name="T34" fmla="*/ 55 w 103"/>
              <a:gd name="T35" fmla="*/ 35 h 91"/>
              <a:gd name="T36" fmla="*/ 47 w 103"/>
              <a:gd name="T37" fmla="*/ 35 h 91"/>
              <a:gd name="T38" fmla="*/ 48 w 103"/>
              <a:gd name="T39" fmla="*/ 68 h 91"/>
              <a:gd name="T40" fmla="*/ 55 w 103"/>
              <a:gd name="T41" fmla="*/ 68 h 91"/>
              <a:gd name="T42" fmla="*/ 55 w 103"/>
              <a:gd name="T43" fmla="*/ 81 h 91"/>
              <a:gd name="T44" fmla="*/ 55 w 103"/>
              <a:gd name="T45" fmla="*/ 74 h 91"/>
              <a:gd name="T46" fmla="*/ 47 w 103"/>
              <a:gd name="T47" fmla="*/ 74 h 91"/>
              <a:gd name="T48" fmla="*/ 47 w 103"/>
              <a:gd name="T49" fmla="*/ 81 h 91"/>
              <a:gd name="T50" fmla="*/ 55 w 103"/>
              <a:gd name="T51" fmla="*/ 8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3" h="91">
                <a:moveTo>
                  <a:pt x="101" y="78"/>
                </a:moveTo>
                <a:cubicBezTo>
                  <a:pt x="102" y="80"/>
                  <a:pt x="103" y="82"/>
                  <a:pt x="103" y="83"/>
                </a:cubicBezTo>
                <a:cubicBezTo>
                  <a:pt x="103" y="85"/>
                  <a:pt x="102" y="86"/>
                  <a:pt x="102" y="87"/>
                </a:cubicBezTo>
                <a:cubicBezTo>
                  <a:pt x="100" y="89"/>
                  <a:pt x="98" y="91"/>
                  <a:pt x="94" y="91"/>
                </a:cubicBezTo>
                <a:cubicBezTo>
                  <a:pt x="9" y="91"/>
                  <a:pt x="9" y="91"/>
                  <a:pt x="9" y="91"/>
                </a:cubicBezTo>
                <a:cubicBezTo>
                  <a:pt x="5" y="91"/>
                  <a:pt x="2" y="89"/>
                  <a:pt x="1" y="87"/>
                </a:cubicBezTo>
                <a:cubicBezTo>
                  <a:pt x="0" y="86"/>
                  <a:pt x="0" y="85"/>
                  <a:pt x="0" y="83"/>
                </a:cubicBezTo>
                <a:cubicBezTo>
                  <a:pt x="0" y="82"/>
                  <a:pt x="1" y="80"/>
                  <a:pt x="2" y="78"/>
                </a:cubicBezTo>
                <a:cubicBezTo>
                  <a:pt x="15" y="54"/>
                  <a:pt x="15" y="54"/>
                  <a:pt x="15" y="54"/>
                </a:cubicBezTo>
                <a:cubicBezTo>
                  <a:pt x="30" y="28"/>
                  <a:pt x="30" y="28"/>
                  <a:pt x="30" y="28"/>
                </a:cubicBezTo>
                <a:cubicBezTo>
                  <a:pt x="44" y="5"/>
                  <a:pt x="44" y="5"/>
                  <a:pt x="44" y="5"/>
                </a:cubicBezTo>
                <a:cubicBezTo>
                  <a:pt x="46" y="1"/>
                  <a:pt x="48" y="0"/>
                  <a:pt x="51" y="0"/>
                </a:cubicBezTo>
                <a:cubicBezTo>
                  <a:pt x="54" y="0"/>
                  <a:pt x="57" y="1"/>
                  <a:pt x="59" y="5"/>
                </a:cubicBezTo>
                <a:cubicBezTo>
                  <a:pt x="72" y="28"/>
                  <a:pt x="72" y="28"/>
                  <a:pt x="72" y="28"/>
                </a:cubicBezTo>
                <a:cubicBezTo>
                  <a:pt x="87" y="54"/>
                  <a:pt x="87" y="54"/>
                  <a:pt x="87" y="54"/>
                </a:cubicBezTo>
                <a:lnTo>
                  <a:pt x="101" y="78"/>
                </a:lnTo>
                <a:close/>
                <a:moveTo>
                  <a:pt x="55" y="68"/>
                </a:moveTo>
                <a:cubicBezTo>
                  <a:pt x="55" y="35"/>
                  <a:pt x="55" y="35"/>
                  <a:pt x="55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48" y="68"/>
                  <a:pt x="48" y="68"/>
                  <a:pt x="48" y="68"/>
                </a:cubicBezTo>
                <a:lnTo>
                  <a:pt x="55" y="68"/>
                </a:lnTo>
                <a:close/>
                <a:moveTo>
                  <a:pt x="55" y="81"/>
                </a:moveTo>
                <a:cubicBezTo>
                  <a:pt x="55" y="74"/>
                  <a:pt x="55" y="74"/>
                  <a:pt x="55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81"/>
                  <a:pt x="47" y="81"/>
                  <a:pt x="47" y="81"/>
                </a:cubicBezTo>
                <a:lnTo>
                  <a:pt x="55" y="8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6223001" y="1641381"/>
            <a:ext cx="395288" cy="395288"/>
          </a:xfrm>
          <a:custGeom>
            <a:avLst/>
            <a:gdLst>
              <a:gd name="T0" fmla="*/ 78 w 105"/>
              <a:gd name="T1" fmla="*/ 98 h 105"/>
              <a:gd name="T2" fmla="*/ 52 w 105"/>
              <a:gd name="T3" fmla="*/ 105 h 105"/>
              <a:gd name="T4" fmla="*/ 26 w 105"/>
              <a:gd name="T5" fmla="*/ 98 h 105"/>
              <a:gd name="T6" fmla="*/ 7 w 105"/>
              <a:gd name="T7" fmla="*/ 79 h 105"/>
              <a:gd name="T8" fmla="*/ 0 w 105"/>
              <a:gd name="T9" fmla="*/ 52 h 105"/>
              <a:gd name="T10" fmla="*/ 7 w 105"/>
              <a:gd name="T11" fmla="*/ 26 h 105"/>
              <a:gd name="T12" fmla="*/ 26 w 105"/>
              <a:gd name="T13" fmla="*/ 7 h 105"/>
              <a:gd name="T14" fmla="*/ 52 w 105"/>
              <a:gd name="T15" fmla="*/ 0 h 105"/>
              <a:gd name="T16" fmla="*/ 78 w 105"/>
              <a:gd name="T17" fmla="*/ 7 h 105"/>
              <a:gd name="T18" fmla="*/ 98 w 105"/>
              <a:gd name="T19" fmla="*/ 26 h 105"/>
              <a:gd name="T20" fmla="*/ 105 w 105"/>
              <a:gd name="T21" fmla="*/ 52 h 105"/>
              <a:gd name="T22" fmla="*/ 98 w 105"/>
              <a:gd name="T23" fmla="*/ 79 h 105"/>
              <a:gd name="T24" fmla="*/ 78 w 105"/>
              <a:gd name="T25" fmla="*/ 98 h 105"/>
              <a:gd name="T26" fmla="*/ 61 w 105"/>
              <a:gd name="T27" fmla="*/ 18 h 105"/>
              <a:gd name="T28" fmla="*/ 26 w 105"/>
              <a:gd name="T29" fmla="*/ 52 h 105"/>
              <a:gd name="T30" fmla="*/ 61 w 105"/>
              <a:gd name="T31" fmla="*/ 87 h 105"/>
              <a:gd name="T32" fmla="*/ 73 w 105"/>
              <a:gd name="T33" fmla="*/ 75 h 105"/>
              <a:gd name="T34" fmla="*/ 51 w 105"/>
              <a:gd name="T35" fmla="*/ 52 h 105"/>
              <a:gd name="T36" fmla="*/ 73 w 105"/>
              <a:gd name="T37" fmla="*/ 30 h 105"/>
              <a:gd name="T38" fmla="*/ 61 w 105"/>
              <a:gd name="T39" fmla="*/ 1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" h="105">
                <a:moveTo>
                  <a:pt x="78" y="98"/>
                </a:moveTo>
                <a:cubicBezTo>
                  <a:pt x="70" y="102"/>
                  <a:pt x="62" y="105"/>
                  <a:pt x="52" y="105"/>
                </a:cubicBezTo>
                <a:cubicBezTo>
                  <a:pt x="43" y="105"/>
                  <a:pt x="34" y="102"/>
                  <a:pt x="26" y="98"/>
                </a:cubicBezTo>
                <a:cubicBezTo>
                  <a:pt x="18" y="93"/>
                  <a:pt x="12" y="87"/>
                  <a:pt x="7" y="79"/>
                </a:cubicBezTo>
                <a:cubicBezTo>
                  <a:pt x="2" y="71"/>
                  <a:pt x="0" y="62"/>
                  <a:pt x="0" y="52"/>
                </a:cubicBezTo>
                <a:cubicBezTo>
                  <a:pt x="0" y="43"/>
                  <a:pt x="2" y="34"/>
                  <a:pt x="7" y="26"/>
                </a:cubicBezTo>
                <a:cubicBezTo>
                  <a:pt x="12" y="18"/>
                  <a:pt x="18" y="12"/>
                  <a:pt x="26" y="7"/>
                </a:cubicBezTo>
                <a:cubicBezTo>
                  <a:pt x="34" y="3"/>
                  <a:pt x="43" y="0"/>
                  <a:pt x="52" y="0"/>
                </a:cubicBezTo>
                <a:cubicBezTo>
                  <a:pt x="62" y="0"/>
                  <a:pt x="70" y="3"/>
                  <a:pt x="78" y="7"/>
                </a:cubicBezTo>
                <a:cubicBezTo>
                  <a:pt x="86" y="12"/>
                  <a:pt x="93" y="18"/>
                  <a:pt x="98" y="26"/>
                </a:cubicBezTo>
                <a:cubicBezTo>
                  <a:pt x="102" y="34"/>
                  <a:pt x="105" y="43"/>
                  <a:pt x="105" y="52"/>
                </a:cubicBezTo>
                <a:cubicBezTo>
                  <a:pt x="105" y="62"/>
                  <a:pt x="102" y="71"/>
                  <a:pt x="98" y="79"/>
                </a:cubicBezTo>
                <a:cubicBezTo>
                  <a:pt x="93" y="87"/>
                  <a:pt x="86" y="93"/>
                  <a:pt x="78" y="98"/>
                </a:cubicBezTo>
                <a:close/>
                <a:moveTo>
                  <a:pt x="61" y="18"/>
                </a:moveTo>
                <a:cubicBezTo>
                  <a:pt x="26" y="52"/>
                  <a:pt x="26" y="52"/>
                  <a:pt x="26" y="52"/>
                </a:cubicBezTo>
                <a:cubicBezTo>
                  <a:pt x="61" y="87"/>
                  <a:pt x="61" y="87"/>
                  <a:pt x="61" y="87"/>
                </a:cubicBezTo>
                <a:cubicBezTo>
                  <a:pt x="73" y="75"/>
                  <a:pt x="73" y="75"/>
                  <a:pt x="73" y="75"/>
                </a:cubicBezTo>
                <a:cubicBezTo>
                  <a:pt x="51" y="52"/>
                  <a:pt x="51" y="52"/>
                  <a:pt x="51" y="52"/>
                </a:cubicBezTo>
                <a:cubicBezTo>
                  <a:pt x="73" y="30"/>
                  <a:pt x="73" y="30"/>
                  <a:pt x="73" y="30"/>
                </a:cubicBezTo>
                <a:lnTo>
                  <a:pt x="61" y="1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6869113" y="1641381"/>
            <a:ext cx="393700" cy="395288"/>
          </a:xfrm>
          <a:custGeom>
            <a:avLst/>
            <a:gdLst>
              <a:gd name="T0" fmla="*/ 26 w 105"/>
              <a:gd name="T1" fmla="*/ 7 h 105"/>
              <a:gd name="T2" fmla="*/ 52 w 105"/>
              <a:gd name="T3" fmla="*/ 0 h 105"/>
              <a:gd name="T4" fmla="*/ 78 w 105"/>
              <a:gd name="T5" fmla="*/ 7 h 105"/>
              <a:gd name="T6" fmla="*/ 98 w 105"/>
              <a:gd name="T7" fmla="*/ 26 h 105"/>
              <a:gd name="T8" fmla="*/ 105 w 105"/>
              <a:gd name="T9" fmla="*/ 52 h 105"/>
              <a:gd name="T10" fmla="*/ 98 w 105"/>
              <a:gd name="T11" fmla="*/ 79 h 105"/>
              <a:gd name="T12" fmla="*/ 78 w 105"/>
              <a:gd name="T13" fmla="*/ 98 h 105"/>
              <a:gd name="T14" fmla="*/ 52 w 105"/>
              <a:gd name="T15" fmla="*/ 105 h 105"/>
              <a:gd name="T16" fmla="*/ 26 w 105"/>
              <a:gd name="T17" fmla="*/ 98 h 105"/>
              <a:gd name="T18" fmla="*/ 7 w 105"/>
              <a:gd name="T19" fmla="*/ 79 h 105"/>
              <a:gd name="T20" fmla="*/ 0 w 105"/>
              <a:gd name="T21" fmla="*/ 52 h 105"/>
              <a:gd name="T22" fmla="*/ 7 w 105"/>
              <a:gd name="T23" fmla="*/ 26 h 105"/>
              <a:gd name="T24" fmla="*/ 26 w 105"/>
              <a:gd name="T25" fmla="*/ 7 h 105"/>
              <a:gd name="T26" fmla="*/ 44 w 105"/>
              <a:gd name="T27" fmla="*/ 87 h 105"/>
              <a:gd name="T28" fmla="*/ 79 w 105"/>
              <a:gd name="T29" fmla="*/ 52 h 105"/>
              <a:gd name="T30" fmla="*/ 44 w 105"/>
              <a:gd name="T31" fmla="*/ 18 h 105"/>
              <a:gd name="T32" fmla="*/ 31 w 105"/>
              <a:gd name="T33" fmla="*/ 30 h 105"/>
              <a:gd name="T34" fmla="*/ 53 w 105"/>
              <a:gd name="T35" fmla="*/ 52 h 105"/>
              <a:gd name="T36" fmla="*/ 31 w 105"/>
              <a:gd name="T37" fmla="*/ 75 h 105"/>
              <a:gd name="T38" fmla="*/ 44 w 105"/>
              <a:gd name="T39" fmla="*/ 87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" h="105">
                <a:moveTo>
                  <a:pt x="26" y="7"/>
                </a:moveTo>
                <a:cubicBezTo>
                  <a:pt x="34" y="3"/>
                  <a:pt x="43" y="0"/>
                  <a:pt x="52" y="0"/>
                </a:cubicBezTo>
                <a:cubicBezTo>
                  <a:pt x="62" y="0"/>
                  <a:pt x="70" y="3"/>
                  <a:pt x="78" y="7"/>
                </a:cubicBezTo>
                <a:cubicBezTo>
                  <a:pt x="86" y="12"/>
                  <a:pt x="93" y="18"/>
                  <a:pt x="98" y="26"/>
                </a:cubicBezTo>
                <a:cubicBezTo>
                  <a:pt x="102" y="34"/>
                  <a:pt x="105" y="43"/>
                  <a:pt x="105" y="52"/>
                </a:cubicBezTo>
                <a:cubicBezTo>
                  <a:pt x="105" y="62"/>
                  <a:pt x="102" y="71"/>
                  <a:pt x="98" y="79"/>
                </a:cubicBezTo>
                <a:cubicBezTo>
                  <a:pt x="93" y="87"/>
                  <a:pt x="86" y="93"/>
                  <a:pt x="78" y="98"/>
                </a:cubicBezTo>
                <a:cubicBezTo>
                  <a:pt x="70" y="102"/>
                  <a:pt x="62" y="105"/>
                  <a:pt x="52" y="105"/>
                </a:cubicBezTo>
                <a:cubicBezTo>
                  <a:pt x="43" y="105"/>
                  <a:pt x="34" y="102"/>
                  <a:pt x="26" y="98"/>
                </a:cubicBezTo>
                <a:cubicBezTo>
                  <a:pt x="18" y="93"/>
                  <a:pt x="11" y="87"/>
                  <a:pt x="7" y="79"/>
                </a:cubicBezTo>
                <a:cubicBezTo>
                  <a:pt x="2" y="71"/>
                  <a:pt x="0" y="62"/>
                  <a:pt x="0" y="52"/>
                </a:cubicBezTo>
                <a:cubicBezTo>
                  <a:pt x="0" y="43"/>
                  <a:pt x="2" y="34"/>
                  <a:pt x="7" y="26"/>
                </a:cubicBezTo>
                <a:cubicBezTo>
                  <a:pt x="11" y="18"/>
                  <a:pt x="18" y="12"/>
                  <a:pt x="26" y="7"/>
                </a:cubicBezTo>
                <a:close/>
                <a:moveTo>
                  <a:pt x="44" y="87"/>
                </a:moveTo>
                <a:cubicBezTo>
                  <a:pt x="79" y="52"/>
                  <a:pt x="79" y="52"/>
                  <a:pt x="79" y="52"/>
                </a:cubicBezTo>
                <a:cubicBezTo>
                  <a:pt x="44" y="18"/>
                  <a:pt x="44" y="18"/>
                  <a:pt x="44" y="18"/>
                </a:cubicBezTo>
                <a:cubicBezTo>
                  <a:pt x="31" y="30"/>
                  <a:pt x="31" y="30"/>
                  <a:pt x="31" y="30"/>
                </a:cubicBezTo>
                <a:cubicBezTo>
                  <a:pt x="53" y="52"/>
                  <a:pt x="53" y="52"/>
                  <a:pt x="53" y="52"/>
                </a:cubicBezTo>
                <a:cubicBezTo>
                  <a:pt x="31" y="75"/>
                  <a:pt x="31" y="75"/>
                  <a:pt x="31" y="75"/>
                </a:cubicBezTo>
                <a:lnTo>
                  <a:pt x="44" y="8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1"/>
          <p:cNvSpPr>
            <a:spLocks noEditPoints="1"/>
          </p:cNvSpPr>
          <p:nvPr/>
        </p:nvSpPr>
        <p:spPr bwMode="auto">
          <a:xfrm>
            <a:off x="7507288" y="1717581"/>
            <a:ext cx="404813" cy="236538"/>
          </a:xfrm>
          <a:custGeom>
            <a:avLst/>
            <a:gdLst>
              <a:gd name="T0" fmla="*/ 76 w 255"/>
              <a:gd name="T1" fmla="*/ 0 h 149"/>
              <a:gd name="T2" fmla="*/ 102 w 255"/>
              <a:gd name="T3" fmla="*/ 28 h 149"/>
              <a:gd name="T4" fmla="*/ 54 w 255"/>
              <a:gd name="T5" fmla="*/ 75 h 149"/>
              <a:gd name="T6" fmla="*/ 102 w 255"/>
              <a:gd name="T7" fmla="*/ 123 h 149"/>
              <a:gd name="T8" fmla="*/ 76 w 255"/>
              <a:gd name="T9" fmla="*/ 149 h 149"/>
              <a:gd name="T10" fmla="*/ 0 w 255"/>
              <a:gd name="T11" fmla="*/ 75 h 149"/>
              <a:gd name="T12" fmla="*/ 76 w 255"/>
              <a:gd name="T13" fmla="*/ 0 h 149"/>
              <a:gd name="T14" fmla="*/ 182 w 255"/>
              <a:gd name="T15" fmla="*/ 0 h 149"/>
              <a:gd name="T16" fmla="*/ 255 w 255"/>
              <a:gd name="T17" fmla="*/ 75 h 149"/>
              <a:gd name="T18" fmla="*/ 182 w 255"/>
              <a:gd name="T19" fmla="*/ 149 h 149"/>
              <a:gd name="T20" fmla="*/ 156 w 255"/>
              <a:gd name="T21" fmla="*/ 123 h 149"/>
              <a:gd name="T22" fmla="*/ 203 w 255"/>
              <a:gd name="T23" fmla="*/ 75 h 149"/>
              <a:gd name="T24" fmla="*/ 156 w 255"/>
              <a:gd name="T25" fmla="*/ 28 h 149"/>
              <a:gd name="T26" fmla="*/ 182 w 255"/>
              <a:gd name="T2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5" h="149">
                <a:moveTo>
                  <a:pt x="76" y="0"/>
                </a:moveTo>
                <a:lnTo>
                  <a:pt x="102" y="28"/>
                </a:lnTo>
                <a:lnTo>
                  <a:pt x="54" y="75"/>
                </a:lnTo>
                <a:lnTo>
                  <a:pt x="102" y="123"/>
                </a:lnTo>
                <a:lnTo>
                  <a:pt x="76" y="149"/>
                </a:lnTo>
                <a:lnTo>
                  <a:pt x="0" y="75"/>
                </a:lnTo>
                <a:lnTo>
                  <a:pt x="76" y="0"/>
                </a:lnTo>
                <a:close/>
                <a:moveTo>
                  <a:pt x="182" y="0"/>
                </a:moveTo>
                <a:lnTo>
                  <a:pt x="255" y="75"/>
                </a:lnTo>
                <a:lnTo>
                  <a:pt x="182" y="149"/>
                </a:lnTo>
                <a:lnTo>
                  <a:pt x="156" y="123"/>
                </a:lnTo>
                <a:lnTo>
                  <a:pt x="203" y="75"/>
                </a:lnTo>
                <a:lnTo>
                  <a:pt x="156" y="28"/>
                </a:lnTo>
                <a:lnTo>
                  <a:pt x="182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2"/>
          <p:cNvSpPr>
            <a:spLocks/>
          </p:cNvSpPr>
          <p:nvPr/>
        </p:nvSpPr>
        <p:spPr bwMode="auto">
          <a:xfrm>
            <a:off x="8269288" y="1709643"/>
            <a:ext cx="176213" cy="258763"/>
          </a:xfrm>
          <a:custGeom>
            <a:avLst/>
            <a:gdLst>
              <a:gd name="T0" fmla="*/ 111 w 111"/>
              <a:gd name="T1" fmla="*/ 28 h 163"/>
              <a:gd name="T2" fmla="*/ 59 w 111"/>
              <a:gd name="T3" fmla="*/ 83 h 163"/>
              <a:gd name="T4" fmla="*/ 111 w 111"/>
              <a:gd name="T5" fmla="*/ 135 h 163"/>
              <a:gd name="T6" fmla="*/ 83 w 111"/>
              <a:gd name="T7" fmla="*/ 163 h 163"/>
              <a:gd name="T8" fmla="*/ 0 w 111"/>
              <a:gd name="T9" fmla="*/ 80 h 163"/>
              <a:gd name="T10" fmla="*/ 83 w 111"/>
              <a:gd name="T11" fmla="*/ 0 h 163"/>
              <a:gd name="T12" fmla="*/ 111 w 111"/>
              <a:gd name="T13" fmla="*/ 28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163">
                <a:moveTo>
                  <a:pt x="111" y="28"/>
                </a:moveTo>
                <a:lnTo>
                  <a:pt x="59" y="83"/>
                </a:lnTo>
                <a:lnTo>
                  <a:pt x="111" y="135"/>
                </a:lnTo>
                <a:lnTo>
                  <a:pt x="83" y="163"/>
                </a:lnTo>
                <a:lnTo>
                  <a:pt x="0" y="80"/>
                </a:lnTo>
                <a:lnTo>
                  <a:pt x="83" y="0"/>
                </a:lnTo>
                <a:lnTo>
                  <a:pt x="111" y="2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3"/>
          <p:cNvSpPr>
            <a:spLocks/>
          </p:cNvSpPr>
          <p:nvPr/>
        </p:nvSpPr>
        <p:spPr bwMode="auto">
          <a:xfrm>
            <a:off x="8910638" y="1709643"/>
            <a:ext cx="180975" cy="258763"/>
          </a:xfrm>
          <a:custGeom>
            <a:avLst/>
            <a:gdLst>
              <a:gd name="T0" fmla="*/ 0 w 114"/>
              <a:gd name="T1" fmla="*/ 135 h 163"/>
              <a:gd name="T2" fmla="*/ 55 w 114"/>
              <a:gd name="T3" fmla="*/ 80 h 163"/>
              <a:gd name="T4" fmla="*/ 0 w 114"/>
              <a:gd name="T5" fmla="*/ 28 h 163"/>
              <a:gd name="T6" fmla="*/ 31 w 114"/>
              <a:gd name="T7" fmla="*/ 0 h 163"/>
              <a:gd name="T8" fmla="*/ 114 w 114"/>
              <a:gd name="T9" fmla="*/ 80 h 163"/>
              <a:gd name="T10" fmla="*/ 31 w 114"/>
              <a:gd name="T11" fmla="*/ 163 h 163"/>
              <a:gd name="T12" fmla="*/ 0 w 114"/>
              <a:gd name="T13" fmla="*/ 13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" h="163">
                <a:moveTo>
                  <a:pt x="0" y="135"/>
                </a:moveTo>
                <a:lnTo>
                  <a:pt x="55" y="80"/>
                </a:lnTo>
                <a:lnTo>
                  <a:pt x="0" y="28"/>
                </a:lnTo>
                <a:lnTo>
                  <a:pt x="31" y="0"/>
                </a:lnTo>
                <a:lnTo>
                  <a:pt x="114" y="80"/>
                </a:lnTo>
                <a:lnTo>
                  <a:pt x="31" y="163"/>
                </a:lnTo>
                <a:lnTo>
                  <a:pt x="0" y="13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4"/>
          <p:cNvSpPr>
            <a:spLocks noEditPoints="1"/>
          </p:cNvSpPr>
          <p:nvPr/>
        </p:nvSpPr>
        <p:spPr bwMode="auto">
          <a:xfrm>
            <a:off x="9507538" y="1630268"/>
            <a:ext cx="282575" cy="409575"/>
          </a:xfrm>
          <a:custGeom>
            <a:avLst/>
            <a:gdLst>
              <a:gd name="T0" fmla="*/ 1 w 75"/>
              <a:gd name="T1" fmla="*/ 95 h 109"/>
              <a:gd name="T2" fmla="*/ 1 w 75"/>
              <a:gd name="T3" fmla="*/ 82 h 109"/>
              <a:gd name="T4" fmla="*/ 23 w 75"/>
              <a:gd name="T5" fmla="*/ 96 h 109"/>
              <a:gd name="T6" fmla="*/ 12 w 75"/>
              <a:gd name="T7" fmla="*/ 102 h 109"/>
              <a:gd name="T8" fmla="*/ 0 w 75"/>
              <a:gd name="T9" fmla="*/ 109 h 109"/>
              <a:gd name="T10" fmla="*/ 1 w 75"/>
              <a:gd name="T11" fmla="*/ 95 h 109"/>
              <a:gd name="T12" fmla="*/ 4 w 75"/>
              <a:gd name="T13" fmla="*/ 76 h 109"/>
              <a:gd name="T14" fmla="*/ 42 w 75"/>
              <a:gd name="T15" fmla="*/ 16 h 109"/>
              <a:gd name="T16" fmla="*/ 65 w 75"/>
              <a:gd name="T17" fmla="*/ 30 h 109"/>
              <a:gd name="T18" fmla="*/ 27 w 75"/>
              <a:gd name="T19" fmla="*/ 91 h 109"/>
              <a:gd name="T20" fmla="*/ 4 w 75"/>
              <a:gd name="T21" fmla="*/ 76 h 109"/>
              <a:gd name="T22" fmla="*/ 72 w 75"/>
              <a:gd name="T23" fmla="*/ 8 h 109"/>
              <a:gd name="T24" fmla="*/ 74 w 75"/>
              <a:gd name="T25" fmla="*/ 12 h 109"/>
              <a:gd name="T26" fmla="*/ 75 w 75"/>
              <a:gd name="T27" fmla="*/ 14 h 109"/>
              <a:gd name="T28" fmla="*/ 74 w 75"/>
              <a:gd name="T29" fmla="*/ 17 h 109"/>
              <a:gd name="T30" fmla="*/ 69 w 75"/>
              <a:gd name="T31" fmla="*/ 25 h 109"/>
              <a:gd name="T32" fmla="*/ 46 w 75"/>
              <a:gd name="T33" fmla="*/ 10 h 109"/>
              <a:gd name="T34" fmla="*/ 50 w 75"/>
              <a:gd name="T35" fmla="*/ 3 h 109"/>
              <a:gd name="T36" fmla="*/ 55 w 75"/>
              <a:gd name="T37" fmla="*/ 0 h 109"/>
              <a:gd name="T38" fmla="*/ 56 w 75"/>
              <a:gd name="T39" fmla="*/ 0 h 109"/>
              <a:gd name="T40" fmla="*/ 59 w 75"/>
              <a:gd name="T41" fmla="*/ 1 h 109"/>
              <a:gd name="T42" fmla="*/ 72 w 75"/>
              <a:gd name="T43" fmla="*/ 8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5" h="109">
                <a:moveTo>
                  <a:pt x="1" y="95"/>
                </a:moveTo>
                <a:cubicBezTo>
                  <a:pt x="1" y="82"/>
                  <a:pt x="1" y="82"/>
                  <a:pt x="1" y="82"/>
                </a:cubicBezTo>
                <a:cubicBezTo>
                  <a:pt x="23" y="96"/>
                  <a:pt x="23" y="96"/>
                  <a:pt x="23" y="96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0" y="109"/>
                  <a:pt x="0" y="109"/>
                  <a:pt x="0" y="109"/>
                </a:cubicBezTo>
                <a:lnTo>
                  <a:pt x="1" y="95"/>
                </a:lnTo>
                <a:close/>
                <a:moveTo>
                  <a:pt x="4" y="76"/>
                </a:moveTo>
                <a:cubicBezTo>
                  <a:pt x="42" y="16"/>
                  <a:pt x="42" y="16"/>
                  <a:pt x="42" y="16"/>
                </a:cubicBezTo>
                <a:cubicBezTo>
                  <a:pt x="65" y="30"/>
                  <a:pt x="65" y="30"/>
                  <a:pt x="65" y="30"/>
                </a:cubicBezTo>
                <a:cubicBezTo>
                  <a:pt x="27" y="91"/>
                  <a:pt x="27" y="91"/>
                  <a:pt x="27" y="91"/>
                </a:cubicBezTo>
                <a:lnTo>
                  <a:pt x="4" y="76"/>
                </a:lnTo>
                <a:close/>
                <a:moveTo>
                  <a:pt x="72" y="8"/>
                </a:moveTo>
                <a:cubicBezTo>
                  <a:pt x="73" y="9"/>
                  <a:pt x="74" y="11"/>
                  <a:pt x="74" y="12"/>
                </a:cubicBezTo>
                <a:cubicBezTo>
                  <a:pt x="75" y="13"/>
                  <a:pt x="75" y="14"/>
                  <a:pt x="75" y="14"/>
                </a:cubicBezTo>
                <a:cubicBezTo>
                  <a:pt x="75" y="15"/>
                  <a:pt x="74" y="16"/>
                  <a:pt x="74" y="17"/>
                </a:cubicBezTo>
                <a:cubicBezTo>
                  <a:pt x="69" y="25"/>
                  <a:pt x="69" y="25"/>
                  <a:pt x="69" y="25"/>
                </a:cubicBezTo>
                <a:cubicBezTo>
                  <a:pt x="46" y="10"/>
                  <a:pt x="46" y="10"/>
                  <a:pt x="46" y="10"/>
                </a:cubicBezTo>
                <a:cubicBezTo>
                  <a:pt x="50" y="3"/>
                  <a:pt x="50" y="3"/>
                  <a:pt x="50" y="3"/>
                </a:cubicBezTo>
                <a:cubicBezTo>
                  <a:pt x="51" y="1"/>
                  <a:pt x="53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57" y="0"/>
                  <a:pt x="58" y="0"/>
                  <a:pt x="59" y="1"/>
                </a:cubicBezTo>
                <a:lnTo>
                  <a:pt x="72" y="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"/>
          <p:cNvSpPr>
            <a:spLocks noEditPoints="1"/>
          </p:cNvSpPr>
          <p:nvPr/>
        </p:nvSpPr>
        <p:spPr bwMode="auto">
          <a:xfrm>
            <a:off x="10139363" y="1638206"/>
            <a:ext cx="307975" cy="398463"/>
          </a:xfrm>
          <a:custGeom>
            <a:avLst/>
            <a:gdLst>
              <a:gd name="T0" fmla="*/ 34 w 82"/>
              <a:gd name="T1" fmla="*/ 39 h 106"/>
              <a:gd name="T2" fmla="*/ 39 w 82"/>
              <a:gd name="T3" fmla="*/ 30 h 106"/>
              <a:gd name="T4" fmla="*/ 41 w 82"/>
              <a:gd name="T5" fmla="*/ 22 h 106"/>
              <a:gd name="T6" fmla="*/ 43 w 82"/>
              <a:gd name="T7" fmla="*/ 15 h 106"/>
              <a:gd name="T8" fmla="*/ 49 w 82"/>
              <a:gd name="T9" fmla="*/ 5 h 106"/>
              <a:gd name="T10" fmla="*/ 53 w 82"/>
              <a:gd name="T11" fmla="*/ 3 h 106"/>
              <a:gd name="T12" fmla="*/ 54 w 82"/>
              <a:gd name="T13" fmla="*/ 3 h 106"/>
              <a:gd name="T14" fmla="*/ 57 w 82"/>
              <a:gd name="T15" fmla="*/ 4 h 106"/>
              <a:gd name="T16" fmla="*/ 59 w 82"/>
              <a:gd name="T17" fmla="*/ 7 h 106"/>
              <a:gd name="T18" fmla="*/ 65 w 82"/>
              <a:gd name="T19" fmla="*/ 0 h 106"/>
              <a:gd name="T20" fmla="*/ 82 w 82"/>
              <a:gd name="T21" fmla="*/ 12 h 106"/>
              <a:gd name="T22" fmla="*/ 25 w 82"/>
              <a:gd name="T23" fmla="*/ 90 h 106"/>
              <a:gd name="T24" fmla="*/ 0 w 82"/>
              <a:gd name="T25" fmla="*/ 106 h 106"/>
              <a:gd name="T26" fmla="*/ 8 w 82"/>
              <a:gd name="T27" fmla="*/ 78 h 106"/>
              <a:gd name="T28" fmla="*/ 33 w 82"/>
              <a:gd name="T29" fmla="*/ 43 h 106"/>
              <a:gd name="T30" fmla="*/ 30 w 82"/>
              <a:gd name="T31" fmla="*/ 43 h 106"/>
              <a:gd name="T32" fmla="*/ 29 w 82"/>
              <a:gd name="T33" fmla="*/ 41 h 106"/>
              <a:gd name="T34" fmla="*/ 29 w 82"/>
              <a:gd name="T35" fmla="*/ 39 h 106"/>
              <a:gd name="T36" fmla="*/ 31 w 82"/>
              <a:gd name="T37" fmla="*/ 38 h 106"/>
              <a:gd name="T38" fmla="*/ 33 w 82"/>
              <a:gd name="T39" fmla="*/ 39 h 106"/>
              <a:gd name="T40" fmla="*/ 34 w 82"/>
              <a:gd name="T41" fmla="*/ 39 h 106"/>
              <a:gd name="T42" fmla="*/ 21 w 82"/>
              <a:gd name="T43" fmla="*/ 86 h 106"/>
              <a:gd name="T44" fmla="*/ 12 w 82"/>
              <a:gd name="T45" fmla="*/ 80 h 106"/>
              <a:gd name="T46" fmla="*/ 9 w 82"/>
              <a:gd name="T47" fmla="*/ 95 h 106"/>
              <a:gd name="T48" fmla="*/ 21 w 82"/>
              <a:gd name="T49" fmla="*/ 86 h 106"/>
              <a:gd name="T50" fmla="*/ 36 w 82"/>
              <a:gd name="T51" fmla="*/ 39 h 106"/>
              <a:gd name="T52" fmla="*/ 54 w 82"/>
              <a:gd name="T53" fmla="*/ 15 h 106"/>
              <a:gd name="T54" fmla="*/ 50 w 82"/>
              <a:gd name="T55" fmla="*/ 13 h 106"/>
              <a:gd name="T56" fmla="*/ 44 w 82"/>
              <a:gd name="T57" fmla="*/ 25 h 106"/>
              <a:gd name="T58" fmla="*/ 36 w 82"/>
              <a:gd name="T59" fmla="*/ 39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2" h="106">
                <a:moveTo>
                  <a:pt x="34" y="39"/>
                </a:moveTo>
                <a:cubicBezTo>
                  <a:pt x="36" y="36"/>
                  <a:pt x="38" y="33"/>
                  <a:pt x="39" y="30"/>
                </a:cubicBezTo>
                <a:cubicBezTo>
                  <a:pt x="40" y="27"/>
                  <a:pt x="41" y="24"/>
                  <a:pt x="41" y="22"/>
                </a:cubicBezTo>
                <a:cubicBezTo>
                  <a:pt x="41" y="20"/>
                  <a:pt x="42" y="18"/>
                  <a:pt x="43" y="15"/>
                </a:cubicBezTo>
                <a:cubicBezTo>
                  <a:pt x="45" y="12"/>
                  <a:pt x="47" y="9"/>
                  <a:pt x="49" y="5"/>
                </a:cubicBezTo>
                <a:cubicBezTo>
                  <a:pt x="50" y="4"/>
                  <a:pt x="51" y="3"/>
                  <a:pt x="53" y="3"/>
                </a:cubicBezTo>
                <a:cubicBezTo>
                  <a:pt x="53" y="3"/>
                  <a:pt x="53" y="3"/>
                  <a:pt x="54" y="3"/>
                </a:cubicBezTo>
                <a:cubicBezTo>
                  <a:pt x="55" y="3"/>
                  <a:pt x="56" y="3"/>
                  <a:pt x="57" y="4"/>
                </a:cubicBezTo>
                <a:cubicBezTo>
                  <a:pt x="58" y="5"/>
                  <a:pt x="59" y="6"/>
                  <a:pt x="59" y="7"/>
                </a:cubicBezTo>
                <a:cubicBezTo>
                  <a:pt x="65" y="0"/>
                  <a:pt x="65" y="0"/>
                  <a:pt x="65" y="0"/>
                </a:cubicBezTo>
                <a:cubicBezTo>
                  <a:pt x="82" y="12"/>
                  <a:pt x="82" y="12"/>
                  <a:pt x="82" y="12"/>
                </a:cubicBezTo>
                <a:cubicBezTo>
                  <a:pt x="25" y="90"/>
                  <a:pt x="25" y="90"/>
                  <a:pt x="25" y="90"/>
                </a:cubicBezTo>
                <a:cubicBezTo>
                  <a:pt x="0" y="106"/>
                  <a:pt x="0" y="106"/>
                  <a:pt x="0" y="106"/>
                </a:cubicBezTo>
                <a:cubicBezTo>
                  <a:pt x="8" y="78"/>
                  <a:pt x="8" y="78"/>
                  <a:pt x="8" y="78"/>
                </a:cubicBezTo>
                <a:cubicBezTo>
                  <a:pt x="33" y="43"/>
                  <a:pt x="33" y="43"/>
                  <a:pt x="33" y="43"/>
                </a:cubicBezTo>
                <a:cubicBezTo>
                  <a:pt x="32" y="44"/>
                  <a:pt x="31" y="44"/>
                  <a:pt x="30" y="43"/>
                </a:cubicBezTo>
                <a:cubicBezTo>
                  <a:pt x="29" y="43"/>
                  <a:pt x="29" y="42"/>
                  <a:pt x="29" y="41"/>
                </a:cubicBezTo>
                <a:cubicBezTo>
                  <a:pt x="29" y="40"/>
                  <a:pt x="29" y="40"/>
                  <a:pt x="29" y="39"/>
                </a:cubicBezTo>
                <a:cubicBezTo>
                  <a:pt x="30" y="39"/>
                  <a:pt x="30" y="38"/>
                  <a:pt x="31" y="38"/>
                </a:cubicBezTo>
                <a:cubicBezTo>
                  <a:pt x="32" y="38"/>
                  <a:pt x="33" y="38"/>
                  <a:pt x="33" y="39"/>
                </a:cubicBezTo>
                <a:cubicBezTo>
                  <a:pt x="33" y="39"/>
                  <a:pt x="34" y="39"/>
                  <a:pt x="34" y="39"/>
                </a:cubicBezTo>
                <a:close/>
                <a:moveTo>
                  <a:pt x="21" y="86"/>
                </a:moveTo>
                <a:cubicBezTo>
                  <a:pt x="12" y="80"/>
                  <a:pt x="12" y="80"/>
                  <a:pt x="12" y="80"/>
                </a:cubicBezTo>
                <a:cubicBezTo>
                  <a:pt x="9" y="95"/>
                  <a:pt x="9" y="95"/>
                  <a:pt x="9" y="95"/>
                </a:cubicBezTo>
                <a:lnTo>
                  <a:pt x="21" y="86"/>
                </a:lnTo>
                <a:close/>
                <a:moveTo>
                  <a:pt x="36" y="39"/>
                </a:moveTo>
                <a:cubicBezTo>
                  <a:pt x="54" y="15"/>
                  <a:pt x="54" y="15"/>
                  <a:pt x="54" y="15"/>
                </a:cubicBezTo>
                <a:cubicBezTo>
                  <a:pt x="53" y="15"/>
                  <a:pt x="51" y="14"/>
                  <a:pt x="50" y="13"/>
                </a:cubicBezTo>
                <a:cubicBezTo>
                  <a:pt x="48" y="17"/>
                  <a:pt x="46" y="21"/>
                  <a:pt x="44" y="25"/>
                </a:cubicBezTo>
                <a:cubicBezTo>
                  <a:pt x="42" y="30"/>
                  <a:pt x="39" y="35"/>
                  <a:pt x="36" y="3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6"/>
          <p:cNvSpPr>
            <a:spLocks/>
          </p:cNvSpPr>
          <p:nvPr/>
        </p:nvSpPr>
        <p:spPr bwMode="auto">
          <a:xfrm>
            <a:off x="10802938" y="1704881"/>
            <a:ext cx="269875" cy="271463"/>
          </a:xfrm>
          <a:custGeom>
            <a:avLst/>
            <a:gdLst>
              <a:gd name="T0" fmla="*/ 170 w 170"/>
              <a:gd name="T1" fmla="*/ 57 h 171"/>
              <a:gd name="T2" fmla="*/ 170 w 170"/>
              <a:gd name="T3" fmla="*/ 114 h 171"/>
              <a:gd name="T4" fmla="*/ 114 w 170"/>
              <a:gd name="T5" fmla="*/ 114 h 171"/>
              <a:gd name="T6" fmla="*/ 114 w 170"/>
              <a:gd name="T7" fmla="*/ 171 h 171"/>
              <a:gd name="T8" fmla="*/ 57 w 170"/>
              <a:gd name="T9" fmla="*/ 171 h 171"/>
              <a:gd name="T10" fmla="*/ 57 w 170"/>
              <a:gd name="T11" fmla="*/ 114 h 171"/>
              <a:gd name="T12" fmla="*/ 0 w 170"/>
              <a:gd name="T13" fmla="*/ 114 h 171"/>
              <a:gd name="T14" fmla="*/ 0 w 170"/>
              <a:gd name="T15" fmla="*/ 57 h 171"/>
              <a:gd name="T16" fmla="*/ 57 w 170"/>
              <a:gd name="T17" fmla="*/ 57 h 171"/>
              <a:gd name="T18" fmla="*/ 57 w 170"/>
              <a:gd name="T19" fmla="*/ 0 h 171"/>
              <a:gd name="T20" fmla="*/ 114 w 170"/>
              <a:gd name="T21" fmla="*/ 0 h 171"/>
              <a:gd name="T22" fmla="*/ 114 w 170"/>
              <a:gd name="T23" fmla="*/ 57 h 171"/>
              <a:gd name="T24" fmla="*/ 170 w 170"/>
              <a:gd name="T25" fmla="*/ 57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0" h="171">
                <a:moveTo>
                  <a:pt x="170" y="57"/>
                </a:moveTo>
                <a:lnTo>
                  <a:pt x="170" y="114"/>
                </a:lnTo>
                <a:lnTo>
                  <a:pt x="114" y="114"/>
                </a:lnTo>
                <a:lnTo>
                  <a:pt x="114" y="171"/>
                </a:lnTo>
                <a:lnTo>
                  <a:pt x="57" y="171"/>
                </a:lnTo>
                <a:lnTo>
                  <a:pt x="57" y="114"/>
                </a:lnTo>
                <a:lnTo>
                  <a:pt x="0" y="114"/>
                </a:lnTo>
                <a:lnTo>
                  <a:pt x="0" y="57"/>
                </a:lnTo>
                <a:lnTo>
                  <a:pt x="57" y="57"/>
                </a:lnTo>
                <a:lnTo>
                  <a:pt x="57" y="0"/>
                </a:lnTo>
                <a:lnTo>
                  <a:pt x="114" y="0"/>
                </a:lnTo>
                <a:lnTo>
                  <a:pt x="114" y="57"/>
                </a:lnTo>
                <a:lnTo>
                  <a:pt x="170" y="5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7"/>
          <p:cNvSpPr>
            <a:spLocks/>
          </p:cNvSpPr>
          <p:nvPr/>
        </p:nvSpPr>
        <p:spPr bwMode="auto">
          <a:xfrm>
            <a:off x="1122363" y="2543081"/>
            <a:ext cx="269875" cy="90488"/>
          </a:xfrm>
          <a:custGeom>
            <a:avLst/>
            <a:gdLst>
              <a:gd name="T0" fmla="*/ 170 w 170"/>
              <a:gd name="T1" fmla="*/ 0 h 57"/>
              <a:gd name="T2" fmla="*/ 170 w 170"/>
              <a:gd name="T3" fmla="*/ 57 h 57"/>
              <a:gd name="T4" fmla="*/ 0 w 170"/>
              <a:gd name="T5" fmla="*/ 57 h 57"/>
              <a:gd name="T6" fmla="*/ 0 w 170"/>
              <a:gd name="T7" fmla="*/ 0 h 57"/>
              <a:gd name="T8" fmla="*/ 113 w 170"/>
              <a:gd name="T9" fmla="*/ 0 h 57"/>
              <a:gd name="T10" fmla="*/ 170 w 170"/>
              <a:gd name="T1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57">
                <a:moveTo>
                  <a:pt x="170" y="0"/>
                </a:moveTo>
                <a:lnTo>
                  <a:pt x="170" y="57"/>
                </a:lnTo>
                <a:lnTo>
                  <a:pt x="0" y="57"/>
                </a:lnTo>
                <a:lnTo>
                  <a:pt x="0" y="0"/>
                </a:lnTo>
                <a:lnTo>
                  <a:pt x="113" y="0"/>
                </a:lnTo>
                <a:lnTo>
                  <a:pt x="170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8"/>
          <p:cNvSpPr>
            <a:spLocks/>
          </p:cNvSpPr>
          <p:nvPr/>
        </p:nvSpPr>
        <p:spPr bwMode="auto">
          <a:xfrm>
            <a:off x="1703388" y="2424018"/>
            <a:ext cx="398463" cy="327025"/>
          </a:xfrm>
          <a:custGeom>
            <a:avLst/>
            <a:gdLst>
              <a:gd name="T0" fmla="*/ 68 w 106"/>
              <a:gd name="T1" fmla="*/ 0 h 87"/>
              <a:gd name="T2" fmla="*/ 106 w 106"/>
              <a:gd name="T3" fmla="*/ 16 h 87"/>
              <a:gd name="T4" fmla="*/ 95 w 106"/>
              <a:gd name="T5" fmla="*/ 41 h 87"/>
              <a:gd name="T6" fmla="*/ 84 w 106"/>
              <a:gd name="T7" fmla="*/ 36 h 87"/>
              <a:gd name="T8" fmla="*/ 84 w 106"/>
              <a:gd name="T9" fmla="*/ 87 h 87"/>
              <a:gd name="T10" fmla="*/ 22 w 106"/>
              <a:gd name="T11" fmla="*/ 87 h 87"/>
              <a:gd name="T12" fmla="*/ 22 w 106"/>
              <a:gd name="T13" fmla="*/ 36 h 87"/>
              <a:gd name="T14" fmla="*/ 11 w 106"/>
              <a:gd name="T15" fmla="*/ 41 h 87"/>
              <a:gd name="T16" fmla="*/ 0 w 106"/>
              <a:gd name="T17" fmla="*/ 16 h 87"/>
              <a:gd name="T18" fmla="*/ 38 w 106"/>
              <a:gd name="T19" fmla="*/ 0 h 87"/>
              <a:gd name="T20" fmla="*/ 44 w 106"/>
              <a:gd name="T21" fmla="*/ 8 h 87"/>
              <a:gd name="T22" fmla="*/ 53 w 106"/>
              <a:gd name="T23" fmla="*/ 11 h 87"/>
              <a:gd name="T24" fmla="*/ 62 w 106"/>
              <a:gd name="T25" fmla="*/ 8 h 87"/>
              <a:gd name="T26" fmla="*/ 68 w 106"/>
              <a:gd name="T27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6" h="87">
                <a:moveTo>
                  <a:pt x="68" y="0"/>
                </a:moveTo>
                <a:cubicBezTo>
                  <a:pt x="106" y="16"/>
                  <a:pt x="106" y="16"/>
                  <a:pt x="106" y="16"/>
                </a:cubicBezTo>
                <a:cubicBezTo>
                  <a:pt x="95" y="41"/>
                  <a:pt x="95" y="41"/>
                  <a:pt x="95" y="41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87"/>
                  <a:pt x="84" y="87"/>
                  <a:pt x="84" y="87"/>
                </a:cubicBezTo>
                <a:cubicBezTo>
                  <a:pt x="22" y="87"/>
                  <a:pt x="22" y="87"/>
                  <a:pt x="22" y="87"/>
                </a:cubicBezTo>
                <a:cubicBezTo>
                  <a:pt x="22" y="36"/>
                  <a:pt x="22" y="36"/>
                  <a:pt x="22" y="36"/>
                </a:cubicBezTo>
                <a:cubicBezTo>
                  <a:pt x="11" y="41"/>
                  <a:pt x="11" y="41"/>
                  <a:pt x="11" y="41"/>
                </a:cubicBezTo>
                <a:cubicBezTo>
                  <a:pt x="0" y="16"/>
                  <a:pt x="0" y="16"/>
                  <a:pt x="0" y="16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3"/>
                  <a:pt x="41" y="6"/>
                  <a:pt x="44" y="8"/>
                </a:cubicBezTo>
                <a:cubicBezTo>
                  <a:pt x="46" y="10"/>
                  <a:pt x="50" y="11"/>
                  <a:pt x="53" y="11"/>
                </a:cubicBezTo>
                <a:cubicBezTo>
                  <a:pt x="56" y="11"/>
                  <a:pt x="59" y="10"/>
                  <a:pt x="62" y="8"/>
                </a:cubicBezTo>
                <a:cubicBezTo>
                  <a:pt x="65" y="6"/>
                  <a:pt x="67" y="3"/>
                  <a:pt x="68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9"/>
          <p:cNvSpPr>
            <a:spLocks noEditPoints="1"/>
          </p:cNvSpPr>
          <p:nvPr/>
        </p:nvSpPr>
        <p:spPr bwMode="auto">
          <a:xfrm>
            <a:off x="2379663" y="2419256"/>
            <a:ext cx="338138" cy="334963"/>
          </a:xfrm>
          <a:custGeom>
            <a:avLst/>
            <a:gdLst>
              <a:gd name="T0" fmla="*/ 86 w 90"/>
              <a:gd name="T1" fmla="*/ 55 h 89"/>
              <a:gd name="T2" fmla="*/ 86 w 90"/>
              <a:gd name="T3" fmla="*/ 55 h 89"/>
              <a:gd name="T4" fmla="*/ 86 w 90"/>
              <a:gd name="T5" fmla="*/ 55 h 89"/>
              <a:gd name="T6" fmla="*/ 83 w 90"/>
              <a:gd name="T7" fmla="*/ 58 h 89"/>
              <a:gd name="T8" fmla="*/ 83 w 90"/>
              <a:gd name="T9" fmla="*/ 58 h 89"/>
              <a:gd name="T10" fmla="*/ 83 w 90"/>
              <a:gd name="T11" fmla="*/ 58 h 89"/>
              <a:gd name="T12" fmla="*/ 59 w 90"/>
              <a:gd name="T13" fmla="*/ 83 h 89"/>
              <a:gd name="T14" fmla="*/ 45 w 90"/>
              <a:gd name="T15" fmla="*/ 89 h 89"/>
              <a:gd name="T16" fmla="*/ 31 w 90"/>
              <a:gd name="T17" fmla="*/ 83 h 89"/>
              <a:gd name="T18" fmla="*/ 29 w 90"/>
              <a:gd name="T19" fmla="*/ 80 h 89"/>
              <a:gd name="T20" fmla="*/ 6 w 90"/>
              <a:gd name="T21" fmla="*/ 58 h 89"/>
              <a:gd name="T22" fmla="*/ 0 w 90"/>
              <a:gd name="T23" fmla="*/ 44 h 89"/>
              <a:gd name="T24" fmla="*/ 6 w 90"/>
              <a:gd name="T25" fmla="*/ 30 h 89"/>
              <a:gd name="T26" fmla="*/ 31 w 90"/>
              <a:gd name="T27" fmla="*/ 5 h 89"/>
              <a:gd name="T28" fmla="*/ 45 w 90"/>
              <a:gd name="T29" fmla="*/ 0 h 89"/>
              <a:gd name="T30" fmla="*/ 59 w 90"/>
              <a:gd name="T31" fmla="*/ 5 h 89"/>
              <a:gd name="T32" fmla="*/ 84 w 90"/>
              <a:gd name="T33" fmla="*/ 30 h 89"/>
              <a:gd name="T34" fmla="*/ 90 w 90"/>
              <a:gd name="T35" fmla="*/ 44 h 89"/>
              <a:gd name="T36" fmla="*/ 86 w 90"/>
              <a:gd name="T37" fmla="*/ 55 h 89"/>
              <a:gd name="T38" fmla="*/ 11 w 90"/>
              <a:gd name="T39" fmla="*/ 53 h 89"/>
              <a:gd name="T40" fmla="*/ 19 w 90"/>
              <a:gd name="T41" fmla="*/ 61 h 89"/>
              <a:gd name="T42" fmla="*/ 18 w 90"/>
              <a:gd name="T43" fmla="*/ 52 h 89"/>
              <a:gd name="T44" fmla="*/ 18 w 90"/>
              <a:gd name="T45" fmla="*/ 47 h 89"/>
              <a:gd name="T46" fmla="*/ 21 w 90"/>
              <a:gd name="T47" fmla="*/ 26 h 89"/>
              <a:gd name="T48" fmla="*/ 11 w 90"/>
              <a:gd name="T49" fmla="*/ 35 h 89"/>
              <a:gd name="T50" fmla="*/ 8 w 90"/>
              <a:gd name="T51" fmla="*/ 44 h 89"/>
              <a:gd name="T52" fmla="*/ 11 w 90"/>
              <a:gd name="T53" fmla="*/ 53 h 89"/>
              <a:gd name="T54" fmla="*/ 28 w 90"/>
              <a:gd name="T55" fmla="*/ 29 h 89"/>
              <a:gd name="T56" fmla="*/ 25 w 90"/>
              <a:gd name="T57" fmla="*/ 48 h 89"/>
              <a:gd name="T58" fmla="*/ 25 w 90"/>
              <a:gd name="T59" fmla="*/ 51 h 89"/>
              <a:gd name="T60" fmla="*/ 34 w 90"/>
              <a:gd name="T61" fmla="*/ 76 h 89"/>
              <a:gd name="T62" fmla="*/ 36 w 90"/>
              <a:gd name="T63" fmla="*/ 78 h 89"/>
              <a:gd name="T64" fmla="*/ 36 w 90"/>
              <a:gd name="T65" fmla="*/ 78 h 89"/>
              <a:gd name="T66" fmla="*/ 38 w 90"/>
              <a:gd name="T67" fmla="*/ 80 h 89"/>
              <a:gd name="T68" fmla="*/ 45 w 90"/>
              <a:gd name="T69" fmla="*/ 81 h 89"/>
              <a:gd name="T70" fmla="*/ 54 w 90"/>
              <a:gd name="T71" fmla="*/ 78 h 89"/>
              <a:gd name="T72" fmla="*/ 66 w 90"/>
              <a:gd name="T73" fmla="*/ 66 h 89"/>
              <a:gd name="T74" fmla="*/ 66 w 90"/>
              <a:gd name="T75" fmla="*/ 66 h 89"/>
              <a:gd name="T76" fmla="*/ 58 w 90"/>
              <a:gd name="T77" fmla="*/ 65 h 89"/>
              <a:gd name="T78" fmla="*/ 38 w 90"/>
              <a:gd name="T79" fmla="*/ 51 h 89"/>
              <a:gd name="T80" fmla="*/ 28 w 90"/>
              <a:gd name="T81" fmla="*/ 29 h 89"/>
              <a:gd name="T82" fmla="*/ 54 w 90"/>
              <a:gd name="T83" fmla="*/ 10 h 89"/>
              <a:gd name="T84" fmla="*/ 45 w 90"/>
              <a:gd name="T85" fmla="*/ 7 h 89"/>
              <a:gd name="T86" fmla="*/ 36 w 90"/>
              <a:gd name="T87" fmla="*/ 10 h 89"/>
              <a:gd name="T88" fmla="*/ 33 w 90"/>
              <a:gd name="T89" fmla="*/ 19 h 89"/>
              <a:gd name="T90" fmla="*/ 36 w 90"/>
              <a:gd name="T91" fmla="*/ 28 h 89"/>
              <a:gd name="T92" fmla="*/ 45 w 90"/>
              <a:gd name="T93" fmla="*/ 32 h 89"/>
              <a:gd name="T94" fmla="*/ 54 w 90"/>
              <a:gd name="T95" fmla="*/ 28 h 89"/>
              <a:gd name="T96" fmla="*/ 57 w 90"/>
              <a:gd name="T97" fmla="*/ 19 h 89"/>
              <a:gd name="T98" fmla="*/ 54 w 90"/>
              <a:gd name="T99" fmla="*/ 10 h 89"/>
              <a:gd name="T100" fmla="*/ 82 w 90"/>
              <a:gd name="T101" fmla="*/ 44 h 89"/>
              <a:gd name="T102" fmla="*/ 79 w 90"/>
              <a:gd name="T103" fmla="*/ 35 h 89"/>
              <a:gd name="T104" fmla="*/ 64 w 90"/>
              <a:gd name="T105" fmla="*/ 21 h 89"/>
              <a:gd name="T106" fmla="*/ 58 w 90"/>
              <a:gd name="T107" fmla="*/ 34 h 89"/>
              <a:gd name="T108" fmla="*/ 45 w 90"/>
              <a:gd name="T109" fmla="*/ 39 h 89"/>
              <a:gd name="T110" fmla="*/ 37 w 90"/>
              <a:gd name="T111" fmla="*/ 37 h 89"/>
              <a:gd name="T112" fmla="*/ 47 w 90"/>
              <a:gd name="T113" fmla="*/ 51 h 89"/>
              <a:gd name="T114" fmla="*/ 60 w 90"/>
              <a:gd name="T115" fmla="*/ 58 h 89"/>
              <a:gd name="T116" fmla="*/ 65 w 90"/>
              <a:gd name="T117" fmla="*/ 59 h 89"/>
              <a:gd name="T118" fmla="*/ 78 w 90"/>
              <a:gd name="T119" fmla="*/ 54 h 89"/>
              <a:gd name="T120" fmla="*/ 78 w 90"/>
              <a:gd name="T121" fmla="*/ 54 h 89"/>
              <a:gd name="T122" fmla="*/ 80 w 90"/>
              <a:gd name="T123" fmla="*/ 51 h 89"/>
              <a:gd name="T124" fmla="*/ 82 w 90"/>
              <a:gd name="T125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" h="89">
                <a:moveTo>
                  <a:pt x="86" y="55"/>
                </a:moveTo>
                <a:cubicBezTo>
                  <a:pt x="86" y="55"/>
                  <a:pt x="86" y="55"/>
                  <a:pt x="86" y="55"/>
                </a:cubicBezTo>
                <a:cubicBezTo>
                  <a:pt x="86" y="55"/>
                  <a:pt x="86" y="55"/>
                  <a:pt x="86" y="55"/>
                </a:cubicBezTo>
                <a:cubicBezTo>
                  <a:pt x="85" y="56"/>
                  <a:pt x="84" y="57"/>
                  <a:pt x="83" y="58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8"/>
                  <a:pt x="83" y="58"/>
                  <a:pt x="83" y="58"/>
                </a:cubicBezTo>
                <a:cubicBezTo>
                  <a:pt x="59" y="83"/>
                  <a:pt x="59" y="83"/>
                  <a:pt x="59" y="83"/>
                </a:cubicBezTo>
                <a:cubicBezTo>
                  <a:pt x="55" y="87"/>
                  <a:pt x="50" y="89"/>
                  <a:pt x="45" y="89"/>
                </a:cubicBezTo>
                <a:cubicBezTo>
                  <a:pt x="40" y="89"/>
                  <a:pt x="35" y="87"/>
                  <a:pt x="31" y="83"/>
                </a:cubicBezTo>
                <a:cubicBezTo>
                  <a:pt x="31" y="82"/>
                  <a:pt x="30" y="82"/>
                  <a:pt x="29" y="80"/>
                </a:cubicBezTo>
                <a:cubicBezTo>
                  <a:pt x="6" y="58"/>
                  <a:pt x="6" y="58"/>
                  <a:pt x="6" y="58"/>
                </a:cubicBezTo>
                <a:cubicBezTo>
                  <a:pt x="2" y="54"/>
                  <a:pt x="0" y="49"/>
                  <a:pt x="0" y="44"/>
                </a:cubicBezTo>
                <a:cubicBezTo>
                  <a:pt x="0" y="39"/>
                  <a:pt x="2" y="34"/>
                  <a:pt x="6" y="30"/>
                </a:cubicBezTo>
                <a:cubicBezTo>
                  <a:pt x="31" y="5"/>
                  <a:pt x="31" y="5"/>
                  <a:pt x="31" y="5"/>
                </a:cubicBezTo>
                <a:cubicBezTo>
                  <a:pt x="35" y="1"/>
                  <a:pt x="40" y="0"/>
                  <a:pt x="45" y="0"/>
                </a:cubicBezTo>
                <a:cubicBezTo>
                  <a:pt x="50" y="0"/>
                  <a:pt x="55" y="2"/>
                  <a:pt x="59" y="5"/>
                </a:cubicBezTo>
                <a:cubicBezTo>
                  <a:pt x="84" y="30"/>
                  <a:pt x="84" y="30"/>
                  <a:pt x="84" y="30"/>
                </a:cubicBezTo>
                <a:cubicBezTo>
                  <a:pt x="88" y="34"/>
                  <a:pt x="90" y="39"/>
                  <a:pt x="90" y="44"/>
                </a:cubicBezTo>
                <a:cubicBezTo>
                  <a:pt x="90" y="48"/>
                  <a:pt x="88" y="52"/>
                  <a:pt x="86" y="55"/>
                </a:cubicBezTo>
                <a:close/>
                <a:moveTo>
                  <a:pt x="11" y="53"/>
                </a:moveTo>
                <a:cubicBezTo>
                  <a:pt x="19" y="61"/>
                  <a:pt x="19" y="61"/>
                  <a:pt x="19" y="61"/>
                </a:cubicBezTo>
                <a:cubicBezTo>
                  <a:pt x="19" y="58"/>
                  <a:pt x="18" y="55"/>
                  <a:pt x="18" y="52"/>
                </a:cubicBezTo>
                <a:cubicBezTo>
                  <a:pt x="18" y="50"/>
                  <a:pt x="18" y="49"/>
                  <a:pt x="18" y="47"/>
                </a:cubicBezTo>
                <a:cubicBezTo>
                  <a:pt x="18" y="40"/>
                  <a:pt x="19" y="33"/>
                  <a:pt x="21" y="26"/>
                </a:cubicBezTo>
                <a:cubicBezTo>
                  <a:pt x="11" y="35"/>
                  <a:pt x="11" y="35"/>
                  <a:pt x="11" y="35"/>
                </a:cubicBezTo>
                <a:cubicBezTo>
                  <a:pt x="9" y="38"/>
                  <a:pt x="8" y="41"/>
                  <a:pt x="8" y="44"/>
                </a:cubicBezTo>
                <a:cubicBezTo>
                  <a:pt x="8" y="47"/>
                  <a:pt x="9" y="50"/>
                  <a:pt x="11" y="53"/>
                </a:cubicBezTo>
                <a:close/>
                <a:moveTo>
                  <a:pt x="28" y="29"/>
                </a:moveTo>
                <a:cubicBezTo>
                  <a:pt x="26" y="35"/>
                  <a:pt x="25" y="41"/>
                  <a:pt x="25" y="48"/>
                </a:cubicBezTo>
                <a:cubicBezTo>
                  <a:pt x="25" y="49"/>
                  <a:pt x="25" y="50"/>
                  <a:pt x="25" y="51"/>
                </a:cubicBezTo>
                <a:cubicBezTo>
                  <a:pt x="26" y="62"/>
                  <a:pt x="29" y="70"/>
                  <a:pt x="34" y="76"/>
                </a:cubicBezTo>
                <a:cubicBezTo>
                  <a:pt x="36" y="78"/>
                  <a:pt x="36" y="78"/>
                  <a:pt x="36" y="78"/>
                </a:cubicBezTo>
                <a:cubicBezTo>
                  <a:pt x="36" y="78"/>
                  <a:pt x="36" y="78"/>
                  <a:pt x="36" y="78"/>
                </a:cubicBezTo>
                <a:cubicBezTo>
                  <a:pt x="37" y="79"/>
                  <a:pt x="38" y="79"/>
                  <a:pt x="38" y="80"/>
                </a:cubicBezTo>
                <a:cubicBezTo>
                  <a:pt x="40" y="81"/>
                  <a:pt x="43" y="81"/>
                  <a:pt x="45" y="81"/>
                </a:cubicBezTo>
                <a:cubicBezTo>
                  <a:pt x="48" y="81"/>
                  <a:pt x="51" y="80"/>
                  <a:pt x="54" y="78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3" y="66"/>
                  <a:pt x="61" y="65"/>
                  <a:pt x="58" y="65"/>
                </a:cubicBezTo>
                <a:cubicBezTo>
                  <a:pt x="51" y="63"/>
                  <a:pt x="44" y="58"/>
                  <a:pt x="38" y="51"/>
                </a:cubicBezTo>
                <a:cubicBezTo>
                  <a:pt x="32" y="44"/>
                  <a:pt x="29" y="37"/>
                  <a:pt x="28" y="29"/>
                </a:cubicBezTo>
                <a:close/>
                <a:moveTo>
                  <a:pt x="54" y="10"/>
                </a:moveTo>
                <a:cubicBezTo>
                  <a:pt x="51" y="8"/>
                  <a:pt x="48" y="7"/>
                  <a:pt x="45" y="7"/>
                </a:cubicBezTo>
                <a:cubicBezTo>
                  <a:pt x="42" y="7"/>
                  <a:pt x="39" y="8"/>
                  <a:pt x="36" y="10"/>
                </a:cubicBezTo>
                <a:cubicBezTo>
                  <a:pt x="34" y="13"/>
                  <a:pt x="33" y="16"/>
                  <a:pt x="33" y="19"/>
                </a:cubicBezTo>
                <a:cubicBezTo>
                  <a:pt x="33" y="23"/>
                  <a:pt x="34" y="26"/>
                  <a:pt x="36" y="28"/>
                </a:cubicBezTo>
                <a:cubicBezTo>
                  <a:pt x="39" y="30"/>
                  <a:pt x="42" y="32"/>
                  <a:pt x="45" y="32"/>
                </a:cubicBezTo>
                <a:cubicBezTo>
                  <a:pt x="48" y="32"/>
                  <a:pt x="51" y="30"/>
                  <a:pt x="54" y="28"/>
                </a:cubicBezTo>
                <a:cubicBezTo>
                  <a:pt x="56" y="26"/>
                  <a:pt x="57" y="23"/>
                  <a:pt x="57" y="19"/>
                </a:cubicBezTo>
                <a:cubicBezTo>
                  <a:pt x="57" y="16"/>
                  <a:pt x="56" y="13"/>
                  <a:pt x="54" y="10"/>
                </a:cubicBezTo>
                <a:close/>
                <a:moveTo>
                  <a:pt x="82" y="44"/>
                </a:moveTo>
                <a:cubicBezTo>
                  <a:pt x="82" y="41"/>
                  <a:pt x="81" y="38"/>
                  <a:pt x="79" y="35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6"/>
                  <a:pt x="62" y="30"/>
                  <a:pt x="58" y="34"/>
                </a:cubicBezTo>
                <a:cubicBezTo>
                  <a:pt x="54" y="37"/>
                  <a:pt x="50" y="39"/>
                  <a:pt x="45" y="39"/>
                </a:cubicBezTo>
                <a:cubicBezTo>
                  <a:pt x="42" y="39"/>
                  <a:pt x="40" y="38"/>
                  <a:pt x="37" y="37"/>
                </a:cubicBezTo>
                <a:cubicBezTo>
                  <a:pt x="39" y="42"/>
                  <a:pt x="43" y="47"/>
                  <a:pt x="47" y="51"/>
                </a:cubicBezTo>
                <a:cubicBezTo>
                  <a:pt x="51" y="54"/>
                  <a:pt x="55" y="57"/>
                  <a:pt x="60" y="58"/>
                </a:cubicBezTo>
                <a:cubicBezTo>
                  <a:pt x="62" y="58"/>
                  <a:pt x="64" y="59"/>
                  <a:pt x="65" y="59"/>
                </a:cubicBezTo>
                <a:cubicBezTo>
                  <a:pt x="70" y="59"/>
                  <a:pt x="74" y="57"/>
                  <a:pt x="78" y="54"/>
                </a:cubicBezTo>
                <a:cubicBezTo>
                  <a:pt x="78" y="54"/>
                  <a:pt x="78" y="54"/>
                  <a:pt x="78" y="54"/>
                </a:cubicBezTo>
                <a:cubicBezTo>
                  <a:pt x="79" y="53"/>
                  <a:pt x="79" y="52"/>
                  <a:pt x="80" y="51"/>
                </a:cubicBezTo>
                <a:cubicBezTo>
                  <a:pt x="82" y="49"/>
                  <a:pt x="82" y="47"/>
                  <a:pt x="82" y="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0"/>
          <p:cNvSpPr>
            <a:spLocks noEditPoints="1"/>
          </p:cNvSpPr>
          <p:nvPr/>
        </p:nvSpPr>
        <p:spPr bwMode="auto">
          <a:xfrm>
            <a:off x="3021013" y="2419256"/>
            <a:ext cx="342900" cy="338138"/>
          </a:xfrm>
          <a:custGeom>
            <a:avLst/>
            <a:gdLst>
              <a:gd name="T0" fmla="*/ 87 w 91"/>
              <a:gd name="T1" fmla="*/ 55 h 90"/>
              <a:gd name="T2" fmla="*/ 84 w 91"/>
              <a:gd name="T3" fmla="*/ 59 h 90"/>
              <a:gd name="T4" fmla="*/ 60 w 91"/>
              <a:gd name="T5" fmla="*/ 84 h 90"/>
              <a:gd name="T6" fmla="*/ 46 w 91"/>
              <a:gd name="T7" fmla="*/ 90 h 90"/>
              <a:gd name="T8" fmla="*/ 29 w 91"/>
              <a:gd name="T9" fmla="*/ 81 h 90"/>
              <a:gd name="T10" fmla="*/ 0 w 91"/>
              <a:gd name="T11" fmla="*/ 45 h 90"/>
              <a:gd name="T12" fmla="*/ 31 w 91"/>
              <a:gd name="T13" fmla="*/ 5 h 90"/>
              <a:gd name="T14" fmla="*/ 45 w 91"/>
              <a:gd name="T15" fmla="*/ 0 h 90"/>
              <a:gd name="T16" fmla="*/ 85 w 91"/>
              <a:gd name="T17" fmla="*/ 31 h 90"/>
              <a:gd name="T18" fmla="*/ 70 w 91"/>
              <a:gd name="T19" fmla="*/ 63 h 90"/>
              <a:gd name="T20" fmla="*/ 83 w 91"/>
              <a:gd name="T21" fmla="*/ 48 h 90"/>
              <a:gd name="T22" fmla="*/ 64 w 91"/>
              <a:gd name="T23" fmla="*/ 66 h 90"/>
              <a:gd name="T24" fmla="*/ 26 w 91"/>
              <a:gd name="T25" fmla="*/ 64 h 90"/>
              <a:gd name="T26" fmla="*/ 26 w 91"/>
              <a:gd name="T27" fmla="*/ 25 h 90"/>
              <a:gd name="T28" fmla="*/ 64 w 91"/>
              <a:gd name="T29" fmla="*/ 24 h 90"/>
              <a:gd name="T30" fmla="*/ 83 w 91"/>
              <a:gd name="T31" fmla="*/ 41 h 90"/>
              <a:gd name="T32" fmla="*/ 65 w 91"/>
              <a:gd name="T33" fmla="*/ 22 h 90"/>
              <a:gd name="T34" fmla="*/ 54 w 91"/>
              <a:gd name="T35" fmla="*/ 10 h 90"/>
              <a:gd name="T36" fmla="*/ 46 w 91"/>
              <a:gd name="T37" fmla="*/ 7 h 90"/>
              <a:gd name="T38" fmla="*/ 37 w 91"/>
              <a:gd name="T39" fmla="*/ 11 h 90"/>
              <a:gd name="T40" fmla="*/ 31 w 91"/>
              <a:gd name="T41" fmla="*/ 16 h 90"/>
              <a:gd name="T42" fmla="*/ 25 w 91"/>
              <a:gd name="T43" fmla="*/ 23 h 90"/>
              <a:gd name="T44" fmla="*/ 21 w 91"/>
              <a:gd name="T45" fmla="*/ 26 h 90"/>
              <a:gd name="T46" fmla="*/ 8 w 91"/>
              <a:gd name="T47" fmla="*/ 45 h 90"/>
              <a:gd name="T48" fmla="*/ 26 w 91"/>
              <a:gd name="T49" fmla="*/ 68 h 90"/>
              <a:gd name="T50" fmla="*/ 37 w 91"/>
              <a:gd name="T51" fmla="*/ 79 h 90"/>
              <a:gd name="T52" fmla="*/ 46 w 91"/>
              <a:gd name="T53" fmla="*/ 82 h 90"/>
              <a:gd name="T54" fmla="*/ 54 w 91"/>
              <a:gd name="T55" fmla="*/ 79 h 90"/>
              <a:gd name="T56" fmla="*/ 60 w 91"/>
              <a:gd name="T57" fmla="*/ 73 h 90"/>
              <a:gd name="T58" fmla="*/ 66 w 91"/>
              <a:gd name="T59" fmla="*/ 67 h 90"/>
              <a:gd name="T60" fmla="*/ 46 w 91"/>
              <a:gd name="T61" fmla="*/ 49 h 90"/>
              <a:gd name="T62" fmla="*/ 42 w 91"/>
              <a:gd name="T63" fmla="*/ 45 h 90"/>
              <a:gd name="T64" fmla="*/ 46 w 91"/>
              <a:gd name="T65" fmla="*/ 41 h 90"/>
              <a:gd name="T66" fmla="*/ 58 w 91"/>
              <a:gd name="T67" fmla="*/ 29 h 90"/>
              <a:gd name="T68" fmla="*/ 31 w 91"/>
              <a:gd name="T69" fmla="*/ 30 h 90"/>
              <a:gd name="T70" fmla="*/ 31 w 91"/>
              <a:gd name="T71" fmla="*/ 59 h 90"/>
              <a:gd name="T72" fmla="*/ 58 w 91"/>
              <a:gd name="T73" fmla="*/ 60 h 90"/>
              <a:gd name="T74" fmla="*/ 46 w 91"/>
              <a:gd name="T75" fmla="*/ 4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1" h="90">
                <a:moveTo>
                  <a:pt x="91" y="45"/>
                </a:moveTo>
                <a:cubicBezTo>
                  <a:pt x="91" y="49"/>
                  <a:pt x="89" y="52"/>
                  <a:pt x="87" y="55"/>
                </a:cubicBezTo>
                <a:cubicBezTo>
                  <a:pt x="86" y="57"/>
                  <a:pt x="86" y="58"/>
                  <a:pt x="85" y="59"/>
                </a:cubicBezTo>
                <a:cubicBezTo>
                  <a:pt x="84" y="59"/>
                  <a:pt x="84" y="59"/>
                  <a:pt x="84" y="59"/>
                </a:cubicBezTo>
                <a:cubicBezTo>
                  <a:pt x="84" y="59"/>
                  <a:pt x="84" y="59"/>
                  <a:pt x="84" y="59"/>
                </a:cubicBezTo>
                <a:cubicBezTo>
                  <a:pt x="60" y="84"/>
                  <a:pt x="60" y="84"/>
                  <a:pt x="60" y="84"/>
                </a:cubicBezTo>
                <a:cubicBezTo>
                  <a:pt x="56" y="88"/>
                  <a:pt x="51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0" y="90"/>
                  <a:pt x="36" y="88"/>
                  <a:pt x="32" y="84"/>
                </a:cubicBezTo>
                <a:cubicBezTo>
                  <a:pt x="31" y="83"/>
                  <a:pt x="30" y="82"/>
                  <a:pt x="29" y="81"/>
                </a:cubicBezTo>
                <a:cubicBezTo>
                  <a:pt x="6" y="59"/>
                  <a:pt x="6" y="59"/>
                  <a:pt x="6" y="59"/>
                </a:cubicBezTo>
                <a:cubicBezTo>
                  <a:pt x="2" y="55"/>
                  <a:pt x="0" y="50"/>
                  <a:pt x="0" y="45"/>
                </a:cubicBezTo>
                <a:cubicBezTo>
                  <a:pt x="0" y="39"/>
                  <a:pt x="2" y="34"/>
                  <a:pt x="6" y="31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5" y="2"/>
                  <a:pt x="40" y="0"/>
                  <a:pt x="45" y="0"/>
                </a:cubicBezTo>
                <a:cubicBezTo>
                  <a:pt x="51" y="0"/>
                  <a:pt x="56" y="2"/>
                  <a:pt x="60" y="5"/>
                </a:cubicBezTo>
                <a:cubicBezTo>
                  <a:pt x="85" y="31"/>
                  <a:pt x="85" y="31"/>
                  <a:pt x="85" y="31"/>
                </a:cubicBezTo>
                <a:cubicBezTo>
                  <a:pt x="89" y="34"/>
                  <a:pt x="91" y="39"/>
                  <a:pt x="91" y="45"/>
                </a:cubicBezTo>
                <a:close/>
                <a:moveTo>
                  <a:pt x="70" y="63"/>
                </a:moveTo>
                <a:cubicBezTo>
                  <a:pt x="79" y="53"/>
                  <a:pt x="79" y="53"/>
                  <a:pt x="79" y="53"/>
                </a:cubicBezTo>
                <a:cubicBezTo>
                  <a:pt x="81" y="52"/>
                  <a:pt x="82" y="50"/>
                  <a:pt x="83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2" y="55"/>
                  <a:pt x="69" y="61"/>
                  <a:pt x="64" y="66"/>
                </a:cubicBezTo>
                <a:cubicBezTo>
                  <a:pt x="59" y="70"/>
                  <a:pt x="53" y="72"/>
                  <a:pt x="46" y="72"/>
                </a:cubicBezTo>
                <a:cubicBezTo>
                  <a:pt x="38" y="72"/>
                  <a:pt x="31" y="70"/>
                  <a:pt x="26" y="64"/>
                </a:cubicBezTo>
                <a:cubicBezTo>
                  <a:pt x="20" y="59"/>
                  <a:pt x="18" y="52"/>
                  <a:pt x="18" y="45"/>
                </a:cubicBezTo>
                <a:cubicBezTo>
                  <a:pt x="18" y="37"/>
                  <a:pt x="20" y="30"/>
                  <a:pt x="26" y="25"/>
                </a:cubicBezTo>
                <a:cubicBezTo>
                  <a:pt x="31" y="19"/>
                  <a:pt x="38" y="17"/>
                  <a:pt x="46" y="17"/>
                </a:cubicBezTo>
                <a:cubicBezTo>
                  <a:pt x="53" y="17"/>
                  <a:pt x="59" y="19"/>
                  <a:pt x="64" y="24"/>
                </a:cubicBezTo>
                <a:cubicBezTo>
                  <a:pt x="69" y="28"/>
                  <a:pt x="72" y="34"/>
                  <a:pt x="7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2" y="39"/>
                  <a:pt x="81" y="37"/>
                  <a:pt x="79" y="36"/>
                </a:cubicBezTo>
                <a:cubicBezTo>
                  <a:pt x="65" y="22"/>
                  <a:pt x="65" y="22"/>
                  <a:pt x="65" y="22"/>
                </a:cubicBezTo>
                <a:cubicBezTo>
                  <a:pt x="54" y="11"/>
                  <a:pt x="54" y="11"/>
                  <a:pt x="54" y="11"/>
                </a:cubicBezTo>
                <a:cubicBezTo>
                  <a:pt x="54" y="10"/>
                  <a:pt x="54" y="10"/>
                  <a:pt x="54" y="10"/>
                </a:cubicBezTo>
                <a:cubicBezTo>
                  <a:pt x="53" y="10"/>
                  <a:pt x="53" y="9"/>
                  <a:pt x="52" y="9"/>
                </a:cubicBezTo>
                <a:cubicBezTo>
                  <a:pt x="50" y="7"/>
                  <a:pt x="48" y="7"/>
                  <a:pt x="46" y="7"/>
                </a:cubicBezTo>
                <a:cubicBezTo>
                  <a:pt x="45" y="7"/>
                  <a:pt x="45" y="7"/>
                  <a:pt x="44" y="7"/>
                </a:cubicBezTo>
                <a:cubicBezTo>
                  <a:pt x="41" y="7"/>
                  <a:pt x="39" y="9"/>
                  <a:pt x="37" y="11"/>
                </a:cubicBezTo>
                <a:cubicBezTo>
                  <a:pt x="36" y="11"/>
                  <a:pt x="35" y="12"/>
                  <a:pt x="35" y="13"/>
                </a:cubicBezTo>
                <a:cubicBezTo>
                  <a:pt x="31" y="16"/>
                  <a:pt x="31" y="16"/>
                  <a:pt x="31" y="16"/>
                </a:cubicBezTo>
                <a:cubicBezTo>
                  <a:pt x="26" y="21"/>
                  <a:pt x="26" y="21"/>
                  <a:pt x="26" y="21"/>
                </a:cubicBezTo>
                <a:cubicBezTo>
                  <a:pt x="25" y="23"/>
                  <a:pt x="25" y="23"/>
                  <a:pt x="25" y="23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12" y="36"/>
                  <a:pt x="12" y="36"/>
                  <a:pt x="12" y="36"/>
                </a:cubicBezTo>
                <a:cubicBezTo>
                  <a:pt x="9" y="38"/>
                  <a:pt x="8" y="41"/>
                  <a:pt x="8" y="45"/>
                </a:cubicBezTo>
                <a:cubicBezTo>
                  <a:pt x="8" y="48"/>
                  <a:pt x="9" y="51"/>
                  <a:pt x="12" y="53"/>
                </a:cubicBezTo>
                <a:cubicBezTo>
                  <a:pt x="26" y="68"/>
                  <a:pt x="26" y="68"/>
                  <a:pt x="26" y="68"/>
                </a:cubicBezTo>
                <a:cubicBezTo>
                  <a:pt x="37" y="79"/>
                  <a:pt x="37" y="79"/>
                  <a:pt x="37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8" y="79"/>
                  <a:pt x="38" y="80"/>
                  <a:pt x="39" y="80"/>
                </a:cubicBezTo>
                <a:cubicBezTo>
                  <a:pt x="41" y="82"/>
                  <a:pt x="43" y="82"/>
                  <a:pt x="46" y="82"/>
                </a:cubicBezTo>
                <a:cubicBezTo>
                  <a:pt x="46" y="82"/>
                  <a:pt x="46" y="82"/>
                  <a:pt x="47" y="82"/>
                </a:cubicBezTo>
                <a:cubicBezTo>
                  <a:pt x="50" y="82"/>
                  <a:pt x="52" y="81"/>
                  <a:pt x="54" y="79"/>
                </a:cubicBezTo>
                <a:cubicBezTo>
                  <a:pt x="55" y="78"/>
                  <a:pt x="56" y="78"/>
                  <a:pt x="56" y="77"/>
                </a:cubicBezTo>
                <a:cubicBezTo>
                  <a:pt x="57" y="76"/>
                  <a:pt x="59" y="75"/>
                  <a:pt x="60" y="73"/>
                </a:cubicBezTo>
                <a:cubicBezTo>
                  <a:pt x="65" y="68"/>
                  <a:pt x="65" y="68"/>
                  <a:pt x="65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70" y="63"/>
                  <a:pt x="70" y="63"/>
                  <a:pt x="70" y="63"/>
                </a:cubicBezTo>
                <a:close/>
                <a:moveTo>
                  <a:pt x="46" y="49"/>
                </a:moveTo>
                <a:cubicBezTo>
                  <a:pt x="45" y="49"/>
                  <a:pt x="44" y="48"/>
                  <a:pt x="43" y="47"/>
                </a:cubicBezTo>
                <a:cubicBezTo>
                  <a:pt x="42" y="47"/>
                  <a:pt x="42" y="46"/>
                  <a:pt x="42" y="45"/>
                </a:cubicBezTo>
                <a:cubicBezTo>
                  <a:pt x="42" y="44"/>
                  <a:pt x="42" y="43"/>
                  <a:pt x="43" y="42"/>
                </a:cubicBezTo>
                <a:cubicBezTo>
                  <a:pt x="44" y="41"/>
                  <a:pt x="44" y="41"/>
                  <a:pt x="46" y="41"/>
                </a:cubicBezTo>
                <a:cubicBezTo>
                  <a:pt x="65" y="41"/>
                  <a:pt x="65" y="41"/>
                  <a:pt x="65" y="41"/>
                </a:cubicBezTo>
                <a:cubicBezTo>
                  <a:pt x="64" y="36"/>
                  <a:pt x="62" y="32"/>
                  <a:pt x="58" y="29"/>
                </a:cubicBezTo>
                <a:cubicBezTo>
                  <a:pt x="55" y="26"/>
                  <a:pt x="50" y="25"/>
                  <a:pt x="46" y="25"/>
                </a:cubicBezTo>
                <a:cubicBezTo>
                  <a:pt x="40" y="25"/>
                  <a:pt x="35" y="26"/>
                  <a:pt x="31" y="30"/>
                </a:cubicBezTo>
                <a:cubicBezTo>
                  <a:pt x="27" y="34"/>
                  <a:pt x="25" y="39"/>
                  <a:pt x="25" y="45"/>
                </a:cubicBezTo>
                <a:cubicBezTo>
                  <a:pt x="25" y="50"/>
                  <a:pt x="27" y="55"/>
                  <a:pt x="31" y="59"/>
                </a:cubicBezTo>
                <a:cubicBezTo>
                  <a:pt x="35" y="63"/>
                  <a:pt x="40" y="65"/>
                  <a:pt x="46" y="65"/>
                </a:cubicBezTo>
                <a:cubicBezTo>
                  <a:pt x="50" y="65"/>
                  <a:pt x="55" y="63"/>
                  <a:pt x="58" y="60"/>
                </a:cubicBezTo>
                <a:cubicBezTo>
                  <a:pt x="62" y="57"/>
                  <a:pt x="64" y="53"/>
                  <a:pt x="65" y="48"/>
                </a:cubicBezTo>
                <a:lnTo>
                  <a:pt x="46" y="4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1"/>
          <p:cNvSpPr>
            <a:spLocks noEditPoints="1"/>
          </p:cNvSpPr>
          <p:nvPr/>
        </p:nvSpPr>
        <p:spPr bwMode="auto">
          <a:xfrm>
            <a:off x="3705226" y="2400206"/>
            <a:ext cx="266700" cy="365125"/>
          </a:xfrm>
          <a:custGeom>
            <a:avLst/>
            <a:gdLst>
              <a:gd name="T0" fmla="*/ 59 w 71"/>
              <a:gd name="T1" fmla="*/ 12 h 97"/>
              <a:gd name="T2" fmla="*/ 71 w 71"/>
              <a:gd name="T3" fmla="*/ 34 h 97"/>
              <a:gd name="T4" fmla="*/ 71 w 71"/>
              <a:gd name="T5" fmla="*/ 95 h 97"/>
              <a:gd name="T6" fmla="*/ 70 w 71"/>
              <a:gd name="T7" fmla="*/ 97 h 97"/>
              <a:gd name="T8" fmla="*/ 69 w 71"/>
              <a:gd name="T9" fmla="*/ 97 h 97"/>
              <a:gd name="T10" fmla="*/ 3 w 71"/>
              <a:gd name="T11" fmla="*/ 97 h 97"/>
              <a:gd name="T12" fmla="*/ 1 w 71"/>
              <a:gd name="T13" fmla="*/ 97 h 97"/>
              <a:gd name="T14" fmla="*/ 0 w 71"/>
              <a:gd name="T15" fmla="*/ 95 h 97"/>
              <a:gd name="T16" fmla="*/ 0 w 71"/>
              <a:gd name="T17" fmla="*/ 3 h 97"/>
              <a:gd name="T18" fmla="*/ 1 w 71"/>
              <a:gd name="T19" fmla="*/ 1 h 97"/>
              <a:gd name="T20" fmla="*/ 3 w 71"/>
              <a:gd name="T21" fmla="*/ 0 h 97"/>
              <a:gd name="T22" fmla="*/ 39 w 71"/>
              <a:gd name="T23" fmla="*/ 0 h 97"/>
              <a:gd name="T24" fmla="*/ 40 w 71"/>
              <a:gd name="T25" fmla="*/ 0 h 97"/>
              <a:gd name="T26" fmla="*/ 59 w 71"/>
              <a:gd name="T27" fmla="*/ 12 h 97"/>
              <a:gd name="T28" fmla="*/ 67 w 71"/>
              <a:gd name="T29" fmla="*/ 93 h 97"/>
              <a:gd name="T30" fmla="*/ 67 w 71"/>
              <a:gd name="T31" fmla="*/ 34 h 97"/>
              <a:gd name="T32" fmla="*/ 67 w 71"/>
              <a:gd name="T33" fmla="*/ 33 h 97"/>
              <a:gd name="T34" fmla="*/ 64 w 71"/>
              <a:gd name="T35" fmla="*/ 30 h 97"/>
              <a:gd name="T36" fmla="*/ 57 w 71"/>
              <a:gd name="T37" fmla="*/ 27 h 97"/>
              <a:gd name="T38" fmla="*/ 46 w 71"/>
              <a:gd name="T39" fmla="*/ 26 h 97"/>
              <a:gd name="T40" fmla="*/ 44 w 71"/>
              <a:gd name="T41" fmla="*/ 26 h 97"/>
              <a:gd name="T42" fmla="*/ 44 w 71"/>
              <a:gd name="T43" fmla="*/ 23 h 97"/>
              <a:gd name="T44" fmla="*/ 44 w 71"/>
              <a:gd name="T45" fmla="*/ 20 h 97"/>
              <a:gd name="T46" fmla="*/ 43 w 71"/>
              <a:gd name="T47" fmla="*/ 10 h 97"/>
              <a:gd name="T48" fmla="*/ 39 w 71"/>
              <a:gd name="T49" fmla="*/ 5 h 97"/>
              <a:gd name="T50" fmla="*/ 39 w 71"/>
              <a:gd name="T51" fmla="*/ 5 h 97"/>
              <a:gd name="T52" fmla="*/ 5 w 71"/>
              <a:gd name="T53" fmla="*/ 5 h 97"/>
              <a:gd name="T54" fmla="*/ 5 w 71"/>
              <a:gd name="T55" fmla="*/ 93 h 97"/>
              <a:gd name="T56" fmla="*/ 67 w 71"/>
              <a:gd name="T57" fmla="*/ 9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1" h="97">
                <a:moveTo>
                  <a:pt x="59" y="12"/>
                </a:moveTo>
                <a:cubicBezTo>
                  <a:pt x="67" y="20"/>
                  <a:pt x="71" y="27"/>
                  <a:pt x="71" y="34"/>
                </a:cubicBezTo>
                <a:cubicBezTo>
                  <a:pt x="71" y="95"/>
                  <a:pt x="71" y="95"/>
                  <a:pt x="71" y="95"/>
                </a:cubicBezTo>
                <a:cubicBezTo>
                  <a:pt x="71" y="96"/>
                  <a:pt x="71" y="96"/>
                  <a:pt x="70" y="97"/>
                </a:cubicBezTo>
                <a:cubicBezTo>
                  <a:pt x="70" y="97"/>
                  <a:pt x="69" y="97"/>
                  <a:pt x="69" y="97"/>
                </a:cubicBezTo>
                <a:cubicBezTo>
                  <a:pt x="3" y="97"/>
                  <a:pt x="3" y="97"/>
                  <a:pt x="3" y="97"/>
                </a:cubicBezTo>
                <a:cubicBezTo>
                  <a:pt x="2" y="97"/>
                  <a:pt x="2" y="97"/>
                  <a:pt x="1" y="97"/>
                </a:cubicBezTo>
                <a:cubicBezTo>
                  <a:pt x="1" y="96"/>
                  <a:pt x="0" y="96"/>
                  <a:pt x="0" y="95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1"/>
                  <a:pt x="1" y="1"/>
                </a:cubicBezTo>
                <a:cubicBezTo>
                  <a:pt x="2" y="0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1"/>
                  <a:pt x="51" y="5"/>
                  <a:pt x="59" y="12"/>
                </a:cubicBezTo>
                <a:close/>
                <a:moveTo>
                  <a:pt x="67" y="93"/>
                </a:moveTo>
                <a:cubicBezTo>
                  <a:pt x="67" y="34"/>
                  <a:pt x="67" y="34"/>
                  <a:pt x="67" y="34"/>
                </a:cubicBezTo>
                <a:cubicBezTo>
                  <a:pt x="67" y="33"/>
                  <a:pt x="67" y="33"/>
                  <a:pt x="67" y="33"/>
                </a:cubicBezTo>
                <a:cubicBezTo>
                  <a:pt x="66" y="32"/>
                  <a:pt x="65" y="31"/>
                  <a:pt x="64" y="30"/>
                </a:cubicBezTo>
                <a:cubicBezTo>
                  <a:pt x="62" y="28"/>
                  <a:pt x="60" y="28"/>
                  <a:pt x="57" y="27"/>
                </a:cubicBezTo>
                <a:cubicBezTo>
                  <a:pt x="53" y="26"/>
                  <a:pt x="50" y="26"/>
                  <a:pt x="46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16"/>
                  <a:pt x="44" y="12"/>
                  <a:pt x="43" y="10"/>
                </a:cubicBezTo>
                <a:cubicBezTo>
                  <a:pt x="42" y="6"/>
                  <a:pt x="41" y="5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93"/>
                  <a:pt x="5" y="93"/>
                  <a:pt x="5" y="93"/>
                </a:cubicBezTo>
                <a:lnTo>
                  <a:pt x="67" y="9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2"/>
          <p:cNvSpPr>
            <a:spLocks noEditPoints="1"/>
          </p:cNvSpPr>
          <p:nvPr/>
        </p:nvSpPr>
        <p:spPr bwMode="auto">
          <a:xfrm>
            <a:off x="4349751" y="2400206"/>
            <a:ext cx="266700" cy="365125"/>
          </a:xfrm>
          <a:custGeom>
            <a:avLst/>
            <a:gdLst>
              <a:gd name="T0" fmla="*/ 59 w 71"/>
              <a:gd name="T1" fmla="*/ 12 h 97"/>
              <a:gd name="T2" fmla="*/ 71 w 71"/>
              <a:gd name="T3" fmla="*/ 34 h 97"/>
              <a:gd name="T4" fmla="*/ 71 w 71"/>
              <a:gd name="T5" fmla="*/ 95 h 97"/>
              <a:gd name="T6" fmla="*/ 70 w 71"/>
              <a:gd name="T7" fmla="*/ 97 h 97"/>
              <a:gd name="T8" fmla="*/ 69 w 71"/>
              <a:gd name="T9" fmla="*/ 97 h 97"/>
              <a:gd name="T10" fmla="*/ 3 w 71"/>
              <a:gd name="T11" fmla="*/ 97 h 97"/>
              <a:gd name="T12" fmla="*/ 1 w 71"/>
              <a:gd name="T13" fmla="*/ 97 h 97"/>
              <a:gd name="T14" fmla="*/ 0 w 71"/>
              <a:gd name="T15" fmla="*/ 95 h 97"/>
              <a:gd name="T16" fmla="*/ 0 w 71"/>
              <a:gd name="T17" fmla="*/ 3 h 97"/>
              <a:gd name="T18" fmla="*/ 1 w 71"/>
              <a:gd name="T19" fmla="*/ 1 h 97"/>
              <a:gd name="T20" fmla="*/ 3 w 71"/>
              <a:gd name="T21" fmla="*/ 0 h 97"/>
              <a:gd name="T22" fmla="*/ 39 w 71"/>
              <a:gd name="T23" fmla="*/ 0 h 97"/>
              <a:gd name="T24" fmla="*/ 40 w 71"/>
              <a:gd name="T25" fmla="*/ 0 h 97"/>
              <a:gd name="T26" fmla="*/ 59 w 71"/>
              <a:gd name="T27" fmla="*/ 12 h 97"/>
              <a:gd name="T28" fmla="*/ 66 w 71"/>
              <a:gd name="T29" fmla="*/ 93 h 97"/>
              <a:gd name="T30" fmla="*/ 66 w 71"/>
              <a:gd name="T31" fmla="*/ 34 h 97"/>
              <a:gd name="T32" fmla="*/ 66 w 71"/>
              <a:gd name="T33" fmla="*/ 33 h 97"/>
              <a:gd name="T34" fmla="*/ 64 w 71"/>
              <a:gd name="T35" fmla="*/ 30 h 97"/>
              <a:gd name="T36" fmla="*/ 57 w 71"/>
              <a:gd name="T37" fmla="*/ 27 h 97"/>
              <a:gd name="T38" fmla="*/ 46 w 71"/>
              <a:gd name="T39" fmla="*/ 26 h 97"/>
              <a:gd name="T40" fmla="*/ 44 w 71"/>
              <a:gd name="T41" fmla="*/ 26 h 97"/>
              <a:gd name="T42" fmla="*/ 44 w 71"/>
              <a:gd name="T43" fmla="*/ 23 h 97"/>
              <a:gd name="T44" fmla="*/ 44 w 71"/>
              <a:gd name="T45" fmla="*/ 20 h 97"/>
              <a:gd name="T46" fmla="*/ 43 w 71"/>
              <a:gd name="T47" fmla="*/ 10 h 97"/>
              <a:gd name="T48" fmla="*/ 39 w 71"/>
              <a:gd name="T49" fmla="*/ 5 h 97"/>
              <a:gd name="T50" fmla="*/ 39 w 71"/>
              <a:gd name="T51" fmla="*/ 5 h 97"/>
              <a:gd name="T52" fmla="*/ 5 w 71"/>
              <a:gd name="T53" fmla="*/ 5 h 97"/>
              <a:gd name="T54" fmla="*/ 5 w 71"/>
              <a:gd name="T55" fmla="*/ 93 h 97"/>
              <a:gd name="T56" fmla="*/ 66 w 71"/>
              <a:gd name="T57" fmla="*/ 93 h 97"/>
              <a:gd name="T58" fmla="*/ 56 w 71"/>
              <a:gd name="T59" fmla="*/ 15 h 97"/>
              <a:gd name="T60" fmla="*/ 47 w 71"/>
              <a:gd name="T61" fmla="*/ 8 h 97"/>
              <a:gd name="T62" fmla="*/ 47 w 71"/>
              <a:gd name="T63" fmla="*/ 8 h 97"/>
              <a:gd name="T64" fmla="*/ 48 w 71"/>
              <a:gd name="T65" fmla="*/ 20 h 97"/>
              <a:gd name="T66" fmla="*/ 48 w 71"/>
              <a:gd name="T67" fmla="*/ 21 h 97"/>
              <a:gd name="T68" fmla="*/ 58 w 71"/>
              <a:gd name="T69" fmla="*/ 23 h 97"/>
              <a:gd name="T70" fmla="*/ 63 w 71"/>
              <a:gd name="T71" fmla="*/ 24 h 97"/>
              <a:gd name="T72" fmla="*/ 56 w 71"/>
              <a:gd name="T73" fmla="*/ 1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1" h="97">
                <a:moveTo>
                  <a:pt x="59" y="12"/>
                </a:moveTo>
                <a:cubicBezTo>
                  <a:pt x="67" y="20"/>
                  <a:pt x="71" y="27"/>
                  <a:pt x="71" y="34"/>
                </a:cubicBezTo>
                <a:cubicBezTo>
                  <a:pt x="71" y="95"/>
                  <a:pt x="71" y="95"/>
                  <a:pt x="71" y="95"/>
                </a:cubicBezTo>
                <a:cubicBezTo>
                  <a:pt x="71" y="96"/>
                  <a:pt x="71" y="96"/>
                  <a:pt x="70" y="97"/>
                </a:cubicBezTo>
                <a:cubicBezTo>
                  <a:pt x="70" y="97"/>
                  <a:pt x="69" y="97"/>
                  <a:pt x="69" y="97"/>
                </a:cubicBezTo>
                <a:cubicBezTo>
                  <a:pt x="3" y="97"/>
                  <a:pt x="3" y="97"/>
                  <a:pt x="3" y="97"/>
                </a:cubicBezTo>
                <a:cubicBezTo>
                  <a:pt x="2" y="97"/>
                  <a:pt x="1" y="97"/>
                  <a:pt x="1" y="97"/>
                </a:cubicBezTo>
                <a:cubicBezTo>
                  <a:pt x="1" y="96"/>
                  <a:pt x="0" y="96"/>
                  <a:pt x="0" y="95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1"/>
                  <a:pt x="1" y="1"/>
                </a:cubicBezTo>
                <a:cubicBezTo>
                  <a:pt x="1" y="0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1"/>
                  <a:pt x="51" y="5"/>
                  <a:pt x="59" y="12"/>
                </a:cubicBezTo>
                <a:close/>
                <a:moveTo>
                  <a:pt x="66" y="93"/>
                </a:moveTo>
                <a:cubicBezTo>
                  <a:pt x="66" y="34"/>
                  <a:pt x="66" y="34"/>
                  <a:pt x="66" y="34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32"/>
                  <a:pt x="65" y="31"/>
                  <a:pt x="64" y="30"/>
                </a:cubicBezTo>
                <a:cubicBezTo>
                  <a:pt x="62" y="28"/>
                  <a:pt x="60" y="28"/>
                  <a:pt x="57" y="27"/>
                </a:cubicBezTo>
                <a:cubicBezTo>
                  <a:pt x="53" y="26"/>
                  <a:pt x="50" y="26"/>
                  <a:pt x="46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16"/>
                  <a:pt x="44" y="12"/>
                  <a:pt x="43" y="10"/>
                </a:cubicBezTo>
                <a:cubicBezTo>
                  <a:pt x="42" y="6"/>
                  <a:pt x="41" y="5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93"/>
                  <a:pt x="5" y="93"/>
                  <a:pt x="5" y="93"/>
                </a:cubicBezTo>
                <a:lnTo>
                  <a:pt x="66" y="93"/>
                </a:lnTo>
                <a:close/>
                <a:moveTo>
                  <a:pt x="56" y="15"/>
                </a:moveTo>
                <a:cubicBezTo>
                  <a:pt x="53" y="13"/>
                  <a:pt x="50" y="10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8" y="12"/>
                  <a:pt x="48" y="15"/>
                  <a:pt x="48" y="20"/>
                </a:cubicBezTo>
                <a:cubicBezTo>
                  <a:pt x="48" y="21"/>
                  <a:pt x="48" y="21"/>
                  <a:pt x="48" y="21"/>
                </a:cubicBezTo>
                <a:cubicBezTo>
                  <a:pt x="52" y="22"/>
                  <a:pt x="55" y="22"/>
                  <a:pt x="58" y="23"/>
                </a:cubicBezTo>
                <a:cubicBezTo>
                  <a:pt x="60" y="23"/>
                  <a:pt x="62" y="24"/>
                  <a:pt x="63" y="24"/>
                </a:cubicBezTo>
                <a:cubicBezTo>
                  <a:pt x="61" y="21"/>
                  <a:pt x="59" y="18"/>
                  <a:pt x="56" y="1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3"/>
          <p:cNvSpPr>
            <a:spLocks/>
          </p:cNvSpPr>
          <p:nvPr/>
        </p:nvSpPr>
        <p:spPr bwMode="auto">
          <a:xfrm>
            <a:off x="4992688" y="2389093"/>
            <a:ext cx="269875" cy="387350"/>
          </a:xfrm>
          <a:custGeom>
            <a:avLst/>
            <a:gdLst>
              <a:gd name="T0" fmla="*/ 72 w 72"/>
              <a:gd name="T1" fmla="*/ 52 h 103"/>
              <a:gd name="T2" fmla="*/ 66 w 72"/>
              <a:gd name="T3" fmla="*/ 66 h 103"/>
              <a:gd name="T4" fmla="*/ 59 w 72"/>
              <a:gd name="T5" fmla="*/ 64 h 103"/>
              <a:gd name="T6" fmla="*/ 50 w 72"/>
              <a:gd name="T7" fmla="*/ 86 h 103"/>
              <a:gd name="T8" fmla="*/ 45 w 72"/>
              <a:gd name="T9" fmla="*/ 92 h 103"/>
              <a:gd name="T10" fmla="*/ 40 w 72"/>
              <a:gd name="T11" fmla="*/ 93 h 103"/>
              <a:gd name="T12" fmla="*/ 36 w 72"/>
              <a:gd name="T13" fmla="*/ 93 h 103"/>
              <a:gd name="T14" fmla="*/ 30 w 72"/>
              <a:gd name="T15" fmla="*/ 90 h 103"/>
              <a:gd name="T16" fmla="*/ 26 w 72"/>
              <a:gd name="T17" fmla="*/ 98 h 103"/>
              <a:gd name="T18" fmla="*/ 23 w 72"/>
              <a:gd name="T19" fmla="*/ 102 h 103"/>
              <a:gd name="T20" fmla="*/ 20 w 72"/>
              <a:gd name="T21" fmla="*/ 103 h 103"/>
              <a:gd name="T22" fmla="*/ 17 w 72"/>
              <a:gd name="T23" fmla="*/ 102 h 103"/>
              <a:gd name="T24" fmla="*/ 14 w 72"/>
              <a:gd name="T25" fmla="*/ 101 h 103"/>
              <a:gd name="T26" fmla="*/ 10 w 72"/>
              <a:gd name="T27" fmla="*/ 97 h 103"/>
              <a:gd name="T28" fmla="*/ 9 w 72"/>
              <a:gd name="T29" fmla="*/ 94 h 103"/>
              <a:gd name="T30" fmla="*/ 10 w 72"/>
              <a:gd name="T31" fmla="*/ 91 h 103"/>
              <a:gd name="T32" fmla="*/ 13 w 72"/>
              <a:gd name="T33" fmla="*/ 83 h 103"/>
              <a:gd name="T34" fmla="*/ 7 w 72"/>
              <a:gd name="T35" fmla="*/ 81 h 103"/>
              <a:gd name="T36" fmla="*/ 1 w 72"/>
              <a:gd name="T37" fmla="*/ 75 h 103"/>
              <a:gd name="T38" fmla="*/ 0 w 72"/>
              <a:gd name="T39" fmla="*/ 71 h 103"/>
              <a:gd name="T40" fmla="*/ 1 w 72"/>
              <a:gd name="T41" fmla="*/ 67 h 103"/>
              <a:gd name="T42" fmla="*/ 10 w 72"/>
              <a:gd name="T43" fmla="*/ 44 h 103"/>
              <a:gd name="T44" fmla="*/ 2 w 72"/>
              <a:gd name="T45" fmla="*/ 41 h 103"/>
              <a:gd name="T46" fmla="*/ 8 w 72"/>
              <a:gd name="T47" fmla="*/ 26 h 103"/>
              <a:gd name="T48" fmla="*/ 22 w 72"/>
              <a:gd name="T49" fmla="*/ 32 h 103"/>
              <a:gd name="T50" fmla="*/ 34 w 72"/>
              <a:gd name="T51" fmla="*/ 3 h 103"/>
              <a:gd name="T52" fmla="*/ 36 w 72"/>
              <a:gd name="T53" fmla="*/ 1 h 103"/>
              <a:gd name="T54" fmla="*/ 38 w 72"/>
              <a:gd name="T55" fmla="*/ 0 h 103"/>
              <a:gd name="T56" fmla="*/ 40 w 72"/>
              <a:gd name="T57" fmla="*/ 1 h 103"/>
              <a:gd name="T58" fmla="*/ 43 w 72"/>
              <a:gd name="T59" fmla="*/ 3 h 103"/>
              <a:gd name="T60" fmla="*/ 43 w 72"/>
              <a:gd name="T61" fmla="*/ 7 h 103"/>
              <a:gd name="T62" fmla="*/ 31 w 72"/>
              <a:gd name="T63" fmla="*/ 35 h 103"/>
              <a:gd name="T64" fmla="*/ 49 w 72"/>
              <a:gd name="T65" fmla="*/ 42 h 103"/>
              <a:gd name="T66" fmla="*/ 60 w 72"/>
              <a:gd name="T67" fmla="*/ 14 h 103"/>
              <a:gd name="T68" fmla="*/ 63 w 72"/>
              <a:gd name="T69" fmla="*/ 11 h 103"/>
              <a:gd name="T70" fmla="*/ 67 w 72"/>
              <a:gd name="T71" fmla="*/ 11 h 103"/>
              <a:gd name="T72" fmla="*/ 69 w 72"/>
              <a:gd name="T73" fmla="*/ 14 h 103"/>
              <a:gd name="T74" fmla="*/ 69 w 72"/>
              <a:gd name="T75" fmla="*/ 18 h 103"/>
              <a:gd name="T76" fmla="*/ 58 w 72"/>
              <a:gd name="T77" fmla="*/ 46 h 103"/>
              <a:gd name="T78" fmla="*/ 72 w 72"/>
              <a:gd name="T79" fmla="*/ 5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2" h="103">
                <a:moveTo>
                  <a:pt x="72" y="52"/>
                </a:moveTo>
                <a:cubicBezTo>
                  <a:pt x="66" y="66"/>
                  <a:pt x="66" y="66"/>
                  <a:pt x="66" y="66"/>
                </a:cubicBezTo>
                <a:cubicBezTo>
                  <a:pt x="59" y="64"/>
                  <a:pt x="59" y="64"/>
                  <a:pt x="59" y="64"/>
                </a:cubicBezTo>
                <a:cubicBezTo>
                  <a:pt x="50" y="86"/>
                  <a:pt x="50" y="86"/>
                  <a:pt x="50" y="86"/>
                </a:cubicBezTo>
                <a:cubicBezTo>
                  <a:pt x="49" y="89"/>
                  <a:pt x="47" y="91"/>
                  <a:pt x="45" y="92"/>
                </a:cubicBezTo>
                <a:cubicBezTo>
                  <a:pt x="43" y="93"/>
                  <a:pt x="42" y="93"/>
                  <a:pt x="40" y="93"/>
                </a:cubicBezTo>
                <a:cubicBezTo>
                  <a:pt x="39" y="93"/>
                  <a:pt x="38" y="93"/>
                  <a:pt x="36" y="93"/>
                </a:cubicBezTo>
                <a:cubicBezTo>
                  <a:pt x="30" y="90"/>
                  <a:pt x="30" y="90"/>
                  <a:pt x="30" y="90"/>
                </a:cubicBezTo>
                <a:cubicBezTo>
                  <a:pt x="26" y="98"/>
                  <a:pt x="26" y="98"/>
                  <a:pt x="26" y="98"/>
                </a:cubicBezTo>
                <a:cubicBezTo>
                  <a:pt x="26" y="100"/>
                  <a:pt x="25" y="101"/>
                  <a:pt x="23" y="102"/>
                </a:cubicBezTo>
                <a:cubicBezTo>
                  <a:pt x="22" y="102"/>
                  <a:pt x="21" y="103"/>
                  <a:pt x="20" y="103"/>
                </a:cubicBezTo>
                <a:cubicBezTo>
                  <a:pt x="19" y="103"/>
                  <a:pt x="18" y="102"/>
                  <a:pt x="17" y="102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2" y="100"/>
                  <a:pt x="11" y="99"/>
                  <a:pt x="10" y="97"/>
                </a:cubicBezTo>
                <a:cubicBezTo>
                  <a:pt x="10" y="96"/>
                  <a:pt x="9" y="95"/>
                  <a:pt x="9" y="94"/>
                </a:cubicBezTo>
                <a:cubicBezTo>
                  <a:pt x="9" y="93"/>
                  <a:pt x="10" y="92"/>
                  <a:pt x="10" y="91"/>
                </a:cubicBezTo>
                <a:cubicBezTo>
                  <a:pt x="13" y="83"/>
                  <a:pt x="13" y="83"/>
                  <a:pt x="13" y="83"/>
                </a:cubicBezTo>
                <a:cubicBezTo>
                  <a:pt x="7" y="81"/>
                  <a:pt x="7" y="81"/>
                  <a:pt x="7" y="81"/>
                </a:cubicBezTo>
                <a:cubicBezTo>
                  <a:pt x="4" y="80"/>
                  <a:pt x="2" y="78"/>
                  <a:pt x="1" y="75"/>
                </a:cubicBezTo>
                <a:cubicBezTo>
                  <a:pt x="1" y="74"/>
                  <a:pt x="0" y="72"/>
                  <a:pt x="0" y="71"/>
                </a:cubicBezTo>
                <a:cubicBezTo>
                  <a:pt x="0" y="70"/>
                  <a:pt x="1" y="68"/>
                  <a:pt x="1" y="67"/>
                </a:cubicBezTo>
                <a:cubicBezTo>
                  <a:pt x="10" y="44"/>
                  <a:pt x="10" y="44"/>
                  <a:pt x="10" y="44"/>
                </a:cubicBezTo>
                <a:cubicBezTo>
                  <a:pt x="2" y="41"/>
                  <a:pt x="2" y="41"/>
                  <a:pt x="2" y="41"/>
                </a:cubicBezTo>
                <a:cubicBezTo>
                  <a:pt x="8" y="26"/>
                  <a:pt x="8" y="26"/>
                  <a:pt x="8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4" y="3"/>
                  <a:pt x="34" y="3"/>
                  <a:pt x="34" y="3"/>
                </a:cubicBezTo>
                <a:cubicBezTo>
                  <a:pt x="34" y="2"/>
                  <a:pt x="35" y="1"/>
                  <a:pt x="36" y="1"/>
                </a:cubicBezTo>
                <a:cubicBezTo>
                  <a:pt x="37" y="0"/>
                  <a:pt x="37" y="0"/>
                  <a:pt x="38" y="0"/>
                </a:cubicBezTo>
                <a:cubicBezTo>
                  <a:pt x="39" y="0"/>
                  <a:pt x="39" y="0"/>
                  <a:pt x="40" y="1"/>
                </a:cubicBezTo>
                <a:cubicBezTo>
                  <a:pt x="41" y="1"/>
                  <a:pt x="42" y="2"/>
                  <a:pt x="43" y="3"/>
                </a:cubicBezTo>
                <a:cubicBezTo>
                  <a:pt x="43" y="5"/>
                  <a:pt x="43" y="6"/>
                  <a:pt x="43" y="7"/>
                </a:cubicBezTo>
                <a:cubicBezTo>
                  <a:pt x="31" y="35"/>
                  <a:pt x="31" y="35"/>
                  <a:pt x="31" y="35"/>
                </a:cubicBezTo>
                <a:cubicBezTo>
                  <a:pt x="49" y="42"/>
                  <a:pt x="49" y="42"/>
                  <a:pt x="49" y="42"/>
                </a:cubicBezTo>
                <a:cubicBezTo>
                  <a:pt x="60" y="14"/>
                  <a:pt x="60" y="14"/>
                  <a:pt x="60" y="14"/>
                </a:cubicBezTo>
                <a:cubicBezTo>
                  <a:pt x="61" y="13"/>
                  <a:pt x="62" y="12"/>
                  <a:pt x="63" y="11"/>
                </a:cubicBezTo>
                <a:cubicBezTo>
                  <a:pt x="64" y="11"/>
                  <a:pt x="65" y="11"/>
                  <a:pt x="67" y="11"/>
                </a:cubicBezTo>
                <a:cubicBezTo>
                  <a:pt x="68" y="12"/>
                  <a:pt x="69" y="13"/>
                  <a:pt x="69" y="14"/>
                </a:cubicBezTo>
                <a:cubicBezTo>
                  <a:pt x="70" y="15"/>
                  <a:pt x="70" y="16"/>
                  <a:pt x="69" y="18"/>
                </a:cubicBezTo>
                <a:cubicBezTo>
                  <a:pt x="58" y="46"/>
                  <a:pt x="58" y="46"/>
                  <a:pt x="58" y="46"/>
                </a:cubicBezTo>
                <a:lnTo>
                  <a:pt x="72" y="5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4"/>
          <p:cNvSpPr>
            <a:spLocks noEditPoints="1"/>
          </p:cNvSpPr>
          <p:nvPr/>
        </p:nvSpPr>
        <p:spPr bwMode="auto">
          <a:xfrm>
            <a:off x="5570538" y="2377981"/>
            <a:ext cx="412750" cy="414338"/>
          </a:xfrm>
          <a:custGeom>
            <a:avLst/>
            <a:gdLst>
              <a:gd name="T0" fmla="*/ 110 w 110"/>
              <a:gd name="T1" fmla="*/ 55 h 110"/>
              <a:gd name="T2" fmla="*/ 94 w 110"/>
              <a:gd name="T3" fmla="*/ 71 h 110"/>
              <a:gd name="T4" fmla="*/ 94 w 110"/>
              <a:gd name="T5" fmla="*/ 94 h 110"/>
              <a:gd name="T6" fmla="*/ 71 w 110"/>
              <a:gd name="T7" fmla="*/ 94 h 110"/>
              <a:gd name="T8" fmla="*/ 55 w 110"/>
              <a:gd name="T9" fmla="*/ 110 h 110"/>
              <a:gd name="T10" fmla="*/ 39 w 110"/>
              <a:gd name="T11" fmla="*/ 94 h 110"/>
              <a:gd name="T12" fmla="*/ 16 w 110"/>
              <a:gd name="T13" fmla="*/ 94 h 110"/>
              <a:gd name="T14" fmla="*/ 16 w 110"/>
              <a:gd name="T15" fmla="*/ 71 h 110"/>
              <a:gd name="T16" fmla="*/ 0 w 110"/>
              <a:gd name="T17" fmla="*/ 55 h 110"/>
              <a:gd name="T18" fmla="*/ 16 w 110"/>
              <a:gd name="T19" fmla="*/ 39 h 110"/>
              <a:gd name="T20" fmla="*/ 16 w 110"/>
              <a:gd name="T21" fmla="*/ 16 h 110"/>
              <a:gd name="T22" fmla="*/ 39 w 110"/>
              <a:gd name="T23" fmla="*/ 16 h 110"/>
              <a:gd name="T24" fmla="*/ 55 w 110"/>
              <a:gd name="T25" fmla="*/ 0 h 110"/>
              <a:gd name="T26" fmla="*/ 71 w 110"/>
              <a:gd name="T27" fmla="*/ 16 h 110"/>
              <a:gd name="T28" fmla="*/ 94 w 110"/>
              <a:gd name="T29" fmla="*/ 16 h 110"/>
              <a:gd name="T30" fmla="*/ 94 w 110"/>
              <a:gd name="T31" fmla="*/ 39 h 110"/>
              <a:gd name="T32" fmla="*/ 82 w 110"/>
              <a:gd name="T33" fmla="*/ 74 h 110"/>
              <a:gd name="T34" fmla="*/ 87 w 110"/>
              <a:gd name="T35" fmla="*/ 61 h 110"/>
              <a:gd name="T36" fmla="*/ 100 w 110"/>
              <a:gd name="T37" fmla="*/ 61 h 110"/>
              <a:gd name="T38" fmla="*/ 100 w 110"/>
              <a:gd name="T39" fmla="*/ 49 h 110"/>
              <a:gd name="T40" fmla="*/ 87 w 110"/>
              <a:gd name="T41" fmla="*/ 49 h 110"/>
              <a:gd name="T42" fmla="*/ 82 w 110"/>
              <a:gd name="T43" fmla="*/ 36 h 110"/>
              <a:gd name="T44" fmla="*/ 88 w 110"/>
              <a:gd name="T45" fmla="*/ 34 h 110"/>
              <a:gd name="T46" fmla="*/ 88 w 110"/>
              <a:gd name="T47" fmla="*/ 21 h 110"/>
              <a:gd name="T48" fmla="*/ 76 w 110"/>
              <a:gd name="T49" fmla="*/ 21 h 110"/>
              <a:gd name="T50" fmla="*/ 73 w 110"/>
              <a:gd name="T51" fmla="*/ 28 h 110"/>
              <a:gd name="T52" fmla="*/ 61 w 110"/>
              <a:gd name="T53" fmla="*/ 23 h 110"/>
              <a:gd name="T54" fmla="*/ 61 w 110"/>
              <a:gd name="T55" fmla="*/ 10 h 110"/>
              <a:gd name="T56" fmla="*/ 49 w 110"/>
              <a:gd name="T57" fmla="*/ 10 h 110"/>
              <a:gd name="T58" fmla="*/ 49 w 110"/>
              <a:gd name="T59" fmla="*/ 23 h 110"/>
              <a:gd name="T60" fmla="*/ 36 w 110"/>
              <a:gd name="T61" fmla="*/ 28 h 110"/>
              <a:gd name="T62" fmla="*/ 33 w 110"/>
              <a:gd name="T63" fmla="*/ 21 h 110"/>
              <a:gd name="T64" fmla="*/ 21 w 110"/>
              <a:gd name="T65" fmla="*/ 21 h 110"/>
              <a:gd name="T66" fmla="*/ 21 w 110"/>
              <a:gd name="T67" fmla="*/ 34 h 110"/>
              <a:gd name="T68" fmla="*/ 27 w 110"/>
              <a:gd name="T69" fmla="*/ 36 h 110"/>
              <a:gd name="T70" fmla="*/ 22 w 110"/>
              <a:gd name="T71" fmla="*/ 49 h 110"/>
              <a:gd name="T72" fmla="*/ 10 w 110"/>
              <a:gd name="T73" fmla="*/ 49 h 110"/>
              <a:gd name="T74" fmla="*/ 10 w 110"/>
              <a:gd name="T75" fmla="*/ 61 h 110"/>
              <a:gd name="T76" fmla="*/ 22 w 110"/>
              <a:gd name="T77" fmla="*/ 61 h 110"/>
              <a:gd name="T78" fmla="*/ 27 w 110"/>
              <a:gd name="T79" fmla="*/ 74 h 110"/>
              <a:gd name="T80" fmla="*/ 21 w 110"/>
              <a:gd name="T81" fmla="*/ 77 h 110"/>
              <a:gd name="T82" fmla="*/ 21 w 110"/>
              <a:gd name="T83" fmla="*/ 89 h 110"/>
              <a:gd name="T84" fmla="*/ 33 w 110"/>
              <a:gd name="T85" fmla="*/ 89 h 110"/>
              <a:gd name="T86" fmla="*/ 36 w 110"/>
              <a:gd name="T87" fmla="*/ 83 h 110"/>
              <a:gd name="T88" fmla="*/ 49 w 110"/>
              <a:gd name="T89" fmla="*/ 88 h 110"/>
              <a:gd name="T90" fmla="*/ 49 w 110"/>
              <a:gd name="T91" fmla="*/ 100 h 110"/>
              <a:gd name="T92" fmla="*/ 61 w 110"/>
              <a:gd name="T93" fmla="*/ 100 h 110"/>
              <a:gd name="T94" fmla="*/ 61 w 110"/>
              <a:gd name="T95" fmla="*/ 88 h 110"/>
              <a:gd name="T96" fmla="*/ 73 w 110"/>
              <a:gd name="T97" fmla="*/ 83 h 110"/>
              <a:gd name="T98" fmla="*/ 76 w 110"/>
              <a:gd name="T99" fmla="*/ 89 h 110"/>
              <a:gd name="T100" fmla="*/ 88 w 110"/>
              <a:gd name="T101" fmla="*/ 89 h 110"/>
              <a:gd name="T102" fmla="*/ 88 w 110"/>
              <a:gd name="T103" fmla="*/ 77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0" h="110">
                <a:moveTo>
                  <a:pt x="105" y="44"/>
                </a:moveTo>
                <a:cubicBezTo>
                  <a:pt x="108" y="47"/>
                  <a:pt x="110" y="51"/>
                  <a:pt x="110" y="55"/>
                </a:cubicBezTo>
                <a:cubicBezTo>
                  <a:pt x="110" y="60"/>
                  <a:pt x="108" y="64"/>
                  <a:pt x="105" y="67"/>
                </a:cubicBezTo>
                <a:cubicBezTo>
                  <a:pt x="102" y="70"/>
                  <a:pt x="98" y="71"/>
                  <a:pt x="94" y="71"/>
                </a:cubicBezTo>
                <a:cubicBezTo>
                  <a:pt x="97" y="74"/>
                  <a:pt x="98" y="78"/>
                  <a:pt x="98" y="83"/>
                </a:cubicBezTo>
                <a:cubicBezTo>
                  <a:pt x="98" y="87"/>
                  <a:pt x="97" y="91"/>
                  <a:pt x="94" y="94"/>
                </a:cubicBezTo>
                <a:cubicBezTo>
                  <a:pt x="90" y="97"/>
                  <a:pt x="87" y="99"/>
                  <a:pt x="82" y="99"/>
                </a:cubicBezTo>
                <a:cubicBezTo>
                  <a:pt x="78" y="99"/>
                  <a:pt x="74" y="97"/>
                  <a:pt x="71" y="94"/>
                </a:cubicBezTo>
                <a:cubicBezTo>
                  <a:pt x="71" y="99"/>
                  <a:pt x="69" y="102"/>
                  <a:pt x="66" y="106"/>
                </a:cubicBezTo>
                <a:cubicBezTo>
                  <a:pt x="63" y="109"/>
                  <a:pt x="59" y="110"/>
                  <a:pt x="55" y="110"/>
                </a:cubicBezTo>
                <a:cubicBezTo>
                  <a:pt x="50" y="110"/>
                  <a:pt x="46" y="109"/>
                  <a:pt x="43" y="106"/>
                </a:cubicBezTo>
                <a:cubicBezTo>
                  <a:pt x="40" y="102"/>
                  <a:pt x="39" y="99"/>
                  <a:pt x="39" y="94"/>
                </a:cubicBezTo>
                <a:cubicBezTo>
                  <a:pt x="35" y="97"/>
                  <a:pt x="32" y="99"/>
                  <a:pt x="27" y="99"/>
                </a:cubicBezTo>
                <a:cubicBezTo>
                  <a:pt x="23" y="99"/>
                  <a:pt x="19" y="97"/>
                  <a:pt x="16" y="94"/>
                </a:cubicBezTo>
                <a:cubicBezTo>
                  <a:pt x="13" y="91"/>
                  <a:pt x="11" y="87"/>
                  <a:pt x="11" y="83"/>
                </a:cubicBezTo>
                <a:cubicBezTo>
                  <a:pt x="11" y="78"/>
                  <a:pt x="13" y="74"/>
                  <a:pt x="16" y="71"/>
                </a:cubicBezTo>
                <a:cubicBezTo>
                  <a:pt x="11" y="71"/>
                  <a:pt x="8" y="70"/>
                  <a:pt x="4" y="67"/>
                </a:cubicBezTo>
                <a:cubicBezTo>
                  <a:pt x="1" y="64"/>
                  <a:pt x="0" y="60"/>
                  <a:pt x="0" y="55"/>
                </a:cubicBezTo>
                <a:cubicBezTo>
                  <a:pt x="0" y="51"/>
                  <a:pt x="1" y="47"/>
                  <a:pt x="4" y="44"/>
                </a:cubicBezTo>
                <a:cubicBezTo>
                  <a:pt x="8" y="41"/>
                  <a:pt x="11" y="39"/>
                  <a:pt x="16" y="39"/>
                </a:cubicBezTo>
                <a:cubicBezTo>
                  <a:pt x="13" y="36"/>
                  <a:pt x="11" y="32"/>
                  <a:pt x="11" y="28"/>
                </a:cubicBezTo>
                <a:cubicBezTo>
                  <a:pt x="11" y="23"/>
                  <a:pt x="13" y="19"/>
                  <a:pt x="16" y="16"/>
                </a:cubicBezTo>
                <a:cubicBezTo>
                  <a:pt x="19" y="13"/>
                  <a:pt x="23" y="12"/>
                  <a:pt x="27" y="12"/>
                </a:cubicBezTo>
                <a:cubicBezTo>
                  <a:pt x="32" y="12"/>
                  <a:pt x="35" y="13"/>
                  <a:pt x="39" y="16"/>
                </a:cubicBezTo>
                <a:cubicBezTo>
                  <a:pt x="39" y="12"/>
                  <a:pt x="40" y="8"/>
                  <a:pt x="43" y="5"/>
                </a:cubicBezTo>
                <a:cubicBezTo>
                  <a:pt x="46" y="2"/>
                  <a:pt x="50" y="0"/>
                  <a:pt x="55" y="0"/>
                </a:cubicBezTo>
                <a:cubicBezTo>
                  <a:pt x="59" y="0"/>
                  <a:pt x="63" y="2"/>
                  <a:pt x="66" y="5"/>
                </a:cubicBezTo>
                <a:cubicBezTo>
                  <a:pt x="69" y="8"/>
                  <a:pt x="71" y="12"/>
                  <a:pt x="71" y="16"/>
                </a:cubicBezTo>
                <a:cubicBezTo>
                  <a:pt x="74" y="13"/>
                  <a:pt x="78" y="12"/>
                  <a:pt x="82" y="12"/>
                </a:cubicBezTo>
                <a:cubicBezTo>
                  <a:pt x="87" y="12"/>
                  <a:pt x="90" y="13"/>
                  <a:pt x="94" y="16"/>
                </a:cubicBezTo>
                <a:cubicBezTo>
                  <a:pt x="97" y="19"/>
                  <a:pt x="98" y="23"/>
                  <a:pt x="98" y="28"/>
                </a:cubicBezTo>
                <a:cubicBezTo>
                  <a:pt x="98" y="32"/>
                  <a:pt x="97" y="36"/>
                  <a:pt x="94" y="39"/>
                </a:cubicBezTo>
                <a:cubicBezTo>
                  <a:pt x="98" y="39"/>
                  <a:pt x="102" y="41"/>
                  <a:pt x="105" y="44"/>
                </a:cubicBezTo>
                <a:close/>
                <a:moveTo>
                  <a:pt x="82" y="74"/>
                </a:moveTo>
                <a:cubicBezTo>
                  <a:pt x="69" y="61"/>
                  <a:pt x="69" y="61"/>
                  <a:pt x="69" y="61"/>
                </a:cubicBezTo>
                <a:cubicBezTo>
                  <a:pt x="87" y="61"/>
                  <a:pt x="87" y="61"/>
                  <a:pt x="87" y="61"/>
                </a:cubicBezTo>
                <a:cubicBezTo>
                  <a:pt x="89" y="63"/>
                  <a:pt x="91" y="64"/>
                  <a:pt x="94" y="64"/>
                </a:cubicBezTo>
                <a:cubicBezTo>
                  <a:pt x="96" y="64"/>
                  <a:pt x="98" y="63"/>
                  <a:pt x="100" y="61"/>
                </a:cubicBezTo>
                <a:cubicBezTo>
                  <a:pt x="101" y="60"/>
                  <a:pt x="102" y="58"/>
                  <a:pt x="102" y="55"/>
                </a:cubicBezTo>
                <a:cubicBezTo>
                  <a:pt x="102" y="53"/>
                  <a:pt x="101" y="51"/>
                  <a:pt x="100" y="49"/>
                </a:cubicBezTo>
                <a:cubicBezTo>
                  <a:pt x="98" y="47"/>
                  <a:pt x="96" y="46"/>
                  <a:pt x="94" y="46"/>
                </a:cubicBezTo>
                <a:cubicBezTo>
                  <a:pt x="91" y="46"/>
                  <a:pt x="89" y="47"/>
                  <a:pt x="87" y="49"/>
                </a:cubicBezTo>
                <a:cubicBezTo>
                  <a:pt x="69" y="49"/>
                  <a:pt x="69" y="49"/>
                  <a:pt x="69" y="49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5" y="36"/>
                  <a:pt x="87" y="36"/>
                  <a:pt x="88" y="34"/>
                </a:cubicBezTo>
                <a:cubicBezTo>
                  <a:pt x="90" y="32"/>
                  <a:pt x="91" y="30"/>
                  <a:pt x="91" y="28"/>
                </a:cubicBezTo>
                <a:cubicBezTo>
                  <a:pt x="91" y="25"/>
                  <a:pt x="90" y="23"/>
                  <a:pt x="88" y="21"/>
                </a:cubicBezTo>
                <a:cubicBezTo>
                  <a:pt x="87" y="20"/>
                  <a:pt x="85" y="19"/>
                  <a:pt x="82" y="19"/>
                </a:cubicBezTo>
                <a:cubicBezTo>
                  <a:pt x="80" y="19"/>
                  <a:pt x="78" y="20"/>
                  <a:pt x="76" y="21"/>
                </a:cubicBezTo>
                <a:cubicBezTo>
                  <a:pt x="74" y="23"/>
                  <a:pt x="73" y="25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23"/>
                  <a:pt x="61" y="23"/>
                  <a:pt x="61" y="23"/>
                </a:cubicBezTo>
                <a:cubicBezTo>
                  <a:pt x="62" y="21"/>
                  <a:pt x="63" y="19"/>
                  <a:pt x="63" y="16"/>
                </a:cubicBezTo>
                <a:cubicBezTo>
                  <a:pt x="63" y="14"/>
                  <a:pt x="63" y="12"/>
                  <a:pt x="61" y="10"/>
                </a:cubicBezTo>
                <a:cubicBezTo>
                  <a:pt x="59" y="8"/>
                  <a:pt x="57" y="8"/>
                  <a:pt x="55" y="8"/>
                </a:cubicBezTo>
                <a:cubicBezTo>
                  <a:pt x="52" y="8"/>
                  <a:pt x="50" y="8"/>
                  <a:pt x="49" y="10"/>
                </a:cubicBezTo>
                <a:cubicBezTo>
                  <a:pt x="47" y="12"/>
                  <a:pt x="46" y="14"/>
                  <a:pt x="46" y="16"/>
                </a:cubicBezTo>
                <a:cubicBezTo>
                  <a:pt x="46" y="19"/>
                  <a:pt x="47" y="21"/>
                  <a:pt x="49" y="23"/>
                </a:cubicBezTo>
                <a:cubicBezTo>
                  <a:pt x="49" y="41"/>
                  <a:pt x="49" y="41"/>
                  <a:pt x="49" y="4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5"/>
                  <a:pt x="35" y="23"/>
                  <a:pt x="33" y="21"/>
                </a:cubicBezTo>
                <a:cubicBezTo>
                  <a:pt x="32" y="20"/>
                  <a:pt x="29" y="19"/>
                  <a:pt x="27" y="19"/>
                </a:cubicBezTo>
                <a:cubicBezTo>
                  <a:pt x="25" y="19"/>
                  <a:pt x="23" y="20"/>
                  <a:pt x="21" y="21"/>
                </a:cubicBezTo>
                <a:cubicBezTo>
                  <a:pt x="19" y="23"/>
                  <a:pt x="18" y="25"/>
                  <a:pt x="18" y="28"/>
                </a:cubicBezTo>
                <a:cubicBezTo>
                  <a:pt x="18" y="30"/>
                  <a:pt x="19" y="32"/>
                  <a:pt x="21" y="34"/>
                </a:cubicBezTo>
                <a:cubicBezTo>
                  <a:pt x="23" y="36"/>
                  <a:pt x="25" y="36"/>
                  <a:pt x="27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40" y="49"/>
                  <a:pt x="40" y="49"/>
                  <a:pt x="40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0" y="47"/>
                  <a:pt x="18" y="46"/>
                  <a:pt x="16" y="46"/>
                </a:cubicBezTo>
                <a:cubicBezTo>
                  <a:pt x="13" y="46"/>
                  <a:pt x="11" y="47"/>
                  <a:pt x="10" y="49"/>
                </a:cubicBezTo>
                <a:cubicBezTo>
                  <a:pt x="8" y="51"/>
                  <a:pt x="7" y="53"/>
                  <a:pt x="7" y="55"/>
                </a:cubicBezTo>
                <a:cubicBezTo>
                  <a:pt x="7" y="58"/>
                  <a:pt x="8" y="60"/>
                  <a:pt x="10" y="61"/>
                </a:cubicBezTo>
                <a:cubicBezTo>
                  <a:pt x="11" y="63"/>
                  <a:pt x="13" y="64"/>
                  <a:pt x="16" y="64"/>
                </a:cubicBezTo>
                <a:cubicBezTo>
                  <a:pt x="18" y="64"/>
                  <a:pt x="20" y="63"/>
                  <a:pt x="22" y="61"/>
                </a:cubicBezTo>
                <a:cubicBezTo>
                  <a:pt x="40" y="61"/>
                  <a:pt x="40" y="61"/>
                  <a:pt x="40" y="61"/>
                </a:cubicBezTo>
                <a:cubicBezTo>
                  <a:pt x="27" y="74"/>
                  <a:pt x="27" y="74"/>
                  <a:pt x="27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25" y="74"/>
                  <a:pt x="23" y="75"/>
                  <a:pt x="21" y="77"/>
                </a:cubicBezTo>
                <a:cubicBezTo>
                  <a:pt x="19" y="78"/>
                  <a:pt x="18" y="80"/>
                  <a:pt x="18" y="83"/>
                </a:cubicBezTo>
                <a:cubicBezTo>
                  <a:pt x="18" y="85"/>
                  <a:pt x="19" y="87"/>
                  <a:pt x="21" y="89"/>
                </a:cubicBezTo>
                <a:cubicBezTo>
                  <a:pt x="23" y="91"/>
                  <a:pt x="25" y="91"/>
                  <a:pt x="27" y="91"/>
                </a:cubicBezTo>
                <a:cubicBezTo>
                  <a:pt x="29" y="91"/>
                  <a:pt x="32" y="91"/>
                  <a:pt x="33" y="89"/>
                </a:cubicBezTo>
                <a:cubicBezTo>
                  <a:pt x="35" y="87"/>
                  <a:pt x="36" y="85"/>
                  <a:pt x="36" y="83"/>
                </a:cubicBezTo>
                <a:cubicBezTo>
                  <a:pt x="36" y="83"/>
                  <a:pt x="36" y="83"/>
                  <a:pt x="36" y="83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88"/>
                  <a:pt x="49" y="88"/>
                  <a:pt x="49" y="88"/>
                </a:cubicBezTo>
                <a:cubicBezTo>
                  <a:pt x="47" y="90"/>
                  <a:pt x="46" y="92"/>
                  <a:pt x="46" y="94"/>
                </a:cubicBezTo>
                <a:cubicBezTo>
                  <a:pt x="46" y="97"/>
                  <a:pt x="47" y="99"/>
                  <a:pt x="49" y="100"/>
                </a:cubicBezTo>
                <a:cubicBezTo>
                  <a:pt x="50" y="102"/>
                  <a:pt x="52" y="103"/>
                  <a:pt x="55" y="103"/>
                </a:cubicBezTo>
                <a:cubicBezTo>
                  <a:pt x="57" y="103"/>
                  <a:pt x="59" y="102"/>
                  <a:pt x="61" y="100"/>
                </a:cubicBezTo>
                <a:cubicBezTo>
                  <a:pt x="63" y="99"/>
                  <a:pt x="63" y="96"/>
                  <a:pt x="63" y="94"/>
                </a:cubicBezTo>
                <a:cubicBezTo>
                  <a:pt x="63" y="92"/>
                  <a:pt x="63" y="90"/>
                  <a:pt x="61" y="88"/>
                </a:cubicBezTo>
                <a:cubicBezTo>
                  <a:pt x="61" y="70"/>
                  <a:pt x="61" y="70"/>
                  <a:pt x="61" y="70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85"/>
                  <a:pt x="74" y="87"/>
                  <a:pt x="76" y="89"/>
                </a:cubicBezTo>
                <a:cubicBezTo>
                  <a:pt x="78" y="91"/>
                  <a:pt x="80" y="91"/>
                  <a:pt x="82" y="91"/>
                </a:cubicBezTo>
                <a:cubicBezTo>
                  <a:pt x="85" y="91"/>
                  <a:pt x="87" y="91"/>
                  <a:pt x="88" y="89"/>
                </a:cubicBezTo>
                <a:cubicBezTo>
                  <a:pt x="90" y="87"/>
                  <a:pt x="91" y="85"/>
                  <a:pt x="91" y="83"/>
                </a:cubicBezTo>
                <a:cubicBezTo>
                  <a:pt x="91" y="80"/>
                  <a:pt x="90" y="78"/>
                  <a:pt x="88" y="77"/>
                </a:cubicBezTo>
                <a:cubicBezTo>
                  <a:pt x="87" y="75"/>
                  <a:pt x="85" y="74"/>
                  <a:pt x="82" y="7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5"/>
          <p:cNvSpPr>
            <a:spLocks noEditPoints="1"/>
          </p:cNvSpPr>
          <p:nvPr/>
        </p:nvSpPr>
        <p:spPr bwMode="auto">
          <a:xfrm>
            <a:off x="6288088" y="2393856"/>
            <a:ext cx="265113" cy="382588"/>
          </a:xfrm>
          <a:custGeom>
            <a:avLst/>
            <a:gdLst>
              <a:gd name="T0" fmla="*/ 71 w 71"/>
              <a:gd name="T1" fmla="*/ 15 h 102"/>
              <a:gd name="T2" fmla="*/ 30 w 71"/>
              <a:gd name="T3" fmla="*/ 102 h 102"/>
              <a:gd name="T4" fmla="*/ 26 w 71"/>
              <a:gd name="T5" fmla="*/ 71 h 102"/>
              <a:gd name="T6" fmla="*/ 0 w 71"/>
              <a:gd name="T7" fmla="*/ 87 h 102"/>
              <a:gd name="T8" fmla="*/ 41 w 71"/>
              <a:gd name="T9" fmla="*/ 0 h 102"/>
              <a:gd name="T10" fmla="*/ 71 w 71"/>
              <a:gd name="T11" fmla="*/ 15 h 102"/>
              <a:gd name="T12" fmla="*/ 48 w 71"/>
              <a:gd name="T13" fmla="*/ 27 h 102"/>
              <a:gd name="T14" fmla="*/ 50 w 71"/>
              <a:gd name="T15" fmla="*/ 27 h 102"/>
              <a:gd name="T16" fmla="*/ 52 w 71"/>
              <a:gd name="T17" fmla="*/ 25 h 102"/>
              <a:gd name="T18" fmla="*/ 53 w 71"/>
              <a:gd name="T19" fmla="*/ 23 h 102"/>
              <a:gd name="T20" fmla="*/ 52 w 71"/>
              <a:gd name="T21" fmla="*/ 22 h 102"/>
              <a:gd name="T22" fmla="*/ 50 w 71"/>
              <a:gd name="T23" fmla="*/ 20 h 102"/>
              <a:gd name="T24" fmla="*/ 49 w 71"/>
              <a:gd name="T25" fmla="*/ 19 h 102"/>
              <a:gd name="T26" fmla="*/ 47 w 71"/>
              <a:gd name="T27" fmla="*/ 19 h 102"/>
              <a:gd name="T28" fmla="*/ 45 w 71"/>
              <a:gd name="T29" fmla="*/ 22 h 102"/>
              <a:gd name="T30" fmla="*/ 44 w 71"/>
              <a:gd name="T31" fmla="*/ 23 h 102"/>
              <a:gd name="T32" fmla="*/ 45 w 71"/>
              <a:gd name="T33" fmla="*/ 25 h 102"/>
              <a:gd name="T34" fmla="*/ 47 w 71"/>
              <a:gd name="T35" fmla="*/ 27 h 102"/>
              <a:gd name="T36" fmla="*/ 48 w 71"/>
              <a:gd name="T37" fmla="*/ 2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1" h="102">
                <a:moveTo>
                  <a:pt x="71" y="15"/>
                </a:moveTo>
                <a:cubicBezTo>
                  <a:pt x="30" y="102"/>
                  <a:pt x="30" y="102"/>
                  <a:pt x="30" y="102"/>
                </a:cubicBezTo>
                <a:cubicBezTo>
                  <a:pt x="26" y="71"/>
                  <a:pt x="26" y="71"/>
                  <a:pt x="26" y="71"/>
                </a:cubicBezTo>
                <a:cubicBezTo>
                  <a:pt x="0" y="87"/>
                  <a:pt x="0" y="87"/>
                  <a:pt x="0" y="87"/>
                </a:cubicBezTo>
                <a:cubicBezTo>
                  <a:pt x="41" y="0"/>
                  <a:pt x="41" y="0"/>
                  <a:pt x="41" y="0"/>
                </a:cubicBezTo>
                <a:lnTo>
                  <a:pt x="71" y="15"/>
                </a:lnTo>
                <a:close/>
                <a:moveTo>
                  <a:pt x="48" y="27"/>
                </a:moveTo>
                <a:cubicBezTo>
                  <a:pt x="49" y="27"/>
                  <a:pt x="49" y="27"/>
                  <a:pt x="50" y="27"/>
                </a:cubicBezTo>
                <a:cubicBezTo>
                  <a:pt x="51" y="27"/>
                  <a:pt x="52" y="26"/>
                  <a:pt x="52" y="25"/>
                </a:cubicBezTo>
                <a:cubicBezTo>
                  <a:pt x="52" y="24"/>
                  <a:pt x="53" y="24"/>
                  <a:pt x="53" y="23"/>
                </a:cubicBezTo>
                <a:cubicBezTo>
                  <a:pt x="53" y="23"/>
                  <a:pt x="53" y="22"/>
                  <a:pt x="52" y="22"/>
                </a:cubicBezTo>
                <a:cubicBezTo>
                  <a:pt x="52" y="21"/>
                  <a:pt x="51" y="20"/>
                  <a:pt x="50" y="20"/>
                </a:cubicBezTo>
                <a:cubicBezTo>
                  <a:pt x="49" y="19"/>
                  <a:pt x="49" y="19"/>
                  <a:pt x="49" y="19"/>
                </a:cubicBezTo>
                <a:cubicBezTo>
                  <a:pt x="48" y="19"/>
                  <a:pt x="48" y="19"/>
                  <a:pt x="47" y="19"/>
                </a:cubicBezTo>
                <a:cubicBezTo>
                  <a:pt x="46" y="20"/>
                  <a:pt x="45" y="20"/>
                  <a:pt x="45" y="22"/>
                </a:cubicBezTo>
                <a:cubicBezTo>
                  <a:pt x="45" y="22"/>
                  <a:pt x="44" y="23"/>
                  <a:pt x="44" y="23"/>
                </a:cubicBezTo>
                <a:cubicBezTo>
                  <a:pt x="44" y="24"/>
                  <a:pt x="45" y="24"/>
                  <a:pt x="45" y="25"/>
                </a:cubicBezTo>
                <a:cubicBezTo>
                  <a:pt x="45" y="26"/>
                  <a:pt x="46" y="26"/>
                  <a:pt x="47" y="27"/>
                </a:cubicBezTo>
                <a:cubicBezTo>
                  <a:pt x="47" y="27"/>
                  <a:pt x="48" y="27"/>
                  <a:pt x="48" y="2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6"/>
          <p:cNvSpPr>
            <a:spLocks/>
          </p:cNvSpPr>
          <p:nvPr/>
        </p:nvSpPr>
        <p:spPr bwMode="auto">
          <a:xfrm>
            <a:off x="6907213" y="2393856"/>
            <a:ext cx="314325" cy="387350"/>
          </a:xfrm>
          <a:custGeom>
            <a:avLst/>
            <a:gdLst>
              <a:gd name="T0" fmla="*/ 5 w 84"/>
              <a:gd name="T1" fmla="*/ 98 h 103"/>
              <a:gd name="T2" fmla="*/ 1 w 84"/>
              <a:gd name="T3" fmla="*/ 96 h 103"/>
              <a:gd name="T4" fmla="*/ 0 w 84"/>
              <a:gd name="T5" fmla="*/ 92 h 103"/>
              <a:gd name="T6" fmla="*/ 4 w 84"/>
              <a:gd name="T7" fmla="*/ 87 h 103"/>
              <a:gd name="T8" fmla="*/ 33 w 84"/>
              <a:gd name="T9" fmla="*/ 41 h 103"/>
              <a:gd name="T10" fmla="*/ 34 w 84"/>
              <a:gd name="T11" fmla="*/ 40 h 103"/>
              <a:gd name="T12" fmla="*/ 44 w 84"/>
              <a:gd name="T13" fmla="*/ 22 h 103"/>
              <a:gd name="T14" fmla="*/ 46 w 84"/>
              <a:gd name="T15" fmla="*/ 18 h 103"/>
              <a:gd name="T16" fmla="*/ 47 w 84"/>
              <a:gd name="T17" fmla="*/ 15 h 103"/>
              <a:gd name="T18" fmla="*/ 34 w 84"/>
              <a:gd name="T19" fmla="*/ 9 h 103"/>
              <a:gd name="T20" fmla="*/ 19 w 84"/>
              <a:gd name="T21" fmla="*/ 12 h 103"/>
              <a:gd name="T22" fmla="*/ 19 w 84"/>
              <a:gd name="T23" fmla="*/ 10 h 103"/>
              <a:gd name="T24" fmla="*/ 20 w 84"/>
              <a:gd name="T25" fmla="*/ 9 h 103"/>
              <a:gd name="T26" fmla="*/ 20 w 84"/>
              <a:gd name="T27" fmla="*/ 6 h 103"/>
              <a:gd name="T28" fmla="*/ 23 w 84"/>
              <a:gd name="T29" fmla="*/ 5 h 103"/>
              <a:gd name="T30" fmla="*/ 26 w 84"/>
              <a:gd name="T31" fmla="*/ 4 h 103"/>
              <a:gd name="T32" fmla="*/ 29 w 84"/>
              <a:gd name="T33" fmla="*/ 3 h 103"/>
              <a:gd name="T34" fmla="*/ 66 w 84"/>
              <a:gd name="T35" fmla="*/ 7 h 103"/>
              <a:gd name="T36" fmla="*/ 73 w 84"/>
              <a:gd name="T37" fmla="*/ 14 h 103"/>
              <a:gd name="T38" fmla="*/ 79 w 84"/>
              <a:gd name="T39" fmla="*/ 14 h 103"/>
              <a:gd name="T40" fmla="*/ 84 w 84"/>
              <a:gd name="T41" fmla="*/ 18 h 103"/>
              <a:gd name="T42" fmla="*/ 84 w 84"/>
              <a:gd name="T43" fmla="*/ 21 h 103"/>
              <a:gd name="T44" fmla="*/ 78 w 84"/>
              <a:gd name="T45" fmla="*/ 29 h 103"/>
              <a:gd name="T46" fmla="*/ 73 w 84"/>
              <a:gd name="T47" fmla="*/ 26 h 103"/>
              <a:gd name="T48" fmla="*/ 69 w 84"/>
              <a:gd name="T49" fmla="*/ 21 h 103"/>
              <a:gd name="T50" fmla="*/ 59 w 84"/>
              <a:gd name="T51" fmla="*/ 19 h 103"/>
              <a:gd name="T52" fmla="*/ 55 w 84"/>
              <a:gd name="T53" fmla="*/ 21 h 103"/>
              <a:gd name="T54" fmla="*/ 53 w 84"/>
              <a:gd name="T55" fmla="*/ 24 h 103"/>
              <a:gd name="T56" fmla="*/ 47 w 84"/>
              <a:gd name="T57" fmla="*/ 36 h 103"/>
              <a:gd name="T58" fmla="*/ 43 w 84"/>
              <a:gd name="T59" fmla="*/ 45 h 103"/>
              <a:gd name="T60" fmla="*/ 42 w 84"/>
              <a:gd name="T61" fmla="*/ 47 h 103"/>
              <a:gd name="T62" fmla="*/ 18 w 84"/>
              <a:gd name="T63" fmla="*/ 98 h 103"/>
              <a:gd name="T64" fmla="*/ 16 w 84"/>
              <a:gd name="T65" fmla="*/ 103 h 103"/>
              <a:gd name="T66" fmla="*/ 13 w 84"/>
              <a:gd name="T67" fmla="*/ 103 h 103"/>
              <a:gd name="T68" fmla="*/ 7 w 84"/>
              <a:gd name="T69" fmla="*/ 99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4" h="103">
                <a:moveTo>
                  <a:pt x="7" y="99"/>
                </a:moveTo>
                <a:cubicBezTo>
                  <a:pt x="7" y="99"/>
                  <a:pt x="6" y="99"/>
                  <a:pt x="5" y="98"/>
                </a:cubicBezTo>
                <a:cubicBezTo>
                  <a:pt x="4" y="98"/>
                  <a:pt x="3" y="97"/>
                  <a:pt x="3" y="97"/>
                </a:cubicBezTo>
                <a:cubicBezTo>
                  <a:pt x="2" y="97"/>
                  <a:pt x="2" y="96"/>
                  <a:pt x="1" y="96"/>
                </a:cubicBezTo>
                <a:cubicBezTo>
                  <a:pt x="0" y="95"/>
                  <a:pt x="0" y="94"/>
                  <a:pt x="0" y="94"/>
                </a:cubicBezTo>
                <a:cubicBezTo>
                  <a:pt x="0" y="93"/>
                  <a:pt x="0" y="93"/>
                  <a:pt x="0" y="92"/>
                </a:cubicBezTo>
                <a:cubicBezTo>
                  <a:pt x="1" y="91"/>
                  <a:pt x="1" y="90"/>
                  <a:pt x="2" y="89"/>
                </a:cubicBezTo>
                <a:cubicBezTo>
                  <a:pt x="3" y="88"/>
                  <a:pt x="3" y="87"/>
                  <a:pt x="4" y="87"/>
                </a:cubicBezTo>
                <a:cubicBezTo>
                  <a:pt x="15" y="68"/>
                  <a:pt x="24" y="53"/>
                  <a:pt x="32" y="41"/>
                </a:cubicBezTo>
                <a:cubicBezTo>
                  <a:pt x="32" y="41"/>
                  <a:pt x="32" y="41"/>
                  <a:pt x="33" y="41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4" y="40"/>
                  <a:pt x="34" y="40"/>
                </a:cubicBezTo>
                <a:cubicBezTo>
                  <a:pt x="35" y="38"/>
                  <a:pt x="37" y="35"/>
                  <a:pt x="39" y="31"/>
                </a:cubicBezTo>
                <a:cubicBezTo>
                  <a:pt x="41" y="27"/>
                  <a:pt x="43" y="24"/>
                  <a:pt x="44" y="22"/>
                </a:cubicBezTo>
                <a:cubicBezTo>
                  <a:pt x="44" y="21"/>
                  <a:pt x="44" y="21"/>
                  <a:pt x="45" y="20"/>
                </a:cubicBezTo>
                <a:cubicBezTo>
                  <a:pt x="45" y="19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7" y="16"/>
                  <a:pt x="47" y="15"/>
                  <a:pt x="47" y="15"/>
                </a:cubicBezTo>
                <a:cubicBezTo>
                  <a:pt x="46" y="12"/>
                  <a:pt x="44" y="11"/>
                  <a:pt x="41" y="10"/>
                </a:cubicBezTo>
                <a:cubicBezTo>
                  <a:pt x="39" y="9"/>
                  <a:pt x="37" y="9"/>
                  <a:pt x="34" y="9"/>
                </a:cubicBezTo>
                <a:cubicBezTo>
                  <a:pt x="33" y="9"/>
                  <a:pt x="31" y="9"/>
                  <a:pt x="30" y="9"/>
                </a:cubicBezTo>
                <a:cubicBezTo>
                  <a:pt x="26" y="10"/>
                  <a:pt x="22" y="11"/>
                  <a:pt x="19" y="12"/>
                </a:cubicBezTo>
                <a:cubicBezTo>
                  <a:pt x="19" y="12"/>
                  <a:pt x="18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19" y="10"/>
                  <a:pt x="19" y="10"/>
                  <a:pt x="20" y="10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9"/>
                  <a:pt x="19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1" y="6"/>
                  <a:pt x="21" y="6"/>
                </a:cubicBezTo>
                <a:cubicBezTo>
                  <a:pt x="22" y="5"/>
                  <a:pt x="22" y="5"/>
                  <a:pt x="23" y="5"/>
                </a:cubicBezTo>
                <a:cubicBezTo>
                  <a:pt x="23" y="5"/>
                  <a:pt x="24" y="5"/>
                  <a:pt x="24" y="4"/>
                </a:cubicBezTo>
                <a:cubicBezTo>
                  <a:pt x="25" y="4"/>
                  <a:pt x="25" y="4"/>
                  <a:pt x="26" y="4"/>
                </a:cubicBezTo>
                <a:cubicBezTo>
                  <a:pt x="26" y="4"/>
                  <a:pt x="27" y="3"/>
                  <a:pt x="27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34" y="1"/>
                  <a:pt x="38" y="0"/>
                  <a:pt x="43" y="0"/>
                </a:cubicBezTo>
                <a:cubicBezTo>
                  <a:pt x="51" y="0"/>
                  <a:pt x="58" y="3"/>
                  <a:pt x="66" y="7"/>
                </a:cubicBezTo>
                <a:cubicBezTo>
                  <a:pt x="67" y="9"/>
                  <a:pt x="68" y="11"/>
                  <a:pt x="69" y="12"/>
                </a:cubicBezTo>
                <a:cubicBezTo>
                  <a:pt x="69" y="13"/>
                  <a:pt x="71" y="14"/>
                  <a:pt x="73" y="14"/>
                </a:cubicBezTo>
                <a:cubicBezTo>
                  <a:pt x="73" y="14"/>
                  <a:pt x="74" y="14"/>
                  <a:pt x="76" y="14"/>
                </a:cubicBezTo>
                <a:cubicBezTo>
                  <a:pt x="77" y="14"/>
                  <a:pt x="78" y="14"/>
                  <a:pt x="79" y="14"/>
                </a:cubicBezTo>
                <a:cubicBezTo>
                  <a:pt x="80" y="15"/>
                  <a:pt x="81" y="15"/>
                  <a:pt x="82" y="16"/>
                </a:cubicBezTo>
                <a:cubicBezTo>
                  <a:pt x="83" y="17"/>
                  <a:pt x="84" y="17"/>
                  <a:pt x="84" y="18"/>
                </a:cubicBezTo>
                <a:cubicBezTo>
                  <a:pt x="84" y="18"/>
                  <a:pt x="84" y="18"/>
                  <a:pt x="84" y="19"/>
                </a:cubicBezTo>
                <a:cubicBezTo>
                  <a:pt x="84" y="19"/>
                  <a:pt x="84" y="20"/>
                  <a:pt x="84" y="21"/>
                </a:cubicBezTo>
                <a:cubicBezTo>
                  <a:pt x="81" y="26"/>
                  <a:pt x="81" y="26"/>
                  <a:pt x="81" y="26"/>
                </a:cubicBezTo>
                <a:cubicBezTo>
                  <a:pt x="80" y="28"/>
                  <a:pt x="79" y="28"/>
                  <a:pt x="78" y="29"/>
                </a:cubicBezTo>
                <a:cubicBezTo>
                  <a:pt x="78" y="29"/>
                  <a:pt x="77" y="29"/>
                  <a:pt x="76" y="28"/>
                </a:cubicBezTo>
                <a:cubicBezTo>
                  <a:pt x="74" y="27"/>
                  <a:pt x="73" y="26"/>
                  <a:pt x="73" y="26"/>
                </a:cubicBezTo>
                <a:cubicBezTo>
                  <a:pt x="72" y="25"/>
                  <a:pt x="72" y="24"/>
                  <a:pt x="71" y="23"/>
                </a:cubicBezTo>
                <a:cubicBezTo>
                  <a:pt x="70" y="22"/>
                  <a:pt x="70" y="21"/>
                  <a:pt x="69" y="21"/>
                </a:cubicBezTo>
                <a:cubicBezTo>
                  <a:pt x="68" y="19"/>
                  <a:pt x="66" y="18"/>
                  <a:pt x="63" y="18"/>
                </a:cubicBezTo>
                <a:cubicBezTo>
                  <a:pt x="62" y="18"/>
                  <a:pt x="61" y="19"/>
                  <a:pt x="59" y="19"/>
                </a:cubicBezTo>
                <a:cubicBezTo>
                  <a:pt x="56" y="20"/>
                  <a:pt x="56" y="20"/>
                  <a:pt x="56" y="20"/>
                </a:cubicBezTo>
                <a:cubicBezTo>
                  <a:pt x="56" y="21"/>
                  <a:pt x="56" y="21"/>
                  <a:pt x="55" y="21"/>
                </a:cubicBezTo>
                <a:cubicBezTo>
                  <a:pt x="55" y="22"/>
                  <a:pt x="54" y="22"/>
                  <a:pt x="54" y="23"/>
                </a:cubicBezTo>
                <a:cubicBezTo>
                  <a:pt x="54" y="23"/>
                  <a:pt x="53" y="24"/>
                  <a:pt x="53" y="24"/>
                </a:cubicBezTo>
                <a:cubicBezTo>
                  <a:pt x="53" y="25"/>
                  <a:pt x="52" y="26"/>
                  <a:pt x="52" y="26"/>
                </a:cubicBezTo>
                <a:cubicBezTo>
                  <a:pt x="51" y="28"/>
                  <a:pt x="49" y="31"/>
                  <a:pt x="47" y="36"/>
                </a:cubicBezTo>
                <a:cubicBezTo>
                  <a:pt x="45" y="40"/>
                  <a:pt x="43" y="43"/>
                  <a:pt x="42" y="45"/>
                </a:cubicBezTo>
                <a:cubicBezTo>
                  <a:pt x="42" y="45"/>
                  <a:pt x="43" y="45"/>
                  <a:pt x="43" y="45"/>
                </a:cubicBezTo>
                <a:cubicBezTo>
                  <a:pt x="43" y="45"/>
                  <a:pt x="43" y="46"/>
                  <a:pt x="42" y="46"/>
                </a:cubicBezTo>
                <a:cubicBezTo>
                  <a:pt x="42" y="46"/>
                  <a:pt x="42" y="47"/>
                  <a:pt x="42" y="47"/>
                </a:cubicBezTo>
                <a:cubicBezTo>
                  <a:pt x="37" y="60"/>
                  <a:pt x="29" y="76"/>
                  <a:pt x="19" y="96"/>
                </a:cubicBezTo>
                <a:cubicBezTo>
                  <a:pt x="19" y="96"/>
                  <a:pt x="19" y="97"/>
                  <a:pt x="18" y="98"/>
                </a:cubicBezTo>
                <a:cubicBezTo>
                  <a:pt x="18" y="99"/>
                  <a:pt x="18" y="100"/>
                  <a:pt x="17" y="101"/>
                </a:cubicBezTo>
                <a:cubicBezTo>
                  <a:pt x="17" y="102"/>
                  <a:pt x="16" y="102"/>
                  <a:pt x="16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4" y="103"/>
                  <a:pt x="14" y="103"/>
                  <a:pt x="13" y="103"/>
                </a:cubicBezTo>
                <a:cubicBezTo>
                  <a:pt x="12" y="102"/>
                  <a:pt x="11" y="102"/>
                  <a:pt x="10" y="101"/>
                </a:cubicBezTo>
                <a:cubicBezTo>
                  <a:pt x="8" y="100"/>
                  <a:pt x="7" y="99"/>
                  <a:pt x="7" y="9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7"/>
          <p:cNvSpPr>
            <a:spLocks noEditPoints="1"/>
          </p:cNvSpPr>
          <p:nvPr/>
        </p:nvSpPr>
        <p:spPr bwMode="auto">
          <a:xfrm>
            <a:off x="7507288" y="2435131"/>
            <a:ext cx="404813" cy="300038"/>
          </a:xfrm>
          <a:custGeom>
            <a:avLst/>
            <a:gdLst>
              <a:gd name="T0" fmla="*/ 2 w 108"/>
              <a:gd name="T1" fmla="*/ 80 h 80"/>
              <a:gd name="T2" fmla="*/ 1 w 108"/>
              <a:gd name="T3" fmla="*/ 61 h 80"/>
              <a:gd name="T4" fmla="*/ 6 w 108"/>
              <a:gd name="T5" fmla="*/ 56 h 80"/>
              <a:gd name="T6" fmla="*/ 8 w 108"/>
              <a:gd name="T7" fmla="*/ 54 h 80"/>
              <a:gd name="T8" fmla="*/ 6 w 108"/>
              <a:gd name="T9" fmla="*/ 51 h 80"/>
              <a:gd name="T10" fmla="*/ 3 w 108"/>
              <a:gd name="T11" fmla="*/ 45 h 80"/>
              <a:gd name="T12" fmla="*/ 1 w 108"/>
              <a:gd name="T13" fmla="*/ 38 h 80"/>
              <a:gd name="T14" fmla="*/ 0 w 108"/>
              <a:gd name="T15" fmla="*/ 25 h 80"/>
              <a:gd name="T16" fmla="*/ 3 w 108"/>
              <a:gd name="T17" fmla="*/ 17 h 80"/>
              <a:gd name="T18" fmla="*/ 7 w 108"/>
              <a:gd name="T19" fmla="*/ 15 h 80"/>
              <a:gd name="T20" fmla="*/ 17 w 108"/>
              <a:gd name="T21" fmla="*/ 12 h 80"/>
              <a:gd name="T22" fmla="*/ 25 w 108"/>
              <a:gd name="T23" fmla="*/ 14 h 80"/>
              <a:gd name="T24" fmla="*/ 29 w 108"/>
              <a:gd name="T25" fmla="*/ 18 h 80"/>
              <a:gd name="T26" fmla="*/ 32 w 108"/>
              <a:gd name="T27" fmla="*/ 25 h 80"/>
              <a:gd name="T28" fmla="*/ 31 w 108"/>
              <a:gd name="T29" fmla="*/ 35 h 80"/>
              <a:gd name="T30" fmla="*/ 32 w 108"/>
              <a:gd name="T31" fmla="*/ 40 h 80"/>
              <a:gd name="T32" fmla="*/ 30 w 108"/>
              <a:gd name="T33" fmla="*/ 46 h 80"/>
              <a:gd name="T34" fmla="*/ 27 w 108"/>
              <a:gd name="T35" fmla="*/ 53 h 80"/>
              <a:gd name="T36" fmla="*/ 26 w 108"/>
              <a:gd name="T37" fmla="*/ 56 h 80"/>
              <a:gd name="T38" fmla="*/ 28 w 108"/>
              <a:gd name="T39" fmla="*/ 57 h 80"/>
              <a:gd name="T40" fmla="*/ 103 w 108"/>
              <a:gd name="T41" fmla="*/ 73 h 80"/>
              <a:gd name="T42" fmla="*/ 6 w 108"/>
              <a:gd name="T43" fmla="*/ 80 h 80"/>
              <a:gd name="T44" fmla="*/ 36 w 108"/>
              <a:gd name="T45" fmla="*/ 57 h 80"/>
              <a:gd name="T46" fmla="*/ 42 w 108"/>
              <a:gd name="T47" fmla="*/ 51 h 80"/>
              <a:gd name="T48" fmla="*/ 44 w 108"/>
              <a:gd name="T49" fmla="*/ 50 h 80"/>
              <a:gd name="T50" fmla="*/ 41 w 108"/>
              <a:gd name="T51" fmla="*/ 46 h 80"/>
              <a:gd name="T52" fmla="*/ 38 w 108"/>
              <a:gd name="T53" fmla="*/ 39 h 80"/>
              <a:gd name="T54" fmla="*/ 36 w 108"/>
              <a:gd name="T55" fmla="*/ 30 h 80"/>
              <a:gd name="T56" fmla="*/ 36 w 108"/>
              <a:gd name="T57" fmla="*/ 20 h 80"/>
              <a:gd name="T58" fmla="*/ 38 w 108"/>
              <a:gd name="T59" fmla="*/ 5 h 80"/>
              <a:gd name="T60" fmla="*/ 43 w 108"/>
              <a:gd name="T61" fmla="*/ 4 h 80"/>
              <a:gd name="T62" fmla="*/ 56 w 108"/>
              <a:gd name="T63" fmla="*/ 0 h 80"/>
              <a:gd name="T64" fmla="*/ 66 w 108"/>
              <a:gd name="T65" fmla="*/ 3 h 80"/>
              <a:gd name="T66" fmla="*/ 70 w 108"/>
              <a:gd name="T67" fmla="*/ 7 h 80"/>
              <a:gd name="T68" fmla="*/ 73 w 108"/>
              <a:gd name="T69" fmla="*/ 16 h 80"/>
              <a:gd name="T70" fmla="*/ 73 w 108"/>
              <a:gd name="T71" fmla="*/ 27 h 80"/>
              <a:gd name="T72" fmla="*/ 72 w 108"/>
              <a:gd name="T73" fmla="*/ 37 h 80"/>
              <a:gd name="T74" fmla="*/ 69 w 108"/>
              <a:gd name="T75" fmla="*/ 40 h 80"/>
              <a:gd name="T76" fmla="*/ 66 w 108"/>
              <a:gd name="T77" fmla="*/ 48 h 80"/>
              <a:gd name="T78" fmla="*/ 67 w 108"/>
              <a:gd name="T79" fmla="*/ 52 h 80"/>
              <a:gd name="T80" fmla="*/ 108 w 108"/>
              <a:gd name="T81" fmla="*/ 24 h 80"/>
              <a:gd name="T82" fmla="*/ 108 w 108"/>
              <a:gd name="T83" fmla="*/ 35 h 80"/>
              <a:gd name="T84" fmla="*/ 107 w 108"/>
              <a:gd name="T85" fmla="*/ 44 h 80"/>
              <a:gd name="T86" fmla="*/ 104 w 108"/>
              <a:gd name="T87" fmla="*/ 51 h 80"/>
              <a:gd name="T88" fmla="*/ 102 w 108"/>
              <a:gd name="T89" fmla="*/ 54 h 80"/>
              <a:gd name="T90" fmla="*/ 103 w 108"/>
              <a:gd name="T91" fmla="*/ 56 h 80"/>
              <a:gd name="T92" fmla="*/ 108 w 108"/>
              <a:gd name="T93" fmla="*/ 80 h 80"/>
              <a:gd name="T94" fmla="*/ 104 w 108"/>
              <a:gd name="T95" fmla="*/ 67 h 80"/>
              <a:gd name="T96" fmla="*/ 82 w 108"/>
              <a:gd name="T97" fmla="*/ 56 h 80"/>
              <a:gd name="T98" fmla="*/ 83 w 108"/>
              <a:gd name="T99" fmla="*/ 53 h 80"/>
              <a:gd name="T100" fmla="*/ 80 w 108"/>
              <a:gd name="T101" fmla="*/ 46 h 80"/>
              <a:gd name="T102" fmla="*/ 78 w 108"/>
              <a:gd name="T103" fmla="*/ 43 h 80"/>
              <a:gd name="T104" fmla="*/ 77 w 108"/>
              <a:gd name="T105" fmla="*/ 35 h 80"/>
              <a:gd name="T106" fmla="*/ 77 w 108"/>
              <a:gd name="T107" fmla="*/ 27 h 80"/>
              <a:gd name="T108" fmla="*/ 77 w 108"/>
              <a:gd name="T109" fmla="*/ 20 h 80"/>
              <a:gd name="T110" fmla="*/ 82 w 108"/>
              <a:gd name="T111" fmla="*/ 16 h 80"/>
              <a:gd name="T112" fmla="*/ 90 w 108"/>
              <a:gd name="T113" fmla="*/ 12 h 80"/>
              <a:gd name="T114" fmla="*/ 98 w 108"/>
              <a:gd name="T115" fmla="*/ 13 h 80"/>
              <a:gd name="T116" fmla="*/ 104 w 108"/>
              <a:gd name="T117" fmla="*/ 16 h 80"/>
              <a:gd name="T118" fmla="*/ 107 w 108"/>
              <a:gd name="T119" fmla="*/ 2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8" h="80">
                <a:moveTo>
                  <a:pt x="28" y="57"/>
                </a:moveTo>
                <a:cubicBezTo>
                  <a:pt x="14" y="62"/>
                  <a:pt x="7" y="66"/>
                  <a:pt x="5" y="67"/>
                </a:cubicBezTo>
                <a:cubicBezTo>
                  <a:pt x="3" y="69"/>
                  <a:pt x="2" y="73"/>
                  <a:pt x="2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1" y="61"/>
                  <a:pt x="1" y="61"/>
                </a:cubicBezTo>
                <a:cubicBezTo>
                  <a:pt x="2" y="61"/>
                  <a:pt x="3" y="60"/>
                  <a:pt x="4" y="59"/>
                </a:cubicBezTo>
                <a:cubicBezTo>
                  <a:pt x="5" y="58"/>
                  <a:pt x="5" y="57"/>
                  <a:pt x="6" y="57"/>
                </a:cubicBezTo>
                <a:cubicBezTo>
                  <a:pt x="6" y="56"/>
                  <a:pt x="6" y="56"/>
                  <a:pt x="6" y="56"/>
                </a:cubicBezTo>
                <a:cubicBezTo>
                  <a:pt x="6" y="56"/>
                  <a:pt x="6" y="56"/>
                  <a:pt x="7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7" y="55"/>
                  <a:pt x="8" y="55"/>
                  <a:pt x="8" y="54"/>
                </a:cubicBezTo>
                <a:cubicBezTo>
                  <a:pt x="8" y="54"/>
                  <a:pt x="7" y="53"/>
                  <a:pt x="7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3"/>
                  <a:pt x="6" y="52"/>
                  <a:pt x="6" y="51"/>
                </a:cubicBezTo>
                <a:cubicBezTo>
                  <a:pt x="5" y="50"/>
                  <a:pt x="5" y="49"/>
                  <a:pt x="5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3" y="45"/>
                </a:cubicBezTo>
                <a:cubicBezTo>
                  <a:pt x="3" y="45"/>
                  <a:pt x="2" y="44"/>
                  <a:pt x="2" y="43"/>
                </a:cubicBezTo>
                <a:cubicBezTo>
                  <a:pt x="2" y="43"/>
                  <a:pt x="1" y="42"/>
                  <a:pt x="1" y="40"/>
                </a:cubicBezTo>
                <a:cubicBezTo>
                  <a:pt x="1" y="40"/>
                  <a:pt x="1" y="39"/>
                  <a:pt x="1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2" y="35"/>
                  <a:pt x="2" y="35"/>
                  <a:pt x="2" y="35"/>
                </a:cubicBezTo>
                <a:cubicBezTo>
                  <a:pt x="1" y="33"/>
                  <a:pt x="1" y="30"/>
                  <a:pt x="0" y="25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23"/>
                  <a:pt x="1" y="22"/>
                  <a:pt x="1" y="20"/>
                </a:cubicBezTo>
                <a:cubicBezTo>
                  <a:pt x="2" y="18"/>
                  <a:pt x="3" y="17"/>
                  <a:pt x="3" y="17"/>
                </a:cubicBezTo>
                <a:cubicBezTo>
                  <a:pt x="4" y="16"/>
                  <a:pt x="4" y="16"/>
                  <a:pt x="5" y="16"/>
                </a:cubicBezTo>
                <a:cubicBezTo>
                  <a:pt x="5" y="16"/>
                  <a:pt x="6" y="16"/>
                  <a:pt x="6" y="16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8" y="14"/>
                  <a:pt x="9" y="13"/>
                </a:cubicBezTo>
                <a:cubicBezTo>
                  <a:pt x="11" y="12"/>
                  <a:pt x="12" y="12"/>
                  <a:pt x="14" y="12"/>
                </a:cubicBezTo>
                <a:cubicBezTo>
                  <a:pt x="16" y="12"/>
                  <a:pt x="17" y="12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2"/>
                  <a:pt x="19" y="12"/>
                  <a:pt x="22" y="13"/>
                </a:cubicBezTo>
                <a:cubicBezTo>
                  <a:pt x="23" y="13"/>
                  <a:pt x="24" y="14"/>
                  <a:pt x="25" y="14"/>
                </a:cubicBezTo>
                <a:cubicBezTo>
                  <a:pt x="26" y="15"/>
                  <a:pt x="26" y="15"/>
                  <a:pt x="26" y="15"/>
                </a:cubicBezTo>
                <a:cubicBezTo>
                  <a:pt x="27" y="15"/>
                  <a:pt x="28" y="16"/>
                  <a:pt x="28" y="16"/>
                </a:cubicBezTo>
                <a:cubicBezTo>
                  <a:pt x="29" y="17"/>
                  <a:pt x="29" y="18"/>
                  <a:pt x="29" y="18"/>
                </a:cubicBezTo>
                <a:cubicBezTo>
                  <a:pt x="29" y="18"/>
                  <a:pt x="30" y="18"/>
                  <a:pt x="30" y="19"/>
                </a:cubicBezTo>
                <a:cubicBezTo>
                  <a:pt x="31" y="20"/>
                  <a:pt x="31" y="21"/>
                  <a:pt x="31" y="21"/>
                </a:cubicBezTo>
                <a:cubicBezTo>
                  <a:pt x="32" y="22"/>
                  <a:pt x="32" y="23"/>
                  <a:pt x="32" y="25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8"/>
                  <a:pt x="32" y="29"/>
                  <a:pt x="32" y="30"/>
                </a:cubicBezTo>
                <a:cubicBezTo>
                  <a:pt x="31" y="35"/>
                  <a:pt x="31" y="35"/>
                  <a:pt x="3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6"/>
                  <a:pt x="33" y="37"/>
                  <a:pt x="33" y="38"/>
                </a:cubicBezTo>
                <a:cubicBezTo>
                  <a:pt x="33" y="39"/>
                  <a:pt x="33" y="40"/>
                  <a:pt x="32" y="40"/>
                </a:cubicBezTo>
                <a:cubicBezTo>
                  <a:pt x="32" y="42"/>
                  <a:pt x="32" y="43"/>
                  <a:pt x="32" y="44"/>
                </a:cubicBezTo>
                <a:cubicBezTo>
                  <a:pt x="31" y="44"/>
                  <a:pt x="31" y="45"/>
                  <a:pt x="31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9"/>
                  <a:pt x="28" y="50"/>
                  <a:pt x="28" y="51"/>
                </a:cubicBezTo>
                <a:cubicBezTo>
                  <a:pt x="28" y="52"/>
                  <a:pt x="27" y="53"/>
                  <a:pt x="27" y="53"/>
                </a:cubicBezTo>
                <a:cubicBezTo>
                  <a:pt x="27" y="53"/>
                  <a:pt x="26" y="53"/>
                  <a:pt x="26" y="53"/>
                </a:cubicBezTo>
                <a:cubicBezTo>
                  <a:pt x="26" y="53"/>
                  <a:pt x="26" y="54"/>
                  <a:pt x="26" y="54"/>
                </a:cubicBezTo>
                <a:cubicBezTo>
                  <a:pt x="26" y="55"/>
                  <a:pt x="26" y="55"/>
                  <a:pt x="26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6"/>
                  <a:pt x="28" y="56"/>
                  <a:pt x="28" y="57"/>
                </a:cubicBezTo>
                <a:close/>
                <a:moveTo>
                  <a:pt x="73" y="57"/>
                </a:moveTo>
                <a:cubicBezTo>
                  <a:pt x="91" y="65"/>
                  <a:pt x="101" y="69"/>
                  <a:pt x="102" y="70"/>
                </a:cubicBezTo>
                <a:cubicBezTo>
                  <a:pt x="102" y="70"/>
                  <a:pt x="102" y="71"/>
                  <a:pt x="103" y="73"/>
                </a:cubicBezTo>
                <a:cubicBezTo>
                  <a:pt x="103" y="75"/>
                  <a:pt x="103" y="77"/>
                  <a:pt x="103" y="78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79"/>
                  <a:pt x="6" y="79"/>
                </a:cubicBezTo>
                <a:cubicBezTo>
                  <a:pt x="6" y="74"/>
                  <a:pt x="7" y="71"/>
                  <a:pt x="8" y="70"/>
                </a:cubicBezTo>
                <a:cubicBezTo>
                  <a:pt x="9" y="69"/>
                  <a:pt x="18" y="65"/>
                  <a:pt x="36" y="57"/>
                </a:cubicBezTo>
                <a:cubicBezTo>
                  <a:pt x="37" y="57"/>
                  <a:pt x="38" y="56"/>
                  <a:pt x="39" y="55"/>
                </a:cubicBezTo>
                <a:cubicBezTo>
                  <a:pt x="40" y="54"/>
                  <a:pt x="41" y="53"/>
                  <a:pt x="41" y="53"/>
                </a:cubicBezTo>
                <a:cubicBezTo>
                  <a:pt x="42" y="51"/>
                  <a:pt x="42" y="51"/>
                  <a:pt x="42" y="51"/>
                </a:cubicBezTo>
                <a:cubicBezTo>
                  <a:pt x="42" y="51"/>
                  <a:pt x="42" y="51"/>
                  <a:pt x="42" y="52"/>
                </a:cubicBezTo>
                <a:cubicBezTo>
                  <a:pt x="43" y="52"/>
                  <a:pt x="43" y="52"/>
                  <a:pt x="43" y="51"/>
                </a:cubicBezTo>
                <a:cubicBezTo>
                  <a:pt x="44" y="51"/>
                  <a:pt x="44" y="50"/>
                  <a:pt x="44" y="50"/>
                </a:cubicBezTo>
                <a:cubicBezTo>
                  <a:pt x="44" y="49"/>
                  <a:pt x="44" y="49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2" y="48"/>
                  <a:pt x="42" y="47"/>
                  <a:pt x="41" y="46"/>
                </a:cubicBezTo>
                <a:cubicBezTo>
                  <a:pt x="41" y="45"/>
                  <a:pt x="41" y="43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9" y="40"/>
                  <a:pt x="39" y="40"/>
                  <a:pt x="38" y="39"/>
                </a:cubicBezTo>
                <a:cubicBezTo>
                  <a:pt x="38" y="39"/>
                  <a:pt x="37" y="38"/>
                  <a:pt x="37" y="37"/>
                </a:cubicBezTo>
                <a:cubicBezTo>
                  <a:pt x="37" y="36"/>
                  <a:pt x="36" y="35"/>
                  <a:pt x="36" y="33"/>
                </a:cubicBezTo>
                <a:cubicBezTo>
                  <a:pt x="36" y="32"/>
                  <a:pt x="36" y="31"/>
                  <a:pt x="36" y="30"/>
                </a:cubicBezTo>
                <a:cubicBezTo>
                  <a:pt x="36" y="29"/>
                  <a:pt x="36" y="28"/>
                  <a:pt x="36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6"/>
                  <a:pt x="36" y="24"/>
                  <a:pt x="36" y="20"/>
                </a:cubicBezTo>
                <a:cubicBezTo>
                  <a:pt x="35" y="17"/>
                  <a:pt x="35" y="15"/>
                  <a:pt x="35" y="14"/>
                </a:cubicBezTo>
                <a:cubicBezTo>
                  <a:pt x="35" y="13"/>
                  <a:pt x="36" y="12"/>
                  <a:pt x="36" y="9"/>
                </a:cubicBezTo>
                <a:cubicBezTo>
                  <a:pt x="37" y="7"/>
                  <a:pt x="38" y="6"/>
                  <a:pt x="38" y="5"/>
                </a:cubicBezTo>
                <a:cubicBezTo>
                  <a:pt x="39" y="5"/>
                  <a:pt x="39" y="5"/>
                  <a:pt x="40" y="4"/>
                </a:cubicBezTo>
                <a:cubicBezTo>
                  <a:pt x="41" y="4"/>
                  <a:pt x="41" y="4"/>
                  <a:pt x="42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3"/>
                  <a:pt x="44" y="2"/>
                  <a:pt x="46" y="1"/>
                </a:cubicBezTo>
                <a:cubicBezTo>
                  <a:pt x="47" y="0"/>
                  <a:pt x="49" y="0"/>
                  <a:pt x="52" y="0"/>
                </a:cubicBezTo>
                <a:cubicBezTo>
                  <a:pt x="54" y="0"/>
                  <a:pt x="55" y="0"/>
                  <a:pt x="56" y="0"/>
                </a:cubicBezTo>
                <a:cubicBezTo>
                  <a:pt x="56" y="0"/>
                  <a:pt x="58" y="0"/>
                  <a:pt x="61" y="1"/>
                </a:cubicBezTo>
                <a:cubicBezTo>
                  <a:pt x="62" y="1"/>
                  <a:pt x="63" y="2"/>
                  <a:pt x="63" y="2"/>
                </a:cubicBezTo>
                <a:cubicBezTo>
                  <a:pt x="64" y="2"/>
                  <a:pt x="65" y="3"/>
                  <a:pt x="66" y="3"/>
                </a:cubicBezTo>
                <a:cubicBezTo>
                  <a:pt x="67" y="4"/>
                  <a:pt x="67" y="4"/>
                  <a:pt x="67" y="4"/>
                </a:cubicBezTo>
                <a:cubicBezTo>
                  <a:pt x="67" y="4"/>
                  <a:pt x="68" y="5"/>
                  <a:pt x="68" y="5"/>
                </a:cubicBezTo>
                <a:cubicBezTo>
                  <a:pt x="69" y="6"/>
                  <a:pt x="69" y="7"/>
                  <a:pt x="70" y="7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10"/>
                  <a:pt x="72" y="10"/>
                  <a:pt x="72" y="10"/>
                </a:cubicBezTo>
                <a:cubicBezTo>
                  <a:pt x="73" y="11"/>
                  <a:pt x="73" y="13"/>
                  <a:pt x="73" y="16"/>
                </a:cubicBezTo>
                <a:cubicBezTo>
                  <a:pt x="73" y="19"/>
                  <a:pt x="73" y="22"/>
                  <a:pt x="73" y="24"/>
                </a:cubicBezTo>
                <a:cubicBezTo>
                  <a:pt x="72" y="27"/>
                  <a:pt x="72" y="27"/>
                  <a:pt x="72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3" y="28"/>
                  <a:pt x="73" y="29"/>
                  <a:pt x="73" y="30"/>
                </a:cubicBezTo>
                <a:cubicBezTo>
                  <a:pt x="73" y="31"/>
                  <a:pt x="73" y="32"/>
                  <a:pt x="73" y="33"/>
                </a:cubicBezTo>
                <a:cubicBezTo>
                  <a:pt x="73" y="35"/>
                  <a:pt x="73" y="36"/>
                  <a:pt x="72" y="37"/>
                </a:cubicBezTo>
                <a:cubicBezTo>
                  <a:pt x="72" y="38"/>
                  <a:pt x="71" y="39"/>
                  <a:pt x="71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9" y="40"/>
                  <a:pt x="69" y="40"/>
                </a:cubicBezTo>
                <a:cubicBezTo>
                  <a:pt x="69" y="43"/>
                  <a:pt x="68" y="45"/>
                  <a:pt x="68" y="46"/>
                </a:cubicBezTo>
                <a:cubicBezTo>
                  <a:pt x="67" y="47"/>
                  <a:pt x="67" y="48"/>
                  <a:pt x="67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5" y="49"/>
                  <a:pt x="65" y="49"/>
                  <a:pt x="65" y="50"/>
                </a:cubicBezTo>
                <a:cubicBezTo>
                  <a:pt x="65" y="50"/>
                  <a:pt x="66" y="51"/>
                  <a:pt x="66" y="51"/>
                </a:cubicBezTo>
                <a:cubicBezTo>
                  <a:pt x="66" y="52"/>
                  <a:pt x="67" y="52"/>
                  <a:pt x="67" y="52"/>
                </a:cubicBezTo>
                <a:cubicBezTo>
                  <a:pt x="67" y="51"/>
                  <a:pt x="67" y="51"/>
                  <a:pt x="67" y="51"/>
                </a:cubicBezTo>
                <a:cubicBezTo>
                  <a:pt x="68" y="54"/>
                  <a:pt x="70" y="56"/>
                  <a:pt x="73" y="57"/>
                </a:cubicBezTo>
                <a:close/>
                <a:moveTo>
                  <a:pt x="108" y="24"/>
                </a:moveTo>
                <a:cubicBezTo>
                  <a:pt x="108" y="29"/>
                  <a:pt x="108" y="29"/>
                  <a:pt x="108" y="29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8" y="41"/>
                  <a:pt x="108" y="43"/>
                  <a:pt x="107" y="44"/>
                </a:cubicBezTo>
                <a:cubicBezTo>
                  <a:pt x="107" y="45"/>
                  <a:pt x="106" y="46"/>
                  <a:pt x="106" y="46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5" y="49"/>
                  <a:pt x="104" y="50"/>
                  <a:pt x="104" y="51"/>
                </a:cubicBezTo>
                <a:cubicBezTo>
                  <a:pt x="103" y="52"/>
                  <a:pt x="103" y="53"/>
                  <a:pt x="103" y="53"/>
                </a:cubicBezTo>
                <a:cubicBezTo>
                  <a:pt x="103" y="53"/>
                  <a:pt x="102" y="53"/>
                  <a:pt x="102" y="53"/>
                </a:cubicBezTo>
                <a:cubicBezTo>
                  <a:pt x="102" y="53"/>
                  <a:pt x="102" y="54"/>
                  <a:pt x="102" y="54"/>
                </a:cubicBezTo>
                <a:cubicBezTo>
                  <a:pt x="102" y="55"/>
                  <a:pt x="102" y="55"/>
                  <a:pt x="102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104" y="58"/>
                  <a:pt x="106" y="60"/>
                  <a:pt x="108" y="61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80"/>
                  <a:pt x="107" y="79"/>
                  <a:pt x="107" y="78"/>
                </a:cubicBezTo>
                <a:cubicBezTo>
                  <a:pt x="107" y="73"/>
                  <a:pt x="106" y="69"/>
                  <a:pt x="104" y="67"/>
                </a:cubicBezTo>
                <a:cubicBezTo>
                  <a:pt x="103" y="66"/>
                  <a:pt x="95" y="62"/>
                  <a:pt x="81" y="57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5"/>
                  <a:pt x="84" y="55"/>
                  <a:pt x="84" y="54"/>
                </a:cubicBezTo>
                <a:cubicBezTo>
                  <a:pt x="84" y="54"/>
                  <a:pt x="83" y="53"/>
                  <a:pt x="83" y="53"/>
                </a:cubicBezTo>
                <a:cubicBezTo>
                  <a:pt x="83" y="53"/>
                  <a:pt x="83" y="53"/>
                  <a:pt x="83" y="53"/>
                </a:cubicBezTo>
                <a:cubicBezTo>
                  <a:pt x="82" y="53"/>
                  <a:pt x="82" y="52"/>
                  <a:pt x="82" y="51"/>
                </a:cubicBezTo>
                <a:cubicBezTo>
                  <a:pt x="81" y="50"/>
                  <a:pt x="81" y="49"/>
                  <a:pt x="80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80" y="46"/>
                  <a:pt x="79" y="46"/>
                  <a:pt x="79" y="45"/>
                </a:cubicBezTo>
                <a:cubicBezTo>
                  <a:pt x="79" y="45"/>
                  <a:pt x="78" y="44"/>
                  <a:pt x="78" y="43"/>
                </a:cubicBezTo>
                <a:cubicBezTo>
                  <a:pt x="77" y="43"/>
                  <a:pt x="77" y="42"/>
                  <a:pt x="77" y="40"/>
                </a:cubicBezTo>
                <a:cubicBezTo>
                  <a:pt x="77" y="40"/>
                  <a:pt x="77" y="39"/>
                  <a:pt x="77" y="38"/>
                </a:cubicBezTo>
                <a:cubicBezTo>
                  <a:pt x="77" y="37"/>
                  <a:pt x="77" y="36"/>
                  <a:pt x="77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4"/>
                  <a:pt x="77" y="32"/>
                  <a:pt x="77" y="29"/>
                </a:cubicBezTo>
                <a:cubicBezTo>
                  <a:pt x="77" y="28"/>
                  <a:pt x="77" y="27"/>
                  <a:pt x="77" y="27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23"/>
                  <a:pt x="77" y="22"/>
                  <a:pt x="77" y="20"/>
                </a:cubicBezTo>
                <a:cubicBezTo>
                  <a:pt x="78" y="18"/>
                  <a:pt x="79" y="17"/>
                  <a:pt x="79" y="17"/>
                </a:cubicBezTo>
                <a:cubicBezTo>
                  <a:pt x="79" y="16"/>
                  <a:pt x="80" y="16"/>
                  <a:pt x="80" y="16"/>
                </a:cubicBezTo>
                <a:cubicBezTo>
                  <a:pt x="81" y="16"/>
                  <a:pt x="82" y="16"/>
                  <a:pt x="82" y="16"/>
                </a:cubicBezTo>
                <a:cubicBezTo>
                  <a:pt x="83" y="15"/>
                  <a:pt x="83" y="15"/>
                  <a:pt x="83" y="15"/>
                </a:cubicBezTo>
                <a:cubicBezTo>
                  <a:pt x="83" y="15"/>
                  <a:pt x="83" y="14"/>
                  <a:pt x="85" y="13"/>
                </a:cubicBezTo>
                <a:cubicBezTo>
                  <a:pt x="87" y="12"/>
                  <a:pt x="88" y="12"/>
                  <a:pt x="90" y="12"/>
                </a:cubicBezTo>
                <a:cubicBezTo>
                  <a:pt x="92" y="12"/>
                  <a:pt x="93" y="12"/>
                  <a:pt x="93" y="12"/>
                </a:cubicBezTo>
                <a:cubicBezTo>
                  <a:pt x="93" y="12"/>
                  <a:pt x="94" y="12"/>
                  <a:pt x="94" y="12"/>
                </a:cubicBezTo>
                <a:cubicBezTo>
                  <a:pt x="94" y="12"/>
                  <a:pt x="95" y="12"/>
                  <a:pt x="98" y="13"/>
                </a:cubicBezTo>
                <a:cubicBezTo>
                  <a:pt x="99" y="13"/>
                  <a:pt x="100" y="14"/>
                  <a:pt x="101" y="14"/>
                </a:cubicBezTo>
                <a:cubicBezTo>
                  <a:pt x="101" y="14"/>
                  <a:pt x="102" y="15"/>
                  <a:pt x="102" y="15"/>
                </a:cubicBezTo>
                <a:cubicBezTo>
                  <a:pt x="103" y="15"/>
                  <a:pt x="103" y="16"/>
                  <a:pt x="104" y="16"/>
                </a:cubicBezTo>
                <a:cubicBezTo>
                  <a:pt x="105" y="17"/>
                  <a:pt x="105" y="17"/>
                  <a:pt x="105" y="18"/>
                </a:cubicBezTo>
                <a:cubicBezTo>
                  <a:pt x="105" y="18"/>
                  <a:pt x="106" y="18"/>
                  <a:pt x="106" y="19"/>
                </a:cubicBezTo>
                <a:cubicBezTo>
                  <a:pt x="107" y="20"/>
                  <a:pt x="107" y="21"/>
                  <a:pt x="107" y="21"/>
                </a:cubicBezTo>
                <a:cubicBezTo>
                  <a:pt x="108" y="22"/>
                  <a:pt x="108" y="23"/>
                  <a:pt x="108" y="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8"/>
          <p:cNvSpPr>
            <a:spLocks/>
          </p:cNvSpPr>
          <p:nvPr/>
        </p:nvSpPr>
        <p:spPr bwMode="auto">
          <a:xfrm>
            <a:off x="8175626" y="2435131"/>
            <a:ext cx="363538" cy="300038"/>
          </a:xfrm>
          <a:custGeom>
            <a:avLst/>
            <a:gdLst>
              <a:gd name="T0" fmla="*/ 65 w 97"/>
              <a:gd name="T1" fmla="*/ 27 h 80"/>
              <a:gd name="T2" fmla="*/ 67 w 97"/>
              <a:gd name="T3" fmla="*/ 27 h 80"/>
              <a:gd name="T4" fmla="*/ 67 w 97"/>
              <a:gd name="T5" fmla="*/ 30 h 80"/>
              <a:gd name="T6" fmla="*/ 67 w 97"/>
              <a:gd name="T7" fmla="*/ 33 h 80"/>
              <a:gd name="T8" fmla="*/ 66 w 97"/>
              <a:gd name="T9" fmla="*/ 37 h 80"/>
              <a:gd name="T10" fmla="*/ 64 w 97"/>
              <a:gd name="T11" fmla="*/ 39 h 80"/>
              <a:gd name="T12" fmla="*/ 63 w 97"/>
              <a:gd name="T13" fmla="*/ 40 h 80"/>
              <a:gd name="T14" fmla="*/ 63 w 97"/>
              <a:gd name="T15" fmla="*/ 40 h 80"/>
              <a:gd name="T16" fmla="*/ 61 w 97"/>
              <a:gd name="T17" fmla="*/ 46 h 80"/>
              <a:gd name="T18" fmla="*/ 60 w 97"/>
              <a:gd name="T19" fmla="*/ 48 h 80"/>
              <a:gd name="T20" fmla="*/ 59 w 97"/>
              <a:gd name="T21" fmla="*/ 48 h 80"/>
              <a:gd name="T22" fmla="*/ 59 w 97"/>
              <a:gd name="T23" fmla="*/ 50 h 80"/>
              <a:gd name="T24" fmla="*/ 59 w 97"/>
              <a:gd name="T25" fmla="*/ 51 h 80"/>
              <a:gd name="T26" fmla="*/ 60 w 97"/>
              <a:gd name="T27" fmla="*/ 52 h 80"/>
              <a:gd name="T28" fmla="*/ 61 w 97"/>
              <a:gd name="T29" fmla="*/ 51 h 80"/>
              <a:gd name="T30" fmla="*/ 66 w 97"/>
              <a:gd name="T31" fmla="*/ 57 h 80"/>
              <a:gd name="T32" fmla="*/ 95 w 97"/>
              <a:gd name="T33" fmla="*/ 70 h 80"/>
              <a:gd name="T34" fmla="*/ 96 w 97"/>
              <a:gd name="T35" fmla="*/ 73 h 80"/>
              <a:gd name="T36" fmla="*/ 97 w 97"/>
              <a:gd name="T37" fmla="*/ 78 h 80"/>
              <a:gd name="T38" fmla="*/ 97 w 97"/>
              <a:gd name="T39" fmla="*/ 80 h 80"/>
              <a:gd name="T40" fmla="*/ 0 w 97"/>
              <a:gd name="T41" fmla="*/ 80 h 80"/>
              <a:gd name="T42" fmla="*/ 0 w 97"/>
              <a:gd name="T43" fmla="*/ 79 h 80"/>
              <a:gd name="T44" fmla="*/ 1 w 97"/>
              <a:gd name="T45" fmla="*/ 70 h 80"/>
              <a:gd name="T46" fmla="*/ 30 w 97"/>
              <a:gd name="T47" fmla="*/ 57 h 80"/>
              <a:gd name="T48" fmla="*/ 33 w 97"/>
              <a:gd name="T49" fmla="*/ 55 h 80"/>
              <a:gd name="T50" fmla="*/ 35 w 97"/>
              <a:gd name="T51" fmla="*/ 53 h 80"/>
              <a:gd name="T52" fmla="*/ 35 w 97"/>
              <a:gd name="T53" fmla="*/ 51 h 80"/>
              <a:gd name="T54" fmla="*/ 36 w 97"/>
              <a:gd name="T55" fmla="*/ 52 h 80"/>
              <a:gd name="T56" fmla="*/ 37 w 97"/>
              <a:gd name="T57" fmla="*/ 51 h 80"/>
              <a:gd name="T58" fmla="*/ 37 w 97"/>
              <a:gd name="T59" fmla="*/ 50 h 80"/>
              <a:gd name="T60" fmla="*/ 37 w 97"/>
              <a:gd name="T61" fmla="*/ 48 h 80"/>
              <a:gd name="T62" fmla="*/ 36 w 97"/>
              <a:gd name="T63" fmla="*/ 48 h 80"/>
              <a:gd name="T64" fmla="*/ 35 w 97"/>
              <a:gd name="T65" fmla="*/ 46 h 80"/>
              <a:gd name="T66" fmla="*/ 34 w 97"/>
              <a:gd name="T67" fmla="*/ 40 h 80"/>
              <a:gd name="T68" fmla="*/ 33 w 97"/>
              <a:gd name="T69" fmla="*/ 40 h 80"/>
              <a:gd name="T70" fmla="*/ 32 w 97"/>
              <a:gd name="T71" fmla="*/ 39 h 80"/>
              <a:gd name="T72" fmla="*/ 31 w 97"/>
              <a:gd name="T73" fmla="*/ 37 h 80"/>
              <a:gd name="T74" fmla="*/ 30 w 97"/>
              <a:gd name="T75" fmla="*/ 33 h 80"/>
              <a:gd name="T76" fmla="*/ 29 w 97"/>
              <a:gd name="T77" fmla="*/ 30 h 80"/>
              <a:gd name="T78" fmla="*/ 30 w 97"/>
              <a:gd name="T79" fmla="*/ 27 h 80"/>
              <a:gd name="T80" fmla="*/ 31 w 97"/>
              <a:gd name="T81" fmla="*/ 27 h 80"/>
              <a:gd name="T82" fmla="*/ 29 w 97"/>
              <a:gd name="T83" fmla="*/ 20 h 80"/>
              <a:gd name="T84" fmla="*/ 29 w 97"/>
              <a:gd name="T85" fmla="*/ 14 h 80"/>
              <a:gd name="T86" fmla="*/ 30 w 97"/>
              <a:gd name="T87" fmla="*/ 9 h 80"/>
              <a:gd name="T88" fmla="*/ 32 w 97"/>
              <a:gd name="T89" fmla="*/ 5 h 80"/>
              <a:gd name="T90" fmla="*/ 34 w 97"/>
              <a:gd name="T91" fmla="*/ 4 h 80"/>
              <a:gd name="T92" fmla="*/ 35 w 97"/>
              <a:gd name="T93" fmla="*/ 4 h 80"/>
              <a:gd name="T94" fmla="*/ 36 w 97"/>
              <a:gd name="T95" fmla="*/ 4 h 80"/>
              <a:gd name="T96" fmla="*/ 39 w 97"/>
              <a:gd name="T97" fmla="*/ 1 h 80"/>
              <a:gd name="T98" fmla="*/ 45 w 97"/>
              <a:gd name="T99" fmla="*/ 0 h 80"/>
              <a:gd name="T100" fmla="*/ 49 w 97"/>
              <a:gd name="T101" fmla="*/ 0 h 80"/>
              <a:gd name="T102" fmla="*/ 54 w 97"/>
              <a:gd name="T103" fmla="*/ 1 h 80"/>
              <a:gd name="T104" fmla="*/ 57 w 97"/>
              <a:gd name="T105" fmla="*/ 2 h 80"/>
              <a:gd name="T106" fmla="*/ 59 w 97"/>
              <a:gd name="T107" fmla="*/ 3 h 80"/>
              <a:gd name="T108" fmla="*/ 61 w 97"/>
              <a:gd name="T109" fmla="*/ 4 h 80"/>
              <a:gd name="T110" fmla="*/ 62 w 97"/>
              <a:gd name="T111" fmla="*/ 5 h 80"/>
              <a:gd name="T112" fmla="*/ 63 w 97"/>
              <a:gd name="T113" fmla="*/ 7 h 80"/>
              <a:gd name="T114" fmla="*/ 64 w 97"/>
              <a:gd name="T115" fmla="*/ 8 h 80"/>
              <a:gd name="T116" fmla="*/ 65 w 97"/>
              <a:gd name="T117" fmla="*/ 10 h 80"/>
              <a:gd name="T118" fmla="*/ 67 w 97"/>
              <a:gd name="T119" fmla="*/ 16 h 80"/>
              <a:gd name="T120" fmla="*/ 66 w 97"/>
              <a:gd name="T121" fmla="*/ 24 h 80"/>
              <a:gd name="T122" fmla="*/ 65 w 97"/>
              <a:gd name="T123" fmla="*/ 2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7" h="80">
                <a:moveTo>
                  <a:pt x="65" y="27"/>
                </a:moveTo>
                <a:cubicBezTo>
                  <a:pt x="67" y="27"/>
                  <a:pt x="67" y="27"/>
                  <a:pt x="67" y="27"/>
                </a:cubicBezTo>
                <a:cubicBezTo>
                  <a:pt x="67" y="28"/>
                  <a:pt x="67" y="29"/>
                  <a:pt x="67" y="30"/>
                </a:cubicBezTo>
                <a:cubicBezTo>
                  <a:pt x="67" y="31"/>
                  <a:pt x="67" y="32"/>
                  <a:pt x="67" y="33"/>
                </a:cubicBezTo>
                <a:cubicBezTo>
                  <a:pt x="66" y="35"/>
                  <a:pt x="66" y="36"/>
                  <a:pt x="66" y="37"/>
                </a:cubicBezTo>
                <a:cubicBezTo>
                  <a:pt x="65" y="38"/>
                  <a:pt x="65" y="39"/>
                  <a:pt x="64" y="39"/>
                </a:cubicBezTo>
                <a:cubicBezTo>
                  <a:pt x="64" y="40"/>
                  <a:pt x="64" y="40"/>
                  <a:pt x="63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62" y="43"/>
                  <a:pt x="62" y="45"/>
                  <a:pt x="61" y="46"/>
                </a:cubicBezTo>
                <a:cubicBezTo>
                  <a:pt x="61" y="47"/>
                  <a:pt x="60" y="48"/>
                  <a:pt x="60" y="48"/>
                </a:cubicBezTo>
                <a:cubicBezTo>
                  <a:pt x="60" y="48"/>
                  <a:pt x="59" y="48"/>
                  <a:pt x="59" y="48"/>
                </a:cubicBezTo>
                <a:cubicBezTo>
                  <a:pt x="59" y="49"/>
                  <a:pt x="59" y="49"/>
                  <a:pt x="59" y="50"/>
                </a:cubicBezTo>
                <a:cubicBezTo>
                  <a:pt x="59" y="50"/>
                  <a:pt x="59" y="51"/>
                  <a:pt x="59" y="51"/>
                </a:cubicBezTo>
                <a:cubicBezTo>
                  <a:pt x="60" y="52"/>
                  <a:pt x="60" y="52"/>
                  <a:pt x="60" y="52"/>
                </a:cubicBezTo>
                <a:cubicBezTo>
                  <a:pt x="61" y="51"/>
                  <a:pt x="61" y="51"/>
                  <a:pt x="61" y="51"/>
                </a:cubicBezTo>
                <a:cubicBezTo>
                  <a:pt x="62" y="54"/>
                  <a:pt x="64" y="56"/>
                  <a:pt x="66" y="57"/>
                </a:cubicBezTo>
                <a:cubicBezTo>
                  <a:pt x="85" y="65"/>
                  <a:pt x="94" y="69"/>
                  <a:pt x="95" y="70"/>
                </a:cubicBezTo>
                <a:cubicBezTo>
                  <a:pt x="96" y="70"/>
                  <a:pt x="96" y="71"/>
                  <a:pt x="96" y="73"/>
                </a:cubicBezTo>
                <a:cubicBezTo>
                  <a:pt x="97" y="75"/>
                  <a:pt x="97" y="77"/>
                  <a:pt x="97" y="78"/>
                </a:cubicBezTo>
                <a:cubicBezTo>
                  <a:pt x="97" y="80"/>
                  <a:pt x="97" y="80"/>
                  <a:pt x="97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0" y="79"/>
                  <a:pt x="0" y="79"/>
                </a:cubicBezTo>
                <a:cubicBezTo>
                  <a:pt x="0" y="74"/>
                  <a:pt x="0" y="71"/>
                  <a:pt x="1" y="70"/>
                </a:cubicBezTo>
                <a:cubicBezTo>
                  <a:pt x="2" y="69"/>
                  <a:pt x="12" y="65"/>
                  <a:pt x="30" y="57"/>
                </a:cubicBezTo>
                <a:cubicBezTo>
                  <a:pt x="31" y="57"/>
                  <a:pt x="32" y="56"/>
                  <a:pt x="33" y="55"/>
                </a:cubicBezTo>
                <a:cubicBezTo>
                  <a:pt x="34" y="54"/>
                  <a:pt x="35" y="53"/>
                  <a:pt x="35" y="53"/>
                </a:cubicBezTo>
                <a:cubicBezTo>
                  <a:pt x="35" y="51"/>
                  <a:pt x="35" y="51"/>
                  <a:pt x="35" y="51"/>
                </a:cubicBezTo>
                <a:cubicBezTo>
                  <a:pt x="36" y="51"/>
                  <a:pt x="36" y="51"/>
                  <a:pt x="36" y="52"/>
                </a:cubicBezTo>
                <a:cubicBezTo>
                  <a:pt x="36" y="52"/>
                  <a:pt x="36" y="52"/>
                  <a:pt x="37" y="51"/>
                </a:cubicBezTo>
                <a:cubicBezTo>
                  <a:pt x="37" y="51"/>
                  <a:pt x="37" y="50"/>
                  <a:pt x="37" y="50"/>
                </a:cubicBezTo>
                <a:cubicBezTo>
                  <a:pt x="37" y="49"/>
                  <a:pt x="37" y="49"/>
                  <a:pt x="37" y="48"/>
                </a:cubicBezTo>
                <a:cubicBezTo>
                  <a:pt x="37" y="48"/>
                  <a:pt x="36" y="48"/>
                  <a:pt x="36" y="48"/>
                </a:cubicBezTo>
                <a:cubicBezTo>
                  <a:pt x="36" y="48"/>
                  <a:pt x="36" y="47"/>
                  <a:pt x="35" y="46"/>
                </a:cubicBezTo>
                <a:cubicBezTo>
                  <a:pt x="35" y="45"/>
                  <a:pt x="34" y="43"/>
                  <a:pt x="34" y="40"/>
                </a:cubicBezTo>
                <a:cubicBezTo>
                  <a:pt x="34" y="40"/>
                  <a:pt x="33" y="40"/>
                  <a:pt x="33" y="40"/>
                </a:cubicBezTo>
                <a:cubicBezTo>
                  <a:pt x="33" y="40"/>
                  <a:pt x="33" y="40"/>
                  <a:pt x="32" y="39"/>
                </a:cubicBezTo>
                <a:cubicBezTo>
                  <a:pt x="31" y="39"/>
                  <a:pt x="31" y="38"/>
                  <a:pt x="31" y="37"/>
                </a:cubicBezTo>
                <a:cubicBezTo>
                  <a:pt x="30" y="36"/>
                  <a:pt x="30" y="35"/>
                  <a:pt x="30" y="33"/>
                </a:cubicBezTo>
                <a:cubicBezTo>
                  <a:pt x="29" y="32"/>
                  <a:pt x="29" y="31"/>
                  <a:pt x="29" y="30"/>
                </a:cubicBezTo>
                <a:cubicBezTo>
                  <a:pt x="29" y="29"/>
                  <a:pt x="29" y="28"/>
                  <a:pt x="30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0" y="26"/>
                  <a:pt x="30" y="24"/>
                  <a:pt x="29" y="20"/>
                </a:cubicBezTo>
                <a:cubicBezTo>
                  <a:pt x="29" y="17"/>
                  <a:pt x="29" y="15"/>
                  <a:pt x="29" y="14"/>
                </a:cubicBezTo>
                <a:cubicBezTo>
                  <a:pt x="29" y="13"/>
                  <a:pt x="29" y="12"/>
                  <a:pt x="30" y="9"/>
                </a:cubicBezTo>
                <a:cubicBezTo>
                  <a:pt x="31" y="7"/>
                  <a:pt x="31" y="6"/>
                  <a:pt x="32" y="5"/>
                </a:cubicBezTo>
                <a:cubicBezTo>
                  <a:pt x="32" y="5"/>
                  <a:pt x="33" y="5"/>
                  <a:pt x="34" y="4"/>
                </a:cubicBezTo>
                <a:cubicBezTo>
                  <a:pt x="34" y="4"/>
                  <a:pt x="35" y="4"/>
                  <a:pt x="35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3"/>
                  <a:pt x="37" y="2"/>
                  <a:pt x="39" y="1"/>
                </a:cubicBezTo>
                <a:cubicBezTo>
                  <a:pt x="41" y="0"/>
                  <a:pt x="43" y="0"/>
                  <a:pt x="45" y="0"/>
                </a:cubicBezTo>
                <a:cubicBezTo>
                  <a:pt x="48" y="0"/>
                  <a:pt x="49" y="0"/>
                  <a:pt x="49" y="0"/>
                </a:cubicBezTo>
                <a:cubicBezTo>
                  <a:pt x="49" y="0"/>
                  <a:pt x="51" y="0"/>
                  <a:pt x="54" y="1"/>
                </a:cubicBezTo>
                <a:cubicBezTo>
                  <a:pt x="55" y="1"/>
                  <a:pt x="56" y="2"/>
                  <a:pt x="57" y="2"/>
                </a:cubicBezTo>
                <a:cubicBezTo>
                  <a:pt x="58" y="2"/>
                  <a:pt x="58" y="3"/>
                  <a:pt x="59" y="3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4"/>
                  <a:pt x="61" y="5"/>
                  <a:pt x="62" y="5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4" y="8"/>
                  <a:pt x="64" y="8"/>
                </a:cubicBezTo>
                <a:cubicBezTo>
                  <a:pt x="65" y="9"/>
                  <a:pt x="65" y="10"/>
                  <a:pt x="65" y="10"/>
                </a:cubicBezTo>
                <a:cubicBezTo>
                  <a:pt x="66" y="11"/>
                  <a:pt x="67" y="13"/>
                  <a:pt x="67" y="16"/>
                </a:cubicBezTo>
                <a:cubicBezTo>
                  <a:pt x="67" y="19"/>
                  <a:pt x="67" y="22"/>
                  <a:pt x="66" y="24"/>
                </a:cubicBezTo>
                <a:lnTo>
                  <a:pt x="65" y="2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9"/>
          <p:cNvSpPr>
            <a:spLocks noEditPoints="1"/>
          </p:cNvSpPr>
          <p:nvPr/>
        </p:nvSpPr>
        <p:spPr bwMode="auto">
          <a:xfrm>
            <a:off x="8821738" y="2465293"/>
            <a:ext cx="363538" cy="239713"/>
          </a:xfrm>
          <a:custGeom>
            <a:avLst/>
            <a:gdLst>
              <a:gd name="T0" fmla="*/ 51 w 97"/>
              <a:gd name="T1" fmla="*/ 37 h 64"/>
              <a:gd name="T2" fmla="*/ 97 w 97"/>
              <a:gd name="T3" fmla="*/ 11 h 64"/>
              <a:gd name="T4" fmla="*/ 97 w 97"/>
              <a:gd name="T5" fmla="*/ 64 h 64"/>
              <a:gd name="T6" fmla="*/ 0 w 97"/>
              <a:gd name="T7" fmla="*/ 64 h 64"/>
              <a:gd name="T8" fmla="*/ 0 w 97"/>
              <a:gd name="T9" fmla="*/ 11 h 64"/>
              <a:gd name="T10" fmla="*/ 46 w 97"/>
              <a:gd name="T11" fmla="*/ 37 h 64"/>
              <a:gd name="T12" fmla="*/ 48 w 97"/>
              <a:gd name="T13" fmla="*/ 38 h 64"/>
              <a:gd name="T14" fmla="*/ 51 w 97"/>
              <a:gd name="T15" fmla="*/ 37 h 64"/>
              <a:gd name="T16" fmla="*/ 93 w 97"/>
              <a:gd name="T17" fmla="*/ 0 h 64"/>
              <a:gd name="T18" fmla="*/ 48 w 97"/>
              <a:gd name="T19" fmla="*/ 26 h 64"/>
              <a:gd name="T20" fmla="*/ 3 w 97"/>
              <a:gd name="T21" fmla="*/ 0 h 64"/>
              <a:gd name="T22" fmla="*/ 93 w 97"/>
              <a:gd name="T2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" h="64">
                <a:moveTo>
                  <a:pt x="51" y="37"/>
                </a:moveTo>
                <a:cubicBezTo>
                  <a:pt x="97" y="11"/>
                  <a:pt x="97" y="11"/>
                  <a:pt x="97" y="11"/>
                </a:cubicBezTo>
                <a:cubicBezTo>
                  <a:pt x="97" y="64"/>
                  <a:pt x="97" y="64"/>
                  <a:pt x="97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11"/>
                  <a:pt x="0" y="11"/>
                  <a:pt x="0" y="11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7" y="38"/>
                  <a:pt x="48" y="38"/>
                </a:cubicBezTo>
                <a:cubicBezTo>
                  <a:pt x="49" y="38"/>
                  <a:pt x="50" y="37"/>
                  <a:pt x="51" y="37"/>
                </a:cubicBezTo>
                <a:close/>
                <a:moveTo>
                  <a:pt x="93" y="0"/>
                </a:moveTo>
                <a:cubicBezTo>
                  <a:pt x="48" y="26"/>
                  <a:pt x="48" y="26"/>
                  <a:pt x="48" y="26"/>
                </a:cubicBezTo>
                <a:cubicBezTo>
                  <a:pt x="3" y="0"/>
                  <a:pt x="3" y="0"/>
                  <a:pt x="3" y="0"/>
                </a:cubicBezTo>
                <a:lnTo>
                  <a:pt x="93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0"/>
          <p:cNvSpPr>
            <a:spLocks noEditPoints="1"/>
          </p:cNvSpPr>
          <p:nvPr/>
        </p:nvSpPr>
        <p:spPr bwMode="auto">
          <a:xfrm>
            <a:off x="9466263" y="2435131"/>
            <a:ext cx="365125" cy="300038"/>
          </a:xfrm>
          <a:custGeom>
            <a:avLst/>
            <a:gdLst>
              <a:gd name="T0" fmla="*/ 0 w 97"/>
              <a:gd name="T1" fmla="*/ 0 h 80"/>
              <a:gd name="T2" fmla="*/ 97 w 97"/>
              <a:gd name="T3" fmla="*/ 0 h 80"/>
              <a:gd name="T4" fmla="*/ 97 w 97"/>
              <a:gd name="T5" fmla="*/ 80 h 80"/>
              <a:gd name="T6" fmla="*/ 0 w 97"/>
              <a:gd name="T7" fmla="*/ 80 h 80"/>
              <a:gd name="T8" fmla="*/ 0 w 97"/>
              <a:gd name="T9" fmla="*/ 0 h 80"/>
              <a:gd name="T10" fmla="*/ 81 w 97"/>
              <a:gd name="T11" fmla="*/ 73 h 80"/>
              <a:gd name="T12" fmla="*/ 81 w 97"/>
              <a:gd name="T13" fmla="*/ 7 h 80"/>
              <a:gd name="T14" fmla="*/ 15 w 97"/>
              <a:gd name="T15" fmla="*/ 7 h 80"/>
              <a:gd name="T16" fmla="*/ 15 w 97"/>
              <a:gd name="T17" fmla="*/ 73 h 80"/>
              <a:gd name="T18" fmla="*/ 81 w 97"/>
              <a:gd name="T19" fmla="*/ 73 h 80"/>
              <a:gd name="T20" fmla="*/ 78 w 97"/>
              <a:gd name="T21" fmla="*/ 41 h 80"/>
              <a:gd name="T22" fmla="*/ 78 w 97"/>
              <a:gd name="T23" fmla="*/ 70 h 80"/>
              <a:gd name="T24" fmla="*/ 18 w 97"/>
              <a:gd name="T25" fmla="*/ 70 h 80"/>
              <a:gd name="T26" fmla="*/ 18 w 97"/>
              <a:gd name="T27" fmla="*/ 51 h 80"/>
              <a:gd name="T28" fmla="*/ 28 w 97"/>
              <a:gd name="T29" fmla="*/ 41 h 80"/>
              <a:gd name="T30" fmla="*/ 35 w 97"/>
              <a:gd name="T31" fmla="*/ 48 h 80"/>
              <a:gd name="T32" fmla="*/ 60 w 97"/>
              <a:gd name="T33" fmla="*/ 23 h 80"/>
              <a:gd name="T34" fmla="*/ 78 w 97"/>
              <a:gd name="T35" fmla="*/ 41 h 80"/>
              <a:gd name="T36" fmla="*/ 38 w 97"/>
              <a:gd name="T37" fmla="*/ 30 h 80"/>
              <a:gd name="T38" fmla="*/ 31 w 97"/>
              <a:gd name="T39" fmla="*/ 33 h 80"/>
              <a:gd name="T40" fmla="*/ 24 w 97"/>
              <a:gd name="T41" fmla="*/ 30 h 80"/>
              <a:gd name="T42" fmla="*/ 22 w 97"/>
              <a:gd name="T43" fmla="*/ 24 h 80"/>
              <a:gd name="T44" fmla="*/ 24 w 97"/>
              <a:gd name="T45" fmla="*/ 17 h 80"/>
              <a:gd name="T46" fmla="*/ 31 w 97"/>
              <a:gd name="T47" fmla="*/ 14 h 80"/>
              <a:gd name="T48" fmla="*/ 38 w 97"/>
              <a:gd name="T49" fmla="*/ 17 h 80"/>
              <a:gd name="T50" fmla="*/ 40 w 97"/>
              <a:gd name="T51" fmla="*/ 24 h 80"/>
              <a:gd name="T52" fmla="*/ 38 w 97"/>
              <a:gd name="T53" fmla="*/ 3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7" h="80">
                <a:moveTo>
                  <a:pt x="0" y="0"/>
                </a:moveTo>
                <a:cubicBezTo>
                  <a:pt x="97" y="0"/>
                  <a:pt x="97" y="0"/>
                  <a:pt x="97" y="0"/>
                </a:cubicBezTo>
                <a:cubicBezTo>
                  <a:pt x="97" y="80"/>
                  <a:pt x="97" y="80"/>
                  <a:pt x="97" y="80"/>
                </a:cubicBezTo>
                <a:cubicBezTo>
                  <a:pt x="0" y="80"/>
                  <a:pt x="0" y="80"/>
                  <a:pt x="0" y="80"/>
                </a:cubicBezTo>
                <a:lnTo>
                  <a:pt x="0" y="0"/>
                </a:lnTo>
                <a:close/>
                <a:moveTo>
                  <a:pt x="81" y="73"/>
                </a:moveTo>
                <a:cubicBezTo>
                  <a:pt x="81" y="7"/>
                  <a:pt x="81" y="7"/>
                  <a:pt x="81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3"/>
                  <a:pt x="15" y="73"/>
                  <a:pt x="15" y="73"/>
                </a:cubicBezTo>
                <a:lnTo>
                  <a:pt x="81" y="73"/>
                </a:lnTo>
                <a:close/>
                <a:moveTo>
                  <a:pt x="78" y="41"/>
                </a:moveTo>
                <a:cubicBezTo>
                  <a:pt x="78" y="70"/>
                  <a:pt x="78" y="70"/>
                  <a:pt x="78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51"/>
                  <a:pt x="18" y="51"/>
                  <a:pt x="18" y="51"/>
                </a:cubicBezTo>
                <a:cubicBezTo>
                  <a:pt x="28" y="41"/>
                  <a:pt x="28" y="41"/>
                  <a:pt x="28" y="41"/>
                </a:cubicBezTo>
                <a:cubicBezTo>
                  <a:pt x="35" y="48"/>
                  <a:pt x="35" y="48"/>
                  <a:pt x="35" y="48"/>
                </a:cubicBezTo>
                <a:cubicBezTo>
                  <a:pt x="60" y="23"/>
                  <a:pt x="60" y="23"/>
                  <a:pt x="60" y="23"/>
                </a:cubicBezTo>
                <a:lnTo>
                  <a:pt x="78" y="41"/>
                </a:lnTo>
                <a:close/>
                <a:moveTo>
                  <a:pt x="38" y="30"/>
                </a:moveTo>
                <a:cubicBezTo>
                  <a:pt x="36" y="32"/>
                  <a:pt x="34" y="33"/>
                  <a:pt x="31" y="33"/>
                </a:cubicBezTo>
                <a:cubicBezTo>
                  <a:pt x="28" y="33"/>
                  <a:pt x="26" y="32"/>
                  <a:pt x="24" y="30"/>
                </a:cubicBezTo>
                <a:cubicBezTo>
                  <a:pt x="23" y="28"/>
                  <a:pt x="22" y="26"/>
                  <a:pt x="22" y="24"/>
                </a:cubicBezTo>
                <a:cubicBezTo>
                  <a:pt x="22" y="21"/>
                  <a:pt x="23" y="19"/>
                  <a:pt x="24" y="17"/>
                </a:cubicBezTo>
                <a:cubicBezTo>
                  <a:pt x="26" y="15"/>
                  <a:pt x="28" y="14"/>
                  <a:pt x="31" y="14"/>
                </a:cubicBezTo>
                <a:cubicBezTo>
                  <a:pt x="34" y="14"/>
                  <a:pt x="36" y="15"/>
                  <a:pt x="38" y="17"/>
                </a:cubicBezTo>
                <a:cubicBezTo>
                  <a:pt x="39" y="19"/>
                  <a:pt x="40" y="21"/>
                  <a:pt x="40" y="24"/>
                </a:cubicBezTo>
                <a:cubicBezTo>
                  <a:pt x="40" y="26"/>
                  <a:pt x="39" y="28"/>
                  <a:pt x="38" y="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1"/>
          <p:cNvSpPr>
            <a:spLocks/>
          </p:cNvSpPr>
          <p:nvPr/>
        </p:nvSpPr>
        <p:spPr bwMode="auto">
          <a:xfrm>
            <a:off x="10104438" y="2443068"/>
            <a:ext cx="376238" cy="280988"/>
          </a:xfrm>
          <a:custGeom>
            <a:avLst/>
            <a:gdLst>
              <a:gd name="T0" fmla="*/ 25 w 100"/>
              <a:gd name="T1" fmla="*/ 5 h 75"/>
              <a:gd name="T2" fmla="*/ 50 w 100"/>
              <a:gd name="T3" fmla="*/ 0 h 75"/>
              <a:gd name="T4" fmla="*/ 75 w 100"/>
              <a:gd name="T5" fmla="*/ 5 h 75"/>
              <a:gd name="T6" fmla="*/ 94 w 100"/>
              <a:gd name="T7" fmla="*/ 19 h 75"/>
              <a:gd name="T8" fmla="*/ 100 w 100"/>
              <a:gd name="T9" fmla="*/ 38 h 75"/>
              <a:gd name="T10" fmla="*/ 94 w 100"/>
              <a:gd name="T11" fmla="*/ 57 h 75"/>
              <a:gd name="T12" fmla="*/ 75 w 100"/>
              <a:gd name="T13" fmla="*/ 70 h 75"/>
              <a:gd name="T14" fmla="*/ 50 w 100"/>
              <a:gd name="T15" fmla="*/ 75 h 75"/>
              <a:gd name="T16" fmla="*/ 20 w 100"/>
              <a:gd name="T17" fmla="*/ 68 h 75"/>
              <a:gd name="T18" fmla="*/ 0 w 100"/>
              <a:gd name="T19" fmla="*/ 73 h 75"/>
              <a:gd name="T20" fmla="*/ 7 w 100"/>
              <a:gd name="T21" fmla="*/ 57 h 75"/>
              <a:gd name="T22" fmla="*/ 0 w 100"/>
              <a:gd name="T23" fmla="*/ 38 h 75"/>
              <a:gd name="T24" fmla="*/ 6 w 100"/>
              <a:gd name="T25" fmla="*/ 19 h 75"/>
              <a:gd name="T26" fmla="*/ 25 w 100"/>
              <a:gd name="T27" fmla="*/ 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" h="75">
                <a:moveTo>
                  <a:pt x="25" y="5"/>
                </a:moveTo>
                <a:cubicBezTo>
                  <a:pt x="32" y="2"/>
                  <a:pt x="41" y="0"/>
                  <a:pt x="50" y="0"/>
                </a:cubicBezTo>
                <a:cubicBezTo>
                  <a:pt x="59" y="0"/>
                  <a:pt x="68" y="2"/>
                  <a:pt x="75" y="5"/>
                </a:cubicBezTo>
                <a:cubicBezTo>
                  <a:pt x="83" y="8"/>
                  <a:pt x="89" y="13"/>
                  <a:pt x="94" y="19"/>
                </a:cubicBezTo>
                <a:cubicBezTo>
                  <a:pt x="98" y="25"/>
                  <a:pt x="100" y="31"/>
                  <a:pt x="100" y="38"/>
                </a:cubicBezTo>
                <a:cubicBezTo>
                  <a:pt x="100" y="44"/>
                  <a:pt x="98" y="51"/>
                  <a:pt x="94" y="57"/>
                </a:cubicBezTo>
                <a:cubicBezTo>
                  <a:pt x="89" y="62"/>
                  <a:pt x="83" y="67"/>
                  <a:pt x="75" y="70"/>
                </a:cubicBezTo>
                <a:cubicBezTo>
                  <a:pt x="68" y="74"/>
                  <a:pt x="59" y="75"/>
                  <a:pt x="50" y="75"/>
                </a:cubicBezTo>
                <a:cubicBezTo>
                  <a:pt x="39" y="75"/>
                  <a:pt x="29" y="73"/>
                  <a:pt x="20" y="68"/>
                </a:cubicBezTo>
                <a:cubicBezTo>
                  <a:pt x="0" y="73"/>
                  <a:pt x="0" y="73"/>
                  <a:pt x="0" y="73"/>
                </a:cubicBezTo>
                <a:cubicBezTo>
                  <a:pt x="7" y="57"/>
                  <a:pt x="7" y="57"/>
                  <a:pt x="7" y="57"/>
                </a:cubicBezTo>
                <a:cubicBezTo>
                  <a:pt x="2" y="51"/>
                  <a:pt x="0" y="45"/>
                  <a:pt x="0" y="38"/>
                </a:cubicBezTo>
                <a:cubicBezTo>
                  <a:pt x="0" y="31"/>
                  <a:pt x="2" y="24"/>
                  <a:pt x="6" y="19"/>
                </a:cubicBezTo>
                <a:cubicBezTo>
                  <a:pt x="11" y="13"/>
                  <a:pt x="17" y="8"/>
                  <a:pt x="25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2"/>
          <p:cNvSpPr>
            <a:spLocks noEditPoints="1"/>
          </p:cNvSpPr>
          <p:nvPr/>
        </p:nvSpPr>
        <p:spPr bwMode="auto">
          <a:xfrm>
            <a:off x="10747376" y="2435131"/>
            <a:ext cx="379413" cy="285750"/>
          </a:xfrm>
          <a:custGeom>
            <a:avLst/>
            <a:gdLst>
              <a:gd name="T0" fmla="*/ 26 w 101"/>
              <a:gd name="T1" fmla="*/ 5 h 76"/>
              <a:gd name="T2" fmla="*/ 51 w 101"/>
              <a:gd name="T3" fmla="*/ 0 h 76"/>
              <a:gd name="T4" fmla="*/ 76 w 101"/>
              <a:gd name="T5" fmla="*/ 5 h 76"/>
              <a:gd name="T6" fmla="*/ 95 w 101"/>
              <a:gd name="T7" fmla="*/ 19 h 76"/>
              <a:gd name="T8" fmla="*/ 101 w 101"/>
              <a:gd name="T9" fmla="*/ 38 h 76"/>
              <a:gd name="T10" fmla="*/ 95 w 101"/>
              <a:gd name="T11" fmla="*/ 57 h 76"/>
              <a:gd name="T12" fmla="*/ 76 w 101"/>
              <a:gd name="T13" fmla="*/ 71 h 76"/>
              <a:gd name="T14" fmla="*/ 51 w 101"/>
              <a:gd name="T15" fmla="*/ 76 h 76"/>
              <a:gd name="T16" fmla="*/ 21 w 101"/>
              <a:gd name="T17" fmla="*/ 68 h 76"/>
              <a:gd name="T18" fmla="*/ 0 w 101"/>
              <a:gd name="T19" fmla="*/ 74 h 76"/>
              <a:gd name="T20" fmla="*/ 8 w 101"/>
              <a:gd name="T21" fmla="*/ 58 h 76"/>
              <a:gd name="T22" fmla="*/ 0 w 101"/>
              <a:gd name="T23" fmla="*/ 38 h 76"/>
              <a:gd name="T24" fmla="*/ 7 w 101"/>
              <a:gd name="T25" fmla="*/ 19 h 76"/>
              <a:gd name="T26" fmla="*/ 26 w 101"/>
              <a:gd name="T27" fmla="*/ 5 h 76"/>
              <a:gd name="T28" fmla="*/ 43 w 101"/>
              <a:gd name="T29" fmla="*/ 53 h 76"/>
              <a:gd name="T30" fmla="*/ 28 w 101"/>
              <a:gd name="T31" fmla="*/ 38 h 76"/>
              <a:gd name="T32" fmla="*/ 43 w 101"/>
              <a:gd name="T33" fmla="*/ 23 h 76"/>
              <a:gd name="T34" fmla="*/ 34 w 101"/>
              <a:gd name="T35" fmla="*/ 15 h 76"/>
              <a:gd name="T36" fmla="*/ 11 w 101"/>
              <a:gd name="T37" fmla="*/ 38 h 76"/>
              <a:gd name="T38" fmla="*/ 34 w 101"/>
              <a:gd name="T39" fmla="*/ 61 h 76"/>
              <a:gd name="T40" fmla="*/ 43 w 101"/>
              <a:gd name="T41" fmla="*/ 53 h 76"/>
              <a:gd name="T42" fmla="*/ 68 w 101"/>
              <a:gd name="T43" fmla="*/ 61 h 76"/>
              <a:gd name="T44" fmla="*/ 91 w 101"/>
              <a:gd name="T45" fmla="*/ 38 h 76"/>
              <a:gd name="T46" fmla="*/ 68 w 101"/>
              <a:gd name="T47" fmla="*/ 15 h 76"/>
              <a:gd name="T48" fmla="*/ 60 w 101"/>
              <a:gd name="T49" fmla="*/ 23 h 76"/>
              <a:gd name="T50" fmla="*/ 74 w 101"/>
              <a:gd name="T51" fmla="*/ 38 h 76"/>
              <a:gd name="T52" fmla="*/ 60 w 101"/>
              <a:gd name="T53" fmla="*/ 53 h 76"/>
              <a:gd name="T54" fmla="*/ 68 w 101"/>
              <a:gd name="T55" fmla="*/ 61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1" h="76">
                <a:moveTo>
                  <a:pt x="26" y="5"/>
                </a:moveTo>
                <a:cubicBezTo>
                  <a:pt x="33" y="2"/>
                  <a:pt x="42" y="0"/>
                  <a:pt x="51" y="0"/>
                </a:cubicBezTo>
                <a:cubicBezTo>
                  <a:pt x="60" y="0"/>
                  <a:pt x="68" y="2"/>
                  <a:pt x="76" y="5"/>
                </a:cubicBezTo>
                <a:cubicBezTo>
                  <a:pt x="84" y="9"/>
                  <a:pt x="90" y="13"/>
                  <a:pt x="95" y="19"/>
                </a:cubicBezTo>
                <a:cubicBezTo>
                  <a:pt x="99" y="25"/>
                  <a:pt x="101" y="31"/>
                  <a:pt x="101" y="38"/>
                </a:cubicBezTo>
                <a:cubicBezTo>
                  <a:pt x="101" y="45"/>
                  <a:pt x="99" y="51"/>
                  <a:pt x="95" y="57"/>
                </a:cubicBezTo>
                <a:cubicBezTo>
                  <a:pt x="90" y="63"/>
                  <a:pt x="84" y="68"/>
                  <a:pt x="76" y="71"/>
                </a:cubicBezTo>
                <a:cubicBezTo>
                  <a:pt x="68" y="74"/>
                  <a:pt x="60" y="76"/>
                  <a:pt x="51" y="76"/>
                </a:cubicBezTo>
                <a:cubicBezTo>
                  <a:pt x="40" y="76"/>
                  <a:pt x="30" y="73"/>
                  <a:pt x="21" y="68"/>
                </a:cubicBezTo>
                <a:cubicBezTo>
                  <a:pt x="0" y="74"/>
                  <a:pt x="0" y="74"/>
                  <a:pt x="0" y="74"/>
                </a:cubicBezTo>
                <a:cubicBezTo>
                  <a:pt x="8" y="58"/>
                  <a:pt x="8" y="58"/>
                  <a:pt x="8" y="58"/>
                </a:cubicBezTo>
                <a:cubicBezTo>
                  <a:pt x="3" y="52"/>
                  <a:pt x="0" y="45"/>
                  <a:pt x="0" y="38"/>
                </a:cubicBezTo>
                <a:cubicBezTo>
                  <a:pt x="0" y="31"/>
                  <a:pt x="3" y="25"/>
                  <a:pt x="7" y="19"/>
                </a:cubicBezTo>
                <a:cubicBezTo>
                  <a:pt x="12" y="13"/>
                  <a:pt x="18" y="9"/>
                  <a:pt x="26" y="5"/>
                </a:cubicBezTo>
                <a:close/>
                <a:moveTo>
                  <a:pt x="43" y="53"/>
                </a:moveTo>
                <a:cubicBezTo>
                  <a:pt x="28" y="38"/>
                  <a:pt x="28" y="38"/>
                  <a:pt x="28" y="38"/>
                </a:cubicBezTo>
                <a:cubicBezTo>
                  <a:pt x="43" y="23"/>
                  <a:pt x="43" y="23"/>
                  <a:pt x="43" y="23"/>
                </a:cubicBezTo>
                <a:cubicBezTo>
                  <a:pt x="34" y="15"/>
                  <a:pt x="34" y="15"/>
                  <a:pt x="34" y="15"/>
                </a:cubicBezTo>
                <a:cubicBezTo>
                  <a:pt x="11" y="38"/>
                  <a:pt x="11" y="38"/>
                  <a:pt x="11" y="38"/>
                </a:cubicBezTo>
                <a:cubicBezTo>
                  <a:pt x="34" y="61"/>
                  <a:pt x="34" y="61"/>
                  <a:pt x="34" y="61"/>
                </a:cubicBezTo>
                <a:lnTo>
                  <a:pt x="43" y="53"/>
                </a:lnTo>
                <a:close/>
                <a:moveTo>
                  <a:pt x="68" y="61"/>
                </a:moveTo>
                <a:cubicBezTo>
                  <a:pt x="91" y="38"/>
                  <a:pt x="91" y="38"/>
                  <a:pt x="91" y="38"/>
                </a:cubicBezTo>
                <a:cubicBezTo>
                  <a:pt x="68" y="15"/>
                  <a:pt x="68" y="15"/>
                  <a:pt x="68" y="15"/>
                </a:cubicBezTo>
                <a:cubicBezTo>
                  <a:pt x="60" y="23"/>
                  <a:pt x="60" y="23"/>
                  <a:pt x="60" y="23"/>
                </a:cubicBezTo>
                <a:cubicBezTo>
                  <a:pt x="74" y="38"/>
                  <a:pt x="74" y="38"/>
                  <a:pt x="74" y="38"/>
                </a:cubicBezTo>
                <a:cubicBezTo>
                  <a:pt x="60" y="53"/>
                  <a:pt x="60" y="53"/>
                  <a:pt x="60" y="53"/>
                </a:cubicBezTo>
                <a:lnTo>
                  <a:pt x="68" y="6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3"/>
          <p:cNvSpPr>
            <a:spLocks noEditPoints="1"/>
          </p:cNvSpPr>
          <p:nvPr/>
        </p:nvSpPr>
        <p:spPr bwMode="auto">
          <a:xfrm>
            <a:off x="1065213" y="3182843"/>
            <a:ext cx="379413" cy="285750"/>
          </a:xfrm>
          <a:custGeom>
            <a:avLst/>
            <a:gdLst>
              <a:gd name="T0" fmla="*/ 25 w 101"/>
              <a:gd name="T1" fmla="*/ 5 h 76"/>
              <a:gd name="T2" fmla="*/ 51 w 101"/>
              <a:gd name="T3" fmla="*/ 0 h 76"/>
              <a:gd name="T4" fmla="*/ 76 w 101"/>
              <a:gd name="T5" fmla="*/ 5 h 76"/>
              <a:gd name="T6" fmla="*/ 94 w 101"/>
              <a:gd name="T7" fmla="*/ 19 h 76"/>
              <a:gd name="T8" fmla="*/ 101 w 101"/>
              <a:gd name="T9" fmla="*/ 38 h 76"/>
              <a:gd name="T10" fmla="*/ 94 w 101"/>
              <a:gd name="T11" fmla="*/ 57 h 76"/>
              <a:gd name="T12" fmla="*/ 76 w 101"/>
              <a:gd name="T13" fmla="*/ 71 h 76"/>
              <a:gd name="T14" fmla="*/ 51 w 101"/>
              <a:gd name="T15" fmla="*/ 76 h 76"/>
              <a:gd name="T16" fmla="*/ 20 w 101"/>
              <a:gd name="T17" fmla="*/ 68 h 76"/>
              <a:gd name="T18" fmla="*/ 0 w 101"/>
              <a:gd name="T19" fmla="*/ 74 h 76"/>
              <a:gd name="T20" fmla="*/ 8 w 101"/>
              <a:gd name="T21" fmla="*/ 58 h 76"/>
              <a:gd name="T22" fmla="*/ 0 w 101"/>
              <a:gd name="T23" fmla="*/ 38 h 76"/>
              <a:gd name="T24" fmla="*/ 7 w 101"/>
              <a:gd name="T25" fmla="*/ 19 h 76"/>
              <a:gd name="T26" fmla="*/ 25 w 101"/>
              <a:gd name="T27" fmla="*/ 5 h 76"/>
              <a:gd name="T28" fmla="*/ 53 w 101"/>
              <a:gd name="T29" fmla="*/ 48 h 76"/>
              <a:gd name="T30" fmla="*/ 54 w 101"/>
              <a:gd name="T31" fmla="*/ 19 h 76"/>
              <a:gd name="T32" fmla="*/ 46 w 101"/>
              <a:gd name="T33" fmla="*/ 19 h 76"/>
              <a:gd name="T34" fmla="*/ 47 w 101"/>
              <a:gd name="T35" fmla="*/ 48 h 76"/>
              <a:gd name="T36" fmla="*/ 53 w 101"/>
              <a:gd name="T37" fmla="*/ 48 h 76"/>
              <a:gd name="T38" fmla="*/ 54 w 101"/>
              <a:gd name="T39" fmla="*/ 59 h 76"/>
              <a:gd name="T40" fmla="*/ 54 w 101"/>
              <a:gd name="T41" fmla="*/ 53 h 76"/>
              <a:gd name="T42" fmla="*/ 47 w 101"/>
              <a:gd name="T43" fmla="*/ 53 h 76"/>
              <a:gd name="T44" fmla="*/ 47 w 101"/>
              <a:gd name="T45" fmla="*/ 59 h 76"/>
              <a:gd name="T46" fmla="*/ 54 w 101"/>
              <a:gd name="T47" fmla="*/ 59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1" h="76">
                <a:moveTo>
                  <a:pt x="25" y="5"/>
                </a:moveTo>
                <a:cubicBezTo>
                  <a:pt x="33" y="2"/>
                  <a:pt x="42" y="0"/>
                  <a:pt x="51" y="0"/>
                </a:cubicBezTo>
                <a:cubicBezTo>
                  <a:pt x="60" y="0"/>
                  <a:pt x="68" y="2"/>
                  <a:pt x="76" y="5"/>
                </a:cubicBezTo>
                <a:cubicBezTo>
                  <a:pt x="84" y="9"/>
                  <a:pt x="90" y="13"/>
                  <a:pt x="94" y="19"/>
                </a:cubicBezTo>
                <a:cubicBezTo>
                  <a:pt x="99" y="25"/>
                  <a:pt x="101" y="31"/>
                  <a:pt x="101" y="38"/>
                </a:cubicBezTo>
                <a:cubicBezTo>
                  <a:pt x="101" y="45"/>
                  <a:pt x="99" y="51"/>
                  <a:pt x="94" y="57"/>
                </a:cubicBezTo>
                <a:cubicBezTo>
                  <a:pt x="90" y="63"/>
                  <a:pt x="84" y="67"/>
                  <a:pt x="76" y="71"/>
                </a:cubicBezTo>
                <a:cubicBezTo>
                  <a:pt x="68" y="74"/>
                  <a:pt x="60" y="76"/>
                  <a:pt x="51" y="76"/>
                </a:cubicBezTo>
                <a:cubicBezTo>
                  <a:pt x="40" y="76"/>
                  <a:pt x="30" y="73"/>
                  <a:pt x="20" y="68"/>
                </a:cubicBezTo>
                <a:cubicBezTo>
                  <a:pt x="0" y="74"/>
                  <a:pt x="0" y="74"/>
                  <a:pt x="0" y="74"/>
                </a:cubicBezTo>
                <a:cubicBezTo>
                  <a:pt x="8" y="58"/>
                  <a:pt x="8" y="58"/>
                  <a:pt x="8" y="58"/>
                </a:cubicBezTo>
                <a:cubicBezTo>
                  <a:pt x="3" y="52"/>
                  <a:pt x="0" y="45"/>
                  <a:pt x="0" y="38"/>
                </a:cubicBezTo>
                <a:cubicBezTo>
                  <a:pt x="0" y="31"/>
                  <a:pt x="3" y="25"/>
                  <a:pt x="7" y="19"/>
                </a:cubicBezTo>
                <a:cubicBezTo>
                  <a:pt x="12" y="13"/>
                  <a:pt x="18" y="9"/>
                  <a:pt x="25" y="5"/>
                </a:cubicBezTo>
                <a:close/>
                <a:moveTo>
                  <a:pt x="53" y="48"/>
                </a:moveTo>
                <a:cubicBezTo>
                  <a:pt x="54" y="19"/>
                  <a:pt x="54" y="19"/>
                  <a:pt x="54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7" y="48"/>
                  <a:pt x="47" y="48"/>
                  <a:pt x="47" y="48"/>
                </a:cubicBezTo>
                <a:lnTo>
                  <a:pt x="53" y="48"/>
                </a:lnTo>
                <a:close/>
                <a:moveTo>
                  <a:pt x="54" y="59"/>
                </a:moveTo>
                <a:cubicBezTo>
                  <a:pt x="54" y="53"/>
                  <a:pt x="54" y="53"/>
                  <a:pt x="54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9"/>
                  <a:pt x="47" y="59"/>
                  <a:pt x="47" y="59"/>
                </a:cubicBezTo>
                <a:lnTo>
                  <a:pt x="54" y="5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4"/>
          <p:cNvSpPr>
            <a:spLocks noEditPoints="1"/>
          </p:cNvSpPr>
          <p:nvPr/>
        </p:nvSpPr>
        <p:spPr bwMode="auto">
          <a:xfrm>
            <a:off x="1711326" y="3182843"/>
            <a:ext cx="379413" cy="285750"/>
          </a:xfrm>
          <a:custGeom>
            <a:avLst/>
            <a:gdLst>
              <a:gd name="T0" fmla="*/ 25 w 101"/>
              <a:gd name="T1" fmla="*/ 5 h 76"/>
              <a:gd name="T2" fmla="*/ 51 w 101"/>
              <a:gd name="T3" fmla="*/ 0 h 76"/>
              <a:gd name="T4" fmla="*/ 76 w 101"/>
              <a:gd name="T5" fmla="*/ 5 h 76"/>
              <a:gd name="T6" fmla="*/ 94 w 101"/>
              <a:gd name="T7" fmla="*/ 19 h 76"/>
              <a:gd name="T8" fmla="*/ 101 w 101"/>
              <a:gd name="T9" fmla="*/ 38 h 76"/>
              <a:gd name="T10" fmla="*/ 94 w 101"/>
              <a:gd name="T11" fmla="*/ 57 h 76"/>
              <a:gd name="T12" fmla="*/ 76 w 101"/>
              <a:gd name="T13" fmla="*/ 71 h 76"/>
              <a:gd name="T14" fmla="*/ 51 w 101"/>
              <a:gd name="T15" fmla="*/ 76 h 76"/>
              <a:gd name="T16" fmla="*/ 20 w 101"/>
              <a:gd name="T17" fmla="*/ 68 h 76"/>
              <a:gd name="T18" fmla="*/ 0 w 101"/>
              <a:gd name="T19" fmla="*/ 74 h 76"/>
              <a:gd name="T20" fmla="*/ 7 w 101"/>
              <a:gd name="T21" fmla="*/ 58 h 76"/>
              <a:gd name="T22" fmla="*/ 0 w 101"/>
              <a:gd name="T23" fmla="*/ 38 h 76"/>
              <a:gd name="T24" fmla="*/ 7 w 101"/>
              <a:gd name="T25" fmla="*/ 19 h 76"/>
              <a:gd name="T26" fmla="*/ 25 w 101"/>
              <a:gd name="T27" fmla="*/ 5 h 76"/>
              <a:gd name="T28" fmla="*/ 54 w 101"/>
              <a:gd name="T29" fmla="*/ 45 h 76"/>
              <a:gd name="T30" fmla="*/ 56 w 101"/>
              <a:gd name="T31" fmla="*/ 41 h 76"/>
              <a:gd name="T32" fmla="*/ 59 w 101"/>
              <a:gd name="T33" fmla="*/ 38 h 76"/>
              <a:gd name="T34" fmla="*/ 63 w 101"/>
              <a:gd name="T35" fmla="*/ 34 h 76"/>
              <a:gd name="T36" fmla="*/ 64 w 101"/>
              <a:gd name="T37" fmla="*/ 29 h 76"/>
              <a:gd name="T38" fmla="*/ 61 w 101"/>
              <a:gd name="T39" fmla="*/ 21 h 76"/>
              <a:gd name="T40" fmla="*/ 52 w 101"/>
              <a:gd name="T41" fmla="*/ 18 h 76"/>
              <a:gd name="T42" fmla="*/ 46 w 101"/>
              <a:gd name="T43" fmla="*/ 19 h 76"/>
              <a:gd name="T44" fmla="*/ 42 w 101"/>
              <a:gd name="T45" fmla="*/ 21 h 76"/>
              <a:gd name="T46" fmla="*/ 41 w 101"/>
              <a:gd name="T47" fmla="*/ 22 h 76"/>
              <a:gd name="T48" fmla="*/ 45 w 101"/>
              <a:gd name="T49" fmla="*/ 27 h 76"/>
              <a:gd name="T50" fmla="*/ 51 w 101"/>
              <a:gd name="T51" fmla="*/ 24 h 76"/>
              <a:gd name="T52" fmla="*/ 55 w 101"/>
              <a:gd name="T53" fmla="*/ 26 h 76"/>
              <a:gd name="T54" fmla="*/ 57 w 101"/>
              <a:gd name="T55" fmla="*/ 29 h 76"/>
              <a:gd name="T56" fmla="*/ 55 w 101"/>
              <a:gd name="T57" fmla="*/ 33 h 76"/>
              <a:gd name="T58" fmla="*/ 52 w 101"/>
              <a:gd name="T59" fmla="*/ 36 h 76"/>
              <a:gd name="T60" fmla="*/ 49 w 101"/>
              <a:gd name="T61" fmla="*/ 40 h 76"/>
              <a:gd name="T62" fmla="*/ 47 w 101"/>
              <a:gd name="T63" fmla="*/ 45 h 76"/>
              <a:gd name="T64" fmla="*/ 47 w 101"/>
              <a:gd name="T65" fmla="*/ 48 h 76"/>
              <a:gd name="T66" fmla="*/ 54 w 101"/>
              <a:gd name="T67" fmla="*/ 48 h 76"/>
              <a:gd name="T68" fmla="*/ 54 w 101"/>
              <a:gd name="T69" fmla="*/ 45 h 76"/>
              <a:gd name="T70" fmla="*/ 54 w 101"/>
              <a:gd name="T71" fmla="*/ 59 h 76"/>
              <a:gd name="T72" fmla="*/ 54 w 101"/>
              <a:gd name="T73" fmla="*/ 53 h 76"/>
              <a:gd name="T74" fmla="*/ 47 w 101"/>
              <a:gd name="T75" fmla="*/ 53 h 76"/>
              <a:gd name="T76" fmla="*/ 47 w 101"/>
              <a:gd name="T77" fmla="*/ 59 h 76"/>
              <a:gd name="T78" fmla="*/ 54 w 101"/>
              <a:gd name="T79" fmla="*/ 59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1" h="76">
                <a:moveTo>
                  <a:pt x="25" y="5"/>
                </a:moveTo>
                <a:cubicBezTo>
                  <a:pt x="33" y="2"/>
                  <a:pt x="42" y="0"/>
                  <a:pt x="51" y="0"/>
                </a:cubicBezTo>
                <a:cubicBezTo>
                  <a:pt x="60" y="0"/>
                  <a:pt x="68" y="2"/>
                  <a:pt x="76" y="5"/>
                </a:cubicBezTo>
                <a:cubicBezTo>
                  <a:pt x="84" y="9"/>
                  <a:pt x="90" y="13"/>
                  <a:pt x="94" y="19"/>
                </a:cubicBezTo>
                <a:cubicBezTo>
                  <a:pt x="99" y="25"/>
                  <a:pt x="101" y="31"/>
                  <a:pt x="101" y="38"/>
                </a:cubicBezTo>
                <a:cubicBezTo>
                  <a:pt x="101" y="45"/>
                  <a:pt x="99" y="51"/>
                  <a:pt x="94" y="57"/>
                </a:cubicBezTo>
                <a:cubicBezTo>
                  <a:pt x="90" y="63"/>
                  <a:pt x="84" y="67"/>
                  <a:pt x="76" y="71"/>
                </a:cubicBezTo>
                <a:cubicBezTo>
                  <a:pt x="68" y="74"/>
                  <a:pt x="60" y="76"/>
                  <a:pt x="51" y="76"/>
                </a:cubicBezTo>
                <a:cubicBezTo>
                  <a:pt x="40" y="76"/>
                  <a:pt x="29" y="73"/>
                  <a:pt x="20" y="68"/>
                </a:cubicBezTo>
                <a:cubicBezTo>
                  <a:pt x="0" y="74"/>
                  <a:pt x="0" y="74"/>
                  <a:pt x="0" y="74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2"/>
                  <a:pt x="0" y="45"/>
                  <a:pt x="0" y="38"/>
                </a:cubicBezTo>
                <a:cubicBezTo>
                  <a:pt x="0" y="31"/>
                  <a:pt x="3" y="25"/>
                  <a:pt x="7" y="19"/>
                </a:cubicBezTo>
                <a:cubicBezTo>
                  <a:pt x="12" y="13"/>
                  <a:pt x="18" y="9"/>
                  <a:pt x="25" y="5"/>
                </a:cubicBezTo>
                <a:close/>
                <a:moveTo>
                  <a:pt x="54" y="45"/>
                </a:moveTo>
                <a:cubicBezTo>
                  <a:pt x="54" y="44"/>
                  <a:pt x="55" y="43"/>
                  <a:pt x="56" y="41"/>
                </a:cubicBezTo>
                <a:cubicBezTo>
                  <a:pt x="57" y="40"/>
                  <a:pt x="58" y="39"/>
                  <a:pt x="59" y="38"/>
                </a:cubicBezTo>
                <a:cubicBezTo>
                  <a:pt x="60" y="37"/>
                  <a:pt x="62" y="36"/>
                  <a:pt x="63" y="34"/>
                </a:cubicBezTo>
                <a:cubicBezTo>
                  <a:pt x="64" y="33"/>
                  <a:pt x="64" y="31"/>
                  <a:pt x="64" y="29"/>
                </a:cubicBezTo>
                <a:cubicBezTo>
                  <a:pt x="64" y="25"/>
                  <a:pt x="63" y="23"/>
                  <a:pt x="61" y="21"/>
                </a:cubicBezTo>
                <a:cubicBezTo>
                  <a:pt x="58" y="19"/>
                  <a:pt x="55" y="18"/>
                  <a:pt x="52" y="18"/>
                </a:cubicBezTo>
                <a:cubicBezTo>
                  <a:pt x="50" y="18"/>
                  <a:pt x="48" y="18"/>
                  <a:pt x="46" y="19"/>
                </a:cubicBezTo>
                <a:cubicBezTo>
                  <a:pt x="44" y="19"/>
                  <a:pt x="43" y="20"/>
                  <a:pt x="42" y="21"/>
                </a:cubicBezTo>
                <a:cubicBezTo>
                  <a:pt x="41" y="22"/>
                  <a:pt x="41" y="22"/>
                  <a:pt x="41" y="22"/>
                </a:cubicBezTo>
                <a:cubicBezTo>
                  <a:pt x="45" y="27"/>
                  <a:pt x="45" y="27"/>
                  <a:pt x="45" y="27"/>
                </a:cubicBezTo>
                <a:cubicBezTo>
                  <a:pt x="47" y="25"/>
                  <a:pt x="49" y="24"/>
                  <a:pt x="51" y="24"/>
                </a:cubicBezTo>
                <a:cubicBezTo>
                  <a:pt x="53" y="24"/>
                  <a:pt x="54" y="25"/>
                  <a:pt x="55" y="26"/>
                </a:cubicBezTo>
                <a:cubicBezTo>
                  <a:pt x="56" y="27"/>
                  <a:pt x="57" y="28"/>
                  <a:pt x="57" y="29"/>
                </a:cubicBezTo>
                <a:cubicBezTo>
                  <a:pt x="57" y="31"/>
                  <a:pt x="56" y="32"/>
                  <a:pt x="55" y="33"/>
                </a:cubicBezTo>
                <a:cubicBezTo>
                  <a:pt x="54" y="34"/>
                  <a:pt x="53" y="35"/>
                  <a:pt x="52" y="36"/>
                </a:cubicBezTo>
                <a:cubicBezTo>
                  <a:pt x="51" y="37"/>
                  <a:pt x="50" y="38"/>
                  <a:pt x="49" y="40"/>
                </a:cubicBezTo>
                <a:cubicBezTo>
                  <a:pt x="48" y="41"/>
                  <a:pt x="47" y="43"/>
                  <a:pt x="47" y="45"/>
                </a:cubicBezTo>
                <a:cubicBezTo>
                  <a:pt x="47" y="48"/>
                  <a:pt x="47" y="48"/>
                  <a:pt x="47" y="48"/>
                </a:cubicBezTo>
                <a:cubicBezTo>
                  <a:pt x="54" y="48"/>
                  <a:pt x="54" y="48"/>
                  <a:pt x="54" y="48"/>
                </a:cubicBezTo>
                <a:lnTo>
                  <a:pt x="54" y="45"/>
                </a:lnTo>
                <a:close/>
                <a:moveTo>
                  <a:pt x="54" y="59"/>
                </a:moveTo>
                <a:cubicBezTo>
                  <a:pt x="54" y="53"/>
                  <a:pt x="54" y="53"/>
                  <a:pt x="54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9"/>
                  <a:pt x="47" y="59"/>
                  <a:pt x="47" y="59"/>
                </a:cubicBezTo>
                <a:lnTo>
                  <a:pt x="54" y="5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5"/>
          <p:cNvSpPr>
            <a:spLocks noEditPoints="1"/>
          </p:cNvSpPr>
          <p:nvPr/>
        </p:nvSpPr>
        <p:spPr bwMode="auto">
          <a:xfrm>
            <a:off x="2387601" y="3174906"/>
            <a:ext cx="322263" cy="319088"/>
          </a:xfrm>
          <a:custGeom>
            <a:avLst/>
            <a:gdLst>
              <a:gd name="T0" fmla="*/ 203 w 203"/>
              <a:gd name="T1" fmla="*/ 100 h 201"/>
              <a:gd name="T2" fmla="*/ 177 w 203"/>
              <a:gd name="T3" fmla="*/ 100 h 201"/>
              <a:gd name="T4" fmla="*/ 177 w 203"/>
              <a:gd name="T5" fmla="*/ 201 h 201"/>
              <a:gd name="T6" fmla="*/ 23 w 203"/>
              <a:gd name="T7" fmla="*/ 201 h 201"/>
              <a:gd name="T8" fmla="*/ 23 w 203"/>
              <a:gd name="T9" fmla="*/ 100 h 201"/>
              <a:gd name="T10" fmla="*/ 0 w 203"/>
              <a:gd name="T11" fmla="*/ 100 h 201"/>
              <a:gd name="T12" fmla="*/ 101 w 203"/>
              <a:gd name="T13" fmla="*/ 0 h 201"/>
              <a:gd name="T14" fmla="*/ 153 w 203"/>
              <a:gd name="T15" fmla="*/ 52 h 201"/>
              <a:gd name="T16" fmla="*/ 153 w 203"/>
              <a:gd name="T17" fmla="*/ 12 h 201"/>
              <a:gd name="T18" fmla="*/ 177 w 203"/>
              <a:gd name="T19" fmla="*/ 12 h 201"/>
              <a:gd name="T20" fmla="*/ 177 w 203"/>
              <a:gd name="T21" fmla="*/ 74 h 201"/>
              <a:gd name="T22" fmla="*/ 203 w 203"/>
              <a:gd name="T23" fmla="*/ 100 h 201"/>
              <a:gd name="T24" fmla="*/ 101 w 203"/>
              <a:gd name="T25" fmla="*/ 187 h 201"/>
              <a:gd name="T26" fmla="*/ 101 w 203"/>
              <a:gd name="T27" fmla="*/ 126 h 201"/>
              <a:gd name="T28" fmla="*/ 52 w 203"/>
              <a:gd name="T29" fmla="*/ 126 h 201"/>
              <a:gd name="T30" fmla="*/ 52 w 203"/>
              <a:gd name="T31" fmla="*/ 187 h 201"/>
              <a:gd name="T32" fmla="*/ 101 w 203"/>
              <a:gd name="T33" fmla="*/ 187 h 201"/>
              <a:gd name="T34" fmla="*/ 151 w 203"/>
              <a:gd name="T35" fmla="*/ 161 h 201"/>
              <a:gd name="T36" fmla="*/ 151 w 203"/>
              <a:gd name="T37" fmla="*/ 126 h 201"/>
              <a:gd name="T38" fmla="*/ 118 w 203"/>
              <a:gd name="T39" fmla="*/ 126 h 201"/>
              <a:gd name="T40" fmla="*/ 118 w 203"/>
              <a:gd name="T41" fmla="*/ 161 h 201"/>
              <a:gd name="T42" fmla="*/ 151 w 203"/>
              <a:gd name="T43" fmla="*/ 16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3" h="201">
                <a:moveTo>
                  <a:pt x="203" y="100"/>
                </a:moveTo>
                <a:lnTo>
                  <a:pt x="177" y="100"/>
                </a:lnTo>
                <a:lnTo>
                  <a:pt x="177" y="201"/>
                </a:lnTo>
                <a:lnTo>
                  <a:pt x="23" y="201"/>
                </a:lnTo>
                <a:lnTo>
                  <a:pt x="23" y="100"/>
                </a:lnTo>
                <a:lnTo>
                  <a:pt x="0" y="100"/>
                </a:lnTo>
                <a:lnTo>
                  <a:pt x="101" y="0"/>
                </a:lnTo>
                <a:lnTo>
                  <a:pt x="153" y="52"/>
                </a:lnTo>
                <a:lnTo>
                  <a:pt x="153" y="12"/>
                </a:lnTo>
                <a:lnTo>
                  <a:pt x="177" y="12"/>
                </a:lnTo>
                <a:lnTo>
                  <a:pt x="177" y="74"/>
                </a:lnTo>
                <a:lnTo>
                  <a:pt x="203" y="100"/>
                </a:lnTo>
                <a:close/>
                <a:moveTo>
                  <a:pt x="101" y="187"/>
                </a:moveTo>
                <a:lnTo>
                  <a:pt x="101" y="126"/>
                </a:lnTo>
                <a:lnTo>
                  <a:pt x="52" y="126"/>
                </a:lnTo>
                <a:lnTo>
                  <a:pt x="52" y="187"/>
                </a:lnTo>
                <a:lnTo>
                  <a:pt x="101" y="187"/>
                </a:lnTo>
                <a:close/>
                <a:moveTo>
                  <a:pt x="151" y="161"/>
                </a:moveTo>
                <a:lnTo>
                  <a:pt x="151" y="126"/>
                </a:lnTo>
                <a:lnTo>
                  <a:pt x="118" y="126"/>
                </a:lnTo>
                <a:lnTo>
                  <a:pt x="118" y="161"/>
                </a:lnTo>
                <a:lnTo>
                  <a:pt x="151" y="16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6"/>
          <p:cNvSpPr>
            <a:spLocks noEditPoints="1"/>
          </p:cNvSpPr>
          <p:nvPr/>
        </p:nvSpPr>
        <p:spPr bwMode="auto">
          <a:xfrm>
            <a:off x="3017838" y="3160618"/>
            <a:ext cx="352425" cy="349250"/>
          </a:xfrm>
          <a:custGeom>
            <a:avLst/>
            <a:gdLst>
              <a:gd name="T0" fmla="*/ 87 w 94"/>
              <a:gd name="T1" fmla="*/ 0 h 93"/>
              <a:gd name="T2" fmla="*/ 92 w 94"/>
              <a:gd name="T3" fmla="*/ 2 h 93"/>
              <a:gd name="T4" fmla="*/ 94 w 94"/>
              <a:gd name="T5" fmla="*/ 7 h 93"/>
              <a:gd name="T6" fmla="*/ 94 w 94"/>
              <a:gd name="T7" fmla="*/ 86 h 93"/>
              <a:gd name="T8" fmla="*/ 92 w 94"/>
              <a:gd name="T9" fmla="*/ 91 h 93"/>
              <a:gd name="T10" fmla="*/ 87 w 94"/>
              <a:gd name="T11" fmla="*/ 93 h 93"/>
              <a:gd name="T12" fmla="*/ 7 w 94"/>
              <a:gd name="T13" fmla="*/ 93 h 93"/>
              <a:gd name="T14" fmla="*/ 2 w 94"/>
              <a:gd name="T15" fmla="*/ 91 h 93"/>
              <a:gd name="T16" fmla="*/ 0 w 94"/>
              <a:gd name="T17" fmla="*/ 86 h 93"/>
              <a:gd name="T18" fmla="*/ 0 w 94"/>
              <a:gd name="T19" fmla="*/ 7 h 93"/>
              <a:gd name="T20" fmla="*/ 2 w 94"/>
              <a:gd name="T21" fmla="*/ 2 h 93"/>
              <a:gd name="T22" fmla="*/ 7 w 94"/>
              <a:gd name="T23" fmla="*/ 0 h 93"/>
              <a:gd name="T24" fmla="*/ 87 w 94"/>
              <a:gd name="T25" fmla="*/ 0 h 93"/>
              <a:gd name="T26" fmla="*/ 15 w 94"/>
              <a:gd name="T27" fmla="*/ 27 h 93"/>
              <a:gd name="T28" fmla="*/ 21 w 94"/>
              <a:gd name="T29" fmla="*/ 29 h 93"/>
              <a:gd name="T30" fmla="*/ 28 w 94"/>
              <a:gd name="T31" fmla="*/ 27 h 93"/>
              <a:gd name="T32" fmla="*/ 31 w 94"/>
              <a:gd name="T33" fmla="*/ 20 h 93"/>
              <a:gd name="T34" fmla="*/ 28 w 94"/>
              <a:gd name="T35" fmla="*/ 14 h 93"/>
              <a:gd name="T36" fmla="*/ 21 w 94"/>
              <a:gd name="T37" fmla="*/ 11 h 93"/>
              <a:gd name="T38" fmla="*/ 15 w 94"/>
              <a:gd name="T39" fmla="*/ 14 h 93"/>
              <a:gd name="T40" fmla="*/ 13 w 94"/>
              <a:gd name="T41" fmla="*/ 20 h 93"/>
              <a:gd name="T42" fmla="*/ 15 w 94"/>
              <a:gd name="T43" fmla="*/ 27 h 93"/>
              <a:gd name="T44" fmla="*/ 29 w 94"/>
              <a:gd name="T45" fmla="*/ 85 h 93"/>
              <a:gd name="T46" fmla="*/ 29 w 94"/>
              <a:gd name="T47" fmla="*/ 35 h 93"/>
              <a:gd name="T48" fmla="*/ 14 w 94"/>
              <a:gd name="T49" fmla="*/ 35 h 93"/>
              <a:gd name="T50" fmla="*/ 14 w 94"/>
              <a:gd name="T51" fmla="*/ 85 h 93"/>
              <a:gd name="T52" fmla="*/ 29 w 94"/>
              <a:gd name="T53" fmla="*/ 85 h 93"/>
              <a:gd name="T54" fmla="*/ 79 w 94"/>
              <a:gd name="T55" fmla="*/ 85 h 93"/>
              <a:gd name="T56" fmla="*/ 79 w 94"/>
              <a:gd name="T57" fmla="*/ 54 h 93"/>
              <a:gd name="T58" fmla="*/ 76 w 94"/>
              <a:gd name="T59" fmla="*/ 45 h 93"/>
              <a:gd name="T60" fmla="*/ 69 w 94"/>
              <a:gd name="T61" fmla="*/ 37 h 93"/>
              <a:gd name="T62" fmla="*/ 60 w 94"/>
              <a:gd name="T63" fmla="*/ 35 h 93"/>
              <a:gd name="T64" fmla="*/ 59 w 94"/>
              <a:gd name="T65" fmla="*/ 35 h 93"/>
              <a:gd name="T66" fmla="*/ 50 w 94"/>
              <a:gd name="T67" fmla="*/ 37 h 93"/>
              <a:gd name="T68" fmla="*/ 50 w 94"/>
              <a:gd name="T69" fmla="*/ 35 h 93"/>
              <a:gd name="T70" fmla="*/ 36 w 94"/>
              <a:gd name="T71" fmla="*/ 35 h 93"/>
              <a:gd name="T72" fmla="*/ 36 w 94"/>
              <a:gd name="T73" fmla="*/ 85 h 93"/>
              <a:gd name="T74" fmla="*/ 50 w 94"/>
              <a:gd name="T75" fmla="*/ 85 h 93"/>
              <a:gd name="T76" fmla="*/ 50 w 94"/>
              <a:gd name="T77" fmla="*/ 53 h 93"/>
              <a:gd name="T78" fmla="*/ 56 w 94"/>
              <a:gd name="T79" fmla="*/ 50 h 93"/>
              <a:gd name="T80" fmla="*/ 59 w 94"/>
              <a:gd name="T81" fmla="*/ 49 h 93"/>
              <a:gd name="T82" fmla="*/ 62 w 94"/>
              <a:gd name="T83" fmla="*/ 50 h 93"/>
              <a:gd name="T84" fmla="*/ 64 w 94"/>
              <a:gd name="T85" fmla="*/ 52 h 93"/>
              <a:gd name="T86" fmla="*/ 65 w 94"/>
              <a:gd name="T87" fmla="*/ 54 h 93"/>
              <a:gd name="T88" fmla="*/ 65 w 94"/>
              <a:gd name="T89" fmla="*/ 85 h 93"/>
              <a:gd name="T90" fmla="*/ 79 w 94"/>
              <a:gd name="T91" fmla="*/ 8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4" h="93">
                <a:moveTo>
                  <a:pt x="87" y="0"/>
                </a:moveTo>
                <a:cubicBezTo>
                  <a:pt x="89" y="0"/>
                  <a:pt x="90" y="0"/>
                  <a:pt x="92" y="2"/>
                </a:cubicBezTo>
                <a:cubicBezTo>
                  <a:pt x="93" y="3"/>
                  <a:pt x="94" y="5"/>
                  <a:pt x="94" y="7"/>
                </a:cubicBezTo>
                <a:cubicBezTo>
                  <a:pt x="94" y="86"/>
                  <a:pt x="94" y="86"/>
                  <a:pt x="94" y="86"/>
                </a:cubicBezTo>
                <a:cubicBezTo>
                  <a:pt x="94" y="88"/>
                  <a:pt x="93" y="90"/>
                  <a:pt x="92" y="91"/>
                </a:cubicBezTo>
                <a:cubicBezTo>
                  <a:pt x="90" y="93"/>
                  <a:pt x="88" y="93"/>
                  <a:pt x="87" y="93"/>
                </a:cubicBezTo>
                <a:cubicBezTo>
                  <a:pt x="7" y="93"/>
                  <a:pt x="7" y="93"/>
                  <a:pt x="7" y="93"/>
                </a:cubicBezTo>
                <a:cubicBezTo>
                  <a:pt x="5" y="93"/>
                  <a:pt x="3" y="93"/>
                  <a:pt x="2" y="91"/>
                </a:cubicBezTo>
                <a:cubicBezTo>
                  <a:pt x="1" y="90"/>
                  <a:pt x="0" y="88"/>
                  <a:pt x="0" y="86"/>
                </a:cubicBezTo>
                <a:cubicBezTo>
                  <a:pt x="0" y="7"/>
                  <a:pt x="0" y="7"/>
                  <a:pt x="0" y="7"/>
                </a:cubicBezTo>
                <a:cubicBezTo>
                  <a:pt x="0" y="5"/>
                  <a:pt x="1" y="3"/>
                  <a:pt x="2" y="2"/>
                </a:cubicBezTo>
                <a:cubicBezTo>
                  <a:pt x="4" y="0"/>
                  <a:pt x="5" y="0"/>
                  <a:pt x="7" y="0"/>
                </a:cubicBezTo>
                <a:lnTo>
                  <a:pt x="87" y="0"/>
                </a:lnTo>
                <a:close/>
                <a:moveTo>
                  <a:pt x="15" y="27"/>
                </a:moveTo>
                <a:cubicBezTo>
                  <a:pt x="17" y="28"/>
                  <a:pt x="19" y="29"/>
                  <a:pt x="21" y="29"/>
                </a:cubicBezTo>
                <a:cubicBezTo>
                  <a:pt x="24" y="29"/>
                  <a:pt x="26" y="28"/>
                  <a:pt x="28" y="27"/>
                </a:cubicBezTo>
                <a:cubicBezTo>
                  <a:pt x="30" y="25"/>
                  <a:pt x="31" y="23"/>
                  <a:pt x="31" y="20"/>
                </a:cubicBezTo>
                <a:cubicBezTo>
                  <a:pt x="31" y="18"/>
                  <a:pt x="30" y="16"/>
                  <a:pt x="28" y="14"/>
                </a:cubicBezTo>
                <a:cubicBezTo>
                  <a:pt x="26" y="12"/>
                  <a:pt x="24" y="11"/>
                  <a:pt x="21" y="11"/>
                </a:cubicBezTo>
                <a:cubicBezTo>
                  <a:pt x="19" y="11"/>
                  <a:pt x="17" y="12"/>
                  <a:pt x="15" y="14"/>
                </a:cubicBezTo>
                <a:cubicBezTo>
                  <a:pt x="13" y="16"/>
                  <a:pt x="13" y="18"/>
                  <a:pt x="13" y="20"/>
                </a:cubicBezTo>
                <a:cubicBezTo>
                  <a:pt x="13" y="23"/>
                  <a:pt x="13" y="25"/>
                  <a:pt x="15" y="27"/>
                </a:cubicBezTo>
                <a:close/>
                <a:moveTo>
                  <a:pt x="29" y="85"/>
                </a:moveTo>
                <a:cubicBezTo>
                  <a:pt x="29" y="35"/>
                  <a:pt x="29" y="35"/>
                  <a:pt x="29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85"/>
                  <a:pt x="14" y="85"/>
                  <a:pt x="14" y="85"/>
                </a:cubicBezTo>
                <a:lnTo>
                  <a:pt x="29" y="85"/>
                </a:lnTo>
                <a:close/>
                <a:moveTo>
                  <a:pt x="79" y="85"/>
                </a:moveTo>
                <a:cubicBezTo>
                  <a:pt x="79" y="54"/>
                  <a:pt x="79" y="54"/>
                  <a:pt x="79" y="54"/>
                </a:cubicBezTo>
                <a:cubicBezTo>
                  <a:pt x="79" y="51"/>
                  <a:pt x="78" y="48"/>
                  <a:pt x="76" y="45"/>
                </a:cubicBezTo>
                <a:cubicBezTo>
                  <a:pt x="74" y="41"/>
                  <a:pt x="72" y="39"/>
                  <a:pt x="69" y="37"/>
                </a:cubicBezTo>
                <a:cubicBezTo>
                  <a:pt x="67" y="36"/>
                  <a:pt x="63" y="35"/>
                  <a:pt x="60" y="35"/>
                </a:cubicBezTo>
                <a:cubicBezTo>
                  <a:pt x="60" y="35"/>
                  <a:pt x="59" y="35"/>
                  <a:pt x="59" y="35"/>
                </a:cubicBezTo>
                <a:cubicBezTo>
                  <a:pt x="56" y="35"/>
                  <a:pt x="53" y="36"/>
                  <a:pt x="50" y="37"/>
                </a:cubicBezTo>
                <a:cubicBezTo>
                  <a:pt x="50" y="35"/>
                  <a:pt x="50" y="35"/>
                  <a:pt x="50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85"/>
                  <a:pt x="36" y="85"/>
                  <a:pt x="36" y="85"/>
                </a:cubicBezTo>
                <a:cubicBezTo>
                  <a:pt x="50" y="85"/>
                  <a:pt x="50" y="85"/>
                  <a:pt x="50" y="85"/>
                </a:cubicBezTo>
                <a:cubicBezTo>
                  <a:pt x="50" y="53"/>
                  <a:pt x="50" y="53"/>
                  <a:pt x="50" y="53"/>
                </a:cubicBezTo>
                <a:cubicBezTo>
                  <a:pt x="56" y="50"/>
                  <a:pt x="56" y="50"/>
                  <a:pt x="56" y="50"/>
                </a:cubicBezTo>
                <a:cubicBezTo>
                  <a:pt x="57" y="49"/>
                  <a:pt x="58" y="49"/>
                  <a:pt x="59" y="49"/>
                </a:cubicBezTo>
                <a:cubicBezTo>
                  <a:pt x="61" y="49"/>
                  <a:pt x="62" y="50"/>
                  <a:pt x="62" y="50"/>
                </a:cubicBezTo>
                <a:cubicBezTo>
                  <a:pt x="63" y="50"/>
                  <a:pt x="63" y="51"/>
                  <a:pt x="64" y="52"/>
                </a:cubicBezTo>
                <a:cubicBezTo>
                  <a:pt x="64" y="53"/>
                  <a:pt x="65" y="54"/>
                  <a:pt x="65" y="54"/>
                </a:cubicBezTo>
                <a:cubicBezTo>
                  <a:pt x="65" y="85"/>
                  <a:pt x="65" y="85"/>
                  <a:pt x="65" y="85"/>
                </a:cubicBezTo>
                <a:lnTo>
                  <a:pt x="79" y="8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7"/>
          <p:cNvSpPr>
            <a:spLocks noEditPoints="1"/>
          </p:cNvSpPr>
          <p:nvPr/>
        </p:nvSpPr>
        <p:spPr bwMode="auto">
          <a:xfrm>
            <a:off x="3641726" y="3166968"/>
            <a:ext cx="396875" cy="320675"/>
          </a:xfrm>
          <a:custGeom>
            <a:avLst/>
            <a:gdLst>
              <a:gd name="T0" fmla="*/ 103 w 106"/>
              <a:gd name="T1" fmla="*/ 42 h 85"/>
              <a:gd name="T2" fmla="*/ 73 w 106"/>
              <a:gd name="T3" fmla="*/ 51 h 85"/>
              <a:gd name="T4" fmla="*/ 65 w 106"/>
              <a:gd name="T5" fmla="*/ 58 h 85"/>
              <a:gd name="T6" fmla="*/ 70 w 106"/>
              <a:gd name="T7" fmla="*/ 82 h 85"/>
              <a:gd name="T8" fmla="*/ 61 w 106"/>
              <a:gd name="T9" fmla="*/ 71 h 85"/>
              <a:gd name="T10" fmla="*/ 59 w 106"/>
              <a:gd name="T11" fmla="*/ 68 h 85"/>
              <a:gd name="T12" fmla="*/ 60 w 106"/>
              <a:gd name="T13" fmla="*/ 85 h 85"/>
              <a:gd name="T14" fmla="*/ 53 w 106"/>
              <a:gd name="T15" fmla="*/ 70 h 85"/>
              <a:gd name="T16" fmla="*/ 52 w 106"/>
              <a:gd name="T17" fmla="*/ 67 h 85"/>
              <a:gd name="T18" fmla="*/ 44 w 106"/>
              <a:gd name="T19" fmla="*/ 85 h 85"/>
              <a:gd name="T20" fmla="*/ 45 w 106"/>
              <a:gd name="T21" fmla="*/ 82 h 85"/>
              <a:gd name="T22" fmla="*/ 45 w 106"/>
              <a:gd name="T23" fmla="*/ 62 h 85"/>
              <a:gd name="T24" fmla="*/ 35 w 106"/>
              <a:gd name="T25" fmla="*/ 82 h 85"/>
              <a:gd name="T26" fmla="*/ 39 w 106"/>
              <a:gd name="T27" fmla="*/ 66 h 85"/>
              <a:gd name="T28" fmla="*/ 23 w 106"/>
              <a:gd name="T29" fmla="*/ 61 h 85"/>
              <a:gd name="T30" fmla="*/ 18 w 106"/>
              <a:gd name="T31" fmla="*/ 50 h 85"/>
              <a:gd name="T32" fmla="*/ 34 w 106"/>
              <a:gd name="T33" fmla="*/ 60 h 85"/>
              <a:gd name="T34" fmla="*/ 44 w 106"/>
              <a:gd name="T35" fmla="*/ 53 h 85"/>
              <a:gd name="T36" fmla="*/ 21 w 106"/>
              <a:gd name="T37" fmla="*/ 40 h 85"/>
              <a:gd name="T38" fmla="*/ 0 w 106"/>
              <a:gd name="T39" fmla="*/ 43 h 85"/>
              <a:gd name="T40" fmla="*/ 17 w 106"/>
              <a:gd name="T41" fmla="*/ 37 h 85"/>
              <a:gd name="T42" fmla="*/ 12 w 106"/>
              <a:gd name="T43" fmla="*/ 37 h 85"/>
              <a:gd name="T44" fmla="*/ 19 w 106"/>
              <a:gd name="T45" fmla="*/ 28 h 85"/>
              <a:gd name="T46" fmla="*/ 23 w 106"/>
              <a:gd name="T47" fmla="*/ 3 h 85"/>
              <a:gd name="T48" fmla="*/ 33 w 106"/>
              <a:gd name="T49" fmla="*/ 3 h 85"/>
              <a:gd name="T50" fmla="*/ 53 w 106"/>
              <a:gd name="T51" fmla="*/ 3 h 85"/>
              <a:gd name="T52" fmla="*/ 77 w 106"/>
              <a:gd name="T53" fmla="*/ 0 h 85"/>
              <a:gd name="T54" fmla="*/ 82 w 106"/>
              <a:gd name="T55" fmla="*/ 9 h 85"/>
              <a:gd name="T56" fmla="*/ 85 w 106"/>
              <a:gd name="T57" fmla="*/ 28 h 85"/>
              <a:gd name="T58" fmla="*/ 94 w 106"/>
              <a:gd name="T59" fmla="*/ 37 h 85"/>
              <a:gd name="T60" fmla="*/ 89 w 106"/>
              <a:gd name="T61" fmla="*/ 37 h 85"/>
              <a:gd name="T62" fmla="*/ 84 w 106"/>
              <a:gd name="T63" fmla="*/ 40 h 85"/>
              <a:gd name="T64" fmla="*/ 77 w 106"/>
              <a:gd name="T65" fmla="*/ 34 h 85"/>
              <a:gd name="T66" fmla="*/ 64 w 106"/>
              <a:gd name="T67" fmla="*/ 23 h 85"/>
              <a:gd name="T68" fmla="*/ 41 w 106"/>
              <a:gd name="T69" fmla="*/ 23 h 85"/>
              <a:gd name="T70" fmla="*/ 28 w 106"/>
              <a:gd name="T71" fmla="*/ 34 h 85"/>
              <a:gd name="T72" fmla="*/ 54 w 106"/>
              <a:gd name="T73" fmla="*/ 48 h 85"/>
              <a:gd name="T74" fmla="*/ 76 w 106"/>
              <a:gd name="T75" fmla="*/ 41 h 85"/>
              <a:gd name="T76" fmla="*/ 37 w 106"/>
              <a:gd name="T77" fmla="*/ 34 h 85"/>
              <a:gd name="T78" fmla="*/ 45 w 106"/>
              <a:gd name="T79" fmla="*/ 34 h 85"/>
              <a:gd name="T80" fmla="*/ 54 w 106"/>
              <a:gd name="T81" fmla="*/ 43 h 85"/>
              <a:gd name="T82" fmla="*/ 51 w 106"/>
              <a:gd name="T83" fmla="*/ 44 h 85"/>
              <a:gd name="T84" fmla="*/ 55 w 106"/>
              <a:gd name="T85" fmla="*/ 42 h 85"/>
              <a:gd name="T86" fmla="*/ 53 w 106"/>
              <a:gd name="T87" fmla="*/ 38 h 85"/>
              <a:gd name="T88" fmla="*/ 51 w 106"/>
              <a:gd name="T89" fmla="*/ 39 h 85"/>
              <a:gd name="T90" fmla="*/ 65 w 106"/>
              <a:gd name="T91" fmla="*/ 29 h 85"/>
              <a:gd name="T92" fmla="*/ 62 w 106"/>
              <a:gd name="T93" fmla="*/ 38 h 85"/>
              <a:gd name="T94" fmla="*/ 67 w 106"/>
              <a:gd name="T95" fmla="*/ 3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6" h="85">
                <a:moveTo>
                  <a:pt x="97" y="41"/>
                </a:moveTo>
                <a:cubicBezTo>
                  <a:pt x="102" y="42"/>
                  <a:pt x="105" y="42"/>
                  <a:pt x="106" y="43"/>
                </a:cubicBezTo>
                <a:cubicBezTo>
                  <a:pt x="106" y="43"/>
                  <a:pt x="106" y="43"/>
                  <a:pt x="106" y="43"/>
                </a:cubicBezTo>
                <a:cubicBezTo>
                  <a:pt x="105" y="43"/>
                  <a:pt x="105" y="43"/>
                  <a:pt x="103" y="42"/>
                </a:cubicBezTo>
                <a:cubicBezTo>
                  <a:pt x="99" y="41"/>
                  <a:pt x="93" y="40"/>
                  <a:pt x="85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1"/>
                </a:cubicBezTo>
                <a:cubicBezTo>
                  <a:pt x="82" y="45"/>
                  <a:pt x="78" y="49"/>
                  <a:pt x="73" y="51"/>
                </a:cubicBezTo>
                <a:cubicBezTo>
                  <a:pt x="71" y="51"/>
                  <a:pt x="67" y="52"/>
                  <a:pt x="62" y="53"/>
                </a:cubicBezTo>
                <a:cubicBezTo>
                  <a:pt x="62" y="53"/>
                  <a:pt x="61" y="53"/>
                  <a:pt x="60" y="53"/>
                </a:cubicBezTo>
                <a:cubicBezTo>
                  <a:pt x="61" y="53"/>
                  <a:pt x="61" y="53"/>
                  <a:pt x="62" y="54"/>
                </a:cubicBezTo>
                <a:cubicBezTo>
                  <a:pt x="63" y="55"/>
                  <a:pt x="64" y="56"/>
                  <a:pt x="65" y="58"/>
                </a:cubicBezTo>
                <a:cubicBezTo>
                  <a:pt x="65" y="59"/>
                  <a:pt x="66" y="62"/>
                  <a:pt x="66" y="68"/>
                </a:cubicBezTo>
                <a:cubicBezTo>
                  <a:pt x="66" y="74"/>
                  <a:pt x="66" y="77"/>
                  <a:pt x="66" y="78"/>
                </a:cubicBezTo>
                <a:cubicBezTo>
                  <a:pt x="67" y="79"/>
                  <a:pt x="67" y="80"/>
                  <a:pt x="69" y="81"/>
                </a:cubicBezTo>
                <a:cubicBezTo>
                  <a:pt x="69" y="81"/>
                  <a:pt x="70" y="82"/>
                  <a:pt x="70" y="82"/>
                </a:cubicBezTo>
                <a:cubicBezTo>
                  <a:pt x="70" y="82"/>
                  <a:pt x="69" y="82"/>
                  <a:pt x="68" y="82"/>
                </a:cubicBezTo>
                <a:cubicBezTo>
                  <a:pt x="66" y="82"/>
                  <a:pt x="65" y="82"/>
                  <a:pt x="64" y="82"/>
                </a:cubicBezTo>
                <a:cubicBezTo>
                  <a:pt x="62" y="81"/>
                  <a:pt x="62" y="80"/>
                  <a:pt x="61" y="79"/>
                </a:cubicBezTo>
                <a:cubicBezTo>
                  <a:pt x="61" y="78"/>
                  <a:pt x="61" y="75"/>
                  <a:pt x="61" y="71"/>
                </a:cubicBezTo>
                <a:cubicBezTo>
                  <a:pt x="61" y="67"/>
                  <a:pt x="61" y="65"/>
                  <a:pt x="60" y="64"/>
                </a:cubicBezTo>
                <a:cubicBezTo>
                  <a:pt x="60" y="62"/>
                  <a:pt x="60" y="62"/>
                  <a:pt x="59" y="61"/>
                </a:cubicBezTo>
                <a:cubicBezTo>
                  <a:pt x="59" y="61"/>
                  <a:pt x="59" y="61"/>
                  <a:pt x="59" y="62"/>
                </a:cubicBezTo>
                <a:cubicBezTo>
                  <a:pt x="59" y="62"/>
                  <a:pt x="59" y="64"/>
                  <a:pt x="59" y="68"/>
                </a:cubicBezTo>
                <a:cubicBezTo>
                  <a:pt x="59" y="74"/>
                  <a:pt x="59" y="78"/>
                  <a:pt x="59" y="79"/>
                </a:cubicBezTo>
                <a:cubicBezTo>
                  <a:pt x="59" y="80"/>
                  <a:pt x="60" y="82"/>
                  <a:pt x="60" y="83"/>
                </a:cubicBezTo>
                <a:cubicBezTo>
                  <a:pt x="61" y="84"/>
                  <a:pt x="61" y="84"/>
                  <a:pt x="61" y="85"/>
                </a:cubicBezTo>
                <a:cubicBezTo>
                  <a:pt x="61" y="85"/>
                  <a:pt x="61" y="85"/>
                  <a:pt x="60" y="85"/>
                </a:cubicBezTo>
                <a:cubicBezTo>
                  <a:pt x="60" y="85"/>
                  <a:pt x="60" y="85"/>
                  <a:pt x="59" y="85"/>
                </a:cubicBezTo>
                <a:cubicBezTo>
                  <a:pt x="58" y="84"/>
                  <a:pt x="56" y="84"/>
                  <a:pt x="55" y="82"/>
                </a:cubicBezTo>
                <a:cubicBezTo>
                  <a:pt x="54" y="82"/>
                  <a:pt x="54" y="80"/>
                  <a:pt x="54" y="79"/>
                </a:cubicBezTo>
                <a:cubicBezTo>
                  <a:pt x="53" y="78"/>
                  <a:pt x="53" y="75"/>
                  <a:pt x="53" y="70"/>
                </a:cubicBezTo>
                <a:cubicBezTo>
                  <a:pt x="53" y="60"/>
                  <a:pt x="53" y="60"/>
                  <a:pt x="53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2" y="67"/>
                  <a:pt x="52" y="67"/>
                  <a:pt x="52" y="67"/>
                </a:cubicBezTo>
                <a:cubicBezTo>
                  <a:pt x="52" y="73"/>
                  <a:pt x="51" y="77"/>
                  <a:pt x="51" y="79"/>
                </a:cubicBezTo>
                <a:cubicBezTo>
                  <a:pt x="51" y="81"/>
                  <a:pt x="50" y="82"/>
                  <a:pt x="49" y="83"/>
                </a:cubicBezTo>
                <a:cubicBezTo>
                  <a:pt x="48" y="84"/>
                  <a:pt x="47" y="84"/>
                  <a:pt x="46" y="85"/>
                </a:cubicBezTo>
                <a:cubicBezTo>
                  <a:pt x="45" y="85"/>
                  <a:pt x="45" y="85"/>
                  <a:pt x="44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4" y="85"/>
                  <a:pt x="43" y="84"/>
                  <a:pt x="44" y="84"/>
                </a:cubicBezTo>
                <a:cubicBezTo>
                  <a:pt x="44" y="84"/>
                  <a:pt x="44" y="83"/>
                  <a:pt x="44" y="83"/>
                </a:cubicBezTo>
                <a:cubicBezTo>
                  <a:pt x="45" y="83"/>
                  <a:pt x="45" y="82"/>
                  <a:pt x="45" y="82"/>
                </a:cubicBezTo>
                <a:cubicBezTo>
                  <a:pt x="45" y="81"/>
                  <a:pt x="46" y="80"/>
                  <a:pt x="46" y="79"/>
                </a:cubicBezTo>
                <a:cubicBezTo>
                  <a:pt x="46" y="77"/>
                  <a:pt x="46" y="74"/>
                  <a:pt x="46" y="70"/>
                </a:cubicBezTo>
                <a:cubicBezTo>
                  <a:pt x="46" y="64"/>
                  <a:pt x="46" y="61"/>
                  <a:pt x="46" y="61"/>
                </a:cubicBezTo>
                <a:cubicBezTo>
                  <a:pt x="45" y="61"/>
                  <a:pt x="45" y="61"/>
                  <a:pt x="45" y="62"/>
                </a:cubicBezTo>
                <a:cubicBezTo>
                  <a:pt x="44" y="63"/>
                  <a:pt x="44" y="66"/>
                  <a:pt x="44" y="71"/>
                </a:cubicBezTo>
                <a:cubicBezTo>
                  <a:pt x="44" y="76"/>
                  <a:pt x="44" y="79"/>
                  <a:pt x="44" y="79"/>
                </a:cubicBezTo>
                <a:cubicBezTo>
                  <a:pt x="42" y="81"/>
                  <a:pt x="40" y="82"/>
                  <a:pt x="37" y="83"/>
                </a:cubicBezTo>
                <a:cubicBezTo>
                  <a:pt x="36" y="83"/>
                  <a:pt x="35" y="83"/>
                  <a:pt x="35" y="82"/>
                </a:cubicBezTo>
                <a:cubicBezTo>
                  <a:pt x="35" y="82"/>
                  <a:pt x="35" y="81"/>
                  <a:pt x="36" y="81"/>
                </a:cubicBezTo>
                <a:cubicBezTo>
                  <a:pt x="37" y="80"/>
                  <a:pt x="38" y="79"/>
                  <a:pt x="39" y="78"/>
                </a:cubicBezTo>
                <a:cubicBezTo>
                  <a:pt x="39" y="77"/>
                  <a:pt x="39" y="74"/>
                  <a:pt x="39" y="69"/>
                </a:cubicBezTo>
                <a:cubicBezTo>
                  <a:pt x="39" y="66"/>
                  <a:pt x="39" y="66"/>
                  <a:pt x="39" y="66"/>
                </a:cubicBezTo>
                <a:cubicBezTo>
                  <a:pt x="38" y="66"/>
                  <a:pt x="37" y="66"/>
                  <a:pt x="36" y="66"/>
                </a:cubicBezTo>
                <a:cubicBezTo>
                  <a:pt x="35" y="66"/>
                  <a:pt x="33" y="66"/>
                  <a:pt x="32" y="66"/>
                </a:cubicBezTo>
                <a:cubicBezTo>
                  <a:pt x="29" y="66"/>
                  <a:pt x="27" y="65"/>
                  <a:pt x="25" y="63"/>
                </a:cubicBezTo>
                <a:cubicBezTo>
                  <a:pt x="25" y="62"/>
                  <a:pt x="24" y="61"/>
                  <a:pt x="23" y="61"/>
                </a:cubicBezTo>
                <a:cubicBezTo>
                  <a:pt x="22" y="58"/>
                  <a:pt x="22" y="58"/>
                  <a:pt x="22" y="58"/>
                </a:cubicBezTo>
                <a:cubicBezTo>
                  <a:pt x="21" y="56"/>
                  <a:pt x="20" y="54"/>
                  <a:pt x="17" y="52"/>
                </a:cubicBezTo>
                <a:cubicBezTo>
                  <a:pt x="16" y="51"/>
                  <a:pt x="16" y="51"/>
                  <a:pt x="16" y="50"/>
                </a:cubicBezTo>
                <a:cubicBezTo>
                  <a:pt x="16" y="50"/>
                  <a:pt x="17" y="50"/>
                  <a:pt x="18" y="50"/>
                </a:cubicBezTo>
                <a:cubicBezTo>
                  <a:pt x="19" y="50"/>
                  <a:pt x="21" y="50"/>
                  <a:pt x="22" y="51"/>
                </a:cubicBezTo>
                <a:cubicBezTo>
                  <a:pt x="24" y="52"/>
                  <a:pt x="25" y="53"/>
                  <a:pt x="26" y="55"/>
                </a:cubicBezTo>
                <a:cubicBezTo>
                  <a:pt x="27" y="57"/>
                  <a:pt x="28" y="58"/>
                  <a:pt x="30" y="59"/>
                </a:cubicBezTo>
                <a:cubicBezTo>
                  <a:pt x="31" y="59"/>
                  <a:pt x="32" y="60"/>
                  <a:pt x="34" y="60"/>
                </a:cubicBezTo>
                <a:cubicBezTo>
                  <a:pt x="35" y="60"/>
                  <a:pt x="37" y="59"/>
                  <a:pt x="38" y="59"/>
                </a:cubicBezTo>
                <a:cubicBezTo>
                  <a:pt x="39" y="59"/>
                  <a:pt x="39" y="58"/>
                  <a:pt x="40" y="58"/>
                </a:cubicBezTo>
                <a:cubicBezTo>
                  <a:pt x="41" y="56"/>
                  <a:pt x="42" y="54"/>
                  <a:pt x="44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42" y="53"/>
                  <a:pt x="40" y="52"/>
                  <a:pt x="39" y="52"/>
                </a:cubicBezTo>
                <a:cubicBezTo>
                  <a:pt x="37" y="52"/>
                  <a:pt x="36" y="52"/>
                  <a:pt x="36" y="52"/>
                </a:cubicBezTo>
                <a:cubicBezTo>
                  <a:pt x="34" y="51"/>
                  <a:pt x="31" y="50"/>
                  <a:pt x="29" y="48"/>
                </a:cubicBezTo>
                <a:cubicBezTo>
                  <a:pt x="25" y="46"/>
                  <a:pt x="23" y="43"/>
                  <a:pt x="21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13" y="41"/>
                  <a:pt x="7" y="41"/>
                  <a:pt x="3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1" y="42"/>
                  <a:pt x="4" y="42"/>
                  <a:pt x="9" y="41"/>
                </a:cubicBezTo>
                <a:cubicBezTo>
                  <a:pt x="13" y="40"/>
                  <a:pt x="17" y="40"/>
                  <a:pt x="21" y="40"/>
                </a:cubicBezTo>
                <a:cubicBezTo>
                  <a:pt x="21" y="39"/>
                  <a:pt x="21" y="38"/>
                  <a:pt x="20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2" y="37"/>
                  <a:pt x="6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7" y="37"/>
                  <a:pt x="12" y="37"/>
                </a:cubicBezTo>
                <a:cubicBezTo>
                  <a:pt x="14" y="37"/>
                  <a:pt x="15" y="37"/>
                  <a:pt x="17" y="37"/>
                </a:cubicBezTo>
                <a:cubicBezTo>
                  <a:pt x="18" y="37"/>
                  <a:pt x="19" y="37"/>
                  <a:pt x="20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19" y="28"/>
                </a:cubicBezTo>
                <a:cubicBezTo>
                  <a:pt x="19" y="22"/>
                  <a:pt x="20" y="18"/>
                  <a:pt x="23" y="14"/>
                </a:cubicBezTo>
                <a:cubicBezTo>
                  <a:pt x="23" y="14"/>
                  <a:pt x="23" y="14"/>
                  <a:pt x="23" y="13"/>
                </a:cubicBezTo>
                <a:cubicBezTo>
                  <a:pt x="23" y="12"/>
                  <a:pt x="22" y="10"/>
                  <a:pt x="22" y="9"/>
                </a:cubicBezTo>
                <a:cubicBezTo>
                  <a:pt x="22" y="7"/>
                  <a:pt x="23" y="5"/>
                  <a:pt x="23" y="3"/>
                </a:cubicBezTo>
                <a:cubicBezTo>
                  <a:pt x="23" y="2"/>
                  <a:pt x="24" y="1"/>
                  <a:pt x="24" y="1"/>
                </a:cubicBezTo>
                <a:cubicBezTo>
                  <a:pt x="24" y="1"/>
                  <a:pt x="25" y="0"/>
                  <a:pt x="25" y="0"/>
                </a:cubicBezTo>
                <a:cubicBezTo>
                  <a:pt x="26" y="0"/>
                  <a:pt x="26" y="1"/>
                  <a:pt x="27" y="1"/>
                </a:cubicBezTo>
                <a:cubicBezTo>
                  <a:pt x="29" y="1"/>
                  <a:pt x="31" y="2"/>
                  <a:pt x="33" y="3"/>
                </a:cubicBezTo>
                <a:cubicBezTo>
                  <a:pt x="34" y="4"/>
                  <a:pt x="36" y="4"/>
                  <a:pt x="37" y="5"/>
                </a:cubicBezTo>
                <a:cubicBezTo>
                  <a:pt x="39" y="4"/>
                  <a:pt x="42" y="4"/>
                  <a:pt x="44" y="3"/>
                </a:cubicBezTo>
                <a:cubicBezTo>
                  <a:pt x="46" y="3"/>
                  <a:pt x="48" y="3"/>
                  <a:pt x="51" y="3"/>
                </a:cubicBezTo>
                <a:cubicBezTo>
                  <a:pt x="52" y="3"/>
                  <a:pt x="53" y="3"/>
                  <a:pt x="53" y="3"/>
                </a:cubicBezTo>
                <a:cubicBezTo>
                  <a:pt x="55" y="3"/>
                  <a:pt x="57" y="3"/>
                  <a:pt x="58" y="3"/>
                </a:cubicBezTo>
                <a:cubicBezTo>
                  <a:pt x="61" y="3"/>
                  <a:pt x="64" y="4"/>
                  <a:pt x="67" y="5"/>
                </a:cubicBezTo>
                <a:cubicBezTo>
                  <a:pt x="68" y="4"/>
                  <a:pt x="70" y="3"/>
                  <a:pt x="71" y="3"/>
                </a:cubicBezTo>
                <a:cubicBezTo>
                  <a:pt x="73" y="2"/>
                  <a:pt x="75" y="1"/>
                  <a:pt x="77" y="0"/>
                </a:cubicBezTo>
                <a:cubicBezTo>
                  <a:pt x="78" y="0"/>
                  <a:pt x="78" y="0"/>
                  <a:pt x="79" y="0"/>
                </a:cubicBezTo>
                <a:cubicBezTo>
                  <a:pt x="79" y="0"/>
                  <a:pt x="79" y="0"/>
                  <a:pt x="80" y="0"/>
                </a:cubicBezTo>
                <a:cubicBezTo>
                  <a:pt x="80" y="1"/>
                  <a:pt x="80" y="2"/>
                  <a:pt x="81" y="3"/>
                </a:cubicBezTo>
                <a:cubicBezTo>
                  <a:pt x="81" y="5"/>
                  <a:pt x="82" y="7"/>
                  <a:pt x="82" y="9"/>
                </a:cubicBezTo>
                <a:cubicBezTo>
                  <a:pt x="82" y="10"/>
                  <a:pt x="81" y="12"/>
                  <a:pt x="81" y="13"/>
                </a:cubicBezTo>
                <a:cubicBezTo>
                  <a:pt x="82" y="14"/>
                  <a:pt x="83" y="16"/>
                  <a:pt x="83" y="17"/>
                </a:cubicBezTo>
                <a:cubicBezTo>
                  <a:pt x="84" y="19"/>
                  <a:pt x="85" y="21"/>
                  <a:pt x="85" y="22"/>
                </a:cubicBezTo>
                <a:cubicBezTo>
                  <a:pt x="85" y="23"/>
                  <a:pt x="85" y="25"/>
                  <a:pt x="85" y="28"/>
                </a:cubicBezTo>
                <a:cubicBezTo>
                  <a:pt x="85" y="31"/>
                  <a:pt x="85" y="34"/>
                  <a:pt x="85" y="35"/>
                </a:cubicBezTo>
                <a:cubicBezTo>
                  <a:pt x="85" y="37"/>
                  <a:pt x="85" y="37"/>
                  <a:pt x="85" y="37"/>
                </a:cubicBezTo>
                <a:cubicBezTo>
                  <a:pt x="86" y="37"/>
                  <a:pt x="87" y="37"/>
                  <a:pt x="88" y="37"/>
                </a:cubicBezTo>
                <a:cubicBezTo>
                  <a:pt x="90" y="37"/>
                  <a:pt x="92" y="37"/>
                  <a:pt x="94" y="37"/>
                </a:cubicBezTo>
                <a:cubicBezTo>
                  <a:pt x="99" y="37"/>
                  <a:pt x="103" y="38"/>
                  <a:pt x="105" y="38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06" y="39"/>
                  <a:pt x="105" y="38"/>
                  <a:pt x="104" y="38"/>
                </a:cubicBezTo>
                <a:cubicBezTo>
                  <a:pt x="100" y="38"/>
                  <a:pt x="94" y="37"/>
                  <a:pt x="89" y="37"/>
                </a:cubicBezTo>
                <a:cubicBezTo>
                  <a:pt x="87" y="37"/>
                  <a:pt x="86" y="37"/>
                  <a:pt x="85" y="37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9"/>
                  <a:pt x="85" y="39"/>
                  <a:pt x="85" y="39"/>
                </a:cubicBezTo>
                <a:cubicBezTo>
                  <a:pt x="84" y="39"/>
                  <a:pt x="84" y="39"/>
                  <a:pt x="84" y="40"/>
                </a:cubicBezTo>
                <a:cubicBezTo>
                  <a:pt x="85" y="40"/>
                  <a:pt x="85" y="40"/>
                  <a:pt x="85" y="40"/>
                </a:cubicBezTo>
                <a:cubicBezTo>
                  <a:pt x="89" y="40"/>
                  <a:pt x="93" y="40"/>
                  <a:pt x="97" y="41"/>
                </a:cubicBezTo>
                <a:close/>
                <a:moveTo>
                  <a:pt x="76" y="41"/>
                </a:moveTo>
                <a:cubicBezTo>
                  <a:pt x="76" y="39"/>
                  <a:pt x="77" y="36"/>
                  <a:pt x="77" y="34"/>
                </a:cubicBezTo>
                <a:cubicBezTo>
                  <a:pt x="77" y="34"/>
                  <a:pt x="77" y="33"/>
                  <a:pt x="77" y="33"/>
                </a:cubicBezTo>
                <a:cubicBezTo>
                  <a:pt x="77" y="32"/>
                  <a:pt x="77" y="30"/>
                  <a:pt x="76" y="29"/>
                </a:cubicBezTo>
                <a:cubicBezTo>
                  <a:pt x="75" y="26"/>
                  <a:pt x="72" y="24"/>
                  <a:pt x="70" y="23"/>
                </a:cubicBezTo>
                <a:cubicBezTo>
                  <a:pt x="69" y="23"/>
                  <a:pt x="67" y="23"/>
                  <a:pt x="64" y="23"/>
                </a:cubicBezTo>
                <a:cubicBezTo>
                  <a:pt x="62" y="23"/>
                  <a:pt x="60" y="23"/>
                  <a:pt x="57" y="23"/>
                </a:cubicBezTo>
                <a:cubicBezTo>
                  <a:pt x="55" y="23"/>
                  <a:pt x="54" y="23"/>
                  <a:pt x="53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5" y="23"/>
                  <a:pt x="43" y="23"/>
                  <a:pt x="41" y="23"/>
                </a:cubicBezTo>
                <a:cubicBezTo>
                  <a:pt x="38" y="23"/>
                  <a:pt x="36" y="23"/>
                  <a:pt x="36" y="23"/>
                </a:cubicBezTo>
                <a:cubicBezTo>
                  <a:pt x="34" y="24"/>
                  <a:pt x="32" y="25"/>
                  <a:pt x="31" y="27"/>
                </a:cubicBezTo>
                <a:cubicBezTo>
                  <a:pt x="29" y="29"/>
                  <a:pt x="28" y="31"/>
                  <a:pt x="28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8"/>
                  <a:pt x="29" y="41"/>
                  <a:pt x="32" y="43"/>
                </a:cubicBezTo>
                <a:cubicBezTo>
                  <a:pt x="34" y="46"/>
                  <a:pt x="39" y="47"/>
                  <a:pt x="46" y="48"/>
                </a:cubicBezTo>
                <a:cubicBezTo>
                  <a:pt x="46" y="48"/>
                  <a:pt x="48" y="48"/>
                  <a:pt x="50" y="48"/>
                </a:cubicBezTo>
                <a:cubicBezTo>
                  <a:pt x="51" y="48"/>
                  <a:pt x="52" y="48"/>
                  <a:pt x="54" y="48"/>
                </a:cubicBezTo>
                <a:cubicBezTo>
                  <a:pt x="59" y="48"/>
                  <a:pt x="61" y="48"/>
                  <a:pt x="63" y="48"/>
                </a:cubicBezTo>
                <a:cubicBezTo>
                  <a:pt x="66" y="47"/>
                  <a:pt x="69" y="47"/>
                  <a:pt x="71" y="46"/>
                </a:cubicBezTo>
                <a:cubicBezTo>
                  <a:pt x="72" y="46"/>
                  <a:pt x="72" y="45"/>
                  <a:pt x="74" y="44"/>
                </a:cubicBezTo>
                <a:cubicBezTo>
                  <a:pt x="75" y="43"/>
                  <a:pt x="75" y="42"/>
                  <a:pt x="76" y="41"/>
                </a:cubicBezTo>
                <a:close/>
                <a:moveTo>
                  <a:pt x="41" y="29"/>
                </a:moveTo>
                <a:cubicBezTo>
                  <a:pt x="41" y="29"/>
                  <a:pt x="41" y="29"/>
                  <a:pt x="41" y="29"/>
                </a:cubicBezTo>
                <a:cubicBezTo>
                  <a:pt x="39" y="29"/>
                  <a:pt x="38" y="30"/>
                  <a:pt x="37" y="32"/>
                </a:cubicBezTo>
                <a:cubicBezTo>
                  <a:pt x="37" y="33"/>
                  <a:pt x="37" y="34"/>
                  <a:pt x="37" y="34"/>
                </a:cubicBezTo>
                <a:cubicBezTo>
                  <a:pt x="37" y="36"/>
                  <a:pt x="37" y="37"/>
                  <a:pt x="38" y="38"/>
                </a:cubicBezTo>
                <a:cubicBezTo>
                  <a:pt x="39" y="39"/>
                  <a:pt x="40" y="40"/>
                  <a:pt x="41" y="40"/>
                </a:cubicBezTo>
                <a:cubicBezTo>
                  <a:pt x="41" y="40"/>
                  <a:pt x="42" y="39"/>
                  <a:pt x="43" y="39"/>
                </a:cubicBezTo>
                <a:cubicBezTo>
                  <a:pt x="44" y="38"/>
                  <a:pt x="45" y="37"/>
                  <a:pt x="45" y="34"/>
                </a:cubicBezTo>
                <a:cubicBezTo>
                  <a:pt x="45" y="33"/>
                  <a:pt x="45" y="32"/>
                  <a:pt x="44" y="31"/>
                </a:cubicBezTo>
                <a:cubicBezTo>
                  <a:pt x="43" y="30"/>
                  <a:pt x="42" y="29"/>
                  <a:pt x="41" y="29"/>
                </a:cubicBezTo>
                <a:close/>
                <a:moveTo>
                  <a:pt x="54" y="42"/>
                </a:moveTo>
                <a:cubicBezTo>
                  <a:pt x="54" y="43"/>
                  <a:pt x="54" y="43"/>
                  <a:pt x="54" y="43"/>
                </a:cubicBezTo>
                <a:cubicBezTo>
                  <a:pt x="53" y="44"/>
                  <a:pt x="52" y="43"/>
                  <a:pt x="51" y="43"/>
                </a:cubicBezTo>
                <a:cubicBezTo>
                  <a:pt x="50" y="42"/>
                  <a:pt x="50" y="42"/>
                  <a:pt x="49" y="42"/>
                </a:cubicBezTo>
                <a:cubicBezTo>
                  <a:pt x="49" y="43"/>
                  <a:pt x="50" y="43"/>
                  <a:pt x="50" y="43"/>
                </a:cubicBezTo>
                <a:cubicBezTo>
                  <a:pt x="51" y="44"/>
                  <a:pt x="51" y="44"/>
                  <a:pt x="51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4"/>
                  <a:pt x="53" y="44"/>
                  <a:pt x="54" y="44"/>
                </a:cubicBezTo>
                <a:cubicBezTo>
                  <a:pt x="55" y="44"/>
                  <a:pt x="56" y="43"/>
                  <a:pt x="56" y="42"/>
                </a:cubicBezTo>
                <a:cubicBezTo>
                  <a:pt x="56" y="42"/>
                  <a:pt x="55" y="42"/>
                  <a:pt x="55" y="42"/>
                </a:cubicBezTo>
                <a:cubicBezTo>
                  <a:pt x="55" y="42"/>
                  <a:pt x="54" y="42"/>
                  <a:pt x="54" y="42"/>
                </a:cubicBezTo>
                <a:close/>
                <a:moveTo>
                  <a:pt x="53" y="40"/>
                </a:moveTo>
                <a:cubicBezTo>
                  <a:pt x="54" y="40"/>
                  <a:pt x="54" y="40"/>
                  <a:pt x="54" y="39"/>
                </a:cubicBezTo>
                <a:cubicBezTo>
                  <a:pt x="54" y="39"/>
                  <a:pt x="54" y="38"/>
                  <a:pt x="53" y="38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38"/>
                  <a:pt x="52" y="38"/>
                  <a:pt x="51" y="38"/>
                </a:cubicBezTo>
                <a:cubicBezTo>
                  <a:pt x="51" y="38"/>
                  <a:pt x="51" y="39"/>
                  <a:pt x="51" y="39"/>
                </a:cubicBezTo>
                <a:cubicBezTo>
                  <a:pt x="51" y="39"/>
                  <a:pt x="51" y="40"/>
                  <a:pt x="51" y="40"/>
                </a:cubicBezTo>
                <a:cubicBezTo>
                  <a:pt x="52" y="40"/>
                  <a:pt x="52" y="41"/>
                  <a:pt x="53" y="41"/>
                </a:cubicBezTo>
                <a:cubicBezTo>
                  <a:pt x="53" y="41"/>
                  <a:pt x="53" y="40"/>
                  <a:pt x="53" y="40"/>
                </a:cubicBezTo>
                <a:close/>
                <a:moveTo>
                  <a:pt x="65" y="29"/>
                </a:moveTo>
                <a:cubicBezTo>
                  <a:pt x="65" y="29"/>
                  <a:pt x="64" y="29"/>
                  <a:pt x="64" y="29"/>
                </a:cubicBezTo>
                <a:cubicBezTo>
                  <a:pt x="63" y="29"/>
                  <a:pt x="61" y="30"/>
                  <a:pt x="61" y="32"/>
                </a:cubicBezTo>
                <a:cubicBezTo>
                  <a:pt x="60" y="33"/>
                  <a:pt x="60" y="34"/>
                  <a:pt x="60" y="35"/>
                </a:cubicBezTo>
                <a:cubicBezTo>
                  <a:pt x="60" y="36"/>
                  <a:pt x="61" y="37"/>
                  <a:pt x="62" y="38"/>
                </a:cubicBezTo>
                <a:cubicBezTo>
                  <a:pt x="63" y="39"/>
                  <a:pt x="63" y="40"/>
                  <a:pt x="64" y="40"/>
                </a:cubicBezTo>
                <a:cubicBezTo>
                  <a:pt x="65" y="40"/>
                  <a:pt x="65" y="40"/>
                  <a:pt x="66" y="39"/>
                </a:cubicBezTo>
                <a:cubicBezTo>
                  <a:pt x="68" y="38"/>
                  <a:pt x="68" y="37"/>
                  <a:pt x="68" y="35"/>
                </a:cubicBezTo>
                <a:cubicBezTo>
                  <a:pt x="68" y="33"/>
                  <a:pt x="68" y="32"/>
                  <a:pt x="67" y="31"/>
                </a:cubicBezTo>
                <a:cubicBezTo>
                  <a:pt x="67" y="30"/>
                  <a:pt x="66" y="29"/>
                  <a:pt x="65" y="2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8"/>
          <p:cNvSpPr>
            <a:spLocks noEditPoints="1"/>
          </p:cNvSpPr>
          <p:nvPr/>
        </p:nvSpPr>
        <p:spPr bwMode="auto">
          <a:xfrm>
            <a:off x="4308476" y="3235231"/>
            <a:ext cx="349250" cy="195263"/>
          </a:xfrm>
          <a:custGeom>
            <a:avLst/>
            <a:gdLst>
              <a:gd name="T0" fmla="*/ 67 w 93"/>
              <a:gd name="T1" fmla="*/ 0 h 52"/>
              <a:gd name="T2" fmla="*/ 86 w 93"/>
              <a:gd name="T3" fmla="*/ 8 h 52"/>
              <a:gd name="T4" fmla="*/ 93 w 93"/>
              <a:gd name="T5" fmla="*/ 26 h 52"/>
              <a:gd name="T6" fmla="*/ 86 w 93"/>
              <a:gd name="T7" fmla="*/ 44 h 52"/>
              <a:gd name="T8" fmla="*/ 67 w 93"/>
              <a:gd name="T9" fmla="*/ 52 h 52"/>
              <a:gd name="T10" fmla="*/ 56 w 93"/>
              <a:gd name="T11" fmla="*/ 49 h 52"/>
              <a:gd name="T12" fmla="*/ 47 w 93"/>
              <a:gd name="T13" fmla="*/ 41 h 52"/>
              <a:gd name="T14" fmla="*/ 38 w 93"/>
              <a:gd name="T15" fmla="*/ 49 h 52"/>
              <a:gd name="T16" fmla="*/ 26 w 93"/>
              <a:gd name="T17" fmla="*/ 52 h 52"/>
              <a:gd name="T18" fmla="*/ 8 w 93"/>
              <a:gd name="T19" fmla="*/ 44 h 52"/>
              <a:gd name="T20" fmla="*/ 0 w 93"/>
              <a:gd name="T21" fmla="*/ 26 h 52"/>
              <a:gd name="T22" fmla="*/ 8 w 93"/>
              <a:gd name="T23" fmla="*/ 8 h 52"/>
              <a:gd name="T24" fmla="*/ 26 w 93"/>
              <a:gd name="T25" fmla="*/ 0 h 52"/>
              <a:gd name="T26" fmla="*/ 38 w 93"/>
              <a:gd name="T27" fmla="*/ 3 h 52"/>
              <a:gd name="T28" fmla="*/ 47 w 93"/>
              <a:gd name="T29" fmla="*/ 11 h 52"/>
              <a:gd name="T30" fmla="*/ 56 w 93"/>
              <a:gd name="T31" fmla="*/ 3 h 52"/>
              <a:gd name="T32" fmla="*/ 67 w 93"/>
              <a:gd name="T33" fmla="*/ 0 h 52"/>
              <a:gd name="T34" fmla="*/ 53 w 93"/>
              <a:gd name="T35" fmla="*/ 41 h 52"/>
              <a:gd name="T36" fmla="*/ 67 w 93"/>
              <a:gd name="T37" fmla="*/ 47 h 52"/>
              <a:gd name="T38" fmla="*/ 82 w 93"/>
              <a:gd name="T39" fmla="*/ 41 h 52"/>
              <a:gd name="T40" fmla="*/ 88 w 93"/>
              <a:gd name="T41" fmla="*/ 26 h 52"/>
              <a:gd name="T42" fmla="*/ 82 w 93"/>
              <a:gd name="T43" fmla="*/ 11 h 52"/>
              <a:gd name="T44" fmla="*/ 67 w 93"/>
              <a:gd name="T45" fmla="*/ 5 h 52"/>
              <a:gd name="T46" fmla="*/ 53 w 93"/>
              <a:gd name="T47" fmla="*/ 11 h 52"/>
              <a:gd name="T48" fmla="*/ 47 w 93"/>
              <a:gd name="T49" fmla="*/ 26 h 52"/>
              <a:gd name="T50" fmla="*/ 53 w 93"/>
              <a:gd name="T51" fmla="*/ 4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" h="52">
                <a:moveTo>
                  <a:pt x="67" y="0"/>
                </a:moveTo>
                <a:cubicBezTo>
                  <a:pt x="74" y="0"/>
                  <a:pt x="81" y="3"/>
                  <a:pt x="86" y="8"/>
                </a:cubicBezTo>
                <a:cubicBezTo>
                  <a:pt x="91" y="13"/>
                  <a:pt x="93" y="19"/>
                  <a:pt x="93" y="26"/>
                </a:cubicBezTo>
                <a:cubicBezTo>
                  <a:pt x="93" y="33"/>
                  <a:pt x="91" y="39"/>
                  <a:pt x="86" y="44"/>
                </a:cubicBezTo>
                <a:cubicBezTo>
                  <a:pt x="81" y="49"/>
                  <a:pt x="74" y="52"/>
                  <a:pt x="67" y="52"/>
                </a:cubicBezTo>
                <a:cubicBezTo>
                  <a:pt x="63" y="52"/>
                  <a:pt x="59" y="51"/>
                  <a:pt x="56" y="49"/>
                </a:cubicBezTo>
                <a:cubicBezTo>
                  <a:pt x="52" y="47"/>
                  <a:pt x="49" y="44"/>
                  <a:pt x="47" y="41"/>
                </a:cubicBezTo>
                <a:cubicBezTo>
                  <a:pt x="44" y="44"/>
                  <a:pt x="41" y="47"/>
                  <a:pt x="38" y="49"/>
                </a:cubicBezTo>
                <a:cubicBezTo>
                  <a:pt x="34" y="51"/>
                  <a:pt x="30" y="52"/>
                  <a:pt x="26" y="52"/>
                </a:cubicBezTo>
                <a:cubicBezTo>
                  <a:pt x="19" y="52"/>
                  <a:pt x="13" y="49"/>
                  <a:pt x="8" y="44"/>
                </a:cubicBezTo>
                <a:cubicBezTo>
                  <a:pt x="3" y="39"/>
                  <a:pt x="0" y="33"/>
                  <a:pt x="0" y="26"/>
                </a:cubicBezTo>
                <a:cubicBezTo>
                  <a:pt x="0" y="19"/>
                  <a:pt x="3" y="13"/>
                  <a:pt x="8" y="8"/>
                </a:cubicBezTo>
                <a:cubicBezTo>
                  <a:pt x="13" y="3"/>
                  <a:pt x="19" y="0"/>
                  <a:pt x="26" y="0"/>
                </a:cubicBezTo>
                <a:cubicBezTo>
                  <a:pt x="30" y="0"/>
                  <a:pt x="34" y="1"/>
                  <a:pt x="38" y="3"/>
                </a:cubicBezTo>
                <a:cubicBezTo>
                  <a:pt x="41" y="5"/>
                  <a:pt x="44" y="8"/>
                  <a:pt x="47" y="11"/>
                </a:cubicBezTo>
                <a:cubicBezTo>
                  <a:pt x="49" y="8"/>
                  <a:pt x="52" y="5"/>
                  <a:pt x="56" y="3"/>
                </a:cubicBezTo>
                <a:cubicBezTo>
                  <a:pt x="59" y="1"/>
                  <a:pt x="63" y="0"/>
                  <a:pt x="67" y="0"/>
                </a:cubicBezTo>
                <a:close/>
                <a:moveTo>
                  <a:pt x="53" y="41"/>
                </a:moveTo>
                <a:cubicBezTo>
                  <a:pt x="57" y="45"/>
                  <a:pt x="62" y="47"/>
                  <a:pt x="67" y="47"/>
                </a:cubicBezTo>
                <a:cubicBezTo>
                  <a:pt x="73" y="47"/>
                  <a:pt x="78" y="45"/>
                  <a:pt x="82" y="41"/>
                </a:cubicBezTo>
                <a:cubicBezTo>
                  <a:pt x="86" y="37"/>
                  <a:pt x="88" y="32"/>
                  <a:pt x="88" y="26"/>
                </a:cubicBezTo>
                <a:cubicBezTo>
                  <a:pt x="88" y="20"/>
                  <a:pt x="86" y="15"/>
                  <a:pt x="82" y="11"/>
                </a:cubicBezTo>
                <a:cubicBezTo>
                  <a:pt x="78" y="7"/>
                  <a:pt x="73" y="5"/>
                  <a:pt x="67" y="5"/>
                </a:cubicBezTo>
                <a:cubicBezTo>
                  <a:pt x="62" y="5"/>
                  <a:pt x="57" y="7"/>
                  <a:pt x="53" y="11"/>
                </a:cubicBezTo>
                <a:cubicBezTo>
                  <a:pt x="49" y="15"/>
                  <a:pt x="47" y="20"/>
                  <a:pt x="47" y="26"/>
                </a:cubicBezTo>
                <a:cubicBezTo>
                  <a:pt x="47" y="32"/>
                  <a:pt x="49" y="37"/>
                  <a:pt x="53" y="4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9"/>
          <p:cNvSpPr>
            <a:spLocks noEditPoints="1"/>
          </p:cNvSpPr>
          <p:nvPr/>
        </p:nvSpPr>
        <p:spPr bwMode="auto">
          <a:xfrm>
            <a:off x="5014913" y="3166968"/>
            <a:ext cx="233363" cy="290513"/>
          </a:xfrm>
          <a:custGeom>
            <a:avLst/>
            <a:gdLst>
              <a:gd name="T0" fmla="*/ 54 w 62"/>
              <a:gd name="T1" fmla="*/ 33 h 77"/>
              <a:gd name="T2" fmla="*/ 62 w 62"/>
              <a:gd name="T3" fmla="*/ 33 h 77"/>
              <a:gd name="T4" fmla="*/ 62 w 62"/>
              <a:gd name="T5" fmla="*/ 77 h 77"/>
              <a:gd name="T6" fmla="*/ 0 w 62"/>
              <a:gd name="T7" fmla="*/ 77 h 77"/>
              <a:gd name="T8" fmla="*/ 0 w 62"/>
              <a:gd name="T9" fmla="*/ 33 h 77"/>
              <a:gd name="T10" fmla="*/ 8 w 62"/>
              <a:gd name="T11" fmla="*/ 33 h 77"/>
              <a:gd name="T12" fmla="*/ 8 w 62"/>
              <a:gd name="T13" fmla="*/ 23 h 77"/>
              <a:gd name="T14" fmla="*/ 14 w 62"/>
              <a:gd name="T15" fmla="*/ 6 h 77"/>
              <a:gd name="T16" fmla="*/ 31 w 62"/>
              <a:gd name="T17" fmla="*/ 0 h 77"/>
              <a:gd name="T18" fmla="*/ 47 w 62"/>
              <a:gd name="T19" fmla="*/ 6 h 77"/>
              <a:gd name="T20" fmla="*/ 54 w 62"/>
              <a:gd name="T21" fmla="*/ 23 h 77"/>
              <a:gd name="T22" fmla="*/ 54 w 62"/>
              <a:gd name="T23" fmla="*/ 33 h 77"/>
              <a:gd name="T24" fmla="*/ 15 w 62"/>
              <a:gd name="T25" fmla="*/ 23 h 77"/>
              <a:gd name="T26" fmla="*/ 15 w 62"/>
              <a:gd name="T27" fmla="*/ 33 h 77"/>
              <a:gd name="T28" fmla="*/ 46 w 62"/>
              <a:gd name="T29" fmla="*/ 33 h 77"/>
              <a:gd name="T30" fmla="*/ 46 w 62"/>
              <a:gd name="T31" fmla="*/ 23 h 77"/>
              <a:gd name="T32" fmla="*/ 42 w 62"/>
              <a:gd name="T33" fmla="*/ 12 h 77"/>
              <a:gd name="T34" fmla="*/ 31 w 62"/>
              <a:gd name="T35" fmla="*/ 7 h 77"/>
              <a:gd name="T36" fmla="*/ 20 w 62"/>
              <a:gd name="T37" fmla="*/ 12 h 77"/>
              <a:gd name="T38" fmla="*/ 15 w 62"/>
              <a:gd name="T39" fmla="*/ 2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2" h="77">
                <a:moveTo>
                  <a:pt x="54" y="33"/>
                </a:moveTo>
                <a:cubicBezTo>
                  <a:pt x="62" y="33"/>
                  <a:pt x="62" y="33"/>
                  <a:pt x="62" y="33"/>
                </a:cubicBezTo>
                <a:cubicBezTo>
                  <a:pt x="62" y="77"/>
                  <a:pt x="62" y="77"/>
                  <a:pt x="62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33"/>
                  <a:pt x="0" y="33"/>
                  <a:pt x="0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16"/>
                  <a:pt x="10" y="11"/>
                  <a:pt x="14" y="6"/>
                </a:cubicBezTo>
                <a:cubicBezTo>
                  <a:pt x="19" y="2"/>
                  <a:pt x="24" y="0"/>
                  <a:pt x="31" y="0"/>
                </a:cubicBezTo>
                <a:cubicBezTo>
                  <a:pt x="37" y="0"/>
                  <a:pt x="42" y="2"/>
                  <a:pt x="47" y="6"/>
                </a:cubicBezTo>
                <a:cubicBezTo>
                  <a:pt x="51" y="11"/>
                  <a:pt x="54" y="16"/>
                  <a:pt x="54" y="23"/>
                </a:cubicBezTo>
                <a:lnTo>
                  <a:pt x="54" y="33"/>
                </a:lnTo>
                <a:close/>
                <a:moveTo>
                  <a:pt x="15" y="23"/>
                </a:moveTo>
                <a:cubicBezTo>
                  <a:pt x="15" y="33"/>
                  <a:pt x="15" y="33"/>
                  <a:pt x="15" y="33"/>
                </a:cubicBezTo>
                <a:cubicBezTo>
                  <a:pt x="46" y="33"/>
                  <a:pt x="46" y="33"/>
                  <a:pt x="46" y="33"/>
                </a:cubicBezTo>
                <a:cubicBezTo>
                  <a:pt x="46" y="23"/>
                  <a:pt x="46" y="23"/>
                  <a:pt x="46" y="23"/>
                </a:cubicBezTo>
                <a:cubicBezTo>
                  <a:pt x="46" y="18"/>
                  <a:pt x="45" y="15"/>
                  <a:pt x="42" y="12"/>
                </a:cubicBezTo>
                <a:cubicBezTo>
                  <a:pt x="39" y="8"/>
                  <a:pt x="35" y="7"/>
                  <a:pt x="31" y="7"/>
                </a:cubicBezTo>
                <a:cubicBezTo>
                  <a:pt x="26" y="7"/>
                  <a:pt x="23" y="8"/>
                  <a:pt x="20" y="12"/>
                </a:cubicBezTo>
                <a:cubicBezTo>
                  <a:pt x="16" y="15"/>
                  <a:pt x="15" y="18"/>
                  <a:pt x="15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0"/>
          <p:cNvSpPr>
            <a:spLocks noEditPoints="1"/>
          </p:cNvSpPr>
          <p:nvPr/>
        </p:nvSpPr>
        <p:spPr bwMode="auto">
          <a:xfrm>
            <a:off x="5589588" y="3197131"/>
            <a:ext cx="371475" cy="309563"/>
          </a:xfrm>
          <a:custGeom>
            <a:avLst/>
            <a:gdLst>
              <a:gd name="T0" fmla="*/ 25 w 99"/>
              <a:gd name="T1" fmla="*/ 4 h 82"/>
              <a:gd name="T2" fmla="*/ 50 w 99"/>
              <a:gd name="T3" fmla="*/ 0 h 82"/>
              <a:gd name="T4" fmla="*/ 74 w 99"/>
              <a:gd name="T5" fmla="*/ 4 h 82"/>
              <a:gd name="T6" fmla="*/ 92 w 99"/>
              <a:gd name="T7" fmla="*/ 16 h 82"/>
              <a:gd name="T8" fmla="*/ 99 w 99"/>
              <a:gd name="T9" fmla="*/ 33 h 82"/>
              <a:gd name="T10" fmla="*/ 92 w 99"/>
              <a:gd name="T11" fmla="*/ 49 h 82"/>
              <a:gd name="T12" fmla="*/ 81 w 99"/>
              <a:gd name="T13" fmla="*/ 40 h 82"/>
              <a:gd name="T14" fmla="*/ 64 w 99"/>
              <a:gd name="T15" fmla="*/ 37 h 82"/>
              <a:gd name="T16" fmla="*/ 42 w 99"/>
              <a:gd name="T17" fmla="*/ 43 h 82"/>
              <a:gd name="T18" fmla="*/ 34 w 99"/>
              <a:gd name="T19" fmla="*/ 59 h 82"/>
              <a:gd name="T20" fmla="*/ 34 w 99"/>
              <a:gd name="T21" fmla="*/ 64 h 82"/>
              <a:gd name="T22" fmla="*/ 34 w 99"/>
              <a:gd name="T23" fmla="*/ 64 h 82"/>
              <a:gd name="T24" fmla="*/ 33 w 99"/>
              <a:gd name="T25" fmla="*/ 63 h 82"/>
              <a:gd name="T26" fmla="*/ 22 w 99"/>
              <a:gd name="T27" fmla="*/ 71 h 82"/>
              <a:gd name="T28" fmla="*/ 12 w 99"/>
              <a:gd name="T29" fmla="*/ 74 h 82"/>
              <a:gd name="T30" fmla="*/ 8 w 99"/>
              <a:gd name="T31" fmla="*/ 75 h 82"/>
              <a:gd name="T32" fmla="*/ 19 w 99"/>
              <a:gd name="T33" fmla="*/ 58 h 82"/>
              <a:gd name="T34" fmla="*/ 5 w 99"/>
              <a:gd name="T35" fmla="*/ 47 h 82"/>
              <a:gd name="T36" fmla="*/ 0 w 99"/>
              <a:gd name="T37" fmla="*/ 33 h 82"/>
              <a:gd name="T38" fmla="*/ 7 w 99"/>
              <a:gd name="T39" fmla="*/ 16 h 82"/>
              <a:gd name="T40" fmla="*/ 25 w 99"/>
              <a:gd name="T41" fmla="*/ 4 h 82"/>
              <a:gd name="T42" fmla="*/ 92 w 99"/>
              <a:gd name="T43" fmla="*/ 59 h 82"/>
              <a:gd name="T44" fmla="*/ 89 w 99"/>
              <a:gd name="T45" fmla="*/ 67 h 82"/>
              <a:gd name="T46" fmla="*/ 81 w 99"/>
              <a:gd name="T47" fmla="*/ 73 h 82"/>
              <a:gd name="T48" fmla="*/ 88 w 99"/>
              <a:gd name="T49" fmla="*/ 82 h 82"/>
              <a:gd name="T50" fmla="*/ 85 w 99"/>
              <a:gd name="T51" fmla="*/ 82 h 82"/>
              <a:gd name="T52" fmla="*/ 80 w 99"/>
              <a:gd name="T53" fmla="*/ 80 h 82"/>
              <a:gd name="T54" fmla="*/ 74 w 99"/>
              <a:gd name="T55" fmla="*/ 76 h 82"/>
              <a:gd name="T56" fmla="*/ 64 w 99"/>
              <a:gd name="T57" fmla="*/ 77 h 82"/>
              <a:gd name="T58" fmla="*/ 45 w 99"/>
              <a:gd name="T59" fmla="*/ 72 h 82"/>
              <a:gd name="T60" fmla="*/ 37 w 99"/>
              <a:gd name="T61" fmla="*/ 59 h 82"/>
              <a:gd name="T62" fmla="*/ 45 w 99"/>
              <a:gd name="T63" fmla="*/ 46 h 82"/>
              <a:gd name="T64" fmla="*/ 64 w 99"/>
              <a:gd name="T65" fmla="*/ 41 h 82"/>
              <a:gd name="T66" fmla="*/ 84 w 99"/>
              <a:gd name="T67" fmla="*/ 46 h 82"/>
              <a:gd name="T68" fmla="*/ 92 w 99"/>
              <a:gd name="T69" fmla="*/ 5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" h="82">
                <a:moveTo>
                  <a:pt x="25" y="4"/>
                </a:moveTo>
                <a:cubicBezTo>
                  <a:pt x="32" y="1"/>
                  <a:pt x="41" y="0"/>
                  <a:pt x="50" y="0"/>
                </a:cubicBezTo>
                <a:cubicBezTo>
                  <a:pt x="59" y="0"/>
                  <a:pt x="67" y="1"/>
                  <a:pt x="74" y="4"/>
                </a:cubicBezTo>
                <a:cubicBezTo>
                  <a:pt x="82" y="7"/>
                  <a:pt x="88" y="11"/>
                  <a:pt x="92" y="16"/>
                </a:cubicBezTo>
                <a:cubicBezTo>
                  <a:pt x="97" y="21"/>
                  <a:pt x="99" y="27"/>
                  <a:pt x="99" y="33"/>
                </a:cubicBezTo>
                <a:cubicBezTo>
                  <a:pt x="99" y="39"/>
                  <a:pt x="97" y="44"/>
                  <a:pt x="92" y="49"/>
                </a:cubicBezTo>
                <a:cubicBezTo>
                  <a:pt x="90" y="46"/>
                  <a:pt x="86" y="43"/>
                  <a:pt x="81" y="40"/>
                </a:cubicBezTo>
                <a:cubicBezTo>
                  <a:pt x="76" y="38"/>
                  <a:pt x="71" y="37"/>
                  <a:pt x="64" y="37"/>
                </a:cubicBezTo>
                <a:cubicBezTo>
                  <a:pt x="56" y="37"/>
                  <a:pt x="48" y="39"/>
                  <a:pt x="42" y="43"/>
                </a:cubicBezTo>
                <a:cubicBezTo>
                  <a:pt x="36" y="47"/>
                  <a:pt x="34" y="53"/>
                  <a:pt x="34" y="59"/>
                </a:cubicBezTo>
                <a:cubicBezTo>
                  <a:pt x="34" y="60"/>
                  <a:pt x="34" y="62"/>
                  <a:pt x="34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3" y="64"/>
                  <a:pt x="33" y="64"/>
                  <a:pt x="33" y="63"/>
                </a:cubicBezTo>
                <a:cubicBezTo>
                  <a:pt x="29" y="67"/>
                  <a:pt x="26" y="69"/>
                  <a:pt x="22" y="71"/>
                </a:cubicBezTo>
                <a:cubicBezTo>
                  <a:pt x="18" y="73"/>
                  <a:pt x="14" y="74"/>
                  <a:pt x="12" y="74"/>
                </a:cubicBezTo>
                <a:cubicBezTo>
                  <a:pt x="8" y="75"/>
                  <a:pt x="8" y="75"/>
                  <a:pt x="8" y="75"/>
                </a:cubicBezTo>
                <a:cubicBezTo>
                  <a:pt x="13" y="70"/>
                  <a:pt x="17" y="65"/>
                  <a:pt x="19" y="58"/>
                </a:cubicBezTo>
                <a:cubicBezTo>
                  <a:pt x="13" y="55"/>
                  <a:pt x="9" y="52"/>
                  <a:pt x="5" y="47"/>
                </a:cubicBezTo>
                <a:cubicBezTo>
                  <a:pt x="2" y="43"/>
                  <a:pt x="0" y="38"/>
                  <a:pt x="0" y="33"/>
                </a:cubicBezTo>
                <a:cubicBezTo>
                  <a:pt x="0" y="27"/>
                  <a:pt x="3" y="21"/>
                  <a:pt x="7" y="16"/>
                </a:cubicBezTo>
                <a:cubicBezTo>
                  <a:pt x="11" y="11"/>
                  <a:pt x="17" y="7"/>
                  <a:pt x="25" y="4"/>
                </a:cubicBezTo>
                <a:close/>
                <a:moveTo>
                  <a:pt x="92" y="59"/>
                </a:moveTo>
                <a:cubicBezTo>
                  <a:pt x="92" y="62"/>
                  <a:pt x="91" y="64"/>
                  <a:pt x="89" y="67"/>
                </a:cubicBezTo>
                <a:cubicBezTo>
                  <a:pt x="87" y="69"/>
                  <a:pt x="85" y="71"/>
                  <a:pt x="81" y="73"/>
                </a:cubicBezTo>
                <a:cubicBezTo>
                  <a:pt x="83" y="77"/>
                  <a:pt x="85" y="80"/>
                  <a:pt x="88" y="82"/>
                </a:cubicBezTo>
                <a:cubicBezTo>
                  <a:pt x="85" y="82"/>
                  <a:pt x="85" y="82"/>
                  <a:pt x="85" y="82"/>
                </a:cubicBezTo>
                <a:cubicBezTo>
                  <a:pt x="84" y="82"/>
                  <a:pt x="83" y="81"/>
                  <a:pt x="80" y="80"/>
                </a:cubicBezTo>
                <a:cubicBezTo>
                  <a:pt x="78" y="79"/>
                  <a:pt x="76" y="77"/>
                  <a:pt x="74" y="76"/>
                </a:cubicBezTo>
                <a:cubicBezTo>
                  <a:pt x="71" y="76"/>
                  <a:pt x="68" y="77"/>
                  <a:pt x="64" y="77"/>
                </a:cubicBezTo>
                <a:cubicBezTo>
                  <a:pt x="57" y="77"/>
                  <a:pt x="50" y="75"/>
                  <a:pt x="45" y="72"/>
                </a:cubicBezTo>
                <a:cubicBezTo>
                  <a:pt x="40" y="68"/>
                  <a:pt x="37" y="64"/>
                  <a:pt x="37" y="59"/>
                </a:cubicBezTo>
                <a:cubicBezTo>
                  <a:pt x="37" y="54"/>
                  <a:pt x="40" y="49"/>
                  <a:pt x="45" y="46"/>
                </a:cubicBezTo>
                <a:cubicBezTo>
                  <a:pt x="50" y="42"/>
                  <a:pt x="57" y="41"/>
                  <a:pt x="64" y="41"/>
                </a:cubicBezTo>
                <a:cubicBezTo>
                  <a:pt x="72" y="41"/>
                  <a:pt x="78" y="42"/>
                  <a:pt x="84" y="46"/>
                </a:cubicBezTo>
                <a:cubicBezTo>
                  <a:pt x="89" y="49"/>
                  <a:pt x="92" y="54"/>
                  <a:pt x="92" y="5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1"/>
          <p:cNvSpPr>
            <a:spLocks noEditPoints="1"/>
          </p:cNvSpPr>
          <p:nvPr/>
        </p:nvSpPr>
        <p:spPr bwMode="auto">
          <a:xfrm>
            <a:off x="6264276" y="3174906"/>
            <a:ext cx="312738" cy="277813"/>
          </a:xfrm>
          <a:custGeom>
            <a:avLst/>
            <a:gdLst>
              <a:gd name="T0" fmla="*/ 36 w 83"/>
              <a:gd name="T1" fmla="*/ 6 h 74"/>
              <a:gd name="T2" fmla="*/ 15 w 83"/>
              <a:gd name="T3" fmla="*/ 38 h 74"/>
              <a:gd name="T4" fmla="*/ 17 w 83"/>
              <a:gd name="T5" fmla="*/ 44 h 74"/>
              <a:gd name="T6" fmla="*/ 18 w 83"/>
              <a:gd name="T7" fmla="*/ 44 h 74"/>
              <a:gd name="T8" fmla="*/ 21 w 83"/>
              <a:gd name="T9" fmla="*/ 43 h 74"/>
              <a:gd name="T10" fmla="*/ 31 w 83"/>
              <a:gd name="T11" fmla="*/ 48 h 74"/>
              <a:gd name="T12" fmla="*/ 35 w 83"/>
              <a:gd name="T13" fmla="*/ 59 h 74"/>
              <a:gd name="T14" fmla="*/ 31 w 83"/>
              <a:gd name="T15" fmla="*/ 69 h 74"/>
              <a:gd name="T16" fmla="*/ 20 w 83"/>
              <a:gd name="T17" fmla="*/ 74 h 74"/>
              <a:gd name="T18" fmla="*/ 6 w 83"/>
              <a:gd name="T19" fmla="*/ 67 h 74"/>
              <a:gd name="T20" fmla="*/ 0 w 83"/>
              <a:gd name="T21" fmla="*/ 49 h 74"/>
              <a:gd name="T22" fmla="*/ 5 w 83"/>
              <a:gd name="T23" fmla="*/ 26 h 74"/>
              <a:gd name="T24" fmla="*/ 19 w 83"/>
              <a:gd name="T25" fmla="*/ 8 h 74"/>
              <a:gd name="T26" fmla="*/ 32 w 83"/>
              <a:gd name="T27" fmla="*/ 0 h 74"/>
              <a:gd name="T28" fmla="*/ 35 w 83"/>
              <a:gd name="T29" fmla="*/ 2 h 74"/>
              <a:gd name="T30" fmla="*/ 36 w 83"/>
              <a:gd name="T31" fmla="*/ 5 h 74"/>
              <a:gd name="T32" fmla="*/ 36 w 83"/>
              <a:gd name="T33" fmla="*/ 6 h 74"/>
              <a:gd name="T34" fmla="*/ 82 w 83"/>
              <a:gd name="T35" fmla="*/ 6 h 74"/>
              <a:gd name="T36" fmla="*/ 61 w 83"/>
              <a:gd name="T37" fmla="*/ 39 h 74"/>
              <a:gd name="T38" fmla="*/ 63 w 83"/>
              <a:gd name="T39" fmla="*/ 44 h 74"/>
              <a:gd name="T40" fmla="*/ 65 w 83"/>
              <a:gd name="T41" fmla="*/ 44 h 74"/>
              <a:gd name="T42" fmla="*/ 67 w 83"/>
              <a:gd name="T43" fmla="*/ 43 h 74"/>
              <a:gd name="T44" fmla="*/ 77 w 83"/>
              <a:gd name="T45" fmla="*/ 48 h 74"/>
              <a:gd name="T46" fmla="*/ 82 w 83"/>
              <a:gd name="T47" fmla="*/ 59 h 74"/>
              <a:gd name="T48" fmla="*/ 77 w 83"/>
              <a:gd name="T49" fmla="*/ 69 h 74"/>
              <a:gd name="T50" fmla="*/ 67 w 83"/>
              <a:gd name="T51" fmla="*/ 74 h 74"/>
              <a:gd name="T52" fmla="*/ 52 w 83"/>
              <a:gd name="T53" fmla="*/ 67 h 74"/>
              <a:gd name="T54" fmla="*/ 47 w 83"/>
              <a:gd name="T55" fmla="*/ 49 h 74"/>
              <a:gd name="T56" fmla="*/ 52 w 83"/>
              <a:gd name="T57" fmla="*/ 26 h 74"/>
              <a:gd name="T58" fmla="*/ 66 w 83"/>
              <a:gd name="T59" fmla="*/ 8 h 74"/>
              <a:gd name="T60" fmla="*/ 79 w 83"/>
              <a:gd name="T61" fmla="*/ 0 h 74"/>
              <a:gd name="T62" fmla="*/ 82 w 83"/>
              <a:gd name="T63" fmla="*/ 2 h 74"/>
              <a:gd name="T64" fmla="*/ 83 w 83"/>
              <a:gd name="T65" fmla="*/ 5 h 74"/>
              <a:gd name="T66" fmla="*/ 82 w 83"/>
              <a:gd name="T67" fmla="*/ 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3" h="74">
                <a:moveTo>
                  <a:pt x="36" y="6"/>
                </a:moveTo>
                <a:cubicBezTo>
                  <a:pt x="22" y="15"/>
                  <a:pt x="15" y="25"/>
                  <a:pt x="15" y="38"/>
                </a:cubicBezTo>
                <a:cubicBezTo>
                  <a:pt x="15" y="42"/>
                  <a:pt x="15" y="44"/>
                  <a:pt x="1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9" y="44"/>
                  <a:pt x="20" y="43"/>
                  <a:pt x="21" y="43"/>
                </a:cubicBezTo>
                <a:cubicBezTo>
                  <a:pt x="25" y="43"/>
                  <a:pt x="28" y="45"/>
                  <a:pt x="31" y="48"/>
                </a:cubicBezTo>
                <a:cubicBezTo>
                  <a:pt x="34" y="51"/>
                  <a:pt x="35" y="54"/>
                  <a:pt x="35" y="59"/>
                </a:cubicBezTo>
                <a:cubicBezTo>
                  <a:pt x="35" y="63"/>
                  <a:pt x="33" y="66"/>
                  <a:pt x="31" y="69"/>
                </a:cubicBezTo>
                <a:cubicBezTo>
                  <a:pt x="28" y="72"/>
                  <a:pt x="24" y="74"/>
                  <a:pt x="20" y="74"/>
                </a:cubicBezTo>
                <a:cubicBezTo>
                  <a:pt x="14" y="74"/>
                  <a:pt x="9" y="71"/>
                  <a:pt x="6" y="67"/>
                </a:cubicBezTo>
                <a:cubicBezTo>
                  <a:pt x="2" y="62"/>
                  <a:pt x="0" y="56"/>
                  <a:pt x="0" y="49"/>
                </a:cubicBezTo>
                <a:cubicBezTo>
                  <a:pt x="0" y="40"/>
                  <a:pt x="2" y="33"/>
                  <a:pt x="5" y="26"/>
                </a:cubicBezTo>
                <a:cubicBezTo>
                  <a:pt x="8" y="20"/>
                  <a:pt x="13" y="13"/>
                  <a:pt x="19" y="8"/>
                </a:cubicBezTo>
                <a:cubicBezTo>
                  <a:pt x="26" y="2"/>
                  <a:pt x="30" y="0"/>
                  <a:pt x="32" y="0"/>
                </a:cubicBezTo>
                <a:cubicBezTo>
                  <a:pt x="33" y="0"/>
                  <a:pt x="34" y="0"/>
                  <a:pt x="35" y="2"/>
                </a:cubicBezTo>
                <a:cubicBezTo>
                  <a:pt x="36" y="3"/>
                  <a:pt x="36" y="4"/>
                  <a:pt x="36" y="5"/>
                </a:cubicBezTo>
                <a:lnTo>
                  <a:pt x="36" y="6"/>
                </a:lnTo>
                <a:close/>
                <a:moveTo>
                  <a:pt x="82" y="6"/>
                </a:moveTo>
                <a:cubicBezTo>
                  <a:pt x="68" y="15"/>
                  <a:pt x="61" y="26"/>
                  <a:pt x="61" y="39"/>
                </a:cubicBezTo>
                <a:cubicBezTo>
                  <a:pt x="61" y="42"/>
                  <a:pt x="62" y="44"/>
                  <a:pt x="63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6" y="44"/>
                  <a:pt x="67" y="43"/>
                  <a:pt x="67" y="43"/>
                </a:cubicBezTo>
                <a:cubicBezTo>
                  <a:pt x="71" y="43"/>
                  <a:pt x="75" y="45"/>
                  <a:pt x="77" y="48"/>
                </a:cubicBezTo>
                <a:cubicBezTo>
                  <a:pt x="80" y="51"/>
                  <a:pt x="82" y="54"/>
                  <a:pt x="82" y="59"/>
                </a:cubicBezTo>
                <a:cubicBezTo>
                  <a:pt x="82" y="63"/>
                  <a:pt x="80" y="66"/>
                  <a:pt x="77" y="69"/>
                </a:cubicBezTo>
                <a:cubicBezTo>
                  <a:pt x="74" y="72"/>
                  <a:pt x="71" y="74"/>
                  <a:pt x="67" y="74"/>
                </a:cubicBezTo>
                <a:cubicBezTo>
                  <a:pt x="61" y="74"/>
                  <a:pt x="56" y="71"/>
                  <a:pt x="52" y="67"/>
                </a:cubicBezTo>
                <a:cubicBezTo>
                  <a:pt x="48" y="62"/>
                  <a:pt x="47" y="56"/>
                  <a:pt x="47" y="49"/>
                </a:cubicBezTo>
                <a:cubicBezTo>
                  <a:pt x="47" y="40"/>
                  <a:pt x="48" y="33"/>
                  <a:pt x="52" y="26"/>
                </a:cubicBezTo>
                <a:cubicBezTo>
                  <a:pt x="55" y="19"/>
                  <a:pt x="60" y="13"/>
                  <a:pt x="66" y="8"/>
                </a:cubicBezTo>
                <a:cubicBezTo>
                  <a:pt x="73" y="2"/>
                  <a:pt x="77" y="0"/>
                  <a:pt x="79" y="0"/>
                </a:cubicBezTo>
                <a:cubicBezTo>
                  <a:pt x="80" y="0"/>
                  <a:pt x="81" y="0"/>
                  <a:pt x="82" y="2"/>
                </a:cubicBezTo>
                <a:cubicBezTo>
                  <a:pt x="82" y="3"/>
                  <a:pt x="83" y="4"/>
                  <a:pt x="83" y="5"/>
                </a:cubicBezTo>
                <a:lnTo>
                  <a:pt x="82" y="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2"/>
          <p:cNvSpPr>
            <a:spLocks noEditPoints="1"/>
          </p:cNvSpPr>
          <p:nvPr/>
        </p:nvSpPr>
        <p:spPr bwMode="auto">
          <a:xfrm>
            <a:off x="6872288" y="3216181"/>
            <a:ext cx="387350" cy="263525"/>
          </a:xfrm>
          <a:custGeom>
            <a:avLst/>
            <a:gdLst>
              <a:gd name="T0" fmla="*/ 63 w 103"/>
              <a:gd name="T1" fmla="*/ 45 h 70"/>
              <a:gd name="T2" fmla="*/ 48 w 103"/>
              <a:gd name="T3" fmla="*/ 45 h 70"/>
              <a:gd name="T4" fmla="*/ 46 w 103"/>
              <a:gd name="T5" fmla="*/ 65 h 70"/>
              <a:gd name="T6" fmla="*/ 29 w 103"/>
              <a:gd name="T7" fmla="*/ 63 h 70"/>
              <a:gd name="T8" fmla="*/ 23 w 103"/>
              <a:gd name="T9" fmla="*/ 37 h 70"/>
              <a:gd name="T10" fmla="*/ 3 w 103"/>
              <a:gd name="T11" fmla="*/ 26 h 70"/>
              <a:gd name="T12" fmla="*/ 0 w 103"/>
              <a:gd name="T13" fmla="*/ 20 h 70"/>
              <a:gd name="T14" fmla="*/ 4 w 103"/>
              <a:gd name="T15" fmla="*/ 19 h 70"/>
              <a:gd name="T16" fmla="*/ 19 w 103"/>
              <a:gd name="T17" fmla="*/ 27 h 70"/>
              <a:gd name="T18" fmla="*/ 40 w 103"/>
              <a:gd name="T19" fmla="*/ 29 h 70"/>
              <a:gd name="T20" fmla="*/ 42 w 103"/>
              <a:gd name="T21" fmla="*/ 29 h 70"/>
              <a:gd name="T22" fmla="*/ 55 w 103"/>
              <a:gd name="T23" fmla="*/ 36 h 70"/>
              <a:gd name="T24" fmla="*/ 62 w 103"/>
              <a:gd name="T25" fmla="*/ 37 h 70"/>
              <a:gd name="T26" fmla="*/ 73 w 103"/>
              <a:gd name="T27" fmla="*/ 32 h 70"/>
              <a:gd name="T28" fmla="*/ 73 w 103"/>
              <a:gd name="T29" fmla="*/ 37 h 70"/>
              <a:gd name="T30" fmla="*/ 37 w 103"/>
              <a:gd name="T31" fmla="*/ 23 h 70"/>
              <a:gd name="T32" fmla="*/ 26 w 103"/>
              <a:gd name="T33" fmla="*/ 12 h 70"/>
              <a:gd name="T34" fmla="*/ 37 w 103"/>
              <a:gd name="T35" fmla="*/ 0 h 70"/>
              <a:gd name="T36" fmla="*/ 48 w 103"/>
              <a:gd name="T37" fmla="*/ 12 h 70"/>
              <a:gd name="T38" fmla="*/ 98 w 103"/>
              <a:gd name="T39" fmla="*/ 20 h 70"/>
              <a:gd name="T40" fmla="*/ 102 w 103"/>
              <a:gd name="T41" fmla="*/ 18 h 70"/>
              <a:gd name="T42" fmla="*/ 101 w 103"/>
              <a:gd name="T43" fmla="*/ 24 h 70"/>
              <a:gd name="T44" fmla="*/ 93 w 103"/>
              <a:gd name="T45" fmla="*/ 32 h 70"/>
              <a:gd name="T46" fmla="*/ 81 w 103"/>
              <a:gd name="T47" fmla="*/ 38 h 70"/>
              <a:gd name="T48" fmla="*/ 80 w 103"/>
              <a:gd name="T49" fmla="*/ 58 h 70"/>
              <a:gd name="T50" fmla="*/ 74 w 103"/>
              <a:gd name="T51" fmla="*/ 68 h 70"/>
              <a:gd name="T52" fmla="*/ 56 w 103"/>
              <a:gd name="T53" fmla="*/ 67 h 70"/>
              <a:gd name="T54" fmla="*/ 52 w 103"/>
              <a:gd name="T55" fmla="*/ 49 h 70"/>
              <a:gd name="T56" fmla="*/ 68 w 103"/>
              <a:gd name="T57" fmla="*/ 46 h 70"/>
              <a:gd name="T58" fmla="*/ 77 w 103"/>
              <a:gd name="T59" fmla="*/ 33 h 70"/>
              <a:gd name="T60" fmla="*/ 73 w 103"/>
              <a:gd name="T61" fmla="*/ 29 h 70"/>
              <a:gd name="T62" fmla="*/ 61 w 103"/>
              <a:gd name="T63" fmla="*/ 34 h 70"/>
              <a:gd name="T64" fmla="*/ 54 w 103"/>
              <a:gd name="T65" fmla="*/ 31 h 70"/>
              <a:gd name="T66" fmla="*/ 62 w 103"/>
              <a:gd name="T67" fmla="*/ 28 h 70"/>
              <a:gd name="T68" fmla="*/ 88 w 103"/>
              <a:gd name="T69" fmla="*/ 25 h 70"/>
              <a:gd name="T70" fmla="*/ 75 w 103"/>
              <a:gd name="T71" fmla="*/ 20 h 70"/>
              <a:gd name="T72" fmla="*/ 59 w 103"/>
              <a:gd name="T73" fmla="*/ 20 h 70"/>
              <a:gd name="T74" fmla="*/ 59 w 103"/>
              <a:gd name="T75" fmla="*/ 4 h 70"/>
              <a:gd name="T76" fmla="*/ 75 w 103"/>
              <a:gd name="T77" fmla="*/ 4 h 70"/>
              <a:gd name="T78" fmla="*/ 75 w 103"/>
              <a:gd name="T79" fmla="*/ 2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3" h="70">
                <a:moveTo>
                  <a:pt x="73" y="37"/>
                </a:moveTo>
                <a:cubicBezTo>
                  <a:pt x="71" y="40"/>
                  <a:pt x="68" y="43"/>
                  <a:pt x="63" y="45"/>
                </a:cubicBezTo>
                <a:cubicBezTo>
                  <a:pt x="61" y="46"/>
                  <a:pt x="58" y="46"/>
                  <a:pt x="56" y="46"/>
                </a:cubicBezTo>
                <a:cubicBezTo>
                  <a:pt x="53" y="46"/>
                  <a:pt x="51" y="46"/>
                  <a:pt x="48" y="45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2"/>
                  <a:pt x="47" y="64"/>
                  <a:pt x="46" y="65"/>
                </a:cubicBezTo>
                <a:cubicBezTo>
                  <a:pt x="44" y="66"/>
                  <a:pt x="41" y="67"/>
                  <a:pt x="39" y="67"/>
                </a:cubicBezTo>
                <a:cubicBezTo>
                  <a:pt x="36" y="67"/>
                  <a:pt x="33" y="66"/>
                  <a:pt x="29" y="63"/>
                </a:cubicBezTo>
                <a:cubicBezTo>
                  <a:pt x="25" y="60"/>
                  <a:pt x="23" y="57"/>
                  <a:pt x="23" y="54"/>
                </a:cubicBezTo>
                <a:cubicBezTo>
                  <a:pt x="23" y="37"/>
                  <a:pt x="23" y="37"/>
                  <a:pt x="23" y="37"/>
                </a:cubicBezTo>
                <a:cubicBezTo>
                  <a:pt x="13" y="33"/>
                  <a:pt x="7" y="29"/>
                  <a:pt x="4" y="27"/>
                </a:cubicBezTo>
                <a:cubicBezTo>
                  <a:pt x="4" y="26"/>
                  <a:pt x="4" y="26"/>
                  <a:pt x="3" y="26"/>
                </a:cubicBezTo>
                <a:cubicBezTo>
                  <a:pt x="2" y="24"/>
                  <a:pt x="1" y="22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9"/>
                  <a:pt x="0" y="19"/>
                  <a:pt x="0" y="18"/>
                </a:cubicBezTo>
                <a:cubicBezTo>
                  <a:pt x="0" y="18"/>
                  <a:pt x="2" y="18"/>
                  <a:pt x="4" y="19"/>
                </a:cubicBezTo>
                <a:cubicBezTo>
                  <a:pt x="11" y="23"/>
                  <a:pt x="11" y="23"/>
                  <a:pt x="11" y="23"/>
                </a:cubicBezTo>
                <a:cubicBezTo>
                  <a:pt x="14" y="25"/>
                  <a:pt x="17" y="26"/>
                  <a:pt x="19" y="27"/>
                </a:cubicBezTo>
                <a:cubicBezTo>
                  <a:pt x="22" y="27"/>
                  <a:pt x="25" y="28"/>
                  <a:pt x="30" y="28"/>
                </a:cubicBezTo>
                <a:cubicBezTo>
                  <a:pt x="34" y="29"/>
                  <a:pt x="37" y="29"/>
                  <a:pt x="40" y="29"/>
                </a:cubicBezTo>
                <a:cubicBezTo>
                  <a:pt x="40" y="29"/>
                  <a:pt x="41" y="29"/>
                  <a:pt x="41" y="29"/>
                </a:cubicBezTo>
                <a:cubicBezTo>
                  <a:pt x="41" y="29"/>
                  <a:pt x="42" y="29"/>
                  <a:pt x="42" y="29"/>
                </a:cubicBezTo>
                <a:cubicBezTo>
                  <a:pt x="45" y="29"/>
                  <a:pt x="48" y="30"/>
                  <a:pt x="51" y="33"/>
                </a:cubicBezTo>
                <a:cubicBezTo>
                  <a:pt x="52" y="34"/>
                  <a:pt x="54" y="35"/>
                  <a:pt x="55" y="36"/>
                </a:cubicBezTo>
                <a:cubicBezTo>
                  <a:pt x="57" y="36"/>
                  <a:pt x="59" y="37"/>
                  <a:pt x="61" y="37"/>
                </a:cubicBezTo>
                <a:cubicBezTo>
                  <a:pt x="62" y="37"/>
                  <a:pt x="62" y="37"/>
                  <a:pt x="62" y="37"/>
                </a:cubicBezTo>
                <a:cubicBezTo>
                  <a:pt x="64" y="37"/>
                  <a:pt x="66" y="36"/>
                  <a:pt x="67" y="35"/>
                </a:cubicBezTo>
                <a:cubicBezTo>
                  <a:pt x="70" y="33"/>
                  <a:pt x="72" y="32"/>
                  <a:pt x="73" y="32"/>
                </a:cubicBezTo>
                <a:cubicBezTo>
                  <a:pt x="73" y="32"/>
                  <a:pt x="74" y="32"/>
                  <a:pt x="74" y="33"/>
                </a:cubicBezTo>
                <a:cubicBezTo>
                  <a:pt x="74" y="33"/>
                  <a:pt x="73" y="35"/>
                  <a:pt x="73" y="37"/>
                </a:cubicBezTo>
                <a:close/>
                <a:moveTo>
                  <a:pt x="45" y="20"/>
                </a:moveTo>
                <a:cubicBezTo>
                  <a:pt x="43" y="22"/>
                  <a:pt x="40" y="23"/>
                  <a:pt x="37" y="23"/>
                </a:cubicBezTo>
                <a:cubicBezTo>
                  <a:pt x="34" y="23"/>
                  <a:pt x="31" y="22"/>
                  <a:pt x="29" y="20"/>
                </a:cubicBezTo>
                <a:cubicBezTo>
                  <a:pt x="27" y="17"/>
                  <a:pt x="26" y="15"/>
                  <a:pt x="26" y="12"/>
                </a:cubicBezTo>
                <a:cubicBezTo>
                  <a:pt x="26" y="8"/>
                  <a:pt x="27" y="6"/>
                  <a:pt x="29" y="4"/>
                </a:cubicBezTo>
                <a:cubicBezTo>
                  <a:pt x="31" y="1"/>
                  <a:pt x="34" y="0"/>
                  <a:pt x="37" y="0"/>
                </a:cubicBezTo>
                <a:cubicBezTo>
                  <a:pt x="40" y="0"/>
                  <a:pt x="43" y="1"/>
                  <a:pt x="45" y="4"/>
                </a:cubicBezTo>
                <a:cubicBezTo>
                  <a:pt x="47" y="6"/>
                  <a:pt x="48" y="8"/>
                  <a:pt x="48" y="12"/>
                </a:cubicBezTo>
                <a:cubicBezTo>
                  <a:pt x="48" y="15"/>
                  <a:pt x="47" y="17"/>
                  <a:pt x="45" y="20"/>
                </a:cubicBezTo>
                <a:close/>
                <a:moveTo>
                  <a:pt x="98" y="20"/>
                </a:moveTo>
                <a:cubicBezTo>
                  <a:pt x="99" y="18"/>
                  <a:pt x="100" y="17"/>
                  <a:pt x="101" y="17"/>
                </a:cubicBezTo>
                <a:cubicBezTo>
                  <a:pt x="102" y="17"/>
                  <a:pt x="102" y="17"/>
                  <a:pt x="102" y="18"/>
                </a:cubicBezTo>
                <a:cubicBezTo>
                  <a:pt x="103" y="18"/>
                  <a:pt x="103" y="18"/>
                  <a:pt x="103" y="19"/>
                </a:cubicBezTo>
                <a:cubicBezTo>
                  <a:pt x="103" y="20"/>
                  <a:pt x="102" y="22"/>
                  <a:pt x="101" y="24"/>
                </a:cubicBezTo>
                <a:cubicBezTo>
                  <a:pt x="100" y="26"/>
                  <a:pt x="99" y="27"/>
                  <a:pt x="97" y="29"/>
                </a:cubicBezTo>
                <a:cubicBezTo>
                  <a:pt x="96" y="30"/>
                  <a:pt x="94" y="31"/>
                  <a:pt x="93" y="32"/>
                </a:cubicBezTo>
                <a:cubicBezTo>
                  <a:pt x="92" y="33"/>
                  <a:pt x="90" y="34"/>
                  <a:pt x="87" y="35"/>
                </a:cubicBezTo>
                <a:cubicBezTo>
                  <a:pt x="84" y="36"/>
                  <a:pt x="82" y="37"/>
                  <a:pt x="81" y="38"/>
                </a:cubicBezTo>
                <a:cubicBezTo>
                  <a:pt x="81" y="54"/>
                  <a:pt x="81" y="54"/>
                  <a:pt x="81" y="54"/>
                </a:cubicBezTo>
                <a:cubicBezTo>
                  <a:pt x="81" y="55"/>
                  <a:pt x="81" y="56"/>
                  <a:pt x="80" y="58"/>
                </a:cubicBezTo>
                <a:cubicBezTo>
                  <a:pt x="80" y="59"/>
                  <a:pt x="79" y="61"/>
                  <a:pt x="78" y="63"/>
                </a:cubicBezTo>
                <a:cubicBezTo>
                  <a:pt x="77" y="65"/>
                  <a:pt x="76" y="66"/>
                  <a:pt x="74" y="68"/>
                </a:cubicBezTo>
                <a:cubicBezTo>
                  <a:pt x="72" y="69"/>
                  <a:pt x="69" y="70"/>
                  <a:pt x="67" y="70"/>
                </a:cubicBezTo>
                <a:cubicBezTo>
                  <a:pt x="62" y="70"/>
                  <a:pt x="58" y="69"/>
                  <a:pt x="56" y="67"/>
                </a:cubicBezTo>
                <a:cubicBezTo>
                  <a:pt x="53" y="65"/>
                  <a:pt x="52" y="63"/>
                  <a:pt x="52" y="61"/>
                </a:cubicBezTo>
                <a:cubicBezTo>
                  <a:pt x="52" y="49"/>
                  <a:pt x="52" y="49"/>
                  <a:pt x="52" y="49"/>
                </a:cubicBezTo>
                <a:cubicBezTo>
                  <a:pt x="53" y="49"/>
                  <a:pt x="54" y="49"/>
                  <a:pt x="55" y="49"/>
                </a:cubicBezTo>
                <a:cubicBezTo>
                  <a:pt x="60" y="49"/>
                  <a:pt x="64" y="48"/>
                  <a:pt x="68" y="46"/>
                </a:cubicBezTo>
                <a:cubicBezTo>
                  <a:pt x="72" y="43"/>
                  <a:pt x="74" y="41"/>
                  <a:pt x="76" y="38"/>
                </a:cubicBezTo>
                <a:cubicBezTo>
                  <a:pt x="77" y="36"/>
                  <a:pt x="77" y="34"/>
                  <a:pt x="77" y="33"/>
                </a:cubicBezTo>
                <a:cubicBezTo>
                  <a:pt x="77" y="32"/>
                  <a:pt x="77" y="31"/>
                  <a:pt x="76" y="30"/>
                </a:cubicBezTo>
                <a:cubicBezTo>
                  <a:pt x="76" y="29"/>
                  <a:pt x="74" y="29"/>
                  <a:pt x="73" y="29"/>
                </a:cubicBezTo>
                <a:cubicBezTo>
                  <a:pt x="71" y="29"/>
                  <a:pt x="68" y="30"/>
                  <a:pt x="65" y="33"/>
                </a:cubicBezTo>
                <a:cubicBezTo>
                  <a:pt x="64" y="33"/>
                  <a:pt x="63" y="34"/>
                  <a:pt x="61" y="34"/>
                </a:cubicBezTo>
                <a:cubicBezTo>
                  <a:pt x="60" y="34"/>
                  <a:pt x="59" y="34"/>
                  <a:pt x="57" y="33"/>
                </a:cubicBezTo>
                <a:cubicBezTo>
                  <a:pt x="56" y="32"/>
                  <a:pt x="54" y="31"/>
                  <a:pt x="54" y="31"/>
                </a:cubicBezTo>
                <a:cubicBezTo>
                  <a:pt x="53" y="30"/>
                  <a:pt x="53" y="30"/>
                  <a:pt x="53" y="30"/>
                </a:cubicBezTo>
                <a:cubicBezTo>
                  <a:pt x="55" y="29"/>
                  <a:pt x="58" y="28"/>
                  <a:pt x="62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9" y="28"/>
                  <a:pt x="82" y="27"/>
                  <a:pt x="88" y="25"/>
                </a:cubicBezTo>
                <a:cubicBezTo>
                  <a:pt x="93" y="23"/>
                  <a:pt x="96" y="21"/>
                  <a:pt x="98" y="20"/>
                </a:cubicBezTo>
                <a:close/>
                <a:moveTo>
                  <a:pt x="75" y="20"/>
                </a:moveTo>
                <a:cubicBezTo>
                  <a:pt x="73" y="22"/>
                  <a:pt x="70" y="23"/>
                  <a:pt x="67" y="23"/>
                </a:cubicBezTo>
                <a:cubicBezTo>
                  <a:pt x="64" y="23"/>
                  <a:pt x="61" y="22"/>
                  <a:pt x="59" y="20"/>
                </a:cubicBezTo>
                <a:cubicBezTo>
                  <a:pt x="57" y="17"/>
                  <a:pt x="55" y="15"/>
                  <a:pt x="55" y="12"/>
                </a:cubicBezTo>
                <a:cubicBezTo>
                  <a:pt x="55" y="8"/>
                  <a:pt x="57" y="6"/>
                  <a:pt x="59" y="4"/>
                </a:cubicBezTo>
                <a:cubicBezTo>
                  <a:pt x="61" y="1"/>
                  <a:pt x="64" y="0"/>
                  <a:pt x="67" y="0"/>
                </a:cubicBezTo>
                <a:cubicBezTo>
                  <a:pt x="70" y="0"/>
                  <a:pt x="73" y="1"/>
                  <a:pt x="75" y="4"/>
                </a:cubicBezTo>
                <a:cubicBezTo>
                  <a:pt x="77" y="6"/>
                  <a:pt x="78" y="8"/>
                  <a:pt x="78" y="12"/>
                </a:cubicBezTo>
                <a:cubicBezTo>
                  <a:pt x="78" y="15"/>
                  <a:pt x="77" y="17"/>
                  <a:pt x="75" y="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3"/>
          <p:cNvSpPr>
            <a:spLocks/>
          </p:cNvSpPr>
          <p:nvPr/>
        </p:nvSpPr>
        <p:spPr bwMode="auto">
          <a:xfrm>
            <a:off x="7570788" y="3155856"/>
            <a:ext cx="282575" cy="354013"/>
          </a:xfrm>
          <a:custGeom>
            <a:avLst/>
            <a:gdLst>
              <a:gd name="T0" fmla="*/ 64 w 75"/>
              <a:gd name="T1" fmla="*/ 71 h 94"/>
              <a:gd name="T2" fmla="*/ 72 w 75"/>
              <a:gd name="T3" fmla="*/ 74 h 94"/>
              <a:gd name="T4" fmla="*/ 75 w 75"/>
              <a:gd name="T5" fmla="*/ 82 h 94"/>
              <a:gd name="T6" fmla="*/ 72 w 75"/>
              <a:gd name="T7" fmla="*/ 91 h 94"/>
              <a:gd name="T8" fmla="*/ 63 w 75"/>
              <a:gd name="T9" fmla="*/ 94 h 94"/>
              <a:gd name="T10" fmla="*/ 37 w 75"/>
              <a:gd name="T11" fmla="*/ 94 h 94"/>
              <a:gd name="T12" fmla="*/ 11 w 75"/>
              <a:gd name="T13" fmla="*/ 82 h 94"/>
              <a:gd name="T14" fmla="*/ 0 w 75"/>
              <a:gd name="T15" fmla="*/ 54 h 94"/>
              <a:gd name="T16" fmla="*/ 0 w 75"/>
              <a:gd name="T17" fmla="*/ 12 h 94"/>
              <a:gd name="T18" fmla="*/ 3 w 75"/>
              <a:gd name="T19" fmla="*/ 3 h 94"/>
              <a:gd name="T20" fmla="*/ 11 w 75"/>
              <a:gd name="T21" fmla="*/ 0 h 94"/>
              <a:gd name="T22" fmla="*/ 20 w 75"/>
              <a:gd name="T23" fmla="*/ 3 h 94"/>
              <a:gd name="T24" fmla="*/ 23 w 75"/>
              <a:gd name="T25" fmla="*/ 12 h 94"/>
              <a:gd name="T26" fmla="*/ 23 w 75"/>
              <a:gd name="T27" fmla="*/ 23 h 94"/>
              <a:gd name="T28" fmla="*/ 64 w 75"/>
              <a:gd name="T29" fmla="*/ 23 h 94"/>
              <a:gd name="T30" fmla="*/ 72 w 75"/>
              <a:gd name="T31" fmla="*/ 27 h 94"/>
              <a:gd name="T32" fmla="*/ 75 w 75"/>
              <a:gd name="T33" fmla="*/ 35 h 94"/>
              <a:gd name="T34" fmla="*/ 72 w 75"/>
              <a:gd name="T35" fmla="*/ 44 h 94"/>
              <a:gd name="T36" fmla="*/ 64 w 75"/>
              <a:gd name="T37" fmla="*/ 47 h 94"/>
              <a:gd name="T38" fmla="*/ 23 w 75"/>
              <a:gd name="T39" fmla="*/ 47 h 94"/>
              <a:gd name="T40" fmla="*/ 23 w 75"/>
              <a:gd name="T41" fmla="*/ 54 h 94"/>
              <a:gd name="T42" fmla="*/ 28 w 75"/>
              <a:gd name="T43" fmla="*/ 66 h 94"/>
              <a:gd name="T44" fmla="*/ 38 w 75"/>
              <a:gd name="T45" fmla="*/ 71 h 94"/>
              <a:gd name="T46" fmla="*/ 64 w 75"/>
              <a:gd name="T47" fmla="*/ 7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5" h="94">
                <a:moveTo>
                  <a:pt x="64" y="71"/>
                </a:moveTo>
                <a:cubicBezTo>
                  <a:pt x="67" y="71"/>
                  <a:pt x="70" y="72"/>
                  <a:pt x="72" y="74"/>
                </a:cubicBezTo>
                <a:cubicBezTo>
                  <a:pt x="74" y="76"/>
                  <a:pt x="75" y="79"/>
                  <a:pt x="75" y="82"/>
                </a:cubicBezTo>
                <a:cubicBezTo>
                  <a:pt x="75" y="86"/>
                  <a:pt x="74" y="88"/>
                  <a:pt x="72" y="91"/>
                </a:cubicBezTo>
                <a:cubicBezTo>
                  <a:pt x="69" y="93"/>
                  <a:pt x="67" y="94"/>
                  <a:pt x="63" y="94"/>
                </a:cubicBezTo>
                <a:cubicBezTo>
                  <a:pt x="37" y="94"/>
                  <a:pt x="37" y="94"/>
                  <a:pt x="37" y="94"/>
                </a:cubicBezTo>
                <a:cubicBezTo>
                  <a:pt x="27" y="94"/>
                  <a:pt x="18" y="90"/>
                  <a:pt x="11" y="82"/>
                </a:cubicBezTo>
                <a:cubicBezTo>
                  <a:pt x="3" y="75"/>
                  <a:pt x="0" y="65"/>
                  <a:pt x="0" y="5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3" y="3"/>
                </a:cubicBezTo>
                <a:cubicBezTo>
                  <a:pt x="5" y="1"/>
                  <a:pt x="8" y="0"/>
                  <a:pt x="11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2" y="6"/>
                  <a:pt x="23" y="9"/>
                  <a:pt x="23" y="12"/>
                </a:cubicBezTo>
                <a:cubicBezTo>
                  <a:pt x="23" y="23"/>
                  <a:pt x="23" y="23"/>
                  <a:pt x="23" y="23"/>
                </a:cubicBezTo>
                <a:cubicBezTo>
                  <a:pt x="64" y="23"/>
                  <a:pt x="64" y="23"/>
                  <a:pt x="64" y="23"/>
                </a:cubicBezTo>
                <a:cubicBezTo>
                  <a:pt x="67" y="23"/>
                  <a:pt x="70" y="25"/>
                  <a:pt x="72" y="27"/>
                </a:cubicBezTo>
                <a:cubicBezTo>
                  <a:pt x="74" y="29"/>
                  <a:pt x="75" y="32"/>
                  <a:pt x="75" y="35"/>
                </a:cubicBezTo>
                <a:cubicBezTo>
                  <a:pt x="75" y="39"/>
                  <a:pt x="74" y="41"/>
                  <a:pt x="72" y="44"/>
                </a:cubicBezTo>
                <a:cubicBezTo>
                  <a:pt x="70" y="46"/>
                  <a:pt x="67" y="47"/>
                  <a:pt x="64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8"/>
                  <a:pt x="25" y="62"/>
                  <a:pt x="28" y="66"/>
                </a:cubicBezTo>
                <a:cubicBezTo>
                  <a:pt x="31" y="69"/>
                  <a:pt x="34" y="71"/>
                  <a:pt x="38" y="71"/>
                </a:cubicBezTo>
                <a:lnTo>
                  <a:pt x="64" y="7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4"/>
          <p:cNvSpPr>
            <a:spLocks noEditPoints="1"/>
          </p:cNvSpPr>
          <p:nvPr/>
        </p:nvSpPr>
        <p:spPr bwMode="auto">
          <a:xfrm>
            <a:off x="8142288" y="3119343"/>
            <a:ext cx="427038" cy="420688"/>
          </a:xfrm>
          <a:custGeom>
            <a:avLst/>
            <a:gdLst>
              <a:gd name="T0" fmla="*/ 54 w 114"/>
              <a:gd name="T1" fmla="*/ 100 h 112"/>
              <a:gd name="T2" fmla="*/ 34 w 114"/>
              <a:gd name="T3" fmla="*/ 109 h 112"/>
              <a:gd name="T4" fmla="*/ 26 w 114"/>
              <a:gd name="T5" fmla="*/ 88 h 112"/>
              <a:gd name="T6" fmla="*/ 6 w 114"/>
              <a:gd name="T7" fmla="*/ 82 h 112"/>
              <a:gd name="T8" fmla="*/ 14 w 114"/>
              <a:gd name="T9" fmla="*/ 61 h 112"/>
              <a:gd name="T10" fmla="*/ 2 w 114"/>
              <a:gd name="T11" fmla="*/ 43 h 112"/>
              <a:gd name="T12" fmla="*/ 22 w 114"/>
              <a:gd name="T13" fmla="*/ 32 h 112"/>
              <a:gd name="T14" fmla="*/ 24 w 114"/>
              <a:gd name="T15" fmla="*/ 11 h 112"/>
              <a:gd name="T16" fmla="*/ 46 w 114"/>
              <a:gd name="T17" fmla="*/ 15 h 112"/>
              <a:gd name="T18" fmla="*/ 57 w 114"/>
              <a:gd name="T19" fmla="*/ 0 h 112"/>
              <a:gd name="T20" fmla="*/ 68 w 114"/>
              <a:gd name="T21" fmla="*/ 15 h 112"/>
              <a:gd name="T22" fmla="*/ 90 w 114"/>
              <a:gd name="T23" fmla="*/ 11 h 112"/>
              <a:gd name="T24" fmla="*/ 92 w 114"/>
              <a:gd name="T25" fmla="*/ 33 h 112"/>
              <a:gd name="T26" fmla="*/ 112 w 114"/>
              <a:gd name="T27" fmla="*/ 43 h 112"/>
              <a:gd name="T28" fmla="*/ 100 w 114"/>
              <a:gd name="T29" fmla="*/ 61 h 112"/>
              <a:gd name="T30" fmla="*/ 108 w 114"/>
              <a:gd name="T31" fmla="*/ 82 h 112"/>
              <a:gd name="T32" fmla="*/ 87 w 114"/>
              <a:gd name="T33" fmla="*/ 88 h 112"/>
              <a:gd name="T34" fmla="*/ 80 w 114"/>
              <a:gd name="T35" fmla="*/ 109 h 112"/>
              <a:gd name="T36" fmla="*/ 61 w 114"/>
              <a:gd name="T37" fmla="*/ 100 h 112"/>
              <a:gd name="T38" fmla="*/ 75 w 114"/>
              <a:gd name="T39" fmla="*/ 89 h 112"/>
              <a:gd name="T40" fmla="*/ 85 w 114"/>
              <a:gd name="T41" fmla="*/ 80 h 112"/>
              <a:gd name="T42" fmla="*/ 91 w 114"/>
              <a:gd name="T43" fmla="*/ 70 h 112"/>
              <a:gd name="T44" fmla="*/ 93 w 114"/>
              <a:gd name="T45" fmla="*/ 57 h 112"/>
              <a:gd name="T46" fmla="*/ 91 w 114"/>
              <a:gd name="T47" fmla="*/ 45 h 112"/>
              <a:gd name="T48" fmla="*/ 84 w 114"/>
              <a:gd name="T49" fmla="*/ 34 h 112"/>
              <a:gd name="T50" fmla="*/ 75 w 114"/>
              <a:gd name="T51" fmla="*/ 26 h 112"/>
              <a:gd name="T52" fmla="*/ 63 w 114"/>
              <a:gd name="T53" fmla="*/ 21 h 112"/>
              <a:gd name="T54" fmla="*/ 56 w 114"/>
              <a:gd name="T55" fmla="*/ 8 h 112"/>
              <a:gd name="T56" fmla="*/ 40 w 114"/>
              <a:gd name="T57" fmla="*/ 25 h 112"/>
              <a:gd name="T58" fmla="*/ 24 w 114"/>
              <a:gd name="T59" fmla="*/ 20 h 112"/>
              <a:gd name="T60" fmla="*/ 24 w 114"/>
              <a:gd name="T61" fmla="*/ 43 h 112"/>
              <a:gd name="T62" fmla="*/ 8 w 114"/>
              <a:gd name="T63" fmla="*/ 50 h 112"/>
              <a:gd name="T64" fmla="*/ 23 w 114"/>
              <a:gd name="T65" fmla="*/ 68 h 112"/>
              <a:gd name="T66" fmla="*/ 15 w 114"/>
              <a:gd name="T67" fmla="*/ 83 h 112"/>
              <a:gd name="T68" fmla="*/ 38 w 114"/>
              <a:gd name="T69" fmla="*/ 87 h 112"/>
              <a:gd name="T70" fmla="*/ 41 w 114"/>
              <a:gd name="T71" fmla="*/ 104 h 112"/>
              <a:gd name="T72" fmla="*/ 57 w 114"/>
              <a:gd name="T73" fmla="*/ 93 h 112"/>
              <a:gd name="T74" fmla="*/ 73 w 114"/>
              <a:gd name="T75" fmla="*/ 104 h 112"/>
              <a:gd name="T76" fmla="*/ 66 w 114"/>
              <a:gd name="T77" fmla="*/ 85 h 112"/>
              <a:gd name="T78" fmla="*/ 41 w 114"/>
              <a:gd name="T79" fmla="*/ 73 h 112"/>
              <a:gd name="T80" fmla="*/ 57 w 114"/>
              <a:gd name="T81" fmla="*/ 35 h 112"/>
              <a:gd name="T82" fmla="*/ 74 w 114"/>
              <a:gd name="T83" fmla="*/ 71 h 112"/>
              <a:gd name="T84" fmla="*/ 69 w 114"/>
              <a:gd name="T85" fmla="*/ 75 h 112"/>
              <a:gd name="T86" fmla="*/ 72 w 114"/>
              <a:gd name="T87" fmla="*/ 57 h 112"/>
              <a:gd name="T88" fmla="*/ 46 w 114"/>
              <a:gd name="T89" fmla="*/ 47 h 112"/>
              <a:gd name="T90" fmla="*/ 57 w 114"/>
              <a:gd name="T91" fmla="*/ 72 h 112"/>
              <a:gd name="T92" fmla="*/ 68 w 114"/>
              <a:gd name="T93" fmla="*/ 7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4" h="112">
                <a:moveTo>
                  <a:pt x="61" y="100"/>
                </a:moveTo>
                <a:cubicBezTo>
                  <a:pt x="59" y="100"/>
                  <a:pt x="58" y="100"/>
                  <a:pt x="57" y="100"/>
                </a:cubicBezTo>
                <a:cubicBezTo>
                  <a:pt x="56" y="100"/>
                  <a:pt x="55" y="100"/>
                  <a:pt x="54" y="100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39" y="111"/>
                  <a:pt x="36" y="110"/>
                  <a:pt x="34" y="109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2" y="93"/>
                  <a:pt x="32" y="93"/>
                  <a:pt x="32" y="93"/>
                </a:cubicBezTo>
                <a:cubicBezTo>
                  <a:pt x="30" y="91"/>
                  <a:pt x="28" y="90"/>
                  <a:pt x="26" y="88"/>
                </a:cubicBezTo>
                <a:cubicBezTo>
                  <a:pt x="12" y="91"/>
                  <a:pt x="12" y="91"/>
                  <a:pt x="12" y="91"/>
                </a:cubicBezTo>
                <a:cubicBezTo>
                  <a:pt x="10" y="89"/>
                  <a:pt x="10" y="89"/>
                  <a:pt x="10" y="89"/>
                </a:cubicBezTo>
                <a:cubicBezTo>
                  <a:pt x="9" y="87"/>
                  <a:pt x="7" y="84"/>
                  <a:pt x="6" y="82"/>
                </a:cubicBezTo>
                <a:cubicBezTo>
                  <a:pt x="5" y="80"/>
                  <a:pt x="5" y="80"/>
                  <a:pt x="5" y="80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66"/>
                  <a:pt x="14" y="63"/>
                  <a:pt x="14" y="61"/>
                </a:cubicBezTo>
                <a:cubicBezTo>
                  <a:pt x="0" y="54"/>
                  <a:pt x="0" y="54"/>
                  <a:pt x="0" y="54"/>
                </a:cubicBezTo>
                <a:cubicBezTo>
                  <a:pt x="1" y="51"/>
                  <a:pt x="1" y="51"/>
                  <a:pt x="1" y="51"/>
                </a:cubicBezTo>
                <a:cubicBezTo>
                  <a:pt x="1" y="49"/>
                  <a:pt x="1" y="46"/>
                  <a:pt x="2" y="43"/>
                </a:cubicBezTo>
                <a:cubicBezTo>
                  <a:pt x="3" y="41"/>
                  <a:pt x="3" y="41"/>
                  <a:pt x="3" y="41"/>
                </a:cubicBezTo>
                <a:cubicBezTo>
                  <a:pt x="18" y="39"/>
                  <a:pt x="18" y="39"/>
                  <a:pt x="18" y="39"/>
                </a:cubicBezTo>
                <a:cubicBezTo>
                  <a:pt x="19" y="36"/>
                  <a:pt x="20" y="34"/>
                  <a:pt x="22" y="32"/>
                </a:cubicBezTo>
                <a:cubicBezTo>
                  <a:pt x="16" y="18"/>
                  <a:pt x="16" y="18"/>
                  <a:pt x="16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9" y="15"/>
                  <a:pt x="22" y="13"/>
                  <a:pt x="24" y="11"/>
                </a:cubicBezTo>
                <a:cubicBezTo>
                  <a:pt x="26" y="10"/>
                  <a:pt x="26" y="10"/>
                  <a:pt x="26" y="10"/>
                </a:cubicBezTo>
                <a:cubicBezTo>
                  <a:pt x="39" y="18"/>
                  <a:pt x="39" y="18"/>
                  <a:pt x="39" y="18"/>
                </a:cubicBezTo>
                <a:cubicBezTo>
                  <a:pt x="41" y="17"/>
                  <a:pt x="43" y="16"/>
                  <a:pt x="46" y="15"/>
                </a:cubicBezTo>
                <a:cubicBezTo>
                  <a:pt x="50" y="1"/>
                  <a:pt x="50" y="1"/>
                  <a:pt x="50" y="1"/>
                </a:cubicBezTo>
                <a:cubicBezTo>
                  <a:pt x="53" y="1"/>
                  <a:pt x="53" y="1"/>
                  <a:pt x="53" y="1"/>
                </a:cubicBezTo>
                <a:cubicBezTo>
                  <a:pt x="55" y="0"/>
                  <a:pt x="56" y="0"/>
                  <a:pt x="57" y="0"/>
                </a:cubicBezTo>
                <a:cubicBezTo>
                  <a:pt x="58" y="0"/>
                  <a:pt x="59" y="0"/>
                  <a:pt x="61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8" y="15"/>
                  <a:pt x="68" y="15"/>
                  <a:pt x="68" y="15"/>
                </a:cubicBezTo>
                <a:cubicBezTo>
                  <a:pt x="71" y="16"/>
                  <a:pt x="73" y="17"/>
                  <a:pt x="75" y="18"/>
                </a:cubicBezTo>
                <a:cubicBezTo>
                  <a:pt x="88" y="10"/>
                  <a:pt x="88" y="10"/>
                  <a:pt x="88" y="10"/>
                </a:cubicBezTo>
                <a:cubicBezTo>
                  <a:pt x="90" y="11"/>
                  <a:pt x="90" y="11"/>
                  <a:pt x="90" y="11"/>
                </a:cubicBezTo>
                <a:cubicBezTo>
                  <a:pt x="93" y="13"/>
                  <a:pt x="95" y="15"/>
                  <a:pt x="97" y="17"/>
                </a:cubicBezTo>
                <a:cubicBezTo>
                  <a:pt x="98" y="18"/>
                  <a:pt x="98" y="18"/>
                  <a:pt x="98" y="18"/>
                </a:cubicBezTo>
                <a:cubicBezTo>
                  <a:pt x="92" y="33"/>
                  <a:pt x="92" y="33"/>
                  <a:pt x="92" y="33"/>
                </a:cubicBezTo>
                <a:cubicBezTo>
                  <a:pt x="94" y="35"/>
                  <a:pt x="95" y="37"/>
                  <a:pt x="96" y="39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3" y="46"/>
                  <a:pt x="113" y="49"/>
                  <a:pt x="113" y="51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100" y="64"/>
                  <a:pt x="99" y="66"/>
                  <a:pt x="99" y="68"/>
                </a:cubicBezTo>
                <a:cubicBezTo>
                  <a:pt x="109" y="79"/>
                  <a:pt x="109" y="79"/>
                  <a:pt x="109" y="79"/>
                </a:cubicBezTo>
                <a:cubicBezTo>
                  <a:pt x="108" y="82"/>
                  <a:pt x="108" y="82"/>
                  <a:pt x="108" y="82"/>
                </a:cubicBezTo>
                <a:cubicBezTo>
                  <a:pt x="107" y="85"/>
                  <a:pt x="105" y="87"/>
                  <a:pt x="104" y="89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87" y="88"/>
                  <a:pt x="87" y="88"/>
                  <a:pt x="87" y="88"/>
                </a:cubicBezTo>
                <a:cubicBezTo>
                  <a:pt x="86" y="89"/>
                  <a:pt x="84" y="91"/>
                  <a:pt x="82" y="92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78" y="110"/>
                  <a:pt x="75" y="111"/>
                  <a:pt x="72" y="112"/>
                </a:cubicBezTo>
                <a:cubicBezTo>
                  <a:pt x="70" y="112"/>
                  <a:pt x="70" y="112"/>
                  <a:pt x="70" y="112"/>
                </a:cubicBezTo>
                <a:lnTo>
                  <a:pt x="61" y="100"/>
                </a:lnTo>
                <a:close/>
                <a:moveTo>
                  <a:pt x="73" y="104"/>
                </a:moveTo>
                <a:cubicBezTo>
                  <a:pt x="74" y="104"/>
                  <a:pt x="74" y="103"/>
                  <a:pt x="75" y="103"/>
                </a:cubicBezTo>
                <a:cubicBezTo>
                  <a:pt x="75" y="89"/>
                  <a:pt x="75" y="89"/>
                  <a:pt x="75" y="89"/>
                </a:cubicBezTo>
                <a:cubicBezTo>
                  <a:pt x="76" y="87"/>
                  <a:pt x="76" y="87"/>
                  <a:pt x="76" y="87"/>
                </a:cubicBezTo>
                <a:cubicBezTo>
                  <a:pt x="79" y="86"/>
                  <a:pt x="81" y="84"/>
                  <a:pt x="83" y="81"/>
                </a:cubicBezTo>
                <a:cubicBezTo>
                  <a:pt x="85" y="80"/>
                  <a:pt x="85" y="80"/>
                  <a:pt x="85" y="80"/>
                </a:cubicBezTo>
                <a:cubicBezTo>
                  <a:pt x="99" y="83"/>
                  <a:pt x="99" y="83"/>
                  <a:pt x="99" y="83"/>
                </a:cubicBezTo>
                <a:cubicBezTo>
                  <a:pt x="100" y="82"/>
                  <a:pt x="100" y="82"/>
                  <a:pt x="101" y="81"/>
                </a:cubicBezTo>
                <a:cubicBezTo>
                  <a:pt x="91" y="70"/>
                  <a:pt x="91" y="70"/>
                  <a:pt x="91" y="70"/>
                </a:cubicBezTo>
                <a:cubicBezTo>
                  <a:pt x="91" y="68"/>
                  <a:pt x="91" y="68"/>
                  <a:pt x="91" y="68"/>
                </a:cubicBezTo>
                <a:cubicBezTo>
                  <a:pt x="92" y="65"/>
                  <a:pt x="93" y="62"/>
                  <a:pt x="93" y="59"/>
                </a:cubicBezTo>
                <a:cubicBezTo>
                  <a:pt x="93" y="57"/>
                  <a:pt x="93" y="57"/>
                  <a:pt x="93" y="57"/>
                </a:cubicBezTo>
                <a:cubicBezTo>
                  <a:pt x="106" y="50"/>
                  <a:pt x="106" y="50"/>
                  <a:pt x="106" y="50"/>
                </a:cubicBezTo>
                <a:cubicBezTo>
                  <a:pt x="106" y="49"/>
                  <a:pt x="106" y="48"/>
                  <a:pt x="106" y="47"/>
                </a:cubicBezTo>
                <a:cubicBezTo>
                  <a:pt x="91" y="45"/>
                  <a:pt x="91" y="45"/>
                  <a:pt x="91" y="45"/>
                </a:cubicBezTo>
                <a:cubicBezTo>
                  <a:pt x="90" y="43"/>
                  <a:pt x="90" y="43"/>
                  <a:pt x="90" y="43"/>
                </a:cubicBezTo>
                <a:cubicBezTo>
                  <a:pt x="89" y="40"/>
                  <a:pt x="87" y="38"/>
                  <a:pt x="85" y="35"/>
                </a:cubicBezTo>
                <a:cubicBezTo>
                  <a:pt x="84" y="34"/>
                  <a:pt x="84" y="34"/>
                  <a:pt x="84" y="34"/>
                </a:cubicBezTo>
                <a:cubicBezTo>
                  <a:pt x="90" y="20"/>
                  <a:pt x="90" y="20"/>
                  <a:pt x="90" y="20"/>
                </a:cubicBezTo>
                <a:cubicBezTo>
                  <a:pt x="88" y="18"/>
                  <a:pt x="88" y="18"/>
                  <a:pt x="88" y="18"/>
                </a:cubicBezTo>
                <a:cubicBezTo>
                  <a:pt x="75" y="26"/>
                  <a:pt x="75" y="26"/>
                  <a:pt x="75" y="26"/>
                </a:cubicBezTo>
                <a:cubicBezTo>
                  <a:pt x="74" y="25"/>
                  <a:pt x="74" y="25"/>
                  <a:pt x="74" y="25"/>
                </a:cubicBezTo>
                <a:cubicBezTo>
                  <a:pt x="71" y="24"/>
                  <a:pt x="68" y="23"/>
                  <a:pt x="65" y="22"/>
                </a:cubicBezTo>
                <a:cubicBezTo>
                  <a:pt x="63" y="21"/>
                  <a:pt x="63" y="21"/>
                  <a:pt x="63" y="21"/>
                </a:cubicBezTo>
                <a:cubicBezTo>
                  <a:pt x="58" y="8"/>
                  <a:pt x="58" y="8"/>
                  <a:pt x="58" y="8"/>
                </a:cubicBezTo>
                <a:cubicBezTo>
                  <a:pt x="57" y="8"/>
                  <a:pt x="57" y="8"/>
                  <a:pt x="57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1" y="21"/>
                  <a:pt x="51" y="21"/>
                  <a:pt x="51" y="21"/>
                </a:cubicBezTo>
                <a:cubicBezTo>
                  <a:pt x="49" y="22"/>
                  <a:pt x="49" y="22"/>
                  <a:pt x="49" y="22"/>
                </a:cubicBezTo>
                <a:cubicBezTo>
                  <a:pt x="46" y="23"/>
                  <a:pt x="43" y="24"/>
                  <a:pt x="40" y="25"/>
                </a:cubicBezTo>
                <a:cubicBezTo>
                  <a:pt x="39" y="26"/>
                  <a:pt x="39" y="26"/>
                  <a:pt x="39" y="26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5" y="20"/>
                  <a:pt x="24" y="20"/>
                </a:cubicBezTo>
                <a:cubicBezTo>
                  <a:pt x="30" y="33"/>
                  <a:pt x="30" y="33"/>
                  <a:pt x="30" y="33"/>
                </a:cubicBezTo>
                <a:cubicBezTo>
                  <a:pt x="29" y="35"/>
                  <a:pt x="29" y="35"/>
                  <a:pt x="29" y="35"/>
                </a:cubicBezTo>
                <a:cubicBezTo>
                  <a:pt x="26" y="38"/>
                  <a:pt x="25" y="41"/>
                  <a:pt x="24" y="43"/>
                </a:cubicBezTo>
                <a:cubicBezTo>
                  <a:pt x="23" y="45"/>
                  <a:pt x="23" y="45"/>
                  <a:pt x="23" y="45"/>
                </a:cubicBezTo>
                <a:cubicBezTo>
                  <a:pt x="9" y="47"/>
                  <a:pt x="9" y="47"/>
                  <a:pt x="9" y="47"/>
                </a:cubicBezTo>
                <a:cubicBezTo>
                  <a:pt x="8" y="48"/>
                  <a:pt x="8" y="49"/>
                  <a:pt x="8" y="50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9"/>
                  <a:pt x="21" y="59"/>
                  <a:pt x="21" y="59"/>
                </a:cubicBezTo>
                <a:cubicBezTo>
                  <a:pt x="21" y="62"/>
                  <a:pt x="22" y="65"/>
                  <a:pt x="23" y="68"/>
                </a:cubicBezTo>
                <a:cubicBezTo>
                  <a:pt x="23" y="70"/>
                  <a:pt x="23" y="70"/>
                  <a:pt x="23" y="70"/>
                </a:cubicBezTo>
                <a:cubicBezTo>
                  <a:pt x="14" y="81"/>
                  <a:pt x="14" y="81"/>
                  <a:pt x="14" y="81"/>
                </a:cubicBezTo>
                <a:cubicBezTo>
                  <a:pt x="14" y="81"/>
                  <a:pt x="14" y="82"/>
                  <a:pt x="15" y="83"/>
                </a:cubicBezTo>
                <a:cubicBezTo>
                  <a:pt x="29" y="80"/>
                  <a:pt x="29" y="80"/>
                  <a:pt x="29" y="80"/>
                </a:cubicBezTo>
                <a:cubicBezTo>
                  <a:pt x="30" y="81"/>
                  <a:pt x="30" y="81"/>
                  <a:pt x="30" y="81"/>
                </a:cubicBezTo>
                <a:cubicBezTo>
                  <a:pt x="33" y="84"/>
                  <a:pt x="35" y="86"/>
                  <a:pt x="38" y="87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50" y="93"/>
                  <a:pt x="50" y="93"/>
                  <a:pt x="50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4" y="93"/>
                  <a:pt x="56" y="93"/>
                  <a:pt x="57" y="93"/>
                </a:cubicBezTo>
                <a:cubicBezTo>
                  <a:pt x="58" y="93"/>
                  <a:pt x="60" y="93"/>
                  <a:pt x="62" y="93"/>
                </a:cubicBezTo>
                <a:cubicBezTo>
                  <a:pt x="64" y="92"/>
                  <a:pt x="64" y="92"/>
                  <a:pt x="64" y="92"/>
                </a:cubicBezTo>
                <a:lnTo>
                  <a:pt x="73" y="104"/>
                </a:lnTo>
                <a:close/>
                <a:moveTo>
                  <a:pt x="77" y="74"/>
                </a:moveTo>
                <a:cubicBezTo>
                  <a:pt x="79" y="77"/>
                  <a:pt x="79" y="77"/>
                  <a:pt x="79" y="77"/>
                </a:cubicBezTo>
                <a:cubicBezTo>
                  <a:pt x="66" y="85"/>
                  <a:pt x="66" y="85"/>
                  <a:pt x="66" y="85"/>
                </a:cubicBezTo>
                <a:cubicBezTo>
                  <a:pt x="62" y="79"/>
                  <a:pt x="62" y="79"/>
                  <a:pt x="62" y="79"/>
                </a:cubicBezTo>
                <a:cubicBezTo>
                  <a:pt x="60" y="79"/>
                  <a:pt x="59" y="79"/>
                  <a:pt x="57" y="79"/>
                </a:cubicBezTo>
                <a:cubicBezTo>
                  <a:pt x="51" y="79"/>
                  <a:pt x="46" y="77"/>
                  <a:pt x="41" y="73"/>
                </a:cubicBezTo>
                <a:cubicBezTo>
                  <a:pt x="37" y="68"/>
                  <a:pt x="35" y="63"/>
                  <a:pt x="35" y="57"/>
                </a:cubicBezTo>
                <a:cubicBezTo>
                  <a:pt x="35" y="51"/>
                  <a:pt x="37" y="46"/>
                  <a:pt x="41" y="42"/>
                </a:cubicBezTo>
                <a:cubicBezTo>
                  <a:pt x="46" y="37"/>
                  <a:pt x="51" y="35"/>
                  <a:pt x="57" y="35"/>
                </a:cubicBezTo>
                <a:cubicBezTo>
                  <a:pt x="63" y="35"/>
                  <a:pt x="68" y="37"/>
                  <a:pt x="72" y="42"/>
                </a:cubicBezTo>
                <a:cubicBezTo>
                  <a:pt x="77" y="46"/>
                  <a:pt x="79" y="51"/>
                  <a:pt x="79" y="57"/>
                </a:cubicBezTo>
                <a:cubicBezTo>
                  <a:pt x="79" y="62"/>
                  <a:pt x="77" y="67"/>
                  <a:pt x="74" y="71"/>
                </a:cubicBezTo>
                <a:lnTo>
                  <a:pt x="77" y="74"/>
                </a:lnTo>
                <a:close/>
                <a:moveTo>
                  <a:pt x="68" y="75"/>
                </a:moveTo>
                <a:cubicBezTo>
                  <a:pt x="69" y="75"/>
                  <a:pt x="69" y="75"/>
                  <a:pt x="69" y="75"/>
                </a:cubicBezTo>
                <a:cubicBezTo>
                  <a:pt x="65" y="70"/>
                  <a:pt x="65" y="70"/>
                  <a:pt x="65" y="70"/>
                </a:cubicBezTo>
                <a:cubicBezTo>
                  <a:pt x="67" y="68"/>
                  <a:pt x="67" y="68"/>
                  <a:pt x="67" y="68"/>
                </a:cubicBezTo>
                <a:cubicBezTo>
                  <a:pt x="70" y="65"/>
                  <a:pt x="72" y="61"/>
                  <a:pt x="72" y="57"/>
                </a:cubicBezTo>
                <a:cubicBezTo>
                  <a:pt x="72" y="53"/>
                  <a:pt x="70" y="49"/>
                  <a:pt x="67" y="47"/>
                </a:cubicBezTo>
                <a:cubicBezTo>
                  <a:pt x="65" y="44"/>
                  <a:pt x="61" y="42"/>
                  <a:pt x="57" y="42"/>
                </a:cubicBezTo>
                <a:cubicBezTo>
                  <a:pt x="53" y="42"/>
                  <a:pt x="49" y="44"/>
                  <a:pt x="46" y="47"/>
                </a:cubicBezTo>
                <a:cubicBezTo>
                  <a:pt x="43" y="49"/>
                  <a:pt x="42" y="53"/>
                  <a:pt x="42" y="57"/>
                </a:cubicBezTo>
                <a:cubicBezTo>
                  <a:pt x="42" y="61"/>
                  <a:pt x="43" y="65"/>
                  <a:pt x="46" y="68"/>
                </a:cubicBezTo>
                <a:cubicBezTo>
                  <a:pt x="49" y="71"/>
                  <a:pt x="53" y="72"/>
                  <a:pt x="57" y="72"/>
                </a:cubicBezTo>
                <a:cubicBezTo>
                  <a:pt x="59" y="72"/>
                  <a:pt x="60" y="72"/>
                  <a:pt x="62" y="71"/>
                </a:cubicBezTo>
                <a:cubicBezTo>
                  <a:pt x="65" y="70"/>
                  <a:pt x="65" y="70"/>
                  <a:pt x="65" y="70"/>
                </a:cubicBezTo>
                <a:lnTo>
                  <a:pt x="68" y="7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5"/>
          <p:cNvSpPr>
            <a:spLocks noEditPoints="1"/>
          </p:cNvSpPr>
          <p:nvPr/>
        </p:nvSpPr>
        <p:spPr bwMode="auto">
          <a:xfrm>
            <a:off x="8802688" y="3133631"/>
            <a:ext cx="398463" cy="390525"/>
          </a:xfrm>
          <a:custGeom>
            <a:avLst/>
            <a:gdLst>
              <a:gd name="T0" fmla="*/ 92 w 106"/>
              <a:gd name="T1" fmla="*/ 55 h 104"/>
              <a:gd name="T2" fmla="*/ 91 w 106"/>
              <a:gd name="T3" fmla="*/ 65 h 104"/>
              <a:gd name="T4" fmla="*/ 101 w 106"/>
              <a:gd name="T5" fmla="*/ 76 h 104"/>
              <a:gd name="T6" fmla="*/ 97 w 106"/>
              <a:gd name="T7" fmla="*/ 83 h 104"/>
              <a:gd name="T8" fmla="*/ 82 w 106"/>
              <a:gd name="T9" fmla="*/ 80 h 104"/>
              <a:gd name="T10" fmla="*/ 74 w 106"/>
              <a:gd name="T11" fmla="*/ 86 h 104"/>
              <a:gd name="T12" fmla="*/ 75 w 106"/>
              <a:gd name="T13" fmla="*/ 101 h 104"/>
              <a:gd name="T14" fmla="*/ 67 w 106"/>
              <a:gd name="T15" fmla="*/ 104 h 104"/>
              <a:gd name="T16" fmla="*/ 58 w 106"/>
              <a:gd name="T17" fmla="*/ 92 h 104"/>
              <a:gd name="T18" fmla="*/ 53 w 106"/>
              <a:gd name="T19" fmla="*/ 93 h 104"/>
              <a:gd name="T20" fmla="*/ 48 w 106"/>
              <a:gd name="T21" fmla="*/ 92 h 104"/>
              <a:gd name="T22" fmla="*/ 39 w 106"/>
              <a:gd name="T23" fmla="*/ 104 h 104"/>
              <a:gd name="T24" fmla="*/ 31 w 106"/>
              <a:gd name="T25" fmla="*/ 101 h 104"/>
              <a:gd name="T26" fmla="*/ 32 w 106"/>
              <a:gd name="T27" fmla="*/ 87 h 104"/>
              <a:gd name="T28" fmla="*/ 24 w 106"/>
              <a:gd name="T29" fmla="*/ 80 h 104"/>
              <a:gd name="T30" fmla="*/ 9 w 106"/>
              <a:gd name="T31" fmla="*/ 83 h 104"/>
              <a:gd name="T32" fmla="*/ 5 w 106"/>
              <a:gd name="T33" fmla="*/ 76 h 104"/>
              <a:gd name="T34" fmla="*/ 15 w 106"/>
              <a:gd name="T35" fmla="*/ 65 h 104"/>
              <a:gd name="T36" fmla="*/ 13 w 106"/>
              <a:gd name="T37" fmla="*/ 55 h 104"/>
              <a:gd name="T38" fmla="*/ 0 w 106"/>
              <a:gd name="T39" fmla="*/ 48 h 104"/>
              <a:gd name="T40" fmla="*/ 2 w 106"/>
              <a:gd name="T41" fmla="*/ 40 h 104"/>
              <a:gd name="T42" fmla="*/ 16 w 106"/>
              <a:gd name="T43" fmla="*/ 38 h 104"/>
              <a:gd name="T44" fmla="*/ 22 w 106"/>
              <a:gd name="T45" fmla="*/ 29 h 104"/>
              <a:gd name="T46" fmla="*/ 16 w 106"/>
              <a:gd name="T47" fmla="*/ 15 h 104"/>
              <a:gd name="T48" fmla="*/ 22 w 106"/>
              <a:gd name="T49" fmla="*/ 10 h 104"/>
              <a:gd name="T50" fmla="*/ 35 w 106"/>
              <a:gd name="T51" fmla="*/ 18 h 104"/>
              <a:gd name="T52" fmla="*/ 45 w 106"/>
              <a:gd name="T53" fmla="*/ 14 h 104"/>
              <a:gd name="T54" fmla="*/ 49 w 106"/>
              <a:gd name="T55" fmla="*/ 0 h 104"/>
              <a:gd name="T56" fmla="*/ 53 w 106"/>
              <a:gd name="T57" fmla="*/ 0 h 104"/>
              <a:gd name="T58" fmla="*/ 57 w 106"/>
              <a:gd name="T59" fmla="*/ 0 h 104"/>
              <a:gd name="T60" fmla="*/ 61 w 106"/>
              <a:gd name="T61" fmla="*/ 15 h 104"/>
              <a:gd name="T62" fmla="*/ 71 w 106"/>
              <a:gd name="T63" fmla="*/ 18 h 104"/>
              <a:gd name="T64" fmla="*/ 84 w 106"/>
              <a:gd name="T65" fmla="*/ 10 h 104"/>
              <a:gd name="T66" fmla="*/ 90 w 106"/>
              <a:gd name="T67" fmla="*/ 15 h 104"/>
              <a:gd name="T68" fmla="*/ 84 w 106"/>
              <a:gd name="T69" fmla="*/ 29 h 104"/>
              <a:gd name="T70" fmla="*/ 89 w 106"/>
              <a:gd name="T71" fmla="*/ 38 h 104"/>
              <a:gd name="T72" fmla="*/ 104 w 106"/>
              <a:gd name="T73" fmla="*/ 40 h 104"/>
              <a:gd name="T74" fmla="*/ 106 w 106"/>
              <a:gd name="T75" fmla="*/ 48 h 104"/>
              <a:gd name="T76" fmla="*/ 92 w 106"/>
              <a:gd name="T77" fmla="*/ 55 h 104"/>
              <a:gd name="T78" fmla="*/ 70 w 106"/>
              <a:gd name="T79" fmla="*/ 72 h 104"/>
              <a:gd name="T80" fmla="*/ 66 w 106"/>
              <a:gd name="T81" fmla="*/ 66 h 104"/>
              <a:gd name="T82" fmla="*/ 71 w 106"/>
              <a:gd name="T83" fmla="*/ 53 h 104"/>
              <a:gd name="T84" fmla="*/ 66 w 106"/>
              <a:gd name="T85" fmla="*/ 40 h 104"/>
              <a:gd name="T86" fmla="*/ 53 w 106"/>
              <a:gd name="T87" fmla="*/ 35 h 104"/>
              <a:gd name="T88" fmla="*/ 40 w 106"/>
              <a:gd name="T89" fmla="*/ 40 h 104"/>
              <a:gd name="T90" fmla="*/ 34 w 106"/>
              <a:gd name="T91" fmla="*/ 53 h 104"/>
              <a:gd name="T92" fmla="*/ 40 w 106"/>
              <a:gd name="T93" fmla="*/ 66 h 104"/>
              <a:gd name="T94" fmla="*/ 53 w 106"/>
              <a:gd name="T95" fmla="*/ 71 h 104"/>
              <a:gd name="T96" fmla="*/ 59 w 106"/>
              <a:gd name="T97" fmla="*/ 70 h 104"/>
              <a:gd name="T98" fmla="*/ 63 w 106"/>
              <a:gd name="T99" fmla="*/ 76 h 104"/>
              <a:gd name="T100" fmla="*/ 70 w 106"/>
              <a:gd name="T101" fmla="*/ 7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6" h="104">
                <a:moveTo>
                  <a:pt x="92" y="55"/>
                </a:moveTo>
                <a:cubicBezTo>
                  <a:pt x="92" y="59"/>
                  <a:pt x="92" y="62"/>
                  <a:pt x="91" y="65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0" y="79"/>
                  <a:pt x="98" y="81"/>
                  <a:pt x="97" y="83"/>
                </a:cubicBezTo>
                <a:cubicBezTo>
                  <a:pt x="82" y="80"/>
                  <a:pt x="82" y="80"/>
                  <a:pt x="82" y="80"/>
                </a:cubicBezTo>
                <a:cubicBezTo>
                  <a:pt x="80" y="82"/>
                  <a:pt x="77" y="85"/>
                  <a:pt x="74" y="86"/>
                </a:cubicBezTo>
                <a:cubicBezTo>
                  <a:pt x="75" y="101"/>
                  <a:pt x="75" y="101"/>
                  <a:pt x="75" y="101"/>
                </a:cubicBezTo>
                <a:cubicBezTo>
                  <a:pt x="72" y="102"/>
                  <a:pt x="70" y="103"/>
                  <a:pt x="67" y="104"/>
                </a:cubicBezTo>
                <a:cubicBezTo>
                  <a:pt x="58" y="92"/>
                  <a:pt x="58" y="92"/>
                  <a:pt x="58" y="92"/>
                </a:cubicBezTo>
                <a:cubicBezTo>
                  <a:pt x="56" y="93"/>
                  <a:pt x="54" y="93"/>
                  <a:pt x="53" y="93"/>
                </a:cubicBezTo>
                <a:cubicBezTo>
                  <a:pt x="51" y="93"/>
                  <a:pt x="50" y="93"/>
                  <a:pt x="48" y="92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6" y="104"/>
                  <a:pt x="34" y="103"/>
                  <a:pt x="31" y="101"/>
                </a:cubicBezTo>
                <a:cubicBezTo>
                  <a:pt x="32" y="87"/>
                  <a:pt x="32" y="87"/>
                  <a:pt x="32" y="87"/>
                </a:cubicBezTo>
                <a:cubicBezTo>
                  <a:pt x="29" y="85"/>
                  <a:pt x="26" y="83"/>
                  <a:pt x="24" y="80"/>
                </a:cubicBezTo>
                <a:cubicBezTo>
                  <a:pt x="9" y="83"/>
                  <a:pt x="9" y="83"/>
                  <a:pt x="9" y="83"/>
                </a:cubicBezTo>
                <a:cubicBezTo>
                  <a:pt x="8" y="81"/>
                  <a:pt x="7" y="79"/>
                  <a:pt x="5" y="76"/>
                </a:cubicBezTo>
                <a:cubicBezTo>
                  <a:pt x="15" y="65"/>
                  <a:pt x="15" y="65"/>
                  <a:pt x="15" y="65"/>
                </a:cubicBezTo>
                <a:cubicBezTo>
                  <a:pt x="14" y="62"/>
                  <a:pt x="13" y="58"/>
                  <a:pt x="13" y="55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6"/>
                  <a:pt x="1" y="43"/>
                  <a:pt x="2" y="40"/>
                </a:cubicBezTo>
                <a:cubicBezTo>
                  <a:pt x="16" y="38"/>
                  <a:pt x="16" y="38"/>
                  <a:pt x="16" y="38"/>
                </a:cubicBezTo>
                <a:cubicBezTo>
                  <a:pt x="18" y="35"/>
                  <a:pt x="19" y="32"/>
                  <a:pt x="22" y="29"/>
                </a:cubicBezTo>
                <a:cubicBezTo>
                  <a:pt x="16" y="15"/>
                  <a:pt x="16" y="15"/>
                  <a:pt x="16" y="15"/>
                </a:cubicBezTo>
                <a:cubicBezTo>
                  <a:pt x="18" y="13"/>
                  <a:pt x="20" y="12"/>
                  <a:pt x="22" y="10"/>
                </a:cubicBezTo>
                <a:cubicBezTo>
                  <a:pt x="35" y="18"/>
                  <a:pt x="35" y="18"/>
                  <a:pt x="35" y="18"/>
                </a:cubicBezTo>
                <a:cubicBezTo>
                  <a:pt x="38" y="16"/>
                  <a:pt x="41" y="15"/>
                  <a:pt x="45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51" y="0"/>
                  <a:pt x="52" y="0"/>
                  <a:pt x="53" y="0"/>
                </a:cubicBezTo>
                <a:cubicBezTo>
                  <a:pt x="54" y="0"/>
                  <a:pt x="55" y="0"/>
                  <a:pt x="57" y="0"/>
                </a:cubicBezTo>
                <a:cubicBezTo>
                  <a:pt x="61" y="15"/>
                  <a:pt x="61" y="15"/>
                  <a:pt x="61" y="15"/>
                </a:cubicBezTo>
                <a:cubicBezTo>
                  <a:pt x="65" y="15"/>
                  <a:pt x="68" y="17"/>
                  <a:pt x="71" y="18"/>
                </a:cubicBezTo>
                <a:cubicBezTo>
                  <a:pt x="84" y="10"/>
                  <a:pt x="84" y="10"/>
                  <a:pt x="84" y="10"/>
                </a:cubicBezTo>
                <a:cubicBezTo>
                  <a:pt x="86" y="12"/>
                  <a:pt x="88" y="13"/>
                  <a:pt x="90" y="15"/>
                </a:cubicBezTo>
                <a:cubicBezTo>
                  <a:pt x="84" y="29"/>
                  <a:pt x="84" y="29"/>
                  <a:pt x="84" y="29"/>
                </a:cubicBezTo>
                <a:cubicBezTo>
                  <a:pt x="86" y="32"/>
                  <a:pt x="88" y="35"/>
                  <a:pt x="89" y="38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5" y="43"/>
                  <a:pt x="106" y="45"/>
                  <a:pt x="106" y="48"/>
                </a:cubicBezTo>
                <a:lnTo>
                  <a:pt x="92" y="55"/>
                </a:lnTo>
                <a:close/>
                <a:moveTo>
                  <a:pt x="70" y="72"/>
                </a:moveTo>
                <a:cubicBezTo>
                  <a:pt x="66" y="66"/>
                  <a:pt x="66" y="66"/>
                  <a:pt x="66" y="66"/>
                </a:cubicBezTo>
                <a:cubicBezTo>
                  <a:pt x="69" y="63"/>
                  <a:pt x="71" y="58"/>
                  <a:pt x="71" y="53"/>
                </a:cubicBezTo>
                <a:cubicBezTo>
                  <a:pt x="71" y="48"/>
                  <a:pt x="69" y="44"/>
                  <a:pt x="66" y="40"/>
                </a:cubicBezTo>
                <a:cubicBezTo>
                  <a:pt x="62" y="36"/>
                  <a:pt x="58" y="35"/>
                  <a:pt x="53" y="35"/>
                </a:cubicBezTo>
                <a:cubicBezTo>
                  <a:pt x="48" y="35"/>
                  <a:pt x="43" y="36"/>
                  <a:pt x="40" y="40"/>
                </a:cubicBezTo>
                <a:cubicBezTo>
                  <a:pt x="36" y="44"/>
                  <a:pt x="34" y="48"/>
                  <a:pt x="34" y="53"/>
                </a:cubicBezTo>
                <a:cubicBezTo>
                  <a:pt x="34" y="58"/>
                  <a:pt x="36" y="63"/>
                  <a:pt x="40" y="66"/>
                </a:cubicBezTo>
                <a:cubicBezTo>
                  <a:pt x="43" y="70"/>
                  <a:pt x="48" y="71"/>
                  <a:pt x="53" y="71"/>
                </a:cubicBezTo>
                <a:cubicBezTo>
                  <a:pt x="55" y="71"/>
                  <a:pt x="57" y="71"/>
                  <a:pt x="59" y="70"/>
                </a:cubicBezTo>
                <a:cubicBezTo>
                  <a:pt x="63" y="76"/>
                  <a:pt x="63" y="76"/>
                  <a:pt x="63" y="76"/>
                </a:cubicBezTo>
                <a:lnTo>
                  <a:pt x="70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6"/>
          <p:cNvSpPr>
            <a:spLocks/>
          </p:cNvSpPr>
          <p:nvPr/>
        </p:nvSpPr>
        <p:spPr bwMode="auto">
          <a:xfrm>
            <a:off x="9490076" y="3155856"/>
            <a:ext cx="319088" cy="350838"/>
          </a:xfrm>
          <a:custGeom>
            <a:avLst/>
            <a:gdLst>
              <a:gd name="T0" fmla="*/ 78 w 85"/>
              <a:gd name="T1" fmla="*/ 42 h 93"/>
              <a:gd name="T2" fmla="*/ 66 w 85"/>
              <a:gd name="T3" fmla="*/ 50 h 93"/>
              <a:gd name="T4" fmla="*/ 59 w 85"/>
              <a:gd name="T5" fmla="*/ 51 h 93"/>
              <a:gd name="T6" fmla="*/ 52 w 85"/>
              <a:gd name="T7" fmla="*/ 50 h 93"/>
              <a:gd name="T8" fmla="*/ 17 w 85"/>
              <a:gd name="T9" fmla="*/ 89 h 93"/>
              <a:gd name="T10" fmla="*/ 11 w 85"/>
              <a:gd name="T11" fmla="*/ 93 h 93"/>
              <a:gd name="T12" fmla="*/ 10 w 85"/>
              <a:gd name="T13" fmla="*/ 93 h 93"/>
              <a:gd name="T14" fmla="*/ 3 w 85"/>
              <a:gd name="T15" fmla="*/ 90 h 93"/>
              <a:gd name="T16" fmla="*/ 0 w 85"/>
              <a:gd name="T17" fmla="*/ 83 h 93"/>
              <a:gd name="T18" fmla="*/ 0 w 85"/>
              <a:gd name="T19" fmla="*/ 83 h 93"/>
              <a:gd name="T20" fmla="*/ 2 w 85"/>
              <a:gd name="T21" fmla="*/ 76 h 93"/>
              <a:gd name="T22" fmla="*/ 36 w 85"/>
              <a:gd name="T23" fmla="*/ 37 h 93"/>
              <a:gd name="T24" fmla="*/ 34 w 85"/>
              <a:gd name="T25" fmla="*/ 26 h 93"/>
              <a:gd name="T26" fmla="*/ 34 w 85"/>
              <a:gd name="T27" fmla="*/ 23 h 93"/>
              <a:gd name="T28" fmla="*/ 40 w 85"/>
              <a:gd name="T29" fmla="*/ 9 h 93"/>
              <a:gd name="T30" fmla="*/ 52 w 85"/>
              <a:gd name="T31" fmla="*/ 1 h 93"/>
              <a:gd name="T32" fmla="*/ 59 w 85"/>
              <a:gd name="T33" fmla="*/ 0 h 93"/>
              <a:gd name="T34" fmla="*/ 66 w 85"/>
              <a:gd name="T35" fmla="*/ 1 h 93"/>
              <a:gd name="T36" fmla="*/ 52 w 85"/>
              <a:gd name="T37" fmla="*/ 16 h 93"/>
              <a:gd name="T38" fmla="*/ 57 w 85"/>
              <a:gd name="T39" fmla="*/ 29 h 93"/>
              <a:gd name="T40" fmla="*/ 70 w 85"/>
              <a:gd name="T41" fmla="*/ 31 h 93"/>
              <a:gd name="T42" fmla="*/ 83 w 85"/>
              <a:gd name="T43" fmla="*/ 16 h 93"/>
              <a:gd name="T44" fmla="*/ 85 w 85"/>
              <a:gd name="T45" fmla="*/ 26 h 93"/>
              <a:gd name="T46" fmla="*/ 85 w 85"/>
              <a:gd name="T47" fmla="*/ 30 h 93"/>
              <a:gd name="T48" fmla="*/ 78 w 85"/>
              <a:gd name="T49" fmla="*/ 4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5" h="93">
                <a:moveTo>
                  <a:pt x="78" y="42"/>
                </a:moveTo>
                <a:cubicBezTo>
                  <a:pt x="75" y="46"/>
                  <a:pt x="71" y="49"/>
                  <a:pt x="66" y="50"/>
                </a:cubicBezTo>
                <a:cubicBezTo>
                  <a:pt x="64" y="51"/>
                  <a:pt x="61" y="51"/>
                  <a:pt x="59" y="51"/>
                </a:cubicBezTo>
                <a:cubicBezTo>
                  <a:pt x="57" y="51"/>
                  <a:pt x="54" y="51"/>
                  <a:pt x="52" y="50"/>
                </a:cubicBezTo>
                <a:cubicBezTo>
                  <a:pt x="17" y="89"/>
                  <a:pt x="17" y="89"/>
                  <a:pt x="17" y="89"/>
                </a:cubicBezTo>
                <a:cubicBezTo>
                  <a:pt x="16" y="91"/>
                  <a:pt x="13" y="92"/>
                  <a:pt x="11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7" y="93"/>
                  <a:pt x="5" y="92"/>
                  <a:pt x="3" y="90"/>
                </a:cubicBezTo>
                <a:cubicBezTo>
                  <a:pt x="1" y="88"/>
                  <a:pt x="0" y="86"/>
                  <a:pt x="0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0"/>
                  <a:pt x="1" y="78"/>
                  <a:pt x="2" y="76"/>
                </a:cubicBezTo>
                <a:cubicBezTo>
                  <a:pt x="36" y="37"/>
                  <a:pt x="36" y="37"/>
                  <a:pt x="36" y="37"/>
                </a:cubicBezTo>
                <a:cubicBezTo>
                  <a:pt x="35" y="33"/>
                  <a:pt x="34" y="30"/>
                  <a:pt x="34" y="26"/>
                </a:cubicBezTo>
                <a:cubicBezTo>
                  <a:pt x="34" y="25"/>
                  <a:pt x="34" y="24"/>
                  <a:pt x="34" y="23"/>
                </a:cubicBezTo>
                <a:cubicBezTo>
                  <a:pt x="35" y="17"/>
                  <a:pt x="37" y="13"/>
                  <a:pt x="40" y="9"/>
                </a:cubicBezTo>
                <a:cubicBezTo>
                  <a:pt x="43" y="5"/>
                  <a:pt x="47" y="3"/>
                  <a:pt x="52" y="1"/>
                </a:cubicBezTo>
                <a:cubicBezTo>
                  <a:pt x="54" y="1"/>
                  <a:pt x="57" y="0"/>
                  <a:pt x="59" y="0"/>
                </a:cubicBezTo>
                <a:cubicBezTo>
                  <a:pt x="61" y="0"/>
                  <a:pt x="63" y="1"/>
                  <a:pt x="66" y="1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29"/>
                  <a:pt x="57" y="29"/>
                  <a:pt x="57" y="29"/>
                </a:cubicBezTo>
                <a:cubicBezTo>
                  <a:pt x="70" y="31"/>
                  <a:pt x="70" y="31"/>
                  <a:pt x="70" y="31"/>
                </a:cubicBezTo>
                <a:cubicBezTo>
                  <a:pt x="83" y="16"/>
                  <a:pt x="83" y="16"/>
                  <a:pt x="83" y="16"/>
                </a:cubicBezTo>
                <a:cubicBezTo>
                  <a:pt x="84" y="19"/>
                  <a:pt x="85" y="22"/>
                  <a:pt x="85" y="26"/>
                </a:cubicBezTo>
                <a:cubicBezTo>
                  <a:pt x="85" y="27"/>
                  <a:pt x="85" y="28"/>
                  <a:pt x="85" y="30"/>
                </a:cubicBezTo>
                <a:cubicBezTo>
                  <a:pt x="84" y="35"/>
                  <a:pt x="82" y="39"/>
                  <a:pt x="78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7"/>
          <p:cNvSpPr>
            <a:spLocks noEditPoints="1"/>
          </p:cNvSpPr>
          <p:nvPr/>
        </p:nvSpPr>
        <p:spPr bwMode="auto">
          <a:xfrm>
            <a:off x="10123488" y="3149506"/>
            <a:ext cx="338138" cy="382588"/>
          </a:xfrm>
          <a:custGeom>
            <a:avLst/>
            <a:gdLst>
              <a:gd name="T0" fmla="*/ 58 w 90"/>
              <a:gd name="T1" fmla="*/ 42 h 102"/>
              <a:gd name="T2" fmla="*/ 59 w 90"/>
              <a:gd name="T3" fmla="*/ 47 h 102"/>
              <a:gd name="T4" fmla="*/ 0 w 90"/>
              <a:gd name="T5" fmla="*/ 102 h 102"/>
              <a:gd name="T6" fmla="*/ 45 w 90"/>
              <a:gd name="T7" fmla="*/ 35 h 102"/>
              <a:gd name="T8" fmla="*/ 53 w 90"/>
              <a:gd name="T9" fmla="*/ 37 h 102"/>
              <a:gd name="T10" fmla="*/ 10 w 90"/>
              <a:gd name="T11" fmla="*/ 16 h 102"/>
              <a:gd name="T12" fmla="*/ 11 w 90"/>
              <a:gd name="T13" fmla="*/ 13 h 102"/>
              <a:gd name="T14" fmla="*/ 14 w 90"/>
              <a:gd name="T15" fmla="*/ 13 h 102"/>
              <a:gd name="T16" fmla="*/ 15 w 90"/>
              <a:gd name="T17" fmla="*/ 16 h 102"/>
              <a:gd name="T18" fmla="*/ 12 w 90"/>
              <a:gd name="T19" fmla="*/ 18 h 102"/>
              <a:gd name="T20" fmla="*/ 29 w 90"/>
              <a:gd name="T21" fmla="*/ 29 h 102"/>
              <a:gd name="T22" fmla="*/ 23 w 90"/>
              <a:gd name="T23" fmla="*/ 22 h 102"/>
              <a:gd name="T24" fmla="*/ 28 w 90"/>
              <a:gd name="T25" fmla="*/ 14 h 102"/>
              <a:gd name="T26" fmla="*/ 37 w 90"/>
              <a:gd name="T27" fmla="*/ 17 h 102"/>
              <a:gd name="T28" fmla="*/ 38 w 90"/>
              <a:gd name="T29" fmla="*/ 26 h 102"/>
              <a:gd name="T30" fmla="*/ 29 w 90"/>
              <a:gd name="T31" fmla="*/ 29 h 102"/>
              <a:gd name="T32" fmla="*/ 56 w 90"/>
              <a:gd name="T33" fmla="*/ 45 h 102"/>
              <a:gd name="T34" fmla="*/ 51 w 90"/>
              <a:gd name="T35" fmla="*/ 40 h 102"/>
              <a:gd name="T36" fmla="*/ 46 w 90"/>
              <a:gd name="T37" fmla="*/ 38 h 102"/>
              <a:gd name="T38" fmla="*/ 29 w 90"/>
              <a:gd name="T39" fmla="*/ 64 h 102"/>
              <a:gd name="T40" fmla="*/ 40 w 90"/>
              <a:gd name="T41" fmla="*/ 70 h 102"/>
              <a:gd name="T42" fmla="*/ 82 w 90"/>
              <a:gd name="T43" fmla="*/ 12 h 102"/>
              <a:gd name="T44" fmla="*/ 73 w 90"/>
              <a:gd name="T45" fmla="*/ 24 h 102"/>
              <a:gd name="T46" fmla="*/ 59 w 90"/>
              <a:gd name="T47" fmla="*/ 20 h 102"/>
              <a:gd name="T48" fmla="*/ 59 w 90"/>
              <a:gd name="T49" fmla="*/ 5 h 102"/>
              <a:gd name="T50" fmla="*/ 73 w 90"/>
              <a:gd name="T51" fmla="*/ 0 h 102"/>
              <a:gd name="T52" fmla="*/ 85 w 90"/>
              <a:gd name="T53" fmla="*/ 57 h 102"/>
              <a:gd name="T54" fmla="*/ 85 w 90"/>
              <a:gd name="T55" fmla="*/ 61 h 102"/>
              <a:gd name="T56" fmla="*/ 82 w 90"/>
              <a:gd name="T57" fmla="*/ 62 h 102"/>
              <a:gd name="T58" fmla="*/ 79 w 90"/>
              <a:gd name="T59" fmla="*/ 59 h 102"/>
              <a:gd name="T60" fmla="*/ 82 w 90"/>
              <a:gd name="T61" fmla="*/ 56 h 102"/>
              <a:gd name="T62" fmla="*/ 85 w 90"/>
              <a:gd name="T63" fmla="*/ 5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0" h="102">
                <a:moveTo>
                  <a:pt x="53" y="37"/>
                </a:moveTo>
                <a:cubicBezTo>
                  <a:pt x="55" y="39"/>
                  <a:pt x="57" y="40"/>
                  <a:pt x="58" y="42"/>
                </a:cubicBezTo>
                <a:cubicBezTo>
                  <a:pt x="59" y="43"/>
                  <a:pt x="59" y="44"/>
                  <a:pt x="59" y="45"/>
                </a:cubicBezTo>
                <a:cubicBezTo>
                  <a:pt x="59" y="46"/>
                  <a:pt x="59" y="46"/>
                  <a:pt x="59" y="47"/>
                </a:cubicBezTo>
                <a:cubicBezTo>
                  <a:pt x="24" y="102"/>
                  <a:pt x="24" y="102"/>
                  <a:pt x="24" y="102"/>
                </a:cubicBezTo>
                <a:cubicBezTo>
                  <a:pt x="0" y="102"/>
                  <a:pt x="0" y="102"/>
                  <a:pt x="0" y="102"/>
                </a:cubicBezTo>
                <a:cubicBezTo>
                  <a:pt x="42" y="36"/>
                  <a:pt x="42" y="36"/>
                  <a:pt x="42" y="36"/>
                </a:cubicBezTo>
                <a:cubicBezTo>
                  <a:pt x="43" y="35"/>
                  <a:pt x="44" y="35"/>
                  <a:pt x="45" y="35"/>
                </a:cubicBezTo>
                <a:cubicBezTo>
                  <a:pt x="46" y="35"/>
                  <a:pt x="46" y="35"/>
                  <a:pt x="47" y="35"/>
                </a:cubicBezTo>
                <a:cubicBezTo>
                  <a:pt x="49" y="35"/>
                  <a:pt x="51" y="36"/>
                  <a:pt x="53" y="37"/>
                </a:cubicBezTo>
                <a:close/>
                <a:moveTo>
                  <a:pt x="9" y="19"/>
                </a:moveTo>
                <a:cubicBezTo>
                  <a:pt x="10" y="16"/>
                  <a:pt x="10" y="16"/>
                  <a:pt x="10" y="16"/>
                </a:cubicBezTo>
                <a:cubicBezTo>
                  <a:pt x="7" y="13"/>
                  <a:pt x="7" y="13"/>
                  <a:pt x="7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3"/>
                  <a:pt x="14" y="13"/>
                  <a:pt x="14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18"/>
                  <a:pt x="12" y="18"/>
                  <a:pt x="12" y="18"/>
                </a:cubicBezTo>
                <a:lnTo>
                  <a:pt x="9" y="19"/>
                </a:lnTo>
                <a:close/>
                <a:moveTo>
                  <a:pt x="29" y="29"/>
                </a:moveTo>
                <a:cubicBezTo>
                  <a:pt x="28" y="24"/>
                  <a:pt x="28" y="24"/>
                  <a:pt x="28" y="24"/>
                </a:cubicBezTo>
                <a:cubicBezTo>
                  <a:pt x="23" y="22"/>
                  <a:pt x="23" y="22"/>
                  <a:pt x="23" y="22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4"/>
                  <a:pt x="28" y="14"/>
                  <a:pt x="28" y="14"/>
                </a:cubicBezTo>
                <a:cubicBezTo>
                  <a:pt x="32" y="18"/>
                  <a:pt x="32" y="18"/>
                  <a:pt x="32" y="18"/>
                </a:cubicBezTo>
                <a:cubicBezTo>
                  <a:pt x="37" y="17"/>
                  <a:pt x="37" y="17"/>
                  <a:pt x="37" y="17"/>
                </a:cubicBezTo>
                <a:cubicBezTo>
                  <a:pt x="35" y="22"/>
                  <a:pt x="35" y="22"/>
                  <a:pt x="35" y="22"/>
                </a:cubicBezTo>
                <a:cubicBezTo>
                  <a:pt x="38" y="26"/>
                  <a:pt x="38" y="26"/>
                  <a:pt x="38" y="26"/>
                </a:cubicBezTo>
                <a:cubicBezTo>
                  <a:pt x="32" y="25"/>
                  <a:pt x="32" y="25"/>
                  <a:pt x="32" y="25"/>
                </a:cubicBezTo>
                <a:lnTo>
                  <a:pt x="29" y="29"/>
                </a:lnTo>
                <a:close/>
                <a:moveTo>
                  <a:pt x="40" y="70"/>
                </a:move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4"/>
                  <a:pt x="55" y="44"/>
                </a:cubicBezTo>
                <a:cubicBezTo>
                  <a:pt x="54" y="43"/>
                  <a:pt x="53" y="42"/>
                  <a:pt x="51" y="40"/>
                </a:cubicBezTo>
                <a:cubicBezTo>
                  <a:pt x="50" y="39"/>
                  <a:pt x="48" y="39"/>
                  <a:pt x="47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29" y="64"/>
                  <a:pt x="29" y="64"/>
                  <a:pt x="29" y="64"/>
                </a:cubicBezTo>
                <a:cubicBezTo>
                  <a:pt x="31" y="64"/>
                  <a:pt x="33" y="65"/>
                  <a:pt x="35" y="66"/>
                </a:cubicBezTo>
                <a:cubicBezTo>
                  <a:pt x="37" y="67"/>
                  <a:pt x="39" y="69"/>
                  <a:pt x="40" y="70"/>
                </a:cubicBezTo>
                <a:close/>
                <a:moveTo>
                  <a:pt x="74" y="8"/>
                </a:moveTo>
                <a:cubicBezTo>
                  <a:pt x="82" y="12"/>
                  <a:pt x="82" y="12"/>
                  <a:pt x="82" y="12"/>
                </a:cubicBezTo>
                <a:cubicBezTo>
                  <a:pt x="74" y="16"/>
                  <a:pt x="74" y="16"/>
                  <a:pt x="74" y="16"/>
                </a:cubicBezTo>
                <a:cubicBezTo>
                  <a:pt x="73" y="24"/>
                  <a:pt x="73" y="24"/>
                  <a:pt x="73" y="24"/>
                </a:cubicBezTo>
                <a:cubicBezTo>
                  <a:pt x="67" y="18"/>
                  <a:pt x="67" y="18"/>
                  <a:pt x="67" y="18"/>
                </a:cubicBezTo>
                <a:cubicBezTo>
                  <a:pt x="59" y="20"/>
                  <a:pt x="59" y="20"/>
                  <a:pt x="59" y="20"/>
                </a:cubicBezTo>
                <a:cubicBezTo>
                  <a:pt x="63" y="12"/>
                  <a:pt x="63" y="12"/>
                  <a:pt x="63" y="12"/>
                </a:cubicBezTo>
                <a:cubicBezTo>
                  <a:pt x="59" y="5"/>
                  <a:pt x="59" y="5"/>
                  <a:pt x="59" y="5"/>
                </a:cubicBezTo>
                <a:cubicBezTo>
                  <a:pt x="67" y="6"/>
                  <a:pt x="67" y="6"/>
                  <a:pt x="67" y="6"/>
                </a:cubicBezTo>
                <a:cubicBezTo>
                  <a:pt x="73" y="0"/>
                  <a:pt x="73" y="0"/>
                  <a:pt x="73" y="0"/>
                </a:cubicBezTo>
                <a:lnTo>
                  <a:pt x="74" y="8"/>
                </a:lnTo>
                <a:close/>
                <a:moveTo>
                  <a:pt x="85" y="57"/>
                </a:moveTo>
                <a:cubicBezTo>
                  <a:pt x="90" y="59"/>
                  <a:pt x="90" y="59"/>
                  <a:pt x="90" y="59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2"/>
                  <a:pt x="82" y="62"/>
                  <a:pt x="82" y="62"/>
                </a:cubicBezTo>
                <a:cubicBezTo>
                  <a:pt x="77" y="63"/>
                  <a:pt x="77" y="63"/>
                  <a:pt x="77" y="63"/>
                </a:cubicBezTo>
                <a:cubicBezTo>
                  <a:pt x="79" y="59"/>
                  <a:pt x="79" y="59"/>
                  <a:pt x="79" y="59"/>
                </a:cubicBezTo>
                <a:cubicBezTo>
                  <a:pt x="77" y="55"/>
                  <a:pt x="77" y="55"/>
                  <a:pt x="77" y="55"/>
                </a:cubicBezTo>
                <a:cubicBezTo>
                  <a:pt x="82" y="56"/>
                  <a:pt x="82" y="56"/>
                  <a:pt x="82" y="56"/>
                </a:cubicBezTo>
                <a:cubicBezTo>
                  <a:pt x="85" y="53"/>
                  <a:pt x="85" y="53"/>
                  <a:pt x="85" y="53"/>
                </a:cubicBezTo>
                <a:lnTo>
                  <a:pt x="85" y="5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8"/>
          <p:cNvSpPr>
            <a:spLocks noEditPoints="1"/>
          </p:cNvSpPr>
          <p:nvPr/>
        </p:nvSpPr>
        <p:spPr bwMode="auto">
          <a:xfrm>
            <a:off x="10742613" y="3136806"/>
            <a:ext cx="390525" cy="392113"/>
          </a:xfrm>
          <a:custGeom>
            <a:avLst/>
            <a:gdLst>
              <a:gd name="T0" fmla="*/ 26 w 104"/>
              <a:gd name="T1" fmla="*/ 7 h 104"/>
              <a:gd name="T2" fmla="*/ 52 w 104"/>
              <a:gd name="T3" fmla="*/ 0 h 104"/>
              <a:gd name="T4" fmla="*/ 78 w 104"/>
              <a:gd name="T5" fmla="*/ 7 h 104"/>
              <a:gd name="T6" fmla="*/ 97 w 104"/>
              <a:gd name="T7" fmla="*/ 26 h 104"/>
              <a:gd name="T8" fmla="*/ 104 w 104"/>
              <a:gd name="T9" fmla="*/ 52 h 104"/>
              <a:gd name="T10" fmla="*/ 97 w 104"/>
              <a:gd name="T11" fmla="*/ 78 h 104"/>
              <a:gd name="T12" fmla="*/ 78 w 104"/>
              <a:gd name="T13" fmla="*/ 97 h 104"/>
              <a:gd name="T14" fmla="*/ 52 w 104"/>
              <a:gd name="T15" fmla="*/ 104 h 104"/>
              <a:gd name="T16" fmla="*/ 26 w 104"/>
              <a:gd name="T17" fmla="*/ 97 h 104"/>
              <a:gd name="T18" fmla="*/ 6 w 104"/>
              <a:gd name="T19" fmla="*/ 78 h 104"/>
              <a:gd name="T20" fmla="*/ 0 w 104"/>
              <a:gd name="T21" fmla="*/ 52 h 104"/>
              <a:gd name="T22" fmla="*/ 6 w 104"/>
              <a:gd name="T23" fmla="*/ 26 h 104"/>
              <a:gd name="T24" fmla="*/ 26 w 104"/>
              <a:gd name="T25" fmla="*/ 7 h 104"/>
              <a:gd name="T26" fmla="*/ 52 w 104"/>
              <a:gd name="T27" fmla="*/ 70 h 104"/>
              <a:gd name="T28" fmla="*/ 80 w 104"/>
              <a:gd name="T29" fmla="*/ 47 h 104"/>
              <a:gd name="T30" fmla="*/ 68 w 104"/>
              <a:gd name="T31" fmla="*/ 47 h 104"/>
              <a:gd name="T32" fmla="*/ 68 w 104"/>
              <a:gd name="T33" fmla="*/ 15 h 104"/>
              <a:gd name="T34" fmla="*/ 36 w 104"/>
              <a:gd name="T35" fmla="*/ 15 h 104"/>
              <a:gd name="T36" fmla="*/ 36 w 104"/>
              <a:gd name="T37" fmla="*/ 47 h 104"/>
              <a:gd name="T38" fmla="*/ 24 w 104"/>
              <a:gd name="T39" fmla="*/ 47 h 104"/>
              <a:gd name="T40" fmla="*/ 52 w 104"/>
              <a:gd name="T41" fmla="*/ 70 h 104"/>
              <a:gd name="T42" fmla="*/ 45 w 104"/>
              <a:gd name="T43" fmla="*/ 95 h 104"/>
              <a:gd name="T44" fmla="*/ 52 w 104"/>
              <a:gd name="T45" fmla="*/ 98 h 104"/>
              <a:gd name="T46" fmla="*/ 59 w 104"/>
              <a:gd name="T47" fmla="*/ 95 h 104"/>
              <a:gd name="T48" fmla="*/ 62 w 104"/>
              <a:gd name="T49" fmla="*/ 88 h 104"/>
              <a:gd name="T50" fmla="*/ 59 w 104"/>
              <a:gd name="T51" fmla="*/ 81 h 104"/>
              <a:gd name="T52" fmla="*/ 52 w 104"/>
              <a:gd name="T53" fmla="*/ 78 h 104"/>
              <a:gd name="T54" fmla="*/ 45 w 104"/>
              <a:gd name="T55" fmla="*/ 81 h 104"/>
              <a:gd name="T56" fmla="*/ 42 w 104"/>
              <a:gd name="T57" fmla="*/ 88 h 104"/>
              <a:gd name="T58" fmla="*/ 45 w 104"/>
              <a:gd name="T59" fmla="*/ 9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4" h="104">
                <a:moveTo>
                  <a:pt x="26" y="7"/>
                </a:moveTo>
                <a:cubicBezTo>
                  <a:pt x="34" y="2"/>
                  <a:pt x="42" y="0"/>
                  <a:pt x="52" y="0"/>
                </a:cubicBezTo>
                <a:cubicBezTo>
                  <a:pt x="61" y="0"/>
                  <a:pt x="70" y="2"/>
                  <a:pt x="78" y="7"/>
                </a:cubicBezTo>
                <a:cubicBezTo>
                  <a:pt x="86" y="11"/>
                  <a:pt x="92" y="18"/>
                  <a:pt x="97" y="26"/>
                </a:cubicBezTo>
                <a:cubicBezTo>
                  <a:pt x="102" y="34"/>
                  <a:pt x="104" y="43"/>
                  <a:pt x="104" y="52"/>
                </a:cubicBezTo>
                <a:cubicBezTo>
                  <a:pt x="104" y="62"/>
                  <a:pt x="102" y="70"/>
                  <a:pt x="97" y="78"/>
                </a:cubicBezTo>
                <a:cubicBezTo>
                  <a:pt x="92" y="86"/>
                  <a:pt x="86" y="93"/>
                  <a:pt x="78" y="97"/>
                </a:cubicBezTo>
                <a:cubicBezTo>
                  <a:pt x="70" y="102"/>
                  <a:pt x="61" y="104"/>
                  <a:pt x="52" y="104"/>
                </a:cubicBezTo>
                <a:cubicBezTo>
                  <a:pt x="42" y="104"/>
                  <a:pt x="34" y="102"/>
                  <a:pt x="26" y="97"/>
                </a:cubicBezTo>
                <a:cubicBezTo>
                  <a:pt x="17" y="93"/>
                  <a:pt x="11" y="86"/>
                  <a:pt x="6" y="78"/>
                </a:cubicBezTo>
                <a:cubicBezTo>
                  <a:pt x="2" y="70"/>
                  <a:pt x="0" y="62"/>
                  <a:pt x="0" y="52"/>
                </a:cubicBezTo>
                <a:cubicBezTo>
                  <a:pt x="0" y="43"/>
                  <a:pt x="2" y="34"/>
                  <a:pt x="6" y="26"/>
                </a:cubicBezTo>
                <a:cubicBezTo>
                  <a:pt x="11" y="18"/>
                  <a:pt x="17" y="11"/>
                  <a:pt x="26" y="7"/>
                </a:cubicBezTo>
                <a:close/>
                <a:moveTo>
                  <a:pt x="52" y="70"/>
                </a:moveTo>
                <a:cubicBezTo>
                  <a:pt x="80" y="47"/>
                  <a:pt x="80" y="47"/>
                  <a:pt x="80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8" y="15"/>
                  <a:pt x="68" y="15"/>
                  <a:pt x="68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47"/>
                  <a:pt x="36" y="47"/>
                  <a:pt x="36" y="47"/>
                </a:cubicBezTo>
                <a:cubicBezTo>
                  <a:pt x="24" y="47"/>
                  <a:pt x="24" y="47"/>
                  <a:pt x="24" y="47"/>
                </a:cubicBezTo>
                <a:lnTo>
                  <a:pt x="52" y="70"/>
                </a:lnTo>
                <a:close/>
                <a:moveTo>
                  <a:pt x="45" y="95"/>
                </a:moveTo>
                <a:cubicBezTo>
                  <a:pt x="47" y="97"/>
                  <a:pt x="49" y="98"/>
                  <a:pt x="52" y="98"/>
                </a:cubicBezTo>
                <a:cubicBezTo>
                  <a:pt x="55" y="98"/>
                  <a:pt x="57" y="97"/>
                  <a:pt x="59" y="95"/>
                </a:cubicBezTo>
                <a:cubicBezTo>
                  <a:pt x="61" y="93"/>
                  <a:pt x="62" y="91"/>
                  <a:pt x="62" y="88"/>
                </a:cubicBezTo>
                <a:cubicBezTo>
                  <a:pt x="62" y="85"/>
                  <a:pt x="61" y="83"/>
                  <a:pt x="59" y="81"/>
                </a:cubicBezTo>
                <a:cubicBezTo>
                  <a:pt x="57" y="79"/>
                  <a:pt x="55" y="78"/>
                  <a:pt x="52" y="78"/>
                </a:cubicBezTo>
                <a:cubicBezTo>
                  <a:pt x="49" y="78"/>
                  <a:pt x="47" y="79"/>
                  <a:pt x="45" y="81"/>
                </a:cubicBezTo>
                <a:cubicBezTo>
                  <a:pt x="43" y="83"/>
                  <a:pt x="42" y="85"/>
                  <a:pt x="42" y="88"/>
                </a:cubicBezTo>
                <a:cubicBezTo>
                  <a:pt x="42" y="91"/>
                  <a:pt x="43" y="93"/>
                  <a:pt x="45" y="9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3"/>
          <p:cNvSpPr>
            <a:spLocks noEditPoints="1"/>
          </p:cNvSpPr>
          <p:nvPr/>
        </p:nvSpPr>
        <p:spPr bwMode="auto">
          <a:xfrm>
            <a:off x="3670301" y="3889281"/>
            <a:ext cx="334963" cy="379413"/>
          </a:xfrm>
          <a:custGeom>
            <a:avLst/>
            <a:gdLst>
              <a:gd name="T0" fmla="*/ 76 w 89"/>
              <a:gd name="T1" fmla="*/ 25 h 101"/>
              <a:gd name="T2" fmla="*/ 76 w 89"/>
              <a:gd name="T3" fmla="*/ 88 h 101"/>
              <a:gd name="T4" fmla="*/ 13 w 89"/>
              <a:gd name="T5" fmla="*/ 88 h 101"/>
              <a:gd name="T6" fmla="*/ 9 w 89"/>
              <a:gd name="T7" fmla="*/ 29 h 101"/>
              <a:gd name="T8" fmla="*/ 33 w 89"/>
              <a:gd name="T9" fmla="*/ 13 h 101"/>
              <a:gd name="T10" fmla="*/ 30 w 89"/>
              <a:gd name="T11" fmla="*/ 9 h 101"/>
              <a:gd name="T12" fmla="*/ 31 w 89"/>
              <a:gd name="T13" fmla="*/ 2 h 101"/>
              <a:gd name="T14" fmla="*/ 39 w 89"/>
              <a:gd name="T15" fmla="*/ 2 h 101"/>
              <a:gd name="T16" fmla="*/ 39 w 89"/>
              <a:gd name="T17" fmla="*/ 11 h 101"/>
              <a:gd name="T18" fmla="*/ 39 w 89"/>
              <a:gd name="T19" fmla="*/ 12 h 101"/>
              <a:gd name="T20" fmla="*/ 12 w 89"/>
              <a:gd name="T21" fmla="*/ 56 h 101"/>
              <a:gd name="T22" fmla="*/ 15 w 89"/>
              <a:gd name="T23" fmla="*/ 62 h 101"/>
              <a:gd name="T24" fmla="*/ 17 w 89"/>
              <a:gd name="T25" fmla="*/ 58 h 101"/>
              <a:gd name="T26" fmla="*/ 24 w 89"/>
              <a:gd name="T27" fmla="*/ 57 h 101"/>
              <a:gd name="T28" fmla="*/ 35 w 89"/>
              <a:gd name="T29" fmla="*/ 55 h 101"/>
              <a:gd name="T30" fmla="*/ 36 w 89"/>
              <a:gd name="T31" fmla="*/ 51 h 101"/>
              <a:gd name="T32" fmla="*/ 38 w 89"/>
              <a:gd name="T33" fmla="*/ 49 h 101"/>
              <a:gd name="T34" fmla="*/ 41 w 89"/>
              <a:gd name="T35" fmla="*/ 46 h 101"/>
              <a:gd name="T36" fmla="*/ 41 w 89"/>
              <a:gd name="T37" fmla="*/ 36 h 101"/>
              <a:gd name="T38" fmla="*/ 37 w 89"/>
              <a:gd name="T39" fmla="*/ 35 h 101"/>
              <a:gd name="T40" fmla="*/ 36 w 89"/>
              <a:gd name="T41" fmla="*/ 27 h 101"/>
              <a:gd name="T42" fmla="*/ 38 w 89"/>
              <a:gd name="T43" fmla="*/ 23 h 101"/>
              <a:gd name="T44" fmla="*/ 12 w 89"/>
              <a:gd name="T45" fmla="*/ 56 h 101"/>
              <a:gd name="T46" fmla="*/ 52 w 89"/>
              <a:gd name="T47" fmla="*/ 89 h 101"/>
              <a:gd name="T48" fmla="*/ 51 w 89"/>
              <a:gd name="T49" fmla="*/ 87 h 101"/>
              <a:gd name="T50" fmla="*/ 46 w 89"/>
              <a:gd name="T51" fmla="*/ 81 h 101"/>
              <a:gd name="T52" fmla="*/ 50 w 89"/>
              <a:gd name="T53" fmla="*/ 76 h 101"/>
              <a:gd name="T54" fmla="*/ 41 w 89"/>
              <a:gd name="T55" fmla="*/ 66 h 101"/>
              <a:gd name="T56" fmla="*/ 24 w 89"/>
              <a:gd name="T57" fmla="*/ 81 h 101"/>
              <a:gd name="T58" fmla="*/ 36 w 89"/>
              <a:gd name="T59" fmla="*/ 61 h 101"/>
              <a:gd name="T60" fmla="*/ 26 w 89"/>
              <a:gd name="T61" fmla="*/ 62 h 101"/>
              <a:gd name="T62" fmla="*/ 21 w 89"/>
              <a:gd name="T63" fmla="*/ 67 h 101"/>
              <a:gd name="T64" fmla="*/ 15 w 89"/>
              <a:gd name="T65" fmla="*/ 63 h 101"/>
              <a:gd name="T66" fmla="*/ 24 w 89"/>
              <a:gd name="T67" fmla="*/ 83 h 101"/>
              <a:gd name="T68" fmla="*/ 30 w 89"/>
              <a:gd name="T69" fmla="*/ 6 h 101"/>
              <a:gd name="T70" fmla="*/ 35 w 89"/>
              <a:gd name="T71" fmla="*/ 1 h 101"/>
              <a:gd name="T72" fmla="*/ 40 w 89"/>
              <a:gd name="T73" fmla="*/ 6 h 101"/>
              <a:gd name="T74" fmla="*/ 36 w 89"/>
              <a:gd name="T75" fmla="*/ 9 h 101"/>
              <a:gd name="T76" fmla="*/ 31 w 89"/>
              <a:gd name="T77" fmla="*/ 9 h 101"/>
              <a:gd name="T78" fmla="*/ 45 w 89"/>
              <a:gd name="T79" fmla="*/ 23 h 101"/>
              <a:gd name="T80" fmla="*/ 40 w 89"/>
              <a:gd name="T81" fmla="*/ 25 h 101"/>
              <a:gd name="T82" fmla="*/ 44 w 89"/>
              <a:gd name="T83" fmla="*/ 27 h 101"/>
              <a:gd name="T84" fmla="*/ 45 w 89"/>
              <a:gd name="T85" fmla="*/ 34 h 101"/>
              <a:gd name="T86" fmla="*/ 46 w 89"/>
              <a:gd name="T87" fmla="*/ 45 h 101"/>
              <a:gd name="T88" fmla="*/ 50 w 89"/>
              <a:gd name="T89" fmla="*/ 46 h 101"/>
              <a:gd name="T90" fmla="*/ 67 w 89"/>
              <a:gd name="T91" fmla="*/ 32 h 101"/>
              <a:gd name="T92" fmla="*/ 55 w 89"/>
              <a:gd name="T93" fmla="*/ 51 h 101"/>
              <a:gd name="T94" fmla="*/ 65 w 89"/>
              <a:gd name="T95" fmla="*/ 51 h 101"/>
              <a:gd name="T96" fmla="*/ 71 w 89"/>
              <a:gd name="T97" fmla="*/ 45 h 101"/>
              <a:gd name="T98" fmla="*/ 76 w 89"/>
              <a:gd name="T99" fmla="*/ 50 h 101"/>
              <a:gd name="T100" fmla="*/ 67 w 89"/>
              <a:gd name="T101" fmla="*/ 30 h 101"/>
              <a:gd name="T102" fmla="*/ 54 w 89"/>
              <a:gd name="T103" fmla="*/ 89 h 101"/>
              <a:gd name="T104" fmla="*/ 79 w 89"/>
              <a:gd name="T105" fmla="*/ 56 h 101"/>
              <a:gd name="T106" fmla="*/ 76 w 89"/>
              <a:gd name="T107" fmla="*/ 50 h 101"/>
              <a:gd name="T108" fmla="*/ 75 w 89"/>
              <a:gd name="T109" fmla="*/ 55 h 101"/>
              <a:gd name="T110" fmla="*/ 68 w 89"/>
              <a:gd name="T111" fmla="*/ 55 h 101"/>
              <a:gd name="T112" fmla="*/ 57 w 89"/>
              <a:gd name="T113" fmla="*/ 57 h 101"/>
              <a:gd name="T114" fmla="*/ 59 w 89"/>
              <a:gd name="T115" fmla="*/ 65 h 101"/>
              <a:gd name="T116" fmla="*/ 50 w 89"/>
              <a:gd name="T117" fmla="*/ 66 h 101"/>
              <a:gd name="T118" fmla="*/ 50 w 89"/>
              <a:gd name="T119" fmla="*/ 76 h 101"/>
              <a:gd name="T120" fmla="*/ 55 w 89"/>
              <a:gd name="T121" fmla="*/ 78 h 101"/>
              <a:gd name="T122" fmla="*/ 55 w 89"/>
              <a:gd name="T123" fmla="*/ 85 h 101"/>
              <a:gd name="T124" fmla="*/ 54 w 89"/>
              <a:gd name="T125" fmla="*/ 89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" h="101">
                <a:moveTo>
                  <a:pt x="45" y="12"/>
                </a:moveTo>
                <a:cubicBezTo>
                  <a:pt x="57" y="12"/>
                  <a:pt x="68" y="16"/>
                  <a:pt x="76" y="25"/>
                </a:cubicBezTo>
                <a:cubicBezTo>
                  <a:pt x="85" y="34"/>
                  <a:pt x="89" y="44"/>
                  <a:pt x="89" y="57"/>
                </a:cubicBezTo>
                <a:cubicBezTo>
                  <a:pt x="89" y="69"/>
                  <a:pt x="85" y="80"/>
                  <a:pt x="76" y="88"/>
                </a:cubicBezTo>
                <a:cubicBezTo>
                  <a:pt x="68" y="97"/>
                  <a:pt x="57" y="101"/>
                  <a:pt x="45" y="101"/>
                </a:cubicBezTo>
                <a:cubicBezTo>
                  <a:pt x="32" y="101"/>
                  <a:pt x="22" y="97"/>
                  <a:pt x="13" y="88"/>
                </a:cubicBezTo>
                <a:cubicBezTo>
                  <a:pt x="4" y="80"/>
                  <a:pt x="0" y="69"/>
                  <a:pt x="0" y="57"/>
                </a:cubicBezTo>
                <a:cubicBezTo>
                  <a:pt x="0" y="46"/>
                  <a:pt x="3" y="37"/>
                  <a:pt x="9" y="29"/>
                </a:cubicBezTo>
                <a:cubicBezTo>
                  <a:pt x="16" y="21"/>
                  <a:pt x="24" y="16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2"/>
                  <a:pt x="33" y="12"/>
                  <a:pt x="33" y="12"/>
                </a:cubicBezTo>
                <a:cubicBezTo>
                  <a:pt x="32" y="11"/>
                  <a:pt x="31" y="10"/>
                  <a:pt x="30" y="9"/>
                </a:cubicBezTo>
                <a:cubicBezTo>
                  <a:pt x="29" y="8"/>
                  <a:pt x="29" y="7"/>
                  <a:pt x="29" y="6"/>
                </a:cubicBezTo>
                <a:cubicBezTo>
                  <a:pt x="29" y="4"/>
                  <a:pt x="30" y="3"/>
                  <a:pt x="31" y="2"/>
                </a:cubicBezTo>
                <a:cubicBezTo>
                  <a:pt x="32" y="0"/>
                  <a:pt x="33" y="0"/>
                  <a:pt x="35" y="0"/>
                </a:cubicBezTo>
                <a:cubicBezTo>
                  <a:pt x="37" y="0"/>
                  <a:pt x="38" y="0"/>
                  <a:pt x="39" y="2"/>
                </a:cubicBezTo>
                <a:cubicBezTo>
                  <a:pt x="40" y="3"/>
                  <a:pt x="41" y="4"/>
                  <a:pt x="41" y="6"/>
                </a:cubicBezTo>
                <a:cubicBezTo>
                  <a:pt x="41" y="8"/>
                  <a:pt x="40" y="9"/>
                  <a:pt x="39" y="11"/>
                </a:cubicBezTo>
                <a:cubicBezTo>
                  <a:pt x="39" y="11"/>
                  <a:pt x="39" y="11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2"/>
                </a:cubicBezTo>
                <a:close/>
                <a:moveTo>
                  <a:pt x="12" y="56"/>
                </a:moveTo>
                <a:cubicBezTo>
                  <a:pt x="12" y="58"/>
                  <a:pt x="12" y="60"/>
                  <a:pt x="12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0"/>
                  <a:pt x="16" y="59"/>
                  <a:pt x="17" y="58"/>
                </a:cubicBezTo>
                <a:cubicBezTo>
                  <a:pt x="18" y="57"/>
                  <a:pt x="19" y="56"/>
                  <a:pt x="21" y="56"/>
                </a:cubicBezTo>
                <a:cubicBezTo>
                  <a:pt x="22" y="56"/>
                  <a:pt x="23" y="56"/>
                  <a:pt x="24" y="57"/>
                </a:cubicBezTo>
                <a:cubicBezTo>
                  <a:pt x="25" y="58"/>
                  <a:pt x="25" y="59"/>
                  <a:pt x="26" y="60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4"/>
                  <a:pt x="35" y="53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2" y="47"/>
                  <a:pt x="32" y="47"/>
                  <a:pt x="32" y="47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50"/>
                  <a:pt x="37" y="50"/>
                  <a:pt x="37" y="50"/>
                </a:cubicBezTo>
                <a:cubicBezTo>
                  <a:pt x="38" y="48"/>
                  <a:pt x="40" y="47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8" y="36"/>
                  <a:pt x="37" y="35"/>
                </a:cubicBezTo>
                <a:cubicBezTo>
                  <a:pt x="36" y="33"/>
                  <a:pt x="35" y="32"/>
                  <a:pt x="35" y="31"/>
                </a:cubicBezTo>
                <a:cubicBezTo>
                  <a:pt x="35" y="30"/>
                  <a:pt x="35" y="28"/>
                  <a:pt x="36" y="27"/>
                </a:cubicBezTo>
                <a:cubicBezTo>
                  <a:pt x="37" y="26"/>
                  <a:pt x="38" y="26"/>
                  <a:pt x="39" y="26"/>
                </a:cubicBezTo>
                <a:cubicBezTo>
                  <a:pt x="38" y="23"/>
                  <a:pt x="38" y="23"/>
                  <a:pt x="38" y="23"/>
                </a:cubicBezTo>
                <a:cubicBezTo>
                  <a:pt x="30" y="25"/>
                  <a:pt x="24" y="29"/>
                  <a:pt x="19" y="35"/>
                </a:cubicBezTo>
                <a:cubicBezTo>
                  <a:pt x="14" y="41"/>
                  <a:pt x="12" y="48"/>
                  <a:pt x="12" y="56"/>
                </a:cubicBezTo>
                <a:close/>
                <a:moveTo>
                  <a:pt x="45" y="90"/>
                </a:moveTo>
                <a:cubicBezTo>
                  <a:pt x="48" y="90"/>
                  <a:pt x="50" y="90"/>
                  <a:pt x="52" y="89"/>
                </a:cubicBezTo>
                <a:cubicBezTo>
                  <a:pt x="52" y="87"/>
                  <a:pt x="52" y="87"/>
                  <a:pt x="52" y="87"/>
                </a:cubicBezTo>
                <a:cubicBezTo>
                  <a:pt x="51" y="87"/>
                  <a:pt x="51" y="87"/>
                  <a:pt x="51" y="87"/>
                </a:cubicBezTo>
                <a:cubicBezTo>
                  <a:pt x="50" y="87"/>
                  <a:pt x="48" y="86"/>
                  <a:pt x="47" y="85"/>
                </a:cubicBezTo>
                <a:cubicBezTo>
                  <a:pt x="46" y="84"/>
                  <a:pt x="46" y="83"/>
                  <a:pt x="46" y="81"/>
                </a:cubicBezTo>
                <a:cubicBezTo>
                  <a:pt x="46" y="80"/>
                  <a:pt x="46" y="79"/>
                  <a:pt x="47" y="78"/>
                </a:cubicBezTo>
                <a:cubicBezTo>
                  <a:pt x="47" y="77"/>
                  <a:pt x="48" y="77"/>
                  <a:pt x="50" y="76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7"/>
                  <a:pt x="43" y="66"/>
                  <a:pt x="41" y="66"/>
                </a:cubicBezTo>
                <a:cubicBezTo>
                  <a:pt x="25" y="80"/>
                  <a:pt x="25" y="80"/>
                  <a:pt x="25" y="80"/>
                </a:cubicBezTo>
                <a:cubicBezTo>
                  <a:pt x="24" y="81"/>
                  <a:pt x="24" y="81"/>
                  <a:pt x="24" y="81"/>
                </a:cubicBezTo>
                <a:cubicBezTo>
                  <a:pt x="37" y="62"/>
                  <a:pt x="37" y="62"/>
                  <a:pt x="37" y="62"/>
                </a:cubicBezTo>
                <a:cubicBezTo>
                  <a:pt x="36" y="61"/>
                  <a:pt x="36" y="61"/>
                  <a:pt x="36" y="61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61"/>
                  <a:pt x="26" y="61"/>
                  <a:pt x="26" y="62"/>
                </a:cubicBezTo>
                <a:cubicBezTo>
                  <a:pt x="26" y="63"/>
                  <a:pt x="25" y="64"/>
                  <a:pt x="24" y="65"/>
                </a:cubicBezTo>
                <a:cubicBezTo>
                  <a:pt x="23" y="66"/>
                  <a:pt x="22" y="67"/>
                  <a:pt x="21" y="67"/>
                </a:cubicBezTo>
                <a:cubicBezTo>
                  <a:pt x="19" y="67"/>
                  <a:pt x="18" y="67"/>
                  <a:pt x="17" y="66"/>
                </a:cubicBezTo>
                <a:cubicBezTo>
                  <a:pt x="16" y="65"/>
                  <a:pt x="15" y="64"/>
                  <a:pt x="15" y="63"/>
                </a:cubicBezTo>
                <a:cubicBezTo>
                  <a:pt x="13" y="64"/>
                  <a:pt x="13" y="64"/>
                  <a:pt x="13" y="64"/>
                </a:cubicBezTo>
                <a:cubicBezTo>
                  <a:pt x="14" y="72"/>
                  <a:pt x="18" y="78"/>
                  <a:pt x="24" y="83"/>
                </a:cubicBezTo>
                <a:cubicBezTo>
                  <a:pt x="31" y="87"/>
                  <a:pt x="38" y="90"/>
                  <a:pt x="45" y="90"/>
                </a:cubicBezTo>
                <a:close/>
                <a:moveTo>
                  <a:pt x="30" y="6"/>
                </a:moveTo>
                <a:cubicBezTo>
                  <a:pt x="30" y="5"/>
                  <a:pt x="31" y="4"/>
                  <a:pt x="32" y="3"/>
                </a:cubicBezTo>
                <a:cubicBezTo>
                  <a:pt x="33" y="2"/>
                  <a:pt x="34" y="1"/>
                  <a:pt x="35" y="1"/>
                </a:cubicBezTo>
                <a:cubicBezTo>
                  <a:pt x="36" y="1"/>
                  <a:pt x="37" y="2"/>
                  <a:pt x="38" y="3"/>
                </a:cubicBezTo>
                <a:cubicBezTo>
                  <a:pt x="39" y="4"/>
                  <a:pt x="40" y="5"/>
                  <a:pt x="40" y="6"/>
                </a:cubicBezTo>
                <a:cubicBezTo>
                  <a:pt x="40" y="7"/>
                  <a:pt x="39" y="9"/>
                  <a:pt x="38" y="9"/>
                </a:cubicBezTo>
                <a:cubicBezTo>
                  <a:pt x="37" y="9"/>
                  <a:pt x="36" y="9"/>
                  <a:pt x="36" y="9"/>
                </a:cubicBezTo>
                <a:cubicBezTo>
                  <a:pt x="35" y="9"/>
                  <a:pt x="34" y="10"/>
                  <a:pt x="34" y="10"/>
                </a:cubicBezTo>
                <a:cubicBezTo>
                  <a:pt x="33" y="10"/>
                  <a:pt x="32" y="10"/>
                  <a:pt x="31" y="9"/>
                </a:cubicBezTo>
                <a:cubicBezTo>
                  <a:pt x="31" y="8"/>
                  <a:pt x="30" y="7"/>
                  <a:pt x="30" y="6"/>
                </a:cubicBezTo>
                <a:close/>
                <a:moveTo>
                  <a:pt x="45" y="23"/>
                </a:moveTo>
                <a:cubicBezTo>
                  <a:pt x="44" y="23"/>
                  <a:pt x="42" y="23"/>
                  <a:pt x="40" y="23"/>
                </a:cubicBezTo>
                <a:cubicBezTo>
                  <a:pt x="40" y="25"/>
                  <a:pt x="40" y="25"/>
                  <a:pt x="40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2" y="25"/>
                  <a:pt x="43" y="26"/>
                  <a:pt x="44" y="27"/>
                </a:cubicBezTo>
                <a:cubicBezTo>
                  <a:pt x="46" y="28"/>
                  <a:pt x="46" y="29"/>
                  <a:pt x="46" y="31"/>
                </a:cubicBezTo>
                <a:cubicBezTo>
                  <a:pt x="46" y="32"/>
                  <a:pt x="46" y="33"/>
                  <a:pt x="45" y="34"/>
                </a:cubicBezTo>
                <a:cubicBezTo>
                  <a:pt x="44" y="35"/>
                  <a:pt x="43" y="36"/>
                  <a:pt x="42" y="36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7" y="45"/>
                  <a:pt x="49" y="46"/>
                  <a:pt x="50" y="46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55" y="50"/>
                  <a:pt x="55" y="50"/>
                  <a:pt x="55" y="50"/>
                </a:cubicBezTo>
                <a:cubicBezTo>
                  <a:pt x="55" y="51"/>
                  <a:pt x="55" y="51"/>
                  <a:pt x="55" y="51"/>
                </a:cubicBezTo>
                <a:cubicBezTo>
                  <a:pt x="66" y="52"/>
                  <a:pt x="66" y="52"/>
                  <a:pt x="66" y="52"/>
                </a:cubicBezTo>
                <a:cubicBezTo>
                  <a:pt x="65" y="51"/>
                  <a:pt x="65" y="51"/>
                  <a:pt x="65" y="51"/>
                </a:cubicBezTo>
                <a:cubicBezTo>
                  <a:pt x="65" y="49"/>
                  <a:pt x="66" y="48"/>
                  <a:pt x="67" y="47"/>
                </a:cubicBezTo>
                <a:cubicBezTo>
                  <a:pt x="68" y="46"/>
                  <a:pt x="69" y="45"/>
                  <a:pt x="71" y="45"/>
                </a:cubicBezTo>
                <a:cubicBezTo>
                  <a:pt x="72" y="45"/>
                  <a:pt x="73" y="46"/>
                  <a:pt x="74" y="47"/>
                </a:cubicBezTo>
                <a:cubicBezTo>
                  <a:pt x="75" y="47"/>
                  <a:pt x="76" y="48"/>
                  <a:pt x="76" y="50"/>
                </a:cubicBezTo>
                <a:cubicBezTo>
                  <a:pt x="78" y="49"/>
                  <a:pt x="78" y="49"/>
                  <a:pt x="78" y="49"/>
                </a:cubicBezTo>
                <a:cubicBezTo>
                  <a:pt x="77" y="41"/>
                  <a:pt x="73" y="35"/>
                  <a:pt x="67" y="30"/>
                </a:cubicBezTo>
                <a:cubicBezTo>
                  <a:pt x="60" y="25"/>
                  <a:pt x="53" y="23"/>
                  <a:pt x="45" y="23"/>
                </a:cubicBezTo>
                <a:close/>
                <a:moveTo>
                  <a:pt x="54" y="89"/>
                </a:moveTo>
                <a:cubicBezTo>
                  <a:pt x="61" y="87"/>
                  <a:pt x="67" y="83"/>
                  <a:pt x="72" y="77"/>
                </a:cubicBezTo>
                <a:cubicBezTo>
                  <a:pt x="77" y="71"/>
                  <a:pt x="79" y="64"/>
                  <a:pt x="79" y="56"/>
                </a:cubicBezTo>
                <a:cubicBezTo>
                  <a:pt x="79" y="54"/>
                  <a:pt x="79" y="52"/>
                  <a:pt x="79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51"/>
                  <a:pt x="76" y="51"/>
                  <a:pt x="76" y="51"/>
                </a:cubicBezTo>
                <a:cubicBezTo>
                  <a:pt x="76" y="52"/>
                  <a:pt x="76" y="53"/>
                  <a:pt x="75" y="55"/>
                </a:cubicBezTo>
                <a:cubicBezTo>
                  <a:pt x="74" y="56"/>
                  <a:pt x="72" y="56"/>
                  <a:pt x="71" y="56"/>
                </a:cubicBezTo>
                <a:cubicBezTo>
                  <a:pt x="70" y="56"/>
                  <a:pt x="69" y="56"/>
                  <a:pt x="68" y="55"/>
                </a:cubicBezTo>
                <a:cubicBezTo>
                  <a:pt x="67" y="54"/>
                  <a:pt x="66" y="54"/>
                  <a:pt x="66" y="53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8"/>
                  <a:pt x="56" y="59"/>
                  <a:pt x="55" y="61"/>
                </a:cubicBezTo>
                <a:cubicBezTo>
                  <a:pt x="59" y="65"/>
                  <a:pt x="59" y="65"/>
                  <a:pt x="59" y="65"/>
                </a:cubicBezTo>
                <a:cubicBezTo>
                  <a:pt x="54" y="63"/>
                  <a:pt x="54" y="63"/>
                  <a:pt x="54" y="63"/>
                </a:cubicBezTo>
                <a:cubicBezTo>
                  <a:pt x="53" y="64"/>
                  <a:pt x="52" y="65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76"/>
                  <a:pt x="50" y="76"/>
                  <a:pt x="50" y="76"/>
                </a:cubicBezTo>
                <a:cubicBezTo>
                  <a:pt x="51" y="76"/>
                  <a:pt x="51" y="76"/>
                  <a:pt x="51" y="76"/>
                </a:cubicBezTo>
                <a:cubicBezTo>
                  <a:pt x="53" y="76"/>
                  <a:pt x="54" y="77"/>
                  <a:pt x="55" y="78"/>
                </a:cubicBezTo>
                <a:cubicBezTo>
                  <a:pt x="56" y="79"/>
                  <a:pt x="57" y="80"/>
                  <a:pt x="57" y="81"/>
                </a:cubicBezTo>
                <a:cubicBezTo>
                  <a:pt x="57" y="83"/>
                  <a:pt x="56" y="84"/>
                  <a:pt x="55" y="85"/>
                </a:cubicBezTo>
                <a:cubicBezTo>
                  <a:pt x="55" y="86"/>
                  <a:pt x="53" y="86"/>
                  <a:pt x="52" y="87"/>
                </a:cubicBezTo>
                <a:lnTo>
                  <a:pt x="54" y="8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4"/>
          <p:cNvSpPr>
            <a:spLocks noEditPoints="1"/>
          </p:cNvSpPr>
          <p:nvPr/>
        </p:nvSpPr>
        <p:spPr bwMode="auto">
          <a:xfrm>
            <a:off x="4302126" y="3975006"/>
            <a:ext cx="363538" cy="211138"/>
          </a:xfrm>
          <a:custGeom>
            <a:avLst/>
            <a:gdLst>
              <a:gd name="T0" fmla="*/ 48 w 97"/>
              <a:gd name="T1" fmla="*/ 0 h 56"/>
              <a:gd name="T2" fmla="*/ 62 w 97"/>
              <a:gd name="T3" fmla="*/ 3 h 56"/>
              <a:gd name="T4" fmla="*/ 75 w 97"/>
              <a:gd name="T5" fmla="*/ 10 h 56"/>
              <a:gd name="T6" fmla="*/ 86 w 97"/>
              <a:gd name="T7" fmla="*/ 18 h 56"/>
              <a:gd name="T8" fmla="*/ 94 w 97"/>
              <a:gd name="T9" fmla="*/ 25 h 56"/>
              <a:gd name="T10" fmla="*/ 97 w 97"/>
              <a:gd name="T11" fmla="*/ 28 h 56"/>
              <a:gd name="T12" fmla="*/ 94 w 97"/>
              <a:gd name="T13" fmla="*/ 31 h 56"/>
              <a:gd name="T14" fmla="*/ 86 w 97"/>
              <a:gd name="T15" fmla="*/ 38 h 56"/>
              <a:gd name="T16" fmla="*/ 75 w 97"/>
              <a:gd name="T17" fmla="*/ 46 h 56"/>
              <a:gd name="T18" fmla="*/ 62 w 97"/>
              <a:gd name="T19" fmla="*/ 53 h 56"/>
              <a:gd name="T20" fmla="*/ 48 w 97"/>
              <a:gd name="T21" fmla="*/ 56 h 56"/>
              <a:gd name="T22" fmla="*/ 33 w 97"/>
              <a:gd name="T23" fmla="*/ 53 h 56"/>
              <a:gd name="T24" fmla="*/ 20 w 97"/>
              <a:gd name="T25" fmla="*/ 46 h 56"/>
              <a:gd name="T26" fmla="*/ 9 w 97"/>
              <a:gd name="T27" fmla="*/ 38 h 56"/>
              <a:gd name="T28" fmla="*/ 2 w 97"/>
              <a:gd name="T29" fmla="*/ 31 h 56"/>
              <a:gd name="T30" fmla="*/ 0 w 97"/>
              <a:gd name="T31" fmla="*/ 28 h 56"/>
              <a:gd name="T32" fmla="*/ 2 w 97"/>
              <a:gd name="T33" fmla="*/ 25 h 56"/>
              <a:gd name="T34" fmla="*/ 9 w 97"/>
              <a:gd name="T35" fmla="*/ 18 h 56"/>
              <a:gd name="T36" fmla="*/ 20 w 97"/>
              <a:gd name="T37" fmla="*/ 10 h 56"/>
              <a:gd name="T38" fmla="*/ 33 w 97"/>
              <a:gd name="T39" fmla="*/ 3 h 56"/>
              <a:gd name="T40" fmla="*/ 48 w 97"/>
              <a:gd name="T41" fmla="*/ 0 h 56"/>
              <a:gd name="T42" fmla="*/ 36 w 97"/>
              <a:gd name="T43" fmla="*/ 40 h 56"/>
              <a:gd name="T44" fmla="*/ 49 w 97"/>
              <a:gd name="T45" fmla="*/ 45 h 56"/>
              <a:gd name="T46" fmla="*/ 61 w 97"/>
              <a:gd name="T47" fmla="*/ 40 h 56"/>
              <a:gd name="T48" fmla="*/ 66 w 97"/>
              <a:gd name="T49" fmla="*/ 28 h 56"/>
              <a:gd name="T50" fmla="*/ 61 w 97"/>
              <a:gd name="T51" fmla="*/ 16 h 56"/>
              <a:gd name="T52" fmla="*/ 49 w 97"/>
              <a:gd name="T53" fmla="*/ 11 h 56"/>
              <a:gd name="T54" fmla="*/ 36 w 97"/>
              <a:gd name="T55" fmla="*/ 16 h 56"/>
              <a:gd name="T56" fmla="*/ 31 w 97"/>
              <a:gd name="T57" fmla="*/ 28 h 56"/>
              <a:gd name="T58" fmla="*/ 36 w 97"/>
              <a:gd name="T59" fmla="*/ 40 h 56"/>
              <a:gd name="T60" fmla="*/ 41 w 97"/>
              <a:gd name="T61" fmla="*/ 21 h 56"/>
              <a:gd name="T62" fmla="*/ 49 w 97"/>
              <a:gd name="T63" fmla="*/ 18 h 56"/>
              <a:gd name="T64" fmla="*/ 56 w 97"/>
              <a:gd name="T65" fmla="*/ 21 h 56"/>
              <a:gd name="T66" fmla="*/ 59 w 97"/>
              <a:gd name="T67" fmla="*/ 28 h 56"/>
              <a:gd name="T68" fmla="*/ 56 w 97"/>
              <a:gd name="T69" fmla="*/ 35 h 56"/>
              <a:gd name="T70" fmla="*/ 49 w 97"/>
              <a:gd name="T71" fmla="*/ 38 h 56"/>
              <a:gd name="T72" fmla="*/ 41 w 97"/>
              <a:gd name="T73" fmla="*/ 35 h 56"/>
              <a:gd name="T74" fmla="*/ 39 w 97"/>
              <a:gd name="T75" fmla="*/ 28 h 56"/>
              <a:gd name="T76" fmla="*/ 41 w 97"/>
              <a:gd name="T77" fmla="*/ 2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7" h="56">
                <a:moveTo>
                  <a:pt x="48" y="0"/>
                </a:moveTo>
                <a:cubicBezTo>
                  <a:pt x="52" y="0"/>
                  <a:pt x="57" y="1"/>
                  <a:pt x="62" y="3"/>
                </a:cubicBezTo>
                <a:cubicBezTo>
                  <a:pt x="66" y="5"/>
                  <a:pt x="71" y="7"/>
                  <a:pt x="75" y="10"/>
                </a:cubicBezTo>
                <a:cubicBezTo>
                  <a:pt x="79" y="13"/>
                  <a:pt x="83" y="16"/>
                  <a:pt x="86" y="18"/>
                </a:cubicBezTo>
                <a:cubicBezTo>
                  <a:pt x="89" y="21"/>
                  <a:pt x="92" y="23"/>
                  <a:pt x="94" y="25"/>
                </a:cubicBezTo>
                <a:cubicBezTo>
                  <a:pt x="97" y="28"/>
                  <a:pt x="97" y="28"/>
                  <a:pt x="97" y="28"/>
                </a:cubicBezTo>
                <a:cubicBezTo>
                  <a:pt x="94" y="31"/>
                  <a:pt x="94" y="31"/>
                  <a:pt x="94" y="31"/>
                </a:cubicBezTo>
                <a:cubicBezTo>
                  <a:pt x="93" y="32"/>
                  <a:pt x="90" y="34"/>
                  <a:pt x="86" y="38"/>
                </a:cubicBezTo>
                <a:cubicBezTo>
                  <a:pt x="82" y="41"/>
                  <a:pt x="78" y="44"/>
                  <a:pt x="75" y="46"/>
                </a:cubicBezTo>
                <a:cubicBezTo>
                  <a:pt x="71" y="49"/>
                  <a:pt x="67" y="51"/>
                  <a:pt x="62" y="53"/>
                </a:cubicBezTo>
                <a:cubicBezTo>
                  <a:pt x="57" y="55"/>
                  <a:pt x="52" y="56"/>
                  <a:pt x="48" y="56"/>
                </a:cubicBezTo>
                <a:cubicBezTo>
                  <a:pt x="44" y="56"/>
                  <a:pt x="38" y="55"/>
                  <a:pt x="33" y="53"/>
                </a:cubicBezTo>
                <a:cubicBezTo>
                  <a:pt x="28" y="51"/>
                  <a:pt x="23" y="49"/>
                  <a:pt x="20" y="46"/>
                </a:cubicBezTo>
                <a:cubicBezTo>
                  <a:pt x="16" y="43"/>
                  <a:pt x="12" y="41"/>
                  <a:pt x="9" y="38"/>
                </a:cubicBezTo>
                <a:cubicBezTo>
                  <a:pt x="6" y="35"/>
                  <a:pt x="4" y="33"/>
                  <a:pt x="2" y="31"/>
                </a:cubicBezTo>
                <a:cubicBezTo>
                  <a:pt x="0" y="28"/>
                  <a:pt x="0" y="28"/>
                  <a:pt x="0" y="28"/>
                </a:cubicBezTo>
                <a:cubicBezTo>
                  <a:pt x="1" y="27"/>
                  <a:pt x="1" y="26"/>
                  <a:pt x="2" y="25"/>
                </a:cubicBezTo>
                <a:cubicBezTo>
                  <a:pt x="4" y="24"/>
                  <a:pt x="6" y="22"/>
                  <a:pt x="9" y="18"/>
                </a:cubicBezTo>
                <a:cubicBezTo>
                  <a:pt x="13" y="15"/>
                  <a:pt x="16" y="12"/>
                  <a:pt x="20" y="10"/>
                </a:cubicBezTo>
                <a:cubicBezTo>
                  <a:pt x="23" y="8"/>
                  <a:pt x="28" y="5"/>
                  <a:pt x="33" y="3"/>
                </a:cubicBezTo>
                <a:cubicBezTo>
                  <a:pt x="38" y="1"/>
                  <a:pt x="44" y="0"/>
                  <a:pt x="48" y="0"/>
                </a:cubicBezTo>
                <a:close/>
                <a:moveTo>
                  <a:pt x="36" y="40"/>
                </a:moveTo>
                <a:cubicBezTo>
                  <a:pt x="40" y="44"/>
                  <a:pt x="44" y="45"/>
                  <a:pt x="49" y="45"/>
                </a:cubicBezTo>
                <a:cubicBezTo>
                  <a:pt x="53" y="45"/>
                  <a:pt x="57" y="44"/>
                  <a:pt x="61" y="40"/>
                </a:cubicBezTo>
                <a:cubicBezTo>
                  <a:pt x="64" y="37"/>
                  <a:pt x="66" y="33"/>
                  <a:pt x="66" y="28"/>
                </a:cubicBezTo>
                <a:cubicBezTo>
                  <a:pt x="66" y="23"/>
                  <a:pt x="64" y="19"/>
                  <a:pt x="61" y="16"/>
                </a:cubicBezTo>
                <a:cubicBezTo>
                  <a:pt x="57" y="12"/>
                  <a:pt x="53" y="11"/>
                  <a:pt x="49" y="11"/>
                </a:cubicBezTo>
                <a:cubicBezTo>
                  <a:pt x="44" y="11"/>
                  <a:pt x="40" y="12"/>
                  <a:pt x="36" y="16"/>
                </a:cubicBezTo>
                <a:cubicBezTo>
                  <a:pt x="33" y="19"/>
                  <a:pt x="31" y="23"/>
                  <a:pt x="31" y="28"/>
                </a:cubicBezTo>
                <a:cubicBezTo>
                  <a:pt x="31" y="33"/>
                  <a:pt x="33" y="37"/>
                  <a:pt x="36" y="40"/>
                </a:cubicBezTo>
                <a:close/>
                <a:moveTo>
                  <a:pt x="41" y="21"/>
                </a:moveTo>
                <a:cubicBezTo>
                  <a:pt x="43" y="19"/>
                  <a:pt x="46" y="18"/>
                  <a:pt x="49" y="18"/>
                </a:cubicBezTo>
                <a:cubicBezTo>
                  <a:pt x="51" y="18"/>
                  <a:pt x="54" y="19"/>
                  <a:pt x="56" y="21"/>
                </a:cubicBezTo>
                <a:cubicBezTo>
                  <a:pt x="58" y="23"/>
                  <a:pt x="59" y="25"/>
                  <a:pt x="59" y="28"/>
                </a:cubicBezTo>
                <a:cubicBezTo>
                  <a:pt x="59" y="31"/>
                  <a:pt x="58" y="33"/>
                  <a:pt x="56" y="35"/>
                </a:cubicBezTo>
                <a:cubicBezTo>
                  <a:pt x="54" y="37"/>
                  <a:pt x="51" y="38"/>
                  <a:pt x="49" y="38"/>
                </a:cubicBezTo>
                <a:cubicBezTo>
                  <a:pt x="46" y="38"/>
                  <a:pt x="43" y="37"/>
                  <a:pt x="41" y="35"/>
                </a:cubicBezTo>
                <a:cubicBezTo>
                  <a:pt x="39" y="33"/>
                  <a:pt x="39" y="31"/>
                  <a:pt x="39" y="28"/>
                </a:cubicBezTo>
                <a:cubicBezTo>
                  <a:pt x="39" y="25"/>
                  <a:pt x="39" y="23"/>
                  <a:pt x="41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5"/>
          <p:cNvSpPr>
            <a:spLocks noEditPoints="1"/>
          </p:cNvSpPr>
          <p:nvPr/>
        </p:nvSpPr>
        <p:spPr bwMode="auto">
          <a:xfrm>
            <a:off x="4946651" y="3930556"/>
            <a:ext cx="365125" cy="300038"/>
          </a:xfrm>
          <a:custGeom>
            <a:avLst/>
            <a:gdLst>
              <a:gd name="T0" fmla="*/ 32 w 97"/>
              <a:gd name="T1" fmla="*/ 46 h 80"/>
              <a:gd name="T2" fmla="*/ 20 w 97"/>
              <a:gd name="T3" fmla="*/ 58 h 80"/>
              <a:gd name="T4" fmla="*/ 9 w 97"/>
              <a:gd name="T5" fmla="*/ 50 h 80"/>
              <a:gd name="T6" fmla="*/ 2 w 97"/>
              <a:gd name="T7" fmla="*/ 43 h 80"/>
              <a:gd name="T8" fmla="*/ 0 w 97"/>
              <a:gd name="T9" fmla="*/ 40 h 80"/>
              <a:gd name="T10" fmla="*/ 2 w 97"/>
              <a:gd name="T11" fmla="*/ 37 h 80"/>
              <a:gd name="T12" fmla="*/ 9 w 97"/>
              <a:gd name="T13" fmla="*/ 30 h 80"/>
              <a:gd name="T14" fmla="*/ 20 w 97"/>
              <a:gd name="T15" fmla="*/ 22 h 80"/>
              <a:gd name="T16" fmla="*/ 33 w 97"/>
              <a:gd name="T17" fmla="*/ 15 h 80"/>
              <a:gd name="T18" fmla="*/ 48 w 97"/>
              <a:gd name="T19" fmla="*/ 12 h 80"/>
              <a:gd name="T20" fmla="*/ 63 w 97"/>
              <a:gd name="T21" fmla="*/ 16 h 80"/>
              <a:gd name="T22" fmla="*/ 54 w 97"/>
              <a:gd name="T23" fmla="*/ 24 h 80"/>
              <a:gd name="T24" fmla="*/ 48 w 97"/>
              <a:gd name="T25" fmla="*/ 23 h 80"/>
              <a:gd name="T26" fmla="*/ 36 w 97"/>
              <a:gd name="T27" fmla="*/ 28 h 80"/>
              <a:gd name="T28" fmla="*/ 31 w 97"/>
              <a:gd name="T29" fmla="*/ 40 h 80"/>
              <a:gd name="T30" fmla="*/ 32 w 97"/>
              <a:gd name="T31" fmla="*/ 46 h 80"/>
              <a:gd name="T32" fmla="*/ 83 w 97"/>
              <a:gd name="T33" fmla="*/ 0 h 80"/>
              <a:gd name="T34" fmla="*/ 88 w 97"/>
              <a:gd name="T35" fmla="*/ 5 h 80"/>
              <a:gd name="T36" fmla="*/ 14 w 97"/>
              <a:gd name="T37" fmla="*/ 80 h 80"/>
              <a:gd name="T38" fmla="*/ 9 w 97"/>
              <a:gd name="T39" fmla="*/ 75 h 80"/>
              <a:gd name="T40" fmla="*/ 83 w 97"/>
              <a:gd name="T41" fmla="*/ 0 h 80"/>
              <a:gd name="T42" fmla="*/ 76 w 97"/>
              <a:gd name="T43" fmla="*/ 23 h 80"/>
              <a:gd name="T44" fmla="*/ 86 w 97"/>
              <a:gd name="T45" fmla="*/ 31 h 80"/>
              <a:gd name="T46" fmla="*/ 94 w 97"/>
              <a:gd name="T47" fmla="*/ 37 h 80"/>
              <a:gd name="T48" fmla="*/ 97 w 97"/>
              <a:gd name="T49" fmla="*/ 40 h 80"/>
              <a:gd name="T50" fmla="*/ 94 w 97"/>
              <a:gd name="T51" fmla="*/ 43 h 80"/>
              <a:gd name="T52" fmla="*/ 86 w 97"/>
              <a:gd name="T53" fmla="*/ 50 h 80"/>
              <a:gd name="T54" fmla="*/ 75 w 97"/>
              <a:gd name="T55" fmla="*/ 58 h 80"/>
              <a:gd name="T56" fmla="*/ 62 w 97"/>
              <a:gd name="T57" fmla="*/ 65 h 80"/>
              <a:gd name="T58" fmla="*/ 48 w 97"/>
              <a:gd name="T59" fmla="*/ 68 h 80"/>
              <a:gd name="T60" fmla="*/ 33 w 97"/>
              <a:gd name="T61" fmla="*/ 65 h 80"/>
              <a:gd name="T62" fmla="*/ 42 w 97"/>
              <a:gd name="T63" fmla="*/ 56 h 80"/>
              <a:gd name="T64" fmla="*/ 48 w 97"/>
              <a:gd name="T65" fmla="*/ 57 h 80"/>
              <a:gd name="T66" fmla="*/ 61 w 97"/>
              <a:gd name="T67" fmla="*/ 52 h 80"/>
              <a:gd name="T68" fmla="*/ 66 w 97"/>
              <a:gd name="T69" fmla="*/ 40 h 80"/>
              <a:gd name="T70" fmla="*/ 65 w 97"/>
              <a:gd name="T71" fmla="*/ 34 h 80"/>
              <a:gd name="T72" fmla="*/ 76 w 97"/>
              <a:gd name="T73" fmla="*/ 2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80">
                <a:moveTo>
                  <a:pt x="32" y="46"/>
                </a:moveTo>
                <a:cubicBezTo>
                  <a:pt x="20" y="58"/>
                  <a:pt x="20" y="58"/>
                  <a:pt x="20" y="58"/>
                </a:cubicBezTo>
                <a:cubicBezTo>
                  <a:pt x="16" y="56"/>
                  <a:pt x="13" y="53"/>
                  <a:pt x="9" y="50"/>
                </a:cubicBezTo>
                <a:cubicBezTo>
                  <a:pt x="6" y="47"/>
                  <a:pt x="4" y="45"/>
                  <a:pt x="2" y="4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9"/>
                  <a:pt x="1" y="38"/>
                  <a:pt x="2" y="37"/>
                </a:cubicBezTo>
                <a:cubicBezTo>
                  <a:pt x="3" y="36"/>
                  <a:pt x="6" y="34"/>
                  <a:pt x="9" y="30"/>
                </a:cubicBezTo>
                <a:cubicBezTo>
                  <a:pt x="13" y="27"/>
                  <a:pt x="16" y="24"/>
                  <a:pt x="20" y="22"/>
                </a:cubicBezTo>
                <a:cubicBezTo>
                  <a:pt x="23" y="20"/>
                  <a:pt x="28" y="17"/>
                  <a:pt x="33" y="15"/>
                </a:cubicBezTo>
                <a:cubicBezTo>
                  <a:pt x="38" y="13"/>
                  <a:pt x="43" y="12"/>
                  <a:pt x="48" y="12"/>
                </a:cubicBezTo>
                <a:cubicBezTo>
                  <a:pt x="53" y="12"/>
                  <a:pt x="57" y="13"/>
                  <a:pt x="63" y="16"/>
                </a:cubicBezTo>
                <a:cubicBezTo>
                  <a:pt x="54" y="24"/>
                  <a:pt x="54" y="24"/>
                  <a:pt x="54" y="24"/>
                </a:cubicBezTo>
                <a:cubicBezTo>
                  <a:pt x="52" y="23"/>
                  <a:pt x="50" y="23"/>
                  <a:pt x="48" y="23"/>
                </a:cubicBezTo>
                <a:cubicBezTo>
                  <a:pt x="44" y="23"/>
                  <a:pt x="40" y="24"/>
                  <a:pt x="36" y="28"/>
                </a:cubicBezTo>
                <a:cubicBezTo>
                  <a:pt x="33" y="31"/>
                  <a:pt x="31" y="35"/>
                  <a:pt x="31" y="40"/>
                </a:cubicBezTo>
                <a:cubicBezTo>
                  <a:pt x="31" y="42"/>
                  <a:pt x="31" y="44"/>
                  <a:pt x="32" y="46"/>
                </a:cubicBezTo>
                <a:close/>
                <a:moveTo>
                  <a:pt x="83" y="0"/>
                </a:moveTo>
                <a:cubicBezTo>
                  <a:pt x="88" y="5"/>
                  <a:pt x="88" y="5"/>
                  <a:pt x="88" y="5"/>
                </a:cubicBezTo>
                <a:cubicBezTo>
                  <a:pt x="14" y="80"/>
                  <a:pt x="14" y="80"/>
                  <a:pt x="14" y="80"/>
                </a:cubicBezTo>
                <a:cubicBezTo>
                  <a:pt x="9" y="75"/>
                  <a:pt x="9" y="75"/>
                  <a:pt x="9" y="75"/>
                </a:cubicBezTo>
                <a:lnTo>
                  <a:pt x="83" y="0"/>
                </a:lnTo>
                <a:close/>
                <a:moveTo>
                  <a:pt x="76" y="23"/>
                </a:moveTo>
                <a:cubicBezTo>
                  <a:pt x="79" y="25"/>
                  <a:pt x="83" y="28"/>
                  <a:pt x="86" y="31"/>
                </a:cubicBezTo>
                <a:cubicBezTo>
                  <a:pt x="90" y="33"/>
                  <a:pt x="93" y="36"/>
                  <a:pt x="94" y="37"/>
                </a:cubicBezTo>
                <a:cubicBezTo>
                  <a:pt x="97" y="40"/>
                  <a:pt x="97" y="40"/>
                  <a:pt x="97" y="40"/>
                </a:cubicBezTo>
                <a:cubicBezTo>
                  <a:pt x="94" y="43"/>
                  <a:pt x="94" y="43"/>
                  <a:pt x="94" y="43"/>
                </a:cubicBezTo>
                <a:cubicBezTo>
                  <a:pt x="93" y="44"/>
                  <a:pt x="90" y="46"/>
                  <a:pt x="86" y="50"/>
                </a:cubicBezTo>
                <a:cubicBezTo>
                  <a:pt x="82" y="53"/>
                  <a:pt x="78" y="56"/>
                  <a:pt x="75" y="58"/>
                </a:cubicBezTo>
                <a:cubicBezTo>
                  <a:pt x="71" y="61"/>
                  <a:pt x="67" y="63"/>
                  <a:pt x="62" y="65"/>
                </a:cubicBezTo>
                <a:cubicBezTo>
                  <a:pt x="57" y="67"/>
                  <a:pt x="52" y="68"/>
                  <a:pt x="48" y="68"/>
                </a:cubicBezTo>
                <a:cubicBezTo>
                  <a:pt x="44" y="68"/>
                  <a:pt x="39" y="67"/>
                  <a:pt x="33" y="65"/>
                </a:cubicBezTo>
                <a:cubicBezTo>
                  <a:pt x="42" y="56"/>
                  <a:pt x="42" y="56"/>
                  <a:pt x="42" y="56"/>
                </a:cubicBezTo>
                <a:cubicBezTo>
                  <a:pt x="44" y="57"/>
                  <a:pt x="46" y="57"/>
                  <a:pt x="48" y="57"/>
                </a:cubicBezTo>
                <a:cubicBezTo>
                  <a:pt x="53" y="57"/>
                  <a:pt x="57" y="56"/>
                  <a:pt x="61" y="52"/>
                </a:cubicBezTo>
                <a:cubicBezTo>
                  <a:pt x="64" y="49"/>
                  <a:pt x="66" y="45"/>
                  <a:pt x="66" y="40"/>
                </a:cubicBezTo>
                <a:cubicBezTo>
                  <a:pt x="66" y="38"/>
                  <a:pt x="65" y="36"/>
                  <a:pt x="65" y="34"/>
                </a:cubicBezTo>
                <a:lnTo>
                  <a:pt x="76" y="2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6"/>
          <p:cNvSpPr>
            <a:spLocks/>
          </p:cNvSpPr>
          <p:nvPr/>
        </p:nvSpPr>
        <p:spPr bwMode="auto">
          <a:xfrm>
            <a:off x="5600701" y="3960718"/>
            <a:ext cx="349250" cy="225425"/>
          </a:xfrm>
          <a:custGeom>
            <a:avLst/>
            <a:gdLst>
              <a:gd name="T0" fmla="*/ 78 w 93"/>
              <a:gd name="T1" fmla="*/ 25 h 60"/>
              <a:gd name="T2" fmla="*/ 89 w 93"/>
              <a:gd name="T3" fmla="*/ 31 h 60"/>
              <a:gd name="T4" fmla="*/ 93 w 93"/>
              <a:gd name="T5" fmla="*/ 42 h 60"/>
              <a:gd name="T6" fmla="*/ 88 w 93"/>
              <a:gd name="T7" fmla="*/ 55 h 60"/>
              <a:gd name="T8" fmla="*/ 75 w 93"/>
              <a:gd name="T9" fmla="*/ 60 h 60"/>
              <a:gd name="T10" fmla="*/ 18 w 93"/>
              <a:gd name="T11" fmla="*/ 60 h 60"/>
              <a:gd name="T12" fmla="*/ 5 w 93"/>
              <a:gd name="T13" fmla="*/ 55 h 60"/>
              <a:gd name="T14" fmla="*/ 0 w 93"/>
              <a:gd name="T15" fmla="*/ 42 h 60"/>
              <a:gd name="T16" fmla="*/ 4 w 93"/>
              <a:gd name="T17" fmla="*/ 30 h 60"/>
              <a:gd name="T18" fmla="*/ 15 w 93"/>
              <a:gd name="T19" fmla="*/ 24 h 60"/>
              <a:gd name="T20" fmla="*/ 15 w 93"/>
              <a:gd name="T21" fmla="*/ 22 h 60"/>
              <a:gd name="T22" fmla="*/ 18 w 93"/>
              <a:gd name="T23" fmla="*/ 14 h 60"/>
              <a:gd name="T24" fmla="*/ 26 w 93"/>
              <a:gd name="T25" fmla="*/ 11 h 60"/>
              <a:gd name="T26" fmla="*/ 35 w 93"/>
              <a:gd name="T27" fmla="*/ 14 h 60"/>
              <a:gd name="T28" fmla="*/ 43 w 93"/>
              <a:gd name="T29" fmla="*/ 4 h 60"/>
              <a:gd name="T30" fmla="*/ 56 w 93"/>
              <a:gd name="T31" fmla="*/ 0 h 60"/>
              <a:gd name="T32" fmla="*/ 72 w 93"/>
              <a:gd name="T33" fmla="*/ 6 h 60"/>
              <a:gd name="T34" fmla="*/ 78 w 93"/>
              <a:gd name="T35" fmla="*/ 22 h 60"/>
              <a:gd name="T36" fmla="*/ 78 w 93"/>
              <a:gd name="T37" fmla="*/ 25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3" h="60">
                <a:moveTo>
                  <a:pt x="78" y="25"/>
                </a:moveTo>
                <a:cubicBezTo>
                  <a:pt x="82" y="25"/>
                  <a:pt x="86" y="27"/>
                  <a:pt x="89" y="31"/>
                </a:cubicBezTo>
                <a:cubicBezTo>
                  <a:pt x="92" y="34"/>
                  <a:pt x="93" y="38"/>
                  <a:pt x="93" y="42"/>
                </a:cubicBezTo>
                <a:cubicBezTo>
                  <a:pt x="93" y="47"/>
                  <a:pt x="91" y="51"/>
                  <a:pt x="88" y="55"/>
                </a:cubicBezTo>
                <a:cubicBezTo>
                  <a:pt x="84" y="58"/>
                  <a:pt x="80" y="60"/>
                  <a:pt x="75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13" y="60"/>
                  <a:pt x="9" y="58"/>
                  <a:pt x="5" y="55"/>
                </a:cubicBezTo>
                <a:cubicBezTo>
                  <a:pt x="1" y="51"/>
                  <a:pt x="0" y="47"/>
                  <a:pt x="0" y="42"/>
                </a:cubicBezTo>
                <a:cubicBezTo>
                  <a:pt x="0" y="38"/>
                  <a:pt x="1" y="34"/>
                  <a:pt x="4" y="30"/>
                </a:cubicBezTo>
                <a:cubicBezTo>
                  <a:pt x="7" y="27"/>
                  <a:pt x="11" y="25"/>
                  <a:pt x="15" y="24"/>
                </a:cubicBezTo>
                <a:cubicBezTo>
                  <a:pt x="15" y="24"/>
                  <a:pt x="15" y="23"/>
                  <a:pt x="15" y="22"/>
                </a:cubicBezTo>
                <a:cubicBezTo>
                  <a:pt x="15" y="19"/>
                  <a:pt x="16" y="16"/>
                  <a:pt x="18" y="14"/>
                </a:cubicBezTo>
                <a:cubicBezTo>
                  <a:pt x="20" y="12"/>
                  <a:pt x="23" y="11"/>
                  <a:pt x="26" y="11"/>
                </a:cubicBezTo>
                <a:cubicBezTo>
                  <a:pt x="30" y="11"/>
                  <a:pt x="33" y="12"/>
                  <a:pt x="35" y="14"/>
                </a:cubicBezTo>
                <a:cubicBezTo>
                  <a:pt x="36" y="10"/>
                  <a:pt x="39" y="7"/>
                  <a:pt x="43" y="4"/>
                </a:cubicBezTo>
                <a:cubicBezTo>
                  <a:pt x="47" y="1"/>
                  <a:pt x="51" y="0"/>
                  <a:pt x="56" y="0"/>
                </a:cubicBezTo>
                <a:cubicBezTo>
                  <a:pt x="62" y="0"/>
                  <a:pt x="67" y="2"/>
                  <a:pt x="72" y="6"/>
                </a:cubicBezTo>
                <a:cubicBezTo>
                  <a:pt x="76" y="11"/>
                  <a:pt x="78" y="16"/>
                  <a:pt x="78" y="22"/>
                </a:cubicBezTo>
                <a:lnTo>
                  <a:pt x="78" y="2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7"/>
          <p:cNvSpPr>
            <a:spLocks noEditPoints="1"/>
          </p:cNvSpPr>
          <p:nvPr/>
        </p:nvSpPr>
        <p:spPr bwMode="auto">
          <a:xfrm>
            <a:off x="6230938" y="3946431"/>
            <a:ext cx="379413" cy="255588"/>
          </a:xfrm>
          <a:custGeom>
            <a:avLst/>
            <a:gdLst>
              <a:gd name="T0" fmla="*/ 22 w 101"/>
              <a:gd name="T1" fmla="*/ 68 h 68"/>
              <a:gd name="T2" fmla="*/ 7 w 101"/>
              <a:gd name="T3" fmla="*/ 61 h 68"/>
              <a:gd name="T4" fmla="*/ 0 w 101"/>
              <a:gd name="T5" fmla="*/ 46 h 68"/>
              <a:gd name="T6" fmla="*/ 5 w 101"/>
              <a:gd name="T7" fmla="*/ 33 h 68"/>
              <a:gd name="T8" fmla="*/ 15 w 101"/>
              <a:gd name="T9" fmla="*/ 26 h 68"/>
              <a:gd name="T10" fmla="*/ 20 w 101"/>
              <a:gd name="T11" fmla="*/ 15 h 68"/>
              <a:gd name="T12" fmla="*/ 30 w 101"/>
              <a:gd name="T13" fmla="*/ 11 h 68"/>
              <a:gd name="T14" fmla="*/ 38 w 101"/>
              <a:gd name="T15" fmla="*/ 13 h 68"/>
              <a:gd name="T16" fmla="*/ 47 w 101"/>
              <a:gd name="T17" fmla="*/ 4 h 68"/>
              <a:gd name="T18" fmla="*/ 60 w 101"/>
              <a:gd name="T19" fmla="*/ 0 h 68"/>
              <a:gd name="T20" fmla="*/ 78 w 101"/>
              <a:gd name="T21" fmla="*/ 8 h 68"/>
              <a:gd name="T22" fmla="*/ 86 w 101"/>
              <a:gd name="T23" fmla="*/ 26 h 68"/>
              <a:gd name="T24" fmla="*/ 97 w 101"/>
              <a:gd name="T25" fmla="*/ 34 h 68"/>
              <a:gd name="T26" fmla="*/ 101 w 101"/>
              <a:gd name="T27" fmla="*/ 46 h 68"/>
              <a:gd name="T28" fmla="*/ 94 w 101"/>
              <a:gd name="T29" fmla="*/ 61 h 68"/>
              <a:gd name="T30" fmla="*/ 79 w 101"/>
              <a:gd name="T31" fmla="*/ 68 h 68"/>
              <a:gd name="T32" fmla="*/ 22 w 101"/>
              <a:gd name="T33" fmla="*/ 68 h 68"/>
              <a:gd name="T34" fmla="*/ 82 w 101"/>
              <a:gd name="T35" fmla="*/ 32 h 68"/>
              <a:gd name="T36" fmla="*/ 80 w 101"/>
              <a:gd name="T37" fmla="*/ 31 h 68"/>
              <a:gd name="T38" fmla="*/ 79 w 101"/>
              <a:gd name="T39" fmla="*/ 28 h 68"/>
              <a:gd name="T40" fmla="*/ 79 w 101"/>
              <a:gd name="T41" fmla="*/ 26 h 68"/>
              <a:gd name="T42" fmla="*/ 73 w 101"/>
              <a:gd name="T43" fmla="*/ 13 h 68"/>
              <a:gd name="T44" fmla="*/ 60 w 101"/>
              <a:gd name="T45" fmla="*/ 8 h 68"/>
              <a:gd name="T46" fmla="*/ 49 w 101"/>
              <a:gd name="T47" fmla="*/ 11 h 68"/>
              <a:gd name="T48" fmla="*/ 42 w 101"/>
              <a:gd name="T49" fmla="*/ 20 h 68"/>
              <a:gd name="T50" fmla="*/ 40 w 101"/>
              <a:gd name="T51" fmla="*/ 22 h 68"/>
              <a:gd name="T52" fmla="*/ 36 w 101"/>
              <a:gd name="T53" fmla="*/ 21 h 68"/>
              <a:gd name="T54" fmla="*/ 30 w 101"/>
              <a:gd name="T55" fmla="*/ 18 h 68"/>
              <a:gd name="T56" fmla="*/ 25 w 101"/>
              <a:gd name="T57" fmla="*/ 21 h 68"/>
              <a:gd name="T58" fmla="*/ 22 w 101"/>
              <a:gd name="T59" fmla="*/ 26 h 68"/>
              <a:gd name="T60" fmla="*/ 23 w 101"/>
              <a:gd name="T61" fmla="*/ 28 h 68"/>
              <a:gd name="T62" fmla="*/ 22 w 101"/>
              <a:gd name="T63" fmla="*/ 31 h 68"/>
              <a:gd name="T64" fmla="*/ 20 w 101"/>
              <a:gd name="T65" fmla="*/ 32 h 68"/>
              <a:gd name="T66" fmla="*/ 11 w 101"/>
              <a:gd name="T67" fmla="*/ 37 h 68"/>
              <a:gd name="T68" fmla="*/ 8 w 101"/>
              <a:gd name="T69" fmla="*/ 46 h 68"/>
              <a:gd name="T70" fmla="*/ 12 w 101"/>
              <a:gd name="T71" fmla="*/ 56 h 68"/>
              <a:gd name="T72" fmla="*/ 22 w 101"/>
              <a:gd name="T73" fmla="*/ 61 h 68"/>
              <a:gd name="T74" fmla="*/ 79 w 101"/>
              <a:gd name="T75" fmla="*/ 61 h 68"/>
              <a:gd name="T76" fmla="*/ 89 w 101"/>
              <a:gd name="T77" fmla="*/ 56 h 68"/>
              <a:gd name="T78" fmla="*/ 94 w 101"/>
              <a:gd name="T79" fmla="*/ 46 h 68"/>
              <a:gd name="T80" fmla="*/ 90 w 101"/>
              <a:gd name="T81" fmla="*/ 37 h 68"/>
              <a:gd name="T82" fmla="*/ 82 w 101"/>
              <a:gd name="T83" fmla="*/ 3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1" h="68">
                <a:moveTo>
                  <a:pt x="22" y="68"/>
                </a:moveTo>
                <a:cubicBezTo>
                  <a:pt x="16" y="68"/>
                  <a:pt x="11" y="66"/>
                  <a:pt x="7" y="61"/>
                </a:cubicBezTo>
                <a:cubicBezTo>
                  <a:pt x="2" y="57"/>
                  <a:pt x="0" y="52"/>
                  <a:pt x="0" y="46"/>
                </a:cubicBezTo>
                <a:cubicBezTo>
                  <a:pt x="0" y="41"/>
                  <a:pt x="2" y="37"/>
                  <a:pt x="5" y="33"/>
                </a:cubicBezTo>
                <a:cubicBezTo>
                  <a:pt x="7" y="30"/>
                  <a:pt x="11" y="27"/>
                  <a:pt x="15" y="26"/>
                </a:cubicBezTo>
                <a:cubicBezTo>
                  <a:pt x="15" y="22"/>
                  <a:pt x="17" y="18"/>
                  <a:pt x="20" y="15"/>
                </a:cubicBezTo>
                <a:cubicBezTo>
                  <a:pt x="23" y="13"/>
                  <a:pt x="26" y="11"/>
                  <a:pt x="30" y="11"/>
                </a:cubicBezTo>
                <a:cubicBezTo>
                  <a:pt x="33" y="11"/>
                  <a:pt x="35" y="12"/>
                  <a:pt x="38" y="13"/>
                </a:cubicBezTo>
                <a:cubicBezTo>
                  <a:pt x="40" y="9"/>
                  <a:pt x="43" y="6"/>
                  <a:pt x="47" y="4"/>
                </a:cubicBezTo>
                <a:cubicBezTo>
                  <a:pt x="51" y="2"/>
                  <a:pt x="55" y="0"/>
                  <a:pt x="60" y="0"/>
                </a:cubicBezTo>
                <a:cubicBezTo>
                  <a:pt x="67" y="0"/>
                  <a:pt x="73" y="3"/>
                  <a:pt x="78" y="8"/>
                </a:cubicBezTo>
                <a:cubicBezTo>
                  <a:pt x="83" y="13"/>
                  <a:pt x="86" y="19"/>
                  <a:pt x="86" y="26"/>
                </a:cubicBezTo>
                <a:cubicBezTo>
                  <a:pt x="90" y="27"/>
                  <a:pt x="94" y="30"/>
                  <a:pt x="97" y="34"/>
                </a:cubicBezTo>
                <a:cubicBezTo>
                  <a:pt x="99" y="37"/>
                  <a:pt x="101" y="41"/>
                  <a:pt x="101" y="46"/>
                </a:cubicBezTo>
                <a:cubicBezTo>
                  <a:pt x="101" y="52"/>
                  <a:pt x="99" y="57"/>
                  <a:pt x="94" y="61"/>
                </a:cubicBezTo>
                <a:cubicBezTo>
                  <a:pt x="90" y="66"/>
                  <a:pt x="85" y="68"/>
                  <a:pt x="79" y="68"/>
                </a:cubicBezTo>
                <a:lnTo>
                  <a:pt x="22" y="68"/>
                </a:lnTo>
                <a:close/>
                <a:moveTo>
                  <a:pt x="82" y="32"/>
                </a:moveTo>
                <a:cubicBezTo>
                  <a:pt x="81" y="32"/>
                  <a:pt x="80" y="31"/>
                  <a:pt x="80" y="31"/>
                </a:cubicBezTo>
                <a:cubicBezTo>
                  <a:pt x="79" y="30"/>
                  <a:pt x="79" y="29"/>
                  <a:pt x="79" y="28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1"/>
                  <a:pt x="77" y="17"/>
                  <a:pt x="73" y="13"/>
                </a:cubicBezTo>
                <a:cubicBezTo>
                  <a:pt x="70" y="9"/>
                  <a:pt x="65" y="8"/>
                  <a:pt x="60" y="8"/>
                </a:cubicBezTo>
                <a:cubicBezTo>
                  <a:pt x="56" y="8"/>
                  <a:pt x="52" y="9"/>
                  <a:pt x="49" y="11"/>
                </a:cubicBezTo>
                <a:cubicBezTo>
                  <a:pt x="46" y="13"/>
                  <a:pt x="44" y="16"/>
                  <a:pt x="42" y="20"/>
                </a:cubicBezTo>
                <a:cubicBezTo>
                  <a:pt x="42" y="21"/>
                  <a:pt x="41" y="22"/>
                  <a:pt x="40" y="22"/>
                </a:cubicBezTo>
                <a:cubicBezTo>
                  <a:pt x="38" y="22"/>
                  <a:pt x="37" y="22"/>
                  <a:pt x="36" y="21"/>
                </a:cubicBezTo>
                <a:cubicBezTo>
                  <a:pt x="35" y="19"/>
                  <a:pt x="33" y="18"/>
                  <a:pt x="30" y="18"/>
                </a:cubicBezTo>
                <a:cubicBezTo>
                  <a:pt x="28" y="18"/>
                  <a:pt x="26" y="19"/>
                  <a:pt x="25" y="21"/>
                </a:cubicBezTo>
                <a:cubicBezTo>
                  <a:pt x="23" y="22"/>
                  <a:pt x="22" y="24"/>
                  <a:pt x="22" y="26"/>
                </a:cubicBezTo>
                <a:cubicBezTo>
                  <a:pt x="22" y="27"/>
                  <a:pt x="22" y="27"/>
                  <a:pt x="23" y="28"/>
                </a:cubicBezTo>
                <a:cubicBezTo>
                  <a:pt x="23" y="29"/>
                  <a:pt x="23" y="30"/>
                  <a:pt x="22" y="31"/>
                </a:cubicBezTo>
                <a:cubicBezTo>
                  <a:pt x="21" y="31"/>
                  <a:pt x="21" y="32"/>
                  <a:pt x="20" y="32"/>
                </a:cubicBezTo>
                <a:cubicBezTo>
                  <a:pt x="16" y="33"/>
                  <a:pt x="13" y="34"/>
                  <a:pt x="11" y="37"/>
                </a:cubicBezTo>
                <a:cubicBezTo>
                  <a:pt x="9" y="40"/>
                  <a:pt x="8" y="43"/>
                  <a:pt x="8" y="46"/>
                </a:cubicBezTo>
                <a:cubicBezTo>
                  <a:pt x="8" y="50"/>
                  <a:pt x="9" y="54"/>
                  <a:pt x="12" y="56"/>
                </a:cubicBezTo>
                <a:cubicBezTo>
                  <a:pt x="15" y="59"/>
                  <a:pt x="18" y="61"/>
                  <a:pt x="22" y="61"/>
                </a:cubicBezTo>
                <a:cubicBezTo>
                  <a:pt x="79" y="61"/>
                  <a:pt x="79" y="61"/>
                  <a:pt x="79" y="61"/>
                </a:cubicBezTo>
                <a:cubicBezTo>
                  <a:pt x="83" y="61"/>
                  <a:pt x="86" y="59"/>
                  <a:pt x="89" y="56"/>
                </a:cubicBezTo>
                <a:cubicBezTo>
                  <a:pt x="92" y="54"/>
                  <a:pt x="94" y="50"/>
                  <a:pt x="94" y="46"/>
                </a:cubicBezTo>
                <a:cubicBezTo>
                  <a:pt x="94" y="43"/>
                  <a:pt x="92" y="40"/>
                  <a:pt x="90" y="37"/>
                </a:cubicBezTo>
                <a:cubicBezTo>
                  <a:pt x="88" y="34"/>
                  <a:pt x="85" y="33"/>
                  <a:pt x="82" y="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8"/>
          <p:cNvSpPr>
            <a:spLocks noEditPoints="1"/>
          </p:cNvSpPr>
          <p:nvPr/>
        </p:nvSpPr>
        <p:spPr bwMode="auto">
          <a:xfrm>
            <a:off x="6891338" y="3960718"/>
            <a:ext cx="349250" cy="269875"/>
          </a:xfrm>
          <a:custGeom>
            <a:avLst/>
            <a:gdLst>
              <a:gd name="T0" fmla="*/ 89 w 93"/>
              <a:gd name="T1" fmla="*/ 31 h 72"/>
              <a:gd name="T2" fmla="*/ 88 w 93"/>
              <a:gd name="T3" fmla="*/ 55 h 72"/>
              <a:gd name="T4" fmla="*/ 66 w 93"/>
              <a:gd name="T5" fmla="*/ 60 h 72"/>
              <a:gd name="T6" fmla="*/ 71 w 93"/>
              <a:gd name="T7" fmla="*/ 53 h 72"/>
              <a:gd name="T8" fmla="*/ 67 w 93"/>
              <a:gd name="T9" fmla="*/ 45 h 72"/>
              <a:gd name="T10" fmla="*/ 61 w 93"/>
              <a:gd name="T11" fmla="*/ 43 h 72"/>
              <a:gd name="T12" fmla="*/ 59 w 93"/>
              <a:gd name="T13" fmla="*/ 36 h 72"/>
              <a:gd name="T14" fmla="*/ 42 w 93"/>
              <a:gd name="T15" fmla="*/ 34 h 72"/>
              <a:gd name="T16" fmla="*/ 35 w 93"/>
              <a:gd name="T17" fmla="*/ 42 h 72"/>
              <a:gd name="T18" fmla="*/ 35 w 93"/>
              <a:gd name="T19" fmla="*/ 43 h 72"/>
              <a:gd name="T20" fmla="*/ 27 w 93"/>
              <a:gd name="T21" fmla="*/ 47 h 72"/>
              <a:gd name="T22" fmla="*/ 27 w 93"/>
              <a:gd name="T23" fmla="*/ 58 h 72"/>
              <a:gd name="T24" fmla="*/ 18 w 93"/>
              <a:gd name="T25" fmla="*/ 60 h 72"/>
              <a:gd name="T26" fmla="*/ 0 w 93"/>
              <a:gd name="T27" fmla="*/ 42 h 72"/>
              <a:gd name="T28" fmla="*/ 15 w 93"/>
              <a:gd name="T29" fmla="*/ 24 h 72"/>
              <a:gd name="T30" fmla="*/ 18 w 93"/>
              <a:gd name="T31" fmla="*/ 14 h 72"/>
              <a:gd name="T32" fmla="*/ 35 w 93"/>
              <a:gd name="T33" fmla="*/ 14 h 72"/>
              <a:gd name="T34" fmla="*/ 56 w 93"/>
              <a:gd name="T35" fmla="*/ 0 h 72"/>
              <a:gd name="T36" fmla="*/ 78 w 93"/>
              <a:gd name="T37" fmla="*/ 22 h 72"/>
              <a:gd name="T38" fmla="*/ 66 w 93"/>
              <a:gd name="T39" fmla="*/ 50 h 72"/>
              <a:gd name="T40" fmla="*/ 66 w 93"/>
              <a:gd name="T41" fmla="*/ 55 h 72"/>
              <a:gd name="T42" fmla="*/ 48 w 93"/>
              <a:gd name="T43" fmla="*/ 72 h 72"/>
              <a:gd name="T44" fmla="*/ 30 w 93"/>
              <a:gd name="T45" fmla="*/ 55 h 72"/>
              <a:gd name="T46" fmla="*/ 30 w 93"/>
              <a:gd name="T47" fmla="*/ 50 h 72"/>
              <a:gd name="T48" fmla="*/ 34 w 93"/>
              <a:gd name="T49" fmla="*/ 47 h 72"/>
              <a:gd name="T50" fmla="*/ 38 w 93"/>
              <a:gd name="T51" fmla="*/ 48 h 72"/>
              <a:gd name="T52" fmla="*/ 39 w 93"/>
              <a:gd name="T53" fmla="*/ 42 h 72"/>
              <a:gd name="T54" fmla="*/ 42 w 93"/>
              <a:gd name="T55" fmla="*/ 38 h 72"/>
              <a:gd name="T56" fmla="*/ 56 w 93"/>
              <a:gd name="T57" fmla="*/ 39 h 72"/>
              <a:gd name="T58" fmla="*/ 58 w 93"/>
              <a:gd name="T59" fmla="*/ 46 h 72"/>
              <a:gd name="T60" fmla="*/ 60 w 93"/>
              <a:gd name="T61" fmla="*/ 47 h 72"/>
              <a:gd name="T62" fmla="*/ 64 w 93"/>
              <a:gd name="T63" fmla="*/ 4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" h="72">
                <a:moveTo>
                  <a:pt x="78" y="25"/>
                </a:moveTo>
                <a:cubicBezTo>
                  <a:pt x="82" y="25"/>
                  <a:pt x="86" y="27"/>
                  <a:pt x="89" y="31"/>
                </a:cubicBezTo>
                <a:cubicBezTo>
                  <a:pt x="91" y="34"/>
                  <a:pt x="93" y="38"/>
                  <a:pt x="93" y="42"/>
                </a:cubicBezTo>
                <a:cubicBezTo>
                  <a:pt x="93" y="47"/>
                  <a:pt x="91" y="51"/>
                  <a:pt x="88" y="55"/>
                </a:cubicBezTo>
                <a:cubicBezTo>
                  <a:pt x="84" y="58"/>
                  <a:pt x="80" y="60"/>
                  <a:pt x="75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69" y="58"/>
                  <a:pt x="69" y="58"/>
                  <a:pt x="69" y="58"/>
                </a:cubicBezTo>
                <a:cubicBezTo>
                  <a:pt x="70" y="56"/>
                  <a:pt x="71" y="55"/>
                  <a:pt x="71" y="53"/>
                </a:cubicBezTo>
                <a:cubicBezTo>
                  <a:pt x="71" y="51"/>
                  <a:pt x="70" y="49"/>
                  <a:pt x="69" y="47"/>
                </a:cubicBezTo>
                <a:cubicBezTo>
                  <a:pt x="67" y="45"/>
                  <a:pt x="67" y="45"/>
                  <a:pt x="67" y="45"/>
                </a:cubicBezTo>
                <a:cubicBezTo>
                  <a:pt x="65" y="44"/>
                  <a:pt x="63" y="43"/>
                  <a:pt x="61" y="43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39"/>
                  <a:pt x="60" y="38"/>
                  <a:pt x="59" y="36"/>
                </a:cubicBezTo>
                <a:cubicBezTo>
                  <a:pt x="58" y="35"/>
                  <a:pt x="56" y="34"/>
                  <a:pt x="54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4"/>
                  <a:pt x="38" y="35"/>
                  <a:pt x="37" y="36"/>
                </a:cubicBezTo>
                <a:cubicBezTo>
                  <a:pt x="36" y="38"/>
                  <a:pt x="35" y="39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3" y="43"/>
                  <a:pt x="31" y="44"/>
                  <a:pt x="29" y="45"/>
                </a:cubicBezTo>
                <a:cubicBezTo>
                  <a:pt x="27" y="47"/>
                  <a:pt x="27" y="47"/>
                  <a:pt x="27" y="47"/>
                </a:cubicBezTo>
                <a:cubicBezTo>
                  <a:pt x="26" y="49"/>
                  <a:pt x="25" y="51"/>
                  <a:pt x="25" y="53"/>
                </a:cubicBezTo>
                <a:cubicBezTo>
                  <a:pt x="25" y="55"/>
                  <a:pt x="26" y="56"/>
                  <a:pt x="27" y="58"/>
                </a:cubicBezTo>
                <a:cubicBezTo>
                  <a:pt x="30" y="60"/>
                  <a:pt x="30" y="60"/>
                  <a:pt x="30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13" y="60"/>
                  <a:pt x="8" y="58"/>
                  <a:pt x="5" y="55"/>
                </a:cubicBezTo>
                <a:cubicBezTo>
                  <a:pt x="1" y="51"/>
                  <a:pt x="0" y="47"/>
                  <a:pt x="0" y="42"/>
                </a:cubicBezTo>
                <a:cubicBezTo>
                  <a:pt x="0" y="38"/>
                  <a:pt x="1" y="34"/>
                  <a:pt x="4" y="30"/>
                </a:cubicBezTo>
                <a:cubicBezTo>
                  <a:pt x="7" y="27"/>
                  <a:pt x="11" y="25"/>
                  <a:pt x="15" y="24"/>
                </a:cubicBezTo>
                <a:cubicBezTo>
                  <a:pt x="15" y="24"/>
                  <a:pt x="15" y="23"/>
                  <a:pt x="15" y="22"/>
                </a:cubicBezTo>
                <a:cubicBezTo>
                  <a:pt x="15" y="19"/>
                  <a:pt x="16" y="16"/>
                  <a:pt x="18" y="14"/>
                </a:cubicBezTo>
                <a:cubicBezTo>
                  <a:pt x="20" y="12"/>
                  <a:pt x="23" y="11"/>
                  <a:pt x="26" y="11"/>
                </a:cubicBezTo>
                <a:cubicBezTo>
                  <a:pt x="30" y="11"/>
                  <a:pt x="32" y="12"/>
                  <a:pt x="35" y="14"/>
                </a:cubicBezTo>
                <a:cubicBezTo>
                  <a:pt x="36" y="10"/>
                  <a:pt x="39" y="7"/>
                  <a:pt x="43" y="4"/>
                </a:cubicBezTo>
                <a:cubicBezTo>
                  <a:pt x="47" y="1"/>
                  <a:pt x="51" y="0"/>
                  <a:pt x="56" y="0"/>
                </a:cubicBezTo>
                <a:cubicBezTo>
                  <a:pt x="62" y="0"/>
                  <a:pt x="67" y="2"/>
                  <a:pt x="72" y="6"/>
                </a:cubicBezTo>
                <a:cubicBezTo>
                  <a:pt x="76" y="11"/>
                  <a:pt x="78" y="16"/>
                  <a:pt x="78" y="22"/>
                </a:cubicBezTo>
                <a:lnTo>
                  <a:pt x="78" y="25"/>
                </a:lnTo>
                <a:close/>
                <a:moveTo>
                  <a:pt x="66" y="50"/>
                </a:moveTo>
                <a:cubicBezTo>
                  <a:pt x="67" y="51"/>
                  <a:pt x="67" y="51"/>
                  <a:pt x="67" y="53"/>
                </a:cubicBezTo>
                <a:cubicBezTo>
                  <a:pt x="67" y="54"/>
                  <a:pt x="67" y="54"/>
                  <a:pt x="66" y="55"/>
                </a:cubicBezTo>
                <a:cubicBezTo>
                  <a:pt x="51" y="71"/>
                  <a:pt x="51" y="71"/>
                  <a:pt x="51" y="71"/>
                </a:cubicBezTo>
                <a:cubicBezTo>
                  <a:pt x="50" y="71"/>
                  <a:pt x="49" y="72"/>
                  <a:pt x="48" y="72"/>
                </a:cubicBezTo>
                <a:cubicBezTo>
                  <a:pt x="47" y="72"/>
                  <a:pt x="46" y="71"/>
                  <a:pt x="45" y="71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4"/>
                  <a:pt x="29" y="54"/>
                  <a:pt x="29" y="53"/>
                </a:cubicBezTo>
                <a:cubicBezTo>
                  <a:pt x="29" y="52"/>
                  <a:pt x="29" y="51"/>
                  <a:pt x="30" y="50"/>
                </a:cubicBezTo>
                <a:cubicBezTo>
                  <a:pt x="32" y="48"/>
                  <a:pt x="32" y="48"/>
                  <a:pt x="32" y="48"/>
                </a:cubicBezTo>
                <a:cubicBezTo>
                  <a:pt x="33" y="47"/>
                  <a:pt x="33" y="47"/>
                  <a:pt x="34" y="47"/>
                </a:cubicBezTo>
                <a:cubicBezTo>
                  <a:pt x="35" y="47"/>
                  <a:pt x="36" y="47"/>
                  <a:pt x="36" y="47"/>
                </a:cubicBezTo>
                <a:cubicBezTo>
                  <a:pt x="37" y="48"/>
                  <a:pt x="38" y="48"/>
                  <a:pt x="38" y="48"/>
                </a:cubicBezTo>
                <a:cubicBezTo>
                  <a:pt x="38" y="48"/>
                  <a:pt x="39" y="47"/>
                  <a:pt x="39" y="46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1"/>
                  <a:pt x="39" y="40"/>
                  <a:pt x="40" y="39"/>
                </a:cubicBezTo>
                <a:cubicBezTo>
                  <a:pt x="40" y="38"/>
                  <a:pt x="41" y="38"/>
                  <a:pt x="42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5" y="38"/>
                  <a:pt x="56" y="38"/>
                  <a:pt x="56" y="39"/>
                </a:cubicBezTo>
                <a:cubicBezTo>
                  <a:pt x="57" y="40"/>
                  <a:pt x="58" y="41"/>
                  <a:pt x="58" y="42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47"/>
                  <a:pt x="58" y="48"/>
                  <a:pt x="58" y="48"/>
                </a:cubicBezTo>
                <a:cubicBezTo>
                  <a:pt x="59" y="48"/>
                  <a:pt x="59" y="48"/>
                  <a:pt x="60" y="47"/>
                </a:cubicBezTo>
                <a:cubicBezTo>
                  <a:pt x="60" y="47"/>
                  <a:pt x="61" y="47"/>
                  <a:pt x="62" y="47"/>
                </a:cubicBezTo>
                <a:cubicBezTo>
                  <a:pt x="63" y="47"/>
                  <a:pt x="64" y="47"/>
                  <a:pt x="64" y="48"/>
                </a:cubicBezTo>
                <a:lnTo>
                  <a:pt x="66" y="5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9"/>
          <p:cNvSpPr>
            <a:spLocks noEditPoints="1"/>
          </p:cNvSpPr>
          <p:nvPr/>
        </p:nvSpPr>
        <p:spPr bwMode="auto">
          <a:xfrm>
            <a:off x="7537451" y="3960718"/>
            <a:ext cx="349250" cy="269875"/>
          </a:xfrm>
          <a:custGeom>
            <a:avLst/>
            <a:gdLst>
              <a:gd name="T0" fmla="*/ 78 w 93"/>
              <a:gd name="T1" fmla="*/ 25 h 72"/>
              <a:gd name="T2" fmla="*/ 89 w 93"/>
              <a:gd name="T3" fmla="*/ 31 h 72"/>
              <a:gd name="T4" fmla="*/ 93 w 93"/>
              <a:gd name="T5" fmla="*/ 42 h 72"/>
              <a:gd name="T6" fmla="*/ 88 w 93"/>
              <a:gd name="T7" fmla="*/ 55 h 72"/>
              <a:gd name="T8" fmla="*/ 75 w 93"/>
              <a:gd name="T9" fmla="*/ 60 h 72"/>
              <a:gd name="T10" fmla="*/ 70 w 93"/>
              <a:gd name="T11" fmla="*/ 60 h 72"/>
              <a:gd name="T12" fmla="*/ 71 w 93"/>
              <a:gd name="T13" fmla="*/ 57 h 72"/>
              <a:gd name="T14" fmla="*/ 69 w 93"/>
              <a:gd name="T15" fmla="*/ 52 h 72"/>
              <a:gd name="T16" fmla="*/ 53 w 93"/>
              <a:gd name="T17" fmla="*/ 36 h 72"/>
              <a:gd name="T18" fmla="*/ 48 w 93"/>
              <a:gd name="T19" fmla="*/ 34 h 72"/>
              <a:gd name="T20" fmla="*/ 43 w 93"/>
              <a:gd name="T21" fmla="*/ 36 h 72"/>
              <a:gd name="T22" fmla="*/ 27 w 93"/>
              <a:gd name="T23" fmla="*/ 52 h 72"/>
              <a:gd name="T24" fmla="*/ 25 w 93"/>
              <a:gd name="T25" fmla="*/ 57 h 72"/>
              <a:gd name="T26" fmla="*/ 26 w 93"/>
              <a:gd name="T27" fmla="*/ 60 h 72"/>
              <a:gd name="T28" fmla="*/ 18 w 93"/>
              <a:gd name="T29" fmla="*/ 60 h 72"/>
              <a:gd name="T30" fmla="*/ 5 w 93"/>
              <a:gd name="T31" fmla="*/ 55 h 72"/>
              <a:gd name="T32" fmla="*/ 0 w 93"/>
              <a:gd name="T33" fmla="*/ 42 h 72"/>
              <a:gd name="T34" fmla="*/ 4 w 93"/>
              <a:gd name="T35" fmla="*/ 30 h 72"/>
              <a:gd name="T36" fmla="*/ 15 w 93"/>
              <a:gd name="T37" fmla="*/ 24 h 72"/>
              <a:gd name="T38" fmla="*/ 15 w 93"/>
              <a:gd name="T39" fmla="*/ 22 h 72"/>
              <a:gd name="T40" fmla="*/ 18 w 93"/>
              <a:gd name="T41" fmla="*/ 14 h 72"/>
              <a:gd name="T42" fmla="*/ 26 w 93"/>
              <a:gd name="T43" fmla="*/ 11 h 72"/>
              <a:gd name="T44" fmla="*/ 35 w 93"/>
              <a:gd name="T45" fmla="*/ 14 h 72"/>
              <a:gd name="T46" fmla="*/ 43 w 93"/>
              <a:gd name="T47" fmla="*/ 4 h 72"/>
              <a:gd name="T48" fmla="*/ 56 w 93"/>
              <a:gd name="T49" fmla="*/ 0 h 72"/>
              <a:gd name="T50" fmla="*/ 72 w 93"/>
              <a:gd name="T51" fmla="*/ 6 h 72"/>
              <a:gd name="T52" fmla="*/ 78 w 93"/>
              <a:gd name="T53" fmla="*/ 22 h 72"/>
              <a:gd name="T54" fmla="*/ 78 w 93"/>
              <a:gd name="T55" fmla="*/ 25 h 72"/>
              <a:gd name="T56" fmla="*/ 51 w 93"/>
              <a:gd name="T57" fmla="*/ 39 h 72"/>
              <a:gd name="T58" fmla="*/ 66 w 93"/>
              <a:gd name="T59" fmla="*/ 54 h 72"/>
              <a:gd name="T60" fmla="*/ 67 w 93"/>
              <a:gd name="T61" fmla="*/ 57 h 72"/>
              <a:gd name="T62" fmla="*/ 66 w 93"/>
              <a:gd name="T63" fmla="*/ 60 h 72"/>
              <a:gd name="T64" fmla="*/ 64 w 93"/>
              <a:gd name="T65" fmla="*/ 62 h 72"/>
              <a:gd name="T66" fmla="*/ 62 w 93"/>
              <a:gd name="T67" fmla="*/ 63 h 72"/>
              <a:gd name="T68" fmla="*/ 60 w 93"/>
              <a:gd name="T69" fmla="*/ 62 h 72"/>
              <a:gd name="T70" fmla="*/ 58 w 93"/>
              <a:gd name="T71" fmla="*/ 62 h 72"/>
              <a:gd name="T72" fmla="*/ 58 w 93"/>
              <a:gd name="T73" fmla="*/ 64 h 72"/>
              <a:gd name="T74" fmla="*/ 58 w 93"/>
              <a:gd name="T75" fmla="*/ 68 h 72"/>
              <a:gd name="T76" fmla="*/ 56 w 93"/>
              <a:gd name="T77" fmla="*/ 71 h 72"/>
              <a:gd name="T78" fmla="*/ 54 w 93"/>
              <a:gd name="T79" fmla="*/ 72 h 72"/>
              <a:gd name="T80" fmla="*/ 42 w 93"/>
              <a:gd name="T81" fmla="*/ 72 h 72"/>
              <a:gd name="T82" fmla="*/ 40 w 93"/>
              <a:gd name="T83" fmla="*/ 71 h 72"/>
              <a:gd name="T84" fmla="*/ 39 w 93"/>
              <a:gd name="T85" fmla="*/ 68 h 72"/>
              <a:gd name="T86" fmla="*/ 39 w 93"/>
              <a:gd name="T87" fmla="*/ 64 h 72"/>
              <a:gd name="T88" fmla="*/ 38 w 93"/>
              <a:gd name="T89" fmla="*/ 62 h 72"/>
              <a:gd name="T90" fmla="*/ 36 w 93"/>
              <a:gd name="T91" fmla="*/ 62 h 72"/>
              <a:gd name="T92" fmla="*/ 34 w 93"/>
              <a:gd name="T93" fmla="*/ 63 h 72"/>
              <a:gd name="T94" fmla="*/ 32 w 93"/>
              <a:gd name="T95" fmla="*/ 62 h 72"/>
              <a:gd name="T96" fmla="*/ 30 w 93"/>
              <a:gd name="T97" fmla="*/ 60 h 72"/>
              <a:gd name="T98" fmla="*/ 29 w 93"/>
              <a:gd name="T99" fmla="*/ 57 h 72"/>
              <a:gd name="T100" fmla="*/ 30 w 93"/>
              <a:gd name="T101" fmla="*/ 54 h 72"/>
              <a:gd name="T102" fmla="*/ 45 w 93"/>
              <a:gd name="T103" fmla="*/ 39 h 72"/>
              <a:gd name="T104" fmla="*/ 48 w 93"/>
              <a:gd name="T105" fmla="*/ 38 h 72"/>
              <a:gd name="T106" fmla="*/ 51 w 93"/>
              <a:gd name="T107" fmla="*/ 3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3" h="72">
                <a:moveTo>
                  <a:pt x="78" y="25"/>
                </a:moveTo>
                <a:cubicBezTo>
                  <a:pt x="82" y="25"/>
                  <a:pt x="86" y="27"/>
                  <a:pt x="89" y="31"/>
                </a:cubicBezTo>
                <a:cubicBezTo>
                  <a:pt x="91" y="34"/>
                  <a:pt x="93" y="38"/>
                  <a:pt x="93" y="42"/>
                </a:cubicBezTo>
                <a:cubicBezTo>
                  <a:pt x="93" y="47"/>
                  <a:pt x="91" y="51"/>
                  <a:pt x="88" y="55"/>
                </a:cubicBezTo>
                <a:cubicBezTo>
                  <a:pt x="84" y="58"/>
                  <a:pt x="80" y="60"/>
                  <a:pt x="75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59"/>
                  <a:pt x="71" y="58"/>
                  <a:pt x="71" y="57"/>
                </a:cubicBezTo>
                <a:cubicBezTo>
                  <a:pt x="71" y="55"/>
                  <a:pt x="70" y="53"/>
                  <a:pt x="69" y="52"/>
                </a:cubicBezTo>
                <a:cubicBezTo>
                  <a:pt x="53" y="36"/>
                  <a:pt x="53" y="36"/>
                  <a:pt x="53" y="36"/>
                </a:cubicBezTo>
                <a:cubicBezTo>
                  <a:pt x="52" y="35"/>
                  <a:pt x="50" y="34"/>
                  <a:pt x="48" y="34"/>
                </a:cubicBezTo>
                <a:cubicBezTo>
                  <a:pt x="46" y="34"/>
                  <a:pt x="44" y="35"/>
                  <a:pt x="43" y="36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3"/>
                  <a:pt x="25" y="55"/>
                  <a:pt x="25" y="57"/>
                </a:cubicBezTo>
                <a:cubicBezTo>
                  <a:pt x="25" y="58"/>
                  <a:pt x="25" y="59"/>
                  <a:pt x="26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13" y="60"/>
                  <a:pt x="8" y="58"/>
                  <a:pt x="5" y="55"/>
                </a:cubicBezTo>
                <a:cubicBezTo>
                  <a:pt x="1" y="51"/>
                  <a:pt x="0" y="47"/>
                  <a:pt x="0" y="42"/>
                </a:cubicBezTo>
                <a:cubicBezTo>
                  <a:pt x="0" y="38"/>
                  <a:pt x="1" y="34"/>
                  <a:pt x="4" y="30"/>
                </a:cubicBezTo>
                <a:cubicBezTo>
                  <a:pt x="7" y="27"/>
                  <a:pt x="10" y="25"/>
                  <a:pt x="15" y="24"/>
                </a:cubicBezTo>
                <a:cubicBezTo>
                  <a:pt x="15" y="24"/>
                  <a:pt x="15" y="23"/>
                  <a:pt x="15" y="22"/>
                </a:cubicBezTo>
                <a:cubicBezTo>
                  <a:pt x="15" y="19"/>
                  <a:pt x="16" y="16"/>
                  <a:pt x="18" y="14"/>
                </a:cubicBezTo>
                <a:cubicBezTo>
                  <a:pt x="20" y="12"/>
                  <a:pt x="23" y="11"/>
                  <a:pt x="26" y="11"/>
                </a:cubicBezTo>
                <a:cubicBezTo>
                  <a:pt x="30" y="11"/>
                  <a:pt x="32" y="12"/>
                  <a:pt x="35" y="14"/>
                </a:cubicBezTo>
                <a:cubicBezTo>
                  <a:pt x="36" y="10"/>
                  <a:pt x="39" y="7"/>
                  <a:pt x="43" y="4"/>
                </a:cubicBezTo>
                <a:cubicBezTo>
                  <a:pt x="47" y="1"/>
                  <a:pt x="51" y="0"/>
                  <a:pt x="56" y="0"/>
                </a:cubicBezTo>
                <a:cubicBezTo>
                  <a:pt x="62" y="0"/>
                  <a:pt x="67" y="2"/>
                  <a:pt x="72" y="6"/>
                </a:cubicBezTo>
                <a:cubicBezTo>
                  <a:pt x="76" y="11"/>
                  <a:pt x="78" y="16"/>
                  <a:pt x="78" y="22"/>
                </a:cubicBezTo>
                <a:lnTo>
                  <a:pt x="78" y="25"/>
                </a:lnTo>
                <a:close/>
                <a:moveTo>
                  <a:pt x="51" y="39"/>
                </a:moveTo>
                <a:cubicBezTo>
                  <a:pt x="66" y="54"/>
                  <a:pt x="66" y="54"/>
                  <a:pt x="66" y="54"/>
                </a:cubicBezTo>
                <a:cubicBezTo>
                  <a:pt x="67" y="55"/>
                  <a:pt x="67" y="56"/>
                  <a:pt x="67" y="57"/>
                </a:cubicBezTo>
                <a:cubicBezTo>
                  <a:pt x="67" y="58"/>
                  <a:pt x="67" y="59"/>
                  <a:pt x="66" y="60"/>
                </a:cubicBezTo>
                <a:cubicBezTo>
                  <a:pt x="64" y="62"/>
                  <a:pt x="64" y="62"/>
                  <a:pt x="64" y="62"/>
                </a:cubicBezTo>
                <a:cubicBezTo>
                  <a:pt x="64" y="62"/>
                  <a:pt x="63" y="63"/>
                  <a:pt x="62" y="63"/>
                </a:cubicBezTo>
                <a:cubicBezTo>
                  <a:pt x="61" y="63"/>
                  <a:pt x="60" y="63"/>
                  <a:pt x="60" y="62"/>
                </a:cubicBezTo>
                <a:cubicBezTo>
                  <a:pt x="59" y="62"/>
                  <a:pt x="58" y="61"/>
                  <a:pt x="58" y="62"/>
                </a:cubicBezTo>
                <a:cubicBezTo>
                  <a:pt x="58" y="62"/>
                  <a:pt x="58" y="63"/>
                  <a:pt x="58" y="64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9"/>
                  <a:pt x="57" y="70"/>
                  <a:pt x="56" y="71"/>
                </a:cubicBezTo>
                <a:cubicBezTo>
                  <a:pt x="56" y="71"/>
                  <a:pt x="55" y="72"/>
                  <a:pt x="54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1" y="72"/>
                  <a:pt x="40" y="71"/>
                  <a:pt x="40" y="71"/>
                </a:cubicBezTo>
                <a:cubicBezTo>
                  <a:pt x="39" y="70"/>
                  <a:pt x="39" y="69"/>
                  <a:pt x="39" y="68"/>
                </a:cubicBezTo>
                <a:cubicBezTo>
                  <a:pt x="39" y="64"/>
                  <a:pt x="39" y="64"/>
                  <a:pt x="39" y="64"/>
                </a:cubicBezTo>
                <a:cubicBezTo>
                  <a:pt x="39" y="63"/>
                  <a:pt x="38" y="62"/>
                  <a:pt x="38" y="62"/>
                </a:cubicBezTo>
                <a:cubicBezTo>
                  <a:pt x="38" y="61"/>
                  <a:pt x="37" y="62"/>
                  <a:pt x="36" y="62"/>
                </a:cubicBezTo>
                <a:cubicBezTo>
                  <a:pt x="36" y="63"/>
                  <a:pt x="35" y="63"/>
                  <a:pt x="34" y="63"/>
                </a:cubicBezTo>
                <a:cubicBezTo>
                  <a:pt x="33" y="63"/>
                  <a:pt x="33" y="62"/>
                  <a:pt x="32" y="62"/>
                </a:cubicBezTo>
                <a:cubicBezTo>
                  <a:pt x="30" y="60"/>
                  <a:pt x="30" y="60"/>
                  <a:pt x="30" y="60"/>
                </a:cubicBezTo>
                <a:cubicBezTo>
                  <a:pt x="29" y="59"/>
                  <a:pt x="29" y="58"/>
                  <a:pt x="29" y="57"/>
                </a:cubicBezTo>
                <a:cubicBezTo>
                  <a:pt x="29" y="56"/>
                  <a:pt x="29" y="55"/>
                  <a:pt x="30" y="54"/>
                </a:cubicBezTo>
                <a:cubicBezTo>
                  <a:pt x="45" y="39"/>
                  <a:pt x="45" y="39"/>
                  <a:pt x="45" y="39"/>
                </a:cubicBezTo>
                <a:cubicBezTo>
                  <a:pt x="46" y="38"/>
                  <a:pt x="47" y="38"/>
                  <a:pt x="48" y="38"/>
                </a:cubicBezTo>
                <a:cubicBezTo>
                  <a:pt x="49" y="38"/>
                  <a:pt x="50" y="38"/>
                  <a:pt x="51" y="3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0"/>
          <p:cNvSpPr>
            <a:spLocks noEditPoints="1"/>
          </p:cNvSpPr>
          <p:nvPr/>
        </p:nvSpPr>
        <p:spPr bwMode="auto">
          <a:xfrm>
            <a:off x="8255001" y="3911506"/>
            <a:ext cx="201613" cy="346075"/>
          </a:xfrm>
          <a:custGeom>
            <a:avLst/>
            <a:gdLst>
              <a:gd name="T0" fmla="*/ 8 w 54"/>
              <a:gd name="T1" fmla="*/ 8 h 92"/>
              <a:gd name="T2" fmla="*/ 27 w 54"/>
              <a:gd name="T3" fmla="*/ 0 h 92"/>
              <a:gd name="T4" fmla="*/ 46 w 54"/>
              <a:gd name="T5" fmla="*/ 8 h 92"/>
              <a:gd name="T6" fmla="*/ 54 w 54"/>
              <a:gd name="T7" fmla="*/ 27 h 92"/>
              <a:gd name="T8" fmla="*/ 47 w 54"/>
              <a:gd name="T9" fmla="*/ 50 h 92"/>
              <a:gd name="T10" fmla="*/ 34 w 54"/>
              <a:gd name="T11" fmla="*/ 79 h 92"/>
              <a:gd name="T12" fmla="*/ 27 w 54"/>
              <a:gd name="T13" fmla="*/ 92 h 92"/>
              <a:gd name="T14" fmla="*/ 24 w 54"/>
              <a:gd name="T15" fmla="*/ 87 h 92"/>
              <a:gd name="T16" fmla="*/ 18 w 54"/>
              <a:gd name="T17" fmla="*/ 74 h 92"/>
              <a:gd name="T18" fmla="*/ 10 w 54"/>
              <a:gd name="T19" fmla="*/ 56 h 92"/>
              <a:gd name="T20" fmla="*/ 3 w 54"/>
              <a:gd name="T21" fmla="*/ 40 h 92"/>
              <a:gd name="T22" fmla="*/ 0 w 54"/>
              <a:gd name="T23" fmla="*/ 27 h 92"/>
              <a:gd name="T24" fmla="*/ 8 w 54"/>
              <a:gd name="T25" fmla="*/ 8 h 92"/>
              <a:gd name="T26" fmla="*/ 18 w 54"/>
              <a:gd name="T27" fmla="*/ 36 h 92"/>
              <a:gd name="T28" fmla="*/ 27 w 54"/>
              <a:gd name="T29" fmla="*/ 40 h 92"/>
              <a:gd name="T30" fmla="*/ 36 w 54"/>
              <a:gd name="T31" fmla="*/ 36 h 92"/>
              <a:gd name="T32" fmla="*/ 40 w 54"/>
              <a:gd name="T33" fmla="*/ 27 h 92"/>
              <a:gd name="T34" fmla="*/ 36 w 54"/>
              <a:gd name="T35" fmla="*/ 18 h 92"/>
              <a:gd name="T36" fmla="*/ 27 w 54"/>
              <a:gd name="T37" fmla="*/ 14 h 92"/>
              <a:gd name="T38" fmla="*/ 18 w 54"/>
              <a:gd name="T39" fmla="*/ 18 h 92"/>
              <a:gd name="T40" fmla="*/ 14 w 54"/>
              <a:gd name="T41" fmla="*/ 27 h 92"/>
              <a:gd name="T42" fmla="*/ 18 w 54"/>
              <a:gd name="T43" fmla="*/ 3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92">
                <a:moveTo>
                  <a:pt x="8" y="8"/>
                </a:moveTo>
                <a:cubicBezTo>
                  <a:pt x="13" y="3"/>
                  <a:pt x="20" y="0"/>
                  <a:pt x="27" y="0"/>
                </a:cubicBezTo>
                <a:cubicBezTo>
                  <a:pt x="35" y="0"/>
                  <a:pt x="41" y="3"/>
                  <a:pt x="46" y="8"/>
                </a:cubicBezTo>
                <a:cubicBezTo>
                  <a:pt x="52" y="13"/>
                  <a:pt x="54" y="20"/>
                  <a:pt x="54" y="27"/>
                </a:cubicBezTo>
                <a:cubicBezTo>
                  <a:pt x="54" y="31"/>
                  <a:pt x="52" y="39"/>
                  <a:pt x="47" y="50"/>
                </a:cubicBezTo>
                <a:cubicBezTo>
                  <a:pt x="43" y="61"/>
                  <a:pt x="38" y="71"/>
                  <a:pt x="34" y="79"/>
                </a:cubicBezTo>
                <a:cubicBezTo>
                  <a:pt x="27" y="92"/>
                  <a:pt x="27" y="92"/>
                  <a:pt x="27" y="92"/>
                </a:cubicBezTo>
                <a:cubicBezTo>
                  <a:pt x="24" y="87"/>
                  <a:pt x="24" y="87"/>
                  <a:pt x="24" y="87"/>
                </a:cubicBezTo>
                <a:cubicBezTo>
                  <a:pt x="18" y="74"/>
                  <a:pt x="18" y="74"/>
                  <a:pt x="18" y="74"/>
                </a:cubicBezTo>
                <a:cubicBezTo>
                  <a:pt x="15" y="68"/>
                  <a:pt x="12" y="62"/>
                  <a:pt x="10" y="56"/>
                </a:cubicBezTo>
                <a:cubicBezTo>
                  <a:pt x="7" y="51"/>
                  <a:pt x="5" y="45"/>
                  <a:pt x="3" y="40"/>
                </a:cubicBezTo>
                <a:cubicBezTo>
                  <a:pt x="1" y="34"/>
                  <a:pt x="0" y="30"/>
                  <a:pt x="0" y="27"/>
                </a:cubicBezTo>
                <a:cubicBezTo>
                  <a:pt x="0" y="19"/>
                  <a:pt x="3" y="13"/>
                  <a:pt x="8" y="8"/>
                </a:cubicBezTo>
                <a:close/>
                <a:moveTo>
                  <a:pt x="18" y="36"/>
                </a:moveTo>
                <a:cubicBezTo>
                  <a:pt x="21" y="39"/>
                  <a:pt x="24" y="40"/>
                  <a:pt x="27" y="40"/>
                </a:cubicBezTo>
                <a:cubicBezTo>
                  <a:pt x="31" y="40"/>
                  <a:pt x="34" y="39"/>
                  <a:pt x="36" y="36"/>
                </a:cubicBezTo>
                <a:cubicBezTo>
                  <a:pt x="39" y="34"/>
                  <a:pt x="40" y="31"/>
                  <a:pt x="40" y="27"/>
                </a:cubicBezTo>
                <a:cubicBezTo>
                  <a:pt x="40" y="24"/>
                  <a:pt x="39" y="20"/>
                  <a:pt x="36" y="18"/>
                </a:cubicBezTo>
                <a:cubicBezTo>
                  <a:pt x="34" y="15"/>
                  <a:pt x="31" y="14"/>
                  <a:pt x="27" y="14"/>
                </a:cubicBezTo>
                <a:cubicBezTo>
                  <a:pt x="24" y="14"/>
                  <a:pt x="21" y="15"/>
                  <a:pt x="18" y="18"/>
                </a:cubicBezTo>
                <a:cubicBezTo>
                  <a:pt x="16" y="20"/>
                  <a:pt x="14" y="24"/>
                  <a:pt x="14" y="27"/>
                </a:cubicBezTo>
                <a:cubicBezTo>
                  <a:pt x="14" y="31"/>
                  <a:pt x="16" y="34"/>
                  <a:pt x="18" y="3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1"/>
          <p:cNvSpPr>
            <a:spLocks/>
          </p:cNvSpPr>
          <p:nvPr/>
        </p:nvSpPr>
        <p:spPr bwMode="auto">
          <a:xfrm>
            <a:off x="8926513" y="3952781"/>
            <a:ext cx="149225" cy="255588"/>
          </a:xfrm>
          <a:custGeom>
            <a:avLst/>
            <a:gdLst>
              <a:gd name="T0" fmla="*/ 0 w 94"/>
              <a:gd name="T1" fmla="*/ 48 h 161"/>
              <a:gd name="T2" fmla="*/ 38 w 94"/>
              <a:gd name="T3" fmla="*/ 48 h 161"/>
              <a:gd name="T4" fmla="*/ 94 w 94"/>
              <a:gd name="T5" fmla="*/ 0 h 161"/>
              <a:gd name="T6" fmla="*/ 94 w 94"/>
              <a:gd name="T7" fmla="*/ 161 h 161"/>
              <a:gd name="T8" fmla="*/ 38 w 94"/>
              <a:gd name="T9" fmla="*/ 116 h 161"/>
              <a:gd name="T10" fmla="*/ 0 w 94"/>
              <a:gd name="T11" fmla="*/ 116 h 161"/>
              <a:gd name="T12" fmla="*/ 0 w 94"/>
              <a:gd name="T13" fmla="*/ 4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161">
                <a:moveTo>
                  <a:pt x="0" y="48"/>
                </a:moveTo>
                <a:lnTo>
                  <a:pt x="38" y="48"/>
                </a:lnTo>
                <a:lnTo>
                  <a:pt x="94" y="0"/>
                </a:lnTo>
                <a:lnTo>
                  <a:pt x="94" y="161"/>
                </a:lnTo>
                <a:lnTo>
                  <a:pt x="38" y="116"/>
                </a:lnTo>
                <a:lnTo>
                  <a:pt x="0" y="116"/>
                </a:lnTo>
                <a:lnTo>
                  <a:pt x="0" y="4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2"/>
          <p:cNvSpPr>
            <a:spLocks noEditPoints="1"/>
          </p:cNvSpPr>
          <p:nvPr/>
        </p:nvSpPr>
        <p:spPr bwMode="auto">
          <a:xfrm>
            <a:off x="9542463" y="3952781"/>
            <a:ext cx="212725" cy="255588"/>
          </a:xfrm>
          <a:custGeom>
            <a:avLst/>
            <a:gdLst>
              <a:gd name="T0" fmla="*/ 0 w 57"/>
              <a:gd name="T1" fmla="*/ 20 h 68"/>
              <a:gd name="T2" fmla="*/ 16 w 57"/>
              <a:gd name="T3" fmla="*/ 20 h 68"/>
              <a:gd name="T4" fmla="*/ 40 w 57"/>
              <a:gd name="T5" fmla="*/ 0 h 68"/>
              <a:gd name="T6" fmla="*/ 40 w 57"/>
              <a:gd name="T7" fmla="*/ 68 h 68"/>
              <a:gd name="T8" fmla="*/ 16 w 57"/>
              <a:gd name="T9" fmla="*/ 49 h 68"/>
              <a:gd name="T10" fmla="*/ 0 w 57"/>
              <a:gd name="T11" fmla="*/ 49 h 68"/>
              <a:gd name="T12" fmla="*/ 0 w 57"/>
              <a:gd name="T13" fmla="*/ 20 h 68"/>
              <a:gd name="T14" fmla="*/ 49 w 57"/>
              <a:gd name="T15" fmla="*/ 17 h 68"/>
              <a:gd name="T16" fmla="*/ 57 w 57"/>
              <a:gd name="T17" fmla="*/ 34 h 68"/>
              <a:gd name="T18" fmla="*/ 49 w 57"/>
              <a:gd name="T19" fmla="*/ 51 h 68"/>
              <a:gd name="T20" fmla="*/ 47 w 57"/>
              <a:gd name="T21" fmla="*/ 52 h 68"/>
              <a:gd name="T22" fmla="*/ 44 w 57"/>
              <a:gd name="T23" fmla="*/ 51 h 68"/>
              <a:gd name="T24" fmla="*/ 43 w 57"/>
              <a:gd name="T25" fmla="*/ 49 h 68"/>
              <a:gd name="T26" fmla="*/ 44 w 57"/>
              <a:gd name="T27" fmla="*/ 46 h 68"/>
              <a:gd name="T28" fmla="*/ 49 w 57"/>
              <a:gd name="T29" fmla="*/ 34 h 68"/>
              <a:gd name="T30" fmla="*/ 44 w 57"/>
              <a:gd name="T31" fmla="*/ 22 h 68"/>
              <a:gd name="T32" fmla="*/ 43 w 57"/>
              <a:gd name="T33" fmla="*/ 19 h 68"/>
              <a:gd name="T34" fmla="*/ 44 w 57"/>
              <a:gd name="T35" fmla="*/ 17 h 68"/>
              <a:gd name="T36" fmla="*/ 47 w 57"/>
              <a:gd name="T37" fmla="*/ 16 h 68"/>
              <a:gd name="T38" fmla="*/ 47 w 57"/>
              <a:gd name="T39" fmla="*/ 16 h 68"/>
              <a:gd name="T40" fmla="*/ 49 w 57"/>
              <a:gd name="T41" fmla="*/ 1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7" h="68">
                <a:moveTo>
                  <a:pt x="0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68"/>
                  <a:pt x="40" y="68"/>
                  <a:pt x="40" y="68"/>
                </a:cubicBezTo>
                <a:cubicBezTo>
                  <a:pt x="16" y="49"/>
                  <a:pt x="16" y="49"/>
                  <a:pt x="16" y="49"/>
                </a:cubicBezTo>
                <a:cubicBezTo>
                  <a:pt x="0" y="49"/>
                  <a:pt x="0" y="49"/>
                  <a:pt x="0" y="49"/>
                </a:cubicBezTo>
                <a:lnTo>
                  <a:pt x="0" y="20"/>
                </a:lnTo>
                <a:close/>
                <a:moveTo>
                  <a:pt x="49" y="17"/>
                </a:moveTo>
                <a:cubicBezTo>
                  <a:pt x="54" y="22"/>
                  <a:pt x="57" y="27"/>
                  <a:pt x="57" y="34"/>
                </a:cubicBezTo>
                <a:cubicBezTo>
                  <a:pt x="57" y="41"/>
                  <a:pt x="54" y="46"/>
                  <a:pt x="49" y="51"/>
                </a:cubicBezTo>
                <a:cubicBezTo>
                  <a:pt x="49" y="52"/>
                  <a:pt x="48" y="52"/>
                  <a:pt x="47" y="52"/>
                </a:cubicBezTo>
                <a:cubicBezTo>
                  <a:pt x="46" y="52"/>
                  <a:pt x="45" y="52"/>
                  <a:pt x="44" y="51"/>
                </a:cubicBezTo>
                <a:cubicBezTo>
                  <a:pt x="44" y="50"/>
                  <a:pt x="43" y="50"/>
                  <a:pt x="43" y="49"/>
                </a:cubicBezTo>
                <a:cubicBezTo>
                  <a:pt x="43" y="48"/>
                  <a:pt x="44" y="47"/>
                  <a:pt x="44" y="46"/>
                </a:cubicBezTo>
                <a:cubicBezTo>
                  <a:pt x="48" y="43"/>
                  <a:pt x="49" y="39"/>
                  <a:pt x="49" y="34"/>
                </a:cubicBezTo>
                <a:cubicBezTo>
                  <a:pt x="49" y="29"/>
                  <a:pt x="48" y="25"/>
                  <a:pt x="44" y="22"/>
                </a:cubicBezTo>
                <a:cubicBezTo>
                  <a:pt x="44" y="21"/>
                  <a:pt x="43" y="20"/>
                  <a:pt x="43" y="19"/>
                </a:cubicBezTo>
                <a:cubicBezTo>
                  <a:pt x="43" y="18"/>
                  <a:pt x="44" y="18"/>
                  <a:pt x="44" y="17"/>
                </a:cubicBezTo>
                <a:cubicBezTo>
                  <a:pt x="45" y="16"/>
                  <a:pt x="46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8" y="16"/>
                  <a:pt x="49" y="16"/>
                  <a:pt x="49" y="1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3"/>
          <p:cNvSpPr>
            <a:spLocks noEditPoints="1"/>
          </p:cNvSpPr>
          <p:nvPr/>
        </p:nvSpPr>
        <p:spPr bwMode="auto">
          <a:xfrm>
            <a:off x="10164763" y="3952781"/>
            <a:ext cx="255588" cy="255588"/>
          </a:xfrm>
          <a:custGeom>
            <a:avLst/>
            <a:gdLst>
              <a:gd name="T0" fmla="*/ 0 w 68"/>
              <a:gd name="T1" fmla="*/ 20 h 68"/>
              <a:gd name="T2" fmla="*/ 16 w 68"/>
              <a:gd name="T3" fmla="*/ 20 h 68"/>
              <a:gd name="T4" fmla="*/ 40 w 68"/>
              <a:gd name="T5" fmla="*/ 0 h 68"/>
              <a:gd name="T6" fmla="*/ 40 w 68"/>
              <a:gd name="T7" fmla="*/ 68 h 68"/>
              <a:gd name="T8" fmla="*/ 16 w 68"/>
              <a:gd name="T9" fmla="*/ 49 h 68"/>
              <a:gd name="T10" fmla="*/ 0 w 68"/>
              <a:gd name="T11" fmla="*/ 49 h 68"/>
              <a:gd name="T12" fmla="*/ 0 w 68"/>
              <a:gd name="T13" fmla="*/ 20 h 68"/>
              <a:gd name="T14" fmla="*/ 49 w 68"/>
              <a:gd name="T15" fmla="*/ 17 h 68"/>
              <a:gd name="T16" fmla="*/ 57 w 68"/>
              <a:gd name="T17" fmla="*/ 34 h 68"/>
              <a:gd name="T18" fmla="*/ 49 w 68"/>
              <a:gd name="T19" fmla="*/ 51 h 68"/>
              <a:gd name="T20" fmla="*/ 47 w 68"/>
              <a:gd name="T21" fmla="*/ 52 h 68"/>
              <a:gd name="T22" fmla="*/ 44 w 68"/>
              <a:gd name="T23" fmla="*/ 51 h 68"/>
              <a:gd name="T24" fmla="*/ 43 w 68"/>
              <a:gd name="T25" fmla="*/ 49 h 68"/>
              <a:gd name="T26" fmla="*/ 45 w 68"/>
              <a:gd name="T27" fmla="*/ 46 h 68"/>
              <a:gd name="T28" fmla="*/ 50 w 68"/>
              <a:gd name="T29" fmla="*/ 34 h 68"/>
              <a:gd name="T30" fmla="*/ 45 w 68"/>
              <a:gd name="T31" fmla="*/ 22 h 68"/>
              <a:gd name="T32" fmla="*/ 43 w 68"/>
              <a:gd name="T33" fmla="*/ 19 h 68"/>
              <a:gd name="T34" fmla="*/ 44 w 68"/>
              <a:gd name="T35" fmla="*/ 17 h 68"/>
              <a:gd name="T36" fmla="*/ 47 w 68"/>
              <a:gd name="T37" fmla="*/ 16 h 68"/>
              <a:gd name="T38" fmla="*/ 49 w 68"/>
              <a:gd name="T39" fmla="*/ 17 h 68"/>
              <a:gd name="T40" fmla="*/ 58 w 68"/>
              <a:gd name="T41" fmla="*/ 9 h 68"/>
              <a:gd name="T42" fmla="*/ 68 w 68"/>
              <a:gd name="T43" fmla="*/ 34 h 68"/>
              <a:gd name="T44" fmla="*/ 58 w 68"/>
              <a:gd name="T45" fmla="*/ 60 h 68"/>
              <a:gd name="T46" fmla="*/ 55 w 68"/>
              <a:gd name="T47" fmla="*/ 61 h 68"/>
              <a:gd name="T48" fmla="*/ 53 w 68"/>
              <a:gd name="T49" fmla="*/ 59 h 68"/>
              <a:gd name="T50" fmla="*/ 52 w 68"/>
              <a:gd name="T51" fmla="*/ 57 h 68"/>
              <a:gd name="T52" fmla="*/ 53 w 68"/>
              <a:gd name="T53" fmla="*/ 54 h 68"/>
              <a:gd name="T54" fmla="*/ 61 w 68"/>
              <a:gd name="T55" fmla="*/ 34 h 68"/>
              <a:gd name="T56" fmla="*/ 53 w 68"/>
              <a:gd name="T57" fmla="*/ 14 h 68"/>
              <a:gd name="T58" fmla="*/ 52 w 68"/>
              <a:gd name="T59" fmla="*/ 11 h 68"/>
              <a:gd name="T60" fmla="*/ 53 w 68"/>
              <a:gd name="T61" fmla="*/ 9 h 68"/>
              <a:gd name="T62" fmla="*/ 55 w 68"/>
              <a:gd name="T63" fmla="*/ 8 h 68"/>
              <a:gd name="T64" fmla="*/ 58 w 68"/>
              <a:gd name="T65" fmla="*/ 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" h="68">
                <a:moveTo>
                  <a:pt x="0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68"/>
                  <a:pt x="40" y="68"/>
                  <a:pt x="40" y="68"/>
                </a:cubicBezTo>
                <a:cubicBezTo>
                  <a:pt x="16" y="49"/>
                  <a:pt x="16" y="49"/>
                  <a:pt x="16" y="49"/>
                </a:cubicBezTo>
                <a:cubicBezTo>
                  <a:pt x="0" y="49"/>
                  <a:pt x="0" y="49"/>
                  <a:pt x="0" y="49"/>
                </a:cubicBezTo>
                <a:lnTo>
                  <a:pt x="0" y="20"/>
                </a:lnTo>
                <a:close/>
                <a:moveTo>
                  <a:pt x="49" y="17"/>
                </a:moveTo>
                <a:cubicBezTo>
                  <a:pt x="54" y="22"/>
                  <a:pt x="57" y="27"/>
                  <a:pt x="57" y="34"/>
                </a:cubicBezTo>
                <a:cubicBezTo>
                  <a:pt x="57" y="41"/>
                  <a:pt x="54" y="46"/>
                  <a:pt x="49" y="51"/>
                </a:cubicBezTo>
                <a:cubicBezTo>
                  <a:pt x="49" y="52"/>
                  <a:pt x="48" y="52"/>
                  <a:pt x="47" y="52"/>
                </a:cubicBezTo>
                <a:cubicBezTo>
                  <a:pt x="46" y="52"/>
                  <a:pt x="45" y="52"/>
                  <a:pt x="44" y="51"/>
                </a:cubicBezTo>
                <a:cubicBezTo>
                  <a:pt x="44" y="50"/>
                  <a:pt x="43" y="50"/>
                  <a:pt x="43" y="49"/>
                </a:cubicBezTo>
                <a:cubicBezTo>
                  <a:pt x="43" y="48"/>
                  <a:pt x="44" y="47"/>
                  <a:pt x="45" y="46"/>
                </a:cubicBezTo>
                <a:cubicBezTo>
                  <a:pt x="48" y="43"/>
                  <a:pt x="50" y="39"/>
                  <a:pt x="50" y="34"/>
                </a:cubicBezTo>
                <a:cubicBezTo>
                  <a:pt x="50" y="29"/>
                  <a:pt x="48" y="25"/>
                  <a:pt x="45" y="22"/>
                </a:cubicBezTo>
                <a:cubicBezTo>
                  <a:pt x="44" y="21"/>
                  <a:pt x="44" y="20"/>
                  <a:pt x="43" y="19"/>
                </a:cubicBezTo>
                <a:cubicBezTo>
                  <a:pt x="43" y="18"/>
                  <a:pt x="44" y="18"/>
                  <a:pt x="44" y="17"/>
                </a:cubicBezTo>
                <a:cubicBezTo>
                  <a:pt x="45" y="16"/>
                  <a:pt x="46" y="16"/>
                  <a:pt x="47" y="16"/>
                </a:cubicBezTo>
                <a:cubicBezTo>
                  <a:pt x="48" y="16"/>
                  <a:pt x="49" y="16"/>
                  <a:pt x="49" y="17"/>
                </a:cubicBezTo>
                <a:close/>
                <a:moveTo>
                  <a:pt x="58" y="9"/>
                </a:moveTo>
                <a:cubicBezTo>
                  <a:pt x="65" y="16"/>
                  <a:pt x="68" y="24"/>
                  <a:pt x="68" y="34"/>
                </a:cubicBezTo>
                <a:cubicBezTo>
                  <a:pt x="68" y="44"/>
                  <a:pt x="65" y="52"/>
                  <a:pt x="58" y="60"/>
                </a:cubicBezTo>
                <a:cubicBezTo>
                  <a:pt x="57" y="60"/>
                  <a:pt x="56" y="61"/>
                  <a:pt x="55" y="61"/>
                </a:cubicBezTo>
                <a:cubicBezTo>
                  <a:pt x="54" y="61"/>
                  <a:pt x="53" y="60"/>
                  <a:pt x="53" y="59"/>
                </a:cubicBezTo>
                <a:cubicBezTo>
                  <a:pt x="52" y="59"/>
                  <a:pt x="52" y="58"/>
                  <a:pt x="52" y="57"/>
                </a:cubicBezTo>
                <a:cubicBezTo>
                  <a:pt x="52" y="56"/>
                  <a:pt x="52" y="55"/>
                  <a:pt x="53" y="54"/>
                </a:cubicBezTo>
                <a:cubicBezTo>
                  <a:pt x="58" y="49"/>
                  <a:pt x="61" y="42"/>
                  <a:pt x="61" y="34"/>
                </a:cubicBezTo>
                <a:cubicBezTo>
                  <a:pt x="61" y="26"/>
                  <a:pt x="58" y="19"/>
                  <a:pt x="53" y="14"/>
                </a:cubicBezTo>
                <a:cubicBezTo>
                  <a:pt x="52" y="13"/>
                  <a:pt x="52" y="12"/>
                  <a:pt x="52" y="11"/>
                </a:cubicBezTo>
                <a:cubicBezTo>
                  <a:pt x="52" y="10"/>
                  <a:pt x="52" y="9"/>
                  <a:pt x="53" y="9"/>
                </a:cubicBezTo>
                <a:cubicBezTo>
                  <a:pt x="53" y="8"/>
                  <a:pt x="54" y="8"/>
                  <a:pt x="55" y="8"/>
                </a:cubicBezTo>
                <a:cubicBezTo>
                  <a:pt x="56" y="8"/>
                  <a:pt x="57" y="8"/>
                  <a:pt x="58" y="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4"/>
          <p:cNvSpPr>
            <a:spLocks noEditPoints="1"/>
          </p:cNvSpPr>
          <p:nvPr/>
        </p:nvSpPr>
        <p:spPr bwMode="auto">
          <a:xfrm>
            <a:off x="10788651" y="3952781"/>
            <a:ext cx="300038" cy="255588"/>
          </a:xfrm>
          <a:custGeom>
            <a:avLst/>
            <a:gdLst>
              <a:gd name="T0" fmla="*/ 0 w 80"/>
              <a:gd name="T1" fmla="*/ 20 h 68"/>
              <a:gd name="T2" fmla="*/ 16 w 80"/>
              <a:gd name="T3" fmla="*/ 20 h 68"/>
              <a:gd name="T4" fmla="*/ 41 w 80"/>
              <a:gd name="T5" fmla="*/ 0 h 68"/>
              <a:gd name="T6" fmla="*/ 41 w 80"/>
              <a:gd name="T7" fmla="*/ 68 h 68"/>
              <a:gd name="T8" fmla="*/ 16 w 80"/>
              <a:gd name="T9" fmla="*/ 49 h 68"/>
              <a:gd name="T10" fmla="*/ 0 w 80"/>
              <a:gd name="T11" fmla="*/ 49 h 68"/>
              <a:gd name="T12" fmla="*/ 0 w 80"/>
              <a:gd name="T13" fmla="*/ 20 h 68"/>
              <a:gd name="T14" fmla="*/ 50 w 80"/>
              <a:gd name="T15" fmla="*/ 17 h 68"/>
              <a:gd name="T16" fmla="*/ 57 w 80"/>
              <a:gd name="T17" fmla="*/ 34 h 68"/>
              <a:gd name="T18" fmla="*/ 50 w 80"/>
              <a:gd name="T19" fmla="*/ 51 h 68"/>
              <a:gd name="T20" fmla="*/ 47 w 80"/>
              <a:gd name="T21" fmla="*/ 52 h 68"/>
              <a:gd name="T22" fmla="*/ 45 w 80"/>
              <a:gd name="T23" fmla="*/ 51 h 68"/>
              <a:gd name="T24" fmla="*/ 44 w 80"/>
              <a:gd name="T25" fmla="*/ 49 h 68"/>
              <a:gd name="T26" fmla="*/ 45 w 80"/>
              <a:gd name="T27" fmla="*/ 46 h 68"/>
              <a:gd name="T28" fmla="*/ 50 w 80"/>
              <a:gd name="T29" fmla="*/ 34 h 68"/>
              <a:gd name="T30" fmla="*/ 45 w 80"/>
              <a:gd name="T31" fmla="*/ 22 h 68"/>
              <a:gd name="T32" fmla="*/ 44 w 80"/>
              <a:gd name="T33" fmla="*/ 19 h 68"/>
              <a:gd name="T34" fmla="*/ 45 w 80"/>
              <a:gd name="T35" fmla="*/ 17 h 68"/>
              <a:gd name="T36" fmla="*/ 47 w 80"/>
              <a:gd name="T37" fmla="*/ 16 h 68"/>
              <a:gd name="T38" fmla="*/ 50 w 80"/>
              <a:gd name="T39" fmla="*/ 17 h 68"/>
              <a:gd name="T40" fmla="*/ 58 w 80"/>
              <a:gd name="T41" fmla="*/ 9 h 68"/>
              <a:gd name="T42" fmla="*/ 69 w 80"/>
              <a:gd name="T43" fmla="*/ 34 h 68"/>
              <a:gd name="T44" fmla="*/ 58 w 80"/>
              <a:gd name="T45" fmla="*/ 60 h 68"/>
              <a:gd name="T46" fmla="*/ 55 w 80"/>
              <a:gd name="T47" fmla="*/ 61 h 68"/>
              <a:gd name="T48" fmla="*/ 53 w 80"/>
              <a:gd name="T49" fmla="*/ 59 h 68"/>
              <a:gd name="T50" fmla="*/ 52 w 80"/>
              <a:gd name="T51" fmla="*/ 57 h 68"/>
              <a:gd name="T52" fmla="*/ 53 w 80"/>
              <a:gd name="T53" fmla="*/ 54 h 68"/>
              <a:gd name="T54" fmla="*/ 61 w 80"/>
              <a:gd name="T55" fmla="*/ 34 h 68"/>
              <a:gd name="T56" fmla="*/ 53 w 80"/>
              <a:gd name="T57" fmla="*/ 14 h 68"/>
              <a:gd name="T58" fmla="*/ 52 w 80"/>
              <a:gd name="T59" fmla="*/ 11 h 68"/>
              <a:gd name="T60" fmla="*/ 53 w 80"/>
              <a:gd name="T61" fmla="*/ 9 h 68"/>
              <a:gd name="T62" fmla="*/ 55 w 80"/>
              <a:gd name="T63" fmla="*/ 8 h 68"/>
              <a:gd name="T64" fmla="*/ 58 w 80"/>
              <a:gd name="T65" fmla="*/ 9 h 68"/>
              <a:gd name="T66" fmla="*/ 66 w 80"/>
              <a:gd name="T67" fmla="*/ 1 h 68"/>
              <a:gd name="T68" fmla="*/ 76 w 80"/>
              <a:gd name="T69" fmla="*/ 16 h 68"/>
              <a:gd name="T70" fmla="*/ 80 w 80"/>
              <a:gd name="T71" fmla="*/ 34 h 68"/>
              <a:gd name="T72" fmla="*/ 76 w 80"/>
              <a:gd name="T73" fmla="*/ 52 h 68"/>
              <a:gd name="T74" fmla="*/ 66 w 80"/>
              <a:gd name="T75" fmla="*/ 67 h 68"/>
              <a:gd name="T76" fmla="*/ 63 w 80"/>
              <a:gd name="T77" fmla="*/ 68 h 68"/>
              <a:gd name="T78" fmla="*/ 61 w 80"/>
              <a:gd name="T79" fmla="*/ 67 h 68"/>
              <a:gd name="T80" fmla="*/ 60 w 80"/>
              <a:gd name="T81" fmla="*/ 65 h 68"/>
              <a:gd name="T82" fmla="*/ 61 w 80"/>
              <a:gd name="T83" fmla="*/ 62 h 68"/>
              <a:gd name="T84" fmla="*/ 72 w 80"/>
              <a:gd name="T85" fmla="*/ 34 h 68"/>
              <a:gd name="T86" fmla="*/ 61 w 80"/>
              <a:gd name="T87" fmla="*/ 6 h 68"/>
              <a:gd name="T88" fmla="*/ 60 w 80"/>
              <a:gd name="T89" fmla="*/ 3 h 68"/>
              <a:gd name="T90" fmla="*/ 61 w 80"/>
              <a:gd name="T91" fmla="*/ 1 h 68"/>
              <a:gd name="T92" fmla="*/ 63 w 80"/>
              <a:gd name="T93" fmla="*/ 0 h 68"/>
              <a:gd name="T94" fmla="*/ 66 w 80"/>
              <a:gd name="T95" fmla="*/ 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" h="68">
                <a:moveTo>
                  <a:pt x="0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68"/>
                  <a:pt x="41" y="68"/>
                  <a:pt x="41" y="68"/>
                </a:cubicBezTo>
                <a:cubicBezTo>
                  <a:pt x="16" y="49"/>
                  <a:pt x="16" y="49"/>
                  <a:pt x="16" y="49"/>
                </a:cubicBezTo>
                <a:cubicBezTo>
                  <a:pt x="0" y="49"/>
                  <a:pt x="0" y="49"/>
                  <a:pt x="0" y="49"/>
                </a:cubicBezTo>
                <a:lnTo>
                  <a:pt x="0" y="20"/>
                </a:lnTo>
                <a:close/>
                <a:moveTo>
                  <a:pt x="50" y="17"/>
                </a:moveTo>
                <a:cubicBezTo>
                  <a:pt x="54" y="22"/>
                  <a:pt x="57" y="27"/>
                  <a:pt x="57" y="34"/>
                </a:cubicBezTo>
                <a:cubicBezTo>
                  <a:pt x="57" y="41"/>
                  <a:pt x="55" y="46"/>
                  <a:pt x="50" y="51"/>
                </a:cubicBezTo>
                <a:cubicBezTo>
                  <a:pt x="49" y="52"/>
                  <a:pt x="48" y="52"/>
                  <a:pt x="47" y="52"/>
                </a:cubicBezTo>
                <a:cubicBezTo>
                  <a:pt x="46" y="52"/>
                  <a:pt x="45" y="52"/>
                  <a:pt x="45" y="51"/>
                </a:cubicBezTo>
                <a:cubicBezTo>
                  <a:pt x="44" y="50"/>
                  <a:pt x="44" y="50"/>
                  <a:pt x="44" y="49"/>
                </a:cubicBezTo>
                <a:cubicBezTo>
                  <a:pt x="44" y="48"/>
                  <a:pt x="44" y="47"/>
                  <a:pt x="45" y="46"/>
                </a:cubicBezTo>
                <a:cubicBezTo>
                  <a:pt x="48" y="43"/>
                  <a:pt x="50" y="39"/>
                  <a:pt x="50" y="34"/>
                </a:cubicBezTo>
                <a:cubicBezTo>
                  <a:pt x="50" y="29"/>
                  <a:pt x="48" y="25"/>
                  <a:pt x="45" y="22"/>
                </a:cubicBezTo>
                <a:cubicBezTo>
                  <a:pt x="44" y="21"/>
                  <a:pt x="44" y="20"/>
                  <a:pt x="44" y="19"/>
                </a:cubicBezTo>
                <a:cubicBezTo>
                  <a:pt x="44" y="18"/>
                  <a:pt x="44" y="18"/>
                  <a:pt x="45" y="17"/>
                </a:cubicBezTo>
                <a:cubicBezTo>
                  <a:pt x="45" y="16"/>
                  <a:pt x="46" y="16"/>
                  <a:pt x="47" y="16"/>
                </a:cubicBezTo>
                <a:cubicBezTo>
                  <a:pt x="48" y="16"/>
                  <a:pt x="49" y="16"/>
                  <a:pt x="50" y="17"/>
                </a:cubicBezTo>
                <a:close/>
                <a:moveTo>
                  <a:pt x="58" y="9"/>
                </a:moveTo>
                <a:cubicBezTo>
                  <a:pt x="65" y="16"/>
                  <a:pt x="69" y="24"/>
                  <a:pt x="69" y="34"/>
                </a:cubicBezTo>
                <a:cubicBezTo>
                  <a:pt x="69" y="44"/>
                  <a:pt x="65" y="52"/>
                  <a:pt x="58" y="60"/>
                </a:cubicBezTo>
                <a:cubicBezTo>
                  <a:pt x="57" y="60"/>
                  <a:pt x="56" y="61"/>
                  <a:pt x="55" y="61"/>
                </a:cubicBezTo>
                <a:cubicBezTo>
                  <a:pt x="54" y="61"/>
                  <a:pt x="54" y="60"/>
                  <a:pt x="53" y="59"/>
                </a:cubicBezTo>
                <a:cubicBezTo>
                  <a:pt x="52" y="59"/>
                  <a:pt x="52" y="58"/>
                  <a:pt x="52" y="57"/>
                </a:cubicBezTo>
                <a:cubicBezTo>
                  <a:pt x="52" y="56"/>
                  <a:pt x="52" y="55"/>
                  <a:pt x="53" y="54"/>
                </a:cubicBezTo>
                <a:cubicBezTo>
                  <a:pt x="58" y="49"/>
                  <a:pt x="61" y="42"/>
                  <a:pt x="61" y="34"/>
                </a:cubicBezTo>
                <a:cubicBezTo>
                  <a:pt x="61" y="26"/>
                  <a:pt x="59" y="19"/>
                  <a:pt x="53" y="14"/>
                </a:cubicBezTo>
                <a:cubicBezTo>
                  <a:pt x="52" y="13"/>
                  <a:pt x="52" y="12"/>
                  <a:pt x="52" y="11"/>
                </a:cubicBezTo>
                <a:cubicBezTo>
                  <a:pt x="52" y="10"/>
                  <a:pt x="52" y="9"/>
                  <a:pt x="53" y="9"/>
                </a:cubicBezTo>
                <a:cubicBezTo>
                  <a:pt x="54" y="8"/>
                  <a:pt x="55" y="8"/>
                  <a:pt x="55" y="8"/>
                </a:cubicBezTo>
                <a:cubicBezTo>
                  <a:pt x="56" y="8"/>
                  <a:pt x="57" y="8"/>
                  <a:pt x="58" y="9"/>
                </a:cubicBezTo>
                <a:close/>
                <a:moveTo>
                  <a:pt x="66" y="1"/>
                </a:moveTo>
                <a:cubicBezTo>
                  <a:pt x="70" y="5"/>
                  <a:pt x="74" y="10"/>
                  <a:pt x="76" y="16"/>
                </a:cubicBezTo>
                <a:cubicBezTo>
                  <a:pt x="78" y="22"/>
                  <a:pt x="80" y="28"/>
                  <a:pt x="80" y="34"/>
                </a:cubicBezTo>
                <a:cubicBezTo>
                  <a:pt x="80" y="40"/>
                  <a:pt x="78" y="46"/>
                  <a:pt x="76" y="52"/>
                </a:cubicBezTo>
                <a:cubicBezTo>
                  <a:pt x="74" y="58"/>
                  <a:pt x="70" y="63"/>
                  <a:pt x="66" y="67"/>
                </a:cubicBezTo>
                <a:cubicBezTo>
                  <a:pt x="65" y="68"/>
                  <a:pt x="64" y="68"/>
                  <a:pt x="63" y="68"/>
                </a:cubicBezTo>
                <a:cubicBezTo>
                  <a:pt x="62" y="68"/>
                  <a:pt x="61" y="68"/>
                  <a:pt x="61" y="67"/>
                </a:cubicBezTo>
                <a:cubicBezTo>
                  <a:pt x="60" y="67"/>
                  <a:pt x="60" y="66"/>
                  <a:pt x="60" y="65"/>
                </a:cubicBezTo>
                <a:cubicBezTo>
                  <a:pt x="60" y="64"/>
                  <a:pt x="60" y="63"/>
                  <a:pt x="61" y="62"/>
                </a:cubicBezTo>
                <a:cubicBezTo>
                  <a:pt x="69" y="54"/>
                  <a:pt x="72" y="45"/>
                  <a:pt x="72" y="34"/>
                </a:cubicBezTo>
                <a:cubicBezTo>
                  <a:pt x="72" y="23"/>
                  <a:pt x="69" y="14"/>
                  <a:pt x="61" y="6"/>
                </a:cubicBezTo>
                <a:cubicBezTo>
                  <a:pt x="60" y="5"/>
                  <a:pt x="60" y="4"/>
                  <a:pt x="60" y="3"/>
                </a:cubicBezTo>
                <a:cubicBezTo>
                  <a:pt x="60" y="2"/>
                  <a:pt x="60" y="1"/>
                  <a:pt x="61" y="1"/>
                </a:cubicBezTo>
                <a:cubicBezTo>
                  <a:pt x="61" y="0"/>
                  <a:pt x="62" y="0"/>
                  <a:pt x="63" y="0"/>
                </a:cubicBezTo>
                <a:cubicBezTo>
                  <a:pt x="64" y="0"/>
                  <a:pt x="65" y="0"/>
                  <a:pt x="66" y="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5"/>
          <p:cNvSpPr>
            <a:spLocks noEditPoints="1"/>
          </p:cNvSpPr>
          <p:nvPr/>
        </p:nvSpPr>
        <p:spPr bwMode="auto">
          <a:xfrm>
            <a:off x="1133476" y="4667156"/>
            <a:ext cx="247650" cy="323850"/>
          </a:xfrm>
          <a:custGeom>
            <a:avLst/>
            <a:gdLst>
              <a:gd name="T0" fmla="*/ 46 w 66"/>
              <a:gd name="T1" fmla="*/ 43 h 86"/>
              <a:gd name="T2" fmla="*/ 66 w 66"/>
              <a:gd name="T3" fmla="*/ 74 h 86"/>
              <a:gd name="T4" fmla="*/ 63 w 66"/>
              <a:gd name="T5" fmla="*/ 86 h 86"/>
              <a:gd name="T6" fmla="*/ 48 w 66"/>
              <a:gd name="T7" fmla="*/ 82 h 86"/>
              <a:gd name="T8" fmla="*/ 50 w 66"/>
              <a:gd name="T9" fmla="*/ 76 h 86"/>
              <a:gd name="T10" fmla="*/ 45 w 66"/>
              <a:gd name="T11" fmla="*/ 75 h 86"/>
              <a:gd name="T12" fmla="*/ 47 w 66"/>
              <a:gd name="T13" fmla="*/ 63 h 86"/>
              <a:gd name="T14" fmla="*/ 40 w 66"/>
              <a:gd name="T15" fmla="*/ 62 h 86"/>
              <a:gd name="T16" fmla="*/ 41 w 66"/>
              <a:gd name="T17" fmla="*/ 57 h 86"/>
              <a:gd name="T18" fmla="*/ 32 w 66"/>
              <a:gd name="T19" fmla="*/ 55 h 86"/>
              <a:gd name="T20" fmla="*/ 34 w 66"/>
              <a:gd name="T21" fmla="*/ 50 h 86"/>
              <a:gd name="T22" fmla="*/ 31 w 66"/>
              <a:gd name="T23" fmla="*/ 52 h 86"/>
              <a:gd name="T24" fmla="*/ 30 w 66"/>
              <a:gd name="T25" fmla="*/ 52 h 86"/>
              <a:gd name="T26" fmla="*/ 29 w 66"/>
              <a:gd name="T27" fmla="*/ 49 h 86"/>
              <a:gd name="T28" fmla="*/ 24 w 66"/>
              <a:gd name="T29" fmla="*/ 50 h 86"/>
              <a:gd name="T30" fmla="*/ 14 w 66"/>
              <a:gd name="T31" fmla="*/ 48 h 86"/>
              <a:gd name="T32" fmla="*/ 4 w 66"/>
              <a:gd name="T33" fmla="*/ 38 h 86"/>
              <a:gd name="T34" fmla="*/ 0 w 66"/>
              <a:gd name="T35" fmla="*/ 25 h 86"/>
              <a:gd name="T36" fmla="*/ 0 w 66"/>
              <a:gd name="T37" fmla="*/ 19 h 86"/>
              <a:gd name="T38" fmla="*/ 11 w 66"/>
              <a:gd name="T39" fmla="*/ 4 h 86"/>
              <a:gd name="T40" fmla="*/ 24 w 66"/>
              <a:gd name="T41" fmla="*/ 0 h 86"/>
              <a:gd name="T42" fmla="*/ 30 w 66"/>
              <a:gd name="T43" fmla="*/ 1 h 86"/>
              <a:gd name="T44" fmla="*/ 45 w 66"/>
              <a:gd name="T45" fmla="*/ 11 h 86"/>
              <a:gd name="T46" fmla="*/ 49 w 66"/>
              <a:gd name="T47" fmla="*/ 25 h 86"/>
              <a:gd name="T48" fmla="*/ 49 w 66"/>
              <a:gd name="T49" fmla="*/ 26 h 86"/>
              <a:gd name="T50" fmla="*/ 44 w 66"/>
              <a:gd name="T51" fmla="*/ 40 h 86"/>
              <a:gd name="T52" fmla="*/ 46 w 66"/>
              <a:gd name="T53" fmla="*/ 43 h 86"/>
              <a:gd name="T54" fmla="*/ 20 w 66"/>
              <a:gd name="T55" fmla="*/ 17 h 86"/>
              <a:gd name="T56" fmla="*/ 22 w 66"/>
              <a:gd name="T57" fmla="*/ 14 h 86"/>
              <a:gd name="T58" fmla="*/ 22 w 66"/>
              <a:gd name="T59" fmla="*/ 13 h 86"/>
              <a:gd name="T60" fmla="*/ 21 w 66"/>
              <a:gd name="T61" fmla="*/ 10 h 86"/>
              <a:gd name="T62" fmla="*/ 18 w 66"/>
              <a:gd name="T63" fmla="*/ 7 h 86"/>
              <a:gd name="T64" fmla="*/ 17 w 66"/>
              <a:gd name="T65" fmla="*/ 7 h 86"/>
              <a:gd name="T66" fmla="*/ 14 w 66"/>
              <a:gd name="T67" fmla="*/ 8 h 86"/>
              <a:gd name="T68" fmla="*/ 12 w 66"/>
              <a:gd name="T69" fmla="*/ 12 h 86"/>
              <a:gd name="T70" fmla="*/ 12 w 66"/>
              <a:gd name="T71" fmla="*/ 13 h 86"/>
              <a:gd name="T72" fmla="*/ 12 w 66"/>
              <a:gd name="T73" fmla="*/ 16 h 86"/>
              <a:gd name="T74" fmla="*/ 16 w 66"/>
              <a:gd name="T75" fmla="*/ 18 h 86"/>
              <a:gd name="T76" fmla="*/ 17 w 66"/>
              <a:gd name="T77" fmla="*/ 18 h 86"/>
              <a:gd name="T78" fmla="*/ 20 w 66"/>
              <a:gd name="T79" fmla="*/ 1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6" h="86">
                <a:moveTo>
                  <a:pt x="46" y="43"/>
                </a:moveTo>
                <a:cubicBezTo>
                  <a:pt x="66" y="74"/>
                  <a:pt x="66" y="74"/>
                  <a:pt x="66" y="74"/>
                </a:cubicBezTo>
                <a:cubicBezTo>
                  <a:pt x="63" y="86"/>
                  <a:pt x="63" y="86"/>
                  <a:pt x="63" y="86"/>
                </a:cubicBezTo>
                <a:cubicBezTo>
                  <a:pt x="48" y="82"/>
                  <a:pt x="48" y="82"/>
                  <a:pt x="48" y="82"/>
                </a:cubicBezTo>
                <a:cubicBezTo>
                  <a:pt x="50" y="76"/>
                  <a:pt x="50" y="76"/>
                  <a:pt x="50" y="76"/>
                </a:cubicBezTo>
                <a:cubicBezTo>
                  <a:pt x="45" y="75"/>
                  <a:pt x="45" y="75"/>
                  <a:pt x="45" y="75"/>
                </a:cubicBezTo>
                <a:cubicBezTo>
                  <a:pt x="47" y="63"/>
                  <a:pt x="47" y="63"/>
                  <a:pt x="47" y="63"/>
                </a:cubicBezTo>
                <a:cubicBezTo>
                  <a:pt x="40" y="62"/>
                  <a:pt x="40" y="62"/>
                  <a:pt x="40" y="62"/>
                </a:cubicBezTo>
                <a:cubicBezTo>
                  <a:pt x="41" y="57"/>
                  <a:pt x="41" y="57"/>
                  <a:pt x="41" y="57"/>
                </a:cubicBezTo>
                <a:cubicBezTo>
                  <a:pt x="32" y="55"/>
                  <a:pt x="32" y="55"/>
                  <a:pt x="32" y="55"/>
                </a:cubicBezTo>
                <a:cubicBezTo>
                  <a:pt x="34" y="50"/>
                  <a:pt x="34" y="50"/>
                  <a:pt x="34" y="50"/>
                </a:cubicBezTo>
                <a:cubicBezTo>
                  <a:pt x="31" y="52"/>
                  <a:pt x="31" y="52"/>
                  <a:pt x="31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29" y="49"/>
                  <a:pt x="29" y="49"/>
                  <a:pt x="29" y="49"/>
                </a:cubicBezTo>
                <a:cubicBezTo>
                  <a:pt x="27" y="49"/>
                  <a:pt x="26" y="50"/>
                  <a:pt x="24" y="50"/>
                </a:cubicBezTo>
                <a:cubicBezTo>
                  <a:pt x="21" y="50"/>
                  <a:pt x="18" y="49"/>
                  <a:pt x="14" y="48"/>
                </a:cubicBezTo>
                <a:cubicBezTo>
                  <a:pt x="10" y="46"/>
                  <a:pt x="6" y="42"/>
                  <a:pt x="4" y="38"/>
                </a:cubicBezTo>
                <a:cubicBezTo>
                  <a:pt x="1" y="34"/>
                  <a:pt x="0" y="30"/>
                  <a:pt x="0" y="25"/>
                </a:cubicBezTo>
                <a:cubicBezTo>
                  <a:pt x="0" y="23"/>
                  <a:pt x="0" y="21"/>
                  <a:pt x="0" y="19"/>
                </a:cubicBezTo>
                <a:cubicBezTo>
                  <a:pt x="2" y="13"/>
                  <a:pt x="5" y="8"/>
                  <a:pt x="11" y="4"/>
                </a:cubicBezTo>
                <a:cubicBezTo>
                  <a:pt x="15" y="1"/>
                  <a:pt x="19" y="0"/>
                  <a:pt x="24" y="0"/>
                </a:cubicBezTo>
                <a:cubicBezTo>
                  <a:pt x="26" y="0"/>
                  <a:pt x="28" y="0"/>
                  <a:pt x="30" y="1"/>
                </a:cubicBezTo>
                <a:cubicBezTo>
                  <a:pt x="37" y="2"/>
                  <a:pt x="42" y="6"/>
                  <a:pt x="45" y="11"/>
                </a:cubicBezTo>
                <a:cubicBezTo>
                  <a:pt x="48" y="16"/>
                  <a:pt x="49" y="20"/>
                  <a:pt x="49" y="25"/>
                </a:cubicBezTo>
                <a:cubicBezTo>
                  <a:pt x="49" y="25"/>
                  <a:pt x="49" y="25"/>
                  <a:pt x="49" y="26"/>
                </a:cubicBezTo>
                <a:cubicBezTo>
                  <a:pt x="49" y="31"/>
                  <a:pt x="47" y="36"/>
                  <a:pt x="44" y="40"/>
                </a:cubicBezTo>
                <a:lnTo>
                  <a:pt x="46" y="43"/>
                </a:lnTo>
                <a:close/>
                <a:moveTo>
                  <a:pt x="20" y="17"/>
                </a:moveTo>
                <a:cubicBezTo>
                  <a:pt x="21" y="17"/>
                  <a:pt x="22" y="15"/>
                  <a:pt x="22" y="14"/>
                </a:cubicBezTo>
                <a:cubicBezTo>
                  <a:pt x="22" y="14"/>
                  <a:pt x="22" y="13"/>
                  <a:pt x="22" y="13"/>
                </a:cubicBezTo>
                <a:cubicBezTo>
                  <a:pt x="22" y="12"/>
                  <a:pt x="22" y="11"/>
                  <a:pt x="21" y="10"/>
                </a:cubicBezTo>
                <a:cubicBezTo>
                  <a:pt x="21" y="8"/>
                  <a:pt x="19" y="8"/>
                  <a:pt x="18" y="7"/>
                </a:cubicBezTo>
                <a:cubicBezTo>
                  <a:pt x="18" y="7"/>
                  <a:pt x="17" y="7"/>
                  <a:pt x="17" y="7"/>
                </a:cubicBezTo>
                <a:cubicBezTo>
                  <a:pt x="16" y="7"/>
                  <a:pt x="15" y="7"/>
                  <a:pt x="14" y="8"/>
                </a:cubicBezTo>
                <a:cubicBezTo>
                  <a:pt x="13" y="9"/>
                  <a:pt x="12" y="10"/>
                  <a:pt x="12" y="12"/>
                </a:cubicBezTo>
                <a:cubicBezTo>
                  <a:pt x="12" y="12"/>
                  <a:pt x="12" y="12"/>
                  <a:pt x="12" y="13"/>
                </a:cubicBezTo>
                <a:cubicBezTo>
                  <a:pt x="12" y="14"/>
                  <a:pt x="12" y="15"/>
                  <a:pt x="12" y="16"/>
                </a:cubicBezTo>
                <a:cubicBezTo>
                  <a:pt x="13" y="17"/>
                  <a:pt x="14" y="18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8" y="18"/>
                  <a:pt x="19" y="18"/>
                  <a:pt x="20" y="1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6"/>
          <p:cNvSpPr>
            <a:spLocks noEditPoints="1"/>
          </p:cNvSpPr>
          <p:nvPr/>
        </p:nvSpPr>
        <p:spPr bwMode="auto">
          <a:xfrm>
            <a:off x="1730376" y="4625881"/>
            <a:ext cx="344488" cy="349250"/>
          </a:xfrm>
          <a:custGeom>
            <a:avLst/>
            <a:gdLst>
              <a:gd name="T0" fmla="*/ 92 w 92"/>
              <a:gd name="T1" fmla="*/ 0 h 93"/>
              <a:gd name="T2" fmla="*/ 0 w 92"/>
              <a:gd name="T3" fmla="*/ 93 h 93"/>
              <a:gd name="T4" fmla="*/ 31 w 92"/>
              <a:gd name="T5" fmla="*/ 85 h 93"/>
              <a:gd name="T6" fmla="*/ 29 w 92"/>
              <a:gd name="T7" fmla="*/ 85 h 93"/>
              <a:gd name="T8" fmla="*/ 21 w 92"/>
              <a:gd name="T9" fmla="*/ 76 h 93"/>
              <a:gd name="T10" fmla="*/ 23 w 92"/>
              <a:gd name="T11" fmla="*/ 74 h 93"/>
              <a:gd name="T12" fmla="*/ 31 w 92"/>
              <a:gd name="T13" fmla="*/ 85 h 93"/>
              <a:gd name="T14" fmla="*/ 32 w 92"/>
              <a:gd name="T15" fmla="*/ 76 h 93"/>
              <a:gd name="T16" fmla="*/ 27 w 92"/>
              <a:gd name="T17" fmla="*/ 71 h 93"/>
              <a:gd name="T18" fmla="*/ 27 w 92"/>
              <a:gd name="T19" fmla="*/ 69 h 93"/>
              <a:gd name="T20" fmla="*/ 33 w 92"/>
              <a:gd name="T21" fmla="*/ 73 h 93"/>
              <a:gd name="T22" fmla="*/ 39 w 92"/>
              <a:gd name="T23" fmla="*/ 69 h 93"/>
              <a:gd name="T24" fmla="*/ 37 w 92"/>
              <a:gd name="T25" fmla="*/ 69 h 93"/>
              <a:gd name="T26" fmla="*/ 32 w 92"/>
              <a:gd name="T27" fmla="*/ 64 h 93"/>
              <a:gd name="T28" fmla="*/ 35 w 92"/>
              <a:gd name="T29" fmla="*/ 63 h 93"/>
              <a:gd name="T30" fmla="*/ 39 w 92"/>
              <a:gd name="T31" fmla="*/ 69 h 93"/>
              <a:gd name="T32" fmla="*/ 39 w 92"/>
              <a:gd name="T33" fmla="*/ 59 h 93"/>
              <a:gd name="T34" fmla="*/ 47 w 92"/>
              <a:gd name="T35" fmla="*/ 68 h 93"/>
              <a:gd name="T36" fmla="*/ 49 w 92"/>
              <a:gd name="T37" fmla="*/ 65 h 93"/>
              <a:gd name="T38" fmla="*/ 38 w 92"/>
              <a:gd name="T39" fmla="*/ 57 h 93"/>
              <a:gd name="T40" fmla="*/ 74 w 92"/>
              <a:gd name="T41" fmla="*/ 44 h 93"/>
              <a:gd name="T42" fmla="*/ 74 w 92"/>
              <a:gd name="T43" fmla="*/ 75 h 93"/>
              <a:gd name="T44" fmla="*/ 47 w 92"/>
              <a:gd name="T45" fmla="*/ 51 h 93"/>
              <a:gd name="T46" fmla="*/ 51 w 92"/>
              <a:gd name="T47" fmla="*/ 58 h 93"/>
              <a:gd name="T48" fmla="*/ 48 w 92"/>
              <a:gd name="T49" fmla="*/ 58 h 93"/>
              <a:gd name="T50" fmla="*/ 44 w 92"/>
              <a:gd name="T51" fmla="*/ 51 h 93"/>
              <a:gd name="T52" fmla="*/ 52 w 92"/>
              <a:gd name="T53" fmla="*/ 46 h 93"/>
              <a:gd name="T54" fmla="*/ 57 w 92"/>
              <a:gd name="T55" fmla="*/ 52 h 93"/>
              <a:gd name="T56" fmla="*/ 54 w 92"/>
              <a:gd name="T57" fmla="*/ 52 h 93"/>
              <a:gd name="T58" fmla="*/ 50 w 92"/>
              <a:gd name="T59" fmla="*/ 46 h 93"/>
              <a:gd name="T60" fmla="*/ 56 w 92"/>
              <a:gd name="T61" fmla="*/ 42 h 93"/>
              <a:gd name="T62" fmla="*/ 65 w 92"/>
              <a:gd name="T63" fmla="*/ 50 h 93"/>
              <a:gd name="T64" fmla="*/ 66 w 92"/>
              <a:gd name="T65" fmla="*/ 47 h 93"/>
              <a:gd name="T66" fmla="*/ 56 w 92"/>
              <a:gd name="T67" fmla="*/ 40 h 93"/>
              <a:gd name="T68" fmla="*/ 64 w 92"/>
              <a:gd name="T69" fmla="*/ 34 h 93"/>
              <a:gd name="T70" fmla="*/ 68 w 92"/>
              <a:gd name="T71" fmla="*/ 41 h 93"/>
              <a:gd name="T72" fmla="*/ 66 w 92"/>
              <a:gd name="T73" fmla="*/ 41 h 93"/>
              <a:gd name="T74" fmla="*/ 62 w 92"/>
              <a:gd name="T75" fmla="*/ 34 h 93"/>
              <a:gd name="T76" fmla="*/ 73 w 92"/>
              <a:gd name="T77" fmla="*/ 35 h 93"/>
              <a:gd name="T78" fmla="*/ 67 w 92"/>
              <a:gd name="T79" fmla="*/ 31 h 93"/>
              <a:gd name="T80" fmla="*/ 67 w 92"/>
              <a:gd name="T81" fmla="*/ 28 h 93"/>
              <a:gd name="T82" fmla="*/ 74 w 92"/>
              <a:gd name="T83" fmla="*/ 32 h 93"/>
              <a:gd name="T84" fmla="*/ 83 w 92"/>
              <a:gd name="T85" fmla="*/ 33 h 93"/>
              <a:gd name="T86" fmla="*/ 83 w 92"/>
              <a:gd name="T87" fmla="*/ 30 h 93"/>
              <a:gd name="T88" fmla="*/ 74 w 92"/>
              <a:gd name="T89" fmla="*/ 22 h 93"/>
              <a:gd name="T90" fmla="*/ 72 w 92"/>
              <a:gd name="T91" fmla="*/ 24 h 93"/>
              <a:gd name="T92" fmla="*/ 81 w 92"/>
              <a:gd name="T93" fmla="*/ 33 h 93"/>
              <a:gd name="T94" fmla="*/ 83 w 92"/>
              <a:gd name="T95" fmla="*/ 3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2" h="93">
                <a:moveTo>
                  <a:pt x="18" y="75"/>
                </a:moveTo>
                <a:cubicBezTo>
                  <a:pt x="92" y="0"/>
                  <a:pt x="92" y="0"/>
                  <a:pt x="92" y="0"/>
                </a:cubicBezTo>
                <a:cubicBezTo>
                  <a:pt x="92" y="93"/>
                  <a:pt x="92" y="93"/>
                  <a:pt x="92" y="93"/>
                </a:cubicBezTo>
                <a:cubicBezTo>
                  <a:pt x="0" y="93"/>
                  <a:pt x="0" y="93"/>
                  <a:pt x="0" y="93"/>
                </a:cubicBezTo>
                <a:lnTo>
                  <a:pt x="18" y="75"/>
                </a:lnTo>
                <a:close/>
                <a:moveTo>
                  <a:pt x="31" y="85"/>
                </a:moveTo>
                <a:cubicBezTo>
                  <a:pt x="31" y="85"/>
                  <a:pt x="30" y="85"/>
                  <a:pt x="30" y="85"/>
                </a:cubicBezTo>
                <a:cubicBezTo>
                  <a:pt x="30" y="85"/>
                  <a:pt x="29" y="85"/>
                  <a:pt x="29" y="85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6"/>
                  <a:pt x="21" y="76"/>
                  <a:pt x="21" y="76"/>
                </a:cubicBezTo>
                <a:cubicBezTo>
                  <a:pt x="21" y="75"/>
                  <a:pt x="21" y="75"/>
                  <a:pt x="21" y="74"/>
                </a:cubicBezTo>
                <a:cubicBezTo>
                  <a:pt x="22" y="74"/>
                  <a:pt x="23" y="74"/>
                  <a:pt x="23" y="74"/>
                </a:cubicBezTo>
                <a:cubicBezTo>
                  <a:pt x="31" y="82"/>
                  <a:pt x="31" y="82"/>
                  <a:pt x="31" y="82"/>
                </a:cubicBezTo>
                <a:cubicBezTo>
                  <a:pt x="32" y="83"/>
                  <a:pt x="32" y="84"/>
                  <a:pt x="31" y="85"/>
                </a:cubicBezTo>
                <a:close/>
                <a:moveTo>
                  <a:pt x="33" y="75"/>
                </a:moveTo>
                <a:cubicBezTo>
                  <a:pt x="33" y="75"/>
                  <a:pt x="33" y="76"/>
                  <a:pt x="32" y="76"/>
                </a:cubicBezTo>
                <a:cubicBezTo>
                  <a:pt x="32" y="76"/>
                  <a:pt x="31" y="75"/>
                  <a:pt x="31" y="75"/>
                </a:cubicBezTo>
                <a:cubicBezTo>
                  <a:pt x="27" y="71"/>
                  <a:pt x="27" y="71"/>
                  <a:pt x="27" y="71"/>
                </a:cubicBezTo>
                <a:cubicBezTo>
                  <a:pt x="26" y="71"/>
                  <a:pt x="26" y="70"/>
                  <a:pt x="26" y="70"/>
                </a:cubicBezTo>
                <a:cubicBezTo>
                  <a:pt x="26" y="69"/>
                  <a:pt x="27" y="69"/>
                  <a:pt x="27" y="69"/>
                </a:cubicBezTo>
                <a:cubicBezTo>
                  <a:pt x="28" y="68"/>
                  <a:pt x="28" y="68"/>
                  <a:pt x="29" y="69"/>
                </a:cubicBezTo>
                <a:cubicBezTo>
                  <a:pt x="33" y="73"/>
                  <a:pt x="33" y="73"/>
                  <a:pt x="33" y="73"/>
                </a:cubicBezTo>
                <a:cubicBezTo>
                  <a:pt x="34" y="74"/>
                  <a:pt x="34" y="74"/>
                  <a:pt x="33" y="75"/>
                </a:cubicBezTo>
                <a:close/>
                <a:moveTo>
                  <a:pt x="39" y="69"/>
                </a:moveTo>
                <a:cubicBezTo>
                  <a:pt x="39" y="70"/>
                  <a:pt x="39" y="70"/>
                  <a:pt x="38" y="70"/>
                </a:cubicBezTo>
                <a:cubicBezTo>
                  <a:pt x="38" y="70"/>
                  <a:pt x="37" y="70"/>
                  <a:pt x="37" y="69"/>
                </a:cubicBezTo>
                <a:cubicBezTo>
                  <a:pt x="33" y="65"/>
                  <a:pt x="33" y="65"/>
                  <a:pt x="33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3" y="63"/>
                </a:cubicBezTo>
                <a:cubicBezTo>
                  <a:pt x="33" y="62"/>
                  <a:pt x="34" y="62"/>
                  <a:pt x="35" y="63"/>
                </a:cubicBezTo>
                <a:cubicBezTo>
                  <a:pt x="39" y="67"/>
                  <a:pt x="39" y="67"/>
                  <a:pt x="39" y="67"/>
                </a:cubicBezTo>
                <a:cubicBezTo>
                  <a:pt x="40" y="68"/>
                  <a:pt x="40" y="69"/>
                  <a:pt x="39" y="69"/>
                </a:cubicBezTo>
                <a:close/>
                <a:moveTo>
                  <a:pt x="38" y="57"/>
                </a:moveTo>
                <a:cubicBezTo>
                  <a:pt x="38" y="58"/>
                  <a:pt x="38" y="59"/>
                  <a:pt x="39" y="59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8"/>
                  <a:pt x="47" y="68"/>
                  <a:pt x="47" y="68"/>
                </a:cubicBezTo>
                <a:cubicBezTo>
                  <a:pt x="48" y="68"/>
                  <a:pt x="48" y="68"/>
                  <a:pt x="49" y="67"/>
                </a:cubicBezTo>
                <a:cubicBezTo>
                  <a:pt x="49" y="66"/>
                  <a:pt x="49" y="66"/>
                  <a:pt x="49" y="65"/>
                </a:cubicBezTo>
                <a:cubicBezTo>
                  <a:pt x="41" y="57"/>
                  <a:pt x="41" y="57"/>
                  <a:pt x="41" y="57"/>
                </a:cubicBezTo>
                <a:cubicBezTo>
                  <a:pt x="40" y="56"/>
                  <a:pt x="39" y="56"/>
                  <a:pt x="38" y="57"/>
                </a:cubicBezTo>
                <a:close/>
                <a:moveTo>
                  <a:pt x="74" y="75"/>
                </a:moveTo>
                <a:cubicBezTo>
                  <a:pt x="74" y="44"/>
                  <a:pt x="74" y="44"/>
                  <a:pt x="74" y="44"/>
                </a:cubicBezTo>
                <a:cubicBezTo>
                  <a:pt x="43" y="75"/>
                  <a:pt x="43" y="75"/>
                  <a:pt x="43" y="75"/>
                </a:cubicBezTo>
                <a:lnTo>
                  <a:pt x="74" y="75"/>
                </a:lnTo>
                <a:close/>
                <a:moveTo>
                  <a:pt x="44" y="51"/>
                </a:moveTo>
                <a:cubicBezTo>
                  <a:pt x="45" y="51"/>
                  <a:pt x="46" y="51"/>
                  <a:pt x="47" y="51"/>
                </a:cubicBezTo>
                <a:cubicBezTo>
                  <a:pt x="51" y="56"/>
                  <a:pt x="51" y="56"/>
                  <a:pt x="51" y="56"/>
                </a:cubicBezTo>
                <a:cubicBezTo>
                  <a:pt x="52" y="56"/>
                  <a:pt x="52" y="57"/>
                  <a:pt x="51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49" y="58"/>
                  <a:pt x="49" y="58"/>
                  <a:pt x="48" y="5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3"/>
                  <a:pt x="43" y="52"/>
                  <a:pt x="44" y="51"/>
                </a:cubicBezTo>
                <a:close/>
                <a:moveTo>
                  <a:pt x="50" y="46"/>
                </a:moveTo>
                <a:cubicBezTo>
                  <a:pt x="51" y="45"/>
                  <a:pt x="52" y="45"/>
                  <a:pt x="52" y="46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0"/>
                  <a:pt x="57" y="51"/>
                  <a:pt x="57" y="52"/>
                </a:cubicBezTo>
                <a:cubicBezTo>
                  <a:pt x="56" y="52"/>
                  <a:pt x="56" y="53"/>
                  <a:pt x="55" y="53"/>
                </a:cubicBezTo>
                <a:cubicBezTo>
                  <a:pt x="55" y="53"/>
                  <a:pt x="54" y="52"/>
                  <a:pt x="54" y="52"/>
                </a:cubicBezTo>
                <a:cubicBezTo>
                  <a:pt x="50" y="48"/>
                  <a:pt x="50" y="48"/>
                  <a:pt x="50" y="48"/>
                </a:cubicBezTo>
                <a:cubicBezTo>
                  <a:pt x="49" y="47"/>
                  <a:pt x="49" y="46"/>
                  <a:pt x="50" y="46"/>
                </a:cubicBezTo>
                <a:close/>
                <a:moveTo>
                  <a:pt x="56" y="40"/>
                </a:moveTo>
                <a:cubicBezTo>
                  <a:pt x="55" y="41"/>
                  <a:pt x="55" y="41"/>
                  <a:pt x="56" y="42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50"/>
                  <a:pt x="64" y="50"/>
                  <a:pt x="65" y="50"/>
                </a:cubicBezTo>
                <a:cubicBezTo>
                  <a:pt x="65" y="50"/>
                  <a:pt x="66" y="50"/>
                  <a:pt x="66" y="50"/>
                </a:cubicBezTo>
                <a:cubicBezTo>
                  <a:pt x="67" y="49"/>
                  <a:pt x="67" y="48"/>
                  <a:pt x="66" y="47"/>
                </a:cubicBezTo>
                <a:cubicBezTo>
                  <a:pt x="58" y="40"/>
                  <a:pt x="58" y="40"/>
                  <a:pt x="58" y="40"/>
                </a:cubicBezTo>
                <a:cubicBezTo>
                  <a:pt x="57" y="39"/>
                  <a:pt x="57" y="39"/>
                  <a:pt x="56" y="40"/>
                </a:cubicBezTo>
                <a:close/>
                <a:moveTo>
                  <a:pt x="62" y="34"/>
                </a:moveTo>
                <a:cubicBezTo>
                  <a:pt x="62" y="33"/>
                  <a:pt x="63" y="33"/>
                  <a:pt x="64" y="34"/>
                </a:cubicBezTo>
                <a:cubicBezTo>
                  <a:pt x="68" y="38"/>
                  <a:pt x="68" y="38"/>
                  <a:pt x="68" y="38"/>
                </a:cubicBezTo>
                <a:cubicBezTo>
                  <a:pt x="69" y="39"/>
                  <a:pt x="69" y="40"/>
                  <a:pt x="68" y="41"/>
                </a:cubicBezTo>
                <a:cubicBezTo>
                  <a:pt x="68" y="41"/>
                  <a:pt x="67" y="41"/>
                  <a:pt x="67" y="41"/>
                </a:cubicBezTo>
                <a:cubicBezTo>
                  <a:pt x="66" y="41"/>
                  <a:pt x="66" y="41"/>
                  <a:pt x="66" y="41"/>
                </a:cubicBezTo>
                <a:cubicBezTo>
                  <a:pt x="61" y="36"/>
                  <a:pt x="61" y="36"/>
                  <a:pt x="61" y="36"/>
                </a:cubicBezTo>
                <a:cubicBezTo>
                  <a:pt x="61" y="36"/>
                  <a:pt x="61" y="35"/>
                  <a:pt x="62" y="34"/>
                </a:cubicBezTo>
                <a:close/>
                <a:moveTo>
                  <a:pt x="74" y="35"/>
                </a:moveTo>
                <a:cubicBezTo>
                  <a:pt x="74" y="35"/>
                  <a:pt x="73" y="35"/>
                  <a:pt x="73" y="35"/>
                </a:cubicBezTo>
                <a:cubicBezTo>
                  <a:pt x="72" y="35"/>
                  <a:pt x="72" y="35"/>
                  <a:pt x="71" y="35"/>
                </a:cubicBezTo>
                <a:cubicBezTo>
                  <a:pt x="67" y="31"/>
                  <a:pt x="67" y="31"/>
                  <a:pt x="67" y="31"/>
                </a:cubicBezTo>
                <a:cubicBezTo>
                  <a:pt x="67" y="30"/>
                  <a:pt x="67" y="30"/>
                  <a:pt x="67" y="29"/>
                </a:cubicBezTo>
                <a:cubicBezTo>
                  <a:pt x="67" y="29"/>
                  <a:pt x="67" y="29"/>
                  <a:pt x="67" y="28"/>
                </a:cubicBezTo>
                <a:cubicBezTo>
                  <a:pt x="68" y="27"/>
                  <a:pt x="69" y="27"/>
                  <a:pt x="70" y="28"/>
                </a:cubicBezTo>
                <a:cubicBezTo>
                  <a:pt x="74" y="32"/>
                  <a:pt x="74" y="32"/>
                  <a:pt x="74" y="32"/>
                </a:cubicBezTo>
                <a:cubicBezTo>
                  <a:pt x="75" y="33"/>
                  <a:pt x="75" y="34"/>
                  <a:pt x="74" y="35"/>
                </a:cubicBezTo>
                <a:close/>
                <a:moveTo>
                  <a:pt x="83" y="33"/>
                </a:moveTo>
                <a:cubicBezTo>
                  <a:pt x="84" y="32"/>
                  <a:pt x="84" y="32"/>
                  <a:pt x="84" y="31"/>
                </a:cubicBezTo>
                <a:cubicBezTo>
                  <a:pt x="84" y="31"/>
                  <a:pt x="84" y="31"/>
                  <a:pt x="83" y="30"/>
                </a:cubicBezTo>
                <a:cubicBezTo>
                  <a:pt x="76" y="22"/>
                  <a:pt x="76" y="22"/>
                  <a:pt x="76" y="22"/>
                </a:cubicBezTo>
                <a:cubicBezTo>
                  <a:pt x="75" y="22"/>
                  <a:pt x="75" y="22"/>
                  <a:pt x="74" y="22"/>
                </a:cubicBezTo>
                <a:cubicBezTo>
                  <a:pt x="74" y="22"/>
                  <a:pt x="73" y="22"/>
                  <a:pt x="73" y="22"/>
                </a:cubicBezTo>
                <a:cubicBezTo>
                  <a:pt x="73" y="23"/>
                  <a:pt x="72" y="23"/>
                  <a:pt x="72" y="24"/>
                </a:cubicBezTo>
                <a:cubicBezTo>
                  <a:pt x="72" y="24"/>
                  <a:pt x="73" y="24"/>
                  <a:pt x="73" y="25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2" y="33"/>
                </a:cubicBezTo>
                <a:cubicBezTo>
                  <a:pt x="82" y="33"/>
                  <a:pt x="83" y="33"/>
                  <a:pt x="83" y="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7"/>
          <p:cNvSpPr>
            <a:spLocks noEditPoints="1"/>
          </p:cNvSpPr>
          <p:nvPr/>
        </p:nvSpPr>
        <p:spPr bwMode="auto">
          <a:xfrm>
            <a:off x="2368551" y="4617943"/>
            <a:ext cx="360363" cy="392113"/>
          </a:xfrm>
          <a:custGeom>
            <a:avLst/>
            <a:gdLst>
              <a:gd name="T0" fmla="*/ 69 w 96"/>
              <a:gd name="T1" fmla="*/ 13 h 104"/>
              <a:gd name="T2" fmla="*/ 88 w 96"/>
              <a:gd name="T3" fmla="*/ 30 h 104"/>
              <a:gd name="T4" fmla="*/ 96 w 96"/>
              <a:gd name="T5" fmla="*/ 56 h 104"/>
              <a:gd name="T6" fmla="*/ 89 w 96"/>
              <a:gd name="T7" fmla="*/ 80 h 104"/>
              <a:gd name="T8" fmla="*/ 72 w 96"/>
              <a:gd name="T9" fmla="*/ 97 h 104"/>
              <a:gd name="T10" fmla="*/ 48 w 96"/>
              <a:gd name="T11" fmla="*/ 104 h 104"/>
              <a:gd name="T12" fmla="*/ 23 w 96"/>
              <a:gd name="T13" fmla="*/ 97 h 104"/>
              <a:gd name="T14" fmla="*/ 6 w 96"/>
              <a:gd name="T15" fmla="*/ 80 h 104"/>
              <a:gd name="T16" fmla="*/ 0 w 96"/>
              <a:gd name="T17" fmla="*/ 56 h 104"/>
              <a:gd name="T18" fmla="*/ 7 w 96"/>
              <a:gd name="T19" fmla="*/ 30 h 104"/>
              <a:gd name="T20" fmla="*/ 27 w 96"/>
              <a:gd name="T21" fmla="*/ 13 h 104"/>
              <a:gd name="T22" fmla="*/ 30 w 96"/>
              <a:gd name="T23" fmla="*/ 12 h 104"/>
              <a:gd name="T24" fmla="*/ 32 w 96"/>
              <a:gd name="T25" fmla="*/ 12 h 104"/>
              <a:gd name="T26" fmla="*/ 36 w 96"/>
              <a:gd name="T27" fmla="*/ 16 h 104"/>
              <a:gd name="T28" fmla="*/ 37 w 96"/>
              <a:gd name="T29" fmla="*/ 19 h 104"/>
              <a:gd name="T30" fmla="*/ 37 w 96"/>
              <a:gd name="T31" fmla="*/ 22 h 104"/>
              <a:gd name="T32" fmla="*/ 33 w 96"/>
              <a:gd name="T33" fmla="*/ 26 h 104"/>
              <a:gd name="T34" fmla="*/ 19 w 96"/>
              <a:gd name="T35" fmla="*/ 38 h 104"/>
              <a:gd name="T36" fmla="*/ 14 w 96"/>
              <a:gd name="T37" fmla="*/ 56 h 104"/>
              <a:gd name="T38" fmla="*/ 24 w 96"/>
              <a:gd name="T39" fmla="*/ 80 h 104"/>
              <a:gd name="T40" fmla="*/ 48 w 96"/>
              <a:gd name="T41" fmla="*/ 89 h 104"/>
              <a:gd name="T42" fmla="*/ 71 w 96"/>
              <a:gd name="T43" fmla="*/ 80 h 104"/>
              <a:gd name="T44" fmla="*/ 81 w 96"/>
              <a:gd name="T45" fmla="*/ 56 h 104"/>
              <a:gd name="T46" fmla="*/ 76 w 96"/>
              <a:gd name="T47" fmla="*/ 38 h 104"/>
              <a:gd name="T48" fmla="*/ 62 w 96"/>
              <a:gd name="T49" fmla="*/ 26 h 104"/>
              <a:gd name="T50" fmla="*/ 59 w 96"/>
              <a:gd name="T51" fmla="*/ 22 h 104"/>
              <a:gd name="T52" fmla="*/ 58 w 96"/>
              <a:gd name="T53" fmla="*/ 19 h 104"/>
              <a:gd name="T54" fmla="*/ 59 w 96"/>
              <a:gd name="T55" fmla="*/ 16 h 104"/>
              <a:gd name="T56" fmla="*/ 63 w 96"/>
              <a:gd name="T57" fmla="*/ 12 h 104"/>
              <a:gd name="T58" fmla="*/ 65 w 96"/>
              <a:gd name="T59" fmla="*/ 12 h 104"/>
              <a:gd name="T60" fmla="*/ 69 w 96"/>
              <a:gd name="T61" fmla="*/ 13 h 104"/>
              <a:gd name="T62" fmla="*/ 53 w 96"/>
              <a:gd name="T63" fmla="*/ 46 h 104"/>
              <a:gd name="T64" fmla="*/ 48 w 96"/>
              <a:gd name="T65" fmla="*/ 48 h 104"/>
              <a:gd name="T66" fmla="*/ 43 w 96"/>
              <a:gd name="T67" fmla="*/ 46 h 104"/>
              <a:gd name="T68" fmla="*/ 40 w 96"/>
              <a:gd name="T69" fmla="*/ 41 h 104"/>
              <a:gd name="T70" fmla="*/ 40 w 96"/>
              <a:gd name="T71" fmla="*/ 7 h 104"/>
              <a:gd name="T72" fmla="*/ 43 w 96"/>
              <a:gd name="T73" fmla="*/ 2 h 104"/>
              <a:gd name="T74" fmla="*/ 48 w 96"/>
              <a:gd name="T75" fmla="*/ 0 h 104"/>
              <a:gd name="T76" fmla="*/ 53 w 96"/>
              <a:gd name="T77" fmla="*/ 2 h 104"/>
              <a:gd name="T78" fmla="*/ 55 w 96"/>
              <a:gd name="T79" fmla="*/ 7 h 104"/>
              <a:gd name="T80" fmla="*/ 55 w 96"/>
              <a:gd name="T81" fmla="*/ 41 h 104"/>
              <a:gd name="T82" fmla="*/ 53 w 96"/>
              <a:gd name="T83" fmla="*/ 4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04">
                <a:moveTo>
                  <a:pt x="69" y="13"/>
                </a:moveTo>
                <a:cubicBezTo>
                  <a:pt x="77" y="17"/>
                  <a:pt x="83" y="22"/>
                  <a:pt x="88" y="30"/>
                </a:cubicBezTo>
                <a:cubicBezTo>
                  <a:pt x="93" y="38"/>
                  <a:pt x="96" y="47"/>
                  <a:pt x="96" y="56"/>
                </a:cubicBezTo>
                <a:cubicBezTo>
                  <a:pt x="96" y="65"/>
                  <a:pt x="93" y="73"/>
                  <a:pt x="89" y="80"/>
                </a:cubicBezTo>
                <a:cubicBezTo>
                  <a:pt x="85" y="87"/>
                  <a:pt x="79" y="93"/>
                  <a:pt x="72" y="97"/>
                </a:cubicBezTo>
                <a:cubicBezTo>
                  <a:pt x="64" y="102"/>
                  <a:pt x="56" y="104"/>
                  <a:pt x="48" y="104"/>
                </a:cubicBezTo>
                <a:cubicBezTo>
                  <a:pt x="39" y="104"/>
                  <a:pt x="31" y="102"/>
                  <a:pt x="23" y="97"/>
                </a:cubicBezTo>
                <a:cubicBezTo>
                  <a:pt x="16" y="93"/>
                  <a:pt x="10" y="87"/>
                  <a:pt x="6" y="80"/>
                </a:cubicBezTo>
                <a:cubicBezTo>
                  <a:pt x="2" y="73"/>
                  <a:pt x="0" y="65"/>
                  <a:pt x="0" y="56"/>
                </a:cubicBezTo>
                <a:cubicBezTo>
                  <a:pt x="0" y="46"/>
                  <a:pt x="2" y="38"/>
                  <a:pt x="7" y="30"/>
                </a:cubicBezTo>
                <a:cubicBezTo>
                  <a:pt x="12" y="22"/>
                  <a:pt x="19" y="17"/>
                  <a:pt x="27" y="13"/>
                </a:cubicBezTo>
                <a:cubicBezTo>
                  <a:pt x="28" y="12"/>
                  <a:pt x="29" y="12"/>
                  <a:pt x="30" y="12"/>
                </a:cubicBezTo>
                <a:cubicBezTo>
                  <a:pt x="31" y="12"/>
                  <a:pt x="31" y="12"/>
                  <a:pt x="32" y="12"/>
                </a:cubicBezTo>
                <a:cubicBezTo>
                  <a:pt x="34" y="13"/>
                  <a:pt x="35" y="14"/>
                  <a:pt x="36" y="16"/>
                </a:cubicBezTo>
                <a:cubicBezTo>
                  <a:pt x="37" y="17"/>
                  <a:pt x="37" y="18"/>
                  <a:pt x="37" y="19"/>
                </a:cubicBezTo>
                <a:cubicBezTo>
                  <a:pt x="37" y="20"/>
                  <a:pt x="37" y="21"/>
                  <a:pt x="37" y="22"/>
                </a:cubicBezTo>
                <a:cubicBezTo>
                  <a:pt x="36" y="23"/>
                  <a:pt x="35" y="25"/>
                  <a:pt x="33" y="26"/>
                </a:cubicBezTo>
                <a:cubicBezTo>
                  <a:pt x="27" y="28"/>
                  <a:pt x="23" y="33"/>
                  <a:pt x="19" y="38"/>
                </a:cubicBezTo>
                <a:cubicBezTo>
                  <a:pt x="16" y="43"/>
                  <a:pt x="14" y="49"/>
                  <a:pt x="14" y="56"/>
                </a:cubicBezTo>
                <a:cubicBezTo>
                  <a:pt x="14" y="65"/>
                  <a:pt x="17" y="73"/>
                  <a:pt x="24" y="80"/>
                </a:cubicBezTo>
                <a:cubicBezTo>
                  <a:pt x="30" y="86"/>
                  <a:pt x="38" y="89"/>
                  <a:pt x="48" y="89"/>
                </a:cubicBezTo>
                <a:cubicBezTo>
                  <a:pt x="57" y="89"/>
                  <a:pt x="65" y="86"/>
                  <a:pt x="71" y="80"/>
                </a:cubicBezTo>
                <a:cubicBezTo>
                  <a:pt x="78" y="73"/>
                  <a:pt x="81" y="65"/>
                  <a:pt x="81" y="56"/>
                </a:cubicBezTo>
                <a:cubicBezTo>
                  <a:pt x="81" y="49"/>
                  <a:pt x="80" y="43"/>
                  <a:pt x="76" y="38"/>
                </a:cubicBezTo>
                <a:cubicBezTo>
                  <a:pt x="73" y="32"/>
                  <a:pt x="68" y="28"/>
                  <a:pt x="62" y="26"/>
                </a:cubicBezTo>
                <a:cubicBezTo>
                  <a:pt x="61" y="25"/>
                  <a:pt x="59" y="23"/>
                  <a:pt x="59" y="22"/>
                </a:cubicBezTo>
                <a:cubicBezTo>
                  <a:pt x="58" y="21"/>
                  <a:pt x="58" y="20"/>
                  <a:pt x="58" y="19"/>
                </a:cubicBezTo>
                <a:cubicBezTo>
                  <a:pt x="58" y="18"/>
                  <a:pt x="58" y="17"/>
                  <a:pt x="59" y="16"/>
                </a:cubicBezTo>
                <a:cubicBezTo>
                  <a:pt x="60" y="14"/>
                  <a:pt x="61" y="13"/>
                  <a:pt x="63" y="12"/>
                </a:cubicBezTo>
                <a:cubicBezTo>
                  <a:pt x="64" y="12"/>
                  <a:pt x="65" y="12"/>
                  <a:pt x="65" y="12"/>
                </a:cubicBezTo>
                <a:cubicBezTo>
                  <a:pt x="67" y="12"/>
                  <a:pt x="68" y="12"/>
                  <a:pt x="69" y="13"/>
                </a:cubicBezTo>
                <a:close/>
                <a:moveTo>
                  <a:pt x="53" y="46"/>
                </a:moveTo>
                <a:cubicBezTo>
                  <a:pt x="51" y="47"/>
                  <a:pt x="50" y="48"/>
                  <a:pt x="48" y="48"/>
                </a:cubicBezTo>
                <a:cubicBezTo>
                  <a:pt x="46" y="48"/>
                  <a:pt x="44" y="47"/>
                  <a:pt x="43" y="46"/>
                </a:cubicBezTo>
                <a:cubicBezTo>
                  <a:pt x="41" y="45"/>
                  <a:pt x="40" y="43"/>
                  <a:pt x="40" y="41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5"/>
                  <a:pt x="41" y="4"/>
                  <a:pt x="43" y="2"/>
                </a:cubicBezTo>
                <a:cubicBezTo>
                  <a:pt x="44" y="1"/>
                  <a:pt x="46" y="0"/>
                  <a:pt x="48" y="0"/>
                </a:cubicBezTo>
                <a:cubicBezTo>
                  <a:pt x="50" y="0"/>
                  <a:pt x="51" y="1"/>
                  <a:pt x="53" y="2"/>
                </a:cubicBezTo>
                <a:cubicBezTo>
                  <a:pt x="54" y="4"/>
                  <a:pt x="55" y="5"/>
                  <a:pt x="55" y="7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43"/>
                  <a:pt x="54" y="45"/>
                  <a:pt x="53" y="4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8"/>
          <p:cNvSpPr>
            <a:spLocks/>
          </p:cNvSpPr>
          <p:nvPr/>
        </p:nvSpPr>
        <p:spPr bwMode="auto">
          <a:xfrm>
            <a:off x="3017838" y="4663981"/>
            <a:ext cx="349250" cy="285750"/>
          </a:xfrm>
          <a:custGeom>
            <a:avLst/>
            <a:gdLst>
              <a:gd name="T0" fmla="*/ 63 w 93"/>
              <a:gd name="T1" fmla="*/ 33 h 76"/>
              <a:gd name="T2" fmla="*/ 63 w 93"/>
              <a:gd name="T3" fmla="*/ 76 h 76"/>
              <a:gd name="T4" fmla="*/ 0 w 93"/>
              <a:gd name="T5" fmla="*/ 76 h 76"/>
              <a:gd name="T6" fmla="*/ 0 w 93"/>
              <a:gd name="T7" fmla="*/ 33 h 76"/>
              <a:gd name="T8" fmla="*/ 47 w 93"/>
              <a:gd name="T9" fmla="*/ 33 h 76"/>
              <a:gd name="T10" fmla="*/ 47 w 93"/>
              <a:gd name="T11" fmla="*/ 22 h 76"/>
              <a:gd name="T12" fmla="*/ 54 w 93"/>
              <a:gd name="T13" fmla="*/ 6 h 76"/>
              <a:gd name="T14" fmla="*/ 70 w 93"/>
              <a:gd name="T15" fmla="*/ 0 h 76"/>
              <a:gd name="T16" fmla="*/ 86 w 93"/>
              <a:gd name="T17" fmla="*/ 6 h 76"/>
              <a:gd name="T18" fmla="*/ 93 w 93"/>
              <a:gd name="T19" fmla="*/ 22 h 76"/>
              <a:gd name="T20" fmla="*/ 93 w 93"/>
              <a:gd name="T21" fmla="*/ 33 h 76"/>
              <a:gd name="T22" fmla="*/ 86 w 93"/>
              <a:gd name="T23" fmla="*/ 33 h 76"/>
              <a:gd name="T24" fmla="*/ 86 w 93"/>
              <a:gd name="T25" fmla="*/ 22 h 76"/>
              <a:gd name="T26" fmla="*/ 81 w 93"/>
              <a:gd name="T27" fmla="*/ 11 h 76"/>
              <a:gd name="T28" fmla="*/ 70 w 93"/>
              <a:gd name="T29" fmla="*/ 7 h 76"/>
              <a:gd name="T30" fmla="*/ 59 w 93"/>
              <a:gd name="T31" fmla="*/ 11 h 76"/>
              <a:gd name="T32" fmla="*/ 55 w 93"/>
              <a:gd name="T33" fmla="*/ 22 h 76"/>
              <a:gd name="T34" fmla="*/ 55 w 93"/>
              <a:gd name="T35" fmla="*/ 33 h 76"/>
              <a:gd name="T36" fmla="*/ 63 w 93"/>
              <a:gd name="T37" fmla="*/ 33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3" h="76">
                <a:moveTo>
                  <a:pt x="63" y="33"/>
                </a:moveTo>
                <a:cubicBezTo>
                  <a:pt x="63" y="76"/>
                  <a:pt x="63" y="76"/>
                  <a:pt x="63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33"/>
                  <a:pt x="0" y="33"/>
                  <a:pt x="0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16"/>
                  <a:pt x="50" y="11"/>
                  <a:pt x="54" y="6"/>
                </a:cubicBezTo>
                <a:cubicBezTo>
                  <a:pt x="59" y="2"/>
                  <a:pt x="64" y="0"/>
                  <a:pt x="70" y="0"/>
                </a:cubicBezTo>
                <a:cubicBezTo>
                  <a:pt x="77" y="0"/>
                  <a:pt x="82" y="2"/>
                  <a:pt x="86" y="6"/>
                </a:cubicBezTo>
                <a:cubicBezTo>
                  <a:pt x="91" y="11"/>
                  <a:pt x="93" y="16"/>
                  <a:pt x="93" y="22"/>
                </a:cubicBezTo>
                <a:cubicBezTo>
                  <a:pt x="93" y="33"/>
                  <a:pt x="93" y="33"/>
                  <a:pt x="93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22"/>
                  <a:pt x="86" y="22"/>
                  <a:pt x="86" y="22"/>
                </a:cubicBezTo>
                <a:cubicBezTo>
                  <a:pt x="86" y="18"/>
                  <a:pt x="84" y="14"/>
                  <a:pt x="81" y="11"/>
                </a:cubicBezTo>
                <a:cubicBezTo>
                  <a:pt x="78" y="8"/>
                  <a:pt x="75" y="7"/>
                  <a:pt x="70" y="7"/>
                </a:cubicBezTo>
                <a:cubicBezTo>
                  <a:pt x="66" y="7"/>
                  <a:pt x="62" y="8"/>
                  <a:pt x="59" y="11"/>
                </a:cubicBezTo>
                <a:cubicBezTo>
                  <a:pt x="56" y="14"/>
                  <a:pt x="55" y="18"/>
                  <a:pt x="55" y="22"/>
                </a:cubicBezTo>
                <a:cubicBezTo>
                  <a:pt x="55" y="33"/>
                  <a:pt x="55" y="33"/>
                  <a:pt x="55" y="33"/>
                </a:cubicBezTo>
                <a:lnTo>
                  <a:pt x="63" y="3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89"/>
          <p:cNvSpPr>
            <a:spLocks noEditPoints="1"/>
          </p:cNvSpPr>
          <p:nvPr/>
        </p:nvSpPr>
        <p:spPr bwMode="auto">
          <a:xfrm>
            <a:off x="3700463" y="4659218"/>
            <a:ext cx="274638" cy="387350"/>
          </a:xfrm>
          <a:custGeom>
            <a:avLst/>
            <a:gdLst>
              <a:gd name="T0" fmla="*/ 3 w 73"/>
              <a:gd name="T1" fmla="*/ 0 h 103"/>
              <a:gd name="T2" fmla="*/ 4 w 73"/>
              <a:gd name="T3" fmla="*/ 0 h 103"/>
              <a:gd name="T4" fmla="*/ 6 w 73"/>
              <a:gd name="T5" fmla="*/ 1 h 103"/>
              <a:gd name="T6" fmla="*/ 7 w 73"/>
              <a:gd name="T7" fmla="*/ 3 h 103"/>
              <a:gd name="T8" fmla="*/ 28 w 73"/>
              <a:gd name="T9" fmla="*/ 103 h 103"/>
              <a:gd name="T10" fmla="*/ 21 w 73"/>
              <a:gd name="T11" fmla="*/ 103 h 103"/>
              <a:gd name="T12" fmla="*/ 0 w 73"/>
              <a:gd name="T13" fmla="*/ 5 h 103"/>
              <a:gd name="T14" fmla="*/ 0 w 73"/>
              <a:gd name="T15" fmla="*/ 4 h 103"/>
              <a:gd name="T16" fmla="*/ 1 w 73"/>
              <a:gd name="T17" fmla="*/ 2 h 103"/>
              <a:gd name="T18" fmla="*/ 3 w 73"/>
              <a:gd name="T19" fmla="*/ 0 h 103"/>
              <a:gd name="T20" fmla="*/ 73 w 73"/>
              <a:gd name="T21" fmla="*/ 22 h 103"/>
              <a:gd name="T22" fmla="*/ 71 w 73"/>
              <a:gd name="T23" fmla="*/ 30 h 103"/>
              <a:gd name="T24" fmla="*/ 70 w 73"/>
              <a:gd name="T25" fmla="*/ 34 h 103"/>
              <a:gd name="T26" fmla="*/ 70 w 73"/>
              <a:gd name="T27" fmla="*/ 37 h 103"/>
              <a:gd name="T28" fmla="*/ 72 w 73"/>
              <a:gd name="T29" fmla="*/ 46 h 103"/>
              <a:gd name="T30" fmla="*/ 71 w 73"/>
              <a:gd name="T31" fmla="*/ 48 h 103"/>
              <a:gd name="T32" fmla="*/ 69 w 73"/>
              <a:gd name="T33" fmla="*/ 49 h 103"/>
              <a:gd name="T34" fmla="*/ 54 w 73"/>
              <a:gd name="T35" fmla="*/ 47 h 103"/>
              <a:gd name="T36" fmla="*/ 50 w 73"/>
              <a:gd name="T37" fmla="*/ 46 h 103"/>
              <a:gd name="T38" fmla="*/ 46 w 73"/>
              <a:gd name="T39" fmla="*/ 47 h 103"/>
              <a:gd name="T40" fmla="*/ 32 w 73"/>
              <a:gd name="T41" fmla="*/ 49 h 103"/>
              <a:gd name="T42" fmla="*/ 28 w 73"/>
              <a:gd name="T43" fmla="*/ 50 h 103"/>
              <a:gd name="T44" fmla="*/ 25 w 73"/>
              <a:gd name="T45" fmla="*/ 49 h 103"/>
              <a:gd name="T46" fmla="*/ 20 w 73"/>
              <a:gd name="T47" fmla="*/ 49 h 103"/>
              <a:gd name="T48" fmla="*/ 11 w 73"/>
              <a:gd name="T49" fmla="*/ 2 h 103"/>
              <a:gd name="T50" fmla="*/ 11 w 73"/>
              <a:gd name="T51" fmla="*/ 2 h 103"/>
              <a:gd name="T52" fmla="*/ 25 w 73"/>
              <a:gd name="T53" fmla="*/ 4 h 103"/>
              <a:gd name="T54" fmla="*/ 28 w 73"/>
              <a:gd name="T55" fmla="*/ 5 h 103"/>
              <a:gd name="T56" fmla="*/ 32 w 73"/>
              <a:gd name="T57" fmla="*/ 4 h 103"/>
              <a:gd name="T58" fmla="*/ 46 w 73"/>
              <a:gd name="T59" fmla="*/ 2 h 103"/>
              <a:gd name="T60" fmla="*/ 50 w 73"/>
              <a:gd name="T61" fmla="*/ 1 h 103"/>
              <a:gd name="T62" fmla="*/ 54 w 73"/>
              <a:gd name="T63" fmla="*/ 2 h 103"/>
              <a:gd name="T64" fmla="*/ 67 w 73"/>
              <a:gd name="T65" fmla="*/ 4 h 103"/>
              <a:gd name="T66" fmla="*/ 70 w 73"/>
              <a:gd name="T67" fmla="*/ 6 h 103"/>
              <a:gd name="T68" fmla="*/ 71 w 73"/>
              <a:gd name="T69" fmla="*/ 8 h 103"/>
              <a:gd name="T70" fmla="*/ 73 w 73"/>
              <a:gd name="T71" fmla="*/ 14 h 103"/>
              <a:gd name="T72" fmla="*/ 73 w 73"/>
              <a:gd name="T73" fmla="*/ 18 h 103"/>
              <a:gd name="T74" fmla="*/ 73 w 73"/>
              <a:gd name="T75" fmla="*/ 2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3" h="103">
                <a:moveTo>
                  <a:pt x="3" y="0"/>
                </a:moveTo>
                <a:cubicBezTo>
                  <a:pt x="3" y="0"/>
                  <a:pt x="3" y="0"/>
                  <a:pt x="4" y="0"/>
                </a:cubicBezTo>
                <a:cubicBezTo>
                  <a:pt x="4" y="0"/>
                  <a:pt x="5" y="0"/>
                  <a:pt x="6" y="1"/>
                </a:cubicBezTo>
                <a:cubicBezTo>
                  <a:pt x="6" y="1"/>
                  <a:pt x="7" y="2"/>
                  <a:pt x="7" y="3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1" y="2"/>
                </a:cubicBezTo>
                <a:cubicBezTo>
                  <a:pt x="1" y="1"/>
                  <a:pt x="2" y="1"/>
                  <a:pt x="3" y="0"/>
                </a:cubicBezTo>
                <a:close/>
                <a:moveTo>
                  <a:pt x="73" y="22"/>
                </a:moveTo>
                <a:cubicBezTo>
                  <a:pt x="71" y="30"/>
                  <a:pt x="71" y="30"/>
                  <a:pt x="71" y="30"/>
                </a:cubicBezTo>
                <a:cubicBezTo>
                  <a:pt x="70" y="31"/>
                  <a:pt x="70" y="32"/>
                  <a:pt x="70" y="34"/>
                </a:cubicBezTo>
                <a:cubicBezTo>
                  <a:pt x="70" y="35"/>
                  <a:pt x="70" y="36"/>
                  <a:pt x="70" y="37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47"/>
                  <a:pt x="72" y="48"/>
                  <a:pt x="71" y="48"/>
                </a:cubicBezTo>
                <a:cubicBezTo>
                  <a:pt x="71" y="49"/>
                  <a:pt x="70" y="49"/>
                  <a:pt x="69" y="49"/>
                </a:cubicBezTo>
                <a:cubicBezTo>
                  <a:pt x="54" y="47"/>
                  <a:pt x="54" y="47"/>
                  <a:pt x="54" y="47"/>
                </a:cubicBezTo>
                <a:cubicBezTo>
                  <a:pt x="53" y="46"/>
                  <a:pt x="51" y="46"/>
                  <a:pt x="50" y="46"/>
                </a:cubicBezTo>
                <a:cubicBezTo>
                  <a:pt x="49" y="46"/>
                  <a:pt x="48" y="47"/>
                  <a:pt x="46" y="47"/>
                </a:cubicBezTo>
                <a:cubicBezTo>
                  <a:pt x="32" y="49"/>
                  <a:pt x="32" y="49"/>
                  <a:pt x="32" y="49"/>
                </a:cubicBezTo>
                <a:cubicBezTo>
                  <a:pt x="31" y="50"/>
                  <a:pt x="30" y="50"/>
                  <a:pt x="28" y="50"/>
                </a:cubicBezTo>
                <a:cubicBezTo>
                  <a:pt x="27" y="50"/>
                  <a:pt x="26" y="50"/>
                  <a:pt x="25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25" y="4"/>
                  <a:pt x="25" y="4"/>
                  <a:pt x="25" y="4"/>
                </a:cubicBezTo>
                <a:cubicBezTo>
                  <a:pt x="26" y="5"/>
                  <a:pt x="27" y="5"/>
                  <a:pt x="28" y="5"/>
                </a:cubicBezTo>
                <a:cubicBezTo>
                  <a:pt x="29" y="5"/>
                  <a:pt x="31" y="5"/>
                  <a:pt x="32" y="4"/>
                </a:cubicBezTo>
                <a:cubicBezTo>
                  <a:pt x="46" y="2"/>
                  <a:pt x="46" y="2"/>
                  <a:pt x="46" y="2"/>
                </a:cubicBezTo>
                <a:cubicBezTo>
                  <a:pt x="48" y="1"/>
                  <a:pt x="49" y="1"/>
                  <a:pt x="50" y="1"/>
                </a:cubicBezTo>
                <a:cubicBezTo>
                  <a:pt x="51" y="1"/>
                  <a:pt x="53" y="1"/>
                  <a:pt x="54" y="2"/>
                </a:cubicBezTo>
                <a:cubicBezTo>
                  <a:pt x="67" y="4"/>
                  <a:pt x="67" y="4"/>
                  <a:pt x="67" y="4"/>
                </a:cubicBezTo>
                <a:cubicBezTo>
                  <a:pt x="68" y="4"/>
                  <a:pt x="69" y="5"/>
                  <a:pt x="70" y="6"/>
                </a:cubicBezTo>
                <a:cubicBezTo>
                  <a:pt x="71" y="6"/>
                  <a:pt x="71" y="7"/>
                  <a:pt x="71" y="8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15"/>
                  <a:pt x="73" y="17"/>
                  <a:pt x="73" y="18"/>
                </a:cubicBezTo>
                <a:cubicBezTo>
                  <a:pt x="73" y="19"/>
                  <a:pt x="73" y="20"/>
                  <a:pt x="73" y="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0"/>
          <p:cNvSpPr>
            <a:spLocks noEditPoints="1"/>
          </p:cNvSpPr>
          <p:nvPr/>
        </p:nvSpPr>
        <p:spPr bwMode="auto">
          <a:xfrm>
            <a:off x="4297363" y="4652868"/>
            <a:ext cx="371475" cy="368300"/>
          </a:xfrm>
          <a:custGeom>
            <a:avLst/>
            <a:gdLst>
              <a:gd name="T0" fmla="*/ 42 w 99"/>
              <a:gd name="T1" fmla="*/ 0 h 98"/>
              <a:gd name="T2" fmla="*/ 99 w 99"/>
              <a:gd name="T3" fmla="*/ 56 h 98"/>
              <a:gd name="T4" fmla="*/ 57 w 99"/>
              <a:gd name="T5" fmla="*/ 98 h 98"/>
              <a:gd name="T6" fmla="*/ 0 w 99"/>
              <a:gd name="T7" fmla="*/ 41 h 98"/>
              <a:gd name="T8" fmla="*/ 0 w 99"/>
              <a:gd name="T9" fmla="*/ 18 h 98"/>
              <a:gd name="T10" fmla="*/ 19 w 99"/>
              <a:gd name="T11" fmla="*/ 0 h 98"/>
              <a:gd name="T12" fmla="*/ 42 w 99"/>
              <a:gd name="T13" fmla="*/ 0 h 98"/>
              <a:gd name="T14" fmla="*/ 12 w 99"/>
              <a:gd name="T15" fmla="*/ 17 h 98"/>
              <a:gd name="T16" fmla="*/ 14 w 99"/>
              <a:gd name="T17" fmla="*/ 21 h 98"/>
              <a:gd name="T18" fmla="*/ 18 w 99"/>
              <a:gd name="T19" fmla="*/ 23 h 98"/>
              <a:gd name="T20" fmla="*/ 22 w 99"/>
              <a:gd name="T21" fmla="*/ 21 h 98"/>
              <a:gd name="T22" fmla="*/ 24 w 99"/>
              <a:gd name="T23" fmla="*/ 17 h 98"/>
              <a:gd name="T24" fmla="*/ 22 w 99"/>
              <a:gd name="T25" fmla="*/ 13 h 98"/>
              <a:gd name="T26" fmla="*/ 18 w 99"/>
              <a:gd name="T27" fmla="*/ 11 h 98"/>
              <a:gd name="T28" fmla="*/ 14 w 99"/>
              <a:gd name="T29" fmla="*/ 13 h 98"/>
              <a:gd name="T30" fmla="*/ 12 w 99"/>
              <a:gd name="T31" fmla="*/ 1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" h="98">
                <a:moveTo>
                  <a:pt x="42" y="0"/>
                </a:moveTo>
                <a:cubicBezTo>
                  <a:pt x="99" y="56"/>
                  <a:pt x="99" y="56"/>
                  <a:pt x="99" y="56"/>
                </a:cubicBezTo>
                <a:cubicBezTo>
                  <a:pt x="57" y="98"/>
                  <a:pt x="57" y="98"/>
                  <a:pt x="57" y="98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8"/>
                  <a:pt x="0" y="18"/>
                  <a:pt x="0" y="18"/>
                </a:cubicBezTo>
                <a:cubicBezTo>
                  <a:pt x="19" y="0"/>
                  <a:pt x="19" y="0"/>
                  <a:pt x="19" y="0"/>
                </a:cubicBezTo>
                <a:lnTo>
                  <a:pt x="42" y="0"/>
                </a:lnTo>
                <a:close/>
                <a:moveTo>
                  <a:pt x="12" y="17"/>
                </a:moveTo>
                <a:cubicBezTo>
                  <a:pt x="12" y="19"/>
                  <a:pt x="13" y="20"/>
                  <a:pt x="14" y="21"/>
                </a:cubicBezTo>
                <a:cubicBezTo>
                  <a:pt x="15" y="22"/>
                  <a:pt x="17" y="23"/>
                  <a:pt x="18" y="23"/>
                </a:cubicBezTo>
                <a:cubicBezTo>
                  <a:pt x="20" y="23"/>
                  <a:pt x="21" y="22"/>
                  <a:pt x="22" y="21"/>
                </a:cubicBezTo>
                <a:cubicBezTo>
                  <a:pt x="23" y="20"/>
                  <a:pt x="24" y="19"/>
                  <a:pt x="24" y="17"/>
                </a:cubicBezTo>
                <a:cubicBezTo>
                  <a:pt x="24" y="16"/>
                  <a:pt x="23" y="14"/>
                  <a:pt x="22" y="13"/>
                </a:cubicBezTo>
                <a:cubicBezTo>
                  <a:pt x="21" y="12"/>
                  <a:pt x="20" y="11"/>
                  <a:pt x="18" y="11"/>
                </a:cubicBezTo>
                <a:cubicBezTo>
                  <a:pt x="17" y="11"/>
                  <a:pt x="15" y="12"/>
                  <a:pt x="14" y="13"/>
                </a:cubicBezTo>
                <a:cubicBezTo>
                  <a:pt x="13" y="14"/>
                  <a:pt x="12" y="16"/>
                  <a:pt x="12" y="1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1"/>
          <p:cNvSpPr>
            <a:spLocks noEditPoints="1"/>
          </p:cNvSpPr>
          <p:nvPr/>
        </p:nvSpPr>
        <p:spPr bwMode="auto">
          <a:xfrm>
            <a:off x="4951413" y="4659218"/>
            <a:ext cx="355600" cy="357188"/>
          </a:xfrm>
          <a:custGeom>
            <a:avLst/>
            <a:gdLst>
              <a:gd name="T0" fmla="*/ 95 w 95"/>
              <a:gd name="T1" fmla="*/ 83 h 95"/>
              <a:gd name="T2" fmla="*/ 83 w 95"/>
              <a:gd name="T3" fmla="*/ 95 h 95"/>
              <a:gd name="T4" fmla="*/ 57 w 95"/>
              <a:gd name="T5" fmla="*/ 70 h 95"/>
              <a:gd name="T6" fmla="*/ 38 w 95"/>
              <a:gd name="T7" fmla="*/ 75 h 95"/>
              <a:gd name="T8" fmla="*/ 38 w 95"/>
              <a:gd name="T9" fmla="*/ 75 h 95"/>
              <a:gd name="T10" fmla="*/ 11 w 95"/>
              <a:gd name="T11" fmla="*/ 64 h 95"/>
              <a:gd name="T12" fmla="*/ 0 w 95"/>
              <a:gd name="T13" fmla="*/ 37 h 95"/>
              <a:gd name="T14" fmla="*/ 11 w 95"/>
              <a:gd name="T15" fmla="*/ 11 h 95"/>
              <a:gd name="T16" fmla="*/ 38 w 95"/>
              <a:gd name="T17" fmla="*/ 0 h 95"/>
              <a:gd name="T18" fmla="*/ 64 w 95"/>
              <a:gd name="T19" fmla="*/ 11 h 95"/>
              <a:gd name="T20" fmla="*/ 75 w 95"/>
              <a:gd name="T21" fmla="*/ 37 h 95"/>
              <a:gd name="T22" fmla="*/ 70 w 95"/>
              <a:gd name="T23" fmla="*/ 57 h 95"/>
              <a:gd name="T24" fmla="*/ 95 w 95"/>
              <a:gd name="T25" fmla="*/ 83 h 95"/>
              <a:gd name="T26" fmla="*/ 14 w 95"/>
              <a:gd name="T27" fmla="*/ 37 h 95"/>
              <a:gd name="T28" fmla="*/ 21 w 95"/>
              <a:gd name="T29" fmla="*/ 54 h 95"/>
              <a:gd name="T30" fmla="*/ 38 w 95"/>
              <a:gd name="T31" fmla="*/ 61 h 95"/>
              <a:gd name="T32" fmla="*/ 54 w 95"/>
              <a:gd name="T33" fmla="*/ 54 h 95"/>
              <a:gd name="T34" fmla="*/ 61 w 95"/>
              <a:gd name="T35" fmla="*/ 37 h 95"/>
              <a:gd name="T36" fmla="*/ 54 w 95"/>
              <a:gd name="T37" fmla="*/ 21 h 95"/>
              <a:gd name="T38" fmla="*/ 38 w 95"/>
              <a:gd name="T39" fmla="*/ 14 h 95"/>
              <a:gd name="T40" fmla="*/ 21 w 95"/>
              <a:gd name="T41" fmla="*/ 21 h 95"/>
              <a:gd name="T42" fmla="*/ 14 w 95"/>
              <a:gd name="T43" fmla="*/ 37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5" h="95">
                <a:moveTo>
                  <a:pt x="95" y="83"/>
                </a:moveTo>
                <a:cubicBezTo>
                  <a:pt x="83" y="95"/>
                  <a:pt x="83" y="95"/>
                  <a:pt x="83" y="95"/>
                </a:cubicBezTo>
                <a:cubicBezTo>
                  <a:pt x="57" y="70"/>
                  <a:pt x="57" y="70"/>
                  <a:pt x="57" y="70"/>
                </a:cubicBezTo>
                <a:cubicBezTo>
                  <a:pt x="51" y="73"/>
                  <a:pt x="45" y="75"/>
                  <a:pt x="38" y="75"/>
                </a:cubicBezTo>
                <a:cubicBezTo>
                  <a:pt x="38" y="75"/>
                  <a:pt x="38" y="75"/>
                  <a:pt x="38" y="75"/>
                </a:cubicBezTo>
                <a:cubicBezTo>
                  <a:pt x="27" y="75"/>
                  <a:pt x="18" y="71"/>
                  <a:pt x="11" y="64"/>
                </a:cubicBezTo>
                <a:cubicBezTo>
                  <a:pt x="4" y="57"/>
                  <a:pt x="0" y="48"/>
                  <a:pt x="0" y="37"/>
                </a:cubicBezTo>
                <a:cubicBezTo>
                  <a:pt x="0" y="27"/>
                  <a:pt x="4" y="18"/>
                  <a:pt x="11" y="11"/>
                </a:cubicBezTo>
                <a:cubicBezTo>
                  <a:pt x="18" y="3"/>
                  <a:pt x="27" y="0"/>
                  <a:pt x="38" y="0"/>
                </a:cubicBezTo>
                <a:cubicBezTo>
                  <a:pt x="48" y="0"/>
                  <a:pt x="57" y="3"/>
                  <a:pt x="64" y="11"/>
                </a:cubicBezTo>
                <a:cubicBezTo>
                  <a:pt x="72" y="18"/>
                  <a:pt x="75" y="27"/>
                  <a:pt x="75" y="37"/>
                </a:cubicBezTo>
                <a:cubicBezTo>
                  <a:pt x="75" y="44"/>
                  <a:pt x="74" y="51"/>
                  <a:pt x="70" y="57"/>
                </a:cubicBezTo>
                <a:lnTo>
                  <a:pt x="95" y="83"/>
                </a:lnTo>
                <a:close/>
                <a:moveTo>
                  <a:pt x="14" y="37"/>
                </a:moveTo>
                <a:cubicBezTo>
                  <a:pt x="14" y="44"/>
                  <a:pt x="17" y="49"/>
                  <a:pt x="21" y="54"/>
                </a:cubicBezTo>
                <a:cubicBezTo>
                  <a:pt x="26" y="58"/>
                  <a:pt x="31" y="61"/>
                  <a:pt x="38" y="61"/>
                </a:cubicBezTo>
                <a:cubicBezTo>
                  <a:pt x="44" y="61"/>
                  <a:pt x="50" y="58"/>
                  <a:pt x="54" y="54"/>
                </a:cubicBezTo>
                <a:cubicBezTo>
                  <a:pt x="59" y="49"/>
                  <a:pt x="61" y="44"/>
                  <a:pt x="61" y="37"/>
                </a:cubicBezTo>
                <a:cubicBezTo>
                  <a:pt x="61" y="31"/>
                  <a:pt x="59" y="25"/>
                  <a:pt x="54" y="21"/>
                </a:cubicBezTo>
                <a:cubicBezTo>
                  <a:pt x="50" y="16"/>
                  <a:pt x="44" y="14"/>
                  <a:pt x="38" y="14"/>
                </a:cubicBezTo>
                <a:cubicBezTo>
                  <a:pt x="31" y="14"/>
                  <a:pt x="26" y="16"/>
                  <a:pt x="21" y="21"/>
                </a:cubicBezTo>
                <a:cubicBezTo>
                  <a:pt x="17" y="25"/>
                  <a:pt x="14" y="31"/>
                  <a:pt x="14" y="3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2"/>
          <p:cNvSpPr>
            <a:spLocks noEditPoints="1"/>
          </p:cNvSpPr>
          <p:nvPr/>
        </p:nvSpPr>
        <p:spPr bwMode="auto">
          <a:xfrm>
            <a:off x="5595938" y="4659218"/>
            <a:ext cx="357188" cy="357188"/>
          </a:xfrm>
          <a:custGeom>
            <a:avLst/>
            <a:gdLst>
              <a:gd name="T0" fmla="*/ 70 w 95"/>
              <a:gd name="T1" fmla="*/ 57 h 95"/>
              <a:gd name="T2" fmla="*/ 95 w 95"/>
              <a:gd name="T3" fmla="*/ 83 h 95"/>
              <a:gd name="T4" fmla="*/ 83 w 95"/>
              <a:gd name="T5" fmla="*/ 95 h 95"/>
              <a:gd name="T6" fmla="*/ 57 w 95"/>
              <a:gd name="T7" fmla="*/ 70 h 95"/>
              <a:gd name="T8" fmla="*/ 38 w 95"/>
              <a:gd name="T9" fmla="*/ 75 h 95"/>
              <a:gd name="T10" fmla="*/ 37 w 95"/>
              <a:gd name="T11" fmla="*/ 75 h 95"/>
              <a:gd name="T12" fmla="*/ 11 w 95"/>
              <a:gd name="T13" fmla="*/ 64 h 95"/>
              <a:gd name="T14" fmla="*/ 0 w 95"/>
              <a:gd name="T15" fmla="*/ 37 h 95"/>
              <a:gd name="T16" fmla="*/ 11 w 95"/>
              <a:gd name="T17" fmla="*/ 11 h 95"/>
              <a:gd name="T18" fmla="*/ 38 w 95"/>
              <a:gd name="T19" fmla="*/ 0 h 95"/>
              <a:gd name="T20" fmla="*/ 64 w 95"/>
              <a:gd name="T21" fmla="*/ 11 h 95"/>
              <a:gd name="T22" fmla="*/ 75 w 95"/>
              <a:gd name="T23" fmla="*/ 37 h 95"/>
              <a:gd name="T24" fmla="*/ 70 w 95"/>
              <a:gd name="T25" fmla="*/ 57 h 95"/>
              <a:gd name="T26" fmla="*/ 37 w 95"/>
              <a:gd name="T27" fmla="*/ 61 h 95"/>
              <a:gd name="T28" fmla="*/ 54 w 95"/>
              <a:gd name="T29" fmla="*/ 54 h 95"/>
              <a:gd name="T30" fmla="*/ 61 w 95"/>
              <a:gd name="T31" fmla="*/ 37 h 95"/>
              <a:gd name="T32" fmla="*/ 54 w 95"/>
              <a:gd name="T33" fmla="*/ 21 h 95"/>
              <a:gd name="T34" fmla="*/ 37 w 95"/>
              <a:gd name="T35" fmla="*/ 14 h 95"/>
              <a:gd name="T36" fmla="*/ 21 w 95"/>
              <a:gd name="T37" fmla="*/ 21 h 95"/>
              <a:gd name="T38" fmla="*/ 14 w 95"/>
              <a:gd name="T39" fmla="*/ 37 h 95"/>
              <a:gd name="T40" fmla="*/ 21 w 95"/>
              <a:gd name="T41" fmla="*/ 54 h 95"/>
              <a:gd name="T42" fmla="*/ 37 w 95"/>
              <a:gd name="T43" fmla="*/ 61 h 95"/>
              <a:gd name="T44" fmla="*/ 20 w 95"/>
              <a:gd name="T45" fmla="*/ 30 h 95"/>
              <a:gd name="T46" fmla="*/ 55 w 95"/>
              <a:gd name="T47" fmla="*/ 30 h 95"/>
              <a:gd name="T48" fmla="*/ 55 w 95"/>
              <a:gd name="T49" fmla="*/ 44 h 95"/>
              <a:gd name="T50" fmla="*/ 20 w 95"/>
              <a:gd name="T51" fmla="*/ 44 h 95"/>
              <a:gd name="T52" fmla="*/ 20 w 95"/>
              <a:gd name="T53" fmla="*/ 3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5" h="95">
                <a:moveTo>
                  <a:pt x="70" y="57"/>
                </a:moveTo>
                <a:cubicBezTo>
                  <a:pt x="95" y="83"/>
                  <a:pt x="95" y="83"/>
                  <a:pt x="95" y="83"/>
                </a:cubicBezTo>
                <a:cubicBezTo>
                  <a:pt x="83" y="95"/>
                  <a:pt x="83" y="95"/>
                  <a:pt x="83" y="95"/>
                </a:cubicBezTo>
                <a:cubicBezTo>
                  <a:pt x="57" y="70"/>
                  <a:pt x="57" y="70"/>
                  <a:pt x="57" y="70"/>
                </a:cubicBezTo>
                <a:cubicBezTo>
                  <a:pt x="51" y="73"/>
                  <a:pt x="45" y="75"/>
                  <a:pt x="38" y="75"/>
                </a:cubicBezTo>
                <a:cubicBezTo>
                  <a:pt x="38" y="75"/>
                  <a:pt x="38" y="75"/>
                  <a:pt x="37" y="75"/>
                </a:cubicBezTo>
                <a:cubicBezTo>
                  <a:pt x="27" y="75"/>
                  <a:pt x="18" y="71"/>
                  <a:pt x="11" y="64"/>
                </a:cubicBezTo>
                <a:cubicBezTo>
                  <a:pt x="3" y="57"/>
                  <a:pt x="0" y="48"/>
                  <a:pt x="0" y="37"/>
                </a:cubicBezTo>
                <a:cubicBezTo>
                  <a:pt x="0" y="27"/>
                  <a:pt x="4" y="18"/>
                  <a:pt x="11" y="11"/>
                </a:cubicBezTo>
                <a:cubicBezTo>
                  <a:pt x="18" y="3"/>
                  <a:pt x="27" y="0"/>
                  <a:pt x="38" y="0"/>
                </a:cubicBezTo>
                <a:cubicBezTo>
                  <a:pt x="48" y="0"/>
                  <a:pt x="57" y="3"/>
                  <a:pt x="64" y="11"/>
                </a:cubicBezTo>
                <a:cubicBezTo>
                  <a:pt x="72" y="18"/>
                  <a:pt x="75" y="27"/>
                  <a:pt x="75" y="37"/>
                </a:cubicBezTo>
                <a:cubicBezTo>
                  <a:pt x="75" y="44"/>
                  <a:pt x="73" y="51"/>
                  <a:pt x="70" y="57"/>
                </a:cubicBezTo>
                <a:close/>
                <a:moveTo>
                  <a:pt x="37" y="61"/>
                </a:moveTo>
                <a:cubicBezTo>
                  <a:pt x="44" y="61"/>
                  <a:pt x="49" y="58"/>
                  <a:pt x="54" y="54"/>
                </a:cubicBezTo>
                <a:cubicBezTo>
                  <a:pt x="59" y="49"/>
                  <a:pt x="61" y="44"/>
                  <a:pt x="61" y="37"/>
                </a:cubicBezTo>
                <a:cubicBezTo>
                  <a:pt x="61" y="31"/>
                  <a:pt x="59" y="25"/>
                  <a:pt x="54" y="21"/>
                </a:cubicBezTo>
                <a:cubicBezTo>
                  <a:pt x="49" y="16"/>
                  <a:pt x="44" y="14"/>
                  <a:pt x="37" y="14"/>
                </a:cubicBezTo>
                <a:cubicBezTo>
                  <a:pt x="31" y="14"/>
                  <a:pt x="26" y="16"/>
                  <a:pt x="21" y="21"/>
                </a:cubicBezTo>
                <a:cubicBezTo>
                  <a:pt x="17" y="25"/>
                  <a:pt x="14" y="31"/>
                  <a:pt x="14" y="37"/>
                </a:cubicBezTo>
                <a:cubicBezTo>
                  <a:pt x="14" y="44"/>
                  <a:pt x="17" y="49"/>
                  <a:pt x="21" y="54"/>
                </a:cubicBezTo>
                <a:cubicBezTo>
                  <a:pt x="26" y="58"/>
                  <a:pt x="31" y="61"/>
                  <a:pt x="37" y="61"/>
                </a:cubicBezTo>
                <a:close/>
                <a:moveTo>
                  <a:pt x="20" y="30"/>
                </a:moveTo>
                <a:cubicBezTo>
                  <a:pt x="55" y="30"/>
                  <a:pt x="55" y="30"/>
                  <a:pt x="55" y="30"/>
                </a:cubicBezTo>
                <a:cubicBezTo>
                  <a:pt x="55" y="44"/>
                  <a:pt x="55" y="44"/>
                  <a:pt x="55" y="44"/>
                </a:cubicBezTo>
                <a:cubicBezTo>
                  <a:pt x="20" y="44"/>
                  <a:pt x="20" y="44"/>
                  <a:pt x="20" y="44"/>
                </a:cubicBezTo>
                <a:lnTo>
                  <a:pt x="20" y="3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3"/>
          <p:cNvSpPr>
            <a:spLocks noEditPoints="1"/>
          </p:cNvSpPr>
          <p:nvPr/>
        </p:nvSpPr>
        <p:spPr bwMode="auto">
          <a:xfrm>
            <a:off x="6242051" y="4659218"/>
            <a:ext cx="357188" cy="357188"/>
          </a:xfrm>
          <a:custGeom>
            <a:avLst/>
            <a:gdLst>
              <a:gd name="T0" fmla="*/ 70 w 95"/>
              <a:gd name="T1" fmla="*/ 57 h 95"/>
              <a:gd name="T2" fmla="*/ 95 w 95"/>
              <a:gd name="T3" fmla="*/ 83 h 95"/>
              <a:gd name="T4" fmla="*/ 83 w 95"/>
              <a:gd name="T5" fmla="*/ 95 h 95"/>
              <a:gd name="T6" fmla="*/ 57 w 95"/>
              <a:gd name="T7" fmla="*/ 70 h 95"/>
              <a:gd name="T8" fmla="*/ 38 w 95"/>
              <a:gd name="T9" fmla="*/ 75 h 95"/>
              <a:gd name="T10" fmla="*/ 37 w 95"/>
              <a:gd name="T11" fmla="*/ 75 h 95"/>
              <a:gd name="T12" fmla="*/ 11 w 95"/>
              <a:gd name="T13" fmla="*/ 64 h 95"/>
              <a:gd name="T14" fmla="*/ 0 w 95"/>
              <a:gd name="T15" fmla="*/ 37 h 95"/>
              <a:gd name="T16" fmla="*/ 11 w 95"/>
              <a:gd name="T17" fmla="*/ 11 h 95"/>
              <a:gd name="T18" fmla="*/ 38 w 95"/>
              <a:gd name="T19" fmla="*/ 0 h 95"/>
              <a:gd name="T20" fmla="*/ 64 w 95"/>
              <a:gd name="T21" fmla="*/ 11 h 95"/>
              <a:gd name="T22" fmla="*/ 75 w 95"/>
              <a:gd name="T23" fmla="*/ 37 h 95"/>
              <a:gd name="T24" fmla="*/ 70 w 95"/>
              <a:gd name="T25" fmla="*/ 57 h 95"/>
              <a:gd name="T26" fmla="*/ 37 w 95"/>
              <a:gd name="T27" fmla="*/ 61 h 95"/>
              <a:gd name="T28" fmla="*/ 54 w 95"/>
              <a:gd name="T29" fmla="*/ 54 h 95"/>
              <a:gd name="T30" fmla="*/ 61 w 95"/>
              <a:gd name="T31" fmla="*/ 37 h 95"/>
              <a:gd name="T32" fmla="*/ 54 w 95"/>
              <a:gd name="T33" fmla="*/ 21 h 95"/>
              <a:gd name="T34" fmla="*/ 37 w 95"/>
              <a:gd name="T35" fmla="*/ 14 h 95"/>
              <a:gd name="T36" fmla="*/ 21 w 95"/>
              <a:gd name="T37" fmla="*/ 21 h 95"/>
              <a:gd name="T38" fmla="*/ 14 w 95"/>
              <a:gd name="T39" fmla="*/ 37 h 95"/>
              <a:gd name="T40" fmla="*/ 21 w 95"/>
              <a:gd name="T41" fmla="*/ 54 h 95"/>
              <a:gd name="T42" fmla="*/ 37 w 95"/>
              <a:gd name="T43" fmla="*/ 61 h 95"/>
              <a:gd name="T44" fmla="*/ 45 w 95"/>
              <a:gd name="T45" fmla="*/ 20 h 95"/>
              <a:gd name="T46" fmla="*/ 45 w 95"/>
              <a:gd name="T47" fmla="*/ 30 h 95"/>
              <a:gd name="T48" fmla="*/ 55 w 95"/>
              <a:gd name="T49" fmla="*/ 30 h 95"/>
              <a:gd name="T50" fmla="*/ 55 w 95"/>
              <a:gd name="T51" fmla="*/ 44 h 95"/>
              <a:gd name="T52" fmla="*/ 45 w 95"/>
              <a:gd name="T53" fmla="*/ 44 h 95"/>
              <a:gd name="T54" fmla="*/ 45 w 95"/>
              <a:gd name="T55" fmla="*/ 55 h 95"/>
              <a:gd name="T56" fmla="*/ 30 w 95"/>
              <a:gd name="T57" fmla="*/ 55 h 95"/>
              <a:gd name="T58" fmla="*/ 30 w 95"/>
              <a:gd name="T59" fmla="*/ 44 h 95"/>
              <a:gd name="T60" fmla="*/ 20 w 95"/>
              <a:gd name="T61" fmla="*/ 44 h 95"/>
              <a:gd name="T62" fmla="*/ 20 w 95"/>
              <a:gd name="T63" fmla="*/ 30 h 95"/>
              <a:gd name="T64" fmla="*/ 30 w 95"/>
              <a:gd name="T65" fmla="*/ 30 h 95"/>
              <a:gd name="T66" fmla="*/ 30 w 95"/>
              <a:gd name="T67" fmla="*/ 20 h 95"/>
              <a:gd name="T68" fmla="*/ 45 w 95"/>
              <a:gd name="T69" fmla="*/ 2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5" h="95">
                <a:moveTo>
                  <a:pt x="70" y="57"/>
                </a:moveTo>
                <a:cubicBezTo>
                  <a:pt x="95" y="83"/>
                  <a:pt x="95" y="83"/>
                  <a:pt x="95" y="83"/>
                </a:cubicBezTo>
                <a:cubicBezTo>
                  <a:pt x="83" y="95"/>
                  <a:pt x="83" y="95"/>
                  <a:pt x="83" y="95"/>
                </a:cubicBezTo>
                <a:cubicBezTo>
                  <a:pt x="57" y="70"/>
                  <a:pt x="57" y="70"/>
                  <a:pt x="57" y="70"/>
                </a:cubicBezTo>
                <a:cubicBezTo>
                  <a:pt x="51" y="73"/>
                  <a:pt x="45" y="75"/>
                  <a:pt x="38" y="75"/>
                </a:cubicBezTo>
                <a:cubicBezTo>
                  <a:pt x="38" y="75"/>
                  <a:pt x="38" y="75"/>
                  <a:pt x="37" y="75"/>
                </a:cubicBezTo>
                <a:cubicBezTo>
                  <a:pt x="27" y="75"/>
                  <a:pt x="18" y="71"/>
                  <a:pt x="11" y="64"/>
                </a:cubicBezTo>
                <a:cubicBezTo>
                  <a:pt x="3" y="57"/>
                  <a:pt x="0" y="48"/>
                  <a:pt x="0" y="37"/>
                </a:cubicBezTo>
                <a:cubicBezTo>
                  <a:pt x="0" y="27"/>
                  <a:pt x="3" y="18"/>
                  <a:pt x="11" y="11"/>
                </a:cubicBezTo>
                <a:cubicBezTo>
                  <a:pt x="18" y="3"/>
                  <a:pt x="27" y="0"/>
                  <a:pt x="38" y="0"/>
                </a:cubicBezTo>
                <a:cubicBezTo>
                  <a:pt x="48" y="0"/>
                  <a:pt x="57" y="3"/>
                  <a:pt x="64" y="11"/>
                </a:cubicBezTo>
                <a:cubicBezTo>
                  <a:pt x="72" y="18"/>
                  <a:pt x="75" y="27"/>
                  <a:pt x="75" y="37"/>
                </a:cubicBezTo>
                <a:cubicBezTo>
                  <a:pt x="75" y="44"/>
                  <a:pt x="73" y="51"/>
                  <a:pt x="70" y="57"/>
                </a:cubicBezTo>
                <a:close/>
                <a:moveTo>
                  <a:pt x="37" y="61"/>
                </a:moveTo>
                <a:cubicBezTo>
                  <a:pt x="44" y="61"/>
                  <a:pt x="49" y="58"/>
                  <a:pt x="54" y="54"/>
                </a:cubicBezTo>
                <a:cubicBezTo>
                  <a:pt x="59" y="49"/>
                  <a:pt x="61" y="44"/>
                  <a:pt x="61" y="37"/>
                </a:cubicBezTo>
                <a:cubicBezTo>
                  <a:pt x="61" y="31"/>
                  <a:pt x="59" y="25"/>
                  <a:pt x="54" y="21"/>
                </a:cubicBezTo>
                <a:cubicBezTo>
                  <a:pt x="49" y="16"/>
                  <a:pt x="44" y="14"/>
                  <a:pt x="37" y="14"/>
                </a:cubicBezTo>
                <a:cubicBezTo>
                  <a:pt x="31" y="14"/>
                  <a:pt x="26" y="16"/>
                  <a:pt x="21" y="21"/>
                </a:cubicBezTo>
                <a:cubicBezTo>
                  <a:pt x="17" y="25"/>
                  <a:pt x="14" y="31"/>
                  <a:pt x="14" y="37"/>
                </a:cubicBezTo>
                <a:cubicBezTo>
                  <a:pt x="14" y="44"/>
                  <a:pt x="17" y="49"/>
                  <a:pt x="21" y="54"/>
                </a:cubicBezTo>
                <a:cubicBezTo>
                  <a:pt x="26" y="58"/>
                  <a:pt x="31" y="61"/>
                  <a:pt x="37" y="61"/>
                </a:cubicBezTo>
                <a:close/>
                <a:moveTo>
                  <a:pt x="45" y="20"/>
                </a:moveTo>
                <a:cubicBezTo>
                  <a:pt x="45" y="30"/>
                  <a:pt x="45" y="30"/>
                  <a:pt x="45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5" y="44"/>
                  <a:pt x="55" y="44"/>
                  <a:pt x="55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55"/>
                  <a:pt x="45" y="55"/>
                  <a:pt x="45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0" y="44"/>
                  <a:pt x="30" y="44"/>
                  <a:pt x="3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30"/>
                  <a:pt x="20" y="30"/>
                  <a:pt x="2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20"/>
                  <a:pt x="30" y="20"/>
                  <a:pt x="30" y="20"/>
                </a:cubicBezTo>
                <a:lnTo>
                  <a:pt x="45" y="2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4"/>
          <p:cNvSpPr>
            <a:spLocks/>
          </p:cNvSpPr>
          <p:nvPr/>
        </p:nvSpPr>
        <p:spPr bwMode="auto">
          <a:xfrm>
            <a:off x="6951663" y="4716368"/>
            <a:ext cx="225425" cy="222250"/>
          </a:xfrm>
          <a:custGeom>
            <a:avLst/>
            <a:gdLst>
              <a:gd name="T0" fmla="*/ 142 w 142"/>
              <a:gd name="T1" fmla="*/ 116 h 140"/>
              <a:gd name="T2" fmla="*/ 118 w 142"/>
              <a:gd name="T3" fmla="*/ 140 h 140"/>
              <a:gd name="T4" fmla="*/ 71 w 142"/>
              <a:gd name="T5" fmla="*/ 95 h 140"/>
              <a:gd name="T6" fmla="*/ 26 w 142"/>
              <a:gd name="T7" fmla="*/ 140 h 140"/>
              <a:gd name="T8" fmla="*/ 0 w 142"/>
              <a:gd name="T9" fmla="*/ 116 h 140"/>
              <a:gd name="T10" fmla="*/ 47 w 142"/>
              <a:gd name="T11" fmla="*/ 71 h 140"/>
              <a:gd name="T12" fmla="*/ 0 w 142"/>
              <a:gd name="T13" fmla="*/ 24 h 140"/>
              <a:gd name="T14" fmla="*/ 26 w 142"/>
              <a:gd name="T15" fmla="*/ 0 h 140"/>
              <a:gd name="T16" fmla="*/ 71 w 142"/>
              <a:gd name="T17" fmla="*/ 45 h 140"/>
              <a:gd name="T18" fmla="*/ 118 w 142"/>
              <a:gd name="T19" fmla="*/ 0 h 140"/>
              <a:gd name="T20" fmla="*/ 142 w 142"/>
              <a:gd name="T21" fmla="*/ 24 h 140"/>
              <a:gd name="T22" fmla="*/ 97 w 142"/>
              <a:gd name="T23" fmla="*/ 71 h 140"/>
              <a:gd name="T24" fmla="*/ 142 w 142"/>
              <a:gd name="T25" fmla="*/ 11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2" h="140">
                <a:moveTo>
                  <a:pt x="142" y="116"/>
                </a:moveTo>
                <a:lnTo>
                  <a:pt x="118" y="140"/>
                </a:lnTo>
                <a:lnTo>
                  <a:pt x="71" y="95"/>
                </a:lnTo>
                <a:lnTo>
                  <a:pt x="26" y="140"/>
                </a:lnTo>
                <a:lnTo>
                  <a:pt x="0" y="116"/>
                </a:lnTo>
                <a:lnTo>
                  <a:pt x="47" y="71"/>
                </a:lnTo>
                <a:lnTo>
                  <a:pt x="0" y="24"/>
                </a:lnTo>
                <a:lnTo>
                  <a:pt x="26" y="0"/>
                </a:lnTo>
                <a:lnTo>
                  <a:pt x="71" y="45"/>
                </a:lnTo>
                <a:lnTo>
                  <a:pt x="118" y="0"/>
                </a:lnTo>
                <a:lnTo>
                  <a:pt x="142" y="24"/>
                </a:lnTo>
                <a:lnTo>
                  <a:pt x="97" y="71"/>
                </a:lnTo>
                <a:lnTo>
                  <a:pt x="142" y="11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5"/>
          <p:cNvSpPr>
            <a:spLocks/>
          </p:cNvSpPr>
          <p:nvPr/>
        </p:nvSpPr>
        <p:spPr bwMode="auto">
          <a:xfrm>
            <a:off x="7534276" y="4700493"/>
            <a:ext cx="355600" cy="252413"/>
          </a:xfrm>
          <a:custGeom>
            <a:avLst/>
            <a:gdLst>
              <a:gd name="T0" fmla="*/ 0 w 224"/>
              <a:gd name="T1" fmla="*/ 69 h 159"/>
              <a:gd name="T2" fmla="*/ 23 w 224"/>
              <a:gd name="T3" fmla="*/ 45 h 159"/>
              <a:gd name="T4" fmla="*/ 89 w 224"/>
              <a:gd name="T5" fmla="*/ 112 h 159"/>
              <a:gd name="T6" fmla="*/ 201 w 224"/>
              <a:gd name="T7" fmla="*/ 0 h 159"/>
              <a:gd name="T8" fmla="*/ 224 w 224"/>
              <a:gd name="T9" fmla="*/ 26 h 159"/>
              <a:gd name="T10" fmla="*/ 89 w 224"/>
              <a:gd name="T11" fmla="*/ 159 h 159"/>
              <a:gd name="T12" fmla="*/ 0 w 224"/>
              <a:gd name="T13" fmla="*/ 6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4" h="159">
                <a:moveTo>
                  <a:pt x="0" y="69"/>
                </a:moveTo>
                <a:lnTo>
                  <a:pt x="23" y="45"/>
                </a:lnTo>
                <a:lnTo>
                  <a:pt x="89" y="112"/>
                </a:lnTo>
                <a:lnTo>
                  <a:pt x="201" y="0"/>
                </a:lnTo>
                <a:lnTo>
                  <a:pt x="224" y="26"/>
                </a:lnTo>
                <a:lnTo>
                  <a:pt x="89" y="159"/>
                </a:lnTo>
                <a:lnTo>
                  <a:pt x="0" y="6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6"/>
          <p:cNvSpPr>
            <a:spLocks noEditPoints="1"/>
          </p:cNvSpPr>
          <p:nvPr/>
        </p:nvSpPr>
        <p:spPr bwMode="auto">
          <a:xfrm>
            <a:off x="8161338" y="4633818"/>
            <a:ext cx="393700" cy="390525"/>
          </a:xfrm>
          <a:custGeom>
            <a:avLst/>
            <a:gdLst>
              <a:gd name="T0" fmla="*/ 52 w 105"/>
              <a:gd name="T1" fmla="*/ 0 h 104"/>
              <a:gd name="T2" fmla="*/ 97 w 105"/>
              <a:gd name="T3" fmla="*/ 26 h 104"/>
              <a:gd name="T4" fmla="*/ 97 w 105"/>
              <a:gd name="T5" fmla="*/ 78 h 104"/>
              <a:gd name="T6" fmla="*/ 52 w 105"/>
              <a:gd name="T7" fmla="*/ 104 h 104"/>
              <a:gd name="T8" fmla="*/ 7 w 105"/>
              <a:gd name="T9" fmla="*/ 78 h 104"/>
              <a:gd name="T10" fmla="*/ 7 w 105"/>
              <a:gd name="T11" fmla="*/ 26 h 104"/>
              <a:gd name="T12" fmla="*/ 89 w 105"/>
              <a:gd name="T13" fmla="*/ 69 h 104"/>
              <a:gd name="T14" fmla="*/ 82 w 105"/>
              <a:gd name="T15" fmla="*/ 53 h 104"/>
              <a:gd name="T16" fmla="*/ 91 w 105"/>
              <a:gd name="T17" fmla="*/ 42 h 104"/>
              <a:gd name="T18" fmla="*/ 76 w 105"/>
              <a:gd name="T19" fmla="*/ 33 h 104"/>
              <a:gd name="T20" fmla="*/ 76 w 105"/>
              <a:gd name="T21" fmla="*/ 19 h 104"/>
              <a:gd name="T22" fmla="*/ 59 w 105"/>
              <a:gd name="T23" fmla="*/ 22 h 104"/>
              <a:gd name="T24" fmla="*/ 52 w 105"/>
              <a:gd name="T25" fmla="*/ 11 h 104"/>
              <a:gd name="T26" fmla="*/ 46 w 105"/>
              <a:gd name="T27" fmla="*/ 22 h 104"/>
              <a:gd name="T28" fmla="*/ 29 w 105"/>
              <a:gd name="T29" fmla="*/ 19 h 104"/>
              <a:gd name="T30" fmla="*/ 28 w 105"/>
              <a:gd name="T31" fmla="*/ 33 h 104"/>
              <a:gd name="T32" fmla="*/ 13 w 105"/>
              <a:gd name="T33" fmla="*/ 42 h 104"/>
              <a:gd name="T34" fmla="*/ 22 w 105"/>
              <a:gd name="T35" fmla="*/ 53 h 104"/>
              <a:gd name="T36" fmla="*/ 16 w 105"/>
              <a:gd name="T37" fmla="*/ 69 h 104"/>
              <a:gd name="T38" fmla="*/ 30 w 105"/>
              <a:gd name="T39" fmla="*/ 72 h 104"/>
              <a:gd name="T40" fmla="*/ 36 w 105"/>
              <a:gd name="T41" fmla="*/ 88 h 104"/>
              <a:gd name="T42" fmla="*/ 48 w 105"/>
              <a:gd name="T43" fmla="*/ 81 h 104"/>
              <a:gd name="T44" fmla="*/ 56 w 105"/>
              <a:gd name="T45" fmla="*/ 81 h 104"/>
              <a:gd name="T46" fmla="*/ 69 w 105"/>
              <a:gd name="T47" fmla="*/ 88 h 104"/>
              <a:gd name="T48" fmla="*/ 74 w 105"/>
              <a:gd name="T49" fmla="*/ 72 h 104"/>
              <a:gd name="T50" fmla="*/ 89 w 105"/>
              <a:gd name="T51" fmla="*/ 69 h 104"/>
              <a:gd name="T52" fmla="*/ 52 w 105"/>
              <a:gd name="T53" fmla="*/ 38 h 104"/>
              <a:gd name="T54" fmla="*/ 66 w 105"/>
              <a:gd name="T55" fmla="*/ 52 h 104"/>
              <a:gd name="T56" fmla="*/ 65 w 105"/>
              <a:gd name="T57" fmla="*/ 66 h 104"/>
              <a:gd name="T58" fmla="*/ 57 w 105"/>
              <a:gd name="T59" fmla="*/ 65 h 104"/>
              <a:gd name="T60" fmla="*/ 42 w 105"/>
              <a:gd name="T61" fmla="*/ 62 h 104"/>
              <a:gd name="T62" fmla="*/ 42 w 105"/>
              <a:gd name="T63" fmla="*/ 4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" h="104">
                <a:moveTo>
                  <a:pt x="26" y="7"/>
                </a:moveTo>
                <a:cubicBezTo>
                  <a:pt x="34" y="2"/>
                  <a:pt x="43" y="0"/>
                  <a:pt x="52" y="0"/>
                </a:cubicBezTo>
                <a:cubicBezTo>
                  <a:pt x="62" y="0"/>
                  <a:pt x="70" y="2"/>
                  <a:pt x="78" y="7"/>
                </a:cubicBezTo>
                <a:cubicBezTo>
                  <a:pt x="86" y="11"/>
                  <a:pt x="93" y="18"/>
                  <a:pt x="97" y="26"/>
                </a:cubicBezTo>
                <a:cubicBezTo>
                  <a:pt x="102" y="34"/>
                  <a:pt x="105" y="42"/>
                  <a:pt x="105" y="52"/>
                </a:cubicBezTo>
                <a:cubicBezTo>
                  <a:pt x="105" y="61"/>
                  <a:pt x="102" y="70"/>
                  <a:pt x="97" y="78"/>
                </a:cubicBezTo>
                <a:cubicBezTo>
                  <a:pt x="93" y="86"/>
                  <a:pt x="86" y="93"/>
                  <a:pt x="78" y="97"/>
                </a:cubicBezTo>
                <a:cubicBezTo>
                  <a:pt x="70" y="102"/>
                  <a:pt x="62" y="104"/>
                  <a:pt x="52" y="104"/>
                </a:cubicBezTo>
                <a:cubicBezTo>
                  <a:pt x="43" y="104"/>
                  <a:pt x="34" y="102"/>
                  <a:pt x="26" y="97"/>
                </a:cubicBezTo>
                <a:cubicBezTo>
                  <a:pt x="18" y="93"/>
                  <a:pt x="11" y="86"/>
                  <a:pt x="7" y="78"/>
                </a:cubicBezTo>
                <a:cubicBezTo>
                  <a:pt x="2" y="70"/>
                  <a:pt x="0" y="61"/>
                  <a:pt x="0" y="52"/>
                </a:cubicBezTo>
                <a:cubicBezTo>
                  <a:pt x="0" y="42"/>
                  <a:pt x="2" y="34"/>
                  <a:pt x="7" y="26"/>
                </a:cubicBezTo>
                <a:cubicBezTo>
                  <a:pt x="11" y="18"/>
                  <a:pt x="18" y="11"/>
                  <a:pt x="26" y="7"/>
                </a:cubicBezTo>
                <a:close/>
                <a:moveTo>
                  <a:pt x="89" y="69"/>
                </a:moveTo>
                <a:cubicBezTo>
                  <a:pt x="81" y="61"/>
                  <a:pt x="81" y="61"/>
                  <a:pt x="81" y="61"/>
                </a:cubicBezTo>
                <a:cubicBezTo>
                  <a:pt x="82" y="58"/>
                  <a:pt x="82" y="56"/>
                  <a:pt x="82" y="53"/>
                </a:cubicBezTo>
                <a:cubicBezTo>
                  <a:pt x="93" y="48"/>
                  <a:pt x="93" y="48"/>
                  <a:pt x="93" y="48"/>
                </a:cubicBezTo>
                <a:cubicBezTo>
                  <a:pt x="92" y="46"/>
                  <a:pt x="92" y="44"/>
                  <a:pt x="91" y="42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38"/>
                  <a:pt x="78" y="35"/>
                  <a:pt x="76" y="33"/>
                </a:cubicBezTo>
                <a:cubicBezTo>
                  <a:pt x="81" y="23"/>
                  <a:pt x="81" y="23"/>
                  <a:pt x="81" y="23"/>
                </a:cubicBezTo>
                <a:cubicBezTo>
                  <a:pt x="79" y="21"/>
                  <a:pt x="78" y="20"/>
                  <a:pt x="76" y="19"/>
                </a:cubicBezTo>
                <a:cubicBezTo>
                  <a:pt x="66" y="25"/>
                  <a:pt x="66" y="25"/>
                  <a:pt x="66" y="25"/>
                </a:cubicBezTo>
                <a:cubicBezTo>
                  <a:pt x="64" y="24"/>
                  <a:pt x="61" y="23"/>
                  <a:pt x="59" y="22"/>
                </a:cubicBezTo>
                <a:cubicBezTo>
                  <a:pt x="55" y="11"/>
                  <a:pt x="55" y="11"/>
                  <a:pt x="55" y="11"/>
                </a:cubicBezTo>
                <a:cubicBezTo>
                  <a:pt x="54" y="11"/>
                  <a:pt x="53" y="11"/>
                  <a:pt x="52" y="11"/>
                </a:cubicBezTo>
                <a:cubicBezTo>
                  <a:pt x="52" y="11"/>
                  <a:pt x="51" y="11"/>
                  <a:pt x="49" y="11"/>
                </a:cubicBezTo>
                <a:cubicBezTo>
                  <a:pt x="46" y="22"/>
                  <a:pt x="46" y="22"/>
                  <a:pt x="46" y="22"/>
                </a:cubicBezTo>
                <a:cubicBezTo>
                  <a:pt x="43" y="23"/>
                  <a:pt x="41" y="24"/>
                  <a:pt x="38" y="25"/>
                </a:cubicBezTo>
                <a:cubicBezTo>
                  <a:pt x="29" y="19"/>
                  <a:pt x="29" y="19"/>
                  <a:pt x="29" y="19"/>
                </a:cubicBezTo>
                <a:cubicBezTo>
                  <a:pt x="27" y="20"/>
                  <a:pt x="26" y="21"/>
                  <a:pt x="24" y="23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35"/>
                  <a:pt x="25" y="38"/>
                  <a:pt x="24" y="40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4"/>
                  <a:pt x="12" y="46"/>
                  <a:pt x="12" y="48"/>
                </a:cubicBezTo>
                <a:cubicBezTo>
                  <a:pt x="22" y="53"/>
                  <a:pt x="22" y="53"/>
                  <a:pt x="22" y="53"/>
                </a:cubicBezTo>
                <a:cubicBezTo>
                  <a:pt x="22" y="56"/>
                  <a:pt x="23" y="58"/>
                  <a:pt x="23" y="61"/>
                </a:cubicBezTo>
                <a:cubicBezTo>
                  <a:pt x="16" y="69"/>
                  <a:pt x="16" y="69"/>
                  <a:pt x="16" y="69"/>
                </a:cubicBezTo>
                <a:cubicBezTo>
                  <a:pt x="17" y="71"/>
                  <a:pt x="18" y="73"/>
                  <a:pt x="19" y="74"/>
                </a:cubicBezTo>
                <a:cubicBezTo>
                  <a:pt x="30" y="72"/>
                  <a:pt x="30" y="72"/>
                  <a:pt x="30" y="72"/>
                </a:cubicBezTo>
                <a:cubicBezTo>
                  <a:pt x="32" y="74"/>
                  <a:pt x="34" y="76"/>
                  <a:pt x="36" y="77"/>
                </a:cubicBezTo>
                <a:cubicBezTo>
                  <a:pt x="36" y="88"/>
                  <a:pt x="36" y="88"/>
                  <a:pt x="36" y="88"/>
                </a:cubicBezTo>
                <a:cubicBezTo>
                  <a:pt x="38" y="89"/>
                  <a:pt x="39" y="90"/>
                  <a:pt x="41" y="90"/>
                </a:cubicBezTo>
                <a:cubicBezTo>
                  <a:pt x="48" y="81"/>
                  <a:pt x="48" y="81"/>
                  <a:pt x="48" y="81"/>
                </a:cubicBezTo>
                <a:cubicBezTo>
                  <a:pt x="50" y="82"/>
                  <a:pt x="51" y="82"/>
                  <a:pt x="52" y="82"/>
                </a:cubicBezTo>
                <a:cubicBezTo>
                  <a:pt x="53" y="82"/>
                  <a:pt x="55" y="82"/>
                  <a:pt x="56" y="81"/>
                </a:cubicBezTo>
                <a:cubicBezTo>
                  <a:pt x="63" y="90"/>
                  <a:pt x="63" y="90"/>
                  <a:pt x="63" y="90"/>
                </a:cubicBezTo>
                <a:cubicBezTo>
                  <a:pt x="65" y="90"/>
                  <a:pt x="67" y="89"/>
                  <a:pt x="69" y="88"/>
                </a:cubicBezTo>
                <a:cubicBezTo>
                  <a:pt x="69" y="77"/>
                  <a:pt x="69" y="77"/>
                  <a:pt x="69" y="77"/>
                </a:cubicBezTo>
                <a:cubicBezTo>
                  <a:pt x="71" y="76"/>
                  <a:pt x="73" y="74"/>
                  <a:pt x="74" y="72"/>
                </a:cubicBezTo>
                <a:cubicBezTo>
                  <a:pt x="86" y="74"/>
                  <a:pt x="86" y="74"/>
                  <a:pt x="86" y="74"/>
                </a:cubicBezTo>
                <a:cubicBezTo>
                  <a:pt x="87" y="73"/>
                  <a:pt x="88" y="71"/>
                  <a:pt x="89" y="69"/>
                </a:cubicBezTo>
                <a:close/>
                <a:moveTo>
                  <a:pt x="42" y="42"/>
                </a:moveTo>
                <a:cubicBezTo>
                  <a:pt x="45" y="39"/>
                  <a:pt x="48" y="38"/>
                  <a:pt x="52" y="38"/>
                </a:cubicBezTo>
                <a:cubicBezTo>
                  <a:pt x="56" y="38"/>
                  <a:pt x="59" y="39"/>
                  <a:pt x="62" y="42"/>
                </a:cubicBezTo>
                <a:cubicBezTo>
                  <a:pt x="65" y="44"/>
                  <a:pt x="66" y="48"/>
                  <a:pt x="66" y="52"/>
                </a:cubicBezTo>
                <a:cubicBezTo>
                  <a:pt x="66" y="55"/>
                  <a:pt x="65" y="59"/>
                  <a:pt x="62" y="62"/>
                </a:cubicBezTo>
                <a:cubicBezTo>
                  <a:pt x="65" y="66"/>
                  <a:pt x="65" y="66"/>
                  <a:pt x="65" y="66"/>
                </a:cubicBezTo>
                <a:cubicBezTo>
                  <a:pt x="60" y="69"/>
                  <a:pt x="60" y="69"/>
                  <a:pt x="60" y="69"/>
                </a:cubicBezTo>
                <a:cubicBezTo>
                  <a:pt x="57" y="65"/>
                  <a:pt x="57" y="65"/>
                  <a:pt x="57" y="65"/>
                </a:cubicBezTo>
                <a:cubicBezTo>
                  <a:pt x="56" y="65"/>
                  <a:pt x="54" y="66"/>
                  <a:pt x="52" y="66"/>
                </a:cubicBezTo>
                <a:cubicBezTo>
                  <a:pt x="48" y="66"/>
                  <a:pt x="45" y="64"/>
                  <a:pt x="42" y="62"/>
                </a:cubicBezTo>
                <a:cubicBezTo>
                  <a:pt x="40" y="59"/>
                  <a:pt x="38" y="55"/>
                  <a:pt x="38" y="52"/>
                </a:cubicBezTo>
                <a:cubicBezTo>
                  <a:pt x="38" y="48"/>
                  <a:pt x="40" y="44"/>
                  <a:pt x="42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7"/>
          <p:cNvSpPr>
            <a:spLocks noEditPoints="1"/>
          </p:cNvSpPr>
          <p:nvPr/>
        </p:nvSpPr>
        <p:spPr bwMode="auto">
          <a:xfrm>
            <a:off x="8805863" y="4633818"/>
            <a:ext cx="390525" cy="390525"/>
          </a:xfrm>
          <a:custGeom>
            <a:avLst/>
            <a:gdLst>
              <a:gd name="T0" fmla="*/ 26 w 104"/>
              <a:gd name="T1" fmla="*/ 7 h 104"/>
              <a:gd name="T2" fmla="*/ 52 w 104"/>
              <a:gd name="T3" fmla="*/ 0 h 104"/>
              <a:gd name="T4" fmla="*/ 78 w 104"/>
              <a:gd name="T5" fmla="*/ 7 h 104"/>
              <a:gd name="T6" fmla="*/ 97 w 104"/>
              <a:gd name="T7" fmla="*/ 26 h 104"/>
              <a:gd name="T8" fmla="*/ 104 w 104"/>
              <a:gd name="T9" fmla="*/ 52 h 104"/>
              <a:gd name="T10" fmla="*/ 97 w 104"/>
              <a:gd name="T11" fmla="*/ 78 h 104"/>
              <a:gd name="T12" fmla="*/ 78 w 104"/>
              <a:gd name="T13" fmla="*/ 97 h 104"/>
              <a:gd name="T14" fmla="*/ 52 w 104"/>
              <a:gd name="T15" fmla="*/ 104 h 104"/>
              <a:gd name="T16" fmla="*/ 26 w 104"/>
              <a:gd name="T17" fmla="*/ 97 h 104"/>
              <a:gd name="T18" fmla="*/ 7 w 104"/>
              <a:gd name="T19" fmla="*/ 78 h 104"/>
              <a:gd name="T20" fmla="*/ 0 w 104"/>
              <a:gd name="T21" fmla="*/ 52 h 104"/>
              <a:gd name="T22" fmla="*/ 7 w 104"/>
              <a:gd name="T23" fmla="*/ 26 h 104"/>
              <a:gd name="T24" fmla="*/ 26 w 104"/>
              <a:gd name="T25" fmla="*/ 7 h 104"/>
              <a:gd name="T26" fmla="*/ 82 w 104"/>
              <a:gd name="T27" fmla="*/ 48 h 104"/>
              <a:gd name="T28" fmla="*/ 87 w 104"/>
              <a:gd name="T29" fmla="*/ 38 h 104"/>
              <a:gd name="T30" fmla="*/ 87 w 104"/>
              <a:gd name="T31" fmla="*/ 35 h 104"/>
              <a:gd name="T32" fmla="*/ 86 w 104"/>
              <a:gd name="T33" fmla="*/ 28 h 104"/>
              <a:gd name="T34" fmla="*/ 76 w 104"/>
              <a:gd name="T35" fmla="*/ 40 h 104"/>
              <a:gd name="T36" fmla="*/ 66 w 104"/>
              <a:gd name="T37" fmla="*/ 38 h 104"/>
              <a:gd name="T38" fmla="*/ 63 w 104"/>
              <a:gd name="T39" fmla="*/ 28 h 104"/>
              <a:gd name="T40" fmla="*/ 72 w 104"/>
              <a:gd name="T41" fmla="*/ 17 h 104"/>
              <a:gd name="T42" fmla="*/ 68 w 104"/>
              <a:gd name="T43" fmla="*/ 16 h 104"/>
              <a:gd name="T44" fmla="*/ 62 w 104"/>
              <a:gd name="T45" fmla="*/ 17 h 104"/>
              <a:gd name="T46" fmla="*/ 53 w 104"/>
              <a:gd name="T47" fmla="*/ 23 h 104"/>
              <a:gd name="T48" fmla="*/ 49 w 104"/>
              <a:gd name="T49" fmla="*/ 33 h 104"/>
              <a:gd name="T50" fmla="*/ 48 w 104"/>
              <a:gd name="T51" fmla="*/ 36 h 104"/>
              <a:gd name="T52" fmla="*/ 50 w 104"/>
              <a:gd name="T53" fmla="*/ 44 h 104"/>
              <a:gd name="T54" fmla="*/ 24 w 104"/>
              <a:gd name="T55" fmla="*/ 74 h 104"/>
              <a:gd name="T56" fmla="*/ 23 w 104"/>
              <a:gd name="T57" fmla="*/ 79 h 104"/>
              <a:gd name="T58" fmla="*/ 25 w 104"/>
              <a:gd name="T59" fmla="*/ 84 h 104"/>
              <a:gd name="T60" fmla="*/ 30 w 104"/>
              <a:gd name="T61" fmla="*/ 86 h 104"/>
              <a:gd name="T62" fmla="*/ 31 w 104"/>
              <a:gd name="T63" fmla="*/ 86 h 104"/>
              <a:gd name="T64" fmla="*/ 36 w 104"/>
              <a:gd name="T65" fmla="*/ 84 h 104"/>
              <a:gd name="T66" fmla="*/ 62 w 104"/>
              <a:gd name="T67" fmla="*/ 54 h 104"/>
              <a:gd name="T68" fmla="*/ 68 w 104"/>
              <a:gd name="T69" fmla="*/ 55 h 104"/>
              <a:gd name="T70" fmla="*/ 73 w 104"/>
              <a:gd name="T71" fmla="*/ 54 h 104"/>
              <a:gd name="T72" fmla="*/ 82 w 104"/>
              <a:gd name="T73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4" h="104">
                <a:moveTo>
                  <a:pt x="26" y="7"/>
                </a:moveTo>
                <a:cubicBezTo>
                  <a:pt x="34" y="2"/>
                  <a:pt x="43" y="0"/>
                  <a:pt x="52" y="0"/>
                </a:cubicBezTo>
                <a:cubicBezTo>
                  <a:pt x="62" y="0"/>
                  <a:pt x="70" y="2"/>
                  <a:pt x="78" y="7"/>
                </a:cubicBezTo>
                <a:cubicBezTo>
                  <a:pt x="86" y="11"/>
                  <a:pt x="93" y="18"/>
                  <a:pt x="97" y="26"/>
                </a:cubicBezTo>
                <a:cubicBezTo>
                  <a:pt x="102" y="34"/>
                  <a:pt x="104" y="42"/>
                  <a:pt x="104" y="52"/>
                </a:cubicBezTo>
                <a:cubicBezTo>
                  <a:pt x="104" y="61"/>
                  <a:pt x="102" y="70"/>
                  <a:pt x="97" y="78"/>
                </a:cubicBezTo>
                <a:cubicBezTo>
                  <a:pt x="93" y="86"/>
                  <a:pt x="86" y="93"/>
                  <a:pt x="78" y="97"/>
                </a:cubicBezTo>
                <a:cubicBezTo>
                  <a:pt x="70" y="102"/>
                  <a:pt x="62" y="104"/>
                  <a:pt x="52" y="104"/>
                </a:cubicBezTo>
                <a:cubicBezTo>
                  <a:pt x="43" y="104"/>
                  <a:pt x="34" y="102"/>
                  <a:pt x="26" y="97"/>
                </a:cubicBezTo>
                <a:cubicBezTo>
                  <a:pt x="18" y="93"/>
                  <a:pt x="11" y="86"/>
                  <a:pt x="7" y="78"/>
                </a:cubicBezTo>
                <a:cubicBezTo>
                  <a:pt x="2" y="70"/>
                  <a:pt x="0" y="61"/>
                  <a:pt x="0" y="52"/>
                </a:cubicBezTo>
                <a:cubicBezTo>
                  <a:pt x="0" y="42"/>
                  <a:pt x="2" y="34"/>
                  <a:pt x="7" y="26"/>
                </a:cubicBezTo>
                <a:cubicBezTo>
                  <a:pt x="11" y="18"/>
                  <a:pt x="18" y="11"/>
                  <a:pt x="26" y="7"/>
                </a:cubicBezTo>
                <a:close/>
                <a:moveTo>
                  <a:pt x="82" y="48"/>
                </a:moveTo>
                <a:cubicBezTo>
                  <a:pt x="85" y="45"/>
                  <a:pt x="86" y="42"/>
                  <a:pt x="87" y="38"/>
                </a:cubicBezTo>
                <a:cubicBezTo>
                  <a:pt x="87" y="37"/>
                  <a:pt x="87" y="36"/>
                  <a:pt x="87" y="35"/>
                </a:cubicBezTo>
                <a:cubicBezTo>
                  <a:pt x="87" y="33"/>
                  <a:pt x="87" y="30"/>
                  <a:pt x="86" y="28"/>
                </a:cubicBezTo>
                <a:cubicBezTo>
                  <a:pt x="76" y="40"/>
                  <a:pt x="76" y="40"/>
                  <a:pt x="76" y="40"/>
                </a:cubicBezTo>
                <a:cubicBezTo>
                  <a:pt x="66" y="38"/>
                  <a:pt x="66" y="38"/>
                  <a:pt x="66" y="38"/>
                </a:cubicBezTo>
                <a:cubicBezTo>
                  <a:pt x="63" y="28"/>
                  <a:pt x="63" y="28"/>
                  <a:pt x="63" y="28"/>
                </a:cubicBezTo>
                <a:cubicBezTo>
                  <a:pt x="72" y="17"/>
                  <a:pt x="72" y="17"/>
                  <a:pt x="72" y="17"/>
                </a:cubicBezTo>
                <a:cubicBezTo>
                  <a:pt x="71" y="17"/>
                  <a:pt x="69" y="16"/>
                  <a:pt x="68" y="16"/>
                </a:cubicBezTo>
                <a:cubicBezTo>
                  <a:pt x="62" y="17"/>
                  <a:pt x="62" y="17"/>
                  <a:pt x="62" y="17"/>
                </a:cubicBezTo>
                <a:cubicBezTo>
                  <a:pt x="59" y="18"/>
                  <a:pt x="56" y="20"/>
                  <a:pt x="53" y="23"/>
                </a:cubicBezTo>
                <a:cubicBezTo>
                  <a:pt x="51" y="26"/>
                  <a:pt x="49" y="29"/>
                  <a:pt x="49" y="33"/>
                </a:cubicBezTo>
                <a:cubicBezTo>
                  <a:pt x="48" y="34"/>
                  <a:pt x="48" y="35"/>
                  <a:pt x="48" y="36"/>
                </a:cubicBezTo>
                <a:cubicBezTo>
                  <a:pt x="48" y="39"/>
                  <a:pt x="49" y="41"/>
                  <a:pt x="50" y="44"/>
                </a:cubicBezTo>
                <a:cubicBezTo>
                  <a:pt x="24" y="74"/>
                  <a:pt x="24" y="74"/>
                  <a:pt x="24" y="74"/>
                </a:cubicBezTo>
                <a:cubicBezTo>
                  <a:pt x="23" y="75"/>
                  <a:pt x="23" y="77"/>
                  <a:pt x="23" y="79"/>
                </a:cubicBezTo>
                <a:cubicBezTo>
                  <a:pt x="23" y="81"/>
                  <a:pt x="23" y="83"/>
                  <a:pt x="25" y="84"/>
                </a:cubicBezTo>
                <a:cubicBezTo>
                  <a:pt x="27" y="86"/>
                  <a:pt x="28" y="86"/>
                  <a:pt x="30" y="86"/>
                </a:cubicBezTo>
                <a:cubicBezTo>
                  <a:pt x="30" y="86"/>
                  <a:pt x="31" y="86"/>
                  <a:pt x="31" y="86"/>
                </a:cubicBezTo>
                <a:cubicBezTo>
                  <a:pt x="33" y="86"/>
                  <a:pt x="35" y="85"/>
                  <a:pt x="36" y="84"/>
                </a:cubicBezTo>
                <a:cubicBezTo>
                  <a:pt x="62" y="54"/>
                  <a:pt x="62" y="54"/>
                  <a:pt x="62" y="54"/>
                </a:cubicBezTo>
                <a:cubicBezTo>
                  <a:pt x="64" y="54"/>
                  <a:pt x="66" y="55"/>
                  <a:pt x="68" y="55"/>
                </a:cubicBezTo>
                <a:cubicBezTo>
                  <a:pt x="69" y="55"/>
                  <a:pt x="71" y="55"/>
                  <a:pt x="73" y="54"/>
                </a:cubicBezTo>
                <a:cubicBezTo>
                  <a:pt x="76" y="53"/>
                  <a:pt x="80" y="51"/>
                  <a:pt x="82" y="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8"/>
          <p:cNvSpPr>
            <a:spLocks noEditPoints="1"/>
          </p:cNvSpPr>
          <p:nvPr/>
        </p:nvSpPr>
        <p:spPr bwMode="auto">
          <a:xfrm>
            <a:off x="9482138" y="4659218"/>
            <a:ext cx="333375" cy="334963"/>
          </a:xfrm>
          <a:custGeom>
            <a:avLst/>
            <a:gdLst>
              <a:gd name="T0" fmla="*/ 0 w 89"/>
              <a:gd name="T1" fmla="*/ 17 h 89"/>
              <a:gd name="T2" fmla="*/ 0 w 89"/>
              <a:gd name="T3" fmla="*/ 0 h 89"/>
              <a:gd name="T4" fmla="*/ 34 w 89"/>
              <a:gd name="T5" fmla="*/ 7 h 89"/>
              <a:gd name="T6" fmla="*/ 63 w 89"/>
              <a:gd name="T7" fmla="*/ 26 h 89"/>
              <a:gd name="T8" fmla="*/ 82 w 89"/>
              <a:gd name="T9" fmla="*/ 55 h 89"/>
              <a:gd name="T10" fmla="*/ 89 w 89"/>
              <a:gd name="T11" fmla="*/ 89 h 89"/>
              <a:gd name="T12" fmla="*/ 72 w 89"/>
              <a:gd name="T13" fmla="*/ 89 h 89"/>
              <a:gd name="T14" fmla="*/ 66 w 89"/>
              <a:gd name="T15" fmla="*/ 61 h 89"/>
              <a:gd name="T16" fmla="*/ 51 w 89"/>
              <a:gd name="T17" fmla="*/ 38 h 89"/>
              <a:gd name="T18" fmla="*/ 28 w 89"/>
              <a:gd name="T19" fmla="*/ 23 h 89"/>
              <a:gd name="T20" fmla="*/ 0 w 89"/>
              <a:gd name="T21" fmla="*/ 17 h 89"/>
              <a:gd name="T22" fmla="*/ 0 w 89"/>
              <a:gd name="T23" fmla="*/ 48 h 89"/>
              <a:gd name="T24" fmla="*/ 0 w 89"/>
              <a:gd name="T25" fmla="*/ 30 h 89"/>
              <a:gd name="T26" fmla="*/ 29 w 89"/>
              <a:gd name="T27" fmla="*/ 38 h 89"/>
              <a:gd name="T28" fmla="*/ 51 w 89"/>
              <a:gd name="T29" fmla="*/ 60 h 89"/>
              <a:gd name="T30" fmla="*/ 58 w 89"/>
              <a:gd name="T31" fmla="*/ 89 h 89"/>
              <a:gd name="T32" fmla="*/ 41 w 89"/>
              <a:gd name="T33" fmla="*/ 89 h 89"/>
              <a:gd name="T34" fmla="*/ 29 w 89"/>
              <a:gd name="T35" fmla="*/ 60 h 89"/>
              <a:gd name="T36" fmla="*/ 0 w 89"/>
              <a:gd name="T37" fmla="*/ 48 h 89"/>
              <a:gd name="T38" fmla="*/ 20 w 89"/>
              <a:gd name="T39" fmla="*/ 69 h 89"/>
              <a:gd name="T40" fmla="*/ 23 w 89"/>
              <a:gd name="T41" fmla="*/ 77 h 89"/>
              <a:gd name="T42" fmla="*/ 20 w 89"/>
              <a:gd name="T43" fmla="*/ 86 h 89"/>
              <a:gd name="T44" fmla="*/ 12 w 89"/>
              <a:gd name="T45" fmla="*/ 89 h 89"/>
              <a:gd name="T46" fmla="*/ 3 w 89"/>
              <a:gd name="T47" fmla="*/ 86 h 89"/>
              <a:gd name="T48" fmla="*/ 0 w 89"/>
              <a:gd name="T49" fmla="*/ 77 h 89"/>
              <a:gd name="T50" fmla="*/ 3 w 89"/>
              <a:gd name="T51" fmla="*/ 69 h 89"/>
              <a:gd name="T52" fmla="*/ 12 w 89"/>
              <a:gd name="T53" fmla="*/ 66 h 89"/>
              <a:gd name="T54" fmla="*/ 20 w 89"/>
              <a:gd name="T55" fmla="*/ 6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9" h="89">
                <a:moveTo>
                  <a:pt x="0" y="17"/>
                </a:moveTo>
                <a:cubicBezTo>
                  <a:pt x="0" y="0"/>
                  <a:pt x="0" y="0"/>
                  <a:pt x="0" y="0"/>
                </a:cubicBezTo>
                <a:cubicBezTo>
                  <a:pt x="12" y="0"/>
                  <a:pt x="23" y="3"/>
                  <a:pt x="34" y="7"/>
                </a:cubicBezTo>
                <a:cubicBezTo>
                  <a:pt x="45" y="12"/>
                  <a:pt x="55" y="18"/>
                  <a:pt x="63" y="26"/>
                </a:cubicBezTo>
                <a:cubicBezTo>
                  <a:pt x="71" y="34"/>
                  <a:pt x="77" y="44"/>
                  <a:pt x="82" y="55"/>
                </a:cubicBezTo>
                <a:cubicBezTo>
                  <a:pt x="86" y="66"/>
                  <a:pt x="89" y="77"/>
                  <a:pt x="89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80"/>
                  <a:pt x="70" y="70"/>
                  <a:pt x="66" y="61"/>
                </a:cubicBezTo>
                <a:cubicBezTo>
                  <a:pt x="62" y="53"/>
                  <a:pt x="57" y="45"/>
                  <a:pt x="51" y="38"/>
                </a:cubicBezTo>
                <a:cubicBezTo>
                  <a:pt x="44" y="32"/>
                  <a:pt x="37" y="27"/>
                  <a:pt x="28" y="23"/>
                </a:cubicBezTo>
                <a:cubicBezTo>
                  <a:pt x="19" y="19"/>
                  <a:pt x="9" y="17"/>
                  <a:pt x="0" y="17"/>
                </a:cubicBezTo>
                <a:close/>
                <a:moveTo>
                  <a:pt x="0" y="48"/>
                </a:moveTo>
                <a:cubicBezTo>
                  <a:pt x="0" y="30"/>
                  <a:pt x="0" y="30"/>
                  <a:pt x="0" y="30"/>
                </a:cubicBezTo>
                <a:cubicBezTo>
                  <a:pt x="10" y="30"/>
                  <a:pt x="20" y="33"/>
                  <a:pt x="29" y="38"/>
                </a:cubicBezTo>
                <a:cubicBezTo>
                  <a:pt x="38" y="44"/>
                  <a:pt x="45" y="51"/>
                  <a:pt x="51" y="60"/>
                </a:cubicBezTo>
                <a:cubicBezTo>
                  <a:pt x="56" y="69"/>
                  <a:pt x="58" y="79"/>
                  <a:pt x="58" y="89"/>
                </a:cubicBezTo>
                <a:cubicBezTo>
                  <a:pt x="41" y="89"/>
                  <a:pt x="41" y="89"/>
                  <a:pt x="41" y="89"/>
                </a:cubicBezTo>
                <a:cubicBezTo>
                  <a:pt x="41" y="78"/>
                  <a:pt x="37" y="68"/>
                  <a:pt x="29" y="60"/>
                </a:cubicBezTo>
                <a:cubicBezTo>
                  <a:pt x="21" y="52"/>
                  <a:pt x="11" y="48"/>
                  <a:pt x="0" y="48"/>
                </a:cubicBezTo>
                <a:close/>
                <a:moveTo>
                  <a:pt x="20" y="69"/>
                </a:moveTo>
                <a:cubicBezTo>
                  <a:pt x="22" y="71"/>
                  <a:pt x="23" y="74"/>
                  <a:pt x="23" y="77"/>
                </a:cubicBezTo>
                <a:cubicBezTo>
                  <a:pt x="23" y="81"/>
                  <a:pt x="22" y="84"/>
                  <a:pt x="20" y="86"/>
                </a:cubicBezTo>
                <a:cubicBezTo>
                  <a:pt x="18" y="88"/>
                  <a:pt x="15" y="89"/>
                  <a:pt x="12" y="89"/>
                </a:cubicBezTo>
                <a:cubicBezTo>
                  <a:pt x="8" y="89"/>
                  <a:pt x="6" y="88"/>
                  <a:pt x="3" y="86"/>
                </a:cubicBezTo>
                <a:cubicBezTo>
                  <a:pt x="1" y="84"/>
                  <a:pt x="0" y="81"/>
                  <a:pt x="0" y="77"/>
                </a:cubicBezTo>
                <a:cubicBezTo>
                  <a:pt x="0" y="74"/>
                  <a:pt x="1" y="71"/>
                  <a:pt x="3" y="69"/>
                </a:cubicBezTo>
                <a:cubicBezTo>
                  <a:pt x="6" y="67"/>
                  <a:pt x="8" y="66"/>
                  <a:pt x="12" y="66"/>
                </a:cubicBezTo>
                <a:cubicBezTo>
                  <a:pt x="15" y="66"/>
                  <a:pt x="18" y="67"/>
                  <a:pt x="20" y="6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99"/>
          <p:cNvSpPr>
            <a:spLocks/>
          </p:cNvSpPr>
          <p:nvPr/>
        </p:nvSpPr>
        <p:spPr bwMode="auto">
          <a:xfrm>
            <a:off x="10101263" y="4629056"/>
            <a:ext cx="387350" cy="376238"/>
          </a:xfrm>
          <a:custGeom>
            <a:avLst/>
            <a:gdLst>
              <a:gd name="T0" fmla="*/ 101 w 103"/>
              <a:gd name="T1" fmla="*/ 35 h 100"/>
              <a:gd name="T2" fmla="*/ 103 w 103"/>
              <a:gd name="T3" fmla="*/ 38 h 100"/>
              <a:gd name="T4" fmla="*/ 100 w 103"/>
              <a:gd name="T5" fmla="*/ 42 h 100"/>
              <a:gd name="T6" fmla="*/ 79 w 103"/>
              <a:gd name="T7" fmla="*/ 50 h 100"/>
              <a:gd name="T8" fmla="*/ 98 w 103"/>
              <a:gd name="T9" fmla="*/ 74 h 100"/>
              <a:gd name="T10" fmla="*/ 100 w 103"/>
              <a:gd name="T11" fmla="*/ 79 h 100"/>
              <a:gd name="T12" fmla="*/ 95 w 103"/>
              <a:gd name="T13" fmla="*/ 80 h 100"/>
              <a:gd name="T14" fmla="*/ 66 w 103"/>
              <a:gd name="T15" fmla="*/ 87 h 100"/>
              <a:gd name="T16" fmla="*/ 60 w 103"/>
              <a:gd name="T17" fmla="*/ 84 h 100"/>
              <a:gd name="T18" fmla="*/ 50 w 103"/>
              <a:gd name="T19" fmla="*/ 88 h 100"/>
              <a:gd name="T20" fmla="*/ 29 w 103"/>
              <a:gd name="T21" fmla="*/ 98 h 100"/>
              <a:gd name="T22" fmla="*/ 25 w 103"/>
              <a:gd name="T23" fmla="*/ 100 h 100"/>
              <a:gd name="T24" fmla="*/ 22 w 103"/>
              <a:gd name="T25" fmla="*/ 98 h 100"/>
              <a:gd name="T26" fmla="*/ 34 w 103"/>
              <a:gd name="T27" fmla="*/ 75 h 100"/>
              <a:gd name="T28" fmla="*/ 4 w 103"/>
              <a:gd name="T29" fmla="*/ 68 h 100"/>
              <a:gd name="T30" fmla="*/ 0 w 103"/>
              <a:gd name="T31" fmla="*/ 65 h 100"/>
              <a:gd name="T32" fmla="*/ 0 w 103"/>
              <a:gd name="T33" fmla="*/ 63 h 100"/>
              <a:gd name="T34" fmla="*/ 23 w 103"/>
              <a:gd name="T35" fmla="*/ 55 h 100"/>
              <a:gd name="T36" fmla="*/ 24 w 103"/>
              <a:gd name="T37" fmla="*/ 40 h 100"/>
              <a:gd name="T38" fmla="*/ 2 w 103"/>
              <a:gd name="T39" fmla="*/ 27 h 100"/>
              <a:gd name="T40" fmla="*/ 5 w 103"/>
              <a:gd name="T41" fmla="*/ 22 h 100"/>
              <a:gd name="T42" fmla="*/ 26 w 103"/>
              <a:gd name="T43" fmla="*/ 33 h 100"/>
              <a:gd name="T44" fmla="*/ 31 w 103"/>
              <a:gd name="T45" fmla="*/ 23 h 100"/>
              <a:gd name="T46" fmla="*/ 35 w 103"/>
              <a:gd name="T47" fmla="*/ 13 h 100"/>
              <a:gd name="T48" fmla="*/ 34 w 103"/>
              <a:gd name="T49" fmla="*/ 11 h 100"/>
              <a:gd name="T50" fmla="*/ 32 w 103"/>
              <a:gd name="T51" fmla="*/ 9 h 100"/>
              <a:gd name="T52" fmla="*/ 30 w 103"/>
              <a:gd name="T53" fmla="*/ 11 h 100"/>
              <a:gd name="T54" fmla="*/ 26 w 103"/>
              <a:gd name="T55" fmla="*/ 12 h 100"/>
              <a:gd name="T56" fmla="*/ 25 w 103"/>
              <a:gd name="T57" fmla="*/ 8 h 100"/>
              <a:gd name="T58" fmla="*/ 28 w 103"/>
              <a:gd name="T59" fmla="*/ 6 h 100"/>
              <a:gd name="T60" fmla="*/ 32 w 103"/>
              <a:gd name="T61" fmla="*/ 7 h 100"/>
              <a:gd name="T62" fmla="*/ 35 w 103"/>
              <a:gd name="T63" fmla="*/ 11 h 100"/>
              <a:gd name="T64" fmla="*/ 41 w 103"/>
              <a:gd name="T65" fmla="*/ 11 h 100"/>
              <a:gd name="T66" fmla="*/ 44 w 103"/>
              <a:gd name="T67" fmla="*/ 9 h 100"/>
              <a:gd name="T68" fmla="*/ 45 w 103"/>
              <a:gd name="T69" fmla="*/ 3 h 100"/>
              <a:gd name="T70" fmla="*/ 48 w 103"/>
              <a:gd name="T71" fmla="*/ 0 h 100"/>
              <a:gd name="T72" fmla="*/ 51 w 103"/>
              <a:gd name="T73" fmla="*/ 0 h 100"/>
              <a:gd name="T74" fmla="*/ 53 w 103"/>
              <a:gd name="T75" fmla="*/ 4 h 100"/>
              <a:gd name="T76" fmla="*/ 49 w 103"/>
              <a:gd name="T77" fmla="*/ 5 h 100"/>
              <a:gd name="T78" fmla="*/ 46 w 103"/>
              <a:gd name="T79" fmla="*/ 5 h 100"/>
              <a:gd name="T80" fmla="*/ 45 w 103"/>
              <a:gd name="T81" fmla="*/ 8 h 100"/>
              <a:gd name="T82" fmla="*/ 52 w 103"/>
              <a:gd name="T83" fmla="*/ 13 h 100"/>
              <a:gd name="T84" fmla="*/ 63 w 103"/>
              <a:gd name="T85" fmla="*/ 23 h 100"/>
              <a:gd name="T86" fmla="*/ 76 w 103"/>
              <a:gd name="T87" fmla="*/ 2 h 100"/>
              <a:gd name="T88" fmla="*/ 80 w 103"/>
              <a:gd name="T89" fmla="*/ 5 h 100"/>
              <a:gd name="T90" fmla="*/ 69 w 103"/>
              <a:gd name="T91" fmla="*/ 27 h 100"/>
              <a:gd name="T92" fmla="*/ 98 w 103"/>
              <a:gd name="T93" fmla="*/ 3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3" h="100">
                <a:moveTo>
                  <a:pt x="98" y="35"/>
                </a:moveTo>
                <a:cubicBezTo>
                  <a:pt x="99" y="34"/>
                  <a:pt x="100" y="34"/>
                  <a:pt x="101" y="35"/>
                </a:cubicBezTo>
                <a:cubicBezTo>
                  <a:pt x="102" y="35"/>
                  <a:pt x="102" y="36"/>
                  <a:pt x="103" y="37"/>
                </a:cubicBezTo>
                <a:cubicBezTo>
                  <a:pt x="103" y="37"/>
                  <a:pt x="103" y="38"/>
                  <a:pt x="103" y="38"/>
                </a:cubicBezTo>
                <a:cubicBezTo>
                  <a:pt x="103" y="39"/>
                  <a:pt x="103" y="39"/>
                  <a:pt x="102" y="40"/>
                </a:cubicBezTo>
                <a:cubicBezTo>
                  <a:pt x="102" y="41"/>
                  <a:pt x="101" y="41"/>
                  <a:pt x="100" y="42"/>
                </a:cubicBezTo>
                <a:cubicBezTo>
                  <a:pt x="79" y="47"/>
                  <a:pt x="79" y="47"/>
                  <a:pt x="79" y="47"/>
                </a:cubicBezTo>
                <a:cubicBezTo>
                  <a:pt x="79" y="48"/>
                  <a:pt x="79" y="49"/>
                  <a:pt x="79" y="50"/>
                </a:cubicBezTo>
                <a:cubicBezTo>
                  <a:pt x="79" y="54"/>
                  <a:pt x="79" y="58"/>
                  <a:pt x="78" y="62"/>
                </a:cubicBezTo>
                <a:cubicBezTo>
                  <a:pt x="98" y="74"/>
                  <a:pt x="98" y="74"/>
                  <a:pt x="98" y="74"/>
                </a:cubicBezTo>
                <a:cubicBezTo>
                  <a:pt x="99" y="74"/>
                  <a:pt x="100" y="75"/>
                  <a:pt x="100" y="76"/>
                </a:cubicBezTo>
                <a:cubicBezTo>
                  <a:pt x="100" y="77"/>
                  <a:pt x="100" y="78"/>
                  <a:pt x="100" y="79"/>
                </a:cubicBezTo>
                <a:cubicBezTo>
                  <a:pt x="99" y="80"/>
                  <a:pt x="99" y="80"/>
                  <a:pt x="98" y="80"/>
                </a:cubicBezTo>
                <a:cubicBezTo>
                  <a:pt x="97" y="81"/>
                  <a:pt x="96" y="81"/>
                  <a:pt x="95" y="80"/>
                </a:cubicBezTo>
                <a:cubicBezTo>
                  <a:pt x="76" y="69"/>
                  <a:pt x="76" y="69"/>
                  <a:pt x="76" y="69"/>
                </a:cubicBezTo>
                <a:cubicBezTo>
                  <a:pt x="73" y="80"/>
                  <a:pt x="70" y="85"/>
                  <a:pt x="66" y="87"/>
                </a:cubicBezTo>
                <a:cubicBezTo>
                  <a:pt x="65" y="87"/>
                  <a:pt x="65" y="87"/>
                  <a:pt x="64" y="87"/>
                </a:cubicBezTo>
                <a:cubicBezTo>
                  <a:pt x="63" y="87"/>
                  <a:pt x="61" y="86"/>
                  <a:pt x="60" y="84"/>
                </a:cubicBezTo>
                <a:cubicBezTo>
                  <a:pt x="60" y="88"/>
                  <a:pt x="58" y="90"/>
                  <a:pt x="56" y="90"/>
                </a:cubicBezTo>
                <a:cubicBezTo>
                  <a:pt x="54" y="90"/>
                  <a:pt x="52" y="89"/>
                  <a:pt x="50" y="88"/>
                </a:cubicBezTo>
                <a:cubicBezTo>
                  <a:pt x="47" y="87"/>
                  <a:pt x="43" y="84"/>
                  <a:pt x="39" y="80"/>
                </a:cubicBezTo>
                <a:cubicBezTo>
                  <a:pt x="29" y="98"/>
                  <a:pt x="29" y="98"/>
                  <a:pt x="29" y="98"/>
                </a:cubicBezTo>
                <a:cubicBezTo>
                  <a:pt x="28" y="99"/>
                  <a:pt x="27" y="100"/>
                  <a:pt x="26" y="100"/>
                </a:cubicBezTo>
                <a:cubicBezTo>
                  <a:pt x="26" y="100"/>
                  <a:pt x="26" y="100"/>
                  <a:pt x="25" y="100"/>
                </a:cubicBezTo>
                <a:cubicBezTo>
                  <a:pt x="25" y="100"/>
                  <a:pt x="24" y="100"/>
                  <a:pt x="24" y="100"/>
                </a:cubicBezTo>
                <a:cubicBezTo>
                  <a:pt x="23" y="99"/>
                  <a:pt x="22" y="99"/>
                  <a:pt x="22" y="98"/>
                </a:cubicBezTo>
                <a:cubicBezTo>
                  <a:pt x="22" y="97"/>
                  <a:pt x="22" y="96"/>
                  <a:pt x="22" y="95"/>
                </a:cubicBezTo>
                <a:cubicBezTo>
                  <a:pt x="34" y="75"/>
                  <a:pt x="34" y="75"/>
                  <a:pt x="34" y="75"/>
                </a:cubicBezTo>
                <a:cubicBezTo>
                  <a:pt x="30" y="70"/>
                  <a:pt x="27" y="66"/>
                  <a:pt x="25" y="62"/>
                </a:cubicBezTo>
                <a:cubicBezTo>
                  <a:pt x="4" y="68"/>
                  <a:pt x="4" y="68"/>
                  <a:pt x="4" y="68"/>
                </a:cubicBezTo>
                <a:cubicBezTo>
                  <a:pt x="3" y="68"/>
                  <a:pt x="2" y="68"/>
                  <a:pt x="1" y="68"/>
                </a:cubicBezTo>
                <a:cubicBezTo>
                  <a:pt x="1" y="67"/>
                  <a:pt x="0" y="67"/>
                  <a:pt x="0" y="65"/>
                </a:cubicBezTo>
                <a:cubicBezTo>
                  <a:pt x="0" y="65"/>
                  <a:pt x="0" y="65"/>
                  <a:pt x="0" y="64"/>
                </a:cubicBezTo>
                <a:cubicBezTo>
                  <a:pt x="0" y="64"/>
                  <a:pt x="0" y="63"/>
                  <a:pt x="0" y="63"/>
                </a:cubicBezTo>
                <a:cubicBezTo>
                  <a:pt x="0" y="62"/>
                  <a:pt x="1" y="61"/>
                  <a:pt x="2" y="61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3"/>
                  <a:pt x="23" y="51"/>
                  <a:pt x="23" y="48"/>
                </a:cubicBezTo>
                <a:cubicBezTo>
                  <a:pt x="23" y="46"/>
                  <a:pt x="23" y="43"/>
                  <a:pt x="24" y="40"/>
                </a:cubicBezTo>
                <a:cubicBezTo>
                  <a:pt x="4" y="29"/>
                  <a:pt x="4" y="29"/>
                  <a:pt x="4" y="29"/>
                </a:cubicBezTo>
                <a:cubicBezTo>
                  <a:pt x="3" y="28"/>
                  <a:pt x="3" y="27"/>
                  <a:pt x="2" y="27"/>
                </a:cubicBezTo>
                <a:cubicBezTo>
                  <a:pt x="2" y="26"/>
                  <a:pt x="2" y="25"/>
                  <a:pt x="3" y="24"/>
                </a:cubicBezTo>
                <a:cubicBezTo>
                  <a:pt x="3" y="23"/>
                  <a:pt x="4" y="22"/>
                  <a:pt x="5" y="22"/>
                </a:cubicBezTo>
                <a:cubicBezTo>
                  <a:pt x="6" y="22"/>
                  <a:pt x="7" y="22"/>
                  <a:pt x="8" y="22"/>
                </a:cubicBezTo>
                <a:cubicBezTo>
                  <a:pt x="26" y="33"/>
                  <a:pt x="26" y="33"/>
                  <a:pt x="26" y="33"/>
                </a:cubicBezTo>
                <a:cubicBezTo>
                  <a:pt x="28" y="30"/>
                  <a:pt x="29" y="28"/>
                  <a:pt x="31" y="26"/>
                </a:cubicBezTo>
                <a:cubicBezTo>
                  <a:pt x="31" y="25"/>
                  <a:pt x="31" y="24"/>
                  <a:pt x="31" y="23"/>
                </a:cubicBezTo>
                <a:cubicBezTo>
                  <a:pt x="31" y="19"/>
                  <a:pt x="32" y="16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4" y="11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9"/>
                  <a:pt x="33" y="9"/>
                  <a:pt x="32" y="9"/>
                </a:cubicBezTo>
                <a:cubicBezTo>
                  <a:pt x="32" y="8"/>
                  <a:pt x="31" y="8"/>
                  <a:pt x="30" y="8"/>
                </a:cubicBezTo>
                <a:cubicBezTo>
                  <a:pt x="30" y="9"/>
                  <a:pt x="30" y="10"/>
                  <a:pt x="30" y="11"/>
                </a:cubicBezTo>
                <a:cubicBezTo>
                  <a:pt x="29" y="11"/>
                  <a:pt x="29" y="12"/>
                  <a:pt x="28" y="12"/>
                </a:cubicBezTo>
                <a:cubicBezTo>
                  <a:pt x="27" y="12"/>
                  <a:pt x="27" y="12"/>
                  <a:pt x="26" y="12"/>
                </a:cubicBezTo>
                <a:cubicBezTo>
                  <a:pt x="25" y="12"/>
                  <a:pt x="25" y="11"/>
                  <a:pt x="25" y="10"/>
                </a:cubicBezTo>
                <a:cubicBezTo>
                  <a:pt x="24" y="9"/>
                  <a:pt x="25" y="8"/>
                  <a:pt x="25" y="8"/>
                </a:cubicBezTo>
                <a:cubicBezTo>
                  <a:pt x="25" y="7"/>
                  <a:pt x="26" y="7"/>
                  <a:pt x="26" y="6"/>
                </a:cubicBezTo>
                <a:cubicBezTo>
                  <a:pt x="27" y="6"/>
                  <a:pt x="27" y="6"/>
                  <a:pt x="28" y="6"/>
                </a:cubicBezTo>
                <a:cubicBezTo>
                  <a:pt x="28" y="6"/>
                  <a:pt x="29" y="6"/>
                  <a:pt x="30" y="6"/>
                </a:cubicBezTo>
                <a:cubicBezTo>
                  <a:pt x="30" y="6"/>
                  <a:pt x="31" y="6"/>
                  <a:pt x="32" y="7"/>
                </a:cubicBezTo>
                <a:cubicBezTo>
                  <a:pt x="32" y="7"/>
                  <a:pt x="33" y="8"/>
                  <a:pt x="34" y="9"/>
                </a:cubicBezTo>
                <a:cubicBezTo>
                  <a:pt x="34" y="9"/>
                  <a:pt x="35" y="10"/>
                  <a:pt x="35" y="11"/>
                </a:cubicBezTo>
                <a:cubicBezTo>
                  <a:pt x="35" y="11"/>
                  <a:pt x="36" y="12"/>
                  <a:pt x="36" y="13"/>
                </a:cubicBezTo>
                <a:cubicBezTo>
                  <a:pt x="37" y="12"/>
                  <a:pt x="39" y="11"/>
                  <a:pt x="41" y="11"/>
                </a:cubicBezTo>
                <a:cubicBezTo>
                  <a:pt x="42" y="10"/>
                  <a:pt x="43" y="10"/>
                  <a:pt x="45" y="10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8"/>
                  <a:pt x="44" y="7"/>
                  <a:pt x="44" y="6"/>
                </a:cubicBezTo>
                <a:cubicBezTo>
                  <a:pt x="45" y="5"/>
                  <a:pt x="45" y="4"/>
                  <a:pt x="45" y="3"/>
                </a:cubicBezTo>
                <a:cubicBezTo>
                  <a:pt x="46" y="2"/>
                  <a:pt x="46" y="2"/>
                  <a:pt x="46" y="1"/>
                </a:cubicBezTo>
                <a:cubicBezTo>
                  <a:pt x="47" y="1"/>
                  <a:pt x="47" y="1"/>
                  <a:pt x="48" y="0"/>
                </a:cubicBezTo>
                <a:cubicBezTo>
                  <a:pt x="49" y="0"/>
                  <a:pt x="49" y="0"/>
                  <a:pt x="50" y="0"/>
                </a:cubicBezTo>
                <a:cubicBezTo>
                  <a:pt x="50" y="0"/>
                  <a:pt x="51" y="0"/>
                  <a:pt x="51" y="0"/>
                </a:cubicBezTo>
                <a:cubicBezTo>
                  <a:pt x="52" y="1"/>
                  <a:pt x="53" y="1"/>
                  <a:pt x="53" y="2"/>
                </a:cubicBezTo>
                <a:cubicBezTo>
                  <a:pt x="53" y="3"/>
                  <a:pt x="53" y="4"/>
                  <a:pt x="53" y="4"/>
                </a:cubicBezTo>
                <a:cubicBezTo>
                  <a:pt x="52" y="5"/>
                  <a:pt x="52" y="5"/>
                  <a:pt x="51" y="6"/>
                </a:cubicBezTo>
                <a:cubicBezTo>
                  <a:pt x="50" y="6"/>
                  <a:pt x="50" y="6"/>
                  <a:pt x="49" y="5"/>
                </a:cubicBezTo>
                <a:cubicBezTo>
                  <a:pt x="48" y="5"/>
                  <a:pt x="48" y="4"/>
                  <a:pt x="48" y="3"/>
                </a:cubicBezTo>
                <a:cubicBezTo>
                  <a:pt x="47" y="3"/>
                  <a:pt x="46" y="4"/>
                  <a:pt x="46" y="5"/>
                </a:cubicBezTo>
                <a:cubicBezTo>
                  <a:pt x="46" y="5"/>
                  <a:pt x="45" y="6"/>
                  <a:pt x="45" y="6"/>
                </a:cubicBezTo>
                <a:cubicBezTo>
                  <a:pt x="45" y="7"/>
                  <a:pt x="45" y="7"/>
                  <a:pt x="45" y="8"/>
                </a:cubicBezTo>
                <a:cubicBezTo>
                  <a:pt x="45" y="9"/>
                  <a:pt x="45" y="9"/>
                  <a:pt x="45" y="10"/>
                </a:cubicBezTo>
                <a:cubicBezTo>
                  <a:pt x="48" y="10"/>
                  <a:pt x="50" y="11"/>
                  <a:pt x="52" y="13"/>
                </a:cubicBezTo>
                <a:cubicBezTo>
                  <a:pt x="54" y="15"/>
                  <a:pt x="56" y="17"/>
                  <a:pt x="56" y="19"/>
                </a:cubicBezTo>
                <a:cubicBezTo>
                  <a:pt x="59" y="20"/>
                  <a:pt x="61" y="21"/>
                  <a:pt x="63" y="23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3"/>
                  <a:pt x="75" y="3"/>
                  <a:pt x="76" y="2"/>
                </a:cubicBezTo>
                <a:cubicBezTo>
                  <a:pt x="77" y="2"/>
                  <a:pt x="78" y="2"/>
                  <a:pt x="79" y="3"/>
                </a:cubicBezTo>
                <a:cubicBezTo>
                  <a:pt x="80" y="3"/>
                  <a:pt x="80" y="4"/>
                  <a:pt x="80" y="5"/>
                </a:cubicBezTo>
                <a:cubicBezTo>
                  <a:pt x="81" y="6"/>
                  <a:pt x="81" y="7"/>
                  <a:pt x="80" y="8"/>
                </a:cubicBezTo>
                <a:cubicBezTo>
                  <a:pt x="69" y="27"/>
                  <a:pt x="69" y="27"/>
                  <a:pt x="69" y="27"/>
                </a:cubicBezTo>
                <a:cubicBezTo>
                  <a:pt x="73" y="31"/>
                  <a:pt x="75" y="35"/>
                  <a:pt x="77" y="40"/>
                </a:cubicBezTo>
                <a:lnTo>
                  <a:pt x="98" y="3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0"/>
          <p:cNvSpPr>
            <a:spLocks noEditPoints="1"/>
          </p:cNvSpPr>
          <p:nvPr/>
        </p:nvSpPr>
        <p:spPr bwMode="auto">
          <a:xfrm>
            <a:off x="10769601" y="4644931"/>
            <a:ext cx="333375" cy="334963"/>
          </a:xfrm>
          <a:custGeom>
            <a:avLst/>
            <a:gdLst>
              <a:gd name="T0" fmla="*/ 41 w 89"/>
              <a:gd name="T1" fmla="*/ 71 h 89"/>
              <a:gd name="T2" fmla="*/ 41 w 89"/>
              <a:gd name="T3" fmla="*/ 71 h 89"/>
              <a:gd name="T4" fmla="*/ 52 w 89"/>
              <a:gd name="T5" fmla="*/ 59 h 89"/>
              <a:gd name="T6" fmla="*/ 52 w 89"/>
              <a:gd name="T7" fmla="*/ 63 h 89"/>
              <a:gd name="T8" fmla="*/ 51 w 89"/>
              <a:gd name="T9" fmla="*/ 71 h 89"/>
              <a:gd name="T10" fmla="*/ 45 w 89"/>
              <a:gd name="T11" fmla="*/ 82 h 89"/>
              <a:gd name="T12" fmla="*/ 26 w 89"/>
              <a:gd name="T13" fmla="*/ 89 h 89"/>
              <a:gd name="T14" fmla="*/ 8 w 89"/>
              <a:gd name="T15" fmla="*/ 82 h 89"/>
              <a:gd name="T16" fmla="*/ 0 w 89"/>
              <a:gd name="T17" fmla="*/ 63 h 89"/>
              <a:gd name="T18" fmla="*/ 8 w 89"/>
              <a:gd name="T19" fmla="*/ 45 h 89"/>
              <a:gd name="T20" fmla="*/ 18 w 89"/>
              <a:gd name="T21" fmla="*/ 38 h 89"/>
              <a:gd name="T22" fmla="*/ 26 w 89"/>
              <a:gd name="T23" fmla="*/ 37 h 89"/>
              <a:gd name="T24" fmla="*/ 30 w 89"/>
              <a:gd name="T25" fmla="*/ 38 h 89"/>
              <a:gd name="T26" fmla="*/ 19 w 89"/>
              <a:gd name="T27" fmla="*/ 49 h 89"/>
              <a:gd name="T28" fmla="*/ 15 w 89"/>
              <a:gd name="T29" fmla="*/ 52 h 89"/>
              <a:gd name="T30" fmla="*/ 10 w 89"/>
              <a:gd name="T31" fmla="*/ 64 h 89"/>
              <a:gd name="T32" fmla="*/ 15 w 89"/>
              <a:gd name="T33" fmla="*/ 75 h 89"/>
              <a:gd name="T34" fmla="*/ 26 w 89"/>
              <a:gd name="T35" fmla="*/ 80 h 89"/>
              <a:gd name="T36" fmla="*/ 38 w 89"/>
              <a:gd name="T37" fmla="*/ 75 h 89"/>
              <a:gd name="T38" fmla="*/ 41 w 89"/>
              <a:gd name="T39" fmla="*/ 71 h 89"/>
              <a:gd name="T40" fmla="*/ 22 w 89"/>
              <a:gd name="T41" fmla="*/ 59 h 89"/>
              <a:gd name="T42" fmla="*/ 21 w 89"/>
              <a:gd name="T43" fmla="*/ 56 h 89"/>
              <a:gd name="T44" fmla="*/ 22 w 89"/>
              <a:gd name="T45" fmla="*/ 52 h 89"/>
              <a:gd name="T46" fmla="*/ 52 w 89"/>
              <a:gd name="T47" fmla="*/ 22 h 89"/>
              <a:gd name="T48" fmla="*/ 56 w 89"/>
              <a:gd name="T49" fmla="*/ 21 h 89"/>
              <a:gd name="T50" fmla="*/ 59 w 89"/>
              <a:gd name="T51" fmla="*/ 22 h 89"/>
              <a:gd name="T52" fmla="*/ 67 w 89"/>
              <a:gd name="T53" fmla="*/ 30 h 89"/>
              <a:gd name="T54" fmla="*/ 69 w 89"/>
              <a:gd name="T55" fmla="*/ 34 h 89"/>
              <a:gd name="T56" fmla="*/ 67 w 89"/>
              <a:gd name="T57" fmla="*/ 37 h 89"/>
              <a:gd name="T58" fmla="*/ 37 w 89"/>
              <a:gd name="T59" fmla="*/ 67 h 89"/>
              <a:gd name="T60" fmla="*/ 34 w 89"/>
              <a:gd name="T61" fmla="*/ 68 h 89"/>
              <a:gd name="T62" fmla="*/ 33 w 89"/>
              <a:gd name="T63" fmla="*/ 69 h 89"/>
              <a:gd name="T64" fmla="*/ 30 w 89"/>
              <a:gd name="T65" fmla="*/ 67 h 89"/>
              <a:gd name="T66" fmla="*/ 22 w 89"/>
              <a:gd name="T67" fmla="*/ 59 h 89"/>
              <a:gd name="T68" fmla="*/ 45 w 89"/>
              <a:gd name="T69" fmla="*/ 8 h 89"/>
              <a:gd name="T70" fmla="*/ 63 w 89"/>
              <a:gd name="T71" fmla="*/ 0 h 89"/>
              <a:gd name="T72" fmla="*/ 63 w 89"/>
              <a:gd name="T73" fmla="*/ 0 h 89"/>
              <a:gd name="T74" fmla="*/ 82 w 89"/>
              <a:gd name="T75" fmla="*/ 8 h 89"/>
              <a:gd name="T76" fmla="*/ 89 w 89"/>
              <a:gd name="T77" fmla="*/ 26 h 89"/>
              <a:gd name="T78" fmla="*/ 82 w 89"/>
              <a:gd name="T79" fmla="*/ 45 h 89"/>
              <a:gd name="T80" fmla="*/ 71 w 89"/>
              <a:gd name="T81" fmla="*/ 51 h 89"/>
              <a:gd name="T82" fmla="*/ 63 w 89"/>
              <a:gd name="T83" fmla="*/ 52 h 89"/>
              <a:gd name="T84" fmla="*/ 59 w 89"/>
              <a:gd name="T85" fmla="*/ 52 h 89"/>
              <a:gd name="T86" fmla="*/ 71 w 89"/>
              <a:gd name="T87" fmla="*/ 41 h 89"/>
              <a:gd name="T88" fmla="*/ 75 w 89"/>
              <a:gd name="T89" fmla="*/ 38 h 89"/>
              <a:gd name="T90" fmla="*/ 80 w 89"/>
              <a:gd name="T91" fmla="*/ 26 h 89"/>
              <a:gd name="T92" fmla="*/ 75 w 89"/>
              <a:gd name="T93" fmla="*/ 15 h 89"/>
              <a:gd name="T94" fmla="*/ 63 w 89"/>
              <a:gd name="T95" fmla="*/ 10 h 89"/>
              <a:gd name="T96" fmla="*/ 52 w 89"/>
              <a:gd name="T97" fmla="*/ 15 h 89"/>
              <a:gd name="T98" fmla="*/ 49 w 89"/>
              <a:gd name="T99" fmla="*/ 19 h 89"/>
              <a:gd name="T100" fmla="*/ 38 w 89"/>
              <a:gd name="T101" fmla="*/ 30 h 89"/>
              <a:gd name="T102" fmla="*/ 37 w 89"/>
              <a:gd name="T103" fmla="*/ 27 h 89"/>
              <a:gd name="T104" fmla="*/ 39 w 89"/>
              <a:gd name="T105" fmla="*/ 18 h 89"/>
              <a:gd name="T106" fmla="*/ 45 w 89"/>
              <a:gd name="T107" fmla="*/ 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9" h="89">
                <a:moveTo>
                  <a:pt x="41" y="71"/>
                </a:moveTo>
                <a:cubicBezTo>
                  <a:pt x="41" y="71"/>
                  <a:pt x="41" y="71"/>
                  <a:pt x="41" y="71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61"/>
                  <a:pt x="52" y="62"/>
                  <a:pt x="52" y="63"/>
                </a:cubicBezTo>
                <a:cubicBezTo>
                  <a:pt x="52" y="66"/>
                  <a:pt x="52" y="69"/>
                  <a:pt x="51" y="71"/>
                </a:cubicBezTo>
                <a:cubicBezTo>
                  <a:pt x="50" y="75"/>
                  <a:pt x="48" y="79"/>
                  <a:pt x="45" y="82"/>
                </a:cubicBezTo>
                <a:cubicBezTo>
                  <a:pt x="40" y="87"/>
                  <a:pt x="34" y="89"/>
                  <a:pt x="26" y="89"/>
                </a:cubicBezTo>
                <a:cubicBezTo>
                  <a:pt x="19" y="89"/>
                  <a:pt x="13" y="87"/>
                  <a:pt x="8" y="82"/>
                </a:cubicBezTo>
                <a:cubicBezTo>
                  <a:pt x="3" y="77"/>
                  <a:pt x="0" y="70"/>
                  <a:pt x="0" y="63"/>
                </a:cubicBezTo>
                <a:cubicBezTo>
                  <a:pt x="0" y="56"/>
                  <a:pt x="3" y="50"/>
                  <a:pt x="8" y="45"/>
                </a:cubicBezTo>
                <a:cubicBezTo>
                  <a:pt x="11" y="42"/>
                  <a:pt x="14" y="40"/>
                  <a:pt x="18" y="38"/>
                </a:cubicBezTo>
                <a:cubicBezTo>
                  <a:pt x="21" y="38"/>
                  <a:pt x="23" y="37"/>
                  <a:pt x="26" y="37"/>
                </a:cubicBezTo>
                <a:cubicBezTo>
                  <a:pt x="27" y="37"/>
                  <a:pt x="29" y="37"/>
                  <a:pt x="30" y="38"/>
                </a:cubicBezTo>
                <a:cubicBezTo>
                  <a:pt x="19" y="49"/>
                  <a:pt x="19" y="49"/>
                  <a:pt x="19" y="49"/>
                </a:cubicBezTo>
                <a:cubicBezTo>
                  <a:pt x="17" y="50"/>
                  <a:pt x="16" y="51"/>
                  <a:pt x="15" y="52"/>
                </a:cubicBezTo>
                <a:cubicBezTo>
                  <a:pt x="12" y="55"/>
                  <a:pt x="10" y="59"/>
                  <a:pt x="10" y="64"/>
                </a:cubicBezTo>
                <a:cubicBezTo>
                  <a:pt x="10" y="68"/>
                  <a:pt x="12" y="72"/>
                  <a:pt x="15" y="75"/>
                </a:cubicBezTo>
                <a:cubicBezTo>
                  <a:pt x="18" y="78"/>
                  <a:pt x="22" y="80"/>
                  <a:pt x="26" y="80"/>
                </a:cubicBezTo>
                <a:cubicBezTo>
                  <a:pt x="31" y="80"/>
                  <a:pt x="35" y="78"/>
                  <a:pt x="38" y="75"/>
                </a:cubicBezTo>
                <a:cubicBezTo>
                  <a:pt x="39" y="74"/>
                  <a:pt x="40" y="72"/>
                  <a:pt x="41" y="71"/>
                </a:cubicBezTo>
                <a:close/>
                <a:moveTo>
                  <a:pt x="22" y="59"/>
                </a:moveTo>
                <a:cubicBezTo>
                  <a:pt x="21" y="58"/>
                  <a:pt x="21" y="57"/>
                  <a:pt x="21" y="56"/>
                </a:cubicBezTo>
                <a:cubicBezTo>
                  <a:pt x="21" y="54"/>
                  <a:pt x="21" y="53"/>
                  <a:pt x="22" y="52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1"/>
                  <a:pt x="54" y="21"/>
                  <a:pt x="56" y="21"/>
                </a:cubicBezTo>
                <a:cubicBezTo>
                  <a:pt x="57" y="21"/>
                  <a:pt x="58" y="21"/>
                  <a:pt x="59" y="22"/>
                </a:cubicBezTo>
                <a:cubicBezTo>
                  <a:pt x="67" y="30"/>
                  <a:pt x="67" y="30"/>
                  <a:pt x="67" y="30"/>
                </a:cubicBezTo>
                <a:cubicBezTo>
                  <a:pt x="68" y="31"/>
                  <a:pt x="69" y="32"/>
                  <a:pt x="69" y="34"/>
                </a:cubicBezTo>
                <a:cubicBezTo>
                  <a:pt x="69" y="35"/>
                  <a:pt x="68" y="36"/>
                  <a:pt x="67" y="37"/>
                </a:cubicBezTo>
                <a:cubicBezTo>
                  <a:pt x="37" y="67"/>
                  <a:pt x="37" y="67"/>
                  <a:pt x="37" y="67"/>
                </a:cubicBezTo>
                <a:cubicBezTo>
                  <a:pt x="36" y="68"/>
                  <a:pt x="35" y="68"/>
                  <a:pt x="34" y="68"/>
                </a:cubicBezTo>
                <a:cubicBezTo>
                  <a:pt x="34" y="69"/>
                  <a:pt x="34" y="69"/>
                  <a:pt x="33" y="69"/>
                </a:cubicBezTo>
                <a:cubicBezTo>
                  <a:pt x="32" y="69"/>
                  <a:pt x="31" y="68"/>
                  <a:pt x="30" y="67"/>
                </a:cubicBezTo>
                <a:lnTo>
                  <a:pt x="22" y="59"/>
                </a:lnTo>
                <a:close/>
                <a:moveTo>
                  <a:pt x="45" y="8"/>
                </a:moveTo>
                <a:cubicBezTo>
                  <a:pt x="50" y="3"/>
                  <a:pt x="56" y="0"/>
                  <a:pt x="6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70" y="0"/>
                  <a:pt x="77" y="3"/>
                  <a:pt x="82" y="8"/>
                </a:cubicBezTo>
                <a:cubicBezTo>
                  <a:pt x="87" y="13"/>
                  <a:pt x="89" y="19"/>
                  <a:pt x="89" y="26"/>
                </a:cubicBezTo>
                <a:cubicBezTo>
                  <a:pt x="89" y="33"/>
                  <a:pt x="87" y="40"/>
                  <a:pt x="82" y="45"/>
                </a:cubicBezTo>
                <a:cubicBezTo>
                  <a:pt x="79" y="48"/>
                  <a:pt x="75" y="50"/>
                  <a:pt x="71" y="51"/>
                </a:cubicBezTo>
                <a:cubicBezTo>
                  <a:pt x="69" y="52"/>
                  <a:pt x="66" y="52"/>
                  <a:pt x="63" y="52"/>
                </a:cubicBezTo>
                <a:cubicBezTo>
                  <a:pt x="62" y="52"/>
                  <a:pt x="61" y="52"/>
                  <a:pt x="59" y="52"/>
                </a:cubicBezTo>
                <a:cubicBezTo>
                  <a:pt x="71" y="41"/>
                  <a:pt x="71" y="41"/>
                  <a:pt x="71" y="41"/>
                </a:cubicBezTo>
                <a:cubicBezTo>
                  <a:pt x="72" y="40"/>
                  <a:pt x="74" y="39"/>
                  <a:pt x="75" y="38"/>
                </a:cubicBezTo>
                <a:cubicBezTo>
                  <a:pt x="78" y="35"/>
                  <a:pt x="80" y="31"/>
                  <a:pt x="80" y="26"/>
                </a:cubicBezTo>
                <a:cubicBezTo>
                  <a:pt x="80" y="22"/>
                  <a:pt x="78" y="18"/>
                  <a:pt x="75" y="15"/>
                </a:cubicBezTo>
                <a:cubicBezTo>
                  <a:pt x="72" y="12"/>
                  <a:pt x="68" y="10"/>
                  <a:pt x="63" y="10"/>
                </a:cubicBezTo>
                <a:cubicBezTo>
                  <a:pt x="59" y="10"/>
                  <a:pt x="55" y="12"/>
                  <a:pt x="52" y="15"/>
                </a:cubicBezTo>
                <a:cubicBezTo>
                  <a:pt x="51" y="16"/>
                  <a:pt x="50" y="18"/>
                  <a:pt x="49" y="19"/>
                </a:cubicBezTo>
                <a:cubicBezTo>
                  <a:pt x="38" y="30"/>
                  <a:pt x="38" y="30"/>
                  <a:pt x="38" y="30"/>
                </a:cubicBezTo>
                <a:cubicBezTo>
                  <a:pt x="37" y="29"/>
                  <a:pt x="37" y="28"/>
                  <a:pt x="37" y="27"/>
                </a:cubicBezTo>
                <a:cubicBezTo>
                  <a:pt x="37" y="24"/>
                  <a:pt x="38" y="21"/>
                  <a:pt x="39" y="18"/>
                </a:cubicBezTo>
                <a:cubicBezTo>
                  <a:pt x="40" y="14"/>
                  <a:pt x="42" y="11"/>
                  <a:pt x="45" y="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1"/>
          <p:cNvSpPr>
            <a:spLocks noEditPoints="1"/>
          </p:cNvSpPr>
          <p:nvPr/>
        </p:nvSpPr>
        <p:spPr bwMode="auto">
          <a:xfrm>
            <a:off x="1130301" y="5406931"/>
            <a:ext cx="254000" cy="309563"/>
          </a:xfrm>
          <a:custGeom>
            <a:avLst/>
            <a:gdLst>
              <a:gd name="T0" fmla="*/ 68 w 68"/>
              <a:gd name="T1" fmla="*/ 4 h 82"/>
              <a:gd name="T2" fmla="*/ 0 w 68"/>
              <a:gd name="T3" fmla="*/ 82 h 82"/>
              <a:gd name="T4" fmla="*/ 9 w 68"/>
              <a:gd name="T5" fmla="*/ 4 h 82"/>
              <a:gd name="T6" fmla="*/ 23 w 68"/>
              <a:gd name="T7" fmla="*/ 16 h 82"/>
              <a:gd name="T8" fmla="*/ 45 w 68"/>
              <a:gd name="T9" fmla="*/ 4 h 82"/>
              <a:gd name="T10" fmla="*/ 59 w 68"/>
              <a:gd name="T11" fmla="*/ 16 h 82"/>
              <a:gd name="T12" fmla="*/ 64 w 68"/>
              <a:gd name="T13" fmla="*/ 79 h 82"/>
              <a:gd name="T14" fmla="*/ 4 w 68"/>
              <a:gd name="T15" fmla="*/ 25 h 82"/>
              <a:gd name="T16" fmla="*/ 64 w 68"/>
              <a:gd name="T17" fmla="*/ 79 h 82"/>
              <a:gd name="T18" fmla="*/ 21 w 68"/>
              <a:gd name="T19" fmla="*/ 12 h 82"/>
              <a:gd name="T20" fmla="*/ 12 w 68"/>
              <a:gd name="T21" fmla="*/ 0 h 82"/>
              <a:gd name="T22" fmla="*/ 19 w 68"/>
              <a:gd name="T23" fmla="*/ 42 h 82"/>
              <a:gd name="T24" fmla="*/ 13 w 68"/>
              <a:gd name="T25" fmla="*/ 42 h 82"/>
              <a:gd name="T26" fmla="*/ 24 w 68"/>
              <a:gd name="T27" fmla="*/ 35 h 82"/>
              <a:gd name="T28" fmla="*/ 31 w 68"/>
              <a:gd name="T29" fmla="*/ 62 h 82"/>
              <a:gd name="T30" fmla="*/ 13 w 68"/>
              <a:gd name="T31" fmla="*/ 66 h 82"/>
              <a:gd name="T32" fmla="*/ 20 w 68"/>
              <a:gd name="T33" fmla="*/ 62 h 82"/>
              <a:gd name="T34" fmla="*/ 20 w 68"/>
              <a:gd name="T35" fmla="*/ 41 h 82"/>
              <a:gd name="T36" fmla="*/ 35 w 68"/>
              <a:gd name="T37" fmla="*/ 64 h 82"/>
              <a:gd name="T38" fmla="*/ 42 w 68"/>
              <a:gd name="T39" fmla="*/ 52 h 82"/>
              <a:gd name="T40" fmla="*/ 49 w 68"/>
              <a:gd name="T41" fmla="*/ 44 h 82"/>
              <a:gd name="T42" fmla="*/ 44 w 68"/>
              <a:gd name="T43" fmla="*/ 39 h 82"/>
              <a:gd name="T44" fmla="*/ 39 w 68"/>
              <a:gd name="T45" fmla="*/ 42 h 82"/>
              <a:gd name="T46" fmla="*/ 35 w 68"/>
              <a:gd name="T47" fmla="*/ 41 h 82"/>
              <a:gd name="T48" fmla="*/ 39 w 68"/>
              <a:gd name="T49" fmla="*/ 36 h 82"/>
              <a:gd name="T50" fmla="*/ 51 w 68"/>
              <a:gd name="T51" fmla="*/ 37 h 82"/>
              <a:gd name="T52" fmla="*/ 52 w 68"/>
              <a:gd name="T53" fmla="*/ 50 h 82"/>
              <a:gd name="T54" fmla="*/ 42 w 68"/>
              <a:gd name="T55" fmla="*/ 58 h 82"/>
              <a:gd name="T56" fmla="*/ 54 w 68"/>
              <a:gd name="T57" fmla="*/ 62 h 82"/>
              <a:gd name="T58" fmla="*/ 35 w 68"/>
              <a:gd name="T59" fmla="*/ 66 h 82"/>
              <a:gd name="T60" fmla="*/ 56 w 68"/>
              <a:gd name="T61" fmla="*/ 0 h 82"/>
              <a:gd name="T62" fmla="*/ 48 w 68"/>
              <a:gd name="T63" fmla="*/ 12 h 82"/>
              <a:gd name="T64" fmla="*/ 56 w 6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" h="82">
                <a:moveTo>
                  <a:pt x="59" y="4"/>
                </a:moveTo>
                <a:cubicBezTo>
                  <a:pt x="68" y="4"/>
                  <a:pt x="68" y="4"/>
                  <a:pt x="68" y="4"/>
                </a:cubicBezTo>
                <a:cubicBezTo>
                  <a:pt x="68" y="82"/>
                  <a:pt x="68" y="82"/>
                  <a:pt x="68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"/>
                  <a:pt x="0" y="4"/>
                  <a:pt x="0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16"/>
                  <a:pt x="9" y="16"/>
                  <a:pt x="9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4"/>
                  <a:pt x="23" y="4"/>
                  <a:pt x="23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16"/>
                  <a:pt x="45" y="16"/>
                  <a:pt x="45" y="16"/>
                </a:cubicBezTo>
                <a:cubicBezTo>
                  <a:pt x="59" y="16"/>
                  <a:pt x="59" y="16"/>
                  <a:pt x="59" y="16"/>
                </a:cubicBezTo>
                <a:lnTo>
                  <a:pt x="59" y="4"/>
                </a:lnTo>
                <a:close/>
                <a:moveTo>
                  <a:pt x="64" y="79"/>
                </a:moveTo>
                <a:cubicBezTo>
                  <a:pt x="64" y="25"/>
                  <a:pt x="64" y="25"/>
                  <a:pt x="6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79"/>
                  <a:pt x="4" y="79"/>
                  <a:pt x="4" y="79"/>
                </a:cubicBezTo>
                <a:lnTo>
                  <a:pt x="64" y="79"/>
                </a:lnTo>
                <a:close/>
                <a:moveTo>
                  <a:pt x="21" y="0"/>
                </a:moveTo>
                <a:cubicBezTo>
                  <a:pt x="21" y="12"/>
                  <a:pt x="21" y="12"/>
                  <a:pt x="2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lnTo>
                  <a:pt x="21" y="0"/>
                </a:lnTo>
                <a:close/>
                <a:moveTo>
                  <a:pt x="19" y="42"/>
                </a:moveTo>
                <a:cubicBezTo>
                  <a:pt x="16" y="45"/>
                  <a:pt x="16" y="45"/>
                  <a:pt x="16" y="45"/>
                </a:cubicBezTo>
                <a:cubicBezTo>
                  <a:pt x="13" y="42"/>
                  <a:pt x="13" y="42"/>
                  <a:pt x="13" y="42"/>
                </a:cubicBezTo>
                <a:cubicBezTo>
                  <a:pt x="21" y="35"/>
                  <a:pt x="21" y="35"/>
                  <a:pt x="21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62"/>
                  <a:pt x="24" y="62"/>
                  <a:pt x="24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6"/>
                  <a:pt x="31" y="66"/>
                  <a:pt x="31" y="66"/>
                </a:cubicBezTo>
                <a:cubicBezTo>
                  <a:pt x="13" y="66"/>
                  <a:pt x="13" y="66"/>
                  <a:pt x="13" y="66"/>
                </a:cubicBezTo>
                <a:cubicBezTo>
                  <a:pt x="13" y="62"/>
                  <a:pt x="13" y="62"/>
                  <a:pt x="13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19" y="42"/>
                  <a:pt x="19" y="42"/>
                </a:cubicBezTo>
                <a:close/>
                <a:moveTo>
                  <a:pt x="35" y="64"/>
                </a:moveTo>
                <a:cubicBezTo>
                  <a:pt x="35" y="61"/>
                  <a:pt x="35" y="59"/>
                  <a:pt x="37" y="57"/>
                </a:cubicBezTo>
                <a:cubicBezTo>
                  <a:pt x="39" y="55"/>
                  <a:pt x="40" y="53"/>
                  <a:pt x="42" y="52"/>
                </a:cubicBezTo>
                <a:cubicBezTo>
                  <a:pt x="44" y="51"/>
                  <a:pt x="46" y="50"/>
                  <a:pt x="47" y="48"/>
                </a:cubicBezTo>
                <a:cubicBezTo>
                  <a:pt x="49" y="47"/>
                  <a:pt x="49" y="45"/>
                  <a:pt x="49" y="44"/>
                </a:cubicBezTo>
                <a:cubicBezTo>
                  <a:pt x="49" y="42"/>
                  <a:pt x="49" y="41"/>
                  <a:pt x="48" y="40"/>
                </a:cubicBezTo>
                <a:cubicBezTo>
                  <a:pt x="47" y="39"/>
                  <a:pt x="46" y="39"/>
                  <a:pt x="44" y="39"/>
                </a:cubicBezTo>
                <a:cubicBezTo>
                  <a:pt x="43" y="39"/>
                  <a:pt x="42" y="39"/>
                  <a:pt x="41" y="40"/>
                </a:cubicBezTo>
                <a:cubicBezTo>
                  <a:pt x="40" y="40"/>
                  <a:pt x="39" y="41"/>
                  <a:pt x="39" y="42"/>
                </a:cubicBezTo>
                <a:cubicBezTo>
                  <a:pt x="38" y="43"/>
                  <a:pt x="38" y="43"/>
                  <a:pt x="38" y="43"/>
                </a:cubicBezTo>
                <a:cubicBezTo>
                  <a:pt x="35" y="41"/>
                  <a:pt x="35" y="41"/>
                  <a:pt x="35" y="41"/>
                </a:cubicBezTo>
                <a:cubicBezTo>
                  <a:pt x="35" y="40"/>
                  <a:pt x="35" y="40"/>
                  <a:pt x="36" y="39"/>
                </a:cubicBezTo>
                <a:cubicBezTo>
                  <a:pt x="36" y="38"/>
                  <a:pt x="37" y="37"/>
                  <a:pt x="39" y="36"/>
                </a:cubicBezTo>
                <a:cubicBezTo>
                  <a:pt x="40" y="35"/>
                  <a:pt x="42" y="35"/>
                  <a:pt x="44" y="35"/>
                </a:cubicBezTo>
                <a:cubicBezTo>
                  <a:pt x="47" y="35"/>
                  <a:pt x="50" y="36"/>
                  <a:pt x="51" y="37"/>
                </a:cubicBezTo>
                <a:cubicBezTo>
                  <a:pt x="53" y="39"/>
                  <a:pt x="54" y="41"/>
                  <a:pt x="54" y="44"/>
                </a:cubicBezTo>
                <a:cubicBezTo>
                  <a:pt x="54" y="46"/>
                  <a:pt x="53" y="48"/>
                  <a:pt x="52" y="50"/>
                </a:cubicBezTo>
                <a:cubicBezTo>
                  <a:pt x="50" y="52"/>
                  <a:pt x="49" y="53"/>
                  <a:pt x="47" y="54"/>
                </a:cubicBezTo>
                <a:cubicBezTo>
                  <a:pt x="45" y="55"/>
                  <a:pt x="43" y="56"/>
                  <a:pt x="42" y="58"/>
                </a:cubicBezTo>
                <a:cubicBezTo>
                  <a:pt x="40" y="59"/>
                  <a:pt x="39" y="61"/>
                  <a:pt x="39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66"/>
                  <a:pt x="54" y="66"/>
                  <a:pt x="54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5"/>
                  <a:pt x="35" y="64"/>
                  <a:pt x="35" y="64"/>
                </a:cubicBezTo>
                <a:close/>
                <a:moveTo>
                  <a:pt x="56" y="0"/>
                </a:moveTo>
                <a:cubicBezTo>
                  <a:pt x="56" y="12"/>
                  <a:pt x="56" y="12"/>
                  <a:pt x="56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0"/>
                  <a:pt x="48" y="0"/>
                  <a:pt x="48" y="0"/>
                </a:cubicBezTo>
                <a:lnTo>
                  <a:pt x="56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2"/>
          <p:cNvSpPr>
            <a:spLocks noEditPoints="1"/>
          </p:cNvSpPr>
          <p:nvPr/>
        </p:nvSpPr>
        <p:spPr bwMode="auto">
          <a:xfrm>
            <a:off x="1798638" y="5384706"/>
            <a:ext cx="209550" cy="354013"/>
          </a:xfrm>
          <a:custGeom>
            <a:avLst/>
            <a:gdLst>
              <a:gd name="T0" fmla="*/ 49 w 56"/>
              <a:gd name="T1" fmla="*/ 32 h 94"/>
              <a:gd name="T2" fmla="*/ 50 w 56"/>
              <a:gd name="T3" fmla="*/ 35 h 94"/>
              <a:gd name="T4" fmla="*/ 48 w 56"/>
              <a:gd name="T5" fmla="*/ 41 h 94"/>
              <a:gd name="T6" fmla="*/ 44 w 56"/>
              <a:gd name="T7" fmla="*/ 50 h 94"/>
              <a:gd name="T8" fmla="*/ 43 w 56"/>
              <a:gd name="T9" fmla="*/ 52 h 94"/>
              <a:gd name="T10" fmla="*/ 39 w 56"/>
              <a:gd name="T11" fmla="*/ 50 h 94"/>
              <a:gd name="T12" fmla="*/ 26 w 56"/>
              <a:gd name="T13" fmla="*/ 77 h 94"/>
              <a:gd name="T14" fmla="*/ 24 w 56"/>
              <a:gd name="T15" fmla="*/ 79 h 94"/>
              <a:gd name="T16" fmla="*/ 22 w 56"/>
              <a:gd name="T17" fmla="*/ 81 h 94"/>
              <a:gd name="T18" fmla="*/ 20 w 56"/>
              <a:gd name="T19" fmla="*/ 82 h 94"/>
              <a:gd name="T20" fmla="*/ 13 w 56"/>
              <a:gd name="T21" fmla="*/ 92 h 94"/>
              <a:gd name="T22" fmla="*/ 12 w 56"/>
              <a:gd name="T23" fmla="*/ 94 h 94"/>
              <a:gd name="T24" fmla="*/ 0 w 56"/>
              <a:gd name="T25" fmla="*/ 88 h 94"/>
              <a:gd name="T26" fmla="*/ 1 w 56"/>
              <a:gd name="T27" fmla="*/ 86 h 94"/>
              <a:gd name="T28" fmla="*/ 4 w 56"/>
              <a:gd name="T29" fmla="*/ 75 h 94"/>
              <a:gd name="T30" fmla="*/ 4 w 56"/>
              <a:gd name="T31" fmla="*/ 73 h 94"/>
              <a:gd name="T32" fmla="*/ 4 w 56"/>
              <a:gd name="T33" fmla="*/ 70 h 94"/>
              <a:gd name="T34" fmla="*/ 5 w 56"/>
              <a:gd name="T35" fmla="*/ 67 h 94"/>
              <a:gd name="T36" fmla="*/ 18 w 56"/>
              <a:gd name="T37" fmla="*/ 40 h 94"/>
              <a:gd name="T38" fmla="*/ 13 w 56"/>
              <a:gd name="T39" fmla="*/ 38 h 94"/>
              <a:gd name="T40" fmla="*/ 14 w 56"/>
              <a:gd name="T41" fmla="*/ 36 h 94"/>
              <a:gd name="T42" fmla="*/ 18 w 56"/>
              <a:gd name="T43" fmla="*/ 28 h 94"/>
              <a:gd name="T44" fmla="*/ 25 w 56"/>
              <a:gd name="T45" fmla="*/ 21 h 94"/>
              <a:gd name="T46" fmla="*/ 25 w 56"/>
              <a:gd name="T47" fmla="*/ 21 h 94"/>
              <a:gd name="T48" fmla="*/ 26 w 56"/>
              <a:gd name="T49" fmla="*/ 20 h 94"/>
              <a:gd name="T50" fmla="*/ 26 w 56"/>
              <a:gd name="T51" fmla="*/ 20 h 94"/>
              <a:gd name="T52" fmla="*/ 27 w 56"/>
              <a:gd name="T53" fmla="*/ 19 h 94"/>
              <a:gd name="T54" fmla="*/ 28 w 56"/>
              <a:gd name="T55" fmla="*/ 18 h 94"/>
              <a:gd name="T56" fmla="*/ 29 w 56"/>
              <a:gd name="T57" fmla="*/ 17 h 94"/>
              <a:gd name="T58" fmla="*/ 35 w 56"/>
              <a:gd name="T59" fmla="*/ 4 h 94"/>
              <a:gd name="T60" fmla="*/ 37 w 56"/>
              <a:gd name="T61" fmla="*/ 1 h 94"/>
              <a:gd name="T62" fmla="*/ 40 w 56"/>
              <a:gd name="T63" fmla="*/ 0 h 94"/>
              <a:gd name="T64" fmla="*/ 41 w 56"/>
              <a:gd name="T65" fmla="*/ 0 h 94"/>
              <a:gd name="T66" fmla="*/ 44 w 56"/>
              <a:gd name="T67" fmla="*/ 1 h 94"/>
              <a:gd name="T68" fmla="*/ 52 w 56"/>
              <a:gd name="T69" fmla="*/ 5 h 94"/>
              <a:gd name="T70" fmla="*/ 55 w 56"/>
              <a:gd name="T71" fmla="*/ 7 h 94"/>
              <a:gd name="T72" fmla="*/ 56 w 56"/>
              <a:gd name="T73" fmla="*/ 11 h 94"/>
              <a:gd name="T74" fmla="*/ 56 w 56"/>
              <a:gd name="T75" fmla="*/ 14 h 94"/>
              <a:gd name="T76" fmla="*/ 50 w 56"/>
              <a:gd name="T77" fmla="*/ 27 h 94"/>
              <a:gd name="T78" fmla="*/ 48 w 56"/>
              <a:gd name="T79" fmla="*/ 30 h 94"/>
              <a:gd name="T80" fmla="*/ 49 w 56"/>
              <a:gd name="T81" fmla="*/ 32 h 94"/>
              <a:gd name="T82" fmla="*/ 22 w 56"/>
              <a:gd name="T83" fmla="*/ 75 h 94"/>
              <a:gd name="T84" fmla="*/ 34 w 56"/>
              <a:gd name="T85" fmla="*/ 48 h 94"/>
              <a:gd name="T86" fmla="*/ 22 w 56"/>
              <a:gd name="T87" fmla="*/ 42 h 94"/>
              <a:gd name="T88" fmla="*/ 9 w 56"/>
              <a:gd name="T89" fmla="*/ 69 h 94"/>
              <a:gd name="T90" fmla="*/ 9 w 56"/>
              <a:gd name="T91" fmla="*/ 70 h 94"/>
              <a:gd name="T92" fmla="*/ 9 w 56"/>
              <a:gd name="T93" fmla="*/ 71 h 94"/>
              <a:gd name="T94" fmla="*/ 9 w 56"/>
              <a:gd name="T95" fmla="*/ 73 h 94"/>
              <a:gd name="T96" fmla="*/ 9 w 56"/>
              <a:gd name="T97" fmla="*/ 75 h 94"/>
              <a:gd name="T98" fmla="*/ 6 w 56"/>
              <a:gd name="T99" fmla="*/ 86 h 94"/>
              <a:gd name="T100" fmla="*/ 10 w 56"/>
              <a:gd name="T101" fmla="*/ 88 h 94"/>
              <a:gd name="T102" fmla="*/ 18 w 56"/>
              <a:gd name="T103" fmla="*/ 79 h 94"/>
              <a:gd name="T104" fmla="*/ 19 w 56"/>
              <a:gd name="T105" fmla="*/ 78 h 94"/>
              <a:gd name="T106" fmla="*/ 20 w 56"/>
              <a:gd name="T107" fmla="*/ 77 h 94"/>
              <a:gd name="T108" fmla="*/ 21 w 56"/>
              <a:gd name="T109" fmla="*/ 76 h 94"/>
              <a:gd name="T110" fmla="*/ 22 w 56"/>
              <a:gd name="T111" fmla="*/ 75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6" h="94">
                <a:moveTo>
                  <a:pt x="49" y="32"/>
                </a:moveTo>
                <a:cubicBezTo>
                  <a:pt x="49" y="33"/>
                  <a:pt x="50" y="34"/>
                  <a:pt x="50" y="35"/>
                </a:cubicBezTo>
                <a:cubicBezTo>
                  <a:pt x="50" y="37"/>
                  <a:pt x="49" y="39"/>
                  <a:pt x="48" y="41"/>
                </a:cubicBezTo>
                <a:cubicBezTo>
                  <a:pt x="44" y="50"/>
                  <a:pt x="44" y="50"/>
                  <a:pt x="44" y="50"/>
                </a:cubicBezTo>
                <a:cubicBezTo>
                  <a:pt x="43" y="52"/>
                  <a:pt x="43" y="52"/>
                  <a:pt x="43" y="52"/>
                </a:cubicBezTo>
                <a:cubicBezTo>
                  <a:pt x="39" y="50"/>
                  <a:pt x="39" y="50"/>
                  <a:pt x="39" y="50"/>
                </a:cubicBezTo>
                <a:cubicBezTo>
                  <a:pt x="26" y="77"/>
                  <a:pt x="26" y="77"/>
                  <a:pt x="26" y="77"/>
                </a:cubicBezTo>
                <a:cubicBezTo>
                  <a:pt x="25" y="78"/>
                  <a:pt x="25" y="79"/>
                  <a:pt x="24" y="79"/>
                </a:cubicBezTo>
                <a:cubicBezTo>
                  <a:pt x="24" y="80"/>
                  <a:pt x="23" y="80"/>
                  <a:pt x="22" y="81"/>
                </a:cubicBezTo>
                <a:cubicBezTo>
                  <a:pt x="21" y="82"/>
                  <a:pt x="21" y="82"/>
                  <a:pt x="20" y="82"/>
                </a:cubicBezTo>
                <a:cubicBezTo>
                  <a:pt x="18" y="84"/>
                  <a:pt x="16" y="88"/>
                  <a:pt x="13" y="92"/>
                </a:cubicBezTo>
                <a:cubicBezTo>
                  <a:pt x="12" y="94"/>
                  <a:pt x="12" y="94"/>
                  <a:pt x="12" y="94"/>
                </a:cubicBezTo>
                <a:cubicBezTo>
                  <a:pt x="0" y="88"/>
                  <a:pt x="0" y="88"/>
                  <a:pt x="0" y="88"/>
                </a:cubicBezTo>
                <a:cubicBezTo>
                  <a:pt x="1" y="86"/>
                  <a:pt x="1" y="86"/>
                  <a:pt x="1" y="86"/>
                </a:cubicBezTo>
                <a:cubicBezTo>
                  <a:pt x="3" y="82"/>
                  <a:pt x="4" y="78"/>
                  <a:pt x="4" y="75"/>
                </a:cubicBezTo>
                <a:cubicBezTo>
                  <a:pt x="4" y="74"/>
                  <a:pt x="4" y="74"/>
                  <a:pt x="4" y="73"/>
                </a:cubicBezTo>
                <a:cubicBezTo>
                  <a:pt x="4" y="72"/>
                  <a:pt x="4" y="71"/>
                  <a:pt x="4" y="70"/>
                </a:cubicBezTo>
                <a:cubicBezTo>
                  <a:pt x="4" y="69"/>
                  <a:pt x="4" y="68"/>
                  <a:pt x="5" y="67"/>
                </a:cubicBezTo>
                <a:cubicBezTo>
                  <a:pt x="18" y="40"/>
                  <a:pt x="18" y="40"/>
                  <a:pt x="18" y="40"/>
                </a:cubicBezTo>
                <a:cubicBezTo>
                  <a:pt x="13" y="38"/>
                  <a:pt x="13" y="38"/>
                  <a:pt x="13" y="38"/>
                </a:cubicBezTo>
                <a:cubicBezTo>
                  <a:pt x="14" y="36"/>
                  <a:pt x="14" y="36"/>
                  <a:pt x="14" y="36"/>
                </a:cubicBezTo>
                <a:cubicBezTo>
                  <a:pt x="18" y="28"/>
                  <a:pt x="18" y="28"/>
                  <a:pt x="18" y="28"/>
                </a:cubicBezTo>
                <a:cubicBezTo>
                  <a:pt x="20" y="24"/>
                  <a:pt x="22" y="22"/>
                  <a:pt x="25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19"/>
                </a:cubicBezTo>
                <a:cubicBezTo>
                  <a:pt x="27" y="19"/>
                  <a:pt x="27" y="19"/>
                  <a:pt x="28" y="18"/>
                </a:cubicBezTo>
                <a:cubicBezTo>
                  <a:pt x="28" y="18"/>
                  <a:pt x="28" y="17"/>
                  <a:pt x="29" y="17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3"/>
                  <a:pt x="36" y="2"/>
                  <a:pt x="37" y="1"/>
                </a:cubicBezTo>
                <a:cubicBezTo>
                  <a:pt x="37" y="1"/>
                  <a:pt x="38" y="0"/>
                  <a:pt x="40" y="0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3" y="0"/>
                  <a:pt x="44" y="1"/>
                </a:cubicBezTo>
                <a:cubicBezTo>
                  <a:pt x="52" y="5"/>
                  <a:pt x="52" y="5"/>
                  <a:pt x="52" y="5"/>
                </a:cubicBezTo>
                <a:cubicBezTo>
                  <a:pt x="54" y="5"/>
                  <a:pt x="55" y="6"/>
                  <a:pt x="55" y="7"/>
                </a:cubicBezTo>
                <a:cubicBezTo>
                  <a:pt x="56" y="8"/>
                  <a:pt x="56" y="10"/>
                  <a:pt x="56" y="11"/>
                </a:cubicBezTo>
                <a:cubicBezTo>
                  <a:pt x="56" y="12"/>
                  <a:pt x="56" y="13"/>
                  <a:pt x="56" y="14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29"/>
                  <a:pt x="49" y="30"/>
                  <a:pt x="48" y="30"/>
                </a:cubicBezTo>
                <a:cubicBezTo>
                  <a:pt x="48" y="31"/>
                  <a:pt x="49" y="32"/>
                  <a:pt x="49" y="32"/>
                </a:cubicBezTo>
                <a:close/>
                <a:moveTo>
                  <a:pt x="22" y="75"/>
                </a:moveTo>
                <a:cubicBezTo>
                  <a:pt x="34" y="48"/>
                  <a:pt x="34" y="48"/>
                  <a:pt x="34" y="48"/>
                </a:cubicBezTo>
                <a:cubicBezTo>
                  <a:pt x="22" y="42"/>
                  <a:pt x="22" y="42"/>
                  <a:pt x="22" y="42"/>
                </a:cubicBezTo>
                <a:cubicBezTo>
                  <a:pt x="9" y="69"/>
                  <a:pt x="9" y="69"/>
                  <a:pt x="9" y="69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1"/>
                  <a:pt x="9" y="71"/>
                  <a:pt x="9" y="71"/>
                </a:cubicBezTo>
                <a:cubicBezTo>
                  <a:pt x="9" y="72"/>
                  <a:pt x="9" y="72"/>
                  <a:pt x="9" y="73"/>
                </a:cubicBezTo>
                <a:cubicBezTo>
                  <a:pt x="9" y="73"/>
                  <a:pt x="9" y="74"/>
                  <a:pt x="9" y="75"/>
                </a:cubicBezTo>
                <a:cubicBezTo>
                  <a:pt x="9" y="78"/>
                  <a:pt x="8" y="82"/>
                  <a:pt x="6" y="86"/>
                </a:cubicBezTo>
                <a:cubicBezTo>
                  <a:pt x="10" y="88"/>
                  <a:pt x="10" y="88"/>
                  <a:pt x="10" y="88"/>
                </a:cubicBezTo>
                <a:cubicBezTo>
                  <a:pt x="13" y="84"/>
                  <a:pt x="15" y="81"/>
                  <a:pt x="18" y="79"/>
                </a:cubicBezTo>
                <a:cubicBezTo>
                  <a:pt x="19" y="78"/>
                  <a:pt x="19" y="78"/>
                  <a:pt x="19" y="78"/>
                </a:cubicBezTo>
                <a:cubicBezTo>
                  <a:pt x="20" y="77"/>
                  <a:pt x="20" y="77"/>
                  <a:pt x="20" y="77"/>
                </a:cubicBezTo>
                <a:cubicBezTo>
                  <a:pt x="21" y="77"/>
                  <a:pt x="21" y="77"/>
                  <a:pt x="21" y="76"/>
                </a:cubicBezTo>
                <a:cubicBezTo>
                  <a:pt x="21" y="76"/>
                  <a:pt x="21" y="76"/>
                  <a:pt x="22" y="7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3"/>
          <p:cNvSpPr>
            <a:spLocks noEditPoints="1"/>
          </p:cNvSpPr>
          <p:nvPr/>
        </p:nvSpPr>
        <p:spPr bwMode="auto">
          <a:xfrm>
            <a:off x="2376488" y="5400581"/>
            <a:ext cx="341313" cy="341313"/>
          </a:xfrm>
          <a:custGeom>
            <a:avLst/>
            <a:gdLst>
              <a:gd name="T0" fmla="*/ 46 w 91"/>
              <a:gd name="T1" fmla="*/ 0 h 91"/>
              <a:gd name="T2" fmla="*/ 46 w 91"/>
              <a:gd name="T3" fmla="*/ 0 h 91"/>
              <a:gd name="T4" fmla="*/ 78 w 91"/>
              <a:gd name="T5" fmla="*/ 13 h 91"/>
              <a:gd name="T6" fmla="*/ 91 w 91"/>
              <a:gd name="T7" fmla="*/ 45 h 91"/>
              <a:gd name="T8" fmla="*/ 78 w 91"/>
              <a:gd name="T9" fmla="*/ 78 h 91"/>
              <a:gd name="T10" fmla="*/ 46 w 91"/>
              <a:gd name="T11" fmla="*/ 91 h 91"/>
              <a:gd name="T12" fmla="*/ 13 w 91"/>
              <a:gd name="T13" fmla="*/ 78 h 91"/>
              <a:gd name="T14" fmla="*/ 0 w 91"/>
              <a:gd name="T15" fmla="*/ 45 h 91"/>
              <a:gd name="T16" fmla="*/ 13 w 91"/>
              <a:gd name="T17" fmla="*/ 13 h 91"/>
              <a:gd name="T18" fmla="*/ 46 w 91"/>
              <a:gd name="T19" fmla="*/ 0 h 91"/>
              <a:gd name="T20" fmla="*/ 11 w 91"/>
              <a:gd name="T21" fmla="*/ 45 h 91"/>
              <a:gd name="T22" fmla="*/ 21 w 91"/>
              <a:gd name="T23" fmla="*/ 70 h 91"/>
              <a:gd name="T24" fmla="*/ 46 w 91"/>
              <a:gd name="T25" fmla="*/ 80 h 91"/>
              <a:gd name="T26" fmla="*/ 65 w 91"/>
              <a:gd name="T27" fmla="*/ 74 h 91"/>
              <a:gd name="T28" fmla="*/ 16 w 91"/>
              <a:gd name="T29" fmla="*/ 26 h 91"/>
              <a:gd name="T30" fmla="*/ 11 w 91"/>
              <a:gd name="T31" fmla="*/ 45 h 91"/>
              <a:gd name="T32" fmla="*/ 80 w 91"/>
              <a:gd name="T33" fmla="*/ 45 h 91"/>
              <a:gd name="T34" fmla="*/ 70 w 91"/>
              <a:gd name="T35" fmla="*/ 21 h 91"/>
              <a:gd name="T36" fmla="*/ 46 w 91"/>
              <a:gd name="T37" fmla="*/ 11 h 91"/>
              <a:gd name="T38" fmla="*/ 27 w 91"/>
              <a:gd name="T39" fmla="*/ 16 h 91"/>
              <a:gd name="T40" fmla="*/ 75 w 91"/>
              <a:gd name="T41" fmla="*/ 64 h 91"/>
              <a:gd name="T42" fmla="*/ 80 w 91"/>
              <a:gd name="T43" fmla="*/ 4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1" h="91">
                <a:moveTo>
                  <a:pt x="46" y="0"/>
                </a:moveTo>
                <a:cubicBezTo>
                  <a:pt x="46" y="0"/>
                  <a:pt x="46" y="0"/>
                  <a:pt x="46" y="0"/>
                </a:cubicBezTo>
                <a:cubicBezTo>
                  <a:pt x="58" y="0"/>
                  <a:pt x="69" y="4"/>
                  <a:pt x="78" y="13"/>
                </a:cubicBezTo>
                <a:cubicBezTo>
                  <a:pt x="87" y="22"/>
                  <a:pt x="91" y="33"/>
                  <a:pt x="91" y="45"/>
                </a:cubicBezTo>
                <a:cubicBezTo>
                  <a:pt x="91" y="58"/>
                  <a:pt x="87" y="69"/>
                  <a:pt x="78" y="78"/>
                </a:cubicBezTo>
                <a:cubicBezTo>
                  <a:pt x="69" y="87"/>
                  <a:pt x="58" y="91"/>
                  <a:pt x="46" y="91"/>
                </a:cubicBezTo>
                <a:cubicBezTo>
                  <a:pt x="33" y="91"/>
                  <a:pt x="22" y="87"/>
                  <a:pt x="13" y="78"/>
                </a:cubicBezTo>
                <a:cubicBezTo>
                  <a:pt x="4" y="69"/>
                  <a:pt x="0" y="58"/>
                  <a:pt x="0" y="45"/>
                </a:cubicBezTo>
                <a:cubicBezTo>
                  <a:pt x="0" y="33"/>
                  <a:pt x="4" y="22"/>
                  <a:pt x="13" y="13"/>
                </a:cubicBezTo>
                <a:cubicBezTo>
                  <a:pt x="22" y="4"/>
                  <a:pt x="33" y="0"/>
                  <a:pt x="46" y="0"/>
                </a:cubicBezTo>
                <a:close/>
                <a:moveTo>
                  <a:pt x="11" y="45"/>
                </a:moveTo>
                <a:cubicBezTo>
                  <a:pt x="11" y="55"/>
                  <a:pt x="14" y="63"/>
                  <a:pt x="21" y="70"/>
                </a:cubicBezTo>
                <a:cubicBezTo>
                  <a:pt x="28" y="77"/>
                  <a:pt x="36" y="80"/>
                  <a:pt x="46" y="80"/>
                </a:cubicBezTo>
                <a:cubicBezTo>
                  <a:pt x="53" y="80"/>
                  <a:pt x="59" y="78"/>
                  <a:pt x="65" y="74"/>
                </a:cubicBezTo>
                <a:cubicBezTo>
                  <a:pt x="16" y="26"/>
                  <a:pt x="16" y="26"/>
                  <a:pt x="16" y="26"/>
                </a:cubicBezTo>
                <a:cubicBezTo>
                  <a:pt x="13" y="32"/>
                  <a:pt x="11" y="38"/>
                  <a:pt x="11" y="45"/>
                </a:cubicBezTo>
                <a:close/>
                <a:moveTo>
                  <a:pt x="80" y="45"/>
                </a:moveTo>
                <a:cubicBezTo>
                  <a:pt x="80" y="36"/>
                  <a:pt x="77" y="28"/>
                  <a:pt x="70" y="21"/>
                </a:cubicBezTo>
                <a:cubicBezTo>
                  <a:pt x="63" y="14"/>
                  <a:pt x="55" y="11"/>
                  <a:pt x="46" y="11"/>
                </a:cubicBezTo>
                <a:cubicBezTo>
                  <a:pt x="39" y="11"/>
                  <a:pt x="32" y="12"/>
                  <a:pt x="27" y="16"/>
                </a:cubicBezTo>
                <a:cubicBezTo>
                  <a:pt x="75" y="64"/>
                  <a:pt x="75" y="64"/>
                  <a:pt x="75" y="64"/>
                </a:cubicBezTo>
                <a:cubicBezTo>
                  <a:pt x="79" y="59"/>
                  <a:pt x="80" y="52"/>
                  <a:pt x="80" y="4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4"/>
          <p:cNvSpPr>
            <a:spLocks noEditPoints="1"/>
          </p:cNvSpPr>
          <p:nvPr/>
        </p:nvSpPr>
        <p:spPr bwMode="auto">
          <a:xfrm>
            <a:off x="3025776" y="5464081"/>
            <a:ext cx="333375" cy="211138"/>
          </a:xfrm>
          <a:custGeom>
            <a:avLst/>
            <a:gdLst>
              <a:gd name="T0" fmla="*/ 0 w 210"/>
              <a:gd name="T1" fmla="*/ 17 h 133"/>
              <a:gd name="T2" fmla="*/ 19 w 210"/>
              <a:gd name="T3" fmla="*/ 0 h 133"/>
              <a:gd name="T4" fmla="*/ 85 w 210"/>
              <a:gd name="T5" fmla="*/ 66 h 133"/>
              <a:gd name="T6" fmla="*/ 19 w 210"/>
              <a:gd name="T7" fmla="*/ 133 h 133"/>
              <a:gd name="T8" fmla="*/ 0 w 210"/>
              <a:gd name="T9" fmla="*/ 116 h 133"/>
              <a:gd name="T10" fmla="*/ 49 w 210"/>
              <a:gd name="T11" fmla="*/ 66 h 133"/>
              <a:gd name="T12" fmla="*/ 0 w 210"/>
              <a:gd name="T13" fmla="*/ 17 h 133"/>
              <a:gd name="T14" fmla="*/ 87 w 210"/>
              <a:gd name="T15" fmla="*/ 0 h 133"/>
              <a:gd name="T16" fmla="*/ 210 w 210"/>
              <a:gd name="T17" fmla="*/ 0 h 133"/>
              <a:gd name="T18" fmla="*/ 210 w 210"/>
              <a:gd name="T19" fmla="*/ 26 h 133"/>
              <a:gd name="T20" fmla="*/ 87 w 210"/>
              <a:gd name="T21" fmla="*/ 26 h 133"/>
              <a:gd name="T22" fmla="*/ 87 w 210"/>
              <a:gd name="T23" fmla="*/ 0 h 133"/>
              <a:gd name="T24" fmla="*/ 87 w 210"/>
              <a:gd name="T25" fmla="*/ 133 h 133"/>
              <a:gd name="T26" fmla="*/ 87 w 210"/>
              <a:gd name="T27" fmla="*/ 107 h 133"/>
              <a:gd name="T28" fmla="*/ 210 w 210"/>
              <a:gd name="T29" fmla="*/ 107 h 133"/>
              <a:gd name="T30" fmla="*/ 210 w 210"/>
              <a:gd name="T31" fmla="*/ 133 h 133"/>
              <a:gd name="T32" fmla="*/ 87 w 210"/>
              <a:gd name="T33" fmla="*/ 133 h 133"/>
              <a:gd name="T34" fmla="*/ 125 w 210"/>
              <a:gd name="T35" fmla="*/ 78 h 133"/>
              <a:gd name="T36" fmla="*/ 125 w 210"/>
              <a:gd name="T37" fmla="*/ 54 h 133"/>
              <a:gd name="T38" fmla="*/ 210 w 210"/>
              <a:gd name="T39" fmla="*/ 54 h 133"/>
              <a:gd name="T40" fmla="*/ 210 w 210"/>
              <a:gd name="T41" fmla="*/ 78 h 133"/>
              <a:gd name="T42" fmla="*/ 125 w 210"/>
              <a:gd name="T43" fmla="*/ 7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0" h="133">
                <a:moveTo>
                  <a:pt x="0" y="17"/>
                </a:moveTo>
                <a:lnTo>
                  <a:pt x="19" y="0"/>
                </a:lnTo>
                <a:lnTo>
                  <a:pt x="85" y="66"/>
                </a:lnTo>
                <a:lnTo>
                  <a:pt x="19" y="133"/>
                </a:lnTo>
                <a:lnTo>
                  <a:pt x="0" y="116"/>
                </a:lnTo>
                <a:lnTo>
                  <a:pt x="49" y="66"/>
                </a:lnTo>
                <a:lnTo>
                  <a:pt x="0" y="17"/>
                </a:lnTo>
                <a:close/>
                <a:moveTo>
                  <a:pt x="87" y="0"/>
                </a:moveTo>
                <a:lnTo>
                  <a:pt x="210" y="0"/>
                </a:lnTo>
                <a:lnTo>
                  <a:pt x="210" y="26"/>
                </a:lnTo>
                <a:lnTo>
                  <a:pt x="87" y="26"/>
                </a:lnTo>
                <a:lnTo>
                  <a:pt x="87" y="0"/>
                </a:lnTo>
                <a:close/>
                <a:moveTo>
                  <a:pt x="87" y="133"/>
                </a:moveTo>
                <a:lnTo>
                  <a:pt x="87" y="107"/>
                </a:lnTo>
                <a:lnTo>
                  <a:pt x="210" y="107"/>
                </a:lnTo>
                <a:lnTo>
                  <a:pt x="210" y="133"/>
                </a:lnTo>
                <a:lnTo>
                  <a:pt x="87" y="133"/>
                </a:lnTo>
                <a:close/>
                <a:moveTo>
                  <a:pt x="125" y="78"/>
                </a:moveTo>
                <a:lnTo>
                  <a:pt x="125" y="54"/>
                </a:lnTo>
                <a:lnTo>
                  <a:pt x="210" y="54"/>
                </a:lnTo>
                <a:lnTo>
                  <a:pt x="210" y="78"/>
                </a:lnTo>
                <a:lnTo>
                  <a:pt x="125" y="7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5"/>
          <p:cNvSpPr>
            <a:spLocks noEditPoints="1"/>
          </p:cNvSpPr>
          <p:nvPr/>
        </p:nvSpPr>
        <p:spPr bwMode="auto">
          <a:xfrm>
            <a:off x="3697288" y="5478368"/>
            <a:ext cx="280988" cy="214313"/>
          </a:xfrm>
          <a:custGeom>
            <a:avLst/>
            <a:gdLst>
              <a:gd name="T0" fmla="*/ 68 w 75"/>
              <a:gd name="T1" fmla="*/ 5 h 57"/>
              <a:gd name="T2" fmla="*/ 73 w 75"/>
              <a:gd name="T3" fmla="*/ 7 h 57"/>
              <a:gd name="T4" fmla="*/ 75 w 75"/>
              <a:gd name="T5" fmla="*/ 12 h 57"/>
              <a:gd name="T6" fmla="*/ 75 w 75"/>
              <a:gd name="T7" fmla="*/ 50 h 57"/>
              <a:gd name="T8" fmla="*/ 73 w 75"/>
              <a:gd name="T9" fmla="*/ 55 h 57"/>
              <a:gd name="T10" fmla="*/ 68 w 75"/>
              <a:gd name="T11" fmla="*/ 57 h 57"/>
              <a:gd name="T12" fmla="*/ 7 w 75"/>
              <a:gd name="T13" fmla="*/ 57 h 57"/>
              <a:gd name="T14" fmla="*/ 2 w 75"/>
              <a:gd name="T15" fmla="*/ 55 h 57"/>
              <a:gd name="T16" fmla="*/ 0 w 75"/>
              <a:gd name="T17" fmla="*/ 50 h 57"/>
              <a:gd name="T18" fmla="*/ 0 w 75"/>
              <a:gd name="T19" fmla="*/ 12 h 57"/>
              <a:gd name="T20" fmla="*/ 2 w 75"/>
              <a:gd name="T21" fmla="*/ 7 h 57"/>
              <a:gd name="T22" fmla="*/ 7 w 75"/>
              <a:gd name="T23" fmla="*/ 5 h 57"/>
              <a:gd name="T24" fmla="*/ 21 w 75"/>
              <a:gd name="T25" fmla="*/ 5 h 57"/>
              <a:gd name="T26" fmla="*/ 21 w 75"/>
              <a:gd name="T27" fmla="*/ 0 h 57"/>
              <a:gd name="T28" fmla="*/ 54 w 75"/>
              <a:gd name="T29" fmla="*/ 0 h 57"/>
              <a:gd name="T30" fmla="*/ 54 w 75"/>
              <a:gd name="T31" fmla="*/ 5 h 57"/>
              <a:gd name="T32" fmla="*/ 68 w 75"/>
              <a:gd name="T33" fmla="*/ 5 h 57"/>
              <a:gd name="T34" fmla="*/ 22 w 75"/>
              <a:gd name="T35" fmla="*/ 46 h 57"/>
              <a:gd name="T36" fmla="*/ 38 w 75"/>
              <a:gd name="T37" fmla="*/ 53 h 57"/>
              <a:gd name="T38" fmla="*/ 53 w 75"/>
              <a:gd name="T39" fmla="*/ 46 h 57"/>
              <a:gd name="T40" fmla="*/ 59 w 75"/>
              <a:gd name="T41" fmla="*/ 31 h 57"/>
              <a:gd name="T42" fmla="*/ 53 w 75"/>
              <a:gd name="T43" fmla="*/ 16 h 57"/>
              <a:gd name="T44" fmla="*/ 38 w 75"/>
              <a:gd name="T45" fmla="*/ 9 h 57"/>
              <a:gd name="T46" fmla="*/ 22 w 75"/>
              <a:gd name="T47" fmla="*/ 16 h 57"/>
              <a:gd name="T48" fmla="*/ 16 w 75"/>
              <a:gd name="T49" fmla="*/ 31 h 57"/>
              <a:gd name="T50" fmla="*/ 22 w 75"/>
              <a:gd name="T51" fmla="*/ 46 h 57"/>
              <a:gd name="T52" fmla="*/ 27 w 75"/>
              <a:gd name="T53" fmla="*/ 21 h 57"/>
              <a:gd name="T54" fmla="*/ 38 w 75"/>
              <a:gd name="T55" fmla="*/ 16 h 57"/>
              <a:gd name="T56" fmla="*/ 48 w 75"/>
              <a:gd name="T57" fmla="*/ 21 h 57"/>
              <a:gd name="T58" fmla="*/ 52 w 75"/>
              <a:gd name="T59" fmla="*/ 31 h 57"/>
              <a:gd name="T60" fmla="*/ 48 w 75"/>
              <a:gd name="T61" fmla="*/ 41 h 57"/>
              <a:gd name="T62" fmla="*/ 38 w 75"/>
              <a:gd name="T63" fmla="*/ 46 h 57"/>
              <a:gd name="T64" fmla="*/ 27 w 75"/>
              <a:gd name="T65" fmla="*/ 41 h 57"/>
              <a:gd name="T66" fmla="*/ 23 w 75"/>
              <a:gd name="T67" fmla="*/ 31 h 57"/>
              <a:gd name="T68" fmla="*/ 27 w 75"/>
              <a:gd name="T69" fmla="*/ 2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5" h="57">
                <a:moveTo>
                  <a:pt x="68" y="5"/>
                </a:moveTo>
                <a:cubicBezTo>
                  <a:pt x="70" y="5"/>
                  <a:pt x="72" y="6"/>
                  <a:pt x="73" y="7"/>
                </a:cubicBezTo>
                <a:cubicBezTo>
                  <a:pt x="75" y="9"/>
                  <a:pt x="75" y="10"/>
                  <a:pt x="75" y="12"/>
                </a:cubicBezTo>
                <a:cubicBezTo>
                  <a:pt x="75" y="50"/>
                  <a:pt x="75" y="50"/>
                  <a:pt x="75" y="50"/>
                </a:cubicBezTo>
                <a:cubicBezTo>
                  <a:pt x="75" y="52"/>
                  <a:pt x="75" y="53"/>
                  <a:pt x="73" y="55"/>
                </a:cubicBezTo>
                <a:cubicBezTo>
                  <a:pt x="72" y="56"/>
                  <a:pt x="70" y="57"/>
                  <a:pt x="68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5" y="57"/>
                  <a:pt x="3" y="56"/>
                  <a:pt x="2" y="55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0"/>
                  <a:pt x="1" y="9"/>
                  <a:pt x="2" y="7"/>
                </a:cubicBezTo>
                <a:cubicBezTo>
                  <a:pt x="4" y="6"/>
                  <a:pt x="5" y="5"/>
                  <a:pt x="7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0"/>
                  <a:pt x="21" y="0"/>
                  <a:pt x="21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5"/>
                  <a:pt x="54" y="5"/>
                  <a:pt x="54" y="5"/>
                </a:cubicBezTo>
                <a:lnTo>
                  <a:pt x="68" y="5"/>
                </a:lnTo>
                <a:close/>
                <a:moveTo>
                  <a:pt x="22" y="46"/>
                </a:moveTo>
                <a:cubicBezTo>
                  <a:pt x="26" y="51"/>
                  <a:pt x="32" y="53"/>
                  <a:pt x="38" y="53"/>
                </a:cubicBezTo>
                <a:cubicBezTo>
                  <a:pt x="44" y="53"/>
                  <a:pt x="49" y="51"/>
                  <a:pt x="53" y="46"/>
                </a:cubicBezTo>
                <a:cubicBezTo>
                  <a:pt x="57" y="42"/>
                  <a:pt x="59" y="37"/>
                  <a:pt x="59" y="31"/>
                </a:cubicBezTo>
                <a:cubicBezTo>
                  <a:pt x="59" y="25"/>
                  <a:pt x="57" y="20"/>
                  <a:pt x="53" y="16"/>
                </a:cubicBezTo>
                <a:cubicBezTo>
                  <a:pt x="49" y="11"/>
                  <a:pt x="44" y="9"/>
                  <a:pt x="38" y="9"/>
                </a:cubicBezTo>
                <a:cubicBezTo>
                  <a:pt x="32" y="9"/>
                  <a:pt x="26" y="11"/>
                  <a:pt x="22" y="16"/>
                </a:cubicBezTo>
                <a:cubicBezTo>
                  <a:pt x="18" y="20"/>
                  <a:pt x="16" y="25"/>
                  <a:pt x="16" y="31"/>
                </a:cubicBezTo>
                <a:cubicBezTo>
                  <a:pt x="16" y="37"/>
                  <a:pt x="18" y="42"/>
                  <a:pt x="22" y="46"/>
                </a:cubicBezTo>
                <a:close/>
                <a:moveTo>
                  <a:pt x="27" y="21"/>
                </a:moveTo>
                <a:cubicBezTo>
                  <a:pt x="30" y="18"/>
                  <a:pt x="34" y="16"/>
                  <a:pt x="38" y="16"/>
                </a:cubicBezTo>
                <a:cubicBezTo>
                  <a:pt x="42" y="16"/>
                  <a:pt x="45" y="18"/>
                  <a:pt x="48" y="21"/>
                </a:cubicBezTo>
                <a:cubicBezTo>
                  <a:pt x="51" y="23"/>
                  <a:pt x="52" y="27"/>
                  <a:pt x="52" y="31"/>
                </a:cubicBezTo>
                <a:cubicBezTo>
                  <a:pt x="52" y="35"/>
                  <a:pt x="51" y="38"/>
                  <a:pt x="48" y="41"/>
                </a:cubicBezTo>
                <a:cubicBezTo>
                  <a:pt x="45" y="44"/>
                  <a:pt x="42" y="46"/>
                  <a:pt x="38" y="46"/>
                </a:cubicBezTo>
                <a:cubicBezTo>
                  <a:pt x="34" y="46"/>
                  <a:pt x="30" y="44"/>
                  <a:pt x="27" y="41"/>
                </a:cubicBezTo>
                <a:cubicBezTo>
                  <a:pt x="24" y="38"/>
                  <a:pt x="23" y="35"/>
                  <a:pt x="23" y="31"/>
                </a:cubicBezTo>
                <a:cubicBezTo>
                  <a:pt x="23" y="27"/>
                  <a:pt x="24" y="23"/>
                  <a:pt x="27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6"/>
          <p:cNvSpPr>
            <a:spLocks noEditPoints="1"/>
          </p:cNvSpPr>
          <p:nvPr/>
        </p:nvSpPr>
        <p:spPr bwMode="auto">
          <a:xfrm>
            <a:off x="4332288" y="5437093"/>
            <a:ext cx="303213" cy="268288"/>
          </a:xfrm>
          <a:custGeom>
            <a:avLst/>
            <a:gdLst>
              <a:gd name="T0" fmla="*/ 74 w 81"/>
              <a:gd name="T1" fmla="*/ 23 h 71"/>
              <a:gd name="T2" fmla="*/ 79 w 81"/>
              <a:gd name="T3" fmla="*/ 25 h 71"/>
              <a:gd name="T4" fmla="*/ 81 w 81"/>
              <a:gd name="T5" fmla="*/ 30 h 71"/>
              <a:gd name="T6" fmla="*/ 81 w 81"/>
              <a:gd name="T7" fmla="*/ 62 h 71"/>
              <a:gd name="T8" fmla="*/ 66 w 81"/>
              <a:gd name="T9" fmla="*/ 62 h 71"/>
              <a:gd name="T10" fmla="*/ 66 w 81"/>
              <a:gd name="T11" fmla="*/ 69 h 71"/>
              <a:gd name="T12" fmla="*/ 66 w 81"/>
              <a:gd name="T13" fmla="*/ 71 h 71"/>
              <a:gd name="T14" fmla="*/ 65 w 81"/>
              <a:gd name="T15" fmla="*/ 71 h 71"/>
              <a:gd name="T16" fmla="*/ 16 w 81"/>
              <a:gd name="T17" fmla="*/ 71 h 71"/>
              <a:gd name="T18" fmla="*/ 15 w 81"/>
              <a:gd name="T19" fmla="*/ 71 h 71"/>
              <a:gd name="T20" fmla="*/ 15 w 81"/>
              <a:gd name="T21" fmla="*/ 69 h 71"/>
              <a:gd name="T22" fmla="*/ 15 w 81"/>
              <a:gd name="T23" fmla="*/ 62 h 71"/>
              <a:gd name="T24" fmla="*/ 0 w 81"/>
              <a:gd name="T25" fmla="*/ 62 h 71"/>
              <a:gd name="T26" fmla="*/ 0 w 81"/>
              <a:gd name="T27" fmla="*/ 30 h 71"/>
              <a:gd name="T28" fmla="*/ 2 w 81"/>
              <a:gd name="T29" fmla="*/ 25 h 71"/>
              <a:gd name="T30" fmla="*/ 7 w 81"/>
              <a:gd name="T31" fmla="*/ 23 h 71"/>
              <a:gd name="T32" fmla="*/ 15 w 81"/>
              <a:gd name="T33" fmla="*/ 23 h 71"/>
              <a:gd name="T34" fmla="*/ 15 w 81"/>
              <a:gd name="T35" fmla="*/ 2 h 71"/>
              <a:gd name="T36" fmla="*/ 15 w 81"/>
              <a:gd name="T37" fmla="*/ 0 h 71"/>
              <a:gd name="T38" fmla="*/ 16 w 81"/>
              <a:gd name="T39" fmla="*/ 0 h 71"/>
              <a:gd name="T40" fmla="*/ 43 w 81"/>
              <a:gd name="T41" fmla="*/ 0 h 71"/>
              <a:gd name="T42" fmla="*/ 44 w 81"/>
              <a:gd name="T43" fmla="*/ 0 h 71"/>
              <a:gd name="T44" fmla="*/ 57 w 81"/>
              <a:gd name="T45" fmla="*/ 9 h 71"/>
              <a:gd name="T46" fmla="*/ 66 w 81"/>
              <a:gd name="T47" fmla="*/ 23 h 71"/>
              <a:gd name="T48" fmla="*/ 74 w 81"/>
              <a:gd name="T49" fmla="*/ 23 h 71"/>
              <a:gd name="T50" fmla="*/ 63 w 81"/>
              <a:gd name="T51" fmla="*/ 29 h 71"/>
              <a:gd name="T52" fmla="*/ 63 w 81"/>
              <a:gd name="T53" fmla="*/ 24 h 71"/>
              <a:gd name="T54" fmla="*/ 63 w 81"/>
              <a:gd name="T55" fmla="*/ 24 h 71"/>
              <a:gd name="T56" fmla="*/ 56 w 81"/>
              <a:gd name="T57" fmla="*/ 20 h 71"/>
              <a:gd name="T58" fmla="*/ 48 w 81"/>
              <a:gd name="T59" fmla="*/ 19 h 71"/>
              <a:gd name="T60" fmla="*/ 47 w 81"/>
              <a:gd name="T61" fmla="*/ 19 h 71"/>
              <a:gd name="T62" fmla="*/ 47 w 81"/>
              <a:gd name="T63" fmla="*/ 17 h 71"/>
              <a:gd name="T64" fmla="*/ 47 w 81"/>
              <a:gd name="T65" fmla="*/ 14 h 71"/>
              <a:gd name="T66" fmla="*/ 46 w 81"/>
              <a:gd name="T67" fmla="*/ 7 h 71"/>
              <a:gd name="T68" fmla="*/ 43 w 81"/>
              <a:gd name="T69" fmla="*/ 3 h 71"/>
              <a:gd name="T70" fmla="*/ 43 w 81"/>
              <a:gd name="T71" fmla="*/ 3 h 71"/>
              <a:gd name="T72" fmla="*/ 18 w 81"/>
              <a:gd name="T73" fmla="*/ 3 h 71"/>
              <a:gd name="T74" fmla="*/ 18 w 81"/>
              <a:gd name="T75" fmla="*/ 28 h 71"/>
              <a:gd name="T76" fmla="*/ 63 w 81"/>
              <a:gd name="T77" fmla="*/ 28 h 71"/>
              <a:gd name="T78" fmla="*/ 63 w 81"/>
              <a:gd name="T79" fmla="*/ 29 h 71"/>
              <a:gd name="T80" fmla="*/ 63 w 81"/>
              <a:gd name="T81" fmla="*/ 68 h 71"/>
              <a:gd name="T82" fmla="*/ 63 w 81"/>
              <a:gd name="T83" fmla="*/ 57 h 71"/>
              <a:gd name="T84" fmla="*/ 18 w 81"/>
              <a:gd name="T85" fmla="*/ 57 h 71"/>
              <a:gd name="T86" fmla="*/ 18 w 81"/>
              <a:gd name="T87" fmla="*/ 68 h 71"/>
              <a:gd name="T88" fmla="*/ 63 w 81"/>
              <a:gd name="T89" fmla="*/ 6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1" h="71">
                <a:moveTo>
                  <a:pt x="74" y="23"/>
                </a:moveTo>
                <a:cubicBezTo>
                  <a:pt x="76" y="23"/>
                  <a:pt x="77" y="24"/>
                  <a:pt x="79" y="25"/>
                </a:cubicBezTo>
                <a:cubicBezTo>
                  <a:pt x="80" y="26"/>
                  <a:pt x="81" y="28"/>
                  <a:pt x="81" y="30"/>
                </a:cubicBezTo>
                <a:cubicBezTo>
                  <a:pt x="81" y="62"/>
                  <a:pt x="81" y="62"/>
                  <a:pt x="81" y="62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0"/>
                  <a:pt x="66" y="70"/>
                  <a:pt x="66" y="71"/>
                </a:cubicBezTo>
                <a:cubicBezTo>
                  <a:pt x="66" y="71"/>
                  <a:pt x="65" y="71"/>
                  <a:pt x="65" y="71"/>
                </a:cubicBezTo>
                <a:cubicBezTo>
                  <a:pt x="16" y="71"/>
                  <a:pt x="16" y="71"/>
                  <a:pt x="16" y="71"/>
                </a:cubicBezTo>
                <a:cubicBezTo>
                  <a:pt x="16" y="71"/>
                  <a:pt x="16" y="71"/>
                  <a:pt x="15" y="71"/>
                </a:cubicBezTo>
                <a:cubicBezTo>
                  <a:pt x="15" y="70"/>
                  <a:pt x="15" y="70"/>
                  <a:pt x="15" y="69"/>
                </a:cubicBezTo>
                <a:cubicBezTo>
                  <a:pt x="15" y="62"/>
                  <a:pt x="15" y="62"/>
                  <a:pt x="15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8"/>
                  <a:pt x="1" y="26"/>
                  <a:pt x="2" y="25"/>
                </a:cubicBezTo>
                <a:cubicBezTo>
                  <a:pt x="4" y="23"/>
                  <a:pt x="5" y="23"/>
                  <a:pt x="7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5" y="1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4" y="0"/>
                  <a:pt x="44" y="0"/>
                </a:cubicBezTo>
                <a:cubicBezTo>
                  <a:pt x="47" y="0"/>
                  <a:pt x="52" y="3"/>
                  <a:pt x="57" y="9"/>
                </a:cubicBezTo>
                <a:cubicBezTo>
                  <a:pt x="63" y="14"/>
                  <a:pt x="66" y="19"/>
                  <a:pt x="66" y="23"/>
                </a:cubicBezTo>
                <a:lnTo>
                  <a:pt x="74" y="23"/>
                </a:lnTo>
                <a:close/>
                <a:moveTo>
                  <a:pt x="63" y="29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22"/>
                  <a:pt x="60" y="21"/>
                  <a:pt x="56" y="20"/>
                </a:cubicBezTo>
                <a:cubicBezTo>
                  <a:pt x="53" y="19"/>
                  <a:pt x="51" y="19"/>
                  <a:pt x="48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17"/>
                  <a:pt x="47" y="17"/>
                  <a:pt x="47" y="17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1"/>
                  <a:pt x="46" y="9"/>
                  <a:pt x="46" y="7"/>
                </a:cubicBezTo>
                <a:cubicBezTo>
                  <a:pt x="45" y="4"/>
                  <a:pt x="44" y="3"/>
                  <a:pt x="43" y="3"/>
                </a:cubicBezTo>
                <a:cubicBezTo>
                  <a:pt x="43" y="3"/>
                  <a:pt x="43" y="3"/>
                  <a:pt x="43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8"/>
                  <a:pt x="18" y="28"/>
                  <a:pt x="18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63" y="28"/>
                  <a:pt x="63" y="29"/>
                  <a:pt x="63" y="29"/>
                </a:cubicBezTo>
                <a:close/>
                <a:moveTo>
                  <a:pt x="63" y="68"/>
                </a:moveTo>
                <a:cubicBezTo>
                  <a:pt x="63" y="57"/>
                  <a:pt x="63" y="57"/>
                  <a:pt x="63" y="57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68"/>
                  <a:pt x="18" y="68"/>
                  <a:pt x="18" y="68"/>
                </a:cubicBezTo>
                <a:lnTo>
                  <a:pt x="63" y="6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7"/>
          <p:cNvSpPr>
            <a:spLocks noEditPoints="1"/>
          </p:cNvSpPr>
          <p:nvPr/>
        </p:nvSpPr>
        <p:spPr bwMode="auto">
          <a:xfrm>
            <a:off x="4946651" y="5389468"/>
            <a:ext cx="365125" cy="363538"/>
          </a:xfrm>
          <a:custGeom>
            <a:avLst/>
            <a:gdLst>
              <a:gd name="T0" fmla="*/ 81 w 97"/>
              <a:gd name="T1" fmla="*/ 67 h 97"/>
              <a:gd name="T2" fmla="*/ 96 w 97"/>
              <a:gd name="T3" fmla="*/ 59 h 97"/>
              <a:gd name="T4" fmla="*/ 96 w 97"/>
              <a:gd name="T5" fmla="*/ 59 h 97"/>
              <a:gd name="T6" fmla="*/ 79 w 97"/>
              <a:gd name="T7" fmla="*/ 86 h 97"/>
              <a:gd name="T8" fmla="*/ 49 w 97"/>
              <a:gd name="T9" fmla="*/ 97 h 97"/>
              <a:gd name="T10" fmla="*/ 24 w 97"/>
              <a:gd name="T11" fmla="*/ 91 h 97"/>
              <a:gd name="T12" fmla="*/ 7 w 97"/>
              <a:gd name="T13" fmla="*/ 73 h 97"/>
              <a:gd name="T14" fmla="*/ 0 w 97"/>
              <a:gd name="T15" fmla="*/ 49 h 97"/>
              <a:gd name="T16" fmla="*/ 7 w 97"/>
              <a:gd name="T17" fmla="*/ 24 h 97"/>
              <a:gd name="T18" fmla="*/ 24 w 97"/>
              <a:gd name="T19" fmla="*/ 7 h 97"/>
              <a:gd name="T20" fmla="*/ 49 w 97"/>
              <a:gd name="T21" fmla="*/ 0 h 97"/>
              <a:gd name="T22" fmla="*/ 79 w 97"/>
              <a:gd name="T23" fmla="*/ 11 h 97"/>
              <a:gd name="T24" fmla="*/ 96 w 97"/>
              <a:gd name="T25" fmla="*/ 38 h 97"/>
              <a:gd name="T26" fmla="*/ 96 w 97"/>
              <a:gd name="T27" fmla="*/ 38 h 97"/>
              <a:gd name="T28" fmla="*/ 81 w 97"/>
              <a:gd name="T29" fmla="*/ 30 h 97"/>
              <a:gd name="T30" fmla="*/ 68 w 97"/>
              <a:gd name="T31" fmla="*/ 16 h 97"/>
              <a:gd name="T32" fmla="*/ 49 w 97"/>
              <a:gd name="T33" fmla="*/ 11 h 97"/>
              <a:gd name="T34" fmla="*/ 22 w 97"/>
              <a:gd name="T35" fmla="*/ 22 h 97"/>
              <a:gd name="T36" fmla="*/ 11 w 97"/>
              <a:gd name="T37" fmla="*/ 49 h 97"/>
              <a:gd name="T38" fmla="*/ 22 w 97"/>
              <a:gd name="T39" fmla="*/ 75 h 97"/>
              <a:gd name="T40" fmla="*/ 49 w 97"/>
              <a:gd name="T41" fmla="*/ 86 h 97"/>
              <a:gd name="T42" fmla="*/ 68 w 97"/>
              <a:gd name="T43" fmla="*/ 81 h 97"/>
              <a:gd name="T44" fmla="*/ 81 w 97"/>
              <a:gd name="T45" fmla="*/ 67 h 97"/>
              <a:gd name="T46" fmla="*/ 97 w 97"/>
              <a:gd name="T47" fmla="*/ 49 h 97"/>
              <a:gd name="T48" fmla="*/ 71 w 97"/>
              <a:gd name="T49" fmla="*/ 64 h 97"/>
              <a:gd name="T50" fmla="*/ 71 w 97"/>
              <a:gd name="T51" fmla="*/ 55 h 97"/>
              <a:gd name="T52" fmla="*/ 31 w 97"/>
              <a:gd name="T53" fmla="*/ 55 h 97"/>
              <a:gd name="T54" fmla="*/ 31 w 97"/>
              <a:gd name="T55" fmla="*/ 42 h 97"/>
              <a:gd name="T56" fmla="*/ 71 w 97"/>
              <a:gd name="T57" fmla="*/ 42 h 97"/>
              <a:gd name="T58" fmla="*/ 71 w 97"/>
              <a:gd name="T59" fmla="*/ 34 h 97"/>
              <a:gd name="T60" fmla="*/ 97 w 97"/>
              <a:gd name="T61" fmla="*/ 49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7" h="97">
                <a:moveTo>
                  <a:pt x="81" y="67"/>
                </a:moveTo>
                <a:cubicBezTo>
                  <a:pt x="96" y="59"/>
                  <a:pt x="96" y="59"/>
                  <a:pt x="96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4" y="70"/>
                  <a:pt x="88" y="79"/>
                  <a:pt x="79" y="86"/>
                </a:cubicBezTo>
                <a:cubicBezTo>
                  <a:pt x="70" y="93"/>
                  <a:pt x="60" y="97"/>
                  <a:pt x="49" y="97"/>
                </a:cubicBezTo>
                <a:cubicBezTo>
                  <a:pt x="40" y="97"/>
                  <a:pt x="32" y="95"/>
                  <a:pt x="24" y="91"/>
                </a:cubicBezTo>
                <a:cubicBezTo>
                  <a:pt x="17" y="86"/>
                  <a:pt x="11" y="80"/>
                  <a:pt x="7" y="73"/>
                </a:cubicBezTo>
                <a:cubicBezTo>
                  <a:pt x="3" y="65"/>
                  <a:pt x="0" y="57"/>
                  <a:pt x="0" y="49"/>
                </a:cubicBezTo>
                <a:cubicBezTo>
                  <a:pt x="0" y="40"/>
                  <a:pt x="3" y="32"/>
                  <a:pt x="7" y="24"/>
                </a:cubicBezTo>
                <a:cubicBezTo>
                  <a:pt x="11" y="17"/>
                  <a:pt x="17" y="11"/>
                  <a:pt x="24" y="7"/>
                </a:cubicBezTo>
                <a:cubicBezTo>
                  <a:pt x="32" y="2"/>
                  <a:pt x="40" y="0"/>
                  <a:pt x="49" y="0"/>
                </a:cubicBezTo>
                <a:cubicBezTo>
                  <a:pt x="60" y="0"/>
                  <a:pt x="70" y="4"/>
                  <a:pt x="79" y="11"/>
                </a:cubicBezTo>
                <a:cubicBezTo>
                  <a:pt x="88" y="18"/>
                  <a:pt x="94" y="27"/>
                  <a:pt x="96" y="38"/>
                </a:cubicBezTo>
                <a:cubicBezTo>
                  <a:pt x="96" y="38"/>
                  <a:pt x="96" y="38"/>
                  <a:pt x="96" y="38"/>
                </a:cubicBezTo>
                <a:cubicBezTo>
                  <a:pt x="81" y="30"/>
                  <a:pt x="81" y="30"/>
                  <a:pt x="81" y="30"/>
                </a:cubicBezTo>
                <a:cubicBezTo>
                  <a:pt x="78" y="24"/>
                  <a:pt x="73" y="20"/>
                  <a:pt x="68" y="16"/>
                </a:cubicBezTo>
                <a:cubicBezTo>
                  <a:pt x="62" y="13"/>
                  <a:pt x="56" y="11"/>
                  <a:pt x="49" y="11"/>
                </a:cubicBezTo>
                <a:cubicBezTo>
                  <a:pt x="38" y="11"/>
                  <a:pt x="29" y="15"/>
                  <a:pt x="22" y="22"/>
                </a:cubicBezTo>
                <a:cubicBezTo>
                  <a:pt x="15" y="29"/>
                  <a:pt x="11" y="38"/>
                  <a:pt x="11" y="49"/>
                </a:cubicBezTo>
                <a:cubicBezTo>
                  <a:pt x="11" y="59"/>
                  <a:pt x="15" y="68"/>
                  <a:pt x="22" y="75"/>
                </a:cubicBezTo>
                <a:cubicBezTo>
                  <a:pt x="30" y="82"/>
                  <a:pt x="38" y="86"/>
                  <a:pt x="49" y="86"/>
                </a:cubicBezTo>
                <a:cubicBezTo>
                  <a:pt x="56" y="86"/>
                  <a:pt x="62" y="84"/>
                  <a:pt x="68" y="81"/>
                </a:cubicBezTo>
                <a:cubicBezTo>
                  <a:pt x="73" y="78"/>
                  <a:pt x="78" y="73"/>
                  <a:pt x="81" y="67"/>
                </a:cubicBezTo>
                <a:close/>
                <a:moveTo>
                  <a:pt x="97" y="49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55"/>
                  <a:pt x="71" y="55"/>
                  <a:pt x="71" y="55"/>
                </a:cubicBezTo>
                <a:cubicBezTo>
                  <a:pt x="31" y="55"/>
                  <a:pt x="31" y="55"/>
                  <a:pt x="31" y="55"/>
                </a:cubicBezTo>
                <a:cubicBezTo>
                  <a:pt x="31" y="42"/>
                  <a:pt x="31" y="42"/>
                  <a:pt x="31" y="42"/>
                </a:cubicBezTo>
                <a:cubicBezTo>
                  <a:pt x="71" y="42"/>
                  <a:pt x="71" y="42"/>
                  <a:pt x="71" y="42"/>
                </a:cubicBezTo>
                <a:cubicBezTo>
                  <a:pt x="71" y="34"/>
                  <a:pt x="71" y="34"/>
                  <a:pt x="71" y="34"/>
                </a:cubicBezTo>
                <a:lnTo>
                  <a:pt x="97" y="4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8"/>
          <p:cNvSpPr>
            <a:spLocks noEditPoints="1"/>
          </p:cNvSpPr>
          <p:nvPr/>
        </p:nvSpPr>
        <p:spPr bwMode="auto">
          <a:xfrm>
            <a:off x="5581651" y="5389468"/>
            <a:ext cx="387350" cy="363538"/>
          </a:xfrm>
          <a:custGeom>
            <a:avLst/>
            <a:gdLst>
              <a:gd name="T0" fmla="*/ 40 w 103"/>
              <a:gd name="T1" fmla="*/ 64 h 97"/>
              <a:gd name="T2" fmla="*/ 40 w 103"/>
              <a:gd name="T3" fmla="*/ 55 h 97"/>
              <a:gd name="T4" fmla="*/ 0 w 103"/>
              <a:gd name="T5" fmla="*/ 55 h 97"/>
              <a:gd name="T6" fmla="*/ 0 w 103"/>
              <a:gd name="T7" fmla="*/ 42 h 97"/>
              <a:gd name="T8" fmla="*/ 40 w 103"/>
              <a:gd name="T9" fmla="*/ 42 h 97"/>
              <a:gd name="T10" fmla="*/ 40 w 103"/>
              <a:gd name="T11" fmla="*/ 34 h 97"/>
              <a:gd name="T12" fmla="*/ 65 w 103"/>
              <a:gd name="T13" fmla="*/ 49 h 97"/>
              <a:gd name="T14" fmla="*/ 40 w 103"/>
              <a:gd name="T15" fmla="*/ 64 h 97"/>
              <a:gd name="T16" fmla="*/ 54 w 103"/>
              <a:gd name="T17" fmla="*/ 0 h 97"/>
              <a:gd name="T18" fmla="*/ 79 w 103"/>
              <a:gd name="T19" fmla="*/ 7 h 97"/>
              <a:gd name="T20" fmla="*/ 96 w 103"/>
              <a:gd name="T21" fmla="*/ 24 h 97"/>
              <a:gd name="T22" fmla="*/ 103 w 103"/>
              <a:gd name="T23" fmla="*/ 49 h 97"/>
              <a:gd name="T24" fmla="*/ 96 w 103"/>
              <a:gd name="T25" fmla="*/ 73 h 97"/>
              <a:gd name="T26" fmla="*/ 79 w 103"/>
              <a:gd name="T27" fmla="*/ 91 h 97"/>
              <a:gd name="T28" fmla="*/ 54 w 103"/>
              <a:gd name="T29" fmla="*/ 97 h 97"/>
              <a:gd name="T30" fmla="*/ 26 w 103"/>
              <a:gd name="T31" fmla="*/ 88 h 97"/>
              <a:gd name="T32" fmla="*/ 9 w 103"/>
              <a:gd name="T33" fmla="*/ 64 h 97"/>
              <a:gd name="T34" fmla="*/ 20 w 103"/>
              <a:gd name="T35" fmla="*/ 64 h 97"/>
              <a:gd name="T36" fmla="*/ 34 w 103"/>
              <a:gd name="T37" fmla="*/ 80 h 97"/>
              <a:gd name="T38" fmla="*/ 54 w 103"/>
              <a:gd name="T39" fmla="*/ 86 h 97"/>
              <a:gd name="T40" fmla="*/ 81 w 103"/>
              <a:gd name="T41" fmla="*/ 75 h 97"/>
              <a:gd name="T42" fmla="*/ 92 w 103"/>
              <a:gd name="T43" fmla="*/ 49 h 97"/>
              <a:gd name="T44" fmla="*/ 81 w 103"/>
              <a:gd name="T45" fmla="*/ 22 h 97"/>
              <a:gd name="T46" fmla="*/ 54 w 103"/>
              <a:gd name="T47" fmla="*/ 11 h 97"/>
              <a:gd name="T48" fmla="*/ 34 w 103"/>
              <a:gd name="T49" fmla="*/ 17 h 97"/>
              <a:gd name="T50" fmla="*/ 20 w 103"/>
              <a:gd name="T51" fmla="*/ 34 h 97"/>
              <a:gd name="T52" fmla="*/ 9 w 103"/>
              <a:gd name="T53" fmla="*/ 34 h 97"/>
              <a:gd name="T54" fmla="*/ 26 w 103"/>
              <a:gd name="T55" fmla="*/ 10 h 97"/>
              <a:gd name="T56" fmla="*/ 54 w 103"/>
              <a:gd name="T57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3" h="97">
                <a:moveTo>
                  <a:pt x="40" y="64"/>
                </a:moveTo>
                <a:cubicBezTo>
                  <a:pt x="40" y="55"/>
                  <a:pt x="40" y="55"/>
                  <a:pt x="4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42"/>
                  <a:pt x="0" y="42"/>
                  <a:pt x="0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34"/>
                  <a:pt x="40" y="34"/>
                  <a:pt x="40" y="34"/>
                </a:cubicBezTo>
                <a:cubicBezTo>
                  <a:pt x="65" y="49"/>
                  <a:pt x="65" y="49"/>
                  <a:pt x="65" y="49"/>
                </a:cubicBezTo>
                <a:lnTo>
                  <a:pt x="40" y="64"/>
                </a:lnTo>
                <a:close/>
                <a:moveTo>
                  <a:pt x="54" y="0"/>
                </a:moveTo>
                <a:cubicBezTo>
                  <a:pt x="63" y="0"/>
                  <a:pt x="71" y="2"/>
                  <a:pt x="79" y="7"/>
                </a:cubicBezTo>
                <a:cubicBezTo>
                  <a:pt x="86" y="11"/>
                  <a:pt x="92" y="17"/>
                  <a:pt x="96" y="24"/>
                </a:cubicBezTo>
                <a:cubicBezTo>
                  <a:pt x="101" y="32"/>
                  <a:pt x="103" y="40"/>
                  <a:pt x="103" y="49"/>
                </a:cubicBezTo>
                <a:cubicBezTo>
                  <a:pt x="103" y="57"/>
                  <a:pt x="101" y="65"/>
                  <a:pt x="96" y="73"/>
                </a:cubicBezTo>
                <a:cubicBezTo>
                  <a:pt x="92" y="80"/>
                  <a:pt x="86" y="86"/>
                  <a:pt x="79" y="91"/>
                </a:cubicBezTo>
                <a:cubicBezTo>
                  <a:pt x="71" y="95"/>
                  <a:pt x="63" y="97"/>
                  <a:pt x="54" y="97"/>
                </a:cubicBezTo>
                <a:cubicBezTo>
                  <a:pt x="44" y="97"/>
                  <a:pt x="34" y="94"/>
                  <a:pt x="26" y="88"/>
                </a:cubicBezTo>
                <a:cubicBezTo>
                  <a:pt x="17" y="81"/>
                  <a:pt x="12" y="73"/>
                  <a:pt x="9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3" y="70"/>
                  <a:pt x="27" y="76"/>
                  <a:pt x="34" y="80"/>
                </a:cubicBezTo>
                <a:cubicBezTo>
                  <a:pt x="40" y="84"/>
                  <a:pt x="47" y="86"/>
                  <a:pt x="54" y="86"/>
                </a:cubicBezTo>
                <a:cubicBezTo>
                  <a:pt x="65" y="86"/>
                  <a:pt x="74" y="82"/>
                  <a:pt x="81" y="75"/>
                </a:cubicBezTo>
                <a:cubicBezTo>
                  <a:pt x="88" y="68"/>
                  <a:pt x="92" y="59"/>
                  <a:pt x="92" y="49"/>
                </a:cubicBezTo>
                <a:cubicBezTo>
                  <a:pt x="92" y="38"/>
                  <a:pt x="88" y="29"/>
                  <a:pt x="81" y="22"/>
                </a:cubicBezTo>
                <a:cubicBezTo>
                  <a:pt x="74" y="15"/>
                  <a:pt x="65" y="11"/>
                  <a:pt x="54" y="11"/>
                </a:cubicBezTo>
                <a:cubicBezTo>
                  <a:pt x="47" y="11"/>
                  <a:pt x="40" y="13"/>
                  <a:pt x="34" y="17"/>
                </a:cubicBezTo>
                <a:cubicBezTo>
                  <a:pt x="27" y="21"/>
                  <a:pt x="23" y="27"/>
                  <a:pt x="2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2" y="24"/>
                  <a:pt x="18" y="16"/>
                  <a:pt x="26" y="10"/>
                </a:cubicBezTo>
                <a:cubicBezTo>
                  <a:pt x="34" y="3"/>
                  <a:pt x="44" y="0"/>
                  <a:pt x="54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9"/>
          <p:cNvSpPr>
            <a:spLocks noEditPoints="1"/>
          </p:cNvSpPr>
          <p:nvPr/>
        </p:nvSpPr>
        <p:spPr bwMode="auto">
          <a:xfrm>
            <a:off x="6238876" y="5389468"/>
            <a:ext cx="363538" cy="363538"/>
          </a:xfrm>
          <a:custGeom>
            <a:avLst/>
            <a:gdLst>
              <a:gd name="T0" fmla="*/ 51 w 97"/>
              <a:gd name="T1" fmla="*/ 68 h 97"/>
              <a:gd name="T2" fmla="*/ 41 w 97"/>
              <a:gd name="T3" fmla="*/ 62 h 97"/>
              <a:gd name="T4" fmla="*/ 35 w 97"/>
              <a:gd name="T5" fmla="*/ 72 h 97"/>
              <a:gd name="T6" fmla="*/ 30 w 97"/>
              <a:gd name="T7" fmla="*/ 62 h 97"/>
              <a:gd name="T8" fmla="*/ 20 w 97"/>
              <a:gd name="T9" fmla="*/ 68 h 97"/>
              <a:gd name="T10" fmla="*/ 18 w 97"/>
              <a:gd name="T11" fmla="*/ 56 h 97"/>
              <a:gd name="T12" fmla="*/ 6 w 97"/>
              <a:gd name="T13" fmla="*/ 56 h 97"/>
              <a:gd name="T14" fmla="*/ 11 w 97"/>
              <a:gd name="T15" fmla="*/ 45 h 97"/>
              <a:gd name="T16" fmla="*/ 0 w 97"/>
              <a:gd name="T17" fmla="*/ 39 h 97"/>
              <a:gd name="T18" fmla="*/ 0 w 97"/>
              <a:gd name="T19" fmla="*/ 33 h 97"/>
              <a:gd name="T20" fmla="*/ 11 w 97"/>
              <a:gd name="T21" fmla="*/ 28 h 97"/>
              <a:gd name="T22" fmla="*/ 6 w 97"/>
              <a:gd name="T23" fmla="*/ 16 h 97"/>
              <a:gd name="T24" fmla="*/ 18 w 97"/>
              <a:gd name="T25" fmla="*/ 16 h 97"/>
              <a:gd name="T26" fmla="*/ 20 w 97"/>
              <a:gd name="T27" fmla="*/ 4 h 97"/>
              <a:gd name="T28" fmla="*/ 30 w 97"/>
              <a:gd name="T29" fmla="*/ 10 h 97"/>
              <a:gd name="T30" fmla="*/ 36 w 97"/>
              <a:gd name="T31" fmla="*/ 0 h 97"/>
              <a:gd name="T32" fmla="*/ 41 w 97"/>
              <a:gd name="T33" fmla="*/ 10 h 97"/>
              <a:gd name="T34" fmla="*/ 51 w 97"/>
              <a:gd name="T35" fmla="*/ 4 h 97"/>
              <a:gd name="T36" fmla="*/ 53 w 97"/>
              <a:gd name="T37" fmla="*/ 16 h 97"/>
              <a:gd name="T38" fmla="*/ 65 w 97"/>
              <a:gd name="T39" fmla="*/ 16 h 97"/>
              <a:gd name="T40" fmla="*/ 60 w 97"/>
              <a:gd name="T41" fmla="*/ 28 h 97"/>
              <a:gd name="T42" fmla="*/ 71 w 97"/>
              <a:gd name="T43" fmla="*/ 33 h 97"/>
              <a:gd name="T44" fmla="*/ 71 w 97"/>
              <a:gd name="T45" fmla="*/ 39 h 97"/>
              <a:gd name="T46" fmla="*/ 60 w 97"/>
              <a:gd name="T47" fmla="*/ 45 h 97"/>
              <a:gd name="T48" fmla="*/ 65 w 97"/>
              <a:gd name="T49" fmla="*/ 56 h 97"/>
              <a:gd name="T50" fmla="*/ 53 w 97"/>
              <a:gd name="T51" fmla="*/ 56 h 97"/>
              <a:gd name="T52" fmla="*/ 27 w 97"/>
              <a:gd name="T53" fmla="*/ 45 h 97"/>
              <a:gd name="T54" fmla="*/ 44 w 97"/>
              <a:gd name="T55" fmla="*/ 45 h 97"/>
              <a:gd name="T56" fmla="*/ 44 w 97"/>
              <a:gd name="T57" fmla="*/ 27 h 97"/>
              <a:gd name="T58" fmla="*/ 27 w 97"/>
              <a:gd name="T59" fmla="*/ 27 h 97"/>
              <a:gd name="T60" fmla="*/ 27 w 97"/>
              <a:gd name="T61" fmla="*/ 45 h 97"/>
              <a:gd name="T62" fmla="*/ 97 w 97"/>
              <a:gd name="T63" fmla="*/ 79 h 97"/>
              <a:gd name="T64" fmla="*/ 88 w 97"/>
              <a:gd name="T65" fmla="*/ 83 h 97"/>
              <a:gd name="T66" fmla="*/ 84 w 97"/>
              <a:gd name="T67" fmla="*/ 96 h 97"/>
              <a:gd name="T68" fmla="*/ 80 w 97"/>
              <a:gd name="T69" fmla="*/ 97 h 97"/>
              <a:gd name="T70" fmla="*/ 74 w 97"/>
              <a:gd name="T71" fmla="*/ 91 h 97"/>
              <a:gd name="T72" fmla="*/ 63 w 97"/>
              <a:gd name="T73" fmla="*/ 95 h 97"/>
              <a:gd name="T74" fmla="*/ 60 w 97"/>
              <a:gd name="T75" fmla="*/ 86 h 97"/>
              <a:gd name="T76" fmla="*/ 49 w 97"/>
              <a:gd name="T77" fmla="*/ 79 h 97"/>
              <a:gd name="T78" fmla="*/ 55 w 97"/>
              <a:gd name="T79" fmla="*/ 71 h 97"/>
              <a:gd name="T80" fmla="*/ 54 w 97"/>
              <a:gd name="T81" fmla="*/ 58 h 97"/>
              <a:gd name="T82" fmla="*/ 64 w 97"/>
              <a:gd name="T83" fmla="*/ 58 h 97"/>
              <a:gd name="T84" fmla="*/ 70 w 97"/>
              <a:gd name="T85" fmla="*/ 56 h 97"/>
              <a:gd name="T86" fmla="*/ 78 w 97"/>
              <a:gd name="T87" fmla="*/ 49 h 97"/>
              <a:gd name="T88" fmla="*/ 85 w 97"/>
              <a:gd name="T89" fmla="*/ 60 h 97"/>
              <a:gd name="T90" fmla="*/ 95 w 97"/>
              <a:gd name="T91" fmla="*/ 62 h 97"/>
              <a:gd name="T92" fmla="*/ 91 w 97"/>
              <a:gd name="T93" fmla="*/ 74 h 97"/>
              <a:gd name="T94" fmla="*/ 81 w 97"/>
              <a:gd name="T95" fmla="*/ 77 h 97"/>
              <a:gd name="T96" fmla="*/ 81 w 97"/>
              <a:gd name="T97" fmla="*/ 70 h 97"/>
              <a:gd name="T98" fmla="*/ 73 w 97"/>
              <a:gd name="T99" fmla="*/ 65 h 97"/>
              <a:gd name="T100" fmla="*/ 66 w 97"/>
              <a:gd name="T101" fmla="*/ 70 h 97"/>
              <a:gd name="T102" fmla="*/ 65 w 97"/>
              <a:gd name="T103" fmla="*/ 76 h 97"/>
              <a:gd name="T104" fmla="*/ 73 w 97"/>
              <a:gd name="T105" fmla="*/ 8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7" h="97">
                <a:moveTo>
                  <a:pt x="56" y="66"/>
                </a:moveTo>
                <a:cubicBezTo>
                  <a:pt x="54" y="67"/>
                  <a:pt x="53" y="67"/>
                  <a:pt x="51" y="68"/>
                </a:cubicBezTo>
                <a:cubicBezTo>
                  <a:pt x="44" y="61"/>
                  <a:pt x="44" y="61"/>
                  <a:pt x="44" y="61"/>
                </a:cubicBezTo>
                <a:cubicBezTo>
                  <a:pt x="43" y="61"/>
                  <a:pt x="42" y="62"/>
                  <a:pt x="41" y="6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6" y="72"/>
                  <a:pt x="35" y="72"/>
                </a:cubicBezTo>
                <a:cubicBezTo>
                  <a:pt x="35" y="72"/>
                  <a:pt x="34" y="72"/>
                  <a:pt x="33" y="72"/>
                </a:cubicBezTo>
                <a:cubicBezTo>
                  <a:pt x="30" y="62"/>
                  <a:pt x="30" y="62"/>
                  <a:pt x="30" y="62"/>
                </a:cubicBezTo>
                <a:cubicBezTo>
                  <a:pt x="29" y="62"/>
                  <a:pt x="28" y="61"/>
                  <a:pt x="27" y="61"/>
                </a:cubicBezTo>
                <a:cubicBezTo>
                  <a:pt x="20" y="68"/>
                  <a:pt x="20" y="68"/>
                  <a:pt x="20" y="68"/>
                </a:cubicBezTo>
                <a:cubicBezTo>
                  <a:pt x="18" y="67"/>
                  <a:pt x="17" y="67"/>
                  <a:pt x="15" y="66"/>
                </a:cubicBezTo>
                <a:cubicBezTo>
                  <a:pt x="18" y="56"/>
                  <a:pt x="18" y="56"/>
                  <a:pt x="18" y="56"/>
                </a:cubicBezTo>
                <a:cubicBezTo>
                  <a:pt x="17" y="55"/>
                  <a:pt x="17" y="54"/>
                  <a:pt x="16" y="54"/>
                </a:cubicBezTo>
                <a:cubicBezTo>
                  <a:pt x="6" y="56"/>
                  <a:pt x="6" y="56"/>
                  <a:pt x="6" y="56"/>
                </a:cubicBezTo>
                <a:cubicBezTo>
                  <a:pt x="5" y="55"/>
                  <a:pt x="4" y="53"/>
                  <a:pt x="3" y="52"/>
                </a:cubicBezTo>
                <a:cubicBezTo>
                  <a:pt x="11" y="45"/>
                  <a:pt x="11" y="45"/>
                  <a:pt x="11" y="45"/>
                </a:cubicBezTo>
                <a:cubicBezTo>
                  <a:pt x="10" y="43"/>
                  <a:pt x="10" y="42"/>
                  <a:pt x="10" y="4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5"/>
                  <a:pt x="0" y="3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3" y="21"/>
                  <a:pt x="3" y="21"/>
                  <a:pt x="3" y="21"/>
                </a:cubicBezTo>
                <a:cubicBezTo>
                  <a:pt x="4" y="19"/>
                  <a:pt x="5" y="17"/>
                  <a:pt x="6" y="16"/>
                </a:cubicBezTo>
                <a:cubicBezTo>
                  <a:pt x="16" y="19"/>
                  <a:pt x="16" y="19"/>
                  <a:pt x="16" y="19"/>
                </a:cubicBezTo>
                <a:cubicBezTo>
                  <a:pt x="17" y="18"/>
                  <a:pt x="17" y="17"/>
                  <a:pt x="18" y="16"/>
                </a:cubicBezTo>
                <a:cubicBezTo>
                  <a:pt x="15" y="7"/>
                  <a:pt x="15" y="7"/>
                  <a:pt x="15" y="7"/>
                </a:cubicBezTo>
                <a:cubicBezTo>
                  <a:pt x="17" y="6"/>
                  <a:pt x="18" y="5"/>
                  <a:pt x="20" y="4"/>
                </a:cubicBezTo>
                <a:cubicBezTo>
                  <a:pt x="27" y="11"/>
                  <a:pt x="27" y="11"/>
                  <a:pt x="27" y="11"/>
                </a:cubicBezTo>
                <a:cubicBezTo>
                  <a:pt x="28" y="11"/>
                  <a:pt x="29" y="11"/>
                  <a:pt x="30" y="1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5" y="0"/>
                  <a:pt x="36" y="0"/>
                </a:cubicBezTo>
                <a:cubicBezTo>
                  <a:pt x="36" y="0"/>
                  <a:pt x="37" y="0"/>
                  <a:pt x="38" y="0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11"/>
                  <a:pt x="43" y="11"/>
                  <a:pt x="44" y="11"/>
                </a:cubicBezTo>
                <a:cubicBezTo>
                  <a:pt x="51" y="4"/>
                  <a:pt x="51" y="4"/>
                  <a:pt x="51" y="4"/>
                </a:cubicBezTo>
                <a:cubicBezTo>
                  <a:pt x="53" y="5"/>
                  <a:pt x="54" y="6"/>
                  <a:pt x="56" y="7"/>
                </a:cubicBezTo>
                <a:cubicBezTo>
                  <a:pt x="53" y="16"/>
                  <a:pt x="53" y="16"/>
                  <a:pt x="53" y="16"/>
                </a:cubicBezTo>
                <a:cubicBezTo>
                  <a:pt x="54" y="17"/>
                  <a:pt x="54" y="18"/>
                  <a:pt x="55" y="19"/>
                </a:cubicBezTo>
                <a:cubicBezTo>
                  <a:pt x="65" y="16"/>
                  <a:pt x="65" y="16"/>
                  <a:pt x="65" y="16"/>
                </a:cubicBezTo>
                <a:cubicBezTo>
                  <a:pt x="66" y="17"/>
                  <a:pt x="67" y="19"/>
                  <a:pt x="68" y="21"/>
                </a:cubicBezTo>
                <a:cubicBezTo>
                  <a:pt x="60" y="28"/>
                  <a:pt x="60" y="28"/>
                  <a:pt x="60" y="28"/>
                </a:cubicBezTo>
                <a:cubicBezTo>
                  <a:pt x="61" y="29"/>
                  <a:pt x="61" y="30"/>
                  <a:pt x="61" y="31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5"/>
                  <a:pt x="71" y="36"/>
                  <a:pt x="71" y="36"/>
                </a:cubicBezTo>
                <a:cubicBezTo>
                  <a:pt x="71" y="37"/>
                  <a:pt x="71" y="38"/>
                  <a:pt x="71" y="39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2"/>
                  <a:pt x="61" y="43"/>
                  <a:pt x="60" y="45"/>
                </a:cubicBezTo>
                <a:cubicBezTo>
                  <a:pt x="68" y="52"/>
                  <a:pt x="68" y="52"/>
                  <a:pt x="68" y="52"/>
                </a:cubicBezTo>
                <a:cubicBezTo>
                  <a:pt x="67" y="53"/>
                  <a:pt x="66" y="55"/>
                  <a:pt x="65" y="56"/>
                </a:cubicBezTo>
                <a:cubicBezTo>
                  <a:pt x="55" y="54"/>
                  <a:pt x="55" y="54"/>
                  <a:pt x="55" y="54"/>
                </a:cubicBezTo>
                <a:cubicBezTo>
                  <a:pt x="54" y="54"/>
                  <a:pt x="54" y="55"/>
                  <a:pt x="53" y="56"/>
                </a:cubicBezTo>
                <a:lnTo>
                  <a:pt x="56" y="66"/>
                </a:lnTo>
                <a:close/>
                <a:moveTo>
                  <a:pt x="27" y="45"/>
                </a:moveTo>
                <a:cubicBezTo>
                  <a:pt x="29" y="47"/>
                  <a:pt x="32" y="48"/>
                  <a:pt x="36" y="48"/>
                </a:cubicBezTo>
                <a:cubicBezTo>
                  <a:pt x="39" y="48"/>
                  <a:pt x="42" y="47"/>
                  <a:pt x="44" y="45"/>
                </a:cubicBezTo>
                <a:cubicBezTo>
                  <a:pt x="47" y="42"/>
                  <a:pt x="48" y="39"/>
                  <a:pt x="48" y="36"/>
                </a:cubicBezTo>
                <a:cubicBezTo>
                  <a:pt x="48" y="33"/>
                  <a:pt x="47" y="30"/>
                  <a:pt x="44" y="27"/>
                </a:cubicBezTo>
                <a:cubicBezTo>
                  <a:pt x="42" y="25"/>
                  <a:pt x="39" y="24"/>
                  <a:pt x="36" y="24"/>
                </a:cubicBezTo>
                <a:cubicBezTo>
                  <a:pt x="32" y="24"/>
                  <a:pt x="29" y="25"/>
                  <a:pt x="27" y="27"/>
                </a:cubicBezTo>
                <a:cubicBezTo>
                  <a:pt x="24" y="30"/>
                  <a:pt x="23" y="33"/>
                  <a:pt x="23" y="36"/>
                </a:cubicBezTo>
                <a:cubicBezTo>
                  <a:pt x="23" y="39"/>
                  <a:pt x="24" y="42"/>
                  <a:pt x="27" y="45"/>
                </a:cubicBezTo>
                <a:close/>
                <a:moveTo>
                  <a:pt x="91" y="74"/>
                </a:moveTo>
                <a:cubicBezTo>
                  <a:pt x="97" y="79"/>
                  <a:pt x="97" y="79"/>
                  <a:pt x="97" y="79"/>
                </a:cubicBezTo>
                <a:cubicBezTo>
                  <a:pt x="97" y="80"/>
                  <a:pt x="96" y="82"/>
                  <a:pt x="96" y="83"/>
                </a:cubicBezTo>
                <a:cubicBezTo>
                  <a:pt x="88" y="83"/>
                  <a:pt x="88" y="83"/>
                  <a:pt x="88" y="83"/>
                </a:cubicBezTo>
                <a:cubicBezTo>
                  <a:pt x="87" y="85"/>
                  <a:pt x="86" y="86"/>
                  <a:pt x="84" y="88"/>
                </a:cubicBezTo>
                <a:cubicBezTo>
                  <a:pt x="84" y="96"/>
                  <a:pt x="84" y="96"/>
                  <a:pt x="84" y="96"/>
                </a:cubicBezTo>
                <a:cubicBezTo>
                  <a:pt x="82" y="96"/>
                  <a:pt x="82" y="96"/>
                  <a:pt x="82" y="96"/>
                </a:cubicBezTo>
                <a:cubicBezTo>
                  <a:pt x="82" y="96"/>
                  <a:pt x="81" y="97"/>
                  <a:pt x="80" y="97"/>
                </a:cubicBezTo>
                <a:cubicBezTo>
                  <a:pt x="75" y="91"/>
                  <a:pt x="75" y="91"/>
                  <a:pt x="75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2" y="91"/>
                  <a:pt x="70" y="91"/>
                  <a:pt x="69" y="91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5"/>
                  <a:pt x="60" y="94"/>
                  <a:pt x="59" y="93"/>
                </a:cubicBezTo>
                <a:cubicBezTo>
                  <a:pt x="60" y="86"/>
                  <a:pt x="60" y="86"/>
                  <a:pt x="60" y="86"/>
                </a:cubicBezTo>
                <a:cubicBezTo>
                  <a:pt x="59" y="84"/>
                  <a:pt x="58" y="82"/>
                  <a:pt x="57" y="81"/>
                </a:cubicBezTo>
                <a:cubicBezTo>
                  <a:pt x="49" y="79"/>
                  <a:pt x="49" y="79"/>
                  <a:pt x="49" y="79"/>
                </a:cubicBezTo>
                <a:cubicBezTo>
                  <a:pt x="49" y="77"/>
                  <a:pt x="49" y="76"/>
                  <a:pt x="49" y="75"/>
                </a:cubicBezTo>
                <a:cubicBezTo>
                  <a:pt x="55" y="71"/>
                  <a:pt x="55" y="71"/>
                  <a:pt x="55" y="71"/>
                </a:cubicBezTo>
                <a:cubicBezTo>
                  <a:pt x="56" y="69"/>
                  <a:pt x="56" y="67"/>
                  <a:pt x="57" y="65"/>
                </a:cubicBezTo>
                <a:cubicBezTo>
                  <a:pt x="54" y="58"/>
                  <a:pt x="54" y="58"/>
                  <a:pt x="54" y="58"/>
                </a:cubicBezTo>
                <a:cubicBezTo>
                  <a:pt x="55" y="57"/>
                  <a:pt x="56" y="56"/>
                  <a:pt x="57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6" y="57"/>
                  <a:pt x="67" y="57"/>
                </a:cubicBezTo>
                <a:cubicBezTo>
                  <a:pt x="68" y="56"/>
                  <a:pt x="69" y="56"/>
                  <a:pt x="70" y="56"/>
                </a:cubicBezTo>
                <a:cubicBezTo>
                  <a:pt x="73" y="49"/>
                  <a:pt x="73" y="49"/>
                  <a:pt x="73" y="49"/>
                </a:cubicBezTo>
                <a:cubicBezTo>
                  <a:pt x="75" y="49"/>
                  <a:pt x="76" y="49"/>
                  <a:pt x="78" y="49"/>
                </a:cubicBezTo>
                <a:cubicBezTo>
                  <a:pt x="80" y="57"/>
                  <a:pt x="80" y="57"/>
                  <a:pt x="80" y="57"/>
                </a:cubicBezTo>
                <a:cubicBezTo>
                  <a:pt x="82" y="57"/>
                  <a:pt x="83" y="58"/>
                  <a:pt x="85" y="60"/>
                </a:cubicBezTo>
                <a:cubicBezTo>
                  <a:pt x="93" y="58"/>
                  <a:pt x="93" y="58"/>
                  <a:pt x="93" y="58"/>
                </a:cubicBezTo>
                <a:cubicBezTo>
                  <a:pt x="94" y="59"/>
                  <a:pt x="94" y="60"/>
                  <a:pt x="95" y="62"/>
                </a:cubicBezTo>
                <a:cubicBezTo>
                  <a:pt x="90" y="68"/>
                  <a:pt x="90" y="68"/>
                  <a:pt x="90" y="68"/>
                </a:cubicBezTo>
                <a:cubicBezTo>
                  <a:pt x="91" y="70"/>
                  <a:pt x="91" y="72"/>
                  <a:pt x="91" y="74"/>
                </a:cubicBezTo>
                <a:close/>
                <a:moveTo>
                  <a:pt x="76" y="81"/>
                </a:moveTo>
                <a:cubicBezTo>
                  <a:pt x="78" y="80"/>
                  <a:pt x="80" y="79"/>
                  <a:pt x="81" y="77"/>
                </a:cubicBezTo>
                <a:cubicBezTo>
                  <a:pt x="81" y="76"/>
                  <a:pt x="82" y="74"/>
                  <a:pt x="82" y="73"/>
                </a:cubicBezTo>
                <a:cubicBezTo>
                  <a:pt x="82" y="72"/>
                  <a:pt x="82" y="71"/>
                  <a:pt x="81" y="70"/>
                </a:cubicBezTo>
                <a:cubicBezTo>
                  <a:pt x="80" y="68"/>
                  <a:pt x="79" y="67"/>
                  <a:pt x="77" y="66"/>
                </a:cubicBezTo>
                <a:cubicBezTo>
                  <a:pt x="76" y="65"/>
                  <a:pt x="75" y="65"/>
                  <a:pt x="73" y="65"/>
                </a:cubicBezTo>
                <a:cubicBezTo>
                  <a:pt x="72" y="65"/>
                  <a:pt x="71" y="65"/>
                  <a:pt x="70" y="65"/>
                </a:cubicBezTo>
                <a:cubicBezTo>
                  <a:pt x="68" y="66"/>
                  <a:pt x="67" y="68"/>
                  <a:pt x="66" y="70"/>
                </a:cubicBezTo>
                <a:cubicBezTo>
                  <a:pt x="65" y="71"/>
                  <a:pt x="65" y="72"/>
                  <a:pt x="65" y="73"/>
                </a:cubicBezTo>
                <a:cubicBezTo>
                  <a:pt x="65" y="74"/>
                  <a:pt x="65" y="75"/>
                  <a:pt x="65" y="76"/>
                </a:cubicBezTo>
                <a:cubicBezTo>
                  <a:pt x="66" y="78"/>
                  <a:pt x="68" y="80"/>
                  <a:pt x="70" y="81"/>
                </a:cubicBezTo>
                <a:cubicBezTo>
                  <a:pt x="71" y="81"/>
                  <a:pt x="72" y="82"/>
                  <a:pt x="73" y="82"/>
                </a:cubicBezTo>
                <a:cubicBezTo>
                  <a:pt x="74" y="82"/>
                  <a:pt x="75" y="81"/>
                  <a:pt x="76" y="8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0"/>
          <p:cNvSpPr>
            <a:spLocks noEditPoints="1"/>
          </p:cNvSpPr>
          <p:nvPr/>
        </p:nvSpPr>
        <p:spPr bwMode="auto">
          <a:xfrm>
            <a:off x="6929438" y="5400581"/>
            <a:ext cx="274638" cy="304800"/>
          </a:xfrm>
          <a:custGeom>
            <a:avLst/>
            <a:gdLst>
              <a:gd name="T0" fmla="*/ 55 w 73"/>
              <a:gd name="T1" fmla="*/ 60 h 81"/>
              <a:gd name="T2" fmla="*/ 55 w 73"/>
              <a:gd name="T3" fmla="*/ 35 h 81"/>
              <a:gd name="T4" fmla="*/ 54 w 73"/>
              <a:gd name="T5" fmla="*/ 30 h 81"/>
              <a:gd name="T6" fmla="*/ 51 w 73"/>
              <a:gd name="T7" fmla="*/ 25 h 81"/>
              <a:gd name="T8" fmla="*/ 36 w 73"/>
              <a:gd name="T9" fmla="*/ 18 h 81"/>
              <a:gd name="T10" fmla="*/ 22 w 73"/>
              <a:gd name="T11" fmla="*/ 25 h 81"/>
              <a:gd name="T12" fmla="*/ 19 w 73"/>
              <a:gd name="T13" fmla="*/ 30 h 81"/>
              <a:gd name="T14" fmla="*/ 18 w 73"/>
              <a:gd name="T15" fmla="*/ 35 h 81"/>
              <a:gd name="T16" fmla="*/ 18 w 73"/>
              <a:gd name="T17" fmla="*/ 60 h 81"/>
              <a:gd name="T18" fmla="*/ 0 w 73"/>
              <a:gd name="T19" fmla="*/ 60 h 81"/>
              <a:gd name="T20" fmla="*/ 0 w 73"/>
              <a:gd name="T21" fmla="*/ 35 h 81"/>
              <a:gd name="T22" fmla="*/ 7 w 73"/>
              <a:gd name="T23" fmla="*/ 14 h 81"/>
              <a:gd name="T24" fmla="*/ 20 w 73"/>
              <a:gd name="T25" fmla="*/ 4 h 81"/>
              <a:gd name="T26" fmla="*/ 35 w 73"/>
              <a:gd name="T27" fmla="*/ 0 h 81"/>
              <a:gd name="T28" fmla="*/ 36 w 73"/>
              <a:gd name="T29" fmla="*/ 0 h 81"/>
              <a:gd name="T30" fmla="*/ 37 w 73"/>
              <a:gd name="T31" fmla="*/ 0 h 81"/>
              <a:gd name="T32" fmla="*/ 53 w 73"/>
              <a:gd name="T33" fmla="*/ 4 h 81"/>
              <a:gd name="T34" fmla="*/ 65 w 73"/>
              <a:gd name="T35" fmla="*/ 14 h 81"/>
              <a:gd name="T36" fmla="*/ 73 w 73"/>
              <a:gd name="T37" fmla="*/ 35 h 81"/>
              <a:gd name="T38" fmla="*/ 73 w 73"/>
              <a:gd name="T39" fmla="*/ 60 h 81"/>
              <a:gd name="T40" fmla="*/ 55 w 73"/>
              <a:gd name="T41" fmla="*/ 60 h 81"/>
              <a:gd name="T42" fmla="*/ 0 w 73"/>
              <a:gd name="T43" fmla="*/ 81 h 81"/>
              <a:gd name="T44" fmla="*/ 0 w 73"/>
              <a:gd name="T45" fmla="*/ 63 h 81"/>
              <a:gd name="T46" fmla="*/ 18 w 73"/>
              <a:gd name="T47" fmla="*/ 63 h 81"/>
              <a:gd name="T48" fmla="*/ 18 w 73"/>
              <a:gd name="T49" fmla="*/ 81 h 81"/>
              <a:gd name="T50" fmla="*/ 0 w 73"/>
              <a:gd name="T51" fmla="*/ 81 h 81"/>
              <a:gd name="T52" fmla="*/ 73 w 73"/>
              <a:gd name="T53" fmla="*/ 81 h 81"/>
              <a:gd name="T54" fmla="*/ 55 w 73"/>
              <a:gd name="T55" fmla="*/ 81 h 81"/>
              <a:gd name="T56" fmla="*/ 55 w 73"/>
              <a:gd name="T57" fmla="*/ 63 h 81"/>
              <a:gd name="T58" fmla="*/ 73 w 73"/>
              <a:gd name="T59" fmla="*/ 63 h 81"/>
              <a:gd name="T60" fmla="*/ 73 w 73"/>
              <a:gd name="T61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3" h="81">
                <a:moveTo>
                  <a:pt x="55" y="60"/>
                </a:moveTo>
                <a:cubicBezTo>
                  <a:pt x="55" y="35"/>
                  <a:pt x="55" y="35"/>
                  <a:pt x="55" y="35"/>
                </a:cubicBezTo>
                <a:cubicBezTo>
                  <a:pt x="55" y="34"/>
                  <a:pt x="54" y="32"/>
                  <a:pt x="54" y="30"/>
                </a:cubicBezTo>
                <a:cubicBezTo>
                  <a:pt x="53" y="28"/>
                  <a:pt x="52" y="26"/>
                  <a:pt x="51" y="25"/>
                </a:cubicBezTo>
                <a:cubicBezTo>
                  <a:pt x="47" y="21"/>
                  <a:pt x="42" y="19"/>
                  <a:pt x="36" y="18"/>
                </a:cubicBezTo>
                <a:cubicBezTo>
                  <a:pt x="30" y="19"/>
                  <a:pt x="25" y="21"/>
                  <a:pt x="22" y="25"/>
                </a:cubicBezTo>
                <a:cubicBezTo>
                  <a:pt x="20" y="26"/>
                  <a:pt x="19" y="28"/>
                  <a:pt x="19" y="30"/>
                </a:cubicBezTo>
                <a:cubicBezTo>
                  <a:pt x="18" y="32"/>
                  <a:pt x="18" y="34"/>
                  <a:pt x="18" y="35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27"/>
                  <a:pt x="2" y="20"/>
                  <a:pt x="7" y="14"/>
                </a:cubicBezTo>
                <a:cubicBezTo>
                  <a:pt x="11" y="10"/>
                  <a:pt x="15" y="7"/>
                  <a:pt x="20" y="4"/>
                </a:cubicBezTo>
                <a:cubicBezTo>
                  <a:pt x="24" y="2"/>
                  <a:pt x="30" y="0"/>
                  <a:pt x="3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ubicBezTo>
                  <a:pt x="43" y="0"/>
                  <a:pt x="48" y="2"/>
                  <a:pt x="53" y="4"/>
                </a:cubicBezTo>
                <a:cubicBezTo>
                  <a:pt x="58" y="7"/>
                  <a:pt x="62" y="10"/>
                  <a:pt x="65" y="14"/>
                </a:cubicBezTo>
                <a:cubicBezTo>
                  <a:pt x="70" y="20"/>
                  <a:pt x="72" y="27"/>
                  <a:pt x="73" y="35"/>
                </a:cubicBezTo>
                <a:cubicBezTo>
                  <a:pt x="73" y="60"/>
                  <a:pt x="73" y="60"/>
                  <a:pt x="73" y="60"/>
                </a:cubicBezTo>
                <a:lnTo>
                  <a:pt x="55" y="60"/>
                </a:lnTo>
                <a:close/>
                <a:moveTo>
                  <a:pt x="0" y="81"/>
                </a:moveTo>
                <a:cubicBezTo>
                  <a:pt x="0" y="63"/>
                  <a:pt x="0" y="63"/>
                  <a:pt x="0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81"/>
                  <a:pt x="18" y="81"/>
                  <a:pt x="18" y="81"/>
                </a:cubicBezTo>
                <a:lnTo>
                  <a:pt x="0" y="81"/>
                </a:lnTo>
                <a:close/>
                <a:moveTo>
                  <a:pt x="73" y="81"/>
                </a:moveTo>
                <a:cubicBezTo>
                  <a:pt x="55" y="81"/>
                  <a:pt x="55" y="81"/>
                  <a:pt x="55" y="81"/>
                </a:cubicBezTo>
                <a:cubicBezTo>
                  <a:pt x="55" y="63"/>
                  <a:pt x="55" y="63"/>
                  <a:pt x="55" y="63"/>
                </a:cubicBezTo>
                <a:cubicBezTo>
                  <a:pt x="73" y="63"/>
                  <a:pt x="73" y="63"/>
                  <a:pt x="73" y="63"/>
                </a:cubicBezTo>
                <a:lnTo>
                  <a:pt x="73" y="8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1"/>
          <p:cNvSpPr>
            <a:spLocks noEditPoints="1"/>
          </p:cNvSpPr>
          <p:nvPr/>
        </p:nvSpPr>
        <p:spPr bwMode="auto">
          <a:xfrm>
            <a:off x="7559676" y="5400581"/>
            <a:ext cx="300038" cy="319088"/>
          </a:xfrm>
          <a:custGeom>
            <a:avLst/>
            <a:gdLst>
              <a:gd name="T0" fmla="*/ 75 w 80"/>
              <a:gd name="T1" fmla="*/ 6 h 85"/>
              <a:gd name="T2" fmla="*/ 80 w 80"/>
              <a:gd name="T3" fmla="*/ 10 h 85"/>
              <a:gd name="T4" fmla="*/ 5 w 80"/>
              <a:gd name="T5" fmla="*/ 85 h 85"/>
              <a:gd name="T6" fmla="*/ 0 w 80"/>
              <a:gd name="T7" fmla="*/ 80 h 85"/>
              <a:gd name="T8" fmla="*/ 75 w 80"/>
              <a:gd name="T9" fmla="*/ 6 h 85"/>
              <a:gd name="T10" fmla="*/ 22 w 80"/>
              <a:gd name="T11" fmla="*/ 53 h 85"/>
              <a:gd name="T12" fmla="*/ 16 w 80"/>
              <a:gd name="T13" fmla="*/ 60 h 85"/>
              <a:gd name="T14" fmla="*/ 4 w 80"/>
              <a:gd name="T15" fmla="*/ 60 h 85"/>
              <a:gd name="T16" fmla="*/ 4 w 80"/>
              <a:gd name="T17" fmla="*/ 35 h 85"/>
              <a:gd name="T18" fmla="*/ 12 w 80"/>
              <a:gd name="T19" fmla="*/ 14 h 85"/>
              <a:gd name="T20" fmla="*/ 24 w 80"/>
              <a:gd name="T21" fmla="*/ 4 h 85"/>
              <a:gd name="T22" fmla="*/ 39 w 80"/>
              <a:gd name="T23" fmla="*/ 0 h 85"/>
              <a:gd name="T24" fmla="*/ 40 w 80"/>
              <a:gd name="T25" fmla="*/ 0 h 85"/>
              <a:gd name="T26" fmla="*/ 41 w 80"/>
              <a:gd name="T27" fmla="*/ 0 h 85"/>
              <a:gd name="T28" fmla="*/ 65 w 80"/>
              <a:gd name="T29" fmla="*/ 10 h 85"/>
              <a:gd name="T30" fmla="*/ 53 w 80"/>
              <a:gd name="T31" fmla="*/ 23 h 85"/>
              <a:gd name="T32" fmla="*/ 41 w 80"/>
              <a:gd name="T33" fmla="*/ 18 h 85"/>
              <a:gd name="T34" fmla="*/ 40 w 80"/>
              <a:gd name="T35" fmla="*/ 18 h 85"/>
              <a:gd name="T36" fmla="*/ 26 w 80"/>
              <a:gd name="T37" fmla="*/ 25 h 85"/>
              <a:gd name="T38" fmla="*/ 23 w 80"/>
              <a:gd name="T39" fmla="*/ 30 h 85"/>
              <a:gd name="T40" fmla="*/ 22 w 80"/>
              <a:gd name="T41" fmla="*/ 35 h 85"/>
              <a:gd name="T42" fmla="*/ 22 w 80"/>
              <a:gd name="T43" fmla="*/ 53 h 85"/>
              <a:gd name="T44" fmla="*/ 4 w 80"/>
              <a:gd name="T45" fmla="*/ 63 h 85"/>
              <a:gd name="T46" fmla="*/ 12 w 80"/>
              <a:gd name="T47" fmla="*/ 63 h 85"/>
              <a:gd name="T48" fmla="*/ 4 w 80"/>
              <a:gd name="T49" fmla="*/ 71 h 85"/>
              <a:gd name="T50" fmla="*/ 4 w 80"/>
              <a:gd name="T51" fmla="*/ 63 h 85"/>
              <a:gd name="T52" fmla="*/ 22 w 80"/>
              <a:gd name="T53" fmla="*/ 81 h 85"/>
              <a:gd name="T54" fmla="*/ 14 w 80"/>
              <a:gd name="T55" fmla="*/ 81 h 85"/>
              <a:gd name="T56" fmla="*/ 22 w 80"/>
              <a:gd name="T57" fmla="*/ 74 h 85"/>
              <a:gd name="T58" fmla="*/ 22 w 80"/>
              <a:gd name="T59" fmla="*/ 81 h 85"/>
              <a:gd name="T60" fmla="*/ 59 w 80"/>
              <a:gd name="T61" fmla="*/ 37 h 85"/>
              <a:gd name="T62" fmla="*/ 74 w 80"/>
              <a:gd name="T63" fmla="*/ 22 h 85"/>
              <a:gd name="T64" fmla="*/ 77 w 80"/>
              <a:gd name="T65" fmla="*/ 35 h 85"/>
              <a:gd name="T66" fmla="*/ 77 w 80"/>
              <a:gd name="T67" fmla="*/ 60 h 85"/>
              <a:gd name="T68" fmla="*/ 59 w 80"/>
              <a:gd name="T69" fmla="*/ 60 h 85"/>
              <a:gd name="T70" fmla="*/ 59 w 80"/>
              <a:gd name="T71" fmla="*/ 37 h 85"/>
              <a:gd name="T72" fmla="*/ 59 w 80"/>
              <a:gd name="T73" fmla="*/ 81 h 85"/>
              <a:gd name="T74" fmla="*/ 59 w 80"/>
              <a:gd name="T75" fmla="*/ 63 h 85"/>
              <a:gd name="T76" fmla="*/ 77 w 80"/>
              <a:gd name="T77" fmla="*/ 63 h 85"/>
              <a:gd name="T78" fmla="*/ 77 w 80"/>
              <a:gd name="T79" fmla="*/ 81 h 85"/>
              <a:gd name="T80" fmla="*/ 59 w 80"/>
              <a:gd name="T81" fmla="*/ 8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0" h="85">
                <a:moveTo>
                  <a:pt x="75" y="6"/>
                </a:moveTo>
                <a:cubicBezTo>
                  <a:pt x="80" y="10"/>
                  <a:pt x="80" y="10"/>
                  <a:pt x="80" y="10"/>
                </a:cubicBezTo>
                <a:cubicBezTo>
                  <a:pt x="5" y="85"/>
                  <a:pt x="5" y="85"/>
                  <a:pt x="5" y="85"/>
                </a:cubicBezTo>
                <a:cubicBezTo>
                  <a:pt x="0" y="80"/>
                  <a:pt x="0" y="80"/>
                  <a:pt x="0" y="80"/>
                </a:cubicBezTo>
                <a:lnTo>
                  <a:pt x="75" y="6"/>
                </a:lnTo>
                <a:close/>
                <a:moveTo>
                  <a:pt x="22" y="53"/>
                </a:moveTo>
                <a:cubicBezTo>
                  <a:pt x="16" y="60"/>
                  <a:pt x="16" y="60"/>
                  <a:pt x="16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27"/>
                  <a:pt x="7" y="20"/>
                  <a:pt x="12" y="14"/>
                </a:cubicBezTo>
                <a:cubicBezTo>
                  <a:pt x="15" y="10"/>
                  <a:pt x="19" y="7"/>
                  <a:pt x="24" y="4"/>
                </a:cubicBezTo>
                <a:cubicBezTo>
                  <a:pt x="28" y="2"/>
                  <a:pt x="34" y="0"/>
                  <a:pt x="3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1" y="0"/>
                </a:cubicBezTo>
                <a:cubicBezTo>
                  <a:pt x="50" y="0"/>
                  <a:pt x="59" y="4"/>
                  <a:pt x="65" y="10"/>
                </a:cubicBezTo>
                <a:cubicBezTo>
                  <a:pt x="53" y="23"/>
                  <a:pt x="53" y="23"/>
                  <a:pt x="53" y="23"/>
                </a:cubicBezTo>
                <a:cubicBezTo>
                  <a:pt x="50" y="20"/>
                  <a:pt x="46" y="18"/>
                  <a:pt x="41" y="18"/>
                </a:cubicBezTo>
                <a:cubicBezTo>
                  <a:pt x="41" y="18"/>
                  <a:pt x="40" y="18"/>
                  <a:pt x="40" y="18"/>
                </a:cubicBezTo>
                <a:cubicBezTo>
                  <a:pt x="34" y="19"/>
                  <a:pt x="29" y="21"/>
                  <a:pt x="26" y="25"/>
                </a:cubicBezTo>
                <a:cubicBezTo>
                  <a:pt x="24" y="26"/>
                  <a:pt x="23" y="28"/>
                  <a:pt x="23" y="30"/>
                </a:cubicBezTo>
                <a:cubicBezTo>
                  <a:pt x="22" y="32"/>
                  <a:pt x="22" y="34"/>
                  <a:pt x="22" y="35"/>
                </a:cubicBezTo>
                <a:lnTo>
                  <a:pt x="22" y="53"/>
                </a:lnTo>
                <a:close/>
                <a:moveTo>
                  <a:pt x="4" y="63"/>
                </a:moveTo>
                <a:cubicBezTo>
                  <a:pt x="12" y="63"/>
                  <a:pt x="12" y="63"/>
                  <a:pt x="12" y="63"/>
                </a:cubicBezTo>
                <a:cubicBezTo>
                  <a:pt x="4" y="71"/>
                  <a:pt x="4" y="71"/>
                  <a:pt x="4" y="71"/>
                </a:cubicBezTo>
                <a:lnTo>
                  <a:pt x="4" y="63"/>
                </a:lnTo>
                <a:close/>
                <a:moveTo>
                  <a:pt x="22" y="81"/>
                </a:moveTo>
                <a:cubicBezTo>
                  <a:pt x="14" y="81"/>
                  <a:pt x="14" y="81"/>
                  <a:pt x="14" y="81"/>
                </a:cubicBezTo>
                <a:cubicBezTo>
                  <a:pt x="22" y="74"/>
                  <a:pt x="22" y="74"/>
                  <a:pt x="22" y="74"/>
                </a:cubicBezTo>
                <a:lnTo>
                  <a:pt x="22" y="81"/>
                </a:lnTo>
                <a:close/>
                <a:moveTo>
                  <a:pt x="59" y="37"/>
                </a:moveTo>
                <a:cubicBezTo>
                  <a:pt x="74" y="22"/>
                  <a:pt x="74" y="22"/>
                  <a:pt x="74" y="22"/>
                </a:cubicBezTo>
                <a:cubicBezTo>
                  <a:pt x="75" y="26"/>
                  <a:pt x="76" y="30"/>
                  <a:pt x="77" y="35"/>
                </a:cubicBezTo>
                <a:cubicBezTo>
                  <a:pt x="77" y="60"/>
                  <a:pt x="77" y="60"/>
                  <a:pt x="77" y="60"/>
                </a:cubicBezTo>
                <a:cubicBezTo>
                  <a:pt x="59" y="60"/>
                  <a:pt x="59" y="60"/>
                  <a:pt x="59" y="60"/>
                </a:cubicBezTo>
                <a:lnTo>
                  <a:pt x="59" y="37"/>
                </a:lnTo>
                <a:close/>
                <a:moveTo>
                  <a:pt x="59" y="81"/>
                </a:moveTo>
                <a:cubicBezTo>
                  <a:pt x="59" y="63"/>
                  <a:pt x="59" y="63"/>
                  <a:pt x="59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81"/>
                  <a:pt x="77" y="81"/>
                  <a:pt x="77" y="81"/>
                </a:cubicBezTo>
                <a:lnTo>
                  <a:pt x="59" y="8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2"/>
          <p:cNvSpPr>
            <a:spLocks noEditPoints="1"/>
          </p:cNvSpPr>
          <p:nvPr/>
        </p:nvSpPr>
        <p:spPr bwMode="auto">
          <a:xfrm>
            <a:off x="8126413" y="5348193"/>
            <a:ext cx="458788" cy="446088"/>
          </a:xfrm>
          <a:custGeom>
            <a:avLst/>
            <a:gdLst>
              <a:gd name="T0" fmla="*/ 121 w 289"/>
              <a:gd name="T1" fmla="*/ 239 h 281"/>
              <a:gd name="T2" fmla="*/ 0 w 289"/>
              <a:gd name="T3" fmla="*/ 239 h 281"/>
              <a:gd name="T4" fmla="*/ 121 w 289"/>
              <a:gd name="T5" fmla="*/ 19 h 281"/>
              <a:gd name="T6" fmla="*/ 121 w 289"/>
              <a:gd name="T7" fmla="*/ 239 h 281"/>
              <a:gd name="T8" fmla="*/ 140 w 289"/>
              <a:gd name="T9" fmla="*/ 16 h 281"/>
              <a:gd name="T10" fmla="*/ 140 w 289"/>
              <a:gd name="T11" fmla="*/ 0 h 281"/>
              <a:gd name="T12" fmla="*/ 149 w 289"/>
              <a:gd name="T13" fmla="*/ 0 h 281"/>
              <a:gd name="T14" fmla="*/ 149 w 289"/>
              <a:gd name="T15" fmla="*/ 16 h 281"/>
              <a:gd name="T16" fmla="*/ 140 w 289"/>
              <a:gd name="T17" fmla="*/ 16 h 281"/>
              <a:gd name="T18" fmla="*/ 140 w 289"/>
              <a:gd name="T19" fmla="*/ 49 h 281"/>
              <a:gd name="T20" fmla="*/ 140 w 289"/>
              <a:gd name="T21" fmla="*/ 33 h 281"/>
              <a:gd name="T22" fmla="*/ 149 w 289"/>
              <a:gd name="T23" fmla="*/ 33 h 281"/>
              <a:gd name="T24" fmla="*/ 149 w 289"/>
              <a:gd name="T25" fmla="*/ 49 h 281"/>
              <a:gd name="T26" fmla="*/ 140 w 289"/>
              <a:gd name="T27" fmla="*/ 49 h 281"/>
              <a:gd name="T28" fmla="*/ 140 w 289"/>
              <a:gd name="T29" fmla="*/ 85 h 281"/>
              <a:gd name="T30" fmla="*/ 140 w 289"/>
              <a:gd name="T31" fmla="*/ 68 h 281"/>
              <a:gd name="T32" fmla="*/ 149 w 289"/>
              <a:gd name="T33" fmla="*/ 68 h 281"/>
              <a:gd name="T34" fmla="*/ 149 w 289"/>
              <a:gd name="T35" fmla="*/ 85 h 281"/>
              <a:gd name="T36" fmla="*/ 140 w 289"/>
              <a:gd name="T37" fmla="*/ 85 h 281"/>
              <a:gd name="T38" fmla="*/ 140 w 289"/>
              <a:gd name="T39" fmla="*/ 118 h 281"/>
              <a:gd name="T40" fmla="*/ 140 w 289"/>
              <a:gd name="T41" fmla="*/ 101 h 281"/>
              <a:gd name="T42" fmla="*/ 149 w 289"/>
              <a:gd name="T43" fmla="*/ 101 h 281"/>
              <a:gd name="T44" fmla="*/ 149 w 289"/>
              <a:gd name="T45" fmla="*/ 118 h 281"/>
              <a:gd name="T46" fmla="*/ 140 w 289"/>
              <a:gd name="T47" fmla="*/ 118 h 281"/>
              <a:gd name="T48" fmla="*/ 140 w 289"/>
              <a:gd name="T49" fmla="*/ 153 h 281"/>
              <a:gd name="T50" fmla="*/ 140 w 289"/>
              <a:gd name="T51" fmla="*/ 135 h 281"/>
              <a:gd name="T52" fmla="*/ 149 w 289"/>
              <a:gd name="T53" fmla="*/ 135 h 281"/>
              <a:gd name="T54" fmla="*/ 149 w 289"/>
              <a:gd name="T55" fmla="*/ 153 h 281"/>
              <a:gd name="T56" fmla="*/ 140 w 289"/>
              <a:gd name="T57" fmla="*/ 153 h 281"/>
              <a:gd name="T58" fmla="*/ 140 w 289"/>
              <a:gd name="T59" fmla="*/ 187 h 281"/>
              <a:gd name="T60" fmla="*/ 140 w 289"/>
              <a:gd name="T61" fmla="*/ 170 h 281"/>
              <a:gd name="T62" fmla="*/ 149 w 289"/>
              <a:gd name="T63" fmla="*/ 170 h 281"/>
              <a:gd name="T64" fmla="*/ 149 w 289"/>
              <a:gd name="T65" fmla="*/ 187 h 281"/>
              <a:gd name="T66" fmla="*/ 140 w 289"/>
              <a:gd name="T67" fmla="*/ 187 h 281"/>
              <a:gd name="T68" fmla="*/ 140 w 289"/>
              <a:gd name="T69" fmla="*/ 220 h 281"/>
              <a:gd name="T70" fmla="*/ 140 w 289"/>
              <a:gd name="T71" fmla="*/ 203 h 281"/>
              <a:gd name="T72" fmla="*/ 149 w 289"/>
              <a:gd name="T73" fmla="*/ 203 h 281"/>
              <a:gd name="T74" fmla="*/ 149 w 289"/>
              <a:gd name="T75" fmla="*/ 220 h 281"/>
              <a:gd name="T76" fmla="*/ 140 w 289"/>
              <a:gd name="T77" fmla="*/ 220 h 281"/>
              <a:gd name="T78" fmla="*/ 140 w 289"/>
              <a:gd name="T79" fmla="*/ 255 h 281"/>
              <a:gd name="T80" fmla="*/ 140 w 289"/>
              <a:gd name="T81" fmla="*/ 239 h 281"/>
              <a:gd name="T82" fmla="*/ 149 w 289"/>
              <a:gd name="T83" fmla="*/ 239 h 281"/>
              <a:gd name="T84" fmla="*/ 149 w 289"/>
              <a:gd name="T85" fmla="*/ 255 h 281"/>
              <a:gd name="T86" fmla="*/ 140 w 289"/>
              <a:gd name="T87" fmla="*/ 255 h 281"/>
              <a:gd name="T88" fmla="*/ 140 w 289"/>
              <a:gd name="T89" fmla="*/ 281 h 281"/>
              <a:gd name="T90" fmla="*/ 140 w 289"/>
              <a:gd name="T91" fmla="*/ 272 h 281"/>
              <a:gd name="T92" fmla="*/ 149 w 289"/>
              <a:gd name="T93" fmla="*/ 272 h 281"/>
              <a:gd name="T94" fmla="*/ 149 w 289"/>
              <a:gd name="T95" fmla="*/ 281 h 281"/>
              <a:gd name="T96" fmla="*/ 140 w 289"/>
              <a:gd name="T97" fmla="*/ 281 h 281"/>
              <a:gd name="T98" fmla="*/ 168 w 289"/>
              <a:gd name="T99" fmla="*/ 19 h 281"/>
              <a:gd name="T100" fmla="*/ 289 w 289"/>
              <a:gd name="T101" fmla="*/ 239 h 281"/>
              <a:gd name="T102" fmla="*/ 168 w 289"/>
              <a:gd name="T103" fmla="*/ 239 h 281"/>
              <a:gd name="T104" fmla="*/ 168 w 289"/>
              <a:gd name="T105" fmla="*/ 19 h 281"/>
              <a:gd name="T106" fmla="*/ 178 w 289"/>
              <a:gd name="T107" fmla="*/ 52 h 281"/>
              <a:gd name="T108" fmla="*/ 178 w 289"/>
              <a:gd name="T109" fmla="*/ 229 h 281"/>
              <a:gd name="T110" fmla="*/ 275 w 289"/>
              <a:gd name="T111" fmla="*/ 229 h 281"/>
              <a:gd name="T112" fmla="*/ 178 w 289"/>
              <a:gd name="T113" fmla="*/ 52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9" h="281">
                <a:moveTo>
                  <a:pt x="121" y="239"/>
                </a:moveTo>
                <a:lnTo>
                  <a:pt x="0" y="239"/>
                </a:lnTo>
                <a:lnTo>
                  <a:pt x="121" y="19"/>
                </a:lnTo>
                <a:lnTo>
                  <a:pt x="121" y="239"/>
                </a:lnTo>
                <a:close/>
                <a:moveTo>
                  <a:pt x="140" y="16"/>
                </a:moveTo>
                <a:lnTo>
                  <a:pt x="140" y="0"/>
                </a:lnTo>
                <a:lnTo>
                  <a:pt x="149" y="0"/>
                </a:lnTo>
                <a:lnTo>
                  <a:pt x="149" y="16"/>
                </a:lnTo>
                <a:lnTo>
                  <a:pt x="140" y="16"/>
                </a:lnTo>
                <a:close/>
                <a:moveTo>
                  <a:pt x="140" y="49"/>
                </a:moveTo>
                <a:lnTo>
                  <a:pt x="140" y="33"/>
                </a:lnTo>
                <a:lnTo>
                  <a:pt x="149" y="33"/>
                </a:lnTo>
                <a:lnTo>
                  <a:pt x="149" y="49"/>
                </a:lnTo>
                <a:lnTo>
                  <a:pt x="140" y="49"/>
                </a:lnTo>
                <a:close/>
                <a:moveTo>
                  <a:pt x="140" y="85"/>
                </a:moveTo>
                <a:lnTo>
                  <a:pt x="140" y="68"/>
                </a:lnTo>
                <a:lnTo>
                  <a:pt x="149" y="68"/>
                </a:lnTo>
                <a:lnTo>
                  <a:pt x="149" y="85"/>
                </a:lnTo>
                <a:lnTo>
                  <a:pt x="140" y="85"/>
                </a:lnTo>
                <a:close/>
                <a:moveTo>
                  <a:pt x="140" y="118"/>
                </a:moveTo>
                <a:lnTo>
                  <a:pt x="140" y="101"/>
                </a:lnTo>
                <a:lnTo>
                  <a:pt x="149" y="101"/>
                </a:lnTo>
                <a:lnTo>
                  <a:pt x="149" y="118"/>
                </a:lnTo>
                <a:lnTo>
                  <a:pt x="140" y="118"/>
                </a:lnTo>
                <a:close/>
                <a:moveTo>
                  <a:pt x="140" y="153"/>
                </a:moveTo>
                <a:lnTo>
                  <a:pt x="140" y="135"/>
                </a:lnTo>
                <a:lnTo>
                  <a:pt x="149" y="135"/>
                </a:lnTo>
                <a:lnTo>
                  <a:pt x="149" y="153"/>
                </a:lnTo>
                <a:lnTo>
                  <a:pt x="140" y="153"/>
                </a:lnTo>
                <a:close/>
                <a:moveTo>
                  <a:pt x="140" y="187"/>
                </a:moveTo>
                <a:lnTo>
                  <a:pt x="140" y="170"/>
                </a:lnTo>
                <a:lnTo>
                  <a:pt x="149" y="170"/>
                </a:lnTo>
                <a:lnTo>
                  <a:pt x="149" y="187"/>
                </a:lnTo>
                <a:lnTo>
                  <a:pt x="140" y="187"/>
                </a:lnTo>
                <a:close/>
                <a:moveTo>
                  <a:pt x="140" y="220"/>
                </a:moveTo>
                <a:lnTo>
                  <a:pt x="140" y="203"/>
                </a:lnTo>
                <a:lnTo>
                  <a:pt x="149" y="203"/>
                </a:lnTo>
                <a:lnTo>
                  <a:pt x="149" y="220"/>
                </a:lnTo>
                <a:lnTo>
                  <a:pt x="140" y="220"/>
                </a:lnTo>
                <a:close/>
                <a:moveTo>
                  <a:pt x="140" y="255"/>
                </a:moveTo>
                <a:lnTo>
                  <a:pt x="140" y="239"/>
                </a:lnTo>
                <a:lnTo>
                  <a:pt x="149" y="239"/>
                </a:lnTo>
                <a:lnTo>
                  <a:pt x="149" y="255"/>
                </a:lnTo>
                <a:lnTo>
                  <a:pt x="140" y="255"/>
                </a:lnTo>
                <a:close/>
                <a:moveTo>
                  <a:pt x="140" y="281"/>
                </a:moveTo>
                <a:lnTo>
                  <a:pt x="140" y="272"/>
                </a:lnTo>
                <a:lnTo>
                  <a:pt x="149" y="272"/>
                </a:lnTo>
                <a:lnTo>
                  <a:pt x="149" y="281"/>
                </a:lnTo>
                <a:lnTo>
                  <a:pt x="140" y="281"/>
                </a:lnTo>
                <a:close/>
                <a:moveTo>
                  <a:pt x="168" y="19"/>
                </a:moveTo>
                <a:lnTo>
                  <a:pt x="289" y="239"/>
                </a:lnTo>
                <a:lnTo>
                  <a:pt x="168" y="239"/>
                </a:lnTo>
                <a:lnTo>
                  <a:pt x="168" y="19"/>
                </a:lnTo>
                <a:close/>
                <a:moveTo>
                  <a:pt x="178" y="52"/>
                </a:moveTo>
                <a:lnTo>
                  <a:pt x="178" y="229"/>
                </a:lnTo>
                <a:lnTo>
                  <a:pt x="275" y="229"/>
                </a:lnTo>
                <a:lnTo>
                  <a:pt x="178" y="5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3"/>
          <p:cNvSpPr>
            <a:spLocks noEditPoints="1"/>
          </p:cNvSpPr>
          <p:nvPr/>
        </p:nvSpPr>
        <p:spPr bwMode="auto">
          <a:xfrm>
            <a:off x="8775701" y="5340256"/>
            <a:ext cx="447675" cy="458788"/>
          </a:xfrm>
          <a:custGeom>
            <a:avLst/>
            <a:gdLst>
              <a:gd name="T0" fmla="*/ 0 w 282"/>
              <a:gd name="T1" fmla="*/ 149 h 289"/>
              <a:gd name="T2" fmla="*/ 0 w 282"/>
              <a:gd name="T3" fmla="*/ 140 h 289"/>
              <a:gd name="T4" fmla="*/ 19 w 282"/>
              <a:gd name="T5" fmla="*/ 140 h 289"/>
              <a:gd name="T6" fmla="*/ 19 w 282"/>
              <a:gd name="T7" fmla="*/ 149 h 289"/>
              <a:gd name="T8" fmla="*/ 0 w 282"/>
              <a:gd name="T9" fmla="*/ 149 h 289"/>
              <a:gd name="T10" fmla="*/ 242 w 282"/>
              <a:gd name="T11" fmla="*/ 121 h 289"/>
              <a:gd name="T12" fmla="*/ 242 w 282"/>
              <a:gd name="T13" fmla="*/ 0 h 289"/>
              <a:gd name="T14" fmla="*/ 19 w 282"/>
              <a:gd name="T15" fmla="*/ 121 h 289"/>
              <a:gd name="T16" fmla="*/ 242 w 282"/>
              <a:gd name="T17" fmla="*/ 121 h 289"/>
              <a:gd name="T18" fmla="*/ 19 w 282"/>
              <a:gd name="T19" fmla="*/ 170 h 289"/>
              <a:gd name="T20" fmla="*/ 242 w 282"/>
              <a:gd name="T21" fmla="*/ 289 h 289"/>
              <a:gd name="T22" fmla="*/ 242 w 282"/>
              <a:gd name="T23" fmla="*/ 170 h 289"/>
              <a:gd name="T24" fmla="*/ 19 w 282"/>
              <a:gd name="T25" fmla="*/ 170 h 289"/>
              <a:gd name="T26" fmla="*/ 36 w 282"/>
              <a:gd name="T27" fmla="*/ 149 h 289"/>
              <a:gd name="T28" fmla="*/ 36 w 282"/>
              <a:gd name="T29" fmla="*/ 140 h 289"/>
              <a:gd name="T30" fmla="*/ 52 w 282"/>
              <a:gd name="T31" fmla="*/ 140 h 289"/>
              <a:gd name="T32" fmla="*/ 52 w 282"/>
              <a:gd name="T33" fmla="*/ 149 h 289"/>
              <a:gd name="T34" fmla="*/ 36 w 282"/>
              <a:gd name="T35" fmla="*/ 149 h 289"/>
              <a:gd name="T36" fmla="*/ 232 w 282"/>
              <a:gd name="T37" fmla="*/ 14 h 289"/>
              <a:gd name="T38" fmla="*/ 232 w 282"/>
              <a:gd name="T39" fmla="*/ 114 h 289"/>
              <a:gd name="T40" fmla="*/ 52 w 282"/>
              <a:gd name="T41" fmla="*/ 114 h 289"/>
              <a:gd name="T42" fmla="*/ 232 w 282"/>
              <a:gd name="T43" fmla="*/ 14 h 289"/>
              <a:gd name="T44" fmla="*/ 69 w 282"/>
              <a:gd name="T45" fmla="*/ 149 h 289"/>
              <a:gd name="T46" fmla="*/ 69 w 282"/>
              <a:gd name="T47" fmla="*/ 140 h 289"/>
              <a:gd name="T48" fmla="*/ 85 w 282"/>
              <a:gd name="T49" fmla="*/ 140 h 289"/>
              <a:gd name="T50" fmla="*/ 85 w 282"/>
              <a:gd name="T51" fmla="*/ 149 h 289"/>
              <a:gd name="T52" fmla="*/ 69 w 282"/>
              <a:gd name="T53" fmla="*/ 149 h 289"/>
              <a:gd name="T54" fmla="*/ 104 w 282"/>
              <a:gd name="T55" fmla="*/ 149 h 289"/>
              <a:gd name="T56" fmla="*/ 104 w 282"/>
              <a:gd name="T57" fmla="*/ 140 h 289"/>
              <a:gd name="T58" fmla="*/ 121 w 282"/>
              <a:gd name="T59" fmla="*/ 140 h 289"/>
              <a:gd name="T60" fmla="*/ 121 w 282"/>
              <a:gd name="T61" fmla="*/ 149 h 289"/>
              <a:gd name="T62" fmla="*/ 104 w 282"/>
              <a:gd name="T63" fmla="*/ 149 h 289"/>
              <a:gd name="T64" fmla="*/ 137 w 282"/>
              <a:gd name="T65" fmla="*/ 149 h 289"/>
              <a:gd name="T66" fmla="*/ 137 w 282"/>
              <a:gd name="T67" fmla="*/ 140 h 289"/>
              <a:gd name="T68" fmla="*/ 154 w 282"/>
              <a:gd name="T69" fmla="*/ 140 h 289"/>
              <a:gd name="T70" fmla="*/ 154 w 282"/>
              <a:gd name="T71" fmla="*/ 149 h 289"/>
              <a:gd name="T72" fmla="*/ 137 w 282"/>
              <a:gd name="T73" fmla="*/ 149 h 289"/>
              <a:gd name="T74" fmla="*/ 171 w 282"/>
              <a:gd name="T75" fmla="*/ 149 h 289"/>
              <a:gd name="T76" fmla="*/ 171 w 282"/>
              <a:gd name="T77" fmla="*/ 140 h 289"/>
              <a:gd name="T78" fmla="*/ 189 w 282"/>
              <a:gd name="T79" fmla="*/ 140 h 289"/>
              <a:gd name="T80" fmla="*/ 189 w 282"/>
              <a:gd name="T81" fmla="*/ 149 h 289"/>
              <a:gd name="T82" fmla="*/ 171 w 282"/>
              <a:gd name="T83" fmla="*/ 149 h 289"/>
              <a:gd name="T84" fmla="*/ 206 w 282"/>
              <a:gd name="T85" fmla="*/ 149 h 289"/>
              <a:gd name="T86" fmla="*/ 206 w 282"/>
              <a:gd name="T87" fmla="*/ 140 h 289"/>
              <a:gd name="T88" fmla="*/ 223 w 282"/>
              <a:gd name="T89" fmla="*/ 140 h 289"/>
              <a:gd name="T90" fmla="*/ 223 w 282"/>
              <a:gd name="T91" fmla="*/ 149 h 289"/>
              <a:gd name="T92" fmla="*/ 206 w 282"/>
              <a:gd name="T93" fmla="*/ 149 h 289"/>
              <a:gd name="T94" fmla="*/ 239 w 282"/>
              <a:gd name="T95" fmla="*/ 149 h 289"/>
              <a:gd name="T96" fmla="*/ 239 w 282"/>
              <a:gd name="T97" fmla="*/ 140 h 289"/>
              <a:gd name="T98" fmla="*/ 256 w 282"/>
              <a:gd name="T99" fmla="*/ 140 h 289"/>
              <a:gd name="T100" fmla="*/ 256 w 282"/>
              <a:gd name="T101" fmla="*/ 149 h 289"/>
              <a:gd name="T102" fmla="*/ 239 w 282"/>
              <a:gd name="T103" fmla="*/ 149 h 289"/>
              <a:gd name="T104" fmla="*/ 275 w 282"/>
              <a:gd name="T105" fmla="*/ 149 h 289"/>
              <a:gd name="T106" fmla="*/ 275 w 282"/>
              <a:gd name="T107" fmla="*/ 140 h 289"/>
              <a:gd name="T108" fmla="*/ 282 w 282"/>
              <a:gd name="T109" fmla="*/ 140 h 289"/>
              <a:gd name="T110" fmla="*/ 282 w 282"/>
              <a:gd name="T111" fmla="*/ 149 h 289"/>
              <a:gd name="T112" fmla="*/ 275 w 282"/>
              <a:gd name="T113" fmla="*/ 14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9">
                <a:moveTo>
                  <a:pt x="0" y="149"/>
                </a:moveTo>
                <a:lnTo>
                  <a:pt x="0" y="140"/>
                </a:lnTo>
                <a:lnTo>
                  <a:pt x="19" y="140"/>
                </a:lnTo>
                <a:lnTo>
                  <a:pt x="19" y="149"/>
                </a:lnTo>
                <a:lnTo>
                  <a:pt x="0" y="149"/>
                </a:lnTo>
                <a:close/>
                <a:moveTo>
                  <a:pt x="242" y="121"/>
                </a:moveTo>
                <a:lnTo>
                  <a:pt x="242" y="0"/>
                </a:lnTo>
                <a:lnTo>
                  <a:pt x="19" y="121"/>
                </a:lnTo>
                <a:lnTo>
                  <a:pt x="242" y="121"/>
                </a:lnTo>
                <a:close/>
                <a:moveTo>
                  <a:pt x="19" y="170"/>
                </a:moveTo>
                <a:lnTo>
                  <a:pt x="242" y="289"/>
                </a:lnTo>
                <a:lnTo>
                  <a:pt x="242" y="170"/>
                </a:lnTo>
                <a:lnTo>
                  <a:pt x="19" y="170"/>
                </a:lnTo>
                <a:close/>
                <a:moveTo>
                  <a:pt x="36" y="149"/>
                </a:moveTo>
                <a:lnTo>
                  <a:pt x="36" y="140"/>
                </a:lnTo>
                <a:lnTo>
                  <a:pt x="52" y="140"/>
                </a:lnTo>
                <a:lnTo>
                  <a:pt x="52" y="149"/>
                </a:lnTo>
                <a:lnTo>
                  <a:pt x="36" y="149"/>
                </a:lnTo>
                <a:close/>
                <a:moveTo>
                  <a:pt x="232" y="14"/>
                </a:moveTo>
                <a:lnTo>
                  <a:pt x="232" y="114"/>
                </a:lnTo>
                <a:lnTo>
                  <a:pt x="52" y="114"/>
                </a:lnTo>
                <a:lnTo>
                  <a:pt x="232" y="14"/>
                </a:lnTo>
                <a:close/>
                <a:moveTo>
                  <a:pt x="69" y="149"/>
                </a:moveTo>
                <a:lnTo>
                  <a:pt x="69" y="140"/>
                </a:lnTo>
                <a:lnTo>
                  <a:pt x="85" y="140"/>
                </a:lnTo>
                <a:lnTo>
                  <a:pt x="85" y="149"/>
                </a:lnTo>
                <a:lnTo>
                  <a:pt x="69" y="149"/>
                </a:lnTo>
                <a:close/>
                <a:moveTo>
                  <a:pt x="104" y="149"/>
                </a:moveTo>
                <a:lnTo>
                  <a:pt x="104" y="140"/>
                </a:lnTo>
                <a:lnTo>
                  <a:pt x="121" y="140"/>
                </a:lnTo>
                <a:lnTo>
                  <a:pt x="121" y="149"/>
                </a:lnTo>
                <a:lnTo>
                  <a:pt x="104" y="149"/>
                </a:lnTo>
                <a:close/>
                <a:moveTo>
                  <a:pt x="137" y="149"/>
                </a:moveTo>
                <a:lnTo>
                  <a:pt x="137" y="140"/>
                </a:lnTo>
                <a:lnTo>
                  <a:pt x="154" y="140"/>
                </a:lnTo>
                <a:lnTo>
                  <a:pt x="154" y="149"/>
                </a:lnTo>
                <a:lnTo>
                  <a:pt x="137" y="149"/>
                </a:lnTo>
                <a:close/>
                <a:moveTo>
                  <a:pt x="171" y="149"/>
                </a:moveTo>
                <a:lnTo>
                  <a:pt x="171" y="140"/>
                </a:lnTo>
                <a:lnTo>
                  <a:pt x="189" y="140"/>
                </a:lnTo>
                <a:lnTo>
                  <a:pt x="189" y="149"/>
                </a:lnTo>
                <a:lnTo>
                  <a:pt x="171" y="149"/>
                </a:lnTo>
                <a:close/>
                <a:moveTo>
                  <a:pt x="206" y="149"/>
                </a:moveTo>
                <a:lnTo>
                  <a:pt x="206" y="140"/>
                </a:lnTo>
                <a:lnTo>
                  <a:pt x="223" y="140"/>
                </a:lnTo>
                <a:lnTo>
                  <a:pt x="223" y="149"/>
                </a:lnTo>
                <a:lnTo>
                  <a:pt x="206" y="149"/>
                </a:lnTo>
                <a:close/>
                <a:moveTo>
                  <a:pt x="239" y="149"/>
                </a:moveTo>
                <a:lnTo>
                  <a:pt x="239" y="140"/>
                </a:lnTo>
                <a:lnTo>
                  <a:pt x="256" y="140"/>
                </a:lnTo>
                <a:lnTo>
                  <a:pt x="256" y="149"/>
                </a:lnTo>
                <a:lnTo>
                  <a:pt x="239" y="149"/>
                </a:lnTo>
                <a:close/>
                <a:moveTo>
                  <a:pt x="275" y="149"/>
                </a:moveTo>
                <a:lnTo>
                  <a:pt x="275" y="140"/>
                </a:lnTo>
                <a:lnTo>
                  <a:pt x="282" y="140"/>
                </a:lnTo>
                <a:lnTo>
                  <a:pt x="282" y="149"/>
                </a:lnTo>
                <a:lnTo>
                  <a:pt x="275" y="14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4"/>
          <p:cNvSpPr>
            <a:spLocks noEditPoints="1"/>
          </p:cNvSpPr>
          <p:nvPr/>
        </p:nvSpPr>
        <p:spPr bwMode="auto">
          <a:xfrm>
            <a:off x="9455151" y="5422806"/>
            <a:ext cx="382588" cy="300038"/>
          </a:xfrm>
          <a:custGeom>
            <a:avLst/>
            <a:gdLst>
              <a:gd name="T0" fmla="*/ 62 w 102"/>
              <a:gd name="T1" fmla="*/ 24 h 80"/>
              <a:gd name="T2" fmla="*/ 68 w 102"/>
              <a:gd name="T3" fmla="*/ 40 h 80"/>
              <a:gd name="T4" fmla="*/ 62 w 102"/>
              <a:gd name="T5" fmla="*/ 56 h 80"/>
              <a:gd name="T6" fmla="*/ 46 w 102"/>
              <a:gd name="T7" fmla="*/ 62 h 80"/>
              <a:gd name="T8" fmla="*/ 33 w 102"/>
              <a:gd name="T9" fmla="*/ 58 h 80"/>
              <a:gd name="T10" fmla="*/ 25 w 102"/>
              <a:gd name="T11" fmla="*/ 47 h 80"/>
              <a:gd name="T12" fmla="*/ 0 w 102"/>
              <a:gd name="T13" fmla="*/ 47 h 80"/>
              <a:gd name="T14" fmla="*/ 0 w 102"/>
              <a:gd name="T15" fmla="*/ 33 h 80"/>
              <a:gd name="T16" fmla="*/ 25 w 102"/>
              <a:gd name="T17" fmla="*/ 33 h 80"/>
              <a:gd name="T18" fmla="*/ 33 w 102"/>
              <a:gd name="T19" fmla="*/ 22 h 80"/>
              <a:gd name="T20" fmla="*/ 46 w 102"/>
              <a:gd name="T21" fmla="*/ 18 h 80"/>
              <a:gd name="T22" fmla="*/ 62 w 102"/>
              <a:gd name="T23" fmla="*/ 24 h 80"/>
              <a:gd name="T24" fmla="*/ 85 w 102"/>
              <a:gd name="T25" fmla="*/ 33 h 80"/>
              <a:gd name="T26" fmla="*/ 102 w 102"/>
              <a:gd name="T27" fmla="*/ 33 h 80"/>
              <a:gd name="T28" fmla="*/ 102 w 102"/>
              <a:gd name="T29" fmla="*/ 47 h 80"/>
              <a:gd name="T30" fmla="*/ 85 w 102"/>
              <a:gd name="T31" fmla="*/ 47 h 80"/>
              <a:gd name="T32" fmla="*/ 72 w 102"/>
              <a:gd name="T33" fmla="*/ 70 h 80"/>
              <a:gd name="T34" fmla="*/ 46 w 102"/>
              <a:gd name="T35" fmla="*/ 80 h 80"/>
              <a:gd name="T36" fmla="*/ 46 w 102"/>
              <a:gd name="T37" fmla="*/ 65 h 80"/>
              <a:gd name="T38" fmla="*/ 64 w 102"/>
              <a:gd name="T39" fmla="*/ 58 h 80"/>
              <a:gd name="T40" fmla="*/ 71 w 102"/>
              <a:gd name="T41" fmla="*/ 40 h 80"/>
              <a:gd name="T42" fmla="*/ 64 w 102"/>
              <a:gd name="T43" fmla="*/ 22 h 80"/>
              <a:gd name="T44" fmla="*/ 46 w 102"/>
              <a:gd name="T45" fmla="*/ 14 h 80"/>
              <a:gd name="T46" fmla="*/ 46 w 102"/>
              <a:gd name="T47" fmla="*/ 0 h 80"/>
              <a:gd name="T48" fmla="*/ 72 w 102"/>
              <a:gd name="T49" fmla="*/ 9 h 80"/>
              <a:gd name="T50" fmla="*/ 85 w 102"/>
              <a:gd name="T51" fmla="*/ 3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2" h="80">
                <a:moveTo>
                  <a:pt x="62" y="24"/>
                </a:moveTo>
                <a:cubicBezTo>
                  <a:pt x="66" y="28"/>
                  <a:pt x="68" y="34"/>
                  <a:pt x="68" y="40"/>
                </a:cubicBezTo>
                <a:cubicBezTo>
                  <a:pt x="68" y="46"/>
                  <a:pt x="66" y="51"/>
                  <a:pt x="62" y="56"/>
                </a:cubicBezTo>
                <a:cubicBezTo>
                  <a:pt x="57" y="60"/>
                  <a:pt x="52" y="62"/>
                  <a:pt x="46" y="62"/>
                </a:cubicBezTo>
                <a:cubicBezTo>
                  <a:pt x="41" y="62"/>
                  <a:pt x="37" y="61"/>
                  <a:pt x="33" y="58"/>
                </a:cubicBezTo>
                <a:cubicBezTo>
                  <a:pt x="29" y="55"/>
                  <a:pt x="26" y="52"/>
                  <a:pt x="25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33"/>
                  <a:pt x="0" y="33"/>
                  <a:pt x="0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6" y="28"/>
                  <a:pt x="29" y="24"/>
                  <a:pt x="33" y="22"/>
                </a:cubicBezTo>
                <a:cubicBezTo>
                  <a:pt x="37" y="19"/>
                  <a:pt x="41" y="18"/>
                  <a:pt x="46" y="18"/>
                </a:cubicBezTo>
                <a:cubicBezTo>
                  <a:pt x="52" y="18"/>
                  <a:pt x="57" y="20"/>
                  <a:pt x="62" y="24"/>
                </a:cubicBezTo>
                <a:close/>
                <a:moveTo>
                  <a:pt x="85" y="33"/>
                </a:moveTo>
                <a:cubicBezTo>
                  <a:pt x="102" y="33"/>
                  <a:pt x="102" y="33"/>
                  <a:pt x="102" y="33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3" y="56"/>
                  <a:pt x="79" y="64"/>
                  <a:pt x="72" y="70"/>
                </a:cubicBezTo>
                <a:cubicBezTo>
                  <a:pt x="64" y="77"/>
                  <a:pt x="56" y="80"/>
                  <a:pt x="46" y="80"/>
                </a:cubicBezTo>
                <a:cubicBezTo>
                  <a:pt x="46" y="65"/>
                  <a:pt x="46" y="65"/>
                  <a:pt x="46" y="65"/>
                </a:cubicBezTo>
                <a:cubicBezTo>
                  <a:pt x="53" y="65"/>
                  <a:pt x="59" y="63"/>
                  <a:pt x="64" y="58"/>
                </a:cubicBezTo>
                <a:cubicBezTo>
                  <a:pt x="69" y="53"/>
                  <a:pt x="71" y="47"/>
                  <a:pt x="71" y="40"/>
                </a:cubicBezTo>
                <a:cubicBezTo>
                  <a:pt x="71" y="33"/>
                  <a:pt x="69" y="27"/>
                  <a:pt x="64" y="22"/>
                </a:cubicBezTo>
                <a:cubicBezTo>
                  <a:pt x="59" y="17"/>
                  <a:pt x="53" y="14"/>
                  <a:pt x="46" y="14"/>
                </a:cubicBezTo>
                <a:cubicBezTo>
                  <a:pt x="46" y="0"/>
                  <a:pt x="46" y="0"/>
                  <a:pt x="46" y="0"/>
                </a:cubicBezTo>
                <a:cubicBezTo>
                  <a:pt x="56" y="0"/>
                  <a:pt x="64" y="3"/>
                  <a:pt x="72" y="9"/>
                </a:cubicBezTo>
                <a:cubicBezTo>
                  <a:pt x="79" y="15"/>
                  <a:pt x="83" y="23"/>
                  <a:pt x="85" y="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5"/>
          <p:cNvSpPr>
            <a:spLocks noEditPoints="1"/>
          </p:cNvSpPr>
          <p:nvPr/>
        </p:nvSpPr>
        <p:spPr bwMode="auto">
          <a:xfrm>
            <a:off x="10101263" y="5422806"/>
            <a:ext cx="382588" cy="300038"/>
          </a:xfrm>
          <a:custGeom>
            <a:avLst/>
            <a:gdLst>
              <a:gd name="T0" fmla="*/ 28 w 102"/>
              <a:gd name="T1" fmla="*/ 18 h 80"/>
              <a:gd name="T2" fmla="*/ 44 w 102"/>
              <a:gd name="T3" fmla="*/ 24 h 80"/>
              <a:gd name="T4" fmla="*/ 51 w 102"/>
              <a:gd name="T5" fmla="*/ 40 h 80"/>
              <a:gd name="T6" fmla="*/ 44 w 102"/>
              <a:gd name="T7" fmla="*/ 56 h 80"/>
              <a:gd name="T8" fmla="*/ 28 w 102"/>
              <a:gd name="T9" fmla="*/ 62 h 80"/>
              <a:gd name="T10" fmla="*/ 15 w 102"/>
              <a:gd name="T11" fmla="*/ 58 h 80"/>
              <a:gd name="T12" fmla="*/ 7 w 102"/>
              <a:gd name="T13" fmla="*/ 47 h 80"/>
              <a:gd name="T14" fmla="*/ 0 w 102"/>
              <a:gd name="T15" fmla="*/ 47 h 80"/>
              <a:gd name="T16" fmla="*/ 0 w 102"/>
              <a:gd name="T17" fmla="*/ 33 h 80"/>
              <a:gd name="T18" fmla="*/ 7 w 102"/>
              <a:gd name="T19" fmla="*/ 33 h 80"/>
              <a:gd name="T20" fmla="*/ 15 w 102"/>
              <a:gd name="T21" fmla="*/ 22 h 80"/>
              <a:gd name="T22" fmla="*/ 28 w 102"/>
              <a:gd name="T23" fmla="*/ 18 h 80"/>
              <a:gd name="T24" fmla="*/ 95 w 102"/>
              <a:gd name="T25" fmla="*/ 33 h 80"/>
              <a:gd name="T26" fmla="*/ 102 w 102"/>
              <a:gd name="T27" fmla="*/ 33 h 80"/>
              <a:gd name="T28" fmla="*/ 102 w 102"/>
              <a:gd name="T29" fmla="*/ 47 h 80"/>
              <a:gd name="T30" fmla="*/ 95 w 102"/>
              <a:gd name="T31" fmla="*/ 47 h 80"/>
              <a:gd name="T32" fmla="*/ 81 w 102"/>
              <a:gd name="T33" fmla="*/ 70 h 80"/>
              <a:gd name="T34" fmla="*/ 55 w 102"/>
              <a:gd name="T35" fmla="*/ 80 h 80"/>
              <a:gd name="T36" fmla="*/ 55 w 102"/>
              <a:gd name="T37" fmla="*/ 65 h 80"/>
              <a:gd name="T38" fmla="*/ 73 w 102"/>
              <a:gd name="T39" fmla="*/ 58 h 80"/>
              <a:gd name="T40" fmla="*/ 81 w 102"/>
              <a:gd name="T41" fmla="*/ 40 h 80"/>
              <a:gd name="T42" fmla="*/ 73 w 102"/>
              <a:gd name="T43" fmla="*/ 22 h 80"/>
              <a:gd name="T44" fmla="*/ 55 w 102"/>
              <a:gd name="T45" fmla="*/ 14 h 80"/>
              <a:gd name="T46" fmla="*/ 55 w 102"/>
              <a:gd name="T47" fmla="*/ 0 h 80"/>
              <a:gd name="T48" fmla="*/ 81 w 102"/>
              <a:gd name="T49" fmla="*/ 9 h 80"/>
              <a:gd name="T50" fmla="*/ 95 w 102"/>
              <a:gd name="T51" fmla="*/ 3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2" h="80">
                <a:moveTo>
                  <a:pt x="28" y="18"/>
                </a:moveTo>
                <a:cubicBezTo>
                  <a:pt x="34" y="18"/>
                  <a:pt x="40" y="20"/>
                  <a:pt x="44" y="24"/>
                </a:cubicBezTo>
                <a:cubicBezTo>
                  <a:pt x="48" y="28"/>
                  <a:pt x="51" y="34"/>
                  <a:pt x="51" y="40"/>
                </a:cubicBezTo>
                <a:cubicBezTo>
                  <a:pt x="51" y="46"/>
                  <a:pt x="48" y="51"/>
                  <a:pt x="44" y="56"/>
                </a:cubicBezTo>
                <a:cubicBezTo>
                  <a:pt x="40" y="60"/>
                  <a:pt x="34" y="62"/>
                  <a:pt x="28" y="62"/>
                </a:cubicBezTo>
                <a:cubicBezTo>
                  <a:pt x="23" y="62"/>
                  <a:pt x="19" y="61"/>
                  <a:pt x="15" y="58"/>
                </a:cubicBezTo>
                <a:cubicBezTo>
                  <a:pt x="11" y="55"/>
                  <a:pt x="8" y="52"/>
                  <a:pt x="7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33"/>
                  <a:pt x="0" y="33"/>
                  <a:pt x="0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8" y="28"/>
                  <a:pt x="11" y="24"/>
                  <a:pt x="15" y="22"/>
                </a:cubicBezTo>
                <a:cubicBezTo>
                  <a:pt x="19" y="19"/>
                  <a:pt x="23" y="18"/>
                  <a:pt x="28" y="18"/>
                </a:cubicBezTo>
                <a:close/>
                <a:moveTo>
                  <a:pt x="95" y="33"/>
                </a:moveTo>
                <a:cubicBezTo>
                  <a:pt x="102" y="33"/>
                  <a:pt x="102" y="33"/>
                  <a:pt x="102" y="33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95" y="47"/>
                  <a:pt x="95" y="47"/>
                  <a:pt x="95" y="47"/>
                </a:cubicBezTo>
                <a:cubicBezTo>
                  <a:pt x="93" y="56"/>
                  <a:pt x="88" y="64"/>
                  <a:pt x="81" y="70"/>
                </a:cubicBezTo>
                <a:cubicBezTo>
                  <a:pt x="74" y="77"/>
                  <a:pt x="65" y="80"/>
                  <a:pt x="55" y="80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65"/>
                  <a:pt x="68" y="63"/>
                  <a:pt x="73" y="58"/>
                </a:cubicBezTo>
                <a:cubicBezTo>
                  <a:pt x="78" y="53"/>
                  <a:pt x="81" y="47"/>
                  <a:pt x="81" y="40"/>
                </a:cubicBezTo>
                <a:cubicBezTo>
                  <a:pt x="81" y="33"/>
                  <a:pt x="78" y="27"/>
                  <a:pt x="73" y="22"/>
                </a:cubicBezTo>
                <a:cubicBezTo>
                  <a:pt x="68" y="17"/>
                  <a:pt x="62" y="14"/>
                  <a:pt x="55" y="14"/>
                </a:cubicBezTo>
                <a:cubicBezTo>
                  <a:pt x="55" y="0"/>
                  <a:pt x="55" y="0"/>
                  <a:pt x="55" y="0"/>
                </a:cubicBezTo>
                <a:cubicBezTo>
                  <a:pt x="65" y="0"/>
                  <a:pt x="73" y="3"/>
                  <a:pt x="81" y="9"/>
                </a:cubicBezTo>
                <a:cubicBezTo>
                  <a:pt x="88" y="15"/>
                  <a:pt x="93" y="23"/>
                  <a:pt x="95" y="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10753726" y="5441856"/>
            <a:ext cx="365125" cy="296863"/>
          </a:xfrm>
          <a:custGeom>
            <a:avLst/>
            <a:gdLst>
              <a:gd name="T0" fmla="*/ 97 w 97"/>
              <a:gd name="T1" fmla="*/ 24 h 79"/>
              <a:gd name="T2" fmla="*/ 97 w 97"/>
              <a:gd name="T3" fmla="*/ 65 h 79"/>
              <a:gd name="T4" fmla="*/ 93 w 97"/>
              <a:gd name="T5" fmla="*/ 75 h 79"/>
              <a:gd name="T6" fmla="*/ 83 w 97"/>
              <a:gd name="T7" fmla="*/ 79 h 79"/>
              <a:gd name="T8" fmla="*/ 15 w 97"/>
              <a:gd name="T9" fmla="*/ 79 h 79"/>
              <a:gd name="T10" fmla="*/ 5 w 97"/>
              <a:gd name="T11" fmla="*/ 75 h 79"/>
              <a:gd name="T12" fmla="*/ 0 w 97"/>
              <a:gd name="T13" fmla="*/ 65 h 79"/>
              <a:gd name="T14" fmla="*/ 0 w 97"/>
              <a:gd name="T15" fmla="*/ 14 h 79"/>
              <a:gd name="T16" fmla="*/ 5 w 97"/>
              <a:gd name="T17" fmla="*/ 4 h 79"/>
              <a:gd name="T18" fmla="*/ 15 w 97"/>
              <a:gd name="T19" fmla="*/ 0 h 79"/>
              <a:gd name="T20" fmla="*/ 25 w 97"/>
              <a:gd name="T21" fmla="*/ 0 h 79"/>
              <a:gd name="T22" fmla="*/ 34 w 97"/>
              <a:gd name="T23" fmla="*/ 2 h 79"/>
              <a:gd name="T24" fmla="*/ 39 w 97"/>
              <a:gd name="T25" fmla="*/ 10 h 79"/>
              <a:gd name="T26" fmla="*/ 83 w 97"/>
              <a:gd name="T27" fmla="*/ 10 h 79"/>
              <a:gd name="T28" fmla="*/ 93 w 97"/>
              <a:gd name="T29" fmla="*/ 14 h 79"/>
              <a:gd name="T30" fmla="*/ 97 w 97"/>
              <a:gd name="T31" fmla="*/ 24 h 79"/>
              <a:gd name="T32" fmla="*/ 15 w 97"/>
              <a:gd name="T33" fmla="*/ 7 h 79"/>
              <a:gd name="T34" fmla="*/ 10 w 97"/>
              <a:gd name="T35" fmla="*/ 9 h 79"/>
              <a:gd name="T36" fmla="*/ 8 w 97"/>
              <a:gd name="T37" fmla="*/ 14 h 79"/>
              <a:gd name="T38" fmla="*/ 8 w 97"/>
              <a:gd name="T39" fmla="*/ 26 h 79"/>
              <a:gd name="T40" fmla="*/ 15 w 97"/>
              <a:gd name="T41" fmla="*/ 24 h 79"/>
              <a:gd name="T42" fmla="*/ 83 w 97"/>
              <a:gd name="T43" fmla="*/ 24 h 79"/>
              <a:gd name="T44" fmla="*/ 90 w 97"/>
              <a:gd name="T45" fmla="*/ 26 h 79"/>
              <a:gd name="T46" fmla="*/ 90 w 97"/>
              <a:gd name="T47" fmla="*/ 24 h 79"/>
              <a:gd name="T48" fmla="*/ 88 w 97"/>
              <a:gd name="T49" fmla="*/ 19 h 79"/>
              <a:gd name="T50" fmla="*/ 83 w 97"/>
              <a:gd name="T51" fmla="*/ 17 h 79"/>
              <a:gd name="T52" fmla="*/ 32 w 97"/>
              <a:gd name="T53" fmla="*/ 17 h 79"/>
              <a:gd name="T54" fmla="*/ 32 w 97"/>
              <a:gd name="T55" fmla="*/ 14 h 79"/>
              <a:gd name="T56" fmla="*/ 30 w 97"/>
              <a:gd name="T57" fmla="*/ 9 h 79"/>
              <a:gd name="T58" fmla="*/ 25 w 97"/>
              <a:gd name="T59" fmla="*/ 7 h 79"/>
              <a:gd name="T60" fmla="*/ 15 w 97"/>
              <a:gd name="T61" fmla="*/ 7 h 79"/>
              <a:gd name="T62" fmla="*/ 83 w 97"/>
              <a:gd name="T63" fmla="*/ 72 h 79"/>
              <a:gd name="T64" fmla="*/ 88 w 97"/>
              <a:gd name="T65" fmla="*/ 70 h 79"/>
              <a:gd name="T66" fmla="*/ 90 w 97"/>
              <a:gd name="T67" fmla="*/ 65 h 79"/>
              <a:gd name="T68" fmla="*/ 90 w 97"/>
              <a:gd name="T69" fmla="*/ 38 h 79"/>
              <a:gd name="T70" fmla="*/ 88 w 97"/>
              <a:gd name="T71" fmla="*/ 33 h 79"/>
              <a:gd name="T72" fmla="*/ 83 w 97"/>
              <a:gd name="T73" fmla="*/ 31 h 79"/>
              <a:gd name="T74" fmla="*/ 15 w 97"/>
              <a:gd name="T75" fmla="*/ 31 h 79"/>
              <a:gd name="T76" fmla="*/ 10 w 97"/>
              <a:gd name="T77" fmla="*/ 33 h 79"/>
              <a:gd name="T78" fmla="*/ 8 w 97"/>
              <a:gd name="T79" fmla="*/ 38 h 79"/>
              <a:gd name="T80" fmla="*/ 8 w 97"/>
              <a:gd name="T81" fmla="*/ 65 h 79"/>
              <a:gd name="T82" fmla="*/ 10 w 97"/>
              <a:gd name="T83" fmla="*/ 70 h 79"/>
              <a:gd name="T84" fmla="*/ 15 w 97"/>
              <a:gd name="T85" fmla="*/ 72 h 79"/>
              <a:gd name="T86" fmla="*/ 83 w 97"/>
              <a:gd name="T87" fmla="*/ 7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7" h="79">
                <a:moveTo>
                  <a:pt x="97" y="24"/>
                </a:moveTo>
                <a:cubicBezTo>
                  <a:pt x="97" y="65"/>
                  <a:pt x="97" y="65"/>
                  <a:pt x="97" y="65"/>
                </a:cubicBezTo>
                <a:cubicBezTo>
                  <a:pt x="97" y="69"/>
                  <a:pt x="96" y="72"/>
                  <a:pt x="93" y="75"/>
                </a:cubicBezTo>
                <a:cubicBezTo>
                  <a:pt x="90" y="78"/>
                  <a:pt x="87" y="79"/>
                  <a:pt x="83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11" y="79"/>
                  <a:pt x="7" y="78"/>
                  <a:pt x="5" y="75"/>
                </a:cubicBezTo>
                <a:cubicBezTo>
                  <a:pt x="2" y="72"/>
                  <a:pt x="0" y="69"/>
                  <a:pt x="0" y="65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0"/>
                  <a:pt x="2" y="7"/>
                  <a:pt x="5" y="4"/>
                </a:cubicBezTo>
                <a:cubicBezTo>
                  <a:pt x="7" y="1"/>
                  <a:pt x="11" y="0"/>
                  <a:pt x="1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31" y="1"/>
                  <a:pt x="34" y="2"/>
                </a:cubicBezTo>
                <a:cubicBezTo>
                  <a:pt x="36" y="4"/>
                  <a:pt x="38" y="7"/>
                  <a:pt x="39" y="10"/>
                </a:cubicBezTo>
                <a:cubicBezTo>
                  <a:pt x="83" y="10"/>
                  <a:pt x="83" y="10"/>
                  <a:pt x="83" y="10"/>
                </a:cubicBezTo>
                <a:cubicBezTo>
                  <a:pt x="87" y="10"/>
                  <a:pt x="90" y="11"/>
                  <a:pt x="93" y="14"/>
                </a:cubicBezTo>
                <a:cubicBezTo>
                  <a:pt x="96" y="17"/>
                  <a:pt x="97" y="20"/>
                  <a:pt x="97" y="24"/>
                </a:cubicBezTo>
                <a:close/>
                <a:moveTo>
                  <a:pt x="15" y="7"/>
                </a:moveTo>
                <a:cubicBezTo>
                  <a:pt x="13" y="7"/>
                  <a:pt x="11" y="7"/>
                  <a:pt x="10" y="9"/>
                </a:cubicBezTo>
                <a:cubicBezTo>
                  <a:pt x="8" y="10"/>
                  <a:pt x="8" y="12"/>
                  <a:pt x="8" y="14"/>
                </a:cubicBezTo>
                <a:cubicBezTo>
                  <a:pt x="8" y="26"/>
                  <a:pt x="8" y="26"/>
                  <a:pt x="8" y="26"/>
                </a:cubicBezTo>
                <a:cubicBezTo>
                  <a:pt x="10" y="25"/>
                  <a:pt x="12" y="24"/>
                  <a:pt x="15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6" y="24"/>
                  <a:pt x="88" y="25"/>
                  <a:pt x="90" y="26"/>
                </a:cubicBezTo>
                <a:cubicBezTo>
                  <a:pt x="90" y="24"/>
                  <a:pt x="90" y="24"/>
                  <a:pt x="90" y="24"/>
                </a:cubicBezTo>
                <a:cubicBezTo>
                  <a:pt x="90" y="22"/>
                  <a:pt x="89" y="20"/>
                  <a:pt x="88" y="19"/>
                </a:cubicBezTo>
                <a:cubicBezTo>
                  <a:pt x="87" y="18"/>
                  <a:pt x="85" y="17"/>
                  <a:pt x="83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2"/>
                  <a:pt x="31" y="10"/>
                  <a:pt x="30" y="9"/>
                </a:cubicBezTo>
                <a:cubicBezTo>
                  <a:pt x="29" y="7"/>
                  <a:pt x="27" y="7"/>
                  <a:pt x="25" y="7"/>
                </a:cubicBezTo>
                <a:lnTo>
                  <a:pt x="15" y="7"/>
                </a:lnTo>
                <a:close/>
                <a:moveTo>
                  <a:pt x="83" y="72"/>
                </a:moveTo>
                <a:cubicBezTo>
                  <a:pt x="85" y="72"/>
                  <a:pt x="87" y="72"/>
                  <a:pt x="88" y="70"/>
                </a:cubicBezTo>
                <a:cubicBezTo>
                  <a:pt x="89" y="69"/>
                  <a:pt x="90" y="67"/>
                  <a:pt x="90" y="65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6"/>
                  <a:pt x="89" y="34"/>
                  <a:pt x="88" y="33"/>
                </a:cubicBezTo>
                <a:cubicBezTo>
                  <a:pt x="87" y="32"/>
                  <a:pt x="85" y="31"/>
                  <a:pt x="83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3" y="31"/>
                  <a:pt x="11" y="32"/>
                  <a:pt x="10" y="33"/>
                </a:cubicBezTo>
                <a:cubicBezTo>
                  <a:pt x="8" y="35"/>
                  <a:pt x="8" y="36"/>
                  <a:pt x="8" y="38"/>
                </a:cubicBezTo>
                <a:cubicBezTo>
                  <a:pt x="8" y="65"/>
                  <a:pt x="8" y="65"/>
                  <a:pt x="8" y="65"/>
                </a:cubicBezTo>
                <a:cubicBezTo>
                  <a:pt x="8" y="67"/>
                  <a:pt x="8" y="69"/>
                  <a:pt x="10" y="70"/>
                </a:cubicBezTo>
                <a:cubicBezTo>
                  <a:pt x="11" y="72"/>
                  <a:pt x="13" y="72"/>
                  <a:pt x="15" y="72"/>
                </a:cubicBezTo>
                <a:lnTo>
                  <a:pt x="83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7"/>
          <p:cNvSpPr>
            <a:spLocks noEditPoints="1"/>
          </p:cNvSpPr>
          <p:nvPr/>
        </p:nvSpPr>
        <p:spPr bwMode="auto">
          <a:xfrm>
            <a:off x="1171576" y="3971831"/>
            <a:ext cx="171450" cy="319088"/>
          </a:xfrm>
          <a:custGeom>
            <a:avLst/>
            <a:gdLst>
              <a:gd name="T0" fmla="*/ 41 w 46"/>
              <a:gd name="T1" fmla="*/ 40 h 85"/>
              <a:gd name="T2" fmla="*/ 46 w 46"/>
              <a:gd name="T3" fmla="*/ 53 h 85"/>
              <a:gd name="T4" fmla="*/ 46 w 46"/>
              <a:gd name="T5" fmla="*/ 54 h 85"/>
              <a:gd name="T6" fmla="*/ 43 w 46"/>
              <a:gd name="T7" fmla="*/ 61 h 85"/>
              <a:gd name="T8" fmla="*/ 41 w 46"/>
              <a:gd name="T9" fmla="*/ 61 h 85"/>
              <a:gd name="T10" fmla="*/ 37 w 46"/>
              <a:gd name="T11" fmla="*/ 59 h 85"/>
              <a:gd name="T12" fmla="*/ 37 w 46"/>
              <a:gd name="T13" fmla="*/ 66 h 85"/>
              <a:gd name="T14" fmla="*/ 34 w 46"/>
              <a:gd name="T15" fmla="*/ 79 h 85"/>
              <a:gd name="T16" fmla="*/ 28 w 46"/>
              <a:gd name="T17" fmla="*/ 85 h 85"/>
              <a:gd name="T18" fmla="*/ 23 w 46"/>
              <a:gd name="T19" fmla="*/ 77 h 85"/>
              <a:gd name="T20" fmla="*/ 17 w 46"/>
              <a:gd name="T21" fmla="*/ 85 h 85"/>
              <a:gd name="T22" fmla="*/ 11 w 46"/>
              <a:gd name="T23" fmla="*/ 79 h 85"/>
              <a:gd name="T24" fmla="*/ 8 w 46"/>
              <a:gd name="T25" fmla="*/ 66 h 85"/>
              <a:gd name="T26" fmla="*/ 9 w 46"/>
              <a:gd name="T27" fmla="*/ 59 h 85"/>
              <a:gd name="T28" fmla="*/ 5 w 46"/>
              <a:gd name="T29" fmla="*/ 61 h 85"/>
              <a:gd name="T30" fmla="*/ 3 w 46"/>
              <a:gd name="T31" fmla="*/ 61 h 85"/>
              <a:gd name="T32" fmla="*/ 0 w 46"/>
              <a:gd name="T33" fmla="*/ 54 h 85"/>
              <a:gd name="T34" fmla="*/ 0 w 46"/>
              <a:gd name="T35" fmla="*/ 53 h 85"/>
              <a:gd name="T36" fmla="*/ 4 w 46"/>
              <a:gd name="T37" fmla="*/ 40 h 85"/>
              <a:gd name="T38" fmla="*/ 11 w 46"/>
              <a:gd name="T39" fmla="*/ 30 h 85"/>
              <a:gd name="T40" fmla="*/ 23 w 46"/>
              <a:gd name="T41" fmla="*/ 34 h 85"/>
              <a:gd name="T42" fmla="*/ 34 w 46"/>
              <a:gd name="T43" fmla="*/ 30 h 85"/>
              <a:gd name="T44" fmla="*/ 41 w 46"/>
              <a:gd name="T45" fmla="*/ 40 h 85"/>
              <a:gd name="T46" fmla="*/ 34 w 46"/>
              <a:gd name="T47" fmla="*/ 26 h 85"/>
              <a:gd name="T48" fmla="*/ 23 w 46"/>
              <a:gd name="T49" fmla="*/ 31 h 85"/>
              <a:gd name="T50" fmla="*/ 12 w 46"/>
              <a:gd name="T51" fmla="*/ 26 h 85"/>
              <a:gd name="T52" fmla="*/ 7 w 46"/>
              <a:gd name="T53" fmla="*/ 15 h 85"/>
              <a:gd name="T54" fmla="*/ 12 w 46"/>
              <a:gd name="T55" fmla="*/ 4 h 85"/>
              <a:gd name="T56" fmla="*/ 23 w 46"/>
              <a:gd name="T57" fmla="*/ 0 h 85"/>
              <a:gd name="T58" fmla="*/ 34 w 46"/>
              <a:gd name="T59" fmla="*/ 4 h 85"/>
              <a:gd name="T60" fmla="*/ 38 w 46"/>
              <a:gd name="T61" fmla="*/ 15 h 85"/>
              <a:gd name="T62" fmla="*/ 34 w 46"/>
              <a:gd name="T63" fmla="*/ 2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" h="85">
                <a:moveTo>
                  <a:pt x="41" y="40"/>
                </a:moveTo>
                <a:cubicBezTo>
                  <a:pt x="44" y="45"/>
                  <a:pt x="45" y="49"/>
                  <a:pt x="46" y="53"/>
                </a:cubicBezTo>
                <a:cubicBezTo>
                  <a:pt x="46" y="53"/>
                  <a:pt x="46" y="54"/>
                  <a:pt x="46" y="54"/>
                </a:cubicBezTo>
                <a:cubicBezTo>
                  <a:pt x="46" y="58"/>
                  <a:pt x="45" y="60"/>
                  <a:pt x="43" y="61"/>
                </a:cubicBezTo>
                <a:cubicBezTo>
                  <a:pt x="42" y="61"/>
                  <a:pt x="42" y="61"/>
                  <a:pt x="41" y="61"/>
                </a:cubicBezTo>
                <a:cubicBezTo>
                  <a:pt x="40" y="61"/>
                  <a:pt x="38" y="61"/>
                  <a:pt x="37" y="59"/>
                </a:cubicBezTo>
                <a:cubicBezTo>
                  <a:pt x="37" y="61"/>
                  <a:pt x="37" y="64"/>
                  <a:pt x="37" y="66"/>
                </a:cubicBezTo>
                <a:cubicBezTo>
                  <a:pt x="37" y="71"/>
                  <a:pt x="36" y="76"/>
                  <a:pt x="34" y="79"/>
                </a:cubicBezTo>
                <a:cubicBezTo>
                  <a:pt x="33" y="83"/>
                  <a:pt x="30" y="85"/>
                  <a:pt x="28" y="85"/>
                </a:cubicBezTo>
                <a:cubicBezTo>
                  <a:pt x="25" y="85"/>
                  <a:pt x="23" y="82"/>
                  <a:pt x="23" y="77"/>
                </a:cubicBezTo>
                <a:cubicBezTo>
                  <a:pt x="22" y="82"/>
                  <a:pt x="20" y="85"/>
                  <a:pt x="17" y="85"/>
                </a:cubicBezTo>
                <a:cubicBezTo>
                  <a:pt x="15" y="85"/>
                  <a:pt x="13" y="83"/>
                  <a:pt x="11" y="79"/>
                </a:cubicBezTo>
                <a:cubicBezTo>
                  <a:pt x="9" y="76"/>
                  <a:pt x="8" y="71"/>
                  <a:pt x="8" y="66"/>
                </a:cubicBezTo>
                <a:cubicBezTo>
                  <a:pt x="8" y="64"/>
                  <a:pt x="9" y="61"/>
                  <a:pt x="9" y="59"/>
                </a:cubicBezTo>
                <a:cubicBezTo>
                  <a:pt x="7" y="61"/>
                  <a:pt x="6" y="61"/>
                  <a:pt x="5" y="61"/>
                </a:cubicBezTo>
                <a:cubicBezTo>
                  <a:pt x="4" y="61"/>
                  <a:pt x="3" y="61"/>
                  <a:pt x="3" y="61"/>
                </a:cubicBezTo>
                <a:cubicBezTo>
                  <a:pt x="1" y="60"/>
                  <a:pt x="0" y="58"/>
                  <a:pt x="0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49"/>
                  <a:pt x="1" y="45"/>
                  <a:pt x="4" y="40"/>
                </a:cubicBezTo>
                <a:cubicBezTo>
                  <a:pt x="6" y="36"/>
                  <a:pt x="9" y="33"/>
                  <a:pt x="11" y="30"/>
                </a:cubicBezTo>
                <a:cubicBezTo>
                  <a:pt x="15" y="33"/>
                  <a:pt x="19" y="34"/>
                  <a:pt x="23" y="34"/>
                </a:cubicBezTo>
                <a:cubicBezTo>
                  <a:pt x="27" y="34"/>
                  <a:pt x="30" y="33"/>
                  <a:pt x="34" y="30"/>
                </a:cubicBezTo>
                <a:cubicBezTo>
                  <a:pt x="37" y="33"/>
                  <a:pt x="39" y="36"/>
                  <a:pt x="41" y="40"/>
                </a:cubicBezTo>
                <a:close/>
                <a:moveTo>
                  <a:pt x="34" y="26"/>
                </a:moveTo>
                <a:cubicBezTo>
                  <a:pt x="31" y="29"/>
                  <a:pt x="27" y="31"/>
                  <a:pt x="23" y="31"/>
                </a:cubicBezTo>
                <a:cubicBezTo>
                  <a:pt x="19" y="31"/>
                  <a:pt x="15" y="29"/>
                  <a:pt x="12" y="26"/>
                </a:cubicBezTo>
                <a:cubicBezTo>
                  <a:pt x="9" y="23"/>
                  <a:pt x="7" y="19"/>
                  <a:pt x="7" y="15"/>
                </a:cubicBezTo>
                <a:cubicBezTo>
                  <a:pt x="7" y="11"/>
                  <a:pt x="9" y="7"/>
                  <a:pt x="12" y="4"/>
                </a:cubicBezTo>
                <a:cubicBezTo>
                  <a:pt x="15" y="1"/>
                  <a:pt x="19" y="0"/>
                  <a:pt x="23" y="0"/>
                </a:cubicBezTo>
                <a:cubicBezTo>
                  <a:pt x="27" y="0"/>
                  <a:pt x="31" y="1"/>
                  <a:pt x="34" y="4"/>
                </a:cubicBezTo>
                <a:cubicBezTo>
                  <a:pt x="37" y="7"/>
                  <a:pt x="38" y="11"/>
                  <a:pt x="38" y="15"/>
                </a:cubicBezTo>
                <a:cubicBezTo>
                  <a:pt x="38" y="19"/>
                  <a:pt x="37" y="23"/>
                  <a:pt x="34" y="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8"/>
          <p:cNvSpPr>
            <a:spLocks noEditPoints="1"/>
          </p:cNvSpPr>
          <p:nvPr/>
        </p:nvSpPr>
        <p:spPr bwMode="auto">
          <a:xfrm>
            <a:off x="1816101" y="3925793"/>
            <a:ext cx="173038" cy="365125"/>
          </a:xfrm>
          <a:custGeom>
            <a:avLst/>
            <a:gdLst>
              <a:gd name="T0" fmla="*/ 46 w 46"/>
              <a:gd name="T1" fmla="*/ 65 h 97"/>
              <a:gd name="T2" fmla="*/ 43 w 46"/>
              <a:gd name="T3" fmla="*/ 73 h 97"/>
              <a:gd name="T4" fmla="*/ 36 w 46"/>
              <a:gd name="T5" fmla="*/ 71 h 97"/>
              <a:gd name="T6" fmla="*/ 34 w 46"/>
              <a:gd name="T7" fmla="*/ 91 h 97"/>
              <a:gd name="T8" fmla="*/ 23 w 46"/>
              <a:gd name="T9" fmla="*/ 89 h 97"/>
              <a:gd name="T10" fmla="*/ 11 w 46"/>
              <a:gd name="T11" fmla="*/ 91 h 97"/>
              <a:gd name="T12" fmla="*/ 9 w 46"/>
              <a:gd name="T13" fmla="*/ 71 h 97"/>
              <a:gd name="T14" fmla="*/ 3 w 46"/>
              <a:gd name="T15" fmla="*/ 73 h 97"/>
              <a:gd name="T16" fmla="*/ 0 w 46"/>
              <a:gd name="T17" fmla="*/ 65 h 97"/>
              <a:gd name="T18" fmla="*/ 11 w 46"/>
              <a:gd name="T19" fmla="*/ 42 h 97"/>
              <a:gd name="T20" fmla="*/ 34 w 46"/>
              <a:gd name="T21" fmla="*/ 42 h 97"/>
              <a:gd name="T22" fmla="*/ 34 w 46"/>
              <a:gd name="T23" fmla="*/ 38 h 97"/>
              <a:gd name="T24" fmla="*/ 12 w 46"/>
              <a:gd name="T25" fmla="*/ 38 h 97"/>
              <a:gd name="T26" fmla="*/ 12 w 46"/>
              <a:gd name="T27" fmla="*/ 16 h 97"/>
              <a:gd name="T28" fmla="*/ 34 w 46"/>
              <a:gd name="T29" fmla="*/ 16 h 97"/>
              <a:gd name="T30" fmla="*/ 34 w 46"/>
              <a:gd name="T31" fmla="*/ 38 h 97"/>
              <a:gd name="T32" fmla="*/ 10 w 46"/>
              <a:gd name="T33" fmla="*/ 11 h 97"/>
              <a:gd name="T34" fmla="*/ 10 w 46"/>
              <a:gd name="T35" fmla="*/ 11 h 97"/>
              <a:gd name="T36" fmla="*/ 10 w 46"/>
              <a:gd name="T37" fmla="*/ 7 h 97"/>
              <a:gd name="T38" fmla="*/ 10 w 46"/>
              <a:gd name="T39" fmla="*/ 4 h 97"/>
              <a:gd name="T40" fmla="*/ 9 w 46"/>
              <a:gd name="T41" fmla="*/ 1 h 97"/>
              <a:gd name="T42" fmla="*/ 12 w 46"/>
              <a:gd name="T43" fmla="*/ 0 h 97"/>
              <a:gd name="T44" fmla="*/ 15 w 46"/>
              <a:gd name="T45" fmla="*/ 1 h 97"/>
              <a:gd name="T46" fmla="*/ 18 w 46"/>
              <a:gd name="T47" fmla="*/ 2 h 97"/>
              <a:gd name="T48" fmla="*/ 19 w 46"/>
              <a:gd name="T49" fmla="*/ 3 h 97"/>
              <a:gd name="T50" fmla="*/ 21 w 46"/>
              <a:gd name="T51" fmla="*/ 5 h 97"/>
              <a:gd name="T52" fmla="*/ 20 w 46"/>
              <a:gd name="T53" fmla="*/ 7 h 97"/>
              <a:gd name="T54" fmla="*/ 17 w 46"/>
              <a:gd name="T55" fmla="*/ 9 h 97"/>
              <a:gd name="T56" fmla="*/ 12 w 46"/>
              <a:gd name="T57" fmla="*/ 11 h 97"/>
              <a:gd name="T58" fmla="*/ 21 w 46"/>
              <a:gd name="T59" fmla="*/ 8 h 97"/>
              <a:gd name="T60" fmla="*/ 21 w 46"/>
              <a:gd name="T61" fmla="*/ 6 h 97"/>
              <a:gd name="T62" fmla="*/ 21 w 46"/>
              <a:gd name="T63" fmla="*/ 3 h 97"/>
              <a:gd name="T64" fmla="*/ 24 w 46"/>
              <a:gd name="T65" fmla="*/ 3 h 97"/>
              <a:gd name="T66" fmla="*/ 24 w 46"/>
              <a:gd name="T67" fmla="*/ 4 h 97"/>
              <a:gd name="T68" fmla="*/ 24 w 46"/>
              <a:gd name="T69" fmla="*/ 7 h 97"/>
              <a:gd name="T70" fmla="*/ 24 w 46"/>
              <a:gd name="T71" fmla="*/ 8 h 97"/>
              <a:gd name="T72" fmla="*/ 33 w 46"/>
              <a:gd name="T73" fmla="*/ 11 h 97"/>
              <a:gd name="T74" fmla="*/ 28 w 46"/>
              <a:gd name="T75" fmla="*/ 9 h 97"/>
              <a:gd name="T76" fmla="*/ 25 w 46"/>
              <a:gd name="T77" fmla="*/ 7 h 97"/>
              <a:gd name="T78" fmla="*/ 25 w 46"/>
              <a:gd name="T79" fmla="*/ 5 h 97"/>
              <a:gd name="T80" fmla="*/ 26 w 46"/>
              <a:gd name="T81" fmla="*/ 3 h 97"/>
              <a:gd name="T82" fmla="*/ 28 w 46"/>
              <a:gd name="T83" fmla="*/ 2 h 97"/>
              <a:gd name="T84" fmla="*/ 30 w 46"/>
              <a:gd name="T85" fmla="*/ 1 h 97"/>
              <a:gd name="T86" fmla="*/ 33 w 46"/>
              <a:gd name="T87" fmla="*/ 0 h 97"/>
              <a:gd name="T88" fmla="*/ 36 w 46"/>
              <a:gd name="T89" fmla="*/ 1 h 97"/>
              <a:gd name="T90" fmla="*/ 35 w 46"/>
              <a:gd name="T91" fmla="*/ 4 h 97"/>
              <a:gd name="T92" fmla="*/ 35 w 46"/>
              <a:gd name="T93" fmla="*/ 7 h 97"/>
              <a:gd name="T94" fmla="*/ 36 w 46"/>
              <a:gd name="T95" fmla="*/ 10 h 97"/>
              <a:gd name="T96" fmla="*/ 35 w 46"/>
              <a:gd name="T97" fmla="*/ 1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" h="97">
                <a:moveTo>
                  <a:pt x="41" y="52"/>
                </a:moveTo>
                <a:cubicBezTo>
                  <a:pt x="44" y="57"/>
                  <a:pt x="45" y="61"/>
                  <a:pt x="46" y="65"/>
                </a:cubicBezTo>
                <a:cubicBezTo>
                  <a:pt x="46" y="65"/>
                  <a:pt x="46" y="66"/>
                  <a:pt x="46" y="66"/>
                </a:cubicBezTo>
                <a:cubicBezTo>
                  <a:pt x="46" y="70"/>
                  <a:pt x="45" y="72"/>
                  <a:pt x="43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0" y="73"/>
                  <a:pt x="38" y="73"/>
                  <a:pt x="36" y="71"/>
                </a:cubicBezTo>
                <a:cubicBezTo>
                  <a:pt x="37" y="73"/>
                  <a:pt x="37" y="76"/>
                  <a:pt x="37" y="78"/>
                </a:cubicBezTo>
                <a:cubicBezTo>
                  <a:pt x="37" y="83"/>
                  <a:pt x="36" y="88"/>
                  <a:pt x="34" y="91"/>
                </a:cubicBezTo>
                <a:cubicBezTo>
                  <a:pt x="33" y="95"/>
                  <a:pt x="30" y="97"/>
                  <a:pt x="28" y="97"/>
                </a:cubicBezTo>
                <a:cubicBezTo>
                  <a:pt x="25" y="97"/>
                  <a:pt x="23" y="94"/>
                  <a:pt x="23" y="89"/>
                </a:cubicBezTo>
                <a:cubicBezTo>
                  <a:pt x="22" y="94"/>
                  <a:pt x="20" y="97"/>
                  <a:pt x="17" y="97"/>
                </a:cubicBezTo>
                <a:cubicBezTo>
                  <a:pt x="15" y="97"/>
                  <a:pt x="13" y="95"/>
                  <a:pt x="11" y="91"/>
                </a:cubicBezTo>
                <a:cubicBezTo>
                  <a:pt x="9" y="88"/>
                  <a:pt x="8" y="83"/>
                  <a:pt x="8" y="78"/>
                </a:cubicBezTo>
                <a:cubicBezTo>
                  <a:pt x="8" y="76"/>
                  <a:pt x="9" y="73"/>
                  <a:pt x="9" y="71"/>
                </a:cubicBezTo>
                <a:cubicBezTo>
                  <a:pt x="7" y="73"/>
                  <a:pt x="6" y="73"/>
                  <a:pt x="5" y="73"/>
                </a:cubicBezTo>
                <a:cubicBezTo>
                  <a:pt x="4" y="73"/>
                  <a:pt x="3" y="73"/>
                  <a:pt x="3" y="73"/>
                </a:cubicBezTo>
                <a:cubicBezTo>
                  <a:pt x="1" y="72"/>
                  <a:pt x="0" y="70"/>
                  <a:pt x="0" y="66"/>
                </a:cubicBezTo>
                <a:cubicBezTo>
                  <a:pt x="0" y="66"/>
                  <a:pt x="0" y="65"/>
                  <a:pt x="0" y="65"/>
                </a:cubicBezTo>
                <a:cubicBezTo>
                  <a:pt x="0" y="61"/>
                  <a:pt x="1" y="57"/>
                  <a:pt x="4" y="52"/>
                </a:cubicBezTo>
                <a:cubicBezTo>
                  <a:pt x="6" y="48"/>
                  <a:pt x="9" y="45"/>
                  <a:pt x="11" y="42"/>
                </a:cubicBezTo>
                <a:cubicBezTo>
                  <a:pt x="15" y="45"/>
                  <a:pt x="19" y="46"/>
                  <a:pt x="23" y="46"/>
                </a:cubicBezTo>
                <a:cubicBezTo>
                  <a:pt x="27" y="46"/>
                  <a:pt x="30" y="45"/>
                  <a:pt x="34" y="42"/>
                </a:cubicBezTo>
                <a:cubicBezTo>
                  <a:pt x="37" y="45"/>
                  <a:pt x="39" y="48"/>
                  <a:pt x="41" y="52"/>
                </a:cubicBezTo>
                <a:close/>
                <a:moveTo>
                  <a:pt x="34" y="38"/>
                </a:moveTo>
                <a:cubicBezTo>
                  <a:pt x="31" y="41"/>
                  <a:pt x="27" y="43"/>
                  <a:pt x="23" y="43"/>
                </a:cubicBezTo>
                <a:cubicBezTo>
                  <a:pt x="18" y="43"/>
                  <a:pt x="15" y="41"/>
                  <a:pt x="12" y="38"/>
                </a:cubicBezTo>
                <a:cubicBezTo>
                  <a:pt x="9" y="35"/>
                  <a:pt x="7" y="31"/>
                  <a:pt x="7" y="27"/>
                </a:cubicBezTo>
                <a:cubicBezTo>
                  <a:pt x="7" y="23"/>
                  <a:pt x="9" y="19"/>
                  <a:pt x="12" y="16"/>
                </a:cubicBezTo>
                <a:cubicBezTo>
                  <a:pt x="15" y="13"/>
                  <a:pt x="18" y="12"/>
                  <a:pt x="23" y="12"/>
                </a:cubicBezTo>
                <a:cubicBezTo>
                  <a:pt x="27" y="12"/>
                  <a:pt x="31" y="13"/>
                  <a:pt x="34" y="16"/>
                </a:cubicBezTo>
                <a:cubicBezTo>
                  <a:pt x="37" y="19"/>
                  <a:pt x="38" y="23"/>
                  <a:pt x="38" y="27"/>
                </a:cubicBezTo>
                <a:cubicBezTo>
                  <a:pt x="38" y="31"/>
                  <a:pt x="37" y="35"/>
                  <a:pt x="34" y="38"/>
                </a:cubicBezTo>
                <a:close/>
                <a:moveTo>
                  <a:pt x="12" y="11"/>
                </a:move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0" y="10"/>
                  <a:pt x="10" y="9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0" y="5"/>
                </a:cubicBezTo>
                <a:cubicBezTo>
                  <a:pt x="10" y="5"/>
                  <a:pt x="10" y="4"/>
                  <a:pt x="10" y="4"/>
                </a:cubicBezTo>
                <a:cubicBezTo>
                  <a:pt x="10" y="3"/>
                  <a:pt x="10" y="2"/>
                  <a:pt x="10" y="2"/>
                </a:cubicBezTo>
                <a:cubicBezTo>
                  <a:pt x="10" y="2"/>
                  <a:pt x="9" y="1"/>
                  <a:pt x="9" y="1"/>
                </a:cubicBezTo>
                <a:cubicBezTo>
                  <a:pt x="9" y="0"/>
                  <a:pt x="10" y="0"/>
                  <a:pt x="10" y="0"/>
                </a:cubicBezTo>
                <a:cubicBezTo>
                  <a:pt x="11" y="0"/>
                  <a:pt x="11" y="0"/>
                  <a:pt x="12" y="0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5" y="1"/>
                  <a:pt x="15" y="1"/>
                </a:cubicBezTo>
                <a:cubicBezTo>
                  <a:pt x="15" y="1"/>
                  <a:pt x="16" y="2"/>
                  <a:pt x="16" y="2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5"/>
                  <a:pt x="21" y="5"/>
                </a:cubicBezTo>
                <a:cubicBezTo>
                  <a:pt x="21" y="5"/>
                  <a:pt x="21" y="5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0" y="7"/>
                  <a:pt x="20" y="8"/>
                  <a:pt x="19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6" y="10"/>
                  <a:pt x="15" y="10"/>
                </a:cubicBezTo>
                <a:lnTo>
                  <a:pt x="12" y="11"/>
                </a:lnTo>
                <a:close/>
                <a:moveTo>
                  <a:pt x="23" y="9"/>
                </a:moveTo>
                <a:cubicBezTo>
                  <a:pt x="22" y="9"/>
                  <a:pt x="21" y="9"/>
                  <a:pt x="21" y="8"/>
                </a:cubicBezTo>
                <a:cubicBezTo>
                  <a:pt x="21" y="8"/>
                  <a:pt x="21" y="8"/>
                  <a:pt x="21" y="7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5"/>
                  <a:pt x="21" y="5"/>
                  <a:pt x="21" y="4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2" y="2"/>
                  <a:pt x="23" y="2"/>
                </a:cubicBezTo>
                <a:cubicBezTo>
                  <a:pt x="24" y="2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7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9"/>
                  <a:pt x="24" y="9"/>
                  <a:pt x="23" y="9"/>
                </a:cubicBezTo>
                <a:close/>
                <a:moveTo>
                  <a:pt x="33" y="11"/>
                </a:moveTo>
                <a:cubicBezTo>
                  <a:pt x="33" y="11"/>
                  <a:pt x="32" y="10"/>
                  <a:pt x="31" y="10"/>
                </a:cubicBezTo>
                <a:cubicBezTo>
                  <a:pt x="29" y="10"/>
                  <a:pt x="28" y="9"/>
                  <a:pt x="28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5" y="7"/>
                  <a:pt x="25" y="7"/>
                </a:cubicBezTo>
                <a:cubicBezTo>
                  <a:pt x="25" y="7"/>
                  <a:pt x="25" y="6"/>
                  <a:pt x="25" y="6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4"/>
                  <a:pt x="25" y="4"/>
                </a:cubicBezTo>
                <a:cubicBezTo>
                  <a:pt x="25" y="4"/>
                  <a:pt x="25" y="4"/>
                  <a:pt x="26" y="3"/>
                </a:cubicBezTo>
                <a:cubicBezTo>
                  <a:pt x="26" y="3"/>
                  <a:pt x="26" y="3"/>
                  <a:pt x="27" y="3"/>
                </a:cubicBezTo>
                <a:cubicBezTo>
                  <a:pt x="27" y="3"/>
                  <a:pt x="27" y="2"/>
                  <a:pt x="28" y="2"/>
                </a:cubicBezTo>
                <a:cubicBezTo>
                  <a:pt x="28" y="2"/>
                  <a:pt x="28" y="2"/>
                  <a:pt x="29" y="2"/>
                </a:cubicBezTo>
                <a:cubicBezTo>
                  <a:pt x="30" y="1"/>
                  <a:pt x="30" y="1"/>
                  <a:pt x="30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3" y="0"/>
                  <a:pt x="33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36" y="0"/>
                  <a:pt x="36" y="0"/>
                  <a:pt x="36" y="1"/>
                </a:cubicBezTo>
                <a:cubicBezTo>
                  <a:pt x="36" y="1"/>
                  <a:pt x="36" y="2"/>
                  <a:pt x="36" y="2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4"/>
                  <a:pt x="35" y="5"/>
                  <a:pt x="35" y="5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6" y="9"/>
                  <a:pt x="36" y="9"/>
                </a:cubicBezTo>
                <a:cubicBezTo>
                  <a:pt x="36" y="9"/>
                  <a:pt x="36" y="10"/>
                  <a:pt x="36" y="10"/>
                </a:cubicBezTo>
                <a:cubicBezTo>
                  <a:pt x="36" y="11"/>
                  <a:pt x="36" y="11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1"/>
                  <a:pt x="34" y="11"/>
                  <a:pt x="33" y="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9"/>
          <p:cNvSpPr>
            <a:spLocks noEditPoints="1"/>
          </p:cNvSpPr>
          <p:nvPr/>
        </p:nvSpPr>
        <p:spPr bwMode="auto">
          <a:xfrm>
            <a:off x="2387601" y="3919443"/>
            <a:ext cx="319088" cy="374650"/>
          </a:xfrm>
          <a:custGeom>
            <a:avLst/>
            <a:gdLst>
              <a:gd name="T0" fmla="*/ 0 w 85"/>
              <a:gd name="T1" fmla="*/ 14 h 100"/>
              <a:gd name="T2" fmla="*/ 4 w 85"/>
              <a:gd name="T3" fmla="*/ 10 h 100"/>
              <a:gd name="T4" fmla="*/ 18 w 85"/>
              <a:gd name="T5" fmla="*/ 11 h 100"/>
              <a:gd name="T6" fmla="*/ 18 w 85"/>
              <a:gd name="T7" fmla="*/ 16 h 100"/>
              <a:gd name="T8" fmla="*/ 4 w 85"/>
              <a:gd name="T9" fmla="*/ 17 h 100"/>
              <a:gd name="T10" fmla="*/ 16 w 85"/>
              <a:gd name="T11" fmla="*/ 35 h 100"/>
              <a:gd name="T12" fmla="*/ 19 w 85"/>
              <a:gd name="T13" fmla="*/ 32 h 100"/>
              <a:gd name="T14" fmla="*/ 16 w 85"/>
              <a:gd name="T15" fmla="*/ 28 h 100"/>
              <a:gd name="T16" fmla="*/ 1 w 85"/>
              <a:gd name="T17" fmla="*/ 29 h 100"/>
              <a:gd name="T18" fmla="*/ 1 w 85"/>
              <a:gd name="T19" fmla="*/ 34 h 100"/>
              <a:gd name="T20" fmla="*/ 16 w 85"/>
              <a:gd name="T21" fmla="*/ 35 h 100"/>
              <a:gd name="T22" fmla="*/ 18 w 85"/>
              <a:gd name="T23" fmla="*/ 52 h 100"/>
              <a:gd name="T24" fmla="*/ 18 w 85"/>
              <a:gd name="T25" fmla="*/ 47 h 100"/>
              <a:gd name="T26" fmla="*/ 4 w 85"/>
              <a:gd name="T27" fmla="*/ 46 h 100"/>
              <a:gd name="T28" fmla="*/ 0 w 85"/>
              <a:gd name="T29" fmla="*/ 50 h 100"/>
              <a:gd name="T30" fmla="*/ 4 w 85"/>
              <a:gd name="T31" fmla="*/ 53 h 100"/>
              <a:gd name="T32" fmla="*/ 4 w 85"/>
              <a:gd name="T33" fmla="*/ 71 h 100"/>
              <a:gd name="T34" fmla="*/ 18 w 85"/>
              <a:gd name="T35" fmla="*/ 70 h 100"/>
              <a:gd name="T36" fmla="*/ 18 w 85"/>
              <a:gd name="T37" fmla="*/ 65 h 100"/>
              <a:gd name="T38" fmla="*/ 4 w 85"/>
              <a:gd name="T39" fmla="*/ 64 h 100"/>
              <a:gd name="T40" fmla="*/ 0 w 85"/>
              <a:gd name="T41" fmla="*/ 68 h 100"/>
              <a:gd name="T42" fmla="*/ 4 w 85"/>
              <a:gd name="T43" fmla="*/ 71 h 100"/>
              <a:gd name="T44" fmla="*/ 4 w 85"/>
              <a:gd name="T45" fmla="*/ 82 h 100"/>
              <a:gd name="T46" fmla="*/ 0 w 85"/>
              <a:gd name="T47" fmla="*/ 86 h 100"/>
              <a:gd name="T48" fmla="*/ 4 w 85"/>
              <a:gd name="T49" fmla="*/ 89 h 100"/>
              <a:gd name="T50" fmla="*/ 18 w 85"/>
              <a:gd name="T51" fmla="*/ 88 h 100"/>
              <a:gd name="T52" fmla="*/ 18 w 85"/>
              <a:gd name="T53" fmla="*/ 83 h 100"/>
              <a:gd name="T54" fmla="*/ 17 w 85"/>
              <a:gd name="T55" fmla="*/ 0 h 100"/>
              <a:gd name="T56" fmla="*/ 10 w 85"/>
              <a:gd name="T57" fmla="*/ 6 h 100"/>
              <a:gd name="T58" fmla="*/ 21 w 85"/>
              <a:gd name="T59" fmla="*/ 9 h 100"/>
              <a:gd name="T60" fmla="*/ 21 w 85"/>
              <a:gd name="T61" fmla="*/ 19 h 100"/>
              <a:gd name="T62" fmla="*/ 10 w 85"/>
              <a:gd name="T63" fmla="*/ 21 h 100"/>
              <a:gd name="T64" fmla="*/ 16 w 85"/>
              <a:gd name="T65" fmla="*/ 24 h 100"/>
              <a:gd name="T66" fmla="*/ 23 w 85"/>
              <a:gd name="T67" fmla="*/ 32 h 100"/>
              <a:gd name="T68" fmla="*/ 16 w 85"/>
              <a:gd name="T69" fmla="*/ 39 h 100"/>
              <a:gd name="T70" fmla="*/ 10 w 85"/>
              <a:gd name="T71" fmla="*/ 42 h 100"/>
              <a:gd name="T72" fmla="*/ 21 w 85"/>
              <a:gd name="T73" fmla="*/ 44 h 100"/>
              <a:gd name="T74" fmla="*/ 21 w 85"/>
              <a:gd name="T75" fmla="*/ 55 h 100"/>
              <a:gd name="T76" fmla="*/ 10 w 85"/>
              <a:gd name="T77" fmla="*/ 57 h 100"/>
              <a:gd name="T78" fmla="*/ 16 w 85"/>
              <a:gd name="T79" fmla="*/ 60 h 100"/>
              <a:gd name="T80" fmla="*/ 23 w 85"/>
              <a:gd name="T81" fmla="*/ 68 h 100"/>
              <a:gd name="T82" fmla="*/ 16 w 85"/>
              <a:gd name="T83" fmla="*/ 75 h 100"/>
              <a:gd name="T84" fmla="*/ 10 w 85"/>
              <a:gd name="T85" fmla="*/ 78 h 100"/>
              <a:gd name="T86" fmla="*/ 21 w 85"/>
              <a:gd name="T87" fmla="*/ 80 h 100"/>
              <a:gd name="T88" fmla="*/ 21 w 85"/>
              <a:gd name="T89" fmla="*/ 91 h 100"/>
              <a:gd name="T90" fmla="*/ 10 w 85"/>
              <a:gd name="T91" fmla="*/ 93 h 100"/>
              <a:gd name="T92" fmla="*/ 17 w 85"/>
              <a:gd name="T93" fmla="*/ 100 h 100"/>
              <a:gd name="T94" fmla="*/ 83 w 85"/>
              <a:gd name="T95" fmla="*/ 98 h 100"/>
              <a:gd name="T96" fmla="*/ 85 w 85"/>
              <a:gd name="T97" fmla="*/ 7 h 100"/>
              <a:gd name="T98" fmla="*/ 78 w 85"/>
              <a:gd name="T99" fmla="*/ 0 h 100"/>
              <a:gd name="T100" fmla="*/ 78 w 85"/>
              <a:gd name="T101" fmla="*/ 28 h 100"/>
              <a:gd name="T102" fmla="*/ 39 w 85"/>
              <a:gd name="T103" fmla="*/ 29 h 100"/>
              <a:gd name="T104" fmla="*/ 35 w 85"/>
              <a:gd name="T105" fmla="*/ 25 h 100"/>
              <a:gd name="T106" fmla="*/ 36 w 85"/>
              <a:gd name="T107" fmla="*/ 7 h 100"/>
              <a:gd name="T108" fmla="*/ 76 w 85"/>
              <a:gd name="T109" fmla="*/ 6 h 100"/>
              <a:gd name="T110" fmla="*/ 79 w 85"/>
              <a:gd name="T111" fmla="*/ 9 h 100"/>
              <a:gd name="T112" fmla="*/ 78 w 85"/>
              <a:gd name="T113" fmla="*/ 28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5" h="100">
                <a:moveTo>
                  <a:pt x="1" y="16"/>
                </a:moveTo>
                <a:cubicBezTo>
                  <a:pt x="1" y="15"/>
                  <a:pt x="0" y="15"/>
                  <a:pt x="0" y="14"/>
                </a:cubicBezTo>
                <a:cubicBezTo>
                  <a:pt x="0" y="13"/>
                  <a:pt x="1" y="12"/>
                  <a:pt x="1" y="11"/>
                </a:cubicBezTo>
                <a:cubicBezTo>
                  <a:pt x="2" y="10"/>
                  <a:pt x="3" y="10"/>
                  <a:pt x="4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10"/>
                  <a:pt x="18" y="10"/>
                  <a:pt x="18" y="11"/>
                </a:cubicBezTo>
                <a:cubicBezTo>
                  <a:pt x="19" y="12"/>
                  <a:pt x="19" y="13"/>
                  <a:pt x="19" y="14"/>
                </a:cubicBezTo>
                <a:cubicBezTo>
                  <a:pt x="19" y="15"/>
                  <a:pt x="19" y="15"/>
                  <a:pt x="18" y="16"/>
                </a:cubicBezTo>
                <a:cubicBezTo>
                  <a:pt x="18" y="17"/>
                  <a:pt x="17" y="17"/>
                  <a:pt x="16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3" y="17"/>
                  <a:pt x="2" y="17"/>
                  <a:pt x="1" y="16"/>
                </a:cubicBezTo>
                <a:close/>
                <a:moveTo>
                  <a:pt x="16" y="35"/>
                </a:moveTo>
                <a:cubicBezTo>
                  <a:pt x="17" y="35"/>
                  <a:pt x="18" y="35"/>
                  <a:pt x="18" y="34"/>
                </a:cubicBezTo>
                <a:cubicBezTo>
                  <a:pt x="19" y="33"/>
                  <a:pt x="19" y="33"/>
                  <a:pt x="19" y="32"/>
                </a:cubicBezTo>
                <a:cubicBezTo>
                  <a:pt x="19" y="31"/>
                  <a:pt x="19" y="30"/>
                  <a:pt x="18" y="29"/>
                </a:cubicBezTo>
                <a:cubicBezTo>
                  <a:pt x="18" y="28"/>
                  <a:pt x="17" y="28"/>
                  <a:pt x="16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3" y="28"/>
                  <a:pt x="2" y="28"/>
                  <a:pt x="1" y="29"/>
                </a:cubicBezTo>
                <a:cubicBezTo>
                  <a:pt x="1" y="30"/>
                  <a:pt x="0" y="31"/>
                  <a:pt x="0" y="32"/>
                </a:cubicBezTo>
                <a:cubicBezTo>
                  <a:pt x="0" y="33"/>
                  <a:pt x="1" y="33"/>
                  <a:pt x="1" y="34"/>
                </a:cubicBezTo>
                <a:cubicBezTo>
                  <a:pt x="2" y="35"/>
                  <a:pt x="3" y="35"/>
                  <a:pt x="4" y="35"/>
                </a:cubicBezTo>
                <a:lnTo>
                  <a:pt x="16" y="35"/>
                </a:lnTo>
                <a:close/>
                <a:moveTo>
                  <a:pt x="16" y="53"/>
                </a:moveTo>
                <a:cubicBezTo>
                  <a:pt x="17" y="53"/>
                  <a:pt x="18" y="53"/>
                  <a:pt x="18" y="52"/>
                </a:cubicBezTo>
                <a:cubicBezTo>
                  <a:pt x="19" y="51"/>
                  <a:pt x="19" y="51"/>
                  <a:pt x="19" y="50"/>
                </a:cubicBezTo>
                <a:cubicBezTo>
                  <a:pt x="19" y="49"/>
                  <a:pt x="19" y="48"/>
                  <a:pt x="18" y="47"/>
                </a:cubicBezTo>
                <a:cubicBezTo>
                  <a:pt x="18" y="46"/>
                  <a:pt x="17" y="46"/>
                  <a:pt x="16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3" y="46"/>
                  <a:pt x="2" y="46"/>
                  <a:pt x="1" y="47"/>
                </a:cubicBezTo>
                <a:cubicBezTo>
                  <a:pt x="1" y="48"/>
                  <a:pt x="0" y="49"/>
                  <a:pt x="0" y="50"/>
                </a:cubicBezTo>
                <a:cubicBezTo>
                  <a:pt x="0" y="51"/>
                  <a:pt x="1" y="51"/>
                  <a:pt x="1" y="52"/>
                </a:cubicBezTo>
                <a:cubicBezTo>
                  <a:pt x="2" y="53"/>
                  <a:pt x="3" y="53"/>
                  <a:pt x="4" y="53"/>
                </a:cubicBezTo>
                <a:lnTo>
                  <a:pt x="16" y="53"/>
                </a:lnTo>
                <a:close/>
                <a:moveTo>
                  <a:pt x="4" y="71"/>
                </a:moveTo>
                <a:cubicBezTo>
                  <a:pt x="16" y="71"/>
                  <a:pt x="16" y="71"/>
                  <a:pt x="16" y="71"/>
                </a:cubicBezTo>
                <a:cubicBezTo>
                  <a:pt x="17" y="71"/>
                  <a:pt x="18" y="71"/>
                  <a:pt x="18" y="70"/>
                </a:cubicBezTo>
                <a:cubicBezTo>
                  <a:pt x="19" y="69"/>
                  <a:pt x="19" y="69"/>
                  <a:pt x="19" y="68"/>
                </a:cubicBezTo>
                <a:cubicBezTo>
                  <a:pt x="19" y="67"/>
                  <a:pt x="19" y="66"/>
                  <a:pt x="18" y="65"/>
                </a:cubicBezTo>
                <a:cubicBezTo>
                  <a:pt x="18" y="64"/>
                  <a:pt x="17" y="64"/>
                  <a:pt x="16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3" y="64"/>
                  <a:pt x="2" y="64"/>
                  <a:pt x="1" y="65"/>
                </a:cubicBezTo>
                <a:cubicBezTo>
                  <a:pt x="1" y="66"/>
                  <a:pt x="0" y="67"/>
                  <a:pt x="0" y="68"/>
                </a:cubicBezTo>
                <a:cubicBezTo>
                  <a:pt x="0" y="69"/>
                  <a:pt x="1" y="69"/>
                  <a:pt x="1" y="70"/>
                </a:cubicBezTo>
                <a:cubicBezTo>
                  <a:pt x="2" y="71"/>
                  <a:pt x="3" y="71"/>
                  <a:pt x="4" y="71"/>
                </a:cubicBezTo>
                <a:close/>
                <a:moveTo>
                  <a:pt x="16" y="82"/>
                </a:moveTo>
                <a:cubicBezTo>
                  <a:pt x="4" y="82"/>
                  <a:pt x="4" y="82"/>
                  <a:pt x="4" y="82"/>
                </a:cubicBezTo>
                <a:cubicBezTo>
                  <a:pt x="3" y="82"/>
                  <a:pt x="2" y="82"/>
                  <a:pt x="1" y="83"/>
                </a:cubicBezTo>
                <a:cubicBezTo>
                  <a:pt x="1" y="84"/>
                  <a:pt x="0" y="85"/>
                  <a:pt x="0" y="86"/>
                </a:cubicBezTo>
                <a:cubicBezTo>
                  <a:pt x="0" y="87"/>
                  <a:pt x="1" y="87"/>
                  <a:pt x="1" y="88"/>
                </a:cubicBezTo>
                <a:cubicBezTo>
                  <a:pt x="2" y="89"/>
                  <a:pt x="3" y="89"/>
                  <a:pt x="4" y="89"/>
                </a:cubicBezTo>
                <a:cubicBezTo>
                  <a:pt x="16" y="89"/>
                  <a:pt x="16" y="89"/>
                  <a:pt x="16" y="89"/>
                </a:cubicBezTo>
                <a:cubicBezTo>
                  <a:pt x="17" y="89"/>
                  <a:pt x="18" y="89"/>
                  <a:pt x="18" y="88"/>
                </a:cubicBezTo>
                <a:cubicBezTo>
                  <a:pt x="19" y="87"/>
                  <a:pt x="19" y="87"/>
                  <a:pt x="19" y="86"/>
                </a:cubicBezTo>
                <a:cubicBezTo>
                  <a:pt x="19" y="85"/>
                  <a:pt x="19" y="84"/>
                  <a:pt x="18" y="83"/>
                </a:cubicBezTo>
                <a:cubicBezTo>
                  <a:pt x="18" y="82"/>
                  <a:pt x="17" y="82"/>
                  <a:pt x="16" y="82"/>
                </a:cubicBezTo>
                <a:close/>
                <a:moveTo>
                  <a:pt x="17" y="0"/>
                </a:moveTo>
                <a:cubicBezTo>
                  <a:pt x="15" y="0"/>
                  <a:pt x="13" y="1"/>
                  <a:pt x="12" y="2"/>
                </a:cubicBezTo>
                <a:cubicBezTo>
                  <a:pt x="11" y="3"/>
                  <a:pt x="10" y="5"/>
                  <a:pt x="10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8" y="6"/>
                  <a:pt x="19" y="7"/>
                  <a:pt x="21" y="9"/>
                </a:cubicBezTo>
                <a:cubicBezTo>
                  <a:pt x="22" y="10"/>
                  <a:pt x="23" y="12"/>
                  <a:pt x="23" y="14"/>
                </a:cubicBezTo>
                <a:cubicBezTo>
                  <a:pt x="23" y="16"/>
                  <a:pt x="22" y="17"/>
                  <a:pt x="21" y="19"/>
                </a:cubicBezTo>
                <a:cubicBezTo>
                  <a:pt x="19" y="20"/>
                  <a:pt x="18" y="21"/>
                  <a:pt x="16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4"/>
                  <a:pt x="10" y="24"/>
                  <a:pt x="1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8" y="24"/>
                  <a:pt x="19" y="25"/>
                  <a:pt x="21" y="27"/>
                </a:cubicBezTo>
                <a:cubicBezTo>
                  <a:pt x="22" y="28"/>
                  <a:pt x="23" y="30"/>
                  <a:pt x="23" y="32"/>
                </a:cubicBezTo>
                <a:cubicBezTo>
                  <a:pt x="23" y="34"/>
                  <a:pt x="22" y="35"/>
                  <a:pt x="21" y="37"/>
                </a:cubicBezTo>
                <a:cubicBezTo>
                  <a:pt x="19" y="38"/>
                  <a:pt x="18" y="39"/>
                  <a:pt x="16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42"/>
                  <a:pt x="10" y="42"/>
                  <a:pt x="10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8" y="42"/>
                  <a:pt x="19" y="43"/>
                  <a:pt x="21" y="44"/>
                </a:cubicBezTo>
                <a:cubicBezTo>
                  <a:pt x="22" y="46"/>
                  <a:pt x="23" y="47"/>
                  <a:pt x="23" y="50"/>
                </a:cubicBezTo>
                <a:cubicBezTo>
                  <a:pt x="23" y="52"/>
                  <a:pt x="22" y="53"/>
                  <a:pt x="21" y="55"/>
                </a:cubicBezTo>
                <a:cubicBezTo>
                  <a:pt x="19" y="56"/>
                  <a:pt x="18" y="57"/>
                  <a:pt x="16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60"/>
                  <a:pt x="10" y="60"/>
                  <a:pt x="10" y="60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60"/>
                  <a:pt x="19" y="61"/>
                  <a:pt x="21" y="62"/>
                </a:cubicBezTo>
                <a:cubicBezTo>
                  <a:pt x="22" y="64"/>
                  <a:pt x="23" y="65"/>
                  <a:pt x="23" y="68"/>
                </a:cubicBezTo>
                <a:cubicBezTo>
                  <a:pt x="23" y="70"/>
                  <a:pt x="22" y="71"/>
                  <a:pt x="21" y="73"/>
                </a:cubicBezTo>
                <a:cubicBezTo>
                  <a:pt x="19" y="74"/>
                  <a:pt x="18" y="75"/>
                  <a:pt x="16" y="75"/>
                </a:cubicBezTo>
                <a:cubicBezTo>
                  <a:pt x="10" y="75"/>
                  <a:pt x="10" y="75"/>
                  <a:pt x="10" y="75"/>
                </a:cubicBezTo>
                <a:cubicBezTo>
                  <a:pt x="10" y="78"/>
                  <a:pt x="10" y="78"/>
                  <a:pt x="10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8" y="78"/>
                  <a:pt x="19" y="79"/>
                  <a:pt x="21" y="80"/>
                </a:cubicBezTo>
                <a:cubicBezTo>
                  <a:pt x="22" y="82"/>
                  <a:pt x="23" y="83"/>
                  <a:pt x="23" y="86"/>
                </a:cubicBezTo>
                <a:cubicBezTo>
                  <a:pt x="23" y="88"/>
                  <a:pt x="22" y="89"/>
                  <a:pt x="21" y="91"/>
                </a:cubicBezTo>
                <a:cubicBezTo>
                  <a:pt x="19" y="92"/>
                  <a:pt x="18" y="93"/>
                  <a:pt x="16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5"/>
                  <a:pt x="11" y="97"/>
                  <a:pt x="12" y="98"/>
                </a:cubicBezTo>
                <a:cubicBezTo>
                  <a:pt x="13" y="99"/>
                  <a:pt x="15" y="100"/>
                  <a:pt x="17" y="100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80" y="100"/>
                  <a:pt x="81" y="99"/>
                  <a:pt x="83" y="98"/>
                </a:cubicBezTo>
                <a:cubicBezTo>
                  <a:pt x="84" y="96"/>
                  <a:pt x="85" y="95"/>
                  <a:pt x="85" y="93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5"/>
                  <a:pt x="84" y="3"/>
                  <a:pt x="83" y="2"/>
                </a:cubicBezTo>
                <a:cubicBezTo>
                  <a:pt x="81" y="1"/>
                  <a:pt x="80" y="0"/>
                  <a:pt x="78" y="0"/>
                </a:cubicBezTo>
                <a:lnTo>
                  <a:pt x="17" y="0"/>
                </a:lnTo>
                <a:close/>
                <a:moveTo>
                  <a:pt x="78" y="28"/>
                </a:moveTo>
                <a:cubicBezTo>
                  <a:pt x="77" y="28"/>
                  <a:pt x="77" y="29"/>
                  <a:pt x="76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8" y="29"/>
                  <a:pt x="37" y="28"/>
                  <a:pt x="36" y="28"/>
                </a:cubicBezTo>
                <a:cubicBezTo>
                  <a:pt x="35" y="27"/>
                  <a:pt x="35" y="26"/>
                  <a:pt x="35" y="25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8"/>
                  <a:pt x="35" y="8"/>
                  <a:pt x="36" y="7"/>
                </a:cubicBezTo>
                <a:cubicBezTo>
                  <a:pt x="37" y="6"/>
                  <a:pt x="38" y="6"/>
                  <a:pt x="39" y="6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6"/>
                  <a:pt x="77" y="6"/>
                  <a:pt x="78" y="7"/>
                </a:cubicBezTo>
                <a:cubicBezTo>
                  <a:pt x="79" y="8"/>
                  <a:pt x="79" y="8"/>
                  <a:pt x="79" y="9"/>
                </a:cubicBezTo>
                <a:cubicBezTo>
                  <a:pt x="79" y="25"/>
                  <a:pt x="79" y="25"/>
                  <a:pt x="79" y="25"/>
                </a:cubicBezTo>
                <a:cubicBezTo>
                  <a:pt x="79" y="26"/>
                  <a:pt x="79" y="27"/>
                  <a:pt x="78" y="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0"/>
          <p:cNvSpPr>
            <a:spLocks noEditPoints="1"/>
          </p:cNvSpPr>
          <p:nvPr/>
        </p:nvSpPr>
        <p:spPr bwMode="auto">
          <a:xfrm>
            <a:off x="3003551" y="3922618"/>
            <a:ext cx="382588" cy="365125"/>
          </a:xfrm>
          <a:custGeom>
            <a:avLst/>
            <a:gdLst>
              <a:gd name="T0" fmla="*/ 29 w 102"/>
              <a:gd name="T1" fmla="*/ 68 h 97"/>
              <a:gd name="T2" fmla="*/ 31 w 102"/>
              <a:gd name="T3" fmla="*/ 89 h 97"/>
              <a:gd name="T4" fmla="*/ 24 w 102"/>
              <a:gd name="T5" fmla="*/ 97 h 97"/>
              <a:gd name="T6" fmla="*/ 2 w 102"/>
              <a:gd name="T7" fmla="*/ 94 h 97"/>
              <a:gd name="T8" fmla="*/ 0 w 102"/>
              <a:gd name="T9" fmla="*/ 73 h 97"/>
              <a:gd name="T10" fmla="*/ 7 w 102"/>
              <a:gd name="T11" fmla="*/ 66 h 97"/>
              <a:gd name="T12" fmla="*/ 19 w 102"/>
              <a:gd name="T13" fmla="*/ 56 h 97"/>
              <a:gd name="T14" fmla="*/ 12 w 102"/>
              <a:gd name="T15" fmla="*/ 62 h 97"/>
              <a:gd name="T16" fmla="*/ 38 w 102"/>
              <a:gd name="T17" fmla="*/ 38 h 97"/>
              <a:gd name="T18" fmla="*/ 42 w 102"/>
              <a:gd name="T19" fmla="*/ 35 h 97"/>
              <a:gd name="T20" fmla="*/ 45 w 102"/>
              <a:gd name="T21" fmla="*/ 43 h 97"/>
              <a:gd name="T22" fmla="*/ 42 w 102"/>
              <a:gd name="T23" fmla="*/ 31 h 97"/>
              <a:gd name="T24" fmla="*/ 35 w 102"/>
              <a:gd name="T25" fmla="*/ 24 h 97"/>
              <a:gd name="T26" fmla="*/ 37 w 102"/>
              <a:gd name="T27" fmla="*/ 2 h 97"/>
              <a:gd name="T28" fmla="*/ 59 w 102"/>
              <a:gd name="T29" fmla="*/ 0 h 97"/>
              <a:gd name="T30" fmla="*/ 66 w 102"/>
              <a:gd name="T31" fmla="*/ 8 h 97"/>
              <a:gd name="T32" fmla="*/ 64 w 102"/>
              <a:gd name="T33" fmla="*/ 29 h 97"/>
              <a:gd name="T34" fmla="*/ 42 w 102"/>
              <a:gd name="T35" fmla="*/ 31 h 97"/>
              <a:gd name="T36" fmla="*/ 64 w 102"/>
              <a:gd name="T37" fmla="*/ 68 h 97"/>
              <a:gd name="T38" fmla="*/ 66 w 102"/>
              <a:gd name="T39" fmla="*/ 89 h 97"/>
              <a:gd name="T40" fmla="*/ 59 w 102"/>
              <a:gd name="T41" fmla="*/ 97 h 97"/>
              <a:gd name="T42" fmla="*/ 37 w 102"/>
              <a:gd name="T43" fmla="*/ 94 h 97"/>
              <a:gd name="T44" fmla="*/ 35 w 102"/>
              <a:gd name="T45" fmla="*/ 73 h 97"/>
              <a:gd name="T46" fmla="*/ 42 w 102"/>
              <a:gd name="T47" fmla="*/ 66 h 97"/>
              <a:gd name="T48" fmla="*/ 54 w 102"/>
              <a:gd name="T49" fmla="*/ 62 h 97"/>
              <a:gd name="T50" fmla="*/ 47 w 102"/>
              <a:gd name="T51" fmla="*/ 35 h 97"/>
              <a:gd name="T52" fmla="*/ 54 w 102"/>
              <a:gd name="T53" fmla="*/ 62 h 97"/>
              <a:gd name="T54" fmla="*/ 83 w 102"/>
              <a:gd name="T55" fmla="*/ 62 h 97"/>
              <a:gd name="T56" fmla="*/ 56 w 102"/>
              <a:gd name="T57" fmla="*/ 43 h 97"/>
              <a:gd name="T58" fmla="*/ 59 w 102"/>
              <a:gd name="T59" fmla="*/ 35 h 97"/>
              <a:gd name="T60" fmla="*/ 63 w 102"/>
              <a:gd name="T61" fmla="*/ 38 h 97"/>
              <a:gd name="T62" fmla="*/ 90 w 102"/>
              <a:gd name="T63" fmla="*/ 62 h 97"/>
              <a:gd name="T64" fmla="*/ 100 w 102"/>
              <a:gd name="T65" fmla="*/ 68 h 97"/>
              <a:gd name="T66" fmla="*/ 102 w 102"/>
              <a:gd name="T67" fmla="*/ 89 h 97"/>
              <a:gd name="T68" fmla="*/ 95 w 102"/>
              <a:gd name="T69" fmla="*/ 97 h 97"/>
              <a:gd name="T70" fmla="*/ 73 w 102"/>
              <a:gd name="T71" fmla="*/ 94 h 97"/>
              <a:gd name="T72" fmla="*/ 71 w 102"/>
              <a:gd name="T73" fmla="*/ 73 h 97"/>
              <a:gd name="T74" fmla="*/ 78 w 102"/>
              <a:gd name="T75" fmla="*/ 6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2" h="97">
                <a:moveTo>
                  <a:pt x="24" y="66"/>
                </a:moveTo>
                <a:cubicBezTo>
                  <a:pt x="25" y="66"/>
                  <a:pt x="27" y="66"/>
                  <a:pt x="29" y="68"/>
                </a:cubicBezTo>
                <a:cubicBezTo>
                  <a:pt x="30" y="69"/>
                  <a:pt x="31" y="71"/>
                  <a:pt x="31" y="73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1"/>
                  <a:pt x="30" y="93"/>
                  <a:pt x="29" y="94"/>
                </a:cubicBezTo>
                <a:cubicBezTo>
                  <a:pt x="27" y="96"/>
                  <a:pt x="26" y="97"/>
                  <a:pt x="24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5" y="97"/>
                  <a:pt x="3" y="96"/>
                  <a:pt x="2" y="94"/>
                </a:cubicBezTo>
                <a:cubicBezTo>
                  <a:pt x="0" y="93"/>
                  <a:pt x="0" y="91"/>
                  <a:pt x="0" y="89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1"/>
                  <a:pt x="0" y="69"/>
                  <a:pt x="2" y="68"/>
                </a:cubicBezTo>
                <a:cubicBezTo>
                  <a:pt x="3" y="66"/>
                  <a:pt x="5" y="66"/>
                  <a:pt x="7" y="66"/>
                </a:cubicBezTo>
                <a:lnTo>
                  <a:pt x="24" y="66"/>
                </a:lnTo>
                <a:close/>
                <a:moveTo>
                  <a:pt x="19" y="56"/>
                </a:moveTo>
                <a:cubicBezTo>
                  <a:pt x="19" y="62"/>
                  <a:pt x="19" y="62"/>
                  <a:pt x="19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12" y="51"/>
                  <a:pt x="12" y="51"/>
                  <a:pt x="12" y="51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4"/>
                  <a:pt x="38" y="34"/>
                  <a:pt x="38" y="34"/>
                </a:cubicBezTo>
                <a:cubicBezTo>
                  <a:pt x="40" y="35"/>
                  <a:pt x="41" y="35"/>
                  <a:pt x="42" y="35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43"/>
                  <a:pt x="45" y="43"/>
                  <a:pt x="45" y="43"/>
                </a:cubicBezTo>
                <a:lnTo>
                  <a:pt x="19" y="56"/>
                </a:lnTo>
                <a:close/>
                <a:moveTo>
                  <a:pt x="42" y="31"/>
                </a:moveTo>
                <a:cubicBezTo>
                  <a:pt x="40" y="31"/>
                  <a:pt x="39" y="31"/>
                  <a:pt x="37" y="29"/>
                </a:cubicBezTo>
                <a:cubicBezTo>
                  <a:pt x="36" y="28"/>
                  <a:pt x="35" y="26"/>
                  <a:pt x="35" y="24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5"/>
                  <a:pt x="36" y="4"/>
                  <a:pt x="37" y="2"/>
                </a:cubicBezTo>
                <a:cubicBezTo>
                  <a:pt x="39" y="1"/>
                  <a:pt x="40" y="0"/>
                  <a:pt x="4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3" y="1"/>
                  <a:pt x="64" y="2"/>
                </a:cubicBezTo>
                <a:cubicBezTo>
                  <a:pt x="66" y="4"/>
                  <a:pt x="66" y="6"/>
                  <a:pt x="66" y="8"/>
                </a:cubicBezTo>
                <a:cubicBezTo>
                  <a:pt x="66" y="24"/>
                  <a:pt x="66" y="24"/>
                  <a:pt x="66" y="24"/>
                </a:cubicBezTo>
                <a:cubicBezTo>
                  <a:pt x="66" y="26"/>
                  <a:pt x="66" y="28"/>
                  <a:pt x="64" y="29"/>
                </a:cubicBezTo>
                <a:cubicBezTo>
                  <a:pt x="63" y="31"/>
                  <a:pt x="61" y="31"/>
                  <a:pt x="59" y="31"/>
                </a:cubicBezTo>
                <a:lnTo>
                  <a:pt x="42" y="31"/>
                </a:lnTo>
                <a:close/>
                <a:moveTo>
                  <a:pt x="59" y="66"/>
                </a:moveTo>
                <a:cubicBezTo>
                  <a:pt x="61" y="66"/>
                  <a:pt x="63" y="66"/>
                  <a:pt x="64" y="68"/>
                </a:cubicBezTo>
                <a:cubicBezTo>
                  <a:pt x="66" y="69"/>
                  <a:pt x="66" y="71"/>
                  <a:pt x="66" y="73"/>
                </a:cubicBezTo>
                <a:cubicBezTo>
                  <a:pt x="66" y="89"/>
                  <a:pt x="66" y="89"/>
                  <a:pt x="66" y="89"/>
                </a:cubicBezTo>
                <a:cubicBezTo>
                  <a:pt x="66" y="91"/>
                  <a:pt x="66" y="93"/>
                  <a:pt x="64" y="94"/>
                </a:cubicBezTo>
                <a:cubicBezTo>
                  <a:pt x="63" y="96"/>
                  <a:pt x="61" y="97"/>
                  <a:pt x="59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0" y="97"/>
                  <a:pt x="39" y="96"/>
                  <a:pt x="37" y="94"/>
                </a:cubicBezTo>
                <a:cubicBezTo>
                  <a:pt x="36" y="93"/>
                  <a:pt x="35" y="91"/>
                  <a:pt x="35" y="89"/>
                </a:cubicBezTo>
                <a:cubicBezTo>
                  <a:pt x="35" y="73"/>
                  <a:pt x="35" y="73"/>
                  <a:pt x="35" y="73"/>
                </a:cubicBezTo>
                <a:cubicBezTo>
                  <a:pt x="35" y="71"/>
                  <a:pt x="36" y="69"/>
                  <a:pt x="37" y="68"/>
                </a:cubicBezTo>
                <a:cubicBezTo>
                  <a:pt x="39" y="66"/>
                  <a:pt x="40" y="66"/>
                  <a:pt x="42" y="66"/>
                </a:cubicBezTo>
                <a:lnTo>
                  <a:pt x="59" y="66"/>
                </a:lnTo>
                <a:close/>
                <a:moveTo>
                  <a:pt x="54" y="62"/>
                </a:moveTo>
                <a:cubicBezTo>
                  <a:pt x="47" y="62"/>
                  <a:pt x="47" y="62"/>
                  <a:pt x="47" y="62"/>
                </a:cubicBezTo>
                <a:cubicBezTo>
                  <a:pt x="47" y="35"/>
                  <a:pt x="47" y="35"/>
                  <a:pt x="47" y="35"/>
                </a:cubicBezTo>
                <a:cubicBezTo>
                  <a:pt x="54" y="35"/>
                  <a:pt x="54" y="35"/>
                  <a:pt x="54" y="35"/>
                </a:cubicBezTo>
                <a:lnTo>
                  <a:pt x="54" y="62"/>
                </a:lnTo>
                <a:close/>
                <a:moveTo>
                  <a:pt x="90" y="62"/>
                </a:moveTo>
                <a:cubicBezTo>
                  <a:pt x="83" y="62"/>
                  <a:pt x="83" y="62"/>
                  <a:pt x="83" y="62"/>
                </a:cubicBezTo>
                <a:cubicBezTo>
                  <a:pt x="83" y="56"/>
                  <a:pt x="83" y="56"/>
                  <a:pt x="83" y="56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35"/>
                  <a:pt x="56" y="35"/>
                  <a:pt x="56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60" y="35"/>
                  <a:pt x="62" y="35"/>
                  <a:pt x="63" y="34"/>
                </a:cubicBezTo>
                <a:cubicBezTo>
                  <a:pt x="63" y="38"/>
                  <a:pt x="63" y="38"/>
                  <a:pt x="63" y="38"/>
                </a:cubicBezTo>
                <a:cubicBezTo>
                  <a:pt x="90" y="51"/>
                  <a:pt x="90" y="51"/>
                  <a:pt x="90" y="51"/>
                </a:cubicBezTo>
                <a:lnTo>
                  <a:pt x="90" y="62"/>
                </a:lnTo>
                <a:close/>
                <a:moveTo>
                  <a:pt x="95" y="66"/>
                </a:moveTo>
                <a:cubicBezTo>
                  <a:pt x="97" y="66"/>
                  <a:pt x="98" y="66"/>
                  <a:pt x="100" y="68"/>
                </a:cubicBezTo>
                <a:cubicBezTo>
                  <a:pt x="101" y="69"/>
                  <a:pt x="102" y="71"/>
                  <a:pt x="102" y="73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2" y="91"/>
                  <a:pt x="101" y="93"/>
                  <a:pt x="100" y="94"/>
                </a:cubicBezTo>
                <a:cubicBezTo>
                  <a:pt x="98" y="96"/>
                  <a:pt x="97" y="97"/>
                  <a:pt x="95" y="97"/>
                </a:cubicBezTo>
                <a:cubicBezTo>
                  <a:pt x="78" y="97"/>
                  <a:pt x="78" y="97"/>
                  <a:pt x="78" y="97"/>
                </a:cubicBezTo>
                <a:cubicBezTo>
                  <a:pt x="76" y="97"/>
                  <a:pt x="74" y="96"/>
                  <a:pt x="73" y="94"/>
                </a:cubicBezTo>
                <a:cubicBezTo>
                  <a:pt x="71" y="93"/>
                  <a:pt x="71" y="91"/>
                  <a:pt x="71" y="89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1"/>
                  <a:pt x="71" y="69"/>
                  <a:pt x="73" y="68"/>
                </a:cubicBezTo>
                <a:cubicBezTo>
                  <a:pt x="74" y="66"/>
                  <a:pt x="76" y="66"/>
                  <a:pt x="78" y="66"/>
                </a:cubicBezTo>
                <a:lnTo>
                  <a:pt x="95" y="6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0490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054100" y="1368425"/>
            <a:ext cx="395288" cy="354013"/>
          </a:xfrm>
          <a:custGeom>
            <a:avLst/>
            <a:gdLst>
              <a:gd name="T0" fmla="*/ 105 w 105"/>
              <a:gd name="T1" fmla="*/ 84 h 94"/>
              <a:gd name="T2" fmla="*/ 95 w 105"/>
              <a:gd name="T3" fmla="*/ 94 h 94"/>
              <a:gd name="T4" fmla="*/ 10 w 105"/>
              <a:gd name="T5" fmla="*/ 94 h 94"/>
              <a:gd name="T6" fmla="*/ 0 w 105"/>
              <a:gd name="T7" fmla="*/ 84 h 94"/>
              <a:gd name="T8" fmla="*/ 1 w 105"/>
              <a:gd name="T9" fmla="*/ 79 h 94"/>
              <a:gd name="T10" fmla="*/ 44 w 105"/>
              <a:gd name="T11" fmla="*/ 5 h 94"/>
              <a:gd name="T12" fmla="*/ 53 w 105"/>
              <a:gd name="T13" fmla="*/ 0 h 94"/>
              <a:gd name="T14" fmla="*/ 62 w 105"/>
              <a:gd name="T15" fmla="*/ 5 h 94"/>
              <a:gd name="T16" fmla="*/ 104 w 105"/>
              <a:gd name="T17" fmla="*/ 79 h 94"/>
              <a:gd name="T18" fmla="*/ 105 w 105"/>
              <a:gd name="T19" fmla="*/ 84 h 94"/>
              <a:gd name="T20" fmla="*/ 44 w 105"/>
              <a:gd name="T21" fmla="*/ 75 h 94"/>
              <a:gd name="T22" fmla="*/ 53 w 105"/>
              <a:gd name="T23" fmla="*/ 84 h 94"/>
              <a:gd name="T24" fmla="*/ 61 w 105"/>
              <a:gd name="T25" fmla="*/ 75 h 94"/>
              <a:gd name="T26" fmla="*/ 53 w 105"/>
              <a:gd name="T27" fmla="*/ 67 h 94"/>
              <a:gd name="T28" fmla="*/ 44 w 105"/>
              <a:gd name="T29" fmla="*/ 75 h 94"/>
              <a:gd name="T30" fmla="*/ 45 w 105"/>
              <a:gd name="T31" fmla="*/ 59 h 94"/>
              <a:gd name="T32" fmla="*/ 60 w 105"/>
              <a:gd name="T33" fmla="*/ 59 h 94"/>
              <a:gd name="T34" fmla="*/ 60 w 105"/>
              <a:gd name="T35" fmla="*/ 24 h 94"/>
              <a:gd name="T36" fmla="*/ 45 w 105"/>
              <a:gd name="T37" fmla="*/ 24 h 94"/>
              <a:gd name="T38" fmla="*/ 45 w 105"/>
              <a:gd name="T39" fmla="*/ 5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" h="94">
                <a:moveTo>
                  <a:pt x="105" y="84"/>
                </a:moveTo>
                <a:cubicBezTo>
                  <a:pt x="105" y="90"/>
                  <a:pt x="101" y="94"/>
                  <a:pt x="95" y="94"/>
                </a:cubicBezTo>
                <a:cubicBezTo>
                  <a:pt x="10" y="94"/>
                  <a:pt x="10" y="94"/>
                  <a:pt x="10" y="94"/>
                </a:cubicBezTo>
                <a:cubicBezTo>
                  <a:pt x="5" y="94"/>
                  <a:pt x="0" y="90"/>
                  <a:pt x="0" y="84"/>
                </a:cubicBezTo>
                <a:cubicBezTo>
                  <a:pt x="0" y="82"/>
                  <a:pt x="0" y="80"/>
                  <a:pt x="1" y="7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2"/>
                  <a:pt x="49" y="0"/>
                  <a:pt x="53" y="0"/>
                </a:cubicBezTo>
                <a:cubicBezTo>
                  <a:pt x="56" y="0"/>
                  <a:pt x="60" y="2"/>
                  <a:pt x="62" y="5"/>
                </a:cubicBezTo>
                <a:cubicBezTo>
                  <a:pt x="104" y="79"/>
                  <a:pt x="104" y="79"/>
                  <a:pt x="104" y="79"/>
                </a:cubicBezTo>
                <a:cubicBezTo>
                  <a:pt x="105" y="80"/>
                  <a:pt x="105" y="82"/>
                  <a:pt x="105" y="84"/>
                </a:cubicBezTo>
                <a:close/>
                <a:moveTo>
                  <a:pt x="44" y="75"/>
                </a:moveTo>
                <a:cubicBezTo>
                  <a:pt x="44" y="80"/>
                  <a:pt x="48" y="84"/>
                  <a:pt x="53" y="84"/>
                </a:cubicBezTo>
                <a:cubicBezTo>
                  <a:pt x="58" y="84"/>
                  <a:pt x="61" y="80"/>
                  <a:pt x="61" y="75"/>
                </a:cubicBezTo>
                <a:cubicBezTo>
                  <a:pt x="61" y="71"/>
                  <a:pt x="58" y="67"/>
                  <a:pt x="53" y="67"/>
                </a:cubicBezTo>
                <a:cubicBezTo>
                  <a:pt x="48" y="67"/>
                  <a:pt x="44" y="70"/>
                  <a:pt x="44" y="75"/>
                </a:cubicBezTo>
                <a:close/>
                <a:moveTo>
                  <a:pt x="45" y="59"/>
                </a:moveTo>
                <a:cubicBezTo>
                  <a:pt x="60" y="59"/>
                  <a:pt x="60" y="59"/>
                  <a:pt x="60" y="59"/>
                </a:cubicBezTo>
                <a:cubicBezTo>
                  <a:pt x="60" y="24"/>
                  <a:pt x="60" y="24"/>
                  <a:pt x="60" y="24"/>
                </a:cubicBezTo>
                <a:cubicBezTo>
                  <a:pt x="45" y="24"/>
                  <a:pt x="45" y="24"/>
                  <a:pt x="45" y="24"/>
                </a:cubicBezTo>
                <a:lnTo>
                  <a:pt x="45" y="5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1719263" y="1384300"/>
            <a:ext cx="352425" cy="349250"/>
          </a:xfrm>
          <a:custGeom>
            <a:avLst/>
            <a:gdLst>
              <a:gd name="T0" fmla="*/ 94 w 94"/>
              <a:gd name="T1" fmla="*/ 47 h 93"/>
              <a:gd name="T2" fmla="*/ 47 w 94"/>
              <a:gd name="T3" fmla="*/ 93 h 93"/>
              <a:gd name="T4" fmla="*/ 0 w 94"/>
              <a:gd name="T5" fmla="*/ 47 h 93"/>
              <a:gd name="T6" fmla="*/ 47 w 94"/>
              <a:gd name="T7" fmla="*/ 0 h 93"/>
              <a:gd name="T8" fmla="*/ 94 w 94"/>
              <a:gd name="T9" fmla="*/ 47 h 93"/>
              <a:gd name="T10" fmla="*/ 84 w 94"/>
              <a:gd name="T11" fmla="*/ 46 h 93"/>
              <a:gd name="T12" fmla="*/ 47 w 94"/>
              <a:gd name="T13" fmla="*/ 10 h 93"/>
              <a:gd name="T14" fmla="*/ 11 w 94"/>
              <a:gd name="T15" fmla="*/ 46 h 93"/>
              <a:gd name="T16" fmla="*/ 47 w 94"/>
              <a:gd name="T17" fmla="*/ 83 h 93"/>
              <a:gd name="T18" fmla="*/ 84 w 94"/>
              <a:gd name="T19" fmla="*/ 46 h 93"/>
              <a:gd name="T20" fmla="*/ 20 w 94"/>
              <a:gd name="T21" fmla="*/ 44 h 93"/>
              <a:gd name="T22" fmla="*/ 22 w 94"/>
              <a:gd name="T23" fmla="*/ 46 h 93"/>
              <a:gd name="T24" fmla="*/ 20 w 94"/>
              <a:gd name="T25" fmla="*/ 49 h 93"/>
              <a:gd name="T26" fmla="*/ 17 w 94"/>
              <a:gd name="T27" fmla="*/ 46 h 93"/>
              <a:gd name="T28" fmla="*/ 20 w 94"/>
              <a:gd name="T29" fmla="*/ 44 h 93"/>
              <a:gd name="T30" fmla="*/ 61 w 94"/>
              <a:gd name="T31" fmla="*/ 42 h 93"/>
              <a:gd name="T32" fmla="*/ 49 w 94"/>
              <a:gd name="T33" fmla="*/ 42 h 93"/>
              <a:gd name="T34" fmla="*/ 34 w 94"/>
              <a:gd name="T35" fmla="*/ 25 h 93"/>
              <a:gd name="T36" fmla="*/ 26 w 94"/>
              <a:gd name="T37" fmla="*/ 32 h 93"/>
              <a:gd name="T38" fmla="*/ 43 w 94"/>
              <a:gd name="T39" fmla="*/ 50 h 93"/>
              <a:gd name="T40" fmla="*/ 46 w 94"/>
              <a:gd name="T41" fmla="*/ 52 h 93"/>
              <a:gd name="T42" fmla="*/ 61 w 94"/>
              <a:gd name="T43" fmla="*/ 52 h 93"/>
              <a:gd name="T44" fmla="*/ 61 w 94"/>
              <a:gd name="T45" fmla="*/ 42 h 93"/>
              <a:gd name="T46" fmla="*/ 28 w 94"/>
              <a:gd name="T47" fmla="*/ 64 h 93"/>
              <a:gd name="T48" fmla="*/ 31 w 94"/>
              <a:gd name="T49" fmla="*/ 66 h 93"/>
              <a:gd name="T50" fmla="*/ 28 w 94"/>
              <a:gd name="T51" fmla="*/ 69 h 93"/>
              <a:gd name="T52" fmla="*/ 26 w 94"/>
              <a:gd name="T53" fmla="*/ 66 h 93"/>
              <a:gd name="T54" fmla="*/ 28 w 94"/>
              <a:gd name="T55" fmla="*/ 64 h 93"/>
              <a:gd name="T56" fmla="*/ 47 w 94"/>
              <a:gd name="T57" fmla="*/ 71 h 93"/>
              <a:gd name="T58" fmla="*/ 50 w 94"/>
              <a:gd name="T59" fmla="*/ 74 h 93"/>
              <a:gd name="T60" fmla="*/ 47 w 94"/>
              <a:gd name="T61" fmla="*/ 77 h 93"/>
              <a:gd name="T62" fmla="*/ 44 w 94"/>
              <a:gd name="T63" fmla="*/ 74 h 93"/>
              <a:gd name="T64" fmla="*/ 47 w 94"/>
              <a:gd name="T65" fmla="*/ 71 h 93"/>
              <a:gd name="T66" fmla="*/ 47 w 94"/>
              <a:gd name="T67" fmla="*/ 16 h 93"/>
              <a:gd name="T68" fmla="*/ 50 w 94"/>
              <a:gd name="T69" fmla="*/ 19 h 93"/>
              <a:gd name="T70" fmla="*/ 47 w 94"/>
              <a:gd name="T71" fmla="*/ 22 h 93"/>
              <a:gd name="T72" fmla="*/ 44 w 94"/>
              <a:gd name="T73" fmla="*/ 19 h 93"/>
              <a:gd name="T74" fmla="*/ 47 w 94"/>
              <a:gd name="T75" fmla="*/ 16 h 93"/>
              <a:gd name="T76" fmla="*/ 66 w 94"/>
              <a:gd name="T77" fmla="*/ 24 h 93"/>
              <a:gd name="T78" fmla="*/ 69 w 94"/>
              <a:gd name="T79" fmla="*/ 27 h 93"/>
              <a:gd name="T80" fmla="*/ 66 w 94"/>
              <a:gd name="T81" fmla="*/ 29 h 93"/>
              <a:gd name="T82" fmla="*/ 64 w 94"/>
              <a:gd name="T83" fmla="*/ 27 h 93"/>
              <a:gd name="T84" fmla="*/ 66 w 94"/>
              <a:gd name="T85" fmla="*/ 24 h 93"/>
              <a:gd name="T86" fmla="*/ 67 w 94"/>
              <a:gd name="T87" fmla="*/ 63 h 93"/>
              <a:gd name="T88" fmla="*/ 70 w 94"/>
              <a:gd name="T89" fmla="*/ 66 h 93"/>
              <a:gd name="T90" fmla="*/ 67 w 94"/>
              <a:gd name="T91" fmla="*/ 68 h 93"/>
              <a:gd name="T92" fmla="*/ 64 w 94"/>
              <a:gd name="T93" fmla="*/ 66 h 93"/>
              <a:gd name="T94" fmla="*/ 67 w 94"/>
              <a:gd name="T95" fmla="*/ 63 h 93"/>
              <a:gd name="T96" fmla="*/ 75 w 94"/>
              <a:gd name="T97" fmla="*/ 44 h 93"/>
              <a:gd name="T98" fmla="*/ 78 w 94"/>
              <a:gd name="T99" fmla="*/ 46 h 93"/>
              <a:gd name="T100" fmla="*/ 75 w 94"/>
              <a:gd name="T101" fmla="*/ 49 h 93"/>
              <a:gd name="T102" fmla="*/ 72 w 94"/>
              <a:gd name="T103" fmla="*/ 46 h 93"/>
              <a:gd name="T104" fmla="*/ 75 w 94"/>
              <a:gd name="T105" fmla="*/ 4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4" h="93">
                <a:moveTo>
                  <a:pt x="94" y="47"/>
                </a:moveTo>
                <a:cubicBezTo>
                  <a:pt x="94" y="72"/>
                  <a:pt x="73" y="93"/>
                  <a:pt x="47" y="93"/>
                </a:cubicBezTo>
                <a:cubicBezTo>
                  <a:pt x="21" y="93"/>
                  <a:pt x="0" y="72"/>
                  <a:pt x="0" y="47"/>
                </a:cubicBezTo>
                <a:cubicBezTo>
                  <a:pt x="0" y="21"/>
                  <a:pt x="21" y="0"/>
                  <a:pt x="47" y="0"/>
                </a:cubicBezTo>
                <a:cubicBezTo>
                  <a:pt x="73" y="0"/>
                  <a:pt x="94" y="21"/>
                  <a:pt x="94" y="47"/>
                </a:cubicBezTo>
                <a:close/>
                <a:moveTo>
                  <a:pt x="84" y="46"/>
                </a:moveTo>
                <a:cubicBezTo>
                  <a:pt x="84" y="26"/>
                  <a:pt x="67" y="10"/>
                  <a:pt x="47" y="10"/>
                </a:cubicBezTo>
                <a:cubicBezTo>
                  <a:pt x="27" y="10"/>
                  <a:pt x="11" y="26"/>
                  <a:pt x="11" y="46"/>
                </a:cubicBezTo>
                <a:cubicBezTo>
                  <a:pt x="11" y="67"/>
                  <a:pt x="27" y="83"/>
                  <a:pt x="47" y="83"/>
                </a:cubicBezTo>
                <a:cubicBezTo>
                  <a:pt x="67" y="83"/>
                  <a:pt x="84" y="67"/>
                  <a:pt x="84" y="46"/>
                </a:cubicBezTo>
                <a:close/>
                <a:moveTo>
                  <a:pt x="20" y="44"/>
                </a:moveTo>
                <a:cubicBezTo>
                  <a:pt x="21" y="44"/>
                  <a:pt x="22" y="45"/>
                  <a:pt x="22" y="46"/>
                </a:cubicBezTo>
                <a:cubicBezTo>
                  <a:pt x="22" y="48"/>
                  <a:pt x="21" y="49"/>
                  <a:pt x="20" y="49"/>
                </a:cubicBezTo>
                <a:cubicBezTo>
                  <a:pt x="18" y="49"/>
                  <a:pt x="17" y="48"/>
                  <a:pt x="17" y="46"/>
                </a:cubicBezTo>
                <a:cubicBezTo>
                  <a:pt x="17" y="45"/>
                  <a:pt x="18" y="44"/>
                  <a:pt x="20" y="44"/>
                </a:cubicBezTo>
                <a:close/>
                <a:moveTo>
                  <a:pt x="61" y="42"/>
                </a:moveTo>
                <a:cubicBezTo>
                  <a:pt x="49" y="42"/>
                  <a:pt x="49" y="42"/>
                  <a:pt x="49" y="42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21"/>
                  <a:pt x="22" y="28"/>
                  <a:pt x="26" y="32"/>
                </a:cubicBezTo>
                <a:cubicBezTo>
                  <a:pt x="43" y="50"/>
                  <a:pt x="43" y="50"/>
                  <a:pt x="43" y="50"/>
                </a:cubicBezTo>
                <a:cubicBezTo>
                  <a:pt x="44" y="52"/>
                  <a:pt x="45" y="52"/>
                  <a:pt x="46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7" y="52"/>
                  <a:pt x="68" y="42"/>
                  <a:pt x="61" y="42"/>
                </a:cubicBezTo>
                <a:close/>
                <a:moveTo>
                  <a:pt x="28" y="64"/>
                </a:moveTo>
                <a:cubicBezTo>
                  <a:pt x="30" y="64"/>
                  <a:pt x="31" y="65"/>
                  <a:pt x="31" y="66"/>
                </a:cubicBezTo>
                <a:cubicBezTo>
                  <a:pt x="31" y="68"/>
                  <a:pt x="30" y="69"/>
                  <a:pt x="28" y="69"/>
                </a:cubicBezTo>
                <a:cubicBezTo>
                  <a:pt x="27" y="69"/>
                  <a:pt x="26" y="68"/>
                  <a:pt x="26" y="66"/>
                </a:cubicBezTo>
                <a:cubicBezTo>
                  <a:pt x="26" y="65"/>
                  <a:pt x="27" y="64"/>
                  <a:pt x="28" y="64"/>
                </a:cubicBezTo>
                <a:close/>
                <a:moveTo>
                  <a:pt x="47" y="71"/>
                </a:moveTo>
                <a:cubicBezTo>
                  <a:pt x="48" y="71"/>
                  <a:pt x="50" y="72"/>
                  <a:pt x="50" y="74"/>
                </a:cubicBezTo>
                <a:cubicBezTo>
                  <a:pt x="50" y="75"/>
                  <a:pt x="48" y="77"/>
                  <a:pt x="47" y="77"/>
                </a:cubicBezTo>
                <a:cubicBezTo>
                  <a:pt x="46" y="77"/>
                  <a:pt x="44" y="75"/>
                  <a:pt x="44" y="74"/>
                </a:cubicBezTo>
                <a:cubicBezTo>
                  <a:pt x="44" y="72"/>
                  <a:pt x="46" y="71"/>
                  <a:pt x="47" y="71"/>
                </a:cubicBezTo>
                <a:close/>
                <a:moveTo>
                  <a:pt x="47" y="16"/>
                </a:moveTo>
                <a:cubicBezTo>
                  <a:pt x="49" y="16"/>
                  <a:pt x="50" y="18"/>
                  <a:pt x="50" y="19"/>
                </a:cubicBezTo>
                <a:cubicBezTo>
                  <a:pt x="50" y="20"/>
                  <a:pt x="49" y="22"/>
                  <a:pt x="47" y="22"/>
                </a:cubicBezTo>
                <a:cubicBezTo>
                  <a:pt x="46" y="22"/>
                  <a:pt x="44" y="20"/>
                  <a:pt x="44" y="19"/>
                </a:cubicBezTo>
                <a:cubicBezTo>
                  <a:pt x="44" y="18"/>
                  <a:pt x="46" y="16"/>
                  <a:pt x="47" y="16"/>
                </a:cubicBezTo>
                <a:close/>
                <a:moveTo>
                  <a:pt x="66" y="24"/>
                </a:moveTo>
                <a:cubicBezTo>
                  <a:pt x="68" y="24"/>
                  <a:pt x="69" y="25"/>
                  <a:pt x="69" y="27"/>
                </a:cubicBezTo>
                <a:cubicBezTo>
                  <a:pt x="69" y="28"/>
                  <a:pt x="68" y="29"/>
                  <a:pt x="66" y="29"/>
                </a:cubicBezTo>
                <a:cubicBezTo>
                  <a:pt x="65" y="29"/>
                  <a:pt x="64" y="28"/>
                  <a:pt x="64" y="27"/>
                </a:cubicBezTo>
                <a:cubicBezTo>
                  <a:pt x="64" y="25"/>
                  <a:pt x="65" y="24"/>
                  <a:pt x="66" y="24"/>
                </a:cubicBezTo>
                <a:close/>
                <a:moveTo>
                  <a:pt x="67" y="63"/>
                </a:moveTo>
                <a:cubicBezTo>
                  <a:pt x="69" y="63"/>
                  <a:pt x="70" y="64"/>
                  <a:pt x="70" y="66"/>
                </a:cubicBezTo>
                <a:cubicBezTo>
                  <a:pt x="70" y="67"/>
                  <a:pt x="69" y="68"/>
                  <a:pt x="67" y="68"/>
                </a:cubicBezTo>
                <a:cubicBezTo>
                  <a:pt x="66" y="68"/>
                  <a:pt x="64" y="67"/>
                  <a:pt x="64" y="66"/>
                </a:cubicBezTo>
                <a:cubicBezTo>
                  <a:pt x="64" y="64"/>
                  <a:pt x="66" y="63"/>
                  <a:pt x="67" y="63"/>
                </a:cubicBezTo>
                <a:close/>
                <a:moveTo>
                  <a:pt x="75" y="44"/>
                </a:moveTo>
                <a:cubicBezTo>
                  <a:pt x="76" y="44"/>
                  <a:pt x="78" y="45"/>
                  <a:pt x="78" y="46"/>
                </a:cubicBezTo>
                <a:cubicBezTo>
                  <a:pt x="78" y="48"/>
                  <a:pt x="76" y="49"/>
                  <a:pt x="75" y="49"/>
                </a:cubicBezTo>
                <a:cubicBezTo>
                  <a:pt x="73" y="49"/>
                  <a:pt x="72" y="48"/>
                  <a:pt x="72" y="46"/>
                </a:cubicBezTo>
                <a:cubicBezTo>
                  <a:pt x="72" y="45"/>
                  <a:pt x="73" y="44"/>
                  <a:pt x="75" y="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2308225" y="1379538"/>
            <a:ext cx="484188" cy="373063"/>
          </a:xfrm>
          <a:custGeom>
            <a:avLst/>
            <a:gdLst>
              <a:gd name="T0" fmla="*/ 129 w 129"/>
              <a:gd name="T1" fmla="*/ 49 h 99"/>
              <a:gd name="T2" fmla="*/ 0 w 129"/>
              <a:gd name="T3" fmla="*/ 50 h 99"/>
              <a:gd name="T4" fmla="*/ 28 w 129"/>
              <a:gd name="T5" fmla="*/ 89 h 99"/>
              <a:gd name="T6" fmla="*/ 48 w 129"/>
              <a:gd name="T7" fmla="*/ 62 h 99"/>
              <a:gd name="T8" fmla="*/ 13 w 129"/>
              <a:gd name="T9" fmla="*/ 58 h 99"/>
              <a:gd name="T10" fmla="*/ 33 w 129"/>
              <a:gd name="T11" fmla="*/ 70 h 99"/>
              <a:gd name="T12" fmla="*/ 27 w 129"/>
              <a:gd name="T13" fmla="*/ 69 h 99"/>
              <a:gd name="T14" fmla="*/ 33 w 129"/>
              <a:gd name="T15" fmla="*/ 70 h 99"/>
              <a:gd name="T16" fmla="*/ 29 w 129"/>
              <a:gd name="T17" fmla="*/ 63 h 99"/>
              <a:gd name="T18" fmla="*/ 33 w 129"/>
              <a:gd name="T19" fmla="*/ 67 h 99"/>
              <a:gd name="T20" fmla="*/ 35 w 129"/>
              <a:gd name="T21" fmla="*/ 72 h 99"/>
              <a:gd name="T22" fmla="*/ 31 w 129"/>
              <a:gd name="T23" fmla="*/ 75 h 99"/>
              <a:gd name="T24" fmla="*/ 35 w 129"/>
              <a:gd name="T25" fmla="*/ 72 h 99"/>
              <a:gd name="T26" fmla="*/ 33 w 129"/>
              <a:gd name="T27" fmla="*/ 61 h 99"/>
              <a:gd name="T28" fmla="*/ 33 w 129"/>
              <a:gd name="T29" fmla="*/ 61 h 99"/>
              <a:gd name="T30" fmla="*/ 36 w 129"/>
              <a:gd name="T31" fmla="*/ 65 h 99"/>
              <a:gd name="T32" fmla="*/ 38 w 129"/>
              <a:gd name="T33" fmla="*/ 72 h 99"/>
              <a:gd name="T34" fmla="*/ 37 w 129"/>
              <a:gd name="T35" fmla="*/ 77 h 99"/>
              <a:gd name="T36" fmla="*/ 38 w 129"/>
              <a:gd name="T37" fmla="*/ 72 h 99"/>
              <a:gd name="T38" fmla="*/ 39 w 129"/>
              <a:gd name="T39" fmla="*/ 60 h 99"/>
              <a:gd name="T40" fmla="*/ 38 w 129"/>
              <a:gd name="T41" fmla="*/ 65 h 99"/>
              <a:gd name="T42" fmla="*/ 44 w 129"/>
              <a:gd name="T43" fmla="*/ 71 h 99"/>
              <a:gd name="T44" fmla="*/ 39 w 129"/>
              <a:gd name="T45" fmla="*/ 71 h 99"/>
              <a:gd name="T46" fmla="*/ 44 w 129"/>
              <a:gd name="T47" fmla="*/ 71 h 99"/>
              <a:gd name="T48" fmla="*/ 44 w 129"/>
              <a:gd name="T49" fmla="*/ 64 h 99"/>
              <a:gd name="T50" fmla="*/ 40 w 129"/>
              <a:gd name="T51" fmla="*/ 67 h 99"/>
              <a:gd name="T52" fmla="*/ 44 w 129"/>
              <a:gd name="T53" fmla="*/ 67 h 99"/>
              <a:gd name="T54" fmla="*/ 101 w 129"/>
              <a:gd name="T55" fmla="*/ 10 h 99"/>
              <a:gd name="T56" fmla="*/ 80 w 129"/>
              <a:gd name="T57" fmla="*/ 37 h 99"/>
              <a:gd name="T58" fmla="*/ 115 w 129"/>
              <a:gd name="T59" fmla="*/ 41 h 99"/>
              <a:gd name="T60" fmla="*/ 86 w 129"/>
              <a:gd name="T61" fmla="*/ 27 h 99"/>
              <a:gd name="T62" fmla="*/ 89 w 129"/>
              <a:gd name="T63" fmla="*/ 39 h 99"/>
              <a:gd name="T64" fmla="*/ 86 w 129"/>
              <a:gd name="T65" fmla="*/ 27 h 99"/>
              <a:gd name="T66" fmla="*/ 89 w 129"/>
              <a:gd name="T67" fmla="*/ 25 h 99"/>
              <a:gd name="T68" fmla="*/ 96 w 129"/>
              <a:gd name="T69" fmla="*/ 35 h 99"/>
              <a:gd name="T70" fmla="*/ 96 w 129"/>
              <a:gd name="T71" fmla="*/ 22 h 99"/>
              <a:gd name="T72" fmla="*/ 99 w 129"/>
              <a:gd name="T73" fmla="*/ 33 h 99"/>
              <a:gd name="T74" fmla="*/ 96 w 129"/>
              <a:gd name="T75" fmla="*/ 2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9" h="99">
                <a:moveTo>
                  <a:pt x="107" y="0"/>
                </a:moveTo>
                <a:cubicBezTo>
                  <a:pt x="114" y="16"/>
                  <a:pt x="122" y="33"/>
                  <a:pt x="129" y="49"/>
                </a:cubicBezTo>
                <a:cubicBezTo>
                  <a:pt x="86" y="49"/>
                  <a:pt x="68" y="95"/>
                  <a:pt x="22" y="99"/>
                </a:cubicBezTo>
                <a:cubicBezTo>
                  <a:pt x="15" y="83"/>
                  <a:pt x="7" y="67"/>
                  <a:pt x="0" y="50"/>
                </a:cubicBezTo>
                <a:cubicBezTo>
                  <a:pt x="43" y="50"/>
                  <a:pt x="64" y="1"/>
                  <a:pt x="107" y="0"/>
                </a:cubicBezTo>
                <a:close/>
                <a:moveTo>
                  <a:pt x="28" y="89"/>
                </a:moveTo>
                <a:cubicBezTo>
                  <a:pt x="40" y="87"/>
                  <a:pt x="51" y="81"/>
                  <a:pt x="61" y="74"/>
                </a:cubicBezTo>
                <a:cubicBezTo>
                  <a:pt x="55" y="72"/>
                  <a:pt x="51" y="67"/>
                  <a:pt x="48" y="62"/>
                </a:cubicBezTo>
                <a:cubicBezTo>
                  <a:pt x="46" y="56"/>
                  <a:pt x="45" y="49"/>
                  <a:pt x="46" y="42"/>
                </a:cubicBezTo>
                <a:cubicBezTo>
                  <a:pt x="36" y="50"/>
                  <a:pt x="26" y="56"/>
                  <a:pt x="13" y="58"/>
                </a:cubicBezTo>
                <a:cubicBezTo>
                  <a:pt x="18" y="69"/>
                  <a:pt x="23" y="79"/>
                  <a:pt x="28" y="89"/>
                </a:cubicBezTo>
                <a:close/>
                <a:moveTo>
                  <a:pt x="33" y="70"/>
                </a:moveTo>
                <a:cubicBezTo>
                  <a:pt x="33" y="70"/>
                  <a:pt x="32" y="69"/>
                  <a:pt x="32" y="69"/>
                </a:cubicBezTo>
                <a:cubicBezTo>
                  <a:pt x="31" y="69"/>
                  <a:pt x="29" y="69"/>
                  <a:pt x="27" y="69"/>
                </a:cubicBezTo>
                <a:cubicBezTo>
                  <a:pt x="28" y="70"/>
                  <a:pt x="28" y="71"/>
                  <a:pt x="28" y="72"/>
                </a:cubicBezTo>
                <a:cubicBezTo>
                  <a:pt x="30" y="71"/>
                  <a:pt x="31" y="71"/>
                  <a:pt x="33" y="70"/>
                </a:cubicBezTo>
                <a:close/>
                <a:moveTo>
                  <a:pt x="33" y="66"/>
                </a:moveTo>
                <a:cubicBezTo>
                  <a:pt x="32" y="65"/>
                  <a:pt x="31" y="64"/>
                  <a:pt x="29" y="63"/>
                </a:cubicBezTo>
                <a:cubicBezTo>
                  <a:pt x="29" y="64"/>
                  <a:pt x="28" y="65"/>
                  <a:pt x="28" y="66"/>
                </a:cubicBezTo>
                <a:cubicBezTo>
                  <a:pt x="30" y="66"/>
                  <a:pt x="31" y="67"/>
                  <a:pt x="33" y="67"/>
                </a:cubicBezTo>
                <a:cubicBezTo>
                  <a:pt x="33" y="67"/>
                  <a:pt x="33" y="67"/>
                  <a:pt x="33" y="66"/>
                </a:cubicBezTo>
                <a:close/>
                <a:moveTo>
                  <a:pt x="35" y="72"/>
                </a:moveTo>
                <a:cubicBezTo>
                  <a:pt x="34" y="72"/>
                  <a:pt x="34" y="72"/>
                  <a:pt x="34" y="72"/>
                </a:cubicBezTo>
                <a:cubicBezTo>
                  <a:pt x="33" y="73"/>
                  <a:pt x="32" y="74"/>
                  <a:pt x="31" y="75"/>
                </a:cubicBezTo>
                <a:cubicBezTo>
                  <a:pt x="32" y="75"/>
                  <a:pt x="32" y="76"/>
                  <a:pt x="33" y="76"/>
                </a:cubicBezTo>
                <a:cubicBezTo>
                  <a:pt x="34" y="75"/>
                  <a:pt x="34" y="73"/>
                  <a:pt x="35" y="72"/>
                </a:cubicBezTo>
                <a:close/>
                <a:moveTo>
                  <a:pt x="35" y="60"/>
                </a:moveTo>
                <a:cubicBezTo>
                  <a:pt x="34" y="60"/>
                  <a:pt x="33" y="60"/>
                  <a:pt x="33" y="61"/>
                </a:cubicBezTo>
                <a:cubicBezTo>
                  <a:pt x="33" y="62"/>
                  <a:pt x="33" y="62"/>
                  <a:pt x="34" y="63"/>
                </a:cubicBezTo>
                <a:cubicBezTo>
                  <a:pt x="33" y="62"/>
                  <a:pt x="33" y="62"/>
                  <a:pt x="33" y="61"/>
                </a:cubicBezTo>
                <a:cubicBezTo>
                  <a:pt x="33" y="62"/>
                  <a:pt x="34" y="64"/>
                  <a:pt x="35" y="65"/>
                </a:cubicBezTo>
                <a:cubicBezTo>
                  <a:pt x="35" y="65"/>
                  <a:pt x="35" y="65"/>
                  <a:pt x="36" y="65"/>
                </a:cubicBezTo>
                <a:cubicBezTo>
                  <a:pt x="36" y="63"/>
                  <a:pt x="35" y="62"/>
                  <a:pt x="35" y="60"/>
                </a:cubicBezTo>
                <a:close/>
                <a:moveTo>
                  <a:pt x="38" y="72"/>
                </a:moveTo>
                <a:cubicBezTo>
                  <a:pt x="37" y="72"/>
                  <a:pt x="37" y="72"/>
                  <a:pt x="37" y="72"/>
                </a:cubicBezTo>
                <a:cubicBezTo>
                  <a:pt x="37" y="74"/>
                  <a:pt x="37" y="75"/>
                  <a:pt x="37" y="77"/>
                </a:cubicBezTo>
                <a:cubicBezTo>
                  <a:pt x="38" y="77"/>
                  <a:pt x="39" y="77"/>
                  <a:pt x="40" y="76"/>
                </a:cubicBezTo>
                <a:cubicBezTo>
                  <a:pt x="39" y="75"/>
                  <a:pt x="38" y="73"/>
                  <a:pt x="38" y="72"/>
                </a:cubicBezTo>
                <a:close/>
                <a:moveTo>
                  <a:pt x="41" y="61"/>
                </a:moveTo>
                <a:cubicBezTo>
                  <a:pt x="40" y="61"/>
                  <a:pt x="40" y="60"/>
                  <a:pt x="39" y="60"/>
                </a:cubicBezTo>
                <a:cubicBezTo>
                  <a:pt x="38" y="62"/>
                  <a:pt x="38" y="63"/>
                  <a:pt x="37" y="65"/>
                </a:cubicBezTo>
                <a:cubicBezTo>
                  <a:pt x="38" y="65"/>
                  <a:pt x="38" y="65"/>
                  <a:pt x="38" y="65"/>
                </a:cubicBezTo>
                <a:cubicBezTo>
                  <a:pt x="39" y="64"/>
                  <a:pt x="40" y="63"/>
                  <a:pt x="41" y="61"/>
                </a:cubicBezTo>
                <a:close/>
                <a:moveTo>
                  <a:pt x="44" y="71"/>
                </a:moveTo>
                <a:cubicBezTo>
                  <a:pt x="43" y="71"/>
                  <a:pt x="41" y="70"/>
                  <a:pt x="40" y="70"/>
                </a:cubicBezTo>
                <a:cubicBezTo>
                  <a:pt x="40" y="70"/>
                  <a:pt x="39" y="71"/>
                  <a:pt x="39" y="71"/>
                </a:cubicBezTo>
                <a:cubicBezTo>
                  <a:pt x="40" y="72"/>
                  <a:pt x="42" y="73"/>
                  <a:pt x="43" y="74"/>
                </a:cubicBezTo>
                <a:cubicBezTo>
                  <a:pt x="43" y="73"/>
                  <a:pt x="44" y="72"/>
                  <a:pt x="44" y="71"/>
                </a:cubicBezTo>
                <a:close/>
                <a:moveTo>
                  <a:pt x="44" y="64"/>
                </a:moveTo>
                <a:cubicBezTo>
                  <a:pt x="44" y="64"/>
                  <a:pt x="44" y="64"/>
                  <a:pt x="44" y="64"/>
                </a:cubicBezTo>
                <a:cubicBezTo>
                  <a:pt x="42" y="65"/>
                  <a:pt x="41" y="66"/>
                  <a:pt x="40" y="67"/>
                </a:cubicBezTo>
                <a:cubicBezTo>
                  <a:pt x="40" y="67"/>
                  <a:pt x="40" y="67"/>
                  <a:pt x="40" y="67"/>
                </a:cubicBezTo>
                <a:cubicBezTo>
                  <a:pt x="40" y="67"/>
                  <a:pt x="40" y="68"/>
                  <a:pt x="40" y="68"/>
                </a:cubicBezTo>
                <a:cubicBezTo>
                  <a:pt x="42" y="68"/>
                  <a:pt x="43" y="67"/>
                  <a:pt x="44" y="67"/>
                </a:cubicBezTo>
                <a:cubicBezTo>
                  <a:pt x="44" y="66"/>
                  <a:pt x="44" y="65"/>
                  <a:pt x="44" y="64"/>
                </a:cubicBezTo>
                <a:close/>
                <a:moveTo>
                  <a:pt x="101" y="10"/>
                </a:moveTo>
                <a:cubicBezTo>
                  <a:pt x="89" y="12"/>
                  <a:pt x="78" y="18"/>
                  <a:pt x="68" y="26"/>
                </a:cubicBezTo>
                <a:cubicBezTo>
                  <a:pt x="74" y="28"/>
                  <a:pt x="78" y="32"/>
                  <a:pt x="80" y="37"/>
                </a:cubicBezTo>
                <a:cubicBezTo>
                  <a:pt x="83" y="43"/>
                  <a:pt x="84" y="50"/>
                  <a:pt x="83" y="57"/>
                </a:cubicBezTo>
                <a:cubicBezTo>
                  <a:pt x="93" y="49"/>
                  <a:pt x="103" y="43"/>
                  <a:pt x="115" y="41"/>
                </a:cubicBezTo>
                <a:cubicBezTo>
                  <a:pt x="110" y="31"/>
                  <a:pt x="106" y="20"/>
                  <a:pt x="101" y="10"/>
                </a:cubicBezTo>
                <a:close/>
                <a:moveTo>
                  <a:pt x="86" y="27"/>
                </a:moveTo>
                <a:cubicBezTo>
                  <a:pt x="85" y="27"/>
                  <a:pt x="84" y="27"/>
                  <a:pt x="84" y="28"/>
                </a:cubicBezTo>
                <a:cubicBezTo>
                  <a:pt x="85" y="32"/>
                  <a:pt x="87" y="35"/>
                  <a:pt x="89" y="39"/>
                </a:cubicBezTo>
                <a:cubicBezTo>
                  <a:pt x="90" y="38"/>
                  <a:pt x="90" y="38"/>
                  <a:pt x="91" y="37"/>
                </a:cubicBezTo>
                <a:cubicBezTo>
                  <a:pt x="89" y="34"/>
                  <a:pt x="88" y="30"/>
                  <a:pt x="86" y="27"/>
                </a:cubicBezTo>
                <a:close/>
                <a:moveTo>
                  <a:pt x="91" y="24"/>
                </a:moveTo>
                <a:cubicBezTo>
                  <a:pt x="90" y="24"/>
                  <a:pt x="90" y="25"/>
                  <a:pt x="89" y="25"/>
                </a:cubicBezTo>
                <a:cubicBezTo>
                  <a:pt x="90" y="29"/>
                  <a:pt x="92" y="32"/>
                  <a:pt x="94" y="36"/>
                </a:cubicBezTo>
                <a:cubicBezTo>
                  <a:pt x="95" y="36"/>
                  <a:pt x="95" y="35"/>
                  <a:pt x="96" y="35"/>
                </a:cubicBezTo>
                <a:cubicBezTo>
                  <a:pt x="94" y="31"/>
                  <a:pt x="93" y="28"/>
                  <a:pt x="91" y="24"/>
                </a:cubicBezTo>
                <a:close/>
                <a:moveTo>
                  <a:pt x="96" y="22"/>
                </a:moveTo>
                <a:cubicBezTo>
                  <a:pt x="95" y="22"/>
                  <a:pt x="95" y="22"/>
                  <a:pt x="94" y="23"/>
                </a:cubicBezTo>
                <a:cubicBezTo>
                  <a:pt x="95" y="26"/>
                  <a:pt x="97" y="30"/>
                  <a:pt x="99" y="33"/>
                </a:cubicBezTo>
                <a:cubicBezTo>
                  <a:pt x="100" y="33"/>
                  <a:pt x="100" y="33"/>
                  <a:pt x="101" y="33"/>
                </a:cubicBezTo>
                <a:cubicBezTo>
                  <a:pt x="99" y="29"/>
                  <a:pt x="98" y="26"/>
                  <a:pt x="96" y="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3044825" y="1376363"/>
            <a:ext cx="284163" cy="360363"/>
          </a:xfrm>
          <a:custGeom>
            <a:avLst/>
            <a:gdLst>
              <a:gd name="T0" fmla="*/ 76 w 76"/>
              <a:gd name="T1" fmla="*/ 58 h 96"/>
              <a:gd name="T2" fmla="*/ 38 w 76"/>
              <a:gd name="T3" fmla="*/ 96 h 96"/>
              <a:gd name="T4" fmla="*/ 0 w 76"/>
              <a:gd name="T5" fmla="*/ 58 h 96"/>
              <a:gd name="T6" fmla="*/ 23 w 76"/>
              <a:gd name="T7" fmla="*/ 24 h 96"/>
              <a:gd name="T8" fmla="*/ 14 w 76"/>
              <a:gd name="T9" fmla="*/ 3 h 96"/>
              <a:gd name="T10" fmla="*/ 17 w 76"/>
              <a:gd name="T11" fmla="*/ 0 h 96"/>
              <a:gd name="T12" fmla="*/ 59 w 76"/>
              <a:gd name="T13" fmla="*/ 0 h 96"/>
              <a:gd name="T14" fmla="*/ 62 w 76"/>
              <a:gd name="T15" fmla="*/ 3 h 96"/>
              <a:gd name="T16" fmla="*/ 53 w 76"/>
              <a:gd name="T17" fmla="*/ 24 h 96"/>
              <a:gd name="T18" fmla="*/ 76 w 76"/>
              <a:gd name="T19" fmla="*/ 58 h 96"/>
              <a:gd name="T20" fmla="*/ 52 w 76"/>
              <a:gd name="T21" fmla="*/ 49 h 96"/>
              <a:gd name="T22" fmla="*/ 53 w 76"/>
              <a:gd name="T23" fmla="*/ 49 h 96"/>
              <a:gd name="T24" fmla="*/ 58 w 76"/>
              <a:gd name="T25" fmla="*/ 39 h 96"/>
              <a:gd name="T26" fmla="*/ 58 w 76"/>
              <a:gd name="T27" fmla="*/ 38 h 96"/>
              <a:gd name="T28" fmla="*/ 56 w 76"/>
              <a:gd name="T29" fmla="*/ 39 h 96"/>
              <a:gd name="T30" fmla="*/ 55 w 76"/>
              <a:gd name="T31" fmla="*/ 39 h 96"/>
              <a:gd name="T32" fmla="*/ 40 w 76"/>
              <a:gd name="T33" fmla="*/ 35 h 96"/>
              <a:gd name="T34" fmla="*/ 40 w 76"/>
              <a:gd name="T35" fmla="*/ 33 h 96"/>
              <a:gd name="T36" fmla="*/ 42 w 76"/>
              <a:gd name="T37" fmla="*/ 31 h 96"/>
              <a:gd name="T38" fmla="*/ 42 w 76"/>
              <a:gd name="T39" fmla="*/ 30 h 96"/>
              <a:gd name="T40" fmla="*/ 33 w 76"/>
              <a:gd name="T41" fmla="*/ 30 h 96"/>
              <a:gd name="T42" fmla="*/ 33 w 76"/>
              <a:gd name="T43" fmla="*/ 31 h 96"/>
              <a:gd name="T44" fmla="*/ 35 w 76"/>
              <a:gd name="T45" fmla="*/ 33 h 96"/>
              <a:gd name="T46" fmla="*/ 35 w 76"/>
              <a:gd name="T47" fmla="*/ 34 h 96"/>
              <a:gd name="T48" fmla="*/ 18 w 76"/>
              <a:gd name="T49" fmla="*/ 49 h 96"/>
              <a:gd name="T50" fmla="*/ 35 w 76"/>
              <a:gd name="T51" fmla="*/ 61 h 96"/>
              <a:gd name="T52" fmla="*/ 35 w 76"/>
              <a:gd name="T53" fmla="*/ 72 h 96"/>
              <a:gd name="T54" fmla="*/ 22 w 76"/>
              <a:gd name="T55" fmla="*/ 65 h 96"/>
              <a:gd name="T56" fmla="*/ 21 w 76"/>
              <a:gd name="T57" fmla="*/ 65 h 96"/>
              <a:gd name="T58" fmla="*/ 16 w 76"/>
              <a:gd name="T59" fmla="*/ 75 h 96"/>
              <a:gd name="T60" fmla="*/ 17 w 76"/>
              <a:gd name="T61" fmla="*/ 76 h 96"/>
              <a:gd name="T62" fmla="*/ 18 w 76"/>
              <a:gd name="T63" fmla="*/ 75 h 96"/>
              <a:gd name="T64" fmla="*/ 19 w 76"/>
              <a:gd name="T65" fmla="*/ 75 h 96"/>
              <a:gd name="T66" fmla="*/ 35 w 76"/>
              <a:gd name="T67" fmla="*/ 80 h 96"/>
              <a:gd name="T68" fmla="*/ 35 w 76"/>
              <a:gd name="T69" fmla="*/ 82 h 96"/>
              <a:gd name="T70" fmla="*/ 33 w 76"/>
              <a:gd name="T71" fmla="*/ 85 h 96"/>
              <a:gd name="T72" fmla="*/ 33 w 76"/>
              <a:gd name="T73" fmla="*/ 86 h 96"/>
              <a:gd name="T74" fmla="*/ 42 w 76"/>
              <a:gd name="T75" fmla="*/ 86 h 96"/>
              <a:gd name="T76" fmla="*/ 42 w 76"/>
              <a:gd name="T77" fmla="*/ 85 h 96"/>
              <a:gd name="T78" fmla="*/ 40 w 76"/>
              <a:gd name="T79" fmla="*/ 82 h 96"/>
              <a:gd name="T80" fmla="*/ 40 w 76"/>
              <a:gd name="T81" fmla="*/ 80 h 96"/>
              <a:gd name="T82" fmla="*/ 58 w 76"/>
              <a:gd name="T83" fmla="*/ 66 h 96"/>
              <a:gd name="T84" fmla="*/ 41 w 76"/>
              <a:gd name="T85" fmla="*/ 52 h 96"/>
              <a:gd name="T86" fmla="*/ 40 w 76"/>
              <a:gd name="T87" fmla="*/ 52 h 96"/>
              <a:gd name="T88" fmla="*/ 40 w 76"/>
              <a:gd name="T89" fmla="*/ 42 h 96"/>
              <a:gd name="T90" fmla="*/ 48 w 76"/>
              <a:gd name="T91" fmla="*/ 44 h 96"/>
              <a:gd name="T92" fmla="*/ 52 w 76"/>
              <a:gd name="T93" fmla="*/ 49 h 96"/>
              <a:gd name="T94" fmla="*/ 35 w 76"/>
              <a:gd name="T95" fmla="*/ 42 h 96"/>
              <a:gd name="T96" fmla="*/ 35 w 76"/>
              <a:gd name="T97" fmla="*/ 52 h 96"/>
              <a:gd name="T98" fmla="*/ 27 w 76"/>
              <a:gd name="T99" fmla="*/ 47 h 96"/>
              <a:gd name="T100" fmla="*/ 28 w 76"/>
              <a:gd name="T101" fmla="*/ 45 h 96"/>
              <a:gd name="T102" fmla="*/ 35 w 76"/>
              <a:gd name="T103" fmla="*/ 42 h 96"/>
              <a:gd name="T104" fmla="*/ 40 w 76"/>
              <a:gd name="T105" fmla="*/ 62 h 96"/>
              <a:gd name="T106" fmla="*/ 49 w 76"/>
              <a:gd name="T107" fmla="*/ 66 h 96"/>
              <a:gd name="T108" fmla="*/ 40 w 76"/>
              <a:gd name="T109" fmla="*/ 73 h 96"/>
              <a:gd name="T110" fmla="*/ 40 w 76"/>
              <a:gd name="T111" fmla="*/ 6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" h="96">
                <a:moveTo>
                  <a:pt x="76" y="58"/>
                </a:moveTo>
                <a:cubicBezTo>
                  <a:pt x="76" y="79"/>
                  <a:pt x="59" y="96"/>
                  <a:pt x="38" y="96"/>
                </a:cubicBezTo>
                <a:cubicBezTo>
                  <a:pt x="17" y="96"/>
                  <a:pt x="0" y="79"/>
                  <a:pt x="0" y="58"/>
                </a:cubicBezTo>
                <a:cubicBezTo>
                  <a:pt x="0" y="43"/>
                  <a:pt x="10" y="29"/>
                  <a:pt x="23" y="24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5" y="0"/>
                  <a:pt x="1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2" y="1"/>
                  <a:pt x="62" y="3"/>
                </a:cubicBezTo>
                <a:cubicBezTo>
                  <a:pt x="53" y="24"/>
                  <a:pt x="53" y="24"/>
                  <a:pt x="53" y="24"/>
                </a:cubicBezTo>
                <a:cubicBezTo>
                  <a:pt x="66" y="29"/>
                  <a:pt x="76" y="43"/>
                  <a:pt x="76" y="58"/>
                </a:cubicBezTo>
                <a:close/>
                <a:moveTo>
                  <a:pt x="52" y="49"/>
                </a:moveTo>
                <a:cubicBezTo>
                  <a:pt x="53" y="49"/>
                  <a:pt x="53" y="49"/>
                  <a:pt x="53" y="49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38"/>
                  <a:pt x="58" y="38"/>
                  <a:pt x="58" y="38"/>
                </a:cubicBezTo>
                <a:cubicBezTo>
                  <a:pt x="57" y="39"/>
                  <a:pt x="57" y="39"/>
                  <a:pt x="56" y="39"/>
                </a:cubicBezTo>
                <a:cubicBezTo>
                  <a:pt x="56" y="39"/>
                  <a:pt x="55" y="39"/>
                  <a:pt x="55" y="39"/>
                </a:cubicBezTo>
                <a:cubicBezTo>
                  <a:pt x="48" y="36"/>
                  <a:pt x="44" y="35"/>
                  <a:pt x="40" y="35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2"/>
                  <a:pt x="41" y="31"/>
                  <a:pt x="42" y="31"/>
                </a:cubicBezTo>
                <a:cubicBezTo>
                  <a:pt x="42" y="30"/>
                  <a:pt x="42" y="30"/>
                  <a:pt x="42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5" y="31"/>
                  <a:pt x="35" y="32"/>
                  <a:pt x="35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24" y="35"/>
                  <a:pt x="18" y="40"/>
                  <a:pt x="18" y="49"/>
                </a:cubicBezTo>
                <a:cubicBezTo>
                  <a:pt x="18" y="57"/>
                  <a:pt x="22" y="60"/>
                  <a:pt x="35" y="61"/>
                </a:cubicBezTo>
                <a:cubicBezTo>
                  <a:pt x="35" y="72"/>
                  <a:pt x="35" y="72"/>
                  <a:pt x="35" y="72"/>
                </a:cubicBezTo>
                <a:cubicBezTo>
                  <a:pt x="26" y="71"/>
                  <a:pt x="22" y="68"/>
                  <a:pt x="22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16" y="75"/>
                  <a:pt x="16" y="75"/>
                  <a:pt x="16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8" y="75"/>
                  <a:pt x="18" y="75"/>
                  <a:pt x="18" y="75"/>
                </a:cubicBezTo>
                <a:cubicBezTo>
                  <a:pt x="19" y="75"/>
                  <a:pt x="19" y="75"/>
                  <a:pt x="19" y="75"/>
                </a:cubicBezTo>
                <a:cubicBezTo>
                  <a:pt x="25" y="78"/>
                  <a:pt x="30" y="80"/>
                  <a:pt x="35" y="80"/>
                </a:cubicBezTo>
                <a:cubicBezTo>
                  <a:pt x="35" y="82"/>
                  <a:pt x="35" y="82"/>
                  <a:pt x="35" y="82"/>
                </a:cubicBezTo>
                <a:cubicBezTo>
                  <a:pt x="35" y="83"/>
                  <a:pt x="35" y="84"/>
                  <a:pt x="33" y="85"/>
                </a:cubicBezTo>
                <a:cubicBezTo>
                  <a:pt x="33" y="86"/>
                  <a:pt x="33" y="86"/>
                  <a:pt x="33" y="86"/>
                </a:cubicBezTo>
                <a:cubicBezTo>
                  <a:pt x="42" y="86"/>
                  <a:pt x="42" y="86"/>
                  <a:pt x="42" y="86"/>
                </a:cubicBezTo>
                <a:cubicBezTo>
                  <a:pt x="42" y="85"/>
                  <a:pt x="42" y="85"/>
                  <a:pt x="42" y="85"/>
                </a:cubicBezTo>
                <a:cubicBezTo>
                  <a:pt x="41" y="84"/>
                  <a:pt x="40" y="84"/>
                  <a:pt x="40" y="82"/>
                </a:cubicBezTo>
                <a:cubicBezTo>
                  <a:pt x="40" y="80"/>
                  <a:pt x="40" y="80"/>
                  <a:pt x="40" y="80"/>
                </a:cubicBezTo>
                <a:cubicBezTo>
                  <a:pt x="51" y="79"/>
                  <a:pt x="58" y="74"/>
                  <a:pt x="58" y="66"/>
                </a:cubicBezTo>
                <a:cubicBezTo>
                  <a:pt x="58" y="57"/>
                  <a:pt x="52" y="53"/>
                  <a:pt x="41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42"/>
                  <a:pt x="40" y="42"/>
                  <a:pt x="40" y="42"/>
                </a:cubicBezTo>
                <a:cubicBezTo>
                  <a:pt x="43" y="42"/>
                  <a:pt x="46" y="43"/>
                  <a:pt x="48" y="44"/>
                </a:cubicBezTo>
                <a:cubicBezTo>
                  <a:pt x="52" y="46"/>
                  <a:pt x="52" y="47"/>
                  <a:pt x="52" y="49"/>
                </a:cubicBezTo>
                <a:close/>
                <a:moveTo>
                  <a:pt x="35" y="42"/>
                </a:moveTo>
                <a:cubicBezTo>
                  <a:pt x="35" y="52"/>
                  <a:pt x="35" y="52"/>
                  <a:pt x="35" y="52"/>
                </a:cubicBezTo>
                <a:cubicBezTo>
                  <a:pt x="30" y="51"/>
                  <a:pt x="27" y="51"/>
                  <a:pt x="27" y="47"/>
                </a:cubicBezTo>
                <a:cubicBezTo>
                  <a:pt x="27" y="47"/>
                  <a:pt x="27" y="46"/>
                  <a:pt x="28" y="45"/>
                </a:cubicBezTo>
                <a:cubicBezTo>
                  <a:pt x="29" y="43"/>
                  <a:pt x="32" y="42"/>
                  <a:pt x="35" y="42"/>
                </a:cubicBezTo>
                <a:close/>
                <a:moveTo>
                  <a:pt x="40" y="62"/>
                </a:moveTo>
                <a:cubicBezTo>
                  <a:pt x="47" y="63"/>
                  <a:pt x="49" y="63"/>
                  <a:pt x="49" y="66"/>
                </a:cubicBezTo>
                <a:cubicBezTo>
                  <a:pt x="49" y="70"/>
                  <a:pt x="46" y="72"/>
                  <a:pt x="40" y="73"/>
                </a:cubicBezTo>
                <a:lnTo>
                  <a:pt x="40" y="6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3656013" y="1409700"/>
            <a:ext cx="379413" cy="312738"/>
          </a:xfrm>
          <a:custGeom>
            <a:avLst/>
            <a:gdLst>
              <a:gd name="T0" fmla="*/ 92 w 239"/>
              <a:gd name="T1" fmla="*/ 197 h 197"/>
              <a:gd name="T2" fmla="*/ 0 w 239"/>
              <a:gd name="T3" fmla="*/ 105 h 197"/>
              <a:gd name="T4" fmla="*/ 33 w 239"/>
              <a:gd name="T5" fmla="*/ 71 h 197"/>
              <a:gd name="T6" fmla="*/ 88 w 239"/>
              <a:gd name="T7" fmla="*/ 123 h 197"/>
              <a:gd name="T8" fmla="*/ 201 w 239"/>
              <a:gd name="T9" fmla="*/ 0 h 197"/>
              <a:gd name="T10" fmla="*/ 239 w 239"/>
              <a:gd name="T11" fmla="*/ 33 h 197"/>
              <a:gd name="T12" fmla="*/ 92 w 239"/>
              <a:gd name="T13" fmla="*/ 19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9" h="197">
                <a:moveTo>
                  <a:pt x="92" y="197"/>
                </a:moveTo>
                <a:lnTo>
                  <a:pt x="0" y="105"/>
                </a:lnTo>
                <a:lnTo>
                  <a:pt x="33" y="71"/>
                </a:lnTo>
                <a:lnTo>
                  <a:pt x="88" y="123"/>
                </a:lnTo>
                <a:lnTo>
                  <a:pt x="201" y="0"/>
                </a:lnTo>
                <a:lnTo>
                  <a:pt x="239" y="33"/>
                </a:lnTo>
                <a:lnTo>
                  <a:pt x="92" y="19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4302125" y="1384300"/>
            <a:ext cx="352425" cy="349250"/>
          </a:xfrm>
          <a:custGeom>
            <a:avLst/>
            <a:gdLst>
              <a:gd name="T0" fmla="*/ 94 w 94"/>
              <a:gd name="T1" fmla="*/ 47 h 93"/>
              <a:gd name="T2" fmla="*/ 47 w 94"/>
              <a:gd name="T3" fmla="*/ 93 h 93"/>
              <a:gd name="T4" fmla="*/ 0 w 94"/>
              <a:gd name="T5" fmla="*/ 47 h 93"/>
              <a:gd name="T6" fmla="*/ 47 w 94"/>
              <a:gd name="T7" fmla="*/ 0 h 93"/>
              <a:gd name="T8" fmla="*/ 94 w 94"/>
              <a:gd name="T9" fmla="*/ 47 h 93"/>
              <a:gd name="T10" fmla="*/ 83 w 94"/>
              <a:gd name="T11" fmla="*/ 46 h 93"/>
              <a:gd name="T12" fmla="*/ 47 w 94"/>
              <a:gd name="T13" fmla="*/ 10 h 93"/>
              <a:gd name="T14" fmla="*/ 10 w 94"/>
              <a:gd name="T15" fmla="*/ 46 h 93"/>
              <a:gd name="T16" fmla="*/ 47 w 94"/>
              <a:gd name="T17" fmla="*/ 83 h 93"/>
              <a:gd name="T18" fmla="*/ 83 w 94"/>
              <a:gd name="T19" fmla="*/ 46 h 93"/>
              <a:gd name="T20" fmla="*/ 59 w 94"/>
              <a:gd name="T21" fmla="*/ 42 h 93"/>
              <a:gd name="T22" fmla="*/ 48 w 94"/>
              <a:gd name="T23" fmla="*/ 42 h 93"/>
              <a:gd name="T24" fmla="*/ 35 w 94"/>
              <a:gd name="T25" fmla="*/ 27 h 93"/>
              <a:gd name="T26" fmla="*/ 27 w 94"/>
              <a:gd name="T27" fmla="*/ 34 h 93"/>
              <a:gd name="T28" fmla="*/ 42 w 94"/>
              <a:gd name="T29" fmla="*/ 50 h 93"/>
              <a:gd name="T30" fmla="*/ 46 w 94"/>
              <a:gd name="T31" fmla="*/ 52 h 93"/>
              <a:gd name="T32" fmla="*/ 59 w 94"/>
              <a:gd name="T33" fmla="*/ 52 h 93"/>
              <a:gd name="T34" fmla="*/ 59 w 94"/>
              <a:gd name="T35" fmla="*/ 4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4" h="93">
                <a:moveTo>
                  <a:pt x="94" y="47"/>
                </a:moveTo>
                <a:cubicBezTo>
                  <a:pt x="94" y="72"/>
                  <a:pt x="73" y="93"/>
                  <a:pt x="47" y="93"/>
                </a:cubicBezTo>
                <a:cubicBezTo>
                  <a:pt x="21" y="93"/>
                  <a:pt x="0" y="72"/>
                  <a:pt x="0" y="47"/>
                </a:cubicBezTo>
                <a:cubicBezTo>
                  <a:pt x="0" y="21"/>
                  <a:pt x="21" y="0"/>
                  <a:pt x="47" y="0"/>
                </a:cubicBezTo>
                <a:cubicBezTo>
                  <a:pt x="73" y="0"/>
                  <a:pt x="94" y="21"/>
                  <a:pt x="94" y="47"/>
                </a:cubicBezTo>
                <a:close/>
                <a:moveTo>
                  <a:pt x="83" y="46"/>
                </a:moveTo>
                <a:cubicBezTo>
                  <a:pt x="83" y="26"/>
                  <a:pt x="67" y="10"/>
                  <a:pt x="47" y="10"/>
                </a:cubicBezTo>
                <a:cubicBezTo>
                  <a:pt x="27" y="10"/>
                  <a:pt x="10" y="26"/>
                  <a:pt x="10" y="46"/>
                </a:cubicBezTo>
                <a:cubicBezTo>
                  <a:pt x="10" y="67"/>
                  <a:pt x="27" y="83"/>
                  <a:pt x="47" y="83"/>
                </a:cubicBezTo>
                <a:cubicBezTo>
                  <a:pt x="67" y="83"/>
                  <a:pt x="83" y="67"/>
                  <a:pt x="83" y="46"/>
                </a:cubicBezTo>
                <a:close/>
                <a:moveTo>
                  <a:pt x="59" y="42"/>
                </a:moveTo>
                <a:cubicBezTo>
                  <a:pt x="48" y="42"/>
                  <a:pt x="48" y="42"/>
                  <a:pt x="48" y="42"/>
                </a:cubicBezTo>
                <a:cubicBezTo>
                  <a:pt x="35" y="27"/>
                  <a:pt x="35" y="27"/>
                  <a:pt x="35" y="27"/>
                </a:cubicBezTo>
                <a:cubicBezTo>
                  <a:pt x="30" y="22"/>
                  <a:pt x="23" y="29"/>
                  <a:pt x="27" y="34"/>
                </a:cubicBezTo>
                <a:cubicBezTo>
                  <a:pt x="42" y="50"/>
                  <a:pt x="42" y="50"/>
                  <a:pt x="42" y="50"/>
                </a:cubicBezTo>
                <a:cubicBezTo>
                  <a:pt x="43" y="52"/>
                  <a:pt x="45" y="52"/>
                  <a:pt x="46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66" y="52"/>
                  <a:pt x="66" y="42"/>
                  <a:pt x="59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4962525" y="1395413"/>
            <a:ext cx="327025" cy="327025"/>
          </a:xfrm>
          <a:custGeom>
            <a:avLst/>
            <a:gdLst>
              <a:gd name="T0" fmla="*/ 206 w 206"/>
              <a:gd name="T1" fmla="*/ 61 h 206"/>
              <a:gd name="T2" fmla="*/ 206 w 206"/>
              <a:gd name="T3" fmla="*/ 147 h 206"/>
              <a:gd name="T4" fmla="*/ 144 w 206"/>
              <a:gd name="T5" fmla="*/ 206 h 206"/>
              <a:gd name="T6" fmla="*/ 59 w 206"/>
              <a:gd name="T7" fmla="*/ 206 h 206"/>
              <a:gd name="T8" fmla="*/ 0 w 206"/>
              <a:gd name="T9" fmla="*/ 147 h 206"/>
              <a:gd name="T10" fmla="*/ 0 w 206"/>
              <a:gd name="T11" fmla="*/ 61 h 206"/>
              <a:gd name="T12" fmla="*/ 59 w 206"/>
              <a:gd name="T13" fmla="*/ 0 h 206"/>
              <a:gd name="T14" fmla="*/ 144 w 206"/>
              <a:gd name="T15" fmla="*/ 0 h 206"/>
              <a:gd name="T16" fmla="*/ 206 w 206"/>
              <a:gd name="T17" fmla="*/ 61 h 206"/>
              <a:gd name="T18" fmla="*/ 196 w 206"/>
              <a:gd name="T19" fmla="*/ 64 h 206"/>
              <a:gd name="T20" fmla="*/ 142 w 206"/>
              <a:gd name="T21" fmla="*/ 9 h 206"/>
              <a:gd name="T22" fmla="*/ 64 w 206"/>
              <a:gd name="T23" fmla="*/ 9 h 206"/>
              <a:gd name="T24" fmla="*/ 7 w 206"/>
              <a:gd name="T25" fmla="*/ 64 h 206"/>
              <a:gd name="T26" fmla="*/ 7 w 206"/>
              <a:gd name="T27" fmla="*/ 142 h 206"/>
              <a:gd name="T28" fmla="*/ 64 w 206"/>
              <a:gd name="T29" fmla="*/ 196 h 206"/>
              <a:gd name="T30" fmla="*/ 142 w 206"/>
              <a:gd name="T31" fmla="*/ 196 h 206"/>
              <a:gd name="T32" fmla="*/ 196 w 206"/>
              <a:gd name="T33" fmla="*/ 142 h 206"/>
              <a:gd name="T34" fmla="*/ 196 w 206"/>
              <a:gd name="T35" fmla="*/ 64 h 206"/>
              <a:gd name="T36" fmla="*/ 137 w 206"/>
              <a:gd name="T37" fmla="*/ 21 h 206"/>
              <a:gd name="T38" fmla="*/ 184 w 206"/>
              <a:gd name="T39" fmla="*/ 69 h 206"/>
              <a:gd name="T40" fmla="*/ 184 w 206"/>
              <a:gd name="T41" fmla="*/ 137 h 206"/>
              <a:gd name="T42" fmla="*/ 137 w 206"/>
              <a:gd name="T43" fmla="*/ 185 h 206"/>
              <a:gd name="T44" fmla="*/ 68 w 206"/>
              <a:gd name="T45" fmla="*/ 185 h 206"/>
              <a:gd name="T46" fmla="*/ 19 w 206"/>
              <a:gd name="T47" fmla="*/ 137 h 206"/>
              <a:gd name="T48" fmla="*/ 19 w 206"/>
              <a:gd name="T49" fmla="*/ 69 h 206"/>
              <a:gd name="T50" fmla="*/ 68 w 206"/>
              <a:gd name="T51" fmla="*/ 21 h 206"/>
              <a:gd name="T52" fmla="*/ 137 w 206"/>
              <a:gd name="T53" fmla="*/ 2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6" h="206">
                <a:moveTo>
                  <a:pt x="206" y="61"/>
                </a:moveTo>
                <a:lnTo>
                  <a:pt x="206" y="147"/>
                </a:lnTo>
                <a:lnTo>
                  <a:pt x="144" y="206"/>
                </a:lnTo>
                <a:lnTo>
                  <a:pt x="59" y="206"/>
                </a:lnTo>
                <a:lnTo>
                  <a:pt x="0" y="147"/>
                </a:lnTo>
                <a:lnTo>
                  <a:pt x="0" y="61"/>
                </a:lnTo>
                <a:lnTo>
                  <a:pt x="59" y="0"/>
                </a:lnTo>
                <a:lnTo>
                  <a:pt x="144" y="0"/>
                </a:lnTo>
                <a:lnTo>
                  <a:pt x="206" y="61"/>
                </a:lnTo>
                <a:close/>
                <a:moveTo>
                  <a:pt x="196" y="64"/>
                </a:moveTo>
                <a:lnTo>
                  <a:pt x="142" y="9"/>
                </a:lnTo>
                <a:lnTo>
                  <a:pt x="64" y="9"/>
                </a:lnTo>
                <a:lnTo>
                  <a:pt x="7" y="64"/>
                </a:lnTo>
                <a:lnTo>
                  <a:pt x="7" y="142"/>
                </a:lnTo>
                <a:lnTo>
                  <a:pt x="64" y="196"/>
                </a:lnTo>
                <a:lnTo>
                  <a:pt x="142" y="196"/>
                </a:lnTo>
                <a:lnTo>
                  <a:pt x="196" y="142"/>
                </a:lnTo>
                <a:lnTo>
                  <a:pt x="196" y="64"/>
                </a:lnTo>
                <a:close/>
                <a:moveTo>
                  <a:pt x="137" y="21"/>
                </a:moveTo>
                <a:lnTo>
                  <a:pt x="184" y="69"/>
                </a:lnTo>
                <a:lnTo>
                  <a:pt x="184" y="137"/>
                </a:lnTo>
                <a:lnTo>
                  <a:pt x="137" y="185"/>
                </a:lnTo>
                <a:lnTo>
                  <a:pt x="68" y="185"/>
                </a:lnTo>
                <a:lnTo>
                  <a:pt x="19" y="137"/>
                </a:lnTo>
                <a:lnTo>
                  <a:pt x="19" y="69"/>
                </a:lnTo>
                <a:lnTo>
                  <a:pt x="68" y="21"/>
                </a:lnTo>
                <a:lnTo>
                  <a:pt x="137" y="2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5556250" y="1376363"/>
            <a:ext cx="415925" cy="357188"/>
          </a:xfrm>
          <a:custGeom>
            <a:avLst/>
            <a:gdLst>
              <a:gd name="T0" fmla="*/ 88 w 111"/>
              <a:gd name="T1" fmla="*/ 79 h 95"/>
              <a:gd name="T2" fmla="*/ 88 w 111"/>
              <a:gd name="T3" fmla="*/ 92 h 95"/>
              <a:gd name="T4" fmla="*/ 75 w 111"/>
              <a:gd name="T5" fmla="*/ 92 h 95"/>
              <a:gd name="T6" fmla="*/ 52 w 111"/>
              <a:gd name="T7" fmla="*/ 67 h 95"/>
              <a:gd name="T8" fmla="*/ 30 w 111"/>
              <a:gd name="T9" fmla="*/ 93 h 95"/>
              <a:gd name="T10" fmla="*/ 23 w 111"/>
              <a:gd name="T11" fmla="*/ 93 h 95"/>
              <a:gd name="T12" fmla="*/ 17 w 111"/>
              <a:gd name="T13" fmla="*/ 88 h 95"/>
              <a:gd name="T14" fmla="*/ 17 w 111"/>
              <a:gd name="T15" fmla="*/ 80 h 95"/>
              <a:gd name="T16" fmla="*/ 42 w 111"/>
              <a:gd name="T17" fmla="*/ 57 h 95"/>
              <a:gd name="T18" fmla="*/ 30 w 111"/>
              <a:gd name="T19" fmla="*/ 45 h 95"/>
              <a:gd name="T20" fmla="*/ 20 w 111"/>
              <a:gd name="T21" fmla="*/ 41 h 95"/>
              <a:gd name="T22" fmla="*/ 9 w 111"/>
              <a:gd name="T23" fmla="*/ 40 h 95"/>
              <a:gd name="T24" fmla="*/ 0 w 111"/>
              <a:gd name="T25" fmla="*/ 23 h 95"/>
              <a:gd name="T26" fmla="*/ 1 w 111"/>
              <a:gd name="T27" fmla="*/ 22 h 95"/>
              <a:gd name="T28" fmla="*/ 10 w 111"/>
              <a:gd name="T29" fmla="*/ 28 h 95"/>
              <a:gd name="T30" fmla="*/ 20 w 111"/>
              <a:gd name="T31" fmla="*/ 25 h 95"/>
              <a:gd name="T32" fmla="*/ 19 w 111"/>
              <a:gd name="T33" fmla="*/ 14 h 95"/>
              <a:gd name="T34" fmla="*/ 10 w 111"/>
              <a:gd name="T35" fmla="*/ 8 h 95"/>
              <a:gd name="T36" fmla="*/ 11 w 111"/>
              <a:gd name="T37" fmla="*/ 7 h 95"/>
              <a:gd name="T38" fmla="*/ 29 w 111"/>
              <a:gd name="T39" fmla="*/ 7 h 95"/>
              <a:gd name="T40" fmla="*/ 32 w 111"/>
              <a:gd name="T41" fmla="*/ 10 h 95"/>
              <a:gd name="T42" fmla="*/ 37 w 111"/>
              <a:gd name="T43" fmla="*/ 25 h 95"/>
              <a:gd name="T44" fmla="*/ 40 w 111"/>
              <a:gd name="T45" fmla="*/ 34 h 95"/>
              <a:gd name="T46" fmla="*/ 52 w 111"/>
              <a:gd name="T47" fmla="*/ 46 h 95"/>
              <a:gd name="T48" fmla="*/ 66 w 111"/>
              <a:gd name="T49" fmla="*/ 31 h 95"/>
              <a:gd name="T50" fmla="*/ 77 w 111"/>
              <a:gd name="T51" fmla="*/ 42 h 95"/>
              <a:gd name="T52" fmla="*/ 63 w 111"/>
              <a:gd name="T53" fmla="*/ 56 h 95"/>
              <a:gd name="T54" fmla="*/ 88 w 111"/>
              <a:gd name="T55" fmla="*/ 79 h 95"/>
              <a:gd name="T56" fmla="*/ 110 w 111"/>
              <a:gd name="T57" fmla="*/ 42 h 95"/>
              <a:gd name="T58" fmla="*/ 102 w 111"/>
              <a:gd name="T59" fmla="*/ 50 h 95"/>
              <a:gd name="T60" fmla="*/ 96 w 111"/>
              <a:gd name="T61" fmla="*/ 50 h 95"/>
              <a:gd name="T62" fmla="*/ 95 w 111"/>
              <a:gd name="T63" fmla="*/ 48 h 95"/>
              <a:gd name="T64" fmla="*/ 93 w 111"/>
              <a:gd name="T65" fmla="*/ 44 h 95"/>
              <a:gd name="T66" fmla="*/ 92 w 111"/>
              <a:gd name="T67" fmla="*/ 38 h 95"/>
              <a:gd name="T68" fmla="*/ 82 w 111"/>
              <a:gd name="T69" fmla="*/ 36 h 95"/>
              <a:gd name="T70" fmla="*/ 79 w 111"/>
              <a:gd name="T71" fmla="*/ 39 h 95"/>
              <a:gd name="T72" fmla="*/ 68 w 111"/>
              <a:gd name="T73" fmla="*/ 29 h 95"/>
              <a:gd name="T74" fmla="*/ 70 w 111"/>
              <a:gd name="T75" fmla="*/ 27 h 95"/>
              <a:gd name="T76" fmla="*/ 71 w 111"/>
              <a:gd name="T77" fmla="*/ 26 h 95"/>
              <a:gd name="T78" fmla="*/ 71 w 111"/>
              <a:gd name="T79" fmla="*/ 19 h 95"/>
              <a:gd name="T80" fmla="*/ 49 w 111"/>
              <a:gd name="T81" fmla="*/ 10 h 95"/>
              <a:gd name="T82" fmla="*/ 49 w 111"/>
              <a:gd name="T83" fmla="*/ 6 h 95"/>
              <a:gd name="T84" fmla="*/ 89 w 111"/>
              <a:gd name="T85" fmla="*/ 15 h 95"/>
              <a:gd name="T86" fmla="*/ 96 w 111"/>
              <a:gd name="T87" fmla="*/ 22 h 95"/>
              <a:gd name="T88" fmla="*/ 99 w 111"/>
              <a:gd name="T89" fmla="*/ 33 h 95"/>
              <a:gd name="T90" fmla="*/ 103 w 111"/>
              <a:gd name="T91" fmla="*/ 34 h 95"/>
              <a:gd name="T92" fmla="*/ 108 w 111"/>
              <a:gd name="T93" fmla="*/ 35 h 95"/>
              <a:gd name="T94" fmla="*/ 110 w 111"/>
              <a:gd name="T95" fmla="*/ 37 h 95"/>
              <a:gd name="T96" fmla="*/ 110 w 111"/>
              <a:gd name="T97" fmla="*/ 42 h 95"/>
              <a:gd name="T98" fmla="*/ 85 w 111"/>
              <a:gd name="T99" fmla="*/ 82 h 95"/>
              <a:gd name="T100" fmla="*/ 78 w 111"/>
              <a:gd name="T101" fmla="*/ 82 h 95"/>
              <a:gd name="T102" fmla="*/ 78 w 111"/>
              <a:gd name="T103" fmla="*/ 89 h 95"/>
              <a:gd name="T104" fmla="*/ 85 w 111"/>
              <a:gd name="T105" fmla="*/ 89 h 95"/>
              <a:gd name="T106" fmla="*/ 85 w 111"/>
              <a:gd name="T107" fmla="*/ 8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" h="95">
                <a:moveTo>
                  <a:pt x="88" y="79"/>
                </a:moveTo>
                <a:cubicBezTo>
                  <a:pt x="92" y="82"/>
                  <a:pt x="92" y="88"/>
                  <a:pt x="88" y="92"/>
                </a:cubicBezTo>
                <a:cubicBezTo>
                  <a:pt x="84" y="95"/>
                  <a:pt x="79" y="95"/>
                  <a:pt x="75" y="92"/>
                </a:cubicBezTo>
                <a:cubicBezTo>
                  <a:pt x="52" y="67"/>
                  <a:pt x="52" y="67"/>
                  <a:pt x="52" y="67"/>
                </a:cubicBezTo>
                <a:cubicBezTo>
                  <a:pt x="30" y="93"/>
                  <a:pt x="30" y="93"/>
                  <a:pt x="30" y="93"/>
                </a:cubicBezTo>
                <a:cubicBezTo>
                  <a:pt x="28" y="95"/>
                  <a:pt x="25" y="95"/>
                  <a:pt x="23" y="93"/>
                </a:cubicBezTo>
                <a:cubicBezTo>
                  <a:pt x="17" y="88"/>
                  <a:pt x="17" y="88"/>
                  <a:pt x="17" y="88"/>
                </a:cubicBezTo>
                <a:cubicBezTo>
                  <a:pt x="15" y="86"/>
                  <a:pt x="15" y="82"/>
                  <a:pt x="17" y="80"/>
                </a:cubicBezTo>
                <a:cubicBezTo>
                  <a:pt x="42" y="57"/>
                  <a:pt x="42" y="57"/>
                  <a:pt x="42" y="57"/>
                </a:cubicBezTo>
                <a:cubicBezTo>
                  <a:pt x="30" y="45"/>
                  <a:pt x="30" y="45"/>
                  <a:pt x="30" y="45"/>
                </a:cubicBezTo>
                <a:cubicBezTo>
                  <a:pt x="26" y="41"/>
                  <a:pt x="24" y="40"/>
                  <a:pt x="20" y="41"/>
                </a:cubicBezTo>
                <a:cubicBezTo>
                  <a:pt x="17" y="42"/>
                  <a:pt x="13" y="42"/>
                  <a:pt x="9" y="40"/>
                </a:cubicBezTo>
                <a:cubicBezTo>
                  <a:pt x="0" y="34"/>
                  <a:pt x="0" y="23"/>
                  <a:pt x="0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9" y="27"/>
                  <a:pt x="10" y="28"/>
                </a:cubicBezTo>
                <a:cubicBezTo>
                  <a:pt x="11" y="29"/>
                  <a:pt x="16" y="31"/>
                  <a:pt x="20" y="25"/>
                </a:cubicBezTo>
                <a:cubicBezTo>
                  <a:pt x="24" y="18"/>
                  <a:pt x="21" y="15"/>
                  <a:pt x="19" y="14"/>
                </a:cubicBezTo>
                <a:cubicBezTo>
                  <a:pt x="18" y="13"/>
                  <a:pt x="10" y="8"/>
                  <a:pt x="10" y="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20" y="2"/>
                  <a:pt x="29" y="7"/>
                </a:cubicBezTo>
                <a:cubicBezTo>
                  <a:pt x="29" y="7"/>
                  <a:pt x="31" y="9"/>
                  <a:pt x="32" y="10"/>
                </a:cubicBezTo>
                <a:cubicBezTo>
                  <a:pt x="38" y="15"/>
                  <a:pt x="38" y="20"/>
                  <a:pt x="37" y="25"/>
                </a:cubicBezTo>
                <a:cubicBezTo>
                  <a:pt x="36" y="29"/>
                  <a:pt x="37" y="30"/>
                  <a:pt x="40" y="34"/>
                </a:cubicBezTo>
                <a:cubicBezTo>
                  <a:pt x="52" y="46"/>
                  <a:pt x="52" y="46"/>
                  <a:pt x="52" y="46"/>
                </a:cubicBezTo>
                <a:cubicBezTo>
                  <a:pt x="66" y="31"/>
                  <a:pt x="66" y="31"/>
                  <a:pt x="66" y="31"/>
                </a:cubicBezTo>
                <a:cubicBezTo>
                  <a:pt x="77" y="42"/>
                  <a:pt x="77" y="42"/>
                  <a:pt x="77" y="42"/>
                </a:cubicBezTo>
                <a:cubicBezTo>
                  <a:pt x="63" y="56"/>
                  <a:pt x="63" y="56"/>
                  <a:pt x="63" y="56"/>
                </a:cubicBezTo>
                <a:lnTo>
                  <a:pt x="88" y="79"/>
                </a:lnTo>
                <a:close/>
                <a:moveTo>
                  <a:pt x="110" y="42"/>
                </a:moveTo>
                <a:cubicBezTo>
                  <a:pt x="102" y="50"/>
                  <a:pt x="102" y="50"/>
                  <a:pt x="102" y="50"/>
                </a:cubicBezTo>
                <a:cubicBezTo>
                  <a:pt x="100" y="52"/>
                  <a:pt x="98" y="52"/>
                  <a:pt x="96" y="50"/>
                </a:cubicBezTo>
                <a:cubicBezTo>
                  <a:pt x="95" y="48"/>
                  <a:pt x="95" y="48"/>
                  <a:pt x="95" y="48"/>
                </a:cubicBezTo>
                <a:cubicBezTo>
                  <a:pt x="93" y="47"/>
                  <a:pt x="93" y="45"/>
                  <a:pt x="93" y="44"/>
                </a:cubicBezTo>
                <a:cubicBezTo>
                  <a:pt x="95" y="43"/>
                  <a:pt x="94" y="41"/>
                  <a:pt x="92" y="38"/>
                </a:cubicBezTo>
                <a:cubicBezTo>
                  <a:pt x="88" y="35"/>
                  <a:pt x="84" y="35"/>
                  <a:pt x="82" y="36"/>
                </a:cubicBezTo>
                <a:cubicBezTo>
                  <a:pt x="81" y="37"/>
                  <a:pt x="79" y="39"/>
                  <a:pt x="79" y="39"/>
                </a:cubicBezTo>
                <a:cubicBezTo>
                  <a:pt x="68" y="29"/>
                  <a:pt x="68" y="29"/>
                  <a:pt x="68" y="29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27"/>
                  <a:pt x="71" y="27"/>
                  <a:pt x="71" y="26"/>
                </a:cubicBezTo>
                <a:cubicBezTo>
                  <a:pt x="75" y="22"/>
                  <a:pt x="71" y="19"/>
                  <a:pt x="71" y="19"/>
                </a:cubicBezTo>
                <a:cubicBezTo>
                  <a:pt x="62" y="10"/>
                  <a:pt x="49" y="10"/>
                  <a:pt x="49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75" y="0"/>
                  <a:pt x="85" y="11"/>
                  <a:pt x="89" y="15"/>
                </a:cubicBezTo>
                <a:cubicBezTo>
                  <a:pt x="92" y="18"/>
                  <a:pt x="95" y="21"/>
                  <a:pt x="96" y="22"/>
                </a:cubicBezTo>
                <a:cubicBezTo>
                  <a:pt x="98" y="24"/>
                  <a:pt x="96" y="30"/>
                  <a:pt x="99" y="33"/>
                </a:cubicBezTo>
                <a:cubicBezTo>
                  <a:pt x="100" y="34"/>
                  <a:pt x="102" y="34"/>
                  <a:pt x="103" y="34"/>
                </a:cubicBezTo>
                <a:cubicBezTo>
                  <a:pt x="105" y="33"/>
                  <a:pt x="107" y="34"/>
                  <a:pt x="108" y="35"/>
                </a:cubicBezTo>
                <a:cubicBezTo>
                  <a:pt x="110" y="37"/>
                  <a:pt x="110" y="37"/>
                  <a:pt x="110" y="37"/>
                </a:cubicBezTo>
                <a:cubicBezTo>
                  <a:pt x="111" y="38"/>
                  <a:pt x="111" y="41"/>
                  <a:pt x="110" y="42"/>
                </a:cubicBezTo>
                <a:close/>
                <a:moveTo>
                  <a:pt x="85" y="82"/>
                </a:moveTo>
                <a:cubicBezTo>
                  <a:pt x="83" y="80"/>
                  <a:pt x="80" y="80"/>
                  <a:pt x="78" y="82"/>
                </a:cubicBezTo>
                <a:cubicBezTo>
                  <a:pt x="76" y="84"/>
                  <a:pt x="76" y="87"/>
                  <a:pt x="78" y="89"/>
                </a:cubicBezTo>
                <a:cubicBezTo>
                  <a:pt x="80" y="90"/>
                  <a:pt x="83" y="91"/>
                  <a:pt x="85" y="89"/>
                </a:cubicBezTo>
                <a:cubicBezTo>
                  <a:pt x="87" y="87"/>
                  <a:pt x="87" y="84"/>
                  <a:pt x="85" y="8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6280150" y="1365250"/>
            <a:ext cx="266700" cy="382588"/>
          </a:xfrm>
          <a:custGeom>
            <a:avLst/>
            <a:gdLst>
              <a:gd name="T0" fmla="*/ 57 w 71"/>
              <a:gd name="T1" fmla="*/ 92 h 102"/>
              <a:gd name="T2" fmla="*/ 24 w 71"/>
              <a:gd name="T3" fmla="*/ 102 h 102"/>
              <a:gd name="T4" fmla="*/ 14 w 71"/>
              <a:gd name="T5" fmla="*/ 65 h 102"/>
              <a:gd name="T6" fmla="*/ 20 w 71"/>
              <a:gd name="T7" fmla="*/ 71 h 102"/>
              <a:gd name="T8" fmla="*/ 30 w 71"/>
              <a:gd name="T9" fmla="*/ 72 h 102"/>
              <a:gd name="T10" fmla="*/ 43 w 71"/>
              <a:gd name="T11" fmla="*/ 71 h 102"/>
              <a:gd name="T12" fmla="*/ 55 w 71"/>
              <a:gd name="T13" fmla="*/ 67 h 102"/>
              <a:gd name="T14" fmla="*/ 58 w 71"/>
              <a:gd name="T15" fmla="*/ 65 h 102"/>
              <a:gd name="T16" fmla="*/ 58 w 71"/>
              <a:gd name="T17" fmla="*/ 39 h 102"/>
              <a:gd name="T18" fmla="*/ 68 w 71"/>
              <a:gd name="T19" fmla="*/ 44 h 102"/>
              <a:gd name="T20" fmla="*/ 55 w 71"/>
              <a:gd name="T21" fmla="*/ 47 h 102"/>
              <a:gd name="T22" fmla="*/ 62 w 71"/>
              <a:gd name="T23" fmla="*/ 56 h 102"/>
              <a:gd name="T24" fmla="*/ 48 w 71"/>
              <a:gd name="T25" fmla="*/ 54 h 102"/>
              <a:gd name="T26" fmla="*/ 52 w 71"/>
              <a:gd name="T27" fmla="*/ 64 h 102"/>
              <a:gd name="T28" fmla="*/ 40 w 71"/>
              <a:gd name="T29" fmla="*/ 57 h 102"/>
              <a:gd name="T30" fmla="*/ 39 w 71"/>
              <a:gd name="T31" fmla="*/ 68 h 102"/>
              <a:gd name="T32" fmla="*/ 31 w 71"/>
              <a:gd name="T33" fmla="*/ 57 h 102"/>
              <a:gd name="T34" fmla="*/ 25 w 71"/>
              <a:gd name="T35" fmla="*/ 67 h 102"/>
              <a:gd name="T36" fmla="*/ 22 w 71"/>
              <a:gd name="T37" fmla="*/ 54 h 102"/>
              <a:gd name="T38" fmla="*/ 15 w 71"/>
              <a:gd name="T39" fmla="*/ 61 h 102"/>
              <a:gd name="T40" fmla="*/ 16 w 71"/>
              <a:gd name="T41" fmla="*/ 47 h 102"/>
              <a:gd name="T42" fmla="*/ 8 w 71"/>
              <a:gd name="T43" fmla="*/ 52 h 102"/>
              <a:gd name="T44" fmla="*/ 12 w 71"/>
              <a:gd name="T45" fmla="*/ 39 h 102"/>
              <a:gd name="T46" fmla="*/ 2 w 71"/>
              <a:gd name="T47" fmla="*/ 38 h 102"/>
              <a:gd name="T48" fmla="*/ 12 w 71"/>
              <a:gd name="T49" fmla="*/ 30 h 102"/>
              <a:gd name="T50" fmla="*/ 3 w 71"/>
              <a:gd name="T51" fmla="*/ 25 h 102"/>
              <a:gd name="T52" fmla="*/ 16 w 71"/>
              <a:gd name="T53" fmla="*/ 21 h 102"/>
              <a:gd name="T54" fmla="*/ 9 w 71"/>
              <a:gd name="T55" fmla="*/ 13 h 102"/>
              <a:gd name="T56" fmla="*/ 22 w 71"/>
              <a:gd name="T57" fmla="*/ 15 h 102"/>
              <a:gd name="T58" fmla="*/ 19 w 71"/>
              <a:gd name="T59" fmla="*/ 5 h 102"/>
              <a:gd name="T60" fmla="*/ 31 w 71"/>
              <a:gd name="T61" fmla="*/ 12 h 102"/>
              <a:gd name="T62" fmla="*/ 32 w 71"/>
              <a:gd name="T63" fmla="*/ 1 h 102"/>
              <a:gd name="T64" fmla="*/ 40 w 71"/>
              <a:gd name="T65" fmla="*/ 12 h 102"/>
              <a:gd name="T66" fmla="*/ 46 w 71"/>
              <a:gd name="T67" fmla="*/ 2 h 102"/>
              <a:gd name="T68" fmla="*/ 48 w 71"/>
              <a:gd name="T69" fmla="*/ 15 h 102"/>
              <a:gd name="T70" fmla="*/ 55 w 71"/>
              <a:gd name="T71" fmla="*/ 8 h 102"/>
              <a:gd name="T72" fmla="*/ 55 w 71"/>
              <a:gd name="T73" fmla="*/ 21 h 102"/>
              <a:gd name="T74" fmla="*/ 63 w 71"/>
              <a:gd name="T75" fmla="*/ 17 h 102"/>
              <a:gd name="T76" fmla="*/ 58 w 71"/>
              <a:gd name="T77" fmla="*/ 30 h 102"/>
              <a:gd name="T78" fmla="*/ 69 w 71"/>
              <a:gd name="T79" fmla="*/ 31 h 102"/>
              <a:gd name="T80" fmla="*/ 35 w 71"/>
              <a:gd name="T81" fmla="*/ 12 h 102"/>
              <a:gd name="T82" fmla="*/ 58 w 71"/>
              <a:gd name="T83" fmla="*/ 34 h 102"/>
              <a:gd name="T84" fmla="*/ 18 w 71"/>
              <a:gd name="T85" fmla="*/ 3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1" h="102">
                <a:moveTo>
                  <a:pt x="58" y="65"/>
                </a:moveTo>
                <a:cubicBezTo>
                  <a:pt x="71" y="91"/>
                  <a:pt x="71" y="91"/>
                  <a:pt x="71" y="91"/>
                </a:cubicBezTo>
                <a:cubicBezTo>
                  <a:pt x="57" y="92"/>
                  <a:pt x="57" y="92"/>
                  <a:pt x="57" y="9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36" y="83"/>
                  <a:pt x="36" y="83"/>
                  <a:pt x="36" y="83"/>
                </a:cubicBezTo>
                <a:cubicBezTo>
                  <a:pt x="24" y="102"/>
                  <a:pt x="24" y="102"/>
                  <a:pt x="24" y="102"/>
                </a:cubicBezTo>
                <a:cubicBezTo>
                  <a:pt x="14" y="92"/>
                  <a:pt x="14" y="92"/>
                  <a:pt x="14" y="92"/>
                </a:cubicBezTo>
                <a:cubicBezTo>
                  <a:pt x="0" y="91"/>
                  <a:pt x="0" y="91"/>
                  <a:pt x="0" y="91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6"/>
                  <a:pt x="15" y="66"/>
                  <a:pt x="15" y="67"/>
                </a:cubicBezTo>
                <a:cubicBezTo>
                  <a:pt x="16" y="69"/>
                  <a:pt x="18" y="70"/>
                  <a:pt x="20" y="71"/>
                </a:cubicBezTo>
                <a:cubicBezTo>
                  <a:pt x="21" y="71"/>
                  <a:pt x="23" y="71"/>
                  <a:pt x="24" y="71"/>
                </a:cubicBezTo>
                <a:cubicBezTo>
                  <a:pt x="25" y="71"/>
                  <a:pt x="27" y="71"/>
                  <a:pt x="28" y="71"/>
                </a:cubicBezTo>
                <a:cubicBezTo>
                  <a:pt x="28" y="71"/>
                  <a:pt x="29" y="72"/>
                  <a:pt x="30" y="72"/>
                </a:cubicBezTo>
                <a:cubicBezTo>
                  <a:pt x="31" y="73"/>
                  <a:pt x="33" y="74"/>
                  <a:pt x="35" y="74"/>
                </a:cubicBezTo>
                <a:cubicBezTo>
                  <a:pt x="37" y="74"/>
                  <a:pt x="39" y="73"/>
                  <a:pt x="41" y="72"/>
                </a:cubicBezTo>
                <a:cubicBezTo>
                  <a:pt x="42" y="72"/>
                  <a:pt x="42" y="71"/>
                  <a:pt x="43" y="71"/>
                </a:cubicBezTo>
                <a:cubicBezTo>
                  <a:pt x="44" y="71"/>
                  <a:pt x="45" y="71"/>
                  <a:pt x="47" y="71"/>
                </a:cubicBezTo>
                <a:cubicBezTo>
                  <a:pt x="48" y="71"/>
                  <a:pt x="49" y="71"/>
                  <a:pt x="51" y="71"/>
                </a:cubicBezTo>
                <a:cubicBezTo>
                  <a:pt x="53" y="70"/>
                  <a:pt x="54" y="69"/>
                  <a:pt x="55" y="67"/>
                </a:cubicBezTo>
                <a:cubicBezTo>
                  <a:pt x="56" y="66"/>
                  <a:pt x="57" y="66"/>
                  <a:pt x="5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8" y="65"/>
                  <a:pt x="58" y="65"/>
                  <a:pt x="58" y="65"/>
                </a:cubicBezTo>
                <a:close/>
                <a:moveTo>
                  <a:pt x="70" y="34"/>
                </a:moveTo>
                <a:cubicBezTo>
                  <a:pt x="70" y="36"/>
                  <a:pt x="70" y="37"/>
                  <a:pt x="69" y="38"/>
                </a:cubicBezTo>
                <a:cubicBezTo>
                  <a:pt x="68" y="39"/>
                  <a:pt x="60" y="39"/>
                  <a:pt x="58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0"/>
                  <a:pt x="68" y="42"/>
                  <a:pt x="68" y="44"/>
                </a:cubicBezTo>
                <a:cubicBezTo>
                  <a:pt x="68" y="45"/>
                  <a:pt x="68" y="46"/>
                  <a:pt x="67" y="48"/>
                </a:cubicBezTo>
                <a:cubicBezTo>
                  <a:pt x="66" y="51"/>
                  <a:pt x="64" y="52"/>
                  <a:pt x="63" y="52"/>
                </a:cubicBezTo>
                <a:cubicBezTo>
                  <a:pt x="62" y="52"/>
                  <a:pt x="55" y="48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6" y="48"/>
                  <a:pt x="62" y="54"/>
                  <a:pt x="62" y="56"/>
                </a:cubicBezTo>
                <a:cubicBezTo>
                  <a:pt x="61" y="57"/>
                  <a:pt x="61" y="58"/>
                  <a:pt x="60" y="59"/>
                </a:cubicBezTo>
                <a:cubicBezTo>
                  <a:pt x="58" y="60"/>
                  <a:pt x="57" y="61"/>
                  <a:pt x="55" y="61"/>
                </a:cubicBezTo>
                <a:cubicBezTo>
                  <a:pt x="55" y="61"/>
                  <a:pt x="49" y="55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9" y="55"/>
                  <a:pt x="52" y="63"/>
                  <a:pt x="52" y="64"/>
                </a:cubicBezTo>
                <a:cubicBezTo>
                  <a:pt x="51" y="65"/>
                  <a:pt x="50" y="66"/>
                  <a:pt x="49" y="66"/>
                </a:cubicBezTo>
                <a:cubicBezTo>
                  <a:pt x="48" y="67"/>
                  <a:pt x="47" y="67"/>
                  <a:pt x="46" y="67"/>
                </a:cubicBezTo>
                <a:cubicBezTo>
                  <a:pt x="44" y="67"/>
                  <a:pt x="41" y="59"/>
                  <a:pt x="40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9"/>
                  <a:pt x="40" y="67"/>
                  <a:pt x="39" y="68"/>
                </a:cubicBezTo>
                <a:cubicBezTo>
                  <a:pt x="38" y="69"/>
                  <a:pt x="37" y="69"/>
                  <a:pt x="35" y="69"/>
                </a:cubicBezTo>
                <a:cubicBezTo>
                  <a:pt x="34" y="69"/>
                  <a:pt x="33" y="69"/>
                  <a:pt x="32" y="68"/>
                </a:cubicBezTo>
                <a:cubicBezTo>
                  <a:pt x="30" y="67"/>
                  <a:pt x="31" y="59"/>
                  <a:pt x="31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0" y="59"/>
                  <a:pt x="27" y="67"/>
                  <a:pt x="25" y="67"/>
                </a:cubicBezTo>
                <a:cubicBezTo>
                  <a:pt x="24" y="67"/>
                  <a:pt x="23" y="67"/>
                  <a:pt x="22" y="66"/>
                </a:cubicBezTo>
                <a:cubicBezTo>
                  <a:pt x="21" y="66"/>
                  <a:pt x="20" y="65"/>
                  <a:pt x="19" y="64"/>
                </a:cubicBezTo>
                <a:cubicBezTo>
                  <a:pt x="18" y="63"/>
                  <a:pt x="22" y="55"/>
                  <a:pt x="22" y="54"/>
                </a:cubicBezTo>
                <a:cubicBezTo>
                  <a:pt x="23" y="54"/>
                  <a:pt x="23" y="54"/>
                  <a:pt x="23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1" y="55"/>
                  <a:pt x="16" y="61"/>
                  <a:pt x="15" y="61"/>
                </a:cubicBezTo>
                <a:cubicBezTo>
                  <a:pt x="14" y="61"/>
                  <a:pt x="12" y="60"/>
                  <a:pt x="11" y="59"/>
                </a:cubicBezTo>
                <a:cubicBezTo>
                  <a:pt x="10" y="58"/>
                  <a:pt x="9" y="57"/>
                  <a:pt x="9" y="56"/>
                </a:cubicBezTo>
                <a:cubicBezTo>
                  <a:pt x="9" y="54"/>
                  <a:pt x="15" y="48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5" y="48"/>
                  <a:pt x="9" y="52"/>
                  <a:pt x="8" y="52"/>
                </a:cubicBezTo>
                <a:cubicBezTo>
                  <a:pt x="7" y="52"/>
                  <a:pt x="5" y="51"/>
                  <a:pt x="3" y="48"/>
                </a:cubicBezTo>
                <a:cubicBezTo>
                  <a:pt x="3" y="46"/>
                  <a:pt x="3" y="45"/>
                  <a:pt x="3" y="44"/>
                </a:cubicBezTo>
                <a:cubicBezTo>
                  <a:pt x="3" y="42"/>
                  <a:pt x="11" y="40"/>
                  <a:pt x="12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3" y="39"/>
                  <a:pt x="2" y="38"/>
                </a:cubicBezTo>
                <a:cubicBezTo>
                  <a:pt x="1" y="37"/>
                  <a:pt x="1" y="36"/>
                  <a:pt x="1" y="34"/>
                </a:cubicBezTo>
                <a:cubicBezTo>
                  <a:pt x="1" y="33"/>
                  <a:pt x="1" y="32"/>
                  <a:pt x="2" y="31"/>
                </a:cubicBezTo>
                <a:cubicBezTo>
                  <a:pt x="3" y="30"/>
                  <a:pt x="11" y="30"/>
                  <a:pt x="12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3" y="26"/>
                  <a:pt x="3" y="25"/>
                </a:cubicBezTo>
                <a:cubicBezTo>
                  <a:pt x="3" y="24"/>
                  <a:pt x="3" y="22"/>
                  <a:pt x="3" y="21"/>
                </a:cubicBezTo>
                <a:cubicBezTo>
                  <a:pt x="5" y="18"/>
                  <a:pt x="7" y="17"/>
                  <a:pt x="8" y="17"/>
                </a:cubicBezTo>
                <a:cubicBezTo>
                  <a:pt x="9" y="17"/>
                  <a:pt x="15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15" y="20"/>
                  <a:pt x="9" y="15"/>
                  <a:pt x="9" y="13"/>
                </a:cubicBezTo>
                <a:cubicBezTo>
                  <a:pt x="9" y="12"/>
                  <a:pt x="10" y="11"/>
                  <a:pt x="11" y="10"/>
                </a:cubicBezTo>
                <a:cubicBezTo>
                  <a:pt x="12" y="9"/>
                  <a:pt x="14" y="8"/>
                  <a:pt x="15" y="8"/>
                </a:cubicBezTo>
                <a:cubicBezTo>
                  <a:pt x="16" y="8"/>
                  <a:pt x="21" y="14"/>
                  <a:pt x="22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18" y="6"/>
                  <a:pt x="19" y="5"/>
                </a:cubicBezTo>
                <a:cubicBezTo>
                  <a:pt x="20" y="4"/>
                  <a:pt x="21" y="3"/>
                  <a:pt x="22" y="3"/>
                </a:cubicBezTo>
                <a:cubicBezTo>
                  <a:pt x="23" y="2"/>
                  <a:pt x="24" y="2"/>
                  <a:pt x="25" y="2"/>
                </a:cubicBezTo>
                <a:cubicBezTo>
                  <a:pt x="27" y="2"/>
                  <a:pt x="30" y="10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0"/>
                  <a:pt x="30" y="2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0" y="2"/>
                  <a:pt x="40" y="10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1" y="10"/>
                  <a:pt x="44" y="2"/>
                  <a:pt x="46" y="2"/>
                </a:cubicBezTo>
                <a:cubicBezTo>
                  <a:pt x="47" y="2"/>
                  <a:pt x="48" y="2"/>
                  <a:pt x="49" y="3"/>
                </a:cubicBezTo>
                <a:cubicBezTo>
                  <a:pt x="50" y="3"/>
                  <a:pt x="51" y="4"/>
                  <a:pt x="52" y="5"/>
                </a:cubicBezTo>
                <a:cubicBezTo>
                  <a:pt x="52" y="6"/>
                  <a:pt x="49" y="14"/>
                  <a:pt x="48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4"/>
                  <a:pt x="55" y="8"/>
                  <a:pt x="55" y="8"/>
                </a:cubicBezTo>
                <a:cubicBezTo>
                  <a:pt x="57" y="8"/>
                  <a:pt x="58" y="9"/>
                  <a:pt x="60" y="10"/>
                </a:cubicBezTo>
                <a:cubicBezTo>
                  <a:pt x="61" y="11"/>
                  <a:pt x="61" y="12"/>
                  <a:pt x="62" y="13"/>
                </a:cubicBezTo>
                <a:cubicBezTo>
                  <a:pt x="62" y="15"/>
                  <a:pt x="56" y="20"/>
                  <a:pt x="55" y="21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62" y="17"/>
                  <a:pt x="63" y="17"/>
                </a:cubicBezTo>
                <a:cubicBezTo>
                  <a:pt x="64" y="17"/>
                  <a:pt x="66" y="18"/>
                  <a:pt x="67" y="21"/>
                </a:cubicBezTo>
                <a:cubicBezTo>
                  <a:pt x="68" y="22"/>
                  <a:pt x="68" y="24"/>
                  <a:pt x="68" y="25"/>
                </a:cubicBezTo>
                <a:cubicBezTo>
                  <a:pt x="68" y="26"/>
                  <a:pt x="60" y="29"/>
                  <a:pt x="58" y="30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0"/>
                  <a:pt x="58" y="30"/>
                  <a:pt x="58" y="30"/>
                </a:cubicBezTo>
                <a:cubicBezTo>
                  <a:pt x="60" y="30"/>
                  <a:pt x="68" y="30"/>
                  <a:pt x="69" y="31"/>
                </a:cubicBezTo>
                <a:cubicBezTo>
                  <a:pt x="70" y="32"/>
                  <a:pt x="70" y="33"/>
                  <a:pt x="70" y="34"/>
                </a:cubicBezTo>
                <a:close/>
                <a:moveTo>
                  <a:pt x="58" y="34"/>
                </a:moveTo>
                <a:cubicBezTo>
                  <a:pt x="58" y="22"/>
                  <a:pt x="48" y="12"/>
                  <a:pt x="35" y="12"/>
                </a:cubicBezTo>
                <a:cubicBezTo>
                  <a:pt x="23" y="12"/>
                  <a:pt x="13" y="22"/>
                  <a:pt x="13" y="34"/>
                </a:cubicBezTo>
                <a:cubicBezTo>
                  <a:pt x="13" y="47"/>
                  <a:pt x="23" y="57"/>
                  <a:pt x="35" y="57"/>
                </a:cubicBezTo>
                <a:cubicBezTo>
                  <a:pt x="48" y="57"/>
                  <a:pt x="58" y="47"/>
                  <a:pt x="58" y="34"/>
                </a:cubicBezTo>
                <a:close/>
                <a:moveTo>
                  <a:pt x="52" y="34"/>
                </a:moveTo>
                <a:cubicBezTo>
                  <a:pt x="52" y="25"/>
                  <a:pt x="45" y="17"/>
                  <a:pt x="35" y="17"/>
                </a:cubicBezTo>
                <a:cubicBezTo>
                  <a:pt x="26" y="17"/>
                  <a:pt x="18" y="25"/>
                  <a:pt x="18" y="34"/>
                </a:cubicBezTo>
                <a:cubicBezTo>
                  <a:pt x="18" y="44"/>
                  <a:pt x="26" y="52"/>
                  <a:pt x="35" y="52"/>
                </a:cubicBezTo>
                <a:cubicBezTo>
                  <a:pt x="45" y="52"/>
                  <a:pt x="52" y="44"/>
                  <a:pt x="52" y="3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6880225" y="1387475"/>
            <a:ext cx="360363" cy="342900"/>
          </a:xfrm>
          <a:custGeom>
            <a:avLst/>
            <a:gdLst>
              <a:gd name="T0" fmla="*/ 114 w 227"/>
              <a:gd name="T1" fmla="*/ 0 h 216"/>
              <a:gd name="T2" fmla="*/ 140 w 227"/>
              <a:gd name="T3" fmla="*/ 83 h 216"/>
              <a:gd name="T4" fmla="*/ 227 w 227"/>
              <a:gd name="T5" fmla="*/ 83 h 216"/>
              <a:gd name="T6" fmla="*/ 156 w 227"/>
              <a:gd name="T7" fmla="*/ 133 h 216"/>
              <a:gd name="T8" fmla="*/ 185 w 227"/>
              <a:gd name="T9" fmla="*/ 216 h 216"/>
              <a:gd name="T10" fmla="*/ 114 w 227"/>
              <a:gd name="T11" fmla="*/ 166 h 216"/>
              <a:gd name="T12" fmla="*/ 43 w 227"/>
              <a:gd name="T13" fmla="*/ 216 h 216"/>
              <a:gd name="T14" fmla="*/ 69 w 227"/>
              <a:gd name="T15" fmla="*/ 133 h 216"/>
              <a:gd name="T16" fmla="*/ 0 w 227"/>
              <a:gd name="T17" fmla="*/ 83 h 216"/>
              <a:gd name="T18" fmla="*/ 85 w 227"/>
              <a:gd name="T19" fmla="*/ 83 h 216"/>
              <a:gd name="T20" fmla="*/ 114 w 227"/>
              <a:gd name="T21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7" h="216">
                <a:moveTo>
                  <a:pt x="114" y="0"/>
                </a:moveTo>
                <a:lnTo>
                  <a:pt x="140" y="83"/>
                </a:lnTo>
                <a:lnTo>
                  <a:pt x="227" y="83"/>
                </a:lnTo>
                <a:lnTo>
                  <a:pt x="156" y="133"/>
                </a:lnTo>
                <a:lnTo>
                  <a:pt x="185" y="216"/>
                </a:lnTo>
                <a:lnTo>
                  <a:pt x="114" y="166"/>
                </a:lnTo>
                <a:lnTo>
                  <a:pt x="43" y="216"/>
                </a:lnTo>
                <a:lnTo>
                  <a:pt x="69" y="133"/>
                </a:lnTo>
                <a:lnTo>
                  <a:pt x="0" y="83"/>
                </a:lnTo>
                <a:lnTo>
                  <a:pt x="85" y="83"/>
                </a:lnTo>
                <a:lnTo>
                  <a:pt x="114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7570788" y="1450975"/>
            <a:ext cx="277813" cy="271463"/>
          </a:xfrm>
          <a:custGeom>
            <a:avLst/>
            <a:gdLst>
              <a:gd name="T0" fmla="*/ 175 w 175"/>
              <a:gd name="T1" fmla="*/ 62 h 171"/>
              <a:gd name="T2" fmla="*/ 175 w 175"/>
              <a:gd name="T3" fmla="*/ 109 h 171"/>
              <a:gd name="T4" fmla="*/ 111 w 175"/>
              <a:gd name="T5" fmla="*/ 109 h 171"/>
              <a:gd name="T6" fmla="*/ 111 w 175"/>
              <a:gd name="T7" fmla="*/ 171 h 171"/>
              <a:gd name="T8" fmla="*/ 64 w 175"/>
              <a:gd name="T9" fmla="*/ 171 h 171"/>
              <a:gd name="T10" fmla="*/ 64 w 175"/>
              <a:gd name="T11" fmla="*/ 109 h 171"/>
              <a:gd name="T12" fmla="*/ 0 w 175"/>
              <a:gd name="T13" fmla="*/ 109 h 171"/>
              <a:gd name="T14" fmla="*/ 0 w 175"/>
              <a:gd name="T15" fmla="*/ 62 h 171"/>
              <a:gd name="T16" fmla="*/ 64 w 175"/>
              <a:gd name="T17" fmla="*/ 62 h 171"/>
              <a:gd name="T18" fmla="*/ 64 w 175"/>
              <a:gd name="T19" fmla="*/ 0 h 171"/>
              <a:gd name="T20" fmla="*/ 111 w 175"/>
              <a:gd name="T21" fmla="*/ 0 h 171"/>
              <a:gd name="T22" fmla="*/ 111 w 175"/>
              <a:gd name="T23" fmla="*/ 62 h 171"/>
              <a:gd name="T24" fmla="*/ 175 w 175"/>
              <a:gd name="T25" fmla="*/ 6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5" h="171">
                <a:moveTo>
                  <a:pt x="175" y="62"/>
                </a:moveTo>
                <a:lnTo>
                  <a:pt x="175" y="109"/>
                </a:lnTo>
                <a:lnTo>
                  <a:pt x="111" y="109"/>
                </a:lnTo>
                <a:lnTo>
                  <a:pt x="111" y="171"/>
                </a:lnTo>
                <a:lnTo>
                  <a:pt x="64" y="171"/>
                </a:lnTo>
                <a:lnTo>
                  <a:pt x="64" y="109"/>
                </a:lnTo>
                <a:lnTo>
                  <a:pt x="0" y="109"/>
                </a:lnTo>
                <a:lnTo>
                  <a:pt x="0" y="62"/>
                </a:lnTo>
                <a:lnTo>
                  <a:pt x="64" y="62"/>
                </a:lnTo>
                <a:lnTo>
                  <a:pt x="64" y="0"/>
                </a:lnTo>
                <a:lnTo>
                  <a:pt x="111" y="0"/>
                </a:lnTo>
                <a:lnTo>
                  <a:pt x="111" y="62"/>
                </a:lnTo>
                <a:lnTo>
                  <a:pt x="175" y="6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8235950" y="1362075"/>
            <a:ext cx="231775" cy="371475"/>
          </a:xfrm>
          <a:custGeom>
            <a:avLst/>
            <a:gdLst>
              <a:gd name="T0" fmla="*/ 47 w 62"/>
              <a:gd name="T1" fmla="*/ 64 h 99"/>
              <a:gd name="T2" fmla="*/ 32 w 62"/>
              <a:gd name="T3" fmla="*/ 98 h 99"/>
              <a:gd name="T4" fmla="*/ 31 w 62"/>
              <a:gd name="T5" fmla="*/ 98 h 99"/>
              <a:gd name="T6" fmla="*/ 15 w 62"/>
              <a:gd name="T7" fmla="*/ 64 h 99"/>
              <a:gd name="T8" fmla="*/ 0 w 62"/>
              <a:gd name="T9" fmla="*/ 31 h 99"/>
              <a:gd name="T10" fmla="*/ 31 w 62"/>
              <a:gd name="T11" fmla="*/ 0 h 99"/>
              <a:gd name="T12" fmla="*/ 62 w 62"/>
              <a:gd name="T13" fmla="*/ 31 h 99"/>
              <a:gd name="T14" fmla="*/ 47 w 62"/>
              <a:gd name="T15" fmla="*/ 64 h 99"/>
              <a:gd name="T16" fmla="*/ 43 w 62"/>
              <a:gd name="T17" fmla="*/ 32 h 99"/>
              <a:gd name="T18" fmla="*/ 31 w 62"/>
              <a:gd name="T19" fmla="*/ 20 h 99"/>
              <a:gd name="T20" fmla="*/ 20 w 62"/>
              <a:gd name="T21" fmla="*/ 32 h 99"/>
              <a:gd name="T22" fmla="*/ 31 w 62"/>
              <a:gd name="T23" fmla="*/ 44 h 99"/>
              <a:gd name="T24" fmla="*/ 43 w 62"/>
              <a:gd name="T25" fmla="*/ 3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2" h="99">
                <a:moveTo>
                  <a:pt x="47" y="64"/>
                </a:moveTo>
                <a:cubicBezTo>
                  <a:pt x="34" y="82"/>
                  <a:pt x="32" y="98"/>
                  <a:pt x="32" y="98"/>
                </a:cubicBezTo>
                <a:cubicBezTo>
                  <a:pt x="32" y="99"/>
                  <a:pt x="31" y="99"/>
                  <a:pt x="31" y="98"/>
                </a:cubicBezTo>
                <a:cubicBezTo>
                  <a:pt x="31" y="98"/>
                  <a:pt x="28" y="82"/>
                  <a:pt x="15" y="64"/>
                </a:cubicBezTo>
                <a:cubicBezTo>
                  <a:pt x="5" y="49"/>
                  <a:pt x="0" y="43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3"/>
                  <a:pt x="53" y="55"/>
                  <a:pt x="47" y="64"/>
                </a:cubicBezTo>
                <a:close/>
                <a:moveTo>
                  <a:pt x="43" y="32"/>
                </a:moveTo>
                <a:cubicBezTo>
                  <a:pt x="43" y="25"/>
                  <a:pt x="38" y="20"/>
                  <a:pt x="31" y="20"/>
                </a:cubicBezTo>
                <a:cubicBezTo>
                  <a:pt x="25" y="20"/>
                  <a:pt x="20" y="25"/>
                  <a:pt x="20" y="32"/>
                </a:cubicBezTo>
                <a:cubicBezTo>
                  <a:pt x="20" y="38"/>
                  <a:pt x="25" y="44"/>
                  <a:pt x="31" y="44"/>
                </a:cubicBezTo>
                <a:cubicBezTo>
                  <a:pt x="38" y="44"/>
                  <a:pt x="43" y="38"/>
                  <a:pt x="43" y="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7"/>
          <p:cNvSpPr>
            <a:spLocks/>
          </p:cNvSpPr>
          <p:nvPr/>
        </p:nvSpPr>
        <p:spPr bwMode="auto">
          <a:xfrm>
            <a:off x="8877300" y="1485900"/>
            <a:ext cx="236538" cy="206375"/>
          </a:xfrm>
          <a:custGeom>
            <a:avLst/>
            <a:gdLst>
              <a:gd name="T0" fmla="*/ 73 w 149"/>
              <a:gd name="T1" fmla="*/ 0 h 130"/>
              <a:gd name="T2" fmla="*/ 149 w 149"/>
              <a:gd name="T3" fmla="*/ 130 h 130"/>
              <a:gd name="T4" fmla="*/ 0 w 149"/>
              <a:gd name="T5" fmla="*/ 130 h 130"/>
              <a:gd name="T6" fmla="*/ 73 w 149"/>
              <a:gd name="T7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9" h="130">
                <a:moveTo>
                  <a:pt x="73" y="0"/>
                </a:moveTo>
                <a:lnTo>
                  <a:pt x="149" y="130"/>
                </a:lnTo>
                <a:lnTo>
                  <a:pt x="0" y="130"/>
                </a:lnTo>
                <a:lnTo>
                  <a:pt x="73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8"/>
          <p:cNvSpPr>
            <a:spLocks noEditPoints="1"/>
          </p:cNvSpPr>
          <p:nvPr/>
        </p:nvSpPr>
        <p:spPr bwMode="auto">
          <a:xfrm>
            <a:off x="9451975" y="1406525"/>
            <a:ext cx="344488" cy="327025"/>
          </a:xfrm>
          <a:custGeom>
            <a:avLst/>
            <a:gdLst>
              <a:gd name="T0" fmla="*/ 92 w 92"/>
              <a:gd name="T1" fmla="*/ 22 h 87"/>
              <a:gd name="T2" fmla="*/ 92 w 92"/>
              <a:gd name="T3" fmla="*/ 55 h 87"/>
              <a:gd name="T4" fmla="*/ 87 w 92"/>
              <a:gd name="T5" fmla="*/ 61 h 87"/>
              <a:gd name="T6" fmla="*/ 32 w 92"/>
              <a:gd name="T7" fmla="*/ 61 h 87"/>
              <a:gd name="T8" fmla="*/ 26 w 92"/>
              <a:gd name="T9" fmla="*/ 56 h 87"/>
              <a:gd name="T10" fmla="*/ 16 w 92"/>
              <a:gd name="T11" fmla="*/ 19 h 87"/>
              <a:gd name="T12" fmla="*/ 11 w 92"/>
              <a:gd name="T13" fmla="*/ 12 h 87"/>
              <a:gd name="T14" fmla="*/ 0 w 92"/>
              <a:gd name="T15" fmla="*/ 5 h 87"/>
              <a:gd name="T16" fmla="*/ 4 w 92"/>
              <a:gd name="T17" fmla="*/ 0 h 87"/>
              <a:gd name="T18" fmla="*/ 6 w 92"/>
              <a:gd name="T19" fmla="*/ 0 h 87"/>
              <a:gd name="T20" fmla="*/ 25 w 92"/>
              <a:gd name="T21" fmla="*/ 12 h 87"/>
              <a:gd name="T22" fmla="*/ 87 w 92"/>
              <a:gd name="T23" fmla="*/ 16 h 87"/>
              <a:gd name="T24" fmla="*/ 92 w 92"/>
              <a:gd name="T25" fmla="*/ 22 h 87"/>
              <a:gd name="T26" fmla="*/ 31 w 92"/>
              <a:gd name="T27" fmla="*/ 67 h 87"/>
              <a:gd name="T28" fmla="*/ 22 w 92"/>
              <a:gd name="T29" fmla="*/ 77 h 87"/>
              <a:gd name="T30" fmla="*/ 31 w 92"/>
              <a:gd name="T31" fmla="*/ 87 h 87"/>
              <a:gd name="T32" fmla="*/ 41 w 92"/>
              <a:gd name="T33" fmla="*/ 77 h 87"/>
              <a:gd name="T34" fmla="*/ 31 w 92"/>
              <a:gd name="T35" fmla="*/ 67 h 87"/>
              <a:gd name="T36" fmla="*/ 27 w 92"/>
              <a:gd name="T37" fmla="*/ 23 h 87"/>
              <a:gd name="T38" fmla="*/ 31 w 92"/>
              <a:gd name="T39" fmla="*/ 36 h 87"/>
              <a:gd name="T40" fmla="*/ 45 w 92"/>
              <a:gd name="T41" fmla="*/ 36 h 87"/>
              <a:gd name="T42" fmla="*/ 45 w 92"/>
              <a:gd name="T43" fmla="*/ 24 h 87"/>
              <a:gd name="T44" fmla="*/ 27 w 92"/>
              <a:gd name="T45" fmla="*/ 23 h 87"/>
              <a:gd name="T46" fmla="*/ 36 w 92"/>
              <a:gd name="T47" fmla="*/ 50 h 87"/>
              <a:gd name="T48" fmla="*/ 45 w 92"/>
              <a:gd name="T49" fmla="*/ 50 h 87"/>
              <a:gd name="T50" fmla="*/ 45 w 92"/>
              <a:gd name="T51" fmla="*/ 39 h 87"/>
              <a:gd name="T52" fmla="*/ 32 w 92"/>
              <a:gd name="T53" fmla="*/ 39 h 87"/>
              <a:gd name="T54" fmla="*/ 36 w 92"/>
              <a:gd name="T55" fmla="*/ 50 h 87"/>
              <a:gd name="T56" fmla="*/ 64 w 92"/>
              <a:gd name="T57" fmla="*/ 36 h 87"/>
              <a:gd name="T58" fmla="*/ 64 w 92"/>
              <a:gd name="T59" fmla="*/ 25 h 87"/>
              <a:gd name="T60" fmla="*/ 50 w 92"/>
              <a:gd name="T61" fmla="*/ 24 h 87"/>
              <a:gd name="T62" fmla="*/ 50 w 92"/>
              <a:gd name="T63" fmla="*/ 36 h 87"/>
              <a:gd name="T64" fmla="*/ 64 w 92"/>
              <a:gd name="T65" fmla="*/ 36 h 87"/>
              <a:gd name="T66" fmla="*/ 50 w 92"/>
              <a:gd name="T67" fmla="*/ 39 h 87"/>
              <a:gd name="T68" fmla="*/ 50 w 92"/>
              <a:gd name="T69" fmla="*/ 50 h 87"/>
              <a:gd name="T70" fmla="*/ 64 w 92"/>
              <a:gd name="T71" fmla="*/ 50 h 87"/>
              <a:gd name="T72" fmla="*/ 64 w 92"/>
              <a:gd name="T73" fmla="*/ 39 h 87"/>
              <a:gd name="T74" fmla="*/ 50 w 92"/>
              <a:gd name="T75" fmla="*/ 39 h 87"/>
              <a:gd name="T76" fmla="*/ 78 w 92"/>
              <a:gd name="T77" fmla="*/ 67 h 87"/>
              <a:gd name="T78" fmla="*/ 68 w 92"/>
              <a:gd name="T79" fmla="*/ 77 h 87"/>
              <a:gd name="T80" fmla="*/ 78 w 92"/>
              <a:gd name="T81" fmla="*/ 87 h 87"/>
              <a:gd name="T82" fmla="*/ 88 w 92"/>
              <a:gd name="T83" fmla="*/ 77 h 87"/>
              <a:gd name="T84" fmla="*/ 78 w 92"/>
              <a:gd name="T85" fmla="*/ 67 h 87"/>
              <a:gd name="T86" fmla="*/ 82 w 92"/>
              <a:gd name="T87" fmla="*/ 26 h 87"/>
              <a:gd name="T88" fmla="*/ 69 w 92"/>
              <a:gd name="T89" fmla="*/ 25 h 87"/>
              <a:gd name="T90" fmla="*/ 69 w 92"/>
              <a:gd name="T91" fmla="*/ 36 h 87"/>
              <a:gd name="T92" fmla="*/ 82 w 92"/>
              <a:gd name="T93" fmla="*/ 36 h 87"/>
              <a:gd name="T94" fmla="*/ 82 w 92"/>
              <a:gd name="T95" fmla="*/ 26 h 87"/>
              <a:gd name="T96" fmla="*/ 82 w 92"/>
              <a:gd name="T97" fmla="*/ 50 h 87"/>
              <a:gd name="T98" fmla="*/ 82 w 92"/>
              <a:gd name="T99" fmla="*/ 39 h 87"/>
              <a:gd name="T100" fmla="*/ 69 w 92"/>
              <a:gd name="T101" fmla="*/ 39 h 87"/>
              <a:gd name="T102" fmla="*/ 69 w 92"/>
              <a:gd name="T103" fmla="*/ 50 h 87"/>
              <a:gd name="T104" fmla="*/ 82 w 92"/>
              <a:gd name="T105" fmla="*/ 5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2" h="87">
                <a:moveTo>
                  <a:pt x="92" y="22"/>
                </a:moveTo>
                <a:cubicBezTo>
                  <a:pt x="92" y="55"/>
                  <a:pt x="92" y="55"/>
                  <a:pt x="92" y="55"/>
                </a:cubicBezTo>
                <a:cubicBezTo>
                  <a:pt x="92" y="58"/>
                  <a:pt x="90" y="61"/>
                  <a:pt x="87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29" y="61"/>
                  <a:pt x="26" y="58"/>
                  <a:pt x="26" y="56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4" y="12"/>
                  <a:pt x="11" y="12"/>
                </a:cubicBezTo>
                <a:cubicBezTo>
                  <a:pt x="6" y="10"/>
                  <a:pt x="0" y="13"/>
                  <a:pt x="0" y="5"/>
                </a:cubicBezTo>
                <a:cubicBezTo>
                  <a:pt x="0" y="0"/>
                  <a:pt x="4" y="0"/>
                  <a:pt x="4" y="0"/>
                </a:cubicBezTo>
                <a:cubicBezTo>
                  <a:pt x="4" y="0"/>
                  <a:pt x="5" y="0"/>
                  <a:pt x="6" y="0"/>
                </a:cubicBezTo>
                <a:cubicBezTo>
                  <a:pt x="13" y="0"/>
                  <a:pt x="21" y="3"/>
                  <a:pt x="25" y="12"/>
                </a:cubicBezTo>
                <a:cubicBezTo>
                  <a:pt x="87" y="16"/>
                  <a:pt x="87" y="16"/>
                  <a:pt x="87" y="16"/>
                </a:cubicBezTo>
                <a:cubicBezTo>
                  <a:pt x="90" y="17"/>
                  <a:pt x="92" y="19"/>
                  <a:pt x="92" y="22"/>
                </a:cubicBezTo>
                <a:close/>
                <a:moveTo>
                  <a:pt x="31" y="67"/>
                </a:moveTo>
                <a:cubicBezTo>
                  <a:pt x="26" y="67"/>
                  <a:pt x="22" y="72"/>
                  <a:pt x="22" y="77"/>
                </a:cubicBezTo>
                <a:cubicBezTo>
                  <a:pt x="22" y="82"/>
                  <a:pt x="26" y="87"/>
                  <a:pt x="31" y="87"/>
                </a:cubicBezTo>
                <a:cubicBezTo>
                  <a:pt x="37" y="87"/>
                  <a:pt x="41" y="82"/>
                  <a:pt x="41" y="77"/>
                </a:cubicBezTo>
                <a:cubicBezTo>
                  <a:pt x="41" y="72"/>
                  <a:pt x="37" y="67"/>
                  <a:pt x="31" y="67"/>
                </a:cubicBezTo>
                <a:close/>
                <a:moveTo>
                  <a:pt x="27" y="23"/>
                </a:moveTo>
                <a:cubicBezTo>
                  <a:pt x="31" y="36"/>
                  <a:pt x="31" y="36"/>
                  <a:pt x="31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24"/>
                  <a:pt x="45" y="24"/>
                  <a:pt x="45" y="24"/>
                </a:cubicBezTo>
                <a:lnTo>
                  <a:pt x="27" y="23"/>
                </a:lnTo>
                <a:close/>
                <a:moveTo>
                  <a:pt x="36" y="50"/>
                </a:moveTo>
                <a:cubicBezTo>
                  <a:pt x="45" y="50"/>
                  <a:pt x="45" y="50"/>
                  <a:pt x="45" y="50"/>
                </a:cubicBezTo>
                <a:cubicBezTo>
                  <a:pt x="45" y="39"/>
                  <a:pt x="45" y="39"/>
                  <a:pt x="45" y="39"/>
                </a:cubicBezTo>
                <a:cubicBezTo>
                  <a:pt x="32" y="39"/>
                  <a:pt x="32" y="39"/>
                  <a:pt x="32" y="39"/>
                </a:cubicBezTo>
                <a:lnTo>
                  <a:pt x="36" y="50"/>
                </a:lnTo>
                <a:close/>
                <a:moveTo>
                  <a:pt x="64" y="36"/>
                </a:moveTo>
                <a:cubicBezTo>
                  <a:pt x="64" y="25"/>
                  <a:pt x="64" y="25"/>
                  <a:pt x="64" y="25"/>
                </a:cubicBezTo>
                <a:cubicBezTo>
                  <a:pt x="50" y="24"/>
                  <a:pt x="50" y="24"/>
                  <a:pt x="50" y="24"/>
                </a:cubicBezTo>
                <a:cubicBezTo>
                  <a:pt x="50" y="36"/>
                  <a:pt x="50" y="36"/>
                  <a:pt x="50" y="36"/>
                </a:cubicBezTo>
                <a:lnTo>
                  <a:pt x="64" y="36"/>
                </a:lnTo>
                <a:close/>
                <a:moveTo>
                  <a:pt x="50" y="39"/>
                </a:moveTo>
                <a:cubicBezTo>
                  <a:pt x="50" y="50"/>
                  <a:pt x="50" y="50"/>
                  <a:pt x="50" y="50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39"/>
                  <a:pt x="64" y="39"/>
                  <a:pt x="64" y="39"/>
                </a:cubicBezTo>
                <a:lnTo>
                  <a:pt x="50" y="39"/>
                </a:lnTo>
                <a:close/>
                <a:moveTo>
                  <a:pt x="78" y="67"/>
                </a:moveTo>
                <a:cubicBezTo>
                  <a:pt x="73" y="67"/>
                  <a:pt x="68" y="72"/>
                  <a:pt x="68" y="77"/>
                </a:cubicBezTo>
                <a:cubicBezTo>
                  <a:pt x="68" y="82"/>
                  <a:pt x="73" y="87"/>
                  <a:pt x="78" y="87"/>
                </a:cubicBezTo>
                <a:cubicBezTo>
                  <a:pt x="83" y="87"/>
                  <a:pt x="88" y="82"/>
                  <a:pt x="88" y="77"/>
                </a:cubicBezTo>
                <a:cubicBezTo>
                  <a:pt x="87" y="72"/>
                  <a:pt x="83" y="67"/>
                  <a:pt x="78" y="67"/>
                </a:cubicBezTo>
                <a:close/>
                <a:moveTo>
                  <a:pt x="82" y="26"/>
                </a:moveTo>
                <a:cubicBezTo>
                  <a:pt x="69" y="25"/>
                  <a:pt x="69" y="25"/>
                  <a:pt x="69" y="25"/>
                </a:cubicBezTo>
                <a:cubicBezTo>
                  <a:pt x="69" y="36"/>
                  <a:pt x="69" y="36"/>
                  <a:pt x="69" y="36"/>
                </a:cubicBezTo>
                <a:cubicBezTo>
                  <a:pt x="82" y="36"/>
                  <a:pt x="82" y="36"/>
                  <a:pt x="82" y="36"/>
                </a:cubicBezTo>
                <a:lnTo>
                  <a:pt x="82" y="26"/>
                </a:lnTo>
                <a:close/>
                <a:moveTo>
                  <a:pt x="82" y="50"/>
                </a:moveTo>
                <a:cubicBezTo>
                  <a:pt x="82" y="39"/>
                  <a:pt x="82" y="39"/>
                  <a:pt x="82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69" y="50"/>
                  <a:pt x="69" y="50"/>
                  <a:pt x="69" y="50"/>
                </a:cubicBezTo>
                <a:lnTo>
                  <a:pt x="82" y="5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>
            <a:off x="10169525" y="1497013"/>
            <a:ext cx="231775" cy="203200"/>
          </a:xfrm>
          <a:custGeom>
            <a:avLst/>
            <a:gdLst>
              <a:gd name="T0" fmla="*/ 73 w 146"/>
              <a:gd name="T1" fmla="*/ 128 h 128"/>
              <a:gd name="T2" fmla="*/ 0 w 146"/>
              <a:gd name="T3" fmla="*/ 0 h 128"/>
              <a:gd name="T4" fmla="*/ 146 w 146"/>
              <a:gd name="T5" fmla="*/ 0 h 128"/>
              <a:gd name="T6" fmla="*/ 73 w 146"/>
              <a:gd name="T7" fmla="*/ 1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6" h="128">
                <a:moveTo>
                  <a:pt x="73" y="128"/>
                </a:moveTo>
                <a:lnTo>
                  <a:pt x="0" y="0"/>
                </a:lnTo>
                <a:lnTo>
                  <a:pt x="146" y="0"/>
                </a:lnTo>
                <a:lnTo>
                  <a:pt x="73" y="12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10833100" y="1420813"/>
            <a:ext cx="198438" cy="327025"/>
          </a:xfrm>
          <a:custGeom>
            <a:avLst/>
            <a:gdLst>
              <a:gd name="T0" fmla="*/ 125 w 125"/>
              <a:gd name="T1" fmla="*/ 206 h 206"/>
              <a:gd name="T2" fmla="*/ 62 w 125"/>
              <a:gd name="T3" fmla="*/ 143 h 206"/>
              <a:gd name="T4" fmla="*/ 0 w 125"/>
              <a:gd name="T5" fmla="*/ 143 h 206"/>
              <a:gd name="T6" fmla="*/ 0 w 125"/>
              <a:gd name="T7" fmla="*/ 64 h 206"/>
              <a:gd name="T8" fmla="*/ 62 w 125"/>
              <a:gd name="T9" fmla="*/ 64 h 206"/>
              <a:gd name="T10" fmla="*/ 125 w 125"/>
              <a:gd name="T11" fmla="*/ 0 h 206"/>
              <a:gd name="T12" fmla="*/ 125 w 125"/>
              <a:gd name="T13" fmla="*/ 20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206">
                <a:moveTo>
                  <a:pt x="125" y="206"/>
                </a:moveTo>
                <a:lnTo>
                  <a:pt x="62" y="143"/>
                </a:lnTo>
                <a:lnTo>
                  <a:pt x="0" y="143"/>
                </a:lnTo>
                <a:lnTo>
                  <a:pt x="0" y="64"/>
                </a:lnTo>
                <a:lnTo>
                  <a:pt x="62" y="64"/>
                </a:lnTo>
                <a:lnTo>
                  <a:pt x="125" y="0"/>
                </a:lnTo>
                <a:lnTo>
                  <a:pt x="125" y="20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1"/>
          <p:cNvSpPr>
            <a:spLocks noEditPoints="1"/>
          </p:cNvSpPr>
          <p:nvPr/>
        </p:nvSpPr>
        <p:spPr bwMode="auto">
          <a:xfrm>
            <a:off x="1106488" y="2170113"/>
            <a:ext cx="301625" cy="327025"/>
          </a:xfrm>
          <a:custGeom>
            <a:avLst/>
            <a:gdLst>
              <a:gd name="T0" fmla="*/ 53 w 80"/>
              <a:gd name="T1" fmla="*/ 87 h 87"/>
              <a:gd name="T2" fmla="*/ 26 w 80"/>
              <a:gd name="T3" fmla="*/ 60 h 87"/>
              <a:gd name="T4" fmla="*/ 0 w 80"/>
              <a:gd name="T5" fmla="*/ 60 h 87"/>
              <a:gd name="T6" fmla="*/ 0 w 80"/>
              <a:gd name="T7" fmla="*/ 27 h 87"/>
              <a:gd name="T8" fmla="*/ 26 w 80"/>
              <a:gd name="T9" fmla="*/ 27 h 87"/>
              <a:gd name="T10" fmla="*/ 53 w 80"/>
              <a:gd name="T11" fmla="*/ 0 h 87"/>
              <a:gd name="T12" fmla="*/ 53 w 80"/>
              <a:gd name="T13" fmla="*/ 87 h 87"/>
              <a:gd name="T14" fmla="*/ 61 w 80"/>
              <a:gd name="T15" fmla="*/ 62 h 87"/>
              <a:gd name="T16" fmla="*/ 69 w 80"/>
              <a:gd name="T17" fmla="*/ 43 h 87"/>
              <a:gd name="T18" fmla="*/ 62 w 80"/>
              <a:gd name="T19" fmla="*/ 25 h 87"/>
              <a:gd name="T20" fmla="*/ 69 w 80"/>
              <a:gd name="T21" fmla="*/ 18 h 87"/>
              <a:gd name="T22" fmla="*/ 80 w 80"/>
              <a:gd name="T23" fmla="*/ 44 h 87"/>
              <a:gd name="T24" fmla="*/ 68 w 80"/>
              <a:gd name="T25" fmla="*/ 70 h 87"/>
              <a:gd name="T26" fmla="*/ 61 w 80"/>
              <a:gd name="T27" fmla="*/ 6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0" h="87">
                <a:moveTo>
                  <a:pt x="53" y="87"/>
                </a:moveTo>
                <a:cubicBezTo>
                  <a:pt x="26" y="60"/>
                  <a:pt x="26" y="60"/>
                  <a:pt x="26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0" y="27"/>
                  <a:pt x="0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53" y="0"/>
                  <a:pt x="53" y="0"/>
                  <a:pt x="53" y="0"/>
                </a:cubicBezTo>
                <a:lnTo>
                  <a:pt x="53" y="87"/>
                </a:lnTo>
                <a:close/>
                <a:moveTo>
                  <a:pt x="61" y="62"/>
                </a:moveTo>
                <a:cubicBezTo>
                  <a:pt x="66" y="57"/>
                  <a:pt x="69" y="50"/>
                  <a:pt x="69" y="43"/>
                </a:cubicBezTo>
                <a:cubicBezTo>
                  <a:pt x="69" y="36"/>
                  <a:pt x="66" y="30"/>
                  <a:pt x="62" y="25"/>
                </a:cubicBezTo>
                <a:cubicBezTo>
                  <a:pt x="69" y="18"/>
                  <a:pt x="69" y="18"/>
                  <a:pt x="69" y="18"/>
                </a:cubicBezTo>
                <a:cubicBezTo>
                  <a:pt x="76" y="25"/>
                  <a:pt x="80" y="34"/>
                  <a:pt x="80" y="44"/>
                </a:cubicBezTo>
                <a:cubicBezTo>
                  <a:pt x="80" y="53"/>
                  <a:pt x="76" y="62"/>
                  <a:pt x="68" y="70"/>
                </a:cubicBezTo>
                <a:lnTo>
                  <a:pt x="61" y="6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2"/>
          <p:cNvSpPr>
            <a:spLocks noEditPoints="1"/>
          </p:cNvSpPr>
          <p:nvPr/>
        </p:nvSpPr>
        <p:spPr bwMode="auto">
          <a:xfrm>
            <a:off x="1711325" y="2170113"/>
            <a:ext cx="382588" cy="327025"/>
          </a:xfrm>
          <a:custGeom>
            <a:avLst/>
            <a:gdLst>
              <a:gd name="T0" fmla="*/ 53 w 102"/>
              <a:gd name="T1" fmla="*/ 87 h 87"/>
              <a:gd name="T2" fmla="*/ 26 w 102"/>
              <a:gd name="T3" fmla="*/ 60 h 87"/>
              <a:gd name="T4" fmla="*/ 0 w 102"/>
              <a:gd name="T5" fmla="*/ 60 h 87"/>
              <a:gd name="T6" fmla="*/ 0 w 102"/>
              <a:gd name="T7" fmla="*/ 27 h 87"/>
              <a:gd name="T8" fmla="*/ 26 w 102"/>
              <a:gd name="T9" fmla="*/ 27 h 87"/>
              <a:gd name="T10" fmla="*/ 53 w 102"/>
              <a:gd name="T11" fmla="*/ 0 h 87"/>
              <a:gd name="T12" fmla="*/ 53 w 102"/>
              <a:gd name="T13" fmla="*/ 87 h 87"/>
              <a:gd name="T14" fmla="*/ 61 w 102"/>
              <a:gd name="T15" fmla="*/ 62 h 87"/>
              <a:gd name="T16" fmla="*/ 69 w 102"/>
              <a:gd name="T17" fmla="*/ 43 h 87"/>
              <a:gd name="T18" fmla="*/ 61 w 102"/>
              <a:gd name="T19" fmla="*/ 25 h 87"/>
              <a:gd name="T20" fmla="*/ 68 w 102"/>
              <a:gd name="T21" fmla="*/ 18 h 87"/>
              <a:gd name="T22" fmla="*/ 80 w 102"/>
              <a:gd name="T23" fmla="*/ 44 h 87"/>
              <a:gd name="T24" fmla="*/ 68 w 102"/>
              <a:gd name="T25" fmla="*/ 70 h 87"/>
              <a:gd name="T26" fmla="*/ 61 w 102"/>
              <a:gd name="T27" fmla="*/ 62 h 87"/>
              <a:gd name="T28" fmla="*/ 77 w 102"/>
              <a:gd name="T29" fmla="*/ 77 h 87"/>
              <a:gd name="T30" fmla="*/ 90 w 102"/>
              <a:gd name="T31" fmla="*/ 44 h 87"/>
              <a:gd name="T32" fmla="*/ 77 w 102"/>
              <a:gd name="T33" fmla="*/ 10 h 87"/>
              <a:gd name="T34" fmla="*/ 85 w 102"/>
              <a:gd name="T35" fmla="*/ 3 h 87"/>
              <a:gd name="T36" fmla="*/ 102 w 102"/>
              <a:gd name="T37" fmla="*/ 44 h 87"/>
              <a:gd name="T38" fmla="*/ 85 w 102"/>
              <a:gd name="T39" fmla="*/ 85 h 87"/>
              <a:gd name="T40" fmla="*/ 77 w 102"/>
              <a:gd name="T41" fmla="*/ 7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2" h="87">
                <a:moveTo>
                  <a:pt x="53" y="87"/>
                </a:moveTo>
                <a:cubicBezTo>
                  <a:pt x="26" y="60"/>
                  <a:pt x="26" y="60"/>
                  <a:pt x="26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0" y="27"/>
                  <a:pt x="0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53" y="0"/>
                  <a:pt x="53" y="0"/>
                  <a:pt x="53" y="0"/>
                </a:cubicBezTo>
                <a:lnTo>
                  <a:pt x="53" y="87"/>
                </a:lnTo>
                <a:close/>
                <a:moveTo>
                  <a:pt x="61" y="62"/>
                </a:moveTo>
                <a:cubicBezTo>
                  <a:pt x="66" y="57"/>
                  <a:pt x="69" y="50"/>
                  <a:pt x="69" y="43"/>
                </a:cubicBezTo>
                <a:cubicBezTo>
                  <a:pt x="69" y="36"/>
                  <a:pt x="66" y="30"/>
                  <a:pt x="61" y="25"/>
                </a:cubicBezTo>
                <a:cubicBezTo>
                  <a:pt x="68" y="18"/>
                  <a:pt x="68" y="18"/>
                  <a:pt x="68" y="18"/>
                </a:cubicBezTo>
                <a:cubicBezTo>
                  <a:pt x="76" y="25"/>
                  <a:pt x="80" y="34"/>
                  <a:pt x="80" y="44"/>
                </a:cubicBezTo>
                <a:cubicBezTo>
                  <a:pt x="80" y="53"/>
                  <a:pt x="76" y="62"/>
                  <a:pt x="68" y="70"/>
                </a:cubicBezTo>
                <a:lnTo>
                  <a:pt x="61" y="62"/>
                </a:lnTo>
                <a:close/>
                <a:moveTo>
                  <a:pt x="77" y="77"/>
                </a:moveTo>
                <a:cubicBezTo>
                  <a:pt x="86" y="68"/>
                  <a:pt x="90" y="56"/>
                  <a:pt x="90" y="44"/>
                </a:cubicBezTo>
                <a:cubicBezTo>
                  <a:pt x="90" y="31"/>
                  <a:pt x="86" y="19"/>
                  <a:pt x="77" y="10"/>
                </a:cubicBezTo>
                <a:cubicBezTo>
                  <a:pt x="85" y="3"/>
                  <a:pt x="85" y="3"/>
                  <a:pt x="85" y="3"/>
                </a:cubicBezTo>
                <a:cubicBezTo>
                  <a:pt x="96" y="14"/>
                  <a:pt x="102" y="29"/>
                  <a:pt x="102" y="44"/>
                </a:cubicBezTo>
                <a:cubicBezTo>
                  <a:pt x="102" y="58"/>
                  <a:pt x="97" y="73"/>
                  <a:pt x="85" y="85"/>
                </a:cubicBezTo>
                <a:lnTo>
                  <a:pt x="77" y="7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3"/>
          <p:cNvSpPr>
            <a:spLocks noEditPoints="1"/>
          </p:cNvSpPr>
          <p:nvPr/>
        </p:nvSpPr>
        <p:spPr bwMode="auto">
          <a:xfrm>
            <a:off x="2330450" y="2146300"/>
            <a:ext cx="420688" cy="323850"/>
          </a:xfrm>
          <a:custGeom>
            <a:avLst/>
            <a:gdLst>
              <a:gd name="T0" fmla="*/ 265 w 265"/>
              <a:gd name="T1" fmla="*/ 0 h 204"/>
              <a:gd name="T2" fmla="*/ 0 w 265"/>
              <a:gd name="T3" fmla="*/ 204 h 204"/>
              <a:gd name="T4" fmla="*/ 19 w 265"/>
              <a:gd name="T5" fmla="*/ 19 h 204"/>
              <a:gd name="T6" fmla="*/ 62 w 265"/>
              <a:gd name="T7" fmla="*/ 62 h 204"/>
              <a:gd name="T8" fmla="*/ 19 w 265"/>
              <a:gd name="T9" fmla="*/ 19 h 204"/>
              <a:gd name="T10" fmla="*/ 62 w 265"/>
              <a:gd name="T11" fmla="*/ 124 h 204"/>
              <a:gd name="T12" fmla="*/ 19 w 265"/>
              <a:gd name="T13" fmla="*/ 81 h 204"/>
              <a:gd name="T14" fmla="*/ 62 w 265"/>
              <a:gd name="T15" fmla="*/ 185 h 204"/>
              <a:gd name="T16" fmla="*/ 19 w 265"/>
              <a:gd name="T17" fmla="*/ 143 h 204"/>
              <a:gd name="T18" fmla="*/ 62 w 265"/>
              <a:gd name="T19" fmla="*/ 185 h 204"/>
              <a:gd name="T20" fmla="*/ 81 w 265"/>
              <a:gd name="T21" fmla="*/ 19 h 204"/>
              <a:gd name="T22" fmla="*/ 123 w 265"/>
              <a:gd name="T23" fmla="*/ 62 h 204"/>
              <a:gd name="T24" fmla="*/ 123 w 265"/>
              <a:gd name="T25" fmla="*/ 81 h 204"/>
              <a:gd name="T26" fmla="*/ 81 w 265"/>
              <a:gd name="T27" fmla="*/ 124 h 204"/>
              <a:gd name="T28" fmla="*/ 123 w 265"/>
              <a:gd name="T29" fmla="*/ 81 h 204"/>
              <a:gd name="T30" fmla="*/ 123 w 265"/>
              <a:gd name="T31" fmla="*/ 143 h 204"/>
              <a:gd name="T32" fmla="*/ 81 w 265"/>
              <a:gd name="T33" fmla="*/ 185 h 204"/>
              <a:gd name="T34" fmla="*/ 142 w 265"/>
              <a:gd name="T35" fmla="*/ 19 h 204"/>
              <a:gd name="T36" fmla="*/ 185 w 265"/>
              <a:gd name="T37" fmla="*/ 62 h 204"/>
              <a:gd name="T38" fmla="*/ 142 w 265"/>
              <a:gd name="T39" fmla="*/ 19 h 204"/>
              <a:gd name="T40" fmla="*/ 185 w 265"/>
              <a:gd name="T41" fmla="*/ 124 h 204"/>
              <a:gd name="T42" fmla="*/ 142 w 265"/>
              <a:gd name="T43" fmla="*/ 81 h 204"/>
              <a:gd name="T44" fmla="*/ 185 w 265"/>
              <a:gd name="T45" fmla="*/ 185 h 204"/>
              <a:gd name="T46" fmla="*/ 142 w 265"/>
              <a:gd name="T47" fmla="*/ 143 h 204"/>
              <a:gd name="T48" fmla="*/ 185 w 265"/>
              <a:gd name="T49" fmla="*/ 185 h 204"/>
              <a:gd name="T50" fmla="*/ 204 w 265"/>
              <a:gd name="T51" fmla="*/ 19 h 204"/>
              <a:gd name="T52" fmla="*/ 246 w 265"/>
              <a:gd name="T53" fmla="*/ 62 h 204"/>
              <a:gd name="T54" fmla="*/ 246 w 265"/>
              <a:gd name="T55" fmla="*/ 81 h 204"/>
              <a:gd name="T56" fmla="*/ 204 w 265"/>
              <a:gd name="T57" fmla="*/ 124 h 204"/>
              <a:gd name="T58" fmla="*/ 246 w 265"/>
              <a:gd name="T59" fmla="*/ 81 h 204"/>
              <a:gd name="T60" fmla="*/ 246 w 265"/>
              <a:gd name="T61" fmla="*/ 143 h 204"/>
              <a:gd name="T62" fmla="*/ 204 w 265"/>
              <a:gd name="T63" fmla="*/ 18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5" h="204">
                <a:moveTo>
                  <a:pt x="0" y="0"/>
                </a:moveTo>
                <a:lnTo>
                  <a:pt x="265" y="0"/>
                </a:lnTo>
                <a:lnTo>
                  <a:pt x="265" y="204"/>
                </a:lnTo>
                <a:lnTo>
                  <a:pt x="0" y="204"/>
                </a:lnTo>
                <a:lnTo>
                  <a:pt x="0" y="0"/>
                </a:lnTo>
                <a:close/>
                <a:moveTo>
                  <a:pt x="19" y="19"/>
                </a:moveTo>
                <a:lnTo>
                  <a:pt x="19" y="62"/>
                </a:lnTo>
                <a:lnTo>
                  <a:pt x="62" y="62"/>
                </a:lnTo>
                <a:lnTo>
                  <a:pt x="62" y="19"/>
                </a:lnTo>
                <a:lnTo>
                  <a:pt x="19" y="19"/>
                </a:lnTo>
                <a:close/>
                <a:moveTo>
                  <a:pt x="19" y="124"/>
                </a:moveTo>
                <a:lnTo>
                  <a:pt x="62" y="124"/>
                </a:lnTo>
                <a:lnTo>
                  <a:pt x="62" y="81"/>
                </a:lnTo>
                <a:lnTo>
                  <a:pt x="19" y="81"/>
                </a:lnTo>
                <a:lnTo>
                  <a:pt x="19" y="124"/>
                </a:lnTo>
                <a:close/>
                <a:moveTo>
                  <a:pt x="62" y="185"/>
                </a:moveTo>
                <a:lnTo>
                  <a:pt x="62" y="143"/>
                </a:lnTo>
                <a:lnTo>
                  <a:pt x="19" y="143"/>
                </a:lnTo>
                <a:lnTo>
                  <a:pt x="19" y="185"/>
                </a:lnTo>
                <a:lnTo>
                  <a:pt x="62" y="185"/>
                </a:lnTo>
                <a:close/>
                <a:moveTo>
                  <a:pt x="123" y="19"/>
                </a:moveTo>
                <a:lnTo>
                  <a:pt x="81" y="19"/>
                </a:lnTo>
                <a:lnTo>
                  <a:pt x="81" y="62"/>
                </a:lnTo>
                <a:lnTo>
                  <a:pt x="123" y="62"/>
                </a:lnTo>
                <a:lnTo>
                  <a:pt x="123" y="19"/>
                </a:lnTo>
                <a:close/>
                <a:moveTo>
                  <a:pt x="123" y="81"/>
                </a:moveTo>
                <a:lnTo>
                  <a:pt x="81" y="81"/>
                </a:lnTo>
                <a:lnTo>
                  <a:pt x="81" y="124"/>
                </a:lnTo>
                <a:lnTo>
                  <a:pt x="123" y="124"/>
                </a:lnTo>
                <a:lnTo>
                  <a:pt x="123" y="81"/>
                </a:lnTo>
                <a:close/>
                <a:moveTo>
                  <a:pt x="123" y="185"/>
                </a:moveTo>
                <a:lnTo>
                  <a:pt x="123" y="143"/>
                </a:lnTo>
                <a:lnTo>
                  <a:pt x="81" y="143"/>
                </a:lnTo>
                <a:lnTo>
                  <a:pt x="81" y="185"/>
                </a:lnTo>
                <a:lnTo>
                  <a:pt x="123" y="185"/>
                </a:lnTo>
                <a:close/>
                <a:moveTo>
                  <a:pt x="142" y="19"/>
                </a:moveTo>
                <a:lnTo>
                  <a:pt x="142" y="62"/>
                </a:lnTo>
                <a:lnTo>
                  <a:pt x="185" y="62"/>
                </a:lnTo>
                <a:lnTo>
                  <a:pt x="185" y="19"/>
                </a:lnTo>
                <a:lnTo>
                  <a:pt x="142" y="19"/>
                </a:lnTo>
                <a:close/>
                <a:moveTo>
                  <a:pt x="142" y="124"/>
                </a:moveTo>
                <a:lnTo>
                  <a:pt x="185" y="124"/>
                </a:lnTo>
                <a:lnTo>
                  <a:pt x="185" y="81"/>
                </a:lnTo>
                <a:lnTo>
                  <a:pt x="142" y="81"/>
                </a:lnTo>
                <a:lnTo>
                  <a:pt x="142" y="124"/>
                </a:lnTo>
                <a:close/>
                <a:moveTo>
                  <a:pt x="185" y="185"/>
                </a:moveTo>
                <a:lnTo>
                  <a:pt x="185" y="143"/>
                </a:lnTo>
                <a:lnTo>
                  <a:pt x="142" y="143"/>
                </a:lnTo>
                <a:lnTo>
                  <a:pt x="142" y="185"/>
                </a:lnTo>
                <a:lnTo>
                  <a:pt x="185" y="185"/>
                </a:lnTo>
                <a:close/>
                <a:moveTo>
                  <a:pt x="246" y="19"/>
                </a:moveTo>
                <a:lnTo>
                  <a:pt x="204" y="19"/>
                </a:lnTo>
                <a:lnTo>
                  <a:pt x="204" y="62"/>
                </a:lnTo>
                <a:lnTo>
                  <a:pt x="246" y="62"/>
                </a:lnTo>
                <a:lnTo>
                  <a:pt x="246" y="19"/>
                </a:lnTo>
                <a:close/>
                <a:moveTo>
                  <a:pt x="246" y="81"/>
                </a:moveTo>
                <a:lnTo>
                  <a:pt x="204" y="81"/>
                </a:lnTo>
                <a:lnTo>
                  <a:pt x="204" y="124"/>
                </a:lnTo>
                <a:lnTo>
                  <a:pt x="246" y="124"/>
                </a:lnTo>
                <a:lnTo>
                  <a:pt x="246" y="81"/>
                </a:lnTo>
                <a:close/>
                <a:moveTo>
                  <a:pt x="246" y="185"/>
                </a:moveTo>
                <a:lnTo>
                  <a:pt x="246" y="143"/>
                </a:lnTo>
                <a:lnTo>
                  <a:pt x="204" y="143"/>
                </a:lnTo>
                <a:lnTo>
                  <a:pt x="204" y="185"/>
                </a:lnTo>
                <a:lnTo>
                  <a:pt x="246" y="18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4"/>
          <p:cNvSpPr>
            <a:spLocks noEditPoints="1"/>
          </p:cNvSpPr>
          <p:nvPr/>
        </p:nvSpPr>
        <p:spPr bwMode="auto">
          <a:xfrm>
            <a:off x="3014663" y="2173288"/>
            <a:ext cx="349250" cy="271463"/>
          </a:xfrm>
          <a:custGeom>
            <a:avLst/>
            <a:gdLst>
              <a:gd name="T0" fmla="*/ 45 w 220"/>
              <a:gd name="T1" fmla="*/ 45 h 171"/>
              <a:gd name="T2" fmla="*/ 0 w 220"/>
              <a:gd name="T3" fmla="*/ 45 h 171"/>
              <a:gd name="T4" fmla="*/ 0 w 220"/>
              <a:gd name="T5" fmla="*/ 0 h 171"/>
              <a:gd name="T6" fmla="*/ 45 w 220"/>
              <a:gd name="T7" fmla="*/ 0 h 171"/>
              <a:gd name="T8" fmla="*/ 45 w 220"/>
              <a:gd name="T9" fmla="*/ 45 h 171"/>
              <a:gd name="T10" fmla="*/ 45 w 220"/>
              <a:gd name="T11" fmla="*/ 107 h 171"/>
              <a:gd name="T12" fmla="*/ 0 w 220"/>
              <a:gd name="T13" fmla="*/ 107 h 171"/>
              <a:gd name="T14" fmla="*/ 0 w 220"/>
              <a:gd name="T15" fmla="*/ 64 h 171"/>
              <a:gd name="T16" fmla="*/ 45 w 220"/>
              <a:gd name="T17" fmla="*/ 64 h 171"/>
              <a:gd name="T18" fmla="*/ 45 w 220"/>
              <a:gd name="T19" fmla="*/ 107 h 171"/>
              <a:gd name="T20" fmla="*/ 45 w 220"/>
              <a:gd name="T21" fmla="*/ 171 h 171"/>
              <a:gd name="T22" fmla="*/ 0 w 220"/>
              <a:gd name="T23" fmla="*/ 171 h 171"/>
              <a:gd name="T24" fmla="*/ 0 w 220"/>
              <a:gd name="T25" fmla="*/ 126 h 171"/>
              <a:gd name="T26" fmla="*/ 45 w 220"/>
              <a:gd name="T27" fmla="*/ 126 h 171"/>
              <a:gd name="T28" fmla="*/ 45 w 220"/>
              <a:gd name="T29" fmla="*/ 171 h 171"/>
              <a:gd name="T30" fmla="*/ 220 w 220"/>
              <a:gd name="T31" fmla="*/ 38 h 171"/>
              <a:gd name="T32" fmla="*/ 73 w 220"/>
              <a:gd name="T33" fmla="*/ 38 h 171"/>
              <a:gd name="T34" fmla="*/ 73 w 220"/>
              <a:gd name="T35" fmla="*/ 14 h 171"/>
              <a:gd name="T36" fmla="*/ 220 w 220"/>
              <a:gd name="T37" fmla="*/ 14 h 171"/>
              <a:gd name="T38" fmla="*/ 220 w 220"/>
              <a:gd name="T39" fmla="*/ 38 h 171"/>
              <a:gd name="T40" fmla="*/ 220 w 220"/>
              <a:gd name="T41" fmla="*/ 99 h 171"/>
              <a:gd name="T42" fmla="*/ 73 w 220"/>
              <a:gd name="T43" fmla="*/ 99 h 171"/>
              <a:gd name="T44" fmla="*/ 73 w 220"/>
              <a:gd name="T45" fmla="*/ 78 h 171"/>
              <a:gd name="T46" fmla="*/ 220 w 220"/>
              <a:gd name="T47" fmla="*/ 78 h 171"/>
              <a:gd name="T48" fmla="*/ 220 w 220"/>
              <a:gd name="T49" fmla="*/ 99 h 171"/>
              <a:gd name="T50" fmla="*/ 220 w 220"/>
              <a:gd name="T51" fmla="*/ 159 h 171"/>
              <a:gd name="T52" fmla="*/ 73 w 220"/>
              <a:gd name="T53" fmla="*/ 159 h 171"/>
              <a:gd name="T54" fmla="*/ 73 w 220"/>
              <a:gd name="T55" fmla="*/ 137 h 171"/>
              <a:gd name="T56" fmla="*/ 220 w 220"/>
              <a:gd name="T57" fmla="*/ 137 h 171"/>
              <a:gd name="T58" fmla="*/ 220 w 220"/>
              <a:gd name="T59" fmla="*/ 159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0" h="171">
                <a:moveTo>
                  <a:pt x="45" y="45"/>
                </a:moveTo>
                <a:lnTo>
                  <a:pt x="0" y="45"/>
                </a:lnTo>
                <a:lnTo>
                  <a:pt x="0" y="0"/>
                </a:lnTo>
                <a:lnTo>
                  <a:pt x="45" y="0"/>
                </a:lnTo>
                <a:lnTo>
                  <a:pt x="45" y="45"/>
                </a:lnTo>
                <a:close/>
                <a:moveTo>
                  <a:pt x="45" y="107"/>
                </a:moveTo>
                <a:lnTo>
                  <a:pt x="0" y="107"/>
                </a:lnTo>
                <a:lnTo>
                  <a:pt x="0" y="64"/>
                </a:lnTo>
                <a:lnTo>
                  <a:pt x="45" y="64"/>
                </a:lnTo>
                <a:lnTo>
                  <a:pt x="45" y="107"/>
                </a:lnTo>
                <a:close/>
                <a:moveTo>
                  <a:pt x="45" y="171"/>
                </a:moveTo>
                <a:lnTo>
                  <a:pt x="0" y="171"/>
                </a:lnTo>
                <a:lnTo>
                  <a:pt x="0" y="126"/>
                </a:lnTo>
                <a:lnTo>
                  <a:pt x="45" y="126"/>
                </a:lnTo>
                <a:lnTo>
                  <a:pt x="45" y="171"/>
                </a:lnTo>
                <a:close/>
                <a:moveTo>
                  <a:pt x="220" y="38"/>
                </a:moveTo>
                <a:lnTo>
                  <a:pt x="73" y="38"/>
                </a:lnTo>
                <a:lnTo>
                  <a:pt x="73" y="14"/>
                </a:lnTo>
                <a:lnTo>
                  <a:pt x="220" y="14"/>
                </a:lnTo>
                <a:lnTo>
                  <a:pt x="220" y="38"/>
                </a:lnTo>
                <a:close/>
                <a:moveTo>
                  <a:pt x="220" y="99"/>
                </a:moveTo>
                <a:lnTo>
                  <a:pt x="73" y="99"/>
                </a:lnTo>
                <a:lnTo>
                  <a:pt x="73" y="78"/>
                </a:lnTo>
                <a:lnTo>
                  <a:pt x="220" y="78"/>
                </a:lnTo>
                <a:lnTo>
                  <a:pt x="220" y="99"/>
                </a:lnTo>
                <a:close/>
                <a:moveTo>
                  <a:pt x="220" y="159"/>
                </a:moveTo>
                <a:lnTo>
                  <a:pt x="73" y="159"/>
                </a:lnTo>
                <a:lnTo>
                  <a:pt x="73" y="137"/>
                </a:lnTo>
                <a:lnTo>
                  <a:pt x="220" y="137"/>
                </a:lnTo>
                <a:lnTo>
                  <a:pt x="220" y="15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5"/>
          <p:cNvSpPr>
            <a:spLocks noEditPoints="1"/>
          </p:cNvSpPr>
          <p:nvPr/>
        </p:nvSpPr>
        <p:spPr bwMode="auto">
          <a:xfrm>
            <a:off x="3667125" y="2146300"/>
            <a:ext cx="330200" cy="304800"/>
          </a:xfrm>
          <a:custGeom>
            <a:avLst/>
            <a:gdLst>
              <a:gd name="T0" fmla="*/ 0 w 208"/>
              <a:gd name="T1" fmla="*/ 53 h 192"/>
              <a:gd name="T2" fmla="*/ 0 w 208"/>
              <a:gd name="T3" fmla="*/ 0 h 192"/>
              <a:gd name="T4" fmla="*/ 57 w 208"/>
              <a:gd name="T5" fmla="*/ 0 h 192"/>
              <a:gd name="T6" fmla="*/ 57 w 208"/>
              <a:gd name="T7" fmla="*/ 53 h 192"/>
              <a:gd name="T8" fmla="*/ 0 w 208"/>
              <a:gd name="T9" fmla="*/ 53 h 192"/>
              <a:gd name="T10" fmla="*/ 7 w 208"/>
              <a:gd name="T11" fmla="*/ 79 h 192"/>
              <a:gd name="T12" fmla="*/ 52 w 208"/>
              <a:gd name="T13" fmla="*/ 79 h 192"/>
              <a:gd name="T14" fmla="*/ 52 w 208"/>
              <a:gd name="T15" fmla="*/ 95 h 192"/>
              <a:gd name="T16" fmla="*/ 7 w 208"/>
              <a:gd name="T17" fmla="*/ 95 h 192"/>
              <a:gd name="T18" fmla="*/ 7 w 208"/>
              <a:gd name="T19" fmla="*/ 79 h 192"/>
              <a:gd name="T20" fmla="*/ 7 w 208"/>
              <a:gd name="T21" fmla="*/ 126 h 192"/>
              <a:gd name="T22" fmla="*/ 52 w 208"/>
              <a:gd name="T23" fmla="*/ 126 h 192"/>
              <a:gd name="T24" fmla="*/ 52 w 208"/>
              <a:gd name="T25" fmla="*/ 145 h 192"/>
              <a:gd name="T26" fmla="*/ 7 w 208"/>
              <a:gd name="T27" fmla="*/ 145 h 192"/>
              <a:gd name="T28" fmla="*/ 7 w 208"/>
              <a:gd name="T29" fmla="*/ 126 h 192"/>
              <a:gd name="T30" fmla="*/ 7 w 208"/>
              <a:gd name="T31" fmla="*/ 173 h 192"/>
              <a:gd name="T32" fmla="*/ 52 w 208"/>
              <a:gd name="T33" fmla="*/ 173 h 192"/>
              <a:gd name="T34" fmla="*/ 52 w 208"/>
              <a:gd name="T35" fmla="*/ 192 h 192"/>
              <a:gd name="T36" fmla="*/ 7 w 208"/>
              <a:gd name="T37" fmla="*/ 192 h 192"/>
              <a:gd name="T38" fmla="*/ 7 w 208"/>
              <a:gd name="T39" fmla="*/ 173 h 192"/>
              <a:gd name="T40" fmla="*/ 76 w 208"/>
              <a:gd name="T41" fmla="*/ 53 h 192"/>
              <a:gd name="T42" fmla="*/ 76 w 208"/>
              <a:gd name="T43" fmla="*/ 0 h 192"/>
              <a:gd name="T44" fmla="*/ 133 w 208"/>
              <a:gd name="T45" fmla="*/ 0 h 192"/>
              <a:gd name="T46" fmla="*/ 133 w 208"/>
              <a:gd name="T47" fmla="*/ 53 h 192"/>
              <a:gd name="T48" fmla="*/ 76 w 208"/>
              <a:gd name="T49" fmla="*/ 53 h 192"/>
              <a:gd name="T50" fmla="*/ 83 w 208"/>
              <a:gd name="T51" fmla="*/ 79 h 192"/>
              <a:gd name="T52" fmla="*/ 125 w 208"/>
              <a:gd name="T53" fmla="*/ 79 h 192"/>
              <a:gd name="T54" fmla="*/ 125 w 208"/>
              <a:gd name="T55" fmla="*/ 95 h 192"/>
              <a:gd name="T56" fmla="*/ 83 w 208"/>
              <a:gd name="T57" fmla="*/ 95 h 192"/>
              <a:gd name="T58" fmla="*/ 83 w 208"/>
              <a:gd name="T59" fmla="*/ 79 h 192"/>
              <a:gd name="T60" fmla="*/ 83 w 208"/>
              <a:gd name="T61" fmla="*/ 126 h 192"/>
              <a:gd name="T62" fmla="*/ 125 w 208"/>
              <a:gd name="T63" fmla="*/ 126 h 192"/>
              <a:gd name="T64" fmla="*/ 125 w 208"/>
              <a:gd name="T65" fmla="*/ 145 h 192"/>
              <a:gd name="T66" fmla="*/ 83 w 208"/>
              <a:gd name="T67" fmla="*/ 145 h 192"/>
              <a:gd name="T68" fmla="*/ 83 w 208"/>
              <a:gd name="T69" fmla="*/ 126 h 192"/>
              <a:gd name="T70" fmla="*/ 83 w 208"/>
              <a:gd name="T71" fmla="*/ 173 h 192"/>
              <a:gd name="T72" fmla="*/ 125 w 208"/>
              <a:gd name="T73" fmla="*/ 173 h 192"/>
              <a:gd name="T74" fmla="*/ 125 w 208"/>
              <a:gd name="T75" fmla="*/ 192 h 192"/>
              <a:gd name="T76" fmla="*/ 83 w 208"/>
              <a:gd name="T77" fmla="*/ 192 h 192"/>
              <a:gd name="T78" fmla="*/ 83 w 208"/>
              <a:gd name="T79" fmla="*/ 173 h 192"/>
              <a:gd name="T80" fmla="*/ 151 w 208"/>
              <a:gd name="T81" fmla="*/ 53 h 192"/>
              <a:gd name="T82" fmla="*/ 151 w 208"/>
              <a:gd name="T83" fmla="*/ 0 h 192"/>
              <a:gd name="T84" fmla="*/ 208 w 208"/>
              <a:gd name="T85" fmla="*/ 0 h 192"/>
              <a:gd name="T86" fmla="*/ 208 w 208"/>
              <a:gd name="T87" fmla="*/ 53 h 192"/>
              <a:gd name="T88" fmla="*/ 151 w 208"/>
              <a:gd name="T89" fmla="*/ 53 h 192"/>
              <a:gd name="T90" fmla="*/ 159 w 208"/>
              <a:gd name="T91" fmla="*/ 79 h 192"/>
              <a:gd name="T92" fmla="*/ 203 w 208"/>
              <a:gd name="T93" fmla="*/ 79 h 192"/>
              <a:gd name="T94" fmla="*/ 203 w 208"/>
              <a:gd name="T95" fmla="*/ 95 h 192"/>
              <a:gd name="T96" fmla="*/ 159 w 208"/>
              <a:gd name="T97" fmla="*/ 95 h 192"/>
              <a:gd name="T98" fmla="*/ 159 w 208"/>
              <a:gd name="T99" fmla="*/ 79 h 192"/>
              <a:gd name="T100" fmla="*/ 159 w 208"/>
              <a:gd name="T101" fmla="*/ 126 h 192"/>
              <a:gd name="T102" fmla="*/ 203 w 208"/>
              <a:gd name="T103" fmla="*/ 126 h 192"/>
              <a:gd name="T104" fmla="*/ 203 w 208"/>
              <a:gd name="T105" fmla="*/ 145 h 192"/>
              <a:gd name="T106" fmla="*/ 159 w 208"/>
              <a:gd name="T107" fmla="*/ 145 h 192"/>
              <a:gd name="T108" fmla="*/ 159 w 208"/>
              <a:gd name="T109" fmla="*/ 126 h 192"/>
              <a:gd name="T110" fmla="*/ 159 w 208"/>
              <a:gd name="T111" fmla="*/ 173 h 192"/>
              <a:gd name="T112" fmla="*/ 203 w 208"/>
              <a:gd name="T113" fmla="*/ 173 h 192"/>
              <a:gd name="T114" fmla="*/ 203 w 208"/>
              <a:gd name="T115" fmla="*/ 192 h 192"/>
              <a:gd name="T116" fmla="*/ 159 w 208"/>
              <a:gd name="T117" fmla="*/ 192 h 192"/>
              <a:gd name="T118" fmla="*/ 159 w 208"/>
              <a:gd name="T119" fmla="*/ 17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8" h="192">
                <a:moveTo>
                  <a:pt x="0" y="53"/>
                </a:moveTo>
                <a:lnTo>
                  <a:pt x="0" y="0"/>
                </a:lnTo>
                <a:lnTo>
                  <a:pt x="57" y="0"/>
                </a:lnTo>
                <a:lnTo>
                  <a:pt x="57" y="53"/>
                </a:lnTo>
                <a:lnTo>
                  <a:pt x="0" y="53"/>
                </a:lnTo>
                <a:close/>
                <a:moveTo>
                  <a:pt x="7" y="79"/>
                </a:moveTo>
                <a:lnTo>
                  <a:pt x="52" y="79"/>
                </a:lnTo>
                <a:lnTo>
                  <a:pt x="52" y="95"/>
                </a:lnTo>
                <a:lnTo>
                  <a:pt x="7" y="95"/>
                </a:lnTo>
                <a:lnTo>
                  <a:pt x="7" y="79"/>
                </a:lnTo>
                <a:close/>
                <a:moveTo>
                  <a:pt x="7" y="126"/>
                </a:moveTo>
                <a:lnTo>
                  <a:pt x="52" y="126"/>
                </a:lnTo>
                <a:lnTo>
                  <a:pt x="52" y="145"/>
                </a:lnTo>
                <a:lnTo>
                  <a:pt x="7" y="145"/>
                </a:lnTo>
                <a:lnTo>
                  <a:pt x="7" y="126"/>
                </a:lnTo>
                <a:close/>
                <a:moveTo>
                  <a:pt x="7" y="173"/>
                </a:moveTo>
                <a:lnTo>
                  <a:pt x="52" y="173"/>
                </a:lnTo>
                <a:lnTo>
                  <a:pt x="52" y="192"/>
                </a:lnTo>
                <a:lnTo>
                  <a:pt x="7" y="192"/>
                </a:lnTo>
                <a:lnTo>
                  <a:pt x="7" y="173"/>
                </a:lnTo>
                <a:close/>
                <a:moveTo>
                  <a:pt x="76" y="53"/>
                </a:moveTo>
                <a:lnTo>
                  <a:pt x="76" y="0"/>
                </a:lnTo>
                <a:lnTo>
                  <a:pt x="133" y="0"/>
                </a:lnTo>
                <a:lnTo>
                  <a:pt x="133" y="53"/>
                </a:lnTo>
                <a:lnTo>
                  <a:pt x="76" y="53"/>
                </a:lnTo>
                <a:close/>
                <a:moveTo>
                  <a:pt x="83" y="79"/>
                </a:moveTo>
                <a:lnTo>
                  <a:pt x="125" y="79"/>
                </a:lnTo>
                <a:lnTo>
                  <a:pt x="125" y="95"/>
                </a:lnTo>
                <a:lnTo>
                  <a:pt x="83" y="95"/>
                </a:lnTo>
                <a:lnTo>
                  <a:pt x="83" y="79"/>
                </a:lnTo>
                <a:close/>
                <a:moveTo>
                  <a:pt x="83" y="126"/>
                </a:moveTo>
                <a:lnTo>
                  <a:pt x="125" y="126"/>
                </a:lnTo>
                <a:lnTo>
                  <a:pt x="125" y="145"/>
                </a:lnTo>
                <a:lnTo>
                  <a:pt x="83" y="145"/>
                </a:lnTo>
                <a:lnTo>
                  <a:pt x="83" y="126"/>
                </a:lnTo>
                <a:close/>
                <a:moveTo>
                  <a:pt x="83" y="173"/>
                </a:moveTo>
                <a:lnTo>
                  <a:pt x="125" y="173"/>
                </a:lnTo>
                <a:lnTo>
                  <a:pt x="125" y="192"/>
                </a:lnTo>
                <a:lnTo>
                  <a:pt x="83" y="192"/>
                </a:lnTo>
                <a:lnTo>
                  <a:pt x="83" y="173"/>
                </a:lnTo>
                <a:close/>
                <a:moveTo>
                  <a:pt x="151" y="53"/>
                </a:moveTo>
                <a:lnTo>
                  <a:pt x="151" y="0"/>
                </a:lnTo>
                <a:lnTo>
                  <a:pt x="208" y="0"/>
                </a:lnTo>
                <a:lnTo>
                  <a:pt x="208" y="53"/>
                </a:lnTo>
                <a:lnTo>
                  <a:pt x="151" y="53"/>
                </a:lnTo>
                <a:close/>
                <a:moveTo>
                  <a:pt x="159" y="79"/>
                </a:moveTo>
                <a:lnTo>
                  <a:pt x="203" y="79"/>
                </a:lnTo>
                <a:lnTo>
                  <a:pt x="203" y="95"/>
                </a:lnTo>
                <a:lnTo>
                  <a:pt x="159" y="95"/>
                </a:lnTo>
                <a:lnTo>
                  <a:pt x="159" y="79"/>
                </a:lnTo>
                <a:close/>
                <a:moveTo>
                  <a:pt x="159" y="126"/>
                </a:moveTo>
                <a:lnTo>
                  <a:pt x="203" y="126"/>
                </a:lnTo>
                <a:lnTo>
                  <a:pt x="203" y="145"/>
                </a:lnTo>
                <a:lnTo>
                  <a:pt x="159" y="145"/>
                </a:lnTo>
                <a:lnTo>
                  <a:pt x="159" y="126"/>
                </a:lnTo>
                <a:close/>
                <a:moveTo>
                  <a:pt x="159" y="173"/>
                </a:moveTo>
                <a:lnTo>
                  <a:pt x="203" y="173"/>
                </a:lnTo>
                <a:lnTo>
                  <a:pt x="203" y="192"/>
                </a:lnTo>
                <a:lnTo>
                  <a:pt x="159" y="192"/>
                </a:lnTo>
                <a:lnTo>
                  <a:pt x="159" y="17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6"/>
          <p:cNvSpPr>
            <a:spLocks/>
          </p:cNvSpPr>
          <p:nvPr/>
        </p:nvSpPr>
        <p:spPr bwMode="auto">
          <a:xfrm>
            <a:off x="4267200" y="2170113"/>
            <a:ext cx="420688" cy="261938"/>
          </a:xfrm>
          <a:custGeom>
            <a:avLst/>
            <a:gdLst>
              <a:gd name="T0" fmla="*/ 5 w 112"/>
              <a:gd name="T1" fmla="*/ 68 h 70"/>
              <a:gd name="T2" fmla="*/ 4 w 112"/>
              <a:gd name="T3" fmla="*/ 55 h 70"/>
              <a:gd name="T4" fmla="*/ 32 w 112"/>
              <a:gd name="T5" fmla="*/ 20 h 70"/>
              <a:gd name="T6" fmla="*/ 44 w 112"/>
              <a:gd name="T7" fmla="*/ 18 h 70"/>
              <a:gd name="T8" fmla="*/ 70 w 112"/>
              <a:gd name="T9" fmla="*/ 33 h 70"/>
              <a:gd name="T10" fmla="*/ 94 w 112"/>
              <a:gd name="T11" fmla="*/ 5 h 70"/>
              <a:gd name="T12" fmla="*/ 107 w 112"/>
              <a:gd name="T13" fmla="*/ 3 h 70"/>
              <a:gd name="T14" fmla="*/ 109 w 112"/>
              <a:gd name="T15" fmla="*/ 17 h 70"/>
              <a:gd name="T16" fmla="*/ 80 w 112"/>
              <a:gd name="T17" fmla="*/ 52 h 70"/>
              <a:gd name="T18" fmla="*/ 68 w 112"/>
              <a:gd name="T19" fmla="*/ 54 h 70"/>
              <a:gd name="T20" fmla="*/ 41 w 112"/>
              <a:gd name="T21" fmla="*/ 39 h 70"/>
              <a:gd name="T22" fmla="*/ 19 w 112"/>
              <a:gd name="T23" fmla="*/ 67 h 70"/>
              <a:gd name="T24" fmla="*/ 11 w 112"/>
              <a:gd name="T25" fmla="*/ 70 h 70"/>
              <a:gd name="T26" fmla="*/ 5 w 112"/>
              <a:gd name="T27" fmla="*/ 6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70">
                <a:moveTo>
                  <a:pt x="5" y="68"/>
                </a:moveTo>
                <a:cubicBezTo>
                  <a:pt x="1" y="65"/>
                  <a:pt x="0" y="59"/>
                  <a:pt x="4" y="55"/>
                </a:cubicBezTo>
                <a:cubicBezTo>
                  <a:pt x="32" y="20"/>
                  <a:pt x="32" y="20"/>
                  <a:pt x="32" y="20"/>
                </a:cubicBezTo>
                <a:cubicBezTo>
                  <a:pt x="35" y="17"/>
                  <a:pt x="40" y="16"/>
                  <a:pt x="44" y="18"/>
                </a:cubicBezTo>
                <a:cubicBezTo>
                  <a:pt x="70" y="33"/>
                  <a:pt x="70" y="33"/>
                  <a:pt x="70" y="33"/>
                </a:cubicBezTo>
                <a:cubicBezTo>
                  <a:pt x="94" y="5"/>
                  <a:pt x="94" y="5"/>
                  <a:pt x="94" y="5"/>
                </a:cubicBezTo>
                <a:cubicBezTo>
                  <a:pt x="97" y="1"/>
                  <a:pt x="103" y="0"/>
                  <a:pt x="107" y="3"/>
                </a:cubicBezTo>
                <a:cubicBezTo>
                  <a:pt x="112" y="7"/>
                  <a:pt x="112" y="13"/>
                  <a:pt x="109" y="17"/>
                </a:cubicBezTo>
                <a:cubicBezTo>
                  <a:pt x="80" y="52"/>
                  <a:pt x="80" y="52"/>
                  <a:pt x="80" y="52"/>
                </a:cubicBezTo>
                <a:cubicBezTo>
                  <a:pt x="77" y="56"/>
                  <a:pt x="72" y="57"/>
                  <a:pt x="68" y="54"/>
                </a:cubicBezTo>
                <a:cubicBezTo>
                  <a:pt x="41" y="39"/>
                  <a:pt x="41" y="39"/>
                  <a:pt x="41" y="39"/>
                </a:cubicBezTo>
                <a:cubicBezTo>
                  <a:pt x="19" y="67"/>
                  <a:pt x="19" y="67"/>
                  <a:pt x="19" y="67"/>
                </a:cubicBezTo>
                <a:cubicBezTo>
                  <a:pt x="17" y="69"/>
                  <a:pt x="14" y="70"/>
                  <a:pt x="11" y="70"/>
                </a:cubicBezTo>
                <a:cubicBezTo>
                  <a:pt x="9" y="70"/>
                  <a:pt x="7" y="70"/>
                  <a:pt x="5" y="6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7"/>
          <p:cNvSpPr>
            <a:spLocks noEditPoints="1"/>
          </p:cNvSpPr>
          <p:nvPr/>
        </p:nvSpPr>
        <p:spPr bwMode="auto">
          <a:xfrm>
            <a:off x="4976813" y="2146300"/>
            <a:ext cx="293688" cy="323850"/>
          </a:xfrm>
          <a:custGeom>
            <a:avLst/>
            <a:gdLst>
              <a:gd name="T0" fmla="*/ 50 w 185"/>
              <a:gd name="T1" fmla="*/ 204 h 204"/>
              <a:gd name="T2" fmla="*/ 0 w 185"/>
              <a:gd name="T3" fmla="*/ 204 h 204"/>
              <a:gd name="T4" fmla="*/ 0 w 185"/>
              <a:gd name="T5" fmla="*/ 57 h 204"/>
              <a:gd name="T6" fmla="*/ 50 w 185"/>
              <a:gd name="T7" fmla="*/ 57 h 204"/>
              <a:gd name="T8" fmla="*/ 50 w 185"/>
              <a:gd name="T9" fmla="*/ 204 h 204"/>
              <a:gd name="T10" fmla="*/ 116 w 185"/>
              <a:gd name="T11" fmla="*/ 204 h 204"/>
              <a:gd name="T12" fmla="*/ 69 w 185"/>
              <a:gd name="T13" fmla="*/ 204 h 204"/>
              <a:gd name="T14" fmla="*/ 69 w 185"/>
              <a:gd name="T15" fmla="*/ 95 h 204"/>
              <a:gd name="T16" fmla="*/ 116 w 185"/>
              <a:gd name="T17" fmla="*/ 95 h 204"/>
              <a:gd name="T18" fmla="*/ 116 w 185"/>
              <a:gd name="T19" fmla="*/ 204 h 204"/>
              <a:gd name="T20" fmla="*/ 185 w 185"/>
              <a:gd name="T21" fmla="*/ 204 h 204"/>
              <a:gd name="T22" fmla="*/ 135 w 185"/>
              <a:gd name="T23" fmla="*/ 204 h 204"/>
              <a:gd name="T24" fmla="*/ 135 w 185"/>
              <a:gd name="T25" fmla="*/ 0 h 204"/>
              <a:gd name="T26" fmla="*/ 185 w 185"/>
              <a:gd name="T27" fmla="*/ 0 h 204"/>
              <a:gd name="T28" fmla="*/ 185 w 185"/>
              <a:gd name="T29" fmla="*/ 20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5" h="204">
                <a:moveTo>
                  <a:pt x="50" y="204"/>
                </a:moveTo>
                <a:lnTo>
                  <a:pt x="0" y="204"/>
                </a:lnTo>
                <a:lnTo>
                  <a:pt x="0" y="57"/>
                </a:lnTo>
                <a:lnTo>
                  <a:pt x="50" y="57"/>
                </a:lnTo>
                <a:lnTo>
                  <a:pt x="50" y="204"/>
                </a:lnTo>
                <a:close/>
                <a:moveTo>
                  <a:pt x="116" y="204"/>
                </a:moveTo>
                <a:lnTo>
                  <a:pt x="69" y="204"/>
                </a:lnTo>
                <a:lnTo>
                  <a:pt x="69" y="95"/>
                </a:lnTo>
                <a:lnTo>
                  <a:pt x="116" y="95"/>
                </a:lnTo>
                <a:lnTo>
                  <a:pt x="116" y="204"/>
                </a:lnTo>
                <a:close/>
                <a:moveTo>
                  <a:pt x="185" y="204"/>
                </a:moveTo>
                <a:lnTo>
                  <a:pt x="135" y="204"/>
                </a:lnTo>
                <a:lnTo>
                  <a:pt x="135" y="0"/>
                </a:lnTo>
                <a:lnTo>
                  <a:pt x="185" y="0"/>
                </a:lnTo>
                <a:lnTo>
                  <a:pt x="185" y="20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8"/>
          <p:cNvSpPr>
            <a:spLocks noEditPoints="1"/>
          </p:cNvSpPr>
          <p:nvPr/>
        </p:nvSpPr>
        <p:spPr bwMode="auto">
          <a:xfrm>
            <a:off x="5603875" y="2143125"/>
            <a:ext cx="330200" cy="334963"/>
          </a:xfrm>
          <a:custGeom>
            <a:avLst/>
            <a:gdLst>
              <a:gd name="T0" fmla="*/ 76 w 88"/>
              <a:gd name="T1" fmla="*/ 51 h 89"/>
              <a:gd name="T2" fmla="*/ 76 w 88"/>
              <a:gd name="T3" fmla="*/ 51 h 89"/>
              <a:gd name="T4" fmla="*/ 38 w 88"/>
              <a:gd name="T5" fmla="*/ 89 h 89"/>
              <a:gd name="T6" fmla="*/ 0 w 88"/>
              <a:gd name="T7" fmla="*/ 51 h 89"/>
              <a:gd name="T8" fmla="*/ 38 w 88"/>
              <a:gd name="T9" fmla="*/ 12 h 89"/>
              <a:gd name="T10" fmla="*/ 38 w 88"/>
              <a:gd name="T11" fmla="*/ 51 h 89"/>
              <a:gd name="T12" fmla="*/ 76 w 88"/>
              <a:gd name="T13" fmla="*/ 51 h 89"/>
              <a:gd name="T14" fmla="*/ 50 w 88"/>
              <a:gd name="T15" fmla="*/ 39 h 89"/>
              <a:gd name="T16" fmla="*/ 50 w 88"/>
              <a:gd name="T17" fmla="*/ 0 h 89"/>
              <a:gd name="T18" fmla="*/ 88 w 88"/>
              <a:gd name="T19" fmla="*/ 38 h 89"/>
              <a:gd name="T20" fmla="*/ 88 w 88"/>
              <a:gd name="T21" fmla="*/ 39 h 89"/>
              <a:gd name="T22" fmla="*/ 50 w 88"/>
              <a:gd name="T23" fmla="*/ 3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8" h="89">
                <a:moveTo>
                  <a:pt x="76" y="51"/>
                </a:moveTo>
                <a:cubicBezTo>
                  <a:pt x="76" y="51"/>
                  <a:pt x="76" y="51"/>
                  <a:pt x="76" y="51"/>
                </a:cubicBezTo>
                <a:cubicBezTo>
                  <a:pt x="76" y="72"/>
                  <a:pt x="59" y="89"/>
                  <a:pt x="38" y="89"/>
                </a:cubicBezTo>
                <a:cubicBezTo>
                  <a:pt x="17" y="89"/>
                  <a:pt x="0" y="72"/>
                  <a:pt x="0" y="51"/>
                </a:cubicBezTo>
                <a:cubicBezTo>
                  <a:pt x="0" y="29"/>
                  <a:pt x="17" y="12"/>
                  <a:pt x="38" y="12"/>
                </a:cubicBezTo>
                <a:cubicBezTo>
                  <a:pt x="38" y="51"/>
                  <a:pt x="38" y="51"/>
                  <a:pt x="38" y="51"/>
                </a:cubicBezTo>
                <a:lnTo>
                  <a:pt x="76" y="51"/>
                </a:lnTo>
                <a:close/>
                <a:moveTo>
                  <a:pt x="50" y="39"/>
                </a:moveTo>
                <a:cubicBezTo>
                  <a:pt x="50" y="0"/>
                  <a:pt x="50" y="0"/>
                  <a:pt x="50" y="0"/>
                </a:cubicBezTo>
                <a:cubicBezTo>
                  <a:pt x="71" y="0"/>
                  <a:pt x="88" y="17"/>
                  <a:pt x="88" y="38"/>
                </a:cubicBezTo>
                <a:cubicBezTo>
                  <a:pt x="88" y="39"/>
                  <a:pt x="88" y="39"/>
                  <a:pt x="88" y="39"/>
                </a:cubicBezTo>
                <a:lnTo>
                  <a:pt x="50" y="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6269038" y="2154238"/>
            <a:ext cx="307975" cy="331788"/>
          </a:xfrm>
          <a:custGeom>
            <a:avLst/>
            <a:gdLst>
              <a:gd name="T0" fmla="*/ 82 w 82"/>
              <a:gd name="T1" fmla="*/ 73 h 88"/>
              <a:gd name="T2" fmla="*/ 41 w 82"/>
              <a:gd name="T3" fmla="*/ 88 h 88"/>
              <a:gd name="T4" fmla="*/ 0 w 82"/>
              <a:gd name="T5" fmla="*/ 73 h 88"/>
              <a:gd name="T6" fmla="*/ 2 w 82"/>
              <a:gd name="T7" fmla="*/ 69 h 88"/>
              <a:gd name="T8" fmla="*/ 20 w 82"/>
              <a:gd name="T9" fmla="*/ 16 h 88"/>
              <a:gd name="T10" fmla="*/ 34 w 82"/>
              <a:gd name="T11" fmla="*/ 7 h 88"/>
              <a:gd name="T12" fmla="*/ 41 w 82"/>
              <a:gd name="T13" fmla="*/ 0 h 88"/>
              <a:gd name="T14" fmla="*/ 48 w 82"/>
              <a:gd name="T15" fmla="*/ 7 h 88"/>
              <a:gd name="T16" fmla="*/ 62 w 82"/>
              <a:gd name="T17" fmla="*/ 16 h 88"/>
              <a:gd name="T18" fmla="*/ 80 w 82"/>
              <a:gd name="T19" fmla="*/ 69 h 88"/>
              <a:gd name="T20" fmla="*/ 82 w 82"/>
              <a:gd name="T21" fmla="*/ 73 h 88"/>
              <a:gd name="T22" fmla="*/ 73 w 82"/>
              <a:gd name="T23" fmla="*/ 70 h 88"/>
              <a:gd name="T24" fmla="*/ 41 w 82"/>
              <a:gd name="T25" fmla="*/ 62 h 88"/>
              <a:gd name="T26" fmla="*/ 8 w 82"/>
              <a:gd name="T27" fmla="*/ 70 h 88"/>
              <a:gd name="T28" fmla="*/ 41 w 82"/>
              <a:gd name="T29" fmla="*/ 79 h 88"/>
              <a:gd name="T30" fmla="*/ 73 w 82"/>
              <a:gd name="T31" fmla="*/ 70 h 88"/>
              <a:gd name="T32" fmla="*/ 34 w 82"/>
              <a:gd name="T33" fmla="*/ 67 h 88"/>
              <a:gd name="T34" fmla="*/ 41 w 82"/>
              <a:gd name="T35" fmla="*/ 66 h 88"/>
              <a:gd name="T36" fmla="*/ 47 w 82"/>
              <a:gd name="T37" fmla="*/ 67 h 88"/>
              <a:gd name="T38" fmla="*/ 41 w 82"/>
              <a:gd name="T39" fmla="*/ 74 h 88"/>
              <a:gd name="T40" fmla="*/ 34 w 82"/>
              <a:gd name="T41" fmla="*/ 6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2" h="88">
                <a:moveTo>
                  <a:pt x="82" y="73"/>
                </a:moveTo>
                <a:cubicBezTo>
                  <a:pt x="82" y="83"/>
                  <a:pt x="56" y="88"/>
                  <a:pt x="41" y="88"/>
                </a:cubicBezTo>
                <a:cubicBezTo>
                  <a:pt x="25" y="88"/>
                  <a:pt x="0" y="83"/>
                  <a:pt x="0" y="73"/>
                </a:cubicBezTo>
                <a:cubicBezTo>
                  <a:pt x="0" y="72"/>
                  <a:pt x="0" y="70"/>
                  <a:pt x="2" y="69"/>
                </a:cubicBezTo>
                <a:cubicBezTo>
                  <a:pt x="16" y="40"/>
                  <a:pt x="12" y="27"/>
                  <a:pt x="20" y="16"/>
                </a:cubicBezTo>
                <a:cubicBezTo>
                  <a:pt x="23" y="11"/>
                  <a:pt x="27" y="8"/>
                  <a:pt x="34" y="7"/>
                </a:cubicBezTo>
                <a:cubicBezTo>
                  <a:pt x="34" y="3"/>
                  <a:pt x="37" y="0"/>
                  <a:pt x="41" y="0"/>
                </a:cubicBezTo>
                <a:cubicBezTo>
                  <a:pt x="44" y="0"/>
                  <a:pt x="48" y="3"/>
                  <a:pt x="48" y="7"/>
                </a:cubicBezTo>
                <a:cubicBezTo>
                  <a:pt x="54" y="8"/>
                  <a:pt x="58" y="11"/>
                  <a:pt x="62" y="16"/>
                </a:cubicBezTo>
                <a:cubicBezTo>
                  <a:pt x="70" y="27"/>
                  <a:pt x="66" y="40"/>
                  <a:pt x="80" y="69"/>
                </a:cubicBezTo>
                <a:cubicBezTo>
                  <a:pt x="81" y="70"/>
                  <a:pt x="82" y="72"/>
                  <a:pt x="82" y="73"/>
                </a:cubicBezTo>
                <a:close/>
                <a:moveTo>
                  <a:pt x="73" y="70"/>
                </a:moveTo>
                <a:cubicBezTo>
                  <a:pt x="67" y="63"/>
                  <a:pt x="52" y="62"/>
                  <a:pt x="41" y="62"/>
                </a:cubicBezTo>
                <a:cubicBezTo>
                  <a:pt x="30" y="62"/>
                  <a:pt x="14" y="63"/>
                  <a:pt x="8" y="70"/>
                </a:cubicBezTo>
                <a:cubicBezTo>
                  <a:pt x="14" y="77"/>
                  <a:pt x="30" y="79"/>
                  <a:pt x="41" y="79"/>
                </a:cubicBezTo>
                <a:cubicBezTo>
                  <a:pt x="52" y="79"/>
                  <a:pt x="67" y="77"/>
                  <a:pt x="73" y="70"/>
                </a:cubicBezTo>
                <a:close/>
                <a:moveTo>
                  <a:pt x="34" y="67"/>
                </a:moveTo>
                <a:cubicBezTo>
                  <a:pt x="34" y="66"/>
                  <a:pt x="39" y="66"/>
                  <a:pt x="41" y="66"/>
                </a:cubicBezTo>
                <a:cubicBezTo>
                  <a:pt x="46" y="66"/>
                  <a:pt x="47" y="66"/>
                  <a:pt x="47" y="67"/>
                </a:cubicBezTo>
                <a:cubicBezTo>
                  <a:pt x="47" y="71"/>
                  <a:pt x="44" y="74"/>
                  <a:pt x="41" y="74"/>
                </a:cubicBezTo>
                <a:cubicBezTo>
                  <a:pt x="37" y="74"/>
                  <a:pt x="34" y="71"/>
                  <a:pt x="34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7019925" y="2236788"/>
            <a:ext cx="82550" cy="236538"/>
          </a:xfrm>
          <a:custGeom>
            <a:avLst/>
            <a:gdLst>
              <a:gd name="T0" fmla="*/ 11 w 22"/>
              <a:gd name="T1" fmla="*/ 0 h 63"/>
              <a:gd name="T2" fmla="*/ 22 w 22"/>
              <a:gd name="T3" fmla="*/ 11 h 63"/>
              <a:gd name="T4" fmla="*/ 11 w 22"/>
              <a:gd name="T5" fmla="*/ 22 h 63"/>
              <a:gd name="T6" fmla="*/ 0 w 22"/>
              <a:gd name="T7" fmla="*/ 11 h 63"/>
              <a:gd name="T8" fmla="*/ 11 w 22"/>
              <a:gd name="T9" fmla="*/ 0 h 63"/>
              <a:gd name="T10" fmla="*/ 11 w 22"/>
              <a:gd name="T11" fmla="*/ 40 h 63"/>
              <a:gd name="T12" fmla="*/ 22 w 22"/>
              <a:gd name="T13" fmla="*/ 51 h 63"/>
              <a:gd name="T14" fmla="*/ 11 w 22"/>
              <a:gd name="T15" fmla="*/ 63 h 63"/>
              <a:gd name="T16" fmla="*/ 0 w 22"/>
              <a:gd name="T17" fmla="*/ 51 h 63"/>
              <a:gd name="T18" fmla="*/ 11 w 22"/>
              <a:gd name="T19" fmla="*/ 4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63">
                <a:moveTo>
                  <a:pt x="11" y="0"/>
                </a:moveTo>
                <a:cubicBezTo>
                  <a:pt x="17" y="0"/>
                  <a:pt x="22" y="5"/>
                  <a:pt x="22" y="11"/>
                </a:cubicBezTo>
                <a:cubicBezTo>
                  <a:pt x="22" y="17"/>
                  <a:pt x="17" y="22"/>
                  <a:pt x="11" y="22"/>
                </a:cubicBezTo>
                <a:cubicBezTo>
                  <a:pt x="4" y="22"/>
                  <a:pt x="0" y="17"/>
                  <a:pt x="0" y="11"/>
                </a:cubicBezTo>
                <a:cubicBezTo>
                  <a:pt x="0" y="5"/>
                  <a:pt x="4" y="0"/>
                  <a:pt x="11" y="0"/>
                </a:cubicBezTo>
                <a:close/>
                <a:moveTo>
                  <a:pt x="11" y="40"/>
                </a:moveTo>
                <a:cubicBezTo>
                  <a:pt x="17" y="40"/>
                  <a:pt x="22" y="45"/>
                  <a:pt x="22" y="51"/>
                </a:cubicBezTo>
                <a:cubicBezTo>
                  <a:pt x="22" y="58"/>
                  <a:pt x="17" y="63"/>
                  <a:pt x="11" y="63"/>
                </a:cubicBezTo>
                <a:cubicBezTo>
                  <a:pt x="4" y="63"/>
                  <a:pt x="0" y="58"/>
                  <a:pt x="0" y="51"/>
                </a:cubicBezTo>
                <a:cubicBezTo>
                  <a:pt x="0" y="45"/>
                  <a:pt x="4" y="40"/>
                  <a:pt x="11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1"/>
          <p:cNvSpPr>
            <a:spLocks noEditPoints="1"/>
          </p:cNvSpPr>
          <p:nvPr/>
        </p:nvSpPr>
        <p:spPr bwMode="auto">
          <a:xfrm>
            <a:off x="7661275" y="2236788"/>
            <a:ext cx="85725" cy="279400"/>
          </a:xfrm>
          <a:custGeom>
            <a:avLst/>
            <a:gdLst>
              <a:gd name="T0" fmla="*/ 11 w 23"/>
              <a:gd name="T1" fmla="*/ 0 h 74"/>
              <a:gd name="T2" fmla="*/ 22 w 23"/>
              <a:gd name="T3" fmla="*/ 11 h 74"/>
              <a:gd name="T4" fmla="*/ 11 w 23"/>
              <a:gd name="T5" fmla="*/ 22 h 74"/>
              <a:gd name="T6" fmla="*/ 0 w 23"/>
              <a:gd name="T7" fmla="*/ 11 h 74"/>
              <a:gd name="T8" fmla="*/ 11 w 23"/>
              <a:gd name="T9" fmla="*/ 0 h 74"/>
              <a:gd name="T10" fmla="*/ 0 w 23"/>
              <a:gd name="T11" fmla="*/ 74 h 74"/>
              <a:gd name="T12" fmla="*/ 23 w 23"/>
              <a:gd name="T13" fmla="*/ 55 h 74"/>
              <a:gd name="T14" fmla="*/ 12 w 23"/>
              <a:gd name="T15" fmla="*/ 42 h 74"/>
              <a:gd name="T16" fmla="*/ 2 w 23"/>
              <a:gd name="T17" fmla="*/ 52 h 74"/>
              <a:gd name="T18" fmla="*/ 10 w 23"/>
              <a:gd name="T19" fmla="*/ 61 h 74"/>
              <a:gd name="T20" fmla="*/ 0 w 23"/>
              <a:gd name="T21" fmla="*/ 72 h 74"/>
              <a:gd name="T22" fmla="*/ 0 w 23"/>
              <a:gd name="T23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" h="74">
                <a:moveTo>
                  <a:pt x="11" y="0"/>
                </a:moveTo>
                <a:cubicBezTo>
                  <a:pt x="17" y="0"/>
                  <a:pt x="22" y="5"/>
                  <a:pt x="22" y="11"/>
                </a:cubicBezTo>
                <a:cubicBezTo>
                  <a:pt x="22" y="17"/>
                  <a:pt x="17" y="22"/>
                  <a:pt x="11" y="22"/>
                </a:cubicBezTo>
                <a:cubicBezTo>
                  <a:pt x="5" y="22"/>
                  <a:pt x="0" y="17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  <a:moveTo>
                  <a:pt x="0" y="74"/>
                </a:moveTo>
                <a:cubicBezTo>
                  <a:pt x="15" y="74"/>
                  <a:pt x="23" y="64"/>
                  <a:pt x="23" y="55"/>
                </a:cubicBezTo>
                <a:cubicBezTo>
                  <a:pt x="23" y="47"/>
                  <a:pt x="19" y="42"/>
                  <a:pt x="12" y="42"/>
                </a:cubicBezTo>
                <a:cubicBezTo>
                  <a:pt x="6" y="42"/>
                  <a:pt x="2" y="46"/>
                  <a:pt x="2" y="52"/>
                </a:cubicBezTo>
                <a:cubicBezTo>
                  <a:pt x="2" y="56"/>
                  <a:pt x="5" y="60"/>
                  <a:pt x="10" y="61"/>
                </a:cubicBezTo>
                <a:cubicBezTo>
                  <a:pt x="9" y="66"/>
                  <a:pt x="6" y="70"/>
                  <a:pt x="0" y="72"/>
                </a:cubicBezTo>
                <a:lnTo>
                  <a:pt x="0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2"/>
          <p:cNvSpPr>
            <a:spLocks/>
          </p:cNvSpPr>
          <p:nvPr/>
        </p:nvSpPr>
        <p:spPr bwMode="auto">
          <a:xfrm>
            <a:off x="8224838" y="2225675"/>
            <a:ext cx="220663" cy="222250"/>
          </a:xfrm>
          <a:custGeom>
            <a:avLst/>
            <a:gdLst>
              <a:gd name="T0" fmla="*/ 0 w 139"/>
              <a:gd name="T1" fmla="*/ 71 h 140"/>
              <a:gd name="T2" fmla="*/ 139 w 139"/>
              <a:gd name="T3" fmla="*/ 0 h 140"/>
              <a:gd name="T4" fmla="*/ 139 w 139"/>
              <a:gd name="T5" fmla="*/ 140 h 140"/>
              <a:gd name="T6" fmla="*/ 0 w 139"/>
              <a:gd name="T7" fmla="*/ 7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9" h="140">
                <a:moveTo>
                  <a:pt x="0" y="71"/>
                </a:moveTo>
                <a:lnTo>
                  <a:pt x="139" y="0"/>
                </a:lnTo>
                <a:lnTo>
                  <a:pt x="139" y="140"/>
                </a:lnTo>
                <a:lnTo>
                  <a:pt x="0" y="7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3"/>
          <p:cNvSpPr>
            <a:spLocks noEditPoints="1"/>
          </p:cNvSpPr>
          <p:nvPr/>
        </p:nvSpPr>
        <p:spPr bwMode="auto">
          <a:xfrm>
            <a:off x="8821738" y="2132013"/>
            <a:ext cx="349250" cy="349250"/>
          </a:xfrm>
          <a:custGeom>
            <a:avLst/>
            <a:gdLst>
              <a:gd name="T0" fmla="*/ 93 w 93"/>
              <a:gd name="T1" fmla="*/ 46 h 93"/>
              <a:gd name="T2" fmla="*/ 47 w 93"/>
              <a:gd name="T3" fmla="*/ 93 h 93"/>
              <a:gd name="T4" fmla="*/ 0 w 93"/>
              <a:gd name="T5" fmla="*/ 46 h 93"/>
              <a:gd name="T6" fmla="*/ 47 w 93"/>
              <a:gd name="T7" fmla="*/ 0 h 93"/>
              <a:gd name="T8" fmla="*/ 93 w 93"/>
              <a:gd name="T9" fmla="*/ 46 h 93"/>
              <a:gd name="T10" fmla="*/ 55 w 93"/>
              <a:gd name="T11" fmla="*/ 22 h 93"/>
              <a:gd name="T12" fmla="*/ 47 w 93"/>
              <a:gd name="T13" fmla="*/ 14 h 93"/>
              <a:gd name="T14" fmla="*/ 39 w 93"/>
              <a:gd name="T15" fmla="*/ 22 h 93"/>
              <a:gd name="T16" fmla="*/ 47 w 93"/>
              <a:gd name="T17" fmla="*/ 31 h 93"/>
              <a:gd name="T18" fmla="*/ 55 w 93"/>
              <a:gd name="T19" fmla="*/ 22 h 93"/>
              <a:gd name="T20" fmla="*/ 54 w 93"/>
              <a:gd name="T21" fmla="*/ 38 h 93"/>
              <a:gd name="T22" fmla="*/ 40 w 93"/>
              <a:gd name="T23" fmla="*/ 38 h 93"/>
              <a:gd name="T24" fmla="*/ 40 w 93"/>
              <a:gd name="T25" fmla="*/ 78 h 93"/>
              <a:gd name="T26" fmla="*/ 54 w 93"/>
              <a:gd name="T27" fmla="*/ 78 h 93"/>
              <a:gd name="T28" fmla="*/ 54 w 93"/>
              <a:gd name="T29" fmla="*/ 38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" h="93">
                <a:moveTo>
                  <a:pt x="93" y="46"/>
                </a:moveTo>
                <a:cubicBezTo>
                  <a:pt x="93" y="72"/>
                  <a:pt x="72" y="93"/>
                  <a:pt x="47" y="93"/>
                </a:cubicBezTo>
                <a:cubicBezTo>
                  <a:pt x="21" y="93"/>
                  <a:pt x="0" y="72"/>
                  <a:pt x="0" y="46"/>
                </a:cubicBezTo>
                <a:cubicBezTo>
                  <a:pt x="0" y="21"/>
                  <a:pt x="21" y="0"/>
                  <a:pt x="47" y="0"/>
                </a:cubicBezTo>
                <a:cubicBezTo>
                  <a:pt x="72" y="0"/>
                  <a:pt x="93" y="21"/>
                  <a:pt x="93" y="46"/>
                </a:cubicBezTo>
                <a:close/>
                <a:moveTo>
                  <a:pt x="55" y="22"/>
                </a:moveTo>
                <a:cubicBezTo>
                  <a:pt x="55" y="18"/>
                  <a:pt x="51" y="14"/>
                  <a:pt x="47" y="14"/>
                </a:cubicBezTo>
                <a:cubicBezTo>
                  <a:pt x="42" y="14"/>
                  <a:pt x="39" y="18"/>
                  <a:pt x="39" y="22"/>
                </a:cubicBezTo>
                <a:cubicBezTo>
                  <a:pt x="39" y="27"/>
                  <a:pt x="42" y="31"/>
                  <a:pt x="47" y="31"/>
                </a:cubicBezTo>
                <a:cubicBezTo>
                  <a:pt x="51" y="31"/>
                  <a:pt x="55" y="27"/>
                  <a:pt x="55" y="22"/>
                </a:cubicBezTo>
                <a:close/>
                <a:moveTo>
                  <a:pt x="54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40" y="78"/>
                  <a:pt x="40" y="78"/>
                  <a:pt x="40" y="78"/>
                </a:cubicBezTo>
                <a:cubicBezTo>
                  <a:pt x="54" y="78"/>
                  <a:pt x="54" y="78"/>
                  <a:pt x="54" y="78"/>
                </a:cubicBezTo>
                <a:lnTo>
                  <a:pt x="54" y="3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4"/>
          <p:cNvSpPr>
            <a:spLocks/>
          </p:cNvSpPr>
          <p:nvPr/>
        </p:nvSpPr>
        <p:spPr bwMode="auto">
          <a:xfrm>
            <a:off x="9548813" y="2225675"/>
            <a:ext cx="222250" cy="222250"/>
          </a:xfrm>
          <a:custGeom>
            <a:avLst/>
            <a:gdLst>
              <a:gd name="T0" fmla="*/ 140 w 140"/>
              <a:gd name="T1" fmla="*/ 71 h 140"/>
              <a:gd name="T2" fmla="*/ 0 w 140"/>
              <a:gd name="T3" fmla="*/ 140 h 140"/>
              <a:gd name="T4" fmla="*/ 0 w 140"/>
              <a:gd name="T5" fmla="*/ 0 h 140"/>
              <a:gd name="T6" fmla="*/ 140 w 140"/>
              <a:gd name="T7" fmla="*/ 7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" h="140">
                <a:moveTo>
                  <a:pt x="140" y="71"/>
                </a:moveTo>
                <a:lnTo>
                  <a:pt x="0" y="140"/>
                </a:lnTo>
                <a:lnTo>
                  <a:pt x="0" y="0"/>
                </a:lnTo>
                <a:lnTo>
                  <a:pt x="140" y="7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"/>
          <p:cNvSpPr>
            <a:spLocks noEditPoints="1"/>
          </p:cNvSpPr>
          <p:nvPr/>
        </p:nvSpPr>
        <p:spPr bwMode="auto">
          <a:xfrm>
            <a:off x="10112375" y="2132013"/>
            <a:ext cx="349250" cy="349250"/>
          </a:xfrm>
          <a:custGeom>
            <a:avLst/>
            <a:gdLst>
              <a:gd name="T0" fmla="*/ 93 w 93"/>
              <a:gd name="T1" fmla="*/ 46 h 93"/>
              <a:gd name="T2" fmla="*/ 47 w 93"/>
              <a:gd name="T3" fmla="*/ 93 h 93"/>
              <a:gd name="T4" fmla="*/ 0 w 93"/>
              <a:gd name="T5" fmla="*/ 46 h 93"/>
              <a:gd name="T6" fmla="*/ 47 w 93"/>
              <a:gd name="T7" fmla="*/ 0 h 93"/>
              <a:gd name="T8" fmla="*/ 93 w 93"/>
              <a:gd name="T9" fmla="*/ 46 h 93"/>
              <a:gd name="T10" fmla="*/ 28 w 93"/>
              <a:gd name="T11" fmla="*/ 34 h 93"/>
              <a:gd name="T12" fmla="*/ 43 w 93"/>
              <a:gd name="T13" fmla="*/ 34 h 93"/>
              <a:gd name="T14" fmla="*/ 46 w 93"/>
              <a:gd name="T15" fmla="*/ 28 h 93"/>
              <a:gd name="T16" fmla="*/ 49 w 93"/>
              <a:gd name="T17" fmla="*/ 34 h 93"/>
              <a:gd name="T18" fmla="*/ 41 w 93"/>
              <a:gd name="T19" fmla="*/ 42 h 93"/>
              <a:gd name="T20" fmla="*/ 39 w 93"/>
              <a:gd name="T21" fmla="*/ 42 h 93"/>
              <a:gd name="T22" fmla="*/ 39 w 93"/>
              <a:gd name="T23" fmla="*/ 56 h 93"/>
              <a:gd name="T24" fmla="*/ 54 w 93"/>
              <a:gd name="T25" fmla="*/ 56 h 93"/>
              <a:gd name="T26" fmla="*/ 54 w 93"/>
              <a:gd name="T27" fmla="*/ 50 h 93"/>
              <a:gd name="T28" fmla="*/ 65 w 93"/>
              <a:gd name="T29" fmla="*/ 34 h 93"/>
              <a:gd name="T30" fmla="*/ 46 w 93"/>
              <a:gd name="T31" fmla="*/ 16 h 93"/>
              <a:gd name="T32" fmla="*/ 28 w 93"/>
              <a:gd name="T33" fmla="*/ 34 h 93"/>
              <a:gd name="T34" fmla="*/ 38 w 93"/>
              <a:gd name="T35" fmla="*/ 71 h 93"/>
              <a:gd name="T36" fmla="*/ 47 w 93"/>
              <a:gd name="T37" fmla="*/ 80 h 93"/>
              <a:gd name="T38" fmla="*/ 55 w 93"/>
              <a:gd name="T39" fmla="*/ 71 h 93"/>
              <a:gd name="T40" fmla="*/ 47 w 93"/>
              <a:gd name="T41" fmla="*/ 62 h 93"/>
              <a:gd name="T42" fmla="*/ 38 w 93"/>
              <a:gd name="T43" fmla="*/ 7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" h="93">
                <a:moveTo>
                  <a:pt x="93" y="46"/>
                </a:moveTo>
                <a:cubicBezTo>
                  <a:pt x="93" y="72"/>
                  <a:pt x="72" y="93"/>
                  <a:pt x="47" y="93"/>
                </a:cubicBezTo>
                <a:cubicBezTo>
                  <a:pt x="21" y="93"/>
                  <a:pt x="0" y="72"/>
                  <a:pt x="0" y="46"/>
                </a:cubicBezTo>
                <a:cubicBezTo>
                  <a:pt x="0" y="21"/>
                  <a:pt x="21" y="0"/>
                  <a:pt x="47" y="0"/>
                </a:cubicBezTo>
                <a:cubicBezTo>
                  <a:pt x="72" y="0"/>
                  <a:pt x="93" y="21"/>
                  <a:pt x="93" y="46"/>
                </a:cubicBezTo>
                <a:close/>
                <a:moveTo>
                  <a:pt x="28" y="34"/>
                </a:moveTo>
                <a:cubicBezTo>
                  <a:pt x="43" y="34"/>
                  <a:pt x="43" y="34"/>
                  <a:pt x="43" y="34"/>
                </a:cubicBezTo>
                <a:cubicBezTo>
                  <a:pt x="43" y="30"/>
                  <a:pt x="44" y="28"/>
                  <a:pt x="46" y="28"/>
                </a:cubicBezTo>
                <a:cubicBezTo>
                  <a:pt x="48" y="28"/>
                  <a:pt x="49" y="30"/>
                  <a:pt x="49" y="34"/>
                </a:cubicBezTo>
                <a:cubicBezTo>
                  <a:pt x="49" y="40"/>
                  <a:pt x="47" y="42"/>
                  <a:pt x="41" y="42"/>
                </a:cubicBezTo>
                <a:cubicBezTo>
                  <a:pt x="41" y="42"/>
                  <a:pt x="40" y="42"/>
                  <a:pt x="39" y="42"/>
                </a:cubicBezTo>
                <a:cubicBezTo>
                  <a:pt x="39" y="56"/>
                  <a:pt x="39" y="56"/>
                  <a:pt x="39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0"/>
                  <a:pt x="54" y="50"/>
                  <a:pt x="54" y="50"/>
                </a:cubicBezTo>
                <a:cubicBezTo>
                  <a:pt x="61" y="48"/>
                  <a:pt x="65" y="43"/>
                  <a:pt x="65" y="34"/>
                </a:cubicBezTo>
                <a:cubicBezTo>
                  <a:pt x="65" y="23"/>
                  <a:pt x="57" y="16"/>
                  <a:pt x="46" y="16"/>
                </a:cubicBezTo>
                <a:cubicBezTo>
                  <a:pt x="34" y="16"/>
                  <a:pt x="28" y="22"/>
                  <a:pt x="28" y="34"/>
                </a:cubicBezTo>
                <a:close/>
                <a:moveTo>
                  <a:pt x="38" y="71"/>
                </a:moveTo>
                <a:cubicBezTo>
                  <a:pt x="38" y="76"/>
                  <a:pt x="42" y="80"/>
                  <a:pt x="47" y="80"/>
                </a:cubicBezTo>
                <a:cubicBezTo>
                  <a:pt x="51" y="80"/>
                  <a:pt x="55" y="76"/>
                  <a:pt x="55" y="71"/>
                </a:cubicBezTo>
                <a:cubicBezTo>
                  <a:pt x="55" y="66"/>
                  <a:pt x="51" y="62"/>
                  <a:pt x="47" y="62"/>
                </a:cubicBezTo>
                <a:cubicBezTo>
                  <a:pt x="42" y="62"/>
                  <a:pt x="38" y="66"/>
                  <a:pt x="38" y="7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6"/>
          <p:cNvSpPr>
            <a:spLocks noEditPoints="1"/>
          </p:cNvSpPr>
          <p:nvPr/>
        </p:nvSpPr>
        <p:spPr bwMode="auto">
          <a:xfrm>
            <a:off x="10769600" y="2128838"/>
            <a:ext cx="341313" cy="352425"/>
          </a:xfrm>
          <a:custGeom>
            <a:avLst/>
            <a:gdLst>
              <a:gd name="T0" fmla="*/ 91 w 91"/>
              <a:gd name="T1" fmla="*/ 40 h 94"/>
              <a:gd name="T2" fmla="*/ 86 w 91"/>
              <a:gd name="T3" fmla="*/ 61 h 94"/>
              <a:gd name="T4" fmla="*/ 67 w 91"/>
              <a:gd name="T5" fmla="*/ 72 h 94"/>
              <a:gd name="T6" fmla="*/ 59 w 91"/>
              <a:gd name="T7" fmla="*/ 69 h 94"/>
              <a:gd name="T8" fmla="*/ 56 w 91"/>
              <a:gd name="T9" fmla="*/ 65 h 94"/>
              <a:gd name="T10" fmla="*/ 42 w 91"/>
              <a:gd name="T11" fmla="*/ 72 h 94"/>
              <a:gd name="T12" fmla="*/ 28 w 91"/>
              <a:gd name="T13" fmla="*/ 65 h 94"/>
              <a:gd name="T14" fmla="*/ 24 w 91"/>
              <a:gd name="T15" fmla="*/ 49 h 94"/>
              <a:gd name="T16" fmla="*/ 29 w 91"/>
              <a:gd name="T17" fmla="*/ 32 h 94"/>
              <a:gd name="T18" fmla="*/ 45 w 91"/>
              <a:gd name="T19" fmla="*/ 24 h 94"/>
              <a:gd name="T20" fmla="*/ 56 w 91"/>
              <a:gd name="T21" fmla="*/ 29 h 94"/>
              <a:gd name="T22" fmla="*/ 57 w 91"/>
              <a:gd name="T23" fmla="*/ 26 h 94"/>
              <a:gd name="T24" fmla="*/ 66 w 91"/>
              <a:gd name="T25" fmla="*/ 26 h 94"/>
              <a:gd name="T26" fmla="*/ 64 w 91"/>
              <a:gd name="T27" fmla="*/ 55 h 94"/>
              <a:gd name="T28" fmla="*/ 65 w 91"/>
              <a:gd name="T29" fmla="*/ 60 h 94"/>
              <a:gd name="T30" fmla="*/ 68 w 91"/>
              <a:gd name="T31" fmla="*/ 61 h 94"/>
              <a:gd name="T32" fmla="*/ 80 w 91"/>
              <a:gd name="T33" fmla="*/ 40 h 94"/>
              <a:gd name="T34" fmla="*/ 72 w 91"/>
              <a:gd name="T35" fmla="*/ 20 h 94"/>
              <a:gd name="T36" fmla="*/ 48 w 91"/>
              <a:gd name="T37" fmla="*/ 11 h 94"/>
              <a:gd name="T38" fmla="*/ 23 w 91"/>
              <a:gd name="T39" fmla="*/ 20 h 94"/>
              <a:gd name="T40" fmla="*/ 11 w 91"/>
              <a:gd name="T41" fmla="*/ 48 h 94"/>
              <a:gd name="T42" fmla="*/ 21 w 91"/>
              <a:gd name="T43" fmla="*/ 74 h 94"/>
              <a:gd name="T44" fmla="*/ 45 w 91"/>
              <a:gd name="T45" fmla="*/ 83 h 94"/>
              <a:gd name="T46" fmla="*/ 73 w 91"/>
              <a:gd name="T47" fmla="*/ 78 h 94"/>
              <a:gd name="T48" fmla="*/ 74 w 91"/>
              <a:gd name="T49" fmla="*/ 77 h 94"/>
              <a:gd name="T50" fmla="*/ 74 w 91"/>
              <a:gd name="T51" fmla="*/ 88 h 94"/>
              <a:gd name="T52" fmla="*/ 74 w 91"/>
              <a:gd name="T53" fmla="*/ 88 h 94"/>
              <a:gd name="T54" fmla="*/ 45 w 91"/>
              <a:gd name="T55" fmla="*/ 94 h 94"/>
              <a:gd name="T56" fmla="*/ 14 w 91"/>
              <a:gd name="T57" fmla="*/ 83 h 94"/>
              <a:gd name="T58" fmla="*/ 0 w 91"/>
              <a:gd name="T59" fmla="*/ 47 h 94"/>
              <a:gd name="T60" fmla="*/ 13 w 91"/>
              <a:gd name="T61" fmla="*/ 13 h 94"/>
              <a:gd name="T62" fmla="*/ 28 w 91"/>
              <a:gd name="T63" fmla="*/ 4 h 94"/>
              <a:gd name="T64" fmla="*/ 48 w 91"/>
              <a:gd name="T65" fmla="*/ 0 h 94"/>
              <a:gd name="T66" fmla="*/ 80 w 91"/>
              <a:gd name="T67" fmla="*/ 12 h 94"/>
              <a:gd name="T68" fmla="*/ 88 w 91"/>
              <a:gd name="T69" fmla="*/ 24 h 94"/>
              <a:gd name="T70" fmla="*/ 91 w 91"/>
              <a:gd name="T71" fmla="*/ 40 h 94"/>
              <a:gd name="T72" fmla="*/ 52 w 91"/>
              <a:gd name="T73" fmla="*/ 56 h 94"/>
              <a:gd name="T74" fmla="*/ 54 w 91"/>
              <a:gd name="T75" fmla="*/ 46 h 94"/>
              <a:gd name="T76" fmla="*/ 52 w 91"/>
              <a:gd name="T77" fmla="*/ 38 h 94"/>
              <a:gd name="T78" fmla="*/ 45 w 91"/>
              <a:gd name="T79" fmla="*/ 35 h 94"/>
              <a:gd name="T80" fmla="*/ 38 w 91"/>
              <a:gd name="T81" fmla="*/ 39 h 94"/>
              <a:gd name="T82" fmla="*/ 36 w 91"/>
              <a:gd name="T83" fmla="*/ 49 h 94"/>
              <a:gd name="T84" fmla="*/ 44 w 91"/>
              <a:gd name="T85" fmla="*/ 61 h 94"/>
              <a:gd name="T86" fmla="*/ 52 w 91"/>
              <a:gd name="T87" fmla="*/ 5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1" h="94">
                <a:moveTo>
                  <a:pt x="91" y="40"/>
                </a:moveTo>
                <a:cubicBezTo>
                  <a:pt x="91" y="48"/>
                  <a:pt x="89" y="56"/>
                  <a:pt x="86" y="61"/>
                </a:cubicBezTo>
                <a:cubicBezTo>
                  <a:pt x="81" y="68"/>
                  <a:pt x="75" y="72"/>
                  <a:pt x="67" y="72"/>
                </a:cubicBezTo>
                <a:cubicBezTo>
                  <a:pt x="64" y="72"/>
                  <a:pt x="61" y="71"/>
                  <a:pt x="59" y="69"/>
                </a:cubicBezTo>
                <a:cubicBezTo>
                  <a:pt x="58" y="68"/>
                  <a:pt x="56" y="67"/>
                  <a:pt x="56" y="65"/>
                </a:cubicBezTo>
                <a:cubicBezTo>
                  <a:pt x="53" y="69"/>
                  <a:pt x="48" y="72"/>
                  <a:pt x="42" y="72"/>
                </a:cubicBezTo>
                <a:cubicBezTo>
                  <a:pt x="37" y="72"/>
                  <a:pt x="32" y="69"/>
                  <a:pt x="28" y="65"/>
                </a:cubicBezTo>
                <a:cubicBezTo>
                  <a:pt x="25" y="61"/>
                  <a:pt x="24" y="55"/>
                  <a:pt x="24" y="49"/>
                </a:cubicBezTo>
                <a:cubicBezTo>
                  <a:pt x="24" y="42"/>
                  <a:pt x="25" y="36"/>
                  <a:pt x="29" y="32"/>
                </a:cubicBezTo>
                <a:cubicBezTo>
                  <a:pt x="33" y="27"/>
                  <a:pt x="39" y="24"/>
                  <a:pt x="45" y="24"/>
                </a:cubicBezTo>
                <a:cubicBezTo>
                  <a:pt x="50" y="24"/>
                  <a:pt x="53" y="26"/>
                  <a:pt x="56" y="29"/>
                </a:cubicBezTo>
                <a:cubicBezTo>
                  <a:pt x="57" y="26"/>
                  <a:pt x="57" y="26"/>
                  <a:pt x="57" y="26"/>
                </a:cubicBezTo>
                <a:cubicBezTo>
                  <a:pt x="66" y="26"/>
                  <a:pt x="66" y="26"/>
                  <a:pt x="66" y="26"/>
                </a:cubicBezTo>
                <a:cubicBezTo>
                  <a:pt x="64" y="55"/>
                  <a:pt x="64" y="55"/>
                  <a:pt x="64" y="55"/>
                </a:cubicBezTo>
                <a:cubicBezTo>
                  <a:pt x="64" y="58"/>
                  <a:pt x="65" y="60"/>
                  <a:pt x="65" y="60"/>
                </a:cubicBezTo>
                <a:cubicBezTo>
                  <a:pt x="66" y="61"/>
                  <a:pt x="67" y="61"/>
                  <a:pt x="68" y="61"/>
                </a:cubicBezTo>
                <a:cubicBezTo>
                  <a:pt x="77" y="61"/>
                  <a:pt x="80" y="47"/>
                  <a:pt x="80" y="40"/>
                </a:cubicBezTo>
                <a:cubicBezTo>
                  <a:pt x="80" y="32"/>
                  <a:pt x="77" y="25"/>
                  <a:pt x="72" y="20"/>
                </a:cubicBezTo>
                <a:cubicBezTo>
                  <a:pt x="66" y="14"/>
                  <a:pt x="58" y="11"/>
                  <a:pt x="48" y="11"/>
                </a:cubicBezTo>
                <a:cubicBezTo>
                  <a:pt x="38" y="11"/>
                  <a:pt x="30" y="14"/>
                  <a:pt x="23" y="20"/>
                </a:cubicBezTo>
                <a:cubicBezTo>
                  <a:pt x="16" y="27"/>
                  <a:pt x="11" y="36"/>
                  <a:pt x="11" y="48"/>
                </a:cubicBezTo>
                <a:cubicBezTo>
                  <a:pt x="11" y="58"/>
                  <a:pt x="15" y="67"/>
                  <a:pt x="21" y="74"/>
                </a:cubicBezTo>
                <a:cubicBezTo>
                  <a:pt x="27" y="80"/>
                  <a:pt x="35" y="83"/>
                  <a:pt x="45" y="83"/>
                </a:cubicBezTo>
                <a:cubicBezTo>
                  <a:pt x="56" y="83"/>
                  <a:pt x="64" y="81"/>
                  <a:pt x="73" y="78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66" y="92"/>
                  <a:pt x="56" y="94"/>
                  <a:pt x="45" y="94"/>
                </a:cubicBezTo>
                <a:cubicBezTo>
                  <a:pt x="32" y="94"/>
                  <a:pt x="22" y="90"/>
                  <a:pt x="14" y="83"/>
                </a:cubicBezTo>
                <a:cubicBezTo>
                  <a:pt x="4" y="74"/>
                  <a:pt x="0" y="62"/>
                  <a:pt x="0" y="47"/>
                </a:cubicBezTo>
                <a:cubicBezTo>
                  <a:pt x="0" y="34"/>
                  <a:pt x="4" y="22"/>
                  <a:pt x="13" y="13"/>
                </a:cubicBezTo>
                <a:cubicBezTo>
                  <a:pt x="17" y="9"/>
                  <a:pt x="22" y="6"/>
                  <a:pt x="28" y="4"/>
                </a:cubicBezTo>
                <a:cubicBezTo>
                  <a:pt x="34" y="1"/>
                  <a:pt x="41" y="0"/>
                  <a:pt x="48" y="0"/>
                </a:cubicBezTo>
                <a:cubicBezTo>
                  <a:pt x="61" y="0"/>
                  <a:pt x="72" y="5"/>
                  <a:pt x="80" y="12"/>
                </a:cubicBezTo>
                <a:cubicBezTo>
                  <a:pt x="84" y="16"/>
                  <a:pt x="87" y="20"/>
                  <a:pt x="88" y="24"/>
                </a:cubicBezTo>
                <a:cubicBezTo>
                  <a:pt x="90" y="29"/>
                  <a:pt x="91" y="34"/>
                  <a:pt x="91" y="40"/>
                </a:cubicBezTo>
                <a:close/>
                <a:moveTo>
                  <a:pt x="52" y="56"/>
                </a:moveTo>
                <a:cubicBezTo>
                  <a:pt x="54" y="53"/>
                  <a:pt x="54" y="49"/>
                  <a:pt x="54" y="46"/>
                </a:cubicBezTo>
                <a:cubicBezTo>
                  <a:pt x="54" y="43"/>
                  <a:pt x="53" y="40"/>
                  <a:pt x="52" y="38"/>
                </a:cubicBezTo>
                <a:cubicBezTo>
                  <a:pt x="51" y="36"/>
                  <a:pt x="48" y="35"/>
                  <a:pt x="45" y="35"/>
                </a:cubicBezTo>
                <a:cubicBezTo>
                  <a:pt x="42" y="35"/>
                  <a:pt x="39" y="36"/>
                  <a:pt x="38" y="39"/>
                </a:cubicBezTo>
                <a:cubicBezTo>
                  <a:pt x="36" y="42"/>
                  <a:pt x="36" y="45"/>
                  <a:pt x="36" y="49"/>
                </a:cubicBezTo>
                <a:cubicBezTo>
                  <a:pt x="36" y="52"/>
                  <a:pt x="37" y="61"/>
                  <a:pt x="44" y="61"/>
                </a:cubicBezTo>
                <a:cubicBezTo>
                  <a:pt x="47" y="61"/>
                  <a:pt x="50" y="59"/>
                  <a:pt x="52" y="5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7"/>
          <p:cNvSpPr>
            <a:spLocks noEditPoints="1"/>
          </p:cNvSpPr>
          <p:nvPr/>
        </p:nvSpPr>
        <p:spPr bwMode="auto">
          <a:xfrm>
            <a:off x="1054100" y="2917825"/>
            <a:ext cx="395288" cy="300038"/>
          </a:xfrm>
          <a:custGeom>
            <a:avLst/>
            <a:gdLst>
              <a:gd name="T0" fmla="*/ 105 w 105"/>
              <a:gd name="T1" fmla="*/ 7 h 80"/>
              <a:gd name="T2" fmla="*/ 105 w 105"/>
              <a:gd name="T3" fmla="*/ 80 h 80"/>
              <a:gd name="T4" fmla="*/ 0 w 105"/>
              <a:gd name="T5" fmla="*/ 80 h 80"/>
              <a:gd name="T6" fmla="*/ 0 w 105"/>
              <a:gd name="T7" fmla="*/ 7 h 80"/>
              <a:gd name="T8" fmla="*/ 16 w 105"/>
              <a:gd name="T9" fmla="*/ 7 h 80"/>
              <a:gd name="T10" fmla="*/ 16 w 105"/>
              <a:gd name="T11" fmla="*/ 0 h 80"/>
              <a:gd name="T12" fmla="*/ 27 w 105"/>
              <a:gd name="T13" fmla="*/ 0 h 80"/>
              <a:gd name="T14" fmla="*/ 27 w 105"/>
              <a:gd name="T15" fmla="*/ 7 h 80"/>
              <a:gd name="T16" fmla="*/ 105 w 105"/>
              <a:gd name="T17" fmla="*/ 7 h 80"/>
              <a:gd name="T18" fmla="*/ 99 w 105"/>
              <a:gd name="T19" fmla="*/ 12 h 80"/>
              <a:gd name="T20" fmla="*/ 5 w 105"/>
              <a:gd name="T21" fmla="*/ 12 h 80"/>
              <a:gd name="T22" fmla="*/ 5 w 105"/>
              <a:gd name="T23" fmla="*/ 34 h 80"/>
              <a:gd name="T24" fmla="*/ 34 w 105"/>
              <a:gd name="T25" fmla="*/ 34 h 80"/>
              <a:gd name="T26" fmla="*/ 52 w 105"/>
              <a:gd name="T27" fmla="*/ 25 h 80"/>
              <a:gd name="T28" fmla="*/ 71 w 105"/>
              <a:gd name="T29" fmla="*/ 34 h 80"/>
              <a:gd name="T30" fmla="*/ 99 w 105"/>
              <a:gd name="T31" fmla="*/ 34 h 80"/>
              <a:gd name="T32" fmla="*/ 99 w 105"/>
              <a:gd name="T33" fmla="*/ 12 h 80"/>
              <a:gd name="T34" fmla="*/ 52 w 105"/>
              <a:gd name="T35" fmla="*/ 29 h 80"/>
              <a:gd name="T36" fmla="*/ 33 w 105"/>
              <a:gd name="T37" fmla="*/ 49 h 80"/>
              <a:gd name="T38" fmla="*/ 52 w 105"/>
              <a:gd name="T39" fmla="*/ 68 h 80"/>
              <a:gd name="T40" fmla="*/ 72 w 105"/>
              <a:gd name="T41" fmla="*/ 49 h 80"/>
              <a:gd name="T42" fmla="*/ 52 w 105"/>
              <a:gd name="T43" fmla="*/ 29 h 80"/>
              <a:gd name="T44" fmla="*/ 52 w 105"/>
              <a:gd name="T45" fmla="*/ 37 h 80"/>
              <a:gd name="T46" fmla="*/ 41 w 105"/>
              <a:gd name="T47" fmla="*/ 49 h 80"/>
              <a:gd name="T48" fmla="*/ 52 w 105"/>
              <a:gd name="T49" fmla="*/ 60 h 80"/>
              <a:gd name="T50" fmla="*/ 64 w 105"/>
              <a:gd name="T51" fmla="*/ 49 h 80"/>
              <a:gd name="T52" fmla="*/ 52 w 105"/>
              <a:gd name="T53" fmla="*/ 3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" h="80">
                <a:moveTo>
                  <a:pt x="105" y="7"/>
                </a:moveTo>
                <a:cubicBezTo>
                  <a:pt x="105" y="80"/>
                  <a:pt x="105" y="80"/>
                  <a:pt x="105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7"/>
                  <a:pt x="0" y="7"/>
                  <a:pt x="0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0"/>
                  <a:pt x="16" y="0"/>
                  <a:pt x="1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7"/>
                  <a:pt x="27" y="7"/>
                  <a:pt x="27" y="7"/>
                </a:cubicBezTo>
                <a:lnTo>
                  <a:pt x="105" y="7"/>
                </a:lnTo>
                <a:close/>
                <a:moveTo>
                  <a:pt x="99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34"/>
                  <a:pt x="5" y="34"/>
                  <a:pt x="5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8" y="29"/>
                  <a:pt x="45" y="25"/>
                  <a:pt x="52" y="25"/>
                </a:cubicBezTo>
                <a:cubicBezTo>
                  <a:pt x="60" y="25"/>
                  <a:pt x="66" y="29"/>
                  <a:pt x="71" y="34"/>
                </a:cubicBezTo>
                <a:cubicBezTo>
                  <a:pt x="99" y="34"/>
                  <a:pt x="99" y="34"/>
                  <a:pt x="99" y="34"/>
                </a:cubicBezTo>
                <a:lnTo>
                  <a:pt x="99" y="12"/>
                </a:lnTo>
                <a:close/>
                <a:moveTo>
                  <a:pt x="52" y="29"/>
                </a:moveTo>
                <a:cubicBezTo>
                  <a:pt x="42" y="29"/>
                  <a:pt x="33" y="38"/>
                  <a:pt x="33" y="49"/>
                </a:cubicBezTo>
                <a:cubicBezTo>
                  <a:pt x="33" y="59"/>
                  <a:pt x="42" y="68"/>
                  <a:pt x="52" y="68"/>
                </a:cubicBezTo>
                <a:cubicBezTo>
                  <a:pt x="63" y="68"/>
                  <a:pt x="72" y="59"/>
                  <a:pt x="72" y="49"/>
                </a:cubicBezTo>
                <a:cubicBezTo>
                  <a:pt x="72" y="38"/>
                  <a:pt x="63" y="29"/>
                  <a:pt x="52" y="29"/>
                </a:cubicBezTo>
                <a:close/>
                <a:moveTo>
                  <a:pt x="52" y="37"/>
                </a:moveTo>
                <a:cubicBezTo>
                  <a:pt x="46" y="37"/>
                  <a:pt x="41" y="42"/>
                  <a:pt x="41" y="49"/>
                </a:cubicBezTo>
                <a:cubicBezTo>
                  <a:pt x="41" y="55"/>
                  <a:pt x="46" y="60"/>
                  <a:pt x="52" y="60"/>
                </a:cubicBezTo>
                <a:cubicBezTo>
                  <a:pt x="59" y="60"/>
                  <a:pt x="64" y="55"/>
                  <a:pt x="64" y="49"/>
                </a:cubicBezTo>
                <a:cubicBezTo>
                  <a:pt x="64" y="42"/>
                  <a:pt x="59" y="37"/>
                  <a:pt x="52" y="3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8"/>
          <p:cNvSpPr>
            <a:spLocks noEditPoints="1"/>
          </p:cNvSpPr>
          <p:nvPr/>
        </p:nvSpPr>
        <p:spPr bwMode="auto">
          <a:xfrm>
            <a:off x="1760538" y="2887663"/>
            <a:ext cx="274638" cy="341313"/>
          </a:xfrm>
          <a:custGeom>
            <a:avLst/>
            <a:gdLst>
              <a:gd name="T0" fmla="*/ 73 w 73"/>
              <a:gd name="T1" fmla="*/ 13 h 91"/>
              <a:gd name="T2" fmla="*/ 73 w 73"/>
              <a:gd name="T3" fmla="*/ 91 h 91"/>
              <a:gd name="T4" fmla="*/ 15 w 73"/>
              <a:gd name="T5" fmla="*/ 91 h 91"/>
              <a:gd name="T6" fmla="*/ 0 w 73"/>
              <a:gd name="T7" fmla="*/ 76 h 91"/>
              <a:gd name="T8" fmla="*/ 0 w 73"/>
              <a:gd name="T9" fmla="*/ 9 h 91"/>
              <a:gd name="T10" fmla="*/ 9 w 73"/>
              <a:gd name="T11" fmla="*/ 0 h 91"/>
              <a:gd name="T12" fmla="*/ 62 w 73"/>
              <a:gd name="T13" fmla="*/ 0 h 91"/>
              <a:gd name="T14" fmla="*/ 62 w 73"/>
              <a:gd name="T15" fmla="*/ 67 h 91"/>
              <a:gd name="T16" fmla="*/ 15 w 73"/>
              <a:gd name="T17" fmla="*/ 67 h 91"/>
              <a:gd name="T18" fmla="*/ 5 w 73"/>
              <a:gd name="T19" fmla="*/ 76 h 91"/>
              <a:gd name="T20" fmla="*/ 5 w 73"/>
              <a:gd name="T21" fmla="*/ 76 h 91"/>
              <a:gd name="T22" fmla="*/ 15 w 73"/>
              <a:gd name="T23" fmla="*/ 86 h 91"/>
              <a:gd name="T24" fmla="*/ 69 w 73"/>
              <a:gd name="T25" fmla="*/ 86 h 91"/>
              <a:gd name="T26" fmla="*/ 69 w 73"/>
              <a:gd name="T27" fmla="*/ 13 h 91"/>
              <a:gd name="T28" fmla="*/ 73 w 73"/>
              <a:gd name="T29" fmla="*/ 13 h 91"/>
              <a:gd name="T30" fmla="*/ 62 w 73"/>
              <a:gd name="T31" fmla="*/ 74 h 91"/>
              <a:gd name="T32" fmla="*/ 16 w 73"/>
              <a:gd name="T33" fmla="*/ 74 h 91"/>
              <a:gd name="T34" fmla="*/ 13 w 73"/>
              <a:gd name="T35" fmla="*/ 76 h 91"/>
              <a:gd name="T36" fmla="*/ 16 w 73"/>
              <a:gd name="T37" fmla="*/ 78 h 91"/>
              <a:gd name="T38" fmla="*/ 62 w 73"/>
              <a:gd name="T39" fmla="*/ 78 h 91"/>
              <a:gd name="T40" fmla="*/ 62 w 73"/>
              <a:gd name="T41" fmla="*/ 7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3" h="91">
                <a:moveTo>
                  <a:pt x="73" y="13"/>
                </a:moveTo>
                <a:cubicBezTo>
                  <a:pt x="73" y="91"/>
                  <a:pt x="73" y="91"/>
                  <a:pt x="73" y="91"/>
                </a:cubicBezTo>
                <a:cubicBezTo>
                  <a:pt x="15" y="91"/>
                  <a:pt x="15" y="91"/>
                  <a:pt x="15" y="91"/>
                </a:cubicBezTo>
                <a:cubicBezTo>
                  <a:pt x="7" y="91"/>
                  <a:pt x="0" y="85"/>
                  <a:pt x="0" y="76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67"/>
                  <a:pt x="62" y="67"/>
                  <a:pt x="62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9" y="67"/>
                  <a:pt x="5" y="70"/>
                  <a:pt x="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82"/>
                  <a:pt x="9" y="86"/>
                  <a:pt x="15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13"/>
                  <a:pt x="69" y="13"/>
                  <a:pt x="69" y="13"/>
                </a:cubicBezTo>
                <a:lnTo>
                  <a:pt x="73" y="13"/>
                </a:lnTo>
                <a:close/>
                <a:moveTo>
                  <a:pt x="62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15" y="74"/>
                  <a:pt x="13" y="75"/>
                  <a:pt x="13" y="76"/>
                </a:cubicBezTo>
                <a:cubicBezTo>
                  <a:pt x="13" y="77"/>
                  <a:pt x="15" y="78"/>
                  <a:pt x="16" y="78"/>
                </a:cubicBezTo>
                <a:cubicBezTo>
                  <a:pt x="62" y="78"/>
                  <a:pt x="62" y="78"/>
                  <a:pt x="62" y="78"/>
                </a:cubicBezTo>
                <a:lnTo>
                  <a:pt x="62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9"/>
          <p:cNvSpPr>
            <a:spLocks noEditPoints="1"/>
          </p:cNvSpPr>
          <p:nvPr/>
        </p:nvSpPr>
        <p:spPr bwMode="auto">
          <a:xfrm>
            <a:off x="2368550" y="2879725"/>
            <a:ext cx="349250" cy="349250"/>
          </a:xfrm>
          <a:custGeom>
            <a:avLst/>
            <a:gdLst>
              <a:gd name="T0" fmla="*/ 93 w 93"/>
              <a:gd name="T1" fmla="*/ 46 h 93"/>
              <a:gd name="T2" fmla="*/ 46 w 93"/>
              <a:gd name="T3" fmla="*/ 93 h 93"/>
              <a:gd name="T4" fmla="*/ 0 w 93"/>
              <a:gd name="T5" fmla="*/ 46 h 93"/>
              <a:gd name="T6" fmla="*/ 46 w 93"/>
              <a:gd name="T7" fmla="*/ 0 h 93"/>
              <a:gd name="T8" fmla="*/ 93 w 93"/>
              <a:gd name="T9" fmla="*/ 46 h 93"/>
              <a:gd name="T10" fmla="*/ 16 w 93"/>
              <a:gd name="T11" fmla="*/ 76 h 93"/>
              <a:gd name="T12" fmla="*/ 26 w 93"/>
              <a:gd name="T13" fmla="*/ 83 h 93"/>
              <a:gd name="T14" fmla="*/ 36 w 93"/>
              <a:gd name="T15" fmla="*/ 63 h 93"/>
              <a:gd name="T16" fmla="*/ 47 w 93"/>
              <a:gd name="T17" fmla="*/ 66 h 93"/>
              <a:gd name="T18" fmla="*/ 67 w 93"/>
              <a:gd name="T19" fmla="*/ 46 h 93"/>
              <a:gd name="T20" fmla="*/ 61 w 93"/>
              <a:gd name="T21" fmla="*/ 32 h 93"/>
              <a:gd name="T22" fmla="*/ 80 w 93"/>
              <a:gd name="T23" fmla="*/ 20 h 93"/>
              <a:gd name="T24" fmla="*/ 77 w 93"/>
              <a:gd name="T25" fmla="*/ 16 h 93"/>
              <a:gd name="T26" fmla="*/ 67 w 93"/>
              <a:gd name="T27" fmla="*/ 9 h 93"/>
              <a:gd name="T28" fmla="*/ 57 w 93"/>
              <a:gd name="T29" fmla="*/ 29 h 93"/>
              <a:gd name="T30" fmla="*/ 47 w 93"/>
              <a:gd name="T31" fmla="*/ 26 h 93"/>
              <a:gd name="T32" fmla="*/ 26 w 93"/>
              <a:gd name="T33" fmla="*/ 46 h 93"/>
              <a:gd name="T34" fmla="*/ 32 w 93"/>
              <a:gd name="T35" fmla="*/ 60 h 93"/>
              <a:gd name="T36" fmla="*/ 13 w 93"/>
              <a:gd name="T37" fmla="*/ 72 h 93"/>
              <a:gd name="T38" fmla="*/ 16 w 93"/>
              <a:gd name="T39" fmla="*/ 76 h 93"/>
              <a:gd name="T40" fmla="*/ 38 w 93"/>
              <a:gd name="T41" fmla="*/ 46 h 93"/>
              <a:gd name="T42" fmla="*/ 47 w 93"/>
              <a:gd name="T43" fmla="*/ 37 h 93"/>
              <a:gd name="T44" fmla="*/ 55 w 93"/>
              <a:gd name="T45" fmla="*/ 46 h 93"/>
              <a:gd name="T46" fmla="*/ 47 w 93"/>
              <a:gd name="T47" fmla="*/ 55 h 93"/>
              <a:gd name="T48" fmla="*/ 38 w 93"/>
              <a:gd name="T49" fmla="*/ 46 h 93"/>
              <a:gd name="T50" fmla="*/ 42 w 93"/>
              <a:gd name="T51" fmla="*/ 46 h 93"/>
              <a:gd name="T52" fmla="*/ 47 w 93"/>
              <a:gd name="T53" fmla="*/ 51 h 93"/>
              <a:gd name="T54" fmla="*/ 51 w 93"/>
              <a:gd name="T55" fmla="*/ 46 h 93"/>
              <a:gd name="T56" fmla="*/ 47 w 93"/>
              <a:gd name="T57" fmla="*/ 42 h 93"/>
              <a:gd name="T58" fmla="*/ 42 w 93"/>
              <a:gd name="T5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" h="93">
                <a:moveTo>
                  <a:pt x="93" y="46"/>
                </a:moveTo>
                <a:cubicBezTo>
                  <a:pt x="93" y="72"/>
                  <a:pt x="72" y="93"/>
                  <a:pt x="46" y="93"/>
                </a:cubicBezTo>
                <a:cubicBezTo>
                  <a:pt x="21" y="93"/>
                  <a:pt x="0" y="72"/>
                  <a:pt x="0" y="46"/>
                </a:cubicBezTo>
                <a:cubicBezTo>
                  <a:pt x="0" y="21"/>
                  <a:pt x="21" y="0"/>
                  <a:pt x="46" y="0"/>
                </a:cubicBezTo>
                <a:cubicBezTo>
                  <a:pt x="72" y="0"/>
                  <a:pt x="93" y="21"/>
                  <a:pt x="93" y="46"/>
                </a:cubicBezTo>
                <a:close/>
                <a:moveTo>
                  <a:pt x="16" y="76"/>
                </a:moveTo>
                <a:cubicBezTo>
                  <a:pt x="19" y="79"/>
                  <a:pt x="22" y="81"/>
                  <a:pt x="26" y="83"/>
                </a:cubicBezTo>
                <a:cubicBezTo>
                  <a:pt x="36" y="63"/>
                  <a:pt x="36" y="63"/>
                  <a:pt x="36" y="63"/>
                </a:cubicBezTo>
                <a:cubicBezTo>
                  <a:pt x="39" y="65"/>
                  <a:pt x="43" y="66"/>
                  <a:pt x="47" y="66"/>
                </a:cubicBezTo>
                <a:cubicBezTo>
                  <a:pt x="58" y="66"/>
                  <a:pt x="67" y="57"/>
                  <a:pt x="67" y="46"/>
                </a:cubicBezTo>
                <a:cubicBezTo>
                  <a:pt x="67" y="41"/>
                  <a:pt x="65" y="36"/>
                  <a:pt x="61" y="32"/>
                </a:cubicBezTo>
                <a:cubicBezTo>
                  <a:pt x="80" y="20"/>
                  <a:pt x="80" y="20"/>
                  <a:pt x="80" y="20"/>
                </a:cubicBezTo>
                <a:cubicBezTo>
                  <a:pt x="79" y="19"/>
                  <a:pt x="78" y="17"/>
                  <a:pt x="77" y="16"/>
                </a:cubicBezTo>
                <a:cubicBezTo>
                  <a:pt x="74" y="13"/>
                  <a:pt x="71" y="11"/>
                  <a:pt x="67" y="9"/>
                </a:cubicBezTo>
                <a:cubicBezTo>
                  <a:pt x="57" y="29"/>
                  <a:pt x="57" y="29"/>
                  <a:pt x="57" y="29"/>
                </a:cubicBezTo>
                <a:cubicBezTo>
                  <a:pt x="54" y="27"/>
                  <a:pt x="50" y="26"/>
                  <a:pt x="47" y="26"/>
                </a:cubicBezTo>
                <a:cubicBezTo>
                  <a:pt x="35" y="26"/>
                  <a:pt x="26" y="35"/>
                  <a:pt x="26" y="46"/>
                </a:cubicBezTo>
                <a:cubicBezTo>
                  <a:pt x="26" y="52"/>
                  <a:pt x="28" y="56"/>
                  <a:pt x="32" y="60"/>
                </a:cubicBezTo>
                <a:cubicBezTo>
                  <a:pt x="13" y="72"/>
                  <a:pt x="13" y="72"/>
                  <a:pt x="13" y="72"/>
                </a:cubicBezTo>
                <a:cubicBezTo>
                  <a:pt x="14" y="74"/>
                  <a:pt x="15" y="75"/>
                  <a:pt x="16" y="76"/>
                </a:cubicBezTo>
                <a:close/>
                <a:moveTo>
                  <a:pt x="38" y="46"/>
                </a:moveTo>
                <a:cubicBezTo>
                  <a:pt x="38" y="41"/>
                  <a:pt x="42" y="37"/>
                  <a:pt x="47" y="37"/>
                </a:cubicBezTo>
                <a:cubicBezTo>
                  <a:pt x="51" y="37"/>
                  <a:pt x="55" y="41"/>
                  <a:pt x="55" y="46"/>
                </a:cubicBezTo>
                <a:cubicBezTo>
                  <a:pt x="55" y="51"/>
                  <a:pt x="51" y="55"/>
                  <a:pt x="47" y="55"/>
                </a:cubicBezTo>
                <a:cubicBezTo>
                  <a:pt x="42" y="55"/>
                  <a:pt x="38" y="51"/>
                  <a:pt x="38" y="46"/>
                </a:cubicBezTo>
                <a:close/>
                <a:moveTo>
                  <a:pt x="42" y="46"/>
                </a:moveTo>
                <a:cubicBezTo>
                  <a:pt x="42" y="49"/>
                  <a:pt x="44" y="51"/>
                  <a:pt x="47" y="51"/>
                </a:cubicBezTo>
                <a:cubicBezTo>
                  <a:pt x="49" y="51"/>
                  <a:pt x="51" y="49"/>
                  <a:pt x="51" y="46"/>
                </a:cubicBezTo>
                <a:cubicBezTo>
                  <a:pt x="51" y="44"/>
                  <a:pt x="49" y="42"/>
                  <a:pt x="47" y="42"/>
                </a:cubicBezTo>
                <a:cubicBezTo>
                  <a:pt x="44" y="42"/>
                  <a:pt x="42" y="44"/>
                  <a:pt x="42" y="4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0"/>
          <p:cNvSpPr>
            <a:spLocks noEditPoints="1"/>
          </p:cNvSpPr>
          <p:nvPr/>
        </p:nvSpPr>
        <p:spPr bwMode="auto">
          <a:xfrm>
            <a:off x="3051175" y="2887663"/>
            <a:ext cx="271463" cy="330200"/>
          </a:xfrm>
          <a:custGeom>
            <a:avLst/>
            <a:gdLst>
              <a:gd name="T0" fmla="*/ 116 w 171"/>
              <a:gd name="T1" fmla="*/ 0 h 208"/>
              <a:gd name="T2" fmla="*/ 171 w 171"/>
              <a:gd name="T3" fmla="*/ 57 h 208"/>
              <a:gd name="T4" fmla="*/ 171 w 171"/>
              <a:gd name="T5" fmla="*/ 208 h 208"/>
              <a:gd name="T6" fmla="*/ 0 w 171"/>
              <a:gd name="T7" fmla="*/ 208 h 208"/>
              <a:gd name="T8" fmla="*/ 0 w 171"/>
              <a:gd name="T9" fmla="*/ 0 h 208"/>
              <a:gd name="T10" fmla="*/ 116 w 171"/>
              <a:gd name="T11" fmla="*/ 0 h 208"/>
              <a:gd name="T12" fmla="*/ 26 w 171"/>
              <a:gd name="T13" fmla="*/ 182 h 208"/>
              <a:gd name="T14" fmla="*/ 147 w 171"/>
              <a:gd name="T15" fmla="*/ 182 h 208"/>
              <a:gd name="T16" fmla="*/ 147 w 171"/>
              <a:gd name="T17" fmla="*/ 66 h 208"/>
              <a:gd name="T18" fmla="*/ 102 w 171"/>
              <a:gd name="T19" fmla="*/ 66 h 208"/>
              <a:gd name="T20" fmla="*/ 102 w 171"/>
              <a:gd name="T21" fmla="*/ 26 h 208"/>
              <a:gd name="T22" fmla="*/ 26 w 171"/>
              <a:gd name="T23" fmla="*/ 26 h 208"/>
              <a:gd name="T24" fmla="*/ 26 w 171"/>
              <a:gd name="T25" fmla="*/ 182 h 208"/>
              <a:gd name="T26" fmla="*/ 100 w 171"/>
              <a:gd name="T27" fmla="*/ 114 h 208"/>
              <a:gd name="T28" fmla="*/ 100 w 171"/>
              <a:gd name="T29" fmla="*/ 85 h 208"/>
              <a:gd name="T30" fmla="*/ 71 w 171"/>
              <a:gd name="T31" fmla="*/ 85 h 208"/>
              <a:gd name="T32" fmla="*/ 71 w 171"/>
              <a:gd name="T33" fmla="*/ 114 h 208"/>
              <a:gd name="T34" fmla="*/ 41 w 171"/>
              <a:gd name="T35" fmla="*/ 114 h 208"/>
              <a:gd name="T36" fmla="*/ 85 w 171"/>
              <a:gd name="T37" fmla="*/ 168 h 208"/>
              <a:gd name="T38" fmla="*/ 133 w 171"/>
              <a:gd name="T39" fmla="*/ 114 h 208"/>
              <a:gd name="T40" fmla="*/ 100 w 171"/>
              <a:gd name="T41" fmla="*/ 11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" h="208">
                <a:moveTo>
                  <a:pt x="116" y="0"/>
                </a:moveTo>
                <a:lnTo>
                  <a:pt x="171" y="57"/>
                </a:lnTo>
                <a:lnTo>
                  <a:pt x="171" y="208"/>
                </a:lnTo>
                <a:lnTo>
                  <a:pt x="0" y="208"/>
                </a:lnTo>
                <a:lnTo>
                  <a:pt x="0" y="0"/>
                </a:lnTo>
                <a:lnTo>
                  <a:pt x="116" y="0"/>
                </a:lnTo>
                <a:close/>
                <a:moveTo>
                  <a:pt x="26" y="182"/>
                </a:moveTo>
                <a:lnTo>
                  <a:pt x="147" y="182"/>
                </a:lnTo>
                <a:lnTo>
                  <a:pt x="147" y="66"/>
                </a:lnTo>
                <a:lnTo>
                  <a:pt x="102" y="66"/>
                </a:lnTo>
                <a:lnTo>
                  <a:pt x="102" y="26"/>
                </a:lnTo>
                <a:lnTo>
                  <a:pt x="26" y="26"/>
                </a:lnTo>
                <a:lnTo>
                  <a:pt x="26" y="182"/>
                </a:lnTo>
                <a:close/>
                <a:moveTo>
                  <a:pt x="100" y="114"/>
                </a:moveTo>
                <a:lnTo>
                  <a:pt x="100" y="85"/>
                </a:lnTo>
                <a:lnTo>
                  <a:pt x="71" y="85"/>
                </a:lnTo>
                <a:lnTo>
                  <a:pt x="71" y="114"/>
                </a:lnTo>
                <a:lnTo>
                  <a:pt x="41" y="114"/>
                </a:lnTo>
                <a:lnTo>
                  <a:pt x="85" y="168"/>
                </a:lnTo>
                <a:lnTo>
                  <a:pt x="133" y="114"/>
                </a:lnTo>
                <a:lnTo>
                  <a:pt x="100" y="1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1"/>
          <p:cNvSpPr>
            <a:spLocks noEditPoints="1"/>
          </p:cNvSpPr>
          <p:nvPr/>
        </p:nvSpPr>
        <p:spPr bwMode="auto">
          <a:xfrm>
            <a:off x="3622675" y="2932113"/>
            <a:ext cx="423863" cy="296863"/>
          </a:xfrm>
          <a:custGeom>
            <a:avLst/>
            <a:gdLst>
              <a:gd name="T0" fmla="*/ 113 w 113"/>
              <a:gd name="T1" fmla="*/ 40 h 79"/>
              <a:gd name="T2" fmla="*/ 56 w 113"/>
              <a:gd name="T3" fmla="*/ 79 h 79"/>
              <a:gd name="T4" fmla="*/ 0 w 113"/>
              <a:gd name="T5" fmla="*/ 40 h 79"/>
              <a:gd name="T6" fmla="*/ 56 w 113"/>
              <a:gd name="T7" fmla="*/ 0 h 79"/>
              <a:gd name="T8" fmla="*/ 113 w 113"/>
              <a:gd name="T9" fmla="*/ 40 h 79"/>
              <a:gd name="T10" fmla="*/ 84 w 113"/>
              <a:gd name="T11" fmla="*/ 40 h 79"/>
              <a:gd name="T12" fmla="*/ 56 w 113"/>
              <a:gd name="T13" fmla="*/ 12 h 79"/>
              <a:gd name="T14" fmla="*/ 29 w 113"/>
              <a:gd name="T15" fmla="*/ 40 h 79"/>
              <a:gd name="T16" fmla="*/ 56 w 113"/>
              <a:gd name="T17" fmla="*/ 67 h 79"/>
              <a:gd name="T18" fmla="*/ 84 w 113"/>
              <a:gd name="T19" fmla="*/ 40 h 79"/>
              <a:gd name="T20" fmla="*/ 56 w 113"/>
              <a:gd name="T21" fmla="*/ 27 h 79"/>
              <a:gd name="T22" fmla="*/ 44 w 113"/>
              <a:gd name="T23" fmla="*/ 40 h 79"/>
              <a:gd name="T24" fmla="*/ 56 w 113"/>
              <a:gd name="T25" fmla="*/ 52 h 79"/>
              <a:gd name="T26" fmla="*/ 69 w 113"/>
              <a:gd name="T27" fmla="*/ 40 h 79"/>
              <a:gd name="T28" fmla="*/ 56 w 113"/>
              <a:gd name="T29" fmla="*/ 2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3" h="79">
                <a:moveTo>
                  <a:pt x="113" y="40"/>
                </a:moveTo>
                <a:cubicBezTo>
                  <a:pt x="113" y="40"/>
                  <a:pt x="90" y="79"/>
                  <a:pt x="56" y="79"/>
                </a:cubicBezTo>
                <a:cubicBezTo>
                  <a:pt x="23" y="79"/>
                  <a:pt x="0" y="40"/>
                  <a:pt x="0" y="40"/>
                </a:cubicBezTo>
                <a:cubicBezTo>
                  <a:pt x="0" y="40"/>
                  <a:pt x="23" y="0"/>
                  <a:pt x="56" y="0"/>
                </a:cubicBezTo>
                <a:cubicBezTo>
                  <a:pt x="90" y="0"/>
                  <a:pt x="113" y="40"/>
                  <a:pt x="113" y="40"/>
                </a:cubicBezTo>
                <a:close/>
                <a:moveTo>
                  <a:pt x="84" y="40"/>
                </a:moveTo>
                <a:cubicBezTo>
                  <a:pt x="84" y="24"/>
                  <a:pt x="71" y="12"/>
                  <a:pt x="56" y="12"/>
                </a:cubicBezTo>
                <a:cubicBezTo>
                  <a:pt x="41" y="12"/>
                  <a:pt x="29" y="24"/>
                  <a:pt x="29" y="40"/>
                </a:cubicBezTo>
                <a:cubicBezTo>
                  <a:pt x="29" y="55"/>
                  <a:pt x="41" y="67"/>
                  <a:pt x="56" y="67"/>
                </a:cubicBezTo>
                <a:cubicBezTo>
                  <a:pt x="71" y="67"/>
                  <a:pt x="84" y="55"/>
                  <a:pt x="84" y="40"/>
                </a:cubicBezTo>
                <a:close/>
                <a:moveTo>
                  <a:pt x="56" y="27"/>
                </a:moveTo>
                <a:cubicBezTo>
                  <a:pt x="50" y="27"/>
                  <a:pt x="44" y="33"/>
                  <a:pt x="44" y="40"/>
                </a:cubicBezTo>
                <a:cubicBezTo>
                  <a:pt x="44" y="46"/>
                  <a:pt x="50" y="52"/>
                  <a:pt x="56" y="52"/>
                </a:cubicBezTo>
                <a:cubicBezTo>
                  <a:pt x="63" y="52"/>
                  <a:pt x="69" y="46"/>
                  <a:pt x="69" y="40"/>
                </a:cubicBezTo>
                <a:cubicBezTo>
                  <a:pt x="69" y="33"/>
                  <a:pt x="63" y="27"/>
                  <a:pt x="56" y="2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2"/>
          <p:cNvSpPr>
            <a:spLocks/>
          </p:cNvSpPr>
          <p:nvPr/>
        </p:nvSpPr>
        <p:spPr bwMode="auto">
          <a:xfrm>
            <a:off x="4395788" y="2884488"/>
            <a:ext cx="165100" cy="333375"/>
          </a:xfrm>
          <a:custGeom>
            <a:avLst/>
            <a:gdLst>
              <a:gd name="T0" fmla="*/ 36 w 44"/>
              <a:gd name="T1" fmla="*/ 17 h 89"/>
              <a:gd name="T2" fmla="*/ 29 w 44"/>
              <a:gd name="T3" fmla="*/ 25 h 89"/>
              <a:gd name="T4" fmla="*/ 29 w 44"/>
              <a:gd name="T5" fmla="*/ 31 h 89"/>
              <a:gd name="T6" fmla="*/ 44 w 44"/>
              <a:gd name="T7" fmla="*/ 31 h 89"/>
              <a:gd name="T8" fmla="*/ 43 w 44"/>
              <a:gd name="T9" fmla="*/ 49 h 89"/>
              <a:gd name="T10" fmla="*/ 29 w 44"/>
              <a:gd name="T11" fmla="*/ 49 h 89"/>
              <a:gd name="T12" fmla="*/ 29 w 44"/>
              <a:gd name="T13" fmla="*/ 89 h 89"/>
              <a:gd name="T14" fmla="*/ 11 w 44"/>
              <a:gd name="T15" fmla="*/ 89 h 89"/>
              <a:gd name="T16" fmla="*/ 11 w 44"/>
              <a:gd name="T17" fmla="*/ 49 h 89"/>
              <a:gd name="T18" fmla="*/ 0 w 44"/>
              <a:gd name="T19" fmla="*/ 49 h 89"/>
              <a:gd name="T20" fmla="*/ 0 w 44"/>
              <a:gd name="T21" fmla="*/ 31 h 89"/>
              <a:gd name="T22" fmla="*/ 11 w 44"/>
              <a:gd name="T23" fmla="*/ 31 h 89"/>
              <a:gd name="T24" fmla="*/ 11 w 44"/>
              <a:gd name="T25" fmla="*/ 17 h 89"/>
              <a:gd name="T26" fmla="*/ 29 w 44"/>
              <a:gd name="T27" fmla="*/ 0 h 89"/>
              <a:gd name="T28" fmla="*/ 44 w 44"/>
              <a:gd name="T29" fmla="*/ 0 h 89"/>
              <a:gd name="T30" fmla="*/ 44 w 44"/>
              <a:gd name="T31" fmla="*/ 17 h 89"/>
              <a:gd name="T32" fmla="*/ 36 w 44"/>
              <a:gd name="T33" fmla="*/ 1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" h="89">
                <a:moveTo>
                  <a:pt x="36" y="17"/>
                </a:moveTo>
                <a:cubicBezTo>
                  <a:pt x="30" y="17"/>
                  <a:pt x="29" y="21"/>
                  <a:pt x="29" y="25"/>
                </a:cubicBezTo>
                <a:cubicBezTo>
                  <a:pt x="29" y="31"/>
                  <a:pt x="29" y="31"/>
                  <a:pt x="29" y="31"/>
                </a:cubicBezTo>
                <a:cubicBezTo>
                  <a:pt x="44" y="31"/>
                  <a:pt x="44" y="31"/>
                  <a:pt x="44" y="31"/>
                </a:cubicBezTo>
                <a:cubicBezTo>
                  <a:pt x="43" y="49"/>
                  <a:pt x="43" y="49"/>
                  <a:pt x="43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89"/>
                  <a:pt x="29" y="89"/>
                  <a:pt x="29" y="89"/>
                </a:cubicBezTo>
                <a:cubicBezTo>
                  <a:pt x="11" y="89"/>
                  <a:pt x="11" y="89"/>
                  <a:pt x="11" y="89"/>
                </a:cubicBezTo>
                <a:cubicBezTo>
                  <a:pt x="11" y="49"/>
                  <a:pt x="11" y="49"/>
                  <a:pt x="11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1"/>
                  <a:pt x="0" y="31"/>
                  <a:pt x="0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6"/>
                  <a:pt x="17" y="0"/>
                  <a:pt x="29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17"/>
                  <a:pt x="44" y="17"/>
                  <a:pt x="44" y="17"/>
                </a:cubicBezTo>
                <a:lnTo>
                  <a:pt x="36" y="1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3"/>
          <p:cNvSpPr>
            <a:spLocks/>
          </p:cNvSpPr>
          <p:nvPr/>
        </p:nvSpPr>
        <p:spPr bwMode="auto">
          <a:xfrm>
            <a:off x="4962525" y="2887663"/>
            <a:ext cx="327025" cy="330200"/>
          </a:xfrm>
          <a:custGeom>
            <a:avLst/>
            <a:gdLst>
              <a:gd name="T0" fmla="*/ 78 w 87"/>
              <a:gd name="T1" fmla="*/ 0 h 88"/>
              <a:gd name="T2" fmla="*/ 87 w 87"/>
              <a:gd name="T3" fmla="*/ 9 h 88"/>
              <a:gd name="T4" fmla="*/ 87 w 87"/>
              <a:gd name="T5" fmla="*/ 79 h 88"/>
              <a:gd name="T6" fmla="*/ 78 w 87"/>
              <a:gd name="T7" fmla="*/ 88 h 88"/>
              <a:gd name="T8" fmla="*/ 54 w 87"/>
              <a:gd name="T9" fmla="*/ 88 h 88"/>
              <a:gd name="T10" fmla="*/ 54 w 87"/>
              <a:gd name="T11" fmla="*/ 59 h 88"/>
              <a:gd name="T12" fmla="*/ 65 w 87"/>
              <a:gd name="T13" fmla="*/ 59 h 88"/>
              <a:gd name="T14" fmla="*/ 65 w 87"/>
              <a:gd name="T15" fmla="*/ 46 h 88"/>
              <a:gd name="T16" fmla="*/ 54 w 87"/>
              <a:gd name="T17" fmla="*/ 46 h 88"/>
              <a:gd name="T18" fmla="*/ 54 w 87"/>
              <a:gd name="T19" fmla="*/ 37 h 88"/>
              <a:gd name="T20" fmla="*/ 59 w 87"/>
              <a:gd name="T21" fmla="*/ 31 h 88"/>
              <a:gd name="T22" fmla="*/ 65 w 87"/>
              <a:gd name="T23" fmla="*/ 31 h 88"/>
              <a:gd name="T24" fmla="*/ 65 w 87"/>
              <a:gd name="T25" fmla="*/ 18 h 88"/>
              <a:gd name="T26" fmla="*/ 53 w 87"/>
              <a:gd name="T27" fmla="*/ 18 h 88"/>
              <a:gd name="T28" fmla="*/ 39 w 87"/>
              <a:gd name="T29" fmla="*/ 31 h 88"/>
              <a:gd name="T30" fmla="*/ 39 w 87"/>
              <a:gd name="T31" fmla="*/ 46 h 88"/>
              <a:gd name="T32" fmla="*/ 30 w 87"/>
              <a:gd name="T33" fmla="*/ 46 h 88"/>
              <a:gd name="T34" fmla="*/ 30 w 87"/>
              <a:gd name="T35" fmla="*/ 59 h 88"/>
              <a:gd name="T36" fmla="*/ 39 w 87"/>
              <a:gd name="T37" fmla="*/ 59 h 88"/>
              <a:gd name="T38" fmla="*/ 39 w 87"/>
              <a:gd name="T39" fmla="*/ 88 h 88"/>
              <a:gd name="T40" fmla="*/ 9 w 87"/>
              <a:gd name="T41" fmla="*/ 88 h 88"/>
              <a:gd name="T42" fmla="*/ 0 w 87"/>
              <a:gd name="T43" fmla="*/ 79 h 88"/>
              <a:gd name="T44" fmla="*/ 0 w 87"/>
              <a:gd name="T45" fmla="*/ 9 h 88"/>
              <a:gd name="T46" fmla="*/ 9 w 87"/>
              <a:gd name="T47" fmla="*/ 0 h 88"/>
              <a:gd name="T48" fmla="*/ 78 w 87"/>
              <a:gd name="T49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7" h="88">
                <a:moveTo>
                  <a:pt x="78" y="0"/>
                </a:moveTo>
                <a:cubicBezTo>
                  <a:pt x="84" y="0"/>
                  <a:pt x="87" y="3"/>
                  <a:pt x="87" y="9"/>
                </a:cubicBezTo>
                <a:cubicBezTo>
                  <a:pt x="87" y="79"/>
                  <a:pt x="87" y="79"/>
                  <a:pt x="87" y="79"/>
                </a:cubicBezTo>
                <a:cubicBezTo>
                  <a:pt x="87" y="85"/>
                  <a:pt x="84" y="88"/>
                  <a:pt x="78" y="88"/>
                </a:cubicBezTo>
                <a:cubicBezTo>
                  <a:pt x="54" y="88"/>
                  <a:pt x="54" y="88"/>
                  <a:pt x="54" y="88"/>
                </a:cubicBezTo>
                <a:cubicBezTo>
                  <a:pt x="54" y="59"/>
                  <a:pt x="54" y="59"/>
                  <a:pt x="54" y="59"/>
                </a:cubicBezTo>
                <a:cubicBezTo>
                  <a:pt x="65" y="59"/>
                  <a:pt x="65" y="59"/>
                  <a:pt x="65" y="59"/>
                </a:cubicBezTo>
                <a:cubicBezTo>
                  <a:pt x="65" y="46"/>
                  <a:pt x="65" y="46"/>
                  <a:pt x="65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5" y="31"/>
                  <a:pt x="59" y="31"/>
                </a:cubicBezTo>
                <a:cubicBezTo>
                  <a:pt x="65" y="31"/>
                  <a:pt x="65" y="31"/>
                  <a:pt x="65" y="31"/>
                </a:cubicBezTo>
                <a:cubicBezTo>
                  <a:pt x="65" y="18"/>
                  <a:pt x="65" y="18"/>
                  <a:pt x="65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44" y="18"/>
                  <a:pt x="39" y="23"/>
                  <a:pt x="39" y="31"/>
                </a:cubicBezTo>
                <a:cubicBezTo>
                  <a:pt x="39" y="46"/>
                  <a:pt x="39" y="46"/>
                  <a:pt x="39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59"/>
                  <a:pt x="30" y="59"/>
                  <a:pt x="30" y="59"/>
                </a:cubicBezTo>
                <a:cubicBezTo>
                  <a:pt x="39" y="59"/>
                  <a:pt x="39" y="59"/>
                  <a:pt x="39" y="59"/>
                </a:cubicBezTo>
                <a:cubicBezTo>
                  <a:pt x="39" y="88"/>
                  <a:pt x="39" y="88"/>
                  <a:pt x="39" y="88"/>
                </a:cubicBezTo>
                <a:cubicBezTo>
                  <a:pt x="9" y="88"/>
                  <a:pt x="9" y="88"/>
                  <a:pt x="9" y="88"/>
                </a:cubicBezTo>
                <a:cubicBezTo>
                  <a:pt x="3" y="88"/>
                  <a:pt x="0" y="85"/>
                  <a:pt x="0" y="79"/>
                </a:cubicBezTo>
                <a:cubicBezTo>
                  <a:pt x="0" y="9"/>
                  <a:pt x="0" y="9"/>
                  <a:pt x="0" y="9"/>
                </a:cubicBezTo>
                <a:cubicBezTo>
                  <a:pt x="0" y="3"/>
                  <a:pt x="3" y="0"/>
                  <a:pt x="9" y="0"/>
                </a:cubicBezTo>
                <a:lnTo>
                  <a:pt x="78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4"/>
          <p:cNvSpPr>
            <a:spLocks noEditPoints="1"/>
          </p:cNvSpPr>
          <p:nvPr/>
        </p:nvSpPr>
        <p:spPr bwMode="auto">
          <a:xfrm>
            <a:off x="5562600" y="2887663"/>
            <a:ext cx="412750" cy="330200"/>
          </a:xfrm>
          <a:custGeom>
            <a:avLst/>
            <a:gdLst>
              <a:gd name="T0" fmla="*/ 91 w 110"/>
              <a:gd name="T1" fmla="*/ 37 h 88"/>
              <a:gd name="T2" fmla="*/ 75 w 110"/>
              <a:gd name="T3" fmla="*/ 37 h 88"/>
              <a:gd name="T4" fmla="*/ 75 w 110"/>
              <a:gd name="T5" fmla="*/ 45 h 88"/>
              <a:gd name="T6" fmla="*/ 65 w 110"/>
              <a:gd name="T7" fmla="*/ 54 h 88"/>
              <a:gd name="T8" fmla="*/ 28 w 110"/>
              <a:gd name="T9" fmla="*/ 54 h 88"/>
              <a:gd name="T10" fmla="*/ 0 w 110"/>
              <a:gd name="T11" fmla="*/ 37 h 88"/>
              <a:gd name="T12" fmla="*/ 0 w 110"/>
              <a:gd name="T13" fmla="*/ 18 h 88"/>
              <a:gd name="T14" fmla="*/ 28 w 110"/>
              <a:gd name="T15" fmla="*/ 1 h 88"/>
              <a:gd name="T16" fmla="*/ 65 w 110"/>
              <a:gd name="T17" fmla="*/ 1 h 88"/>
              <a:gd name="T18" fmla="*/ 75 w 110"/>
              <a:gd name="T19" fmla="*/ 10 h 88"/>
              <a:gd name="T20" fmla="*/ 75 w 110"/>
              <a:gd name="T21" fmla="*/ 18 h 88"/>
              <a:gd name="T22" fmla="*/ 91 w 110"/>
              <a:gd name="T23" fmla="*/ 18 h 88"/>
              <a:gd name="T24" fmla="*/ 91 w 110"/>
              <a:gd name="T25" fmla="*/ 37 h 88"/>
              <a:gd name="T26" fmla="*/ 34 w 110"/>
              <a:gd name="T27" fmla="*/ 32 h 88"/>
              <a:gd name="T28" fmla="*/ 26 w 110"/>
              <a:gd name="T29" fmla="*/ 24 h 88"/>
              <a:gd name="T30" fmla="*/ 17 w 110"/>
              <a:gd name="T31" fmla="*/ 32 h 88"/>
              <a:gd name="T32" fmla="*/ 26 w 110"/>
              <a:gd name="T33" fmla="*/ 40 h 88"/>
              <a:gd name="T34" fmla="*/ 34 w 110"/>
              <a:gd name="T35" fmla="*/ 32 h 88"/>
              <a:gd name="T36" fmla="*/ 71 w 110"/>
              <a:gd name="T37" fmla="*/ 88 h 88"/>
              <a:gd name="T38" fmla="*/ 63 w 110"/>
              <a:gd name="T39" fmla="*/ 60 h 88"/>
              <a:gd name="T40" fmla="*/ 43 w 110"/>
              <a:gd name="T41" fmla="*/ 60 h 88"/>
              <a:gd name="T42" fmla="*/ 50 w 110"/>
              <a:gd name="T43" fmla="*/ 83 h 88"/>
              <a:gd name="T44" fmla="*/ 54 w 110"/>
              <a:gd name="T45" fmla="*/ 88 h 88"/>
              <a:gd name="T46" fmla="*/ 71 w 110"/>
              <a:gd name="T47" fmla="*/ 88 h 88"/>
              <a:gd name="T48" fmla="*/ 110 w 110"/>
              <a:gd name="T49" fmla="*/ 7 h 88"/>
              <a:gd name="T50" fmla="*/ 110 w 110"/>
              <a:gd name="T51" fmla="*/ 47 h 88"/>
              <a:gd name="T52" fmla="*/ 96 w 110"/>
              <a:gd name="T53" fmla="*/ 37 h 88"/>
              <a:gd name="T54" fmla="*/ 96 w 110"/>
              <a:gd name="T55" fmla="*/ 18 h 88"/>
              <a:gd name="T56" fmla="*/ 110 w 110"/>
              <a:gd name="T57" fmla="*/ 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0" h="88">
                <a:moveTo>
                  <a:pt x="91" y="37"/>
                </a:moveTo>
                <a:cubicBezTo>
                  <a:pt x="75" y="37"/>
                  <a:pt x="75" y="37"/>
                  <a:pt x="75" y="37"/>
                </a:cubicBezTo>
                <a:cubicBezTo>
                  <a:pt x="75" y="45"/>
                  <a:pt x="75" y="45"/>
                  <a:pt x="75" y="45"/>
                </a:cubicBezTo>
                <a:cubicBezTo>
                  <a:pt x="75" y="50"/>
                  <a:pt x="71" y="54"/>
                  <a:pt x="65" y="54"/>
                </a:cubicBezTo>
                <a:cubicBezTo>
                  <a:pt x="64" y="54"/>
                  <a:pt x="37" y="55"/>
                  <a:pt x="28" y="54"/>
                </a:cubicBezTo>
                <a:cubicBezTo>
                  <a:pt x="22" y="53"/>
                  <a:pt x="0" y="46"/>
                  <a:pt x="0" y="3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20" y="2"/>
                  <a:pt x="28" y="1"/>
                </a:cubicBezTo>
                <a:cubicBezTo>
                  <a:pt x="38" y="0"/>
                  <a:pt x="64" y="1"/>
                  <a:pt x="65" y="1"/>
                </a:cubicBezTo>
                <a:cubicBezTo>
                  <a:pt x="71" y="1"/>
                  <a:pt x="75" y="5"/>
                  <a:pt x="75" y="10"/>
                </a:cubicBezTo>
                <a:cubicBezTo>
                  <a:pt x="75" y="18"/>
                  <a:pt x="75" y="18"/>
                  <a:pt x="75" y="18"/>
                </a:cubicBezTo>
                <a:cubicBezTo>
                  <a:pt x="91" y="18"/>
                  <a:pt x="91" y="18"/>
                  <a:pt x="91" y="18"/>
                </a:cubicBezTo>
                <a:lnTo>
                  <a:pt x="91" y="37"/>
                </a:lnTo>
                <a:close/>
                <a:moveTo>
                  <a:pt x="34" y="32"/>
                </a:moveTo>
                <a:cubicBezTo>
                  <a:pt x="34" y="27"/>
                  <a:pt x="30" y="24"/>
                  <a:pt x="26" y="24"/>
                </a:cubicBezTo>
                <a:cubicBezTo>
                  <a:pt x="21" y="24"/>
                  <a:pt x="17" y="27"/>
                  <a:pt x="17" y="32"/>
                </a:cubicBezTo>
                <a:cubicBezTo>
                  <a:pt x="17" y="37"/>
                  <a:pt x="21" y="40"/>
                  <a:pt x="26" y="40"/>
                </a:cubicBezTo>
                <a:cubicBezTo>
                  <a:pt x="30" y="40"/>
                  <a:pt x="34" y="37"/>
                  <a:pt x="34" y="32"/>
                </a:cubicBezTo>
                <a:close/>
                <a:moveTo>
                  <a:pt x="71" y="88"/>
                </a:moveTo>
                <a:cubicBezTo>
                  <a:pt x="63" y="60"/>
                  <a:pt x="63" y="60"/>
                  <a:pt x="63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50" y="83"/>
                  <a:pt x="50" y="83"/>
                  <a:pt x="50" y="83"/>
                </a:cubicBezTo>
                <a:cubicBezTo>
                  <a:pt x="50" y="86"/>
                  <a:pt x="52" y="88"/>
                  <a:pt x="54" y="88"/>
                </a:cubicBezTo>
                <a:lnTo>
                  <a:pt x="71" y="88"/>
                </a:lnTo>
                <a:close/>
                <a:moveTo>
                  <a:pt x="110" y="7"/>
                </a:moveTo>
                <a:cubicBezTo>
                  <a:pt x="110" y="47"/>
                  <a:pt x="110" y="47"/>
                  <a:pt x="110" y="47"/>
                </a:cubicBezTo>
                <a:cubicBezTo>
                  <a:pt x="96" y="37"/>
                  <a:pt x="96" y="37"/>
                  <a:pt x="96" y="37"/>
                </a:cubicBezTo>
                <a:cubicBezTo>
                  <a:pt x="96" y="18"/>
                  <a:pt x="96" y="18"/>
                  <a:pt x="96" y="18"/>
                </a:cubicBezTo>
                <a:lnTo>
                  <a:pt x="110" y="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5"/>
          <p:cNvSpPr>
            <a:spLocks noEditPoints="1"/>
          </p:cNvSpPr>
          <p:nvPr/>
        </p:nvSpPr>
        <p:spPr bwMode="auto">
          <a:xfrm>
            <a:off x="6238875" y="2879725"/>
            <a:ext cx="352425" cy="338138"/>
          </a:xfrm>
          <a:custGeom>
            <a:avLst/>
            <a:gdLst>
              <a:gd name="T0" fmla="*/ 89 w 94"/>
              <a:gd name="T1" fmla="*/ 10 h 90"/>
              <a:gd name="T2" fmla="*/ 72 w 94"/>
              <a:gd name="T3" fmla="*/ 90 h 90"/>
              <a:gd name="T4" fmla="*/ 7 w 94"/>
              <a:gd name="T5" fmla="*/ 10 h 90"/>
              <a:gd name="T6" fmla="*/ 0 w 94"/>
              <a:gd name="T7" fmla="*/ 5 h 90"/>
              <a:gd name="T8" fmla="*/ 89 w 94"/>
              <a:gd name="T9" fmla="*/ 0 h 90"/>
              <a:gd name="T10" fmla="*/ 20 w 94"/>
              <a:gd name="T11" fmla="*/ 10 h 90"/>
              <a:gd name="T12" fmla="*/ 15 w 94"/>
              <a:gd name="T13" fmla="*/ 15 h 90"/>
              <a:gd name="T14" fmla="*/ 16 w 94"/>
              <a:gd name="T15" fmla="*/ 21 h 90"/>
              <a:gd name="T16" fmla="*/ 21 w 94"/>
              <a:gd name="T17" fmla="*/ 34 h 90"/>
              <a:gd name="T18" fmla="*/ 21 w 94"/>
              <a:gd name="T19" fmla="*/ 16 h 90"/>
              <a:gd name="T20" fmla="*/ 24 w 94"/>
              <a:gd name="T21" fmla="*/ 57 h 90"/>
              <a:gd name="T22" fmla="*/ 21 w 94"/>
              <a:gd name="T23" fmla="*/ 41 h 90"/>
              <a:gd name="T24" fmla="*/ 24 w 94"/>
              <a:gd name="T25" fmla="*/ 57 h 90"/>
              <a:gd name="T26" fmla="*/ 27 w 94"/>
              <a:gd name="T27" fmla="*/ 10 h 90"/>
              <a:gd name="T28" fmla="*/ 34 w 94"/>
              <a:gd name="T29" fmla="*/ 21 h 90"/>
              <a:gd name="T30" fmla="*/ 41 w 94"/>
              <a:gd name="T31" fmla="*/ 10 h 90"/>
              <a:gd name="T32" fmla="*/ 43 w 94"/>
              <a:gd name="T33" fmla="*/ 38 h 90"/>
              <a:gd name="T34" fmla="*/ 25 w 94"/>
              <a:gd name="T35" fmla="*/ 38 h 90"/>
              <a:gd name="T36" fmla="*/ 25 w 94"/>
              <a:gd name="T37" fmla="*/ 63 h 90"/>
              <a:gd name="T38" fmla="*/ 43 w 94"/>
              <a:gd name="T39" fmla="*/ 63 h 90"/>
              <a:gd name="T40" fmla="*/ 25 w 94"/>
              <a:gd name="T41" fmla="*/ 63 h 90"/>
              <a:gd name="T42" fmla="*/ 37 w 94"/>
              <a:gd name="T43" fmla="*/ 82 h 90"/>
              <a:gd name="T44" fmla="*/ 28 w 94"/>
              <a:gd name="T45" fmla="*/ 82 h 90"/>
              <a:gd name="T46" fmla="*/ 47 w 94"/>
              <a:gd name="T47" fmla="*/ 16 h 90"/>
              <a:gd name="T48" fmla="*/ 47 w 94"/>
              <a:gd name="T49" fmla="*/ 34 h 90"/>
              <a:gd name="T50" fmla="*/ 38 w 94"/>
              <a:gd name="T51" fmla="*/ 50 h 90"/>
              <a:gd name="T52" fmla="*/ 55 w 94"/>
              <a:gd name="T53" fmla="*/ 50 h 90"/>
              <a:gd name="T54" fmla="*/ 38 w 94"/>
              <a:gd name="T55" fmla="*/ 50 h 90"/>
              <a:gd name="T56" fmla="*/ 44 w 94"/>
              <a:gd name="T57" fmla="*/ 82 h 90"/>
              <a:gd name="T58" fmla="*/ 55 w 94"/>
              <a:gd name="T59" fmla="*/ 75 h 90"/>
              <a:gd name="T60" fmla="*/ 38 w 94"/>
              <a:gd name="T61" fmla="*/ 75 h 90"/>
              <a:gd name="T62" fmla="*/ 52 w 94"/>
              <a:gd name="T63" fmla="*/ 10 h 90"/>
              <a:gd name="T64" fmla="*/ 59 w 94"/>
              <a:gd name="T65" fmla="*/ 21 h 90"/>
              <a:gd name="T66" fmla="*/ 66 w 94"/>
              <a:gd name="T67" fmla="*/ 10 h 90"/>
              <a:gd name="T68" fmla="*/ 68 w 94"/>
              <a:gd name="T69" fmla="*/ 38 h 90"/>
              <a:gd name="T70" fmla="*/ 50 w 94"/>
              <a:gd name="T71" fmla="*/ 38 h 90"/>
              <a:gd name="T72" fmla="*/ 68 w 94"/>
              <a:gd name="T73" fmla="*/ 63 h 90"/>
              <a:gd name="T74" fmla="*/ 50 w 94"/>
              <a:gd name="T75" fmla="*/ 63 h 90"/>
              <a:gd name="T76" fmla="*/ 68 w 94"/>
              <a:gd name="T77" fmla="*/ 63 h 90"/>
              <a:gd name="T78" fmla="*/ 66 w 94"/>
              <a:gd name="T79" fmla="*/ 82 h 90"/>
              <a:gd name="T80" fmla="*/ 56 w 94"/>
              <a:gd name="T81" fmla="*/ 82 h 90"/>
              <a:gd name="T82" fmla="*/ 72 w 94"/>
              <a:gd name="T83" fmla="*/ 16 h 90"/>
              <a:gd name="T84" fmla="*/ 72 w 94"/>
              <a:gd name="T85" fmla="*/ 34 h 90"/>
              <a:gd name="T86" fmla="*/ 78 w 94"/>
              <a:gd name="T87" fmla="*/ 22 h 90"/>
              <a:gd name="T88" fmla="*/ 72 w 94"/>
              <a:gd name="T89" fmla="*/ 41 h 90"/>
              <a:gd name="T90" fmla="*/ 71 w 94"/>
              <a:gd name="T91" fmla="*/ 58 h 90"/>
              <a:gd name="T92" fmla="*/ 80 w 94"/>
              <a:gd name="T93" fmla="*/ 10 h 90"/>
              <a:gd name="T94" fmla="*/ 79 w 94"/>
              <a:gd name="T95" fmla="*/ 1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4" h="90">
                <a:moveTo>
                  <a:pt x="94" y="5"/>
                </a:moveTo>
                <a:cubicBezTo>
                  <a:pt x="94" y="8"/>
                  <a:pt x="91" y="10"/>
                  <a:pt x="89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72" y="90"/>
                  <a:pt x="72" y="90"/>
                  <a:pt x="72" y="90"/>
                </a:cubicBezTo>
                <a:cubicBezTo>
                  <a:pt x="22" y="90"/>
                  <a:pt x="22" y="90"/>
                  <a:pt x="22" y="90"/>
                </a:cubicBezTo>
                <a:cubicBezTo>
                  <a:pt x="7" y="10"/>
                  <a:pt x="7" y="10"/>
                  <a:pt x="7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91" y="0"/>
                  <a:pt x="94" y="2"/>
                  <a:pt x="94" y="5"/>
                </a:cubicBezTo>
                <a:close/>
                <a:moveTo>
                  <a:pt x="20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5" y="15"/>
                  <a:pt x="15" y="15"/>
                  <a:pt x="15" y="15"/>
                </a:cubicBezTo>
                <a:lnTo>
                  <a:pt x="20" y="10"/>
                </a:lnTo>
                <a:close/>
                <a:moveTo>
                  <a:pt x="16" y="21"/>
                </a:moveTo>
                <a:cubicBezTo>
                  <a:pt x="18" y="31"/>
                  <a:pt x="18" y="31"/>
                  <a:pt x="18" y="31"/>
                </a:cubicBezTo>
                <a:cubicBezTo>
                  <a:pt x="21" y="34"/>
                  <a:pt x="21" y="34"/>
                  <a:pt x="21" y="34"/>
                </a:cubicBezTo>
                <a:cubicBezTo>
                  <a:pt x="30" y="25"/>
                  <a:pt x="30" y="25"/>
                  <a:pt x="30" y="25"/>
                </a:cubicBezTo>
                <a:cubicBezTo>
                  <a:pt x="21" y="16"/>
                  <a:pt x="21" y="16"/>
                  <a:pt x="21" y="16"/>
                </a:cubicBezTo>
                <a:lnTo>
                  <a:pt x="16" y="21"/>
                </a:lnTo>
                <a:close/>
                <a:moveTo>
                  <a:pt x="24" y="57"/>
                </a:moveTo>
                <a:cubicBezTo>
                  <a:pt x="30" y="50"/>
                  <a:pt x="30" y="50"/>
                  <a:pt x="30" y="50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2"/>
                  <a:pt x="21" y="42"/>
                  <a:pt x="21" y="42"/>
                </a:cubicBezTo>
                <a:lnTo>
                  <a:pt x="24" y="57"/>
                </a:lnTo>
                <a:close/>
                <a:moveTo>
                  <a:pt x="4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5" y="12"/>
                  <a:pt x="25" y="12"/>
                  <a:pt x="25" y="12"/>
                </a:cubicBezTo>
                <a:cubicBezTo>
                  <a:pt x="34" y="21"/>
                  <a:pt x="34" y="21"/>
                  <a:pt x="34" y="21"/>
                </a:cubicBezTo>
                <a:cubicBezTo>
                  <a:pt x="43" y="12"/>
                  <a:pt x="43" y="12"/>
                  <a:pt x="43" y="12"/>
                </a:cubicBezTo>
                <a:lnTo>
                  <a:pt x="41" y="10"/>
                </a:lnTo>
                <a:close/>
                <a:moveTo>
                  <a:pt x="34" y="46"/>
                </a:moveTo>
                <a:cubicBezTo>
                  <a:pt x="43" y="38"/>
                  <a:pt x="43" y="38"/>
                  <a:pt x="43" y="38"/>
                </a:cubicBezTo>
                <a:cubicBezTo>
                  <a:pt x="34" y="29"/>
                  <a:pt x="34" y="29"/>
                  <a:pt x="34" y="29"/>
                </a:cubicBezTo>
                <a:cubicBezTo>
                  <a:pt x="25" y="38"/>
                  <a:pt x="25" y="38"/>
                  <a:pt x="25" y="38"/>
                </a:cubicBezTo>
                <a:lnTo>
                  <a:pt x="34" y="46"/>
                </a:lnTo>
                <a:close/>
                <a:moveTo>
                  <a:pt x="25" y="63"/>
                </a:moveTo>
                <a:cubicBezTo>
                  <a:pt x="34" y="72"/>
                  <a:pt x="34" y="72"/>
                  <a:pt x="34" y="72"/>
                </a:cubicBezTo>
                <a:cubicBezTo>
                  <a:pt x="43" y="63"/>
                  <a:pt x="43" y="63"/>
                  <a:pt x="43" y="63"/>
                </a:cubicBezTo>
                <a:cubicBezTo>
                  <a:pt x="34" y="54"/>
                  <a:pt x="34" y="54"/>
                  <a:pt x="34" y="54"/>
                </a:cubicBezTo>
                <a:lnTo>
                  <a:pt x="25" y="63"/>
                </a:lnTo>
                <a:close/>
                <a:moveTo>
                  <a:pt x="28" y="82"/>
                </a:moveTo>
                <a:cubicBezTo>
                  <a:pt x="37" y="82"/>
                  <a:pt x="37" y="82"/>
                  <a:pt x="37" y="82"/>
                </a:cubicBezTo>
                <a:cubicBezTo>
                  <a:pt x="26" y="71"/>
                  <a:pt x="26" y="71"/>
                  <a:pt x="26" y="71"/>
                </a:cubicBezTo>
                <a:lnTo>
                  <a:pt x="28" y="82"/>
                </a:lnTo>
                <a:close/>
                <a:moveTo>
                  <a:pt x="55" y="25"/>
                </a:moveTo>
                <a:cubicBezTo>
                  <a:pt x="47" y="16"/>
                  <a:pt x="47" y="16"/>
                  <a:pt x="47" y="16"/>
                </a:cubicBezTo>
                <a:cubicBezTo>
                  <a:pt x="38" y="25"/>
                  <a:pt x="38" y="25"/>
                  <a:pt x="38" y="25"/>
                </a:cubicBezTo>
                <a:cubicBezTo>
                  <a:pt x="47" y="34"/>
                  <a:pt x="47" y="34"/>
                  <a:pt x="47" y="34"/>
                </a:cubicBezTo>
                <a:lnTo>
                  <a:pt x="55" y="25"/>
                </a:lnTo>
                <a:close/>
                <a:moveTo>
                  <a:pt x="38" y="50"/>
                </a:moveTo>
                <a:cubicBezTo>
                  <a:pt x="47" y="59"/>
                  <a:pt x="47" y="59"/>
                  <a:pt x="47" y="59"/>
                </a:cubicBezTo>
                <a:cubicBezTo>
                  <a:pt x="55" y="50"/>
                  <a:pt x="55" y="50"/>
                  <a:pt x="55" y="50"/>
                </a:cubicBezTo>
                <a:cubicBezTo>
                  <a:pt x="47" y="41"/>
                  <a:pt x="47" y="41"/>
                  <a:pt x="47" y="41"/>
                </a:cubicBezTo>
                <a:lnTo>
                  <a:pt x="38" y="50"/>
                </a:lnTo>
                <a:close/>
                <a:moveTo>
                  <a:pt x="38" y="75"/>
                </a:moveTo>
                <a:cubicBezTo>
                  <a:pt x="44" y="82"/>
                  <a:pt x="44" y="82"/>
                  <a:pt x="44" y="82"/>
                </a:cubicBezTo>
                <a:cubicBezTo>
                  <a:pt x="49" y="82"/>
                  <a:pt x="49" y="82"/>
                  <a:pt x="49" y="82"/>
                </a:cubicBezTo>
                <a:cubicBezTo>
                  <a:pt x="55" y="75"/>
                  <a:pt x="55" y="75"/>
                  <a:pt x="55" y="75"/>
                </a:cubicBezTo>
                <a:cubicBezTo>
                  <a:pt x="47" y="66"/>
                  <a:pt x="47" y="66"/>
                  <a:pt x="47" y="66"/>
                </a:cubicBezTo>
                <a:lnTo>
                  <a:pt x="38" y="75"/>
                </a:lnTo>
                <a:close/>
                <a:moveTo>
                  <a:pt x="66" y="10"/>
                </a:moveTo>
                <a:cubicBezTo>
                  <a:pt x="52" y="10"/>
                  <a:pt x="52" y="10"/>
                  <a:pt x="52" y="10"/>
                </a:cubicBezTo>
                <a:cubicBezTo>
                  <a:pt x="50" y="12"/>
                  <a:pt x="50" y="12"/>
                  <a:pt x="50" y="12"/>
                </a:cubicBezTo>
                <a:cubicBezTo>
                  <a:pt x="59" y="21"/>
                  <a:pt x="59" y="21"/>
                  <a:pt x="59" y="21"/>
                </a:cubicBezTo>
                <a:cubicBezTo>
                  <a:pt x="68" y="12"/>
                  <a:pt x="68" y="12"/>
                  <a:pt x="68" y="12"/>
                </a:cubicBezTo>
                <a:lnTo>
                  <a:pt x="66" y="10"/>
                </a:lnTo>
                <a:close/>
                <a:moveTo>
                  <a:pt x="59" y="46"/>
                </a:moveTo>
                <a:cubicBezTo>
                  <a:pt x="68" y="38"/>
                  <a:pt x="68" y="38"/>
                  <a:pt x="68" y="38"/>
                </a:cubicBezTo>
                <a:cubicBezTo>
                  <a:pt x="59" y="29"/>
                  <a:pt x="59" y="29"/>
                  <a:pt x="59" y="29"/>
                </a:cubicBezTo>
                <a:cubicBezTo>
                  <a:pt x="50" y="38"/>
                  <a:pt x="50" y="38"/>
                  <a:pt x="50" y="38"/>
                </a:cubicBezTo>
                <a:lnTo>
                  <a:pt x="59" y="46"/>
                </a:lnTo>
                <a:close/>
                <a:moveTo>
                  <a:pt x="68" y="63"/>
                </a:moveTo>
                <a:cubicBezTo>
                  <a:pt x="59" y="54"/>
                  <a:pt x="59" y="54"/>
                  <a:pt x="59" y="54"/>
                </a:cubicBezTo>
                <a:cubicBezTo>
                  <a:pt x="50" y="63"/>
                  <a:pt x="50" y="63"/>
                  <a:pt x="50" y="63"/>
                </a:cubicBezTo>
                <a:cubicBezTo>
                  <a:pt x="59" y="72"/>
                  <a:pt x="59" y="72"/>
                  <a:pt x="59" y="72"/>
                </a:cubicBezTo>
                <a:lnTo>
                  <a:pt x="68" y="63"/>
                </a:lnTo>
                <a:close/>
                <a:moveTo>
                  <a:pt x="56" y="82"/>
                </a:moveTo>
                <a:cubicBezTo>
                  <a:pt x="66" y="82"/>
                  <a:pt x="66" y="82"/>
                  <a:pt x="66" y="82"/>
                </a:cubicBezTo>
                <a:cubicBezTo>
                  <a:pt x="68" y="70"/>
                  <a:pt x="68" y="70"/>
                  <a:pt x="68" y="70"/>
                </a:cubicBezTo>
                <a:lnTo>
                  <a:pt x="56" y="82"/>
                </a:lnTo>
                <a:close/>
                <a:moveTo>
                  <a:pt x="78" y="22"/>
                </a:moveTo>
                <a:cubicBezTo>
                  <a:pt x="72" y="16"/>
                  <a:pt x="72" y="16"/>
                  <a:pt x="72" y="16"/>
                </a:cubicBezTo>
                <a:cubicBezTo>
                  <a:pt x="63" y="25"/>
                  <a:pt x="63" y="25"/>
                  <a:pt x="63" y="25"/>
                </a:cubicBezTo>
                <a:cubicBezTo>
                  <a:pt x="72" y="34"/>
                  <a:pt x="72" y="34"/>
                  <a:pt x="72" y="34"/>
                </a:cubicBezTo>
                <a:cubicBezTo>
                  <a:pt x="76" y="29"/>
                  <a:pt x="76" y="29"/>
                  <a:pt x="76" y="29"/>
                </a:cubicBezTo>
                <a:lnTo>
                  <a:pt x="78" y="22"/>
                </a:lnTo>
                <a:close/>
                <a:moveTo>
                  <a:pt x="73" y="43"/>
                </a:moveTo>
                <a:cubicBezTo>
                  <a:pt x="72" y="41"/>
                  <a:pt x="72" y="41"/>
                  <a:pt x="72" y="41"/>
                </a:cubicBezTo>
                <a:cubicBezTo>
                  <a:pt x="63" y="50"/>
                  <a:pt x="63" y="50"/>
                  <a:pt x="63" y="50"/>
                </a:cubicBezTo>
                <a:cubicBezTo>
                  <a:pt x="71" y="58"/>
                  <a:pt x="71" y="58"/>
                  <a:pt x="71" y="58"/>
                </a:cubicBezTo>
                <a:lnTo>
                  <a:pt x="73" y="43"/>
                </a:lnTo>
                <a:close/>
                <a:moveTo>
                  <a:pt x="80" y="10"/>
                </a:moveTo>
                <a:cubicBezTo>
                  <a:pt x="73" y="10"/>
                  <a:pt x="73" y="10"/>
                  <a:pt x="73" y="10"/>
                </a:cubicBezTo>
                <a:cubicBezTo>
                  <a:pt x="79" y="16"/>
                  <a:pt x="79" y="16"/>
                  <a:pt x="79" y="16"/>
                </a:cubicBezTo>
                <a:lnTo>
                  <a:pt x="80" y="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6"/>
          <p:cNvSpPr>
            <a:spLocks noEditPoints="1"/>
          </p:cNvSpPr>
          <p:nvPr/>
        </p:nvSpPr>
        <p:spPr bwMode="auto">
          <a:xfrm>
            <a:off x="6891338" y="2835275"/>
            <a:ext cx="357188" cy="420688"/>
          </a:xfrm>
          <a:custGeom>
            <a:avLst/>
            <a:gdLst>
              <a:gd name="T0" fmla="*/ 76 w 95"/>
              <a:gd name="T1" fmla="*/ 61 h 112"/>
              <a:gd name="T2" fmla="*/ 48 w 95"/>
              <a:gd name="T3" fmla="*/ 109 h 112"/>
              <a:gd name="T4" fmla="*/ 42 w 95"/>
              <a:gd name="T5" fmla="*/ 111 h 112"/>
              <a:gd name="T6" fmla="*/ 3 w 95"/>
              <a:gd name="T7" fmla="*/ 89 h 112"/>
              <a:gd name="T8" fmla="*/ 1 w 95"/>
              <a:gd name="T9" fmla="*/ 82 h 112"/>
              <a:gd name="T10" fmla="*/ 29 w 95"/>
              <a:gd name="T11" fmla="*/ 34 h 112"/>
              <a:gd name="T12" fmla="*/ 52 w 95"/>
              <a:gd name="T13" fmla="*/ 19 h 112"/>
              <a:gd name="T14" fmla="*/ 63 w 95"/>
              <a:gd name="T15" fmla="*/ 26 h 112"/>
              <a:gd name="T16" fmla="*/ 64 w 95"/>
              <a:gd name="T17" fmla="*/ 21 h 112"/>
              <a:gd name="T18" fmla="*/ 75 w 95"/>
              <a:gd name="T19" fmla="*/ 2 h 112"/>
              <a:gd name="T20" fmla="*/ 87 w 95"/>
              <a:gd name="T21" fmla="*/ 2 h 112"/>
              <a:gd name="T22" fmla="*/ 92 w 95"/>
              <a:gd name="T23" fmla="*/ 6 h 112"/>
              <a:gd name="T24" fmla="*/ 95 w 95"/>
              <a:gd name="T25" fmla="*/ 13 h 112"/>
              <a:gd name="T26" fmla="*/ 87 w 95"/>
              <a:gd name="T27" fmla="*/ 22 h 112"/>
              <a:gd name="T28" fmla="*/ 75 w 95"/>
              <a:gd name="T29" fmla="*/ 26 h 112"/>
              <a:gd name="T30" fmla="*/ 67 w 95"/>
              <a:gd name="T31" fmla="*/ 28 h 112"/>
              <a:gd name="T32" fmla="*/ 77 w 95"/>
              <a:gd name="T33" fmla="*/ 34 h 112"/>
              <a:gd name="T34" fmla="*/ 76 w 95"/>
              <a:gd name="T35" fmla="*/ 61 h 112"/>
              <a:gd name="T36" fmla="*/ 65 w 95"/>
              <a:gd name="T37" fmla="*/ 47 h 112"/>
              <a:gd name="T38" fmla="*/ 64 w 95"/>
              <a:gd name="T39" fmla="*/ 35 h 112"/>
              <a:gd name="T40" fmla="*/ 59 w 95"/>
              <a:gd name="T41" fmla="*/ 32 h 112"/>
              <a:gd name="T42" fmla="*/ 47 w 95"/>
              <a:gd name="T43" fmla="*/ 36 h 112"/>
              <a:gd name="T44" fmla="*/ 51 w 95"/>
              <a:gd name="T45" fmla="*/ 50 h 112"/>
              <a:gd name="T46" fmla="*/ 65 w 95"/>
              <a:gd name="T47" fmla="*/ 47 h 112"/>
              <a:gd name="T48" fmla="*/ 66 w 95"/>
              <a:gd name="T49" fmla="*/ 22 h 112"/>
              <a:gd name="T50" fmla="*/ 66 w 95"/>
              <a:gd name="T51" fmla="*/ 23 h 112"/>
              <a:gd name="T52" fmla="*/ 66 w 95"/>
              <a:gd name="T53" fmla="*/ 26 h 112"/>
              <a:gd name="T54" fmla="*/ 74 w 95"/>
              <a:gd name="T55" fmla="*/ 23 h 112"/>
              <a:gd name="T56" fmla="*/ 86 w 95"/>
              <a:gd name="T57" fmla="*/ 20 h 112"/>
              <a:gd name="T58" fmla="*/ 92 w 95"/>
              <a:gd name="T59" fmla="*/ 13 h 112"/>
              <a:gd name="T60" fmla="*/ 86 w 95"/>
              <a:gd name="T61" fmla="*/ 4 h 112"/>
              <a:gd name="T62" fmla="*/ 86 w 95"/>
              <a:gd name="T63" fmla="*/ 4 h 112"/>
              <a:gd name="T64" fmla="*/ 76 w 95"/>
              <a:gd name="T65" fmla="*/ 4 h 112"/>
              <a:gd name="T66" fmla="*/ 66 w 95"/>
              <a:gd name="T67" fmla="*/ 2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5" h="112">
                <a:moveTo>
                  <a:pt x="76" y="61"/>
                </a:moveTo>
                <a:cubicBezTo>
                  <a:pt x="48" y="109"/>
                  <a:pt x="48" y="109"/>
                  <a:pt x="48" y="109"/>
                </a:cubicBezTo>
                <a:cubicBezTo>
                  <a:pt x="47" y="111"/>
                  <a:pt x="44" y="112"/>
                  <a:pt x="42" y="1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87"/>
                  <a:pt x="0" y="84"/>
                  <a:pt x="1" y="82"/>
                </a:cubicBezTo>
                <a:cubicBezTo>
                  <a:pt x="29" y="34"/>
                  <a:pt x="29" y="34"/>
                  <a:pt x="29" y="34"/>
                </a:cubicBezTo>
                <a:cubicBezTo>
                  <a:pt x="52" y="19"/>
                  <a:pt x="52" y="19"/>
                  <a:pt x="52" y="19"/>
                </a:cubicBezTo>
                <a:cubicBezTo>
                  <a:pt x="63" y="26"/>
                  <a:pt x="63" y="26"/>
                  <a:pt x="63" y="26"/>
                </a:cubicBezTo>
                <a:cubicBezTo>
                  <a:pt x="64" y="24"/>
                  <a:pt x="63" y="23"/>
                  <a:pt x="64" y="21"/>
                </a:cubicBezTo>
                <a:cubicBezTo>
                  <a:pt x="65" y="17"/>
                  <a:pt x="66" y="9"/>
                  <a:pt x="75" y="2"/>
                </a:cubicBezTo>
                <a:cubicBezTo>
                  <a:pt x="78" y="0"/>
                  <a:pt x="82" y="0"/>
                  <a:pt x="87" y="2"/>
                </a:cubicBezTo>
                <a:cubicBezTo>
                  <a:pt x="89" y="3"/>
                  <a:pt x="91" y="5"/>
                  <a:pt x="92" y="6"/>
                </a:cubicBezTo>
                <a:cubicBezTo>
                  <a:pt x="94" y="9"/>
                  <a:pt x="94" y="11"/>
                  <a:pt x="95" y="13"/>
                </a:cubicBezTo>
                <a:cubicBezTo>
                  <a:pt x="94" y="16"/>
                  <a:pt x="93" y="20"/>
                  <a:pt x="87" y="22"/>
                </a:cubicBezTo>
                <a:cubicBezTo>
                  <a:pt x="82" y="25"/>
                  <a:pt x="78" y="25"/>
                  <a:pt x="75" y="26"/>
                </a:cubicBezTo>
                <a:cubicBezTo>
                  <a:pt x="71" y="26"/>
                  <a:pt x="69" y="26"/>
                  <a:pt x="67" y="28"/>
                </a:cubicBezTo>
                <a:cubicBezTo>
                  <a:pt x="77" y="34"/>
                  <a:pt x="77" y="34"/>
                  <a:pt x="77" y="34"/>
                </a:cubicBezTo>
                <a:lnTo>
                  <a:pt x="76" y="61"/>
                </a:lnTo>
                <a:close/>
                <a:moveTo>
                  <a:pt x="65" y="47"/>
                </a:moveTo>
                <a:cubicBezTo>
                  <a:pt x="67" y="43"/>
                  <a:pt x="66" y="38"/>
                  <a:pt x="64" y="35"/>
                </a:cubicBezTo>
                <a:cubicBezTo>
                  <a:pt x="59" y="32"/>
                  <a:pt x="59" y="32"/>
                  <a:pt x="59" y="32"/>
                </a:cubicBezTo>
                <a:cubicBezTo>
                  <a:pt x="54" y="30"/>
                  <a:pt x="50" y="32"/>
                  <a:pt x="47" y="36"/>
                </a:cubicBezTo>
                <a:cubicBezTo>
                  <a:pt x="44" y="41"/>
                  <a:pt x="46" y="47"/>
                  <a:pt x="51" y="50"/>
                </a:cubicBezTo>
                <a:cubicBezTo>
                  <a:pt x="56" y="53"/>
                  <a:pt x="62" y="51"/>
                  <a:pt x="65" y="47"/>
                </a:cubicBezTo>
                <a:close/>
                <a:moveTo>
                  <a:pt x="66" y="22"/>
                </a:moveTo>
                <a:cubicBezTo>
                  <a:pt x="66" y="22"/>
                  <a:pt x="66" y="23"/>
                  <a:pt x="66" y="23"/>
                </a:cubicBezTo>
                <a:cubicBezTo>
                  <a:pt x="66" y="24"/>
                  <a:pt x="66" y="25"/>
                  <a:pt x="66" y="26"/>
                </a:cubicBezTo>
                <a:cubicBezTo>
                  <a:pt x="68" y="24"/>
                  <a:pt x="71" y="24"/>
                  <a:pt x="74" y="23"/>
                </a:cubicBezTo>
                <a:cubicBezTo>
                  <a:pt x="78" y="23"/>
                  <a:pt x="82" y="22"/>
                  <a:pt x="86" y="20"/>
                </a:cubicBezTo>
                <a:cubicBezTo>
                  <a:pt x="90" y="19"/>
                  <a:pt x="92" y="16"/>
                  <a:pt x="92" y="13"/>
                </a:cubicBezTo>
                <a:cubicBezTo>
                  <a:pt x="92" y="10"/>
                  <a:pt x="90" y="6"/>
                  <a:pt x="86" y="4"/>
                </a:cubicBezTo>
                <a:cubicBezTo>
                  <a:pt x="86" y="4"/>
                  <a:pt x="86" y="4"/>
                  <a:pt x="86" y="4"/>
                </a:cubicBezTo>
                <a:cubicBezTo>
                  <a:pt x="82" y="2"/>
                  <a:pt x="79" y="2"/>
                  <a:pt x="76" y="4"/>
                </a:cubicBezTo>
                <a:cubicBezTo>
                  <a:pt x="68" y="10"/>
                  <a:pt x="67" y="17"/>
                  <a:pt x="66" y="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7"/>
          <p:cNvSpPr>
            <a:spLocks noEditPoints="1"/>
          </p:cNvSpPr>
          <p:nvPr/>
        </p:nvSpPr>
        <p:spPr bwMode="auto">
          <a:xfrm>
            <a:off x="7570788" y="2887663"/>
            <a:ext cx="271463" cy="330200"/>
          </a:xfrm>
          <a:custGeom>
            <a:avLst/>
            <a:gdLst>
              <a:gd name="T0" fmla="*/ 114 w 171"/>
              <a:gd name="T1" fmla="*/ 0 h 208"/>
              <a:gd name="T2" fmla="*/ 171 w 171"/>
              <a:gd name="T3" fmla="*/ 57 h 208"/>
              <a:gd name="T4" fmla="*/ 171 w 171"/>
              <a:gd name="T5" fmla="*/ 208 h 208"/>
              <a:gd name="T6" fmla="*/ 0 w 171"/>
              <a:gd name="T7" fmla="*/ 208 h 208"/>
              <a:gd name="T8" fmla="*/ 0 w 171"/>
              <a:gd name="T9" fmla="*/ 0 h 208"/>
              <a:gd name="T10" fmla="*/ 114 w 171"/>
              <a:gd name="T11" fmla="*/ 0 h 208"/>
              <a:gd name="T12" fmla="*/ 24 w 171"/>
              <a:gd name="T13" fmla="*/ 182 h 208"/>
              <a:gd name="T14" fmla="*/ 145 w 171"/>
              <a:gd name="T15" fmla="*/ 182 h 208"/>
              <a:gd name="T16" fmla="*/ 145 w 171"/>
              <a:gd name="T17" fmla="*/ 66 h 208"/>
              <a:gd name="T18" fmla="*/ 102 w 171"/>
              <a:gd name="T19" fmla="*/ 66 h 208"/>
              <a:gd name="T20" fmla="*/ 102 w 171"/>
              <a:gd name="T21" fmla="*/ 26 h 208"/>
              <a:gd name="T22" fmla="*/ 24 w 171"/>
              <a:gd name="T23" fmla="*/ 26 h 208"/>
              <a:gd name="T24" fmla="*/ 24 w 171"/>
              <a:gd name="T25" fmla="*/ 182 h 208"/>
              <a:gd name="T26" fmla="*/ 40 w 171"/>
              <a:gd name="T27" fmla="*/ 104 h 208"/>
              <a:gd name="T28" fmla="*/ 128 w 171"/>
              <a:gd name="T29" fmla="*/ 104 h 208"/>
              <a:gd name="T30" fmla="*/ 128 w 171"/>
              <a:gd name="T31" fmla="*/ 95 h 208"/>
              <a:gd name="T32" fmla="*/ 40 w 171"/>
              <a:gd name="T33" fmla="*/ 95 h 208"/>
              <a:gd name="T34" fmla="*/ 40 w 171"/>
              <a:gd name="T35" fmla="*/ 104 h 208"/>
              <a:gd name="T36" fmla="*/ 40 w 171"/>
              <a:gd name="T37" fmla="*/ 130 h 208"/>
              <a:gd name="T38" fmla="*/ 128 w 171"/>
              <a:gd name="T39" fmla="*/ 130 h 208"/>
              <a:gd name="T40" fmla="*/ 128 w 171"/>
              <a:gd name="T41" fmla="*/ 121 h 208"/>
              <a:gd name="T42" fmla="*/ 40 w 171"/>
              <a:gd name="T43" fmla="*/ 121 h 208"/>
              <a:gd name="T44" fmla="*/ 40 w 171"/>
              <a:gd name="T45" fmla="*/ 130 h 208"/>
              <a:gd name="T46" fmla="*/ 40 w 171"/>
              <a:gd name="T47" fmla="*/ 159 h 208"/>
              <a:gd name="T48" fmla="*/ 128 w 171"/>
              <a:gd name="T49" fmla="*/ 159 h 208"/>
              <a:gd name="T50" fmla="*/ 128 w 171"/>
              <a:gd name="T51" fmla="*/ 149 h 208"/>
              <a:gd name="T52" fmla="*/ 40 w 171"/>
              <a:gd name="T53" fmla="*/ 149 h 208"/>
              <a:gd name="T54" fmla="*/ 40 w 171"/>
              <a:gd name="T55" fmla="*/ 159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1" h="208">
                <a:moveTo>
                  <a:pt x="114" y="0"/>
                </a:moveTo>
                <a:lnTo>
                  <a:pt x="171" y="57"/>
                </a:lnTo>
                <a:lnTo>
                  <a:pt x="171" y="208"/>
                </a:lnTo>
                <a:lnTo>
                  <a:pt x="0" y="208"/>
                </a:lnTo>
                <a:lnTo>
                  <a:pt x="0" y="0"/>
                </a:lnTo>
                <a:lnTo>
                  <a:pt x="114" y="0"/>
                </a:lnTo>
                <a:close/>
                <a:moveTo>
                  <a:pt x="24" y="182"/>
                </a:moveTo>
                <a:lnTo>
                  <a:pt x="145" y="182"/>
                </a:lnTo>
                <a:lnTo>
                  <a:pt x="145" y="66"/>
                </a:lnTo>
                <a:lnTo>
                  <a:pt x="102" y="66"/>
                </a:lnTo>
                <a:lnTo>
                  <a:pt x="102" y="26"/>
                </a:lnTo>
                <a:lnTo>
                  <a:pt x="24" y="26"/>
                </a:lnTo>
                <a:lnTo>
                  <a:pt x="24" y="182"/>
                </a:lnTo>
                <a:close/>
                <a:moveTo>
                  <a:pt x="40" y="104"/>
                </a:moveTo>
                <a:lnTo>
                  <a:pt x="128" y="104"/>
                </a:lnTo>
                <a:lnTo>
                  <a:pt x="128" y="95"/>
                </a:lnTo>
                <a:lnTo>
                  <a:pt x="40" y="95"/>
                </a:lnTo>
                <a:lnTo>
                  <a:pt x="40" y="104"/>
                </a:lnTo>
                <a:close/>
                <a:moveTo>
                  <a:pt x="40" y="130"/>
                </a:moveTo>
                <a:lnTo>
                  <a:pt x="128" y="130"/>
                </a:lnTo>
                <a:lnTo>
                  <a:pt x="128" y="121"/>
                </a:lnTo>
                <a:lnTo>
                  <a:pt x="40" y="121"/>
                </a:lnTo>
                <a:lnTo>
                  <a:pt x="40" y="130"/>
                </a:lnTo>
                <a:close/>
                <a:moveTo>
                  <a:pt x="40" y="159"/>
                </a:moveTo>
                <a:lnTo>
                  <a:pt x="128" y="159"/>
                </a:lnTo>
                <a:lnTo>
                  <a:pt x="128" y="149"/>
                </a:lnTo>
                <a:lnTo>
                  <a:pt x="40" y="149"/>
                </a:lnTo>
                <a:lnTo>
                  <a:pt x="40" y="15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8"/>
          <p:cNvSpPr>
            <a:spLocks noEditPoints="1"/>
          </p:cNvSpPr>
          <p:nvPr/>
        </p:nvSpPr>
        <p:spPr bwMode="auto">
          <a:xfrm>
            <a:off x="8172450" y="2857500"/>
            <a:ext cx="341313" cy="384175"/>
          </a:xfrm>
          <a:custGeom>
            <a:avLst/>
            <a:gdLst>
              <a:gd name="T0" fmla="*/ 8 w 91"/>
              <a:gd name="T1" fmla="*/ 26 h 102"/>
              <a:gd name="T2" fmla="*/ 61 w 91"/>
              <a:gd name="T3" fmla="*/ 18 h 102"/>
              <a:gd name="T4" fmla="*/ 61 w 91"/>
              <a:gd name="T5" fmla="*/ 12 h 102"/>
              <a:gd name="T6" fmla="*/ 64 w 91"/>
              <a:gd name="T7" fmla="*/ 8 h 102"/>
              <a:gd name="T8" fmla="*/ 88 w 91"/>
              <a:gd name="T9" fmla="*/ 8 h 102"/>
              <a:gd name="T10" fmla="*/ 91 w 91"/>
              <a:gd name="T11" fmla="*/ 12 h 102"/>
              <a:gd name="T12" fmla="*/ 91 w 91"/>
              <a:gd name="T13" fmla="*/ 67 h 102"/>
              <a:gd name="T14" fmla="*/ 88 w 91"/>
              <a:gd name="T15" fmla="*/ 70 h 102"/>
              <a:gd name="T16" fmla="*/ 64 w 91"/>
              <a:gd name="T17" fmla="*/ 70 h 102"/>
              <a:gd name="T18" fmla="*/ 61 w 91"/>
              <a:gd name="T19" fmla="*/ 67 h 102"/>
              <a:gd name="T20" fmla="*/ 61 w 91"/>
              <a:gd name="T21" fmla="*/ 63 h 102"/>
              <a:gd name="T22" fmla="*/ 44 w 91"/>
              <a:gd name="T23" fmla="*/ 90 h 102"/>
              <a:gd name="T24" fmla="*/ 31 w 91"/>
              <a:gd name="T25" fmla="*/ 102 h 102"/>
              <a:gd name="T26" fmla="*/ 17 w 91"/>
              <a:gd name="T27" fmla="*/ 82 h 102"/>
              <a:gd name="T28" fmla="*/ 21 w 91"/>
              <a:gd name="T29" fmla="*/ 69 h 102"/>
              <a:gd name="T30" fmla="*/ 18 w 91"/>
              <a:gd name="T31" fmla="*/ 69 h 102"/>
              <a:gd name="T32" fmla="*/ 3 w 91"/>
              <a:gd name="T33" fmla="*/ 53 h 102"/>
              <a:gd name="T34" fmla="*/ 5 w 91"/>
              <a:gd name="T35" fmla="*/ 39 h 102"/>
              <a:gd name="T36" fmla="*/ 8 w 91"/>
              <a:gd name="T37" fmla="*/ 26 h 102"/>
              <a:gd name="T38" fmla="*/ 18 w 91"/>
              <a:gd name="T39" fmla="*/ 41 h 102"/>
              <a:gd name="T40" fmla="*/ 17 w 91"/>
              <a:gd name="T41" fmla="*/ 50 h 102"/>
              <a:gd name="T42" fmla="*/ 17 w 91"/>
              <a:gd name="T43" fmla="*/ 52 h 102"/>
              <a:gd name="T44" fmla="*/ 18 w 91"/>
              <a:gd name="T45" fmla="*/ 61 h 102"/>
              <a:gd name="T46" fmla="*/ 27 w 91"/>
              <a:gd name="T47" fmla="*/ 61 h 102"/>
              <a:gd name="T48" fmla="*/ 31 w 91"/>
              <a:gd name="T49" fmla="*/ 65 h 102"/>
              <a:gd name="T50" fmla="*/ 25 w 91"/>
              <a:gd name="T51" fmla="*/ 82 h 102"/>
              <a:gd name="T52" fmla="*/ 31 w 91"/>
              <a:gd name="T53" fmla="*/ 93 h 102"/>
              <a:gd name="T54" fmla="*/ 35 w 91"/>
              <a:gd name="T55" fmla="*/ 89 h 102"/>
              <a:gd name="T56" fmla="*/ 61 w 91"/>
              <a:gd name="T57" fmla="*/ 53 h 102"/>
              <a:gd name="T58" fmla="*/ 61 w 91"/>
              <a:gd name="T59" fmla="*/ 27 h 102"/>
              <a:gd name="T60" fmla="*/ 25 w 91"/>
              <a:gd name="T61" fmla="*/ 19 h 102"/>
              <a:gd name="T62" fmla="*/ 21 w 91"/>
              <a:gd name="T63" fmla="*/ 29 h 102"/>
              <a:gd name="T64" fmla="*/ 21 w 91"/>
              <a:gd name="T65" fmla="*/ 31 h 102"/>
              <a:gd name="T66" fmla="*/ 18 w 91"/>
              <a:gd name="T67" fmla="*/ 39 h 102"/>
              <a:gd name="T68" fmla="*/ 18 w 91"/>
              <a:gd name="T69" fmla="*/ 4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1" h="102">
                <a:moveTo>
                  <a:pt x="8" y="26"/>
                </a:moveTo>
                <a:cubicBezTo>
                  <a:pt x="0" y="0"/>
                  <a:pt x="56" y="14"/>
                  <a:pt x="61" y="18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0"/>
                  <a:pt x="62" y="8"/>
                  <a:pt x="64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9" y="8"/>
                  <a:pt x="91" y="10"/>
                  <a:pt x="91" y="12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9"/>
                  <a:pt x="89" y="70"/>
                  <a:pt x="88" y="70"/>
                </a:cubicBezTo>
                <a:cubicBezTo>
                  <a:pt x="64" y="70"/>
                  <a:pt x="64" y="70"/>
                  <a:pt x="64" y="70"/>
                </a:cubicBezTo>
                <a:cubicBezTo>
                  <a:pt x="62" y="70"/>
                  <a:pt x="61" y="69"/>
                  <a:pt x="61" y="67"/>
                </a:cubicBezTo>
                <a:cubicBezTo>
                  <a:pt x="61" y="63"/>
                  <a:pt x="61" y="63"/>
                  <a:pt x="61" y="63"/>
                </a:cubicBezTo>
                <a:cubicBezTo>
                  <a:pt x="49" y="71"/>
                  <a:pt x="44" y="89"/>
                  <a:pt x="44" y="90"/>
                </a:cubicBezTo>
                <a:cubicBezTo>
                  <a:pt x="42" y="97"/>
                  <a:pt x="38" y="102"/>
                  <a:pt x="31" y="102"/>
                </a:cubicBezTo>
                <a:cubicBezTo>
                  <a:pt x="25" y="102"/>
                  <a:pt x="17" y="95"/>
                  <a:pt x="17" y="82"/>
                </a:cubicBezTo>
                <a:cubicBezTo>
                  <a:pt x="17" y="79"/>
                  <a:pt x="18" y="73"/>
                  <a:pt x="21" y="69"/>
                </a:cubicBezTo>
                <a:cubicBezTo>
                  <a:pt x="18" y="69"/>
                  <a:pt x="18" y="69"/>
                  <a:pt x="18" y="69"/>
                </a:cubicBezTo>
                <a:cubicBezTo>
                  <a:pt x="10" y="69"/>
                  <a:pt x="0" y="65"/>
                  <a:pt x="3" y="53"/>
                </a:cubicBezTo>
                <a:cubicBezTo>
                  <a:pt x="0" y="48"/>
                  <a:pt x="2" y="41"/>
                  <a:pt x="5" y="39"/>
                </a:cubicBezTo>
                <a:cubicBezTo>
                  <a:pt x="2" y="34"/>
                  <a:pt x="5" y="29"/>
                  <a:pt x="8" y="26"/>
                </a:cubicBezTo>
                <a:close/>
                <a:moveTo>
                  <a:pt x="18" y="41"/>
                </a:moveTo>
                <a:cubicBezTo>
                  <a:pt x="9" y="41"/>
                  <a:pt x="9" y="50"/>
                  <a:pt x="17" y="50"/>
                </a:cubicBezTo>
                <a:cubicBezTo>
                  <a:pt x="18" y="50"/>
                  <a:pt x="18" y="52"/>
                  <a:pt x="17" y="52"/>
                </a:cubicBezTo>
                <a:cubicBezTo>
                  <a:pt x="9" y="52"/>
                  <a:pt x="11" y="61"/>
                  <a:pt x="18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1" y="63"/>
                  <a:pt x="31" y="65"/>
                </a:cubicBezTo>
                <a:cubicBezTo>
                  <a:pt x="31" y="68"/>
                  <a:pt x="25" y="76"/>
                  <a:pt x="25" y="82"/>
                </a:cubicBezTo>
                <a:cubicBezTo>
                  <a:pt x="25" y="89"/>
                  <a:pt x="29" y="93"/>
                  <a:pt x="31" y="93"/>
                </a:cubicBezTo>
                <a:cubicBezTo>
                  <a:pt x="34" y="93"/>
                  <a:pt x="35" y="91"/>
                  <a:pt x="35" y="89"/>
                </a:cubicBezTo>
                <a:cubicBezTo>
                  <a:pt x="37" y="78"/>
                  <a:pt x="50" y="58"/>
                  <a:pt x="61" y="53"/>
                </a:cubicBezTo>
                <a:cubicBezTo>
                  <a:pt x="61" y="27"/>
                  <a:pt x="61" y="27"/>
                  <a:pt x="61" y="27"/>
                </a:cubicBezTo>
                <a:cubicBezTo>
                  <a:pt x="45" y="20"/>
                  <a:pt x="32" y="19"/>
                  <a:pt x="25" y="19"/>
                </a:cubicBezTo>
                <a:cubicBezTo>
                  <a:pt x="16" y="19"/>
                  <a:pt x="11" y="26"/>
                  <a:pt x="21" y="29"/>
                </a:cubicBezTo>
                <a:cubicBezTo>
                  <a:pt x="23" y="29"/>
                  <a:pt x="23" y="31"/>
                  <a:pt x="21" y="31"/>
                </a:cubicBezTo>
                <a:cubicBezTo>
                  <a:pt x="11" y="31"/>
                  <a:pt x="10" y="38"/>
                  <a:pt x="18" y="39"/>
                </a:cubicBezTo>
                <a:cubicBezTo>
                  <a:pt x="20" y="40"/>
                  <a:pt x="20" y="41"/>
                  <a:pt x="18" y="4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9"/>
          <p:cNvSpPr>
            <a:spLocks noEditPoints="1"/>
          </p:cNvSpPr>
          <p:nvPr/>
        </p:nvSpPr>
        <p:spPr bwMode="auto">
          <a:xfrm>
            <a:off x="8888413" y="2860675"/>
            <a:ext cx="217488" cy="357188"/>
          </a:xfrm>
          <a:custGeom>
            <a:avLst/>
            <a:gdLst>
              <a:gd name="T0" fmla="*/ 58 w 58"/>
              <a:gd name="T1" fmla="*/ 8 h 95"/>
              <a:gd name="T2" fmla="*/ 58 w 58"/>
              <a:gd name="T3" fmla="*/ 86 h 95"/>
              <a:gd name="T4" fmla="*/ 49 w 58"/>
              <a:gd name="T5" fmla="*/ 95 h 95"/>
              <a:gd name="T6" fmla="*/ 9 w 58"/>
              <a:gd name="T7" fmla="*/ 95 h 95"/>
              <a:gd name="T8" fmla="*/ 0 w 58"/>
              <a:gd name="T9" fmla="*/ 86 h 95"/>
              <a:gd name="T10" fmla="*/ 0 w 58"/>
              <a:gd name="T11" fmla="*/ 8 h 95"/>
              <a:gd name="T12" fmla="*/ 9 w 58"/>
              <a:gd name="T13" fmla="*/ 0 h 95"/>
              <a:gd name="T14" fmla="*/ 49 w 58"/>
              <a:gd name="T15" fmla="*/ 0 h 95"/>
              <a:gd name="T16" fmla="*/ 58 w 58"/>
              <a:gd name="T17" fmla="*/ 8 h 95"/>
              <a:gd name="T18" fmla="*/ 49 w 58"/>
              <a:gd name="T19" fmla="*/ 10 h 95"/>
              <a:gd name="T20" fmla="*/ 9 w 58"/>
              <a:gd name="T21" fmla="*/ 10 h 95"/>
              <a:gd name="T22" fmla="*/ 9 w 58"/>
              <a:gd name="T23" fmla="*/ 38 h 95"/>
              <a:gd name="T24" fmla="*/ 49 w 58"/>
              <a:gd name="T25" fmla="*/ 38 h 95"/>
              <a:gd name="T26" fmla="*/ 49 w 58"/>
              <a:gd name="T27" fmla="*/ 10 h 95"/>
              <a:gd name="T28" fmla="*/ 47 w 58"/>
              <a:gd name="T29" fmla="*/ 65 h 95"/>
              <a:gd name="T30" fmla="*/ 29 w 58"/>
              <a:gd name="T31" fmla="*/ 47 h 95"/>
              <a:gd name="T32" fmla="*/ 11 w 58"/>
              <a:gd name="T33" fmla="*/ 65 h 95"/>
              <a:gd name="T34" fmla="*/ 29 w 58"/>
              <a:gd name="T35" fmla="*/ 84 h 95"/>
              <a:gd name="T36" fmla="*/ 47 w 58"/>
              <a:gd name="T37" fmla="*/ 65 h 95"/>
              <a:gd name="T38" fmla="*/ 36 w 58"/>
              <a:gd name="T39" fmla="*/ 65 h 95"/>
              <a:gd name="T40" fmla="*/ 29 w 58"/>
              <a:gd name="T41" fmla="*/ 72 h 95"/>
              <a:gd name="T42" fmla="*/ 22 w 58"/>
              <a:gd name="T43" fmla="*/ 65 h 95"/>
              <a:gd name="T44" fmla="*/ 29 w 58"/>
              <a:gd name="T45" fmla="*/ 58 h 95"/>
              <a:gd name="T46" fmla="*/ 36 w 58"/>
              <a:gd name="T47" fmla="*/ 6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" h="95">
                <a:moveTo>
                  <a:pt x="58" y="8"/>
                </a:moveTo>
                <a:cubicBezTo>
                  <a:pt x="58" y="86"/>
                  <a:pt x="58" y="86"/>
                  <a:pt x="58" y="86"/>
                </a:cubicBezTo>
                <a:cubicBezTo>
                  <a:pt x="58" y="91"/>
                  <a:pt x="54" y="95"/>
                  <a:pt x="4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4" y="95"/>
                  <a:pt x="0" y="91"/>
                  <a:pt x="0" y="8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4" y="0"/>
                  <a:pt x="58" y="4"/>
                  <a:pt x="58" y="8"/>
                </a:cubicBezTo>
                <a:close/>
                <a:moveTo>
                  <a:pt x="49" y="10"/>
                </a:moveTo>
                <a:cubicBezTo>
                  <a:pt x="9" y="10"/>
                  <a:pt x="9" y="10"/>
                  <a:pt x="9" y="10"/>
                </a:cubicBezTo>
                <a:cubicBezTo>
                  <a:pt x="9" y="38"/>
                  <a:pt x="9" y="38"/>
                  <a:pt x="9" y="38"/>
                </a:cubicBezTo>
                <a:cubicBezTo>
                  <a:pt x="49" y="38"/>
                  <a:pt x="49" y="38"/>
                  <a:pt x="49" y="38"/>
                </a:cubicBezTo>
                <a:lnTo>
                  <a:pt x="49" y="10"/>
                </a:lnTo>
                <a:close/>
                <a:moveTo>
                  <a:pt x="47" y="65"/>
                </a:moveTo>
                <a:cubicBezTo>
                  <a:pt x="47" y="55"/>
                  <a:pt x="39" y="47"/>
                  <a:pt x="29" y="47"/>
                </a:cubicBezTo>
                <a:cubicBezTo>
                  <a:pt x="19" y="47"/>
                  <a:pt x="11" y="55"/>
                  <a:pt x="11" y="65"/>
                </a:cubicBezTo>
                <a:cubicBezTo>
                  <a:pt x="11" y="75"/>
                  <a:pt x="19" y="84"/>
                  <a:pt x="29" y="84"/>
                </a:cubicBezTo>
                <a:cubicBezTo>
                  <a:pt x="39" y="84"/>
                  <a:pt x="47" y="75"/>
                  <a:pt x="47" y="65"/>
                </a:cubicBezTo>
                <a:close/>
                <a:moveTo>
                  <a:pt x="36" y="65"/>
                </a:moveTo>
                <a:cubicBezTo>
                  <a:pt x="36" y="69"/>
                  <a:pt x="33" y="72"/>
                  <a:pt x="29" y="72"/>
                </a:cubicBezTo>
                <a:cubicBezTo>
                  <a:pt x="25" y="72"/>
                  <a:pt x="22" y="69"/>
                  <a:pt x="22" y="65"/>
                </a:cubicBezTo>
                <a:cubicBezTo>
                  <a:pt x="22" y="61"/>
                  <a:pt x="25" y="58"/>
                  <a:pt x="29" y="58"/>
                </a:cubicBezTo>
                <a:cubicBezTo>
                  <a:pt x="33" y="58"/>
                  <a:pt x="36" y="61"/>
                  <a:pt x="36" y="6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0"/>
          <p:cNvSpPr>
            <a:spLocks noEditPoints="1"/>
          </p:cNvSpPr>
          <p:nvPr/>
        </p:nvSpPr>
        <p:spPr bwMode="auto">
          <a:xfrm>
            <a:off x="9545638" y="2876550"/>
            <a:ext cx="192088" cy="341313"/>
          </a:xfrm>
          <a:custGeom>
            <a:avLst/>
            <a:gdLst>
              <a:gd name="T0" fmla="*/ 51 w 51"/>
              <a:gd name="T1" fmla="*/ 82 h 91"/>
              <a:gd name="T2" fmla="*/ 10 w 51"/>
              <a:gd name="T3" fmla="*/ 91 h 91"/>
              <a:gd name="T4" fmla="*/ 0 w 51"/>
              <a:gd name="T5" fmla="*/ 3 h 91"/>
              <a:gd name="T6" fmla="*/ 47 w 51"/>
              <a:gd name="T7" fmla="*/ 0 h 91"/>
              <a:gd name="T8" fmla="*/ 7 w 51"/>
              <a:gd name="T9" fmla="*/ 14 h 91"/>
              <a:gd name="T10" fmla="*/ 44 w 51"/>
              <a:gd name="T11" fmla="*/ 42 h 91"/>
              <a:gd name="T12" fmla="*/ 7 w 51"/>
              <a:gd name="T13" fmla="*/ 14 h 91"/>
              <a:gd name="T14" fmla="*/ 7 w 51"/>
              <a:gd name="T15" fmla="*/ 49 h 91"/>
              <a:gd name="T16" fmla="*/ 18 w 51"/>
              <a:gd name="T17" fmla="*/ 55 h 91"/>
              <a:gd name="T18" fmla="*/ 18 w 51"/>
              <a:gd name="T19" fmla="*/ 58 h 91"/>
              <a:gd name="T20" fmla="*/ 7 w 51"/>
              <a:gd name="T21" fmla="*/ 64 h 91"/>
              <a:gd name="T22" fmla="*/ 18 w 51"/>
              <a:gd name="T23" fmla="*/ 58 h 91"/>
              <a:gd name="T24" fmla="*/ 7 w 51"/>
              <a:gd name="T25" fmla="*/ 66 h 91"/>
              <a:gd name="T26" fmla="*/ 18 w 51"/>
              <a:gd name="T27" fmla="*/ 72 h 91"/>
              <a:gd name="T28" fmla="*/ 18 w 51"/>
              <a:gd name="T29" fmla="*/ 75 h 91"/>
              <a:gd name="T30" fmla="*/ 14 w 51"/>
              <a:gd name="T31" fmla="*/ 81 h 91"/>
              <a:gd name="T32" fmla="*/ 18 w 51"/>
              <a:gd name="T33" fmla="*/ 75 h 91"/>
              <a:gd name="T34" fmla="*/ 22 w 51"/>
              <a:gd name="T35" fmla="*/ 10 h 91"/>
              <a:gd name="T36" fmla="*/ 31 w 51"/>
              <a:gd name="T37" fmla="*/ 8 h 91"/>
              <a:gd name="T38" fmla="*/ 22 w 51"/>
              <a:gd name="T39" fmla="*/ 6 h 91"/>
              <a:gd name="T40" fmla="*/ 31 w 51"/>
              <a:gd name="T41" fmla="*/ 49 h 91"/>
              <a:gd name="T42" fmla="*/ 20 w 51"/>
              <a:gd name="T43" fmla="*/ 55 h 91"/>
              <a:gd name="T44" fmla="*/ 31 w 51"/>
              <a:gd name="T45" fmla="*/ 49 h 91"/>
              <a:gd name="T46" fmla="*/ 20 w 51"/>
              <a:gd name="T47" fmla="*/ 58 h 91"/>
              <a:gd name="T48" fmla="*/ 31 w 51"/>
              <a:gd name="T49" fmla="*/ 64 h 91"/>
              <a:gd name="T50" fmla="*/ 31 w 51"/>
              <a:gd name="T51" fmla="*/ 66 h 91"/>
              <a:gd name="T52" fmla="*/ 20 w 51"/>
              <a:gd name="T53" fmla="*/ 72 h 91"/>
              <a:gd name="T54" fmla="*/ 31 w 51"/>
              <a:gd name="T55" fmla="*/ 66 h 91"/>
              <a:gd name="T56" fmla="*/ 20 w 51"/>
              <a:gd name="T57" fmla="*/ 75 h 91"/>
              <a:gd name="T58" fmla="*/ 31 w 51"/>
              <a:gd name="T59" fmla="*/ 81 h 91"/>
              <a:gd name="T60" fmla="*/ 44 w 51"/>
              <a:gd name="T61" fmla="*/ 49 h 91"/>
              <a:gd name="T62" fmla="*/ 33 w 51"/>
              <a:gd name="T63" fmla="*/ 55 h 91"/>
              <a:gd name="T64" fmla="*/ 44 w 51"/>
              <a:gd name="T65" fmla="*/ 49 h 91"/>
              <a:gd name="T66" fmla="*/ 33 w 51"/>
              <a:gd name="T67" fmla="*/ 58 h 91"/>
              <a:gd name="T68" fmla="*/ 44 w 51"/>
              <a:gd name="T69" fmla="*/ 64 h 91"/>
              <a:gd name="T70" fmla="*/ 44 w 51"/>
              <a:gd name="T71" fmla="*/ 66 h 91"/>
              <a:gd name="T72" fmla="*/ 33 w 51"/>
              <a:gd name="T73" fmla="*/ 72 h 91"/>
              <a:gd name="T74" fmla="*/ 44 w 51"/>
              <a:gd name="T75" fmla="*/ 66 h 91"/>
              <a:gd name="T76" fmla="*/ 44 w 51"/>
              <a:gd name="T77" fmla="*/ 75 h 91"/>
              <a:gd name="T78" fmla="*/ 33 w 51"/>
              <a:gd name="T79" fmla="*/ 8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" h="91">
                <a:moveTo>
                  <a:pt x="51" y="3"/>
                </a:moveTo>
                <a:cubicBezTo>
                  <a:pt x="51" y="82"/>
                  <a:pt x="51" y="82"/>
                  <a:pt x="51" y="82"/>
                </a:cubicBezTo>
                <a:cubicBezTo>
                  <a:pt x="51" y="87"/>
                  <a:pt x="46" y="91"/>
                  <a:pt x="41" y="91"/>
                </a:cubicBezTo>
                <a:cubicBezTo>
                  <a:pt x="10" y="91"/>
                  <a:pt x="10" y="91"/>
                  <a:pt x="10" y="91"/>
                </a:cubicBezTo>
                <a:cubicBezTo>
                  <a:pt x="5" y="91"/>
                  <a:pt x="0" y="87"/>
                  <a:pt x="0" y="8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1"/>
                  <a:pt x="51" y="3"/>
                </a:cubicBezTo>
                <a:close/>
                <a:moveTo>
                  <a:pt x="7" y="14"/>
                </a:moveTo>
                <a:cubicBezTo>
                  <a:pt x="7" y="42"/>
                  <a:pt x="7" y="42"/>
                  <a:pt x="7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4" y="14"/>
                  <a:pt x="44" y="14"/>
                  <a:pt x="44" y="14"/>
                </a:cubicBezTo>
                <a:lnTo>
                  <a:pt x="7" y="14"/>
                </a:lnTo>
                <a:close/>
                <a:moveTo>
                  <a:pt x="18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55"/>
                  <a:pt x="7" y="55"/>
                  <a:pt x="7" y="55"/>
                </a:cubicBezTo>
                <a:cubicBezTo>
                  <a:pt x="18" y="55"/>
                  <a:pt x="18" y="55"/>
                  <a:pt x="18" y="55"/>
                </a:cubicBezTo>
                <a:lnTo>
                  <a:pt x="18" y="49"/>
                </a:lnTo>
                <a:close/>
                <a:moveTo>
                  <a:pt x="18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64"/>
                  <a:pt x="7" y="64"/>
                  <a:pt x="7" y="64"/>
                </a:cubicBezTo>
                <a:cubicBezTo>
                  <a:pt x="18" y="64"/>
                  <a:pt x="18" y="64"/>
                  <a:pt x="18" y="64"/>
                </a:cubicBezTo>
                <a:lnTo>
                  <a:pt x="18" y="58"/>
                </a:lnTo>
                <a:close/>
                <a:moveTo>
                  <a:pt x="18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72"/>
                  <a:pt x="7" y="72"/>
                  <a:pt x="7" y="72"/>
                </a:cubicBezTo>
                <a:cubicBezTo>
                  <a:pt x="18" y="72"/>
                  <a:pt x="18" y="72"/>
                  <a:pt x="18" y="72"/>
                </a:cubicBezTo>
                <a:lnTo>
                  <a:pt x="18" y="66"/>
                </a:lnTo>
                <a:close/>
                <a:moveTo>
                  <a:pt x="18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9"/>
                  <a:pt x="10" y="81"/>
                  <a:pt x="14" y="81"/>
                </a:cubicBezTo>
                <a:cubicBezTo>
                  <a:pt x="18" y="81"/>
                  <a:pt x="18" y="81"/>
                  <a:pt x="18" y="81"/>
                </a:cubicBezTo>
                <a:lnTo>
                  <a:pt x="18" y="75"/>
                </a:lnTo>
                <a:close/>
                <a:moveTo>
                  <a:pt x="20" y="8"/>
                </a:moveTo>
                <a:cubicBezTo>
                  <a:pt x="20" y="9"/>
                  <a:pt x="21" y="10"/>
                  <a:pt x="22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30" y="10"/>
                  <a:pt x="31" y="9"/>
                  <a:pt x="31" y="8"/>
                </a:cubicBezTo>
                <a:cubicBezTo>
                  <a:pt x="31" y="7"/>
                  <a:pt x="30" y="6"/>
                  <a:pt x="29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0" y="7"/>
                  <a:pt x="20" y="8"/>
                </a:cubicBezTo>
                <a:close/>
                <a:moveTo>
                  <a:pt x="31" y="49"/>
                </a:moveTo>
                <a:cubicBezTo>
                  <a:pt x="20" y="49"/>
                  <a:pt x="20" y="49"/>
                  <a:pt x="20" y="49"/>
                </a:cubicBezTo>
                <a:cubicBezTo>
                  <a:pt x="20" y="55"/>
                  <a:pt x="20" y="55"/>
                  <a:pt x="20" y="55"/>
                </a:cubicBezTo>
                <a:cubicBezTo>
                  <a:pt x="31" y="55"/>
                  <a:pt x="31" y="55"/>
                  <a:pt x="31" y="55"/>
                </a:cubicBezTo>
                <a:lnTo>
                  <a:pt x="31" y="49"/>
                </a:lnTo>
                <a:close/>
                <a:moveTo>
                  <a:pt x="31" y="58"/>
                </a:moveTo>
                <a:cubicBezTo>
                  <a:pt x="20" y="58"/>
                  <a:pt x="20" y="58"/>
                  <a:pt x="20" y="58"/>
                </a:cubicBezTo>
                <a:cubicBezTo>
                  <a:pt x="20" y="64"/>
                  <a:pt x="20" y="64"/>
                  <a:pt x="20" y="64"/>
                </a:cubicBezTo>
                <a:cubicBezTo>
                  <a:pt x="31" y="64"/>
                  <a:pt x="31" y="64"/>
                  <a:pt x="31" y="64"/>
                </a:cubicBezTo>
                <a:lnTo>
                  <a:pt x="31" y="58"/>
                </a:lnTo>
                <a:close/>
                <a:moveTo>
                  <a:pt x="31" y="66"/>
                </a:moveTo>
                <a:cubicBezTo>
                  <a:pt x="20" y="66"/>
                  <a:pt x="20" y="66"/>
                  <a:pt x="20" y="66"/>
                </a:cubicBezTo>
                <a:cubicBezTo>
                  <a:pt x="20" y="72"/>
                  <a:pt x="20" y="72"/>
                  <a:pt x="20" y="72"/>
                </a:cubicBezTo>
                <a:cubicBezTo>
                  <a:pt x="31" y="72"/>
                  <a:pt x="31" y="72"/>
                  <a:pt x="31" y="72"/>
                </a:cubicBezTo>
                <a:lnTo>
                  <a:pt x="31" y="66"/>
                </a:lnTo>
                <a:close/>
                <a:moveTo>
                  <a:pt x="31" y="75"/>
                </a:moveTo>
                <a:cubicBezTo>
                  <a:pt x="20" y="75"/>
                  <a:pt x="20" y="75"/>
                  <a:pt x="20" y="75"/>
                </a:cubicBezTo>
                <a:cubicBezTo>
                  <a:pt x="20" y="81"/>
                  <a:pt x="20" y="81"/>
                  <a:pt x="20" y="81"/>
                </a:cubicBezTo>
                <a:cubicBezTo>
                  <a:pt x="31" y="81"/>
                  <a:pt x="31" y="81"/>
                  <a:pt x="31" y="81"/>
                </a:cubicBezTo>
                <a:lnTo>
                  <a:pt x="31" y="75"/>
                </a:lnTo>
                <a:close/>
                <a:moveTo>
                  <a:pt x="44" y="49"/>
                </a:moveTo>
                <a:cubicBezTo>
                  <a:pt x="33" y="49"/>
                  <a:pt x="33" y="49"/>
                  <a:pt x="33" y="49"/>
                </a:cubicBezTo>
                <a:cubicBezTo>
                  <a:pt x="33" y="55"/>
                  <a:pt x="33" y="55"/>
                  <a:pt x="33" y="55"/>
                </a:cubicBezTo>
                <a:cubicBezTo>
                  <a:pt x="44" y="55"/>
                  <a:pt x="44" y="55"/>
                  <a:pt x="44" y="55"/>
                </a:cubicBezTo>
                <a:lnTo>
                  <a:pt x="44" y="49"/>
                </a:lnTo>
                <a:close/>
                <a:moveTo>
                  <a:pt x="44" y="58"/>
                </a:moveTo>
                <a:cubicBezTo>
                  <a:pt x="33" y="58"/>
                  <a:pt x="33" y="58"/>
                  <a:pt x="33" y="58"/>
                </a:cubicBezTo>
                <a:cubicBezTo>
                  <a:pt x="33" y="64"/>
                  <a:pt x="33" y="64"/>
                  <a:pt x="33" y="64"/>
                </a:cubicBezTo>
                <a:cubicBezTo>
                  <a:pt x="44" y="64"/>
                  <a:pt x="44" y="64"/>
                  <a:pt x="44" y="64"/>
                </a:cubicBezTo>
                <a:lnTo>
                  <a:pt x="44" y="58"/>
                </a:lnTo>
                <a:close/>
                <a:moveTo>
                  <a:pt x="44" y="66"/>
                </a:moveTo>
                <a:cubicBezTo>
                  <a:pt x="33" y="66"/>
                  <a:pt x="33" y="66"/>
                  <a:pt x="33" y="66"/>
                </a:cubicBezTo>
                <a:cubicBezTo>
                  <a:pt x="33" y="72"/>
                  <a:pt x="33" y="72"/>
                  <a:pt x="33" y="72"/>
                </a:cubicBezTo>
                <a:cubicBezTo>
                  <a:pt x="44" y="72"/>
                  <a:pt x="44" y="72"/>
                  <a:pt x="44" y="72"/>
                </a:cubicBezTo>
                <a:lnTo>
                  <a:pt x="44" y="66"/>
                </a:lnTo>
                <a:close/>
                <a:moveTo>
                  <a:pt x="37" y="81"/>
                </a:moveTo>
                <a:cubicBezTo>
                  <a:pt x="41" y="81"/>
                  <a:pt x="44" y="79"/>
                  <a:pt x="44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81"/>
                  <a:pt x="33" y="81"/>
                  <a:pt x="33" y="81"/>
                </a:cubicBezTo>
                <a:lnTo>
                  <a:pt x="37" y="8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1"/>
          <p:cNvSpPr>
            <a:spLocks noEditPoints="1"/>
          </p:cNvSpPr>
          <p:nvPr/>
        </p:nvSpPr>
        <p:spPr bwMode="auto">
          <a:xfrm>
            <a:off x="10183813" y="2860675"/>
            <a:ext cx="206375" cy="357188"/>
          </a:xfrm>
          <a:custGeom>
            <a:avLst/>
            <a:gdLst>
              <a:gd name="T0" fmla="*/ 45 w 55"/>
              <a:gd name="T1" fmla="*/ 0 h 95"/>
              <a:gd name="T2" fmla="*/ 55 w 55"/>
              <a:gd name="T3" fmla="*/ 9 h 95"/>
              <a:gd name="T4" fmla="*/ 55 w 55"/>
              <a:gd name="T5" fmla="*/ 86 h 95"/>
              <a:gd name="T6" fmla="*/ 46 w 55"/>
              <a:gd name="T7" fmla="*/ 95 h 95"/>
              <a:gd name="T8" fmla="*/ 9 w 55"/>
              <a:gd name="T9" fmla="*/ 95 h 95"/>
              <a:gd name="T10" fmla="*/ 0 w 55"/>
              <a:gd name="T11" fmla="*/ 86 h 95"/>
              <a:gd name="T12" fmla="*/ 0 w 55"/>
              <a:gd name="T13" fmla="*/ 9 h 95"/>
              <a:gd name="T14" fmla="*/ 10 w 55"/>
              <a:gd name="T15" fmla="*/ 0 h 95"/>
              <a:gd name="T16" fmla="*/ 45 w 55"/>
              <a:gd name="T17" fmla="*/ 0 h 95"/>
              <a:gd name="T18" fmla="*/ 50 w 55"/>
              <a:gd name="T19" fmla="*/ 19 h 95"/>
              <a:gd name="T20" fmla="*/ 6 w 55"/>
              <a:gd name="T21" fmla="*/ 19 h 95"/>
              <a:gd name="T22" fmla="*/ 6 w 55"/>
              <a:gd name="T23" fmla="*/ 76 h 95"/>
              <a:gd name="T24" fmla="*/ 50 w 55"/>
              <a:gd name="T25" fmla="*/ 76 h 95"/>
              <a:gd name="T26" fmla="*/ 50 w 55"/>
              <a:gd name="T27" fmla="*/ 19 h 95"/>
              <a:gd name="T28" fmla="*/ 19 w 55"/>
              <a:gd name="T29" fmla="*/ 8 h 95"/>
              <a:gd name="T30" fmla="*/ 21 w 55"/>
              <a:gd name="T31" fmla="*/ 10 h 95"/>
              <a:gd name="T32" fmla="*/ 35 w 55"/>
              <a:gd name="T33" fmla="*/ 10 h 95"/>
              <a:gd name="T34" fmla="*/ 37 w 55"/>
              <a:gd name="T35" fmla="*/ 8 h 95"/>
              <a:gd name="T36" fmla="*/ 35 w 55"/>
              <a:gd name="T37" fmla="*/ 6 h 95"/>
              <a:gd name="T38" fmla="*/ 21 w 55"/>
              <a:gd name="T39" fmla="*/ 6 h 95"/>
              <a:gd name="T40" fmla="*/ 19 w 55"/>
              <a:gd name="T41" fmla="*/ 8 h 95"/>
              <a:gd name="T42" fmla="*/ 33 w 55"/>
              <a:gd name="T43" fmla="*/ 86 h 95"/>
              <a:gd name="T44" fmla="*/ 28 w 55"/>
              <a:gd name="T45" fmla="*/ 80 h 95"/>
              <a:gd name="T46" fmla="*/ 22 w 55"/>
              <a:gd name="T47" fmla="*/ 86 h 95"/>
              <a:gd name="T48" fmla="*/ 28 w 55"/>
              <a:gd name="T49" fmla="*/ 91 h 95"/>
              <a:gd name="T50" fmla="*/ 33 w 55"/>
              <a:gd name="T51" fmla="*/ 8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5" h="95">
                <a:moveTo>
                  <a:pt x="45" y="0"/>
                </a:moveTo>
                <a:cubicBezTo>
                  <a:pt x="51" y="0"/>
                  <a:pt x="55" y="4"/>
                  <a:pt x="55" y="9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91"/>
                  <a:pt x="51" y="95"/>
                  <a:pt x="46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4" y="95"/>
                  <a:pt x="0" y="91"/>
                  <a:pt x="0" y="86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10" y="0"/>
                </a:cubicBezTo>
                <a:lnTo>
                  <a:pt x="45" y="0"/>
                </a:lnTo>
                <a:close/>
                <a:moveTo>
                  <a:pt x="50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76"/>
                  <a:pt x="6" y="76"/>
                  <a:pt x="6" y="76"/>
                </a:cubicBezTo>
                <a:cubicBezTo>
                  <a:pt x="50" y="76"/>
                  <a:pt x="50" y="76"/>
                  <a:pt x="50" y="76"/>
                </a:cubicBezTo>
                <a:lnTo>
                  <a:pt x="50" y="19"/>
                </a:lnTo>
                <a:close/>
                <a:moveTo>
                  <a:pt x="19" y="8"/>
                </a:moveTo>
                <a:cubicBezTo>
                  <a:pt x="19" y="9"/>
                  <a:pt x="20" y="10"/>
                  <a:pt x="21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9"/>
                  <a:pt x="37" y="8"/>
                </a:cubicBezTo>
                <a:cubicBezTo>
                  <a:pt x="37" y="7"/>
                  <a:pt x="36" y="6"/>
                  <a:pt x="35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6"/>
                  <a:pt x="19" y="7"/>
                  <a:pt x="19" y="8"/>
                </a:cubicBezTo>
                <a:close/>
                <a:moveTo>
                  <a:pt x="33" y="86"/>
                </a:moveTo>
                <a:cubicBezTo>
                  <a:pt x="33" y="82"/>
                  <a:pt x="31" y="80"/>
                  <a:pt x="28" y="80"/>
                </a:cubicBezTo>
                <a:cubicBezTo>
                  <a:pt x="25" y="80"/>
                  <a:pt x="22" y="82"/>
                  <a:pt x="22" y="86"/>
                </a:cubicBezTo>
                <a:cubicBezTo>
                  <a:pt x="22" y="88"/>
                  <a:pt x="25" y="91"/>
                  <a:pt x="28" y="91"/>
                </a:cubicBezTo>
                <a:cubicBezTo>
                  <a:pt x="31" y="91"/>
                  <a:pt x="33" y="88"/>
                  <a:pt x="33" y="8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2"/>
          <p:cNvSpPr>
            <a:spLocks noEditPoints="1"/>
          </p:cNvSpPr>
          <p:nvPr/>
        </p:nvSpPr>
        <p:spPr bwMode="auto">
          <a:xfrm>
            <a:off x="10750550" y="2932113"/>
            <a:ext cx="363538" cy="285750"/>
          </a:xfrm>
          <a:custGeom>
            <a:avLst/>
            <a:gdLst>
              <a:gd name="T0" fmla="*/ 88 w 97"/>
              <a:gd name="T1" fmla="*/ 0 h 76"/>
              <a:gd name="T2" fmla="*/ 97 w 97"/>
              <a:gd name="T3" fmla="*/ 9 h 76"/>
              <a:gd name="T4" fmla="*/ 97 w 97"/>
              <a:gd name="T5" fmla="*/ 67 h 76"/>
              <a:gd name="T6" fmla="*/ 88 w 97"/>
              <a:gd name="T7" fmla="*/ 76 h 76"/>
              <a:gd name="T8" fmla="*/ 9 w 97"/>
              <a:gd name="T9" fmla="*/ 76 h 76"/>
              <a:gd name="T10" fmla="*/ 0 w 97"/>
              <a:gd name="T11" fmla="*/ 67 h 76"/>
              <a:gd name="T12" fmla="*/ 0 w 97"/>
              <a:gd name="T13" fmla="*/ 9 h 76"/>
              <a:gd name="T14" fmla="*/ 9 w 97"/>
              <a:gd name="T15" fmla="*/ 0 h 76"/>
              <a:gd name="T16" fmla="*/ 88 w 97"/>
              <a:gd name="T17" fmla="*/ 0 h 76"/>
              <a:gd name="T18" fmla="*/ 30 w 97"/>
              <a:gd name="T19" fmla="*/ 16 h 76"/>
              <a:gd name="T20" fmla="*/ 30 w 97"/>
              <a:gd name="T21" fmla="*/ 60 h 76"/>
              <a:gd name="T22" fmla="*/ 73 w 97"/>
              <a:gd name="T23" fmla="*/ 38 h 76"/>
              <a:gd name="T24" fmla="*/ 30 w 97"/>
              <a:gd name="T25" fmla="*/ 1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76">
                <a:moveTo>
                  <a:pt x="88" y="0"/>
                </a:moveTo>
                <a:cubicBezTo>
                  <a:pt x="95" y="0"/>
                  <a:pt x="97" y="3"/>
                  <a:pt x="97" y="9"/>
                </a:cubicBezTo>
                <a:cubicBezTo>
                  <a:pt x="97" y="67"/>
                  <a:pt x="97" y="67"/>
                  <a:pt x="97" y="67"/>
                </a:cubicBezTo>
                <a:cubicBezTo>
                  <a:pt x="97" y="73"/>
                  <a:pt x="95" y="76"/>
                  <a:pt x="88" y="76"/>
                </a:cubicBezTo>
                <a:cubicBezTo>
                  <a:pt x="9" y="76"/>
                  <a:pt x="9" y="76"/>
                  <a:pt x="9" y="76"/>
                </a:cubicBezTo>
                <a:cubicBezTo>
                  <a:pt x="3" y="76"/>
                  <a:pt x="0" y="73"/>
                  <a:pt x="0" y="67"/>
                </a:cubicBezTo>
                <a:cubicBezTo>
                  <a:pt x="0" y="9"/>
                  <a:pt x="0" y="9"/>
                  <a:pt x="0" y="9"/>
                </a:cubicBezTo>
                <a:cubicBezTo>
                  <a:pt x="0" y="3"/>
                  <a:pt x="3" y="0"/>
                  <a:pt x="9" y="0"/>
                </a:cubicBezTo>
                <a:lnTo>
                  <a:pt x="88" y="0"/>
                </a:lnTo>
                <a:close/>
                <a:moveTo>
                  <a:pt x="30" y="16"/>
                </a:moveTo>
                <a:cubicBezTo>
                  <a:pt x="30" y="60"/>
                  <a:pt x="30" y="60"/>
                  <a:pt x="30" y="60"/>
                </a:cubicBezTo>
                <a:cubicBezTo>
                  <a:pt x="73" y="38"/>
                  <a:pt x="73" y="38"/>
                  <a:pt x="73" y="38"/>
                </a:cubicBezTo>
                <a:lnTo>
                  <a:pt x="30" y="1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3"/>
          <p:cNvSpPr>
            <a:spLocks noEditPoints="1"/>
          </p:cNvSpPr>
          <p:nvPr/>
        </p:nvSpPr>
        <p:spPr bwMode="auto">
          <a:xfrm>
            <a:off x="1095375" y="3586163"/>
            <a:ext cx="307975" cy="381000"/>
          </a:xfrm>
          <a:custGeom>
            <a:avLst/>
            <a:gdLst>
              <a:gd name="T0" fmla="*/ 82 w 82"/>
              <a:gd name="T1" fmla="*/ 11 h 101"/>
              <a:gd name="T2" fmla="*/ 82 w 82"/>
              <a:gd name="T3" fmla="*/ 89 h 101"/>
              <a:gd name="T4" fmla="*/ 71 w 82"/>
              <a:gd name="T5" fmla="*/ 101 h 101"/>
              <a:gd name="T6" fmla="*/ 12 w 82"/>
              <a:gd name="T7" fmla="*/ 101 h 101"/>
              <a:gd name="T8" fmla="*/ 0 w 82"/>
              <a:gd name="T9" fmla="*/ 89 h 101"/>
              <a:gd name="T10" fmla="*/ 0 w 82"/>
              <a:gd name="T11" fmla="*/ 11 h 101"/>
              <a:gd name="T12" fmla="*/ 12 w 82"/>
              <a:gd name="T13" fmla="*/ 0 h 101"/>
              <a:gd name="T14" fmla="*/ 71 w 82"/>
              <a:gd name="T15" fmla="*/ 0 h 101"/>
              <a:gd name="T16" fmla="*/ 82 w 82"/>
              <a:gd name="T17" fmla="*/ 11 h 101"/>
              <a:gd name="T18" fmla="*/ 68 w 82"/>
              <a:gd name="T19" fmla="*/ 14 h 101"/>
              <a:gd name="T20" fmla="*/ 14 w 82"/>
              <a:gd name="T21" fmla="*/ 14 h 101"/>
              <a:gd name="T22" fmla="*/ 14 w 82"/>
              <a:gd name="T23" fmla="*/ 83 h 101"/>
              <a:gd name="T24" fmla="*/ 68 w 82"/>
              <a:gd name="T25" fmla="*/ 83 h 101"/>
              <a:gd name="T26" fmla="*/ 68 w 82"/>
              <a:gd name="T27" fmla="*/ 14 h 101"/>
              <a:gd name="T28" fmla="*/ 47 w 82"/>
              <a:gd name="T29" fmla="*/ 91 h 101"/>
              <a:gd name="T30" fmla="*/ 41 w 82"/>
              <a:gd name="T31" fmla="*/ 86 h 101"/>
              <a:gd name="T32" fmla="*/ 36 w 82"/>
              <a:gd name="T33" fmla="*/ 91 h 101"/>
              <a:gd name="T34" fmla="*/ 41 w 82"/>
              <a:gd name="T35" fmla="*/ 97 h 101"/>
              <a:gd name="T36" fmla="*/ 47 w 82"/>
              <a:gd name="T37" fmla="*/ 9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" h="101">
                <a:moveTo>
                  <a:pt x="82" y="11"/>
                </a:moveTo>
                <a:cubicBezTo>
                  <a:pt x="82" y="89"/>
                  <a:pt x="82" y="89"/>
                  <a:pt x="82" y="89"/>
                </a:cubicBezTo>
                <a:cubicBezTo>
                  <a:pt x="82" y="95"/>
                  <a:pt x="77" y="101"/>
                  <a:pt x="71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5" y="101"/>
                  <a:pt x="0" y="95"/>
                  <a:pt x="0" y="89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7" y="0"/>
                  <a:pt x="82" y="5"/>
                  <a:pt x="82" y="11"/>
                </a:cubicBezTo>
                <a:close/>
                <a:moveTo>
                  <a:pt x="68" y="14"/>
                </a:moveTo>
                <a:cubicBezTo>
                  <a:pt x="14" y="14"/>
                  <a:pt x="14" y="14"/>
                  <a:pt x="14" y="14"/>
                </a:cubicBezTo>
                <a:cubicBezTo>
                  <a:pt x="14" y="83"/>
                  <a:pt x="14" y="83"/>
                  <a:pt x="14" y="83"/>
                </a:cubicBezTo>
                <a:cubicBezTo>
                  <a:pt x="68" y="83"/>
                  <a:pt x="68" y="83"/>
                  <a:pt x="68" y="83"/>
                </a:cubicBezTo>
                <a:lnTo>
                  <a:pt x="68" y="14"/>
                </a:lnTo>
                <a:close/>
                <a:moveTo>
                  <a:pt x="47" y="91"/>
                </a:moveTo>
                <a:cubicBezTo>
                  <a:pt x="47" y="88"/>
                  <a:pt x="44" y="86"/>
                  <a:pt x="41" y="86"/>
                </a:cubicBezTo>
                <a:cubicBezTo>
                  <a:pt x="38" y="86"/>
                  <a:pt x="36" y="88"/>
                  <a:pt x="36" y="91"/>
                </a:cubicBezTo>
                <a:cubicBezTo>
                  <a:pt x="36" y="94"/>
                  <a:pt x="38" y="97"/>
                  <a:pt x="41" y="97"/>
                </a:cubicBezTo>
                <a:cubicBezTo>
                  <a:pt x="44" y="97"/>
                  <a:pt x="47" y="94"/>
                  <a:pt x="47" y="9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4"/>
          <p:cNvSpPr>
            <a:spLocks/>
          </p:cNvSpPr>
          <p:nvPr/>
        </p:nvSpPr>
        <p:spPr bwMode="auto">
          <a:xfrm>
            <a:off x="1760538" y="3624263"/>
            <a:ext cx="274638" cy="349250"/>
          </a:xfrm>
          <a:custGeom>
            <a:avLst/>
            <a:gdLst>
              <a:gd name="T0" fmla="*/ 73 w 73"/>
              <a:gd name="T1" fmla="*/ 56 h 93"/>
              <a:gd name="T2" fmla="*/ 62 w 73"/>
              <a:gd name="T3" fmla="*/ 82 h 93"/>
              <a:gd name="T4" fmla="*/ 36 w 73"/>
              <a:gd name="T5" fmla="*/ 93 h 93"/>
              <a:gd name="T6" fmla="*/ 10 w 73"/>
              <a:gd name="T7" fmla="*/ 82 h 93"/>
              <a:gd name="T8" fmla="*/ 0 w 73"/>
              <a:gd name="T9" fmla="*/ 56 h 93"/>
              <a:gd name="T10" fmla="*/ 10 w 73"/>
              <a:gd name="T11" fmla="*/ 30 h 93"/>
              <a:gd name="T12" fmla="*/ 36 w 73"/>
              <a:gd name="T13" fmla="*/ 19 h 93"/>
              <a:gd name="T14" fmla="*/ 31 w 73"/>
              <a:gd name="T15" fmla="*/ 0 h 93"/>
              <a:gd name="T16" fmla="*/ 69 w 73"/>
              <a:gd name="T17" fmla="*/ 26 h 93"/>
              <a:gd name="T18" fmla="*/ 33 w 73"/>
              <a:gd name="T19" fmla="*/ 54 h 93"/>
              <a:gd name="T20" fmla="*/ 36 w 73"/>
              <a:gd name="T21" fmla="*/ 32 h 93"/>
              <a:gd name="T22" fmla="*/ 13 w 73"/>
              <a:gd name="T23" fmla="*/ 56 h 93"/>
              <a:gd name="T24" fmla="*/ 36 w 73"/>
              <a:gd name="T25" fmla="*/ 80 h 93"/>
              <a:gd name="T26" fmla="*/ 60 w 73"/>
              <a:gd name="T27" fmla="*/ 56 h 93"/>
              <a:gd name="T28" fmla="*/ 73 w 73"/>
              <a:gd name="T29" fmla="*/ 5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3" h="93">
                <a:moveTo>
                  <a:pt x="73" y="56"/>
                </a:moveTo>
                <a:cubicBezTo>
                  <a:pt x="73" y="66"/>
                  <a:pt x="69" y="75"/>
                  <a:pt x="62" y="82"/>
                </a:cubicBezTo>
                <a:cubicBezTo>
                  <a:pt x="55" y="89"/>
                  <a:pt x="46" y="93"/>
                  <a:pt x="36" y="93"/>
                </a:cubicBezTo>
                <a:cubicBezTo>
                  <a:pt x="26" y="93"/>
                  <a:pt x="17" y="89"/>
                  <a:pt x="10" y="82"/>
                </a:cubicBezTo>
                <a:cubicBezTo>
                  <a:pt x="3" y="75"/>
                  <a:pt x="0" y="66"/>
                  <a:pt x="0" y="56"/>
                </a:cubicBezTo>
                <a:cubicBezTo>
                  <a:pt x="0" y="46"/>
                  <a:pt x="3" y="37"/>
                  <a:pt x="10" y="30"/>
                </a:cubicBezTo>
                <a:cubicBezTo>
                  <a:pt x="17" y="23"/>
                  <a:pt x="26" y="19"/>
                  <a:pt x="36" y="19"/>
                </a:cubicBezTo>
                <a:cubicBezTo>
                  <a:pt x="31" y="0"/>
                  <a:pt x="31" y="0"/>
                  <a:pt x="31" y="0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54"/>
                  <a:pt x="33" y="54"/>
                  <a:pt x="33" y="54"/>
                </a:cubicBezTo>
                <a:cubicBezTo>
                  <a:pt x="36" y="32"/>
                  <a:pt x="36" y="32"/>
                  <a:pt x="36" y="32"/>
                </a:cubicBezTo>
                <a:cubicBezTo>
                  <a:pt x="23" y="32"/>
                  <a:pt x="13" y="43"/>
                  <a:pt x="13" y="56"/>
                </a:cubicBezTo>
                <a:cubicBezTo>
                  <a:pt x="13" y="69"/>
                  <a:pt x="23" y="80"/>
                  <a:pt x="36" y="80"/>
                </a:cubicBezTo>
                <a:cubicBezTo>
                  <a:pt x="49" y="80"/>
                  <a:pt x="60" y="69"/>
                  <a:pt x="60" y="56"/>
                </a:cubicBezTo>
                <a:lnTo>
                  <a:pt x="73" y="5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5"/>
          <p:cNvSpPr>
            <a:spLocks noEditPoints="1"/>
          </p:cNvSpPr>
          <p:nvPr/>
        </p:nvSpPr>
        <p:spPr bwMode="auto">
          <a:xfrm>
            <a:off x="2368550" y="3616325"/>
            <a:ext cx="346075" cy="395288"/>
          </a:xfrm>
          <a:custGeom>
            <a:avLst/>
            <a:gdLst>
              <a:gd name="T0" fmla="*/ 42 w 92"/>
              <a:gd name="T1" fmla="*/ 88 h 105"/>
              <a:gd name="T2" fmla="*/ 25 w 92"/>
              <a:gd name="T3" fmla="*/ 95 h 105"/>
              <a:gd name="T4" fmla="*/ 23 w 92"/>
              <a:gd name="T5" fmla="*/ 92 h 105"/>
              <a:gd name="T6" fmla="*/ 42 w 92"/>
              <a:gd name="T7" fmla="*/ 80 h 105"/>
              <a:gd name="T8" fmla="*/ 42 w 92"/>
              <a:gd name="T9" fmla="*/ 74 h 105"/>
              <a:gd name="T10" fmla="*/ 6 w 92"/>
              <a:gd name="T11" fmla="*/ 74 h 105"/>
              <a:gd name="T12" fmla="*/ 0 w 92"/>
              <a:gd name="T13" fmla="*/ 68 h 105"/>
              <a:gd name="T14" fmla="*/ 5 w 92"/>
              <a:gd name="T15" fmla="*/ 63 h 105"/>
              <a:gd name="T16" fmla="*/ 5 w 92"/>
              <a:gd name="T17" fmla="*/ 15 h 105"/>
              <a:gd name="T18" fmla="*/ 0 w 92"/>
              <a:gd name="T19" fmla="*/ 10 h 105"/>
              <a:gd name="T20" fmla="*/ 6 w 92"/>
              <a:gd name="T21" fmla="*/ 5 h 105"/>
              <a:gd name="T22" fmla="*/ 43 w 92"/>
              <a:gd name="T23" fmla="*/ 5 h 105"/>
              <a:gd name="T24" fmla="*/ 45 w 92"/>
              <a:gd name="T25" fmla="*/ 0 h 105"/>
              <a:gd name="T26" fmla="*/ 47 w 92"/>
              <a:gd name="T27" fmla="*/ 0 h 105"/>
              <a:gd name="T28" fmla="*/ 49 w 92"/>
              <a:gd name="T29" fmla="*/ 5 h 105"/>
              <a:gd name="T30" fmla="*/ 87 w 92"/>
              <a:gd name="T31" fmla="*/ 5 h 105"/>
              <a:gd name="T32" fmla="*/ 92 w 92"/>
              <a:gd name="T33" fmla="*/ 10 h 105"/>
              <a:gd name="T34" fmla="*/ 87 w 92"/>
              <a:gd name="T35" fmla="*/ 16 h 105"/>
              <a:gd name="T36" fmla="*/ 87 w 92"/>
              <a:gd name="T37" fmla="*/ 63 h 105"/>
              <a:gd name="T38" fmla="*/ 92 w 92"/>
              <a:gd name="T39" fmla="*/ 68 h 105"/>
              <a:gd name="T40" fmla="*/ 87 w 92"/>
              <a:gd name="T41" fmla="*/ 74 h 105"/>
              <a:gd name="T42" fmla="*/ 49 w 92"/>
              <a:gd name="T43" fmla="*/ 74 h 105"/>
              <a:gd name="T44" fmla="*/ 49 w 92"/>
              <a:gd name="T45" fmla="*/ 80 h 105"/>
              <a:gd name="T46" fmla="*/ 68 w 92"/>
              <a:gd name="T47" fmla="*/ 92 h 105"/>
              <a:gd name="T48" fmla="*/ 67 w 92"/>
              <a:gd name="T49" fmla="*/ 95 h 105"/>
              <a:gd name="T50" fmla="*/ 49 w 92"/>
              <a:gd name="T51" fmla="*/ 88 h 105"/>
              <a:gd name="T52" fmla="*/ 49 w 92"/>
              <a:gd name="T53" fmla="*/ 101 h 105"/>
              <a:gd name="T54" fmla="*/ 46 w 92"/>
              <a:gd name="T55" fmla="*/ 105 h 105"/>
              <a:gd name="T56" fmla="*/ 42 w 92"/>
              <a:gd name="T57" fmla="*/ 101 h 105"/>
              <a:gd name="T58" fmla="*/ 42 w 92"/>
              <a:gd name="T59" fmla="*/ 88 h 105"/>
              <a:gd name="T60" fmla="*/ 80 w 92"/>
              <a:gd name="T61" fmla="*/ 16 h 105"/>
              <a:gd name="T62" fmla="*/ 12 w 92"/>
              <a:gd name="T63" fmla="*/ 16 h 105"/>
              <a:gd name="T64" fmla="*/ 12 w 92"/>
              <a:gd name="T65" fmla="*/ 63 h 105"/>
              <a:gd name="T66" fmla="*/ 80 w 92"/>
              <a:gd name="T67" fmla="*/ 63 h 105"/>
              <a:gd name="T68" fmla="*/ 80 w 92"/>
              <a:gd name="T69" fmla="*/ 16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2" h="105">
                <a:moveTo>
                  <a:pt x="42" y="88"/>
                </a:moveTo>
                <a:cubicBezTo>
                  <a:pt x="25" y="95"/>
                  <a:pt x="25" y="95"/>
                  <a:pt x="25" y="95"/>
                </a:cubicBezTo>
                <a:cubicBezTo>
                  <a:pt x="23" y="92"/>
                  <a:pt x="23" y="92"/>
                  <a:pt x="23" y="92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74"/>
                  <a:pt x="42" y="74"/>
                  <a:pt x="42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3" y="74"/>
                  <a:pt x="0" y="71"/>
                  <a:pt x="0" y="68"/>
                </a:cubicBezTo>
                <a:cubicBezTo>
                  <a:pt x="0" y="66"/>
                  <a:pt x="2" y="63"/>
                  <a:pt x="5" y="63"/>
                </a:cubicBezTo>
                <a:cubicBezTo>
                  <a:pt x="5" y="15"/>
                  <a:pt x="5" y="15"/>
                  <a:pt x="5" y="15"/>
                </a:cubicBezTo>
                <a:cubicBezTo>
                  <a:pt x="2" y="15"/>
                  <a:pt x="0" y="13"/>
                  <a:pt x="0" y="10"/>
                </a:cubicBezTo>
                <a:cubicBezTo>
                  <a:pt x="0" y="8"/>
                  <a:pt x="3" y="5"/>
                  <a:pt x="6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5"/>
                  <a:pt x="49" y="5"/>
                  <a:pt x="49" y="5"/>
                </a:cubicBezTo>
                <a:cubicBezTo>
                  <a:pt x="87" y="5"/>
                  <a:pt x="87" y="5"/>
                  <a:pt x="87" y="5"/>
                </a:cubicBezTo>
                <a:cubicBezTo>
                  <a:pt x="90" y="5"/>
                  <a:pt x="92" y="8"/>
                  <a:pt x="92" y="10"/>
                </a:cubicBezTo>
                <a:cubicBezTo>
                  <a:pt x="92" y="13"/>
                  <a:pt x="90" y="16"/>
                  <a:pt x="87" y="16"/>
                </a:cubicBezTo>
                <a:cubicBezTo>
                  <a:pt x="87" y="63"/>
                  <a:pt x="87" y="63"/>
                  <a:pt x="87" y="63"/>
                </a:cubicBezTo>
                <a:cubicBezTo>
                  <a:pt x="90" y="63"/>
                  <a:pt x="92" y="65"/>
                  <a:pt x="92" y="68"/>
                </a:cubicBezTo>
                <a:cubicBezTo>
                  <a:pt x="92" y="71"/>
                  <a:pt x="90" y="74"/>
                  <a:pt x="87" y="74"/>
                </a:cubicBezTo>
                <a:cubicBezTo>
                  <a:pt x="49" y="74"/>
                  <a:pt x="49" y="74"/>
                  <a:pt x="49" y="74"/>
                </a:cubicBezTo>
                <a:cubicBezTo>
                  <a:pt x="49" y="80"/>
                  <a:pt x="49" y="80"/>
                  <a:pt x="49" y="80"/>
                </a:cubicBezTo>
                <a:cubicBezTo>
                  <a:pt x="68" y="92"/>
                  <a:pt x="68" y="92"/>
                  <a:pt x="68" y="92"/>
                </a:cubicBezTo>
                <a:cubicBezTo>
                  <a:pt x="67" y="95"/>
                  <a:pt x="67" y="95"/>
                  <a:pt x="67" y="95"/>
                </a:cubicBezTo>
                <a:cubicBezTo>
                  <a:pt x="49" y="88"/>
                  <a:pt x="49" y="88"/>
                  <a:pt x="49" y="88"/>
                </a:cubicBezTo>
                <a:cubicBezTo>
                  <a:pt x="49" y="101"/>
                  <a:pt x="49" y="101"/>
                  <a:pt x="49" y="101"/>
                </a:cubicBezTo>
                <a:cubicBezTo>
                  <a:pt x="49" y="103"/>
                  <a:pt x="48" y="105"/>
                  <a:pt x="46" y="105"/>
                </a:cubicBezTo>
                <a:cubicBezTo>
                  <a:pt x="43" y="105"/>
                  <a:pt x="42" y="103"/>
                  <a:pt x="42" y="101"/>
                </a:cubicBezTo>
                <a:lnTo>
                  <a:pt x="42" y="88"/>
                </a:lnTo>
                <a:close/>
                <a:moveTo>
                  <a:pt x="80" y="16"/>
                </a:moveTo>
                <a:cubicBezTo>
                  <a:pt x="12" y="16"/>
                  <a:pt x="12" y="16"/>
                  <a:pt x="12" y="16"/>
                </a:cubicBezTo>
                <a:cubicBezTo>
                  <a:pt x="12" y="63"/>
                  <a:pt x="12" y="63"/>
                  <a:pt x="12" y="63"/>
                </a:cubicBezTo>
                <a:cubicBezTo>
                  <a:pt x="80" y="63"/>
                  <a:pt x="80" y="63"/>
                  <a:pt x="80" y="63"/>
                </a:cubicBezTo>
                <a:lnTo>
                  <a:pt x="80" y="1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6"/>
          <p:cNvSpPr>
            <a:spLocks/>
          </p:cNvSpPr>
          <p:nvPr/>
        </p:nvSpPr>
        <p:spPr bwMode="auto">
          <a:xfrm>
            <a:off x="3097213" y="3654425"/>
            <a:ext cx="190500" cy="312738"/>
          </a:xfrm>
          <a:custGeom>
            <a:avLst/>
            <a:gdLst>
              <a:gd name="T0" fmla="*/ 41 w 51"/>
              <a:gd name="T1" fmla="*/ 64 h 83"/>
              <a:gd name="T2" fmla="*/ 51 w 51"/>
              <a:gd name="T3" fmla="*/ 73 h 83"/>
              <a:gd name="T4" fmla="*/ 41 w 51"/>
              <a:gd name="T5" fmla="*/ 83 h 83"/>
              <a:gd name="T6" fmla="*/ 33 w 51"/>
              <a:gd name="T7" fmla="*/ 83 h 83"/>
              <a:gd name="T8" fmla="*/ 32 w 51"/>
              <a:gd name="T9" fmla="*/ 83 h 83"/>
              <a:gd name="T10" fmla="*/ 10 w 51"/>
              <a:gd name="T11" fmla="*/ 73 h 83"/>
              <a:gd name="T12" fmla="*/ 0 w 51"/>
              <a:gd name="T13" fmla="*/ 50 h 83"/>
              <a:gd name="T14" fmla="*/ 0 w 51"/>
              <a:gd name="T15" fmla="*/ 10 h 83"/>
              <a:gd name="T16" fmla="*/ 9 w 51"/>
              <a:gd name="T17" fmla="*/ 0 h 83"/>
              <a:gd name="T18" fmla="*/ 18 w 51"/>
              <a:gd name="T19" fmla="*/ 10 h 83"/>
              <a:gd name="T20" fmla="*/ 18 w 51"/>
              <a:gd name="T21" fmla="*/ 23 h 83"/>
              <a:gd name="T22" fmla="*/ 41 w 51"/>
              <a:gd name="T23" fmla="*/ 23 h 83"/>
              <a:gd name="T24" fmla="*/ 51 w 51"/>
              <a:gd name="T25" fmla="*/ 32 h 83"/>
              <a:gd name="T26" fmla="*/ 41 w 51"/>
              <a:gd name="T27" fmla="*/ 41 h 83"/>
              <a:gd name="T28" fmla="*/ 18 w 51"/>
              <a:gd name="T29" fmla="*/ 41 h 83"/>
              <a:gd name="T30" fmla="*/ 18 w 51"/>
              <a:gd name="T31" fmla="*/ 50 h 83"/>
              <a:gd name="T32" fmla="*/ 33 w 51"/>
              <a:gd name="T33" fmla="*/ 64 h 83"/>
              <a:gd name="T34" fmla="*/ 41 w 51"/>
              <a:gd name="T35" fmla="*/ 6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1" h="83">
                <a:moveTo>
                  <a:pt x="41" y="64"/>
                </a:moveTo>
                <a:cubicBezTo>
                  <a:pt x="47" y="64"/>
                  <a:pt x="51" y="68"/>
                  <a:pt x="51" y="73"/>
                </a:cubicBezTo>
                <a:cubicBezTo>
                  <a:pt x="51" y="79"/>
                  <a:pt x="47" y="83"/>
                  <a:pt x="41" y="83"/>
                </a:cubicBezTo>
                <a:cubicBezTo>
                  <a:pt x="33" y="83"/>
                  <a:pt x="33" y="83"/>
                  <a:pt x="33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24" y="82"/>
                  <a:pt x="15" y="79"/>
                  <a:pt x="10" y="73"/>
                </a:cubicBezTo>
                <a:cubicBezTo>
                  <a:pt x="3" y="67"/>
                  <a:pt x="0" y="59"/>
                  <a:pt x="0" y="5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9" y="0"/>
                </a:cubicBezTo>
                <a:cubicBezTo>
                  <a:pt x="14" y="0"/>
                  <a:pt x="18" y="4"/>
                  <a:pt x="18" y="10"/>
                </a:cubicBezTo>
                <a:cubicBezTo>
                  <a:pt x="18" y="23"/>
                  <a:pt x="18" y="23"/>
                  <a:pt x="18" y="23"/>
                </a:cubicBezTo>
                <a:cubicBezTo>
                  <a:pt x="41" y="23"/>
                  <a:pt x="41" y="23"/>
                  <a:pt x="41" y="23"/>
                </a:cubicBezTo>
                <a:cubicBezTo>
                  <a:pt x="47" y="23"/>
                  <a:pt x="51" y="27"/>
                  <a:pt x="51" y="32"/>
                </a:cubicBezTo>
                <a:cubicBezTo>
                  <a:pt x="51" y="37"/>
                  <a:pt x="47" y="41"/>
                  <a:pt x="41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50"/>
                  <a:pt x="18" y="50"/>
                  <a:pt x="18" y="50"/>
                </a:cubicBezTo>
                <a:cubicBezTo>
                  <a:pt x="18" y="58"/>
                  <a:pt x="24" y="64"/>
                  <a:pt x="33" y="64"/>
                </a:cubicBezTo>
                <a:lnTo>
                  <a:pt x="41" y="6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7"/>
          <p:cNvSpPr>
            <a:spLocks noEditPoints="1"/>
          </p:cNvSpPr>
          <p:nvPr/>
        </p:nvSpPr>
        <p:spPr bwMode="auto">
          <a:xfrm>
            <a:off x="3670300" y="3635375"/>
            <a:ext cx="327025" cy="331788"/>
          </a:xfrm>
          <a:custGeom>
            <a:avLst/>
            <a:gdLst>
              <a:gd name="T0" fmla="*/ 78 w 87"/>
              <a:gd name="T1" fmla="*/ 0 h 88"/>
              <a:gd name="T2" fmla="*/ 87 w 87"/>
              <a:gd name="T3" fmla="*/ 9 h 88"/>
              <a:gd name="T4" fmla="*/ 87 w 87"/>
              <a:gd name="T5" fmla="*/ 79 h 88"/>
              <a:gd name="T6" fmla="*/ 78 w 87"/>
              <a:gd name="T7" fmla="*/ 88 h 88"/>
              <a:gd name="T8" fmla="*/ 9 w 87"/>
              <a:gd name="T9" fmla="*/ 88 h 88"/>
              <a:gd name="T10" fmla="*/ 0 w 87"/>
              <a:gd name="T11" fmla="*/ 79 h 88"/>
              <a:gd name="T12" fmla="*/ 0 w 87"/>
              <a:gd name="T13" fmla="*/ 9 h 88"/>
              <a:gd name="T14" fmla="*/ 9 w 87"/>
              <a:gd name="T15" fmla="*/ 0 h 88"/>
              <a:gd name="T16" fmla="*/ 78 w 87"/>
              <a:gd name="T17" fmla="*/ 0 h 88"/>
              <a:gd name="T18" fmla="*/ 49 w 87"/>
              <a:gd name="T19" fmla="*/ 59 h 88"/>
              <a:gd name="T20" fmla="*/ 38 w 87"/>
              <a:gd name="T21" fmla="*/ 48 h 88"/>
              <a:gd name="T22" fmla="*/ 38 w 87"/>
              <a:gd name="T23" fmla="*/ 42 h 88"/>
              <a:gd name="T24" fmla="*/ 58 w 87"/>
              <a:gd name="T25" fmla="*/ 42 h 88"/>
              <a:gd name="T26" fmla="*/ 65 w 87"/>
              <a:gd name="T27" fmla="*/ 36 h 88"/>
              <a:gd name="T28" fmla="*/ 58 w 87"/>
              <a:gd name="T29" fmla="*/ 29 h 88"/>
              <a:gd name="T30" fmla="*/ 38 w 87"/>
              <a:gd name="T31" fmla="*/ 29 h 88"/>
              <a:gd name="T32" fmla="*/ 38 w 87"/>
              <a:gd name="T33" fmla="*/ 20 h 88"/>
              <a:gd name="T34" fmla="*/ 31 w 87"/>
              <a:gd name="T35" fmla="*/ 13 h 88"/>
              <a:gd name="T36" fmla="*/ 25 w 87"/>
              <a:gd name="T37" fmla="*/ 20 h 88"/>
              <a:gd name="T38" fmla="*/ 25 w 87"/>
              <a:gd name="T39" fmla="*/ 48 h 88"/>
              <a:gd name="T40" fmla="*/ 32 w 87"/>
              <a:gd name="T41" fmla="*/ 66 h 88"/>
              <a:gd name="T42" fmla="*/ 49 w 87"/>
              <a:gd name="T43" fmla="*/ 73 h 88"/>
              <a:gd name="T44" fmla="*/ 58 w 87"/>
              <a:gd name="T45" fmla="*/ 73 h 88"/>
              <a:gd name="T46" fmla="*/ 65 w 87"/>
              <a:gd name="T47" fmla="*/ 66 h 88"/>
              <a:gd name="T48" fmla="*/ 58 w 87"/>
              <a:gd name="T49" fmla="*/ 59 h 88"/>
              <a:gd name="T50" fmla="*/ 49 w 87"/>
              <a:gd name="T51" fmla="*/ 59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7" h="88">
                <a:moveTo>
                  <a:pt x="78" y="0"/>
                </a:moveTo>
                <a:cubicBezTo>
                  <a:pt x="84" y="0"/>
                  <a:pt x="87" y="3"/>
                  <a:pt x="87" y="9"/>
                </a:cubicBezTo>
                <a:cubicBezTo>
                  <a:pt x="87" y="79"/>
                  <a:pt x="87" y="79"/>
                  <a:pt x="87" y="79"/>
                </a:cubicBezTo>
                <a:cubicBezTo>
                  <a:pt x="87" y="85"/>
                  <a:pt x="84" y="88"/>
                  <a:pt x="78" y="88"/>
                </a:cubicBezTo>
                <a:cubicBezTo>
                  <a:pt x="9" y="88"/>
                  <a:pt x="9" y="88"/>
                  <a:pt x="9" y="88"/>
                </a:cubicBezTo>
                <a:cubicBezTo>
                  <a:pt x="3" y="88"/>
                  <a:pt x="0" y="85"/>
                  <a:pt x="0" y="79"/>
                </a:cubicBezTo>
                <a:cubicBezTo>
                  <a:pt x="0" y="9"/>
                  <a:pt x="0" y="9"/>
                  <a:pt x="0" y="9"/>
                </a:cubicBezTo>
                <a:cubicBezTo>
                  <a:pt x="0" y="3"/>
                  <a:pt x="3" y="0"/>
                  <a:pt x="9" y="0"/>
                </a:cubicBezTo>
                <a:lnTo>
                  <a:pt x="78" y="0"/>
                </a:lnTo>
                <a:close/>
                <a:moveTo>
                  <a:pt x="49" y="59"/>
                </a:moveTo>
                <a:cubicBezTo>
                  <a:pt x="43" y="59"/>
                  <a:pt x="38" y="55"/>
                  <a:pt x="38" y="48"/>
                </a:cubicBezTo>
                <a:cubicBezTo>
                  <a:pt x="38" y="42"/>
                  <a:pt x="38" y="42"/>
                  <a:pt x="38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62" y="42"/>
                  <a:pt x="65" y="39"/>
                  <a:pt x="65" y="36"/>
                </a:cubicBezTo>
                <a:cubicBezTo>
                  <a:pt x="65" y="32"/>
                  <a:pt x="62" y="29"/>
                  <a:pt x="5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5" y="13"/>
                  <a:pt x="31" y="13"/>
                </a:cubicBezTo>
                <a:cubicBezTo>
                  <a:pt x="27" y="13"/>
                  <a:pt x="25" y="17"/>
                  <a:pt x="25" y="20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55"/>
                  <a:pt x="27" y="62"/>
                  <a:pt x="32" y="66"/>
                </a:cubicBezTo>
                <a:cubicBezTo>
                  <a:pt x="36" y="70"/>
                  <a:pt x="42" y="73"/>
                  <a:pt x="49" y="73"/>
                </a:cubicBezTo>
                <a:cubicBezTo>
                  <a:pt x="58" y="73"/>
                  <a:pt x="58" y="73"/>
                  <a:pt x="58" y="73"/>
                </a:cubicBezTo>
                <a:cubicBezTo>
                  <a:pt x="62" y="73"/>
                  <a:pt x="65" y="70"/>
                  <a:pt x="65" y="66"/>
                </a:cubicBezTo>
                <a:cubicBezTo>
                  <a:pt x="65" y="62"/>
                  <a:pt x="62" y="59"/>
                  <a:pt x="58" y="59"/>
                </a:cubicBezTo>
                <a:lnTo>
                  <a:pt x="49" y="5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8"/>
          <p:cNvSpPr>
            <a:spLocks noEditPoints="1"/>
          </p:cNvSpPr>
          <p:nvPr/>
        </p:nvSpPr>
        <p:spPr bwMode="auto">
          <a:xfrm>
            <a:off x="4283075" y="3575050"/>
            <a:ext cx="379413" cy="392113"/>
          </a:xfrm>
          <a:custGeom>
            <a:avLst/>
            <a:gdLst>
              <a:gd name="T0" fmla="*/ 11 w 101"/>
              <a:gd name="T1" fmla="*/ 93 h 104"/>
              <a:gd name="T2" fmla="*/ 62 w 101"/>
              <a:gd name="T3" fmla="*/ 93 h 104"/>
              <a:gd name="T4" fmla="*/ 62 w 101"/>
              <a:gd name="T5" fmla="*/ 63 h 104"/>
              <a:gd name="T6" fmla="*/ 72 w 101"/>
              <a:gd name="T7" fmla="*/ 52 h 104"/>
              <a:gd name="T8" fmla="*/ 72 w 101"/>
              <a:gd name="T9" fmla="*/ 104 h 104"/>
              <a:gd name="T10" fmla="*/ 0 w 101"/>
              <a:gd name="T11" fmla="*/ 104 h 104"/>
              <a:gd name="T12" fmla="*/ 0 w 101"/>
              <a:gd name="T13" fmla="*/ 16 h 104"/>
              <a:gd name="T14" fmla="*/ 63 w 101"/>
              <a:gd name="T15" fmla="*/ 16 h 104"/>
              <a:gd name="T16" fmla="*/ 54 w 101"/>
              <a:gd name="T17" fmla="*/ 25 h 104"/>
              <a:gd name="T18" fmla="*/ 11 w 101"/>
              <a:gd name="T19" fmla="*/ 25 h 104"/>
              <a:gd name="T20" fmla="*/ 11 w 101"/>
              <a:gd name="T21" fmla="*/ 93 h 104"/>
              <a:gd name="T22" fmla="*/ 80 w 101"/>
              <a:gd name="T23" fmla="*/ 13 h 104"/>
              <a:gd name="T24" fmla="*/ 81 w 101"/>
              <a:gd name="T25" fmla="*/ 13 h 104"/>
              <a:gd name="T26" fmla="*/ 88 w 101"/>
              <a:gd name="T27" fmla="*/ 21 h 104"/>
              <a:gd name="T28" fmla="*/ 86 w 101"/>
              <a:gd name="T29" fmla="*/ 30 h 104"/>
              <a:gd name="T30" fmla="*/ 43 w 101"/>
              <a:gd name="T31" fmla="*/ 74 h 104"/>
              <a:gd name="T32" fmla="*/ 25 w 101"/>
              <a:gd name="T33" fmla="*/ 78 h 104"/>
              <a:gd name="T34" fmla="*/ 24 w 101"/>
              <a:gd name="T35" fmla="*/ 78 h 104"/>
              <a:gd name="T36" fmla="*/ 29 w 101"/>
              <a:gd name="T37" fmla="*/ 60 h 104"/>
              <a:gd name="T38" fmla="*/ 72 w 101"/>
              <a:gd name="T39" fmla="*/ 16 h 104"/>
              <a:gd name="T40" fmla="*/ 80 w 101"/>
              <a:gd name="T41" fmla="*/ 13 h 104"/>
              <a:gd name="T42" fmla="*/ 38 w 101"/>
              <a:gd name="T43" fmla="*/ 59 h 104"/>
              <a:gd name="T44" fmla="*/ 34 w 101"/>
              <a:gd name="T45" fmla="*/ 60 h 104"/>
              <a:gd name="T46" fmla="*/ 31 w 101"/>
              <a:gd name="T47" fmla="*/ 62 h 104"/>
              <a:gd name="T48" fmla="*/ 30 w 101"/>
              <a:gd name="T49" fmla="*/ 67 h 104"/>
              <a:gd name="T50" fmla="*/ 36 w 101"/>
              <a:gd name="T51" fmla="*/ 72 h 104"/>
              <a:gd name="T52" fmla="*/ 40 w 101"/>
              <a:gd name="T53" fmla="*/ 71 h 104"/>
              <a:gd name="T54" fmla="*/ 43 w 101"/>
              <a:gd name="T55" fmla="*/ 68 h 104"/>
              <a:gd name="T56" fmla="*/ 43 w 101"/>
              <a:gd name="T57" fmla="*/ 64 h 104"/>
              <a:gd name="T58" fmla="*/ 38 w 101"/>
              <a:gd name="T59" fmla="*/ 59 h 104"/>
              <a:gd name="T60" fmla="*/ 97 w 101"/>
              <a:gd name="T61" fmla="*/ 19 h 104"/>
              <a:gd name="T62" fmla="*/ 90 w 101"/>
              <a:gd name="T63" fmla="*/ 25 h 104"/>
              <a:gd name="T64" fmla="*/ 92 w 101"/>
              <a:gd name="T65" fmla="*/ 16 h 104"/>
              <a:gd name="T66" fmla="*/ 85 w 101"/>
              <a:gd name="T67" fmla="*/ 9 h 104"/>
              <a:gd name="T68" fmla="*/ 76 w 101"/>
              <a:gd name="T69" fmla="*/ 11 h 104"/>
              <a:gd name="T70" fmla="*/ 83 w 101"/>
              <a:gd name="T71" fmla="*/ 4 h 104"/>
              <a:gd name="T72" fmla="*/ 97 w 101"/>
              <a:gd name="T73" fmla="*/ 4 h 104"/>
              <a:gd name="T74" fmla="*/ 97 w 101"/>
              <a:gd name="T75" fmla="*/ 19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1" h="104">
                <a:moveTo>
                  <a:pt x="11" y="93"/>
                </a:moveTo>
                <a:cubicBezTo>
                  <a:pt x="62" y="93"/>
                  <a:pt x="62" y="93"/>
                  <a:pt x="62" y="93"/>
                </a:cubicBezTo>
                <a:cubicBezTo>
                  <a:pt x="62" y="63"/>
                  <a:pt x="62" y="63"/>
                  <a:pt x="62" y="63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6"/>
                  <a:pt x="0" y="16"/>
                  <a:pt x="0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54" y="25"/>
                  <a:pt x="54" y="25"/>
                  <a:pt x="54" y="25"/>
                </a:cubicBezTo>
                <a:cubicBezTo>
                  <a:pt x="11" y="25"/>
                  <a:pt x="11" y="25"/>
                  <a:pt x="11" y="25"/>
                </a:cubicBezTo>
                <a:lnTo>
                  <a:pt x="11" y="93"/>
                </a:lnTo>
                <a:close/>
                <a:moveTo>
                  <a:pt x="80" y="13"/>
                </a:moveTo>
                <a:cubicBezTo>
                  <a:pt x="81" y="13"/>
                  <a:pt x="81" y="13"/>
                  <a:pt x="81" y="13"/>
                </a:cubicBezTo>
                <a:cubicBezTo>
                  <a:pt x="88" y="21"/>
                  <a:pt x="88" y="21"/>
                  <a:pt x="88" y="21"/>
                </a:cubicBezTo>
                <a:cubicBezTo>
                  <a:pt x="88" y="21"/>
                  <a:pt x="86" y="30"/>
                  <a:pt x="86" y="30"/>
                </a:cubicBezTo>
                <a:cubicBezTo>
                  <a:pt x="43" y="74"/>
                  <a:pt x="43" y="74"/>
                  <a:pt x="43" y="74"/>
                </a:cubicBezTo>
                <a:cubicBezTo>
                  <a:pt x="25" y="78"/>
                  <a:pt x="25" y="78"/>
                  <a:pt x="25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9" y="60"/>
                  <a:pt x="29" y="60"/>
                  <a:pt x="29" y="60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5"/>
                  <a:pt x="79" y="13"/>
                  <a:pt x="80" y="13"/>
                </a:cubicBezTo>
                <a:close/>
                <a:moveTo>
                  <a:pt x="38" y="59"/>
                </a:moveTo>
                <a:cubicBezTo>
                  <a:pt x="34" y="60"/>
                  <a:pt x="34" y="60"/>
                  <a:pt x="34" y="60"/>
                </a:cubicBezTo>
                <a:cubicBezTo>
                  <a:pt x="31" y="62"/>
                  <a:pt x="31" y="62"/>
                  <a:pt x="31" y="62"/>
                </a:cubicBezTo>
                <a:cubicBezTo>
                  <a:pt x="30" y="67"/>
                  <a:pt x="30" y="67"/>
                  <a:pt x="30" y="67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1"/>
                  <a:pt x="40" y="71"/>
                  <a:pt x="40" y="71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4"/>
                  <a:pt x="43" y="64"/>
                  <a:pt x="43" y="64"/>
                </a:cubicBezTo>
                <a:lnTo>
                  <a:pt x="38" y="59"/>
                </a:lnTo>
                <a:close/>
                <a:moveTo>
                  <a:pt x="97" y="19"/>
                </a:moveTo>
                <a:cubicBezTo>
                  <a:pt x="90" y="25"/>
                  <a:pt x="90" y="25"/>
                  <a:pt x="90" y="25"/>
                </a:cubicBezTo>
                <a:cubicBezTo>
                  <a:pt x="92" y="16"/>
                  <a:pt x="92" y="16"/>
                  <a:pt x="92" y="16"/>
                </a:cubicBezTo>
                <a:cubicBezTo>
                  <a:pt x="85" y="9"/>
                  <a:pt x="85" y="9"/>
                  <a:pt x="85" y="9"/>
                </a:cubicBezTo>
                <a:cubicBezTo>
                  <a:pt x="76" y="11"/>
                  <a:pt x="76" y="11"/>
                  <a:pt x="76" y="11"/>
                </a:cubicBezTo>
                <a:cubicBezTo>
                  <a:pt x="83" y="4"/>
                  <a:pt x="83" y="4"/>
                  <a:pt x="83" y="4"/>
                </a:cubicBezTo>
                <a:cubicBezTo>
                  <a:pt x="87" y="0"/>
                  <a:pt x="93" y="0"/>
                  <a:pt x="97" y="4"/>
                </a:cubicBezTo>
                <a:cubicBezTo>
                  <a:pt x="101" y="8"/>
                  <a:pt x="101" y="14"/>
                  <a:pt x="97" y="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9"/>
          <p:cNvSpPr>
            <a:spLocks noEditPoints="1"/>
          </p:cNvSpPr>
          <p:nvPr/>
        </p:nvSpPr>
        <p:spPr bwMode="auto">
          <a:xfrm>
            <a:off x="4935538" y="3635375"/>
            <a:ext cx="376238" cy="331788"/>
          </a:xfrm>
          <a:custGeom>
            <a:avLst/>
            <a:gdLst>
              <a:gd name="T0" fmla="*/ 60 w 100"/>
              <a:gd name="T1" fmla="*/ 16 h 88"/>
              <a:gd name="T2" fmla="*/ 60 w 100"/>
              <a:gd name="T3" fmla="*/ 11 h 88"/>
              <a:gd name="T4" fmla="*/ 12 w 100"/>
              <a:gd name="T5" fmla="*/ 11 h 88"/>
              <a:gd name="T6" fmla="*/ 12 w 100"/>
              <a:gd name="T7" fmla="*/ 50 h 88"/>
              <a:gd name="T8" fmla="*/ 19 w 100"/>
              <a:gd name="T9" fmla="*/ 50 h 88"/>
              <a:gd name="T10" fmla="*/ 19 w 100"/>
              <a:gd name="T11" fmla="*/ 61 h 88"/>
              <a:gd name="T12" fmla="*/ 8 w 100"/>
              <a:gd name="T13" fmla="*/ 61 h 88"/>
              <a:gd name="T14" fmla="*/ 0 w 100"/>
              <a:gd name="T15" fmla="*/ 53 h 88"/>
              <a:gd name="T16" fmla="*/ 0 w 100"/>
              <a:gd name="T17" fmla="*/ 8 h 88"/>
              <a:gd name="T18" fmla="*/ 8 w 100"/>
              <a:gd name="T19" fmla="*/ 0 h 88"/>
              <a:gd name="T20" fmla="*/ 64 w 100"/>
              <a:gd name="T21" fmla="*/ 0 h 88"/>
              <a:gd name="T22" fmla="*/ 72 w 100"/>
              <a:gd name="T23" fmla="*/ 8 h 88"/>
              <a:gd name="T24" fmla="*/ 72 w 100"/>
              <a:gd name="T25" fmla="*/ 16 h 88"/>
              <a:gd name="T26" fmla="*/ 60 w 100"/>
              <a:gd name="T27" fmla="*/ 16 h 88"/>
              <a:gd name="T28" fmla="*/ 92 w 100"/>
              <a:gd name="T29" fmla="*/ 26 h 88"/>
              <a:gd name="T30" fmla="*/ 100 w 100"/>
              <a:gd name="T31" fmla="*/ 34 h 88"/>
              <a:gd name="T32" fmla="*/ 100 w 100"/>
              <a:gd name="T33" fmla="*/ 80 h 88"/>
              <a:gd name="T34" fmla="*/ 92 w 100"/>
              <a:gd name="T35" fmla="*/ 88 h 88"/>
              <a:gd name="T36" fmla="*/ 36 w 100"/>
              <a:gd name="T37" fmla="*/ 88 h 88"/>
              <a:gd name="T38" fmla="*/ 29 w 100"/>
              <a:gd name="T39" fmla="*/ 80 h 88"/>
              <a:gd name="T40" fmla="*/ 29 w 100"/>
              <a:gd name="T41" fmla="*/ 34 h 88"/>
              <a:gd name="T42" fmla="*/ 36 w 100"/>
              <a:gd name="T43" fmla="*/ 26 h 88"/>
              <a:gd name="T44" fmla="*/ 92 w 100"/>
              <a:gd name="T45" fmla="*/ 26 h 88"/>
              <a:gd name="T46" fmla="*/ 40 w 100"/>
              <a:gd name="T47" fmla="*/ 37 h 88"/>
              <a:gd name="T48" fmla="*/ 40 w 100"/>
              <a:gd name="T49" fmla="*/ 77 h 88"/>
              <a:gd name="T50" fmla="*/ 88 w 100"/>
              <a:gd name="T51" fmla="*/ 77 h 88"/>
              <a:gd name="T52" fmla="*/ 88 w 100"/>
              <a:gd name="T53" fmla="*/ 37 h 88"/>
              <a:gd name="T54" fmla="*/ 40 w 100"/>
              <a:gd name="T55" fmla="*/ 3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0" h="88">
                <a:moveTo>
                  <a:pt x="60" y="16"/>
                </a:moveTo>
                <a:cubicBezTo>
                  <a:pt x="60" y="11"/>
                  <a:pt x="60" y="11"/>
                  <a:pt x="60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50"/>
                  <a:pt x="12" y="50"/>
                  <a:pt x="12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61"/>
                  <a:pt x="19" y="61"/>
                  <a:pt x="19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4" y="61"/>
                  <a:pt x="0" y="57"/>
                  <a:pt x="0" y="53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8" y="0"/>
                  <a:pt x="72" y="4"/>
                  <a:pt x="72" y="8"/>
                </a:cubicBezTo>
                <a:cubicBezTo>
                  <a:pt x="72" y="16"/>
                  <a:pt x="72" y="16"/>
                  <a:pt x="72" y="16"/>
                </a:cubicBezTo>
                <a:lnTo>
                  <a:pt x="60" y="16"/>
                </a:lnTo>
                <a:close/>
                <a:moveTo>
                  <a:pt x="92" y="26"/>
                </a:moveTo>
                <a:cubicBezTo>
                  <a:pt x="97" y="26"/>
                  <a:pt x="100" y="30"/>
                  <a:pt x="100" y="34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84"/>
                  <a:pt x="97" y="88"/>
                  <a:pt x="92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2" y="88"/>
                  <a:pt x="29" y="84"/>
                  <a:pt x="29" y="8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0"/>
                  <a:pt x="32" y="26"/>
                  <a:pt x="36" y="26"/>
                </a:cubicBezTo>
                <a:lnTo>
                  <a:pt x="92" y="26"/>
                </a:lnTo>
                <a:close/>
                <a:moveTo>
                  <a:pt x="40" y="37"/>
                </a:moveTo>
                <a:cubicBezTo>
                  <a:pt x="40" y="77"/>
                  <a:pt x="40" y="77"/>
                  <a:pt x="40" y="77"/>
                </a:cubicBezTo>
                <a:cubicBezTo>
                  <a:pt x="88" y="77"/>
                  <a:pt x="88" y="77"/>
                  <a:pt x="88" y="77"/>
                </a:cubicBezTo>
                <a:cubicBezTo>
                  <a:pt x="88" y="37"/>
                  <a:pt x="88" y="37"/>
                  <a:pt x="88" y="37"/>
                </a:cubicBezTo>
                <a:lnTo>
                  <a:pt x="40" y="3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0"/>
          <p:cNvSpPr>
            <a:spLocks/>
          </p:cNvSpPr>
          <p:nvPr/>
        </p:nvSpPr>
        <p:spPr bwMode="auto">
          <a:xfrm>
            <a:off x="5638800" y="3695700"/>
            <a:ext cx="265113" cy="277813"/>
          </a:xfrm>
          <a:custGeom>
            <a:avLst/>
            <a:gdLst>
              <a:gd name="T0" fmla="*/ 167 w 167"/>
              <a:gd name="T1" fmla="*/ 92 h 175"/>
              <a:gd name="T2" fmla="*/ 82 w 167"/>
              <a:gd name="T3" fmla="*/ 175 h 175"/>
              <a:gd name="T4" fmla="*/ 0 w 167"/>
              <a:gd name="T5" fmla="*/ 92 h 175"/>
              <a:gd name="T6" fmla="*/ 56 w 167"/>
              <a:gd name="T7" fmla="*/ 92 h 175"/>
              <a:gd name="T8" fmla="*/ 56 w 167"/>
              <a:gd name="T9" fmla="*/ 0 h 175"/>
              <a:gd name="T10" fmla="*/ 108 w 167"/>
              <a:gd name="T11" fmla="*/ 0 h 175"/>
              <a:gd name="T12" fmla="*/ 108 w 167"/>
              <a:gd name="T13" fmla="*/ 92 h 175"/>
              <a:gd name="T14" fmla="*/ 167 w 167"/>
              <a:gd name="T15" fmla="*/ 92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7" h="175">
                <a:moveTo>
                  <a:pt x="167" y="92"/>
                </a:moveTo>
                <a:lnTo>
                  <a:pt x="82" y="175"/>
                </a:lnTo>
                <a:lnTo>
                  <a:pt x="0" y="92"/>
                </a:lnTo>
                <a:lnTo>
                  <a:pt x="56" y="92"/>
                </a:lnTo>
                <a:lnTo>
                  <a:pt x="56" y="0"/>
                </a:lnTo>
                <a:lnTo>
                  <a:pt x="108" y="0"/>
                </a:lnTo>
                <a:lnTo>
                  <a:pt x="108" y="92"/>
                </a:lnTo>
                <a:lnTo>
                  <a:pt x="167" y="9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1"/>
          <p:cNvSpPr>
            <a:spLocks noEditPoints="1"/>
          </p:cNvSpPr>
          <p:nvPr/>
        </p:nvSpPr>
        <p:spPr bwMode="auto">
          <a:xfrm>
            <a:off x="6230938" y="3695700"/>
            <a:ext cx="368300" cy="271463"/>
          </a:xfrm>
          <a:custGeom>
            <a:avLst/>
            <a:gdLst>
              <a:gd name="T0" fmla="*/ 45 w 232"/>
              <a:gd name="T1" fmla="*/ 45 h 171"/>
              <a:gd name="T2" fmla="*/ 0 w 232"/>
              <a:gd name="T3" fmla="*/ 45 h 171"/>
              <a:gd name="T4" fmla="*/ 0 w 232"/>
              <a:gd name="T5" fmla="*/ 0 h 171"/>
              <a:gd name="T6" fmla="*/ 45 w 232"/>
              <a:gd name="T7" fmla="*/ 0 h 171"/>
              <a:gd name="T8" fmla="*/ 45 w 232"/>
              <a:gd name="T9" fmla="*/ 45 h 171"/>
              <a:gd name="T10" fmla="*/ 45 w 232"/>
              <a:gd name="T11" fmla="*/ 107 h 171"/>
              <a:gd name="T12" fmla="*/ 0 w 232"/>
              <a:gd name="T13" fmla="*/ 107 h 171"/>
              <a:gd name="T14" fmla="*/ 0 w 232"/>
              <a:gd name="T15" fmla="*/ 64 h 171"/>
              <a:gd name="T16" fmla="*/ 45 w 232"/>
              <a:gd name="T17" fmla="*/ 64 h 171"/>
              <a:gd name="T18" fmla="*/ 45 w 232"/>
              <a:gd name="T19" fmla="*/ 107 h 171"/>
              <a:gd name="T20" fmla="*/ 45 w 232"/>
              <a:gd name="T21" fmla="*/ 171 h 171"/>
              <a:gd name="T22" fmla="*/ 0 w 232"/>
              <a:gd name="T23" fmla="*/ 171 h 171"/>
              <a:gd name="T24" fmla="*/ 0 w 232"/>
              <a:gd name="T25" fmla="*/ 126 h 171"/>
              <a:gd name="T26" fmla="*/ 45 w 232"/>
              <a:gd name="T27" fmla="*/ 126 h 171"/>
              <a:gd name="T28" fmla="*/ 45 w 232"/>
              <a:gd name="T29" fmla="*/ 171 h 171"/>
              <a:gd name="T30" fmla="*/ 107 w 232"/>
              <a:gd name="T31" fmla="*/ 45 h 171"/>
              <a:gd name="T32" fmla="*/ 64 w 232"/>
              <a:gd name="T33" fmla="*/ 45 h 171"/>
              <a:gd name="T34" fmla="*/ 64 w 232"/>
              <a:gd name="T35" fmla="*/ 0 h 171"/>
              <a:gd name="T36" fmla="*/ 107 w 232"/>
              <a:gd name="T37" fmla="*/ 0 h 171"/>
              <a:gd name="T38" fmla="*/ 107 w 232"/>
              <a:gd name="T39" fmla="*/ 45 h 171"/>
              <a:gd name="T40" fmla="*/ 107 w 232"/>
              <a:gd name="T41" fmla="*/ 107 h 171"/>
              <a:gd name="T42" fmla="*/ 64 w 232"/>
              <a:gd name="T43" fmla="*/ 107 h 171"/>
              <a:gd name="T44" fmla="*/ 64 w 232"/>
              <a:gd name="T45" fmla="*/ 64 h 171"/>
              <a:gd name="T46" fmla="*/ 107 w 232"/>
              <a:gd name="T47" fmla="*/ 64 h 171"/>
              <a:gd name="T48" fmla="*/ 107 w 232"/>
              <a:gd name="T49" fmla="*/ 107 h 171"/>
              <a:gd name="T50" fmla="*/ 107 w 232"/>
              <a:gd name="T51" fmla="*/ 171 h 171"/>
              <a:gd name="T52" fmla="*/ 64 w 232"/>
              <a:gd name="T53" fmla="*/ 171 h 171"/>
              <a:gd name="T54" fmla="*/ 64 w 232"/>
              <a:gd name="T55" fmla="*/ 126 h 171"/>
              <a:gd name="T56" fmla="*/ 107 w 232"/>
              <a:gd name="T57" fmla="*/ 126 h 171"/>
              <a:gd name="T58" fmla="*/ 107 w 232"/>
              <a:gd name="T59" fmla="*/ 171 h 171"/>
              <a:gd name="T60" fmla="*/ 170 w 232"/>
              <a:gd name="T61" fmla="*/ 45 h 171"/>
              <a:gd name="T62" fmla="*/ 125 w 232"/>
              <a:gd name="T63" fmla="*/ 45 h 171"/>
              <a:gd name="T64" fmla="*/ 125 w 232"/>
              <a:gd name="T65" fmla="*/ 0 h 171"/>
              <a:gd name="T66" fmla="*/ 170 w 232"/>
              <a:gd name="T67" fmla="*/ 0 h 171"/>
              <a:gd name="T68" fmla="*/ 170 w 232"/>
              <a:gd name="T69" fmla="*/ 45 h 171"/>
              <a:gd name="T70" fmla="*/ 170 w 232"/>
              <a:gd name="T71" fmla="*/ 107 h 171"/>
              <a:gd name="T72" fmla="*/ 125 w 232"/>
              <a:gd name="T73" fmla="*/ 107 h 171"/>
              <a:gd name="T74" fmla="*/ 125 w 232"/>
              <a:gd name="T75" fmla="*/ 62 h 171"/>
              <a:gd name="T76" fmla="*/ 170 w 232"/>
              <a:gd name="T77" fmla="*/ 62 h 171"/>
              <a:gd name="T78" fmla="*/ 170 w 232"/>
              <a:gd name="T79" fmla="*/ 107 h 171"/>
              <a:gd name="T80" fmla="*/ 170 w 232"/>
              <a:gd name="T81" fmla="*/ 171 h 171"/>
              <a:gd name="T82" fmla="*/ 125 w 232"/>
              <a:gd name="T83" fmla="*/ 171 h 171"/>
              <a:gd name="T84" fmla="*/ 125 w 232"/>
              <a:gd name="T85" fmla="*/ 126 h 171"/>
              <a:gd name="T86" fmla="*/ 170 w 232"/>
              <a:gd name="T87" fmla="*/ 126 h 171"/>
              <a:gd name="T88" fmla="*/ 170 w 232"/>
              <a:gd name="T89" fmla="*/ 171 h 171"/>
              <a:gd name="T90" fmla="*/ 232 w 232"/>
              <a:gd name="T91" fmla="*/ 45 h 171"/>
              <a:gd name="T92" fmla="*/ 189 w 232"/>
              <a:gd name="T93" fmla="*/ 45 h 171"/>
              <a:gd name="T94" fmla="*/ 189 w 232"/>
              <a:gd name="T95" fmla="*/ 0 h 171"/>
              <a:gd name="T96" fmla="*/ 232 w 232"/>
              <a:gd name="T97" fmla="*/ 0 h 171"/>
              <a:gd name="T98" fmla="*/ 232 w 232"/>
              <a:gd name="T99" fmla="*/ 45 h 171"/>
              <a:gd name="T100" fmla="*/ 232 w 232"/>
              <a:gd name="T101" fmla="*/ 107 h 171"/>
              <a:gd name="T102" fmla="*/ 189 w 232"/>
              <a:gd name="T103" fmla="*/ 107 h 171"/>
              <a:gd name="T104" fmla="*/ 189 w 232"/>
              <a:gd name="T105" fmla="*/ 62 h 171"/>
              <a:gd name="T106" fmla="*/ 232 w 232"/>
              <a:gd name="T107" fmla="*/ 62 h 171"/>
              <a:gd name="T108" fmla="*/ 232 w 232"/>
              <a:gd name="T109" fmla="*/ 107 h 171"/>
              <a:gd name="T110" fmla="*/ 232 w 232"/>
              <a:gd name="T111" fmla="*/ 171 h 171"/>
              <a:gd name="T112" fmla="*/ 189 w 232"/>
              <a:gd name="T113" fmla="*/ 171 h 171"/>
              <a:gd name="T114" fmla="*/ 189 w 232"/>
              <a:gd name="T115" fmla="*/ 126 h 171"/>
              <a:gd name="T116" fmla="*/ 232 w 232"/>
              <a:gd name="T117" fmla="*/ 126 h 171"/>
              <a:gd name="T118" fmla="*/ 232 w 232"/>
              <a:gd name="T119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2" h="171">
                <a:moveTo>
                  <a:pt x="45" y="45"/>
                </a:moveTo>
                <a:lnTo>
                  <a:pt x="0" y="45"/>
                </a:lnTo>
                <a:lnTo>
                  <a:pt x="0" y="0"/>
                </a:lnTo>
                <a:lnTo>
                  <a:pt x="45" y="0"/>
                </a:lnTo>
                <a:lnTo>
                  <a:pt x="45" y="45"/>
                </a:lnTo>
                <a:close/>
                <a:moveTo>
                  <a:pt x="45" y="107"/>
                </a:moveTo>
                <a:lnTo>
                  <a:pt x="0" y="107"/>
                </a:lnTo>
                <a:lnTo>
                  <a:pt x="0" y="64"/>
                </a:lnTo>
                <a:lnTo>
                  <a:pt x="45" y="64"/>
                </a:lnTo>
                <a:lnTo>
                  <a:pt x="45" y="107"/>
                </a:lnTo>
                <a:close/>
                <a:moveTo>
                  <a:pt x="45" y="171"/>
                </a:moveTo>
                <a:lnTo>
                  <a:pt x="0" y="171"/>
                </a:lnTo>
                <a:lnTo>
                  <a:pt x="0" y="126"/>
                </a:lnTo>
                <a:lnTo>
                  <a:pt x="45" y="126"/>
                </a:lnTo>
                <a:lnTo>
                  <a:pt x="45" y="171"/>
                </a:lnTo>
                <a:close/>
                <a:moveTo>
                  <a:pt x="107" y="45"/>
                </a:moveTo>
                <a:lnTo>
                  <a:pt x="64" y="45"/>
                </a:lnTo>
                <a:lnTo>
                  <a:pt x="64" y="0"/>
                </a:lnTo>
                <a:lnTo>
                  <a:pt x="107" y="0"/>
                </a:lnTo>
                <a:lnTo>
                  <a:pt x="107" y="45"/>
                </a:lnTo>
                <a:close/>
                <a:moveTo>
                  <a:pt x="107" y="107"/>
                </a:moveTo>
                <a:lnTo>
                  <a:pt x="64" y="107"/>
                </a:lnTo>
                <a:lnTo>
                  <a:pt x="64" y="64"/>
                </a:lnTo>
                <a:lnTo>
                  <a:pt x="107" y="64"/>
                </a:lnTo>
                <a:lnTo>
                  <a:pt x="107" y="107"/>
                </a:lnTo>
                <a:close/>
                <a:moveTo>
                  <a:pt x="107" y="171"/>
                </a:moveTo>
                <a:lnTo>
                  <a:pt x="64" y="171"/>
                </a:lnTo>
                <a:lnTo>
                  <a:pt x="64" y="126"/>
                </a:lnTo>
                <a:lnTo>
                  <a:pt x="107" y="126"/>
                </a:lnTo>
                <a:lnTo>
                  <a:pt x="107" y="171"/>
                </a:lnTo>
                <a:close/>
                <a:moveTo>
                  <a:pt x="170" y="45"/>
                </a:moveTo>
                <a:lnTo>
                  <a:pt x="125" y="45"/>
                </a:lnTo>
                <a:lnTo>
                  <a:pt x="125" y="0"/>
                </a:lnTo>
                <a:lnTo>
                  <a:pt x="170" y="0"/>
                </a:lnTo>
                <a:lnTo>
                  <a:pt x="170" y="45"/>
                </a:lnTo>
                <a:close/>
                <a:moveTo>
                  <a:pt x="170" y="107"/>
                </a:moveTo>
                <a:lnTo>
                  <a:pt x="125" y="107"/>
                </a:lnTo>
                <a:lnTo>
                  <a:pt x="125" y="62"/>
                </a:lnTo>
                <a:lnTo>
                  <a:pt x="170" y="62"/>
                </a:lnTo>
                <a:lnTo>
                  <a:pt x="170" y="107"/>
                </a:lnTo>
                <a:close/>
                <a:moveTo>
                  <a:pt x="170" y="171"/>
                </a:moveTo>
                <a:lnTo>
                  <a:pt x="125" y="171"/>
                </a:lnTo>
                <a:lnTo>
                  <a:pt x="125" y="126"/>
                </a:lnTo>
                <a:lnTo>
                  <a:pt x="170" y="126"/>
                </a:lnTo>
                <a:lnTo>
                  <a:pt x="170" y="171"/>
                </a:lnTo>
                <a:close/>
                <a:moveTo>
                  <a:pt x="232" y="45"/>
                </a:moveTo>
                <a:lnTo>
                  <a:pt x="189" y="45"/>
                </a:lnTo>
                <a:lnTo>
                  <a:pt x="189" y="0"/>
                </a:lnTo>
                <a:lnTo>
                  <a:pt x="232" y="0"/>
                </a:lnTo>
                <a:lnTo>
                  <a:pt x="232" y="45"/>
                </a:lnTo>
                <a:close/>
                <a:moveTo>
                  <a:pt x="232" y="107"/>
                </a:moveTo>
                <a:lnTo>
                  <a:pt x="189" y="107"/>
                </a:lnTo>
                <a:lnTo>
                  <a:pt x="189" y="62"/>
                </a:lnTo>
                <a:lnTo>
                  <a:pt x="232" y="62"/>
                </a:lnTo>
                <a:lnTo>
                  <a:pt x="232" y="107"/>
                </a:lnTo>
                <a:close/>
                <a:moveTo>
                  <a:pt x="232" y="171"/>
                </a:moveTo>
                <a:lnTo>
                  <a:pt x="189" y="171"/>
                </a:lnTo>
                <a:lnTo>
                  <a:pt x="189" y="126"/>
                </a:lnTo>
                <a:lnTo>
                  <a:pt x="232" y="126"/>
                </a:lnTo>
                <a:lnTo>
                  <a:pt x="232" y="17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2"/>
          <p:cNvSpPr>
            <a:spLocks/>
          </p:cNvSpPr>
          <p:nvPr/>
        </p:nvSpPr>
        <p:spPr bwMode="auto">
          <a:xfrm>
            <a:off x="6929438" y="3684588"/>
            <a:ext cx="266700" cy="282575"/>
          </a:xfrm>
          <a:custGeom>
            <a:avLst/>
            <a:gdLst>
              <a:gd name="T0" fmla="*/ 0 w 168"/>
              <a:gd name="T1" fmla="*/ 85 h 178"/>
              <a:gd name="T2" fmla="*/ 83 w 168"/>
              <a:gd name="T3" fmla="*/ 0 h 178"/>
              <a:gd name="T4" fmla="*/ 168 w 168"/>
              <a:gd name="T5" fmla="*/ 85 h 178"/>
              <a:gd name="T6" fmla="*/ 109 w 168"/>
              <a:gd name="T7" fmla="*/ 85 h 178"/>
              <a:gd name="T8" fmla="*/ 109 w 168"/>
              <a:gd name="T9" fmla="*/ 178 h 178"/>
              <a:gd name="T10" fmla="*/ 57 w 168"/>
              <a:gd name="T11" fmla="*/ 178 h 178"/>
              <a:gd name="T12" fmla="*/ 57 w 168"/>
              <a:gd name="T13" fmla="*/ 85 h 178"/>
              <a:gd name="T14" fmla="*/ 0 w 168"/>
              <a:gd name="T15" fmla="*/ 8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8" h="178">
                <a:moveTo>
                  <a:pt x="0" y="85"/>
                </a:moveTo>
                <a:lnTo>
                  <a:pt x="83" y="0"/>
                </a:lnTo>
                <a:lnTo>
                  <a:pt x="168" y="85"/>
                </a:lnTo>
                <a:lnTo>
                  <a:pt x="109" y="85"/>
                </a:lnTo>
                <a:lnTo>
                  <a:pt x="109" y="178"/>
                </a:lnTo>
                <a:lnTo>
                  <a:pt x="57" y="178"/>
                </a:lnTo>
                <a:lnTo>
                  <a:pt x="57" y="85"/>
                </a:lnTo>
                <a:lnTo>
                  <a:pt x="0" y="8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3"/>
          <p:cNvSpPr>
            <a:spLocks noEditPoints="1"/>
          </p:cNvSpPr>
          <p:nvPr/>
        </p:nvSpPr>
        <p:spPr bwMode="auto">
          <a:xfrm>
            <a:off x="7567613" y="3665538"/>
            <a:ext cx="303213" cy="301625"/>
          </a:xfrm>
          <a:custGeom>
            <a:avLst/>
            <a:gdLst>
              <a:gd name="T0" fmla="*/ 11 w 81"/>
              <a:gd name="T1" fmla="*/ 80 h 80"/>
              <a:gd name="T2" fmla="*/ 0 w 81"/>
              <a:gd name="T3" fmla="*/ 70 h 80"/>
              <a:gd name="T4" fmla="*/ 11 w 81"/>
              <a:gd name="T5" fmla="*/ 59 h 80"/>
              <a:gd name="T6" fmla="*/ 21 w 81"/>
              <a:gd name="T7" fmla="*/ 70 h 80"/>
              <a:gd name="T8" fmla="*/ 11 w 81"/>
              <a:gd name="T9" fmla="*/ 80 h 80"/>
              <a:gd name="T10" fmla="*/ 65 w 81"/>
              <a:gd name="T11" fmla="*/ 80 h 80"/>
              <a:gd name="T12" fmla="*/ 1 w 81"/>
              <a:gd name="T13" fmla="*/ 15 h 80"/>
              <a:gd name="T14" fmla="*/ 1 w 81"/>
              <a:gd name="T15" fmla="*/ 0 h 80"/>
              <a:gd name="T16" fmla="*/ 81 w 81"/>
              <a:gd name="T17" fmla="*/ 80 h 80"/>
              <a:gd name="T18" fmla="*/ 65 w 81"/>
              <a:gd name="T19" fmla="*/ 80 h 80"/>
              <a:gd name="T20" fmla="*/ 37 w 81"/>
              <a:gd name="T21" fmla="*/ 80 h 80"/>
              <a:gd name="T22" fmla="*/ 1 w 81"/>
              <a:gd name="T23" fmla="*/ 43 h 80"/>
              <a:gd name="T24" fmla="*/ 1 w 81"/>
              <a:gd name="T25" fmla="*/ 29 h 80"/>
              <a:gd name="T26" fmla="*/ 51 w 81"/>
              <a:gd name="T27" fmla="*/ 80 h 80"/>
              <a:gd name="T28" fmla="*/ 37 w 81"/>
              <a:gd name="T29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" h="80">
                <a:moveTo>
                  <a:pt x="11" y="80"/>
                </a:moveTo>
                <a:cubicBezTo>
                  <a:pt x="5" y="80"/>
                  <a:pt x="0" y="76"/>
                  <a:pt x="0" y="70"/>
                </a:cubicBezTo>
                <a:cubicBezTo>
                  <a:pt x="0" y="64"/>
                  <a:pt x="5" y="59"/>
                  <a:pt x="11" y="59"/>
                </a:cubicBezTo>
                <a:cubicBezTo>
                  <a:pt x="16" y="59"/>
                  <a:pt x="21" y="64"/>
                  <a:pt x="21" y="70"/>
                </a:cubicBezTo>
                <a:cubicBezTo>
                  <a:pt x="21" y="76"/>
                  <a:pt x="16" y="80"/>
                  <a:pt x="11" y="80"/>
                </a:cubicBezTo>
                <a:close/>
                <a:moveTo>
                  <a:pt x="65" y="80"/>
                </a:moveTo>
                <a:cubicBezTo>
                  <a:pt x="65" y="45"/>
                  <a:pt x="35" y="15"/>
                  <a:pt x="1" y="15"/>
                </a:cubicBezTo>
                <a:cubicBezTo>
                  <a:pt x="1" y="0"/>
                  <a:pt x="1" y="0"/>
                  <a:pt x="1" y="0"/>
                </a:cubicBezTo>
                <a:cubicBezTo>
                  <a:pt x="43" y="0"/>
                  <a:pt x="81" y="33"/>
                  <a:pt x="81" y="80"/>
                </a:cubicBezTo>
                <a:lnTo>
                  <a:pt x="65" y="80"/>
                </a:lnTo>
                <a:close/>
                <a:moveTo>
                  <a:pt x="37" y="80"/>
                </a:moveTo>
                <a:cubicBezTo>
                  <a:pt x="37" y="60"/>
                  <a:pt x="21" y="43"/>
                  <a:pt x="1" y="43"/>
                </a:cubicBezTo>
                <a:cubicBezTo>
                  <a:pt x="1" y="29"/>
                  <a:pt x="1" y="29"/>
                  <a:pt x="1" y="29"/>
                </a:cubicBezTo>
                <a:cubicBezTo>
                  <a:pt x="27" y="29"/>
                  <a:pt x="51" y="48"/>
                  <a:pt x="51" y="80"/>
                </a:cubicBezTo>
                <a:lnTo>
                  <a:pt x="37" y="8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4"/>
          <p:cNvSpPr>
            <a:spLocks noEditPoints="1"/>
          </p:cNvSpPr>
          <p:nvPr/>
        </p:nvSpPr>
        <p:spPr bwMode="auto">
          <a:xfrm>
            <a:off x="8070850" y="3692525"/>
            <a:ext cx="566738" cy="274638"/>
          </a:xfrm>
          <a:custGeom>
            <a:avLst/>
            <a:gdLst>
              <a:gd name="T0" fmla="*/ 357 w 357"/>
              <a:gd name="T1" fmla="*/ 0 h 173"/>
              <a:gd name="T2" fmla="*/ 357 w 357"/>
              <a:gd name="T3" fmla="*/ 173 h 173"/>
              <a:gd name="T4" fmla="*/ 0 w 357"/>
              <a:gd name="T5" fmla="*/ 173 h 173"/>
              <a:gd name="T6" fmla="*/ 0 w 357"/>
              <a:gd name="T7" fmla="*/ 0 h 173"/>
              <a:gd name="T8" fmla="*/ 357 w 357"/>
              <a:gd name="T9" fmla="*/ 0 h 173"/>
              <a:gd name="T10" fmla="*/ 106 w 357"/>
              <a:gd name="T11" fmla="*/ 31 h 173"/>
              <a:gd name="T12" fmla="*/ 54 w 357"/>
              <a:gd name="T13" fmla="*/ 31 h 173"/>
              <a:gd name="T14" fmla="*/ 54 w 357"/>
              <a:gd name="T15" fmla="*/ 49 h 173"/>
              <a:gd name="T16" fmla="*/ 106 w 357"/>
              <a:gd name="T17" fmla="*/ 49 h 173"/>
              <a:gd name="T18" fmla="*/ 106 w 357"/>
              <a:gd name="T19" fmla="*/ 31 h 173"/>
              <a:gd name="T20" fmla="*/ 106 w 357"/>
              <a:gd name="T21" fmla="*/ 78 h 173"/>
              <a:gd name="T22" fmla="*/ 54 w 357"/>
              <a:gd name="T23" fmla="*/ 78 h 173"/>
              <a:gd name="T24" fmla="*/ 54 w 357"/>
              <a:gd name="T25" fmla="*/ 97 h 173"/>
              <a:gd name="T26" fmla="*/ 106 w 357"/>
              <a:gd name="T27" fmla="*/ 97 h 173"/>
              <a:gd name="T28" fmla="*/ 106 w 357"/>
              <a:gd name="T29" fmla="*/ 78 h 173"/>
              <a:gd name="T30" fmla="*/ 106 w 357"/>
              <a:gd name="T31" fmla="*/ 125 h 173"/>
              <a:gd name="T32" fmla="*/ 54 w 357"/>
              <a:gd name="T33" fmla="*/ 125 h 173"/>
              <a:gd name="T34" fmla="*/ 54 w 357"/>
              <a:gd name="T35" fmla="*/ 144 h 173"/>
              <a:gd name="T36" fmla="*/ 106 w 357"/>
              <a:gd name="T37" fmla="*/ 144 h 173"/>
              <a:gd name="T38" fmla="*/ 106 w 357"/>
              <a:gd name="T39" fmla="*/ 125 h 173"/>
              <a:gd name="T40" fmla="*/ 302 w 357"/>
              <a:gd name="T41" fmla="*/ 31 h 173"/>
              <a:gd name="T42" fmla="*/ 250 w 357"/>
              <a:gd name="T43" fmla="*/ 31 h 173"/>
              <a:gd name="T44" fmla="*/ 250 w 357"/>
              <a:gd name="T45" fmla="*/ 49 h 173"/>
              <a:gd name="T46" fmla="*/ 302 w 357"/>
              <a:gd name="T47" fmla="*/ 49 h 173"/>
              <a:gd name="T48" fmla="*/ 302 w 357"/>
              <a:gd name="T49" fmla="*/ 31 h 173"/>
              <a:gd name="T50" fmla="*/ 302 w 357"/>
              <a:gd name="T51" fmla="*/ 78 h 173"/>
              <a:gd name="T52" fmla="*/ 250 w 357"/>
              <a:gd name="T53" fmla="*/ 78 h 173"/>
              <a:gd name="T54" fmla="*/ 250 w 357"/>
              <a:gd name="T55" fmla="*/ 97 h 173"/>
              <a:gd name="T56" fmla="*/ 302 w 357"/>
              <a:gd name="T57" fmla="*/ 97 h 173"/>
              <a:gd name="T58" fmla="*/ 302 w 357"/>
              <a:gd name="T59" fmla="*/ 78 h 173"/>
              <a:gd name="T60" fmla="*/ 302 w 357"/>
              <a:gd name="T61" fmla="*/ 125 h 173"/>
              <a:gd name="T62" fmla="*/ 250 w 357"/>
              <a:gd name="T63" fmla="*/ 125 h 173"/>
              <a:gd name="T64" fmla="*/ 250 w 357"/>
              <a:gd name="T65" fmla="*/ 144 h 173"/>
              <a:gd name="T66" fmla="*/ 302 w 357"/>
              <a:gd name="T67" fmla="*/ 144 h 173"/>
              <a:gd name="T68" fmla="*/ 302 w 357"/>
              <a:gd name="T69" fmla="*/ 125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7" h="173">
                <a:moveTo>
                  <a:pt x="357" y="0"/>
                </a:moveTo>
                <a:lnTo>
                  <a:pt x="357" y="173"/>
                </a:lnTo>
                <a:lnTo>
                  <a:pt x="0" y="173"/>
                </a:lnTo>
                <a:lnTo>
                  <a:pt x="0" y="0"/>
                </a:lnTo>
                <a:lnTo>
                  <a:pt x="357" y="0"/>
                </a:lnTo>
                <a:close/>
                <a:moveTo>
                  <a:pt x="106" y="31"/>
                </a:moveTo>
                <a:lnTo>
                  <a:pt x="54" y="31"/>
                </a:lnTo>
                <a:lnTo>
                  <a:pt x="54" y="49"/>
                </a:lnTo>
                <a:lnTo>
                  <a:pt x="106" y="49"/>
                </a:lnTo>
                <a:lnTo>
                  <a:pt x="106" y="31"/>
                </a:lnTo>
                <a:close/>
                <a:moveTo>
                  <a:pt x="106" y="78"/>
                </a:moveTo>
                <a:lnTo>
                  <a:pt x="54" y="78"/>
                </a:lnTo>
                <a:lnTo>
                  <a:pt x="54" y="97"/>
                </a:lnTo>
                <a:lnTo>
                  <a:pt x="106" y="97"/>
                </a:lnTo>
                <a:lnTo>
                  <a:pt x="106" y="78"/>
                </a:lnTo>
                <a:close/>
                <a:moveTo>
                  <a:pt x="106" y="125"/>
                </a:moveTo>
                <a:lnTo>
                  <a:pt x="54" y="125"/>
                </a:lnTo>
                <a:lnTo>
                  <a:pt x="54" y="144"/>
                </a:lnTo>
                <a:lnTo>
                  <a:pt x="106" y="144"/>
                </a:lnTo>
                <a:lnTo>
                  <a:pt x="106" y="125"/>
                </a:lnTo>
                <a:close/>
                <a:moveTo>
                  <a:pt x="302" y="31"/>
                </a:moveTo>
                <a:lnTo>
                  <a:pt x="250" y="31"/>
                </a:lnTo>
                <a:lnTo>
                  <a:pt x="250" y="49"/>
                </a:lnTo>
                <a:lnTo>
                  <a:pt x="302" y="49"/>
                </a:lnTo>
                <a:lnTo>
                  <a:pt x="302" y="31"/>
                </a:lnTo>
                <a:close/>
                <a:moveTo>
                  <a:pt x="302" y="78"/>
                </a:moveTo>
                <a:lnTo>
                  <a:pt x="250" y="78"/>
                </a:lnTo>
                <a:lnTo>
                  <a:pt x="250" y="97"/>
                </a:lnTo>
                <a:lnTo>
                  <a:pt x="302" y="97"/>
                </a:lnTo>
                <a:lnTo>
                  <a:pt x="302" y="78"/>
                </a:lnTo>
                <a:close/>
                <a:moveTo>
                  <a:pt x="302" y="125"/>
                </a:moveTo>
                <a:lnTo>
                  <a:pt x="250" y="125"/>
                </a:lnTo>
                <a:lnTo>
                  <a:pt x="250" y="144"/>
                </a:lnTo>
                <a:lnTo>
                  <a:pt x="302" y="144"/>
                </a:lnTo>
                <a:lnTo>
                  <a:pt x="302" y="12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5"/>
          <p:cNvSpPr>
            <a:spLocks noEditPoints="1"/>
          </p:cNvSpPr>
          <p:nvPr/>
        </p:nvSpPr>
        <p:spPr bwMode="auto">
          <a:xfrm>
            <a:off x="8810625" y="3533775"/>
            <a:ext cx="371475" cy="444500"/>
          </a:xfrm>
          <a:custGeom>
            <a:avLst/>
            <a:gdLst>
              <a:gd name="T0" fmla="*/ 7 w 99"/>
              <a:gd name="T1" fmla="*/ 23 h 118"/>
              <a:gd name="T2" fmla="*/ 10 w 99"/>
              <a:gd name="T3" fmla="*/ 46 h 118"/>
              <a:gd name="T4" fmla="*/ 10 w 99"/>
              <a:gd name="T5" fmla="*/ 0 h 118"/>
              <a:gd name="T6" fmla="*/ 84 w 99"/>
              <a:gd name="T7" fmla="*/ 117 h 118"/>
              <a:gd name="T8" fmla="*/ 77 w 99"/>
              <a:gd name="T9" fmla="*/ 114 h 118"/>
              <a:gd name="T10" fmla="*/ 50 w 99"/>
              <a:gd name="T11" fmla="*/ 110 h 118"/>
              <a:gd name="T12" fmla="*/ 21 w 99"/>
              <a:gd name="T13" fmla="*/ 114 h 118"/>
              <a:gd name="T14" fmla="*/ 15 w 99"/>
              <a:gd name="T15" fmla="*/ 117 h 118"/>
              <a:gd name="T16" fmla="*/ 43 w 99"/>
              <a:gd name="T17" fmla="*/ 28 h 118"/>
              <a:gd name="T18" fmla="*/ 50 w 99"/>
              <a:gd name="T19" fmla="*/ 25 h 118"/>
              <a:gd name="T20" fmla="*/ 87 w 99"/>
              <a:gd name="T21" fmla="*/ 111 h 118"/>
              <a:gd name="T22" fmla="*/ 30 w 99"/>
              <a:gd name="T23" fmla="*/ 13 h 118"/>
              <a:gd name="T24" fmla="*/ 29 w 99"/>
              <a:gd name="T25" fmla="*/ 34 h 118"/>
              <a:gd name="T26" fmla="*/ 19 w 99"/>
              <a:gd name="T27" fmla="*/ 23 h 118"/>
              <a:gd name="T28" fmla="*/ 30 w 99"/>
              <a:gd name="T29" fmla="*/ 13 h 118"/>
              <a:gd name="T30" fmla="*/ 30 w 99"/>
              <a:gd name="T31" fmla="*/ 91 h 118"/>
              <a:gd name="T32" fmla="*/ 44 w 99"/>
              <a:gd name="T33" fmla="*/ 105 h 118"/>
              <a:gd name="T34" fmla="*/ 37 w 99"/>
              <a:gd name="T35" fmla="*/ 90 h 118"/>
              <a:gd name="T36" fmla="*/ 37 w 99"/>
              <a:gd name="T37" fmla="*/ 73 h 118"/>
              <a:gd name="T38" fmla="*/ 40 w 99"/>
              <a:gd name="T39" fmla="*/ 68 h 118"/>
              <a:gd name="T40" fmla="*/ 59 w 99"/>
              <a:gd name="T41" fmla="*/ 68 h 118"/>
              <a:gd name="T42" fmla="*/ 58 w 99"/>
              <a:gd name="T43" fmla="*/ 94 h 118"/>
              <a:gd name="T44" fmla="*/ 41 w 99"/>
              <a:gd name="T45" fmla="*/ 94 h 118"/>
              <a:gd name="T46" fmla="*/ 58 w 99"/>
              <a:gd name="T47" fmla="*/ 94 h 118"/>
              <a:gd name="T48" fmla="*/ 57 w 99"/>
              <a:gd name="T49" fmla="*/ 63 h 118"/>
              <a:gd name="T50" fmla="*/ 41 w 99"/>
              <a:gd name="T51" fmla="*/ 63 h 118"/>
              <a:gd name="T52" fmla="*/ 49 w 99"/>
              <a:gd name="T53" fmla="*/ 12 h 118"/>
              <a:gd name="T54" fmla="*/ 49 w 99"/>
              <a:gd name="T55" fmla="*/ 25 h 118"/>
              <a:gd name="T56" fmla="*/ 61 w 99"/>
              <a:gd name="T57" fmla="*/ 73 h 118"/>
              <a:gd name="T58" fmla="*/ 62 w 99"/>
              <a:gd name="T59" fmla="*/ 90 h 118"/>
              <a:gd name="T60" fmla="*/ 61 w 99"/>
              <a:gd name="T61" fmla="*/ 73 h 118"/>
              <a:gd name="T62" fmla="*/ 68 w 99"/>
              <a:gd name="T63" fmla="*/ 91 h 118"/>
              <a:gd name="T64" fmla="*/ 74 w 99"/>
              <a:gd name="T65" fmla="*/ 105 h 118"/>
              <a:gd name="T66" fmla="*/ 74 w 99"/>
              <a:gd name="T67" fmla="*/ 23 h 118"/>
              <a:gd name="T68" fmla="*/ 74 w 99"/>
              <a:gd name="T69" fmla="*/ 9 h 118"/>
              <a:gd name="T70" fmla="*/ 74 w 99"/>
              <a:gd name="T71" fmla="*/ 38 h 118"/>
              <a:gd name="T72" fmla="*/ 85 w 99"/>
              <a:gd name="T73" fmla="*/ 42 h 118"/>
              <a:gd name="T74" fmla="*/ 85 w 99"/>
              <a:gd name="T75" fmla="*/ 5 h 118"/>
              <a:gd name="T76" fmla="*/ 99 w 99"/>
              <a:gd name="T77" fmla="*/ 24 h 118"/>
              <a:gd name="T78" fmla="*/ 85 w 99"/>
              <a:gd name="T79" fmla="*/ 4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9" h="118">
                <a:moveTo>
                  <a:pt x="15" y="5"/>
                </a:moveTo>
                <a:cubicBezTo>
                  <a:pt x="9" y="9"/>
                  <a:pt x="7" y="16"/>
                  <a:pt x="7" y="23"/>
                </a:cubicBezTo>
                <a:cubicBezTo>
                  <a:pt x="7" y="30"/>
                  <a:pt x="9" y="37"/>
                  <a:pt x="15" y="42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0"/>
                  <a:pt x="1" y="31"/>
                  <a:pt x="0" y="23"/>
                </a:cubicBezTo>
                <a:cubicBezTo>
                  <a:pt x="1" y="15"/>
                  <a:pt x="3" y="7"/>
                  <a:pt x="10" y="0"/>
                </a:cubicBezTo>
                <a:lnTo>
                  <a:pt x="15" y="5"/>
                </a:lnTo>
                <a:close/>
                <a:moveTo>
                  <a:pt x="84" y="117"/>
                </a:moveTo>
                <a:cubicBezTo>
                  <a:pt x="83" y="118"/>
                  <a:pt x="83" y="118"/>
                  <a:pt x="82" y="118"/>
                </a:cubicBezTo>
                <a:cubicBezTo>
                  <a:pt x="80" y="118"/>
                  <a:pt x="78" y="117"/>
                  <a:pt x="77" y="114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0" y="117"/>
                  <a:pt x="18" y="118"/>
                  <a:pt x="16" y="118"/>
                </a:cubicBezTo>
                <a:cubicBezTo>
                  <a:pt x="16" y="118"/>
                  <a:pt x="15" y="118"/>
                  <a:pt x="15" y="117"/>
                </a:cubicBezTo>
                <a:cubicBezTo>
                  <a:pt x="12" y="116"/>
                  <a:pt x="10" y="113"/>
                  <a:pt x="12" y="111"/>
                </a:cubicBezTo>
                <a:cubicBezTo>
                  <a:pt x="43" y="28"/>
                  <a:pt x="43" y="28"/>
                  <a:pt x="43" y="28"/>
                </a:cubicBezTo>
                <a:cubicBezTo>
                  <a:pt x="48" y="25"/>
                  <a:pt x="48" y="25"/>
                  <a:pt x="48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5" y="28"/>
                  <a:pt x="55" y="28"/>
                  <a:pt x="55" y="28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8" y="113"/>
                  <a:pt x="87" y="116"/>
                  <a:pt x="84" y="117"/>
                </a:cubicBezTo>
                <a:close/>
                <a:moveTo>
                  <a:pt x="30" y="13"/>
                </a:moveTo>
                <a:cubicBezTo>
                  <a:pt x="27" y="15"/>
                  <a:pt x="25" y="20"/>
                  <a:pt x="25" y="23"/>
                </a:cubicBezTo>
                <a:cubicBezTo>
                  <a:pt x="25" y="27"/>
                  <a:pt x="27" y="31"/>
                  <a:pt x="29" y="34"/>
                </a:cubicBezTo>
                <a:cubicBezTo>
                  <a:pt x="25" y="38"/>
                  <a:pt x="25" y="38"/>
                  <a:pt x="25" y="38"/>
                </a:cubicBezTo>
                <a:cubicBezTo>
                  <a:pt x="21" y="34"/>
                  <a:pt x="19" y="28"/>
                  <a:pt x="19" y="23"/>
                </a:cubicBezTo>
                <a:cubicBezTo>
                  <a:pt x="19" y="18"/>
                  <a:pt x="21" y="13"/>
                  <a:pt x="26" y="8"/>
                </a:cubicBezTo>
                <a:lnTo>
                  <a:pt x="30" y="13"/>
                </a:lnTo>
                <a:close/>
                <a:moveTo>
                  <a:pt x="44" y="105"/>
                </a:moveTo>
                <a:cubicBezTo>
                  <a:pt x="30" y="91"/>
                  <a:pt x="30" y="91"/>
                  <a:pt x="30" y="91"/>
                </a:cubicBezTo>
                <a:cubicBezTo>
                  <a:pt x="25" y="105"/>
                  <a:pt x="25" y="105"/>
                  <a:pt x="25" y="105"/>
                </a:cubicBezTo>
                <a:lnTo>
                  <a:pt x="44" y="105"/>
                </a:lnTo>
                <a:close/>
                <a:moveTo>
                  <a:pt x="32" y="86"/>
                </a:moveTo>
                <a:cubicBezTo>
                  <a:pt x="37" y="90"/>
                  <a:pt x="37" y="90"/>
                  <a:pt x="37" y="90"/>
                </a:cubicBezTo>
                <a:cubicBezTo>
                  <a:pt x="46" y="82"/>
                  <a:pt x="46" y="82"/>
                  <a:pt x="46" y="82"/>
                </a:cubicBezTo>
                <a:cubicBezTo>
                  <a:pt x="37" y="73"/>
                  <a:pt x="37" y="73"/>
                  <a:pt x="37" y="73"/>
                </a:cubicBezTo>
                <a:lnTo>
                  <a:pt x="32" y="86"/>
                </a:lnTo>
                <a:close/>
                <a:moveTo>
                  <a:pt x="40" y="68"/>
                </a:moveTo>
                <a:cubicBezTo>
                  <a:pt x="50" y="78"/>
                  <a:pt x="50" y="78"/>
                  <a:pt x="50" y="78"/>
                </a:cubicBezTo>
                <a:cubicBezTo>
                  <a:pt x="59" y="68"/>
                  <a:pt x="59" y="68"/>
                  <a:pt x="59" y="68"/>
                </a:cubicBezTo>
                <a:lnTo>
                  <a:pt x="40" y="68"/>
                </a:lnTo>
                <a:close/>
                <a:moveTo>
                  <a:pt x="58" y="94"/>
                </a:moveTo>
                <a:cubicBezTo>
                  <a:pt x="50" y="85"/>
                  <a:pt x="50" y="85"/>
                  <a:pt x="50" y="85"/>
                </a:cubicBezTo>
                <a:cubicBezTo>
                  <a:pt x="41" y="94"/>
                  <a:pt x="41" y="94"/>
                  <a:pt x="41" y="94"/>
                </a:cubicBezTo>
                <a:cubicBezTo>
                  <a:pt x="50" y="103"/>
                  <a:pt x="50" y="103"/>
                  <a:pt x="50" y="103"/>
                </a:cubicBezTo>
                <a:lnTo>
                  <a:pt x="58" y="94"/>
                </a:lnTo>
                <a:close/>
                <a:moveTo>
                  <a:pt x="41" y="63"/>
                </a:moveTo>
                <a:cubicBezTo>
                  <a:pt x="57" y="63"/>
                  <a:pt x="57" y="63"/>
                  <a:pt x="57" y="63"/>
                </a:cubicBezTo>
                <a:cubicBezTo>
                  <a:pt x="49" y="42"/>
                  <a:pt x="49" y="42"/>
                  <a:pt x="49" y="42"/>
                </a:cubicBezTo>
                <a:lnTo>
                  <a:pt x="41" y="63"/>
                </a:lnTo>
                <a:close/>
                <a:moveTo>
                  <a:pt x="43" y="18"/>
                </a:moveTo>
                <a:cubicBezTo>
                  <a:pt x="43" y="15"/>
                  <a:pt x="46" y="12"/>
                  <a:pt x="49" y="12"/>
                </a:cubicBezTo>
                <a:cubicBezTo>
                  <a:pt x="53" y="12"/>
                  <a:pt x="56" y="15"/>
                  <a:pt x="56" y="18"/>
                </a:cubicBezTo>
                <a:cubicBezTo>
                  <a:pt x="56" y="22"/>
                  <a:pt x="53" y="25"/>
                  <a:pt x="49" y="25"/>
                </a:cubicBezTo>
                <a:cubicBezTo>
                  <a:pt x="46" y="25"/>
                  <a:pt x="43" y="22"/>
                  <a:pt x="43" y="18"/>
                </a:cubicBezTo>
                <a:close/>
                <a:moveTo>
                  <a:pt x="61" y="73"/>
                </a:moveTo>
                <a:cubicBezTo>
                  <a:pt x="53" y="82"/>
                  <a:pt x="53" y="82"/>
                  <a:pt x="53" y="82"/>
                </a:cubicBezTo>
                <a:cubicBezTo>
                  <a:pt x="62" y="90"/>
                  <a:pt x="62" y="90"/>
                  <a:pt x="62" y="90"/>
                </a:cubicBezTo>
                <a:cubicBezTo>
                  <a:pt x="66" y="86"/>
                  <a:pt x="66" y="86"/>
                  <a:pt x="66" y="86"/>
                </a:cubicBezTo>
                <a:lnTo>
                  <a:pt x="61" y="73"/>
                </a:lnTo>
                <a:close/>
                <a:moveTo>
                  <a:pt x="74" y="105"/>
                </a:moveTo>
                <a:cubicBezTo>
                  <a:pt x="68" y="91"/>
                  <a:pt x="68" y="91"/>
                  <a:pt x="68" y="91"/>
                </a:cubicBezTo>
                <a:cubicBezTo>
                  <a:pt x="55" y="105"/>
                  <a:pt x="55" y="105"/>
                  <a:pt x="55" y="105"/>
                </a:cubicBezTo>
                <a:lnTo>
                  <a:pt x="74" y="105"/>
                </a:lnTo>
                <a:close/>
                <a:moveTo>
                  <a:pt x="69" y="34"/>
                </a:moveTo>
                <a:cubicBezTo>
                  <a:pt x="72" y="31"/>
                  <a:pt x="74" y="27"/>
                  <a:pt x="74" y="23"/>
                </a:cubicBezTo>
                <a:cubicBezTo>
                  <a:pt x="74" y="19"/>
                  <a:pt x="73" y="16"/>
                  <a:pt x="70" y="13"/>
                </a:cubicBezTo>
                <a:cubicBezTo>
                  <a:pt x="74" y="9"/>
                  <a:pt x="74" y="9"/>
                  <a:pt x="74" y="9"/>
                </a:cubicBezTo>
                <a:cubicBezTo>
                  <a:pt x="78" y="13"/>
                  <a:pt x="80" y="18"/>
                  <a:pt x="80" y="24"/>
                </a:cubicBezTo>
                <a:cubicBezTo>
                  <a:pt x="80" y="29"/>
                  <a:pt x="78" y="34"/>
                  <a:pt x="74" y="38"/>
                </a:cubicBezTo>
                <a:lnTo>
                  <a:pt x="69" y="34"/>
                </a:lnTo>
                <a:close/>
                <a:moveTo>
                  <a:pt x="85" y="42"/>
                </a:moveTo>
                <a:cubicBezTo>
                  <a:pt x="90" y="37"/>
                  <a:pt x="92" y="30"/>
                  <a:pt x="92" y="23"/>
                </a:cubicBezTo>
                <a:cubicBezTo>
                  <a:pt x="92" y="16"/>
                  <a:pt x="90" y="10"/>
                  <a:pt x="85" y="5"/>
                </a:cubicBezTo>
                <a:cubicBezTo>
                  <a:pt x="89" y="0"/>
                  <a:pt x="89" y="0"/>
                  <a:pt x="89" y="0"/>
                </a:cubicBezTo>
                <a:cubicBezTo>
                  <a:pt x="95" y="7"/>
                  <a:pt x="99" y="15"/>
                  <a:pt x="99" y="24"/>
                </a:cubicBezTo>
                <a:cubicBezTo>
                  <a:pt x="99" y="32"/>
                  <a:pt x="96" y="40"/>
                  <a:pt x="89" y="46"/>
                </a:cubicBezTo>
                <a:lnTo>
                  <a:pt x="85" y="4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6"/>
          <p:cNvSpPr>
            <a:spLocks noEditPoints="1"/>
          </p:cNvSpPr>
          <p:nvPr/>
        </p:nvSpPr>
        <p:spPr bwMode="auto">
          <a:xfrm>
            <a:off x="9436100" y="3643313"/>
            <a:ext cx="414338" cy="323850"/>
          </a:xfrm>
          <a:custGeom>
            <a:avLst/>
            <a:gdLst>
              <a:gd name="T0" fmla="*/ 110 w 110"/>
              <a:gd name="T1" fmla="*/ 0 h 86"/>
              <a:gd name="T2" fmla="*/ 110 w 110"/>
              <a:gd name="T3" fmla="*/ 73 h 86"/>
              <a:gd name="T4" fmla="*/ 98 w 110"/>
              <a:gd name="T5" fmla="*/ 86 h 86"/>
              <a:gd name="T6" fmla="*/ 15 w 110"/>
              <a:gd name="T7" fmla="*/ 86 h 86"/>
              <a:gd name="T8" fmla="*/ 0 w 110"/>
              <a:gd name="T9" fmla="*/ 67 h 86"/>
              <a:gd name="T10" fmla="*/ 0 w 110"/>
              <a:gd name="T11" fmla="*/ 14 h 86"/>
              <a:gd name="T12" fmla="*/ 15 w 110"/>
              <a:gd name="T13" fmla="*/ 14 h 86"/>
              <a:gd name="T14" fmla="*/ 15 w 110"/>
              <a:gd name="T15" fmla="*/ 0 h 86"/>
              <a:gd name="T16" fmla="*/ 110 w 110"/>
              <a:gd name="T17" fmla="*/ 0 h 86"/>
              <a:gd name="T18" fmla="*/ 15 w 110"/>
              <a:gd name="T19" fmla="*/ 22 h 86"/>
              <a:gd name="T20" fmla="*/ 7 w 110"/>
              <a:gd name="T21" fmla="*/ 22 h 86"/>
              <a:gd name="T22" fmla="*/ 7 w 110"/>
              <a:gd name="T23" fmla="*/ 67 h 86"/>
              <a:gd name="T24" fmla="*/ 11 w 110"/>
              <a:gd name="T25" fmla="*/ 77 h 86"/>
              <a:gd name="T26" fmla="*/ 15 w 110"/>
              <a:gd name="T27" fmla="*/ 67 h 86"/>
              <a:gd name="T28" fmla="*/ 15 w 110"/>
              <a:gd name="T29" fmla="*/ 22 h 86"/>
              <a:gd name="T30" fmla="*/ 102 w 110"/>
              <a:gd name="T31" fmla="*/ 8 h 86"/>
              <a:gd name="T32" fmla="*/ 23 w 110"/>
              <a:gd name="T33" fmla="*/ 8 h 86"/>
              <a:gd name="T34" fmla="*/ 23 w 110"/>
              <a:gd name="T35" fmla="*/ 67 h 86"/>
              <a:gd name="T36" fmla="*/ 20 w 110"/>
              <a:gd name="T37" fmla="*/ 78 h 86"/>
              <a:gd name="T38" fmla="*/ 98 w 110"/>
              <a:gd name="T39" fmla="*/ 78 h 86"/>
              <a:gd name="T40" fmla="*/ 102 w 110"/>
              <a:gd name="T41" fmla="*/ 73 h 86"/>
              <a:gd name="T42" fmla="*/ 102 w 110"/>
              <a:gd name="T43" fmla="*/ 8 h 86"/>
              <a:gd name="T44" fmla="*/ 53 w 110"/>
              <a:gd name="T45" fmla="*/ 35 h 86"/>
              <a:gd name="T46" fmla="*/ 35 w 110"/>
              <a:gd name="T47" fmla="*/ 35 h 86"/>
              <a:gd name="T48" fmla="*/ 35 w 110"/>
              <a:gd name="T49" fmla="*/ 33 h 86"/>
              <a:gd name="T50" fmla="*/ 53 w 110"/>
              <a:gd name="T51" fmla="*/ 33 h 86"/>
              <a:gd name="T52" fmla="*/ 53 w 110"/>
              <a:gd name="T53" fmla="*/ 35 h 86"/>
              <a:gd name="T54" fmla="*/ 53 w 110"/>
              <a:gd name="T55" fmla="*/ 44 h 86"/>
              <a:gd name="T56" fmla="*/ 35 w 110"/>
              <a:gd name="T57" fmla="*/ 44 h 86"/>
              <a:gd name="T58" fmla="*/ 35 w 110"/>
              <a:gd name="T59" fmla="*/ 41 h 86"/>
              <a:gd name="T60" fmla="*/ 53 w 110"/>
              <a:gd name="T61" fmla="*/ 41 h 86"/>
              <a:gd name="T62" fmla="*/ 53 w 110"/>
              <a:gd name="T63" fmla="*/ 44 h 86"/>
              <a:gd name="T64" fmla="*/ 53 w 110"/>
              <a:gd name="T65" fmla="*/ 52 h 86"/>
              <a:gd name="T66" fmla="*/ 35 w 110"/>
              <a:gd name="T67" fmla="*/ 52 h 86"/>
              <a:gd name="T68" fmla="*/ 35 w 110"/>
              <a:gd name="T69" fmla="*/ 49 h 86"/>
              <a:gd name="T70" fmla="*/ 53 w 110"/>
              <a:gd name="T71" fmla="*/ 49 h 86"/>
              <a:gd name="T72" fmla="*/ 53 w 110"/>
              <a:gd name="T73" fmla="*/ 52 h 86"/>
              <a:gd name="T74" fmla="*/ 53 w 110"/>
              <a:gd name="T75" fmla="*/ 60 h 86"/>
              <a:gd name="T76" fmla="*/ 35 w 110"/>
              <a:gd name="T77" fmla="*/ 60 h 86"/>
              <a:gd name="T78" fmla="*/ 35 w 110"/>
              <a:gd name="T79" fmla="*/ 57 h 86"/>
              <a:gd name="T80" fmla="*/ 53 w 110"/>
              <a:gd name="T81" fmla="*/ 57 h 86"/>
              <a:gd name="T82" fmla="*/ 53 w 110"/>
              <a:gd name="T83" fmla="*/ 60 h 86"/>
              <a:gd name="T84" fmla="*/ 53 w 110"/>
              <a:gd name="T85" fmla="*/ 68 h 86"/>
              <a:gd name="T86" fmla="*/ 35 w 110"/>
              <a:gd name="T87" fmla="*/ 68 h 86"/>
              <a:gd name="T88" fmla="*/ 35 w 110"/>
              <a:gd name="T89" fmla="*/ 66 h 86"/>
              <a:gd name="T90" fmla="*/ 53 w 110"/>
              <a:gd name="T91" fmla="*/ 66 h 86"/>
              <a:gd name="T92" fmla="*/ 53 w 110"/>
              <a:gd name="T93" fmla="*/ 68 h 86"/>
              <a:gd name="T94" fmla="*/ 38 w 110"/>
              <a:gd name="T95" fmla="*/ 19 h 86"/>
              <a:gd name="T96" fmla="*/ 86 w 110"/>
              <a:gd name="T97" fmla="*/ 19 h 86"/>
              <a:gd name="T98" fmla="*/ 86 w 110"/>
              <a:gd name="T99" fmla="*/ 24 h 86"/>
              <a:gd name="T100" fmla="*/ 38 w 110"/>
              <a:gd name="T101" fmla="*/ 24 h 86"/>
              <a:gd name="T102" fmla="*/ 38 w 110"/>
              <a:gd name="T103" fmla="*/ 19 h 86"/>
              <a:gd name="T104" fmla="*/ 61 w 110"/>
              <a:gd name="T105" fmla="*/ 33 h 86"/>
              <a:gd name="T106" fmla="*/ 91 w 110"/>
              <a:gd name="T107" fmla="*/ 33 h 86"/>
              <a:gd name="T108" fmla="*/ 91 w 110"/>
              <a:gd name="T109" fmla="*/ 62 h 86"/>
              <a:gd name="T110" fmla="*/ 61 w 110"/>
              <a:gd name="T111" fmla="*/ 62 h 86"/>
              <a:gd name="T112" fmla="*/ 61 w 110"/>
              <a:gd name="T113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0" h="86">
                <a:moveTo>
                  <a:pt x="110" y="0"/>
                </a:moveTo>
                <a:cubicBezTo>
                  <a:pt x="110" y="73"/>
                  <a:pt x="110" y="73"/>
                  <a:pt x="110" y="73"/>
                </a:cubicBezTo>
                <a:cubicBezTo>
                  <a:pt x="110" y="80"/>
                  <a:pt x="104" y="86"/>
                  <a:pt x="98" y="86"/>
                </a:cubicBezTo>
                <a:cubicBezTo>
                  <a:pt x="15" y="86"/>
                  <a:pt x="15" y="86"/>
                  <a:pt x="15" y="86"/>
                </a:cubicBezTo>
                <a:cubicBezTo>
                  <a:pt x="5" y="86"/>
                  <a:pt x="0" y="80"/>
                  <a:pt x="0" y="67"/>
                </a:cubicBezTo>
                <a:cubicBezTo>
                  <a:pt x="0" y="14"/>
                  <a:pt x="0" y="14"/>
                  <a:pt x="0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0"/>
                  <a:pt x="15" y="0"/>
                  <a:pt x="15" y="0"/>
                </a:cubicBezTo>
                <a:lnTo>
                  <a:pt x="110" y="0"/>
                </a:lnTo>
                <a:close/>
                <a:moveTo>
                  <a:pt x="15" y="22"/>
                </a:moveTo>
                <a:cubicBezTo>
                  <a:pt x="7" y="22"/>
                  <a:pt x="7" y="22"/>
                  <a:pt x="7" y="22"/>
                </a:cubicBezTo>
                <a:cubicBezTo>
                  <a:pt x="7" y="67"/>
                  <a:pt x="7" y="67"/>
                  <a:pt x="7" y="67"/>
                </a:cubicBezTo>
                <a:cubicBezTo>
                  <a:pt x="7" y="74"/>
                  <a:pt x="9" y="77"/>
                  <a:pt x="11" y="77"/>
                </a:cubicBezTo>
                <a:cubicBezTo>
                  <a:pt x="13" y="77"/>
                  <a:pt x="15" y="74"/>
                  <a:pt x="15" y="67"/>
                </a:cubicBezTo>
                <a:lnTo>
                  <a:pt x="15" y="22"/>
                </a:lnTo>
                <a:close/>
                <a:moveTo>
                  <a:pt x="102" y="8"/>
                </a:moveTo>
                <a:cubicBezTo>
                  <a:pt x="23" y="8"/>
                  <a:pt x="23" y="8"/>
                  <a:pt x="23" y="8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72"/>
                  <a:pt x="22" y="75"/>
                  <a:pt x="20" y="78"/>
                </a:cubicBezTo>
                <a:cubicBezTo>
                  <a:pt x="98" y="78"/>
                  <a:pt x="98" y="78"/>
                  <a:pt x="98" y="78"/>
                </a:cubicBezTo>
                <a:cubicBezTo>
                  <a:pt x="101" y="78"/>
                  <a:pt x="102" y="75"/>
                  <a:pt x="102" y="73"/>
                </a:cubicBezTo>
                <a:lnTo>
                  <a:pt x="102" y="8"/>
                </a:lnTo>
                <a:close/>
                <a:moveTo>
                  <a:pt x="53" y="35"/>
                </a:moveTo>
                <a:cubicBezTo>
                  <a:pt x="35" y="35"/>
                  <a:pt x="35" y="35"/>
                  <a:pt x="35" y="35"/>
                </a:cubicBezTo>
                <a:cubicBezTo>
                  <a:pt x="35" y="33"/>
                  <a:pt x="35" y="33"/>
                  <a:pt x="35" y="33"/>
                </a:cubicBezTo>
                <a:cubicBezTo>
                  <a:pt x="53" y="33"/>
                  <a:pt x="53" y="33"/>
                  <a:pt x="53" y="33"/>
                </a:cubicBezTo>
                <a:lnTo>
                  <a:pt x="53" y="35"/>
                </a:lnTo>
                <a:close/>
                <a:moveTo>
                  <a:pt x="53" y="44"/>
                </a:moveTo>
                <a:cubicBezTo>
                  <a:pt x="35" y="44"/>
                  <a:pt x="35" y="44"/>
                  <a:pt x="35" y="44"/>
                </a:cubicBezTo>
                <a:cubicBezTo>
                  <a:pt x="35" y="41"/>
                  <a:pt x="35" y="41"/>
                  <a:pt x="35" y="41"/>
                </a:cubicBezTo>
                <a:cubicBezTo>
                  <a:pt x="53" y="41"/>
                  <a:pt x="53" y="41"/>
                  <a:pt x="53" y="41"/>
                </a:cubicBezTo>
                <a:lnTo>
                  <a:pt x="53" y="44"/>
                </a:lnTo>
                <a:close/>
                <a:moveTo>
                  <a:pt x="53" y="52"/>
                </a:moveTo>
                <a:cubicBezTo>
                  <a:pt x="35" y="52"/>
                  <a:pt x="35" y="52"/>
                  <a:pt x="35" y="52"/>
                </a:cubicBezTo>
                <a:cubicBezTo>
                  <a:pt x="35" y="49"/>
                  <a:pt x="35" y="49"/>
                  <a:pt x="35" y="49"/>
                </a:cubicBezTo>
                <a:cubicBezTo>
                  <a:pt x="53" y="49"/>
                  <a:pt x="53" y="49"/>
                  <a:pt x="53" y="49"/>
                </a:cubicBezTo>
                <a:lnTo>
                  <a:pt x="53" y="52"/>
                </a:lnTo>
                <a:close/>
                <a:moveTo>
                  <a:pt x="53" y="60"/>
                </a:moveTo>
                <a:cubicBezTo>
                  <a:pt x="35" y="60"/>
                  <a:pt x="35" y="60"/>
                  <a:pt x="35" y="60"/>
                </a:cubicBezTo>
                <a:cubicBezTo>
                  <a:pt x="35" y="57"/>
                  <a:pt x="35" y="57"/>
                  <a:pt x="35" y="57"/>
                </a:cubicBezTo>
                <a:cubicBezTo>
                  <a:pt x="53" y="57"/>
                  <a:pt x="53" y="57"/>
                  <a:pt x="53" y="57"/>
                </a:cubicBezTo>
                <a:lnTo>
                  <a:pt x="53" y="60"/>
                </a:lnTo>
                <a:close/>
                <a:moveTo>
                  <a:pt x="53" y="68"/>
                </a:moveTo>
                <a:cubicBezTo>
                  <a:pt x="35" y="68"/>
                  <a:pt x="35" y="68"/>
                  <a:pt x="35" y="68"/>
                </a:cubicBezTo>
                <a:cubicBezTo>
                  <a:pt x="35" y="66"/>
                  <a:pt x="35" y="66"/>
                  <a:pt x="35" y="66"/>
                </a:cubicBezTo>
                <a:cubicBezTo>
                  <a:pt x="53" y="66"/>
                  <a:pt x="53" y="66"/>
                  <a:pt x="53" y="66"/>
                </a:cubicBezTo>
                <a:lnTo>
                  <a:pt x="53" y="68"/>
                </a:lnTo>
                <a:close/>
                <a:moveTo>
                  <a:pt x="38" y="19"/>
                </a:moveTo>
                <a:cubicBezTo>
                  <a:pt x="86" y="19"/>
                  <a:pt x="86" y="19"/>
                  <a:pt x="86" y="19"/>
                </a:cubicBezTo>
                <a:cubicBezTo>
                  <a:pt x="86" y="24"/>
                  <a:pt x="86" y="24"/>
                  <a:pt x="86" y="24"/>
                </a:cubicBezTo>
                <a:cubicBezTo>
                  <a:pt x="38" y="24"/>
                  <a:pt x="38" y="24"/>
                  <a:pt x="38" y="24"/>
                </a:cubicBezTo>
                <a:lnTo>
                  <a:pt x="38" y="19"/>
                </a:lnTo>
                <a:close/>
                <a:moveTo>
                  <a:pt x="61" y="33"/>
                </a:moveTo>
                <a:cubicBezTo>
                  <a:pt x="91" y="33"/>
                  <a:pt x="91" y="33"/>
                  <a:pt x="91" y="33"/>
                </a:cubicBezTo>
                <a:cubicBezTo>
                  <a:pt x="91" y="62"/>
                  <a:pt x="91" y="62"/>
                  <a:pt x="91" y="62"/>
                </a:cubicBezTo>
                <a:cubicBezTo>
                  <a:pt x="61" y="62"/>
                  <a:pt x="61" y="62"/>
                  <a:pt x="61" y="62"/>
                </a:cubicBezTo>
                <a:lnTo>
                  <a:pt x="61" y="3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7"/>
          <p:cNvSpPr>
            <a:spLocks noEditPoints="1"/>
          </p:cNvSpPr>
          <p:nvPr/>
        </p:nvSpPr>
        <p:spPr bwMode="auto">
          <a:xfrm>
            <a:off x="10120313" y="3643313"/>
            <a:ext cx="338138" cy="346075"/>
          </a:xfrm>
          <a:custGeom>
            <a:avLst/>
            <a:gdLst>
              <a:gd name="T0" fmla="*/ 80 w 90"/>
              <a:gd name="T1" fmla="*/ 0 h 92"/>
              <a:gd name="T2" fmla="*/ 90 w 90"/>
              <a:gd name="T3" fmla="*/ 10 h 92"/>
              <a:gd name="T4" fmla="*/ 90 w 90"/>
              <a:gd name="T5" fmla="*/ 55 h 92"/>
              <a:gd name="T6" fmla="*/ 80 w 90"/>
              <a:gd name="T7" fmla="*/ 64 h 92"/>
              <a:gd name="T8" fmla="*/ 48 w 90"/>
              <a:gd name="T9" fmla="*/ 64 h 92"/>
              <a:gd name="T10" fmla="*/ 14 w 90"/>
              <a:gd name="T11" fmla="*/ 92 h 92"/>
              <a:gd name="T12" fmla="*/ 21 w 90"/>
              <a:gd name="T13" fmla="*/ 64 h 92"/>
              <a:gd name="T14" fmla="*/ 10 w 90"/>
              <a:gd name="T15" fmla="*/ 64 h 92"/>
              <a:gd name="T16" fmla="*/ 0 w 90"/>
              <a:gd name="T17" fmla="*/ 54 h 92"/>
              <a:gd name="T18" fmla="*/ 0 w 90"/>
              <a:gd name="T19" fmla="*/ 10 h 92"/>
              <a:gd name="T20" fmla="*/ 10 w 90"/>
              <a:gd name="T21" fmla="*/ 0 h 92"/>
              <a:gd name="T22" fmla="*/ 80 w 90"/>
              <a:gd name="T23" fmla="*/ 0 h 92"/>
              <a:gd name="T24" fmla="*/ 19 w 90"/>
              <a:gd name="T25" fmla="*/ 28 h 92"/>
              <a:gd name="T26" fmla="*/ 71 w 90"/>
              <a:gd name="T27" fmla="*/ 28 h 92"/>
              <a:gd name="T28" fmla="*/ 71 w 90"/>
              <a:gd name="T29" fmla="*/ 18 h 92"/>
              <a:gd name="T30" fmla="*/ 19 w 90"/>
              <a:gd name="T31" fmla="*/ 18 h 92"/>
              <a:gd name="T32" fmla="*/ 19 w 90"/>
              <a:gd name="T33" fmla="*/ 28 h 92"/>
              <a:gd name="T34" fmla="*/ 71 w 90"/>
              <a:gd name="T35" fmla="*/ 36 h 92"/>
              <a:gd name="T36" fmla="*/ 19 w 90"/>
              <a:gd name="T37" fmla="*/ 36 h 92"/>
              <a:gd name="T38" fmla="*/ 19 w 90"/>
              <a:gd name="T39" fmla="*/ 46 h 92"/>
              <a:gd name="T40" fmla="*/ 71 w 90"/>
              <a:gd name="T41" fmla="*/ 46 h 92"/>
              <a:gd name="T42" fmla="*/ 71 w 90"/>
              <a:gd name="T43" fmla="*/ 3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92">
                <a:moveTo>
                  <a:pt x="80" y="0"/>
                </a:moveTo>
                <a:cubicBezTo>
                  <a:pt x="87" y="0"/>
                  <a:pt x="90" y="3"/>
                  <a:pt x="90" y="10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61"/>
                  <a:pt x="87" y="64"/>
                  <a:pt x="80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14" y="92"/>
                  <a:pt x="14" y="92"/>
                  <a:pt x="14" y="92"/>
                </a:cubicBezTo>
                <a:cubicBezTo>
                  <a:pt x="21" y="64"/>
                  <a:pt x="21" y="64"/>
                  <a:pt x="21" y="64"/>
                </a:cubicBezTo>
                <a:cubicBezTo>
                  <a:pt x="10" y="64"/>
                  <a:pt x="10" y="64"/>
                  <a:pt x="10" y="64"/>
                </a:cubicBezTo>
                <a:cubicBezTo>
                  <a:pt x="3" y="64"/>
                  <a:pt x="0" y="61"/>
                  <a:pt x="0" y="5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3"/>
                  <a:pt x="3" y="0"/>
                  <a:pt x="10" y="0"/>
                </a:cubicBezTo>
                <a:lnTo>
                  <a:pt x="80" y="0"/>
                </a:lnTo>
                <a:close/>
                <a:moveTo>
                  <a:pt x="19" y="28"/>
                </a:moveTo>
                <a:cubicBezTo>
                  <a:pt x="71" y="28"/>
                  <a:pt x="71" y="28"/>
                  <a:pt x="71" y="28"/>
                </a:cubicBezTo>
                <a:cubicBezTo>
                  <a:pt x="71" y="18"/>
                  <a:pt x="71" y="18"/>
                  <a:pt x="71" y="18"/>
                </a:cubicBezTo>
                <a:cubicBezTo>
                  <a:pt x="19" y="18"/>
                  <a:pt x="19" y="18"/>
                  <a:pt x="19" y="18"/>
                </a:cubicBezTo>
                <a:lnTo>
                  <a:pt x="19" y="28"/>
                </a:lnTo>
                <a:close/>
                <a:moveTo>
                  <a:pt x="71" y="36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46"/>
                  <a:pt x="19" y="46"/>
                  <a:pt x="19" y="46"/>
                </a:cubicBezTo>
                <a:cubicBezTo>
                  <a:pt x="71" y="46"/>
                  <a:pt x="71" y="46"/>
                  <a:pt x="71" y="46"/>
                </a:cubicBezTo>
                <a:lnTo>
                  <a:pt x="71" y="3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8"/>
          <p:cNvSpPr>
            <a:spLocks noEditPoints="1"/>
          </p:cNvSpPr>
          <p:nvPr/>
        </p:nvSpPr>
        <p:spPr bwMode="auto">
          <a:xfrm>
            <a:off x="10720388" y="3594100"/>
            <a:ext cx="423863" cy="373063"/>
          </a:xfrm>
          <a:custGeom>
            <a:avLst/>
            <a:gdLst>
              <a:gd name="T0" fmla="*/ 113 w 113"/>
              <a:gd name="T1" fmla="*/ 14 h 99"/>
              <a:gd name="T2" fmla="*/ 105 w 113"/>
              <a:gd name="T3" fmla="*/ 34 h 99"/>
              <a:gd name="T4" fmla="*/ 94 w 113"/>
              <a:gd name="T5" fmla="*/ 91 h 99"/>
              <a:gd name="T6" fmla="*/ 27 w 113"/>
              <a:gd name="T7" fmla="*/ 99 h 99"/>
              <a:gd name="T8" fmla="*/ 19 w 113"/>
              <a:gd name="T9" fmla="*/ 34 h 99"/>
              <a:gd name="T10" fmla="*/ 0 w 113"/>
              <a:gd name="T11" fmla="*/ 27 h 99"/>
              <a:gd name="T12" fmla="*/ 8 w 113"/>
              <a:gd name="T13" fmla="*/ 7 h 99"/>
              <a:gd name="T14" fmla="*/ 33 w 113"/>
              <a:gd name="T15" fmla="*/ 6 h 99"/>
              <a:gd name="T16" fmla="*/ 40 w 113"/>
              <a:gd name="T17" fmla="*/ 0 h 99"/>
              <a:gd name="T18" fmla="*/ 46 w 113"/>
              <a:gd name="T19" fmla="*/ 7 h 99"/>
              <a:gd name="T20" fmla="*/ 67 w 113"/>
              <a:gd name="T21" fmla="*/ 6 h 99"/>
              <a:gd name="T22" fmla="*/ 74 w 113"/>
              <a:gd name="T23" fmla="*/ 0 h 99"/>
              <a:gd name="T24" fmla="*/ 80 w 113"/>
              <a:gd name="T25" fmla="*/ 7 h 99"/>
              <a:gd name="T26" fmla="*/ 48 w 113"/>
              <a:gd name="T27" fmla="*/ 45 h 99"/>
              <a:gd name="T28" fmla="*/ 37 w 113"/>
              <a:gd name="T29" fmla="*/ 45 h 99"/>
              <a:gd name="T30" fmla="*/ 48 w 113"/>
              <a:gd name="T31" fmla="*/ 45 h 99"/>
              <a:gd name="T32" fmla="*/ 43 w 113"/>
              <a:gd name="T33" fmla="*/ 53 h 99"/>
              <a:gd name="T34" fmla="*/ 43 w 113"/>
              <a:gd name="T35" fmla="*/ 63 h 99"/>
              <a:gd name="T36" fmla="*/ 48 w 113"/>
              <a:gd name="T37" fmla="*/ 71 h 99"/>
              <a:gd name="T38" fmla="*/ 37 w 113"/>
              <a:gd name="T39" fmla="*/ 71 h 99"/>
              <a:gd name="T40" fmla="*/ 48 w 113"/>
              <a:gd name="T41" fmla="*/ 71 h 99"/>
              <a:gd name="T42" fmla="*/ 43 w 113"/>
              <a:gd name="T43" fmla="*/ 79 h 99"/>
              <a:gd name="T44" fmla="*/ 43 w 113"/>
              <a:gd name="T45" fmla="*/ 90 h 99"/>
              <a:gd name="T46" fmla="*/ 62 w 113"/>
              <a:gd name="T47" fmla="*/ 45 h 99"/>
              <a:gd name="T48" fmla="*/ 51 w 113"/>
              <a:gd name="T49" fmla="*/ 45 h 99"/>
              <a:gd name="T50" fmla="*/ 62 w 113"/>
              <a:gd name="T51" fmla="*/ 45 h 99"/>
              <a:gd name="T52" fmla="*/ 57 w 113"/>
              <a:gd name="T53" fmla="*/ 53 h 99"/>
              <a:gd name="T54" fmla="*/ 57 w 113"/>
              <a:gd name="T55" fmla="*/ 63 h 99"/>
              <a:gd name="T56" fmla="*/ 62 w 113"/>
              <a:gd name="T57" fmla="*/ 71 h 99"/>
              <a:gd name="T58" fmla="*/ 51 w 113"/>
              <a:gd name="T59" fmla="*/ 71 h 99"/>
              <a:gd name="T60" fmla="*/ 62 w 113"/>
              <a:gd name="T61" fmla="*/ 71 h 99"/>
              <a:gd name="T62" fmla="*/ 57 w 113"/>
              <a:gd name="T63" fmla="*/ 79 h 99"/>
              <a:gd name="T64" fmla="*/ 57 w 113"/>
              <a:gd name="T65" fmla="*/ 90 h 99"/>
              <a:gd name="T66" fmla="*/ 76 w 113"/>
              <a:gd name="T67" fmla="*/ 45 h 99"/>
              <a:gd name="T68" fmla="*/ 65 w 113"/>
              <a:gd name="T69" fmla="*/ 45 h 99"/>
              <a:gd name="T70" fmla="*/ 76 w 113"/>
              <a:gd name="T71" fmla="*/ 45 h 99"/>
              <a:gd name="T72" fmla="*/ 70 w 113"/>
              <a:gd name="T73" fmla="*/ 53 h 99"/>
              <a:gd name="T74" fmla="*/ 70 w 113"/>
              <a:gd name="T75" fmla="*/ 63 h 99"/>
              <a:gd name="T76" fmla="*/ 76 w 113"/>
              <a:gd name="T77" fmla="*/ 71 h 99"/>
              <a:gd name="T78" fmla="*/ 65 w 113"/>
              <a:gd name="T79" fmla="*/ 71 h 99"/>
              <a:gd name="T80" fmla="*/ 76 w 113"/>
              <a:gd name="T81" fmla="*/ 71 h 99"/>
              <a:gd name="T82" fmla="*/ 70 w 113"/>
              <a:gd name="T83" fmla="*/ 79 h 99"/>
              <a:gd name="T84" fmla="*/ 70 w 113"/>
              <a:gd name="T85" fmla="*/ 9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3" h="99">
                <a:moveTo>
                  <a:pt x="105" y="7"/>
                </a:moveTo>
                <a:cubicBezTo>
                  <a:pt x="110" y="7"/>
                  <a:pt x="113" y="10"/>
                  <a:pt x="113" y="14"/>
                </a:cubicBezTo>
                <a:cubicBezTo>
                  <a:pt x="113" y="27"/>
                  <a:pt x="113" y="27"/>
                  <a:pt x="113" y="27"/>
                </a:cubicBezTo>
                <a:cubicBezTo>
                  <a:pt x="113" y="31"/>
                  <a:pt x="110" y="34"/>
                  <a:pt x="105" y="34"/>
                </a:cubicBezTo>
                <a:cubicBezTo>
                  <a:pt x="94" y="34"/>
                  <a:pt x="94" y="34"/>
                  <a:pt x="94" y="34"/>
                </a:cubicBezTo>
                <a:cubicBezTo>
                  <a:pt x="94" y="35"/>
                  <a:pt x="94" y="35"/>
                  <a:pt x="94" y="91"/>
                </a:cubicBezTo>
                <a:cubicBezTo>
                  <a:pt x="94" y="96"/>
                  <a:pt x="91" y="99"/>
                  <a:pt x="86" y="99"/>
                </a:cubicBezTo>
                <a:cubicBezTo>
                  <a:pt x="27" y="99"/>
                  <a:pt x="27" y="99"/>
                  <a:pt x="27" y="99"/>
                </a:cubicBezTo>
                <a:cubicBezTo>
                  <a:pt x="22" y="99"/>
                  <a:pt x="19" y="96"/>
                  <a:pt x="19" y="91"/>
                </a:cubicBezTo>
                <a:cubicBezTo>
                  <a:pt x="19" y="35"/>
                  <a:pt x="19" y="35"/>
                  <a:pt x="19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0"/>
                  <a:pt x="3" y="7"/>
                  <a:pt x="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3"/>
                  <a:pt x="36" y="0"/>
                  <a:pt x="3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4" y="0"/>
                  <a:pt x="46" y="3"/>
                  <a:pt x="46" y="6"/>
                </a:cubicBezTo>
                <a:cubicBezTo>
                  <a:pt x="46" y="7"/>
                  <a:pt x="46" y="7"/>
                  <a:pt x="46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3"/>
                  <a:pt x="70" y="0"/>
                  <a:pt x="73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7" y="0"/>
                  <a:pt x="80" y="3"/>
                  <a:pt x="80" y="6"/>
                </a:cubicBezTo>
                <a:cubicBezTo>
                  <a:pt x="80" y="7"/>
                  <a:pt x="80" y="7"/>
                  <a:pt x="80" y="7"/>
                </a:cubicBezTo>
                <a:lnTo>
                  <a:pt x="105" y="7"/>
                </a:lnTo>
                <a:close/>
                <a:moveTo>
                  <a:pt x="48" y="45"/>
                </a:moveTo>
                <a:cubicBezTo>
                  <a:pt x="48" y="42"/>
                  <a:pt x="46" y="40"/>
                  <a:pt x="43" y="40"/>
                </a:cubicBezTo>
                <a:cubicBezTo>
                  <a:pt x="40" y="40"/>
                  <a:pt x="37" y="42"/>
                  <a:pt x="37" y="45"/>
                </a:cubicBezTo>
                <a:cubicBezTo>
                  <a:pt x="37" y="48"/>
                  <a:pt x="40" y="50"/>
                  <a:pt x="43" y="50"/>
                </a:cubicBezTo>
                <a:cubicBezTo>
                  <a:pt x="46" y="50"/>
                  <a:pt x="48" y="48"/>
                  <a:pt x="48" y="45"/>
                </a:cubicBezTo>
                <a:close/>
                <a:moveTo>
                  <a:pt x="48" y="58"/>
                </a:moveTo>
                <a:cubicBezTo>
                  <a:pt x="48" y="55"/>
                  <a:pt x="46" y="53"/>
                  <a:pt x="43" y="53"/>
                </a:cubicBezTo>
                <a:cubicBezTo>
                  <a:pt x="40" y="53"/>
                  <a:pt x="37" y="55"/>
                  <a:pt x="37" y="58"/>
                </a:cubicBezTo>
                <a:cubicBezTo>
                  <a:pt x="37" y="61"/>
                  <a:pt x="40" y="63"/>
                  <a:pt x="43" y="63"/>
                </a:cubicBezTo>
                <a:cubicBezTo>
                  <a:pt x="46" y="63"/>
                  <a:pt x="48" y="61"/>
                  <a:pt x="48" y="58"/>
                </a:cubicBezTo>
                <a:close/>
                <a:moveTo>
                  <a:pt x="48" y="71"/>
                </a:moveTo>
                <a:cubicBezTo>
                  <a:pt x="48" y="69"/>
                  <a:pt x="46" y="66"/>
                  <a:pt x="43" y="66"/>
                </a:cubicBezTo>
                <a:cubicBezTo>
                  <a:pt x="40" y="66"/>
                  <a:pt x="37" y="69"/>
                  <a:pt x="37" y="71"/>
                </a:cubicBezTo>
                <a:cubicBezTo>
                  <a:pt x="37" y="74"/>
                  <a:pt x="40" y="76"/>
                  <a:pt x="43" y="76"/>
                </a:cubicBezTo>
                <a:cubicBezTo>
                  <a:pt x="46" y="76"/>
                  <a:pt x="48" y="74"/>
                  <a:pt x="48" y="71"/>
                </a:cubicBezTo>
                <a:close/>
                <a:moveTo>
                  <a:pt x="48" y="85"/>
                </a:moveTo>
                <a:cubicBezTo>
                  <a:pt x="48" y="82"/>
                  <a:pt x="46" y="79"/>
                  <a:pt x="43" y="79"/>
                </a:cubicBezTo>
                <a:cubicBezTo>
                  <a:pt x="40" y="79"/>
                  <a:pt x="37" y="82"/>
                  <a:pt x="37" y="85"/>
                </a:cubicBezTo>
                <a:cubicBezTo>
                  <a:pt x="37" y="87"/>
                  <a:pt x="40" y="90"/>
                  <a:pt x="43" y="90"/>
                </a:cubicBezTo>
                <a:cubicBezTo>
                  <a:pt x="46" y="90"/>
                  <a:pt x="48" y="87"/>
                  <a:pt x="48" y="85"/>
                </a:cubicBezTo>
                <a:close/>
                <a:moveTo>
                  <a:pt x="62" y="45"/>
                </a:moveTo>
                <a:cubicBezTo>
                  <a:pt x="62" y="42"/>
                  <a:pt x="59" y="40"/>
                  <a:pt x="57" y="40"/>
                </a:cubicBezTo>
                <a:cubicBezTo>
                  <a:pt x="54" y="40"/>
                  <a:pt x="51" y="42"/>
                  <a:pt x="51" y="45"/>
                </a:cubicBezTo>
                <a:cubicBezTo>
                  <a:pt x="51" y="48"/>
                  <a:pt x="54" y="50"/>
                  <a:pt x="57" y="50"/>
                </a:cubicBezTo>
                <a:cubicBezTo>
                  <a:pt x="59" y="50"/>
                  <a:pt x="62" y="48"/>
                  <a:pt x="62" y="45"/>
                </a:cubicBezTo>
                <a:close/>
                <a:moveTo>
                  <a:pt x="62" y="58"/>
                </a:moveTo>
                <a:cubicBezTo>
                  <a:pt x="62" y="55"/>
                  <a:pt x="59" y="53"/>
                  <a:pt x="57" y="53"/>
                </a:cubicBezTo>
                <a:cubicBezTo>
                  <a:pt x="54" y="53"/>
                  <a:pt x="51" y="55"/>
                  <a:pt x="51" y="58"/>
                </a:cubicBezTo>
                <a:cubicBezTo>
                  <a:pt x="51" y="61"/>
                  <a:pt x="54" y="63"/>
                  <a:pt x="57" y="63"/>
                </a:cubicBezTo>
                <a:cubicBezTo>
                  <a:pt x="59" y="63"/>
                  <a:pt x="62" y="61"/>
                  <a:pt x="62" y="58"/>
                </a:cubicBezTo>
                <a:close/>
                <a:moveTo>
                  <a:pt x="62" y="71"/>
                </a:moveTo>
                <a:cubicBezTo>
                  <a:pt x="62" y="69"/>
                  <a:pt x="59" y="66"/>
                  <a:pt x="57" y="66"/>
                </a:cubicBezTo>
                <a:cubicBezTo>
                  <a:pt x="54" y="66"/>
                  <a:pt x="51" y="69"/>
                  <a:pt x="51" y="71"/>
                </a:cubicBezTo>
                <a:cubicBezTo>
                  <a:pt x="51" y="74"/>
                  <a:pt x="54" y="76"/>
                  <a:pt x="57" y="76"/>
                </a:cubicBezTo>
                <a:cubicBezTo>
                  <a:pt x="59" y="76"/>
                  <a:pt x="62" y="74"/>
                  <a:pt x="62" y="71"/>
                </a:cubicBezTo>
                <a:close/>
                <a:moveTo>
                  <a:pt x="62" y="85"/>
                </a:moveTo>
                <a:cubicBezTo>
                  <a:pt x="62" y="82"/>
                  <a:pt x="59" y="79"/>
                  <a:pt x="57" y="79"/>
                </a:cubicBezTo>
                <a:cubicBezTo>
                  <a:pt x="54" y="79"/>
                  <a:pt x="51" y="82"/>
                  <a:pt x="51" y="85"/>
                </a:cubicBezTo>
                <a:cubicBezTo>
                  <a:pt x="51" y="87"/>
                  <a:pt x="54" y="90"/>
                  <a:pt x="57" y="90"/>
                </a:cubicBezTo>
                <a:cubicBezTo>
                  <a:pt x="59" y="90"/>
                  <a:pt x="62" y="87"/>
                  <a:pt x="62" y="85"/>
                </a:cubicBezTo>
                <a:close/>
                <a:moveTo>
                  <a:pt x="76" y="45"/>
                </a:moveTo>
                <a:cubicBezTo>
                  <a:pt x="76" y="42"/>
                  <a:pt x="73" y="40"/>
                  <a:pt x="70" y="40"/>
                </a:cubicBezTo>
                <a:cubicBezTo>
                  <a:pt x="68" y="40"/>
                  <a:pt x="65" y="42"/>
                  <a:pt x="65" y="45"/>
                </a:cubicBezTo>
                <a:cubicBezTo>
                  <a:pt x="65" y="48"/>
                  <a:pt x="68" y="50"/>
                  <a:pt x="70" y="50"/>
                </a:cubicBezTo>
                <a:cubicBezTo>
                  <a:pt x="73" y="50"/>
                  <a:pt x="76" y="48"/>
                  <a:pt x="76" y="45"/>
                </a:cubicBezTo>
                <a:close/>
                <a:moveTo>
                  <a:pt x="76" y="58"/>
                </a:moveTo>
                <a:cubicBezTo>
                  <a:pt x="76" y="55"/>
                  <a:pt x="73" y="53"/>
                  <a:pt x="70" y="53"/>
                </a:cubicBezTo>
                <a:cubicBezTo>
                  <a:pt x="68" y="53"/>
                  <a:pt x="65" y="55"/>
                  <a:pt x="65" y="58"/>
                </a:cubicBezTo>
                <a:cubicBezTo>
                  <a:pt x="65" y="61"/>
                  <a:pt x="68" y="63"/>
                  <a:pt x="70" y="63"/>
                </a:cubicBezTo>
                <a:cubicBezTo>
                  <a:pt x="73" y="63"/>
                  <a:pt x="76" y="61"/>
                  <a:pt x="76" y="58"/>
                </a:cubicBezTo>
                <a:close/>
                <a:moveTo>
                  <a:pt x="76" y="71"/>
                </a:moveTo>
                <a:cubicBezTo>
                  <a:pt x="76" y="69"/>
                  <a:pt x="73" y="66"/>
                  <a:pt x="70" y="66"/>
                </a:cubicBezTo>
                <a:cubicBezTo>
                  <a:pt x="68" y="66"/>
                  <a:pt x="65" y="69"/>
                  <a:pt x="65" y="71"/>
                </a:cubicBezTo>
                <a:cubicBezTo>
                  <a:pt x="65" y="74"/>
                  <a:pt x="68" y="76"/>
                  <a:pt x="70" y="76"/>
                </a:cubicBezTo>
                <a:cubicBezTo>
                  <a:pt x="73" y="76"/>
                  <a:pt x="76" y="74"/>
                  <a:pt x="76" y="71"/>
                </a:cubicBezTo>
                <a:close/>
                <a:moveTo>
                  <a:pt x="76" y="85"/>
                </a:moveTo>
                <a:cubicBezTo>
                  <a:pt x="76" y="82"/>
                  <a:pt x="73" y="79"/>
                  <a:pt x="70" y="79"/>
                </a:cubicBezTo>
                <a:cubicBezTo>
                  <a:pt x="68" y="79"/>
                  <a:pt x="65" y="82"/>
                  <a:pt x="65" y="85"/>
                </a:cubicBezTo>
                <a:cubicBezTo>
                  <a:pt x="65" y="87"/>
                  <a:pt x="68" y="90"/>
                  <a:pt x="70" y="90"/>
                </a:cubicBezTo>
                <a:cubicBezTo>
                  <a:pt x="73" y="90"/>
                  <a:pt x="76" y="87"/>
                  <a:pt x="76" y="8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69"/>
          <p:cNvSpPr>
            <a:spLocks noEditPoints="1"/>
          </p:cNvSpPr>
          <p:nvPr/>
        </p:nvSpPr>
        <p:spPr bwMode="auto">
          <a:xfrm>
            <a:off x="1047750" y="4346575"/>
            <a:ext cx="407988" cy="398463"/>
          </a:xfrm>
          <a:custGeom>
            <a:avLst/>
            <a:gdLst>
              <a:gd name="T0" fmla="*/ 109 w 109"/>
              <a:gd name="T1" fmla="*/ 38 h 106"/>
              <a:gd name="T2" fmla="*/ 109 w 109"/>
              <a:gd name="T3" fmla="*/ 80 h 106"/>
              <a:gd name="T4" fmla="*/ 100 w 109"/>
              <a:gd name="T5" fmla="*/ 89 h 106"/>
              <a:gd name="T6" fmla="*/ 91 w 109"/>
              <a:gd name="T7" fmla="*/ 89 h 106"/>
              <a:gd name="T8" fmla="*/ 95 w 109"/>
              <a:gd name="T9" fmla="*/ 106 h 106"/>
              <a:gd name="T10" fmla="*/ 16 w 109"/>
              <a:gd name="T11" fmla="*/ 106 h 106"/>
              <a:gd name="T12" fmla="*/ 19 w 109"/>
              <a:gd name="T13" fmla="*/ 89 h 106"/>
              <a:gd name="T14" fmla="*/ 9 w 109"/>
              <a:gd name="T15" fmla="*/ 89 h 106"/>
              <a:gd name="T16" fmla="*/ 0 w 109"/>
              <a:gd name="T17" fmla="*/ 80 h 106"/>
              <a:gd name="T18" fmla="*/ 0 w 109"/>
              <a:gd name="T19" fmla="*/ 38 h 106"/>
              <a:gd name="T20" fmla="*/ 9 w 109"/>
              <a:gd name="T21" fmla="*/ 29 h 106"/>
              <a:gd name="T22" fmla="*/ 20 w 109"/>
              <a:gd name="T23" fmla="*/ 29 h 106"/>
              <a:gd name="T24" fmla="*/ 20 w 109"/>
              <a:gd name="T25" fmla="*/ 15 h 106"/>
              <a:gd name="T26" fmla="*/ 24 w 109"/>
              <a:gd name="T27" fmla="*/ 15 h 106"/>
              <a:gd name="T28" fmla="*/ 24 w 109"/>
              <a:gd name="T29" fmla="*/ 0 h 106"/>
              <a:gd name="T30" fmla="*/ 85 w 109"/>
              <a:gd name="T31" fmla="*/ 0 h 106"/>
              <a:gd name="T32" fmla="*/ 85 w 109"/>
              <a:gd name="T33" fmla="*/ 15 h 106"/>
              <a:gd name="T34" fmla="*/ 89 w 109"/>
              <a:gd name="T35" fmla="*/ 15 h 106"/>
              <a:gd name="T36" fmla="*/ 89 w 109"/>
              <a:gd name="T37" fmla="*/ 29 h 106"/>
              <a:gd name="T38" fmla="*/ 100 w 109"/>
              <a:gd name="T39" fmla="*/ 29 h 106"/>
              <a:gd name="T40" fmla="*/ 109 w 109"/>
              <a:gd name="T41" fmla="*/ 38 h 106"/>
              <a:gd name="T42" fmla="*/ 22 w 109"/>
              <a:gd name="T43" fmla="*/ 44 h 106"/>
              <a:gd name="T44" fmla="*/ 15 w 109"/>
              <a:gd name="T45" fmla="*/ 38 h 106"/>
              <a:gd name="T46" fmla="*/ 9 w 109"/>
              <a:gd name="T47" fmla="*/ 44 h 106"/>
              <a:gd name="T48" fmla="*/ 15 w 109"/>
              <a:gd name="T49" fmla="*/ 50 h 106"/>
              <a:gd name="T50" fmla="*/ 22 w 109"/>
              <a:gd name="T51" fmla="*/ 44 h 106"/>
              <a:gd name="T52" fmla="*/ 88 w 109"/>
              <a:gd name="T53" fmla="*/ 101 h 106"/>
              <a:gd name="T54" fmla="*/ 82 w 109"/>
              <a:gd name="T55" fmla="*/ 73 h 106"/>
              <a:gd name="T56" fmla="*/ 27 w 109"/>
              <a:gd name="T57" fmla="*/ 73 h 106"/>
              <a:gd name="T58" fmla="*/ 23 w 109"/>
              <a:gd name="T59" fmla="*/ 101 h 106"/>
              <a:gd name="T60" fmla="*/ 88 w 109"/>
              <a:gd name="T61" fmla="*/ 101 h 106"/>
              <a:gd name="T62" fmla="*/ 28 w 109"/>
              <a:gd name="T63" fmla="*/ 39 h 106"/>
              <a:gd name="T64" fmla="*/ 81 w 109"/>
              <a:gd name="T65" fmla="*/ 39 h 106"/>
              <a:gd name="T66" fmla="*/ 81 w 109"/>
              <a:gd name="T67" fmla="*/ 6 h 106"/>
              <a:gd name="T68" fmla="*/ 28 w 109"/>
              <a:gd name="T69" fmla="*/ 6 h 106"/>
              <a:gd name="T70" fmla="*/ 28 w 109"/>
              <a:gd name="T71" fmla="*/ 39 h 106"/>
              <a:gd name="T72" fmla="*/ 52 w 109"/>
              <a:gd name="T73" fmla="*/ 84 h 106"/>
              <a:gd name="T74" fmla="*/ 36 w 109"/>
              <a:gd name="T75" fmla="*/ 84 h 106"/>
              <a:gd name="T76" fmla="*/ 36 w 109"/>
              <a:gd name="T77" fmla="*/ 88 h 106"/>
              <a:gd name="T78" fmla="*/ 52 w 109"/>
              <a:gd name="T79" fmla="*/ 88 h 106"/>
              <a:gd name="T80" fmla="*/ 52 w 109"/>
              <a:gd name="T81" fmla="*/ 84 h 106"/>
              <a:gd name="T82" fmla="*/ 74 w 109"/>
              <a:gd name="T83" fmla="*/ 84 h 106"/>
              <a:gd name="T84" fmla="*/ 58 w 109"/>
              <a:gd name="T85" fmla="*/ 84 h 106"/>
              <a:gd name="T86" fmla="*/ 58 w 109"/>
              <a:gd name="T87" fmla="*/ 88 h 106"/>
              <a:gd name="T88" fmla="*/ 74 w 109"/>
              <a:gd name="T89" fmla="*/ 88 h 106"/>
              <a:gd name="T90" fmla="*/ 74 w 109"/>
              <a:gd name="T91" fmla="*/ 8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9" h="106">
                <a:moveTo>
                  <a:pt x="109" y="38"/>
                </a:moveTo>
                <a:cubicBezTo>
                  <a:pt x="109" y="80"/>
                  <a:pt x="109" y="80"/>
                  <a:pt x="109" y="80"/>
                </a:cubicBezTo>
                <a:cubicBezTo>
                  <a:pt x="109" y="85"/>
                  <a:pt x="105" y="89"/>
                  <a:pt x="100" y="89"/>
                </a:cubicBezTo>
                <a:cubicBezTo>
                  <a:pt x="91" y="89"/>
                  <a:pt x="91" y="89"/>
                  <a:pt x="91" y="89"/>
                </a:cubicBezTo>
                <a:cubicBezTo>
                  <a:pt x="95" y="106"/>
                  <a:pt x="95" y="106"/>
                  <a:pt x="95" y="106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19" y="89"/>
                  <a:pt x="19" y="89"/>
                  <a:pt x="19" y="89"/>
                </a:cubicBezTo>
                <a:cubicBezTo>
                  <a:pt x="9" y="89"/>
                  <a:pt x="9" y="89"/>
                  <a:pt x="9" y="89"/>
                </a:cubicBezTo>
                <a:cubicBezTo>
                  <a:pt x="4" y="89"/>
                  <a:pt x="0" y="85"/>
                  <a:pt x="0" y="80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3"/>
                  <a:pt x="4" y="29"/>
                  <a:pt x="9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15"/>
                  <a:pt x="20" y="15"/>
                  <a:pt x="20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0"/>
                  <a:pt x="24" y="0"/>
                  <a:pt x="2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15"/>
                  <a:pt x="85" y="15"/>
                  <a:pt x="85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29"/>
                  <a:pt x="89" y="29"/>
                  <a:pt x="89" y="29"/>
                </a:cubicBezTo>
                <a:cubicBezTo>
                  <a:pt x="100" y="29"/>
                  <a:pt x="100" y="29"/>
                  <a:pt x="100" y="29"/>
                </a:cubicBezTo>
                <a:cubicBezTo>
                  <a:pt x="105" y="29"/>
                  <a:pt x="109" y="33"/>
                  <a:pt x="109" y="38"/>
                </a:cubicBezTo>
                <a:close/>
                <a:moveTo>
                  <a:pt x="22" y="44"/>
                </a:moveTo>
                <a:cubicBezTo>
                  <a:pt x="22" y="41"/>
                  <a:pt x="19" y="38"/>
                  <a:pt x="15" y="38"/>
                </a:cubicBezTo>
                <a:cubicBezTo>
                  <a:pt x="12" y="38"/>
                  <a:pt x="9" y="41"/>
                  <a:pt x="9" y="44"/>
                </a:cubicBezTo>
                <a:cubicBezTo>
                  <a:pt x="9" y="48"/>
                  <a:pt x="12" y="50"/>
                  <a:pt x="15" y="50"/>
                </a:cubicBezTo>
                <a:cubicBezTo>
                  <a:pt x="19" y="50"/>
                  <a:pt x="22" y="48"/>
                  <a:pt x="22" y="44"/>
                </a:cubicBezTo>
                <a:close/>
                <a:moveTo>
                  <a:pt x="88" y="101"/>
                </a:moveTo>
                <a:cubicBezTo>
                  <a:pt x="82" y="73"/>
                  <a:pt x="82" y="73"/>
                  <a:pt x="82" y="73"/>
                </a:cubicBezTo>
                <a:cubicBezTo>
                  <a:pt x="27" y="73"/>
                  <a:pt x="27" y="73"/>
                  <a:pt x="27" y="73"/>
                </a:cubicBezTo>
                <a:cubicBezTo>
                  <a:pt x="23" y="101"/>
                  <a:pt x="23" y="101"/>
                  <a:pt x="23" y="101"/>
                </a:cubicBezTo>
                <a:lnTo>
                  <a:pt x="88" y="101"/>
                </a:lnTo>
                <a:close/>
                <a:moveTo>
                  <a:pt x="28" y="39"/>
                </a:moveTo>
                <a:cubicBezTo>
                  <a:pt x="81" y="39"/>
                  <a:pt x="81" y="39"/>
                  <a:pt x="81" y="39"/>
                </a:cubicBezTo>
                <a:cubicBezTo>
                  <a:pt x="81" y="6"/>
                  <a:pt x="81" y="6"/>
                  <a:pt x="81" y="6"/>
                </a:cubicBezTo>
                <a:cubicBezTo>
                  <a:pt x="28" y="6"/>
                  <a:pt x="28" y="6"/>
                  <a:pt x="28" y="6"/>
                </a:cubicBezTo>
                <a:lnTo>
                  <a:pt x="28" y="39"/>
                </a:lnTo>
                <a:close/>
                <a:moveTo>
                  <a:pt x="52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88"/>
                  <a:pt x="36" y="88"/>
                  <a:pt x="36" y="88"/>
                </a:cubicBezTo>
                <a:cubicBezTo>
                  <a:pt x="52" y="88"/>
                  <a:pt x="52" y="88"/>
                  <a:pt x="52" y="88"/>
                </a:cubicBezTo>
                <a:lnTo>
                  <a:pt x="52" y="84"/>
                </a:lnTo>
                <a:close/>
                <a:moveTo>
                  <a:pt x="74" y="84"/>
                </a:moveTo>
                <a:cubicBezTo>
                  <a:pt x="58" y="84"/>
                  <a:pt x="58" y="84"/>
                  <a:pt x="58" y="84"/>
                </a:cubicBezTo>
                <a:cubicBezTo>
                  <a:pt x="58" y="88"/>
                  <a:pt x="58" y="88"/>
                  <a:pt x="58" y="88"/>
                </a:cubicBezTo>
                <a:cubicBezTo>
                  <a:pt x="74" y="88"/>
                  <a:pt x="74" y="88"/>
                  <a:pt x="74" y="88"/>
                </a:cubicBezTo>
                <a:lnTo>
                  <a:pt x="74" y="8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0"/>
          <p:cNvSpPr>
            <a:spLocks noEditPoints="1"/>
          </p:cNvSpPr>
          <p:nvPr/>
        </p:nvSpPr>
        <p:spPr bwMode="auto">
          <a:xfrm>
            <a:off x="1744663" y="4421188"/>
            <a:ext cx="307975" cy="304800"/>
          </a:xfrm>
          <a:custGeom>
            <a:avLst/>
            <a:gdLst>
              <a:gd name="T0" fmla="*/ 13 w 82"/>
              <a:gd name="T1" fmla="*/ 30 h 81"/>
              <a:gd name="T2" fmla="*/ 41 w 82"/>
              <a:gd name="T3" fmla="*/ 3 h 81"/>
              <a:gd name="T4" fmla="*/ 60 w 82"/>
              <a:gd name="T5" fmla="*/ 3 h 81"/>
              <a:gd name="T6" fmla="*/ 36 w 82"/>
              <a:gd name="T7" fmla="*/ 26 h 81"/>
              <a:gd name="T8" fmla="*/ 18 w 82"/>
              <a:gd name="T9" fmla="*/ 35 h 81"/>
              <a:gd name="T10" fmla="*/ 15 w 82"/>
              <a:gd name="T11" fmla="*/ 56 h 81"/>
              <a:gd name="T12" fmla="*/ 26 w 82"/>
              <a:gd name="T13" fmla="*/ 67 h 81"/>
              <a:gd name="T14" fmla="*/ 46 w 82"/>
              <a:gd name="T15" fmla="*/ 63 h 81"/>
              <a:gd name="T16" fmla="*/ 55 w 82"/>
              <a:gd name="T17" fmla="*/ 46 h 81"/>
              <a:gd name="T18" fmla="*/ 79 w 82"/>
              <a:gd name="T19" fmla="*/ 22 h 81"/>
              <a:gd name="T20" fmla="*/ 79 w 82"/>
              <a:gd name="T21" fmla="*/ 41 h 81"/>
              <a:gd name="T22" fmla="*/ 52 w 82"/>
              <a:gd name="T23" fmla="*/ 68 h 81"/>
              <a:gd name="T24" fmla="*/ 0 w 82"/>
              <a:gd name="T25" fmla="*/ 81 h 81"/>
              <a:gd name="T26" fmla="*/ 0 w 82"/>
              <a:gd name="T27" fmla="*/ 81 h 81"/>
              <a:gd name="T28" fmla="*/ 13 w 82"/>
              <a:gd name="T29" fmla="*/ 30 h 81"/>
              <a:gd name="T30" fmla="*/ 42 w 82"/>
              <a:gd name="T31" fmla="*/ 33 h 81"/>
              <a:gd name="T32" fmla="*/ 68 w 82"/>
              <a:gd name="T33" fmla="*/ 7 h 81"/>
              <a:gd name="T34" fmla="*/ 72 w 82"/>
              <a:gd name="T35" fmla="*/ 10 h 81"/>
              <a:gd name="T36" fmla="*/ 75 w 82"/>
              <a:gd name="T37" fmla="*/ 13 h 81"/>
              <a:gd name="T38" fmla="*/ 49 w 82"/>
              <a:gd name="T39" fmla="*/ 40 h 81"/>
              <a:gd name="T40" fmla="*/ 35 w 82"/>
              <a:gd name="T41" fmla="*/ 46 h 81"/>
              <a:gd name="T42" fmla="*/ 35 w 82"/>
              <a:gd name="T43" fmla="*/ 46 h 81"/>
              <a:gd name="T44" fmla="*/ 42 w 82"/>
              <a:gd name="T45" fmla="*/ 3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2" h="81">
                <a:moveTo>
                  <a:pt x="13" y="30"/>
                </a:moveTo>
                <a:cubicBezTo>
                  <a:pt x="41" y="3"/>
                  <a:pt x="41" y="3"/>
                  <a:pt x="41" y="3"/>
                </a:cubicBezTo>
                <a:cubicBezTo>
                  <a:pt x="41" y="3"/>
                  <a:pt x="50" y="0"/>
                  <a:pt x="60" y="3"/>
                </a:cubicBezTo>
                <a:cubicBezTo>
                  <a:pt x="36" y="26"/>
                  <a:pt x="36" y="26"/>
                  <a:pt x="36" y="26"/>
                </a:cubicBezTo>
                <a:cubicBezTo>
                  <a:pt x="18" y="35"/>
                  <a:pt x="18" y="35"/>
                  <a:pt x="18" y="35"/>
                </a:cubicBezTo>
                <a:cubicBezTo>
                  <a:pt x="15" y="56"/>
                  <a:pt x="15" y="56"/>
                  <a:pt x="15" y="56"/>
                </a:cubicBezTo>
                <a:cubicBezTo>
                  <a:pt x="19" y="61"/>
                  <a:pt x="22" y="63"/>
                  <a:pt x="26" y="67"/>
                </a:cubicBezTo>
                <a:cubicBezTo>
                  <a:pt x="46" y="63"/>
                  <a:pt x="46" y="63"/>
                  <a:pt x="46" y="63"/>
                </a:cubicBezTo>
                <a:cubicBezTo>
                  <a:pt x="55" y="46"/>
                  <a:pt x="55" y="46"/>
                  <a:pt x="55" y="46"/>
                </a:cubicBezTo>
                <a:cubicBezTo>
                  <a:pt x="79" y="22"/>
                  <a:pt x="79" y="22"/>
                  <a:pt x="79" y="22"/>
                </a:cubicBezTo>
                <a:cubicBezTo>
                  <a:pt x="82" y="32"/>
                  <a:pt x="79" y="41"/>
                  <a:pt x="79" y="41"/>
                </a:cubicBezTo>
                <a:cubicBezTo>
                  <a:pt x="52" y="68"/>
                  <a:pt x="52" y="68"/>
                  <a:pt x="52" y="68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1"/>
                  <a:pt x="0" y="81"/>
                  <a:pt x="0" y="81"/>
                </a:cubicBezTo>
                <a:lnTo>
                  <a:pt x="13" y="30"/>
                </a:lnTo>
                <a:close/>
                <a:moveTo>
                  <a:pt x="42" y="33"/>
                </a:moveTo>
                <a:cubicBezTo>
                  <a:pt x="68" y="7"/>
                  <a:pt x="68" y="7"/>
                  <a:pt x="68" y="7"/>
                </a:cubicBezTo>
                <a:cubicBezTo>
                  <a:pt x="70" y="8"/>
                  <a:pt x="70" y="8"/>
                  <a:pt x="72" y="10"/>
                </a:cubicBezTo>
                <a:cubicBezTo>
                  <a:pt x="74" y="11"/>
                  <a:pt x="74" y="12"/>
                  <a:pt x="75" y="13"/>
                </a:cubicBezTo>
                <a:cubicBezTo>
                  <a:pt x="49" y="40"/>
                  <a:pt x="49" y="40"/>
                  <a:pt x="49" y="40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5" y="46"/>
                  <a:pt x="35" y="46"/>
                </a:cubicBezTo>
                <a:lnTo>
                  <a:pt x="42" y="3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1"/>
          <p:cNvSpPr>
            <a:spLocks/>
          </p:cNvSpPr>
          <p:nvPr/>
        </p:nvSpPr>
        <p:spPr bwMode="auto">
          <a:xfrm>
            <a:off x="2346325" y="4371975"/>
            <a:ext cx="390525" cy="342900"/>
          </a:xfrm>
          <a:custGeom>
            <a:avLst/>
            <a:gdLst>
              <a:gd name="T0" fmla="*/ 1 w 104"/>
              <a:gd name="T1" fmla="*/ 91 h 91"/>
              <a:gd name="T2" fmla="*/ 1 w 104"/>
              <a:gd name="T3" fmla="*/ 82 h 91"/>
              <a:gd name="T4" fmla="*/ 36 w 104"/>
              <a:gd name="T5" fmla="*/ 71 h 91"/>
              <a:gd name="T6" fmla="*/ 36 w 104"/>
              <a:gd name="T7" fmla="*/ 66 h 91"/>
              <a:gd name="T8" fmla="*/ 39 w 104"/>
              <a:gd name="T9" fmla="*/ 65 h 91"/>
              <a:gd name="T10" fmla="*/ 39 w 104"/>
              <a:gd name="T11" fmla="*/ 56 h 91"/>
              <a:gd name="T12" fmla="*/ 35 w 104"/>
              <a:gd name="T13" fmla="*/ 46 h 91"/>
              <a:gd name="T14" fmla="*/ 32 w 104"/>
              <a:gd name="T15" fmla="*/ 43 h 91"/>
              <a:gd name="T16" fmla="*/ 32 w 104"/>
              <a:gd name="T17" fmla="*/ 36 h 91"/>
              <a:gd name="T18" fmla="*/ 34 w 104"/>
              <a:gd name="T19" fmla="*/ 32 h 91"/>
              <a:gd name="T20" fmla="*/ 34 w 104"/>
              <a:gd name="T21" fmla="*/ 14 h 91"/>
              <a:gd name="T22" fmla="*/ 57 w 104"/>
              <a:gd name="T23" fmla="*/ 1 h 91"/>
              <a:gd name="T24" fmla="*/ 62 w 104"/>
              <a:gd name="T25" fmla="*/ 1 h 91"/>
              <a:gd name="T26" fmla="*/ 61 w 104"/>
              <a:gd name="T27" fmla="*/ 3 h 91"/>
              <a:gd name="T28" fmla="*/ 70 w 104"/>
              <a:gd name="T29" fmla="*/ 15 h 91"/>
              <a:gd name="T30" fmla="*/ 70 w 104"/>
              <a:gd name="T31" fmla="*/ 32 h 91"/>
              <a:gd name="T32" fmla="*/ 72 w 104"/>
              <a:gd name="T33" fmla="*/ 35 h 91"/>
              <a:gd name="T34" fmla="*/ 69 w 104"/>
              <a:gd name="T35" fmla="*/ 46 h 91"/>
              <a:gd name="T36" fmla="*/ 66 w 104"/>
              <a:gd name="T37" fmla="*/ 57 h 91"/>
              <a:gd name="T38" fmla="*/ 66 w 104"/>
              <a:gd name="T39" fmla="*/ 64 h 91"/>
              <a:gd name="T40" fmla="*/ 68 w 104"/>
              <a:gd name="T41" fmla="*/ 64 h 91"/>
              <a:gd name="T42" fmla="*/ 70 w 104"/>
              <a:gd name="T43" fmla="*/ 72 h 91"/>
              <a:gd name="T44" fmla="*/ 104 w 104"/>
              <a:gd name="T45" fmla="*/ 83 h 91"/>
              <a:gd name="T46" fmla="*/ 104 w 104"/>
              <a:gd name="T47" fmla="*/ 91 h 91"/>
              <a:gd name="T48" fmla="*/ 1 w 104"/>
              <a:gd name="T49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4" h="91">
                <a:moveTo>
                  <a:pt x="1" y="91"/>
                </a:moveTo>
                <a:cubicBezTo>
                  <a:pt x="1" y="91"/>
                  <a:pt x="0" y="89"/>
                  <a:pt x="1" y="82"/>
                </a:cubicBezTo>
                <a:cubicBezTo>
                  <a:pt x="7" y="79"/>
                  <a:pt x="35" y="72"/>
                  <a:pt x="36" y="71"/>
                </a:cubicBezTo>
                <a:cubicBezTo>
                  <a:pt x="36" y="66"/>
                  <a:pt x="36" y="66"/>
                  <a:pt x="36" y="66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5"/>
                  <a:pt x="39" y="57"/>
                  <a:pt x="39" y="56"/>
                </a:cubicBezTo>
                <a:cubicBezTo>
                  <a:pt x="39" y="56"/>
                  <a:pt x="36" y="50"/>
                  <a:pt x="35" y="46"/>
                </a:cubicBezTo>
                <a:cubicBezTo>
                  <a:pt x="35" y="46"/>
                  <a:pt x="33" y="46"/>
                  <a:pt x="32" y="43"/>
                </a:cubicBezTo>
                <a:cubicBezTo>
                  <a:pt x="32" y="40"/>
                  <a:pt x="32" y="38"/>
                  <a:pt x="32" y="36"/>
                </a:cubicBezTo>
                <a:cubicBezTo>
                  <a:pt x="31" y="34"/>
                  <a:pt x="33" y="32"/>
                  <a:pt x="34" y="32"/>
                </a:cubicBezTo>
                <a:cubicBezTo>
                  <a:pt x="34" y="32"/>
                  <a:pt x="31" y="18"/>
                  <a:pt x="34" y="14"/>
                </a:cubicBezTo>
                <a:cubicBezTo>
                  <a:pt x="36" y="11"/>
                  <a:pt x="42" y="3"/>
                  <a:pt x="57" y="1"/>
                </a:cubicBezTo>
                <a:cubicBezTo>
                  <a:pt x="57" y="1"/>
                  <a:pt x="60" y="0"/>
                  <a:pt x="62" y="1"/>
                </a:cubicBezTo>
                <a:cubicBezTo>
                  <a:pt x="62" y="1"/>
                  <a:pt x="62" y="1"/>
                  <a:pt x="61" y="3"/>
                </a:cubicBezTo>
                <a:cubicBezTo>
                  <a:pt x="61" y="3"/>
                  <a:pt x="68" y="8"/>
                  <a:pt x="70" y="15"/>
                </a:cubicBezTo>
                <a:cubicBezTo>
                  <a:pt x="72" y="20"/>
                  <a:pt x="71" y="30"/>
                  <a:pt x="70" y="32"/>
                </a:cubicBezTo>
                <a:cubicBezTo>
                  <a:pt x="70" y="32"/>
                  <a:pt x="73" y="32"/>
                  <a:pt x="72" y="35"/>
                </a:cubicBezTo>
                <a:cubicBezTo>
                  <a:pt x="72" y="39"/>
                  <a:pt x="72" y="47"/>
                  <a:pt x="69" y="46"/>
                </a:cubicBezTo>
                <a:cubicBezTo>
                  <a:pt x="69" y="46"/>
                  <a:pt x="68" y="55"/>
                  <a:pt x="66" y="57"/>
                </a:cubicBezTo>
                <a:cubicBezTo>
                  <a:pt x="66" y="57"/>
                  <a:pt x="65" y="64"/>
                  <a:pt x="66" y="64"/>
                </a:cubicBezTo>
                <a:cubicBezTo>
                  <a:pt x="68" y="64"/>
                  <a:pt x="68" y="64"/>
                  <a:pt x="68" y="64"/>
                </a:cubicBezTo>
                <a:cubicBezTo>
                  <a:pt x="68" y="64"/>
                  <a:pt x="69" y="70"/>
                  <a:pt x="70" y="72"/>
                </a:cubicBezTo>
                <a:cubicBezTo>
                  <a:pt x="70" y="72"/>
                  <a:pt x="101" y="80"/>
                  <a:pt x="104" y="83"/>
                </a:cubicBezTo>
                <a:cubicBezTo>
                  <a:pt x="104" y="87"/>
                  <a:pt x="104" y="91"/>
                  <a:pt x="104" y="91"/>
                </a:cubicBezTo>
                <a:lnTo>
                  <a:pt x="1" y="9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2"/>
          <p:cNvSpPr>
            <a:spLocks/>
          </p:cNvSpPr>
          <p:nvPr/>
        </p:nvSpPr>
        <p:spPr bwMode="auto">
          <a:xfrm>
            <a:off x="2894013" y="4357688"/>
            <a:ext cx="588963" cy="357188"/>
          </a:xfrm>
          <a:custGeom>
            <a:avLst/>
            <a:gdLst>
              <a:gd name="T0" fmla="*/ 101 w 157"/>
              <a:gd name="T1" fmla="*/ 58 h 95"/>
              <a:gd name="T2" fmla="*/ 99 w 157"/>
              <a:gd name="T3" fmla="*/ 59 h 95"/>
              <a:gd name="T4" fmla="*/ 96 w 157"/>
              <a:gd name="T5" fmla="*/ 54 h 95"/>
              <a:gd name="T6" fmla="*/ 93 w 157"/>
              <a:gd name="T7" fmla="*/ 48 h 95"/>
              <a:gd name="T8" fmla="*/ 96 w 157"/>
              <a:gd name="T9" fmla="*/ 45 h 95"/>
              <a:gd name="T10" fmla="*/ 96 w 157"/>
              <a:gd name="T11" fmla="*/ 42 h 95"/>
              <a:gd name="T12" fmla="*/ 94 w 157"/>
              <a:gd name="T13" fmla="*/ 39 h 95"/>
              <a:gd name="T14" fmla="*/ 93 w 157"/>
              <a:gd name="T15" fmla="*/ 32 h 95"/>
              <a:gd name="T16" fmla="*/ 94 w 157"/>
              <a:gd name="T17" fmla="*/ 28 h 95"/>
              <a:gd name="T18" fmla="*/ 96 w 157"/>
              <a:gd name="T19" fmla="*/ 20 h 95"/>
              <a:gd name="T20" fmla="*/ 101 w 157"/>
              <a:gd name="T21" fmla="*/ 3 h 95"/>
              <a:gd name="T22" fmla="*/ 118 w 157"/>
              <a:gd name="T23" fmla="*/ 8 h 95"/>
              <a:gd name="T24" fmla="*/ 130 w 157"/>
              <a:gd name="T25" fmla="*/ 3 h 95"/>
              <a:gd name="T26" fmla="*/ 136 w 157"/>
              <a:gd name="T27" fmla="*/ 19 h 95"/>
              <a:gd name="T28" fmla="*/ 138 w 157"/>
              <a:gd name="T29" fmla="*/ 28 h 95"/>
              <a:gd name="T30" fmla="*/ 138 w 157"/>
              <a:gd name="T31" fmla="*/ 33 h 95"/>
              <a:gd name="T32" fmla="*/ 137 w 157"/>
              <a:gd name="T33" fmla="*/ 40 h 95"/>
              <a:gd name="T34" fmla="*/ 136 w 157"/>
              <a:gd name="T35" fmla="*/ 44 h 95"/>
              <a:gd name="T36" fmla="*/ 138 w 157"/>
              <a:gd name="T37" fmla="*/ 46 h 95"/>
              <a:gd name="T38" fmla="*/ 138 w 157"/>
              <a:gd name="T39" fmla="*/ 51 h 95"/>
              <a:gd name="T40" fmla="*/ 135 w 157"/>
              <a:gd name="T41" fmla="*/ 56 h 95"/>
              <a:gd name="T42" fmla="*/ 131 w 157"/>
              <a:gd name="T43" fmla="*/ 59 h 95"/>
              <a:gd name="T44" fmla="*/ 129 w 157"/>
              <a:gd name="T45" fmla="*/ 80 h 95"/>
              <a:gd name="T46" fmla="*/ 129 w 157"/>
              <a:gd name="T47" fmla="*/ 81 h 95"/>
              <a:gd name="T48" fmla="*/ 157 w 157"/>
              <a:gd name="T49" fmla="*/ 88 h 95"/>
              <a:gd name="T50" fmla="*/ 157 w 157"/>
              <a:gd name="T51" fmla="*/ 95 h 95"/>
              <a:gd name="T52" fmla="*/ 76 w 157"/>
              <a:gd name="T53" fmla="*/ 95 h 95"/>
              <a:gd name="T54" fmla="*/ 76 w 157"/>
              <a:gd name="T55" fmla="*/ 94 h 95"/>
              <a:gd name="T56" fmla="*/ 0 w 157"/>
              <a:gd name="T57" fmla="*/ 94 h 95"/>
              <a:gd name="T58" fmla="*/ 7 w 157"/>
              <a:gd name="T59" fmla="*/ 84 h 95"/>
              <a:gd name="T60" fmla="*/ 38 w 157"/>
              <a:gd name="T61" fmla="*/ 74 h 95"/>
              <a:gd name="T62" fmla="*/ 38 w 157"/>
              <a:gd name="T63" fmla="*/ 68 h 95"/>
              <a:gd name="T64" fmla="*/ 40 w 157"/>
              <a:gd name="T65" fmla="*/ 68 h 95"/>
              <a:gd name="T66" fmla="*/ 41 w 157"/>
              <a:gd name="T67" fmla="*/ 58 h 95"/>
              <a:gd name="T68" fmla="*/ 37 w 157"/>
              <a:gd name="T69" fmla="*/ 47 h 95"/>
              <a:gd name="T70" fmla="*/ 34 w 157"/>
              <a:gd name="T71" fmla="*/ 44 h 95"/>
              <a:gd name="T72" fmla="*/ 33 w 157"/>
              <a:gd name="T73" fmla="*/ 37 h 95"/>
              <a:gd name="T74" fmla="*/ 36 w 157"/>
              <a:gd name="T75" fmla="*/ 33 h 95"/>
              <a:gd name="T76" fmla="*/ 36 w 157"/>
              <a:gd name="T77" fmla="*/ 13 h 95"/>
              <a:gd name="T78" fmla="*/ 59 w 157"/>
              <a:gd name="T79" fmla="*/ 0 h 95"/>
              <a:gd name="T80" fmla="*/ 64 w 157"/>
              <a:gd name="T81" fmla="*/ 0 h 95"/>
              <a:gd name="T82" fmla="*/ 63 w 157"/>
              <a:gd name="T83" fmla="*/ 3 h 95"/>
              <a:gd name="T84" fmla="*/ 74 w 157"/>
              <a:gd name="T85" fmla="*/ 15 h 95"/>
              <a:gd name="T86" fmla="*/ 74 w 157"/>
              <a:gd name="T87" fmla="*/ 33 h 95"/>
              <a:gd name="T88" fmla="*/ 76 w 157"/>
              <a:gd name="T89" fmla="*/ 36 h 95"/>
              <a:gd name="T90" fmla="*/ 72 w 157"/>
              <a:gd name="T91" fmla="*/ 47 h 95"/>
              <a:gd name="T92" fmla="*/ 69 w 157"/>
              <a:gd name="T93" fmla="*/ 59 h 95"/>
              <a:gd name="T94" fmla="*/ 69 w 157"/>
              <a:gd name="T95" fmla="*/ 67 h 95"/>
              <a:gd name="T96" fmla="*/ 71 w 157"/>
              <a:gd name="T97" fmla="*/ 67 h 95"/>
              <a:gd name="T98" fmla="*/ 73 w 157"/>
              <a:gd name="T99" fmla="*/ 74 h 95"/>
              <a:gd name="T100" fmla="*/ 89 w 157"/>
              <a:gd name="T101" fmla="*/ 79 h 95"/>
              <a:gd name="T102" fmla="*/ 101 w 157"/>
              <a:gd name="T103" fmla="*/ 80 h 95"/>
              <a:gd name="T104" fmla="*/ 104 w 157"/>
              <a:gd name="T105" fmla="*/ 66 h 95"/>
              <a:gd name="T106" fmla="*/ 101 w 157"/>
              <a:gd name="T107" fmla="*/ 5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7" h="95">
                <a:moveTo>
                  <a:pt x="101" y="58"/>
                </a:moveTo>
                <a:cubicBezTo>
                  <a:pt x="101" y="58"/>
                  <a:pt x="101" y="60"/>
                  <a:pt x="99" y="59"/>
                </a:cubicBezTo>
                <a:cubicBezTo>
                  <a:pt x="98" y="58"/>
                  <a:pt x="96" y="56"/>
                  <a:pt x="96" y="54"/>
                </a:cubicBezTo>
                <a:cubicBezTo>
                  <a:pt x="95" y="52"/>
                  <a:pt x="94" y="49"/>
                  <a:pt x="93" y="48"/>
                </a:cubicBezTo>
                <a:cubicBezTo>
                  <a:pt x="93" y="47"/>
                  <a:pt x="93" y="45"/>
                  <a:pt x="96" y="45"/>
                </a:cubicBezTo>
                <a:cubicBezTo>
                  <a:pt x="96" y="45"/>
                  <a:pt x="95" y="43"/>
                  <a:pt x="96" y="42"/>
                </a:cubicBezTo>
                <a:cubicBezTo>
                  <a:pt x="96" y="42"/>
                  <a:pt x="93" y="42"/>
                  <a:pt x="94" y="39"/>
                </a:cubicBezTo>
                <a:cubicBezTo>
                  <a:pt x="94" y="39"/>
                  <a:pt x="88" y="37"/>
                  <a:pt x="93" y="32"/>
                </a:cubicBezTo>
                <a:cubicBezTo>
                  <a:pt x="93" y="32"/>
                  <a:pt x="90" y="29"/>
                  <a:pt x="94" y="28"/>
                </a:cubicBezTo>
                <a:cubicBezTo>
                  <a:pt x="94" y="28"/>
                  <a:pt x="88" y="22"/>
                  <a:pt x="96" y="20"/>
                </a:cubicBezTo>
                <a:cubicBezTo>
                  <a:pt x="96" y="20"/>
                  <a:pt x="89" y="3"/>
                  <a:pt x="101" y="3"/>
                </a:cubicBezTo>
                <a:cubicBezTo>
                  <a:pt x="108" y="2"/>
                  <a:pt x="112" y="6"/>
                  <a:pt x="118" y="8"/>
                </a:cubicBezTo>
                <a:cubicBezTo>
                  <a:pt x="118" y="8"/>
                  <a:pt x="126" y="2"/>
                  <a:pt x="130" y="3"/>
                </a:cubicBezTo>
                <a:cubicBezTo>
                  <a:pt x="138" y="4"/>
                  <a:pt x="140" y="12"/>
                  <a:pt x="136" y="19"/>
                </a:cubicBezTo>
                <a:cubicBezTo>
                  <a:pt x="140" y="17"/>
                  <a:pt x="142" y="25"/>
                  <a:pt x="138" y="28"/>
                </a:cubicBezTo>
                <a:cubicBezTo>
                  <a:pt x="138" y="28"/>
                  <a:pt x="141" y="30"/>
                  <a:pt x="138" y="33"/>
                </a:cubicBezTo>
                <a:cubicBezTo>
                  <a:pt x="138" y="33"/>
                  <a:pt x="142" y="38"/>
                  <a:pt x="137" y="40"/>
                </a:cubicBezTo>
                <a:cubicBezTo>
                  <a:pt x="137" y="40"/>
                  <a:pt x="137" y="43"/>
                  <a:pt x="136" y="44"/>
                </a:cubicBezTo>
                <a:cubicBezTo>
                  <a:pt x="136" y="44"/>
                  <a:pt x="138" y="44"/>
                  <a:pt x="138" y="46"/>
                </a:cubicBezTo>
                <a:cubicBezTo>
                  <a:pt x="139" y="47"/>
                  <a:pt x="139" y="49"/>
                  <a:pt x="138" y="51"/>
                </a:cubicBezTo>
                <a:cubicBezTo>
                  <a:pt x="136" y="53"/>
                  <a:pt x="136" y="55"/>
                  <a:pt x="135" y="56"/>
                </a:cubicBezTo>
                <a:cubicBezTo>
                  <a:pt x="135" y="57"/>
                  <a:pt x="135" y="61"/>
                  <a:pt x="131" y="59"/>
                </a:cubicBezTo>
                <a:cubicBezTo>
                  <a:pt x="127" y="64"/>
                  <a:pt x="126" y="73"/>
                  <a:pt x="129" y="80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39" y="83"/>
                  <a:pt x="151" y="85"/>
                  <a:pt x="157" y="88"/>
                </a:cubicBezTo>
                <a:cubicBezTo>
                  <a:pt x="157" y="95"/>
                  <a:pt x="157" y="95"/>
                  <a:pt x="157" y="95"/>
                </a:cubicBezTo>
                <a:cubicBezTo>
                  <a:pt x="76" y="95"/>
                  <a:pt x="76" y="95"/>
                  <a:pt x="76" y="95"/>
                </a:cubicBezTo>
                <a:cubicBezTo>
                  <a:pt x="76" y="94"/>
                  <a:pt x="76" y="94"/>
                  <a:pt x="76" y="94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1" y="87"/>
                  <a:pt x="7" y="84"/>
                </a:cubicBezTo>
                <a:cubicBezTo>
                  <a:pt x="13" y="81"/>
                  <a:pt x="36" y="74"/>
                  <a:pt x="38" y="74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68"/>
                  <a:pt x="41" y="59"/>
                  <a:pt x="41" y="58"/>
                </a:cubicBezTo>
                <a:cubicBezTo>
                  <a:pt x="41" y="58"/>
                  <a:pt x="38" y="51"/>
                  <a:pt x="37" y="47"/>
                </a:cubicBezTo>
                <a:cubicBezTo>
                  <a:pt x="37" y="47"/>
                  <a:pt x="34" y="47"/>
                  <a:pt x="34" y="44"/>
                </a:cubicBezTo>
                <a:cubicBezTo>
                  <a:pt x="33" y="41"/>
                  <a:pt x="34" y="39"/>
                  <a:pt x="33" y="37"/>
                </a:cubicBezTo>
                <a:cubicBezTo>
                  <a:pt x="33" y="35"/>
                  <a:pt x="34" y="33"/>
                  <a:pt x="36" y="33"/>
                </a:cubicBezTo>
                <a:cubicBezTo>
                  <a:pt x="36" y="33"/>
                  <a:pt x="33" y="18"/>
                  <a:pt x="36" y="13"/>
                </a:cubicBezTo>
                <a:cubicBezTo>
                  <a:pt x="38" y="10"/>
                  <a:pt x="44" y="3"/>
                  <a:pt x="59" y="0"/>
                </a:cubicBezTo>
                <a:cubicBezTo>
                  <a:pt x="59" y="0"/>
                  <a:pt x="63" y="0"/>
                  <a:pt x="64" y="0"/>
                </a:cubicBezTo>
                <a:cubicBezTo>
                  <a:pt x="65" y="0"/>
                  <a:pt x="65" y="1"/>
                  <a:pt x="63" y="3"/>
                </a:cubicBezTo>
                <a:cubicBezTo>
                  <a:pt x="63" y="3"/>
                  <a:pt x="71" y="7"/>
                  <a:pt x="74" y="15"/>
                </a:cubicBezTo>
                <a:cubicBezTo>
                  <a:pt x="75" y="20"/>
                  <a:pt x="75" y="30"/>
                  <a:pt x="74" y="33"/>
                </a:cubicBezTo>
                <a:cubicBezTo>
                  <a:pt x="74" y="33"/>
                  <a:pt x="76" y="33"/>
                  <a:pt x="76" y="36"/>
                </a:cubicBezTo>
                <a:cubicBezTo>
                  <a:pt x="75" y="40"/>
                  <a:pt x="75" y="49"/>
                  <a:pt x="72" y="47"/>
                </a:cubicBezTo>
                <a:cubicBezTo>
                  <a:pt x="72" y="47"/>
                  <a:pt x="72" y="57"/>
                  <a:pt x="69" y="59"/>
                </a:cubicBezTo>
                <a:cubicBezTo>
                  <a:pt x="69" y="59"/>
                  <a:pt x="68" y="66"/>
                  <a:pt x="69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7"/>
                  <a:pt x="72" y="73"/>
                  <a:pt x="73" y="74"/>
                </a:cubicBezTo>
                <a:cubicBezTo>
                  <a:pt x="73" y="74"/>
                  <a:pt x="80" y="77"/>
                  <a:pt x="89" y="79"/>
                </a:cubicBezTo>
                <a:cubicBezTo>
                  <a:pt x="92" y="80"/>
                  <a:pt x="96" y="80"/>
                  <a:pt x="101" y="80"/>
                </a:cubicBezTo>
                <a:cubicBezTo>
                  <a:pt x="102" y="76"/>
                  <a:pt x="104" y="75"/>
                  <a:pt x="104" y="66"/>
                </a:cubicBezTo>
                <a:cubicBezTo>
                  <a:pt x="104" y="62"/>
                  <a:pt x="101" y="58"/>
                  <a:pt x="101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3"/>
          <p:cNvSpPr>
            <a:spLocks noEditPoints="1"/>
          </p:cNvSpPr>
          <p:nvPr/>
        </p:nvSpPr>
        <p:spPr bwMode="auto">
          <a:xfrm>
            <a:off x="3617913" y="4495800"/>
            <a:ext cx="431800" cy="214313"/>
          </a:xfrm>
          <a:custGeom>
            <a:avLst/>
            <a:gdLst>
              <a:gd name="T0" fmla="*/ 0 w 272"/>
              <a:gd name="T1" fmla="*/ 0 h 135"/>
              <a:gd name="T2" fmla="*/ 185 w 272"/>
              <a:gd name="T3" fmla="*/ 0 h 135"/>
              <a:gd name="T4" fmla="*/ 185 w 272"/>
              <a:gd name="T5" fmla="*/ 135 h 135"/>
              <a:gd name="T6" fmla="*/ 0 w 272"/>
              <a:gd name="T7" fmla="*/ 135 h 135"/>
              <a:gd name="T8" fmla="*/ 0 w 272"/>
              <a:gd name="T9" fmla="*/ 0 h 135"/>
              <a:gd name="T10" fmla="*/ 201 w 272"/>
              <a:gd name="T11" fmla="*/ 86 h 135"/>
              <a:gd name="T12" fmla="*/ 272 w 272"/>
              <a:gd name="T13" fmla="*/ 128 h 135"/>
              <a:gd name="T14" fmla="*/ 272 w 272"/>
              <a:gd name="T15" fmla="*/ 8 h 135"/>
              <a:gd name="T16" fmla="*/ 201 w 272"/>
              <a:gd name="T17" fmla="*/ 50 h 135"/>
              <a:gd name="T18" fmla="*/ 201 w 272"/>
              <a:gd name="T19" fmla="*/ 86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2" h="135">
                <a:moveTo>
                  <a:pt x="0" y="0"/>
                </a:moveTo>
                <a:lnTo>
                  <a:pt x="185" y="0"/>
                </a:lnTo>
                <a:lnTo>
                  <a:pt x="185" y="135"/>
                </a:lnTo>
                <a:lnTo>
                  <a:pt x="0" y="135"/>
                </a:lnTo>
                <a:lnTo>
                  <a:pt x="0" y="0"/>
                </a:lnTo>
                <a:close/>
                <a:moveTo>
                  <a:pt x="201" y="86"/>
                </a:moveTo>
                <a:lnTo>
                  <a:pt x="272" y="128"/>
                </a:lnTo>
                <a:lnTo>
                  <a:pt x="272" y="8"/>
                </a:lnTo>
                <a:lnTo>
                  <a:pt x="201" y="50"/>
                </a:lnTo>
                <a:lnTo>
                  <a:pt x="201" y="8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4"/>
          <p:cNvSpPr>
            <a:spLocks noEditPoints="1"/>
          </p:cNvSpPr>
          <p:nvPr/>
        </p:nvSpPr>
        <p:spPr bwMode="auto">
          <a:xfrm>
            <a:off x="4267200" y="4349750"/>
            <a:ext cx="376238" cy="373063"/>
          </a:xfrm>
          <a:custGeom>
            <a:avLst/>
            <a:gdLst>
              <a:gd name="T0" fmla="*/ 93 w 100"/>
              <a:gd name="T1" fmla="*/ 13 h 99"/>
              <a:gd name="T2" fmla="*/ 100 w 100"/>
              <a:gd name="T3" fmla="*/ 19 h 99"/>
              <a:gd name="T4" fmla="*/ 100 w 100"/>
              <a:gd name="T5" fmla="*/ 46 h 99"/>
              <a:gd name="T6" fmla="*/ 94 w 100"/>
              <a:gd name="T7" fmla="*/ 51 h 99"/>
              <a:gd name="T8" fmla="*/ 36 w 100"/>
              <a:gd name="T9" fmla="*/ 58 h 99"/>
              <a:gd name="T10" fmla="*/ 37 w 100"/>
              <a:gd name="T11" fmla="*/ 65 h 99"/>
              <a:gd name="T12" fmla="*/ 92 w 100"/>
              <a:gd name="T13" fmla="*/ 65 h 99"/>
              <a:gd name="T14" fmla="*/ 92 w 100"/>
              <a:gd name="T15" fmla="*/ 74 h 99"/>
              <a:gd name="T16" fmla="*/ 35 w 100"/>
              <a:gd name="T17" fmla="*/ 74 h 99"/>
              <a:gd name="T18" fmla="*/ 28 w 100"/>
              <a:gd name="T19" fmla="*/ 53 h 99"/>
              <a:gd name="T20" fmla="*/ 33 w 100"/>
              <a:gd name="T21" fmla="*/ 49 h 99"/>
              <a:gd name="T22" fmla="*/ 15 w 100"/>
              <a:gd name="T23" fmla="*/ 10 h 99"/>
              <a:gd name="T24" fmla="*/ 6 w 100"/>
              <a:gd name="T25" fmla="*/ 10 h 99"/>
              <a:gd name="T26" fmla="*/ 6 w 100"/>
              <a:gd name="T27" fmla="*/ 0 h 99"/>
              <a:gd name="T28" fmla="*/ 17 w 100"/>
              <a:gd name="T29" fmla="*/ 0 h 99"/>
              <a:gd name="T30" fmla="*/ 25 w 100"/>
              <a:gd name="T31" fmla="*/ 6 h 99"/>
              <a:gd name="T32" fmla="*/ 28 w 100"/>
              <a:gd name="T33" fmla="*/ 13 h 99"/>
              <a:gd name="T34" fmla="*/ 93 w 100"/>
              <a:gd name="T35" fmla="*/ 13 h 99"/>
              <a:gd name="T36" fmla="*/ 31 w 100"/>
              <a:gd name="T37" fmla="*/ 90 h 99"/>
              <a:gd name="T38" fmla="*/ 22 w 100"/>
              <a:gd name="T39" fmla="*/ 99 h 99"/>
              <a:gd name="T40" fmla="*/ 13 w 100"/>
              <a:gd name="T41" fmla="*/ 90 h 99"/>
              <a:gd name="T42" fmla="*/ 22 w 100"/>
              <a:gd name="T43" fmla="*/ 81 h 99"/>
              <a:gd name="T44" fmla="*/ 31 w 100"/>
              <a:gd name="T45" fmla="*/ 90 h 99"/>
              <a:gd name="T46" fmla="*/ 37 w 100"/>
              <a:gd name="T47" fmla="*/ 31 h 99"/>
              <a:gd name="T48" fmla="*/ 51 w 100"/>
              <a:gd name="T49" fmla="*/ 31 h 99"/>
              <a:gd name="T50" fmla="*/ 48 w 100"/>
              <a:gd name="T51" fmla="*/ 21 h 99"/>
              <a:gd name="T52" fmla="*/ 32 w 100"/>
              <a:gd name="T53" fmla="*/ 21 h 99"/>
              <a:gd name="T54" fmla="*/ 37 w 100"/>
              <a:gd name="T55" fmla="*/ 31 h 99"/>
              <a:gd name="T56" fmla="*/ 56 w 100"/>
              <a:gd name="T57" fmla="*/ 48 h 99"/>
              <a:gd name="T58" fmla="*/ 52 w 100"/>
              <a:gd name="T59" fmla="*/ 36 h 99"/>
              <a:gd name="T60" fmla="*/ 39 w 100"/>
              <a:gd name="T61" fmla="*/ 36 h 99"/>
              <a:gd name="T62" fmla="*/ 45 w 100"/>
              <a:gd name="T63" fmla="*/ 49 h 99"/>
              <a:gd name="T64" fmla="*/ 56 w 100"/>
              <a:gd name="T65" fmla="*/ 48 h 99"/>
              <a:gd name="T66" fmla="*/ 53 w 100"/>
              <a:gd name="T67" fmla="*/ 21 h 99"/>
              <a:gd name="T68" fmla="*/ 56 w 100"/>
              <a:gd name="T69" fmla="*/ 31 h 99"/>
              <a:gd name="T70" fmla="*/ 70 w 100"/>
              <a:gd name="T71" fmla="*/ 31 h 99"/>
              <a:gd name="T72" fmla="*/ 68 w 100"/>
              <a:gd name="T73" fmla="*/ 21 h 99"/>
              <a:gd name="T74" fmla="*/ 53 w 100"/>
              <a:gd name="T75" fmla="*/ 21 h 99"/>
              <a:gd name="T76" fmla="*/ 74 w 100"/>
              <a:gd name="T77" fmla="*/ 46 h 99"/>
              <a:gd name="T78" fmla="*/ 71 w 100"/>
              <a:gd name="T79" fmla="*/ 36 h 99"/>
              <a:gd name="T80" fmla="*/ 58 w 100"/>
              <a:gd name="T81" fmla="*/ 36 h 99"/>
              <a:gd name="T82" fmla="*/ 61 w 100"/>
              <a:gd name="T83" fmla="*/ 47 h 99"/>
              <a:gd name="T84" fmla="*/ 74 w 100"/>
              <a:gd name="T85" fmla="*/ 46 h 99"/>
              <a:gd name="T86" fmla="*/ 92 w 100"/>
              <a:gd name="T87" fmla="*/ 21 h 99"/>
              <a:gd name="T88" fmla="*/ 73 w 100"/>
              <a:gd name="T89" fmla="*/ 21 h 99"/>
              <a:gd name="T90" fmla="*/ 75 w 100"/>
              <a:gd name="T91" fmla="*/ 31 h 99"/>
              <a:gd name="T92" fmla="*/ 92 w 100"/>
              <a:gd name="T93" fmla="*/ 31 h 99"/>
              <a:gd name="T94" fmla="*/ 92 w 100"/>
              <a:gd name="T95" fmla="*/ 21 h 99"/>
              <a:gd name="T96" fmla="*/ 92 w 100"/>
              <a:gd name="T97" fmla="*/ 90 h 99"/>
              <a:gd name="T98" fmla="*/ 83 w 100"/>
              <a:gd name="T99" fmla="*/ 99 h 99"/>
              <a:gd name="T100" fmla="*/ 74 w 100"/>
              <a:gd name="T101" fmla="*/ 90 h 99"/>
              <a:gd name="T102" fmla="*/ 83 w 100"/>
              <a:gd name="T103" fmla="*/ 81 h 99"/>
              <a:gd name="T104" fmla="*/ 92 w 100"/>
              <a:gd name="T105" fmla="*/ 90 h 99"/>
              <a:gd name="T106" fmla="*/ 92 w 100"/>
              <a:gd name="T107" fmla="*/ 36 h 99"/>
              <a:gd name="T108" fmla="*/ 77 w 100"/>
              <a:gd name="T109" fmla="*/ 36 h 99"/>
              <a:gd name="T110" fmla="*/ 79 w 100"/>
              <a:gd name="T111" fmla="*/ 45 h 99"/>
              <a:gd name="T112" fmla="*/ 92 w 100"/>
              <a:gd name="T113" fmla="*/ 44 h 99"/>
              <a:gd name="T114" fmla="*/ 92 w 100"/>
              <a:gd name="T115" fmla="*/ 3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0" h="99">
                <a:moveTo>
                  <a:pt x="93" y="13"/>
                </a:moveTo>
                <a:cubicBezTo>
                  <a:pt x="98" y="13"/>
                  <a:pt x="100" y="16"/>
                  <a:pt x="100" y="19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9"/>
                  <a:pt x="97" y="51"/>
                  <a:pt x="94" y="51"/>
                </a:cubicBezTo>
                <a:cubicBezTo>
                  <a:pt x="36" y="58"/>
                  <a:pt x="36" y="58"/>
                  <a:pt x="36" y="58"/>
                </a:cubicBezTo>
                <a:cubicBezTo>
                  <a:pt x="32" y="59"/>
                  <a:pt x="31" y="65"/>
                  <a:pt x="37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8" y="65"/>
                  <a:pt x="98" y="74"/>
                  <a:pt x="92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23" y="74"/>
                  <a:pt x="18" y="60"/>
                  <a:pt x="28" y="53"/>
                </a:cubicBezTo>
                <a:cubicBezTo>
                  <a:pt x="33" y="49"/>
                  <a:pt x="33" y="49"/>
                  <a:pt x="33" y="49"/>
                </a:cubicBezTo>
                <a:cubicBezTo>
                  <a:pt x="15" y="10"/>
                  <a:pt x="15" y="10"/>
                  <a:pt x="1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0" y="10"/>
                  <a:pt x="0" y="0"/>
                  <a:pt x="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2" y="0"/>
                  <a:pt x="23" y="2"/>
                  <a:pt x="25" y="6"/>
                </a:cubicBezTo>
                <a:cubicBezTo>
                  <a:pt x="28" y="13"/>
                  <a:pt x="28" y="13"/>
                  <a:pt x="28" y="13"/>
                </a:cubicBezTo>
                <a:lnTo>
                  <a:pt x="93" y="13"/>
                </a:lnTo>
                <a:close/>
                <a:moveTo>
                  <a:pt x="31" y="90"/>
                </a:moveTo>
                <a:cubicBezTo>
                  <a:pt x="31" y="95"/>
                  <a:pt x="27" y="99"/>
                  <a:pt x="22" y="99"/>
                </a:cubicBezTo>
                <a:cubicBezTo>
                  <a:pt x="17" y="99"/>
                  <a:pt x="13" y="95"/>
                  <a:pt x="13" y="90"/>
                </a:cubicBezTo>
                <a:cubicBezTo>
                  <a:pt x="13" y="85"/>
                  <a:pt x="17" y="81"/>
                  <a:pt x="22" y="81"/>
                </a:cubicBezTo>
                <a:cubicBezTo>
                  <a:pt x="27" y="81"/>
                  <a:pt x="31" y="85"/>
                  <a:pt x="31" y="90"/>
                </a:cubicBezTo>
                <a:close/>
                <a:moveTo>
                  <a:pt x="37" y="31"/>
                </a:moveTo>
                <a:cubicBezTo>
                  <a:pt x="51" y="31"/>
                  <a:pt x="51" y="31"/>
                  <a:pt x="51" y="31"/>
                </a:cubicBezTo>
                <a:cubicBezTo>
                  <a:pt x="48" y="21"/>
                  <a:pt x="48" y="21"/>
                  <a:pt x="48" y="21"/>
                </a:cubicBezTo>
                <a:cubicBezTo>
                  <a:pt x="32" y="21"/>
                  <a:pt x="32" y="21"/>
                  <a:pt x="32" y="21"/>
                </a:cubicBezTo>
                <a:lnTo>
                  <a:pt x="37" y="31"/>
                </a:lnTo>
                <a:close/>
                <a:moveTo>
                  <a:pt x="56" y="48"/>
                </a:moveTo>
                <a:cubicBezTo>
                  <a:pt x="52" y="36"/>
                  <a:pt x="52" y="36"/>
                  <a:pt x="52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45" y="49"/>
                  <a:pt x="45" y="49"/>
                  <a:pt x="45" y="49"/>
                </a:cubicBezTo>
                <a:lnTo>
                  <a:pt x="56" y="48"/>
                </a:lnTo>
                <a:close/>
                <a:moveTo>
                  <a:pt x="53" y="21"/>
                </a:moveTo>
                <a:cubicBezTo>
                  <a:pt x="56" y="31"/>
                  <a:pt x="56" y="31"/>
                  <a:pt x="56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68" y="21"/>
                  <a:pt x="68" y="21"/>
                  <a:pt x="68" y="21"/>
                </a:cubicBezTo>
                <a:lnTo>
                  <a:pt x="53" y="21"/>
                </a:lnTo>
                <a:close/>
                <a:moveTo>
                  <a:pt x="74" y="46"/>
                </a:moveTo>
                <a:cubicBezTo>
                  <a:pt x="71" y="36"/>
                  <a:pt x="71" y="36"/>
                  <a:pt x="71" y="36"/>
                </a:cubicBezTo>
                <a:cubicBezTo>
                  <a:pt x="58" y="36"/>
                  <a:pt x="58" y="36"/>
                  <a:pt x="58" y="36"/>
                </a:cubicBezTo>
                <a:cubicBezTo>
                  <a:pt x="61" y="47"/>
                  <a:pt x="61" y="47"/>
                  <a:pt x="61" y="47"/>
                </a:cubicBezTo>
                <a:lnTo>
                  <a:pt x="74" y="46"/>
                </a:lnTo>
                <a:close/>
                <a:moveTo>
                  <a:pt x="92" y="21"/>
                </a:moveTo>
                <a:cubicBezTo>
                  <a:pt x="73" y="21"/>
                  <a:pt x="73" y="21"/>
                  <a:pt x="73" y="21"/>
                </a:cubicBezTo>
                <a:cubicBezTo>
                  <a:pt x="75" y="31"/>
                  <a:pt x="75" y="31"/>
                  <a:pt x="75" y="31"/>
                </a:cubicBezTo>
                <a:cubicBezTo>
                  <a:pt x="92" y="31"/>
                  <a:pt x="92" y="31"/>
                  <a:pt x="92" y="31"/>
                </a:cubicBezTo>
                <a:lnTo>
                  <a:pt x="92" y="21"/>
                </a:lnTo>
                <a:close/>
                <a:moveTo>
                  <a:pt x="92" y="90"/>
                </a:moveTo>
                <a:cubicBezTo>
                  <a:pt x="92" y="95"/>
                  <a:pt x="88" y="99"/>
                  <a:pt x="83" y="99"/>
                </a:cubicBezTo>
                <a:cubicBezTo>
                  <a:pt x="78" y="99"/>
                  <a:pt x="74" y="95"/>
                  <a:pt x="74" y="90"/>
                </a:cubicBezTo>
                <a:cubicBezTo>
                  <a:pt x="74" y="85"/>
                  <a:pt x="78" y="81"/>
                  <a:pt x="83" y="81"/>
                </a:cubicBezTo>
                <a:cubicBezTo>
                  <a:pt x="88" y="81"/>
                  <a:pt x="92" y="85"/>
                  <a:pt x="92" y="90"/>
                </a:cubicBezTo>
                <a:close/>
                <a:moveTo>
                  <a:pt x="92" y="36"/>
                </a:moveTo>
                <a:cubicBezTo>
                  <a:pt x="77" y="36"/>
                  <a:pt x="77" y="36"/>
                  <a:pt x="77" y="36"/>
                </a:cubicBezTo>
                <a:cubicBezTo>
                  <a:pt x="79" y="45"/>
                  <a:pt x="79" y="45"/>
                  <a:pt x="79" y="45"/>
                </a:cubicBezTo>
                <a:cubicBezTo>
                  <a:pt x="92" y="44"/>
                  <a:pt x="92" y="44"/>
                  <a:pt x="92" y="44"/>
                </a:cubicBezTo>
                <a:lnTo>
                  <a:pt x="92" y="3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5"/>
          <p:cNvSpPr>
            <a:spLocks/>
          </p:cNvSpPr>
          <p:nvPr/>
        </p:nvSpPr>
        <p:spPr bwMode="auto">
          <a:xfrm>
            <a:off x="4962525" y="4437063"/>
            <a:ext cx="327025" cy="285750"/>
          </a:xfrm>
          <a:custGeom>
            <a:avLst/>
            <a:gdLst>
              <a:gd name="T0" fmla="*/ 10 w 87"/>
              <a:gd name="T1" fmla="*/ 44 h 76"/>
              <a:gd name="T2" fmla="*/ 0 w 87"/>
              <a:gd name="T3" fmla="*/ 21 h 76"/>
              <a:gd name="T4" fmla="*/ 21 w 87"/>
              <a:gd name="T5" fmla="*/ 0 h 76"/>
              <a:gd name="T6" fmla="*/ 43 w 87"/>
              <a:gd name="T7" fmla="*/ 13 h 76"/>
              <a:gd name="T8" fmla="*/ 66 w 87"/>
              <a:gd name="T9" fmla="*/ 0 h 76"/>
              <a:gd name="T10" fmla="*/ 87 w 87"/>
              <a:gd name="T11" fmla="*/ 21 h 76"/>
              <a:gd name="T12" fmla="*/ 76 w 87"/>
              <a:gd name="T13" fmla="*/ 44 h 76"/>
              <a:gd name="T14" fmla="*/ 43 w 87"/>
              <a:gd name="T15" fmla="*/ 76 h 76"/>
              <a:gd name="T16" fmla="*/ 10 w 87"/>
              <a:gd name="T17" fmla="*/ 4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7" h="76">
                <a:moveTo>
                  <a:pt x="10" y="44"/>
                </a:moveTo>
                <a:cubicBezTo>
                  <a:pt x="3" y="36"/>
                  <a:pt x="0" y="28"/>
                  <a:pt x="0" y="21"/>
                </a:cubicBezTo>
                <a:cubicBezTo>
                  <a:pt x="0" y="8"/>
                  <a:pt x="8" y="0"/>
                  <a:pt x="21" y="0"/>
                </a:cubicBezTo>
                <a:cubicBezTo>
                  <a:pt x="32" y="0"/>
                  <a:pt x="36" y="5"/>
                  <a:pt x="43" y="13"/>
                </a:cubicBezTo>
                <a:cubicBezTo>
                  <a:pt x="50" y="5"/>
                  <a:pt x="54" y="0"/>
                  <a:pt x="66" y="0"/>
                </a:cubicBezTo>
                <a:cubicBezTo>
                  <a:pt x="79" y="0"/>
                  <a:pt x="87" y="8"/>
                  <a:pt x="87" y="21"/>
                </a:cubicBezTo>
                <a:cubicBezTo>
                  <a:pt x="87" y="28"/>
                  <a:pt x="84" y="36"/>
                  <a:pt x="76" y="44"/>
                </a:cubicBezTo>
                <a:cubicBezTo>
                  <a:pt x="43" y="76"/>
                  <a:pt x="43" y="76"/>
                  <a:pt x="43" y="76"/>
                </a:cubicBezTo>
                <a:lnTo>
                  <a:pt x="10" y="4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6"/>
          <p:cNvSpPr>
            <a:spLocks/>
          </p:cNvSpPr>
          <p:nvPr/>
        </p:nvSpPr>
        <p:spPr bwMode="auto">
          <a:xfrm>
            <a:off x="5619750" y="4365625"/>
            <a:ext cx="300038" cy="349250"/>
          </a:xfrm>
          <a:custGeom>
            <a:avLst/>
            <a:gdLst>
              <a:gd name="T0" fmla="*/ 25 w 80"/>
              <a:gd name="T1" fmla="*/ 56 h 93"/>
              <a:gd name="T2" fmla="*/ 23 w 80"/>
              <a:gd name="T3" fmla="*/ 57 h 93"/>
              <a:gd name="T4" fmla="*/ 19 w 80"/>
              <a:gd name="T5" fmla="*/ 52 h 93"/>
              <a:gd name="T6" fmla="*/ 17 w 80"/>
              <a:gd name="T7" fmla="*/ 46 h 93"/>
              <a:gd name="T8" fmla="*/ 19 w 80"/>
              <a:gd name="T9" fmla="*/ 43 h 93"/>
              <a:gd name="T10" fmla="*/ 19 w 80"/>
              <a:gd name="T11" fmla="*/ 40 h 93"/>
              <a:gd name="T12" fmla="*/ 18 w 80"/>
              <a:gd name="T13" fmla="*/ 37 h 93"/>
              <a:gd name="T14" fmla="*/ 17 w 80"/>
              <a:gd name="T15" fmla="*/ 30 h 93"/>
              <a:gd name="T16" fmla="*/ 17 w 80"/>
              <a:gd name="T17" fmla="*/ 26 h 93"/>
              <a:gd name="T18" fmla="*/ 19 w 80"/>
              <a:gd name="T19" fmla="*/ 18 h 93"/>
              <a:gd name="T20" fmla="*/ 25 w 80"/>
              <a:gd name="T21" fmla="*/ 1 h 93"/>
              <a:gd name="T22" fmla="*/ 41 w 80"/>
              <a:gd name="T23" fmla="*/ 6 h 93"/>
              <a:gd name="T24" fmla="*/ 53 w 80"/>
              <a:gd name="T25" fmla="*/ 1 h 93"/>
              <a:gd name="T26" fmla="*/ 59 w 80"/>
              <a:gd name="T27" fmla="*/ 17 h 93"/>
              <a:gd name="T28" fmla="*/ 62 w 80"/>
              <a:gd name="T29" fmla="*/ 26 h 93"/>
              <a:gd name="T30" fmla="*/ 62 w 80"/>
              <a:gd name="T31" fmla="*/ 31 h 93"/>
              <a:gd name="T32" fmla="*/ 61 w 80"/>
              <a:gd name="T33" fmla="*/ 38 h 93"/>
              <a:gd name="T34" fmla="*/ 59 w 80"/>
              <a:gd name="T35" fmla="*/ 42 h 93"/>
              <a:gd name="T36" fmla="*/ 62 w 80"/>
              <a:gd name="T37" fmla="*/ 44 h 93"/>
              <a:gd name="T38" fmla="*/ 61 w 80"/>
              <a:gd name="T39" fmla="*/ 49 h 93"/>
              <a:gd name="T40" fmla="*/ 59 w 80"/>
              <a:gd name="T41" fmla="*/ 54 h 93"/>
              <a:gd name="T42" fmla="*/ 55 w 80"/>
              <a:gd name="T43" fmla="*/ 57 h 93"/>
              <a:gd name="T44" fmla="*/ 52 w 80"/>
              <a:gd name="T45" fmla="*/ 78 h 93"/>
              <a:gd name="T46" fmla="*/ 53 w 80"/>
              <a:gd name="T47" fmla="*/ 79 h 93"/>
              <a:gd name="T48" fmla="*/ 80 w 80"/>
              <a:gd name="T49" fmla="*/ 86 h 93"/>
              <a:gd name="T50" fmla="*/ 80 w 80"/>
              <a:gd name="T51" fmla="*/ 93 h 93"/>
              <a:gd name="T52" fmla="*/ 0 w 80"/>
              <a:gd name="T53" fmla="*/ 93 h 93"/>
              <a:gd name="T54" fmla="*/ 0 w 80"/>
              <a:gd name="T55" fmla="*/ 87 h 93"/>
              <a:gd name="T56" fmla="*/ 24 w 80"/>
              <a:gd name="T57" fmla="*/ 79 h 93"/>
              <a:gd name="T58" fmla="*/ 27 w 80"/>
              <a:gd name="T59" fmla="*/ 64 h 93"/>
              <a:gd name="T60" fmla="*/ 25 w 80"/>
              <a:gd name="T61" fmla="*/ 5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0" h="93">
                <a:moveTo>
                  <a:pt x="25" y="56"/>
                </a:moveTo>
                <a:cubicBezTo>
                  <a:pt x="25" y="56"/>
                  <a:pt x="24" y="58"/>
                  <a:pt x="23" y="57"/>
                </a:cubicBezTo>
                <a:cubicBezTo>
                  <a:pt x="21" y="56"/>
                  <a:pt x="19" y="54"/>
                  <a:pt x="19" y="52"/>
                </a:cubicBezTo>
                <a:cubicBezTo>
                  <a:pt x="19" y="50"/>
                  <a:pt x="17" y="47"/>
                  <a:pt x="17" y="46"/>
                </a:cubicBezTo>
                <a:cubicBezTo>
                  <a:pt x="16" y="45"/>
                  <a:pt x="17" y="43"/>
                  <a:pt x="19" y="43"/>
                </a:cubicBezTo>
                <a:cubicBezTo>
                  <a:pt x="19" y="43"/>
                  <a:pt x="18" y="41"/>
                  <a:pt x="19" y="40"/>
                </a:cubicBezTo>
                <a:cubicBezTo>
                  <a:pt x="19" y="40"/>
                  <a:pt x="16" y="40"/>
                  <a:pt x="18" y="37"/>
                </a:cubicBezTo>
                <a:cubicBezTo>
                  <a:pt x="18" y="37"/>
                  <a:pt x="12" y="35"/>
                  <a:pt x="17" y="30"/>
                </a:cubicBezTo>
                <a:cubicBezTo>
                  <a:pt x="17" y="30"/>
                  <a:pt x="13" y="27"/>
                  <a:pt x="17" y="26"/>
                </a:cubicBezTo>
                <a:cubicBezTo>
                  <a:pt x="17" y="26"/>
                  <a:pt x="12" y="20"/>
                  <a:pt x="19" y="18"/>
                </a:cubicBezTo>
                <a:cubicBezTo>
                  <a:pt x="19" y="18"/>
                  <a:pt x="12" y="1"/>
                  <a:pt x="25" y="1"/>
                </a:cubicBezTo>
                <a:cubicBezTo>
                  <a:pt x="31" y="0"/>
                  <a:pt x="35" y="4"/>
                  <a:pt x="41" y="6"/>
                </a:cubicBezTo>
                <a:cubicBezTo>
                  <a:pt x="41" y="6"/>
                  <a:pt x="49" y="0"/>
                  <a:pt x="53" y="1"/>
                </a:cubicBezTo>
                <a:cubicBezTo>
                  <a:pt x="61" y="2"/>
                  <a:pt x="64" y="10"/>
                  <a:pt x="59" y="17"/>
                </a:cubicBezTo>
                <a:cubicBezTo>
                  <a:pt x="64" y="15"/>
                  <a:pt x="66" y="23"/>
                  <a:pt x="62" y="26"/>
                </a:cubicBezTo>
                <a:cubicBezTo>
                  <a:pt x="62" y="26"/>
                  <a:pt x="64" y="28"/>
                  <a:pt x="62" y="31"/>
                </a:cubicBezTo>
                <a:cubicBezTo>
                  <a:pt x="62" y="31"/>
                  <a:pt x="65" y="36"/>
                  <a:pt x="61" y="38"/>
                </a:cubicBezTo>
                <a:cubicBezTo>
                  <a:pt x="61" y="38"/>
                  <a:pt x="60" y="41"/>
                  <a:pt x="59" y="42"/>
                </a:cubicBezTo>
                <a:cubicBezTo>
                  <a:pt x="59" y="42"/>
                  <a:pt x="61" y="42"/>
                  <a:pt x="62" y="44"/>
                </a:cubicBezTo>
                <a:cubicBezTo>
                  <a:pt x="62" y="45"/>
                  <a:pt x="63" y="47"/>
                  <a:pt x="61" y="49"/>
                </a:cubicBezTo>
                <a:cubicBezTo>
                  <a:pt x="60" y="51"/>
                  <a:pt x="59" y="53"/>
                  <a:pt x="59" y="54"/>
                </a:cubicBezTo>
                <a:cubicBezTo>
                  <a:pt x="58" y="55"/>
                  <a:pt x="58" y="59"/>
                  <a:pt x="55" y="57"/>
                </a:cubicBezTo>
                <a:cubicBezTo>
                  <a:pt x="51" y="62"/>
                  <a:pt x="49" y="71"/>
                  <a:pt x="52" y="78"/>
                </a:cubicBezTo>
                <a:cubicBezTo>
                  <a:pt x="53" y="79"/>
                  <a:pt x="53" y="79"/>
                  <a:pt x="53" y="79"/>
                </a:cubicBezTo>
                <a:cubicBezTo>
                  <a:pt x="63" y="81"/>
                  <a:pt x="75" y="83"/>
                  <a:pt x="80" y="86"/>
                </a:cubicBezTo>
                <a:cubicBezTo>
                  <a:pt x="80" y="89"/>
                  <a:pt x="80" y="93"/>
                  <a:pt x="8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3"/>
                  <a:pt x="0" y="90"/>
                  <a:pt x="0" y="87"/>
                </a:cubicBezTo>
                <a:cubicBezTo>
                  <a:pt x="5" y="84"/>
                  <a:pt x="14" y="81"/>
                  <a:pt x="24" y="79"/>
                </a:cubicBezTo>
                <a:cubicBezTo>
                  <a:pt x="25" y="74"/>
                  <a:pt x="28" y="74"/>
                  <a:pt x="27" y="64"/>
                </a:cubicBezTo>
                <a:cubicBezTo>
                  <a:pt x="27" y="60"/>
                  <a:pt x="25" y="56"/>
                  <a:pt x="25" y="5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7"/>
          <p:cNvSpPr>
            <a:spLocks noEditPoints="1"/>
          </p:cNvSpPr>
          <p:nvPr/>
        </p:nvSpPr>
        <p:spPr bwMode="auto">
          <a:xfrm>
            <a:off x="6253163" y="4368800"/>
            <a:ext cx="341313" cy="384175"/>
          </a:xfrm>
          <a:custGeom>
            <a:avLst/>
            <a:gdLst>
              <a:gd name="T0" fmla="*/ 83 w 91"/>
              <a:gd name="T1" fmla="*/ 76 h 102"/>
              <a:gd name="T2" fmla="*/ 30 w 91"/>
              <a:gd name="T3" fmla="*/ 83 h 102"/>
              <a:gd name="T4" fmla="*/ 30 w 91"/>
              <a:gd name="T5" fmla="*/ 90 h 102"/>
              <a:gd name="T6" fmla="*/ 27 w 91"/>
              <a:gd name="T7" fmla="*/ 93 h 102"/>
              <a:gd name="T8" fmla="*/ 3 w 91"/>
              <a:gd name="T9" fmla="*/ 93 h 102"/>
              <a:gd name="T10" fmla="*/ 0 w 91"/>
              <a:gd name="T11" fmla="*/ 90 h 102"/>
              <a:gd name="T12" fmla="*/ 0 w 91"/>
              <a:gd name="T13" fmla="*/ 35 h 102"/>
              <a:gd name="T14" fmla="*/ 3 w 91"/>
              <a:gd name="T15" fmla="*/ 31 h 102"/>
              <a:gd name="T16" fmla="*/ 27 w 91"/>
              <a:gd name="T17" fmla="*/ 31 h 102"/>
              <a:gd name="T18" fmla="*/ 30 w 91"/>
              <a:gd name="T19" fmla="*/ 35 h 102"/>
              <a:gd name="T20" fmla="*/ 30 w 91"/>
              <a:gd name="T21" fmla="*/ 38 h 102"/>
              <a:gd name="T22" fmla="*/ 47 w 91"/>
              <a:gd name="T23" fmla="*/ 12 h 102"/>
              <a:gd name="T24" fmla="*/ 60 w 91"/>
              <a:gd name="T25" fmla="*/ 0 h 102"/>
              <a:gd name="T26" fmla="*/ 74 w 91"/>
              <a:gd name="T27" fmla="*/ 20 h 102"/>
              <a:gd name="T28" fmla="*/ 70 w 91"/>
              <a:gd name="T29" fmla="*/ 32 h 102"/>
              <a:gd name="T30" fmla="*/ 72 w 91"/>
              <a:gd name="T31" fmla="*/ 32 h 102"/>
              <a:gd name="T32" fmla="*/ 87 w 91"/>
              <a:gd name="T33" fmla="*/ 48 h 102"/>
              <a:gd name="T34" fmla="*/ 86 w 91"/>
              <a:gd name="T35" fmla="*/ 62 h 102"/>
              <a:gd name="T36" fmla="*/ 83 w 91"/>
              <a:gd name="T37" fmla="*/ 76 h 102"/>
              <a:gd name="T38" fmla="*/ 73 w 91"/>
              <a:gd name="T39" fmla="*/ 60 h 102"/>
              <a:gd name="T40" fmla="*/ 74 w 91"/>
              <a:gd name="T41" fmla="*/ 52 h 102"/>
              <a:gd name="T42" fmla="*/ 74 w 91"/>
              <a:gd name="T43" fmla="*/ 50 h 102"/>
              <a:gd name="T44" fmla="*/ 72 w 91"/>
              <a:gd name="T45" fmla="*/ 40 h 102"/>
              <a:gd name="T46" fmla="*/ 64 w 91"/>
              <a:gd name="T47" fmla="*/ 40 h 102"/>
              <a:gd name="T48" fmla="*/ 59 w 91"/>
              <a:gd name="T49" fmla="*/ 37 h 102"/>
              <a:gd name="T50" fmla="*/ 65 w 91"/>
              <a:gd name="T51" fmla="*/ 20 h 102"/>
              <a:gd name="T52" fmla="*/ 60 w 91"/>
              <a:gd name="T53" fmla="*/ 8 h 102"/>
              <a:gd name="T54" fmla="*/ 55 w 91"/>
              <a:gd name="T55" fmla="*/ 13 h 102"/>
              <a:gd name="T56" fmla="*/ 30 w 91"/>
              <a:gd name="T57" fmla="*/ 48 h 102"/>
              <a:gd name="T58" fmla="*/ 30 w 91"/>
              <a:gd name="T59" fmla="*/ 74 h 102"/>
              <a:gd name="T60" fmla="*/ 66 w 91"/>
              <a:gd name="T61" fmla="*/ 83 h 102"/>
              <a:gd name="T62" fmla="*/ 70 w 91"/>
              <a:gd name="T63" fmla="*/ 73 h 102"/>
              <a:gd name="T64" fmla="*/ 70 w 91"/>
              <a:gd name="T65" fmla="*/ 71 h 102"/>
              <a:gd name="T66" fmla="*/ 73 w 91"/>
              <a:gd name="T67" fmla="*/ 62 h 102"/>
              <a:gd name="T68" fmla="*/ 73 w 91"/>
              <a:gd name="T69" fmla="*/ 6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1" h="102">
                <a:moveTo>
                  <a:pt x="83" y="76"/>
                </a:moveTo>
                <a:cubicBezTo>
                  <a:pt x="91" y="102"/>
                  <a:pt x="35" y="88"/>
                  <a:pt x="30" y="83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92"/>
                  <a:pt x="29" y="93"/>
                  <a:pt x="27" y="93"/>
                </a:cubicBezTo>
                <a:cubicBezTo>
                  <a:pt x="3" y="93"/>
                  <a:pt x="3" y="93"/>
                  <a:pt x="3" y="93"/>
                </a:cubicBezTo>
                <a:cubicBezTo>
                  <a:pt x="1" y="93"/>
                  <a:pt x="0" y="92"/>
                  <a:pt x="0" y="90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3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9" y="31"/>
                  <a:pt x="30" y="33"/>
                  <a:pt x="30" y="35"/>
                </a:cubicBezTo>
                <a:cubicBezTo>
                  <a:pt x="30" y="38"/>
                  <a:pt x="30" y="38"/>
                  <a:pt x="30" y="38"/>
                </a:cubicBezTo>
                <a:cubicBezTo>
                  <a:pt x="41" y="31"/>
                  <a:pt x="47" y="13"/>
                  <a:pt x="47" y="12"/>
                </a:cubicBezTo>
                <a:cubicBezTo>
                  <a:pt x="49" y="4"/>
                  <a:pt x="53" y="0"/>
                  <a:pt x="60" y="0"/>
                </a:cubicBezTo>
                <a:cubicBezTo>
                  <a:pt x="66" y="0"/>
                  <a:pt x="74" y="6"/>
                  <a:pt x="74" y="20"/>
                </a:cubicBezTo>
                <a:cubicBezTo>
                  <a:pt x="74" y="23"/>
                  <a:pt x="72" y="28"/>
                  <a:pt x="70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81" y="32"/>
                  <a:pt x="90" y="36"/>
                  <a:pt x="87" y="48"/>
                </a:cubicBezTo>
                <a:cubicBezTo>
                  <a:pt x="91" y="54"/>
                  <a:pt x="88" y="60"/>
                  <a:pt x="86" y="62"/>
                </a:cubicBezTo>
                <a:cubicBezTo>
                  <a:pt x="88" y="68"/>
                  <a:pt x="86" y="73"/>
                  <a:pt x="83" y="76"/>
                </a:cubicBezTo>
                <a:close/>
                <a:moveTo>
                  <a:pt x="73" y="60"/>
                </a:moveTo>
                <a:cubicBezTo>
                  <a:pt x="81" y="60"/>
                  <a:pt x="82" y="52"/>
                  <a:pt x="74" y="52"/>
                </a:cubicBezTo>
                <a:cubicBezTo>
                  <a:pt x="73" y="51"/>
                  <a:pt x="73" y="50"/>
                  <a:pt x="74" y="50"/>
                </a:cubicBezTo>
                <a:cubicBezTo>
                  <a:pt x="82" y="50"/>
                  <a:pt x="80" y="40"/>
                  <a:pt x="72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1" y="40"/>
                  <a:pt x="59" y="38"/>
                  <a:pt x="59" y="37"/>
                </a:cubicBezTo>
                <a:cubicBezTo>
                  <a:pt x="59" y="33"/>
                  <a:pt x="65" y="26"/>
                  <a:pt x="65" y="20"/>
                </a:cubicBezTo>
                <a:cubicBezTo>
                  <a:pt x="65" y="13"/>
                  <a:pt x="62" y="8"/>
                  <a:pt x="60" y="8"/>
                </a:cubicBezTo>
                <a:cubicBezTo>
                  <a:pt x="57" y="8"/>
                  <a:pt x="56" y="10"/>
                  <a:pt x="55" y="13"/>
                </a:cubicBezTo>
                <a:cubicBezTo>
                  <a:pt x="54" y="24"/>
                  <a:pt x="41" y="43"/>
                  <a:pt x="30" y="48"/>
                </a:cubicBezTo>
                <a:cubicBezTo>
                  <a:pt x="30" y="74"/>
                  <a:pt x="30" y="74"/>
                  <a:pt x="30" y="74"/>
                </a:cubicBezTo>
                <a:cubicBezTo>
                  <a:pt x="46" y="82"/>
                  <a:pt x="59" y="82"/>
                  <a:pt x="66" y="83"/>
                </a:cubicBezTo>
                <a:cubicBezTo>
                  <a:pt x="75" y="83"/>
                  <a:pt x="80" y="75"/>
                  <a:pt x="70" y="73"/>
                </a:cubicBezTo>
                <a:cubicBezTo>
                  <a:pt x="68" y="73"/>
                  <a:pt x="68" y="71"/>
                  <a:pt x="70" y="71"/>
                </a:cubicBezTo>
                <a:cubicBezTo>
                  <a:pt x="80" y="71"/>
                  <a:pt x="81" y="63"/>
                  <a:pt x="73" y="62"/>
                </a:cubicBezTo>
                <a:cubicBezTo>
                  <a:pt x="71" y="62"/>
                  <a:pt x="71" y="60"/>
                  <a:pt x="73" y="6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8"/>
          <p:cNvSpPr>
            <a:spLocks noEditPoints="1"/>
          </p:cNvSpPr>
          <p:nvPr/>
        </p:nvSpPr>
        <p:spPr bwMode="auto">
          <a:xfrm>
            <a:off x="6869113" y="4443413"/>
            <a:ext cx="382588" cy="271463"/>
          </a:xfrm>
          <a:custGeom>
            <a:avLst/>
            <a:gdLst>
              <a:gd name="T0" fmla="*/ 0 w 241"/>
              <a:gd name="T1" fmla="*/ 19 h 171"/>
              <a:gd name="T2" fmla="*/ 71 w 241"/>
              <a:gd name="T3" fmla="*/ 86 h 171"/>
              <a:gd name="T4" fmla="*/ 0 w 241"/>
              <a:gd name="T5" fmla="*/ 157 h 171"/>
              <a:gd name="T6" fmla="*/ 0 w 241"/>
              <a:gd name="T7" fmla="*/ 19 h 171"/>
              <a:gd name="T8" fmla="*/ 227 w 241"/>
              <a:gd name="T9" fmla="*/ 171 h 171"/>
              <a:gd name="T10" fmla="*/ 12 w 241"/>
              <a:gd name="T11" fmla="*/ 171 h 171"/>
              <a:gd name="T12" fmla="*/ 83 w 241"/>
              <a:gd name="T13" fmla="*/ 97 h 171"/>
              <a:gd name="T14" fmla="*/ 121 w 241"/>
              <a:gd name="T15" fmla="*/ 133 h 171"/>
              <a:gd name="T16" fmla="*/ 159 w 241"/>
              <a:gd name="T17" fmla="*/ 97 h 171"/>
              <a:gd name="T18" fmla="*/ 227 w 241"/>
              <a:gd name="T19" fmla="*/ 171 h 171"/>
              <a:gd name="T20" fmla="*/ 222 w 241"/>
              <a:gd name="T21" fmla="*/ 0 h 171"/>
              <a:gd name="T22" fmla="*/ 121 w 241"/>
              <a:gd name="T23" fmla="*/ 100 h 171"/>
              <a:gd name="T24" fmla="*/ 17 w 241"/>
              <a:gd name="T25" fmla="*/ 0 h 171"/>
              <a:gd name="T26" fmla="*/ 222 w 241"/>
              <a:gd name="T27" fmla="*/ 0 h 171"/>
              <a:gd name="T28" fmla="*/ 241 w 241"/>
              <a:gd name="T29" fmla="*/ 19 h 171"/>
              <a:gd name="T30" fmla="*/ 241 w 241"/>
              <a:gd name="T31" fmla="*/ 157 h 171"/>
              <a:gd name="T32" fmla="*/ 170 w 241"/>
              <a:gd name="T33" fmla="*/ 86 h 171"/>
              <a:gd name="T34" fmla="*/ 241 w 241"/>
              <a:gd name="T35" fmla="*/ 19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1" h="171">
                <a:moveTo>
                  <a:pt x="0" y="19"/>
                </a:moveTo>
                <a:lnTo>
                  <a:pt x="71" y="86"/>
                </a:lnTo>
                <a:lnTo>
                  <a:pt x="0" y="157"/>
                </a:lnTo>
                <a:lnTo>
                  <a:pt x="0" y="19"/>
                </a:lnTo>
                <a:close/>
                <a:moveTo>
                  <a:pt x="227" y="171"/>
                </a:moveTo>
                <a:lnTo>
                  <a:pt x="12" y="171"/>
                </a:lnTo>
                <a:lnTo>
                  <a:pt x="83" y="97"/>
                </a:lnTo>
                <a:lnTo>
                  <a:pt x="121" y="133"/>
                </a:lnTo>
                <a:lnTo>
                  <a:pt x="159" y="97"/>
                </a:lnTo>
                <a:lnTo>
                  <a:pt x="227" y="171"/>
                </a:lnTo>
                <a:close/>
                <a:moveTo>
                  <a:pt x="222" y="0"/>
                </a:moveTo>
                <a:lnTo>
                  <a:pt x="121" y="100"/>
                </a:lnTo>
                <a:lnTo>
                  <a:pt x="17" y="0"/>
                </a:lnTo>
                <a:lnTo>
                  <a:pt x="222" y="0"/>
                </a:lnTo>
                <a:close/>
                <a:moveTo>
                  <a:pt x="241" y="19"/>
                </a:moveTo>
                <a:lnTo>
                  <a:pt x="241" y="157"/>
                </a:lnTo>
                <a:lnTo>
                  <a:pt x="170" y="86"/>
                </a:lnTo>
                <a:lnTo>
                  <a:pt x="241" y="1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9"/>
          <p:cNvSpPr>
            <a:spLocks noEditPoints="1"/>
          </p:cNvSpPr>
          <p:nvPr/>
        </p:nvSpPr>
        <p:spPr bwMode="auto">
          <a:xfrm>
            <a:off x="7589838" y="4368800"/>
            <a:ext cx="233363" cy="354013"/>
          </a:xfrm>
          <a:custGeom>
            <a:avLst/>
            <a:gdLst>
              <a:gd name="T0" fmla="*/ 62 w 62"/>
              <a:gd name="T1" fmla="*/ 63 h 94"/>
              <a:gd name="T2" fmla="*/ 31 w 62"/>
              <a:gd name="T3" fmla="*/ 94 h 94"/>
              <a:gd name="T4" fmla="*/ 0 w 62"/>
              <a:gd name="T5" fmla="*/ 63 h 94"/>
              <a:gd name="T6" fmla="*/ 9 w 62"/>
              <a:gd name="T7" fmla="*/ 41 h 94"/>
              <a:gd name="T8" fmla="*/ 9 w 62"/>
              <a:gd name="T9" fmla="*/ 22 h 94"/>
              <a:gd name="T10" fmla="*/ 31 w 62"/>
              <a:gd name="T11" fmla="*/ 0 h 94"/>
              <a:gd name="T12" fmla="*/ 52 w 62"/>
              <a:gd name="T13" fmla="*/ 22 h 94"/>
              <a:gd name="T14" fmla="*/ 52 w 62"/>
              <a:gd name="T15" fmla="*/ 41 h 94"/>
              <a:gd name="T16" fmla="*/ 62 w 62"/>
              <a:gd name="T17" fmla="*/ 63 h 94"/>
              <a:gd name="T18" fmla="*/ 18 w 62"/>
              <a:gd name="T19" fmla="*/ 60 h 94"/>
              <a:gd name="T20" fmla="*/ 9 w 62"/>
              <a:gd name="T21" fmla="*/ 60 h 94"/>
              <a:gd name="T22" fmla="*/ 7 w 62"/>
              <a:gd name="T23" fmla="*/ 63 h 94"/>
              <a:gd name="T24" fmla="*/ 9 w 62"/>
              <a:gd name="T25" fmla="*/ 67 h 94"/>
              <a:gd name="T26" fmla="*/ 18 w 62"/>
              <a:gd name="T27" fmla="*/ 67 h 94"/>
              <a:gd name="T28" fmla="*/ 18 w 62"/>
              <a:gd name="T29" fmla="*/ 60 h 94"/>
              <a:gd name="T30" fmla="*/ 24 w 62"/>
              <a:gd name="T31" fmla="*/ 52 h 94"/>
              <a:gd name="T32" fmla="*/ 17 w 62"/>
              <a:gd name="T33" fmla="*/ 45 h 94"/>
              <a:gd name="T34" fmla="*/ 14 w 62"/>
              <a:gd name="T35" fmla="*/ 46 h 94"/>
              <a:gd name="T36" fmla="*/ 12 w 62"/>
              <a:gd name="T37" fmla="*/ 50 h 94"/>
              <a:gd name="T38" fmla="*/ 20 w 62"/>
              <a:gd name="T39" fmla="*/ 57 h 94"/>
              <a:gd name="T40" fmla="*/ 24 w 62"/>
              <a:gd name="T41" fmla="*/ 52 h 94"/>
              <a:gd name="T42" fmla="*/ 20 w 62"/>
              <a:gd name="T43" fmla="*/ 69 h 94"/>
              <a:gd name="T44" fmla="*/ 12 w 62"/>
              <a:gd name="T45" fmla="*/ 76 h 94"/>
              <a:gd name="T46" fmla="*/ 14 w 62"/>
              <a:gd name="T47" fmla="*/ 80 h 94"/>
              <a:gd name="T48" fmla="*/ 17 w 62"/>
              <a:gd name="T49" fmla="*/ 81 h 94"/>
              <a:gd name="T50" fmla="*/ 24 w 62"/>
              <a:gd name="T51" fmla="*/ 74 h 94"/>
              <a:gd name="T52" fmla="*/ 20 w 62"/>
              <a:gd name="T53" fmla="*/ 69 h 94"/>
              <a:gd name="T54" fmla="*/ 21 w 62"/>
              <a:gd name="T55" fmla="*/ 34 h 94"/>
              <a:gd name="T56" fmla="*/ 41 w 62"/>
              <a:gd name="T57" fmla="*/ 34 h 94"/>
              <a:gd name="T58" fmla="*/ 41 w 62"/>
              <a:gd name="T59" fmla="*/ 22 h 94"/>
              <a:gd name="T60" fmla="*/ 31 w 62"/>
              <a:gd name="T61" fmla="*/ 12 h 94"/>
              <a:gd name="T62" fmla="*/ 21 w 62"/>
              <a:gd name="T63" fmla="*/ 22 h 94"/>
              <a:gd name="T64" fmla="*/ 21 w 62"/>
              <a:gd name="T65" fmla="*/ 34 h 94"/>
              <a:gd name="T66" fmla="*/ 34 w 62"/>
              <a:gd name="T67" fmla="*/ 51 h 94"/>
              <a:gd name="T68" fmla="*/ 34 w 62"/>
              <a:gd name="T69" fmla="*/ 41 h 94"/>
              <a:gd name="T70" fmla="*/ 31 w 62"/>
              <a:gd name="T71" fmla="*/ 40 h 94"/>
              <a:gd name="T72" fmla="*/ 27 w 62"/>
              <a:gd name="T73" fmla="*/ 41 h 94"/>
              <a:gd name="T74" fmla="*/ 27 w 62"/>
              <a:gd name="T75" fmla="*/ 51 h 94"/>
              <a:gd name="T76" fmla="*/ 34 w 62"/>
              <a:gd name="T77" fmla="*/ 51 h 94"/>
              <a:gd name="T78" fmla="*/ 27 w 62"/>
              <a:gd name="T79" fmla="*/ 75 h 94"/>
              <a:gd name="T80" fmla="*/ 27 w 62"/>
              <a:gd name="T81" fmla="*/ 85 h 94"/>
              <a:gd name="T82" fmla="*/ 31 w 62"/>
              <a:gd name="T83" fmla="*/ 86 h 94"/>
              <a:gd name="T84" fmla="*/ 34 w 62"/>
              <a:gd name="T85" fmla="*/ 85 h 94"/>
              <a:gd name="T86" fmla="*/ 34 w 62"/>
              <a:gd name="T87" fmla="*/ 75 h 94"/>
              <a:gd name="T88" fmla="*/ 27 w 62"/>
              <a:gd name="T89" fmla="*/ 75 h 94"/>
              <a:gd name="T90" fmla="*/ 42 w 62"/>
              <a:gd name="T91" fmla="*/ 57 h 94"/>
              <a:gd name="T92" fmla="*/ 49 w 62"/>
              <a:gd name="T93" fmla="*/ 50 h 94"/>
              <a:gd name="T94" fmla="*/ 47 w 62"/>
              <a:gd name="T95" fmla="*/ 46 h 94"/>
              <a:gd name="T96" fmla="*/ 44 w 62"/>
              <a:gd name="T97" fmla="*/ 45 h 94"/>
              <a:gd name="T98" fmla="*/ 37 w 62"/>
              <a:gd name="T99" fmla="*/ 52 h 94"/>
              <a:gd name="T100" fmla="*/ 42 w 62"/>
              <a:gd name="T101" fmla="*/ 57 h 94"/>
              <a:gd name="T102" fmla="*/ 37 w 62"/>
              <a:gd name="T103" fmla="*/ 74 h 94"/>
              <a:gd name="T104" fmla="*/ 44 w 62"/>
              <a:gd name="T105" fmla="*/ 81 h 94"/>
              <a:gd name="T106" fmla="*/ 47 w 62"/>
              <a:gd name="T107" fmla="*/ 80 h 94"/>
              <a:gd name="T108" fmla="*/ 49 w 62"/>
              <a:gd name="T109" fmla="*/ 76 h 94"/>
              <a:gd name="T110" fmla="*/ 42 w 62"/>
              <a:gd name="T111" fmla="*/ 69 h 94"/>
              <a:gd name="T112" fmla="*/ 37 w 62"/>
              <a:gd name="T113" fmla="*/ 74 h 94"/>
              <a:gd name="T114" fmla="*/ 43 w 62"/>
              <a:gd name="T115" fmla="*/ 67 h 94"/>
              <a:gd name="T116" fmla="*/ 52 w 62"/>
              <a:gd name="T117" fmla="*/ 67 h 94"/>
              <a:gd name="T118" fmla="*/ 54 w 62"/>
              <a:gd name="T119" fmla="*/ 63 h 94"/>
              <a:gd name="T120" fmla="*/ 52 w 62"/>
              <a:gd name="T121" fmla="*/ 60 h 94"/>
              <a:gd name="T122" fmla="*/ 43 w 62"/>
              <a:gd name="T123" fmla="*/ 60 h 94"/>
              <a:gd name="T124" fmla="*/ 43 w 62"/>
              <a:gd name="T125" fmla="*/ 6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" h="94">
                <a:moveTo>
                  <a:pt x="62" y="63"/>
                </a:moveTo>
                <a:cubicBezTo>
                  <a:pt x="62" y="80"/>
                  <a:pt x="48" y="94"/>
                  <a:pt x="31" y="94"/>
                </a:cubicBezTo>
                <a:cubicBezTo>
                  <a:pt x="14" y="94"/>
                  <a:pt x="0" y="80"/>
                  <a:pt x="0" y="63"/>
                </a:cubicBezTo>
                <a:cubicBezTo>
                  <a:pt x="0" y="54"/>
                  <a:pt x="3" y="47"/>
                  <a:pt x="9" y="4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10"/>
                  <a:pt x="19" y="0"/>
                  <a:pt x="31" y="0"/>
                </a:cubicBezTo>
                <a:cubicBezTo>
                  <a:pt x="43" y="0"/>
                  <a:pt x="52" y="10"/>
                  <a:pt x="52" y="22"/>
                </a:cubicBezTo>
                <a:cubicBezTo>
                  <a:pt x="52" y="41"/>
                  <a:pt x="52" y="41"/>
                  <a:pt x="52" y="41"/>
                </a:cubicBezTo>
                <a:cubicBezTo>
                  <a:pt x="58" y="47"/>
                  <a:pt x="62" y="54"/>
                  <a:pt x="62" y="63"/>
                </a:cubicBezTo>
                <a:close/>
                <a:moveTo>
                  <a:pt x="18" y="60"/>
                </a:moveTo>
                <a:cubicBezTo>
                  <a:pt x="9" y="60"/>
                  <a:pt x="9" y="60"/>
                  <a:pt x="9" y="60"/>
                </a:cubicBezTo>
                <a:cubicBezTo>
                  <a:pt x="7" y="63"/>
                  <a:pt x="7" y="63"/>
                  <a:pt x="7" y="63"/>
                </a:cubicBezTo>
                <a:cubicBezTo>
                  <a:pt x="9" y="67"/>
                  <a:pt x="9" y="67"/>
                  <a:pt x="9" y="67"/>
                </a:cubicBezTo>
                <a:cubicBezTo>
                  <a:pt x="18" y="67"/>
                  <a:pt x="18" y="67"/>
                  <a:pt x="18" y="67"/>
                </a:cubicBezTo>
                <a:lnTo>
                  <a:pt x="18" y="60"/>
                </a:lnTo>
                <a:close/>
                <a:moveTo>
                  <a:pt x="24" y="52"/>
                </a:moveTo>
                <a:cubicBezTo>
                  <a:pt x="17" y="45"/>
                  <a:pt x="17" y="45"/>
                  <a:pt x="17" y="45"/>
                </a:cubicBezTo>
                <a:cubicBezTo>
                  <a:pt x="14" y="46"/>
                  <a:pt x="14" y="46"/>
                  <a:pt x="14" y="46"/>
                </a:cubicBezTo>
                <a:cubicBezTo>
                  <a:pt x="12" y="50"/>
                  <a:pt x="12" y="50"/>
                  <a:pt x="12" y="50"/>
                </a:cubicBezTo>
                <a:cubicBezTo>
                  <a:pt x="20" y="57"/>
                  <a:pt x="20" y="57"/>
                  <a:pt x="20" y="57"/>
                </a:cubicBezTo>
                <a:lnTo>
                  <a:pt x="24" y="52"/>
                </a:lnTo>
                <a:close/>
                <a:moveTo>
                  <a:pt x="20" y="69"/>
                </a:moveTo>
                <a:cubicBezTo>
                  <a:pt x="12" y="76"/>
                  <a:pt x="12" y="76"/>
                  <a:pt x="12" y="76"/>
                </a:cubicBezTo>
                <a:cubicBezTo>
                  <a:pt x="14" y="80"/>
                  <a:pt x="14" y="80"/>
                  <a:pt x="14" y="80"/>
                </a:cubicBezTo>
                <a:cubicBezTo>
                  <a:pt x="17" y="81"/>
                  <a:pt x="17" y="81"/>
                  <a:pt x="17" y="81"/>
                </a:cubicBezTo>
                <a:cubicBezTo>
                  <a:pt x="24" y="74"/>
                  <a:pt x="24" y="74"/>
                  <a:pt x="24" y="74"/>
                </a:cubicBezTo>
                <a:lnTo>
                  <a:pt x="20" y="69"/>
                </a:lnTo>
                <a:close/>
                <a:moveTo>
                  <a:pt x="21" y="34"/>
                </a:moveTo>
                <a:cubicBezTo>
                  <a:pt x="27" y="32"/>
                  <a:pt x="34" y="32"/>
                  <a:pt x="41" y="34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16"/>
                  <a:pt x="36" y="12"/>
                  <a:pt x="31" y="12"/>
                </a:cubicBezTo>
                <a:cubicBezTo>
                  <a:pt x="25" y="12"/>
                  <a:pt x="21" y="16"/>
                  <a:pt x="21" y="22"/>
                </a:cubicBezTo>
                <a:lnTo>
                  <a:pt x="21" y="34"/>
                </a:lnTo>
                <a:close/>
                <a:moveTo>
                  <a:pt x="34" y="51"/>
                </a:moveTo>
                <a:cubicBezTo>
                  <a:pt x="34" y="41"/>
                  <a:pt x="34" y="41"/>
                  <a:pt x="34" y="41"/>
                </a:cubicBezTo>
                <a:cubicBezTo>
                  <a:pt x="31" y="40"/>
                  <a:pt x="31" y="40"/>
                  <a:pt x="31" y="40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51"/>
                  <a:pt x="27" y="51"/>
                  <a:pt x="27" y="51"/>
                </a:cubicBezTo>
                <a:lnTo>
                  <a:pt x="34" y="51"/>
                </a:lnTo>
                <a:close/>
                <a:moveTo>
                  <a:pt x="27" y="75"/>
                </a:moveTo>
                <a:cubicBezTo>
                  <a:pt x="27" y="85"/>
                  <a:pt x="27" y="85"/>
                  <a:pt x="27" y="85"/>
                </a:cubicBezTo>
                <a:cubicBezTo>
                  <a:pt x="31" y="86"/>
                  <a:pt x="31" y="86"/>
                  <a:pt x="31" y="86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5"/>
                  <a:pt x="34" y="75"/>
                  <a:pt x="34" y="75"/>
                </a:cubicBezTo>
                <a:lnTo>
                  <a:pt x="27" y="75"/>
                </a:lnTo>
                <a:close/>
                <a:moveTo>
                  <a:pt x="42" y="57"/>
                </a:moveTo>
                <a:cubicBezTo>
                  <a:pt x="49" y="50"/>
                  <a:pt x="49" y="50"/>
                  <a:pt x="49" y="50"/>
                </a:cubicBezTo>
                <a:cubicBezTo>
                  <a:pt x="47" y="46"/>
                  <a:pt x="47" y="46"/>
                  <a:pt x="47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37" y="52"/>
                  <a:pt x="37" y="52"/>
                  <a:pt x="37" y="52"/>
                </a:cubicBezTo>
                <a:lnTo>
                  <a:pt x="42" y="57"/>
                </a:lnTo>
                <a:close/>
                <a:moveTo>
                  <a:pt x="37" y="74"/>
                </a:moveTo>
                <a:cubicBezTo>
                  <a:pt x="44" y="81"/>
                  <a:pt x="44" y="81"/>
                  <a:pt x="44" y="81"/>
                </a:cubicBezTo>
                <a:cubicBezTo>
                  <a:pt x="47" y="80"/>
                  <a:pt x="47" y="80"/>
                  <a:pt x="47" y="80"/>
                </a:cubicBezTo>
                <a:cubicBezTo>
                  <a:pt x="49" y="76"/>
                  <a:pt x="49" y="76"/>
                  <a:pt x="49" y="76"/>
                </a:cubicBezTo>
                <a:cubicBezTo>
                  <a:pt x="42" y="69"/>
                  <a:pt x="42" y="69"/>
                  <a:pt x="42" y="69"/>
                </a:cubicBezTo>
                <a:lnTo>
                  <a:pt x="37" y="74"/>
                </a:lnTo>
                <a:close/>
                <a:moveTo>
                  <a:pt x="43" y="67"/>
                </a:moveTo>
                <a:cubicBezTo>
                  <a:pt x="52" y="67"/>
                  <a:pt x="52" y="67"/>
                  <a:pt x="52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2" y="60"/>
                  <a:pt x="52" y="60"/>
                  <a:pt x="52" y="60"/>
                </a:cubicBezTo>
                <a:cubicBezTo>
                  <a:pt x="43" y="60"/>
                  <a:pt x="43" y="60"/>
                  <a:pt x="43" y="60"/>
                </a:cubicBezTo>
                <a:lnTo>
                  <a:pt x="43" y="6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0"/>
          <p:cNvSpPr>
            <a:spLocks noEditPoints="1"/>
          </p:cNvSpPr>
          <p:nvPr/>
        </p:nvSpPr>
        <p:spPr bwMode="auto">
          <a:xfrm>
            <a:off x="8164513" y="4383088"/>
            <a:ext cx="374650" cy="331788"/>
          </a:xfrm>
          <a:custGeom>
            <a:avLst/>
            <a:gdLst>
              <a:gd name="T0" fmla="*/ 96 w 100"/>
              <a:gd name="T1" fmla="*/ 58 h 88"/>
              <a:gd name="T2" fmla="*/ 96 w 100"/>
              <a:gd name="T3" fmla="*/ 81 h 88"/>
              <a:gd name="T4" fmla="*/ 89 w 100"/>
              <a:gd name="T5" fmla="*/ 88 h 88"/>
              <a:gd name="T6" fmla="*/ 7 w 100"/>
              <a:gd name="T7" fmla="*/ 88 h 88"/>
              <a:gd name="T8" fmla="*/ 0 w 100"/>
              <a:gd name="T9" fmla="*/ 81 h 88"/>
              <a:gd name="T10" fmla="*/ 0 w 100"/>
              <a:gd name="T11" fmla="*/ 23 h 88"/>
              <a:gd name="T12" fmla="*/ 7 w 100"/>
              <a:gd name="T13" fmla="*/ 16 h 88"/>
              <a:gd name="T14" fmla="*/ 33 w 100"/>
              <a:gd name="T15" fmla="*/ 16 h 88"/>
              <a:gd name="T16" fmla="*/ 33 w 100"/>
              <a:gd name="T17" fmla="*/ 26 h 88"/>
              <a:gd name="T18" fmla="*/ 10 w 100"/>
              <a:gd name="T19" fmla="*/ 26 h 88"/>
              <a:gd name="T20" fmla="*/ 10 w 100"/>
              <a:gd name="T21" fmla="*/ 77 h 88"/>
              <a:gd name="T22" fmla="*/ 85 w 100"/>
              <a:gd name="T23" fmla="*/ 77 h 88"/>
              <a:gd name="T24" fmla="*/ 85 w 100"/>
              <a:gd name="T25" fmla="*/ 58 h 88"/>
              <a:gd name="T26" fmla="*/ 96 w 100"/>
              <a:gd name="T27" fmla="*/ 58 h 88"/>
              <a:gd name="T28" fmla="*/ 65 w 100"/>
              <a:gd name="T29" fmla="*/ 17 h 88"/>
              <a:gd name="T30" fmla="*/ 62 w 100"/>
              <a:gd name="T31" fmla="*/ 0 h 88"/>
              <a:gd name="T32" fmla="*/ 100 w 100"/>
              <a:gd name="T33" fmla="*/ 27 h 88"/>
              <a:gd name="T34" fmla="*/ 62 w 100"/>
              <a:gd name="T35" fmla="*/ 54 h 88"/>
              <a:gd name="T36" fmla="*/ 66 w 100"/>
              <a:gd name="T37" fmla="*/ 35 h 88"/>
              <a:gd name="T38" fmla="*/ 37 w 100"/>
              <a:gd name="T39" fmla="*/ 62 h 88"/>
              <a:gd name="T40" fmla="*/ 33 w 100"/>
              <a:gd name="T41" fmla="*/ 62 h 88"/>
              <a:gd name="T42" fmla="*/ 65 w 100"/>
              <a:gd name="T43" fmla="*/ 1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88">
                <a:moveTo>
                  <a:pt x="96" y="58"/>
                </a:moveTo>
                <a:cubicBezTo>
                  <a:pt x="96" y="81"/>
                  <a:pt x="96" y="81"/>
                  <a:pt x="96" y="81"/>
                </a:cubicBezTo>
                <a:cubicBezTo>
                  <a:pt x="96" y="85"/>
                  <a:pt x="93" y="88"/>
                  <a:pt x="8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9"/>
                  <a:pt x="3" y="16"/>
                  <a:pt x="7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26"/>
                  <a:pt x="33" y="26"/>
                  <a:pt x="33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77"/>
                  <a:pt x="10" y="77"/>
                  <a:pt x="10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58"/>
                  <a:pt x="85" y="58"/>
                  <a:pt x="85" y="58"/>
                </a:cubicBezTo>
                <a:lnTo>
                  <a:pt x="96" y="58"/>
                </a:lnTo>
                <a:close/>
                <a:moveTo>
                  <a:pt x="65" y="17"/>
                </a:moveTo>
                <a:cubicBezTo>
                  <a:pt x="62" y="0"/>
                  <a:pt x="62" y="0"/>
                  <a:pt x="62" y="0"/>
                </a:cubicBezTo>
                <a:cubicBezTo>
                  <a:pt x="100" y="27"/>
                  <a:pt x="100" y="27"/>
                  <a:pt x="100" y="27"/>
                </a:cubicBezTo>
                <a:cubicBezTo>
                  <a:pt x="62" y="54"/>
                  <a:pt x="62" y="54"/>
                  <a:pt x="62" y="54"/>
                </a:cubicBezTo>
                <a:cubicBezTo>
                  <a:pt x="66" y="35"/>
                  <a:pt x="66" y="35"/>
                  <a:pt x="66" y="35"/>
                </a:cubicBezTo>
                <a:cubicBezTo>
                  <a:pt x="66" y="35"/>
                  <a:pt x="37" y="35"/>
                  <a:pt x="37" y="62"/>
                </a:cubicBezTo>
                <a:cubicBezTo>
                  <a:pt x="37" y="62"/>
                  <a:pt x="34" y="62"/>
                  <a:pt x="33" y="62"/>
                </a:cubicBezTo>
                <a:cubicBezTo>
                  <a:pt x="33" y="62"/>
                  <a:pt x="33" y="17"/>
                  <a:pt x="65" y="1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1"/>
          <p:cNvSpPr>
            <a:spLocks noEditPoints="1"/>
          </p:cNvSpPr>
          <p:nvPr/>
        </p:nvSpPr>
        <p:spPr bwMode="auto">
          <a:xfrm>
            <a:off x="8745538" y="4368800"/>
            <a:ext cx="503238" cy="346075"/>
          </a:xfrm>
          <a:custGeom>
            <a:avLst/>
            <a:gdLst>
              <a:gd name="T0" fmla="*/ 317 w 317"/>
              <a:gd name="T1" fmla="*/ 47 h 218"/>
              <a:gd name="T2" fmla="*/ 317 w 317"/>
              <a:gd name="T3" fmla="*/ 71 h 218"/>
              <a:gd name="T4" fmla="*/ 0 w 317"/>
              <a:gd name="T5" fmla="*/ 71 h 218"/>
              <a:gd name="T6" fmla="*/ 0 w 317"/>
              <a:gd name="T7" fmla="*/ 47 h 218"/>
              <a:gd name="T8" fmla="*/ 149 w 317"/>
              <a:gd name="T9" fmla="*/ 47 h 218"/>
              <a:gd name="T10" fmla="*/ 149 w 317"/>
              <a:gd name="T11" fmla="*/ 0 h 218"/>
              <a:gd name="T12" fmla="*/ 242 w 317"/>
              <a:gd name="T13" fmla="*/ 0 h 218"/>
              <a:gd name="T14" fmla="*/ 242 w 317"/>
              <a:gd name="T15" fmla="*/ 47 h 218"/>
              <a:gd name="T16" fmla="*/ 317 w 317"/>
              <a:gd name="T17" fmla="*/ 47 h 218"/>
              <a:gd name="T18" fmla="*/ 287 w 317"/>
              <a:gd name="T19" fmla="*/ 83 h 218"/>
              <a:gd name="T20" fmla="*/ 287 w 317"/>
              <a:gd name="T21" fmla="*/ 218 h 218"/>
              <a:gd name="T22" fmla="*/ 133 w 317"/>
              <a:gd name="T23" fmla="*/ 218 h 218"/>
              <a:gd name="T24" fmla="*/ 133 w 317"/>
              <a:gd name="T25" fmla="*/ 135 h 218"/>
              <a:gd name="T26" fmla="*/ 86 w 317"/>
              <a:gd name="T27" fmla="*/ 135 h 218"/>
              <a:gd name="T28" fmla="*/ 86 w 317"/>
              <a:gd name="T29" fmla="*/ 218 h 218"/>
              <a:gd name="T30" fmla="*/ 29 w 317"/>
              <a:gd name="T31" fmla="*/ 218 h 218"/>
              <a:gd name="T32" fmla="*/ 29 w 317"/>
              <a:gd name="T33" fmla="*/ 83 h 218"/>
              <a:gd name="T34" fmla="*/ 287 w 317"/>
              <a:gd name="T35" fmla="*/ 83 h 218"/>
              <a:gd name="T36" fmla="*/ 213 w 317"/>
              <a:gd name="T37" fmla="*/ 102 h 218"/>
              <a:gd name="T38" fmla="*/ 173 w 317"/>
              <a:gd name="T39" fmla="*/ 102 h 218"/>
              <a:gd name="T40" fmla="*/ 173 w 317"/>
              <a:gd name="T41" fmla="*/ 152 h 218"/>
              <a:gd name="T42" fmla="*/ 213 w 317"/>
              <a:gd name="T43" fmla="*/ 152 h 218"/>
              <a:gd name="T44" fmla="*/ 213 w 317"/>
              <a:gd name="T45" fmla="*/ 102 h 218"/>
              <a:gd name="T46" fmla="*/ 265 w 317"/>
              <a:gd name="T47" fmla="*/ 102 h 218"/>
              <a:gd name="T48" fmla="*/ 225 w 317"/>
              <a:gd name="T49" fmla="*/ 102 h 218"/>
              <a:gd name="T50" fmla="*/ 225 w 317"/>
              <a:gd name="T51" fmla="*/ 152 h 218"/>
              <a:gd name="T52" fmla="*/ 265 w 317"/>
              <a:gd name="T53" fmla="*/ 152 h 218"/>
              <a:gd name="T54" fmla="*/ 265 w 317"/>
              <a:gd name="T55" fmla="*/ 102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7" h="218">
                <a:moveTo>
                  <a:pt x="317" y="47"/>
                </a:moveTo>
                <a:lnTo>
                  <a:pt x="317" y="71"/>
                </a:lnTo>
                <a:lnTo>
                  <a:pt x="0" y="71"/>
                </a:lnTo>
                <a:lnTo>
                  <a:pt x="0" y="47"/>
                </a:lnTo>
                <a:lnTo>
                  <a:pt x="149" y="47"/>
                </a:lnTo>
                <a:lnTo>
                  <a:pt x="149" y="0"/>
                </a:lnTo>
                <a:lnTo>
                  <a:pt x="242" y="0"/>
                </a:lnTo>
                <a:lnTo>
                  <a:pt x="242" y="47"/>
                </a:lnTo>
                <a:lnTo>
                  <a:pt x="317" y="47"/>
                </a:lnTo>
                <a:close/>
                <a:moveTo>
                  <a:pt x="287" y="83"/>
                </a:moveTo>
                <a:lnTo>
                  <a:pt x="287" y="218"/>
                </a:lnTo>
                <a:lnTo>
                  <a:pt x="133" y="218"/>
                </a:lnTo>
                <a:lnTo>
                  <a:pt x="133" y="135"/>
                </a:lnTo>
                <a:lnTo>
                  <a:pt x="86" y="135"/>
                </a:lnTo>
                <a:lnTo>
                  <a:pt x="86" y="218"/>
                </a:lnTo>
                <a:lnTo>
                  <a:pt x="29" y="218"/>
                </a:lnTo>
                <a:lnTo>
                  <a:pt x="29" y="83"/>
                </a:lnTo>
                <a:lnTo>
                  <a:pt x="287" y="83"/>
                </a:lnTo>
                <a:close/>
                <a:moveTo>
                  <a:pt x="213" y="102"/>
                </a:moveTo>
                <a:lnTo>
                  <a:pt x="173" y="102"/>
                </a:lnTo>
                <a:lnTo>
                  <a:pt x="173" y="152"/>
                </a:lnTo>
                <a:lnTo>
                  <a:pt x="213" y="152"/>
                </a:lnTo>
                <a:lnTo>
                  <a:pt x="213" y="102"/>
                </a:lnTo>
                <a:close/>
                <a:moveTo>
                  <a:pt x="265" y="102"/>
                </a:moveTo>
                <a:lnTo>
                  <a:pt x="225" y="102"/>
                </a:lnTo>
                <a:lnTo>
                  <a:pt x="225" y="152"/>
                </a:lnTo>
                <a:lnTo>
                  <a:pt x="265" y="152"/>
                </a:lnTo>
                <a:lnTo>
                  <a:pt x="265" y="10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2"/>
          <p:cNvSpPr>
            <a:spLocks noEditPoints="1"/>
          </p:cNvSpPr>
          <p:nvPr/>
        </p:nvSpPr>
        <p:spPr bwMode="auto">
          <a:xfrm>
            <a:off x="9477375" y="4349750"/>
            <a:ext cx="315913" cy="373063"/>
          </a:xfrm>
          <a:custGeom>
            <a:avLst/>
            <a:gdLst>
              <a:gd name="T0" fmla="*/ 84 w 84"/>
              <a:gd name="T1" fmla="*/ 68 h 99"/>
              <a:gd name="T2" fmla="*/ 53 w 84"/>
              <a:gd name="T3" fmla="*/ 99 h 99"/>
              <a:gd name="T4" fmla="*/ 22 w 84"/>
              <a:gd name="T5" fmla="*/ 68 h 99"/>
              <a:gd name="T6" fmla="*/ 32 w 84"/>
              <a:gd name="T7" fmla="*/ 46 h 99"/>
              <a:gd name="T8" fmla="*/ 32 w 84"/>
              <a:gd name="T9" fmla="*/ 21 h 99"/>
              <a:gd name="T10" fmla="*/ 22 w 84"/>
              <a:gd name="T11" fmla="*/ 11 h 99"/>
              <a:gd name="T12" fmla="*/ 12 w 84"/>
              <a:gd name="T13" fmla="*/ 21 h 99"/>
              <a:gd name="T14" fmla="*/ 12 w 84"/>
              <a:gd name="T15" fmla="*/ 36 h 99"/>
              <a:gd name="T16" fmla="*/ 0 w 84"/>
              <a:gd name="T17" fmla="*/ 36 h 99"/>
              <a:gd name="T18" fmla="*/ 0 w 84"/>
              <a:gd name="T19" fmla="*/ 21 h 99"/>
              <a:gd name="T20" fmla="*/ 22 w 84"/>
              <a:gd name="T21" fmla="*/ 0 h 99"/>
              <a:gd name="T22" fmla="*/ 43 w 84"/>
              <a:gd name="T23" fmla="*/ 21 h 99"/>
              <a:gd name="T24" fmla="*/ 43 w 84"/>
              <a:gd name="T25" fmla="*/ 39 h 99"/>
              <a:gd name="T26" fmla="*/ 53 w 84"/>
              <a:gd name="T27" fmla="*/ 37 h 99"/>
              <a:gd name="T28" fmla="*/ 84 w 84"/>
              <a:gd name="T29" fmla="*/ 68 h 99"/>
              <a:gd name="T30" fmla="*/ 41 w 84"/>
              <a:gd name="T31" fmla="*/ 65 h 99"/>
              <a:gd name="T32" fmla="*/ 31 w 84"/>
              <a:gd name="T33" fmla="*/ 65 h 99"/>
              <a:gd name="T34" fmla="*/ 30 w 84"/>
              <a:gd name="T35" fmla="*/ 68 h 99"/>
              <a:gd name="T36" fmla="*/ 31 w 84"/>
              <a:gd name="T37" fmla="*/ 72 h 99"/>
              <a:gd name="T38" fmla="*/ 41 w 84"/>
              <a:gd name="T39" fmla="*/ 72 h 99"/>
              <a:gd name="T40" fmla="*/ 41 w 84"/>
              <a:gd name="T41" fmla="*/ 65 h 99"/>
              <a:gd name="T42" fmla="*/ 47 w 84"/>
              <a:gd name="T43" fmla="*/ 57 h 99"/>
              <a:gd name="T44" fmla="*/ 40 w 84"/>
              <a:gd name="T45" fmla="*/ 50 h 99"/>
              <a:gd name="T46" fmla="*/ 36 w 84"/>
              <a:gd name="T47" fmla="*/ 51 h 99"/>
              <a:gd name="T48" fmla="*/ 35 w 84"/>
              <a:gd name="T49" fmla="*/ 55 h 99"/>
              <a:gd name="T50" fmla="*/ 42 w 84"/>
              <a:gd name="T51" fmla="*/ 62 h 99"/>
              <a:gd name="T52" fmla="*/ 47 w 84"/>
              <a:gd name="T53" fmla="*/ 57 h 99"/>
              <a:gd name="T54" fmla="*/ 42 w 84"/>
              <a:gd name="T55" fmla="*/ 74 h 99"/>
              <a:gd name="T56" fmla="*/ 35 w 84"/>
              <a:gd name="T57" fmla="*/ 81 h 99"/>
              <a:gd name="T58" fmla="*/ 36 w 84"/>
              <a:gd name="T59" fmla="*/ 85 h 99"/>
              <a:gd name="T60" fmla="*/ 40 w 84"/>
              <a:gd name="T61" fmla="*/ 86 h 99"/>
              <a:gd name="T62" fmla="*/ 47 w 84"/>
              <a:gd name="T63" fmla="*/ 79 h 99"/>
              <a:gd name="T64" fmla="*/ 42 w 84"/>
              <a:gd name="T65" fmla="*/ 74 h 99"/>
              <a:gd name="T66" fmla="*/ 56 w 84"/>
              <a:gd name="T67" fmla="*/ 56 h 99"/>
              <a:gd name="T68" fmla="*/ 56 w 84"/>
              <a:gd name="T69" fmla="*/ 46 h 99"/>
              <a:gd name="T70" fmla="*/ 53 w 84"/>
              <a:gd name="T71" fmla="*/ 45 h 99"/>
              <a:gd name="T72" fmla="*/ 50 w 84"/>
              <a:gd name="T73" fmla="*/ 46 h 99"/>
              <a:gd name="T74" fmla="*/ 50 w 84"/>
              <a:gd name="T75" fmla="*/ 56 h 99"/>
              <a:gd name="T76" fmla="*/ 56 w 84"/>
              <a:gd name="T77" fmla="*/ 56 h 99"/>
              <a:gd name="T78" fmla="*/ 50 w 84"/>
              <a:gd name="T79" fmla="*/ 80 h 99"/>
              <a:gd name="T80" fmla="*/ 50 w 84"/>
              <a:gd name="T81" fmla="*/ 90 h 99"/>
              <a:gd name="T82" fmla="*/ 53 w 84"/>
              <a:gd name="T83" fmla="*/ 91 h 99"/>
              <a:gd name="T84" fmla="*/ 56 w 84"/>
              <a:gd name="T85" fmla="*/ 90 h 99"/>
              <a:gd name="T86" fmla="*/ 56 w 84"/>
              <a:gd name="T87" fmla="*/ 80 h 99"/>
              <a:gd name="T88" fmla="*/ 50 w 84"/>
              <a:gd name="T89" fmla="*/ 80 h 99"/>
              <a:gd name="T90" fmla="*/ 64 w 84"/>
              <a:gd name="T91" fmla="*/ 62 h 99"/>
              <a:gd name="T92" fmla="*/ 71 w 84"/>
              <a:gd name="T93" fmla="*/ 55 h 99"/>
              <a:gd name="T94" fmla="*/ 70 w 84"/>
              <a:gd name="T95" fmla="*/ 51 h 99"/>
              <a:gd name="T96" fmla="*/ 66 w 84"/>
              <a:gd name="T97" fmla="*/ 50 h 99"/>
              <a:gd name="T98" fmla="*/ 59 w 84"/>
              <a:gd name="T99" fmla="*/ 57 h 99"/>
              <a:gd name="T100" fmla="*/ 64 w 84"/>
              <a:gd name="T101" fmla="*/ 62 h 99"/>
              <a:gd name="T102" fmla="*/ 59 w 84"/>
              <a:gd name="T103" fmla="*/ 79 h 99"/>
              <a:gd name="T104" fmla="*/ 66 w 84"/>
              <a:gd name="T105" fmla="*/ 86 h 99"/>
              <a:gd name="T106" fmla="*/ 70 w 84"/>
              <a:gd name="T107" fmla="*/ 85 h 99"/>
              <a:gd name="T108" fmla="*/ 71 w 84"/>
              <a:gd name="T109" fmla="*/ 81 h 99"/>
              <a:gd name="T110" fmla="*/ 64 w 84"/>
              <a:gd name="T111" fmla="*/ 74 h 99"/>
              <a:gd name="T112" fmla="*/ 59 w 84"/>
              <a:gd name="T113" fmla="*/ 79 h 99"/>
              <a:gd name="T114" fmla="*/ 65 w 84"/>
              <a:gd name="T115" fmla="*/ 72 h 99"/>
              <a:gd name="T116" fmla="*/ 75 w 84"/>
              <a:gd name="T117" fmla="*/ 72 h 99"/>
              <a:gd name="T118" fmla="*/ 76 w 84"/>
              <a:gd name="T119" fmla="*/ 68 h 99"/>
              <a:gd name="T120" fmla="*/ 75 w 84"/>
              <a:gd name="T121" fmla="*/ 65 h 99"/>
              <a:gd name="T122" fmla="*/ 65 w 84"/>
              <a:gd name="T123" fmla="*/ 65 h 99"/>
              <a:gd name="T124" fmla="*/ 65 w 84"/>
              <a:gd name="T125" fmla="*/ 7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" h="99">
                <a:moveTo>
                  <a:pt x="84" y="68"/>
                </a:moveTo>
                <a:cubicBezTo>
                  <a:pt x="84" y="85"/>
                  <a:pt x="70" y="99"/>
                  <a:pt x="53" y="99"/>
                </a:cubicBezTo>
                <a:cubicBezTo>
                  <a:pt x="36" y="99"/>
                  <a:pt x="22" y="85"/>
                  <a:pt x="22" y="68"/>
                </a:cubicBezTo>
                <a:cubicBezTo>
                  <a:pt x="22" y="59"/>
                  <a:pt x="26" y="51"/>
                  <a:pt x="32" y="46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16"/>
                  <a:pt x="27" y="11"/>
                  <a:pt x="22" y="11"/>
                </a:cubicBezTo>
                <a:cubicBezTo>
                  <a:pt x="16" y="11"/>
                  <a:pt x="12" y="16"/>
                  <a:pt x="12" y="21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9"/>
                  <a:pt x="10" y="0"/>
                  <a:pt x="22" y="0"/>
                </a:cubicBezTo>
                <a:cubicBezTo>
                  <a:pt x="34" y="0"/>
                  <a:pt x="43" y="9"/>
                  <a:pt x="43" y="21"/>
                </a:cubicBezTo>
                <a:cubicBezTo>
                  <a:pt x="43" y="39"/>
                  <a:pt x="43" y="39"/>
                  <a:pt x="43" y="39"/>
                </a:cubicBezTo>
                <a:cubicBezTo>
                  <a:pt x="47" y="38"/>
                  <a:pt x="50" y="37"/>
                  <a:pt x="53" y="37"/>
                </a:cubicBezTo>
                <a:cubicBezTo>
                  <a:pt x="70" y="37"/>
                  <a:pt x="84" y="51"/>
                  <a:pt x="84" y="68"/>
                </a:cubicBezTo>
                <a:close/>
                <a:moveTo>
                  <a:pt x="41" y="65"/>
                </a:moveTo>
                <a:cubicBezTo>
                  <a:pt x="31" y="65"/>
                  <a:pt x="31" y="65"/>
                  <a:pt x="31" y="65"/>
                </a:cubicBezTo>
                <a:cubicBezTo>
                  <a:pt x="30" y="68"/>
                  <a:pt x="30" y="68"/>
                  <a:pt x="30" y="68"/>
                </a:cubicBezTo>
                <a:cubicBezTo>
                  <a:pt x="31" y="72"/>
                  <a:pt x="31" y="72"/>
                  <a:pt x="31" y="72"/>
                </a:cubicBezTo>
                <a:cubicBezTo>
                  <a:pt x="41" y="72"/>
                  <a:pt x="41" y="72"/>
                  <a:pt x="41" y="72"/>
                </a:cubicBezTo>
                <a:lnTo>
                  <a:pt x="41" y="65"/>
                </a:lnTo>
                <a:close/>
                <a:moveTo>
                  <a:pt x="47" y="57"/>
                </a:moveTo>
                <a:cubicBezTo>
                  <a:pt x="40" y="50"/>
                  <a:pt x="40" y="50"/>
                  <a:pt x="40" y="50"/>
                </a:cubicBezTo>
                <a:cubicBezTo>
                  <a:pt x="36" y="51"/>
                  <a:pt x="36" y="51"/>
                  <a:pt x="36" y="51"/>
                </a:cubicBezTo>
                <a:cubicBezTo>
                  <a:pt x="35" y="55"/>
                  <a:pt x="35" y="55"/>
                  <a:pt x="35" y="55"/>
                </a:cubicBezTo>
                <a:cubicBezTo>
                  <a:pt x="42" y="62"/>
                  <a:pt x="42" y="62"/>
                  <a:pt x="42" y="62"/>
                </a:cubicBezTo>
                <a:lnTo>
                  <a:pt x="47" y="57"/>
                </a:lnTo>
                <a:close/>
                <a:moveTo>
                  <a:pt x="42" y="74"/>
                </a:moveTo>
                <a:cubicBezTo>
                  <a:pt x="35" y="81"/>
                  <a:pt x="35" y="81"/>
                  <a:pt x="35" y="81"/>
                </a:cubicBezTo>
                <a:cubicBezTo>
                  <a:pt x="36" y="85"/>
                  <a:pt x="36" y="85"/>
                  <a:pt x="36" y="85"/>
                </a:cubicBezTo>
                <a:cubicBezTo>
                  <a:pt x="40" y="86"/>
                  <a:pt x="40" y="86"/>
                  <a:pt x="40" y="86"/>
                </a:cubicBezTo>
                <a:cubicBezTo>
                  <a:pt x="47" y="79"/>
                  <a:pt x="47" y="79"/>
                  <a:pt x="47" y="79"/>
                </a:cubicBezTo>
                <a:lnTo>
                  <a:pt x="42" y="74"/>
                </a:lnTo>
                <a:close/>
                <a:moveTo>
                  <a:pt x="56" y="56"/>
                </a:moveTo>
                <a:cubicBezTo>
                  <a:pt x="56" y="46"/>
                  <a:pt x="56" y="46"/>
                  <a:pt x="56" y="46"/>
                </a:cubicBezTo>
                <a:cubicBezTo>
                  <a:pt x="53" y="45"/>
                  <a:pt x="53" y="45"/>
                  <a:pt x="53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6"/>
                  <a:pt x="50" y="56"/>
                  <a:pt x="50" y="56"/>
                </a:cubicBezTo>
                <a:lnTo>
                  <a:pt x="56" y="56"/>
                </a:lnTo>
                <a:close/>
                <a:moveTo>
                  <a:pt x="50" y="80"/>
                </a:moveTo>
                <a:cubicBezTo>
                  <a:pt x="50" y="90"/>
                  <a:pt x="50" y="90"/>
                  <a:pt x="50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80"/>
                  <a:pt x="56" y="80"/>
                  <a:pt x="56" y="80"/>
                </a:cubicBezTo>
                <a:lnTo>
                  <a:pt x="50" y="80"/>
                </a:lnTo>
                <a:close/>
                <a:moveTo>
                  <a:pt x="64" y="62"/>
                </a:moveTo>
                <a:cubicBezTo>
                  <a:pt x="71" y="55"/>
                  <a:pt x="71" y="55"/>
                  <a:pt x="71" y="55"/>
                </a:cubicBezTo>
                <a:cubicBezTo>
                  <a:pt x="70" y="51"/>
                  <a:pt x="70" y="51"/>
                  <a:pt x="70" y="51"/>
                </a:cubicBezTo>
                <a:cubicBezTo>
                  <a:pt x="66" y="50"/>
                  <a:pt x="66" y="50"/>
                  <a:pt x="66" y="50"/>
                </a:cubicBezTo>
                <a:cubicBezTo>
                  <a:pt x="59" y="57"/>
                  <a:pt x="59" y="57"/>
                  <a:pt x="59" y="57"/>
                </a:cubicBezTo>
                <a:lnTo>
                  <a:pt x="64" y="62"/>
                </a:lnTo>
                <a:close/>
                <a:moveTo>
                  <a:pt x="59" y="79"/>
                </a:moveTo>
                <a:cubicBezTo>
                  <a:pt x="66" y="86"/>
                  <a:pt x="66" y="86"/>
                  <a:pt x="66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1"/>
                  <a:pt x="71" y="81"/>
                  <a:pt x="71" y="81"/>
                </a:cubicBezTo>
                <a:cubicBezTo>
                  <a:pt x="64" y="74"/>
                  <a:pt x="64" y="74"/>
                  <a:pt x="64" y="74"/>
                </a:cubicBezTo>
                <a:lnTo>
                  <a:pt x="59" y="79"/>
                </a:lnTo>
                <a:close/>
                <a:moveTo>
                  <a:pt x="65" y="72"/>
                </a:moveTo>
                <a:cubicBezTo>
                  <a:pt x="75" y="72"/>
                  <a:pt x="75" y="72"/>
                  <a:pt x="75" y="72"/>
                </a:cubicBezTo>
                <a:cubicBezTo>
                  <a:pt x="76" y="68"/>
                  <a:pt x="76" y="68"/>
                  <a:pt x="76" y="68"/>
                </a:cubicBezTo>
                <a:cubicBezTo>
                  <a:pt x="75" y="65"/>
                  <a:pt x="75" y="65"/>
                  <a:pt x="75" y="65"/>
                </a:cubicBezTo>
                <a:cubicBezTo>
                  <a:pt x="65" y="65"/>
                  <a:pt x="65" y="65"/>
                  <a:pt x="65" y="65"/>
                </a:cubicBezTo>
                <a:lnTo>
                  <a:pt x="65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3"/>
          <p:cNvSpPr>
            <a:spLocks noEditPoints="1"/>
          </p:cNvSpPr>
          <p:nvPr/>
        </p:nvSpPr>
        <p:spPr bwMode="auto">
          <a:xfrm>
            <a:off x="10115550" y="4360863"/>
            <a:ext cx="368300" cy="361950"/>
          </a:xfrm>
          <a:custGeom>
            <a:avLst/>
            <a:gdLst>
              <a:gd name="T0" fmla="*/ 25 w 98"/>
              <a:gd name="T1" fmla="*/ 90 h 96"/>
              <a:gd name="T2" fmla="*/ 1 w 98"/>
              <a:gd name="T3" fmla="*/ 96 h 96"/>
              <a:gd name="T4" fmla="*/ 0 w 98"/>
              <a:gd name="T5" fmla="*/ 96 h 96"/>
              <a:gd name="T6" fmla="*/ 7 w 98"/>
              <a:gd name="T7" fmla="*/ 72 h 96"/>
              <a:gd name="T8" fmla="*/ 63 w 98"/>
              <a:gd name="T9" fmla="*/ 15 h 96"/>
              <a:gd name="T10" fmla="*/ 70 w 98"/>
              <a:gd name="T11" fmla="*/ 15 h 96"/>
              <a:gd name="T12" fmla="*/ 10 w 98"/>
              <a:gd name="T13" fmla="*/ 75 h 96"/>
              <a:gd name="T14" fmla="*/ 8 w 98"/>
              <a:gd name="T15" fmla="*/ 81 h 96"/>
              <a:gd name="T16" fmla="*/ 15 w 98"/>
              <a:gd name="T17" fmla="*/ 88 h 96"/>
              <a:gd name="T18" fmla="*/ 22 w 98"/>
              <a:gd name="T19" fmla="*/ 87 h 96"/>
              <a:gd name="T20" fmla="*/ 25 w 98"/>
              <a:gd name="T21" fmla="*/ 84 h 96"/>
              <a:gd name="T22" fmla="*/ 25 w 98"/>
              <a:gd name="T23" fmla="*/ 77 h 96"/>
              <a:gd name="T24" fmla="*/ 20 w 98"/>
              <a:gd name="T25" fmla="*/ 73 h 96"/>
              <a:gd name="T26" fmla="*/ 75 w 98"/>
              <a:gd name="T27" fmla="*/ 18 h 96"/>
              <a:gd name="T28" fmla="*/ 77 w 98"/>
              <a:gd name="T29" fmla="*/ 19 h 96"/>
              <a:gd name="T30" fmla="*/ 82 w 98"/>
              <a:gd name="T31" fmla="*/ 34 h 96"/>
              <a:gd name="T32" fmla="*/ 25 w 98"/>
              <a:gd name="T33" fmla="*/ 90 h 96"/>
              <a:gd name="T34" fmla="*/ 91 w 98"/>
              <a:gd name="T35" fmla="*/ 24 h 96"/>
              <a:gd name="T36" fmla="*/ 86 w 98"/>
              <a:gd name="T37" fmla="*/ 29 h 96"/>
              <a:gd name="T38" fmla="*/ 82 w 98"/>
              <a:gd name="T39" fmla="*/ 15 h 96"/>
              <a:gd name="T40" fmla="*/ 68 w 98"/>
              <a:gd name="T41" fmla="*/ 11 h 96"/>
              <a:gd name="T42" fmla="*/ 73 w 98"/>
              <a:gd name="T43" fmla="*/ 5 h 96"/>
              <a:gd name="T44" fmla="*/ 92 w 98"/>
              <a:gd name="T45" fmla="*/ 5 h 96"/>
              <a:gd name="T46" fmla="*/ 91 w 98"/>
              <a:gd name="T47" fmla="*/ 2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8" h="96">
                <a:moveTo>
                  <a:pt x="25" y="90"/>
                </a:moveTo>
                <a:cubicBezTo>
                  <a:pt x="1" y="96"/>
                  <a:pt x="1" y="96"/>
                  <a:pt x="1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7" y="72"/>
                  <a:pt x="7" y="72"/>
                  <a:pt x="7" y="72"/>
                </a:cubicBezTo>
                <a:cubicBezTo>
                  <a:pt x="63" y="15"/>
                  <a:pt x="63" y="15"/>
                  <a:pt x="63" y="15"/>
                </a:cubicBezTo>
                <a:cubicBezTo>
                  <a:pt x="64" y="15"/>
                  <a:pt x="67" y="14"/>
                  <a:pt x="70" y="15"/>
                </a:cubicBezTo>
                <a:cubicBezTo>
                  <a:pt x="10" y="75"/>
                  <a:pt x="10" y="75"/>
                  <a:pt x="10" y="75"/>
                </a:cubicBezTo>
                <a:cubicBezTo>
                  <a:pt x="8" y="81"/>
                  <a:pt x="8" y="81"/>
                  <a:pt x="8" y="81"/>
                </a:cubicBezTo>
                <a:cubicBezTo>
                  <a:pt x="15" y="88"/>
                  <a:pt x="15" y="88"/>
                  <a:pt x="15" y="88"/>
                </a:cubicBezTo>
                <a:cubicBezTo>
                  <a:pt x="22" y="87"/>
                  <a:pt x="22" y="87"/>
                  <a:pt x="22" y="87"/>
                </a:cubicBezTo>
                <a:cubicBezTo>
                  <a:pt x="25" y="84"/>
                  <a:pt x="25" y="84"/>
                  <a:pt x="25" y="84"/>
                </a:cubicBezTo>
                <a:cubicBezTo>
                  <a:pt x="25" y="77"/>
                  <a:pt x="25" y="77"/>
                  <a:pt x="25" y="77"/>
                </a:cubicBezTo>
                <a:cubicBezTo>
                  <a:pt x="20" y="73"/>
                  <a:pt x="20" y="73"/>
                  <a:pt x="20" y="73"/>
                </a:cubicBezTo>
                <a:cubicBezTo>
                  <a:pt x="75" y="18"/>
                  <a:pt x="75" y="18"/>
                  <a:pt x="75" y="18"/>
                </a:cubicBezTo>
                <a:cubicBezTo>
                  <a:pt x="76" y="18"/>
                  <a:pt x="76" y="18"/>
                  <a:pt x="77" y="19"/>
                </a:cubicBezTo>
                <a:cubicBezTo>
                  <a:pt x="85" y="27"/>
                  <a:pt x="82" y="34"/>
                  <a:pt x="82" y="34"/>
                </a:cubicBezTo>
                <a:lnTo>
                  <a:pt x="25" y="90"/>
                </a:lnTo>
                <a:close/>
                <a:moveTo>
                  <a:pt x="91" y="24"/>
                </a:moveTo>
                <a:cubicBezTo>
                  <a:pt x="86" y="29"/>
                  <a:pt x="86" y="29"/>
                  <a:pt x="86" y="29"/>
                </a:cubicBezTo>
                <a:cubicBezTo>
                  <a:pt x="86" y="29"/>
                  <a:pt x="90" y="23"/>
                  <a:pt x="82" y="15"/>
                </a:cubicBezTo>
                <a:cubicBezTo>
                  <a:pt x="74" y="8"/>
                  <a:pt x="68" y="11"/>
                  <a:pt x="68" y="11"/>
                </a:cubicBezTo>
                <a:cubicBezTo>
                  <a:pt x="73" y="5"/>
                  <a:pt x="73" y="5"/>
                  <a:pt x="73" y="5"/>
                </a:cubicBezTo>
                <a:cubicBezTo>
                  <a:pt x="78" y="0"/>
                  <a:pt x="87" y="0"/>
                  <a:pt x="92" y="5"/>
                </a:cubicBezTo>
                <a:cubicBezTo>
                  <a:pt x="98" y="10"/>
                  <a:pt x="97" y="18"/>
                  <a:pt x="91" y="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4"/>
          <p:cNvSpPr>
            <a:spLocks noEditPoints="1"/>
          </p:cNvSpPr>
          <p:nvPr/>
        </p:nvSpPr>
        <p:spPr bwMode="auto">
          <a:xfrm>
            <a:off x="10769600" y="4395788"/>
            <a:ext cx="330200" cy="330200"/>
          </a:xfrm>
          <a:custGeom>
            <a:avLst/>
            <a:gdLst>
              <a:gd name="T0" fmla="*/ 56 w 88"/>
              <a:gd name="T1" fmla="*/ 64 h 88"/>
              <a:gd name="T2" fmla="*/ 35 w 88"/>
              <a:gd name="T3" fmla="*/ 57 h 88"/>
              <a:gd name="T4" fmla="*/ 29 w 88"/>
              <a:gd name="T5" fmla="*/ 71 h 88"/>
              <a:gd name="T6" fmla="*/ 14 w 88"/>
              <a:gd name="T7" fmla="*/ 86 h 88"/>
              <a:gd name="T8" fmla="*/ 9 w 88"/>
              <a:gd name="T9" fmla="*/ 88 h 88"/>
              <a:gd name="T10" fmla="*/ 0 w 88"/>
              <a:gd name="T11" fmla="*/ 79 h 88"/>
              <a:gd name="T12" fmla="*/ 2 w 88"/>
              <a:gd name="T13" fmla="*/ 74 h 88"/>
              <a:gd name="T14" fmla="*/ 17 w 88"/>
              <a:gd name="T15" fmla="*/ 59 h 88"/>
              <a:gd name="T16" fmla="*/ 31 w 88"/>
              <a:gd name="T17" fmla="*/ 53 h 88"/>
              <a:gd name="T18" fmla="*/ 24 w 88"/>
              <a:gd name="T19" fmla="*/ 32 h 88"/>
              <a:gd name="T20" fmla="*/ 56 w 88"/>
              <a:gd name="T21" fmla="*/ 0 h 88"/>
              <a:gd name="T22" fmla="*/ 88 w 88"/>
              <a:gd name="T23" fmla="*/ 32 h 88"/>
              <a:gd name="T24" fmla="*/ 78 w 88"/>
              <a:gd name="T25" fmla="*/ 55 h 88"/>
              <a:gd name="T26" fmla="*/ 56 w 88"/>
              <a:gd name="T27" fmla="*/ 64 h 88"/>
              <a:gd name="T28" fmla="*/ 56 w 88"/>
              <a:gd name="T29" fmla="*/ 52 h 88"/>
              <a:gd name="T30" fmla="*/ 75 w 88"/>
              <a:gd name="T31" fmla="*/ 32 h 88"/>
              <a:gd name="T32" fmla="*/ 56 w 88"/>
              <a:gd name="T33" fmla="*/ 12 h 88"/>
              <a:gd name="T34" fmla="*/ 36 w 88"/>
              <a:gd name="T35" fmla="*/ 32 h 88"/>
              <a:gd name="T36" fmla="*/ 42 w 88"/>
              <a:gd name="T37" fmla="*/ 46 h 88"/>
              <a:gd name="T38" fmla="*/ 56 w 88"/>
              <a:gd name="T39" fmla="*/ 5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8" h="88">
                <a:moveTo>
                  <a:pt x="56" y="64"/>
                </a:moveTo>
                <a:cubicBezTo>
                  <a:pt x="48" y="64"/>
                  <a:pt x="41" y="62"/>
                  <a:pt x="35" y="57"/>
                </a:cubicBezTo>
                <a:cubicBezTo>
                  <a:pt x="29" y="71"/>
                  <a:pt x="29" y="71"/>
                  <a:pt x="29" y="71"/>
                </a:cubicBezTo>
                <a:cubicBezTo>
                  <a:pt x="14" y="86"/>
                  <a:pt x="14" y="86"/>
                  <a:pt x="14" y="86"/>
                </a:cubicBezTo>
                <a:cubicBezTo>
                  <a:pt x="12" y="87"/>
                  <a:pt x="11" y="88"/>
                  <a:pt x="9" y="88"/>
                </a:cubicBezTo>
                <a:cubicBezTo>
                  <a:pt x="4" y="88"/>
                  <a:pt x="0" y="84"/>
                  <a:pt x="0" y="79"/>
                </a:cubicBezTo>
                <a:cubicBezTo>
                  <a:pt x="0" y="77"/>
                  <a:pt x="1" y="75"/>
                  <a:pt x="2" y="74"/>
                </a:cubicBezTo>
                <a:cubicBezTo>
                  <a:pt x="17" y="59"/>
                  <a:pt x="17" y="59"/>
                  <a:pt x="17" y="59"/>
                </a:cubicBezTo>
                <a:cubicBezTo>
                  <a:pt x="31" y="53"/>
                  <a:pt x="31" y="53"/>
                  <a:pt x="31" y="53"/>
                </a:cubicBezTo>
                <a:cubicBezTo>
                  <a:pt x="26" y="47"/>
                  <a:pt x="24" y="39"/>
                  <a:pt x="24" y="32"/>
                </a:cubicBezTo>
                <a:cubicBezTo>
                  <a:pt x="24" y="14"/>
                  <a:pt x="38" y="0"/>
                  <a:pt x="56" y="0"/>
                </a:cubicBezTo>
                <a:cubicBezTo>
                  <a:pt x="73" y="0"/>
                  <a:pt x="88" y="15"/>
                  <a:pt x="88" y="32"/>
                </a:cubicBezTo>
                <a:cubicBezTo>
                  <a:pt x="88" y="40"/>
                  <a:pt x="85" y="49"/>
                  <a:pt x="78" y="55"/>
                </a:cubicBezTo>
                <a:cubicBezTo>
                  <a:pt x="72" y="61"/>
                  <a:pt x="64" y="64"/>
                  <a:pt x="56" y="64"/>
                </a:cubicBezTo>
                <a:close/>
                <a:moveTo>
                  <a:pt x="56" y="52"/>
                </a:moveTo>
                <a:cubicBezTo>
                  <a:pt x="66" y="52"/>
                  <a:pt x="75" y="43"/>
                  <a:pt x="75" y="32"/>
                </a:cubicBezTo>
                <a:cubicBezTo>
                  <a:pt x="75" y="21"/>
                  <a:pt x="66" y="12"/>
                  <a:pt x="56" y="12"/>
                </a:cubicBezTo>
                <a:cubicBezTo>
                  <a:pt x="45" y="12"/>
                  <a:pt x="36" y="22"/>
                  <a:pt x="36" y="32"/>
                </a:cubicBezTo>
                <a:cubicBezTo>
                  <a:pt x="36" y="37"/>
                  <a:pt x="38" y="42"/>
                  <a:pt x="42" y="46"/>
                </a:cubicBezTo>
                <a:cubicBezTo>
                  <a:pt x="46" y="50"/>
                  <a:pt x="51" y="52"/>
                  <a:pt x="56" y="5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5"/>
          <p:cNvSpPr>
            <a:spLocks noEditPoints="1"/>
          </p:cNvSpPr>
          <p:nvPr/>
        </p:nvSpPr>
        <p:spPr bwMode="auto">
          <a:xfrm>
            <a:off x="1062038" y="5154613"/>
            <a:ext cx="382588" cy="338138"/>
          </a:xfrm>
          <a:custGeom>
            <a:avLst/>
            <a:gdLst>
              <a:gd name="T0" fmla="*/ 102 w 102"/>
              <a:gd name="T1" fmla="*/ 9 h 90"/>
              <a:gd name="T2" fmla="*/ 102 w 102"/>
              <a:gd name="T3" fmla="*/ 12 h 90"/>
              <a:gd name="T4" fmla="*/ 86 w 102"/>
              <a:gd name="T5" fmla="*/ 22 h 90"/>
              <a:gd name="T6" fmla="*/ 80 w 102"/>
              <a:gd name="T7" fmla="*/ 35 h 90"/>
              <a:gd name="T8" fmla="*/ 75 w 102"/>
              <a:gd name="T9" fmla="*/ 64 h 90"/>
              <a:gd name="T10" fmla="*/ 45 w 102"/>
              <a:gd name="T11" fmla="*/ 73 h 90"/>
              <a:gd name="T12" fmla="*/ 43 w 102"/>
              <a:gd name="T13" fmla="*/ 74 h 90"/>
              <a:gd name="T14" fmla="*/ 37 w 102"/>
              <a:gd name="T15" fmla="*/ 90 h 90"/>
              <a:gd name="T16" fmla="*/ 31 w 102"/>
              <a:gd name="T17" fmla="*/ 80 h 90"/>
              <a:gd name="T18" fmla="*/ 17 w 102"/>
              <a:gd name="T19" fmla="*/ 80 h 90"/>
              <a:gd name="T20" fmla="*/ 25 w 102"/>
              <a:gd name="T21" fmla="*/ 68 h 90"/>
              <a:gd name="T22" fmla="*/ 0 w 102"/>
              <a:gd name="T23" fmla="*/ 52 h 90"/>
              <a:gd name="T24" fmla="*/ 17 w 102"/>
              <a:gd name="T25" fmla="*/ 54 h 90"/>
              <a:gd name="T26" fmla="*/ 34 w 102"/>
              <a:gd name="T27" fmla="*/ 35 h 90"/>
              <a:gd name="T28" fmla="*/ 47 w 102"/>
              <a:gd name="T29" fmla="*/ 21 h 90"/>
              <a:gd name="T30" fmla="*/ 68 w 102"/>
              <a:gd name="T31" fmla="*/ 0 h 90"/>
              <a:gd name="T32" fmla="*/ 82 w 102"/>
              <a:gd name="T33" fmla="*/ 9 h 90"/>
              <a:gd name="T34" fmla="*/ 102 w 102"/>
              <a:gd name="T35" fmla="*/ 9 h 90"/>
              <a:gd name="T36" fmla="*/ 70 w 102"/>
              <a:gd name="T37" fmla="*/ 21 h 90"/>
              <a:gd name="T38" fmla="*/ 76 w 102"/>
              <a:gd name="T39" fmla="*/ 15 h 90"/>
              <a:gd name="T40" fmla="*/ 70 w 102"/>
              <a:gd name="T41" fmla="*/ 10 h 90"/>
              <a:gd name="T42" fmla="*/ 64 w 102"/>
              <a:gd name="T43" fmla="*/ 15 h 90"/>
              <a:gd name="T44" fmla="*/ 70 w 102"/>
              <a:gd name="T45" fmla="*/ 2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2" h="90">
                <a:moveTo>
                  <a:pt x="102" y="9"/>
                </a:moveTo>
                <a:cubicBezTo>
                  <a:pt x="102" y="12"/>
                  <a:pt x="102" y="12"/>
                  <a:pt x="102" y="12"/>
                </a:cubicBezTo>
                <a:cubicBezTo>
                  <a:pt x="86" y="22"/>
                  <a:pt x="86" y="22"/>
                  <a:pt x="86" y="22"/>
                </a:cubicBezTo>
                <a:cubicBezTo>
                  <a:pt x="88" y="31"/>
                  <a:pt x="80" y="35"/>
                  <a:pt x="80" y="35"/>
                </a:cubicBezTo>
                <a:cubicBezTo>
                  <a:pt x="80" y="35"/>
                  <a:pt x="86" y="51"/>
                  <a:pt x="75" y="64"/>
                </a:cubicBezTo>
                <a:cubicBezTo>
                  <a:pt x="61" y="79"/>
                  <a:pt x="47" y="74"/>
                  <a:pt x="45" y="73"/>
                </a:cubicBezTo>
                <a:cubicBezTo>
                  <a:pt x="42" y="73"/>
                  <a:pt x="43" y="74"/>
                  <a:pt x="43" y="74"/>
                </a:cubicBezTo>
                <a:cubicBezTo>
                  <a:pt x="45" y="85"/>
                  <a:pt x="43" y="89"/>
                  <a:pt x="37" y="90"/>
                </a:cubicBezTo>
                <a:cubicBezTo>
                  <a:pt x="30" y="90"/>
                  <a:pt x="31" y="80"/>
                  <a:pt x="31" y="80"/>
                </a:cubicBezTo>
                <a:cubicBezTo>
                  <a:pt x="20" y="90"/>
                  <a:pt x="16" y="84"/>
                  <a:pt x="17" y="80"/>
                </a:cubicBezTo>
                <a:cubicBezTo>
                  <a:pt x="18" y="75"/>
                  <a:pt x="25" y="68"/>
                  <a:pt x="25" y="68"/>
                </a:cubicBezTo>
                <a:cubicBezTo>
                  <a:pt x="5" y="68"/>
                  <a:pt x="0" y="52"/>
                  <a:pt x="0" y="52"/>
                </a:cubicBezTo>
                <a:cubicBezTo>
                  <a:pt x="0" y="52"/>
                  <a:pt x="10" y="55"/>
                  <a:pt x="17" y="54"/>
                </a:cubicBezTo>
                <a:cubicBezTo>
                  <a:pt x="24" y="52"/>
                  <a:pt x="31" y="47"/>
                  <a:pt x="34" y="35"/>
                </a:cubicBezTo>
                <a:cubicBezTo>
                  <a:pt x="36" y="25"/>
                  <a:pt x="47" y="21"/>
                  <a:pt x="47" y="21"/>
                </a:cubicBezTo>
                <a:cubicBezTo>
                  <a:pt x="47" y="5"/>
                  <a:pt x="60" y="0"/>
                  <a:pt x="68" y="0"/>
                </a:cubicBezTo>
                <a:cubicBezTo>
                  <a:pt x="80" y="0"/>
                  <a:pt x="82" y="9"/>
                  <a:pt x="82" y="9"/>
                </a:cubicBezTo>
                <a:lnTo>
                  <a:pt x="102" y="9"/>
                </a:lnTo>
                <a:close/>
                <a:moveTo>
                  <a:pt x="70" y="21"/>
                </a:moveTo>
                <a:cubicBezTo>
                  <a:pt x="73" y="21"/>
                  <a:pt x="76" y="19"/>
                  <a:pt x="76" y="15"/>
                </a:cubicBezTo>
                <a:cubicBezTo>
                  <a:pt x="76" y="12"/>
                  <a:pt x="73" y="10"/>
                  <a:pt x="70" y="10"/>
                </a:cubicBezTo>
                <a:cubicBezTo>
                  <a:pt x="67" y="10"/>
                  <a:pt x="64" y="12"/>
                  <a:pt x="64" y="15"/>
                </a:cubicBezTo>
                <a:cubicBezTo>
                  <a:pt x="64" y="19"/>
                  <a:pt x="67" y="21"/>
                  <a:pt x="70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6"/>
          <p:cNvSpPr>
            <a:spLocks noEditPoints="1"/>
          </p:cNvSpPr>
          <p:nvPr/>
        </p:nvSpPr>
        <p:spPr bwMode="auto">
          <a:xfrm>
            <a:off x="1757363" y="5187950"/>
            <a:ext cx="277813" cy="277813"/>
          </a:xfrm>
          <a:custGeom>
            <a:avLst/>
            <a:gdLst>
              <a:gd name="T0" fmla="*/ 49 w 175"/>
              <a:gd name="T1" fmla="*/ 31 h 175"/>
              <a:gd name="T2" fmla="*/ 68 w 175"/>
              <a:gd name="T3" fmla="*/ 12 h 175"/>
              <a:gd name="T4" fmla="*/ 68 w 175"/>
              <a:gd name="T5" fmla="*/ 69 h 175"/>
              <a:gd name="T6" fmla="*/ 11 w 175"/>
              <a:gd name="T7" fmla="*/ 69 h 175"/>
              <a:gd name="T8" fmla="*/ 30 w 175"/>
              <a:gd name="T9" fmla="*/ 50 h 175"/>
              <a:gd name="T10" fmla="*/ 0 w 175"/>
              <a:gd name="T11" fmla="*/ 17 h 175"/>
              <a:gd name="T12" fmla="*/ 18 w 175"/>
              <a:gd name="T13" fmla="*/ 0 h 175"/>
              <a:gd name="T14" fmla="*/ 49 w 175"/>
              <a:gd name="T15" fmla="*/ 31 h 175"/>
              <a:gd name="T16" fmla="*/ 0 w 175"/>
              <a:gd name="T17" fmla="*/ 156 h 175"/>
              <a:gd name="T18" fmla="*/ 30 w 175"/>
              <a:gd name="T19" fmla="*/ 126 h 175"/>
              <a:gd name="T20" fmla="*/ 11 w 175"/>
              <a:gd name="T21" fmla="*/ 107 h 175"/>
              <a:gd name="T22" fmla="*/ 68 w 175"/>
              <a:gd name="T23" fmla="*/ 107 h 175"/>
              <a:gd name="T24" fmla="*/ 68 w 175"/>
              <a:gd name="T25" fmla="*/ 164 h 175"/>
              <a:gd name="T26" fmla="*/ 49 w 175"/>
              <a:gd name="T27" fmla="*/ 145 h 175"/>
              <a:gd name="T28" fmla="*/ 18 w 175"/>
              <a:gd name="T29" fmla="*/ 175 h 175"/>
              <a:gd name="T30" fmla="*/ 0 w 175"/>
              <a:gd name="T31" fmla="*/ 156 h 175"/>
              <a:gd name="T32" fmla="*/ 175 w 175"/>
              <a:gd name="T33" fmla="*/ 17 h 175"/>
              <a:gd name="T34" fmla="*/ 144 w 175"/>
              <a:gd name="T35" fmla="*/ 50 h 175"/>
              <a:gd name="T36" fmla="*/ 163 w 175"/>
              <a:gd name="T37" fmla="*/ 69 h 175"/>
              <a:gd name="T38" fmla="*/ 106 w 175"/>
              <a:gd name="T39" fmla="*/ 69 h 175"/>
              <a:gd name="T40" fmla="*/ 106 w 175"/>
              <a:gd name="T41" fmla="*/ 12 h 175"/>
              <a:gd name="T42" fmla="*/ 127 w 175"/>
              <a:gd name="T43" fmla="*/ 31 h 175"/>
              <a:gd name="T44" fmla="*/ 158 w 175"/>
              <a:gd name="T45" fmla="*/ 0 h 175"/>
              <a:gd name="T46" fmla="*/ 175 w 175"/>
              <a:gd name="T47" fmla="*/ 17 h 175"/>
              <a:gd name="T48" fmla="*/ 106 w 175"/>
              <a:gd name="T49" fmla="*/ 164 h 175"/>
              <a:gd name="T50" fmla="*/ 106 w 175"/>
              <a:gd name="T51" fmla="*/ 107 h 175"/>
              <a:gd name="T52" fmla="*/ 163 w 175"/>
              <a:gd name="T53" fmla="*/ 107 h 175"/>
              <a:gd name="T54" fmla="*/ 144 w 175"/>
              <a:gd name="T55" fmla="*/ 126 h 175"/>
              <a:gd name="T56" fmla="*/ 175 w 175"/>
              <a:gd name="T57" fmla="*/ 156 h 175"/>
              <a:gd name="T58" fmla="*/ 158 w 175"/>
              <a:gd name="T59" fmla="*/ 175 h 175"/>
              <a:gd name="T60" fmla="*/ 127 w 175"/>
              <a:gd name="T61" fmla="*/ 145 h 175"/>
              <a:gd name="T62" fmla="*/ 106 w 175"/>
              <a:gd name="T63" fmla="*/ 164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5" h="175">
                <a:moveTo>
                  <a:pt x="49" y="31"/>
                </a:moveTo>
                <a:lnTo>
                  <a:pt x="68" y="12"/>
                </a:lnTo>
                <a:lnTo>
                  <a:pt x="68" y="69"/>
                </a:lnTo>
                <a:lnTo>
                  <a:pt x="11" y="69"/>
                </a:lnTo>
                <a:lnTo>
                  <a:pt x="30" y="50"/>
                </a:lnTo>
                <a:lnTo>
                  <a:pt x="0" y="17"/>
                </a:lnTo>
                <a:lnTo>
                  <a:pt x="18" y="0"/>
                </a:lnTo>
                <a:lnTo>
                  <a:pt x="49" y="31"/>
                </a:lnTo>
                <a:close/>
                <a:moveTo>
                  <a:pt x="0" y="156"/>
                </a:moveTo>
                <a:lnTo>
                  <a:pt x="30" y="126"/>
                </a:lnTo>
                <a:lnTo>
                  <a:pt x="11" y="107"/>
                </a:lnTo>
                <a:lnTo>
                  <a:pt x="68" y="107"/>
                </a:lnTo>
                <a:lnTo>
                  <a:pt x="68" y="164"/>
                </a:lnTo>
                <a:lnTo>
                  <a:pt x="49" y="145"/>
                </a:lnTo>
                <a:lnTo>
                  <a:pt x="18" y="175"/>
                </a:lnTo>
                <a:lnTo>
                  <a:pt x="0" y="156"/>
                </a:lnTo>
                <a:close/>
                <a:moveTo>
                  <a:pt x="175" y="17"/>
                </a:moveTo>
                <a:lnTo>
                  <a:pt x="144" y="50"/>
                </a:lnTo>
                <a:lnTo>
                  <a:pt x="163" y="69"/>
                </a:lnTo>
                <a:lnTo>
                  <a:pt x="106" y="69"/>
                </a:lnTo>
                <a:lnTo>
                  <a:pt x="106" y="12"/>
                </a:lnTo>
                <a:lnTo>
                  <a:pt x="127" y="31"/>
                </a:lnTo>
                <a:lnTo>
                  <a:pt x="158" y="0"/>
                </a:lnTo>
                <a:lnTo>
                  <a:pt x="175" y="17"/>
                </a:lnTo>
                <a:close/>
                <a:moveTo>
                  <a:pt x="106" y="164"/>
                </a:moveTo>
                <a:lnTo>
                  <a:pt x="106" y="107"/>
                </a:lnTo>
                <a:lnTo>
                  <a:pt x="163" y="107"/>
                </a:lnTo>
                <a:lnTo>
                  <a:pt x="144" y="126"/>
                </a:lnTo>
                <a:lnTo>
                  <a:pt x="175" y="156"/>
                </a:lnTo>
                <a:lnTo>
                  <a:pt x="158" y="175"/>
                </a:lnTo>
                <a:lnTo>
                  <a:pt x="127" y="145"/>
                </a:lnTo>
                <a:lnTo>
                  <a:pt x="106" y="16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7"/>
          <p:cNvSpPr>
            <a:spLocks noEditPoints="1"/>
          </p:cNvSpPr>
          <p:nvPr/>
        </p:nvSpPr>
        <p:spPr bwMode="auto">
          <a:xfrm>
            <a:off x="2406650" y="5192713"/>
            <a:ext cx="269875" cy="269875"/>
          </a:xfrm>
          <a:custGeom>
            <a:avLst/>
            <a:gdLst>
              <a:gd name="T0" fmla="*/ 21 w 170"/>
              <a:gd name="T1" fmla="*/ 37 h 170"/>
              <a:gd name="T2" fmla="*/ 0 w 170"/>
              <a:gd name="T3" fmla="*/ 59 h 170"/>
              <a:gd name="T4" fmla="*/ 0 w 170"/>
              <a:gd name="T5" fmla="*/ 0 h 170"/>
              <a:gd name="T6" fmla="*/ 59 w 170"/>
              <a:gd name="T7" fmla="*/ 0 h 170"/>
              <a:gd name="T8" fmla="*/ 37 w 170"/>
              <a:gd name="T9" fmla="*/ 21 h 170"/>
              <a:gd name="T10" fmla="*/ 71 w 170"/>
              <a:gd name="T11" fmla="*/ 52 h 170"/>
              <a:gd name="T12" fmla="*/ 52 w 170"/>
              <a:gd name="T13" fmla="*/ 68 h 170"/>
              <a:gd name="T14" fmla="*/ 21 w 170"/>
              <a:gd name="T15" fmla="*/ 37 h 170"/>
              <a:gd name="T16" fmla="*/ 71 w 170"/>
              <a:gd name="T17" fmla="*/ 118 h 170"/>
              <a:gd name="T18" fmla="*/ 37 w 170"/>
              <a:gd name="T19" fmla="*/ 149 h 170"/>
              <a:gd name="T20" fmla="*/ 59 w 170"/>
              <a:gd name="T21" fmla="*/ 170 h 170"/>
              <a:gd name="T22" fmla="*/ 0 w 170"/>
              <a:gd name="T23" fmla="*/ 170 h 170"/>
              <a:gd name="T24" fmla="*/ 0 w 170"/>
              <a:gd name="T25" fmla="*/ 111 h 170"/>
              <a:gd name="T26" fmla="*/ 21 w 170"/>
              <a:gd name="T27" fmla="*/ 132 h 170"/>
              <a:gd name="T28" fmla="*/ 52 w 170"/>
              <a:gd name="T29" fmla="*/ 99 h 170"/>
              <a:gd name="T30" fmla="*/ 71 w 170"/>
              <a:gd name="T31" fmla="*/ 118 h 170"/>
              <a:gd name="T32" fmla="*/ 101 w 170"/>
              <a:gd name="T33" fmla="*/ 52 h 170"/>
              <a:gd name="T34" fmla="*/ 132 w 170"/>
              <a:gd name="T35" fmla="*/ 21 h 170"/>
              <a:gd name="T36" fmla="*/ 113 w 170"/>
              <a:gd name="T37" fmla="*/ 0 h 170"/>
              <a:gd name="T38" fmla="*/ 170 w 170"/>
              <a:gd name="T39" fmla="*/ 0 h 170"/>
              <a:gd name="T40" fmla="*/ 170 w 170"/>
              <a:gd name="T41" fmla="*/ 59 h 170"/>
              <a:gd name="T42" fmla="*/ 149 w 170"/>
              <a:gd name="T43" fmla="*/ 37 h 170"/>
              <a:gd name="T44" fmla="*/ 118 w 170"/>
              <a:gd name="T45" fmla="*/ 68 h 170"/>
              <a:gd name="T46" fmla="*/ 101 w 170"/>
              <a:gd name="T47" fmla="*/ 52 h 170"/>
              <a:gd name="T48" fmla="*/ 170 w 170"/>
              <a:gd name="T49" fmla="*/ 111 h 170"/>
              <a:gd name="T50" fmla="*/ 170 w 170"/>
              <a:gd name="T51" fmla="*/ 170 h 170"/>
              <a:gd name="T52" fmla="*/ 113 w 170"/>
              <a:gd name="T53" fmla="*/ 170 h 170"/>
              <a:gd name="T54" fmla="*/ 132 w 170"/>
              <a:gd name="T55" fmla="*/ 149 h 170"/>
              <a:gd name="T56" fmla="*/ 101 w 170"/>
              <a:gd name="T57" fmla="*/ 118 h 170"/>
              <a:gd name="T58" fmla="*/ 118 w 170"/>
              <a:gd name="T59" fmla="*/ 99 h 170"/>
              <a:gd name="T60" fmla="*/ 149 w 170"/>
              <a:gd name="T61" fmla="*/ 132 h 170"/>
              <a:gd name="T62" fmla="*/ 170 w 170"/>
              <a:gd name="T63" fmla="*/ 11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0" h="170">
                <a:moveTo>
                  <a:pt x="21" y="37"/>
                </a:moveTo>
                <a:lnTo>
                  <a:pt x="0" y="59"/>
                </a:lnTo>
                <a:lnTo>
                  <a:pt x="0" y="0"/>
                </a:lnTo>
                <a:lnTo>
                  <a:pt x="59" y="0"/>
                </a:lnTo>
                <a:lnTo>
                  <a:pt x="37" y="21"/>
                </a:lnTo>
                <a:lnTo>
                  <a:pt x="71" y="52"/>
                </a:lnTo>
                <a:lnTo>
                  <a:pt x="52" y="68"/>
                </a:lnTo>
                <a:lnTo>
                  <a:pt x="21" y="37"/>
                </a:lnTo>
                <a:close/>
                <a:moveTo>
                  <a:pt x="71" y="118"/>
                </a:moveTo>
                <a:lnTo>
                  <a:pt x="37" y="149"/>
                </a:lnTo>
                <a:lnTo>
                  <a:pt x="59" y="170"/>
                </a:lnTo>
                <a:lnTo>
                  <a:pt x="0" y="170"/>
                </a:lnTo>
                <a:lnTo>
                  <a:pt x="0" y="111"/>
                </a:lnTo>
                <a:lnTo>
                  <a:pt x="21" y="132"/>
                </a:lnTo>
                <a:lnTo>
                  <a:pt x="52" y="99"/>
                </a:lnTo>
                <a:lnTo>
                  <a:pt x="71" y="118"/>
                </a:lnTo>
                <a:close/>
                <a:moveTo>
                  <a:pt x="101" y="52"/>
                </a:moveTo>
                <a:lnTo>
                  <a:pt x="132" y="21"/>
                </a:lnTo>
                <a:lnTo>
                  <a:pt x="113" y="0"/>
                </a:lnTo>
                <a:lnTo>
                  <a:pt x="170" y="0"/>
                </a:lnTo>
                <a:lnTo>
                  <a:pt x="170" y="59"/>
                </a:lnTo>
                <a:lnTo>
                  <a:pt x="149" y="37"/>
                </a:lnTo>
                <a:lnTo>
                  <a:pt x="118" y="68"/>
                </a:lnTo>
                <a:lnTo>
                  <a:pt x="101" y="52"/>
                </a:lnTo>
                <a:close/>
                <a:moveTo>
                  <a:pt x="170" y="111"/>
                </a:moveTo>
                <a:lnTo>
                  <a:pt x="170" y="170"/>
                </a:lnTo>
                <a:lnTo>
                  <a:pt x="113" y="170"/>
                </a:lnTo>
                <a:lnTo>
                  <a:pt x="132" y="149"/>
                </a:lnTo>
                <a:lnTo>
                  <a:pt x="101" y="118"/>
                </a:lnTo>
                <a:lnTo>
                  <a:pt x="118" y="99"/>
                </a:lnTo>
                <a:lnTo>
                  <a:pt x="149" y="132"/>
                </a:lnTo>
                <a:lnTo>
                  <a:pt x="170" y="11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8"/>
          <p:cNvSpPr>
            <a:spLocks noEditPoints="1"/>
          </p:cNvSpPr>
          <p:nvPr/>
        </p:nvSpPr>
        <p:spPr bwMode="auto">
          <a:xfrm>
            <a:off x="3009900" y="5121275"/>
            <a:ext cx="354013" cy="349250"/>
          </a:xfrm>
          <a:custGeom>
            <a:avLst/>
            <a:gdLst>
              <a:gd name="T0" fmla="*/ 47 w 94"/>
              <a:gd name="T1" fmla="*/ 93 h 93"/>
              <a:gd name="T2" fmla="*/ 47 w 94"/>
              <a:gd name="T3" fmla="*/ 0 h 93"/>
              <a:gd name="T4" fmla="*/ 25 w 94"/>
              <a:gd name="T5" fmla="*/ 58 h 93"/>
              <a:gd name="T6" fmla="*/ 24 w 94"/>
              <a:gd name="T7" fmla="*/ 39 h 93"/>
              <a:gd name="T8" fmla="*/ 9 w 94"/>
              <a:gd name="T9" fmla="*/ 47 h 93"/>
              <a:gd name="T10" fmla="*/ 25 w 94"/>
              <a:gd name="T11" fmla="*/ 58 h 93"/>
              <a:gd name="T12" fmla="*/ 26 w 94"/>
              <a:gd name="T13" fmla="*/ 64 h 93"/>
              <a:gd name="T14" fmla="*/ 20 w 94"/>
              <a:gd name="T15" fmla="*/ 73 h 93"/>
              <a:gd name="T16" fmla="*/ 13 w 94"/>
              <a:gd name="T17" fmla="*/ 30 h 93"/>
              <a:gd name="T18" fmla="*/ 33 w 94"/>
              <a:gd name="T19" fmla="*/ 11 h 93"/>
              <a:gd name="T20" fmla="*/ 13 w 94"/>
              <a:gd name="T21" fmla="*/ 30 h 93"/>
              <a:gd name="T22" fmla="*/ 44 w 94"/>
              <a:gd name="T23" fmla="*/ 61 h 93"/>
              <a:gd name="T24" fmla="*/ 29 w 94"/>
              <a:gd name="T25" fmla="*/ 40 h 93"/>
              <a:gd name="T26" fmla="*/ 30 w 94"/>
              <a:gd name="T27" fmla="*/ 59 h 93"/>
              <a:gd name="T28" fmla="*/ 44 w 94"/>
              <a:gd name="T29" fmla="*/ 36 h 93"/>
              <a:gd name="T30" fmla="*/ 44 w 94"/>
              <a:gd name="T31" fmla="*/ 9 h 93"/>
              <a:gd name="T32" fmla="*/ 44 w 94"/>
              <a:gd name="T33" fmla="*/ 85 h 93"/>
              <a:gd name="T34" fmla="*/ 31 w 94"/>
              <a:gd name="T35" fmla="*/ 65 h 93"/>
              <a:gd name="T36" fmla="*/ 44 w 94"/>
              <a:gd name="T37" fmla="*/ 85 h 93"/>
              <a:gd name="T38" fmla="*/ 50 w 94"/>
              <a:gd name="T39" fmla="*/ 36 h 93"/>
              <a:gd name="T40" fmla="*/ 54 w 94"/>
              <a:gd name="T41" fmla="*/ 11 h 93"/>
              <a:gd name="T42" fmla="*/ 64 w 94"/>
              <a:gd name="T43" fmla="*/ 60 h 93"/>
              <a:gd name="T44" fmla="*/ 65 w 94"/>
              <a:gd name="T45" fmla="*/ 40 h 93"/>
              <a:gd name="T46" fmla="*/ 50 w 94"/>
              <a:gd name="T47" fmla="*/ 61 h 93"/>
              <a:gd name="T48" fmla="*/ 63 w 94"/>
              <a:gd name="T49" fmla="*/ 65 h 93"/>
              <a:gd name="T50" fmla="*/ 50 w 94"/>
              <a:gd name="T51" fmla="*/ 85 h 93"/>
              <a:gd name="T52" fmla="*/ 61 w 94"/>
              <a:gd name="T53" fmla="*/ 11 h 93"/>
              <a:gd name="T54" fmla="*/ 81 w 94"/>
              <a:gd name="T55" fmla="*/ 31 h 93"/>
              <a:gd name="T56" fmla="*/ 83 w 94"/>
              <a:gd name="T57" fmla="*/ 60 h 93"/>
              <a:gd name="T58" fmla="*/ 62 w 94"/>
              <a:gd name="T59" fmla="*/ 82 h 93"/>
              <a:gd name="T60" fmla="*/ 83 w 94"/>
              <a:gd name="T61" fmla="*/ 60 h 93"/>
              <a:gd name="T62" fmla="*/ 70 w 94"/>
              <a:gd name="T63" fmla="*/ 59 h 93"/>
              <a:gd name="T64" fmla="*/ 83 w 94"/>
              <a:gd name="T65" fmla="*/ 36 h 93"/>
              <a:gd name="T66" fmla="*/ 70 w 94"/>
              <a:gd name="T67" fmla="*/ 4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4" h="93">
                <a:moveTo>
                  <a:pt x="94" y="47"/>
                </a:moveTo>
                <a:cubicBezTo>
                  <a:pt x="94" y="73"/>
                  <a:pt x="73" y="93"/>
                  <a:pt x="47" y="93"/>
                </a:cubicBezTo>
                <a:cubicBezTo>
                  <a:pt x="21" y="93"/>
                  <a:pt x="0" y="73"/>
                  <a:pt x="0" y="47"/>
                </a:cubicBezTo>
                <a:cubicBezTo>
                  <a:pt x="0" y="21"/>
                  <a:pt x="21" y="0"/>
                  <a:pt x="47" y="0"/>
                </a:cubicBezTo>
                <a:cubicBezTo>
                  <a:pt x="73" y="0"/>
                  <a:pt x="94" y="21"/>
                  <a:pt x="94" y="47"/>
                </a:cubicBezTo>
                <a:close/>
                <a:moveTo>
                  <a:pt x="25" y="58"/>
                </a:moveTo>
                <a:cubicBezTo>
                  <a:pt x="24" y="55"/>
                  <a:pt x="24" y="51"/>
                  <a:pt x="24" y="47"/>
                </a:cubicBezTo>
                <a:cubicBezTo>
                  <a:pt x="24" y="44"/>
                  <a:pt x="24" y="42"/>
                  <a:pt x="24" y="39"/>
                </a:cubicBezTo>
                <a:cubicBezTo>
                  <a:pt x="18" y="38"/>
                  <a:pt x="14" y="37"/>
                  <a:pt x="11" y="35"/>
                </a:cubicBezTo>
                <a:cubicBezTo>
                  <a:pt x="10" y="39"/>
                  <a:pt x="9" y="43"/>
                  <a:pt x="9" y="47"/>
                </a:cubicBezTo>
                <a:cubicBezTo>
                  <a:pt x="9" y="48"/>
                  <a:pt x="9" y="50"/>
                  <a:pt x="9" y="52"/>
                </a:cubicBezTo>
                <a:cubicBezTo>
                  <a:pt x="11" y="54"/>
                  <a:pt x="16" y="57"/>
                  <a:pt x="25" y="58"/>
                </a:cubicBezTo>
                <a:close/>
                <a:moveTo>
                  <a:pt x="32" y="82"/>
                </a:moveTo>
                <a:cubicBezTo>
                  <a:pt x="29" y="77"/>
                  <a:pt x="27" y="71"/>
                  <a:pt x="26" y="64"/>
                </a:cubicBezTo>
                <a:cubicBezTo>
                  <a:pt x="20" y="63"/>
                  <a:pt x="15" y="61"/>
                  <a:pt x="11" y="59"/>
                </a:cubicBezTo>
                <a:cubicBezTo>
                  <a:pt x="13" y="65"/>
                  <a:pt x="16" y="70"/>
                  <a:pt x="20" y="73"/>
                </a:cubicBezTo>
                <a:cubicBezTo>
                  <a:pt x="24" y="77"/>
                  <a:pt x="28" y="80"/>
                  <a:pt x="32" y="82"/>
                </a:cubicBezTo>
                <a:close/>
                <a:moveTo>
                  <a:pt x="13" y="30"/>
                </a:moveTo>
                <a:cubicBezTo>
                  <a:pt x="14" y="32"/>
                  <a:pt x="16" y="32"/>
                  <a:pt x="25" y="34"/>
                </a:cubicBezTo>
                <a:cubicBezTo>
                  <a:pt x="26" y="25"/>
                  <a:pt x="29" y="17"/>
                  <a:pt x="33" y="11"/>
                </a:cubicBezTo>
                <a:cubicBezTo>
                  <a:pt x="28" y="14"/>
                  <a:pt x="24" y="16"/>
                  <a:pt x="20" y="20"/>
                </a:cubicBezTo>
                <a:cubicBezTo>
                  <a:pt x="17" y="23"/>
                  <a:pt x="15" y="27"/>
                  <a:pt x="13" y="30"/>
                </a:cubicBezTo>
                <a:close/>
                <a:moveTo>
                  <a:pt x="30" y="59"/>
                </a:moveTo>
                <a:cubicBezTo>
                  <a:pt x="35" y="60"/>
                  <a:pt x="39" y="61"/>
                  <a:pt x="44" y="61"/>
                </a:cubicBezTo>
                <a:cubicBezTo>
                  <a:pt x="44" y="41"/>
                  <a:pt x="44" y="41"/>
                  <a:pt x="44" y="41"/>
                </a:cubicBezTo>
                <a:cubicBezTo>
                  <a:pt x="39" y="40"/>
                  <a:pt x="34" y="40"/>
                  <a:pt x="29" y="40"/>
                </a:cubicBezTo>
                <a:cubicBezTo>
                  <a:pt x="29" y="42"/>
                  <a:pt x="29" y="44"/>
                  <a:pt x="29" y="47"/>
                </a:cubicBezTo>
                <a:cubicBezTo>
                  <a:pt x="29" y="51"/>
                  <a:pt x="29" y="56"/>
                  <a:pt x="30" y="59"/>
                </a:cubicBezTo>
                <a:close/>
                <a:moveTo>
                  <a:pt x="30" y="35"/>
                </a:moveTo>
                <a:cubicBezTo>
                  <a:pt x="35" y="35"/>
                  <a:pt x="39" y="35"/>
                  <a:pt x="44" y="36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38" y="11"/>
                  <a:pt x="32" y="21"/>
                  <a:pt x="30" y="35"/>
                </a:cubicBezTo>
                <a:close/>
                <a:moveTo>
                  <a:pt x="44" y="85"/>
                </a:moveTo>
                <a:cubicBezTo>
                  <a:pt x="44" y="66"/>
                  <a:pt x="44" y="66"/>
                  <a:pt x="44" y="66"/>
                </a:cubicBezTo>
                <a:cubicBezTo>
                  <a:pt x="40" y="66"/>
                  <a:pt x="35" y="66"/>
                  <a:pt x="31" y="65"/>
                </a:cubicBezTo>
                <a:cubicBezTo>
                  <a:pt x="32" y="69"/>
                  <a:pt x="33" y="72"/>
                  <a:pt x="35" y="75"/>
                </a:cubicBezTo>
                <a:cubicBezTo>
                  <a:pt x="37" y="80"/>
                  <a:pt x="40" y="85"/>
                  <a:pt x="44" y="85"/>
                </a:cubicBezTo>
                <a:close/>
                <a:moveTo>
                  <a:pt x="50" y="9"/>
                </a:moveTo>
                <a:cubicBezTo>
                  <a:pt x="50" y="36"/>
                  <a:pt x="50" y="36"/>
                  <a:pt x="50" y="36"/>
                </a:cubicBezTo>
                <a:cubicBezTo>
                  <a:pt x="55" y="35"/>
                  <a:pt x="60" y="35"/>
                  <a:pt x="64" y="35"/>
                </a:cubicBezTo>
                <a:cubicBezTo>
                  <a:pt x="63" y="24"/>
                  <a:pt x="58" y="15"/>
                  <a:pt x="54" y="11"/>
                </a:cubicBezTo>
                <a:cubicBezTo>
                  <a:pt x="52" y="10"/>
                  <a:pt x="51" y="9"/>
                  <a:pt x="50" y="9"/>
                </a:cubicBezTo>
                <a:close/>
                <a:moveTo>
                  <a:pt x="64" y="60"/>
                </a:moveTo>
                <a:cubicBezTo>
                  <a:pt x="65" y="56"/>
                  <a:pt x="65" y="51"/>
                  <a:pt x="65" y="47"/>
                </a:cubicBezTo>
                <a:cubicBezTo>
                  <a:pt x="65" y="44"/>
                  <a:pt x="65" y="42"/>
                  <a:pt x="65" y="40"/>
                </a:cubicBezTo>
                <a:cubicBezTo>
                  <a:pt x="60" y="40"/>
                  <a:pt x="55" y="40"/>
                  <a:pt x="50" y="41"/>
                </a:cubicBezTo>
                <a:cubicBezTo>
                  <a:pt x="50" y="61"/>
                  <a:pt x="50" y="61"/>
                  <a:pt x="50" y="61"/>
                </a:cubicBezTo>
                <a:cubicBezTo>
                  <a:pt x="55" y="61"/>
                  <a:pt x="60" y="60"/>
                  <a:pt x="64" y="60"/>
                </a:cubicBezTo>
                <a:close/>
                <a:moveTo>
                  <a:pt x="63" y="65"/>
                </a:moveTo>
                <a:cubicBezTo>
                  <a:pt x="59" y="66"/>
                  <a:pt x="54" y="66"/>
                  <a:pt x="50" y="66"/>
                </a:cubicBezTo>
                <a:cubicBezTo>
                  <a:pt x="50" y="85"/>
                  <a:pt x="50" y="85"/>
                  <a:pt x="50" y="85"/>
                </a:cubicBezTo>
                <a:cubicBezTo>
                  <a:pt x="57" y="85"/>
                  <a:pt x="61" y="72"/>
                  <a:pt x="63" y="65"/>
                </a:cubicBezTo>
                <a:close/>
                <a:moveTo>
                  <a:pt x="61" y="11"/>
                </a:moveTo>
                <a:cubicBezTo>
                  <a:pt x="65" y="17"/>
                  <a:pt x="68" y="25"/>
                  <a:pt x="69" y="34"/>
                </a:cubicBezTo>
                <a:cubicBezTo>
                  <a:pt x="77" y="33"/>
                  <a:pt x="80" y="31"/>
                  <a:pt x="81" y="31"/>
                </a:cubicBezTo>
                <a:cubicBezTo>
                  <a:pt x="77" y="22"/>
                  <a:pt x="70" y="14"/>
                  <a:pt x="61" y="11"/>
                </a:cubicBezTo>
                <a:close/>
                <a:moveTo>
                  <a:pt x="83" y="60"/>
                </a:moveTo>
                <a:cubicBezTo>
                  <a:pt x="79" y="62"/>
                  <a:pt x="74" y="63"/>
                  <a:pt x="69" y="64"/>
                </a:cubicBezTo>
                <a:cubicBezTo>
                  <a:pt x="67" y="71"/>
                  <a:pt x="65" y="77"/>
                  <a:pt x="62" y="82"/>
                </a:cubicBezTo>
                <a:cubicBezTo>
                  <a:pt x="66" y="80"/>
                  <a:pt x="71" y="77"/>
                  <a:pt x="74" y="73"/>
                </a:cubicBezTo>
                <a:cubicBezTo>
                  <a:pt x="78" y="70"/>
                  <a:pt x="81" y="65"/>
                  <a:pt x="83" y="60"/>
                </a:cubicBezTo>
                <a:close/>
                <a:moveTo>
                  <a:pt x="70" y="47"/>
                </a:moveTo>
                <a:cubicBezTo>
                  <a:pt x="70" y="51"/>
                  <a:pt x="70" y="55"/>
                  <a:pt x="70" y="59"/>
                </a:cubicBezTo>
                <a:cubicBezTo>
                  <a:pt x="85" y="56"/>
                  <a:pt x="85" y="53"/>
                  <a:pt x="85" y="47"/>
                </a:cubicBezTo>
                <a:cubicBezTo>
                  <a:pt x="85" y="43"/>
                  <a:pt x="85" y="39"/>
                  <a:pt x="83" y="36"/>
                </a:cubicBezTo>
                <a:cubicBezTo>
                  <a:pt x="81" y="37"/>
                  <a:pt x="76" y="38"/>
                  <a:pt x="70" y="39"/>
                </a:cubicBezTo>
                <a:cubicBezTo>
                  <a:pt x="70" y="42"/>
                  <a:pt x="70" y="44"/>
                  <a:pt x="70" y="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89"/>
          <p:cNvSpPr>
            <a:spLocks noEditPoints="1"/>
          </p:cNvSpPr>
          <p:nvPr/>
        </p:nvSpPr>
        <p:spPr bwMode="auto">
          <a:xfrm>
            <a:off x="3656013" y="5121275"/>
            <a:ext cx="352425" cy="349250"/>
          </a:xfrm>
          <a:custGeom>
            <a:avLst/>
            <a:gdLst>
              <a:gd name="T0" fmla="*/ 94 w 94"/>
              <a:gd name="T1" fmla="*/ 47 h 93"/>
              <a:gd name="T2" fmla="*/ 47 w 94"/>
              <a:gd name="T3" fmla="*/ 93 h 93"/>
              <a:gd name="T4" fmla="*/ 0 w 94"/>
              <a:gd name="T5" fmla="*/ 47 h 93"/>
              <a:gd name="T6" fmla="*/ 47 w 94"/>
              <a:gd name="T7" fmla="*/ 0 h 93"/>
              <a:gd name="T8" fmla="*/ 94 w 94"/>
              <a:gd name="T9" fmla="*/ 47 h 93"/>
              <a:gd name="T10" fmla="*/ 71 w 94"/>
              <a:gd name="T11" fmla="*/ 32 h 93"/>
              <a:gd name="T12" fmla="*/ 61 w 94"/>
              <a:gd name="T13" fmla="*/ 22 h 93"/>
              <a:gd name="T14" fmla="*/ 47 w 94"/>
              <a:gd name="T15" fmla="*/ 37 h 93"/>
              <a:gd name="T16" fmla="*/ 33 w 94"/>
              <a:gd name="T17" fmla="*/ 22 h 93"/>
              <a:gd name="T18" fmla="*/ 23 w 94"/>
              <a:gd name="T19" fmla="*/ 32 h 93"/>
              <a:gd name="T20" fmla="*/ 38 w 94"/>
              <a:gd name="T21" fmla="*/ 47 h 93"/>
              <a:gd name="T22" fmla="*/ 23 w 94"/>
              <a:gd name="T23" fmla="*/ 61 h 93"/>
              <a:gd name="T24" fmla="*/ 33 w 94"/>
              <a:gd name="T25" fmla="*/ 71 h 93"/>
              <a:gd name="T26" fmla="*/ 47 w 94"/>
              <a:gd name="T27" fmla="*/ 56 h 93"/>
              <a:gd name="T28" fmla="*/ 61 w 94"/>
              <a:gd name="T29" fmla="*/ 71 h 93"/>
              <a:gd name="T30" fmla="*/ 71 w 94"/>
              <a:gd name="T31" fmla="*/ 61 h 93"/>
              <a:gd name="T32" fmla="*/ 57 w 94"/>
              <a:gd name="T33" fmla="*/ 47 h 93"/>
              <a:gd name="T34" fmla="*/ 71 w 94"/>
              <a:gd name="T35" fmla="*/ 3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4" h="93">
                <a:moveTo>
                  <a:pt x="94" y="47"/>
                </a:moveTo>
                <a:cubicBezTo>
                  <a:pt x="94" y="73"/>
                  <a:pt x="73" y="93"/>
                  <a:pt x="47" y="93"/>
                </a:cubicBezTo>
                <a:cubicBezTo>
                  <a:pt x="21" y="93"/>
                  <a:pt x="0" y="73"/>
                  <a:pt x="0" y="47"/>
                </a:cubicBezTo>
                <a:cubicBezTo>
                  <a:pt x="0" y="21"/>
                  <a:pt x="21" y="0"/>
                  <a:pt x="47" y="0"/>
                </a:cubicBezTo>
                <a:cubicBezTo>
                  <a:pt x="73" y="0"/>
                  <a:pt x="94" y="21"/>
                  <a:pt x="94" y="47"/>
                </a:cubicBezTo>
                <a:close/>
                <a:moveTo>
                  <a:pt x="71" y="32"/>
                </a:moveTo>
                <a:cubicBezTo>
                  <a:pt x="61" y="22"/>
                  <a:pt x="61" y="22"/>
                  <a:pt x="61" y="22"/>
                </a:cubicBezTo>
                <a:cubicBezTo>
                  <a:pt x="47" y="37"/>
                  <a:pt x="47" y="37"/>
                  <a:pt x="47" y="37"/>
                </a:cubicBezTo>
                <a:cubicBezTo>
                  <a:pt x="33" y="22"/>
                  <a:pt x="33" y="22"/>
                  <a:pt x="33" y="22"/>
                </a:cubicBezTo>
                <a:cubicBezTo>
                  <a:pt x="23" y="32"/>
                  <a:pt x="23" y="32"/>
                  <a:pt x="23" y="32"/>
                </a:cubicBezTo>
                <a:cubicBezTo>
                  <a:pt x="38" y="47"/>
                  <a:pt x="38" y="47"/>
                  <a:pt x="38" y="47"/>
                </a:cubicBezTo>
                <a:cubicBezTo>
                  <a:pt x="23" y="61"/>
                  <a:pt x="23" y="61"/>
                  <a:pt x="23" y="61"/>
                </a:cubicBezTo>
                <a:cubicBezTo>
                  <a:pt x="33" y="71"/>
                  <a:pt x="33" y="71"/>
                  <a:pt x="33" y="71"/>
                </a:cubicBezTo>
                <a:cubicBezTo>
                  <a:pt x="47" y="56"/>
                  <a:pt x="47" y="56"/>
                  <a:pt x="47" y="56"/>
                </a:cubicBezTo>
                <a:cubicBezTo>
                  <a:pt x="61" y="71"/>
                  <a:pt x="61" y="71"/>
                  <a:pt x="61" y="71"/>
                </a:cubicBezTo>
                <a:cubicBezTo>
                  <a:pt x="71" y="61"/>
                  <a:pt x="71" y="61"/>
                  <a:pt x="71" y="61"/>
                </a:cubicBezTo>
                <a:cubicBezTo>
                  <a:pt x="57" y="47"/>
                  <a:pt x="57" y="47"/>
                  <a:pt x="57" y="47"/>
                </a:cubicBezTo>
                <a:lnTo>
                  <a:pt x="71" y="3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0"/>
          <p:cNvSpPr>
            <a:spLocks noEditPoints="1"/>
          </p:cNvSpPr>
          <p:nvPr/>
        </p:nvSpPr>
        <p:spPr bwMode="auto">
          <a:xfrm>
            <a:off x="4294188" y="5116513"/>
            <a:ext cx="357188" cy="357188"/>
          </a:xfrm>
          <a:custGeom>
            <a:avLst/>
            <a:gdLst>
              <a:gd name="T0" fmla="*/ 14 w 95"/>
              <a:gd name="T1" fmla="*/ 14 h 95"/>
              <a:gd name="T2" fmla="*/ 63 w 95"/>
              <a:gd name="T3" fmla="*/ 14 h 95"/>
              <a:gd name="T4" fmla="*/ 65 w 95"/>
              <a:gd name="T5" fmla="*/ 61 h 95"/>
              <a:gd name="T6" fmla="*/ 78 w 95"/>
              <a:gd name="T7" fmla="*/ 66 h 95"/>
              <a:gd name="T8" fmla="*/ 93 w 95"/>
              <a:gd name="T9" fmla="*/ 81 h 95"/>
              <a:gd name="T10" fmla="*/ 92 w 95"/>
              <a:gd name="T11" fmla="*/ 92 h 95"/>
              <a:gd name="T12" fmla="*/ 81 w 95"/>
              <a:gd name="T13" fmla="*/ 93 h 95"/>
              <a:gd name="T14" fmla="*/ 66 w 95"/>
              <a:gd name="T15" fmla="*/ 78 h 95"/>
              <a:gd name="T16" fmla="*/ 61 w 95"/>
              <a:gd name="T17" fmla="*/ 65 h 95"/>
              <a:gd name="T18" fmla="*/ 14 w 95"/>
              <a:gd name="T19" fmla="*/ 63 h 95"/>
              <a:gd name="T20" fmla="*/ 14 w 95"/>
              <a:gd name="T21" fmla="*/ 14 h 95"/>
              <a:gd name="T22" fmla="*/ 56 w 95"/>
              <a:gd name="T23" fmla="*/ 20 h 95"/>
              <a:gd name="T24" fmla="*/ 20 w 95"/>
              <a:gd name="T25" fmla="*/ 20 h 95"/>
              <a:gd name="T26" fmla="*/ 20 w 95"/>
              <a:gd name="T27" fmla="*/ 57 h 95"/>
              <a:gd name="T28" fmla="*/ 56 w 95"/>
              <a:gd name="T29" fmla="*/ 57 h 95"/>
              <a:gd name="T30" fmla="*/ 56 w 95"/>
              <a:gd name="T31" fmla="*/ 20 h 95"/>
              <a:gd name="T32" fmla="*/ 35 w 95"/>
              <a:gd name="T33" fmla="*/ 35 h 95"/>
              <a:gd name="T34" fmla="*/ 35 w 95"/>
              <a:gd name="T35" fmla="*/ 23 h 95"/>
              <a:gd name="T36" fmla="*/ 42 w 95"/>
              <a:gd name="T37" fmla="*/ 23 h 95"/>
              <a:gd name="T38" fmla="*/ 42 w 95"/>
              <a:gd name="T39" fmla="*/ 35 h 95"/>
              <a:gd name="T40" fmla="*/ 54 w 95"/>
              <a:gd name="T41" fmla="*/ 35 h 95"/>
              <a:gd name="T42" fmla="*/ 54 w 95"/>
              <a:gd name="T43" fmla="*/ 42 h 95"/>
              <a:gd name="T44" fmla="*/ 42 w 95"/>
              <a:gd name="T45" fmla="*/ 42 h 95"/>
              <a:gd name="T46" fmla="*/ 42 w 95"/>
              <a:gd name="T47" fmla="*/ 53 h 95"/>
              <a:gd name="T48" fmla="*/ 35 w 95"/>
              <a:gd name="T49" fmla="*/ 53 h 95"/>
              <a:gd name="T50" fmla="*/ 35 w 95"/>
              <a:gd name="T51" fmla="*/ 42 h 95"/>
              <a:gd name="T52" fmla="*/ 23 w 95"/>
              <a:gd name="T53" fmla="*/ 42 h 95"/>
              <a:gd name="T54" fmla="*/ 23 w 95"/>
              <a:gd name="T55" fmla="*/ 35 h 95"/>
              <a:gd name="T56" fmla="*/ 35 w 95"/>
              <a:gd name="T57" fmla="*/ 3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5" h="95">
                <a:moveTo>
                  <a:pt x="14" y="14"/>
                </a:moveTo>
                <a:cubicBezTo>
                  <a:pt x="27" y="0"/>
                  <a:pt x="49" y="0"/>
                  <a:pt x="63" y="14"/>
                </a:cubicBezTo>
                <a:cubicBezTo>
                  <a:pt x="76" y="27"/>
                  <a:pt x="75" y="49"/>
                  <a:pt x="65" y="61"/>
                </a:cubicBezTo>
                <a:cubicBezTo>
                  <a:pt x="78" y="66"/>
                  <a:pt x="78" y="66"/>
                  <a:pt x="78" y="66"/>
                </a:cubicBezTo>
                <a:cubicBezTo>
                  <a:pt x="93" y="81"/>
                  <a:pt x="93" y="81"/>
                  <a:pt x="93" y="81"/>
                </a:cubicBezTo>
                <a:cubicBezTo>
                  <a:pt x="95" y="84"/>
                  <a:pt x="95" y="89"/>
                  <a:pt x="92" y="92"/>
                </a:cubicBezTo>
                <a:cubicBezTo>
                  <a:pt x="89" y="95"/>
                  <a:pt x="84" y="95"/>
                  <a:pt x="81" y="93"/>
                </a:cubicBezTo>
                <a:cubicBezTo>
                  <a:pt x="66" y="78"/>
                  <a:pt x="66" y="78"/>
                  <a:pt x="66" y="78"/>
                </a:cubicBezTo>
                <a:cubicBezTo>
                  <a:pt x="61" y="65"/>
                  <a:pt x="61" y="65"/>
                  <a:pt x="61" y="65"/>
                </a:cubicBezTo>
                <a:cubicBezTo>
                  <a:pt x="48" y="76"/>
                  <a:pt x="27" y="76"/>
                  <a:pt x="14" y="63"/>
                </a:cubicBezTo>
                <a:cubicBezTo>
                  <a:pt x="0" y="50"/>
                  <a:pt x="0" y="28"/>
                  <a:pt x="14" y="14"/>
                </a:cubicBezTo>
                <a:close/>
                <a:moveTo>
                  <a:pt x="56" y="20"/>
                </a:moveTo>
                <a:cubicBezTo>
                  <a:pt x="46" y="10"/>
                  <a:pt x="30" y="10"/>
                  <a:pt x="20" y="20"/>
                </a:cubicBezTo>
                <a:cubicBezTo>
                  <a:pt x="10" y="30"/>
                  <a:pt x="10" y="47"/>
                  <a:pt x="20" y="57"/>
                </a:cubicBezTo>
                <a:cubicBezTo>
                  <a:pt x="30" y="67"/>
                  <a:pt x="46" y="67"/>
                  <a:pt x="56" y="57"/>
                </a:cubicBezTo>
                <a:cubicBezTo>
                  <a:pt x="66" y="47"/>
                  <a:pt x="66" y="30"/>
                  <a:pt x="56" y="20"/>
                </a:cubicBezTo>
                <a:close/>
                <a:moveTo>
                  <a:pt x="35" y="35"/>
                </a:moveTo>
                <a:cubicBezTo>
                  <a:pt x="35" y="23"/>
                  <a:pt x="35" y="23"/>
                  <a:pt x="35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35"/>
                  <a:pt x="42" y="35"/>
                  <a:pt x="42" y="35"/>
                </a:cubicBezTo>
                <a:cubicBezTo>
                  <a:pt x="54" y="35"/>
                  <a:pt x="54" y="35"/>
                  <a:pt x="54" y="35"/>
                </a:cubicBezTo>
                <a:cubicBezTo>
                  <a:pt x="54" y="42"/>
                  <a:pt x="54" y="42"/>
                  <a:pt x="54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53"/>
                  <a:pt x="42" y="53"/>
                  <a:pt x="42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5" y="42"/>
                  <a:pt x="35" y="42"/>
                  <a:pt x="35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5"/>
                  <a:pt x="23" y="35"/>
                  <a:pt x="23" y="35"/>
                </a:cubicBezTo>
                <a:lnTo>
                  <a:pt x="35" y="3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1"/>
          <p:cNvSpPr>
            <a:spLocks noEditPoints="1"/>
          </p:cNvSpPr>
          <p:nvPr/>
        </p:nvSpPr>
        <p:spPr bwMode="auto">
          <a:xfrm>
            <a:off x="4940300" y="5116513"/>
            <a:ext cx="355600" cy="357188"/>
          </a:xfrm>
          <a:custGeom>
            <a:avLst/>
            <a:gdLst>
              <a:gd name="T0" fmla="*/ 14 w 95"/>
              <a:gd name="T1" fmla="*/ 14 h 95"/>
              <a:gd name="T2" fmla="*/ 63 w 95"/>
              <a:gd name="T3" fmla="*/ 14 h 95"/>
              <a:gd name="T4" fmla="*/ 65 w 95"/>
              <a:gd name="T5" fmla="*/ 61 h 95"/>
              <a:gd name="T6" fmla="*/ 78 w 95"/>
              <a:gd name="T7" fmla="*/ 66 h 95"/>
              <a:gd name="T8" fmla="*/ 93 w 95"/>
              <a:gd name="T9" fmla="*/ 81 h 95"/>
              <a:gd name="T10" fmla="*/ 92 w 95"/>
              <a:gd name="T11" fmla="*/ 92 h 95"/>
              <a:gd name="T12" fmla="*/ 81 w 95"/>
              <a:gd name="T13" fmla="*/ 93 h 95"/>
              <a:gd name="T14" fmla="*/ 66 w 95"/>
              <a:gd name="T15" fmla="*/ 78 h 95"/>
              <a:gd name="T16" fmla="*/ 61 w 95"/>
              <a:gd name="T17" fmla="*/ 65 h 95"/>
              <a:gd name="T18" fmla="*/ 14 w 95"/>
              <a:gd name="T19" fmla="*/ 63 h 95"/>
              <a:gd name="T20" fmla="*/ 14 w 95"/>
              <a:gd name="T21" fmla="*/ 14 h 95"/>
              <a:gd name="T22" fmla="*/ 56 w 95"/>
              <a:gd name="T23" fmla="*/ 20 h 95"/>
              <a:gd name="T24" fmla="*/ 20 w 95"/>
              <a:gd name="T25" fmla="*/ 20 h 95"/>
              <a:gd name="T26" fmla="*/ 20 w 95"/>
              <a:gd name="T27" fmla="*/ 57 h 95"/>
              <a:gd name="T28" fmla="*/ 56 w 95"/>
              <a:gd name="T29" fmla="*/ 57 h 95"/>
              <a:gd name="T30" fmla="*/ 56 w 95"/>
              <a:gd name="T31" fmla="*/ 20 h 95"/>
              <a:gd name="T32" fmla="*/ 54 w 95"/>
              <a:gd name="T33" fmla="*/ 33 h 95"/>
              <a:gd name="T34" fmla="*/ 54 w 95"/>
              <a:gd name="T35" fmla="*/ 44 h 95"/>
              <a:gd name="T36" fmla="*/ 23 w 95"/>
              <a:gd name="T37" fmla="*/ 44 h 95"/>
              <a:gd name="T38" fmla="*/ 23 w 95"/>
              <a:gd name="T39" fmla="*/ 33 h 95"/>
              <a:gd name="T40" fmla="*/ 54 w 95"/>
              <a:gd name="T41" fmla="*/ 33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5" h="95">
                <a:moveTo>
                  <a:pt x="14" y="14"/>
                </a:moveTo>
                <a:cubicBezTo>
                  <a:pt x="27" y="0"/>
                  <a:pt x="49" y="0"/>
                  <a:pt x="63" y="14"/>
                </a:cubicBezTo>
                <a:cubicBezTo>
                  <a:pt x="76" y="27"/>
                  <a:pt x="75" y="49"/>
                  <a:pt x="65" y="61"/>
                </a:cubicBezTo>
                <a:cubicBezTo>
                  <a:pt x="78" y="66"/>
                  <a:pt x="78" y="66"/>
                  <a:pt x="78" y="66"/>
                </a:cubicBezTo>
                <a:cubicBezTo>
                  <a:pt x="93" y="81"/>
                  <a:pt x="93" y="81"/>
                  <a:pt x="93" y="81"/>
                </a:cubicBezTo>
                <a:cubicBezTo>
                  <a:pt x="95" y="84"/>
                  <a:pt x="95" y="89"/>
                  <a:pt x="92" y="92"/>
                </a:cubicBezTo>
                <a:cubicBezTo>
                  <a:pt x="89" y="95"/>
                  <a:pt x="84" y="95"/>
                  <a:pt x="81" y="93"/>
                </a:cubicBezTo>
                <a:cubicBezTo>
                  <a:pt x="66" y="78"/>
                  <a:pt x="66" y="78"/>
                  <a:pt x="66" y="78"/>
                </a:cubicBezTo>
                <a:cubicBezTo>
                  <a:pt x="61" y="65"/>
                  <a:pt x="61" y="65"/>
                  <a:pt x="61" y="65"/>
                </a:cubicBezTo>
                <a:cubicBezTo>
                  <a:pt x="48" y="76"/>
                  <a:pt x="27" y="76"/>
                  <a:pt x="14" y="63"/>
                </a:cubicBezTo>
                <a:cubicBezTo>
                  <a:pt x="0" y="50"/>
                  <a:pt x="0" y="28"/>
                  <a:pt x="14" y="14"/>
                </a:cubicBezTo>
                <a:close/>
                <a:moveTo>
                  <a:pt x="56" y="20"/>
                </a:moveTo>
                <a:cubicBezTo>
                  <a:pt x="47" y="10"/>
                  <a:pt x="30" y="10"/>
                  <a:pt x="20" y="20"/>
                </a:cubicBezTo>
                <a:cubicBezTo>
                  <a:pt x="10" y="30"/>
                  <a:pt x="10" y="47"/>
                  <a:pt x="20" y="57"/>
                </a:cubicBezTo>
                <a:cubicBezTo>
                  <a:pt x="30" y="67"/>
                  <a:pt x="47" y="67"/>
                  <a:pt x="56" y="57"/>
                </a:cubicBezTo>
                <a:cubicBezTo>
                  <a:pt x="66" y="47"/>
                  <a:pt x="66" y="30"/>
                  <a:pt x="56" y="20"/>
                </a:cubicBezTo>
                <a:close/>
                <a:moveTo>
                  <a:pt x="54" y="33"/>
                </a:moveTo>
                <a:cubicBezTo>
                  <a:pt x="54" y="44"/>
                  <a:pt x="54" y="44"/>
                  <a:pt x="54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33"/>
                  <a:pt x="23" y="33"/>
                  <a:pt x="23" y="33"/>
                </a:cubicBezTo>
                <a:lnTo>
                  <a:pt x="54" y="3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551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Freeform 53"/>
          <p:cNvSpPr>
            <a:spLocks/>
          </p:cNvSpPr>
          <p:nvPr/>
        </p:nvSpPr>
        <p:spPr bwMode="auto">
          <a:xfrm>
            <a:off x="1058863" y="631826"/>
            <a:ext cx="379413" cy="385763"/>
          </a:xfrm>
          <a:custGeom>
            <a:avLst/>
            <a:gdLst>
              <a:gd name="T0" fmla="*/ 98 w 101"/>
              <a:gd name="T1" fmla="*/ 8 h 103"/>
              <a:gd name="T2" fmla="*/ 59 w 101"/>
              <a:gd name="T3" fmla="*/ 48 h 103"/>
              <a:gd name="T4" fmla="*/ 59 w 101"/>
              <a:gd name="T5" fmla="*/ 95 h 103"/>
              <a:gd name="T6" fmla="*/ 79 w 101"/>
              <a:gd name="T7" fmla="*/ 95 h 103"/>
              <a:gd name="T8" fmla="*/ 83 w 101"/>
              <a:gd name="T9" fmla="*/ 99 h 103"/>
              <a:gd name="T10" fmla="*/ 79 w 101"/>
              <a:gd name="T11" fmla="*/ 103 h 103"/>
              <a:gd name="T12" fmla="*/ 23 w 101"/>
              <a:gd name="T13" fmla="*/ 103 h 103"/>
              <a:gd name="T14" fmla="*/ 19 w 101"/>
              <a:gd name="T15" fmla="*/ 99 h 103"/>
              <a:gd name="T16" fmla="*/ 23 w 101"/>
              <a:gd name="T17" fmla="*/ 95 h 103"/>
              <a:gd name="T18" fmla="*/ 43 w 101"/>
              <a:gd name="T19" fmla="*/ 95 h 103"/>
              <a:gd name="T20" fmla="*/ 43 w 101"/>
              <a:gd name="T21" fmla="*/ 48 h 103"/>
              <a:gd name="T22" fmla="*/ 3 w 101"/>
              <a:gd name="T23" fmla="*/ 8 h 103"/>
              <a:gd name="T24" fmla="*/ 0 w 101"/>
              <a:gd name="T25" fmla="*/ 3 h 103"/>
              <a:gd name="T26" fmla="*/ 7 w 101"/>
              <a:gd name="T27" fmla="*/ 0 h 103"/>
              <a:gd name="T28" fmla="*/ 95 w 101"/>
              <a:gd name="T29" fmla="*/ 0 h 103"/>
              <a:gd name="T30" fmla="*/ 101 w 101"/>
              <a:gd name="T31" fmla="*/ 3 h 103"/>
              <a:gd name="T32" fmla="*/ 98 w 101"/>
              <a:gd name="T33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103">
                <a:moveTo>
                  <a:pt x="98" y="8"/>
                </a:moveTo>
                <a:cubicBezTo>
                  <a:pt x="59" y="48"/>
                  <a:pt x="59" y="48"/>
                  <a:pt x="59" y="48"/>
                </a:cubicBezTo>
                <a:cubicBezTo>
                  <a:pt x="59" y="95"/>
                  <a:pt x="59" y="95"/>
                  <a:pt x="59" y="95"/>
                </a:cubicBezTo>
                <a:cubicBezTo>
                  <a:pt x="79" y="95"/>
                  <a:pt x="79" y="95"/>
                  <a:pt x="79" y="95"/>
                </a:cubicBezTo>
                <a:cubicBezTo>
                  <a:pt x="81" y="95"/>
                  <a:pt x="83" y="97"/>
                  <a:pt x="83" y="99"/>
                </a:cubicBezTo>
                <a:cubicBezTo>
                  <a:pt x="83" y="102"/>
                  <a:pt x="81" y="103"/>
                  <a:pt x="79" y="103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20" y="103"/>
                  <a:pt x="19" y="102"/>
                  <a:pt x="19" y="99"/>
                </a:cubicBezTo>
                <a:cubicBezTo>
                  <a:pt x="19" y="97"/>
                  <a:pt x="20" y="95"/>
                  <a:pt x="2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3" y="48"/>
                  <a:pt x="43" y="48"/>
                  <a:pt x="43" y="48"/>
                </a:cubicBezTo>
                <a:cubicBezTo>
                  <a:pt x="3" y="8"/>
                  <a:pt x="3" y="8"/>
                  <a:pt x="3" y="8"/>
                </a:cubicBezTo>
                <a:cubicBezTo>
                  <a:pt x="2" y="7"/>
                  <a:pt x="0" y="5"/>
                  <a:pt x="0" y="3"/>
                </a:cubicBezTo>
                <a:cubicBezTo>
                  <a:pt x="0" y="0"/>
                  <a:pt x="4" y="0"/>
                  <a:pt x="7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7" y="0"/>
                  <a:pt x="101" y="0"/>
                  <a:pt x="101" y="3"/>
                </a:cubicBezTo>
                <a:cubicBezTo>
                  <a:pt x="101" y="5"/>
                  <a:pt x="99" y="7"/>
                  <a:pt x="98" y="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4"/>
          <p:cNvSpPr>
            <a:spLocks/>
          </p:cNvSpPr>
          <p:nvPr/>
        </p:nvSpPr>
        <p:spPr bwMode="auto">
          <a:xfrm>
            <a:off x="1716088" y="631826"/>
            <a:ext cx="360363" cy="385763"/>
          </a:xfrm>
          <a:custGeom>
            <a:avLst/>
            <a:gdLst>
              <a:gd name="T0" fmla="*/ 96 w 96"/>
              <a:gd name="T1" fmla="*/ 75 h 103"/>
              <a:gd name="T2" fmla="*/ 76 w 96"/>
              <a:gd name="T3" fmla="*/ 87 h 103"/>
              <a:gd name="T4" fmla="*/ 56 w 96"/>
              <a:gd name="T5" fmla="*/ 75 h 103"/>
              <a:gd name="T6" fmla="*/ 76 w 96"/>
              <a:gd name="T7" fmla="*/ 63 h 103"/>
              <a:gd name="T8" fmla="*/ 88 w 96"/>
              <a:gd name="T9" fmla="*/ 66 h 103"/>
              <a:gd name="T10" fmla="*/ 88 w 96"/>
              <a:gd name="T11" fmla="*/ 32 h 103"/>
              <a:gd name="T12" fmla="*/ 40 w 96"/>
              <a:gd name="T13" fmla="*/ 47 h 103"/>
              <a:gd name="T14" fmla="*/ 40 w 96"/>
              <a:gd name="T15" fmla="*/ 91 h 103"/>
              <a:gd name="T16" fmla="*/ 20 w 96"/>
              <a:gd name="T17" fmla="*/ 103 h 103"/>
              <a:gd name="T18" fmla="*/ 0 w 96"/>
              <a:gd name="T19" fmla="*/ 91 h 103"/>
              <a:gd name="T20" fmla="*/ 20 w 96"/>
              <a:gd name="T21" fmla="*/ 79 h 103"/>
              <a:gd name="T22" fmla="*/ 32 w 96"/>
              <a:gd name="T23" fmla="*/ 82 h 103"/>
              <a:gd name="T24" fmla="*/ 32 w 96"/>
              <a:gd name="T25" fmla="*/ 22 h 103"/>
              <a:gd name="T26" fmla="*/ 36 w 96"/>
              <a:gd name="T27" fmla="*/ 16 h 103"/>
              <a:gd name="T28" fmla="*/ 88 w 96"/>
              <a:gd name="T29" fmla="*/ 0 h 103"/>
              <a:gd name="T30" fmla="*/ 90 w 96"/>
              <a:gd name="T31" fmla="*/ 0 h 103"/>
              <a:gd name="T32" fmla="*/ 96 w 96"/>
              <a:gd name="T33" fmla="*/ 6 h 103"/>
              <a:gd name="T34" fmla="*/ 96 w 96"/>
              <a:gd name="T35" fmla="*/ 7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6" h="103">
                <a:moveTo>
                  <a:pt x="96" y="75"/>
                </a:moveTo>
                <a:cubicBezTo>
                  <a:pt x="96" y="84"/>
                  <a:pt x="82" y="87"/>
                  <a:pt x="76" y="87"/>
                </a:cubicBezTo>
                <a:cubicBezTo>
                  <a:pt x="69" y="87"/>
                  <a:pt x="56" y="84"/>
                  <a:pt x="56" y="75"/>
                </a:cubicBezTo>
                <a:cubicBezTo>
                  <a:pt x="56" y="67"/>
                  <a:pt x="69" y="63"/>
                  <a:pt x="76" y="63"/>
                </a:cubicBezTo>
                <a:cubicBezTo>
                  <a:pt x="80" y="63"/>
                  <a:pt x="84" y="64"/>
                  <a:pt x="88" y="66"/>
                </a:cubicBezTo>
                <a:cubicBezTo>
                  <a:pt x="88" y="32"/>
                  <a:pt x="88" y="32"/>
                  <a:pt x="88" y="32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100"/>
                  <a:pt x="26" y="103"/>
                  <a:pt x="20" y="103"/>
                </a:cubicBezTo>
                <a:cubicBezTo>
                  <a:pt x="13" y="103"/>
                  <a:pt x="0" y="100"/>
                  <a:pt x="0" y="91"/>
                </a:cubicBezTo>
                <a:cubicBezTo>
                  <a:pt x="0" y="83"/>
                  <a:pt x="13" y="79"/>
                  <a:pt x="20" y="79"/>
                </a:cubicBezTo>
                <a:cubicBezTo>
                  <a:pt x="24" y="79"/>
                  <a:pt x="28" y="80"/>
                  <a:pt x="32" y="8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19"/>
                  <a:pt x="33" y="17"/>
                  <a:pt x="36" y="16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9" y="0"/>
                  <a:pt x="90" y="0"/>
                </a:cubicBezTo>
                <a:cubicBezTo>
                  <a:pt x="93" y="0"/>
                  <a:pt x="96" y="2"/>
                  <a:pt x="96" y="6"/>
                </a:cubicBezTo>
                <a:lnTo>
                  <a:pt x="96" y="7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5"/>
          <p:cNvSpPr>
            <a:spLocks noEditPoints="1"/>
          </p:cNvSpPr>
          <p:nvPr/>
        </p:nvSpPr>
        <p:spPr bwMode="auto">
          <a:xfrm>
            <a:off x="2346326" y="631826"/>
            <a:ext cx="390525" cy="385763"/>
          </a:xfrm>
          <a:custGeom>
            <a:avLst/>
            <a:gdLst>
              <a:gd name="T0" fmla="*/ 96 w 104"/>
              <a:gd name="T1" fmla="*/ 103 h 103"/>
              <a:gd name="T2" fmla="*/ 90 w 104"/>
              <a:gd name="T3" fmla="*/ 101 h 103"/>
              <a:gd name="T4" fmla="*/ 69 w 104"/>
              <a:gd name="T5" fmla="*/ 80 h 103"/>
              <a:gd name="T6" fmla="*/ 44 w 104"/>
              <a:gd name="T7" fmla="*/ 87 h 103"/>
              <a:gd name="T8" fmla="*/ 0 w 104"/>
              <a:gd name="T9" fmla="*/ 44 h 103"/>
              <a:gd name="T10" fmla="*/ 44 w 104"/>
              <a:gd name="T11" fmla="*/ 0 h 103"/>
              <a:gd name="T12" fmla="*/ 88 w 104"/>
              <a:gd name="T13" fmla="*/ 44 h 103"/>
              <a:gd name="T14" fmla="*/ 80 w 104"/>
              <a:gd name="T15" fmla="*/ 68 h 103"/>
              <a:gd name="T16" fmla="*/ 101 w 104"/>
              <a:gd name="T17" fmla="*/ 90 h 103"/>
              <a:gd name="T18" fmla="*/ 104 w 104"/>
              <a:gd name="T19" fmla="*/ 95 h 103"/>
              <a:gd name="T20" fmla="*/ 96 w 104"/>
              <a:gd name="T21" fmla="*/ 103 h 103"/>
              <a:gd name="T22" fmla="*/ 44 w 104"/>
              <a:gd name="T23" fmla="*/ 16 h 103"/>
              <a:gd name="T24" fmla="*/ 16 w 104"/>
              <a:gd name="T25" fmla="*/ 44 h 103"/>
              <a:gd name="T26" fmla="*/ 44 w 104"/>
              <a:gd name="T27" fmla="*/ 71 h 103"/>
              <a:gd name="T28" fmla="*/ 72 w 104"/>
              <a:gd name="T29" fmla="*/ 44 h 103"/>
              <a:gd name="T30" fmla="*/ 44 w 104"/>
              <a:gd name="T31" fmla="*/ 1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4" h="103">
                <a:moveTo>
                  <a:pt x="96" y="103"/>
                </a:moveTo>
                <a:cubicBezTo>
                  <a:pt x="94" y="103"/>
                  <a:pt x="92" y="103"/>
                  <a:pt x="90" y="101"/>
                </a:cubicBezTo>
                <a:cubicBezTo>
                  <a:pt x="69" y="80"/>
                  <a:pt x="69" y="80"/>
                  <a:pt x="69" y="80"/>
                </a:cubicBezTo>
                <a:cubicBezTo>
                  <a:pt x="61" y="85"/>
                  <a:pt x="53" y="87"/>
                  <a:pt x="44" y="87"/>
                </a:cubicBezTo>
                <a:cubicBezTo>
                  <a:pt x="20" y="87"/>
                  <a:pt x="0" y="68"/>
                  <a:pt x="0" y="44"/>
                </a:cubicBezTo>
                <a:cubicBezTo>
                  <a:pt x="0" y="19"/>
                  <a:pt x="20" y="0"/>
                  <a:pt x="44" y="0"/>
                </a:cubicBezTo>
                <a:cubicBezTo>
                  <a:pt x="68" y="0"/>
                  <a:pt x="88" y="19"/>
                  <a:pt x="88" y="44"/>
                </a:cubicBezTo>
                <a:cubicBezTo>
                  <a:pt x="88" y="52"/>
                  <a:pt x="85" y="61"/>
                  <a:pt x="80" y="68"/>
                </a:cubicBezTo>
                <a:cubicBezTo>
                  <a:pt x="101" y="90"/>
                  <a:pt x="101" y="90"/>
                  <a:pt x="101" y="90"/>
                </a:cubicBezTo>
                <a:cubicBezTo>
                  <a:pt x="103" y="91"/>
                  <a:pt x="104" y="93"/>
                  <a:pt x="104" y="95"/>
                </a:cubicBezTo>
                <a:cubicBezTo>
                  <a:pt x="104" y="100"/>
                  <a:pt x="100" y="103"/>
                  <a:pt x="96" y="103"/>
                </a:cubicBezTo>
                <a:close/>
                <a:moveTo>
                  <a:pt x="44" y="16"/>
                </a:moveTo>
                <a:cubicBezTo>
                  <a:pt x="28" y="16"/>
                  <a:pt x="16" y="28"/>
                  <a:pt x="16" y="44"/>
                </a:cubicBezTo>
                <a:cubicBezTo>
                  <a:pt x="16" y="59"/>
                  <a:pt x="28" y="71"/>
                  <a:pt x="44" y="71"/>
                </a:cubicBezTo>
                <a:cubicBezTo>
                  <a:pt x="59" y="71"/>
                  <a:pt x="72" y="59"/>
                  <a:pt x="72" y="44"/>
                </a:cubicBezTo>
                <a:cubicBezTo>
                  <a:pt x="72" y="28"/>
                  <a:pt x="59" y="16"/>
                  <a:pt x="44" y="1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6"/>
          <p:cNvSpPr>
            <a:spLocks noEditPoints="1"/>
          </p:cNvSpPr>
          <p:nvPr/>
        </p:nvSpPr>
        <p:spPr bwMode="auto">
          <a:xfrm>
            <a:off x="2973388" y="660401"/>
            <a:ext cx="420688" cy="327025"/>
          </a:xfrm>
          <a:custGeom>
            <a:avLst/>
            <a:gdLst>
              <a:gd name="T0" fmla="*/ 112 w 112"/>
              <a:gd name="T1" fmla="*/ 77 h 87"/>
              <a:gd name="T2" fmla="*/ 102 w 112"/>
              <a:gd name="T3" fmla="*/ 87 h 87"/>
              <a:gd name="T4" fmla="*/ 10 w 112"/>
              <a:gd name="T5" fmla="*/ 87 h 87"/>
              <a:gd name="T6" fmla="*/ 0 w 112"/>
              <a:gd name="T7" fmla="*/ 77 h 87"/>
              <a:gd name="T8" fmla="*/ 0 w 112"/>
              <a:gd name="T9" fmla="*/ 10 h 87"/>
              <a:gd name="T10" fmla="*/ 10 w 112"/>
              <a:gd name="T11" fmla="*/ 0 h 87"/>
              <a:gd name="T12" fmla="*/ 102 w 112"/>
              <a:gd name="T13" fmla="*/ 0 h 87"/>
              <a:gd name="T14" fmla="*/ 112 w 112"/>
              <a:gd name="T15" fmla="*/ 10 h 87"/>
              <a:gd name="T16" fmla="*/ 112 w 112"/>
              <a:gd name="T17" fmla="*/ 77 h 87"/>
              <a:gd name="T18" fmla="*/ 102 w 112"/>
              <a:gd name="T19" fmla="*/ 8 h 87"/>
              <a:gd name="T20" fmla="*/ 10 w 112"/>
              <a:gd name="T21" fmla="*/ 8 h 87"/>
              <a:gd name="T22" fmla="*/ 8 w 112"/>
              <a:gd name="T23" fmla="*/ 10 h 87"/>
              <a:gd name="T24" fmla="*/ 18 w 112"/>
              <a:gd name="T25" fmla="*/ 27 h 87"/>
              <a:gd name="T26" fmla="*/ 43 w 112"/>
              <a:gd name="T27" fmla="*/ 47 h 87"/>
              <a:gd name="T28" fmla="*/ 56 w 112"/>
              <a:gd name="T29" fmla="*/ 55 h 87"/>
              <a:gd name="T30" fmla="*/ 56 w 112"/>
              <a:gd name="T31" fmla="*/ 55 h 87"/>
              <a:gd name="T32" fmla="*/ 56 w 112"/>
              <a:gd name="T33" fmla="*/ 55 h 87"/>
              <a:gd name="T34" fmla="*/ 70 w 112"/>
              <a:gd name="T35" fmla="*/ 47 h 87"/>
              <a:gd name="T36" fmla="*/ 95 w 112"/>
              <a:gd name="T37" fmla="*/ 27 h 87"/>
              <a:gd name="T38" fmla="*/ 104 w 112"/>
              <a:gd name="T39" fmla="*/ 12 h 87"/>
              <a:gd name="T40" fmla="*/ 102 w 112"/>
              <a:gd name="T41" fmla="*/ 8 h 87"/>
              <a:gd name="T42" fmla="*/ 104 w 112"/>
              <a:gd name="T43" fmla="*/ 30 h 87"/>
              <a:gd name="T44" fmla="*/ 100 w 112"/>
              <a:gd name="T45" fmla="*/ 34 h 87"/>
              <a:gd name="T46" fmla="*/ 73 w 112"/>
              <a:gd name="T47" fmla="*/ 55 h 87"/>
              <a:gd name="T48" fmla="*/ 56 w 112"/>
              <a:gd name="T49" fmla="*/ 63 h 87"/>
              <a:gd name="T50" fmla="*/ 56 w 112"/>
              <a:gd name="T51" fmla="*/ 63 h 87"/>
              <a:gd name="T52" fmla="*/ 56 w 112"/>
              <a:gd name="T53" fmla="*/ 63 h 87"/>
              <a:gd name="T54" fmla="*/ 39 w 112"/>
              <a:gd name="T55" fmla="*/ 55 h 87"/>
              <a:gd name="T56" fmla="*/ 13 w 112"/>
              <a:gd name="T57" fmla="*/ 34 h 87"/>
              <a:gd name="T58" fmla="*/ 8 w 112"/>
              <a:gd name="T59" fmla="*/ 30 h 87"/>
              <a:gd name="T60" fmla="*/ 8 w 112"/>
              <a:gd name="T61" fmla="*/ 77 h 87"/>
              <a:gd name="T62" fmla="*/ 10 w 112"/>
              <a:gd name="T63" fmla="*/ 79 h 87"/>
              <a:gd name="T64" fmla="*/ 102 w 112"/>
              <a:gd name="T65" fmla="*/ 79 h 87"/>
              <a:gd name="T66" fmla="*/ 104 w 112"/>
              <a:gd name="T67" fmla="*/ 77 h 87"/>
              <a:gd name="T68" fmla="*/ 104 w 112"/>
              <a:gd name="T69" fmla="*/ 3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2" h="87">
                <a:moveTo>
                  <a:pt x="112" y="77"/>
                </a:moveTo>
                <a:cubicBezTo>
                  <a:pt x="112" y="83"/>
                  <a:pt x="108" y="87"/>
                  <a:pt x="102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5" y="87"/>
                  <a:pt x="0" y="83"/>
                  <a:pt x="0" y="7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8" y="0"/>
                  <a:pt x="112" y="4"/>
                  <a:pt x="112" y="10"/>
                </a:cubicBezTo>
                <a:lnTo>
                  <a:pt x="112" y="77"/>
                </a:lnTo>
                <a:close/>
                <a:moveTo>
                  <a:pt x="102" y="8"/>
                </a:move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8" y="8"/>
                  <a:pt x="8" y="10"/>
                </a:cubicBezTo>
                <a:cubicBezTo>
                  <a:pt x="8" y="17"/>
                  <a:pt x="12" y="23"/>
                  <a:pt x="18" y="27"/>
                </a:cubicBezTo>
                <a:cubicBezTo>
                  <a:pt x="26" y="34"/>
                  <a:pt x="34" y="40"/>
                  <a:pt x="43" y="47"/>
                </a:cubicBezTo>
                <a:cubicBezTo>
                  <a:pt x="46" y="50"/>
                  <a:pt x="52" y="55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1" y="55"/>
                  <a:pt x="67" y="50"/>
                  <a:pt x="70" y="47"/>
                </a:cubicBezTo>
                <a:cubicBezTo>
                  <a:pt x="78" y="40"/>
                  <a:pt x="87" y="34"/>
                  <a:pt x="95" y="27"/>
                </a:cubicBezTo>
                <a:cubicBezTo>
                  <a:pt x="99" y="24"/>
                  <a:pt x="104" y="17"/>
                  <a:pt x="104" y="12"/>
                </a:cubicBezTo>
                <a:cubicBezTo>
                  <a:pt x="104" y="10"/>
                  <a:pt x="105" y="8"/>
                  <a:pt x="102" y="8"/>
                </a:cubicBezTo>
                <a:close/>
                <a:moveTo>
                  <a:pt x="104" y="30"/>
                </a:moveTo>
                <a:cubicBezTo>
                  <a:pt x="103" y="31"/>
                  <a:pt x="102" y="32"/>
                  <a:pt x="100" y="34"/>
                </a:cubicBezTo>
                <a:cubicBezTo>
                  <a:pt x="91" y="41"/>
                  <a:pt x="82" y="48"/>
                  <a:pt x="73" y="55"/>
                </a:cubicBezTo>
                <a:cubicBezTo>
                  <a:pt x="69" y="59"/>
                  <a:pt x="63" y="63"/>
                  <a:pt x="56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0" y="63"/>
                  <a:pt x="44" y="59"/>
                  <a:pt x="39" y="55"/>
                </a:cubicBezTo>
                <a:cubicBezTo>
                  <a:pt x="31" y="48"/>
                  <a:pt x="22" y="41"/>
                  <a:pt x="13" y="34"/>
                </a:cubicBezTo>
                <a:cubicBezTo>
                  <a:pt x="11" y="32"/>
                  <a:pt x="10" y="31"/>
                  <a:pt x="8" y="30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79"/>
                  <a:pt x="9" y="79"/>
                  <a:pt x="10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03" y="79"/>
                  <a:pt x="104" y="79"/>
                  <a:pt x="104" y="77"/>
                </a:cubicBezTo>
                <a:lnTo>
                  <a:pt x="104" y="3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7"/>
          <p:cNvSpPr>
            <a:spLocks/>
          </p:cNvSpPr>
          <p:nvPr/>
        </p:nvSpPr>
        <p:spPr bwMode="auto">
          <a:xfrm>
            <a:off x="3617913" y="631826"/>
            <a:ext cx="420688" cy="355600"/>
          </a:xfrm>
          <a:custGeom>
            <a:avLst/>
            <a:gdLst>
              <a:gd name="T0" fmla="*/ 54 w 112"/>
              <a:gd name="T1" fmla="*/ 94 h 95"/>
              <a:gd name="T2" fmla="*/ 15 w 112"/>
              <a:gd name="T3" fmla="*/ 57 h 95"/>
              <a:gd name="T4" fmla="*/ 0 w 112"/>
              <a:gd name="T5" fmla="*/ 29 h 95"/>
              <a:gd name="T6" fmla="*/ 30 w 112"/>
              <a:gd name="T7" fmla="*/ 0 h 95"/>
              <a:gd name="T8" fmla="*/ 56 w 112"/>
              <a:gd name="T9" fmla="*/ 13 h 95"/>
              <a:gd name="T10" fmla="*/ 82 w 112"/>
              <a:gd name="T11" fmla="*/ 0 h 95"/>
              <a:gd name="T12" fmla="*/ 112 w 112"/>
              <a:gd name="T13" fmla="*/ 29 h 95"/>
              <a:gd name="T14" fmla="*/ 98 w 112"/>
              <a:gd name="T15" fmla="*/ 57 h 95"/>
              <a:gd name="T16" fmla="*/ 59 w 112"/>
              <a:gd name="T17" fmla="*/ 94 h 95"/>
              <a:gd name="T18" fmla="*/ 56 w 112"/>
              <a:gd name="T19" fmla="*/ 95 h 95"/>
              <a:gd name="T20" fmla="*/ 54 w 112"/>
              <a:gd name="T21" fmla="*/ 9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2" h="95">
                <a:moveTo>
                  <a:pt x="54" y="94"/>
                </a:moveTo>
                <a:cubicBezTo>
                  <a:pt x="15" y="57"/>
                  <a:pt x="15" y="57"/>
                  <a:pt x="15" y="57"/>
                </a:cubicBezTo>
                <a:cubicBezTo>
                  <a:pt x="14" y="56"/>
                  <a:pt x="0" y="44"/>
                  <a:pt x="0" y="29"/>
                </a:cubicBezTo>
                <a:cubicBezTo>
                  <a:pt x="0" y="10"/>
                  <a:pt x="12" y="0"/>
                  <a:pt x="30" y="0"/>
                </a:cubicBezTo>
                <a:cubicBezTo>
                  <a:pt x="41" y="0"/>
                  <a:pt x="51" y="8"/>
                  <a:pt x="56" y="13"/>
                </a:cubicBezTo>
                <a:cubicBezTo>
                  <a:pt x="61" y="8"/>
                  <a:pt x="72" y="0"/>
                  <a:pt x="82" y="0"/>
                </a:cubicBezTo>
                <a:cubicBezTo>
                  <a:pt x="101" y="0"/>
                  <a:pt x="112" y="10"/>
                  <a:pt x="112" y="29"/>
                </a:cubicBezTo>
                <a:cubicBezTo>
                  <a:pt x="112" y="44"/>
                  <a:pt x="99" y="56"/>
                  <a:pt x="98" y="57"/>
                </a:cubicBezTo>
                <a:cubicBezTo>
                  <a:pt x="59" y="94"/>
                  <a:pt x="59" y="94"/>
                  <a:pt x="59" y="94"/>
                </a:cubicBezTo>
                <a:cubicBezTo>
                  <a:pt x="58" y="95"/>
                  <a:pt x="57" y="95"/>
                  <a:pt x="56" y="95"/>
                </a:cubicBezTo>
                <a:cubicBezTo>
                  <a:pt x="55" y="95"/>
                  <a:pt x="54" y="95"/>
                  <a:pt x="54" y="9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8"/>
          <p:cNvSpPr>
            <a:spLocks/>
          </p:cNvSpPr>
          <p:nvPr/>
        </p:nvSpPr>
        <p:spPr bwMode="auto">
          <a:xfrm>
            <a:off x="4283076" y="608013"/>
            <a:ext cx="390525" cy="373063"/>
          </a:xfrm>
          <a:custGeom>
            <a:avLst/>
            <a:gdLst>
              <a:gd name="T0" fmla="*/ 102 w 104"/>
              <a:gd name="T1" fmla="*/ 41 h 99"/>
              <a:gd name="T2" fmla="*/ 79 w 104"/>
              <a:gd name="T3" fmla="*/ 63 h 99"/>
              <a:gd name="T4" fmla="*/ 85 w 104"/>
              <a:gd name="T5" fmla="*/ 94 h 99"/>
              <a:gd name="T6" fmla="*/ 85 w 104"/>
              <a:gd name="T7" fmla="*/ 96 h 99"/>
              <a:gd name="T8" fmla="*/ 82 w 104"/>
              <a:gd name="T9" fmla="*/ 99 h 99"/>
              <a:gd name="T10" fmla="*/ 80 w 104"/>
              <a:gd name="T11" fmla="*/ 98 h 99"/>
              <a:gd name="T12" fmla="*/ 52 w 104"/>
              <a:gd name="T13" fmla="*/ 83 h 99"/>
              <a:gd name="T14" fmla="*/ 24 w 104"/>
              <a:gd name="T15" fmla="*/ 98 h 99"/>
              <a:gd name="T16" fmla="*/ 21 w 104"/>
              <a:gd name="T17" fmla="*/ 99 h 99"/>
              <a:gd name="T18" fmla="*/ 18 w 104"/>
              <a:gd name="T19" fmla="*/ 96 h 99"/>
              <a:gd name="T20" fmla="*/ 19 w 104"/>
              <a:gd name="T21" fmla="*/ 94 h 99"/>
              <a:gd name="T22" fmla="*/ 24 w 104"/>
              <a:gd name="T23" fmla="*/ 63 h 99"/>
              <a:gd name="T24" fmla="*/ 1 w 104"/>
              <a:gd name="T25" fmla="*/ 41 h 99"/>
              <a:gd name="T26" fmla="*/ 0 w 104"/>
              <a:gd name="T27" fmla="*/ 38 h 99"/>
              <a:gd name="T28" fmla="*/ 3 w 104"/>
              <a:gd name="T29" fmla="*/ 35 h 99"/>
              <a:gd name="T30" fmla="*/ 34 w 104"/>
              <a:gd name="T31" fmla="*/ 31 h 99"/>
              <a:gd name="T32" fmla="*/ 49 w 104"/>
              <a:gd name="T33" fmla="*/ 2 h 99"/>
              <a:gd name="T34" fmla="*/ 52 w 104"/>
              <a:gd name="T35" fmla="*/ 0 h 99"/>
              <a:gd name="T36" fmla="*/ 55 w 104"/>
              <a:gd name="T37" fmla="*/ 2 h 99"/>
              <a:gd name="T38" fmla="*/ 69 w 104"/>
              <a:gd name="T39" fmla="*/ 31 h 99"/>
              <a:gd name="T40" fmla="*/ 100 w 104"/>
              <a:gd name="T41" fmla="*/ 35 h 99"/>
              <a:gd name="T42" fmla="*/ 104 w 104"/>
              <a:gd name="T43" fmla="*/ 38 h 99"/>
              <a:gd name="T44" fmla="*/ 102 w 104"/>
              <a:gd name="T45" fmla="*/ 4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4" h="99">
                <a:moveTo>
                  <a:pt x="102" y="41"/>
                </a:moveTo>
                <a:cubicBezTo>
                  <a:pt x="79" y="63"/>
                  <a:pt x="79" y="63"/>
                  <a:pt x="79" y="63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5"/>
                  <a:pt x="85" y="95"/>
                  <a:pt x="85" y="96"/>
                </a:cubicBezTo>
                <a:cubicBezTo>
                  <a:pt x="85" y="97"/>
                  <a:pt x="84" y="99"/>
                  <a:pt x="82" y="99"/>
                </a:cubicBezTo>
                <a:cubicBezTo>
                  <a:pt x="81" y="99"/>
                  <a:pt x="80" y="98"/>
                  <a:pt x="80" y="98"/>
                </a:cubicBezTo>
                <a:cubicBezTo>
                  <a:pt x="52" y="83"/>
                  <a:pt x="52" y="83"/>
                  <a:pt x="52" y="83"/>
                </a:cubicBezTo>
                <a:cubicBezTo>
                  <a:pt x="24" y="98"/>
                  <a:pt x="24" y="98"/>
                  <a:pt x="24" y="98"/>
                </a:cubicBezTo>
                <a:cubicBezTo>
                  <a:pt x="23" y="98"/>
                  <a:pt x="22" y="99"/>
                  <a:pt x="21" y="99"/>
                </a:cubicBezTo>
                <a:cubicBezTo>
                  <a:pt x="19" y="99"/>
                  <a:pt x="18" y="97"/>
                  <a:pt x="18" y="96"/>
                </a:cubicBezTo>
                <a:cubicBezTo>
                  <a:pt x="18" y="95"/>
                  <a:pt x="18" y="95"/>
                  <a:pt x="19" y="94"/>
                </a:cubicBezTo>
                <a:cubicBezTo>
                  <a:pt x="24" y="63"/>
                  <a:pt x="24" y="63"/>
                  <a:pt x="24" y="63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0" y="36"/>
                  <a:pt x="2" y="35"/>
                  <a:pt x="3" y="35"/>
                </a:cubicBezTo>
                <a:cubicBezTo>
                  <a:pt x="34" y="31"/>
                  <a:pt x="34" y="31"/>
                  <a:pt x="34" y="31"/>
                </a:cubicBezTo>
                <a:cubicBezTo>
                  <a:pt x="49" y="2"/>
                  <a:pt x="49" y="2"/>
                  <a:pt x="49" y="2"/>
                </a:cubicBezTo>
                <a:cubicBezTo>
                  <a:pt x="49" y="1"/>
                  <a:pt x="50" y="0"/>
                  <a:pt x="52" y="0"/>
                </a:cubicBezTo>
                <a:cubicBezTo>
                  <a:pt x="53" y="0"/>
                  <a:pt x="54" y="1"/>
                  <a:pt x="55" y="2"/>
                </a:cubicBezTo>
                <a:cubicBezTo>
                  <a:pt x="69" y="31"/>
                  <a:pt x="69" y="31"/>
                  <a:pt x="69" y="31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2" y="35"/>
                  <a:pt x="104" y="36"/>
                  <a:pt x="104" y="38"/>
                </a:cubicBezTo>
                <a:cubicBezTo>
                  <a:pt x="104" y="39"/>
                  <a:pt x="103" y="40"/>
                  <a:pt x="102" y="4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9"/>
          <p:cNvSpPr>
            <a:spLocks noEditPoints="1"/>
          </p:cNvSpPr>
          <p:nvPr/>
        </p:nvSpPr>
        <p:spPr bwMode="auto">
          <a:xfrm>
            <a:off x="4929188" y="608013"/>
            <a:ext cx="385763" cy="373063"/>
          </a:xfrm>
          <a:custGeom>
            <a:avLst/>
            <a:gdLst>
              <a:gd name="T0" fmla="*/ 102 w 103"/>
              <a:gd name="T1" fmla="*/ 41 h 99"/>
              <a:gd name="T2" fmla="*/ 79 w 103"/>
              <a:gd name="T3" fmla="*/ 63 h 99"/>
              <a:gd name="T4" fmla="*/ 85 w 103"/>
              <a:gd name="T5" fmla="*/ 94 h 99"/>
              <a:gd name="T6" fmla="*/ 85 w 103"/>
              <a:gd name="T7" fmla="*/ 96 h 99"/>
              <a:gd name="T8" fmla="*/ 82 w 103"/>
              <a:gd name="T9" fmla="*/ 99 h 99"/>
              <a:gd name="T10" fmla="*/ 80 w 103"/>
              <a:gd name="T11" fmla="*/ 98 h 99"/>
              <a:gd name="T12" fmla="*/ 52 w 103"/>
              <a:gd name="T13" fmla="*/ 83 h 99"/>
              <a:gd name="T14" fmla="*/ 24 w 103"/>
              <a:gd name="T15" fmla="*/ 98 h 99"/>
              <a:gd name="T16" fmla="*/ 21 w 103"/>
              <a:gd name="T17" fmla="*/ 99 h 99"/>
              <a:gd name="T18" fmla="*/ 18 w 103"/>
              <a:gd name="T19" fmla="*/ 96 h 99"/>
              <a:gd name="T20" fmla="*/ 19 w 103"/>
              <a:gd name="T21" fmla="*/ 94 h 99"/>
              <a:gd name="T22" fmla="*/ 24 w 103"/>
              <a:gd name="T23" fmla="*/ 63 h 99"/>
              <a:gd name="T24" fmla="*/ 1 w 103"/>
              <a:gd name="T25" fmla="*/ 41 h 99"/>
              <a:gd name="T26" fmla="*/ 0 w 103"/>
              <a:gd name="T27" fmla="*/ 38 h 99"/>
              <a:gd name="T28" fmla="*/ 3 w 103"/>
              <a:gd name="T29" fmla="*/ 35 h 99"/>
              <a:gd name="T30" fmla="*/ 34 w 103"/>
              <a:gd name="T31" fmla="*/ 31 h 99"/>
              <a:gd name="T32" fmla="*/ 48 w 103"/>
              <a:gd name="T33" fmla="*/ 2 h 99"/>
              <a:gd name="T34" fmla="*/ 52 w 103"/>
              <a:gd name="T35" fmla="*/ 0 h 99"/>
              <a:gd name="T36" fmla="*/ 55 w 103"/>
              <a:gd name="T37" fmla="*/ 2 h 99"/>
              <a:gd name="T38" fmla="*/ 69 w 103"/>
              <a:gd name="T39" fmla="*/ 31 h 99"/>
              <a:gd name="T40" fmla="*/ 100 w 103"/>
              <a:gd name="T41" fmla="*/ 35 h 99"/>
              <a:gd name="T42" fmla="*/ 103 w 103"/>
              <a:gd name="T43" fmla="*/ 38 h 99"/>
              <a:gd name="T44" fmla="*/ 102 w 103"/>
              <a:gd name="T45" fmla="*/ 41 h 99"/>
              <a:gd name="T46" fmla="*/ 90 w 103"/>
              <a:gd name="T47" fmla="*/ 42 h 99"/>
              <a:gd name="T48" fmla="*/ 63 w 103"/>
              <a:gd name="T49" fmla="*/ 38 h 99"/>
              <a:gd name="T50" fmla="*/ 52 w 103"/>
              <a:gd name="T51" fmla="*/ 14 h 99"/>
              <a:gd name="T52" fmla="*/ 40 w 103"/>
              <a:gd name="T53" fmla="*/ 38 h 99"/>
              <a:gd name="T54" fmla="*/ 13 w 103"/>
              <a:gd name="T55" fmla="*/ 42 h 99"/>
              <a:gd name="T56" fmla="*/ 33 w 103"/>
              <a:gd name="T57" fmla="*/ 60 h 99"/>
              <a:gd name="T58" fmla="*/ 28 w 103"/>
              <a:gd name="T59" fmla="*/ 87 h 99"/>
              <a:gd name="T60" fmla="*/ 52 w 103"/>
              <a:gd name="T61" fmla="*/ 74 h 99"/>
              <a:gd name="T62" fmla="*/ 75 w 103"/>
              <a:gd name="T63" fmla="*/ 87 h 99"/>
              <a:gd name="T64" fmla="*/ 71 w 103"/>
              <a:gd name="T65" fmla="*/ 60 h 99"/>
              <a:gd name="T66" fmla="*/ 90 w 103"/>
              <a:gd name="T6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3" h="99">
                <a:moveTo>
                  <a:pt x="102" y="41"/>
                </a:moveTo>
                <a:cubicBezTo>
                  <a:pt x="79" y="63"/>
                  <a:pt x="79" y="63"/>
                  <a:pt x="79" y="63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5"/>
                  <a:pt x="85" y="95"/>
                  <a:pt x="85" y="96"/>
                </a:cubicBezTo>
                <a:cubicBezTo>
                  <a:pt x="85" y="97"/>
                  <a:pt x="84" y="99"/>
                  <a:pt x="82" y="99"/>
                </a:cubicBezTo>
                <a:cubicBezTo>
                  <a:pt x="81" y="99"/>
                  <a:pt x="80" y="98"/>
                  <a:pt x="80" y="98"/>
                </a:cubicBezTo>
                <a:cubicBezTo>
                  <a:pt x="52" y="83"/>
                  <a:pt x="52" y="83"/>
                  <a:pt x="52" y="83"/>
                </a:cubicBezTo>
                <a:cubicBezTo>
                  <a:pt x="24" y="98"/>
                  <a:pt x="24" y="98"/>
                  <a:pt x="24" y="98"/>
                </a:cubicBezTo>
                <a:cubicBezTo>
                  <a:pt x="23" y="98"/>
                  <a:pt x="22" y="99"/>
                  <a:pt x="21" y="99"/>
                </a:cubicBezTo>
                <a:cubicBezTo>
                  <a:pt x="19" y="99"/>
                  <a:pt x="18" y="97"/>
                  <a:pt x="18" y="96"/>
                </a:cubicBezTo>
                <a:cubicBezTo>
                  <a:pt x="18" y="95"/>
                  <a:pt x="18" y="95"/>
                  <a:pt x="19" y="94"/>
                </a:cubicBezTo>
                <a:cubicBezTo>
                  <a:pt x="24" y="63"/>
                  <a:pt x="24" y="63"/>
                  <a:pt x="24" y="63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0" y="36"/>
                  <a:pt x="2" y="35"/>
                  <a:pt x="3" y="35"/>
                </a:cubicBezTo>
                <a:cubicBezTo>
                  <a:pt x="34" y="31"/>
                  <a:pt x="34" y="31"/>
                  <a:pt x="34" y="31"/>
                </a:cubicBezTo>
                <a:cubicBezTo>
                  <a:pt x="48" y="2"/>
                  <a:pt x="48" y="2"/>
                  <a:pt x="48" y="2"/>
                </a:cubicBezTo>
                <a:cubicBezTo>
                  <a:pt x="49" y="1"/>
                  <a:pt x="50" y="0"/>
                  <a:pt x="52" y="0"/>
                </a:cubicBezTo>
                <a:cubicBezTo>
                  <a:pt x="53" y="0"/>
                  <a:pt x="54" y="1"/>
                  <a:pt x="55" y="2"/>
                </a:cubicBezTo>
                <a:cubicBezTo>
                  <a:pt x="69" y="31"/>
                  <a:pt x="69" y="31"/>
                  <a:pt x="69" y="31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1" y="35"/>
                  <a:pt x="103" y="36"/>
                  <a:pt x="103" y="38"/>
                </a:cubicBezTo>
                <a:cubicBezTo>
                  <a:pt x="103" y="39"/>
                  <a:pt x="103" y="40"/>
                  <a:pt x="102" y="41"/>
                </a:cubicBezTo>
                <a:close/>
                <a:moveTo>
                  <a:pt x="90" y="42"/>
                </a:moveTo>
                <a:cubicBezTo>
                  <a:pt x="63" y="38"/>
                  <a:pt x="63" y="38"/>
                  <a:pt x="63" y="38"/>
                </a:cubicBezTo>
                <a:cubicBezTo>
                  <a:pt x="52" y="14"/>
                  <a:pt x="52" y="14"/>
                  <a:pt x="52" y="14"/>
                </a:cubicBezTo>
                <a:cubicBezTo>
                  <a:pt x="40" y="38"/>
                  <a:pt x="40" y="38"/>
                  <a:pt x="40" y="38"/>
                </a:cubicBezTo>
                <a:cubicBezTo>
                  <a:pt x="13" y="42"/>
                  <a:pt x="13" y="42"/>
                  <a:pt x="13" y="42"/>
                </a:cubicBezTo>
                <a:cubicBezTo>
                  <a:pt x="33" y="60"/>
                  <a:pt x="33" y="60"/>
                  <a:pt x="33" y="60"/>
                </a:cubicBezTo>
                <a:cubicBezTo>
                  <a:pt x="28" y="87"/>
                  <a:pt x="28" y="87"/>
                  <a:pt x="28" y="87"/>
                </a:cubicBezTo>
                <a:cubicBezTo>
                  <a:pt x="52" y="74"/>
                  <a:pt x="52" y="74"/>
                  <a:pt x="52" y="74"/>
                </a:cubicBezTo>
                <a:cubicBezTo>
                  <a:pt x="75" y="87"/>
                  <a:pt x="75" y="87"/>
                  <a:pt x="75" y="87"/>
                </a:cubicBezTo>
                <a:cubicBezTo>
                  <a:pt x="71" y="60"/>
                  <a:pt x="71" y="60"/>
                  <a:pt x="71" y="60"/>
                </a:cubicBezTo>
                <a:lnTo>
                  <a:pt x="90" y="4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0"/>
          <p:cNvSpPr>
            <a:spLocks noEditPoints="1"/>
          </p:cNvSpPr>
          <p:nvPr/>
        </p:nvSpPr>
        <p:spPr bwMode="auto">
          <a:xfrm>
            <a:off x="5600701" y="631826"/>
            <a:ext cx="330200" cy="355600"/>
          </a:xfrm>
          <a:custGeom>
            <a:avLst/>
            <a:gdLst>
              <a:gd name="T0" fmla="*/ 71 w 88"/>
              <a:gd name="T1" fmla="*/ 95 h 95"/>
              <a:gd name="T2" fmla="*/ 17 w 88"/>
              <a:gd name="T3" fmla="*/ 95 h 95"/>
              <a:gd name="T4" fmla="*/ 0 w 88"/>
              <a:gd name="T5" fmla="*/ 79 h 95"/>
              <a:gd name="T6" fmla="*/ 22 w 88"/>
              <a:gd name="T7" fmla="*/ 44 h 95"/>
              <a:gd name="T8" fmla="*/ 44 w 88"/>
              <a:gd name="T9" fmla="*/ 52 h 95"/>
              <a:gd name="T10" fmla="*/ 67 w 88"/>
              <a:gd name="T11" fmla="*/ 44 h 95"/>
              <a:gd name="T12" fmla="*/ 88 w 88"/>
              <a:gd name="T13" fmla="*/ 79 h 95"/>
              <a:gd name="T14" fmla="*/ 71 w 88"/>
              <a:gd name="T15" fmla="*/ 95 h 95"/>
              <a:gd name="T16" fmla="*/ 44 w 88"/>
              <a:gd name="T17" fmla="*/ 48 h 95"/>
              <a:gd name="T18" fmla="*/ 20 w 88"/>
              <a:gd name="T19" fmla="*/ 24 h 95"/>
              <a:gd name="T20" fmla="*/ 44 w 88"/>
              <a:gd name="T21" fmla="*/ 0 h 95"/>
              <a:gd name="T22" fmla="*/ 68 w 88"/>
              <a:gd name="T23" fmla="*/ 24 h 95"/>
              <a:gd name="T24" fmla="*/ 44 w 88"/>
              <a:gd name="T25" fmla="*/ 4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8" h="95">
                <a:moveTo>
                  <a:pt x="71" y="95"/>
                </a:moveTo>
                <a:cubicBezTo>
                  <a:pt x="17" y="95"/>
                  <a:pt x="17" y="95"/>
                  <a:pt x="17" y="95"/>
                </a:cubicBezTo>
                <a:cubicBezTo>
                  <a:pt x="7" y="95"/>
                  <a:pt x="0" y="89"/>
                  <a:pt x="0" y="79"/>
                </a:cubicBezTo>
                <a:cubicBezTo>
                  <a:pt x="0" y="65"/>
                  <a:pt x="4" y="44"/>
                  <a:pt x="22" y="44"/>
                </a:cubicBezTo>
                <a:cubicBezTo>
                  <a:pt x="24" y="44"/>
                  <a:pt x="32" y="52"/>
                  <a:pt x="44" y="52"/>
                </a:cubicBezTo>
                <a:cubicBezTo>
                  <a:pt x="56" y="52"/>
                  <a:pt x="65" y="44"/>
                  <a:pt x="67" y="44"/>
                </a:cubicBezTo>
                <a:cubicBezTo>
                  <a:pt x="85" y="44"/>
                  <a:pt x="88" y="65"/>
                  <a:pt x="88" y="79"/>
                </a:cubicBezTo>
                <a:cubicBezTo>
                  <a:pt x="88" y="89"/>
                  <a:pt x="81" y="95"/>
                  <a:pt x="71" y="95"/>
                </a:cubicBezTo>
                <a:close/>
                <a:moveTo>
                  <a:pt x="44" y="48"/>
                </a:moveTo>
                <a:cubicBezTo>
                  <a:pt x="31" y="48"/>
                  <a:pt x="20" y="37"/>
                  <a:pt x="20" y="24"/>
                </a:cubicBezTo>
                <a:cubicBezTo>
                  <a:pt x="20" y="10"/>
                  <a:pt x="31" y="0"/>
                  <a:pt x="44" y="0"/>
                </a:cubicBezTo>
                <a:cubicBezTo>
                  <a:pt x="57" y="0"/>
                  <a:pt x="68" y="10"/>
                  <a:pt x="68" y="24"/>
                </a:cubicBezTo>
                <a:cubicBezTo>
                  <a:pt x="68" y="37"/>
                  <a:pt x="57" y="48"/>
                  <a:pt x="44" y="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1"/>
          <p:cNvSpPr>
            <a:spLocks noEditPoints="1"/>
          </p:cNvSpPr>
          <p:nvPr/>
        </p:nvSpPr>
        <p:spPr bwMode="auto">
          <a:xfrm>
            <a:off x="6186488" y="631826"/>
            <a:ext cx="450850" cy="385763"/>
          </a:xfrm>
          <a:custGeom>
            <a:avLst/>
            <a:gdLst>
              <a:gd name="T0" fmla="*/ 110 w 120"/>
              <a:gd name="T1" fmla="*/ 103 h 103"/>
              <a:gd name="T2" fmla="*/ 0 w 120"/>
              <a:gd name="T3" fmla="*/ 93 h 103"/>
              <a:gd name="T4" fmla="*/ 10 w 120"/>
              <a:gd name="T5" fmla="*/ 0 h 103"/>
              <a:gd name="T6" fmla="*/ 120 w 120"/>
              <a:gd name="T7" fmla="*/ 10 h 103"/>
              <a:gd name="T8" fmla="*/ 24 w 120"/>
              <a:gd name="T9" fmla="*/ 12 h 103"/>
              <a:gd name="T10" fmla="*/ 12 w 120"/>
              <a:gd name="T11" fmla="*/ 8 h 103"/>
              <a:gd name="T12" fmla="*/ 8 w 120"/>
              <a:gd name="T13" fmla="*/ 20 h 103"/>
              <a:gd name="T14" fmla="*/ 20 w 120"/>
              <a:gd name="T15" fmla="*/ 24 h 103"/>
              <a:gd name="T16" fmla="*/ 24 w 120"/>
              <a:gd name="T17" fmla="*/ 12 h 103"/>
              <a:gd name="T18" fmla="*/ 20 w 120"/>
              <a:gd name="T19" fmla="*/ 32 h 103"/>
              <a:gd name="T20" fmla="*/ 8 w 120"/>
              <a:gd name="T21" fmla="*/ 36 h 103"/>
              <a:gd name="T22" fmla="*/ 12 w 120"/>
              <a:gd name="T23" fmla="*/ 48 h 103"/>
              <a:gd name="T24" fmla="*/ 24 w 120"/>
              <a:gd name="T25" fmla="*/ 44 h 103"/>
              <a:gd name="T26" fmla="*/ 24 w 120"/>
              <a:gd name="T27" fmla="*/ 59 h 103"/>
              <a:gd name="T28" fmla="*/ 12 w 120"/>
              <a:gd name="T29" fmla="*/ 56 h 103"/>
              <a:gd name="T30" fmla="*/ 8 w 120"/>
              <a:gd name="T31" fmla="*/ 67 h 103"/>
              <a:gd name="T32" fmla="*/ 20 w 120"/>
              <a:gd name="T33" fmla="*/ 71 h 103"/>
              <a:gd name="T34" fmla="*/ 24 w 120"/>
              <a:gd name="T35" fmla="*/ 59 h 103"/>
              <a:gd name="T36" fmla="*/ 20 w 120"/>
              <a:gd name="T37" fmla="*/ 79 h 103"/>
              <a:gd name="T38" fmla="*/ 8 w 120"/>
              <a:gd name="T39" fmla="*/ 83 h 103"/>
              <a:gd name="T40" fmla="*/ 12 w 120"/>
              <a:gd name="T41" fmla="*/ 95 h 103"/>
              <a:gd name="T42" fmla="*/ 24 w 120"/>
              <a:gd name="T43" fmla="*/ 91 h 103"/>
              <a:gd name="T44" fmla="*/ 88 w 120"/>
              <a:gd name="T45" fmla="*/ 12 h 103"/>
              <a:gd name="T46" fmla="*/ 36 w 120"/>
              <a:gd name="T47" fmla="*/ 8 h 103"/>
              <a:gd name="T48" fmla="*/ 32 w 120"/>
              <a:gd name="T49" fmla="*/ 44 h 103"/>
              <a:gd name="T50" fmla="*/ 84 w 120"/>
              <a:gd name="T51" fmla="*/ 48 h 103"/>
              <a:gd name="T52" fmla="*/ 88 w 120"/>
              <a:gd name="T53" fmla="*/ 12 h 103"/>
              <a:gd name="T54" fmla="*/ 84 w 120"/>
              <a:gd name="T55" fmla="*/ 56 h 103"/>
              <a:gd name="T56" fmla="*/ 32 w 120"/>
              <a:gd name="T57" fmla="*/ 59 h 103"/>
              <a:gd name="T58" fmla="*/ 36 w 120"/>
              <a:gd name="T59" fmla="*/ 95 h 103"/>
              <a:gd name="T60" fmla="*/ 88 w 120"/>
              <a:gd name="T61" fmla="*/ 91 h 103"/>
              <a:gd name="T62" fmla="*/ 112 w 120"/>
              <a:gd name="T63" fmla="*/ 12 h 103"/>
              <a:gd name="T64" fmla="*/ 100 w 120"/>
              <a:gd name="T65" fmla="*/ 8 h 103"/>
              <a:gd name="T66" fmla="*/ 96 w 120"/>
              <a:gd name="T67" fmla="*/ 20 h 103"/>
              <a:gd name="T68" fmla="*/ 108 w 120"/>
              <a:gd name="T69" fmla="*/ 24 h 103"/>
              <a:gd name="T70" fmla="*/ 112 w 120"/>
              <a:gd name="T71" fmla="*/ 12 h 103"/>
              <a:gd name="T72" fmla="*/ 108 w 120"/>
              <a:gd name="T73" fmla="*/ 32 h 103"/>
              <a:gd name="T74" fmla="*/ 96 w 120"/>
              <a:gd name="T75" fmla="*/ 36 h 103"/>
              <a:gd name="T76" fmla="*/ 100 w 120"/>
              <a:gd name="T77" fmla="*/ 48 h 103"/>
              <a:gd name="T78" fmla="*/ 112 w 120"/>
              <a:gd name="T79" fmla="*/ 44 h 103"/>
              <a:gd name="T80" fmla="*/ 112 w 120"/>
              <a:gd name="T81" fmla="*/ 59 h 103"/>
              <a:gd name="T82" fmla="*/ 100 w 120"/>
              <a:gd name="T83" fmla="*/ 56 h 103"/>
              <a:gd name="T84" fmla="*/ 96 w 120"/>
              <a:gd name="T85" fmla="*/ 67 h 103"/>
              <a:gd name="T86" fmla="*/ 108 w 120"/>
              <a:gd name="T87" fmla="*/ 71 h 103"/>
              <a:gd name="T88" fmla="*/ 112 w 120"/>
              <a:gd name="T89" fmla="*/ 59 h 103"/>
              <a:gd name="T90" fmla="*/ 108 w 120"/>
              <a:gd name="T91" fmla="*/ 79 h 103"/>
              <a:gd name="T92" fmla="*/ 96 w 120"/>
              <a:gd name="T93" fmla="*/ 83 h 103"/>
              <a:gd name="T94" fmla="*/ 100 w 120"/>
              <a:gd name="T95" fmla="*/ 95 h 103"/>
              <a:gd name="T96" fmla="*/ 112 w 120"/>
              <a:gd name="T97" fmla="*/ 91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0" h="103">
                <a:moveTo>
                  <a:pt x="120" y="93"/>
                </a:moveTo>
                <a:cubicBezTo>
                  <a:pt x="120" y="99"/>
                  <a:pt x="116" y="103"/>
                  <a:pt x="110" y="103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5" y="103"/>
                  <a:pt x="0" y="99"/>
                  <a:pt x="0" y="9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6" y="0"/>
                  <a:pt x="120" y="4"/>
                  <a:pt x="120" y="10"/>
                </a:cubicBezTo>
                <a:lnTo>
                  <a:pt x="120" y="93"/>
                </a:lnTo>
                <a:close/>
                <a:moveTo>
                  <a:pt x="24" y="12"/>
                </a:moveTo>
                <a:cubicBezTo>
                  <a:pt x="24" y="9"/>
                  <a:pt x="23" y="8"/>
                  <a:pt x="20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9"/>
                  <a:pt x="8" y="12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2"/>
                  <a:pt x="10" y="24"/>
                  <a:pt x="12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3" y="24"/>
                  <a:pt x="24" y="22"/>
                  <a:pt x="24" y="20"/>
                </a:cubicBezTo>
                <a:lnTo>
                  <a:pt x="24" y="12"/>
                </a:lnTo>
                <a:close/>
                <a:moveTo>
                  <a:pt x="24" y="36"/>
                </a:moveTo>
                <a:cubicBezTo>
                  <a:pt x="24" y="33"/>
                  <a:pt x="23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0" y="32"/>
                  <a:pt x="8" y="33"/>
                  <a:pt x="8" y="36"/>
                </a:cubicBezTo>
                <a:cubicBezTo>
                  <a:pt x="8" y="44"/>
                  <a:pt x="8" y="44"/>
                  <a:pt x="8" y="44"/>
                </a:cubicBezTo>
                <a:cubicBezTo>
                  <a:pt x="8" y="46"/>
                  <a:pt x="10" y="48"/>
                  <a:pt x="12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23" y="48"/>
                  <a:pt x="24" y="46"/>
                  <a:pt x="24" y="44"/>
                </a:cubicBezTo>
                <a:lnTo>
                  <a:pt x="24" y="36"/>
                </a:lnTo>
                <a:close/>
                <a:moveTo>
                  <a:pt x="24" y="59"/>
                </a:moveTo>
                <a:cubicBezTo>
                  <a:pt x="24" y="57"/>
                  <a:pt x="23" y="56"/>
                  <a:pt x="20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0" y="56"/>
                  <a:pt x="8" y="57"/>
                  <a:pt x="8" y="59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70"/>
                  <a:pt x="10" y="71"/>
                  <a:pt x="12" y="71"/>
                </a:cubicBezTo>
                <a:cubicBezTo>
                  <a:pt x="20" y="71"/>
                  <a:pt x="20" y="71"/>
                  <a:pt x="20" y="71"/>
                </a:cubicBezTo>
                <a:cubicBezTo>
                  <a:pt x="23" y="71"/>
                  <a:pt x="24" y="70"/>
                  <a:pt x="24" y="67"/>
                </a:cubicBezTo>
                <a:lnTo>
                  <a:pt x="24" y="59"/>
                </a:lnTo>
                <a:close/>
                <a:moveTo>
                  <a:pt x="24" y="83"/>
                </a:moveTo>
                <a:cubicBezTo>
                  <a:pt x="24" y="81"/>
                  <a:pt x="23" y="79"/>
                  <a:pt x="20" y="79"/>
                </a:cubicBezTo>
                <a:cubicBezTo>
                  <a:pt x="12" y="79"/>
                  <a:pt x="12" y="79"/>
                  <a:pt x="12" y="79"/>
                </a:cubicBezTo>
                <a:cubicBezTo>
                  <a:pt x="10" y="79"/>
                  <a:pt x="8" y="81"/>
                  <a:pt x="8" y="83"/>
                </a:cubicBezTo>
                <a:cubicBezTo>
                  <a:pt x="8" y="91"/>
                  <a:pt x="8" y="91"/>
                  <a:pt x="8" y="91"/>
                </a:cubicBezTo>
                <a:cubicBezTo>
                  <a:pt x="8" y="94"/>
                  <a:pt x="10" y="95"/>
                  <a:pt x="12" y="95"/>
                </a:cubicBezTo>
                <a:cubicBezTo>
                  <a:pt x="20" y="95"/>
                  <a:pt x="20" y="95"/>
                  <a:pt x="20" y="95"/>
                </a:cubicBezTo>
                <a:cubicBezTo>
                  <a:pt x="23" y="95"/>
                  <a:pt x="24" y="94"/>
                  <a:pt x="24" y="91"/>
                </a:cubicBezTo>
                <a:lnTo>
                  <a:pt x="24" y="83"/>
                </a:lnTo>
                <a:close/>
                <a:moveTo>
                  <a:pt x="88" y="12"/>
                </a:moveTo>
                <a:cubicBezTo>
                  <a:pt x="88" y="9"/>
                  <a:pt x="86" y="8"/>
                  <a:pt x="84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4" y="8"/>
                  <a:pt x="32" y="9"/>
                  <a:pt x="32" y="12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6"/>
                  <a:pt x="34" y="48"/>
                  <a:pt x="36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lnTo>
                  <a:pt x="88" y="12"/>
                </a:lnTo>
                <a:close/>
                <a:moveTo>
                  <a:pt x="88" y="59"/>
                </a:moveTo>
                <a:cubicBezTo>
                  <a:pt x="88" y="57"/>
                  <a:pt x="86" y="56"/>
                  <a:pt x="84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4" y="56"/>
                  <a:pt x="32" y="57"/>
                  <a:pt x="32" y="59"/>
                </a:cubicBezTo>
                <a:cubicBezTo>
                  <a:pt x="32" y="91"/>
                  <a:pt x="32" y="91"/>
                  <a:pt x="32" y="91"/>
                </a:cubicBezTo>
                <a:cubicBezTo>
                  <a:pt x="32" y="94"/>
                  <a:pt x="34" y="95"/>
                  <a:pt x="36" y="95"/>
                </a:cubicBezTo>
                <a:cubicBezTo>
                  <a:pt x="84" y="95"/>
                  <a:pt x="84" y="95"/>
                  <a:pt x="84" y="95"/>
                </a:cubicBezTo>
                <a:cubicBezTo>
                  <a:pt x="86" y="95"/>
                  <a:pt x="88" y="94"/>
                  <a:pt x="88" y="91"/>
                </a:cubicBezTo>
                <a:lnTo>
                  <a:pt x="88" y="59"/>
                </a:lnTo>
                <a:close/>
                <a:moveTo>
                  <a:pt x="112" y="12"/>
                </a:moveTo>
                <a:cubicBezTo>
                  <a:pt x="112" y="9"/>
                  <a:pt x="110" y="8"/>
                  <a:pt x="108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98" y="8"/>
                  <a:pt x="96" y="9"/>
                  <a:pt x="96" y="12"/>
                </a:cubicBezTo>
                <a:cubicBezTo>
                  <a:pt x="96" y="20"/>
                  <a:pt x="96" y="20"/>
                  <a:pt x="96" y="20"/>
                </a:cubicBezTo>
                <a:cubicBezTo>
                  <a:pt x="96" y="22"/>
                  <a:pt x="98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10" y="24"/>
                  <a:pt x="112" y="22"/>
                  <a:pt x="112" y="20"/>
                </a:cubicBezTo>
                <a:lnTo>
                  <a:pt x="112" y="12"/>
                </a:lnTo>
                <a:close/>
                <a:moveTo>
                  <a:pt x="112" y="36"/>
                </a:moveTo>
                <a:cubicBezTo>
                  <a:pt x="112" y="33"/>
                  <a:pt x="110" y="32"/>
                  <a:pt x="108" y="32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98" y="32"/>
                  <a:pt x="96" y="33"/>
                  <a:pt x="96" y="36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46"/>
                  <a:pt x="98" y="48"/>
                  <a:pt x="100" y="48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0" y="48"/>
                  <a:pt x="112" y="46"/>
                  <a:pt x="112" y="44"/>
                </a:cubicBezTo>
                <a:lnTo>
                  <a:pt x="112" y="36"/>
                </a:lnTo>
                <a:close/>
                <a:moveTo>
                  <a:pt x="112" y="59"/>
                </a:moveTo>
                <a:cubicBezTo>
                  <a:pt x="112" y="57"/>
                  <a:pt x="110" y="56"/>
                  <a:pt x="108" y="56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98" y="56"/>
                  <a:pt x="96" y="57"/>
                  <a:pt x="96" y="59"/>
                </a:cubicBezTo>
                <a:cubicBezTo>
                  <a:pt x="96" y="67"/>
                  <a:pt x="96" y="67"/>
                  <a:pt x="96" y="67"/>
                </a:cubicBezTo>
                <a:cubicBezTo>
                  <a:pt x="96" y="70"/>
                  <a:pt x="98" y="71"/>
                  <a:pt x="100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0" y="71"/>
                  <a:pt x="112" y="70"/>
                  <a:pt x="112" y="67"/>
                </a:cubicBezTo>
                <a:lnTo>
                  <a:pt x="112" y="59"/>
                </a:lnTo>
                <a:close/>
                <a:moveTo>
                  <a:pt x="112" y="83"/>
                </a:moveTo>
                <a:cubicBezTo>
                  <a:pt x="112" y="81"/>
                  <a:pt x="110" y="79"/>
                  <a:pt x="108" y="79"/>
                </a:cubicBezTo>
                <a:cubicBezTo>
                  <a:pt x="100" y="79"/>
                  <a:pt x="100" y="79"/>
                  <a:pt x="100" y="79"/>
                </a:cubicBezTo>
                <a:cubicBezTo>
                  <a:pt x="98" y="79"/>
                  <a:pt x="96" y="81"/>
                  <a:pt x="96" y="83"/>
                </a:cubicBezTo>
                <a:cubicBezTo>
                  <a:pt x="96" y="91"/>
                  <a:pt x="96" y="91"/>
                  <a:pt x="96" y="91"/>
                </a:cubicBezTo>
                <a:cubicBezTo>
                  <a:pt x="96" y="94"/>
                  <a:pt x="98" y="95"/>
                  <a:pt x="100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0" y="95"/>
                  <a:pt x="112" y="94"/>
                  <a:pt x="112" y="91"/>
                </a:cubicBezTo>
                <a:lnTo>
                  <a:pt x="112" y="8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2"/>
          <p:cNvSpPr>
            <a:spLocks noEditPoints="1"/>
          </p:cNvSpPr>
          <p:nvPr/>
        </p:nvSpPr>
        <p:spPr bwMode="auto">
          <a:xfrm>
            <a:off x="6846888" y="601663"/>
            <a:ext cx="420688" cy="415925"/>
          </a:xfrm>
          <a:custGeom>
            <a:avLst/>
            <a:gdLst>
              <a:gd name="T0" fmla="*/ 112 w 112"/>
              <a:gd name="T1" fmla="*/ 105 h 111"/>
              <a:gd name="T2" fmla="*/ 106 w 112"/>
              <a:gd name="T3" fmla="*/ 111 h 111"/>
              <a:gd name="T4" fmla="*/ 46 w 112"/>
              <a:gd name="T5" fmla="*/ 111 h 111"/>
              <a:gd name="T6" fmla="*/ 40 w 112"/>
              <a:gd name="T7" fmla="*/ 105 h 111"/>
              <a:gd name="T8" fmla="*/ 40 w 112"/>
              <a:gd name="T9" fmla="*/ 95 h 111"/>
              <a:gd name="T10" fmla="*/ 6 w 112"/>
              <a:gd name="T11" fmla="*/ 95 h 111"/>
              <a:gd name="T12" fmla="*/ 0 w 112"/>
              <a:gd name="T13" fmla="*/ 89 h 111"/>
              <a:gd name="T14" fmla="*/ 0 w 112"/>
              <a:gd name="T15" fmla="*/ 6 h 111"/>
              <a:gd name="T16" fmla="*/ 6 w 112"/>
              <a:gd name="T17" fmla="*/ 0 h 111"/>
              <a:gd name="T18" fmla="*/ 74 w 112"/>
              <a:gd name="T19" fmla="*/ 0 h 111"/>
              <a:gd name="T20" fmla="*/ 80 w 112"/>
              <a:gd name="T21" fmla="*/ 6 h 111"/>
              <a:gd name="T22" fmla="*/ 80 w 112"/>
              <a:gd name="T23" fmla="*/ 26 h 111"/>
              <a:gd name="T24" fmla="*/ 82 w 112"/>
              <a:gd name="T25" fmla="*/ 28 h 111"/>
              <a:gd name="T26" fmla="*/ 108 w 112"/>
              <a:gd name="T27" fmla="*/ 53 h 111"/>
              <a:gd name="T28" fmla="*/ 112 w 112"/>
              <a:gd name="T29" fmla="*/ 64 h 111"/>
              <a:gd name="T30" fmla="*/ 112 w 112"/>
              <a:gd name="T31" fmla="*/ 105 h 111"/>
              <a:gd name="T32" fmla="*/ 64 w 112"/>
              <a:gd name="T33" fmla="*/ 10 h 111"/>
              <a:gd name="T34" fmla="*/ 62 w 112"/>
              <a:gd name="T35" fmla="*/ 8 h 111"/>
              <a:gd name="T36" fmla="*/ 18 w 112"/>
              <a:gd name="T37" fmla="*/ 8 h 111"/>
              <a:gd name="T38" fmla="*/ 16 w 112"/>
              <a:gd name="T39" fmla="*/ 10 h 111"/>
              <a:gd name="T40" fmla="*/ 16 w 112"/>
              <a:gd name="T41" fmla="*/ 14 h 111"/>
              <a:gd name="T42" fmla="*/ 18 w 112"/>
              <a:gd name="T43" fmla="*/ 16 h 111"/>
              <a:gd name="T44" fmla="*/ 62 w 112"/>
              <a:gd name="T45" fmla="*/ 16 h 111"/>
              <a:gd name="T46" fmla="*/ 64 w 112"/>
              <a:gd name="T47" fmla="*/ 14 h 111"/>
              <a:gd name="T48" fmla="*/ 64 w 112"/>
              <a:gd name="T49" fmla="*/ 10 h 111"/>
              <a:gd name="T50" fmla="*/ 104 w 112"/>
              <a:gd name="T51" fmla="*/ 103 h 111"/>
              <a:gd name="T52" fmla="*/ 104 w 112"/>
              <a:gd name="T53" fmla="*/ 64 h 111"/>
              <a:gd name="T54" fmla="*/ 78 w 112"/>
              <a:gd name="T55" fmla="*/ 64 h 111"/>
              <a:gd name="T56" fmla="*/ 72 w 112"/>
              <a:gd name="T57" fmla="*/ 58 h 111"/>
              <a:gd name="T58" fmla="*/ 72 w 112"/>
              <a:gd name="T59" fmla="*/ 32 h 111"/>
              <a:gd name="T60" fmla="*/ 48 w 112"/>
              <a:gd name="T61" fmla="*/ 32 h 111"/>
              <a:gd name="T62" fmla="*/ 48 w 112"/>
              <a:gd name="T63" fmla="*/ 103 h 111"/>
              <a:gd name="T64" fmla="*/ 104 w 112"/>
              <a:gd name="T65" fmla="*/ 103 h 111"/>
              <a:gd name="T66" fmla="*/ 99 w 112"/>
              <a:gd name="T67" fmla="*/ 56 h 111"/>
              <a:gd name="T68" fmla="*/ 80 w 112"/>
              <a:gd name="T69" fmla="*/ 37 h 111"/>
              <a:gd name="T70" fmla="*/ 80 w 112"/>
              <a:gd name="T71" fmla="*/ 56 h 111"/>
              <a:gd name="T72" fmla="*/ 99 w 112"/>
              <a:gd name="T73" fmla="*/ 5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111">
                <a:moveTo>
                  <a:pt x="112" y="105"/>
                </a:moveTo>
                <a:cubicBezTo>
                  <a:pt x="112" y="109"/>
                  <a:pt x="109" y="111"/>
                  <a:pt x="10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3" y="111"/>
                  <a:pt x="40" y="109"/>
                  <a:pt x="40" y="105"/>
                </a:cubicBezTo>
                <a:cubicBezTo>
                  <a:pt x="40" y="95"/>
                  <a:pt x="40" y="95"/>
                  <a:pt x="40" y="95"/>
                </a:cubicBezTo>
                <a:cubicBezTo>
                  <a:pt x="6" y="95"/>
                  <a:pt x="6" y="95"/>
                  <a:pt x="6" y="95"/>
                </a:cubicBezTo>
                <a:cubicBezTo>
                  <a:pt x="3" y="95"/>
                  <a:pt x="0" y="93"/>
                  <a:pt x="0" y="8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7" y="0"/>
                  <a:pt x="80" y="2"/>
                  <a:pt x="80" y="6"/>
                </a:cubicBezTo>
                <a:cubicBezTo>
                  <a:pt x="80" y="26"/>
                  <a:pt x="80" y="26"/>
                  <a:pt x="80" y="26"/>
                </a:cubicBezTo>
                <a:cubicBezTo>
                  <a:pt x="81" y="27"/>
                  <a:pt x="82" y="27"/>
                  <a:pt x="82" y="28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10" y="56"/>
                  <a:pt x="112" y="60"/>
                  <a:pt x="112" y="64"/>
                </a:cubicBezTo>
                <a:lnTo>
                  <a:pt x="112" y="105"/>
                </a:lnTo>
                <a:close/>
                <a:moveTo>
                  <a:pt x="64" y="10"/>
                </a:moveTo>
                <a:cubicBezTo>
                  <a:pt x="64" y="8"/>
                  <a:pt x="63" y="8"/>
                  <a:pt x="62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8"/>
                  <a:pt x="16" y="8"/>
                  <a:pt x="16" y="10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5"/>
                  <a:pt x="17" y="16"/>
                  <a:pt x="18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3" y="16"/>
                  <a:pt x="64" y="15"/>
                  <a:pt x="64" y="14"/>
                </a:cubicBezTo>
                <a:lnTo>
                  <a:pt x="64" y="10"/>
                </a:lnTo>
                <a:close/>
                <a:moveTo>
                  <a:pt x="104" y="103"/>
                </a:moveTo>
                <a:cubicBezTo>
                  <a:pt x="104" y="64"/>
                  <a:pt x="104" y="64"/>
                  <a:pt x="104" y="64"/>
                </a:cubicBezTo>
                <a:cubicBezTo>
                  <a:pt x="78" y="64"/>
                  <a:pt x="78" y="64"/>
                  <a:pt x="78" y="64"/>
                </a:cubicBezTo>
                <a:cubicBezTo>
                  <a:pt x="75" y="64"/>
                  <a:pt x="72" y="61"/>
                  <a:pt x="72" y="58"/>
                </a:cubicBezTo>
                <a:cubicBezTo>
                  <a:pt x="72" y="32"/>
                  <a:pt x="72" y="32"/>
                  <a:pt x="72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103"/>
                  <a:pt x="48" y="103"/>
                  <a:pt x="48" y="103"/>
                </a:cubicBezTo>
                <a:lnTo>
                  <a:pt x="104" y="103"/>
                </a:lnTo>
                <a:close/>
                <a:moveTo>
                  <a:pt x="99" y="56"/>
                </a:moveTo>
                <a:cubicBezTo>
                  <a:pt x="80" y="37"/>
                  <a:pt x="80" y="37"/>
                  <a:pt x="80" y="37"/>
                </a:cubicBezTo>
                <a:cubicBezTo>
                  <a:pt x="80" y="56"/>
                  <a:pt x="80" y="56"/>
                  <a:pt x="80" y="56"/>
                </a:cubicBezTo>
                <a:lnTo>
                  <a:pt x="99" y="5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3"/>
          <p:cNvSpPr>
            <a:spLocks noEditPoints="1"/>
          </p:cNvSpPr>
          <p:nvPr/>
        </p:nvSpPr>
        <p:spPr bwMode="auto">
          <a:xfrm>
            <a:off x="7493001" y="601663"/>
            <a:ext cx="404813" cy="385763"/>
          </a:xfrm>
          <a:custGeom>
            <a:avLst/>
            <a:gdLst>
              <a:gd name="T0" fmla="*/ 82 w 108"/>
              <a:gd name="T1" fmla="*/ 89 h 103"/>
              <a:gd name="T2" fmla="*/ 48 w 108"/>
              <a:gd name="T3" fmla="*/ 103 h 103"/>
              <a:gd name="T4" fmla="*/ 0 w 108"/>
              <a:gd name="T5" fmla="*/ 56 h 103"/>
              <a:gd name="T6" fmla="*/ 48 w 108"/>
              <a:gd name="T7" fmla="*/ 8 h 103"/>
              <a:gd name="T8" fmla="*/ 48 w 108"/>
              <a:gd name="T9" fmla="*/ 55 h 103"/>
              <a:gd name="T10" fmla="*/ 82 w 108"/>
              <a:gd name="T11" fmla="*/ 89 h 103"/>
              <a:gd name="T12" fmla="*/ 56 w 108"/>
              <a:gd name="T13" fmla="*/ 48 h 103"/>
              <a:gd name="T14" fmla="*/ 56 w 108"/>
              <a:gd name="T15" fmla="*/ 0 h 103"/>
              <a:gd name="T16" fmla="*/ 104 w 108"/>
              <a:gd name="T17" fmla="*/ 48 h 103"/>
              <a:gd name="T18" fmla="*/ 56 w 108"/>
              <a:gd name="T19" fmla="*/ 48 h 103"/>
              <a:gd name="T20" fmla="*/ 108 w 108"/>
              <a:gd name="T21" fmla="*/ 56 h 103"/>
              <a:gd name="T22" fmla="*/ 94 w 108"/>
              <a:gd name="T23" fmla="*/ 90 h 103"/>
              <a:gd name="T24" fmla="*/ 60 w 108"/>
              <a:gd name="T25" fmla="*/ 56 h 103"/>
              <a:gd name="T26" fmla="*/ 108 w 108"/>
              <a:gd name="T27" fmla="*/ 5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8" h="103">
                <a:moveTo>
                  <a:pt x="82" y="89"/>
                </a:moveTo>
                <a:cubicBezTo>
                  <a:pt x="73" y="98"/>
                  <a:pt x="61" y="103"/>
                  <a:pt x="48" y="103"/>
                </a:cubicBezTo>
                <a:cubicBezTo>
                  <a:pt x="22" y="103"/>
                  <a:pt x="0" y="82"/>
                  <a:pt x="0" y="56"/>
                </a:cubicBezTo>
                <a:cubicBezTo>
                  <a:pt x="0" y="29"/>
                  <a:pt x="22" y="8"/>
                  <a:pt x="48" y="8"/>
                </a:cubicBezTo>
                <a:cubicBezTo>
                  <a:pt x="48" y="55"/>
                  <a:pt x="48" y="55"/>
                  <a:pt x="48" y="55"/>
                </a:cubicBezTo>
                <a:lnTo>
                  <a:pt x="82" y="89"/>
                </a:lnTo>
                <a:close/>
                <a:moveTo>
                  <a:pt x="56" y="48"/>
                </a:moveTo>
                <a:cubicBezTo>
                  <a:pt x="56" y="0"/>
                  <a:pt x="56" y="0"/>
                  <a:pt x="56" y="0"/>
                </a:cubicBezTo>
                <a:cubicBezTo>
                  <a:pt x="82" y="0"/>
                  <a:pt x="104" y="21"/>
                  <a:pt x="104" y="48"/>
                </a:cubicBezTo>
                <a:lnTo>
                  <a:pt x="56" y="48"/>
                </a:lnTo>
                <a:close/>
                <a:moveTo>
                  <a:pt x="108" y="56"/>
                </a:moveTo>
                <a:cubicBezTo>
                  <a:pt x="108" y="69"/>
                  <a:pt x="102" y="81"/>
                  <a:pt x="94" y="90"/>
                </a:cubicBezTo>
                <a:cubicBezTo>
                  <a:pt x="60" y="56"/>
                  <a:pt x="60" y="56"/>
                  <a:pt x="60" y="56"/>
                </a:cubicBezTo>
                <a:lnTo>
                  <a:pt x="108" y="5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4"/>
          <p:cNvSpPr>
            <a:spLocks noEditPoints="1"/>
          </p:cNvSpPr>
          <p:nvPr/>
        </p:nvSpPr>
        <p:spPr bwMode="auto">
          <a:xfrm>
            <a:off x="8137526" y="631826"/>
            <a:ext cx="420688" cy="325438"/>
          </a:xfrm>
          <a:custGeom>
            <a:avLst/>
            <a:gdLst>
              <a:gd name="T0" fmla="*/ 32 w 112"/>
              <a:gd name="T1" fmla="*/ 18 h 87"/>
              <a:gd name="T2" fmla="*/ 26 w 112"/>
              <a:gd name="T3" fmla="*/ 24 h 87"/>
              <a:gd name="T4" fmla="*/ 6 w 112"/>
              <a:gd name="T5" fmla="*/ 24 h 87"/>
              <a:gd name="T6" fmla="*/ 0 w 112"/>
              <a:gd name="T7" fmla="*/ 18 h 87"/>
              <a:gd name="T8" fmla="*/ 0 w 112"/>
              <a:gd name="T9" fmla="*/ 6 h 87"/>
              <a:gd name="T10" fmla="*/ 6 w 112"/>
              <a:gd name="T11" fmla="*/ 0 h 87"/>
              <a:gd name="T12" fmla="*/ 26 w 112"/>
              <a:gd name="T13" fmla="*/ 0 h 87"/>
              <a:gd name="T14" fmla="*/ 32 w 112"/>
              <a:gd name="T15" fmla="*/ 6 h 87"/>
              <a:gd name="T16" fmla="*/ 32 w 112"/>
              <a:gd name="T17" fmla="*/ 18 h 87"/>
              <a:gd name="T18" fmla="*/ 32 w 112"/>
              <a:gd name="T19" fmla="*/ 50 h 87"/>
              <a:gd name="T20" fmla="*/ 26 w 112"/>
              <a:gd name="T21" fmla="*/ 56 h 87"/>
              <a:gd name="T22" fmla="*/ 6 w 112"/>
              <a:gd name="T23" fmla="*/ 56 h 87"/>
              <a:gd name="T24" fmla="*/ 0 w 112"/>
              <a:gd name="T25" fmla="*/ 50 h 87"/>
              <a:gd name="T26" fmla="*/ 0 w 112"/>
              <a:gd name="T27" fmla="*/ 38 h 87"/>
              <a:gd name="T28" fmla="*/ 6 w 112"/>
              <a:gd name="T29" fmla="*/ 32 h 87"/>
              <a:gd name="T30" fmla="*/ 26 w 112"/>
              <a:gd name="T31" fmla="*/ 32 h 87"/>
              <a:gd name="T32" fmla="*/ 32 w 112"/>
              <a:gd name="T33" fmla="*/ 38 h 87"/>
              <a:gd name="T34" fmla="*/ 32 w 112"/>
              <a:gd name="T35" fmla="*/ 50 h 87"/>
              <a:gd name="T36" fmla="*/ 32 w 112"/>
              <a:gd name="T37" fmla="*/ 81 h 87"/>
              <a:gd name="T38" fmla="*/ 26 w 112"/>
              <a:gd name="T39" fmla="*/ 87 h 87"/>
              <a:gd name="T40" fmla="*/ 6 w 112"/>
              <a:gd name="T41" fmla="*/ 87 h 87"/>
              <a:gd name="T42" fmla="*/ 0 w 112"/>
              <a:gd name="T43" fmla="*/ 81 h 87"/>
              <a:gd name="T44" fmla="*/ 0 w 112"/>
              <a:gd name="T45" fmla="*/ 69 h 87"/>
              <a:gd name="T46" fmla="*/ 6 w 112"/>
              <a:gd name="T47" fmla="*/ 63 h 87"/>
              <a:gd name="T48" fmla="*/ 26 w 112"/>
              <a:gd name="T49" fmla="*/ 63 h 87"/>
              <a:gd name="T50" fmla="*/ 32 w 112"/>
              <a:gd name="T51" fmla="*/ 69 h 87"/>
              <a:gd name="T52" fmla="*/ 32 w 112"/>
              <a:gd name="T53" fmla="*/ 81 h 87"/>
              <a:gd name="T54" fmla="*/ 112 w 112"/>
              <a:gd name="T55" fmla="*/ 18 h 87"/>
              <a:gd name="T56" fmla="*/ 106 w 112"/>
              <a:gd name="T57" fmla="*/ 24 h 87"/>
              <a:gd name="T58" fmla="*/ 46 w 112"/>
              <a:gd name="T59" fmla="*/ 24 h 87"/>
              <a:gd name="T60" fmla="*/ 40 w 112"/>
              <a:gd name="T61" fmla="*/ 18 h 87"/>
              <a:gd name="T62" fmla="*/ 40 w 112"/>
              <a:gd name="T63" fmla="*/ 6 h 87"/>
              <a:gd name="T64" fmla="*/ 46 w 112"/>
              <a:gd name="T65" fmla="*/ 0 h 87"/>
              <a:gd name="T66" fmla="*/ 106 w 112"/>
              <a:gd name="T67" fmla="*/ 0 h 87"/>
              <a:gd name="T68" fmla="*/ 112 w 112"/>
              <a:gd name="T69" fmla="*/ 6 h 87"/>
              <a:gd name="T70" fmla="*/ 112 w 112"/>
              <a:gd name="T71" fmla="*/ 18 h 87"/>
              <a:gd name="T72" fmla="*/ 112 w 112"/>
              <a:gd name="T73" fmla="*/ 50 h 87"/>
              <a:gd name="T74" fmla="*/ 106 w 112"/>
              <a:gd name="T75" fmla="*/ 56 h 87"/>
              <a:gd name="T76" fmla="*/ 46 w 112"/>
              <a:gd name="T77" fmla="*/ 56 h 87"/>
              <a:gd name="T78" fmla="*/ 40 w 112"/>
              <a:gd name="T79" fmla="*/ 50 h 87"/>
              <a:gd name="T80" fmla="*/ 40 w 112"/>
              <a:gd name="T81" fmla="*/ 38 h 87"/>
              <a:gd name="T82" fmla="*/ 46 w 112"/>
              <a:gd name="T83" fmla="*/ 32 h 87"/>
              <a:gd name="T84" fmla="*/ 106 w 112"/>
              <a:gd name="T85" fmla="*/ 32 h 87"/>
              <a:gd name="T86" fmla="*/ 112 w 112"/>
              <a:gd name="T87" fmla="*/ 38 h 87"/>
              <a:gd name="T88" fmla="*/ 112 w 112"/>
              <a:gd name="T89" fmla="*/ 50 h 87"/>
              <a:gd name="T90" fmla="*/ 112 w 112"/>
              <a:gd name="T91" fmla="*/ 81 h 87"/>
              <a:gd name="T92" fmla="*/ 106 w 112"/>
              <a:gd name="T93" fmla="*/ 87 h 87"/>
              <a:gd name="T94" fmla="*/ 46 w 112"/>
              <a:gd name="T95" fmla="*/ 87 h 87"/>
              <a:gd name="T96" fmla="*/ 40 w 112"/>
              <a:gd name="T97" fmla="*/ 81 h 87"/>
              <a:gd name="T98" fmla="*/ 40 w 112"/>
              <a:gd name="T99" fmla="*/ 69 h 87"/>
              <a:gd name="T100" fmla="*/ 46 w 112"/>
              <a:gd name="T101" fmla="*/ 63 h 87"/>
              <a:gd name="T102" fmla="*/ 106 w 112"/>
              <a:gd name="T103" fmla="*/ 63 h 87"/>
              <a:gd name="T104" fmla="*/ 112 w 112"/>
              <a:gd name="T105" fmla="*/ 69 h 87"/>
              <a:gd name="T106" fmla="*/ 112 w 112"/>
              <a:gd name="T107" fmla="*/ 8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2" h="87">
                <a:moveTo>
                  <a:pt x="32" y="18"/>
                </a:moveTo>
                <a:cubicBezTo>
                  <a:pt x="32" y="21"/>
                  <a:pt x="29" y="24"/>
                  <a:pt x="2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9" y="0"/>
                  <a:pt x="32" y="2"/>
                  <a:pt x="32" y="6"/>
                </a:cubicBezTo>
                <a:lnTo>
                  <a:pt x="32" y="18"/>
                </a:lnTo>
                <a:close/>
                <a:moveTo>
                  <a:pt x="32" y="50"/>
                </a:moveTo>
                <a:cubicBezTo>
                  <a:pt x="32" y="53"/>
                  <a:pt x="29" y="56"/>
                  <a:pt x="26" y="56"/>
                </a:cubicBezTo>
                <a:cubicBezTo>
                  <a:pt x="6" y="56"/>
                  <a:pt x="6" y="56"/>
                  <a:pt x="6" y="56"/>
                </a:cubicBezTo>
                <a:cubicBezTo>
                  <a:pt x="3" y="56"/>
                  <a:pt x="0" y="53"/>
                  <a:pt x="0" y="50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3" y="32"/>
                  <a:pt x="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9" y="32"/>
                  <a:pt x="32" y="34"/>
                  <a:pt x="32" y="38"/>
                </a:cubicBezTo>
                <a:lnTo>
                  <a:pt x="32" y="50"/>
                </a:lnTo>
                <a:close/>
                <a:moveTo>
                  <a:pt x="32" y="81"/>
                </a:moveTo>
                <a:cubicBezTo>
                  <a:pt x="32" y="85"/>
                  <a:pt x="29" y="87"/>
                  <a:pt x="26" y="87"/>
                </a:cubicBezTo>
                <a:cubicBezTo>
                  <a:pt x="6" y="87"/>
                  <a:pt x="6" y="87"/>
                  <a:pt x="6" y="87"/>
                </a:cubicBezTo>
                <a:cubicBezTo>
                  <a:pt x="3" y="87"/>
                  <a:pt x="0" y="85"/>
                  <a:pt x="0" y="8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3" y="63"/>
                  <a:pt x="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9" y="63"/>
                  <a:pt x="32" y="66"/>
                  <a:pt x="32" y="69"/>
                </a:cubicBezTo>
                <a:lnTo>
                  <a:pt x="32" y="81"/>
                </a:lnTo>
                <a:close/>
                <a:moveTo>
                  <a:pt x="112" y="18"/>
                </a:moveTo>
                <a:cubicBezTo>
                  <a:pt x="112" y="21"/>
                  <a:pt x="109" y="24"/>
                  <a:pt x="106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3" y="24"/>
                  <a:pt x="40" y="21"/>
                  <a:pt x="40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2"/>
                  <a:pt x="43" y="0"/>
                  <a:pt x="4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9" y="0"/>
                  <a:pt x="112" y="2"/>
                  <a:pt x="112" y="6"/>
                </a:cubicBezTo>
                <a:lnTo>
                  <a:pt x="112" y="18"/>
                </a:lnTo>
                <a:close/>
                <a:moveTo>
                  <a:pt x="112" y="50"/>
                </a:moveTo>
                <a:cubicBezTo>
                  <a:pt x="112" y="53"/>
                  <a:pt x="109" y="56"/>
                  <a:pt x="106" y="56"/>
                </a:cubicBezTo>
                <a:cubicBezTo>
                  <a:pt x="46" y="56"/>
                  <a:pt x="46" y="56"/>
                  <a:pt x="46" y="56"/>
                </a:cubicBezTo>
                <a:cubicBezTo>
                  <a:pt x="43" y="56"/>
                  <a:pt x="40" y="53"/>
                  <a:pt x="40" y="50"/>
                </a:cubicBezTo>
                <a:cubicBezTo>
                  <a:pt x="40" y="38"/>
                  <a:pt x="40" y="38"/>
                  <a:pt x="40" y="38"/>
                </a:cubicBezTo>
                <a:cubicBezTo>
                  <a:pt x="40" y="34"/>
                  <a:pt x="43" y="32"/>
                  <a:pt x="46" y="32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9" y="32"/>
                  <a:pt x="112" y="34"/>
                  <a:pt x="112" y="38"/>
                </a:cubicBezTo>
                <a:lnTo>
                  <a:pt x="112" y="50"/>
                </a:lnTo>
                <a:close/>
                <a:moveTo>
                  <a:pt x="112" y="81"/>
                </a:moveTo>
                <a:cubicBezTo>
                  <a:pt x="112" y="85"/>
                  <a:pt x="109" y="87"/>
                  <a:pt x="106" y="87"/>
                </a:cubicBezTo>
                <a:cubicBezTo>
                  <a:pt x="46" y="87"/>
                  <a:pt x="46" y="87"/>
                  <a:pt x="46" y="87"/>
                </a:cubicBezTo>
                <a:cubicBezTo>
                  <a:pt x="43" y="87"/>
                  <a:pt x="40" y="85"/>
                  <a:pt x="40" y="81"/>
                </a:cubicBezTo>
                <a:cubicBezTo>
                  <a:pt x="40" y="69"/>
                  <a:pt x="40" y="69"/>
                  <a:pt x="40" y="69"/>
                </a:cubicBezTo>
                <a:cubicBezTo>
                  <a:pt x="40" y="66"/>
                  <a:pt x="43" y="63"/>
                  <a:pt x="46" y="63"/>
                </a:cubicBezTo>
                <a:cubicBezTo>
                  <a:pt x="106" y="63"/>
                  <a:pt x="106" y="63"/>
                  <a:pt x="106" y="63"/>
                </a:cubicBezTo>
                <a:cubicBezTo>
                  <a:pt x="109" y="63"/>
                  <a:pt x="112" y="66"/>
                  <a:pt x="112" y="69"/>
                </a:cubicBezTo>
                <a:lnTo>
                  <a:pt x="112" y="8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5"/>
          <p:cNvSpPr>
            <a:spLocks/>
          </p:cNvSpPr>
          <p:nvPr/>
        </p:nvSpPr>
        <p:spPr bwMode="auto">
          <a:xfrm>
            <a:off x="8810626" y="676276"/>
            <a:ext cx="363538" cy="280988"/>
          </a:xfrm>
          <a:custGeom>
            <a:avLst/>
            <a:gdLst>
              <a:gd name="T0" fmla="*/ 96 w 97"/>
              <a:gd name="T1" fmla="*/ 19 h 75"/>
              <a:gd name="T2" fmla="*/ 50 w 97"/>
              <a:gd name="T3" fmla="*/ 64 h 75"/>
              <a:gd name="T4" fmla="*/ 42 w 97"/>
              <a:gd name="T5" fmla="*/ 73 h 75"/>
              <a:gd name="T6" fmla="*/ 38 w 97"/>
              <a:gd name="T7" fmla="*/ 75 h 75"/>
              <a:gd name="T8" fmla="*/ 33 w 97"/>
              <a:gd name="T9" fmla="*/ 73 h 75"/>
              <a:gd name="T10" fmla="*/ 25 w 97"/>
              <a:gd name="T11" fmla="*/ 64 h 75"/>
              <a:gd name="T12" fmla="*/ 2 w 97"/>
              <a:gd name="T13" fmla="*/ 42 h 75"/>
              <a:gd name="T14" fmla="*/ 0 w 97"/>
              <a:gd name="T15" fmla="*/ 38 h 75"/>
              <a:gd name="T16" fmla="*/ 2 w 97"/>
              <a:gd name="T17" fmla="*/ 33 h 75"/>
              <a:gd name="T18" fmla="*/ 11 w 97"/>
              <a:gd name="T19" fmla="*/ 25 h 75"/>
              <a:gd name="T20" fmla="*/ 15 w 97"/>
              <a:gd name="T21" fmla="*/ 23 h 75"/>
              <a:gd name="T22" fmla="*/ 19 w 97"/>
              <a:gd name="T23" fmla="*/ 25 h 75"/>
              <a:gd name="T24" fmla="*/ 38 w 97"/>
              <a:gd name="T25" fmla="*/ 43 h 75"/>
              <a:gd name="T26" fmla="*/ 79 w 97"/>
              <a:gd name="T27" fmla="*/ 2 h 75"/>
              <a:gd name="T28" fmla="*/ 83 w 97"/>
              <a:gd name="T29" fmla="*/ 0 h 75"/>
              <a:gd name="T30" fmla="*/ 87 w 97"/>
              <a:gd name="T31" fmla="*/ 2 h 75"/>
              <a:gd name="T32" fmla="*/ 96 w 97"/>
              <a:gd name="T33" fmla="*/ 11 h 75"/>
              <a:gd name="T34" fmla="*/ 97 w 97"/>
              <a:gd name="T35" fmla="*/ 15 h 75"/>
              <a:gd name="T36" fmla="*/ 96 w 97"/>
              <a:gd name="T37" fmla="*/ 1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7" h="75">
                <a:moveTo>
                  <a:pt x="96" y="19"/>
                </a:moveTo>
                <a:cubicBezTo>
                  <a:pt x="50" y="64"/>
                  <a:pt x="50" y="64"/>
                  <a:pt x="50" y="64"/>
                </a:cubicBezTo>
                <a:cubicBezTo>
                  <a:pt x="42" y="73"/>
                  <a:pt x="42" y="73"/>
                  <a:pt x="42" y="73"/>
                </a:cubicBezTo>
                <a:cubicBezTo>
                  <a:pt x="41" y="74"/>
                  <a:pt x="39" y="75"/>
                  <a:pt x="38" y="75"/>
                </a:cubicBezTo>
                <a:cubicBezTo>
                  <a:pt x="36" y="75"/>
                  <a:pt x="34" y="74"/>
                  <a:pt x="33" y="73"/>
                </a:cubicBezTo>
                <a:cubicBezTo>
                  <a:pt x="25" y="64"/>
                  <a:pt x="25" y="64"/>
                  <a:pt x="25" y="64"/>
                </a:cubicBezTo>
                <a:cubicBezTo>
                  <a:pt x="2" y="42"/>
                  <a:pt x="2" y="42"/>
                  <a:pt x="2" y="42"/>
                </a:cubicBezTo>
                <a:cubicBezTo>
                  <a:pt x="1" y="41"/>
                  <a:pt x="0" y="39"/>
                  <a:pt x="0" y="38"/>
                </a:cubicBezTo>
                <a:cubicBezTo>
                  <a:pt x="0" y="36"/>
                  <a:pt x="1" y="34"/>
                  <a:pt x="2" y="33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4"/>
                  <a:pt x="13" y="23"/>
                  <a:pt x="15" y="23"/>
                </a:cubicBezTo>
                <a:cubicBezTo>
                  <a:pt x="17" y="23"/>
                  <a:pt x="18" y="24"/>
                  <a:pt x="19" y="25"/>
                </a:cubicBezTo>
                <a:cubicBezTo>
                  <a:pt x="38" y="43"/>
                  <a:pt x="38" y="43"/>
                  <a:pt x="38" y="43"/>
                </a:cubicBezTo>
                <a:cubicBezTo>
                  <a:pt x="79" y="2"/>
                  <a:pt x="79" y="2"/>
                  <a:pt x="79" y="2"/>
                </a:cubicBezTo>
                <a:cubicBezTo>
                  <a:pt x="80" y="1"/>
                  <a:pt x="81" y="0"/>
                  <a:pt x="83" y="0"/>
                </a:cubicBezTo>
                <a:cubicBezTo>
                  <a:pt x="84" y="0"/>
                  <a:pt x="86" y="1"/>
                  <a:pt x="87" y="2"/>
                </a:cubicBezTo>
                <a:cubicBezTo>
                  <a:pt x="96" y="11"/>
                  <a:pt x="96" y="11"/>
                  <a:pt x="96" y="11"/>
                </a:cubicBezTo>
                <a:cubicBezTo>
                  <a:pt x="97" y="12"/>
                  <a:pt x="97" y="13"/>
                  <a:pt x="97" y="15"/>
                </a:cubicBezTo>
                <a:cubicBezTo>
                  <a:pt x="97" y="16"/>
                  <a:pt x="97" y="18"/>
                  <a:pt x="96" y="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6"/>
          <p:cNvSpPr>
            <a:spLocks/>
          </p:cNvSpPr>
          <p:nvPr/>
        </p:nvSpPr>
        <p:spPr bwMode="auto">
          <a:xfrm>
            <a:off x="9501188" y="684213"/>
            <a:ext cx="277813" cy="280988"/>
          </a:xfrm>
          <a:custGeom>
            <a:avLst/>
            <a:gdLst>
              <a:gd name="T0" fmla="*/ 72 w 74"/>
              <a:gd name="T1" fmla="*/ 64 h 75"/>
              <a:gd name="T2" fmla="*/ 64 w 74"/>
              <a:gd name="T3" fmla="*/ 73 h 75"/>
              <a:gd name="T4" fmla="*/ 59 w 74"/>
              <a:gd name="T5" fmla="*/ 75 h 75"/>
              <a:gd name="T6" fmla="*/ 55 w 74"/>
              <a:gd name="T7" fmla="*/ 73 h 75"/>
              <a:gd name="T8" fmla="*/ 37 w 74"/>
              <a:gd name="T9" fmla="*/ 54 h 75"/>
              <a:gd name="T10" fmla="*/ 18 w 74"/>
              <a:gd name="T11" fmla="*/ 73 h 75"/>
              <a:gd name="T12" fmla="*/ 14 w 74"/>
              <a:gd name="T13" fmla="*/ 75 h 75"/>
              <a:gd name="T14" fmla="*/ 10 w 74"/>
              <a:gd name="T15" fmla="*/ 73 h 75"/>
              <a:gd name="T16" fmla="*/ 2 w 74"/>
              <a:gd name="T17" fmla="*/ 64 h 75"/>
              <a:gd name="T18" fmla="*/ 0 w 74"/>
              <a:gd name="T19" fmla="*/ 60 h 75"/>
              <a:gd name="T20" fmla="*/ 2 w 74"/>
              <a:gd name="T21" fmla="*/ 56 h 75"/>
              <a:gd name="T22" fmla="*/ 20 w 74"/>
              <a:gd name="T23" fmla="*/ 38 h 75"/>
              <a:gd name="T24" fmla="*/ 2 w 74"/>
              <a:gd name="T25" fmla="*/ 19 h 75"/>
              <a:gd name="T26" fmla="*/ 0 w 74"/>
              <a:gd name="T27" fmla="*/ 15 h 75"/>
              <a:gd name="T28" fmla="*/ 2 w 74"/>
              <a:gd name="T29" fmla="*/ 11 h 75"/>
              <a:gd name="T30" fmla="*/ 10 w 74"/>
              <a:gd name="T31" fmla="*/ 2 h 75"/>
              <a:gd name="T32" fmla="*/ 14 w 74"/>
              <a:gd name="T33" fmla="*/ 0 h 75"/>
              <a:gd name="T34" fmla="*/ 18 w 74"/>
              <a:gd name="T35" fmla="*/ 2 h 75"/>
              <a:gd name="T36" fmla="*/ 37 w 74"/>
              <a:gd name="T37" fmla="*/ 21 h 75"/>
              <a:gd name="T38" fmla="*/ 55 w 74"/>
              <a:gd name="T39" fmla="*/ 2 h 75"/>
              <a:gd name="T40" fmla="*/ 59 w 74"/>
              <a:gd name="T41" fmla="*/ 0 h 75"/>
              <a:gd name="T42" fmla="*/ 64 w 74"/>
              <a:gd name="T43" fmla="*/ 2 h 75"/>
              <a:gd name="T44" fmla="*/ 72 w 74"/>
              <a:gd name="T45" fmla="*/ 11 h 75"/>
              <a:gd name="T46" fmla="*/ 74 w 74"/>
              <a:gd name="T47" fmla="*/ 15 h 75"/>
              <a:gd name="T48" fmla="*/ 72 w 74"/>
              <a:gd name="T49" fmla="*/ 19 h 75"/>
              <a:gd name="T50" fmla="*/ 54 w 74"/>
              <a:gd name="T51" fmla="*/ 38 h 75"/>
              <a:gd name="T52" fmla="*/ 72 w 74"/>
              <a:gd name="T53" fmla="*/ 56 h 75"/>
              <a:gd name="T54" fmla="*/ 74 w 74"/>
              <a:gd name="T55" fmla="*/ 60 h 75"/>
              <a:gd name="T56" fmla="*/ 72 w 74"/>
              <a:gd name="T57" fmla="*/ 6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4" h="75">
                <a:moveTo>
                  <a:pt x="72" y="64"/>
                </a:moveTo>
                <a:cubicBezTo>
                  <a:pt x="64" y="73"/>
                  <a:pt x="64" y="73"/>
                  <a:pt x="64" y="73"/>
                </a:cubicBezTo>
                <a:cubicBezTo>
                  <a:pt x="63" y="74"/>
                  <a:pt x="61" y="75"/>
                  <a:pt x="59" y="75"/>
                </a:cubicBezTo>
                <a:cubicBezTo>
                  <a:pt x="58" y="75"/>
                  <a:pt x="56" y="74"/>
                  <a:pt x="55" y="73"/>
                </a:cubicBezTo>
                <a:cubicBezTo>
                  <a:pt x="37" y="54"/>
                  <a:pt x="37" y="54"/>
                  <a:pt x="37" y="54"/>
                </a:cubicBezTo>
                <a:cubicBezTo>
                  <a:pt x="18" y="73"/>
                  <a:pt x="18" y="73"/>
                  <a:pt x="18" y="73"/>
                </a:cubicBezTo>
                <a:cubicBezTo>
                  <a:pt x="17" y="74"/>
                  <a:pt x="16" y="75"/>
                  <a:pt x="14" y="75"/>
                </a:cubicBezTo>
                <a:cubicBezTo>
                  <a:pt x="13" y="75"/>
                  <a:pt x="11" y="74"/>
                  <a:pt x="10" y="73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3"/>
                  <a:pt x="0" y="62"/>
                  <a:pt x="0" y="60"/>
                </a:cubicBezTo>
                <a:cubicBezTo>
                  <a:pt x="0" y="59"/>
                  <a:pt x="0" y="57"/>
                  <a:pt x="2" y="56"/>
                </a:cubicBezTo>
                <a:cubicBezTo>
                  <a:pt x="20" y="38"/>
                  <a:pt x="20" y="38"/>
                  <a:pt x="20" y="38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18"/>
                  <a:pt x="0" y="16"/>
                  <a:pt x="0" y="15"/>
                </a:cubicBezTo>
                <a:cubicBezTo>
                  <a:pt x="0" y="13"/>
                  <a:pt x="0" y="12"/>
                  <a:pt x="2" y="11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3" y="0"/>
                  <a:pt x="14" y="0"/>
                </a:cubicBezTo>
                <a:cubicBezTo>
                  <a:pt x="16" y="0"/>
                  <a:pt x="17" y="1"/>
                  <a:pt x="18" y="2"/>
                </a:cubicBezTo>
                <a:cubicBezTo>
                  <a:pt x="37" y="21"/>
                  <a:pt x="37" y="21"/>
                  <a:pt x="37" y="21"/>
                </a:cubicBezTo>
                <a:cubicBezTo>
                  <a:pt x="55" y="2"/>
                  <a:pt x="55" y="2"/>
                  <a:pt x="55" y="2"/>
                </a:cubicBezTo>
                <a:cubicBezTo>
                  <a:pt x="56" y="1"/>
                  <a:pt x="58" y="0"/>
                  <a:pt x="59" y="0"/>
                </a:cubicBezTo>
                <a:cubicBezTo>
                  <a:pt x="61" y="0"/>
                  <a:pt x="63" y="1"/>
                  <a:pt x="64" y="2"/>
                </a:cubicBezTo>
                <a:cubicBezTo>
                  <a:pt x="72" y="11"/>
                  <a:pt x="72" y="11"/>
                  <a:pt x="72" y="11"/>
                </a:cubicBezTo>
                <a:cubicBezTo>
                  <a:pt x="73" y="12"/>
                  <a:pt x="74" y="13"/>
                  <a:pt x="74" y="15"/>
                </a:cubicBezTo>
                <a:cubicBezTo>
                  <a:pt x="74" y="16"/>
                  <a:pt x="73" y="18"/>
                  <a:pt x="72" y="19"/>
                </a:cubicBezTo>
                <a:cubicBezTo>
                  <a:pt x="54" y="38"/>
                  <a:pt x="54" y="38"/>
                  <a:pt x="54" y="38"/>
                </a:cubicBezTo>
                <a:cubicBezTo>
                  <a:pt x="72" y="56"/>
                  <a:pt x="72" y="56"/>
                  <a:pt x="72" y="56"/>
                </a:cubicBezTo>
                <a:cubicBezTo>
                  <a:pt x="73" y="57"/>
                  <a:pt x="74" y="59"/>
                  <a:pt x="74" y="60"/>
                </a:cubicBezTo>
                <a:cubicBezTo>
                  <a:pt x="74" y="62"/>
                  <a:pt x="73" y="63"/>
                  <a:pt x="72" y="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7"/>
          <p:cNvSpPr>
            <a:spLocks noEditPoints="1"/>
          </p:cNvSpPr>
          <p:nvPr/>
        </p:nvSpPr>
        <p:spPr bwMode="auto">
          <a:xfrm>
            <a:off x="10090151" y="631826"/>
            <a:ext cx="390525" cy="385763"/>
          </a:xfrm>
          <a:custGeom>
            <a:avLst/>
            <a:gdLst>
              <a:gd name="T0" fmla="*/ 96 w 104"/>
              <a:gd name="T1" fmla="*/ 103 h 103"/>
              <a:gd name="T2" fmla="*/ 90 w 104"/>
              <a:gd name="T3" fmla="*/ 101 h 103"/>
              <a:gd name="T4" fmla="*/ 69 w 104"/>
              <a:gd name="T5" fmla="*/ 80 h 103"/>
              <a:gd name="T6" fmla="*/ 44 w 104"/>
              <a:gd name="T7" fmla="*/ 87 h 103"/>
              <a:gd name="T8" fmla="*/ 0 w 104"/>
              <a:gd name="T9" fmla="*/ 44 h 103"/>
              <a:gd name="T10" fmla="*/ 44 w 104"/>
              <a:gd name="T11" fmla="*/ 0 h 103"/>
              <a:gd name="T12" fmla="*/ 88 w 104"/>
              <a:gd name="T13" fmla="*/ 44 h 103"/>
              <a:gd name="T14" fmla="*/ 80 w 104"/>
              <a:gd name="T15" fmla="*/ 68 h 103"/>
              <a:gd name="T16" fmla="*/ 102 w 104"/>
              <a:gd name="T17" fmla="*/ 90 h 103"/>
              <a:gd name="T18" fmla="*/ 104 w 104"/>
              <a:gd name="T19" fmla="*/ 95 h 103"/>
              <a:gd name="T20" fmla="*/ 96 w 104"/>
              <a:gd name="T21" fmla="*/ 103 h 103"/>
              <a:gd name="T22" fmla="*/ 44 w 104"/>
              <a:gd name="T23" fmla="*/ 16 h 103"/>
              <a:gd name="T24" fmla="*/ 16 w 104"/>
              <a:gd name="T25" fmla="*/ 44 h 103"/>
              <a:gd name="T26" fmla="*/ 44 w 104"/>
              <a:gd name="T27" fmla="*/ 71 h 103"/>
              <a:gd name="T28" fmla="*/ 72 w 104"/>
              <a:gd name="T29" fmla="*/ 44 h 103"/>
              <a:gd name="T30" fmla="*/ 44 w 104"/>
              <a:gd name="T31" fmla="*/ 16 h 103"/>
              <a:gd name="T32" fmla="*/ 64 w 104"/>
              <a:gd name="T33" fmla="*/ 46 h 103"/>
              <a:gd name="T34" fmla="*/ 62 w 104"/>
              <a:gd name="T35" fmla="*/ 48 h 103"/>
              <a:gd name="T36" fmla="*/ 48 w 104"/>
              <a:gd name="T37" fmla="*/ 48 h 103"/>
              <a:gd name="T38" fmla="*/ 48 w 104"/>
              <a:gd name="T39" fmla="*/ 61 h 103"/>
              <a:gd name="T40" fmla="*/ 46 w 104"/>
              <a:gd name="T41" fmla="*/ 63 h 103"/>
              <a:gd name="T42" fmla="*/ 42 w 104"/>
              <a:gd name="T43" fmla="*/ 63 h 103"/>
              <a:gd name="T44" fmla="*/ 40 w 104"/>
              <a:gd name="T45" fmla="*/ 61 h 103"/>
              <a:gd name="T46" fmla="*/ 40 w 104"/>
              <a:gd name="T47" fmla="*/ 48 h 103"/>
              <a:gd name="T48" fmla="*/ 26 w 104"/>
              <a:gd name="T49" fmla="*/ 48 h 103"/>
              <a:gd name="T50" fmla="*/ 24 w 104"/>
              <a:gd name="T51" fmla="*/ 46 h 103"/>
              <a:gd name="T52" fmla="*/ 24 w 104"/>
              <a:gd name="T53" fmla="*/ 42 h 103"/>
              <a:gd name="T54" fmla="*/ 26 w 104"/>
              <a:gd name="T55" fmla="*/ 40 h 103"/>
              <a:gd name="T56" fmla="*/ 40 w 104"/>
              <a:gd name="T57" fmla="*/ 40 h 103"/>
              <a:gd name="T58" fmla="*/ 40 w 104"/>
              <a:gd name="T59" fmla="*/ 26 h 103"/>
              <a:gd name="T60" fmla="*/ 42 w 104"/>
              <a:gd name="T61" fmla="*/ 24 h 103"/>
              <a:gd name="T62" fmla="*/ 46 w 104"/>
              <a:gd name="T63" fmla="*/ 24 h 103"/>
              <a:gd name="T64" fmla="*/ 48 w 104"/>
              <a:gd name="T65" fmla="*/ 26 h 103"/>
              <a:gd name="T66" fmla="*/ 48 w 104"/>
              <a:gd name="T67" fmla="*/ 40 h 103"/>
              <a:gd name="T68" fmla="*/ 62 w 104"/>
              <a:gd name="T69" fmla="*/ 40 h 103"/>
              <a:gd name="T70" fmla="*/ 64 w 104"/>
              <a:gd name="T71" fmla="*/ 42 h 103"/>
              <a:gd name="T72" fmla="*/ 64 w 104"/>
              <a:gd name="T73" fmla="*/ 4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4" h="103">
                <a:moveTo>
                  <a:pt x="96" y="103"/>
                </a:moveTo>
                <a:cubicBezTo>
                  <a:pt x="94" y="103"/>
                  <a:pt x="92" y="103"/>
                  <a:pt x="90" y="101"/>
                </a:cubicBezTo>
                <a:cubicBezTo>
                  <a:pt x="69" y="80"/>
                  <a:pt x="69" y="80"/>
                  <a:pt x="69" y="80"/>
                </a:cubicBezTo>
                <a:cubicBezTo>
                  <a:pt x="62" y="85"/>
                  <a:pt x="53" y="87"/>
                  <a:pt x="44" y="87"/>
                </a:cubicBezTo>
                <a:cubicBezTo>
                  <a:pt x="20" y="87"/>
                  <a:pt x="0" y="68"/>
                  <a:pt x="0" y="44"/>
                </a:cubicBezTo>
                <a:cubicBezTo>
                  <a:pt x="0" y="19"/>
                  <a:pt x="20" y="0"/>
                  <a:pt x="44" y="0"/>
                </a:cubicBezTo>
                <a:cubicBezTo>
                  <a:pt x="68" y="0"/>
                  <a:pt x="88" y="19"/>
                  <a:pt x="88" y="44"/>
                </a:cubicBezTo>
                <a:cubicBezTo>
                  <a:pt x="88" y="52"/>
                  <a:pt x="85" y="61"/>
                  <a:pt x="80" y="68"/>
                </a:cubicBezTo>
                <a:cubicBezTo>
                  <a:pt x="102" y="90"/>
                  <a:pt x="102" y="90"/>
                  <a:pt x="102" y="90"/>
                </a:cubicBezTo>
                <a:cubicBezTo>
                  <a:pt x="103" y="91"/>
                  <a:pt x="104" y="93"/>
                  <a:pt x="104" y="95"/>
                </a:cubicBezTo>
                <a:cubicBezTo>
                  <a:pt x="104" y="100"/>
                  <a:pt x="100" y="103"/>
                  <a:pt x="96" y="103"/>
                </a:cubicBezTo>
                <a:close/>
                <a:moveTo>
                  <a:pt x="44" y="16"/>
                </a:moveTo>
                <a:cubicBezTo>
                  <a:pt x="29" y="16"/>
                  <a:pt x="16" y="28"/>
                  <a:pt x="16" y="44"/>
                </a:cubicBezTo>
                <a:cubicBezTo>
                  <a:pt x="16" y="59"/>
                  <a:pt x="29" y="71"/>
                  <a:pt x="44" y="71"/>
                </a:cubicBezTo>
                <a:cubicBezTo>
                  <a:pt x="60" y="71"/>
                  <a:pt x="72" y="59"/>
                  <a:pt x="72" y="44"/>
                </a:cubicBezTo>
                <a:cubicBezTo>
                  <a:pt x="72" y="28"/>
                  <a:pt x="60" y="16"/>
                  <a:pt x="44" y="16"/>
                </a:cubicBezTo>
                <a:close/>
                <a:moveTo>
                  <a:pt x="64" y="46"/>
                </a:moveTo>
                <a:cubicBezTo>
                  <a:pt x="64" y="47"/>
                  <a:pt x="63" y="48"/>
                  <a:pt x="62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3"/>
                  <a:pt x="47" y="63"/>
                  <a:pt x="46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1" y="63"/>
                  <a:pt x="40" y="63"/>
                  <a:pt x="40" y="61"/>
                </a:cubicBezTo>
                <a:cubicBezTo>
                  <a:pt x="40" y="48"/>
                  <a:pt x="40" y="48"/>
                  <a:pt x="40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5" y="48"/>
                  <a:pt x="24" y="47"/>
                  <a:pt x="24" y="46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0"/>
                  <a:pt x="25" y="40"/>
                  <a:pt x="26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4"/>
                  <a:pt x="41" y="24"/>
                  <a:pt x="42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8" y="24"/>
                  <a:pt x="48" y="26"/>
                </a:cubicBezTo>
                <a:cubicBezTo>
                  <a:pt x="48" y="40"/>
                  <a:pt x="48" y="40"/>
                  <a:pt x="48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3" y="40"/>
                  <a:pt x="64" y="40"/>
                  <a:pt x="64" y="42"/>
                </a:cubicBezTo>
                <a:lnTo>
                  <a:pt x="64" y="4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8"/>
          <p:cNvSpPr>
            <a:spLocks noEditPoints="1"/>
          </p:cNvSpPr>
          <p:nvPr/>
        </p:nvSpPr>
        <p:spPr bwMode="auto">
          <a:xfrm>
            <a:off x="10736263" y="631826"/>
            <a:ext cx="390525" cy="355600"/>
          </a:xfrm>
          <a:custGeom>
            <a:avLst/>
            <a:gdLst>
              <a:gd name="T0" fmla="*/ 104 w 104"/>
              <a:gd name="T1" fmla="*/ 77 h 95"/>
              <a:gd name="T2" fmla="*/ 102 w 104"/>
              <a:gd name="T3" fmla="*/ 79 h 95"/>
              <a:gd name="T4" fmla="*/ 88 w 104"/>
              <a:gd name="T5" fmla="*/ 79 h 95"/>
              <a:gd name="T6" fmla="*/ 88 w 104"/>
              <a:gd name="T7" fmla="*/ 89 h 95"/>
              <a:gd name="T8" fmla="*/ 82 w 104"/>
              <a:gd name="T9" fmla="*/ 95 h 95"/>
              <a:gd name="T10" fmla="*/ 22 w 104"/>
              <a:gd name="T11" fmla="*/ 95 h 95"/>
              <a:gd name="T12" fmla="*/ 16 w 104"/>
              <a:gd name="T13" fmla="*/ 89 h 95"/>
              <a:gd name="T14" fmla="*/ 16 w 104"/>
              <a:gd name="T15" fmla="*/ 79 h 95"/>
              <a:gd name="T16" fmla="*/ 2 w 104"/>
              <a:gd name="T17" fmla="*/ 79 h 95"/>
              <a:gd name="T18" fmla="*/ 0 w 104"/>
              <a:gd name="T19" fmla="*/ 77 h 95"/>
              <a:gd name="T20" fmla="*/ 0 w 104"/>
              <a:gd name="T21" fmla="*/ 52 h 95"/>
              <a:gd name="T22" fmla="*/ 12 w 104"/>
              <a:gd name="T23" fmla="*/ 40 h 95"/>
              <a:gd name="T24" fmla="*/ 16 w 104"/>
              <a:gd name="T25" fmla="*/ 40 h 95"/>
              <a:gd name="T26" fmla="*/ 16 w 104"/>
              <a:gd name="T27" fmla="*/ 6 h 95"/>
              <a:gd name="T28" fmla="*/ 22 w 104"/>
              <a:gd name="T29" fmla="*/ 0 h 95"/>
              <a:gd name="T30" fmla="*/ 64 w 104"/>
              <a:gd name="T31" fmla="*/ 0 h 95"/>
              <a:gd name="T32" fmla="*/ 74 w 104"/>
              <a:gd name="T33" fmla="*/ 4 h 95"/>
              <a:gd name="T34" fmla="*/ 84 w 104"/>
              <a:gd name="T35" fmla="*/ 13 h 95"/>
              <a:gd name="T36" fmla="*/ 88 w 104"/>
              <a:gd name="T37" fmla="*/ 24 h 95"/>
              <a:gd name="T38" fmla="*/ 88 w 104"/>
              <a:gd name="T39" fmla="*/ 40 h 95"/>
              <a:gd name="T40" fmla="*/ 92 w 104"/>
              <a:gd name="T41" fmla="*/ 40 h 95"/>
              <a:gd name="T42" fmla="*/ 104 w 104"/>
              <a:gd name="T43" fmla="*/ 52 h 95"/>
              <a:gd name="T44" fmla="*/ 104 w 104"/>
              <a:gd name="T45" fmla="*/ 77 h 95"/>
              <a:gd name="T46" fmla="*/ 80 w 104"/>
              <a:gd name="T47" fmla="*/ 48 h 95"/>
              <a:gd name="T48" fmla="*/ 80 w 104"/>
              <a:gd name="T49" fmla="*/ 24 h 95"/>
              <a:gd name="T50" fmla="*/ 70 w 104"/>
              <a:gd name="T51" fmla="*/ 24 h 95"/>
              <a:gd name="T52" fmla="*/ 64 w 104"/>
              <a:gd name="T53" fmla="*/ 18 h 95"/>
              <a:gd name="T54" fmla="*/ 64 w 104"/>
              <a:gd name="T55" fmla="*/ 8 h 95"/>
              <a:gd name="T56" fmla="*/ 24 w 104"/>
              <a:gd name="T57" fmla="*/ 8 h 95"/>
              <a:gd name="T58" fmla="*/ 24 w 104"/>
              <a:gd name="T59" fmla="*/ 48 h 95"/>
              <a:gd name="T60" fmla="*/ 80 w 104"/>
              <a:gd name="T61" fmla="*/ 48 h 95"/>
              <a:gd name="T62" fmla="*/ 80 w 104"/>
              <a:gd name="T63" fmla="*/ 87 h 95"/>
              <a:gd name="T64" fmla="*/ 80 w 104"/>
              <a:gd name="T65" fmla="*/ 71 h 95"/>
              <a:gd name="T66" fmla="*/ 24 w 104"/>
              <a:gd name="T67" fmla="*/ 71 h 95"/>
              <a:gd name="T68" fmla="*/ 24 w 104"/>
              <a:gd name="T69" fmla="*/ 87 h 95"/>
              <a:gd name="T70" fmla="*/ 80 w 104"/>
              <a:gd name="T71" fmla="*/ 87 h 95"/>
              <a:gd name="T72" fmla="*/ 92 w 104"/>
              <a:gd name="T73" fmla="*/ 48 h 95"/>
              <a:gd name="T74" fmla="*/ 88 w 104"/>
              <a:gd name="T75" fmla="*/ 52 h 95"/>
              <a:gd name="T76" fmla="*/ 92 w 104"/>
              <a:gd name="T77" fmla="*/ 56 h 95"/>
              <a:gd name="T78" fmla="*/ 96 w 104"/>
              <a:gd name="T79" fmla="*/ 52 h 95"/>
              <a:gd name="T80" fmla="*/ 92 w 104"/>
              <a:gd name="T81" fmla="*/ 4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4" h="95">
                <a:moveTo>
                  <a:pt x="104" y="77"/>
                </a:moveTo>
                <a:cubicBezTo>
                  <a:pt x="104" y="79"/>
                  <a:pt x="103" y="79"/>
                  <a:pt x="102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89"/>
                  <a:pt x="88" y="89"/>
                  <a:pt x="88" y="89"/>
                </a:cubicBezTo>
                <a:cubicBezTo>
                  <a:pt x="88" y="93"/>
                  <a:pt x="85" y="95"/>
                  <a:pt x="82" y="95"/>
                </a:cubicBezTo>
                <a:cubicBezTo>
                  <a:pt x="22" y="95"/>
                  <a:pt x="22" y="95"/>
                  <a:pt x="22" y="95"/>
                </a:cubicBezTo>
                <a:cubicBezTo>
                  <a:pt x="19" y="95"/>
                  <a:pt x="16" y="93"/>
                  <a:pt x="16" y="89"/>
                </a:cubicBezTo>
                <a:cubicBezTo>
                  <a:pt x="16" y="79"/>
                  <a:pt x="16" y="79"/>
                  <a:pt x="16" y="79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0" y="79"/>
                  <a:pt x="0" y="77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45"/>
                  <a:pt x="6" y="40"/>
                  <a:pt x="12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9" y="0"/>
                  <a:pt x="22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72" y="1"/>
                  <a:pt x="74" y="4"/>
                </a:cubicBezTo>
                <a:cubicBezTo>
                  <a:pt x="84" y="13"/>
                  <a:pt x="84" y="13"/>
                  <a:pt x="84" y="13"/>
                </a:cubicBezTo>
                <a:cubicBezTo>
                  <a:pt x="86" y="16"/>
                  <a:pt x="88" y="20"/>
                  <a:pt x="88" y="24"/>
                </a:cubicBezTo>
                <a:cubicBezTo>
                  <a:pt x="88" y="40"/>
                  <a:pt x="88" y="40"/>
                  <a:pt x="88" y="40"/>
                </a:cubicBezTo>
                <a:cubicBezTo>
                  <a:pt x="92" y="40"/>
                  <a:pt x="92" y="40"/>
                  <a:pt x="92" y="40"/>
                </a:cubicBezTo>
                <a:cubicBezTo>
                  <a:pt x="99" y="40"/>
                  <a:pt x="104" y="45"/>
                  <a:pt x="104" y="52"/>
                </a:cubicBezTo>
                <a:lnTo>
                  <a:pt x="104" y="77"/>
                </a:lnTo>
                <a:close/>
                <a:moveTo>
                  <a:pt x="80" y="48"/>
                </a:moveTo>
                <a:cubicBezTo>
                  <a:pt x="80" y="24"/>
                  <a:pt x="80" y="24"/>
                  <a:pt x="80" y="24"/>
                </a:cubicBezTo>
                <a:cubicBezTo>
                  <a:pt x="70" y="24"/>
                  <a:pt x="70" y="24"/>
                  <a:pt x="70" y="24"/>
                </a:cubicBezTo>
                <a:cubicBezTo>
                  <a:pt x="67" y="24"/>
                  <a:pt x="64" y="21"/>
                  <a:pt x="64" y="18"/>
                </a:cubicBezTo>
                <a:cubicBezTo>
                  <a:pt x="64" y="8"/>
                  <a:pt x="64" y="8"/>
                  <a:pt x="6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48"/>
                  <a:pt x="24" y="48"/>
                  <a:pt x="24" y="48"/>
                </a:cubicBezTo>
                <a:lnTo>
                  <a:pt x="80" y="48"/>
                </a:lnTo>
                <a:close/>
                <a:moveTo>
                  <a:pt x="80" y="87"/>
                </a:moveTo>
                <a:cubicBezTo>
                  <a:pt x="80" y="71"/>
                  <a:pt x="80" y="71"/>
                  <a:pt x="80" y="71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87"/>
                  <a:pt x="24" y="87"/>
                  <a:pt x="24" y="87"/>
                </a:cubicBezTo>
                <a:lnTo>
                  <a:pt x="80" y="87"/>
                </a:lnTo>
                <a:close/>
                <a:moveTo>
                  <a:pt x="92" y="48"/>
                </a:moveTo>
                <a:cubicBezTo>
                  <a:pt x="90" y="48"/>
                  <a:pt x="88" y="49"/>
                  <a:pt x="88" y="52"/>
                </a:cubicBezTo>
                <a:cubicBezTo>
                  <a:pt x="88" y="54"/>
                  <a:pt x="90" y="56"/>
                  <a:pt x="92" y="56"/>
                </a:cubicBezTo>
                <a:cubicBezTo>
                  <a:pt x="94" y="56"/>
                  <a:pt x="96" y="54"/>
                  <a:pt x="96" y="52"/>
                </a:cubicBezTo>
                <a:cubicBezTo>
                  <a:pt x="96" y="49"/>
                  <a:pt x="94" y="48"/>
                  <a:pt x="92" y="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69"/>
          <p:cNvSpPr>
            <a:spLocks noEditPoints="1"/>
          </p:cNvSpPr>
          <p:nvPr/>
        </p:nvSpPr>
        <p:spPr bwMode="auto">
          <a:xfrm>
            <a:off x="1054101" y="1374776"/>
            <a:ext cx="390525" cy="390525"/>
          </a:xfrm>
          <a:custGeom>
            <a:avLst/>
            <a:gdLst>
              <a:gd name="T0" fmla="*/ 96 w 104"/>
              <a:gd name="T1" fmla="*/ 104 h 104"/>
              <a:gd name="T2" fmla="*/ 90 w 104"/>
              <a:gd name="T3" fmla="*/ 102 h 104"/>
              <a:gd name="T4" fmla="*/ 69 w 104"/>
              <a:gd name="T5" fmla="*/ 81 h 104"/>
              <a:gd name="T6" fmla="*/ 44 w 104"/>
              <a:gd name="T7" fmla="*/ 88 h 104"/>
              <a:gd name="T8" fmla="*/ 0 w 104"/>
              <a:gd name="T9" fmla="*/ 44 h 104"/>
              <a:gd name="T10" fmla="*/ 44 w 104"/>
              <a:gd name="T11" fmla="*/ 0 h 104"/>
              <a:gd name="T12" fmla="*/ 88 w 104"/>
              <a:gd name="T13" fmla="*/ 44 h 104"/>
              <a:gd name="T14" fmla="*/ 80 w 104"/>
              <a:gd name="T15" fmla="*/ 69 h 104"/>
              <a:gd name="T16" fmla="*/ 102 w 104"/>
              <a:gd name="T17" fmla="*/ 91 h 104"/>
              <a:gd name="T18" fmla="*/ 104 w 104"/>
              <a:gd name="T19" fmla="*/ 96 h 104"/>
              <a:gd name="T20" fmla="*/ 96 w 104"/>
              <a:gd name="T21" fmla="*/ 104 h 104"/>
              <a:gd name="T22" fmla="*/ 44 w 104"/>
              <a:gd name="T23" fmla="*/ 16 h 104"/>
              <a:gd name="T24" fmla="*/ 16 w 104"/>
              <a:gd name="T25" fmla="*/ 44 h 104"/>
              <a:gd name="T26" fmla="*/ 44 w 104"/>
              <a:gd name="T27" fmla="*/ 72 h 104"/>
              <a:gd name="T28" fmla="*/ 72 w 104"/>
              <a:gd name="T29" fmla="*/ 44 h 104"/>
              <a:gd name="T30" fmla="*/ 44 w 104"/>
              <a:gd name="T31" fmla="*/ 16 h 104"/>
              <a:gd name="T32" fmla="*/ 64 w 104"/>
              <a:gd name="T33" fmla="*/ 46 h 104"/>
              <a:gd name="T34" fmla="*/ 62 w 104"/>
              <a:gd name="T35" fmla="*/ 48 h 104"/>
              <a:gd name="T36" fmla="*/ 26 w 104"/>
              <a:gd name="T37" fmla="*/ 48 h 104"/>
              <a:gd name="T38" fmla="*/ 24 w 104"/>
              <a:gd name="T39" fmla="*/ 46 h 104"/>
              <a:gd name="T40" fmla="*/ 24 w 104"/>
              <a:gd name="T41" fmla="*/ 42 h 104"/>
              <a:gd name="T42" fmla="*/ 26 w 104"/>
              <a:gd name="T43" fmla="*/ 40 h 104"/>
              <a:gd name="T44" fmla="*/ 62 w 104"/>
              <a:gd name="T45" fmla="*/ 40 h 104"/>
              <a:gd name="T46" fmla="*/ 64 w 104"/>
              <a:gd name="T47" fmla="*/ 42 h 104"/>
              <a:gd name="T48" fmla="*/ 64 w 104"/>
              <a:gd name="T49" fmla="*/ 4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4" h="104">
                <a:moveTo>
                  <a:pt x="96" y="104"/>
                </a:moveTo>
                <a:cubicBezTo>
                  <a:pt x="94" y="104"/>
                  <a:pt x="92" y="103"/>
                  <a:pt x="90" y="102"/>
                </a:cubicBezTo>
                <a:cubicBezTo>
                  <a:pt x="69" y="81"/>
                  <a:pt x="69" y="81"/>
                  <a:pt x="69" y="81"/>
                </a:cubicBezTo>
                <a:cubicBezTo>
                  <a:pt x="62" y="86"/>
                  <a:pt x="53" y="88"/>
                  <a:pt x="44" y="88"/>
                </a:cubicBezTo>
                <a:cubicBezTo>
                  <a:pt x="20" y="88"/>
                  <a:pt x="0" y="69"/>
                  <a:pt x="0" y="44"/>
                </a:cubicBezTo>
                <a:cubicBezTo>
                  <a:pt x="0" y="20"/>
                  <a:pt x="20" y="0"/>
                  <a:pt x="44" y="0"/>
                </a:cubicBezTo>
                <a:cubicBezTo>
                  <a:pt x="68" y="0"/>
                  <a:pt x="88" y="20"/>
                  <a:pt x="88" y="44"/>
                </a:cubicBezTo>
                <a:cubicBezTo>
                  <a:pt x="88" y="53"/>
                  <a:pt x="85" y="62"/>
                  <a:pt x="80" y="69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3" y="92"/>
                  <a:pt x="104" y="94"/>
                  <a:pt x="104" y="96"/>
                </a:cubicBezTo>
                <a:cubicBezTo>
                  <a:pt x="104" y="101"/>
                  <a:pt x="100" y="104"/>
                  <a:pt x="96" y="104"/>
                </a:cubicBezTo>
                <a:close/>
                <a:moveTo>
                  <a:pt x="44" y="16"/>
                </a:moveTo>
                <a:cubicBezTo>
                  <a:pt x="29" y="16"/>
                  <a:pt x="16" y="29"/>
                  <a:pt x="16" y="44"/>
                </a:cubicBezTo>
                <a:cubicBezTo>
                  <a:pt x="16" y="60"/>
                  <a:pt x="29" y="72"/>
                  <a:pt x="44" y="72"/>
                </a:cubicBezTo>
                <a:cubicBezTo>
                  <a:pt x="59" y="72"/>
                  <a:pt x="72" y="60"/>
                  <a:pt x="72" y="44"/>
                </a:cubicBezTo>
                <a:cubicBezTo>
                  <a:pt x="72" y="29"/>
                  <a:pt x="59" y="16"/>
                  <a:pt x="44" y="16"/>
                </a:cubicBezTo>
                <a:close/>
                <a:moveTo>
                  <a:pt x="64" y="46"/>
                </a:moveTo>
                <a:cubicBezTo>
                  <a:pt x="64" y="47"/>
                  <a:pt x="63" y="48"/>
                  <a:pt x="62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5" y="48"/>
                  <a:pt x="24" y="47"/>
                  <a:pt x="24" y="46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5" y="40"/>
                  <a:pt x="26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3" y="40"/>
                  <a:pt x="64" y="41"/>
                  <a:pt x="64" y="42"/>
                </a:cubicBezTo>
                <a:lnTo>
                  <a:pt x="64" y="4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0"/>
          <p:cNvSpPr>
            <a:spLocks noEditPoints="1"/>
          </p:cNvSpPr>
          <p:nvPr/>
        </p:nvSpPr>
        <p:spPr bwMode="auto">
          <a:xfrm>
            <a:off x="1716088" y="1344613"/>
            <a:ext cx="360363" cy="390525"/>
          </a:xfrm>
          <a:custGeom>
            <a:avLst/>
            <a:gdLst>
              <a:gd name="T0" fmla="*/ 48 w 96"/>
              <a:gd name="T1" fmla="*/ 104 h 104"/>
              <a:gd name="T2" fmla="*/ 0 w 96"/>
              <a:gd name="T3" fmla="*/ 56 h 104"/>
              <a:gd name="T4" fmla="*/ 19 w 96"/>
              <a:gd name="T5" fmla="*/ 18 h 104"/>
              <a:gd name="T6" fmla="*/ 30 w 96"/>
              <a:gd name="T7" fmla="*/ 20 h 104"/>
              <a:gd name="T8" fmla="*/ 28 w 96"/>
              <a:gd name="T9" fmla="*/ 31 h 104"/>
              <a:gd name="T10" fmla="*/ 16 w 96"/>
              <a:gd name="T11" fmla="*/ 56 h 104"/>
              <a:gd name="T12" fmla="*/ 48 w 96"/>
              <a:gd name="T13" fmla="*/ 88 h 104"/>
              <a:gd name="T14" fmla="*/ 80 w 96"/>
              <a:gd name="T15" fmla="*/ 56 h 104"/>
              <a:gd name="T16" fmla="*/ 67 w 96"/>
              <a:gd name="T17" fmla="*/ 31 h 104"/>
              <a:gd name="T18" fmla="*/ 65 w 96"/>
              <a:gd name="T19" fmla="*/ 20 h 104"/>
              <a:gd name="T20" fmla="*/ 76 w 96"/>
              <a:gd name="T21" fmla="*/ 18 h 104"/>
              <a:gd name="T22" fmla="*/ 96 w 96"/>
              <a:gd name="T23" fmla="*/ 56 h 104"/>
              <a:gd name="T24" fmla="*/ 48 w 96"/>
              <a:gd name="T25" fmla="*/ 104 h 104"/>
              <a:gd name="T26" fmla="*/ 56 w 96"/>
              <a:gd name="T27" fmla="*/ 48 h 104"/>
              <a:gd name="T28" fmla="*/ 48 w 96"/>
              <a:gd name="T29" fmla="*/ 56 h 104"/>
              <a:gd name="T30" fmla="*/ 40 w 96"/>
              <a:gd name="T31" fmla="*/ 48 h 104"/>
              <a:gd name="T32" fmla="*/ 40 w 96"/>
              <a:gd name="T33" fmla="*/ 8 h 104"/>
              <a:gd name="T34" fmla="*/ 48 w 96"/>
              <a:gd name="T35" fmla="*/ 0 h 104"/>
              <a:gd name="T36" fmla="*/ 56 w 96"/>
              <a:gd name="T37" fmla="*/ 8 h 104"/>
              <a:gd name="T38" fmla="*/ 56 w 96"/>
              <a:gd name="T3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6" h="104">
                <a:moveTo>
                  <a:pt x="48" y="104"/>
                </a:moveTo>
                <a:cubicBezTo>
                  <a:pt x="21" y="104"/>
                  <a:pt x="0" y="83"/>
                  <a:pt x="0" y="56"/>
                </a:cubicBezTo>
                <a:cubicBezTo>
                  <a:pt x="0" y="41"/>
                  <a:pt x="7" y="27"/>
                  <a:pt x="19" y="18"/>
                </a:cubicBezTo>
                <a:cubicBezTo>
                  <a:pt x="22" y="15"/>
                  <a:pt x="27" y="16"/>
                  <a:pt x="30" y="20"/>
                </a:cubicBezTo>
                <a:cubicBezTo>
                  <a:pt x="33" y="23"/>
                  <a:pt x="32" y="28"/>
                  <a:pt x="28" y="31"/>
                </a:cubicBezTo>
                <a:cubicBezTo>
                  <a:pt x="20" y="37"/>
                  <a:pt x="16" y="46"/>
                  <a:pt x="16" y="56"/>
                </a:cubicBezTo>
                <a:cubicBezTo>
                  <a:pt x="16" y="74"/>
                  <a:pt x="30" y="88"/>
                  <a:pt x="48" y="88"/>
                </a:cubicBezTo>
                <a:cubicBezTo>
                  <a:pt x="65" y="88"/>
                  <a:pt x="80" y="74"/>
                  <a:pt x="80" y="56"/>
                </a:cubicBezTo>
                <a:cubicBezTo>
                  <a:pt x="80" y="46"/>
                  <a:pt x="75" y="37"/>
                  <a:pt x="67" y="31"/>
                </a:cubicBezTo>
                <a:cubicBezTo>
                  <a:pt x="63" y="28"/>
                  <a:pt x="63" y="23"/>
                  <a:pt x="65" y="20"/>
                </a:cubicBezTo>
                <a:cubicBezTo>
                  <a:pt x="68" y="16"/>
                  <a:pt x="73" y="15"/>
                  <a:pt x="76" y="18"/>
                </a:cubicBezTo>
                <a:cubicBezTo>
                  <a:pt x="89" y="27"/>
                  <a:pt x="96" y="41"/>
                  <a:pt x="96" y="56"/>
                </a:cubicBezTo>
                <a:cubicBezTo>
                  <a:pt x="96" y="83"/>
                  <a:pt x="74" y="104"/>
                  <a:pt x="48" y="104"/>
                </a:cubicBezTo>
                <a:close/>
                <a:moveTo>
                  <a:pt x="56" y="48"/>
                </a:moveTo>
                <a:cubicBezTo>
                  <a:pt x="56" y="53"/>
                  <a:pt x="52" y="56"/>
                  <a:pt x="48" y="56"/>
                </a:cubicBezTo>
                <a:cubicBezTo>
                  <a:pt x="43" y="56"/>
                  <a:pt x="40" y="53"/>
                  <a:pt x="40" y="4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43" y="0"/>
                  <a:pt x="48" y="0"/>
                </a:cubicBezTo>
                <a:cubicBezTo>
                  <a:pt x="52" y="0"/>
                  <a:pt x="56" y="4"/>
                  <a:pt x="56" y="8"/>
                </a:cubicBezTo>
                <a:lnTo>
                  <a:pt x="56" y="4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1"/>
          <p:cNvSpPr>
            <a:spLocks noEditPoints="1"/>
          </p:cNvSpPr>
          <p:nvPr/>
        </p:nvSpPr>
        <p:spPr bwMode="auto">
          <a:xfrm>
            <a:off x="2330451" y="1374776"/>
            <a:ext cx="417513" cy="360363"/>
          </a:xfrm>
          <a:custGeom>
            <a:avLst/>
            <a:gdLst>
              <a:gd name="T0" fmla="*/ 16 w 111"/>
              <a:gd name="T1" fmla="*/ 94 h 96"/>
              <a:gd name="T2" fmla="*/ 14 w 111"/>
              <a:gd name="T3" fmla="*/ 96 h 96"/>
              <a:gd name="T4" fmla="*/ 2 w 111"/>
              <a:gd name="T5" fmla="*/ 96 h 96"/>
              <a:gd name="T6" fmla="*/ 0 w 111"/>
              <a:gd name="T7" fmla="*/ 94 h 96"/>
              <a:gd name="T8" fmla="*/ 0 w 111"/>
              <a:gd name="T9" fmla="*/ 82 h 96"/>
              <a:gd name="T10" fmla="*/ 2 w 111"/>
              <a:gd name="T11" fmla="*/ 80 h 96"/>
              <a:gd name="T12" fmla="*/ 14 w 111"/>
              <a:gd name="T13" fmla="*/ 80 h 96"/>
              <a:gd name="T14" fmla="*/ 16 w 111"/>
              <a:gd name="T15" fmla="*/ 82 h 96"/>
              <a:gd name="T16" fmla="*/ 16 w 111"/>
              <a:gd name="T17" fmla="*/ 94 h 96"/>
              <a:gd name="T18" fmla="*/ 40 w 111"/>
              <a:gd name="T19" fmla="*/ 94 h 96"/>
              <a:gd name="T20" fmla="*/ 38 w 111"/>
              <a:gd name="T21" fmla="*/ 96 h 96"/>
              <a:gd name="T22" fmla="*/ 26 w 111"/>
              <a:gd name="T23" fmla="*/ 96 h 96"/>
              <a:gd name="T24" fmla="*/ 24 w 111"/>
              <a:gd name="T25" fmla="*/ 94 h 96"/>
              <a:gd name="T26" fmla="*/ 24 w 111"/>
              <a:gd name="T27" fmla="*/ 74 h 96"/>
              <a:gd name="T28" fmla="*/ 26 w 111"/>
              <a:gd name="T29" fmla="*/ 72 h 96"/>
              <a:gd name="T30" fmla="*/ 38 w 111"/>
              <a:gd name="T31" fmla="*/ 72 h 96"/>
              <a:gd name="T32" fmla="*/ 40 w 111"/>
              <a:gd name="T33" fmla="*/ 74 h 96"/>
              <a:gd name="T34" fmla="*/ 40 w 111"/>
              <a:gd name="T35" fmla="*/ 94 h 96"/>
              <a:gd name="T36" fmla="*/ 64 w 111"/>
              <a:gd name="T37" fmla="*/ 94 h 96"/>
              <a:gd name="T38" fmla="*/ 62 w 111"/>
              <a:gd name="T39" fmla="*/ 96 h 96"/>
              <a:gd name="T40" fmla="*/ 50 w 111"/>
              <a:gd name="T41" fmla="*/ 96 h 96"/>
              <a:gd name="T42" fmla="*/ 48 w 111"/>
              <a:gd name="T43" fmla="*/ 94 h 96"/>
              <a:gd name="T44" fmla="*/ 48 w 111"/>
              <a:gd name="T45" fmla="*/ 58 h 96"/>
              <a:gd name="T46" fmla="*/ 50 w 111"/>
              <a:gd name="T47" fmla="*/ 56 h 96"/>
              <a:gd name="T48" fmla="*/ 62 w 111"/>
              <a:gd name="T49" fmla="*/ 56 h 96"/>
              <a:gd name="T50" fmla="*/ 64 w 111"/>
              <a:gd name="T51" fmla="*/ 58 h 96"/>
              <a:gd name="T52" fmla="*/ 64 w 111"/>
              <a:gd name="T53" fmla="*/ 94 h 96"/>
              <a:gd name="T54" fmla="*/ 87 w 111"/>
              <a:gd name="T55" fmla="*/ 94 h 96"/>
              <a:gd name="T56" fmla="*/ 85 w 111"/>
              <a:gd name="T57" fmla="*/ 96 h 96"/>
              <a:gd name="T58" fmla="*/ 73 w 111"/>
              <a:gd name="T59" fmla="*/ 96 h 96"/>
              <a:gd name="T60" fmla="*/ 71 w 111"/>
              <a:gd name="T61" fmla="*/ 94 h 96"/>
              <a:gd name="T62" fmla="*/ 71 w 111"/>
              <a:gd name="T63" fmla="*/ 34 h 96"/>
              <a:gd name="T64" fmla="*/ 73 w 111"/>
              <a:gd name="T65" fmla="*/ 32 h 96"/>
              <a:gd name="T66" fmla="*/ 85 w 111"/>
              <a:gd name="T67" fmla="*/ 32 h 96"/>
              <a:gd name="T68" fmla="*/ 87 w 111"/>
              <a:gd name="T69" fmla="*/ 34 h 96"/>
              <a:gd name="T70" fmla="*/ 87 w 111"/>
              <a:gd name="T71" fmla="*/ 94 h 96"/>
              <a:gd name="T72" fmla="*/ 111 w 111"/>
              <a:gd name="T73" fmla="*/ 94 h 96"/>
              <a:gd name="T74" fmla="*/ 109 w 111"/>
              <a:gd name="T75" fmla="*/ 96 h 96"/>
              <a:gd name="T76" fmla="*/ 97 w 111"/>
              <a:gd name="T77" fmla="*/ 96 h 96"/>
              <a:gd name="T78" fmla="*/ 95 w 111"/>
              <a:gd name="T79" fmla="*/ 94 h 96"/>
              <a:gd name="T80" fmla="*/ 95 w 111"/>
              <a:gd name="T81" fmla="*/ 2 h 96"/>
              <a:gd name="T82" fmla="*/ 97 w 111"/>
              <a:gd name="T83" fmla="*/ 0 h 96"/>
              <a:gd name="T84" fmla="*/ 109 w 111"/>
              <a:gd name="T85" fmla="*/ 0 h 96"/>
              <a:gd name="T86" fmla="*/ 111 w 111"/>
              <a:gd name="T87" fmla="*/ 2 h 96"/>
              <a:gd name="T88" fmla="*/ 111 w 111"/>
              <a:gd name="T89" fmla="*/ 9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1" h="96">
                <a:moveTo>
                  <a:pt x="16" y="94"/>
                </a:moveTo>
                <a:cubicBezTo>
                  <a:pt x="16" y="95"/>
                  <a:pt x="15" y="96"/>
                  <a:pt x="14" y="96"/>
                </a:cubicBezTo>
                <a:cubicBezTo>
                  <a:pt x="2" y="96"/>
                  <a:pt x="2" y="96"/>
                  <a:pt x="2" y="96"/>
                </a:cubicBezTo>
                <a:cubicBezTo>
                  <a:pt x="0" y="96"/>
                  <a:pt x="0" y="95"/>
                  <a:pt x="0" y="94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1"/>
                  <a:pt x="0" y="80"/>
                  <a:pt x="2" y="80"/>
                </a:cubicBezTo>
                <a:cubicBezTo>
                  <a:pt x="14" y="80"/>
                  <a:pt x="14" y="80"/>
                  <a:pt x="14" y="80"/>
                </a:cubicBezTo>
                <a:cubicBezTo>
                  <a:pt x="15" y="80"/>
                  <a:pt x="16" y="81"/>
                  <a:pt x="16" y="82"/>
                </a:cubicBezTo>
                <a:lnTo>
                  <a:pt x="16" y="94"/>
                </a:lnTo>
                <a:close/>
                <a:moveTo>
                  <a:pt x="40" y="94"/>
                </a:moveTo>
                <a:cubicBezTo>
                  <a:pt x="40" y="95"/>
                  <a:pt x="39" y="96"/>
                  <a:pt x="38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4" y="96"/>
                  <a:pt x="24" y="95"/>
                  <a:pt x="24" y="94"/>
                </a:cubicBezTo>
                <a:cubicBezTo>
                  <a:pt x="24" y="74"/>
                  <a:pt x="24" y="74"/>
                  <a:pt x="24" y="74"/>
                </a:cubicBezTo>
                <a:cubicBezTo>
                  <a:pt x="24" y="73"/>
                  <a:pt x="24" y="72"/>
                  <a:pt x="26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9" y="72"/>
                  <a:pt x="40" y="73"/>
                  <a:pt x="40" y="74"/>
                </a:cubicBezTo>
                <a:lnTo>
                  <a:pt x="40" y="94"/>
                </a:lnTo>
                <a:close/>
                <a:moveTo>
                  <a:pt x="64" y="94"/>
                </a:moveTo>
                <a:cubicBezTo>
                  <a:pt x="64" y="95"/>
                  <a:pt x="63" y="96"/>
                  <a:pt x="62" y="96"/>
                </a:cubicBezTo>
                <a:cubicBezTo>
                  <a:pt x="50" y="96"/>
                  <a:pt x="50" y="96"/>
                  <a:pt x="50" y="96"/>
                </a:cubicBezTo>
                <a:cubicBezTo>
                  <a:pt x="48" y="96"/>
                  <a:pt x="48" y="95"/>
                  <a:pt x="48" y="94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57"/>
                  <a:pt x="48" y="56"/>
                  <a:pt x="50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63" y="56"/>
                  <a:pt x="64" y="57"/>
                  <a:pt x="64" y="58"/>
                </a:cubicBezTo>
                <a:lnTo>
                  <a:pt x="64" y="94"/>
                </a:lnTo>
                <a:close/>
                <a:moveTo>
                  <a:pt x="87" y="94"/>
                </a:moveTo>
                <a:cubicBezTo>
                  <a:pt x="87" y="95"/>
                  <a:pt x="87" y="96"/>
                  <a:pt x="85" y="96"/>
                </a:cubicBezTo>
                <a:cubicBezTo>
                  <a:pt x="73" y="96"/>
                  <a:pt x="73" y="96"/>
                  <a:pt x="73" y="96"/>
                </a:cubicBezTo>
                <a:cubicBezTo>
                  <a:pt x="72" y="96"/>
                  <a:pt x="71" y="95"/>
                  <a:pt x="71" y="94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3"/>
                  <a:pt x="72" y="32"/>
                  <a:pt x="73" y="32"/>
                </a:cubicBezTo>
                <a:cubicBezTo>
                  <a:pt x="85" y="32"/>
                  <a:pt x="85" y="32"/>
                  <a:pt x="85" y="32"/>
                </a:cubicBezTo>
                <a:cubicBezTo>
                  <a:pt x="87" y="32"/>
                  <a:pt x="87" y="33"/>
                  <a:pt x="87" y="34"/>
                </a:cubicBezTo>
                <a:lnTo>
                  <a:pt x="87" y="94"/>
                </a:lnTo>
                <a:close/>
                <a:moveTo>
                  <a:pt x="111" y="94"/>
                </a:moveTo>
                <a:cubicBezTo>
                  <a:pt x="111" y="95"/>
                  <a:pt x="111" y="96"/>
                  <a:pt x="109" y="96"/>
                </a:cubicBezTo>
                <a:cubicBezTo>
                  <a:pt x="97" y="96"/>
                  <a:pt x="97" y="96"/>
                  <a:pt x="97" y="96"/>
                </a:cubicBezTo>
                <a:cubicBezTo>
                  <a:pt x="96" y="96"/>
                  <a:pt x="95" y="95"/>
                  <a:pt x="95" y="94"/>
                </a:cubicBezTo>
                <a:cubicBezTo>
                  <a:pt x="95" y="2"/>
                  <a:pt x="95" y="2"/>
                  <a:pt x="95" y="2"/>
                </a:cubicBezTo>
                <a:cubicBezTo>
                  <a:pt x="95" y="1"/>
                  <a:pt x="96" y="0"/>
                  <a:pt x="97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11" y="0"/>
                  <a:pt x="111" y="1"/>
                  <a:pt x="111" y="2"/>
                </a:cubicBezTo>
                <a:lnTo>
                  <a:pt x="111" y="9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2"/>
          <p:cNvSpPr>
            <a:spLocks noEditPoints="1"/>
          </p:cNvSpPr>
          <p:nvPr/>
        </p:nvSpPr>
        <p:spPr bwMode="auto">
          <a:xfrm>
            <a:off x="3006726" y="1374776"/>
            <a:ext cx="360363" cy="360363"/>
          </a:xfrm>
          <a:custGeom>
            <a:avLst/>
            <a:gdLst>
              <a:gd name="T0" fmla="*/ 96 w 96"/>
              <a:gd name="T1" fmla="*/ 55 h 96"/>
              <a:gd name="T2" fmla="*/ 94 w 96"/>
              <a:gd name="T3" fmla="*/ 58 h 96"/>
              <a:gd name="T4" fmla="*/ 82 w 96"/>
              <a:gd name="T5" fmla="*/ 59 h 96"/>
              <a:gd name="T6" fmla="*/ 80 w 96"/>
              <a:gd name="T7" fmla="*/ 65 h 96"/>
              <a:gd name="T8" fmla="*/ 86 w 96"/>
              <a:gd name="T9" fmla="*/ 74 h 96"/>
              <a:gd name="T10" fmla="*/ 87 w 96"/>
              <a:gd name="T11" fmla="*/ 75 h 96"/>
              <a:gd name="T12" fmla="*/ 87 w 96"/>
              <a:gd name="T13" fmla="*/ 77 h 96"/>
              <a:gd name="T14" fmla="*/ 74 w 96"/>
              <a:gd name="T15" fmla="*/ 88 h 96"/>
              <a:gd name="T16" fmla="*/ 73 w 96"/>
              <a:gd name="T17" fmla="*/ 87 h 96"/>
              <a:gd name="T18" fmla="*/ 64 w 96"/>
              <a:gd name="T19" fmla="*/ 81 h 96"/>
              <a:gd name="T20" fmla="*/ 59 w 96"/>
              <a:gd name="T21" fmla="*/ 83 h 96"/>
              <a:gd name="T22" fmla="*/ 57 w 96"/>
              <a:gd name="T23" fmla="*/ 95 h 96"/>
              <a:gd name="T24" fmla="*/ 54 w 96"/>
              <a:gd name="T25" fmla="*/ 96 h 96"/>
              <a:gd name="T26" fmla="*/ 41 w 96"/>
              <a:gd name="T27" fmla="*/ 96 h 96"/>
              <a:gd name="T28" fmla="*/ 38 w 96"/>
              <a:gd name="T29" fmla="*/ 94 h 96"/>
              <a:gd name="T30" fmla="*/ 37 w 96"/>
              <a:gd name="T31" fmla="*/ 83 h 96"/>
              <a:gd name="T32" fmla="*/ 31 w 96"/>
              <a:gd name="T33" fmla="*/ 81 h 96"/>
              <a:gd name="T34" fmla="*/ 22 w 96"/>
              <a:gd name="T35" fmla="*/ 87 h 96"/>
              <a:gd name="T36" fmla="*/ 21 w 96"/>
              <a:gd name="T37" fmla="*/ 88 h 96"/>
              <a:gd name="T38" fmla="*/ 19 w 96"/>
              <a:gd name="T39" fmla="*/ 87 h 96"/>
              <a:gd name="T40" fmla="*/ 9 w 96"/>
              <a:gd name="T41" fmla="*/ 77 h 96"/>
              <a:gd name="T42" fmla="*/ 8 w 96"/>
              <a:gd name="T43" fmla="*/ 75 h 96"/>
              <a:gd name="T44" fmla="*/ 9 w 96"/>
              <a:gd name="T45" fmla="*/ 74 h 96"/>
              <a:gd name="T46" fmla="*/ 15 w 96"/>
              <a:gd name="T47" fmla="*/ 65 h 96"/>
              <a:gd name="T48" fmla="*/ 13 w 96"/>
              <a:gd name="T49" fmla="*/ 59 h 96"/>
              <a:gd name="T50" fmla="*/ 1 w 96"/>
              <a:gd name="T51" fmla="*/ 57 h 96"/>
              <a:gd name="T52" fmla="*/ 0 w 96"/>
              <a:gd name="T53" fmla="*/ 55 h 96"/>
              <a:gd name="T54" fmla="*/ 0 w 96"/>
              <a:gd name="T55" fmla="*/ 41 h 96"/>
              <a:gd name="T56" fmla="*/ 1 w 96"/>
              <a:gd name="T57" fmla="*/ 39 h 96"/>
              <a:gd name="T58" fmla="*/ 13 w 96"/>
              <a:gd name="T59" fmla="*/ 37 h 96"/>
              <a:gd name="T60" fmla="*/ 15 w 96"/>
              <a:gd name="T61" fmla="*/ 32 h 96"/>
              <a:gd name="T62" fmla="*/ 9 w 96"/>
              <a:gd name="T63" fmla="*/ 23 h 96"/>
              <a:gd name="T64" fmla="*/ 8 w 96"/>
              <a:gd name="T65" fmla="*/ 22 h 96"/>
              <a:gd name="T66" fmla="*/ 9 w 96"/>
              <a:gd name="T67" fmla="*/ 20 h 96"/>
              <a:gd name="T68" fmla="*/ 21 w 96"/>
              <a:gd name="T69" fmla="*/ 9 h 96"/>
              <a:gd name="T70" fmla="*/ 22 w 96"/>
              <a:gd name="T71" fmla="*/ 10 h 96"/>
              <a:gd name="T72" fmla="*/ 31 w 96"/>
              <a:gd name="T73" fmla="*/ 16 h 96"/>
              <a:gd name="T74" fmla="*/ 37 w 96"/>
              <a:gd name="T75" fmla="*/ 14 h 96"/>
              <a:gd name="T76" fmla="*/ 38 w 96"/>
              <a:gd name="T77" fmla="*/ 2 h 96"/>
              <a:gd name="T78" fmla="*/ 41 w 96"/>
              <a:gd name="T79" fmla="*/ 0 h 96"/>
              <a:gd name="T80" fmla="*/ 54 w 96"/>
              <a:gd name="T81" fmla="*/ 0 h 96"/>
              <a:gd name="T82" fmla="*/ 57 w 96"/>
              <a:gd name="T83" fmla="*/ 2 h 96"/>
              <a:gd name="T84" fmla="*/ 58 w 96"/>
              <a:gd name="T85" fmla="*/ 14 h 96"/>
              <a:gd name="T86" fmla="*/ 64 w 96"/>
              <a:gd name="T87" fmla="*/ 16 h 96"/>
              <a:gd name="T88" fmla="*/ 73 w 96"/>
              <a:gd name="T89" fmla="*/ 9 h 96"/>
              <a:gd name="T90" fmla="*/ 74 w 96"/>
              <a:gd name="T91" fmla="*/ 9 h 96"/>
              <a:gd name="T92" fmla="*/ 76 w 96"/>
              <a:gd name="T93" fmla="*/ 10 h 96"/>
              <a:gd name="T94" fmla="*/ 86 w 96"/>
              <a:gd name="T95" fmla="*/ 20 h 96"/>
              <a:gd name="T96" fmla="*/ 87 w 96"/>
              <a:gd name="T97" fmla="*/ 22 h 96"/>
              <a:gd name="T98" fmla="*/ 86 w 96"/>
              <a:gd name="T99" fmla="*/ 23 h 96"/>
              <a:gd name="T100" fmla="*/ 80 w 96"/>
              <a:gd name="T101" fmla="*/ 31 h 96"/>
              <a:gd name="T102" fmla="*/ 82 w 96"/>
              <a:gd name="T103" fmla="*/ 38 h 96"/>
              <a:gd name="T104" fmla="*/ 94 w 96"/>
              <a:gd name="T105" fmla="*/ 39 h 96"/>
              <a:gd name="T106" fmla="*/ 96 w 96"/>
              <a:gd name="T107" fmla="*/ 42 h 96"/>
              <a:gd name="T108" fmla="*/ 96 w 96"/>
              <a:gd name="T109" fmla="*/ 55 h 96"/>
              <a:gd name="T110" fmla="*/ 48 w 96"/>
              <a:gd name="T111" fmla="*/ 32 h 96"/>
              <a:gd name="T112" fmla="*/ 32 w 96"/>
              <a:gd name="T113" fmla="*/ 48 h 96"/>
              <a:gd name="T114" fmla="*/ 48 w 96"/>
              <a:gd name="T115" fmla="*/ 64 h 96"/>
              <a:gd name="T116" fmla="*/ 64 w 96"/>
              <a:gd name="T117" fmla="*/ 48 h 96"/>
              <a:gd name="T118" fmla="*/ 48 w 96"/>
              <a:gd name="T119" fmla="*/ 3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96">
                <a:moveTo>
                  <a:pt x="96" y="55"/>
                </a:moveTo>
                <a:cubicBezTo>
                  <a:pt x="96" y="56"/>
                  <a:pt x="95" y="58"/>
                  <a:pt x="94" y="58"/>
                </a:cubicBezTo>
                <a:cubicBezTo>
                  <a:pt x="82" y="59"/>
                  <a:pt x="82" y="59"/>
                  <a:pt x="82" y="59"/>
                </a:cubicBezTo>
                <a:cubicBezTo>
                  <a:pt x="82" y="61"/>
                  <a:pt x="81" y="63"/>
                  <a:pt x="80" y="65"/>
                </a:cubicBezTo>
                <a:cubicBezTo>
                  <a:pt x="82" y="68"/>
                  <a:pt x="84" y="71"/>
                  <a:pt x="86" y="74"/>
                </a:cubicBezTo>
                <a:cubicBezTo>
                  <a:pt x="87" y="74"/>
                  <a:pt x="87" y="75"/>
                  <a:pt x="87" y="75"/>
                </a:cubicBezTo>
                <a:cubicBezTo>
                  <a:pt x="87" y="76"/>
                  <a:pt x="87" y="76"/>
                  <a:pt x="87" y="77"/>
                </a:cubicBezTo>
                <a:cubicBezTo>
                  <a:pt x="85" y="79"/>
                  <a:pt x="77" y="88"/>
                  <a:pt x="74" y="88"/>
                </a:cubicBezTo>
                <a:cubicBezTo>
                  <a:pt x="74" y="88"/>
                  <a:pt x="73" y="88"/>
                  <a:pt x="73" y="87"/>
                </a:cubicBezTo>
                <a:cubicBezTo>
                  <a:pt x="64" y="81"/>
                  <a:pt x="64" y="81"/>
                  <a:pt x="64" y="81"/>
                </a:cubicBezTo>
                <a:cubicBezTo>
                  <a:pt x="62" y="82"/>
                  <a:pt x="60" y="82"/>
                  <a:pt x="59" y="83"/>
                </a:cubicBezTo>
                <a:cubicBezTo>
                  <a:pt x="58" y="87"/>
                  <a:pt x="58" y="91"/>
                  <a:pt x="57" y="95"/>
                </a:cubicBezTo>
                <a:cubicBezTo>
                  <a:pt x="56" y="96"/>
                  <a:pt x="56" y="96"/>
                  <a:pt x="54" y="96"/>
                </a:cubicBezTo>
                <a:cubicBezTo>
                  <a:pt x="41" y="96"/>
                  <a:pt x="41" y="96"/>
                  <a:pt x="41" y="96"/>
                </a:cubicBezTo>
                <a:cubicBezTo>
                  <a:pt x="40" y="96"/>
                  <a:pt x="39" y="96"/>
                  <a:pt x="38" y="94"/>
                </a:cubicBezTo>
                <a:cubicBezTo>
                  <a:pt x="37" y="83"/>
                  <a:pt x="37" y="83"/>
                  <a:pt x="37" y="83"/>
                </a:cubicBezTo>
                <a:cubicBezTo>
                  <a:pt x="35" y="82"/>
                  <a:pt x="33" y="82"/>
                  <a:pt x="31" y="81"/>
                </a:cubicBezTo>
                <a:cubicBezTo>
                  <a:pt x="22" y="87"/>
                  <a:pt x="22" y="87"/>
                  <a:pt x="22" y="87"/>
                </a:cubicBezTo>
                <a:cubicBezTo>
                  <a:pt x="22" y="88"/>
                  <a:pt x="21" y="88"/>
                  <a:pt x="21" y="88"/>
                </a:cubicBezTo>
                <a:cubicBezTo>
                  <a:pt x="20" y="88"/>
                  <a:pt x="20" y="88"/>
                  <a:pt x="19" y="87"/>
                </a:cubicBezTo>
                <a:cubicBezTo>
                  <a:pt x="16" y="84"/>
                  <a:pt x="11" y="80"/>
                  <a:pt x="9" y="77"/>
                </a:cubicBezTo>
                <a:cubicBezTo>
                  <a:pt x="8" y="76"/>
                  <a:pt x="8" y="76"/>
                  <a:pt x="8" y="75"/>
                </a:cubicBezTo>
                <a:cubicBezTo>
                  <a:pt x="8" y="75"/>
                  <a:pt x="9" y="74"/>
                  <a:pt x="9" y="74"/>
                </a:cubicBezTo>
                <a:cubicBezTo>
                  <a:pt x="11" y="71"/>
                  <a:pt x="13" y="68"/>
                  <a:pt x="15" y="65"/>
                </a:cubicBezTo>
                <a:cubicBezTo>
                  <a:pt x="14" y="63"/>
                  <a:pt x="13" y="61"/>
                  <a:pt x="13" y="59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5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0"/>
                  <a:pt x="0" y="39"/>
                  <a:pt x="1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5"/>
                  <a:pt x="14" y="33"/>
                  <a:pt x="15" y="32"/>
                </a:cubicBezTo>
                <a:cubicBezTo>
                  <a:pt x="13" y="29"/>
                  <a:pt x="11" y="26"/>
                  <a:pt x="9" y="23"/>
                </a:cubicBezTo>
                <a:cubicBezTo>
                  <a:pt x="8" y="23"/>
                  <a:pt x="8" y="22"/>
                  <a:pt x="8" y="22"/>
                </a:cubicBezTo>
                <a:cubicBezTo>
                  <a:pt x="8" y="21"/>
                  <a:pt x="8" y="21"/>
                  <a:pt x="9" y="20"/>
                </a:cubicBezTo>
                <a:cubicBezTo>
                  <a:pt x="10" y="18"/>
                  <a:pt x="19" y="9"/>
                  <a:pt x="21" y="9"/>
                </a:cubicBezTo>
                <a:cubicBezTo>
                  <a:pt x="21" y="9"/>
                  <a:pt x="22" y="9"/>
                  <a:pt x="22" y="10"/>
                </a:cubicBezTo>
                <a:cubicBezTo>
                  <a:pt x="31" y="16"/>
                  <a:pt x="31" y="16"/>
                  <a:pt x="31" y="16"/>
                </a:cubicBezTo>
                <a:cubicBezTo>
                  <a:pt x="33" y="15"/>
                  <a:pt x="35" y="14"/>
                  <a:pt x="37" y="14"/>
                </a:cubicBezTo>
                <a:cubicBezTo>
                  <a:pt x="37" y="10"/>
                  <a:pt x="37" y="6"/>
                  <a:pt x="38" y="2"/>
                </a:cubicBezTo>
                <a:cubicBezTo>
                  <a:pt x="39" y="1"/>
                  <a:pt x="40" y="0"/>
                  <a:pt x="41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6" y="0"/>
                  <a:pt x="57" y="1"/>
                  <a:pt x="57" y="2"/>
                </a:cubicBez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2" y="15"/>
                  <a:pt x="64" y="16"/>
                </a:cubicBezTo>
                <a:cubicBezTo>
                  <a:pt x="73" y="9"/>
                  <a:pt x="73" y="9"/>
                  <a:pt x="73" y="9"/>
                </a:cubicBezTo>
                <a:cubicBezTo>
                  <a:pt x="73" y="9"/>
                  <a:pt x="74" y="9"/>
                  <a:pt x="74" y="9"/>
                </a:cubicBezTo>
                <a:cubicBezTo>
                  <a:pt x="75" y="9"/>
                  <a:pt x="76" y="9"/>
                  <a:pt x="76" y="10"/>
                </a:cubicBezTo>
                <a:cubicBezTo>
                  <a:pt x="79" y="13"/>
                  <a:pt x="84" y="16"/>
                  <a:pt x="86" y="20"/>
                </a:cubicBezTo>
                <a:cubicBezTo>
                  <a:pt x="87" y="21"/>
                  <a:pt x="87" y="21"/>
                  <a:pt x="87" y="22"/>
                </a:cubicBezTo>
                <a:cubicBezTo>
                  <a:pt x="87" y="22"/>
                  <a:pt x="87" y="23"/>
                  <a:pt x="86" y="23"/>
                </a:cubicBezTo>
                <a:cubicBezTo>
                  <a:pt x="84" y="26"/>
                  <a:pt x="82" y="29"/>
                  <a:pt x="80" y="31"/>
                </a:cubicBezTo>
                <a:cubicBezTo>
                  <a:pt x="81" y="33"/>
                  <a:pt x="82" y="36"/>
                  <a:pt x="82" y="38"/>
                </a:cubicBezTo>
                <a:cubicBezTo>
                  <a:pt x="94" y="39"/>
                  <a:pt x="94" y="39"/>
                  <a:pt x="94" y="39"/>
                </a:cubicBezTo>
                <a:cubicBezTo>
                  <a:pt x="95" y="40"/>
                  <a:pt x="96" y="41"/>
                  <a:pt x="96" y="42"/>
                </a:cubicBezTo>
                <a:lnTo>
                  <a:pt x="96" y="55"/>
                </a:lnTo>
                <a:close/>
                <a:moveTo>
                  <a:pt x="48" y="32"/>
                </a:moveTo>
                <a:cubicBezTo>
                  <a:pt x="39" y="32"/>
                  <a:pt x="32" y="40"/>
                  <a:pt x="32" y="48"/>
                </a:cubicBezTo>
                <a:cubicBezTo>
                  <a:pt x="32" y="57"/>
                  <a:pt x="39" y="64"/>
                  <a:pt x="48" y="64"/>
                </a:cubicBezTo>
                <a:cubicBezTo>
                  <a:pt x="56" y="64"/>
                  <a:pt x="64" y="57"/>
                  <a:pt x="64" y="48"/>
                </a:cubicBezTo>
                <a:cubicBezTo>
                  <a:pt x="64" y="40"/>
                  <a:pt x="56" y="32"/>
                  <a:pt x="48" y="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3"/>
          <p:cNvSpPr>
            <a:spLocks noEditPoints="1"/>
          </p:cNvSpPr>
          <p:nvPr/>
        </p:nvSpPr>
        <p:spPr bwMode="auto">
          <a:xfrm>
            <a:off x="3663951" y="1374776"/>
            <a:ext cx="330200" cy="360363"/>
          </a:xfrm>
          <a:custGeom>
            <a:avLst/>
            <a:gdLst>
              <a:gd name="T0" fmla="*/ 88 w 88"/>
              <a:gd name="T1" fmla="*/ 22 h 96"/>
              <a:gd name="T2" fmla="*/ 86 w 88"/>
              <a:gd name="T3" fmla="*/ 24 h 96"/>
              <a:gd name="T4" fmla="*/ 80 w 88"/>
              <a:gd name="T5" fmla="*/ 24 h 96"/>
              <a:gd name="T6" fmla="*/ 80 w 88"/>
              <a:gd name="T7" fmla="*/ 84 h 96"/>
              <a:gd name="T8" fmla="*/ 70 w 88"/>
              <a:gd name="T9" fmla="*/ 96 h 96"/>
              <a:gd name="T10" fmla="*/ 18 w 88"/>
              <a:gd name="T11" fmla="*/ 96 h 96"/>
              <a:gd name="T12" fmla="*/ 8 w 88"/>
              <a:gd name="T13" fmla="*/ 84 h 96"/>
              <a:gd name="T14" fmla="*/ 8 w 88"/>
              <a:gd name="T15" fmla="*/ 24 h 96"/>
              <a:gd name="T16" fmla="*/ 2 w 88"/>
              <a:gd name="T17" fmla="*/ 24 h 96"/>
              <a:gd name="T18" fmla="*/ 0 w 88"/>
              <a:gd name="T19" fmla="*/ 22 h 96"/>
              <a:gd name="T20" fmla="*/ 0 w 88"/>
              <a:gd name="T21" fmla="*/ 18 h 96"/>
              <a:gd name="T22" fmla="*/ 2 w 88"/>
              <a:gd name="T23" fmla="*/ 16 h 96"/>
              <a:gd name="T24" fmla="*/ 22 w 88"/>
              <a:gd name="T25" fmla="*/ 16 h 96"/>
              <a:gd name="T26" fmla="*/ 26 w 88"/>
              <a:gd name="T27" fmla="*/ 6 h 96"/>
              <a:gd name="T28" fmla="*/ 34 w 88"/>
              <a:gd name="T29" fmla="*/ 0 h 96"/>
              <a:gd name="T30" fmla="*/ 54 w 88"/>
              <a:gd name="T31" fmla="*/ 0 h 96"/>
              <a:gd name="T32" fmla="*/ 63 w 88"/>
              <a:gd name="T33" fmla="*/ 6 h 96"/>
              <a:gd name="T34" fmla="*/ 67 w 88"/>
              <a:gd name="T35" fmla="*/ 16 h 96"/>
              <a:gd name="T36" fmla="*/ 86 w 88"/>
              <a:gd name="T37" fmla="*/ 16 h 96"/>
              <a:gd name="T38" fmla="*/ 88 w 88"/>
              <a:gd name="T39" fmla="*/ 18 h 96"/>
              <a:gd name="T40" fmla="*/ 88 w 88"/>
              <a:gd name="T41" fmla="*/ 22 h 96"/>
              <a:gd name="T42" fmla="*/ 72 w 88"/>
              <a:gd name="T43" fmla="*/ 24 h 96"/>
              <a:gd name="T44" fmla="*/ 16 w 88"/>
              <a:gd name="T45" fmla="*/ 24 h 96"/>
              <a:gd name="T46" fmla="*/ 16 w 88"/>
              <a:gd name="T47" fmla="*/ 84 h 96"/>
              <a:gd name="T48" fmla="*/ 18 w 88"/>
              <a:gd name="T49" fmla="*/ 88 h 96"/>
              <a:gd name="T50" fmla="*/ 70 w 88"/>
              <a:gd name="T51" fmla="*/ 88 h 96"/>
              <a:gd name="T52" fmla="*/ 72 w 88"/>
              <a:gd name="T53" fmla="*/ 84 h 96"/>
              <a:gd name="T54" fmla="*/ 72 w 88"/>
              <a:gd name="T55" fmla="*/ 24 h 96"/>
              <a:gd name="T56" fmla="*/ 32 w 88"/>
              <a:gd name="T57" fmla="*/ 74 h 96"/>
              <a:gd name="T58" fmla="*/ 30 w 88"/>
              <a:gd name="T59" fmla="*/ 76 h 96"/>
              <a:gd name="T60" fmla="*/ 26 w 88"/>
              <a:gd name="T61" fmla="*/ 76 h 96"/>
              <a:gd name="T62" fmla="*/ 24 w 88"/>
              <a:gd name="T63" fmla="*/ 74 h 96"/>
              <a:gd name="T64" fmla="*/ 24 w 88"/>
              <a:gd name="T65" fmla="*/ 38 h 96"/>
              <a:gd name="T66" fmla="*/ 26 w 88"/>
              <a:gd name="T67" fmla="*/ 36 h 96"/>
              <a:gd name="T68" fmla="*/ 30 w 88"/>
              <a:gd name="T69" fmla="*/ 36 h 96"/>
              <a:gd name="T70" fmla="*/ 32 w 88"/>
              <a:gd name="T71" fmla="*/ 38 h 96"/>
              <a:gd name="T72" fmla="*/ 32 w 88"/>
              <a:gd name="T73" fmla="*/ 74 h 96"/>
              <a:gd name="T74" fmla="*/ 58 w 88"/>
              <a:gd name="T75" fmla="*/ 16 h 96"/>
              <a:gd name="T76" fmla="*/ 55 w 88"/>
              <a:gd name="T77" fmla="*/ 9 h 96"/>
              <a:gd name="T78" fmla="*/ 54 w 88"/>
              <a:gd name="T79" fmla="*/ 8 h 96"/>
              <a:gd name="T80" fmla="*/ 35 w 88"/>
              <a:gd name="T81" fmla="*/ 8 h 96"/>
              <a:gd name="T82" fmla="*/ 33 w 88"/>
              <a:gd name="T83" fmla="*/ 9 h 96"/>
              <a:gd name="T84" fmla="*/ 30 w 88"/>
              <a:gd name="T85" fmla="*/ 16 h 96"/>
              <a:gd name="T86" fmla="*/ 58 w 88"/>
              <a:gd name="T87" fmla="*/ 16 h 96"/>
              <a:gd name="T88" fmla="*/ 48 w 88"/>
              <a:gd name="T89" fmla="*/ 74 h 96"/>
              <a:gd name="T90" fmla="*/ 46 w 88"/>
              <a:gd name="T91" fmla="*/ 76 h 96"/>
              <a:gd name="T92" fmla="*/ 42 w 88"/>
              <a:gd name="T93" fmla="*/ 76 h 96"/>
              <a:gd name="T94" fmla="*/ 40 w 88"/>
              <a:gd name="T95" fmla="*/ 74 h 96"/>
              <a:gd name="T96" fmla="*/ 40 w 88"/>
              <a:gd name="T97" fmla="*/ 38 h 96"/>
              <a:gd name="T98" fmla="*/ 42 w 88"/>
              <a:gd name="T99" fmla="*/ 36 h 96"/>
              <a:gd name="T100" fmla="*/ 46 w 88"/>
              <a:gd name="T101" fmla="*/ 36 h 96"/>
              <a:gd name="T102" fmla="*/ 48 w 88"/>
              <a:gd name="T103" fmla="*/ 38 h 96"/>
              <a:gd name="T104" fmla="*/ 48 w 88"/>
              <a:gd name="T105" fmla="*/ 74 h 96"/>
              <a:gd name="T106" fmla="*/ 64 w 88"/>
              <a:gd name="T107" fmla="*/ 74 h 96"/>
              <a:gd name="T108" fmla="*/ 62 w 88"/>
              <a:gd name="T109" fmla="*/ 76 h 96"/>
              <a:gd name="T110" fmla="*/ 58 w 88"/>
              <a:gd name="T111" fmla="*/ 76 h 96"/>
              <a:gd name="T112" fmla="*/ 56 w 88"/>
              <a:gd name="T113" fmla="*/ 74 h 96"/>
              <a:gd name="T114" fmla="*/ 56 w 88"/>
              <a:gd name="T115" fmla="*/ 38 h 96"/>
              <a:gd name="T116" fmla="*/ 58 w 88"/>
              <a:gd name="T117" fmla="*/ 36 h 96"/>
              <a:gd name="T118" fmla="*/ 62 w 88"/>
              <a:gd name="T119" fmla="*/ 36 h 96"/>
              <a:gd name="T120" fmla="*/ 64 w 88"/>
              <a:gd name="T121" fmla="*/ 38 h 96"/>
              <a:gd name="T122" fmla="*/ 64 w 88"/>
              <a:gd name="T123" fmla="*/ 7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" h="96">
                <a:moveTo>
                  <a:pt x="88" y="22"/>
                </a:moveTo>
                <a:cubicBezTo>
                  <a:pt x="88" y="24"/>
                  <a:pt x="87" y="24"/>
                  <a:pt x="86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80" y="84"/>
                  <a:pt x="80" y="84"/>
                  <a:pt x="80" y="84"/>
                </a:cubicBezTo>
                <a:cubicBezTo>
                  <a:pt x="80" y="90"/>
                  <a:pt x="76" y="96"/>
                  <a:pt x="70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13" y="96"/>
                  <a:pt x="8" y="91"/>
                  <a:pt x="8" y="84"/>
                </a:cubicBezTo>
                <a:cubicBezTo>
                  <a:pt x="8" y="24"/>
                  <a:pt x="8" y="24"/>
                  <a:pt x="8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4"/>
                  <a:pt x="0" y="2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1" y="16"/>
                  <a:pt x="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3"/>
                  <a:pt x="31" y="0"/>
                  <a:pt x="3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3" y="6"/>
                </a:cubicBezTo>
                <a:cubicBezTo>
                  <a:pt x="67" y="16"/>
                  <a:pt x="67" y="16"/>
                  <a:pt x="67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7" y="16"/>
                  <a:pt x="88" y="17"/>
                  <a:pt x="88" y="18"/>
                </a:cubicBezTo>
                <a:lnTo>
                  <a:pt x="88" y="22"/>
                </a:lnTo>
                <a:close/>
                <a:moveTo>
                  <a:pt x="72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7"/>
                  <a:pt x="18" y="88"/>
                  <a:pt x="18" y="88"/>
                </a:cubicBezTo>
                <a:cubicBezTo>
                  <a:pt x="70" y="88"/>
                  <a:pt x="70" y="88"/>
                  <a:pt x="70" y="88"/>
                </a:cubicBezTo>
                <a:cubicBezTo>
                  <a:pt x="71" y="88"/>
                  <a:pt x="72" y="87"/>
                  <a:pt x="72" y="84"/>
                </a:cubicBezTo>
                <a:lnTo>
                  <a:pt x="72" y="24"/>
                </a:lnTo>
                <a:close/>
                <a:moveTo>
                  <a:pt x="32" y="74"/>
                </a:moveTo>
                <a:cubicBezTo>
                  <a:pt x="32" y="76"/>
                  <a:pt x="32" y="76"/>
                  <a:pt x="30" y="76"/>
                </a:cubicBezTo>
                <a:cubicBezTo>
                  <a:pt x="26" y="76"/>
                  <a:pt x="26" y="76"/>
                  <a:pt x="26" y="76"/>
                </a:cubicBezTo>
                <a:cubicBezTo>
                  <a:pt x="25" y="76"/>
                  <a:pt x="24" y="76"/>
                  <a:pt x="24" y="74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7"/>
                  <a:pt x="25" y="36"/>
                  <a:pt x="26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2" y="36"/>
                  <a:pt x="32" y="37"/>
                  <a:pt x="32" y="38"/>
                </a:cubicBezTo>
                <a:lnTo>
                  <a:pt x="32" y="74"/>
                </a:lnTo>
                <a:close/>
                <a:moveTo>
                  <a:pt x="58" y="16"/>
                </a:moveTo>
                <a:cubicBezTo>
                  <a:pt x="55" y="9"/>
                  <a:pt x="55" y="9"/>
                  <a:pt x="55" y="9"/>
                </a:cubicBezTo>
                <a:cubicBezTo>
                  <a:pt x="55" y="9"/>
                  <a:pt x="55" y="9"/>
                  <a:pt x="54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9"/>
                  <a:pt x="34" y="9"/>
                  <a:pt x="33" y="9"/>
                </a:cubicBezTo>
                <a:cubicBezTo>
                  <a:pt x="30" y="16"/>
                  <a:pt x="30" y="16"/>
                  <a:pt x="30" y="16"/>
                </a:cubicBezTo>
                <a:lnTo>
                  <a:pt x="58" y="16"/>
                </a:lnTo>
                <a:close/>
                <a:moveTo>
                  <a:pt x="48" y="74"/>
                </a:moveTo>
                <a:cubicBezTo>
                  <a:pt x="48" y="76"/>
                  <a:pt x="48" y="76"/>
                  <a:pt x="46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41" y="76"/>
                  <a:pt x="40" y="76"/>
                  <a:pt x="40" y="74"/>
                </a:cubicBezTo>
                <a:cubicBezTo>
                  <a:pt x="40" y="38"/>
                  <a:pt x="40" y="38"/>
                  <a:pt x="40" y="38"/>
                </a:cubicBezTo>
                <a:cubicBezTo>
                  <a:pt x="40" y="37"/>
                  <a:pt x="41" y="36"/>
                  <a:pt x="42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8" y="36"/>
                  <a:pt x="48" y="37"/>
                  <a:pt x="48" y="38"/>
                </a:cubicBezTo>
                <a:lnTo>
                  <a:pt x="48" y="74"/>
                </a:lnTo>
                <a:close/>
                <a:moveTo>
                  <a:pt x="64" y="74"/>
                </a:moveTo>
                <a:cubicBezTo>
                  <a:pt x="64" y="76"/>
                  <a:pt x="64" y="76"/>
                  <a:pt x="62" y="76"/>
                </a:cubicBezTo>
                <a:cubicBezTo>
                  <a:pt x="58" y="76"/>
                  <a:pt x="58" y="76"/>
                  <a:pt x="58" y="76"/>
                </a:cubicBezTo>
                <a:cubicBezTo>
                  <a:pt x="57" y="76"/>
                  <a:pt x="56" y="76"/>
                  <a:pt x="56" y="74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37"/>
                  <a:pt x="57" y="36"/>
                  <a:pt x="58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4" y="36"/>
                  <a:pt x="64" y="37"/>
                  <a:pt x="64" y="38"/>
                </a:cubicBezTo>
                <a:lnTo>
                  <a:pt x="64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4"/>
          <p:cNvSpPr>
            <a:spLocks noEditPoints="1"/>
          </p:cNvSpPr>
          <p:nvPr/>
        </p:nvSpPr>
        <p:spPr bwMode="auto">
          <a:xfrm>
            <a:off x="4286251" y="1404938"/>
            <a:ext cx="379413" cy="301625"/>
          </a:xfrm>
          <a:custGeom>
            <a:avLst/>
            <a:gdLst>
              <a:gd name="T0" fmla="*/ 97 w 101"/>
              <a:gd name="T1" fmla="*/ 47 h 80"/>
              <a:gd name="T2" fmla="*/ 95 w 101"/>
              <a:gd name="T3" fmla="*/ 47 h 80"/>
              <a:gd name="T4" fmla="*/ 95 w 101"/>
              <a:gd name="T5" fmla="*/ 47 h 80"/>
              <a:gd name="T6" fmla="*/ 94 w 101"/>
              <a:gd name="T7" fmla="*/ 47 h 80"/>
              <a:gd name="T8" fmla="*/ 51 w 101"/>
              <a:gd name="T9" fmla="*/ 11 h 80"/>
              <a:gd name="T10" fmla="*/ 7 w 101"/>
              <a:gd name="T11" fmla="*/ 47 h 80"/>
              <a:gd name="T12" fmla="*/ 6 w 101"/>
              <a:gd name="T13" fmla="*/ 47 h 80"/>
              <a:gd name="T14" fmla="*/ 5 w 101"/>
              <a:gd name="T15" fmla="*/ 47 h 80"/>
              <a:gd name="T16" fmla="*/ 1 w 101"/>
              <a:gd name="T17" fmla="*/ 42 h 80"/>
              <a:gd name="T18" fmla="*/ 1 w 101"/>
              <a:gd name="T19" fmla="*/ 39 h 80"/>
              <a:gd name="T20" fmla="*/ 46 w 101"/>
              <a:gd name="T21" fmla="*/ 2 h 80"/>
              <a:gd name="T22" fmla="*/ 55 w 101"/>
              <a:gd name="T23" fmla="*/ 2 h 80"/>
              <a:gd name="T24" fmla="*/ 71 w 101"/>
              <a:gd name="T25" fmla="*/ 15 h 80"/>
              <a:gd name="T26" fmla="*/ 71 w 101"/>
              <a:gd name="T27" fmla="*/ 2 h 80"/>
              <a:gd name="T28" fmla="*/ 73 w 101"/>
              <a:gd name="T29" fmla="*/ 0 h 80"/>
              <a:gd name="T30" fmla="*/ 85 w 101"/>
              <a:gd name="T31" fmla="*/ 0 h 80"/>
              <a:gd name="T32" fmla="*/ 87 w 101"/>
              <a:gd name="T33" fmla="*/ 2 h 80"/>
              <a:gd name="T34" fmla="*/ 87 w 101"/>
              <a:gd name="T35" fmla="*/ 28 h 80"/>
              <a:gd name="T36" fmla="*/ 100 w 101"/>
              <a:gd name="T37" fmla="*/ 39 h 80"/>
              <a:gd name="T38" fmla="*/ 100 w 101"/>
              <a:gd name="T39" fmla="*/ 42 h 80"/>
              <a:gd name="T40" fmla="*/ 97 w 101"/>
              <a:gd name="T41" fmla="*/ 47 h 80"/>
              <a:gd name="T42" fmla="*/ 87 w 101"/>
              <a:gd name="T43" fmla="*/ 76 h 80"/>
              <a:gd name="T44" fmla="*/ 83 w 101"/>
              <a:gd name="T45" fmla="*/ 80 h 80"/>
              <a:gd name="T46" fmla="*/ 59 w 101"/>
              <a:gd name="T47" fmla="*/ 80 h 80"/>
              <a:gd name="T48" fmla="*/ 59 w 101"/>
              <a:gd name="T49" fmla="*/ 56 h 80"/>
              <a:gd name="T50" fmla="*/ 43 w 101"/>
              <a:gd name="T51" fmla="*/ 56 h 80"/>
              <a:gd name="T52" fmla="*/ 43 w 101"/>
              <a:gd name="T53" fmla="*/ 80 h 80"/>
              <a:gd name="T54" fmla="*/ 19 w 101"/>
              <a:gd name="T55" fmla="*/ 80 h 80"/>
              <a:gd name="T56" fmla="*/ 15 w 101"/>
              <a:gd name="T57" fmla="*/ 76 h 80"/>
              <a:gd name="T58" fmla="*/ 15 w 101"/>
              <a:gd name="T59" fmla="*/ 46 h 80"/>
              <a:gd name="T60" fmla="*/ 15 w 101"/>
              <a:gd name="T61" fmla="*/ 46 h 80"/>
              <a:gd name="T62" fmla="*/ 51 w 101"/>
              <a:gd name="T63" fmla="*/ 16 h 80"/>
              <a:gd name="T64" fmla="*/ 86 w 101"/>
              <a:gd name="T65" fmla="*/ 46 h 80"/>
              <a:gd name="T66" fmla="*/ 87 w 101"/>
              <a:gd name="T67" fmla="*/ 46 h 80"/>
              <a:gd name="T68" fmla="*/ 87 w 101"/>
              <a:gd name="T6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1" h="80">
                <a:moveTo>
                  <a:pt x="97" y="47"/>
                </a:moveTo>
                <a:cubicBezTo>
                  <a:pt x="96" y="47"/>
                  <a:pt x="96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4" y="47"/>
                  <a:pt x="94" y="47"/>
                </a:cubicBezTo>
                <a:cubicBezTo>
                  <a:pt x="51" y="11"/>
                  <a:pt x="51" y="11"/>
                  <a:pt x="51" y="11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6" y="47"/>
                  <a:pt x="6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1" y="42"/>
                  <a:pt x="1" y="42"/>
                  <a:pt x="1" y="42"/>
                </a:cubicBezTo>
                <a:cubicBezTo>
                  <a:pt x="0" y="41"/>
                  <a:pt x="0" y="40"/>
                  <a:pt x="1" y="39"/>
                </a:cubicBezTo>
                <a:cubicBezTo>
                  <a:pt x="46" y="2"/>
                  <a:pt x="46" y="2"/>
                  <a:pt x="46" y="2"/>
                </a:cubicBezTo>
                <a:cubicBezTo>
                  <a:pt x="48" y="0"/>
                  <a:pt x="53" y="0"/>
                  <a:pt x="55" y="2"/>
                </a:cubicBezTo>
                <a:cubicBezTo>
                  <a:pt x="71" y="15"/>
                  <a:pt x="71" y="15"/>
                  <a:pt x="71" y="15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1" y="0"/>
                  <a:pt x="7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6" y="0"/>
                  <a:pt x="87" y="1"/>
                  <a:pt x="87" y="2"/>
                </a:cubicBezTo>
                <a:cubicBezTo>
                  <a:pt x="87" y="28"/>
                  <a:pt x="87" y="28"/>
                  <a:pt x="87" y="28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1" y="40"/>
                  <a:pt x="101" y="41"/>
                  <a:pt x="100" y="42"/>
                </a:cubicBezTo>
                <a:lnTo>
                  <a:pt x="97" y="47"/>
                </a:lnTo>
                <a:close/>
                <a:moveTo>
                  <a:pt x="87" y="76"/>
                </a:moveTo>
                <a:cubicBezTo>
                  <a:pt x="87" y="79"/>
                  <a:pt x="85" y="80"/>
                  <a:pt x="83" y="80"/>
                </a:cubicBezTo>
                <a:cubicBezTo>
                  <a:pt x="59" y="80"/>
                  <a:pt x="59" y="80"/>
                  <a:pt x="59" y="80"/>
                </a:cubicBezTo>
                <a:cubicBezTo>
                  <a:pt x="59" y="56"/>
                  <a:pt x="59" y="56"/>
                  <a:pt x="59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80"/>
                  <a:pt x="43" y="80"/>
                  <a:pt x="43" y="80"/>
                </a:cubicBezTo>
                <a:cubicBezTo>
                  <a:pt x="19" y="80"/>
                  <a:pt x="19" y="80"/>
                  <a:pt x="19" y="80"/>
                </a:cubicBezTo>
                <a:cubicBezTo>
                  <a:pt x="16" y="80"/>
                  <a:pt x="15" y="79"/>
                  <a:pt x="15" y="7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51" y="16"/>
                  <a:pt x="51" y="16"/>
                  <a:pt x="51" y="16"/>
                </a:cubicBez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7" y="46"/>
                  <a:pt x="87" y="46"/>
                </a:cubicBezTo>
                <a:lnTo>
                  <a:pt x="87" y="7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5"/>
          <p:cNvSpPr>
            <a:spLocks noEditPoints="1"/>
          </p:cNvSpPr>
          <p:nvPr/>
        </p:nvSpPr>
        <p:spPr bwMode="auto">
          <a:xfrm>
            <a:off x="4940301" y="1344613"/>
            <a:ext cx="360363" cy="420688"/>
          </a:xfrm>
          <a:custGeom>
            <a:avLst/>
            <a:gdLst>
              <a:gd name="T0" fmla="*/ 96 w 96"/>
              <a:gd name="T1" fmla="*/ 34 h 112"/>
              <a:gd name="T2" fmla="*/ 96 w 96"/>
              <a:gd name="T3" fmla="*/ 106 h 112"/>
              <a:gd name="T4" fmla="*/ 90 w 96"/>
              <a:gd name="T5" fmla="*/ 112 h 112"/>
              <a:gd name="T6" fmla="*/ 6 w 96"/>
              <a:gd name="T7" fmla="*/ 112 h 112"/>
              <a:gd name="T8" fmla="*/ 0 w 96"/>
              <a:gd name="T9" fmla="*/ 106 h 112"/>
              <a:gd name="T10" fmla="*/ 0 w 96"/>
              <a:gd name="T11" fmla="*/ 6 h 112"/>
              <a:gd name="T12" fmla="*/ 6 w 96"/>
              <a:gd name="T13" fmla="*/ 0 h 112"/>
              <a:gd name="T14" fmla="*/ 62 w 96"/>
              <a:gd name="T15" fmla="*/ 0 h 112"/>
              <a:gd name="T16" fmla="*/ 73 w 96"/>
              <a:gd name="T17" fmla="*/ 5 h 112"/>
              <a:gd name="T18" fmla="*/ 92 w 96"/>
              <a:gd name="T19" fmla="*/ 24 h 112"/>
              <a:gd name="T20" fmla="*/ 96 w 96"/>
              <a:gd name="T21" fmla="*/ 34 h 112"/>
              <a:gd name="T22" fmla="*/ 88 w 96"/>
              <a:gd name="T23" fmla="*/ 40 h 112"/>
              <a:gd name="T24" fmla="*/ 62 w 96"/>
              <a:gd name="T25" fmla="*/ 40 h 112"/>
              <a:gd name="T26" fmla="*/ 56 w 96"/>
              <a:gd name="T27" fmla="*/ 34 h 112"/>
              <a:gd name="T28" fmla="*/ 56 w 96"/>
              <a:gd name="T29" fmla="*/ 8 h 112"/>
              <a:gd name="T30" fmla="*/ 8 w 96"/>
              <a:gd name="T31" fmla="*/ 8 h 112"/>
              <a:gd name="T32" fmla="*/ 8 w 96"/>
              <a:gd name="T33" fmla="*/ 104 h 112"/>
              <a:gd name="T34" fmla="*/ 88 w 96"/>
              <a:gd name="T35" fmla="*/ 104 h 112"/>
              <a:gd name="T36" fmla="*/ 88 w 96"/>
              <a:gd name="T37" fmla="*/ 40 h 112"/>
              <a:gd name="T38" fmla="*/ 64 w 96"/>
              <a:gd name="T39" fmla="*/ 32 h 112"/>
              <a:gd name="T40" fmla="*/ 88 w 96"/>
              <a:gd name="T41" fmla="*/ 32 h 112"/>
              <a:gd name="T42" fmla="*/ 86 w 96"/>
              <a:gd name="T43" fmla="*/ 30 h 112"/>
              <a:gd name="T44" fmla="*/ 67 w 96"/>
              <a:gd name="T45" fmla="*/ 10 h 112"/>
              <a:gd name="T46" fmla="*/ 64 w 96"/>
              <a:gd name="T47" fmla="*/ 9 h 112"/>
              <a:gd name="T48" fmla="*/ 64 w 96"/>
              <a:gd name="T49" fmla="*/ 3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6" h="112">
                <a:moveTo>
                  <a:pt x="96" y="34"/>
                </a:moveTo>
                <a:cubicBezTo>
                  <a:pt x="96" y="106"/>
                  <a:pt x="96" y="106"/>
                  <a:pt x="96" y="106"/>
                </a:cubicBezTo>
                <a:cubicBezTo>
                  <a:pt x="96" y="110"/>
                  <a:pt x="94" y="112"/>
                  <a:pt x="90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3" y="112"/>
                  <a:pt x="0" y="110"/>
                  <a:pt x="0" y="106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6" y="0"/>
                  <a:pt x="70" y="2"/>
                  <a:pt x="73" y="5"/>
                </a:cubicBezTo>
                <a:cubicBezTo>
                  <a:pt x="92" y="24"/>
                  <a:pt x="92" y="24"/>
                  <a:pt x="92" y="24"/>
                </a:cubicBezTo>
                <a:cubicBezTo>
                  <a:pt x="94" y="27"/>
                  <a:pt x="96" y="31"/>
                  <a:pt x="96" y="34"/>
                </a:cubicBezTo>
                <a:close/>
                <a:moveTo>
                  <a:pt x="88" y="40"/>
                </a:moveTo>
                <a:cubicBezTo>
                  <a:pt x="62" y="40"/>
                  <a:pt x="62" y="40"/>
                  <a:pt x="62" y="40"/>
                </a:cubicBezTo>
                <a:cubicBezTo>
                  <a:pt x="59" y="40"/>
                  <a:pt x="56" y="38"/>
                  <a:pt x="56" y="34"/>
                </a:cubicBezTo>
                <a:cubicBezTo>
                  <a:pt x="56" y="8"/>
                  <a:pt x="56" y="8"/>
                  <a:pt x="5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104"/>
                  <a:pt x="8" y="104"/>
                  <a:pt x="8" y="104"/>
                </a:cubicBezTo>
                <a:cubicBezTo>
                  <a:pt x="88" y="104"/>
                  <a:pt x="88" y="104"/>
                  <a:pt x="88" y="104"/>
                </a:cubicBezTo>
                <a:lnTo>
                  <a:pt x="88" y="40"/>
                </a:lnTo>
                <a:close/>
                <a:moveTo>
                  <a:pt x="64" y="32"/>
                </a:moveTo>
                <a:cubicBezTo>
                  <a:pt x="88" y="32"/>
                  <a:pt x="88" y="32"/>
                  <a:pt x="88" y="32"/>
                </a:cubicBezTo>
                <a:cubicBezTo>
                  <a:pt x="87" y="31"/>
                  <a:pt x="87" y="30"/>
                  <a:pt x="86" y="3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5" y="9"/>
                  <a:pt x="64" y="9"/>
                </a:cubicBezTo>
                <a:lnTo>
                  <a:pt x="64" y="3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6"/>
          <p:cNvSpPr>
            <a:spLocks noEditPoints="1"/>
          </p:cNvSpPr>
          <p:nvPr/>
        </p:nvSpPr>
        <p:spPr bwMode="auto">
          <a:xfrm>
            <a:off x="5584826" y="1374776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56 w 96"/>
              <a:gd name="T21" fmla="*/ 54 h 96"/>
              <a:gd name="T22" fmla="*/ 54 w 96"/>
              <a:gd name="T23" fmla="*/ 56 h 96"/>
              <a:gd name="T24" fmla="*/ 34 w 96"/>
              <a:gd name="T25" fmla="*/ 56 h 96"/>
              <a:gd name="T26" fmla="*/ 32 w 96"/>
              <a:gd name="T27" fmla="*/ 54 h 96"/>
              <a:gd name="T28" fmla="*/ 32 w 96"/>
              <a:gd name="T29" fmla="*/ 50 h 96"/>
              <a:gd name="T30" fmla="*/ 34 w 96"/>
              <a:gd name="T31" fmla="*/ 48 h 96"/>
              <a:gd name="T32" fmla="*/ 48 w 96"/>
              <a:gd name="T33" fmla="*/ 48 h 96"/>
              <a:gd name="T34" fmla="*/ 48 w 96"/>
              <a:gd name="T35" fmla="*/ 26 h 96"/>
              <a:gd name="T36" fmla="*/ 50 w 96"/>
              <a:gd name="T37" fmla="*/ 24 h 96"/>
              <a:gd name="T38" fmla="*/ 54 w 96"/>
              <a:gd name="T39" fmla="*/ 24 h 96"/>
              <a:gd name="T40" fmla="*/ 56 w 96"/>
              <a:gd name="T41" fmla="*/ 26 h 96"/>
              <a:gd name="T42" fmla="*/ 56 w 96"/>
              <a:gd name="T4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5" y="0"/>
                  <a:pt x="96" y="22"/>
                  <a:pt x="96" y="48"/>
                </a:cubicBezTo>
                <a:cubicBezTo>
                  <a:pt x="96" y="75"/>
                  <a:pt x="75" y="96"/>
                  <a:pt x="48" y="96"/>
                </a:cubicBezTo>
                <a:close/>
                <a:moveTo>
                  <a:pt x="48" y="14"/>
                </a:moveTo>
                <a:cubicBezTo>
                  <a:pt x="30" y="14"/>
                  <a:pt x="14" y="30"/>
                  <a:pt x="14" y="48"/>
                </a:cubicBezTo>
                <a:cubicBezTo>
                  <a:pt x="14" y="67"/>
                  <a:pt x="30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56" y="54"/>
                </a:moveTo>
                <a:cubicBezTo>
                  <a:pt x="56" y="56"/>
                  <a:pt x="55" y="56"/>
                  <a:pt x="5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3" y="56"/>
                  <a:pt x="32" y="56"/>
                  <a:pt x="32" y="54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49"/>
                  <a:pt x="33" y="48"/>
                  <a:pt x="3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25"/>
                  <a:pt x="49" y="24"/>
                  <a:pt x="50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4"/>
                  <a:pt x="56" y="25"/>
                  <a:pt x="56" y="26"/>
                </a:cubicBezTo>
                <a:lnTo>
                  <a:pt x="56" y="5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7"/>
          <p:cNvSpPr>
            <a:spLocks noEditPoints="1"/>
          </p:cNvSpPr>
          <p:nvPr/>
        </p:nvSpPr>
        <p:spPr bwMode="auto">
          <a:xfrm>
            <a:off x="6197601" y="1404938"/>
            <a:ext cx="427038" cy="301625"/>
          </a:xfrm>
          <a:custGeom>
            <a:avLst/>
            <a:gdLst>
              <a:gd name="T0" fmla="*/ 111 w 114"/>
              <a:gd name="T1" fmla="*/ 80 h 80"/>
              <a:gd name="T2" fmla="*/ 67 w 114"/>
              <a:gd name="T3" fmla="*/ 80 h 80"/>
              <a:gd name="T4" fmla="*/ 69 w 114"/>
              <a:gd name="T5" fmla="*/ 78 h 80"/>
              <a:gd name="T6" fmla="*/ 68 w 114"/>
              <a:gd name="T7" fmla="*/ 62 h 80"/>
              <a:gd name="T8" fmla="*/ 66 w 114"/>
              <a:gd name="T9" fmla="*/ 60 h 80"/>
              <a:gd name="T10" fmla="*/ 49 w 114"/>
              <a:gd name="T11" fmla="*/ 60 h 80"/>
              <a:gd name="T12" fmla="*/ 47 w 114"/>
              <a:gd name="T13" fmla="*/ 62 h 80"/>
              <a:gd name="T14" fmla="*/ 45 w 114"/>
              <a:gd name="T15" fmla="*/ 78 h 80"/>
              <a:gd name="T16" fmla="*/ 47 w 114"/>
              <a:gd name="T17" fmla="*/ 80 h 80"/>
              <a:gd name="T18" fmla="*/ 3 w 114"/>
              <a:gd name="T19" fmla="*/ 80 h 80"/>
              <a:gd name="T20" fmla="*/ 0 w 114"/>
              <a:gd name="T21" fmla="*/ 76 h 80"/>
              <a:gd name="T22" fmla="*/ 2 w 114"/>
              <a:gd name="T23" fmla="*/ 69 h 80"/>
              <a:gd name="T24" fmla="*/ 28 w 114"/>
              <a:gd name="T25" fmla="*/ 3 h 80"/>
              <a:gd name="T26" fmla="*/ 32 w 114"/>
              <a:gd name="T27" fmla="*/ 0 h 80"/>
              <a:gd name="T28" fmla="*/ 53 w 114"/>
              <a:gd name="T29" fmla="*/ 0 h 80"/>
              <a:gd name="T30" fmla="*/ 51 w 114"/>
              <a:gd name="T31" fmla="*/ 2 h 80"/>
              <a:gd name="T32" fmla="*/ 50 w 114"/>
              <a:gd name="T33" fmla="*/ 14 h 80"/>
              <a:gd name="T34" fmla="*/ 52 w 114"/>
              <a:gd name="T35" fmla="*/ 16 h 80"/>
              <a:gd name="T36" fmla="*/ 63 w 114"/>
              <a:gd name="T37" fmla="*/ 16 h 80"/>
              <a:gd name="T38" fmla="*/ 64 w 114"/>
              <a:gd name="T39" fmla="*/ 14 h 80"/>
              <a:gd name="T40" fmla="*/ 63 w 114"/>
              <a:gd name="T41" fmla="*/ 2 h 80"/>
              <a:gd name="T42" fmla="*/ 61 w 114"/>
              <a:gd name="T43" fmla="*/ 0 h 80"/>
              <a:gd name="T44" fmla="*/ 82 w 114"/>
              <a:gd name="T45" fmla="*/ 0 h 80"/>
              <a:gd name="T46" fmla="*/ 86 w 114"/>
              <a:gd name="T47" fmla="*/ 3 h 80"/>
              <a:gd name="T48" fmla="*/ 113 w 114"/>
              <a:gd name="T49" fmla="*/ 69 h 80"/>
              <a:gd name="T50" fmla="*/ 114 w 114"/>
              <a:gd name="T51" fmla="*/ 76 h 80"/>
              <a:gd name="T52" fmla="*/ 111 w 114"/>
              <a:gd name="T53" fmla="*/ 80 h 80"/>
              <a:gd name="T54" fmla="*/ 67 w 114"/>
              <a:gd name="T55" fmla="*/ 46 h 80"/>
              <a:gd name="T56" fmla="*/ 65 w 114"/>
              <a:gd name="T57" fmla="*/ 26 h 80"/>
              <a:gd name="T58" fmla="*/ 63 w 114"/>
              <a:gd name="T59" fmla="*/ 24 h 80"/>
              <a:gd name="T60" fmla="*/ 52 w 114"/>
              <a:gd name="T61" fmla="*/ 24 h 80"/>
              <a:gd name="T62" fmla="*/ 49 w 114"/>
              <a:gd name="T63" fmla="*/ 26 h 80"/>
              <a:gd name="T64" fmla="*/ 48 w 114"/>
              <a:gd name="T65" fmla="*/ 46 h 80"/>
              <a:gd name="T66" fmla="*/ 48 w 114"/>
              <a:gd name="T67" fmla="*/ 47 h 80"/>
              <a:gd name="T68" fmla="*/ 50 w 114"/>
              <a:gd name="T69" fmla="*/ 48 h 80"/>
              <a:gd name="T70" fmla="*/ 65 w 114"/>
              <a:gd name="T71" fmla="*/ 48 h 80"/>
              <a:gd name="T72" fmla="*/ 67 w 114"/>
              <a:gd name="T73" fmla="*/ 47 h 80"/>
              <a:gd name="T74" fmla="*/ 67 w 114"/>
              <a:gd name="T75" fmla="*/ 4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4" h="80">
                <a:moveTo>
                  <a:pt x="111" y="80"/>
                </a:moveTo>
                <a:cubicBezTo>
                  <a:pt x="67" y="80"/>
                  <a:pt x="67" y="80"/>
                  <a:pt x="67" y="80"/>
                </a:cubicBezTo>
                <a:cubicBezTo>
                  <a:pt x="68" y="80"/>
                  <a:pt x="69" y="80"/>
                  <a:pt x="69" y="78"/>
                </a:cubicBezTo>
                <a:cubicBezTo>
                  <a:pt x="68" y="62"/>
                  <a:pt x="68" y="62"/>
                  <a:pt x="68" y="62"/>
                </a:cubicBezTo>
                <a:cubicBezTo>
                  <a:pt x="68" y="61"/>
                  <a:pt x="67" y="60"/>
                  <a:pt x="66" y="60"/>
                </a:cubicBezTo>
                <a:cubicBezTo>
                  <a:pt x="49" y="60"/>
                  <a:pt x="49" y="60"/>
                  <a:pt x="49" y="60"/>
                </a:cubicBezTo>
                <a:cubicBezTo>
                  <a:pt x="48" y="60"/>
                  <a:pt x="47" y="61"/>
                  <a:pt x="47" y="62"/>
                </a:cubicBezTo>
                <a:cubicBezTo>
                  <a:pt x="45" y="78"/>
                  <a:pt x="45" y="78"/>
                  <a:pt x="45" y="78"/>
                </a:cubicBezTo>
                <a:cubicBezTo>
                  <a:pt x="45" y="80"/>
                  <a:pt x="46" y="80"/>
                  <a:pt x="47" y="80"/>
                </a:cubicBezTo>
                <a:cubicBezTo>
                  <a:pt x="3" y="80"/>
                  <a:pt x="3" y="80"/>
                  <a:pt x="3" y="80"/>
                </a:cubicBezTo>
                <a:cubicBezTo>
                  <a:pt x="1" y="80"/>
                  <a:pt x="0" y="78"/>
                  <a:pt x="0" y="76"/>
                </a:cubicBezTo>
                <a:cubicBezTo>
                  <a:pt x="0" y="73"/>
                  <a:pt x="1" y="71"/>
                  <a:pt x="2" y="69"/>
                </a:cubicBezTo>
                <a:cubicBezTo>
                  <a:pt x="28" y="3"/>
                  <a:pt x="28" y="3"/>
                  <a:pt x="28" y="3"/>
                </a:cubicBezTo>
                <a:cubicBezTo>
                  <a:pt x="29" y="2"/>
                  <a:pt x="30" y="0"/>
                  <a:pt x="32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2" y="0"/>
                  <a:pt x="51" y="1"/>
                  <a:pt x="51" y="2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6"/>
                  <a:pt x="51" y="16"/>
                  <a:pt x="52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4" y="16"/>
                  <a:pt x="64" y="16"/>
                  <a:pt x="64" y="14"/>
                </a:cubicBezTo>
                <a:cubicBezTo>
                  <a:pt x="63" y="2"/>
                  <a:pt x="63" y="2"/>
                  <a:pt x="63" y="2"/>
                </a:cubicBezTo>
                <a:cubicBezTo>
                  <a:pt x="63" y="1"/>
                  <a:pt x="62" y="0"/>
                  <a:pt x="61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6" y="2"/>
                  <a:pt x="86" y="3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13" y="71"/>
                  <a:pt x="114" y="73"/>
                  <a:pt x="114" y="76"/>
                </a:cubicBezTo>
                <a:cubicBezTo>
                  <a:pt x="114" y="78"/>
                  <a:pt x="114" y="80"/>
                  <a:pt x="111" y="80"/>
                </a:cubicBezTo>
                <a:close/>
                <a:moveTo>
                  <a:pt x="67" y="46"/>
                </a:moveTo>
                <a:cubicBezTo>
                  <a:pt x="65" y="26"/>
                  <a:pt x="65" y="26"/>
                  <a:pt x="65" y="26"/>
                </a:cubicBezTo>
                <a:cubicBezTo>
                  <a:pt x="65" y="25"/>
                  <a:pt x="64" y="24"/>
                  <a:pt x="63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0" y="24"/>
                  <a:pt x="49" y="25"/>
                  <a:pt x="49" y="26"/>
                </a:cubicBezTo>
                <a:cubicBezTo>
                  <a:pt x="48" y="46"/>
                  <a:pt x="48" y="46"/>
                  <a:pt x="48" y="46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8"/>
                  <a:pt x="49" y="48"/>
                  <a:pt x="50" y="48"/>
                </a:cubicBezTo>
                <a:cubicBezTo>
                  <a:pt x="65" y="48"/>
                  <a:pt x="65" y="48"/>
                  <a:pt x="65" y="48"/>
                </a:cubicBezTo>
                <a:cubicBezTo>
                  <a:pt x="66" y="48"/>
                  <a:pt x="67" y="48"/>
                  <a:pt x="67" y="47"/>
                </a:cubicBezTo>
                <a:lnTo>
                  <a:pt x="67" y="4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8"/>
          <p:cNvSpPr>
            <a:spLocks noEditPoints="1"/>
          </p:cNvSpPr>
          <p:nvPr/>
        </p:nvSpPr>
        <p:spPr bwMode="auto">
          <a:xfrm>
            <a:off x="6861176" y="1344613"/>
            <a:ext cx="390525" cy="361950"/>
          </a:xfrm>
          <a:custGeom>
            <a:avLst/>
            <a:gdLst>
              <a:gd name="T0" fmla="*/ 104 w 104"/>
              <a:gd name="T1" fmla="*/ 90 h 96"/>
              <a:gd name="T2" fmla="*/ 98 w 104"/>
              <a:gd name="T3" fmla="*/ 96 h 96"/>
              <a:gd name="T4" fmla="*/ 6 w 104"/>
              <a:gd name="T5" fmla="*/ 96 h 96"/>
              <a:gd name="T6" fmla="*/ 0 w 104"/>
              <a:gd name="T7" fmla="*/ 90 h 96"/>
              <a:gd name="T8" fmla="*/ 0 w 104"/>
              <a:gd name="T9" fmla="*/ 70 h 96"/>
              <a:gd name="T10" fmla="*/ 6 w 104"/>
              <a:gd name="T11" fmla="*/ 64 h 96"/>
              <a:gd name="T12" fmla="*/ 35 w 104"/>
              <a:gd name="T13" fmla="*/ 64 h 96"/>
              <a:gd name="T14" fmla="*/ 44 w 104"/>
              <a:gd name="T15" fmla="*/ 73 h 96"/>
              <a:gd name="T16" fmla="*/ 52 w 104"/>
              <a:gd name="T17" fmla="*/ 76 h 96"/>
              <a:gd name="T18" fmla="*/ 61 w 104"/>
              <a:gd name="T19" fmla="*/ 73 h 96"/>
              <a:gd name="T20" fmla="*/ 69 w 104"/>
              <a:gd name="T21" fmla="*/ 64 h 96"/>
              <a:gd name="T22" fmla="*/ 98 w 104"/>
              <a:gd name="T23" fmla="*/ 64 h 96"/>
              <a:gd name="T24" fmla="*/ 104 w 104"/>
              <a:gd name="T25" fmla="*/ 70 h 96"/>
              <a:gd name="T26" fmla="*/ 104 w 104"/>
              <a:gd name="T27" fmla="*/ 90 h 96"/>
              <a:gd name="T28" fmla="*/ 83 w 104"/>
              <a:gd name="T29" fmla="*/ 39 h 96"/>
              <a:gd name="T30" fmla="*/ 55 w 104"/>
              <a:gd name="T31" fmla="*/ 67 h 96"/>
              <a:gd name="T32" fmla="*/ 52 w 104"/>
              <a:gd name="T33" fmla="*/ 68 h 96"/>
              <a:gd name="T34" fmla="*/ 50 w 104"/>
              <a:gd name="T35" fmla="*/ 67 h 96"/>
              <a:gd name="T36" fmla="*/ 22 w 104"/>
              <a:gd name="T37" fmla="*/ 39 h 96"/>
              <a:gd name="T38" fmla="*/ 21 w 104"/>
              <a:gd name="T39" fmla="*/ 35 h 96"/>
              <a:gd name="T40" fmla="*/ 24 w 104"/>
              <a:gd name="T41" fmla="*/ 32 h 96"/>
              <a:gd name="T42" fmla="*/ 40 w 104"/>
              <a:gd name="T43" fmla="*/ 32 h 96"/>
              <a:gd name="T44" fmla="*/ 40 w 104"/>
              <a:gd name="T45" fmla="*/ 4 h 96"/>
              <a:gd name="T46" fmla="*/ 44 w 104"/>
              <a:gd name="T47" fmla="*/ 0 h 96"/>
              <a:gd name="T48" fmla="*/ 60 w 104"/>
              <a:gd name="T49" fmla="*/ 0 h 96"/>
              <a:gd name="T50" fmla="*/ 64 w 104"/>
              <a:gd name="T51" fmla="*/ 4 h 96"/>
              <a:gd name="T52" fmla="*/ 64 w 104"/>
              <a:gd name="T53" fmla="*/ 32 h 96"/>
              <a:gd name="T54" fmla="*/ 80 w 104"/>
              <a:gd name="T55" fmla="*/ 32 h 96"/>
              <a:gd name="T56" fmla="*/ 84 w 104"/>
              <a:gd name="T57" fmla="*/ 35 h 96"/>
              <a:gd name="T58" fmla="*/ 83 w 104"/>
              <a:gd name="T59" fmla="*/ 39 h 96"/>
              <a:gd name="T60" fmla="*/ 76 w 104"/>
              <a:gd name="T61" fmla="*/ 80 h 96"/>
              <a:gd name="T62" fmla="*/ 72 w 104"/>
              <a:gd name="T63" fmla="*/ 84 h 96"/>
              <a:gd name="T64" fmla="*/ 76 w 104"/>
              <a:gd name="T65" fmla="*/ 88 h 96"/>
              <a:gd name="T66" fmla="*/ 80 w 104"/>
              <a:gd name="T67" fmla="*/ 84 h 96"/>
              <a:gd name="T68" fmla="*/ 76 w 104"/>
              <a:gd name="T69" fmla="*/ 80 h 96"/>
              <a:gd name="T70" fmla="*/ 92 w 104"/>
              <a:gd name="T71" fmla="*/ 80 h 96"/>
              <a:gd name="T72" fmla="*/ 88 w 104"/>
              <a:gd name="T73" fmla="*/ 84 h 96"/>
              <a:gd name="T74" fmla="*/ 92 w 104"/>
              <a:gd name="T75" fmla="*/ 88 h 96"/>
              <a:gd name="T76" fmla="*/ 96 w 104"/>
              <a:gd name="T77" fmla="*/ 84 h 96"/>
              <a:gd name="T78" fmla="*/ 92 w 104"/>
              <a:gd name="T79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4" h="96">
                <a:moveTo>
                  <a:pt x="104" y="90"/>
                </a:moveTo>
                <a:cubicBezTo>
                  <a:pt x="104" y="94"/>
                  <a:pt x="102" y="96"/>
                  <a:pt x="98" y="96"/>
                </a:cubicBezTo>
                <a:cubicBezTo>
                  <a:pt x="6" y="96"/>
                  <a:pt x="6" y="96"/>
                  <a:pt x="6" y="96"/>
                </a:cubicBezTo>
                <a:cubicBezTo>
                  <a:pt x="3" y="96"/>
                  <a:pt x="0" y="94"/>
                  <a:pt x="0" y="9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7"/>
                  <a:pt x="3" y="64"/>
                  <a:pt x="6" y="64"/>
                </a:cubicBezTo>
                <a:cubicBezTo>
                  <a:pt x="35" y="64"/>
                  <a:pt x="35" y="64"/>
                  <a:pt x="35" y="64"/>
                </a:cubicBezTo>
                <a:cubicBezTo>
                  <a:pt x="44" y="73"/>
                  <a:pt x="44" y="73"/>
                  <a:pt x="44" y="73"/>
                </a:cubicBezTo>
                <a:cubicBezTo>
                  <a:pt x="46" y="75"/>
                  <a:pt x="49" y="76"/>
                  <a:pt x="52" y="76"/>
                </a:cubicBezTo>
                <a:cubicBezTo>
                  <a:pt x="56" y="76"/>
                  <a:pt x="59" y="75"/>
                  <a:pt x="61" y="73"/>
                </a:cubicBezTo>
                <a:cubicBezTo>
                  <a:pt x="69" y="64"/>
                  <a:pt x="69" y="64"/>
                  <a:pt x="69" y="64"/>
                </a:cubicBezTo>
                <a:cubicBezTo>
                  <a:pt x="98" y="64"/>
                  <a:pt x="98" y="64"/>
                  <a:pt x="98" y="64"/>
                </a:cubicBezTo>
                <a:cubicBezTo>
                  <a:pt x="102" y="64"/>
                  <a:pt x="104" y="67"/>
                  <a:pt x="104" y="70"/>
                </a:cubicBezTo>
                <a:lnTo>
                  <a:pt x="104" y="90"/>
                </a:lnTo>
                <a:close/>
                <a:moveTo>
                  <a:pt x="83" y="39"/>
                </a:moveTo>
                <a:cubicBezTo>
                  <a:pt x="55" y="67"/>
                  <a:pt x="55" y="67"/>
                  <a:pt x="55" y="67"/>
                </a:cubicBezTo>
                <a:cubicBezTo>
                  <a:pt x="54" y="68"/>
                  <a:pt x="53" y="68"/>
                  <a:pt x="52" y="68"/>
                </a:cubicBezTo>
                <a:cubicBezTo>
                  <a:pt x="51" y="68"/>
                  <a:pt x="50" y="68"/>
                  <a:pt x="50" y="67"/>
                </a:cubicBezTo>
                <a:cubicBezTo>
                  <a:pt x="22" y="39"/>
                  <a:pt x="22" y="39"/>
                  <a:pt x="22" y="39"/>
                </a:cubicBezTo>
                <a:cubicBezTo>
                  <a:pt x="20" y="38"/>
                  <a:pt x="20" y="36"/>
                  <a:pt x="21" y="35"/>
                </a:cubicBezTo>
                <a:cubicBezTo>
                  <a:pt x="21" y="33"/>
                  <a:pt x="23" y="32"/>
                  <a:pt x="24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42" y="0"/>
                  <a:pt x="44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3" y="0"/>
                  <a:pt x="64" y="2"/>
                  <a:pt x="64" y="4"/>
                </a:cubicBezTo>
                <a:cubicBezTo>
                  <a:pt x="64" y="32"/>
                  <a:pt x="64" y="32"/>
                  <a:pt x="64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2" y="32"/>
                  <a:pt x="83" y="33"/>
                  <a:pt x="84" y="35"/>
                </a:cubicBezTo>
                <a:cubicBezTo>
                  <a:pt x="85" y="36"/>
                  <a:pt x="84" y="38"/>
                  <a:pt x="83" y="39"/>
                </a:cubicBezTo>
                <a:close/>
                <a:moveTo>
                  <a:pt x="76" y="80"/>
                </a:moveTo>
                <a:cubicBezTo>
                  <a:pt x="74" y="80"/>
                  <a:pt x="72" y="82"/>
                  <a:pt x="72" y="84"/>
                </a:cubicBezTo>
                <a:cubicBezTo>
                  <a:pt x="72" y="87"/>
                  <a:pt x="74" y="88"/>
                  <a:pt x="76" y="88"/>
                </a:cubicBezTo>
                <a:cubicBezTo>
                  <a:pt x="79" y="88"/>
                  <a:pt x="80" y="87"/>
                  <a:pt x="80" y="84"/>
                </a:cubicBezTo>
                <a:cubicBezTo>
                  <a:pt x="80" y="82"/>
                  <a:pt x="79" y="80"/>
                  <a:pt x="76" y="80"/>
                </a:cubicBezTo>
                <a:close/>
                <a:moveTo>
                  <a:pt x="92" y="80"/>
                </a:moveTo>
                <a:cubicBezTo>
                  <a:pt x="90" y="80"/>
                  <a:pt x="88" y="82"/>
                  <a:pt x="88" y="84"/>
                </a:cubicBezTo>
                <a:cubicBezTo>
                  <a:pt x="88" y="87"/>
                  <a:pt x="90" y="88"/>
                  <a:pt x="92" y="88"/>
                </a:cubicBezTo>
                <a:cubicBezTo>
                  <a:pt x="95" y="88"/>
                  <a:pt x="96" y="87"/>
                  <a:pt x="96" y="84"/>
                </a:cubicBezTo>
                <a:cubicBezTo>
                  <a:pt x="96" y="82"/>
                  <a:pt x="95" y="80"/>
                  <a:pt x="92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9"/>
          <p:cNvSpPr>
            <a:spLocks noEditPoints="1"/>
          </p:cNvSpPr>
          <p:nvPr/>
        </p:nvSpPr>
        <p:spPr bwMode="auto">
          <a:xfrm>
            <a:off x="7523163" y="1374776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14 w 96"/>
              <a:gd name="T11" fmla="*/ 48 h 96"/>
              <a:gd name="T12" fmla="*/ 48 w 96"/>
              <a:gd name="T13" fmla="*/ 82 h 96"/>
              <a:gd name="T14" fmla="*/ 82 w 96"/>
              <a:gd name="T15" fmla="*/ 48 h 96"/>
              <a:gd name="T16" fmla="*/ 48 w 96"/>
              <a:gd name="T17" fmla="*/ 14 h 96"/>
              <a:gd name="T18" fmla="*/ 14 w 96"/>
              <a:gd name="T19" fmla="*/ 48 h 96"/>
              <a:gd name="T20" fmla="*/ 70 w 96"/>
              <a:gd name="T21" fmla="*/ 52 h 96"/>
              <a:gd name="T22" fmla="*/ 50 w 96"/>
              <a:gd name="T23" fmla="*/ 72 h 96"/>
              <a:gd name="T24" fmla="*/ 48 w 96"/>
              <a:gd name="T25" fmla="*/ 72 h 96"/>
              <a:gd name="T26" fmla="*/ 47 w 96"/>
              <a:gd name="T27" fmla="*/ 72 h 96"/>
              <a:gd name="T28" fmla="*/ 27 w 96"/>
              <a:gd name="T29" fmla="*/ 52 h 96"/>
              <a:gd name="T30" fmla="*/ 26 w 96"/>
              <a:gd name="T31" fmla="*/ 50 h 96"/>
              <a:gd name="T32" fmla="*/ 28 w 96"/>
              <a:gd name="T33" fmla="*/ 48 h 96"/>
              <a:gd name="T34" fmla="*/ 40 w 96"/>
              <a:gd name="T35" fmla="*/ 48 h 96"/>
              <a:gd name="T36" fmla="*/ 40 w 96"/>
              <a:gd name="T37" fmla="*/ 26 h 96"/>
              <a:gd name="T38" fmla="*/ 42 w 96"/>
              <a:gd name="T39" fmla="*/ 24 h 96"/>
              <a:gd name="T40" fmla="*/ 54 w 96"/>
              <a:gd name="T41" fmla="*/ 24 h 96"/>
              <a:gd name="T42" fmla="*/ 56 w 96"/>
              <a:gd name="T43" fmla="*/ 26 h 96"/>
              <a:gd name="T44" fmla="*/ 56 w 96"/>
              <a:gd name="T45" fmla="*/ 48 h 96"/>
              <a:gd name="T46" fmla="*/ 68 w 96"/>
              <a:gd name="T47" fmla="*/ 48 h 96"/>
              <a:gd name="T48" fmla="*/ 70 w 96"/>
              <a:gd name="T49" fmla="*/ 50 h 96"/>
              <a:gd name="T50" fmla="*/ 70 w 96"/>
              <a:gd name="T51" fmla="*/ 5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5" y="0"/>
                  <a:pt x="96" y="22"/>
                  <a:pt x="96" y="48"/>
                </a:cubicBezTo>
                <a:cubicBezTo>
                  <a:pt x="96" y="75"/>
                  <a:pt x="75" y="96"/>
                  <a:pt x="48" y="96"/>
                </a:cubicBezTo>
                <a:close/>
                <a:moveTo>
                  <a:pt x="14" y="48"/>
                </a:moveTo>
                <a:cubicBezTo>
                  <a:pt x="14" y="67"/>
                  <a:pt x="29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ubicBezTo>
                  <a:pt x="29" y="14"/>
                  <a:pt x="14" y="30"/>
                  <a:pt x="14" y="48"/>
                </a:cubicBezTo>
                <a:close/>
                <a:moveTo>
                  <a:pt x="70" y="52"/>
                </a:moveTo>
                <a:cubicBezTo>
                  <a:pt x="50" y="72"/>
                  <a:pt x="50" y="72"/>
                  <a:pt x="50" y="72"/>
                </a:cubicBezTo>
                <a:cubicBezTo>
                  <a:pt x="49" y="72"/>
                  <a:pt x="49" y="72"/>
                  <a:pt x="48" y="72"/>
                </a:cubicBezTo>
                <a:cubicBezTo>
                  <a:pt x="48" y="72"/>
                  <a:pt x="47" y="72"/>
                  <a:pt x="47" y="72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1"/>
                  <a:pt x="26" y="50"/>
                  <a:pt x="26" y="50"/>
                </a:cubicBezTo>
                <a:cubicBezTo>
                  <a:pt x="27" y="49"/>
                  <a:pt x="27" y="48"/>
                  <a:pt x="28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5"/>
                  <a:pt x="41" y="24"/>
                  <a:pt x="42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4"/>
                  <a:pt x="56" y="25"/>
                  <a:pt x="56" y="26"/>
                </a:cubicBezTo>
                <a:cubicBezTo>
                  <a:pt x="56" y="48"/>
                  <a:pt x="56" y="48"/>
                  <a:pt x="56" y="48"/>
                </a:cubicBezTo>
                <a:cubicBezTo>
                  <a:pt x="68" y="48"/>
                  <a:pt x="68" y="48"/>
                  <a:pt x="68" y="48"/>
                </a:cubicBezTo>
                <a:cubicBezTo>
                  <a:pt x="69" y="48"/>
                  <a:pt x="70" y="49"/>
                  <a:pt x="70" y="50"/>
                </a:cubicBezTo>
                <a:cubicBezTo>
                  <a:pt x="70" y="51"/>
                  <a:pt x="70" y="51"/>
                  <a:pt x="70" y="5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0"/>
          <p:cNvSpPr>
            <a:spLocks noEditPoints="1"/>
          </p:cNvSpPr>
          <p:nvPr/>
        </p:nvSpPr>
        <p:spPr bwMode="auto">
          <a:xfrm>
            <a:off x="8167688" y="1374776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14 w 96"/>
              <a:gd name="T11" fmla="*/ 48 h 96"/>
              <a:gd name="T12" fmla="*/ 48 w 96"/>
              <a:gd name="T13" fmla="*/ 82 h 96"/>
              <a:gd name="T14" fmla="*/ 82 w 96"/>
              <a:gd name="T15" fmla="*/ 48 h 96"/>
              <a:gd name="T16" fmla="*/ 48 w 96"/>
              <a:gd name="T17" fmla="*/ 14 h 96"/>
              <a:gd name="T18" fmla="*/ 14 w 96"/>
              <a:gd name="T19" fmla="*/ 48 h 96"/>
              <a:gd name="T20" fmla="*/ 68 w 96"/>
              <a:gd name="T21" fmla="*/ 48 h 96"/>
              <a:gd name="T22" fmla="*/ 56 w 96"/>
              <a:gd name="T23" fmla="*/ 48 h 96"/>
              <a:gd name="T24" fmla="*/ 56 w 96"/>
              <a:gd name="T25" fmla="*/ 70 h 96"/>
              <a:gd name="T26" fmla="*/ 54 w 96"/>
              <a:gd name="T27" fmla="*/ 72 h 96"/>
              <a:gd name="T28" fmla="*/ 42 w 96"/>
              <a:gd name="T29" fmla="*/ 72 h 96"/>
              <a:gd name="T30" fmla="*/ 40 w 96"/>
              <a:gd name="T31" fmla="*/ 70 h 96"/>
              <a:gd name="T32" fmla="*/ 40 w 96"/>
              <a:gd name="T33" fmla="*/ 48 h 96"/>
              <a:gd name="T34" fmla="*/ 28 w 96"/>
              <a:gd name="T35" fmla="*/ 48 h 96"/>
              <a:gd name="T36" fmla="*/ 26 w 96"/>
              <a:gd name="T37" fmla="*/ 46 h 96"/>
              <a:gd name="T38" fmla="*/ 27 w 96"/>
              <a:gd name="T39" fmla="*/ 45 h 96"/>
              <a:gd name="T40" fmla="*/ 47 w 96"/>
              <a:gd name="T41" fmla="*/ 25 h 96"/>
              <a:gd name="T42" fmla="*/ 48 w 96"/>
              <a:gd name="T43" fmla="*/ 24 h 96"/>
              <a:gd name="T44" fmla="*/ 50 w 96"/>
              <a:gd name="T45" fmla="*/ 25 h 96"/>
              <a:gd name="T46" fmla="*/ 70 w 96"/>
              <a:gd name="T47" fmla="*/ 45 h 96"/>
              <a:gd name="T48" fmla="*/ 70 w 96"/>
              <a:gd name="T49" fmla="*/ 47 h 96"/>
              <a:gd name="T50" fmla="*/ 68 w 96"/>
              <a:gd name="T51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5" y="0"/>
                  <a:pt x="96" y="22"/>
                  <a:pt x="96" y="48"/>
                </a:cubicBezTo>
                <a:cubicBezTo>
                  <a:pt x="96" y="75"/>
                  <a:pt x="75" y="96"/>
                  <a:pt x="48" y="96"/>
                </a:cubicBezTo>
                <a:close/>
                <a:moveTo>
                  <a:pt x="14" y="48"/>
                </a:moveTo>
                <a:cubicBezTo>
                  <a:pt x="14" y="67"/>
                  <a:pt x="29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ubicBezTo>
                  <a:pt x="29" y="14"/>
                  <a:pt x="14" y="30"/>
                  <a:pt x="14" y="48"/>
                </a:cubicBezTo>
                <a:close/>
                <a:moveTo>
                  <a:pt x="68" y="48"/>
                </a:moveTo>
                <a:cubicBezTo>
                  <a:pt x="56" y="48"/>
                  <a:pt x="56" y="48"/>
                  <a:pt x="56" y="48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72"/>
                  <a:pt x="55" y="72"/>
                  <a:pt x="54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1" y="72"/>
                  <a:pt x="40" y="72"/>
                  <a:pt x="40" y="70"/>
                </a:cubicBezTo>
                <a:cubicBezTo>
                  <a:pt x="40" y="48"/>
                  <a:pt x="40" y="48"/>
                  <a:pt x="40" y="48"/>
                </a:cubicBezTo>
                <a:cubicBezTo>
                  <a:pt x="28" y="48"/>
                  <a:pt x="28" y="48"/>
                  <a:pt x="28" y="48"/>
                </a:cubicBezTo>
                <a:cubicBezTo>
                  <a:pt x="27" y="48"/>
                  <a:pt x="26" y="48"/>
                  <a:pt x="26" y="46"/>
                </a:cubicBezTo>
                <a:cubicBezTo>
                  <a:pt x="26" y="46"/>
                  <a:pt x="26" y="45"/>
                  <a:pt x="27" y="45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5"/>
                  <a:pt x="48" y="24"/>
                  <a:pt x="48" y="24"/>
                </a:cubicBezTo>
                <a:cubicBezTo>
                  <a:pt x="49" y="24"/>
                  <a:pt x="49" y="25"/>
                  <a:pt x="50" y="25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6"/>
                  <a:pt x="70" y="46"/>
                  <a:pt x="70" y="47"/>
                </a:cubicBezTo>
                <a:cubicBezTo>
                  <a:pt x="70" y="48"/>
                  <a:pt x="69" y="48"/>
                  <a:pt x="68" y="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1"/>
          <p:cNvSpPr>
            <a:spLocks noEditPoints="1"/>
          </p:cNvSpPr>
          <p:nvPr/>
        </p:nvSpPr>
        <p:spPr bwMode="auto">
          <a:xfrm>
            <a:off x="8813801" y="1404938"/>
            <a:ext cx="360363" cy="301625"/>
          </a:xfrm>
          <a:custGeom>
            <a:avLst/>
            <a:gdLst>
              <a:gd name="T0" fmla="*/ 96 w 96"/>
              <a:gd name="T1" fmla="*/ 76 h 80"/>
              <a:gd name="T2" fmla="*/ 92 w 96"/>
              <a:gd name="T3" fmla="*/ 80 h 80"/>
              <a:gd name="T4" fmla="*/ 4 w 96"/>
              <a:gd name="T5" fmla="*/ 80 h 80"/>
              <a:gd name="T6" fmla="*/ 0 w 96"/>
              <a:gd name="T7" fmla="*/ 76 h 80"/>
              <a:gd name="T8" fmla="*/ 0 w 96"/>
              <a:gd name="T9" fmla="*/ 46 h 80"/>
              <a:gd name="T10" fmla="*/ 2 w 96"/>
              <a:gd name="T11" fmla="*/ 39 h 80"/>
              <a:gd name="T12" fmla="*/ 17 w 96"/>
              <a:gd name="T13" fmla="*/ 4 h 80"/>
              <a:gd name="T14" fmla="*/ 22 w 96"/>
              <a:gd name="T15" fmla="*/ 0 h 80"/>
              <a:gd name="T16" fmla="*/ 74 w 96"/>
              <a:gd name="T17" fmla="*/ 0 h 80"/>
              <a:gd name="T18" fmla="*/ 80 w 96"/>
              <a:gd name="T19" fmla="*/ 4 h 80"/>
              <a:gd name="T20" fmla="*/ 95 w 96"/>
              <a:gd name="T21" fmla="*/ 39 h 80"/>
              <a:gd name="T22" fmla="*/ 96 w 96"/>
              <a:gd name="T23" fmla="*/ 46 h 80"/>
              <a:gd name="T24" fmla="*/ 96 w 96"/>
              <a:gd name="T25" fmla="*/ 76 h 80"/>
              <a:gd name="T26" fmla="*/ 84 w 96"/>
              <a:gd name="T27" fmla="*/ 44 h 80"/>
              <a:gd name="T28" fmla="*/ 83 w 96"/>
              <a:gd name="T29" fmla="*/ 43 h 80"/>
              <a:gd name="T30" fmla="*/ 70 w 96"/>
              <a:gd name="T31" fmla="*/ 12 h 80"/>
              <a:gd name="T32" fmla="*/ 26 w 96"/>
              <a:gd name="T33" fmla="*/ 12 h 80"/>
              <a:gd name="T34" fmla="*/ 13 w 96"/>
              <a:gd name="T35" fmla="*/ 43 h 80"/>
              <a:gd name="T36" fmla="*/ 12 w 96"/>
              <a:gd name="T37" fmla="*/ 44 h 80"/>
              <a:gd name="T38" fmla="*/ 32 w 96"/>
              <a:gd name="T39" fmla="*/ 44 h 80"/>
              <a:gd name="T40" fmla="*/ 38 w 96"/>
              <a:gd name="T41" fmla="*/ 56 h 80"/>
              <a:gd name="T42" fmla="*/ 58 w 96"/>
              <a:gd name="T43" fmla="*/ 56 h 80"/>
              <a:gd name="T44" fmla="*/ 64 w 96"/>
              <a:gd name="T45" fmla="*/ 44 h 80"/>
              <a:gd name="T46" fmla="*/ 84 w 96"/>
              <a:gd name="T47" fmla="*/ 4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6" h="80">
                <a:moveTo>
                  <a:pt x="96" y="76"/>
                </a:moveTo>
                <a:cubicBezTo>
                  <a:pt x="96" y="79"/>
                  <a:pt x="94" y="80"/>
                  <a:pt x="92" y="80"/>
                </a:cubicBezTo>
                <a:cubicBezTo>
                  <a:pt x="4" y="80"/>
                  <a:pt x="4" y="80"/>
                  <a:pt x="4" y="80"/>
                </a:cubicBezTo>
                <a:cubicBezTo>
                  <a:pt x="2" y="80"/>
                  <a:pt x="0" y="79"/>
                  <a:pt x="0" y="7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39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2"/>
                  <a:pt x="20" y="0"/>
                  <a:pt x="22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6" y="0"/>
                  <a:pt x="79" y="2"/>
                  <a:pt x="80" y="4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41"/>
                  <a:pt x="96" y="44"/>
                  <a:pt x="96" y="46"/>
                </a:cubicBezTo>
                <a:lnTo>
                  <a:pt x="96" y="76"/>
                </a:lnTo>
                <a:close/>
                <a:moveTo>
                  <a:pt x="84" y="44"/>
                </a:moveTo>
                <a:cubicBezTo>
                  <a:pt x="84" y="44"/>
                  <a:pt x="84" y="44"/>
                  <a:pt x="83" y="43"/>
                </a:cubicBezTo>
                <a:cubicBezTo>
                  <a:pt x="70" y="12"/>
                  <a:pt x="70" y="12"/>
                  <a:pt x="70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4"/>
                  <a:pt x="13" y="44"/>
                  <a:pt x="12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38" y="56"/>
                  <a:pt x="38" y="56"/>
                  <a:pt x="38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64" y="44"/>
                  <a:pt x="64" y="44"/>
                  <a:pt x="64" y="44"/>
                </a:cubicBezTo>
                <a:lnTo>
                  <a:pt x="84" y="4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2"/>
          <p:cNvSpPr>
            <a:spLocks noEditPoints="1"/>
          </p:cNvSpPr>
          <p:nvPr/>
        </p:nvSpPr>
        <p:spPr bwMode="auto">
          <a:xfrm>
            <a:off x="9459913" y="1374776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72 w 96"/>
              <a:gd name="T21" fmla="*/ 52 h 96"/>
              <a:gd name="T22" fmla="*/ 38 w 96"/>
              <a:gd name="T23" fmla="*/ 72 h 96"/>
              <a:gd name="T24" fmla="*/ 36 w 96"/>
              <a:gd name="T25" fmla="*/ 72 h 96"/>
              <a:gd name="T26" fmla="*/ 34 w 96"/>
              <a:gd name="T27" fmla="*/ 72 h 96"/>
              <a:gd name="T28" fmla="*/ 32 w 96"/>
              <a:gd name="T29" fmla="*/ 68 h 96"/>
              <a:gd name="T30" fmla="*/ 32 w 96"/>
              <a:gd name="T31" fmla="*/ 28 h 96"/>
              <a:gd name="T32" fmla="*/ 34 w 96"/>
              <a:gd name="T33" fmla="*/ 25 h 96"/>
              <a:gd name="T34" fmla="*/ 38 w 96"/>
              <a:gd name="T35" fmla="*/ 25 h 96"/>
              <a:gd name="T36" fmla="*/ 72 w 96"/>
              <a:gd name="T37" fmla="*/ 45 h 96"/>
              <a:gd name="T38" fmla="*/ 74 w 96"/>
              <a:gd name="T39" fmla="*/ 48 h 96"/>
              <a:gd name="T40" fmla="*/ 72 w 96"/>
              <a:gd name="T41" fmla="*/ 5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75"/>
                  <a:pt x="74" y="96"/>
                  <a:pt x="48" y="96"/>
                </a:cubicBezTo>
                <a:close/>
                <a:moveTo>
                  <a:pt x="48" y="14"/>
                </a:moveTo>
                <a:cubicBezTo>
                  <a:pt x="29" y="14"/>
                  <a:pt x="14" y="30"/>
                  <a:pt x="14" y="48"/>
                </a:cubicBezTo>
                <a:cubicBezTo>
                  <a:pt x="14" y="67"/>
                  <a:pt x="29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72" y="52"/>
                </a:move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7" y="72"/>
                  <a:pt x="36" y="72"/>
                </a:cubicBezTo>
                <a:cubicBezTo>
                  <a:pt x="35" y="72"/>
                  <a:pt x="35" y="72"/>
                  <a:pt x="34" y="72"/>
                </a:cubicBezTo>
                <a:cubicBezTo>
                  <a:pt x="33" y="71"/>
                  <a:pt x="32" y="70"/>
                  <a:pt x="32" y="6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7"/>
                  <a:pt x="33" y="26"/>
                  <a:pt x="34" y="25"/>
                </a:cubicBezTo>
                <a:cubicBezTo>
                  <a:pt x="35" y="24"/>
                  <a:pt x="37" y="24"/>
                  <a:pt x="38" y="25"/>
                </a:cubicBezTo>
                <a:cubicBezTo>
                  <a:pt x="72" y="45"/>
                  <a:pt x="72" y="45"/>
                  <a:pt x="72" y="45"/>
                </a:cubicBezTo>
                <a:cubicBezTo>
                  <a:pt x="73" y="46"/>
                  <a:pt x="74" y="47"/>
                  <a:pt x="74" y="48"/>
                </a:cubicBezTo>
                <a:cubicBezTo>
                  <a:pt x="74" y="50"/>
                  <a:pt x="73" y="51"/>
                  <a:pt x="72" y="5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3"/>
          <p:cNvSpPr>
            <a:spLocks/>
          </p:cNvSpPr>
          <p:nvPr/>
        </p:nvSpPr>
        <p:spPr bwMode="auto">
          <a:xfrm>
            <a:off x="10104438" y="1374776"/>
            <a:ext cx="360363" cy="360363"/>
          </a:xfrm>
          <a:custGeom>
            <a:avLst/>
            <a:gdLst>
              <a:gd name="T0" fmla="*/ 96 w 96"/>
              <a:gd name="T1" fmla="*/ 36 h 96"/>
              <a:gd name="T2" fmla="*/ 92 w 96"/>
              <a:gd name="T3" fmla="*/ 40 h 96"/>
              <a:gd name="T4" fmla="*/ 64 w 96"/>
              <a:gd name="T5" fmla="*/ 40 h 96"/>
              <a:gd name="T6" fmla="*/ 60 w 96"/>
              <a:gd name="T7" fmla="*/ 38 h 96"/>
              <a:gd name="T8" fmla="*/ 61 w 96"/>
              <a:gd name="T9" fmla="*/ 34 h 96"/>
              <a:gd name="T10" fmla="*/ 70 w 96"/>
              <a:gd name="T11" fmla="*/ 25 h 96"/>
              <a:gd name="T12" fmla="*/ 48 w 96"/>
              <a:gd name="T13" fmla="*/ 16 h 96"/>
              <a:gd name="T14" fmla="*/ 16 w 96"/>
              <a:gd name="T15" fmla="*/ 48 h 96"/>
              <a:gd name="T16" fmla="*/ 48 w 96"/>
              <a:gd name="T17" fmla="*/ 80 h 96"/>
              <a:gd name="T18" fmla="*/ 73 w 96"/>
              <a:gd name="T19" fmla="*/ 68 h 96"/>
              <a:gd name="T20" fmla="*/ 75 w 96"/>
              <a:gd name="T21" fmla="*/ 67 h 96"/>
              <a:gd name="T22" fmla="*/ 76 w 96"/>
              <a:gd name="T23" fmla="*/ 68 h 96"/>
              <a:gd name="T24" fmla="*/ 85 w 96"/>
              <a:gd name="T25" fmla="*/ 76 h 96"/>
              <a:gd name="T26" fmla="*/ 85 w 96"/>
              <a:gd name="T27" fmla="*/ 79 h 96"/>
              <a:gd name="T28" fmla="*/ 48 w 96"/>
              <a:gd name="T29" fmla="*/ 96 h 96"/>
              <a:gd name="T30" fmla="*/ 0 w 96"/>
              <a:gd name="T31" fmla="*/ 48 h 96"/>
              <a:gd name="T32" fmla="*/ 48 w 96"/>
              <a:gd name="T33" fmla="*/ 0 h 96"/>
              <a:gd name="T34" fmla="*/ 81 w 96"/>
              <a:gd name="T35" fmla="*/ 14 h 96"/>
              <a:gd name="T36" fmla="*/ 89 w 96"/>
              <a:gd name="T37" fmla="*/ 6 h 96"/>
              <a:gd name="T38" fmla="*/ 93 w 96"/>
              <a:gd name="T39" fmla="*/ 5 h 96"/>
              <a:gd name="T40" fmla="*/ 96 w 96"/>
              <a:gd name="T41" fmla="*/ 8 h 96"/>
              <a:gd name="T42" fmla="*/ 96 w 96"/>
              <a:gd name="T43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96" y="36"/>
                </a:moveTo>
                <a:cubicBezTo>
                  <a:pt x="96" y="39"/>
                  <a:pt x="94" y="40"/>
                  <a:pt x="92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2" y="40"/>
                  <a:pt x="61" y="39"/>
                  <a:pt x="60" y="38"/>
                </a:cubicBezTo>
                <a:cubicBezTo>
                  <a:pt x="60" y="36"/>
                  <a:pt x="60" y="35"/>
                  <a:pt x="61" y="34"/>
                </a:cubicBezTo>
                <a:cubicBezTo>
                  <a:pt x="70" y="25"/>
                  <a:pt x="70" y="25"/>
                  <a:pt x="70" y="25"/>
                </a:cubicBezTo>
                <a:cubicBezTo>
                  <a:pt x="64" y="20"/>
                  <a:pt x="56" y="16"/>
                  <a:pt x="48" y="16"/>
                </a:cubicBezTo>
                <a:cubicBezTo>
                  <a:pt x="30" y="16"/>
                  <a:pt x="16" y="31"/>
                  <a:pt x="16" y="48"/>
                </a:cubicBezTo>
                <a:cubicBezTo>
                  <a:pt x="16" y="66"/>
                  <a:pt x="30" y="80"/>
                  <a:pt x="48" y="80"/>
                </a:cubicBezTo>
                <a:cubicBezTo>
                  <a:pt x="58" y="80"/>
                  <a:pt x="67" y="76"/>
                  <a:pt x="73" y="68"/>
                </a:cubicBezTo>
                <a:cubicBezTo>
                  <a:pt x="73" y="68"/>
                  <a:pt x="74" y="67"/>
                  <a:pt x="75" y="67"/>
                </a:cubicBezTo>
                <a:cubicBezTo>
                  <a:pt x="75" y="67"/>
                  <a:pt x="76" y="67"/>
                  <a:pt x="76" y="68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7"/>
                  <a:pt x="85" y="78"/>
                  <a:pt x="85" y="79"/>
                </a:cubicBezTo>
                <a:cubicBezTo>
                  <a:pt x="76" y="90"/>
                  <a:pt x="62" y="96"/>
                  <a:pt x="48" y="96"/>
                </a:cubicBez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60" y="0"/>
                  <a:pt x="72" y="5"/>
                  <a:pt x="81" y="14"/>
                </a:cubicBezTo>
                <a:cubicBezTo>
                  <a:pt x="89" y="6"/>
                  <a:pt x="89" y="6"/>
                  <a:pt x="89" y="6"/>
                </a:cubicBezTo>
                <a:cubicBezTo>
                  <a:pt x="90" y="4"/>
                  <a:pt x="92" y="4"/>
                  <a:pt x="93" y="5"/>
                </a:cubicBezTo>
                <a:cubicBezTo>
                  <a:pt x="95" y="5"/>
                  <a:pt x="96" y="7"/>
                  <a:pt x="96" y="8"/>
                </a:cubicBezTo>
                <a:lnTo>
                  <a:pt x="96" y="3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4"/>
          <p:cNvSpPr>
            <a:spLocks noEditPoints="1"/>
          </p:cNvSpPr>
          <p:nvPr/>
        </p:nvSpPr>
        <p:spPr bwMode="auto">
          <a:xfrm>
            <a:off x="10706101" y="1344613"/>
            <a:ext cx="449263" cy="390525"/>
          </a:xfrm>
          <a:custGeom>
            <a:avLst/>
            <a:gdLst>
              <a:gd name="T0" fmla="*/ 120 w 120"/>
              <a:gd name="T1" fmla="*/ 32 h 104"/>
              <a:gd name="T2" fmla="*/ 120 w 120"/>
              <a:gd name="T3" fmla="*/ 88 h 104"/>
              <a:gd name="T4" fmla="*/ 104 w 120"/>
              <a:gd name="T5" fmla="*/ 104 h 104"/>
              <a:gd name="T6" fmla="*/ 16 w 120"/>
              <a:gd name="T7" fmla="*/ 104 h 104"/>
              <a:gd name="T8" fmla="*/ 0 w 120"/>
              <a:gd name="T9" fmla="*/ 88 h 104"/>
              <a:gd name="T10" fmla="*/ 0 w 120"/>
              <a:gd name="T11" fmla="*/ 32 h 104"/>
              <a:gd name="T12" fmla="*/ 16 w 120"/>
              <a:gd name="T13" fmla="*/ 16 h 104"/>
              <a:gd name="T14" fmla="*/ 30 w 120"/>
              <a:gd name="T15" fmla="*/ 16 h 104"/>
              <a:gd name="T16" fmla="*/ 33 w 120"/>
              <a:gd name="T17" fmla="*/ 8 h 104"/>
              <a:gd name="T18" fmla="*/ 44 w 120"/>
              <a:gd name="T19" fmla="*/ 0 h 104"/>
              <a:gd name="T20" fmla="*/ 76 w 120"/>
              <a:gd name="T21" fmla="*/ 0 h 104"/>
              <a:gd name="T22" fmla="*/ 87 w 120"/>
              <a:gd name="T23" fmla="*/ 8 h 104"/>
              <a:gd name="T24" fmla="*/ 90 w 120"/>
              <a:gd name="T25" fmla="*/ 16 h 104"/>
              <a:gd name="T26" fmla="*/ 104 w 120"/>
              <a:gd name="T27" fmla="*/ 16 h 104"/>
              <a:gd name="T28" fmla="*/ 120 w 120"/>
              <a:gd name="T29" fmla="*/ 32 h 104"/>
              <a:gd name="T30" fmla="*/ 88 w 120"/>
              <a:gd name="T31" fmla="*/ 60 h 104"/>
              <a:gd name="T32" fmla="*/ 60 w 120"/>
              <a:gd name="T33" fmla="*/ 32 h 104"/>
              <a:gd name="T34" fmla="*/ 32 w 120"/>
              <a:gd name="T35" fmla="*/ 60 h 104"/>
              <a:gd name="T36" fmla="*/ 60 w 120"/>
              <a:gd name="T37" fmla="*/ 88 h 104"/>
              <a:gd name="T38" fmla="*/ 88 w 120"/>
              <a:gd name="T39" fmla="*/ 60 h 104"/>
              <a:gd name="T40" fmla="*/ 78 w 120"/>
              <a:gd name="T41" fmla="*/ 60 h 104"/>
              <a:gd name="T42" fmla="*/ 60 w 120"/>
              <a:gd name="T43" fmla="*/ 78 h 104"/>
              <a:gd name="T44" fmla="*/ 42 w 120"/>
              <a:gd name="T45" fmla="*/ 60 h 104"/>
              <a:gd name="T46" fmla="*/ 60 w 120"/>
              <a:gd name="T47" fmla="*/ 42 h 104"/>
              <a:gd name="T48" fmla="*/ 78 w 120"/>
              <a:gd name="T49" fmla="*/ 6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0" h="104">
                <a:moveTo>
                  <a:pt x="120" y="32"/>
                </a:moveTo>
                <a:cubicBezTo>
                  <a:pt x="120" y="88"/>
                  <a:pt x="120" y="88"/>
                  <a:pt x="120" y="88"/>
                </a:cubicBezTo>
                <a:cubicBezTo>
                  <a:pt x="120" y="97"/>
                  <a:pt x="113" y="104"/>
                  <a:pt x="104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7" y="104"/>
                  <a:pt x="0" y="97"/>
                  <a:pt x="0" y="8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4"/>
                  <a:pt x="7" y="16"/>
                  <a:pt x="16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4"/>
                  <a:pt x="39" y="0"/>
                  <a:pt x="44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80" y="0"/>
                  <a:pt x="85" y="4"/>
                  <a:pt x="87" y="8"/>
                </a:cubicBezTo>
                <a:cubicBezTo>
                  <a:pt x="90" y="16"/>
                  <a:pt x="90" y="16"/>
                  <a:pt x="90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13" y="16"/>
                  <a:pt x="120" y="24"/>
                  <a:pt x="120" y="32"/>
                </a:cubicBezTo>
                <a:close/>
                <a:moveTo>
                  <a:pt x="88" y="60"/>
                </a:moveTo>
                <a:cubicBezTo>
                  <a:pt x="88" y="45"/>
                  <a:pt x="75" y="32"/>
                  <a:pt x="60" y="32"/>
                </a:cubicBezTo>
                <a:cubicBezTo>
                  <a:pt x="44" y="32"/>
                  <a:pt x="32" y="45"/>
                  <a:pt x="32" y="60"/>
                </a:cubicBezTo>
                <a:cubicBezTo>
                  <a:pt x="32" y="76"/>
                  <a:pt x="44" y="88"/>
                  <a:pt x="60" y="88"/>
                </a:cubicBezTo>
                <a:cubicBezTo>
                  <a:pt x="75" y="88"/>
                  <a:pt x="88" y="76"/>
                  <a:pt x="88" y="60"/>
                </a:cubicBezTo>
                <a:close/>
                <a:moveTo>
                  <a:pt x="78" y="60"/>
                </a:moveTo>
                <a:cubicBezTo>
                  <a:pt x="78" y="70"/>
                  <a:pt x="70" y="78"/>
                  <a:pt x="60" y="78"/>
                </a:cubicBezTo>
                <a:cubicBezTo>
                  <a:pt x="50" y="78"/>
                  <a:pt x="42" y="70"/>
                  <a:pt x="42" y="60"/>
                </a:cubicBezTo>
                <a:cubicBezTo>
                  <a:pt x="42" y="50"/>
                  <a:pt x="50" y="42"/>
                  <a:pt x="60" y="42"/>
                </a:cubicBezTo>
                <a:cubicBezTo>
                  <a:pt x="70" y="42"/>
                  <a:pt x="78" y="50"/>
                  <a:pt x="78" y="6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5"/>
          <p:cNvSpPr>
            <a:spLocks/>
          </p:cNvSpPr>
          <p:nvPr/>
        </p:nvSpPr>
        <p:spPr bwMode="auto">
          <a:xfrm>
            <a:off x="1039813" y="2152651"/>
            <a:ext cx="420688" cy="301625"/>
          </a:xfrm>
          <a:custGeom>
            <a:avLst/>
            <a:gdLst>
              <a:gd name="T0" fmla="*/ 112 w 112"/>
              <a:gd name="T1" fmla="*/ 74 h 80"/>
              <a:gd name="T2" fmla="*/ 109 w 112"/>
              <a:gd name="T3" fmla="*/ 78 h 80"/>
              <a:gd name="T4" fmla="*/ 108 w 112"/>
              <a:gd name="T5" fmla="*/ 78 h 80"/>
              <a:gd name="T6" fmla="*/ 105 w 112"/>
              <a:gd name="T7" fmla="*/ 77 h 80"/>
              <a:gd name="T8" fmla="*/ 80 w 112"/>
              <a:gd name="T9" fmla="*/ 52 h 80"/>
              <a:gd name="T10" fmla="*/ 80 w 112"/>
              <a:gd name="T11" fmla="*/ 62 h 80"/>
              <a:gd name="T12" fmla="*/ 62 w 112"/>
              <a:gd name="T13" fmla="*/ 80 h 80"/>
              <a:gd name="T14" fmla="*/ 18 w 112"/>
              <a:gd name="T15" fmla="*/ 80 h 80"/>
              <a:gd name="T16" fmla="*/ 0 w 112"/>
              <a:gd name="T17" fmla="*/ 62 h 80"/>
              <a:gd name="T18" fmla="*/ 0 w 112"/>
              <a:gd name="T19" fmla="*/ 18 h 80"/>
              <a:gd name="T20" fmla="*/ 18 w 112"/>
              <a:gd name="T21" fmla="*/ 0 h 80"/>
              <a:gd name="T22" fmla="*/ 62 w 112"/>
              <a:gd name="T23" fmla="*/ 0 h 80"/>
              <a:gd name="T24" fmla="*/ 80 w 112"/>
              <a:gd name="T25" fmla="*/ 18 h 80"/>
              <a:gd name="T26" fmla="*/ 80 w 112"/>
              <a:gd name="T27" fmla="*/ 29 h 80"/>
              <a:gd name="T28" fmla="*/ 105 w 112"/>
              <a:gd name="T29" fmla="*/ 3 h 80"/>
              <a:gd name="T30" fmla="*/ 108 w 112"/>
              <a:gd name="T31" fmla="*/ 2 h 80"/>
              <a:gd name="T32" fmla="*/ 109 w 112"/>
              <a:gd name="T33" fmla="*/ 3 h 80"/>
              <a:gd name="T34" fmla="*/ 112 w 112"/>
              <a:gd name="T35" fmla="*/ 6 h 80"/>
              <a:gd name="T36" fmla="*/ 112 w 112"/>
              <a:gd name="T37" fmla="*/ 7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2" h="80">
                <a:moveTo>
                  <a:pt x="112" y="74"/>
                </a:moveTo>
                <a:cubicBezTo>
                  <a:pt x="112" y="76"/>
                  <a:pt x="111" y="77"/>
                  <a:pt x="109" y="78"/>
                </a:cubicBezTo>
                <a:cubicBezTo>
                  <a:pt x="109" y="78"/>
                  <a:pt x="108" y="78"/>
                  <a:pt x="108" y="78"/>
                </a:cubicBezTo>
                <a:cubicBezTo>
                  <a:pt x="106" y="78"/>
                  <a:pt x="105" y="78"/>
                  <a:pt x="105" y="77"/>
                </a:cubicBezTo>
                <a:cubicBezTo>
                  <a:pt x="80" y="52"/>
                  <a:pt x="80" y="52"/>
                  <a:pt x="80" y="52"/>
                </a:cubicBezTo>
                <a:cubicBezTo>
                  <a:pt x="80" y="62"/>
                  <a:pt x="80" y="62"/>
                  <a:pt x="80" y="62"/>
                </a:cubicBezTo>
                <a:cubicBezTo>
                  <a:pt x="80" y="72"/>
                  <a:pt x="72" y="80"/>
                  <a:pt x="62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8" y="80"/>
                  <a:pt x="0" y="72"/>
                  <a:pt x="0" y="6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0"/>
                  <a:pt x="80" y="8"/>
                  <a:pt x="80" y="18"/>
                </a:cubicBezTo>
                <a:cubicBezTo>
                  <a:pt x="80" y="29"/>
                  <a:pt x="80" y="29"/>
                  <a:pt x="80" y="29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6" y="2"/>
                  <a:pt x="108" y="2"/>
                </a:cubicBezTo>
                <a:cubicBezTo>
                  <a:pt x="108" y="2"/>
                  <a:pt x="109" y="2"/>
                  <a:pt x="109" y="3"/>
                </a:cubicBezTo>
                <a:cubicBezTo>
                  <a:pt x="111" y="3"/>
                  <a:pt x="112" y="5"/>
                  <a:pt x="112" y="6"/>
                </a:cubicBezTo>
                <a:lnTo>
                  <a:pt x="112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6"/>
          <p:cNvSpPr>
            <a:spLocks noEditPoints="1"/>
          </p:cNvSpPr>
          <p:nvPr/>
        </p:nvSpPr>
        <p:spPr bwMode="auto">
          <a:xfrm>
            <a:off x="1716088" y="2122488"/>
            <a:ext cx="360363" cy="361950"/>
          </a:xfrm>
          <a:custGeom>
            <a:avLst/>
            <a:gdLst>
              <a:gd name="T0" fmla="*/ 94 w 96"/>
              <a:gd name="T1" fmla="*/ 59 h 96"/>
              <a:gd name="T2" fmla="*/ 47 w 96"/>
              <a:gd name="T3" fmla="*/ 96 h 96"/>
              <a:gd name="T4" fmla="*/ 15 w 96"/>
              <a:gd name="T5" fmla="*/ 83 h 96"/>
              <a:gd name="T6" fmla="*/ 7 w 96"/>
              <a:gd name="T7" fmla="*/ 91 h 96"/>
              <a:gd name="T8" fmla="*/ 4 w 96"/>
              <a:gd name="T9" fmla="*/ 92 h 96"/>
              <a:gd name="T10" fmla="*/ 0 w 96"/>
              <a:gd name="T11" fmla="*/ 88 h 96"/>
              <a:gd name="T12" fmla="*/ 0 w 96"/>
              <a:gd name="T13" fmla="*/ 60 h 96"/>
              <a:gd name="T14" fmla="*/ 4 w 96"/>
              <a:gd name="T15" fmla="*/ 56 h 96"/>
              <a:gd name="T16" fmla="*/ 32 w 96"/>
              <a:gd name="T17" fmla="*/ 56 h 96"/>
              <a:gd name="T18" fmla="*/ 36 w 96"/>
              <a:gd name="T19" fmla="*/ 60 h 96"/>
              <a:gd name="T20" fmla="*/ 34 w 96"/>
              <a:gd name="T21" fmla="*/ 63 h 96"/>
              <a:gd name="T22" fmla="*/ 26 w 96"/>
              <a:gd name="T23" fmla="*/ 72 h 96"/>
              <a:gd name="T24" fmla="*/ 48 w 96"/>
              <a:gd name="T25" fmla="*/ 80 h 96"/>
              <a:gd name="T26" fmla="*/ 75 w 96"/>
              <a:gd name="T27" fmla="*/ 65 h 96"/>
              <a:gd name="T28" fmla="*/ 78 w 96"/>
              <a:gd name="T29" fmla="*/ 58 h 96"/>
              <a:gd name="T30" fmla="*/ 80 w 96"/>
              <a:gd name="T31" fmla="*/ 56 h 96"/>
              <a:gd name="T32" fmla="*/ 92 w 96"/>
              <a:gd name="T33" fmla="*/ 56 h 96"/>
              <a:gd name="T34" fmla="*/ 94 w 96"/>
              <a:gd name="T35" fmla="*/ 58 h 96"/>
              <a:gd name="T36" fmla="*/ 94 w 96"/>
              <a:gd name="T37" fmla="*/ 59 h 96"/>
              <a:gd name="T38" fmla="*/ 96 w 96"/>
              <a:gd name="T39" fmla="*/ 36 h 96"/>
              <a:gd name="T40" fmla="*/ 92 w 96"/>
              <a:gd name="T41" fmla="*/ 40 h 96"/>
              <a:gd name="T42" fmla="*/ 64 w 96"/>
              <a:gd name="T43" fmla="*/ 40 h 96"/>
              <a:gd name="T44" fmla="*/ 60 w 96"/>
              <a:gd name="T45" fmla="*/ 36 h 96"/>
              <a:gd name="T46" fmla="*/ 61 w 96"/>
              <a:gd name="T47" fmla="*/ 33 h 96"/>
              <a:gd name="T48" fmla="*/ 69 w 96"/>
              <a:gd name="T49" fmla="*/ 25 h 96"/>
              <a:gd name="T50" fmla="*/ 48 w 96"/>
              <a:gd name="T51" fmla="*/ 16 h 96"/>
              <a:gd name="T52" fmla="*/ 20 w 96"/>
              <a:gd name="T53" fmla="*/ 31 h 96"/>
              <a:gd name="T54" fmla="*/ 17 w 96"/>
              <a:gd name="T55" fmla="*/ 39 h 96"/>
              <a:gd name="T56" fmla="*/ 15 w 96"/>
              <a:gd name="T57" fmla="*/ 40 h 96"/>
              <a:gd name="T58" fmla="*/ 3 w 96"/>
              <a:gd name="T59" fmla="*/ 40 h 96"/>
              <a:gd name="T60" fmla="*/ 1 w 96"/>
              <a:gd name="T61" fmla="*/ 38 h 96"/>
              <a:gd name="T62" fmla="*/ 1 w 96"/>
              <a:gd name="T63" fmla="*/ 38 h 96"/>
              <a:gd name="T64" fmla="*/ 48 w 96"/>
              <a:gd name="T65" fmla="*/ 0 h 96"/>
              <a:gd name="T66" fmla="*/ 81 w 96"/>
              <a:gd name="T67" fmla="*/ 14 h 96"/>
              <a:gd name="T68" fmla="*/ 89 w 96"/>
              <a:gd name="T69" fmla="*/ 5 h 96"/>
              <a:gd name="T70" fmla="*/ 92 w 96"/>
              <a:gd name="T71" fmla="*/ 4 h 96"/>
              <a:gd name="T72" fmla="*/ 96 w 96"/>
              <a:gd name="T73" fmla="*/ 8 h 96"/>
              <a:gd name="T74" fmla="*/ 96 w 96"/>
              <a:gd name="T75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" h="96">
                <a:moveTo>
                  <a:pt x="94" y="59"/>
                </a:moveTo>
                <a:cubicBezTo>
                  <a:pt x="89" y="81"/>
                  <a:pt x="70" y="96"/>
                  <a:pt x="47" y="96"/>
                </a:cubicBezTo>
                <a:cubicBezTo>
                  <a:pt x="35" y="96"/>
                  <a:pt x="23" y="91"/>
                  <a:pt x="15" y="83"/>
                </a:cubicBezTo>
                <a:cubicBezTo>
                  <a:pt x="7" y="91"/>
                  <a:pt x="7" y="91"/>
                  <a:pt x="7" y="91"/>
                </a:cubicBezTo>
                <a:cubicBezTo>
                  <a:pt x="6" y="92"/>
                  <a:pt x="5" y="92"/>
                  <a:pt x="4" y="92"/>
                </a:cubicBezTo>
                <a:cubicBezTo>
                  <a:pt x="2" y="92"/>
                  <a:pt x="0" y="90"/>
                  <a:pt x="0" y="8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8"/>
                  <a:pt x="2" y="56"/>
                  <a:pt x="4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4" y="56"/>
                  <a:pt x="36" y="58"/>
                  <a:pt x="36" y="60"/>
                </a:cubicBezTo>
                <a:cubicBezTo>
                  <a:pt x="36" y="61"/>
                  <a:pt x="35" y="62"/>
                  <a:pt x="34" y="63"/>
                </a:cubicBezTo>
                <a:cubicBezTo>
                  <a:pt x="26" y="72"/>
                  <a:pt x="26" y="72"/>
                  <a:pt x="26" y="72"/>
                </a:cubicBezTo>
                <a:cubicBezTo>
                  <a:pt x="32" y="77"/>
                  <a:pt x="40" y="80"/>
                  <a:pt x="48" y="80"/>
                </a:cubicBezTo>
                <a:cubicBezTo>
                  <a:pt x="59" y="80"/>
                  <a:pt x="69" y="74"/>
                  <a:pt x="75" y="65"/>
                </a:cubicBezTo>
                <a:cubicBezTo>
                  <a:pt x="76" y="63"/>
                  <a:pt x="77" y="60"/>
                  <a:pt x="78" y="58"/>
                </a:cubicBezTo>
                <a:cubicBezTo>
                  <a:pt x="79" y="57"/>
                  <a:pt x="79" y="56"/>
                  <a:pt x="80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3" y="56"/>
                  <a:pt x="94" y="57"/>
                  <a:pt x="94" y="58"/>
                </a:cubicBezTo>
                <a:cubicBezTo>
                  <a:pt x="94" y="58"/>
                  <a:pt x="94" y="59"/>
                  <a:pt x="94" y="59"/>
                </a:cubicBezTo>
                <a:close/>
                <a:moveTo>
                  <a:pt x="96" y="36"/>
                </a:moveTo>
                <a:cubicBezTo>
                  <a:pt x="96" y="38"/>
                  <a:pt x="94" y="40"/>
                  <a:pt x="92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1" y="40"/>
                  <a:pt x="60" y="38"/>
                  <a:pt x="60" y="36"/>
                </a:cubicBezTo>
                <a:cubicBezTo>
                  <a:pt x="60" y="35"/>
                  <a:pt x="60" y="34"/>
                  <a:pt x="61" y="33"/>
                </a:cubicBezTo>
                <a:cubicBezTo>
                  <a:pt x="69" y="25"/>
                  <a:pt x="69" y="25"/>
                  <a:pt x="69" y="25"/>
                </a:cubicBezTo>
                <a:cubicBezTo>
                  <a:pt x="64" y="19"/>
                  <a:pt x="56" y="16"/>
                  <a:pt x="48" y="16"/>
                </a:cubicBezTo>
                <a:cubicBezTo>
                  <a:pt x="37" y="16"/>
                  <a:pt x="26" y="22"/>
                  <a:pt x="20" y="31"/>
                </a:cubicBezTo>
                <a:cubicBezTo>
                  <a:pt x="19" y="34"/>
                  <a:pt x="18" y="36"/>
                  <a:pt x="17" y="39"/>
                </a:cubicBezTo>
                <a:cubicBezTo>
                  <a:pt x="17" y="40"/>
                  <a:pt x="16" y="40"/>
                  <a:pt x="15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40"/>
                  <a:pt x="1" y="39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6" y="16"/>
                  <a:pt x="25" y="0"/>
                  <a:pt x="48" y="0"/>
                </a:cubicBezTo>
                <a:cubicBezTo>
                  <a:pt x="60" y="0"/>
                  <a:pt x="72" y="5"/>
                  <a:pt x="81" y="14"/>
                </a:cubicBezTo>
                <a:cubicBezTo>
                  <a:pt x="89" y="5"/>
                  <a:pt x="89" y="5"/>
                  <a:pt x="89" y="5"/>
                </a:cubicBezTo>
                <a:cubicBezTo>
                  <a:pt x="90" y="5"/>
                  <a:pt x="91" y="4"/>
                  <a:pt x="92" y="4"/>
                </a:cubicBezTo>
                <a:cubicBezTo>
                  <a:pt x="94" y="4"/>
                  <a:pt x="96" y="6"/>
                  <a:pt x="96" y="8"/>
                </a:cubicBezTo>
                <a:lnTo>
                  <a:pt x="96" y="3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7"/>
          <p:cNvSpPr>
            <a:spLocks noEditPoints="1"/>
          </p:cNvSpPr>
          <p:nvPr/>
        </p:nvSpPr>
        <p:spPr bwMode="auto">
          <a:xfrm>
            <a:off x="2330451" y="2122488"/>
            <a:ext cx="417513" cy="331788"/>
          </a:xfrm>
          <a:custGeom>
            <a:avLst/>
            <a:gdLst>
              <a:gd name="T0" fmla="*/ 101 w 111"/>
              <a:gd name="T1" fmla="*/ 88 h 88"/>
              <a:gd name="T2" fmla="*/ 0 w 111"/>
              <a:gd name="T3" fmla="*/ 78 h 88"/>
              <a:gd name="T4" fmla="*/ 10 w 111"/>
              <a:gd name="T5" fmla="*/ 0 h 88"/>
              <a:gd name="T6" fmla="*/ 111 w 111"/>
              <a:gd name="T7" fmla="*/ 10 h 88"/>
              <a:gd name="T8" fmla="*/ 103 w 111"/>
              <a:gd name="T9" fmla="*/ 26 h 88"/>
              <a:gd name="T10" fmla="*/ 10 w 111"/>
              <a:gd name="T11" fmla="*/ 24 h 88"/>
              <a:gd name="T12" fmla="*/ 8 w 111"/>
              <a:gd name="T13" fmla="*/ 78 h 88"/>
              <a:gd name="T14" fmla="*/ 101 w 111"/>
              <a:gd name="T15" fmla="*/ 80 h 88"/>
              <a:gd name="T16" fmla="*/ 103 w 111"/>
              <a:gd name="T17" fmla="*/ 26 h 88"/>
              <a:gd name="T18" fmla="*/ 22 w 111"/>
              <a:gd name="T19" fmla="*/ 40 h 88"/>
              <a:gd name="T20" fmla="*/ 16 w 111"/>
              <a:gd name="T21" fmla="*/ 38 h 88"/>
              <a:gd name="T22" fmla="*/ 18 w 111"/>
              <a:gd name="T23" fmla="*/ 32 h 88"/>
              <a:gd name="T24" fmla="*/ 24 w 111"/>
              <a:gd name="T25" fmla="*/ 34 h 88"/>
              <a:gd name="T26" fmla="*/ 24 w 111"/>
              <a:gd name="T27" fmla="*/ 54 h 88"/>
              <a:gd name="T28" fmla="*/ 18 w 111"/>
              <a:gd name="T29" fmla="*/ 56 h 88"/>
              <a:gd name="T30" fmla="*/ 16 w 111"/>
              <a:gd name="T31" fmla="*/ 50 h 88"/>
              <a:gd name="T32" fmla="*/ 22 w 111"/>
              <a:gd name="T33" fmla="*/ 48 h 88"/>
              <a:gd name="T34" fmla="*/ 24 w 111"/>
              <a:gd name="T35" fmla="*/ 54 h 88"/>
              <a:gd name="T36" fmla="*/ 22 w 111"/>
              <a:gd name="T37" fmla="*/ 72 h 88"/>
              <a:gd name="T38" fmla="*/ 16 w 111"/>
              <a:gd name="T39" fmla="*/ 70 h 88"/>
              <a:gd name="T40" fmla="*/ 18 w 111"/>
              <a:gd name="T41" fmla="*/ 64 h 88"/>
              <a:gd name="T42" fmla="*/ 24 w 111"/>
              <a:gd name="T43" fmla="*/ 66 h 88"/>
              <a:gd name="T44" fmla="*/ 95 w 111"/>
              <a:gd name="T45" fmla="*/ 38 h 88"/>
              <a:gd name="T46" fmla="*/ 34 w 111"/>
              <a:gd name="T47" fmla="*/ 40 h 88"/>
              <a:gd name="T48" fmla="*/ 32 w 111"/>
              <a:gd name="T49" fmla="*/ 34 h 88"/>
              <a:gd name="T50" fmla="*/ 93 w 111"/>
              <a:gd name="T51" fmla="*/ 32 h 88"/>
              <a:gd name="T52" fmla="*/ 95 w 111"/>
              <a:gd name="T53" fmla="*/ 38 h 88"/>
              <a:gd name="T54" fmla="*/ 93 w 111"/>
              <a:gd name="T55" fmla="*/ 56 h 88"/>
              <a:gd name="T56" fmla="*/ 32 w 111"/>
              <a:gd name="T57" fmla="*/ 54 h 88"/>
              <a:gd name="T58" fmla="*/ 34 w 111"/>
              <a:gd name="T59" fmla="*/ 48 h 88"/>
              <a:gd name="T60" fmla="*/ 95 w 111"/>
              <a:gd name="T61" fmla="*/ 50 h 88"/>
              <a:gd name="T62" fmla="*/ 95 w 111"/>
              <a:gd name="T63" fmla="*/ 70 h 88"/>
              <a:gd name="T64" fmla="*/ 34 w 111"/>
              <a:gd name="T65" fmla="*/ 72 h 88"/>
              <a:gd name="T66" fmla="*/ 32 w 111"/>
              <a:gd name="T67" fmla="*/ 66 h 88"/>
              <a:gd name="T68" fmla="*/ 93 w 111"/>
              <a:gd name="T69" fmla="*/ 64 h 88"/>
              <a:gd name="T70" fmla="*/ 95 w 111"/>
              <a:gd name="T71" fmla="*/ 7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1" h="88">
                <a:moveTo>
                  <a:pt x="111" y="78"/>
                </a:moveTo>
                <a:cubicBezTo>
                  <a:pt x="111" y="84"/>
                  <a:pt x="107" y="88"/>
                  <a:pt x="101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4" y="88"/>
                  <a:pt x="0" y="84"/>
                  <a:pt x="0" y="7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7" y="0"/>
                  <a:pt x="111" y="5"/>
                  <a:pt x="111" y="10"/>
                </a:cubicBezTo>
                <a:lnTo>
                  <a:pt x="111" y="78"/>
                </a:lnTo>
                <a:close/>
                <a:moveTo>
                  <a:pt x="103" y="26"/>
                </a:moveTo>
                <a:cubicBezTo>
                  <a:pt x="103" y="25"/>
                  <a:pt x="103" y="24"/>
                  <a:pt x="101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8" y="24"/>
                  <a:pt x="8" y="25"/>
                  <a:pt x="8" y="26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79"/>
                  <a:pt x="8" y="80"/>
                  <a:pt x="10" y="80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03" y="80"/>
                  <a:pt x="103" y="79"/>
                  <a:pt x="103" y="78"/>
                </a:cubicBezTo>
                <a:lnTo>
                  <a:pt x="103" y="26"/>
                </a:lnTo>
                <a:close/>
                <a:moveTo>
                  <a:pt x="24" y="38"/>
                </a:moveTo>
                <a:cubicBezTo>
                  <a:pt x="24" y="39"/>
                  <a:pt x="23" y="40"/>
                  <a:pt x="22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6" y="40"/>
                  <a:pt x="16" y="39"/>
                  <a:pt x="16" y="38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2"/>
                  <a:pt x="18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4" y="33"/>
                  <a:pt x="24" y="34"/>
                </a:cubicBezTo>
                <a:lnTo>
                  <a:pt x="24" y="38"/>
                </a:lnTo>
                <a:close/>
                <a:moveTo>
                  <a:pt x="24" y="54"/>
                </a:moveTo>
                <a:cubicBezTo>
                  <a:pt x="24" y="55"/>
                  <a:pt x="23" y="56"/>
                  <a:pt x="22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6" y="56"/>
                  <a:pt x="16" y="55"/>
                  <a:pt x="16" y="54"/>
                </a:cubicBezTo>
                <a:cubicBezTo>
                  <a:pt x="16" y="50"/>
                  <a:pt x="16" y="50"/>
                  <a:pt x="16" y="50"/>
                </a:cubicBezTo>
                <a:cubicBezTo>
                  <a:pt x="16" y="49"/>
                  <a:pt x="16" y="48"/>
                  <a:pt x="18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3" y="48"/>
                  <a:pt x="24" y="49"/>
                  <a:pt x="24" y="50"/>
                </a:cubicBezTo>
                <a:lnTo>
                  <a:pt x="24" y="54"/>
                </a:lnTo>
                <a:close/>
                <a:moveTo>
                  <a:pt x="24" y="70"/>
                </a:moveTo>
                <a:cubicBezTo>
                  <a:pt x="24" y="71"/>
                  <a:pt x="23" y="72"/>
                  <a:pt x="22" y="72"/>
                </a:cubicBezTo>
                <a:cubicBezTo>
                  <a:pt x="18" y="72"/>
                  <a:pt x="18" y="72"/>
                  <a:pt x="18" y="72"/>
                </a:cubicBezTo>
                <a:cubicBezTo>
                  <a:pt x="16" y="72"/>
                  <a:pt x="16" y="71"/>
                  <a:pt x="16" y="70"/>
                </a:cubicBezTo>
                <a:cubicBezTo>
                  <a:pt x="16" y="66"/>
                  <a:pt x="16" y="66"/>
                  <a:pt x="16" y="66"/>
                </a:cubicBezTo>
                <a:cubicBezTo>
                  <a:pt x="16" y="65"/>
                  <a:pt x="16" y="64"/>
                  <a:pt x="18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3" y="64"/>
                  <a:pt x="24" y="65"/>
                  <a:pt x="24" y="66"/>
                </a:cubicBezTo>
                <a:lnTo>
                  <a:pt x="24" y="70"/>
                </a:lnTo>
                <a:close/>
                <a:moveTo>
                  <a:pt x="95" y="38"/>
                </a:moveTo>
                <a:cubicBezTo>
                  <a:pt x="95" y="39"/>
                  <a:pt x="95" y="40"/>
                  <a:pt x="93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2" y="40"/>
                  <a:pt x="32" y="39"/>
                  <a:pt x="32" y="38"/>
                </a:cubicBezTo>
                <a:cubicBezTo>
                  <a:pt x="32" y="34"/>
                  <a:pt x="32" y="34"/>
                  <a:pt x="32" y="34"/>
                </a:cubicBezTo>
                <a:cubicBezTo>
                  <a:pt x="32" y="33"/>
                  <a:pt x="32" y="32"/>
                  <a:pt x="34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5" y="32"/>
                  <a:pt x="95" y="33"/>
                  <a:pt x="95" y="34"/>
                </a:cubicBezTo>
                <a:lnTo>
                  <a:pt x="95" y="38"/>
                </a:lnTo>
                <a:close/>
                <a:moveTo>
                  <a:pt x="95" y="54"/>
                </a:moveTo>
                <a:cubicBezTo>
                  <a:pt x="95" y="55"/>
                  <a:pt x="95" y="56"/>
                  <a:pt x="93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6"/>
                  <a:pt x="32" y="55"/>
                  <a:pt x="32" y="54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49"/>
                  <a:pt x="32" y="48"/>
                  <a:pt x="34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5" y="48"/>
                  <a:pt x="95" y="49"/>
                  <a:pt x="95" y="50"/>
                </a:cubicBezTo>
                <a:lnTo>
                  <a:pt x="95" y="54"/>
                </a:lnTo>
                <a:close/>
                <a:moveTo>
                  <a:pt x="95" y="70"/>
                </a:moveTo>
                <a:cubicBezTo>
                  <a:pt x="95" y="71"/>
                  <a:pt x="95" y="72"/>
                  <a:pt x="93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2" y="72"/>
                  <a:pt x="32" y="71"/>
                  <a:pt x="32" y="70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5"/>
                  <a:pt x="32" y="64"/>
                  <a:pt x="34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5" y="64"/>
                  <a:pt x="95" y="65"/>
                  <a:pt x="95" y="66"/>
                </a:cubicBezTo>
                <a:lnTo>
                  <a:pt x="95" y="7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8"/>
          <p:cNvSpPr>
            <a:spLocks noEditPoints="1"/>
          </p:cNvSpPr>
          <p:nvPr/>
        </p:nvSpPr>
        <p:spPr bwMode="auto">
          <a:xfrm>
            <a:off x="3051176" y="2122488"/>
            <a:ext cx="271463" cy="331788"/>
          </a:xfrm>
          <a:custGeom>
            <a:avLst/>
            <a:gdLst>
              <a:gd name="T0" fmla="*/ 72 w 72"/>
              <a:gd name="T1" fmla="*/ 82 h 88"/>
              <a:gd name="T2" fmla="*/ 66 w 72"/>
              <a:gd name="T3" fmla="*/ 88 h 88"/>
              <a:gd name="T4" fmla="*/ 6 w 72"/>
              <a:gd name="T5" fmla="*/ 88 h 88"/>
              <a:gd name="T6" fmla="*/ 0 w 72"/>
              <a:gd name="T7" fmla="*/ 82 h 88"/>
              <a:gd name="T8" fmla="*/ 0 w 72"/>
              <a:gd name="T9" fmla="*/ 46 h 88"/>
              <a:gd name="T10" fmla="*/ 6 w 72"/>
              <a:gd name="T11" fmla="*/ 40 h 88"/>
              <a:gd name="T12" fmla="*/ 8 w 72"/>
              <a:gd name="T13" fmla="*/ 40 h 88"/>
              <a:gd name="T14" fmla="*/ 8 w 72"/>
              <a:gd name="T15" fmla="*/ 28 h 88"/>
              <a:gd name="T16" fmla="*/ 36 w 72"/>
              <a:gd name="T17" fmla="*/ 0 h 88"/>
              <a:gd name="T18" fmla="*/ 64 w 72"/>
              <a:gd name="T19" fmla="*/ 28 h 88"/>
              <a:gd name="T20" fmla="*/ 64 w 72"/>
              <a:gd name="T21" fmla="*/ 40 h 88"/>
              <a:gd name="T22" fmla="*/ 66 w 72"/>
              <a:gd name="T23" fmla="*/ 40 h 88"/>
              <a:gd name="T24" fmla="*/ 72 w 72"/>
              <a:gd name="T25" fmla="*/ 46 h 88"/>
              <a:gd name="T26" fmla="*/ 72 w 72"/>
              <a:gd name="T27" fmla="*/ 82 h 88"/>
              <a:gd name="T28" fmla="*/ 52 w 72"/>
              <a:gd name="T29" fmla="*/ 40 h 88"/>
              <a:gd name="T30" fmla="*/ 52 w 72"/>
              <a:gd name="T31" fmla="*/ 28 h 88"/>
              <a:gd name="T32" fmla="*/ 36 w 72"/>
              <a:gd name="T33" fmla="*/ 12 h 88"/>
              <a:gd name="T34" fmla="*/ 20 w 72"/>
              <a:gd name="T35" fmla="*/ 28 h 88"/>
              <a:gd name="T36" fmla="*/ 20 w 72"/>
              <a:gd name="T37" fmla="*/ 40 h 88"/>
              <a:gd name="T38" fmla="*/ 52 w 72"/>
              <a:gd name="T39" fmla="*/ 4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2" h="88">
                <a:moveTo>
                  <a:pt x="72" y="82"/>
                </a:moveTo>
                <a:cubicBezTo>
                  <a:pt x="72" y="86"/>
                  <a:pt x="69" y="88"/>
                  <a:pt x="66" y="88"/>
                </a:cubicBezTo>
                <a:cubicBezTo>
                  <a:pt x="6" y="88"/>
                  <a:pt x="6" y="88"/>
                  <a:pt x="6" y="88"/>
                </a:cubicBezTo>
                <a:cubicBezTo>
                  <a:pt x="2" y="88"/>
                  <a:pt x="0" y="86"/>
                  <a:pt x="0" y="82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3"/>
                  <a:pt x="2" y="40"/>
                  <a:pt x="6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13"/>
                  <a:pt x="20" y="0"/>
                  <a:pt x="36" y="0"/>
                </a:cubicBezTo>
                <a:cubicBezTo>
                  <a:pt x="51" y="0"/>
                  <a:pt x="64" y="13"/>
                  <a:pt x="64" y="28"/>
                </a:cubicBezTo>
                <a:cubicBezTo>
                  <a:pt x="64" y="40"/>
                  <a:pt x="64" y="40"/>
                  <a:pt x="64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9" y="40"/>
                  <a:pt x="72" y="43"/>
                  <a:pt x="72" y="46"/>
                </a:cubicBezTo>
                <a:lnTo>
                  <a:pt x="72" y="82"/>
                </a:lnTo>
                <a:close/>
                <a:moveTo>
                  <a:pt x="52" y="40"/>
                </a:moveTo>
                <a:cubicBezTo>
                  <a:pt x="52" y="28"/>
                  <a:pt x="52" y="28"/>
                  <a:pt x="52" y="28"/>
                </a:cubicBezTo>
                <a:cubicBezTo>
                  <a:pt x="52" y="19"/>
                  <a:pt x="44" y="12"/>
                  <a:pt x="36" y="12"/>
                </a:cubicBezTo>
                <a:cubicBezTo>
                  <a:pt x="27" y="12"/>
                  <a:pt x="20" y="19"/>
                  <a:pt x="20" y="28"/>
                </a:cubicBezTo>
                <a:cubicBezTo>
                  <a:pt x="20" y="40"/>
                  <a:pt x="20" y="40"/>
                  <a:pt x="20" y="40"/>
                </a:cubicBezTo>
                <a:lnTo>
                  <a:pt x="52" y="4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89"/>
          <p:cNvSpPr>
            <a:spLocks noEditPoints="1"/>
          </p:cNvSpPr>
          <p:nvPr/>
        </p:nvSpPr>
        <p:spPr bwMode="auto">
          <a:xfrm>
            <a:off x="3633788" y="2122488"/>
            <a:ext cx="404813" cy="361950"/>
          </a:xfrm>
          <a:custGeom>
            <a:avLst/>
            <a:gdLst>
              <a:gd name="T0" fmla="*/ 12 w 108"/>
              <a:gd name="T1" fmla="*/ 15 h 96"/>
              <a:gd name="T2" fmla="*/ 12 w 108"/>
              <a:gd name="T3" fmla="*/ 94 h 96"/>
              <a:gd name="T4" fmla="*/ 10 w 108"/>
              <a:gd name="T5" fmla="*/ 96 h 96"/>
              <a:gd name="T6" fmla="*/ 6 w 108"/>
              <a:gd name="T7" fmla="*/ 96 h 96"/>
              <a:gd name="T8" fmla="*/ 4 w 108"/>
              <a:gd name="T9" fmla="*/ 94 h 96"/>
              <a:gd name="T10" fmla="*/ 4 w 108"/>
              <a:gd name="T11" fmla="*/ 15 h 96"/>
              <a:gd name="T12" fmla="*/ 0 w 108"/>
              <a:gd name="T13" fmla="*/ 8 h 96"/>
              <a:gd name="T14" fmla="*/ 8 w 108"/>
              <a:gd name="T15" fmla="*/ 0 h 96"/>
              <a:gd name="T16" fmla="*/ 16 w 108"/>
              <a:gd name="T17" fmla="*/ 8 h 96"/>
              <a:gd name="T18" fmla="*/ 12 w 108"/>
              <a:gd name="T19" fmla="*/ 15 h 96"/>
              <a:gd name="T20" fmla="*/ 108 w 108"/>
              <a:gd name="T21" fmla="*/ 60 h 96"/>
              <a:gd name="T22" fmla="*/ 105 w 108"/>
              <a:gd name="T23" fmla="*/ 64 h 96"/>
              <a:gd name="T24" fmla="*/ 82 w 108"/>
              <a:gd name="T25" fmla="*/ 71 h 96"/>
              <a:gd name="T26" fmla="*/ 51 w 108"/>
              <a:gd name="T27" fmla="*/ 63 h 96"/>
              <a:gd name="T28" fmla="*/ 22 w 108"/>
              <a:gd name="T29" fmla="*/ 72 h 96"/>
              <a:gd name="T30" fmla="*/ 20 w 108"/>
              <a:gd name="T31" fmla="*/ 72 h 96"/>
              <a:gd name="T32" fmla="*/ 16 w 108"/>
              <a:gd name="T33" fmla="*/ 68 h 96"/>
              <a:gd name="T34" fmla="*/ 16 w 108"/>
              <a:gd name="T35" fmla="*/ 22 h 96"/>
              <a:gd name="T36" fmla="*/ 18 w 108"/>
              <a:gd name="T37" fmla="*/ 18 h 96"/>
              <a:gd name="T38" fmla="*/ 23 w 108"/>
              <a:gd name="T39" fmla="*/ 16 h 96"/>
              <a:gd name="T40" fmla="*/ 50 w 108"/>
              <a:gd name="T41" fmla="*/ 8 h 96"/>
              <a:gd name="T42" fmla="*/ 76 w 108"/>
              <a:gd name="T43" fmla="*/ 16 h 96"/>
              <a:gd name="T44" fmla="*/ 81 w 108"/>
              <a:gd name="T45" fmla="*/ 17 h 96"/>
              <a:gd name="T46" fmla="*/ 104 w 108"/>
              <a:gd name="T47" fmla="*/ 8 h 96"/>
              <a:gd name="T48" fmla="*/ 108 w 108"/>
              <a:gd name="T49" fmla="*/ 12 h 96"/>
              <a:gd name="T50" fmla="*/ 108 w 108"/>
              <a:gd name="T51" fmla="*/ 6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8" h="96">
                <a:moveTo>
                  <a:pt x="12" y="15"/>
                </a:moveTo>
                <a:cubicBezTo>
                  <a:pt x="12" y="94"/>
                  <a:pt x="12" y="94"/>
                  <a:pt x="12" y="94"/>
                </a:cubicBezTo>
                <a:cubicBezTo>
                  <a:pt x="12" y="95"/>
                  <a:pt x="11" y="96"/>
                  <a:pt x="10" y="96"/>
                </a:cubicBezTo>
                <a:cubicBezTo>
                  <a:pt x="6" y="96"/>
                  <a:pt x="6" y="96"/>
                  <a:pt x="6" y="96"/>
                </a:cubicBezTo>
                <a:cubicBezTo>
                  <a:pt x="5" y="96"/>
                  <a:pt x="4" y="95"/>
                  <a:pt x="4" y="94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4"/>
                  <a:pt x="0" y="11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13" y="0"/>
                  <a:pt x="16" y="4"/>
                  <a:pt x="16" y="8"/>
                </a:cubicBezTo>
                <a:cubicBezTo>
                  <a:pt x="16" y="11"/>
                  <a:pt x="15" y="14"/>
                  <a:pt x="12" y="15"/>
                </a:cubicBezTo>
                <a:close/>
                <a:moveTo>
                  <a:pt x="108" y="60"/>
                </a:moveTo>
                <a:cubicBezTo>
                  <a:pt x="108" y="62"/>
                  <a:pt x="107" y="63"/>
                  <a:pt x="105" y="64"/>
                </a:cubicBezTo>
                <a:cubicBezTo>
                  <a:pt x="98" y="68"/>
                  <a:pt x="90" y="71"/>
                  <a:pt x="82" y="71"/>
                </a:cubicBezTo>
                <a:cubicBezTo>
                  <a:pt x="71" y="71"/>
                  <a:pt x="65" y="63"/>
                  <a:pt x="51" y="63"/>
                </a:cubicBezTo>
                <a:cubicBezTo>
                  <a:pt x="41" y="63"/>
                  <a:pt x="31" y="67"/>
                  <a:pt x="22" y="72"/>
                </a:cubicBezTo>
                <a:cubicBezTo>
                  <a:pt x="22" y="72"/>
                  <a:pt x="21" y="72"/>
                  <a:pt x="20" y="72"/>
                </a:cubicBezTo>
                <a:cubicBezTo>
                  <a:pt x="18" y="72"/>
                  <a:pt x="16" y="70"/>
                  <a:pt x="16" y="68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0"/>
                  <a:pt x="17" y="19"/>
                  <a:pt x="18" y="18"/>
                </a:cubicBezTo>
                <a:cubicBezTo>
                  <a:pt x="20" y="17"/>
                  <a:pt x="22" y="17"/>
                  <a:pt x="23" y="16"/>
                </a:cubicBezTo>
                <a:cubicBezTo>
                  <a:pt x="31" y="12"/>
                  <a:pt x="41" y="8"/>
                  <a:pt x="50" y="8"/>
                </a:cubicBezTo>
                <a:cubicBezTo>
                  <a:pt x="59" y="8"/>
                  <a:pt x="67" y="12"/>
                  <a:pt x="76" y="16"/>
                </a:cubicBezTo>
                <a:cubicBezTo>
                  <a:pt x="77" y="16"/>
                  <a:pt x="79" y="17"/>
                  <a:pt x="81" y="17"/>
                </a:cubicBezTo>
                <a:cubicBezTo>
                  <a:pt x="91" y="17"/>
                  <a:pt x="102" y="8"/>
                  <a:pt x="104" y="8"/>
                </a:cubicBezTo>
                <a:cubicBezTo>
                  <a:pt x="106" y="8"/>
                  <a:pt x="108" y="10"/>
                  <a:pt x="108" y="12"/>
                </a:cubicBezTo>
                <a:lnTo>
                  <a:pt x="108" y="6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0"/>
          <p:cNvSpPr>
            <a:spLocks/>
          </p:cNvSpPr>
          <p:nvPr/>
        </p:nvSpPr>
        <p:spPr bwMode="auto">
          <a:xfrm>
            <a:off x="4283076" y="2122488"/>
            <a:ext cx="390525" cy="331788"/>
          </a:xfrm>
          <a:custGeom>
            <a:avLst/>
            <a:gdLst>
              <a:gd name="T0" fmla="*/ 100 w 104"/>
              <a:gd name="T1" fmla="*/ 67 h 88"/>
              <a:gd name="T2" fmla="*/ 99 w 104"/>
              <a:gd name="T3" fmla="*/ 70 h 88"/>
              <a:gd name="T4" fmla="*/ 87 w 104"/>
              <a:gd name="T5" fmla="*/ 72 h 88"/>
              <a:gd name="T6" fmla="*/ 72 w 104"/>
              <a:gd name="T7" fmla="*/ 84 h 88"/>
              <a:gd name="T8" fmla="*/ 72 w 104"/>
              <a:gd name="T9" fmla="*/ 86 h 88"/>
              <a:gd name="T10" fmla="*/ 70 w 104"/>
              <a:gd name="T11" fmla="*/ 88 h 88"/>
              <a:gd name="T12" fmla="*/ 66 w 104"/>
              <a:gd name="T13" fmla="*/ 88 h 88"/>
              <a:gd name="T14" fmla="*/ 64 w 104"/>
              <a:gd name="T15" fmla="*/ 86 h 88"/>
              <a:gd name="T16" fmla="*/ 64 w 104"/>
              <a:gd name="T17" fmla="*/ 50 h 88"/>
              <a:gd name="T18" fmla="*/ 66 w 104"/>
              <a:gd name="T19" fmla="*/ 48 h 88"/>
              <a:gd name="T20" fmla="*/ 70 w 104"/>
              <a:gd name="T21" fmla="*/ 48 h 88"/>
              <a:gd name="T22" fmla="*/ 72 w 104"/>
              <a:gd name="T23" fmla="*/ 50 h 88"/>
              <a:gd name="T24" fmla="*/ 72 w 104"/>
              <a:gd name="T25" fmla="*/ 52 h 88"/>
              <a:gd name="T26" fmla="*/ 85 w 104"/>
              <a:gd name="T27" fmla="*/ 60 h 88"/>
              <a:gd name="T28" fmla="*/ 90 w 104"/>
              <a:gd name="T29" fmla="*/ 60 h 88"/>
              <a:gd name="T30" fmla="*/ 92 w 104"/>
              <a:gd name="T31" fmla="*/ 48 h 88"/>
              <a:gd name="T32" fmla="*/ 52 w 104"/>
              <a:gd name="T33" fmla="*/ 12 h 88"/>
              <a:gd name="T34" fmla="*/ 12 w 104"/>
              <a:gd name="T35" fmla="*/ 48 h 88"/>
              <a:gd name="T36" fmla="*/ 13 w 104"/>
              <a:gd name="T37" fmla="*/ 60 h 88"/>
              <a:gd name="T38" fmla="*/ 18 w 104"/>
              <a:gd name="T39" fmla="*/ 60 h 88"/>
              <a:gd name="T40" fmla="*/ 32 w 104"/>
              <a:gd name="T41" fmla="*/ 52 h 88"/>
              <a:gd name="T42" fmla="*/ 32 w 104"/>
              <a:gd name="T43" fmla="*/ 50 h 88"/>
              <a:gd name="T44" fmla="*/ 34 w 104"/>
              <a:gd name="T45" fmla="*/ 48 h 88"/>
              <a:gd name="T46" fmla="*/ 38 w 104"/>
              <a:gd name="T47" fmla="*/ 48 h 88"/>
              <a:gd name="T48" fmla="*/ 40 w 104"/>
              <a:gd name="T49" fmla="*/ 50 h 88"/>
              <a:gd name="T50" fmla="*/ 40 w 104"/>
              <a:gd name="T51" fmla="*/ 86 h 88"/>
              <a:gd name="T52" fmla="*/ 38 w 104"/>
              <a:gd name="T53" fmla="*/ 88 h 88"/>
              <a:gd name="T54" fmla="*/ 34 w 104"/>
              <a:gd name="T55" fmla="*/ 88 h 88"/>
              <a:gd name="T56" fmla="*/ 32 w 104"/>
              <a:gd name="T57" fmla="*/ 86 h 88"/>
              <a:gd name="T58" fmla="*/ 32 w 104"/>
              <a:gd name="T59" fmla="*/ 84 h 88"/>
              <a:gd name="T60" fmla="*/ 16 w 104"/>
              <a:gd name="T61" fmla="*/ 72 h 88"/>
              <a:gd name="T62" fmla="*/ 5 w 104"/>
              <a:gd name="T63" fmla="*/ 70 h 88"/>
              <a:gd name="T64" fmla="*/ 3 w 104"/>
              <a:gd name="T65" fmla="*/ 67 h 88"/>
              <a:gd name="T66" fmla="*/ 0 w 104"/>
              <a:gd name="T67" fmla="*/ 48 h 88"/>
              <a:gd name="T68" fmla="*/ 52 w 104"/>
              <a:gd name="T69" fmla="*/ 0 h 88"/>
              <a:gd name="T70" fmla="*/ 104 w 104"/>
              <a:gd name="T71" fmla="*/ 48 h 88"/>
              <a:gd name="T72" fmla="*/ 100 w 104"/>
              <a:gd name="T73" fmla="*/ 6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4" h="88">
                <a:moveTo>
                  <a:pt x="100" y="67"/>
                </a:moveTo>
                <a:cubicBezTo>
                  <a:pt x="99" y="70"/>
                  <a:pt x="99" y="70"/>
                  <a:pt x="99" y="70"/>
                </a:cubicBezTo>
                <a:cubicBezTo>
                  <a:pt x="87" y="72"/>
                  <a:pt x="87" y="72"/>
                  <a:pt x="87" y="72"/>
                </a:cubicBezTo>
                <a:cubicBezTo>
                  <a:pt x="85" y="79"/>
                  <a:pt x="79" y="84"/>
                  <a:pt x="72" y="84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7"/>
                  <a:pt x="71" y="88"/>
                  <a:pt x="70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4" y="88"/>
                  <a:pt x="64" y="87"/>
                  <a:pt x="64" y="86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49"/>
                  <a:pt x="64" y="48"/>
                  <a:pt x="66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1" y="48"/>
                  <a:pt x="72" y="49"/>
                  <a:pt x="72" y="50"/>
                </a:cubicBezTo>
                <a:cubicBezTo>
                  <a:pt x="72" y="52"/>
                  <a:pt x="72" y="52"/>
                  <a:pt x="72" y="52"/>
                </a:cubicBezTo>
                <a:cubicBezTo>
                  <a:pt x="78" y="52"/>
                  <a:pt x="83" y="56"/>
                  <a:pt x="85" y="60"/>
                </a:cubicBezTo>
                <a:cubicBezTo>
                  <a:pt x="90" y="60"/>
                  <a:pt x="90" y="60"/>
                  <a:pt x="90" y="60"/>
                </a:cubicBezTo>
                <a:cubicBezTo>
                  <a:pt x="91" y="56"/>
                  <a:pt x="92" y="52"/>
                  <a:pt x="92" y="48"/>
                </a:cubicBezTo>
                <a:cubicBezTo>
                  <a:pt x="92" y="29"/>
                  <a:pt x="73" y="12"/>
                  <a:pt x="52" y="12"/>
                </a:cubicBezTo>
                <a:cubicBezTo>
                  <a:pt x="30" y="12"/>
                  <a:pt x="12" y="29"/>
                  <a:pt x="12" y="48"/>
                </a:cubicBezTo>
                <a:cubicBezTo>
                  <a:pt x="12" y="52"/>
                  <a:pt x="12" y="56"/>
                  <a:pt x="13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20" y="56"/>
                  <a:pt x="26" y="52"/>
                  <a:pt x="32" y="5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49"/>
                  <a:pt x="32" y="48"/>
                  <a:pt x="34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40" y="49"/>
                  <a:pt x="40" y="50"/>
                </a:cubicBezTo>
                <a:cubicBezTo>
                  <a:pt x="40" y="86"/>
                  <a:pt x="40" y="86"/>
                  <a:pt x="40" y="86"/>
                </a:cubicBezTo>
                <a:cubicBezTo>
                  <a:pt x="40" y="87"/>
                  <a:pt x="39" y="88"/>
                  <a:pt x="38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32" y="88"/>
                  <a:pt x="32" y="87"/>
                  <a:pt x="32" y="86"/>
                </a:cubicBezTo>
                <a:cubicBezTo>
                  <a:pt x="32" y="84"/>
                  <a:pt x="32" y="84"/>
                  <a:pt x="32" y="84"/>
                </a:cubicBezTo>
                <a:cubicBezTo>
                  <a:pt x="24" y="84"/>
                  <a:pt x="18" y="79"/>
                  <a:pt x="16" y="72"/>
                </a:cubicBezTo>
                <a:cubicBezTo>
                  <a:pt x="5" y="70"/>
                  <a:pt x="5" y="70"/>
                  <a:pt x="5" y="70"/>
                </a:cubicBezTo>
                <a:cubicBezTo>
                  <a:pt x="3" y="67"/>
                  <a:pt x="3" y="67"/>
                  <a:pt x="3" y="67"/>
                </a:cubicBezTo>
                <a:cubicBezTo>
                  <a:pt x="1" y="61"/>
                  <a:pt x="0" y="54"/>
                  <a:pt x="0" y="48"/>
                </a:cubicBezTo>
                <a:cubicBezTo>
                  <a:pt x="0" y="22"/>
                  <a:pt x="23" y="0"/>
                  <a:pt x="52" y="0"/>
                </a:cubicBezTo>
                <a:cubicBezTo>
                  <a:pt x="80" y="0"/>
                  <a:pt x="104" y="22"/>
                  <a:pt x="104" y="48"/>
                </a:cubicBezTo>
                <a:cubicBezTo>
                  <a:pt x="104" y="54"/>
                  <a:pt x="102" y="61"/>
                  <a:pt x="100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1"/>
          <p:cNvSpPr>
            <a:spLocks/>
          </p:cNvSpPr>
          <p:nvPr/>
        </p:nvSpPr>
        <p:spPr bwMode="auto">
          <a:xfrm>
            <a:off x="5033963" y="2160588"/>
            <a:ext cx="176213" cy="285750"/>
          </a:xfrm>
          <a:custGeom>
            <a:avLst/>
            <a:gdLst>
              <a:gd name="T0" fmla="*/ 47 w 47"/>
              <a:gd name="T1" fmla="*/ 72 h 76"/>
              <a:gd name="T2" fmla="*/ 43 w 47"/>
              <a:gd name="T3" fmla="*/ 76 h 76"/>
              <a:gd name="T4" fmla="*/ 41 w 47"/>
              <a:gd name="T5" fmla="*/ 75 h 76"/>
              <a:gd name="T6" fmla="*/ 20 w 47"/>
              <a:gd name="T7" fmla="*/ 54 h 76"/>
              <a:gd name="T8" fmla="*/ 3 w 47"/>
              <a:gd name="T9" fmla="*/ 54 h 76"/>
              <a:gd name="T10" fmla="*/ 0 w 47"/>
              <a:gd name="T11" fmla="*/ 50 h 76"/>
              <a:gd name="T12" fmla="*/ 0 w 47"/>
              <a:gd name="T13" fmla="*/ 26 h 76"/>
              <a:gd name="T14" fmla="*/ 3 w 47"/>
              <a:gd name="T15" fmla="*/ 22 h 76"/>
              <a:gd name="T16" fmla="*/ 20 w 47"/>
              <a:gd name="T17" fmla="*/ 22 h 76"/>
              <a:gd name="T18" fmla="*/ 41 w 47"/>
              <a:gd name="T19" fmla="*/ 1 h 76"/>
              <a:gd name="T20" fmla="*/ 43 w 47"/>
              <a:gd name="T21" fmla="*/ 0 h 76"/>
              <a:gd name="T22" fmla="*/ 47 w 47"/>
              <a:gd name="T23" fmla="*/ 4 h 76"/>
              <a:gd name="T24" fmla="*/ 47 w 47"/>
              <a:gd name="T25" fmla="*/ 7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7" h="76">
                <a:moveTo>
                  <a:pt x="47" y="72"/>
                </a:moveTo>
                <a:cubicBezTo>
                  <a:pt x="47" y="74"/>
                  <a:pt x="46" y="76"/>
                  <a:pt x="43" y="76"/>
                </a:cubicBezTo>
                <a:cubicBezTo>
                  <a:pt x="42" y="76"/>
                  <a:pt x="41" y="76"/>
                  <a:pt x="41" y="75"/>
                </a:cubicBezTo>
                <a:cubicBezTo>
                  <a:pt x="20" y="54"/>
                  <a:pt x="20" y="54"/>
                  <a:pt x="20" y="54"/>
                </a:cubicBezTo>
                <a:cubicBezTo>
                  <a:pt x="3" y="54"/>
                  <a:pt x="3" y="54"/>
                  <a:pt x="3" y="54"/>
                </a:cubicBezTo>
                <a:cubicBezTo>
                  <a:pt x="1" y="54"/>
                  <a:pt x="0" y="52"/>
                  <a:pt x="0" y="5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2" y="0"/>
                  <a:pt x="43" y="0"/>
                </a:cubicBezTo>
                <a:cubicBezTo>
                  <a:pt x="46" y="0"/>
                  <a:pt x="47" y="2"/>
                  <a:pt x="47" y="4"/>
                </a:cubicBezTo>
                <a:lnTo>
                  <a:pt x="47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2"/>
          <p:cNvSpPr>
            <a:spLocks noEditPoints="1"/>
          </p:cNvSpPr>
          <p:nvPr/>
        </p:nvSpPr>
        <p:spPr bwMode="auto">
          <a:xfrm>
            <a:off x="5630863" y="2160588"/>
            <a:ext cx="269875" cy="285750"/>
          </a:xfrm>
          <a:custGeom>
            <a:avLst/>
            <a:gdLst>
              <a:gd name="T0" fmla="*/ 48 w 72"/>
              <a:gd name="T1" fmla="*/ 72 h 76"/>
              <a:gd name="T2" fmla="*/ 44 w 72"/>
              <a:gd name="T3" fmla="*/ 76 h 76"/>
              <a:gd name="T4" fmla="*/ 42 w 72"/>
              <a:gd name="T5" fmla="*/ 75 h 76"/>
              <a:gd name="T6" fmla="*/ 21 w 72"/>
              <a:gd name="T7" fmla="*/ 54 h 76"/>
              <a:gd name="T8" fmla="*/ 4 w 72"/>
              <a:gd name="T9" fmla="*/ 54 h 76"/>
              <a:gd name="T10" fmla="*/ 0 w 72"/>
              <a:gd name="T11" fmla="*/ 50 h 76"/>
              <a:gd name="T12" fmla="*/ 0 w 72"/>
              <a:gd name="T13" fmla="*/ 26 h 76"/>
              <a:gd name="T14" fmla="*/ 4 w 72"/>
              <a:gd name="T15" fmla="*/ 22 h 76"/>
              <a:gd name="T16" fmla="*/ 21 w 72"/>
              <a:gd name="T17" fmla="*/ 22 h 76"/>
              <a:gd name="T18" fmla="*/ 42 w 72"/>
              <a:gd name="T19" fmla="*/ 1 h 76"/>
              <a:gd name="T20" fmla="*/ 44 w 72"/>
              <a:gd name="T21" fmla="*/ 0 h 76"/>
              <a:gd name="T22" fmla="*/ 48 w 72"/>
              <a:gd name="T23" fmla="*/ 4 h 76"/>
              <a:gd name="T24" fmla="*/ 48 w 72"/>
              <a:gd name="T25" fmla="*/ 72 h 76"/>
              <a:gd name="T26" fmla="*/ 63 w 72"/>
              <a:gd name="T27" fmla="*/ 53 h 76"/>
              <a:gd name="T28" fmla="*/ 61 w 72"/>
              <a:gd name="T29" fmla="*/ 53 h 76"/>
              <a:gd name="T30" fmla="*/ 57 w 72"/>
              <a:gd name="T31" fmla="*/ 49 h 76"/>
              <a:gd name="T32" fmla="*/ 64 w 72"/>
              <a:gd name="T33" fmla="*/ 38 h 76"/>
              <a:gd name="T34" fmla="*/ 57 w 72"/>
              <a:gd name="T35" fmla="*/ 27 h 76"/>
              <a:gd name="T36" fmla="*/ 61 w 72"/>
              <a:gd name="T37" fmla="*/ 23 h 76"/>
              <a:gd name="T38" fmla="*/ 63 w 72"/>
              <a:gd name="T39" fmla="*/ 24 h 76"/>
              <a:gd name="T40" fmla="*/ 72 w 72"/>
              <a:gd name="T41" fmla="*/ 38 h 76"/>
              <a:gd name="T42" fmla="*/ 63 w 72"/>
              <a:gd name="T43" fmla="*/ 53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2" h="76">
                <a:moveTo>
                  <a:pt x="48" y="72"/>
                </a:moveTo>
                <a:cubicBezTo>
                  <a:pt x="48" y="74"/>
                  <a:pt x="47" y="76"/>
                  <a:pt x="44" y="76"/>
                </a:cubicBezTo>
                <a:cubicBezTo>
                  <a:pt x="43" y="76"/>
                  <a:pt x="42" y="76"/>
                  <a:pt x="42" y="75"/>
                </a:cubicBezTo>
                <a:cubicBezTo>
                  <a:pt x="21" y="54"/>
                  <a:pt x="21" y="54"/>
                  <a:pt x="21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2" y="54"/>
                  <a:pt x="0" y="52"/>
                  <a:pt x="0" y="5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2" y="22"/>
                  <a:pt x="4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3" y="0"/>
                  <a:pt x="44" y="0"/>
                </a:cubicBezTo>
                <a:cubicBezTo>
                  <a:pt x="47" y="0"/>
                  <a:pt x="48" y="2"/>
                  <a:pt x="48" y="4"/>
                </a:cubicBezTo>
                <a:lnTo>
                  <a:pt x="48" y="72"/>
                </a:lnTo>
                <a:close/>
                <a:moveTo>
                  <a:pt x="63" y="53"/>
                </a:moveTo>
                <a:cubicBezTo>
                  <a:pt x="62" y="53"/>
                  <a:pt x="62" y="53"/>
                  <a:pt x="61" y="53"/>
                </a:cubicBezTo>
                <a:cubicBezTo>
                  <a:pt x="59" y="53"/>
                  <a:pt x="57" y="51"/>
                  <a:pt x="57" y="49"/>
                </a:cubicBezTo>
                <a:cubicBezTo>
                  <a:pt x="57" y="44"/>
                  <a:pt x="64" y="46"/>
                  <a:pt x="64" y="38"/>
                </a:cubicBezTo>
                <a:cubicBezTo>
                  <a:pt x="64" y="31"/>
                  <a:pt x="57" y="32"/>
                  <a:pt x="57" y="27"/>
                </a:cubicBezTo>
                <a:cubicBezTo>
                  <a:pt x="57" y="25"/>
                  <a:pt x="59" y="23"/>
                  <a:pt x="61" y="23"/>
                </a:cubicBezTo>
                <a:cubicBezTo>
                  <a:pt x="62" y="23"/>
                  <a:pt x="62" y="23"/>
                  <a:pt x="63" y="24"/>
                </a:cubicBezTo>
                <a:cubicBezTo>
                  <a:pt x="69" y="26"/>
                  <a:pt x="72" y="32"/>
                  <a:pt x="72" y="38"/>
                </a:cubicBezTo>
                <a:cubicBezTo>
                  <a:pt x="72" y="44"/>
                  <a:pt x="69" y="51"/>
                  <a:pt x="63" y="5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3"/>
          <p:cNvSpPr>
            <a:spLocks noEditPoints="1"/>
          </p:cNvSpPr>
          <p:nvPr/>
        </p:nvSpPr>
        <p:spPr bwMode="auto">
          <a:xfrm>
            <a:off x="6216651" y="2138363"/>
            <a:ext cx="390525" cy="333375"/>
          </a:xfrm>
          <a:custGeom>
            <a:avLst/>
            <a:gdLst>
              <a:gd name="T0" fmla="*/ 48 w 104"/>
              <a:gd name="T1" fmla="*/ 78 h 89"/>
              <a:gd name="T2" fmla="*/ 44 w 104"/>
              <a:gd name="T3" fmla="*/ 82 h 89"/>
              <a:gd name="T4" fmla="*/ 42 w 104"/>
              <a:gd name="T5" fmla="*/ 81 h 89"/>
              <a:gd name="T6" fmla="*/ 21 w 104"/>
              <a:gd name="T7" fmla="*/ 60 h 89"/>
              <a:gd name="T8" fmla="*/ 4 w 104"/>
              <a:gd name="T9" fmla="*/ 60 h 89"/>
              <a:gd name="T10" fmla="*/ 0 w 104"/>
              <a:gd name="T11" fmla="*/ 56 h 89"/>
              <a:gd name="T12" fmla="*/ 0 w 104"/>
              <a:gd name="T13" fmla="*/ 32 h 89"/>
              <a:gd name="T14" fmla="*/ 4 w 104"/>
              <a:gd name="T15" fmla="*/ 28 h 89"/>
              <a:gd name="T16" fmla="*/ 21 w 104"/>
              <a:gd name="T17" fmla="*/ 28 h 89"/>
              <a:gd name="T18" fmla="*/ 42 w 104"/>
              <a:gd name="T19" fmla="*/ 7 h 89"/>
              <a:gd name="T20" fmla="*/ 44 w 104"/>
              <a:gd name="T21" fmla="*/ 6 h 89"/>
              <a:gd name="T22" fmla="*/ 48 w 104"/>
              <a:gd name="T23" fmla="*/ 10 h 89"/>
              <a:gd name="T24" fmla="*/ 48 w 104"/>
              <a:gd name="T25" fmla="*/ 78 h 89"/>
              <a:gd name="T26" fmla="*/ 63 w 104"/>
              <a:gd name="T27" fmla="*/ 59 h 89"/>
              <a:gd name="T28" fmla="*/ 61 w 104"/>
              <a:gd name="T29" fmla="*/ 59 h 89"/>
              <a:gd name="T30" fmla="*/ 57 w 104"/>
              <a:gd name="T31" fmla="*/ 55 h 89"/>
              <a:gd name="T32" fmla="*/ 64 w 104"/>
              <a:gd name="T33" fmla="*/ 44 h 89"/>
              <a:gd name="T34" fmla="*/ 57 w 104"/>
              <a:gd name="T35" fmla="*/ 33 h 89"/>
              <a:gd name="T36" fmla="*/ 61 w 104"/>
              <a:gd name="T37" fmla="*/ 29 h 89"/>
              <a:gd name="T38" fmla="*/ 63 w 104"/>
              <a:gd name="T39" fmla="*/ 30 h 89"/>
              <a:gd name="T40" fmla="*/ 72 w 104"/>
              <a:gd name="T41" fmla="*/ 44 h 89"/>
              <a:gd name="T42" fmla="*/ 63 w 104"/>
              <a:gd name="T43" fmla="*/ 59 h 89"/>
              <a:gd name="T44" fmla="*/ 69 w 104"/>
              <a:gd name="T45" fmla="*/ 74 h 89"/>
              <a:gd name="T46" fmla="*/ 67 w 104"/>
              <a:gd name="T47" fmla="*/ 74 h 89"/>
              <a:gd name="T48" fmla="*/ 63 w 104"/>
              <a:gd name="T49" fmla="*/ 70 h 89"/>
              <a:gd name="T50" fmla="*/ 66 w 104"/>
              <a:gd name="T51" fmla="*/ 66 h 89"/>
              <a:gd name="T52" fmla="*/ 71 w 104"/>
              <a:gd name="T53" fmla="*/ 64 h 89"/>
              <a:gd name="T54" fmla="*/ 80 w 104"/>
              <a:gd name="T55" fmla="*/ 44 h 89"/>
              <a:gd name="T56" fmla="*/ 71 w 104"/>
              <a:gd name="T57" fmla="*/ 25 h 89"/>
              <a:gd name="T58" fmla="*/ 66 w 104"/>
              <a:gd name="T59" fmla="*/ 22 h 89"/>
              <a:gd name="T60" fmla="*/ 63 w 104"/>
              <a:gd name="T61" fmla="*/ 19 h 89"/>
              <a:gd name="T62" fmla="*/ 67 w 104"/>
              <a:gd name="T63" fmla="*/ 15 h 89"/>
              <a:gd name="T64" fmla="*/ 69 w 104"/>
              <a:gd name="T65" fmla="*/ 15 h 89"/>
              <a:gd name="T66" fmla="*/ 88 w 104"/>
              <a:gd name="T67" fmla="*/ 44 h 89"/>
              <a:gd name="T68" fmla="*/ 69 w 104"/>
              <a:gd name="T69" fmla="*/ 74 h 89"/>
              <a:gd name="T70" fmla="*/ 75 w 104"/>
              <a:gd name="T71" fmla="*/ 88 h 89"/>
              <a:gd name="T72" fmla="*/ 74 w 104"/>
              <a:gd name="T73" fmla="*/ 89 h 89"/>
              <a:gd name="T74" fmla="*/ 70 w 104"/>
              <a:gd name="T75" fmla="*/ 85 h 89"/>
              <a:gd name="T76" fmla="*/ 72 w 104"/>
              <a:gd name="T77" fmla="*/ 81 h 89"/>
              <a:gd name="T78" fmla="*/ 75 w 104"/>
              <a:gd name="T79" fmla="*/ 80 h 89"/>
              <a:gd name="T80" fmla="*/ 80 w 104"/>
              <a:gd name="T81" fmla="*/ 76 h 89"/>
              <a:gd name="T82" fmla="*/ 96 w 104"/>
              <a:gd name="T83" fmla="*/ 44 h 89"/>
              <a:gd name="T84" fmla="*/ 80 w 104"/>
              <a:gd name="T85" fmla="*/ 12 h 89"/>
              <a:gd name="T86" fmla="*/ 75 w 104"/>
              <a:gd name="T87" fmla="*/ 9 h 89"/>
              <a:gd name="T88" fmla="*/ 72 w 104"/>
              <a:gd name="T89" fmla="*/ 8 h 89"/>
              <a:gd name="T90" fmla="*/ 70 w 104"/>
              <a:gd name="T91" fmla="*/ 4 h 89"/>
              <a:gd name="T92" fmla="*/ 74 w 104"/>
              <a:gd name="T93" fmla="*/ 0 h 89"/>
              <a:gd name="T94" fmla="*/ 75 w 104"/>
              <a:gd name="T95" fmla="*/ 0 h 89"/>
              <a:gd name="T96" fmla="*/ 104 w 104"/>
              <a:gd name="T97" fmla="*/ 44 h 89"/>
              <a:gd name="T98" fmla="*/ 75 w 104"/>
              <a:gd name="T99" fmla="*/ 8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4" h="89">
                <a:moveTo>
                  <a:pt x="48" y="78"/>
                </a:moveTo>
                <a:cubicBezTo>
                  <a:pt x="48" y="80"/>
                  <a:pt x="47" y="82"/>
                  <a:pt x="44" y="82"/>
                </a:cubicBezTo>
                <a:cubicBezTo>
                  <a:pt x="43" y="82"/>
                  <a:pt x="42" y="82"/>
                  <a:pt x="42" y="81"/>
                </a:cubicBezTo>
                <a:cubicBezTo>
                  <a:pt x="21" y="60"/>
                  <a:pt x="21" y="60"/>
                  <a:pt x="21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" y="60"/>
                  <a:pt x="0" y="58"/>
                  <a:pt x="0" y="5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0"/>
                  <a:pt x="2" y="28"/>
                  <a:pt x="4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3" y="6"/>
                  <a:pt x="44" y="6"/>
                </a:cubicBezTo>
                <a:cubicBezTo>
                  <a:pt x="47" y="6"/>
                  <a:pt x="48" y="8"/>
                  <a:pt x="48" y="10"/>
                </a:cubicBezTo>
                <a:lnTo>
                  <a:pt x="48" y="78"/>
                </a:lnTo>
                <a:close/>
                <a:moveTo>
                  <a:pt x="63" y="59"/>
                </a:moveTo>
                <a:cubicBezTo>
                  <a:pt x="62" y="59"/>
                  <a:pt x="62" y="59"/>
                  <a:pt x="61" y="59"/>
                </a:cubicBezTo>
                <a:cubicBezTo>
                  <a:pt x="59" y="59"/>
                  <a:pt x="57" y="57"/>
                  <a:pt x="57" y="55"/>
                </a:cubicBezTo>
                <a:cubicBezTo>
                  <a:pt x="57" y="50"/>
                  <a:pt x="64" y="52"/>
                  <a:pt x="64" y="44"/>
                </a:cubicBezTo>
                <a:cubicBezTo>
                  <a:pt x="64" y="37"/>
                  <a:pt x="57" y="38"/>
                  <a:pt x="57" y="33"/>
                </a:cubicBezTo>
                <a:cubicBezTo>
                  <a:pt x="57" y="31"/>
                  <a:pt x="59" y="29"/>
                  <a:pt x="61" y="29"/>
                </a:cubicBezTo>
                <a:cubicBezTo>
                  <a:pt x="62" y="29"/>
                  <a:pt x="62" y="29"/>
                  <a:pt x="63" y="30"/>
                </a:cubicBezTo>
                <a:cubicBezTo>
                  <a:pt x="69" y="32"/>
                  <a:pt x="72" y="38"/>
                  <a:pt x="72" y="44"/>
                </a:cubicBezTo>
                <a:cubicBezTo>
                  <a:pt x="72" y="50"/>
                  <a:pt x="69" y="57"/>
                  <a:pt x="63" y="59"/>
                </a:cubicBezTo>
                <a:close/>
                <a:moveTo>
                  <a:pt x="69" y="74"/>
                </a:moveTo>
                <a:cubicBezTo>
                  <a:pt x="69" y="74"/>
                  <a:pt x="68" y="74"/>
                  <a:pt x="67" y="74"/>
                </a:cubicBezTo>
                <a:cubicBezTo>
                  <a:pt x="65" y="74"/>
                  <a:pt x="63" y="72"/>
                  <a:pt x="63" y="70"/>
                </a:cubicBezTo>
                <a:cubicBezTo>
                  <a:pt x="63" y="68"/>
                  <a:pt x="64" y="67"/>
                  <a:pt x="66" y="66"/>
                </a:cubicBezTo>
                <a:cubicBezTo>
                  <a:pt x="68" y="65"/>
                  <a:pt x="69" y="65"/>
                  <a:pt x="71" y="64"/>
                </a:cubicBezTo>
                <a:cubicBezTo>
                  <a:pt x="77" y="59"/>
                  <a:pt x="80" y="52"/>
                  <a:pt x="80" y="44"/>
                </a:cubicBezTo>
                <a:cubicBezTo>
                  <a:pt x="80" y="37"/>
                  <a:pt x="77" y="29"/>
                  <a:pt x="71" y="25"/>
                </a:cubicBezTo>
                <a:cubicBezTo>
                  <a:pt x="69" y="24"/>
                  <a:pt x="68" y="23"/>
                  <a:pt x="66" y="22"/>
                </a:cubicBezTo>
                <a:cubicBezTo>
                  <a:pt x="64" y="21"/>
                  <a:pt x="63" y="20"/>
                  <a:pt x="63" y="19"/>
                </a:cubicBezTo>
                <a:cubicBezTo>
                  <a:pt x="63" y="16"/>
                  <a:pt x="65" y="15"/>
                  <a:pt x="67" y="15"/>
                </a:cubicBezTo>
                <a:cubicBezTo>
                  <a:pt x="68" y="15"/>
                  <a:pt x="69" y="15"/>
                  <a:pt x="69" y="15"/>
                </a:cubicBezTo>
                <a:cubicBezTo>
                  <a:pt x="81" y="20"/>
                  <a:pt x="88" y="32"/>
                  <a:pt x="88" y="44"/>
                </a:cubicBezTo>
                <a:cubicBezTo>
                  <a:pt x="88" y="57"/>
                  <a:pt x="81" y="69"/>
                  <a:pt x="69" y="74"/>
                </a:cubicBezTo>
                <a:close/>
                <a:moveTo>
                  <a:pt x="75" y="88"/>
                </a:moveTo>
                <a:cubicBezTo>
                  <a:pt x="75" y="88"/>
                  <a:pt x="74" y="89"/>
                  <a:pt x="74" y="89"/>
                </a:cubicBezTo>
                <a:cubicBezTo>
                  <a:pt x="72" y="89"/>
                  <a:pt x="70" y="87"/>
                  <a:pt x="70" y="85"/>
                </a:cubicBezTo>
                <a:cubicBezTo>
                  <a:pt x="70" y="83"/>
                  <a:pt x="71" y="82"/>
                  <a:pt x="72" y="81"/>
                </a:cubicBezTo>
                <a:cubicBezTo>
                  <a:pt x="73" y="80"/>
                  <a:pt x="74" y="80"/>
                  <a:pt x="75" y="80"/>
                </a:cubicBezTo>
                <a:cubicBezTo>
                  <a:pt x="77" y="79"/>
                  <a:pt x="78" y="78"/>
                  <a:pt x="80" y="76"/>
                </a:cubicBezTo>
                <a:cubicBezTo>
                  <a:pt x="90" y="69"/>
                  <a:pt x="96" y="57"/>
                  <a:pt x="96" y="44"/>
                </a:cubicBezTo>
                <a:cubicBezTo>
                  <a:pt x="96" y="31"/>
                  <a:pt x="90" y="20"/>
                  <a:pt x="80" y="12"/>
                </a:cubicBezTo>
                <a:cubicBezTo>
                  <a:pt x="78" y="11"/>
                  <a:pt x="77" y="10"/>
                  <a:pt x="75" y="9"/>
                </a:cubicBezTo>
                <a:cubicBezTo>
                  <a:pt x="74" y="8"/>
                  <a:pt x="73" y="8"/>
                  <a:pt x="72" y="8"/>
                </a:cubicBezTo>
                <a:cubicBezTo>
                  <a:pt x="71" y="7"/>
                  <a:pt x="70" y="6"/>
                  <a:pt x="70" y="4"/>
                </a:cubicBezTo>
                <a:cubicBezTo>
                  <a:pt x="70" y="2"/>
                  <a:pt x="72" y="0"/>
                  <a:pt x="74" y="0"/>
                </a:cubicBezTo>
                <a:cubicBezTo>
                  <a:pt x="74" y="0"/>
                  <a:pt x="75" y="0"/>
                  <a:pt x="75" y="0"/>
                </a:cubicBezTo>
                <a:cubicBezTo>
                  <a:pt x="93" y="8"/>
                  <a:pt x="104" y="25"/>
                  <a:pt x="104" y="44"/>
                </a:cubicBezTo>
                <a:cubicBezTo>
                  <a:pt x="104" y="63"/>
                  <a:pt x="93" y="81"/>
                  <a:pt x="75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4"/>
          <p:cNvSpPr>
            <a:spLocks noEditPoints="1"/>
          </p:cNvSpPr>
          <p:nvPr/>
        </p:nvSpPr>
        <p:spPr bwMode="auto">
          <a:xfrm>
            <a:off x="6891338" y="2122488"/>
            <a:ext cx="330200" cy="331788"/>
          </a:xfrm>
          <a:custGeom>
            <a:avLst/>
            <a:gdLst>
              <a:gd name="T0" fmla="*/ 0 w 208"/>
              <a:gd name="T1" fmla="*/ 95 h 209"/>
              <a:gd name="T2" fmla="*/ 95 w 208"/>
              <a:gd name="T3" fmla="*/ 0 h 209"/>
              <a:gd name="T4" fmla="*/ 95 w 208"/>
              <a:gd name="T5" fmla="*/ 209 h 209"/>
              <a:gd name="T6" fmla="*/ 0 w 208"/>
              <a:gd name="T7" fmla="*/ 114 h 209"/>
              <a:gd name="T8" fmla="*/ 95 w 208"/>
              <a:gd name="T9" fmla="*/ 209 h 209"/>
              <a:gd name="T10" fmla="*/ 76 w 208"/>
              <a:gd name="T11" fmla="*/ 19 h 209"/>
              <a:gd name="T12" fmla="*/ 19 w 208"/>
              <a:gd name="T13" fmla="*/ 76 h 209"/>
              <a:gd name="T14" fmla="*/ 76 w 208"/>
              <a:gd name="T15" fmla="*/ 190 h 209"/>
              <a:gd name="T16" fmla="*/ 19 w 208"/>
              <a:gd name="T17" fmla="*/ 133 h 209"/>
              <a:gd name="T18" fmla="*/ 76 w 208"/>
              <a:gd name="T19" fmla="*/ 190 h 209"/>
              <a:gd name="T20" fmla="*/ 38 w 208"/>
              <a:gd name="T21" fmla="*/ 57 h 209"/>
              <a:gd name="T22" fmla="*/ 57 w 208"/>
              <a:gd name="T23" fmla="*/ 38 h 209"/>
              <a:gd name="T24" fmla="*/ 57 w 208"/>
              <a:gd name="T25" fmla="*/ 171 h 209"/>
              <a:gd name="T26" fmla="*/ 38 w 208"/>
              <a:gd name="T27" fmla="*/ 152 h 209"/>
              <a:gd name="T28" fmla="*/ 57 w 208"/>
              <a:gd name="T29" fmla="*/ 171 h 209"/>
              <a:gd name="T30" fmla="*/ 114 w 208"/>
              <a:gd name="T31" fmla="*/ 95 h 209"/>
              <a:gd name="T32" fmla="*/ 208 w 208"/>
              <a:gd name="T33" fmla="*/ 0 h 209"/>
              <a:gd name="T34" fmla="*/ 208 w 208"/>
              <a:gd name="T35" fmla="*/ 171 h 209"/>
              <a:gd name="T36" fmla="*/ 152 w 208"/>
              <a:gd name="T37" fmla="*/ 152 h 209"/>
              <a:gd name="T38" fmla="*/ 133 w 208"/>
              <a:gd name="T39" fmla="*/ 209 h 209"/>
              <a:gd name="T40" fmla="*/ 114 w 208"/>
              <a:gd name="T41" fmla="*/ 114 h 209"/>
              <a:gd name="T42" fmla="*/ 171 w 208"/>
              <a:gd name="T43" fmla="*/ 133 h 209"/>
              <a:gd name="T44" fmla="*/ 189 w 208"/>
              <a:gd name="T45" fmla="*/ 114 h 209"/>
              <a:gd name="T46" fmla="*/ 208 w 208"/>
              <a:gd name="T47" fmla="*/ 171 h 209"/>
              <a:gd name="T48" fmla="*/ 189 w 208"/>
              <a:gd name="T49" fmla="*/ 19 h 209"/>
              <a:gd name="T50" fmla="*/ 133 w 208"/>
              <a:gd name="T51" fmla="*/ 76 h 209"/>
              <a:gd name="T52" fmla="*/ 171 w 208"/>
              <a:gd name="T53" fmla="*/ 57 h 209"/>
              <a:gd name="T54" fmla="*/ 152 w 208"/>
              <a:gd name="T55" fmla="*/ 38 h 209"/>
              <a:gd name="T56" fmla="*/ 171 w 208"/>
              <a:gd name="T57" fmla="*/ 57 h 209"/>
              <a:gd name="T58" fmla="*/ 152 w 208"/>
              <a:gd name="T59" fmla="*/ 209 h 209"/>
              <a:gd name="T60" fmla="*/ 171 w 208"/>
              <a:gd name="T61" fmla="*/ 190 h 209"/>
              <a:gd name="T62" fmla="*/ 208 w 208"/>
              <a:gd name="T63" fmla="*/ 209 h 209"/>
              <a:gd name="T64" fmla="*/ 189 w 208"/>
              <a:gd name="T65" fmla="*/ 190 h 209"/>
              <a:gd name="T66" fmla="*/ 208 w 208"/>
              <a:gd name="T67" fmla="*/ 209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8" h="209">
                <a:moveTo>
                  <a:pt x="95" y="95"/>
                </a:moveTo>
                <a:lnTo>
                  <a:pt x="0" y="95"/>
                </a:lnTo>
                <a:lnTo>
                  <a:pt x="0" y="0"/>
                </a:lnTo>
                <a:lnTo>
                  <a:pt x="95" y="0"/>
                </a:lnTo>
                <a:lnTo>
                  <a:pt x="95" y="95"/>
                </a:lnTo>
                <a:close/>
                <a:moveTo>
                  <a:pt x="95" y="209"/>
                </a:moveTo>
                <a:lnTo>
                  <a:pt x="0" y="209"/>
                </a:lnTo>
                <a:lnTo>
                  <a:pt x="0" y="114"/>
                </a:lnTo>
                <a:lnTo>
                  <a:pt x="95" y="114"/>
                </a:lnTo>
                <a:lnTo>
                  <a:pt x="95" y="209"/>
                </a:lnTo>
                <a:close/>
                <a:moveTo>
                  <a:pt x="76" y="76"/>
                </a:moveTo>
                <a:lnTo>
                  <a:pt x="76" y="19"/>
                </a:lnTo>
                <a:lnTo>
                  <a:pt x="19" y="19"/>
                </a:lnTo>
                <a:lnTo>
                  <a:pt x="19" y="76"/>
                </a:lnTo>
                <a:lnTo>
                  <a:pt x="76" y="76"/>
                </a:lnTo>
                <a:close/>
                <a:moveTo>
                  <a:pt x="76" y="190"/>
                </a:moveTo>
                <a:lnTo>
                  <a:pt x="76" y="133"/>
                </a:lnTo>
                <a:lnTo>
                  <a:pt x="19" y="133"/>
                </a:lnTo>
                <a:lnTo>
                  <a:pt x="19" y="190"/>
                </a:lnTo>
                <a:lnTo>
                  <a:pt x="76" y="190"/>
                </a:lnTo>
                <a:close/>
                <a:moveTo>
                  <a:pt x="57" y="57"/>
                </a:moveTo>
                <a:lnTo>
                  <a:pt x="38" y="57"/>
                </a:lnTo>
                <a:lnTo>
                  <a:pt x="38" y="38"/>
                </a:lnTo>
                <a:lnTo>
                  <a:pt x="57" y="38"/>
                </a:lnTo>
                <a:lnTo>
                  <a:pt x="57" y="57"/>
                </a:lnTo>
                <a:close/>
                <a:moveTo>
                  <a:pt x="57" y="171"/>
                </a:moveTo>
                <a:lnTo>
                  <a:pt x="38" y="171"/>
                </a:lnTo>
                <a:lnTo>
                  <a:pt x="38" y="152"/>
                </a:lnTo>
                <a:lnTo>
                  <a:pt x="57" y="152"/>
                </a:lnTo>
                <a:lnTo>
                  <a:pt x="57" y="171"/>
                </a:lnTo>
                <a:close/>
                <a:moveTo>
                  <a:pt x="208" y="95"/>
                </a:moveTo>
                <a:lnTo>
                  <a:pt x="114" y="95"/>
                </a:lnTo>
                <a:lnTo>
                  <a:pt x="114" y="0"/>
                </a:lnTo>
                <a:lnTo>
                  <a:pt x="208" y="0"/>
                </a:lnTo>
                <a:lnTo>
                  <a:pt x="208" y="95"/>
                </a:lnTo>
                <a:close/>
                <a:moveTo>
                  <a:pt x="208" y="171"/>
                </a:moveTo>
                <a:lnTo>
                  <a:pt x="152" y="171"/>
                </a:lnTo>
                <a:lnTo>
                  <a:pt x="152" y="152"/>
                </a:lnTo>
                <a:lnTo>
                  <a:pt x="133" y="152"/>
                </a:lnTo>
                <a:lnTo>
                  <a:pt x="133" y="209"/>
                </a:lnTo>
                <a:lnTo>
                  <a:pt x="114" y="209"/>
                </a:lnTo>
                <a:lnTo>
                  <a:pt x="114" y="114"/>
                </a:lnTo>
                <a:lnTo>
                  <a:pt x="171" y="114"/>
                </a:lnTo>
                <a:lnTo>
                  <a:pt x="171" y="133"/>
                </a:lnTo>
                <a:lnTo>
                  <a:pt x="189" y="133"/>
                </a:lnTo>
                <a:lnTo>
                  <a:pt x="189" y="114"/>
                </a:lnTo>
                <a:lnTo>
                  <a:pt x="208" y="114"/>
                </a:lnTo>
                <a:lnTo>
                  <a:pt x="208" y="171"/>
                </a:lnTo>
                <a:close/>
                <a:moveTo>
                  <a:pt x="189" y="76"/>
                </a:moveTo>
                <a:lnTo>
                  <a:pt x="189" y="19"/>
                </a:lnTo>
                <a:lnTo>
                  <a:pt x="133" y="19"/>
                </a:lnTo>
                <a:lnTo>
                  <a:pt x="133" y="76"/>
                </a:lnTo>
                <a:lnTo>
                  <a:pt x="189" y="76"/>
                </a:lnTo>
                <a:close/>
                <a:moveTo>
                  <a:pt x="171" y="57"/>
                </a:moveTo>
                <a:lnTo>
                  <a:pt x="152" y="57"/>
                </a:lnTo>
                <a:lnTo>
                  <a:pt x="152" y="38"/>
                </a:lnTo>
                <a:lnTo>
                  <a:pt x="171" y="38"/>
                </a:lnTo>
                <a:lnTo>
                  <a:pt x="171" y="57"/>
                </a:lnTo>
                <a:close/>
                <a:moveTo>
                  <a:pt x="171" y="209"/>
                </a:moveTo>
                <a:lnTo>
                  <a:pt x="152" y="209"/>
                </a:lnTo>
                <a:lnTo>
                  <a:pt x="152" y="190"/>
                </a:lnTo>
                <a:lnTo>
                  <a:pt x="171" y="190"/>
                </a:lnTo>
                <a:lnTo>
                  <a:pt x="171" y="209"/>
                </a:lnTo>
                <a:close/>
                <a:moveTo>
                  <a:pt x="208" y="209"/>
                </a:moveTo>
                <a:lnTo>
                  <a:pt x="189" y="209"/>
                </a:lnTo>
                <a:lnTo>
                  <a:pt x="189" y="190"/>
                </a:lnTo>
                <a:lnTo>
                  <a:pt x="208" y="190"/>
                </a:lnTo>
                <a:lnTo>
                  <a:pt x="208" y="20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5"/>
          <p:cNvSpPr>
            <a:spLocks noEditPoints="1"/>
          </p:cNvSpPr>
          <p:nvPr/>
        </p:nvSpPr>
        <p:spPr bwMode="auto">
          <a:xfrm>
            <a:off x="7507288" y="2108201"/>
            <a:ext cx="390525" cy="376238"/>
          </a:xfrm>
          <a:custGeom>
            <a:avLst/>
            <a:gdLst>
              <a:gd name="T0" fmla="*/ 102 w 104"/>
              <a:gd name="T1" fmla="*/ 52 h 100"/>
              <a:gd name="T2" fmla="*/ 101 w 104"/>
              <a:gd name="T3" fmla="*/ 51 h 100"/>
              <a:gd name="T4" fmla="*/ 89 w 104"/>
              <a:gd name="T5" fmla="*/ 45 h 100"/>
              <a:gd name="T6" fmla="*/ 74 w 104"/>
              <a:gd name="T7" fmla="*/ 54 h 100"/>
              <a:gd name="T8" fmla="*/ 72 w 104"/>
              <a:gd name="T9" fmla="*/ 57 h 100"/>
              <a:gd name="T10" fmla="*/ 71 w 104"/>
              <a:gd name="T11" fmla="*/ 58 h 100"/>
              <a:gd name="T12" fmla="*/ 69 w 104"/>
              <a:gd name="T13" fmla="*/ 57 h 100"/>
              <a:gd name="T14" fmla="*/ 67 w 104"/>
              <a:gd name="T15" fmla="*/ 54 h 100"/>
              <a:gd name="T16" fmla="*/ 52 w 104"/>
              <a:gd name="T17" fmla="*/ 45 h 100"/>
              <a:gd name="T18" fmla="*/ 38 w 104"/>
              <a:gd name="T19" fmla="*/ 54 h 100"/>
              <a:gd name="T20" fmla="*/ 36 w 104"/>
              <a:gd name="T21" fmla="*/ 57 h 100"/>
              <a:gd name="T22" fmla="*/ 34 w 104"/>
              <a:gd name="T23" fmla="*/ 58 h 100"/>
              <a:gd name="T24" fmla="*/ 32 w 104"/>
              <a:gd name="T25" fmla="*/ 57 h 100"/>
              <a:gd name="T26" fmla="*/ 30 w 104"/>
              <a:gd name="T27" fmla="*/ 54 h 100"/>
              <a:gd name="T28" fmla="*/ 16 w 104"/>
              <a:gd name="T29" fmla="*/ 45 h 100"/>
              <a:gd name="T30" fmla="*/ 4 w 104"/>
              <a:gd name="T31" fmla="*/ 51 h 100"/>
              <a:gd name="T32" fmla="*/ 2 w 104"/>
              <a:gd name="T33" fmla="*/ 52 h 100"/>
              <a:gd name="T34" fmla="*/ 0 w 104"/>
              <a:gd name="T35" fmla="*/ 50 h 100"/>
              <a:gd name="T36" fmla="*/ 0 w 104"/>
              <a:gd name="T37" fmla="*/ 49 h 100"/>
              <a:gd name="T38" fmla="*/ 52 w 104"/>
              <a:gd name="T39" fmla="*/ 12 h 100"/>
              <a:gd name="T40" fmla="*/ 104 w 104"/>
              <a:gd name="T41" fmla="*/ 49 h 100"/>
              <a:gd name="T42" fmla="*/ 104 w 104"/>
              <a:gd name="T43" fmla="*/ 50 h 100"/>
              <a:gd name="T44" fmla="*/ 102 w 104"/>
              <a:gd name="T45" fmla="*/ 52 h 100"/>
              <a:gd name="T46" fmla="*/ 56 w 104"/>
              <a:gd name="T47" fmla="*/ 84 h 100"/>
              <a:gd name="T48" fmla="*/ 40 w 104"/>
              <a:gd name="T49" fmla="*/ 100 h 100"/>
              <a:gd name="T50" fmla="*/ 24 w 104"/>
              <a:gd name="T51" fmla="*/ 84 h 100"/>
              <a:gd name="T52" fmla="*/ 28 w 104"/>
              <a:gd name="T53" fmla="*/ 80 h 100"/>
              <a:gd name="T54" fmla="*/ 32 w 104"/>
              <a:gd name="T55" fmla="*/ 84 h 100"/>
              <a:gd name="T56" fmla="*/ 40 w 104"/>
              <a:gd name="T57" fmla="*/ 92 h 100"/>
              <a:gd name="T58" fmla="*/ 48 w 104"/>
              <a:gd name="T59" fmla="*/ 84 h 100"/>
              <a:gd name="T60" fmla="*/ 48 w 104"/>
              <a:gd name="T61" fmla="*/ 48 h 100"/>
              <a:gd name="T62" fmla="*/ 52 w 104"/>
              <a:gd name="T63" fmla="*/ 47 h 100"/>
              <a:gd name="T64" fmla="*/ 56 w 104"/>
              <a:gd name="T65" fmla="*/ 48 h 100"/>
              <a:gd name="T66" fmla="*/ 56 w 104"/>
              <a:gd name="T67" fmla="*/ 84 h 100"/>
              <a:gd name="T68" fmla="*/ 56 w 104"/>
              <a:gd name="T69" fmla="*/ 10 h 100"/>
              <a:gd name="T70" fmla="*/ 52 w 104"/>
              <a:gd name="T71" fmla="*/ 10 h 100"/>
              <a:gd name="T72" fmla="*/ 48 w 104"/>
              <a:gd name="T73" fmla="*/ 10 h 100"/>
              <a:gd name="T74" fmla="*/ 48 w 104"/>
              <a:gd name="T75" fmla="*/ 4 h 100"/>
              <a:gd name="T76" fmla="*/ 52 w 104"/>
              <a:gd name="T77" fmla="*/ 0 h 100"/>
              <a:gd name="T78" fmla="*/ 56 w 104"/>
              <a:gd name="T79" fmla="*/ 4 h 100"/>
              <a:gd name="T80" fmla="*/ 56 w 104"/>
              <a:gd name="T81" fmla="*/ 1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4" h="100">
                <a:moveTo>
                  <a:pt x="102" y="52"/>
                </a:moveTo>
                <a:cubicBezTo>
                  <a:pt x="102" y="52"/>
                  <a:pt x="101" y="51"/>
                  <a:pt x="101" y="51"/>
                </a:cubicBezTo>
                <a:cubicBezTo>
                  <a:pt x="97" y="48"/>
                  <a:pt x="94" y="45"/>
                  <a:pt x="89" y="45"/>
                </a:cubicBezTo>
                <a:cubicBezTo>
                  <a:pt x="83" y="45"/>
                  <a:pt x="78" y="49"/>
                  <a:pt x="74" y="54"/>
                </a:cubicBezTo>
                <a:cubicBezTo>
                  <a:pt x="74" y="55"/>
                  <a:pt x="73" y="56"/>
                  <a:pt x="72" y="57"/>
                </a:cubicBezTo>
                <a:cubicBezTo>
                  <a:pt x="72" y="58"/>
                  <a:pt x="71" y="58"/>
                  <a:pt x="71" y="58"/>
                </a:cubicBezTo>
                <a:cubicBezTo>
                  <a:pt x="70" y="58"/>
                  <a:pt x="69" y="58"/>
                  <a:pt x="69" y="57"/>
                </a:cubicBezTo>
                <a:cubicBezTo>
                  <a:pt x="68" y="56"/>
                  <a:pt x="67" y="55"/>
                  <a:pt x="67" y="54"/>
                </a:cubicBezTo>
                <a:cubicBezTo>
                  <a:pt x="63" y="49"/>
                  <a:pt x="58" y="45"/>
                  <a:pt x="52" y="45"/>
                </a:cubicBezTo>
                <a:cubicBezTo>
                  <a:pt x="46" y="45"/>
                  <a:pt x="41" y="49"/>
                  <a:pt x="38" y="54"/>
                </a:cubicBezTo>
                <a:cubicBezTo>
                  <a:pt x="37" y="55"/>
                  <a:pt x="37" y="56"/>
                  <a:pt x="36" y="57"/>
                </a:cubicBezTo>
                <a:cubicBezTo>
                  <a:pt x="36" y="58"/>
                  <a:pt x="35" y="58"/>
                  <a:pt x="34" y="58"/>
                </a:cubicBezTo>
                <a:cubicBezTo>
                  <a:pt x="33" y="58"/>
                  <a:pt x="33" y="58"/>
                  <a:pt x="32" y="57"/>
                </a:cubicBezTo>
                <a:cubicBezTo>
                  <a:pt x="32" y="56"/>
                  <a:pt x="31" y="55"/>
                  <a:pt x="30" y="54"/>
                </a:cubicBezTo>
                <a:cubicBezTo>
                  <a:pt x="27" y="49"/>
                  <a:pt x="22" y="45"/>
                  <a:pt x="16" y="45"/>
                </a:cubicBezTo>
                <a:cubicBezTo>
                  <a:pt x="11" y="45"/>
                  <a:pt x="7" y="48"/>
                  <a:pt x="4" y="51"/>
                </a:cubicBezTo>
                <a:cubicBezTo>
                  <a:pt x="3" y="51"/>
                  <a:pt x="3" y="52"/>
                  <a:pt x="2" y="52"/>
                </a:cubicBezTo>
                <a:cubicBezTo>
                  <a:pt x="1" y="52"/>
                  <a:pt x="0" y="51"/>
                  <a:pt x="0" y="50"/>
                </a:cubicBezTo>
                <a:cubicBezTo>
                  <a:pt x="0" y="49"/>
                  <a:pt x="0" y="49"/>
                  <a:pt x="0" y="49"/>
                </a:cubicBezTo>
                <a:cubicBezTo>
                  <a:pt x="6" y="26"/>
                  <a:pt x="29" y="12"/>
                  <a:pt x="52" y="12"/>
                </a:cubicBezTo>
                <a:cubicBezTo>
                  <a:pt x="76" y="12"/>
                  <a:pt x="99" y="26"/>
                  <a:pt x="104" y="49"/>
                </a:cubicBezTo>
                <a:cubicBezTo>
                  <a:pt x="104" y="49"/>
                  <a:pt x="104" y="49"/>
                  <a:pt x="104" y="50"/>
                </a:cubicBezTo>
                <a:cubicBezTo>
                  <a:pt x="104" y="51"/>
                  <a:pt x="103" y="52"/>
                  <a:pt x="102" y="52"/>
                </a:cubicBezTo>
                <a:close/>
                <a:moveTo>
                  <a:pt x="56" y="84"/>
                </a:moveTo>
                <a:cubicBezTo>
                  <a:pt x="56" y="93"/>
                  <a:pt x="49" y="100"/>
                  <a:pt x="40" y="100"/>
                </a:cubicBezTo>
                <a:cubicBezTo>
                  <a:pt x="32" y="100"/>
                  <a:pt x="24" y="93"/>
                  <a:pt x="24" y="84"/>
                </a:cubicBezTo>
                <a:cubicBezTo>
                  <a:pt x="24" y="82"/>
                  <a:pt x="26" y="80"/>
                  <a:pt x="28" y="80"/>
                </a:cubicBezTo>
                <a:cubicBezTo>
                  <a:pt x="31" y="80"/>
                  <a:pt x="32" y="82"/>
                  <a:pt x="32" y="84"/>
                </a:cubicBezTo>
                <a:cubicBezTo>
                  <a:pt x="32" y="88"/>
                  <a:pt x="36" y="92"/>
                  <a:pt x="40" y="92"/>
                </a:cubicBezTo>
                <a:cubicBezTo>
                  <a:pt x="45" y="92"/>
                  <a:pt x="48" y="88"/>
                  <a:pt x="48" y="84"/>
                </a:cubicBezTo>
                <a:cubicBezTo>
                  <a:pt x="48" y="48"/>
                  <a:pt x="48" y="48"/>
                  <a:pt x="48" y="48"/>
                </a:cubicBezTo>
                <a:cubicBezTo>
                  <a:pt x="50" y="48"/>
                  <a:pt x="51" y="47"/>
                  <a:pt x="52" y="47"/>
                </a:cubicBezTo>
                <a:cubicBezTo>
                  <a:pt x="54" y="47"/>
                  <a:pt x="55" y="48"/>
                  <a:pt x="56" y="48"/>
                </a:cubicBezTo>
                <a:lnTo>
                  <a:pt x="56" y="84"/>
                </a:lnTo>
                <a:close/>
                <a:moveTo>
                  <a:pt x="56" y="10"/>
                </a:moveTo>
                <a:cubicBezTo>
                  <a:pt x="55" y="10"/>
                  <a:pt x="54" y="10"/>
                  <a:pt x="52" y="10"/>
                </a:cubicBezTo>
                <a:cubicBezTo>
                  <a:pt x="51" y="10"/>
                  <a:pt x="50" y="10"/>
                  <a:pt x="48" y="10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2"/>
                  <a:pt x="50" y="0"/>
                  <a:pt x="52" y="0"/>
                </a:cubicBezTo>
                <a:cubicBezTo>
                  <a:pt x="55" y="0"/>
                  <a:pt x="56" y="2"/>
                  <a:pt x="56" y="4"/>
                </a:cubicBezTo>
                <a:lnTo>
                  <a:pt x="56" y="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6"/>
          <p:cNvSpPr>
            <a:spLocks noEditPoints="1"/>
          </p:cNvSpPr>
          <p:nvPr/>
        </p:nvSpPr>
        <p:spPr bwMode="auto">
          <a:xfrm>
            <a:off x="8167688" y="2122488"/>
            <a:ext cx="357188" cy="357188"/>
          </a:xfrm>
          <a:custGeom>
            <a:avLst/>
            <a:gdLst>
              <a:gd name="T0" fmla="*/ 92 w 95"/>
              <a:gd name="T1" fmla="*/ 62 h 95"/>
              <a:gd name="T2" fmla="*/ 62 w 95"/>
              <a:gd name="T3" fmla="*/ 93 h 95"/>
              <a:gd name="T4" fmla="*/ 56 w 95"/>
              <a:gd name="T5" fmla="*/ 95 h 95"/>
              <a:gd name="T6" fmla="*/ 51 w 95"/>
              <a:gd name="T7" fmla="*/ 93 h 95"/>
              <a:gd name="T8" fmla="*/ 6 w 95"/>
              <a:gd name="T9" fmla="*/ 48 h 95"/>
              <a:gd name="T10" fmla="*/ 0 w 95"/>
              <a:gd name="T11" fmla="*/ 34 h 95"/>
              <a:gd name="T12" fmla="*/ 0 w 95"/>
              <a:gd name="T13" fmla="*/ 8 h 95"/>
              <a:gd name="T14" fmla="*/ 8 w 95"/>
              <a:gd name="T15" fmla="*/ 0 h 95"/>
              <a:gd name="T16" fmla="*/ 34 w 95"/>
              <a:gd name="T17" fmla="*/ 0 h 95"/>
              <a:gd name="T18" fmla="*/ 48 w 95"/>
              <a:gd name="T19" fmla="*/ 6 h 95"/>
              <a:gd name="T20" fmla="*/ 92 w 95"/>
              <a:gd name="T21" fmla="*/ 51 h 95"/>
              <a:gd name="T22" fmla="*/ 95 w 95"/>
              <a:gd name="T23" fmla="*/ 56 h 95"/>
              <a:gd name="T24" fmla="*/ 92 w 95"/>
              <a:gd name="T25" fmla="*/ 62 h 95"/>
              <a:gd name="T26" fmla="*/ 20 w 95"/>
              <a:gd name="T27" fmla="*/ 12 h 95"/>
              <a:gd name="T28" fmla="*/ 12 w 95"/>
              <a:gd name="T29" fmla="*/ 20 h 95"/>
              <a:gd name="T30" fmla="*/ 20 w 95"/>
              <a:gd name="T31" fmla="*/ 28 h 95"/>
              <a:gd name="T32" fmla="*/ 28 w 95"/>
              <a:gd name="T33" fmla="*/ 20 h 95"/>
              <a:gd name="T34" fmla="*/ 20 w 95"/>
              <a:gd name="T35" fmla="*/ 1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5" h="95">
                <a:moveTo>
                  <a:pt x="92" y="62"/>
                </a:moveTo>
                <a:cubicBezTo>
                  <a:pt x="62" y="93"/>
                  <a:pt x="62" y="93"/>
                  <a:pt x="62" y="93"/>
                </a:cubicBezTo>
                <a:cubicBezTo>
                  <a:pt x="60" y="94"/>
                  <a:pt x="58" y="95"/>
                  <a:pt x="56" y="95"/>
                </a:cubicBezTo>
                <a:cubicBezTo>
                  <a:pt x="54" y="95"/>
                  <a:pt x="52" y="94"/>
                  <a:pt x="51" y="93"/>
                </a:cubicBezTo>
                <a:cubicBezTo>
                  <a:pt x="6" y="48"/>
                  <a:pt x="6" y="48"/>
                  <a:pt x="6" y="48"/>
                </a:cubicBezTo>
                <a:cubicBezTo>
                  <a:pt x="3" y="45"/>
                  <a:pt x="0" y="39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9" y="0"/>
                  <a:pt x="45" y="3"/>
                  <a:pt x="48" y="6"/>
                </a:cubicBezTo>
                <a:cubicBezTo>
                  <a:pt x="92" y="51"/>
                  <a:pt x="92" y="51"/>
                  <a:pt x="92" y="51"/>
                </a:cubicBezTo>
                <a:cubicBezTo>
                  <a:pt x="94" y="52"/>
                  <a:pt x="95" y="54"/>
                  <a:pt x="95" y="56"/>
                </a:cubicBezTo>
                <a:cubicBezTo>
                  <a:pt x="95" y="58"/>
                  <a:pt x="94" y="60"/>
                  <a:pt x="92" y="62"/>
                </a:cubicBezTo>
                <a:close/>
                <a:moveTo>
                  <a:pt x="20" y="12"/>
                </a:moveTo>
                <a:cubicBezTo>
                  <a:pt x="16" y="12"/>
                  <a:pt x="12" y="16"/>
                  <a:pt x="12" y="20"/>
                </a:cubicBezTo>
                <a:cubicBezTo>
                  <a:pt x="12" y="25"/>
                  <a:pt x="16" y="28"/>
                  <a:pt x="20" y="28"/>
                </a:cubicBezTo>
                <a:cubicBezTo>
                  <a:pt x="25" y="28"/>
                  <a:pt x="28" y="25"/>
                  <a:pt x="28" y="20"/>
                </a:cubicBezTo>
                <a:cubicBezTo>
                  <a:pt x="28" y="16"/>
                  <a:pt x="25" y="12"/>
                  <a:pt x="20" y="1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7"/>
          <p:cNvSpPr>
            <a:spLocks noEditPoints="1"/>
          </p:cNvSpPr>
          <p:nvPr/>
        </p:nvSpPr>
        <p:spPr bwMode="auto">
          <a:xfrm>
            <a:off x="8769351" y="2122488"/>
            <a:ext cx="446088" cy="357188"/>
          </a:xfrm>
          <a:custGeom>
            <a:avLst/>
            <a:gdLst>
              <a:gd name="T0" fmla="*/ 92 w 119"/>
              <a:gd name="T1" fmla="*/ 62 h 95"/>
              <a:gd name="T2" fmla="*/ 62 w 119"/>
              <a:gd name="T3" fmla="*/ 93 h 95"/>
              <a:gd name="T4" fmla="*/ 56 w 119"/>
              <a:gd name="T5" fmla="*/ 95 h 95"/>
              <a:gd name="T6" fmla="*/ 50 w 119"/>
              <a:gd name="T7" fmla="*/ 93 h 95"/>
              <a:gd name="T8" fmla="*/ 6 w 119"/>
              <a:gd name="T9" fmla="*/ 48 h 95"/>
              <a:gd name="T10" fmla="*/ 0 w 119"/>
              <a:gd name="T11" fmla="*/ 34 h 95"/>
              <a:gd name="T12" fmla="*/ 0 w 119"/>
              <a:gd name="T13" fmla="*/ 8 h 95"/>
              <a:gd name="T14" fmla="*/ 8 w 119"/>
              <a:gd name="T15" fmla="*/ 0 h 95"/>
              <a:gd name="T16" fmla="*/ 34 w 119"/>
              <a:gd name="T17" fmla="*/ 0 h 95"/>
              <a:gd name="T18" fmla="*/ 48 w 119"/>
              <a:gd name="T19" fmla="*/ 6 h 95"/>
              <a:gd name="T20" fmla="*/ 92 w 119"/>
              <a:gd name="T21" fmla="*/ 51 h 95"/>
              <a:gd name="T22" fmla="*/ 95 w 119"/>
              <a:gd name="T23" fmla="*/ 56 h 95"/>
              <a:gd name="T24" fmla="*/ 92 w 119"/>
              <a:gd name="T25" fmla="*/ 62 h 95"/>
              <a:gd name="T26" fmla="*/ 20 w 119"/>
              <a:gd name="T27" fmla="*/ 12 h 95"/>
              <a:gd name="T28" fmla="*/ 12 w 119"/>
              <a:gd name="T29" fmla="*/ 20 h 95"/>
              <a:gd name="T30" fmla="*/ 20 w 119"/>
              <a:gd name="T31" fmla="*/ 28 h 95"/>
              <a:gd name="T32" fmla="*/ 28 w 119"/>
              <a:gd name="T33" fmla="*/ 20 h 95"/>
              <a:gd name="T34" fmla="*/ 20 w 119"/>
              <a:gd name="T35" fmla="*/ 12 h 95"/>
              <a:gd name="T36" fmla="*/ 116 w 119"/>
              <a:gd name="T37" fmla="*/ 62 h 95"/>
              <a:gd name="T38" fmla="*/ 86 w 119"/>
              <a:gd name="T39" fmla="*/ 93 h 95"/>
              <a:gd name="T40" fmla="*/ 80 w 119"/>
              <a:gd name="T41" fmla="*/ 95 h 95"/>
              <a:gd name="T42" fmla="*/ 73 w 119"/>
              <a:gd name="T43" fmla="*/ 91 h 95"/>
              <a:gd name="T44" fmla="*/ 102 w 119"/>
              <a:gd name="T45" fmla="*/ 62 h 95"/>
              <a:gd name="T46" fmla="*/ 105 w 119"/>
              <a:gd name="T47" fmla="*/ 56 h 95"/>
              <a:gd name="T48" fmla="*/ 102 w 119"/>
              <a:gd name="T49" fmla="*/ 51 h 95"/>
              <a:gd name="T50" fmla="*/ 58 w 119"/>
              <a:gd name="T51" fmla="*/ 6 h 95"/>
              <a:gd name="T52" fmla="*/ 44 w 119"/>
              <a:gd name="T53" fmla="*/ 0 h 95"/>
              <a:gd name="T54" fmla="*/ 58 w 119"/>
              <a:gd name="T55" fmla="*/ 0 h 95"/>
              <a:gd name="T56" fmla="*/ 72 w 119"/>
              <a:gd name="T57" fmla="*/ 6 h 95"/>
              <a:gd name="T58" fmla="*/ 116 w 119"/>
              <a:gd name="T59" fmla="*/ 51 h 95"/>
              <a:gd name="T60" fmla="*/ 119 w 119"/>
              <a:gd name="T61" fmla="*/ 56 h 95"/>
              <a:gd name="T62" fmla="*/ 116 w 119"/>
              <a:gd name="T63" fmla="*/ 6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9" h="95">
                <a:moveTo>
                  <a:pt x="92" y="62"/>
                </a:moveTo>
                <a:cubicBezTo>
                  <a:pt x="62" y="93"/>
                  <a:pt x="62" y="93"/>
                  <a:pt x="62" y="93"/>
                </a:cubicBezTo>
                <a:cubicBezTo>
                  <a:pt x="60" y="94"/>
                  <a:pt x="58" y="95"/>
                  <a:pt x="56" y="95"/>
                </a:cubicBezTo>
                <a:cubicBezTo>
                  <a:pt x="54" y="95"/>
                  <a:pt x="52" y="94"/>
                  <a:pt x="50" y="93"/>
                </a:cubicBezTo>
                <a:cubicBezTo>
                  <a:pt x="6" y="48"/>
                  <a:pt x="6" y="48"/>
                  <a:pt x="6" y="48"/>
                </a:cubicBezTo>
                <a:cubicBezTo>
                  <a:pt x="3" y="45"/>
                  <a:pt x="0" y="39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9" y="0"/>
                  <a:pt x="45" y="3"/>
                  <a:pt x="48" y="6"/>
                </a:cubicBezTo>
                <a:cubicBezTo>
                  <a:pt x="92" y="51"/>
                  <a:pt x="92" y="51"/>
                  <a:pt x="92" y="51"/>
                </a:cubicBezTo>
                <a:cubicBezTo>
                  <a:pt x="94" y="52"/>
                  <a:pt x="95" y="54"/>
                  <a:pt x="95" y="56"/>
                </a:cubicBezTo>
                <a:cubicBezTo>
                  <a:pt x="95" y="58"/>
                  <a:pt x="94" y="60"/>
                  <a:pt x="92" y="62"/>
                </a:cubicBezTo>
                <a:close/>
                <a:moveTo>
                  <a:pt x="20" y="12"/>
                </a:moveTo>
                <a:cubicBezTo>
                  <a:pt x="16" y="12"/>
                  <a:pt x="12" y="16"/>
                  <a:pt x="12" y="20"/>
                </a:cubicBezTo>
                <a:cubicBezTo>
                  <a:pt x="12" y="25"/>
                  <a:pt x="16" y="28"/>
                  <a:pt x="20" y="28"/>
                </a:cubicBezTo>
                <a:cubicBezTo>
                  <a:pt x="25" y="28"/>
                  <a:pt x="28" y="25"/>
                  <a:pt x="28" y="20"/>
                </a:cubicBezTo>
                <a:cubicBezTo>
                  <a:pt x="28" y="16"/>
                  <a:pt x="25" y="12"/>
                  <a:pt x="20" y="12"/>
                </a:cubicBezTo>
                <a:close/>
                <a:moveTo>
                  <a:pt x="116" y="62"/>
                </a:moveTo>
                <a:cubicBezTo>
                  <a:pt x="86" y="93"/>
                  <a:pt x="86" y="93"/>
                  <a:pt x="86" y="93"/>
                </a:cubicBezTo>
                <a:cubicBezTo>
                  <a:pt x="84" y="94"/>
                  <a:pt x="82" y="95"/>
                  <a:pt x="80" y="95"/>
                </a:cubicBezTo>
                <a:cubicBezTo>
                  <a:pt x="77" y="95"/>
                  <a:pt x="75" y="93"/>
                  <a:pt x="73" y="91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4" y="60"/>
                  <a:pt x="105" y="58"/>
                  <a:pt x="105" y="56"/>
                </a:cubicBezTo>
                <a:cubicBezTo>
                  <a:pt x="105" y="54"/>
                  <a:pt x="104" y="52"/>
                  <a:pt x="102" y="51"/>
                </a:cubicBezTo>
                <a:cubicBezTo>
                  <a:pt x="58" y="6"/>
                  <a:pt x="58" y="6"/>
                  <a:pt x="58" y="6"/>
                </a:cubicBezTo>
                <a:cubicBezTo>
                  <a:pt x="55" y="3"/>
                  <a:pt x="49" y="0"/>
                  <a:pt x="44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3" y="0"/>
                  <a:pt x="69" y="3"/>
                  <a:pt x="72" y="6"/>
                </a:cubicBezTo>
                <a:cubicBezTo>
                  <a:pt x="116" y="51"/>
                  <a:pt x="116" y="51"/>
                  <a:pt x="116" y="51"/>
                </a:cubicBezTo>
                <a:cubicBezTo>
                  <a:pt x="118" y="52"/>
                  <a:pt x="119" y="54"/>
                  <a:pt x="119" y="56"/>
                </a:cubicBezTo>
                <a:cubicBezTo>
                  <a:pt x="119" y="58"/>
                  <a:pt x="118" y="60"/>
                  <a:pt x="116" y="6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8"/>
          <p:cNvSpPr>
            <a:spLocks noEditPoints="1"/>
          </p:cNvSpPr>
          <p:nvPr/>
        </p:nvSpPr>
        <p:spPr bwMode="auto">
          <a:xfrm>
            <a:off x="9444038" y="2116138"/>
            <a:ext cx="393700" cy="368300"/>
          </a:xfrm>
          <a:custGeom>
            <a:avLst/>
            <a:gdLst>
              <a:gd name="T0" fmla="*/ 104 w 105"/>
              <a:gd name="T1" fmla="*/ 32 h 98"/>
              <a:gd name="T2" fmla="*/ 86 w 105"/>
              <a:gd name="T3" fmla="*/ 89 h 98"/>
              <a:gd name="T4" fmla="*/ 74 w 105"/>
              <a:gd name="T5" fmla="*/ 98 h 98"/>
              <a:gd name="T6" fmla="*/ 16 w 105"/>
              <a:gd name="T7" fmla="*/ 98 h 98"/>
              <a:gd name="T8" fmla="*/ 1 w 105"/>
              <a:gd name="T9" fmla="*/ 87 h 98"/>
              <a:gd name="T10" fmla="*/ 1 w 105"/>
              <a:gd name="T11" fmla="*/ 79 h 98"/>
              <a:gd name="T12" fmla="*/ 1 w 105"/>
              <a:gd name="T13" fmla="*/ 75 h 98"/>
              <a:gd name="T14" fmla="*/ 1 w 105"/>
              <a:gd name="T15" fmla="*/ 72 h 98"/>
              <a:gd name="T16" fmla="*/ 3 w 105"/>
              <a:gd name="T17" fmla="*/ 68 h 98"/>
              <a:gd name="T18" fmla="*/ 8 w 105"/>
              <a:gd name="T19" fmla="*/ 56 h 98"/>
              <a:gd name="T20" fmla="*/ 8 w 105"/>
              <a:gd name="T21" fmla="*/ 53 h 98"/>
              <a:gd name="T22" fmla="*/ 10 w 105"/>
              <a:gd name="T23" fmla="*/ 50 h 98"/>
              <a:gd name="T24" fmla="*/ 14 w 105"/>
              <a:gd name="T25" fmla="*/ 38 h 98"/>
              <a:gd name="T26" fmla="*/ 14 w 105"/>
              <a:gd name="T27" fmla="*/ 35 h 98"/>
              <a:gd name="T28" fmla="*/ 17 w 105"/>
              <a:gd name="T29" fmla="*/ 31 h 98"/>
              <a:gd name="T30" fmla="*/ 21 w 105"/>
              <a:gd name="T31" fmla="*/ 20 h 98"/>
              <a:gd name="T32" fmla="*/ 21 w 105"/>
              <a:gd name="T33" fmla="*/ 17 h 98"/>
              <a:gd name="T34" fmla="*/ 24 w 105"/>
              <a:gd name="T35" fmla="*/ 13 h 98"/>
              <a:gd name="T36" fmla="*/ 35 w 105"/>
              <a:gd name="T37" fmla="*/ 3 h 98"/>
              <a:gd name="T38" fmla="*/ 35 w 105"/>
              <a:gd name="T39" fmla="*/ 3 h 98"/>
              <a:gd name="T40" fmla="*/ 38 w 105"/>
              <a:gd name="T41" fmla="*/ 2 h 98"/>
              <a:gd name="T42" fmla="*/ 86 w 105"/>
              <a:gd name="T43" fmla="*/ 2 h 98"/>
              <a:gd name="T44" fmla="*/ 93 w 105"/>
              <a:gd name="T45" fmla="*/ 6 h 98"/>
              <a:gd name="T46" fmla="*/ 94 w 105"/>
              <a:gd name="T47" fmla="*/ 14 h 98"/>
              <a:gd name="T48" fmla="*/ 77 w 105"/>
              <a:gd name="T49" fmla="*/ 70 h 98"/>
              <a:gd name="T50" fmla="*/ 64 w 105"/>
              <a:gd name="T51" fmla="*/ 82 h 98"/>
              <a:gd name="T52" fmla="*/ 10 w 105"/>
              <a:gd name="T53" fmla="*/ 82 h 98"/>
              <a:gd name="T54" fmla="*/ 8 w 105"/>
              <a:gd name="T55" fmla="*/ 83 h 98"/>
              <a:gd name="T56" fmla="*/ 7 w 105"/>
              <a:gd name="T57" fmla="*/ 86 h 98"/>
              <a:gd name="T58" fmla="*/ 16 w 105"/>
              <a:gd name="T59" fmla="*/ 90 h 98"/>
              <a:gd name="T60" fmla="*/ 74 w 105"/>
              <a:gd name="T61" fmla="*/ 90 h 98"/>
              <a:gd name="T62" fmla="*/ 80 w 105"/>
              <a:gd name="T63" fmla="*/ 87 h 98"/>
              <a:gd name="T64" fmla="*/ 99 w 105"/>
              <a:gd name="T65" fmla="*/ 25 h 98"/>
              <a:gd name="T66" fmla="*/ 99 w 105"/>
              <a:gd name="T67" fmla="*/ 21 h 98"/>
              <a:gd name="T68" fmla="*/ 103 w 105"/>
              <a:gd name="T69" fmla="*/ 24 h 98"/>
              <a:gd name="T70" fmla="*/ 104 w 105"/>
              <a:gd name="T71" fmla="*/ 32 h 98"/>
              <a:gd name="T72" fmla="*/ 32 w 105"/>
              <a:gd name="T73" fmla="*/ 42 h 98"/>
              <a:gd name="T74" fmla="*/ 70 w 105"/>
              <a:gd name="T75" fmla="*/ 42 h 98"/>
              <a:gd name="T76" fmla="*/ 73 w 105"/>
              <a:gd name="T77" fmla="*/ 40 h 98"/>
              <a:gd name="T78" fmla="*/ 74 w 105"/>
              <a:gd name="T79" fmla="*/ 36 h 98"/>
              <a:gd name="T80" fmla="*/ 73 w 105"/>
              <a:gd name="T81" fmla="*/ 34 h 98"/>
              <a:gd name="T82" fmla="*/ 35 w 105"/>
              <a:gd name="T83" fmla="*/ 34 h 98"/>
              <a:gd name="T84" fmla="*/ 32 w 105"/>
              <a:gd name="T85" fmla="*/ 36 h 98"/>
              <a:gd name="T86" fmla="*/ 31 w 105"/>
              <a:gd name="T87" fmla="*/ 40 h 98"/>
              <a:gd name="T88" fmla="*/ 32 w 105"/>
              <a:gd name="T89" fmla="*/ 42 h 98"/>
              <a:gd name="T90" fmla="*/ 37 w 105"/>
              <a:gd name="T91" fmla="*/ 26 h 98"/>
              <a:gd name="T92" fmla="*/ 75 w 105"/>
              <a:gd name="T93" fmla="*/ 26 h 98"/>
              <a:gd name="T94" fmla="*/ 78 w 105"/>
              <a:gd name="T95" fmla="*/ 24 h 98"/>
              <a:gd name="T96" fmla="*/ 79 w 105"/>
              <a:gd name="T97" fmla="*/ 20 h 98"/>
              <a:gd name="T98" fmla="*/ 78 w 105"/>
              <a:gd name="T99" fmla="*/ 18 h 98"/>
              <a:gd name="T100" fmla="*/ 40 w 105"/>
              <a:gd name="T101" fmla="*/ 18 h 98"/>
              <a:gd name="T102" fmla="*/ 37 w 105"/>
              <a:gd name="T103" fmla="*/ 20 h 98"/>
              <a:gd name="T104" fmla="*/ 36 w 105"/>
              <a:gd name="T105" fmla="*/ 24 h 98"/>
              <a:gd name="T106" fmla="*/ 37 w 105"/>
              <a:gd name="T107" fmla="*/ 2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5" h="98">
                <a:moveTo>
                  <a:pt x="104" y="32"/>
                </a:moveTo>
                <a:cubicBezTo>
                  <a:pt x="86" y="89"/>
                  <a:pt x="86" y="89"/>
                  <a:pt x="86" y="89"/>
                </a:cubicBezTo>
                <a:cubicBezTo>
                  <a:pt x="85" y="94"/>
                  <a:pt x="79" y="98"/>
                  <a:pt x="74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0" y="98"/>
                  <a:pt x="3" y="93"/>
                  <a:pt x="1" y="87"/>
                </a:cubicBezTo>
                <a:cubicBezTo>
                  <a:pt x="0" y="84"/>
                  <a:pt x="0" y="81"/>
                  <a:pt x="1" y="79"/>
                </a:cubicBezTo>
                <a:cubicBezTo>
                  <a:pt x="1" y="77"/>
                  <a:pt x="1" y="76"/>
                  <a:pt x="1" y="75"/>
                </a:cubicBezTo>
                <a:cubicBezTo>
                  <a:pt x="1" y="74"/>
                  <a:pt x="1" y="73"/>
                  <a:pt x="1" y="72"/>
                </a:cubicBezTo>
                <a:cubicBezTo>
                  <a:pt x="1" y="71"/>
                  <a:pt x="2" y="70"/>
                  <a:pt x="3" y="68"/>
                </a:cubicBezTo>
                <a:cubicBezTo>
                  <a:pt x="5" y="65"/>
                  <a:pt x="7" y="60"/>
                  <a:pt x="8" y="56"/>
                </a:cubicBezTo>
                <a:cubicBezTo>
                  <a:pt x="8" y="55"/>
                  <a:pt x="8" y="54"/>
                  <a:pt x="8" y="53"/>
                </a:cubicBezTo>
                <a:cubicBezTo>
                  <a:pt x="8" y="52"/>
                  <a:pt x="10" y="51"/>
                  <a:pt x="10" y="50"/>
                </a:cubicBezTo>
                <a:cubicBezTo>
                  <a:pt x="12" y="47"/>
                  <a:pt x="14" y="41"/>
                  <a:pt x="14" y="38"/>
                </a:cubicBezTo>
                <a:cubicBezTo>
                  <a:pt x="15" y="37"/>
                  <a:pt x="14" y="36"/>
                  <a:pt x="14" y="35"/>
                </a:cubicBezTo>
                <a:cubicBezTo>
                  <a:pt x="15" y="33"/>
                  <a:pt x="16" y="32"/>
                  <a:pt x="17" y="31"/>
                </a:cubicBezTo>
                <a:cubicBezTo>
                  <a:pt x="19" y="29"/>
                  <a:pt x="21" y="23"/>
                  <a:pt x="21" y="20"/>
                </a:cubicBezTo>
                <a:cubicBezTo>
                  <a:pt x="22" y="19"/>
                  <a:pt x="21" y="18"/>
                  <a:pt x="21" y="17"/>
                </a:cubicBezTo>
                <a:cubicBezTo>
                  <a:pt x="21" y="16"/>
                  <a:pt x="23" y="14"/>
                  <a:pt x="24" y="13"/>
                </a:cubicBezTo>
                <a:cubicBezTo>
                  <a:pt x="26" y="9"/>
                  <a:pt x="27" y="0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6" y="3"/>
                  <a:pt x="37" y="2"/>
                  <a:pt x="38" y="2"/>
                </a:cubicBezTo>
                <a:cubicBezTo>
                  <a:pt x="86" y="2"/>
                  <a:pt x="86" y="2"/>
                  <a:pt x="86" y="2"/>
                </a:cubicBezTo>
                <a:cubicBezTo>
                  <a:pt x="88" y="2"/>
                  <a:pt x="91" y="4"/>
                  <a:pt x="93" y="6"/>
                </a:cubicBezTo>
                <a:cubicBezTo>
                  <a:pt x="94" y="8"/>
                  <a:pt x="95" y="11"/>
                  <a:pt x="94" y="14"/>
                </a:cubicBezTo>
                <a:cubicBezTo>
                  <a:pt x="77" y="70"/>
                  <a:pt x="77" y="70"/>
                  <a:pt x="77" y="70"/>
                </a:cubicBezTo>
                <a:cubicBezTo>
                  <a:pt x="74" y="80"/>
                  <a:pt x="72" y="82"/>
                  <a:pt x="64" y="82"/>
                </a:cubicBezTo>
                <a:cubicBezTo>
                  <a:pt x="10" y="82"/>
                  <a:pt x="10" y="82"/>
                  <a:pt x="10" y="82"/>
                </a:cubicBezTo>
                <a:cubicBezTo>
                  <a:pt x="9" y="82"/>
                  <a:pt x="8" y="82"/>
                  <a:pt x="8" y="83"/>
                </a:cubicBezTo>
                <a:cubicBezTo>
                  <a:pt x="7" y="84"/>
                  <a:pt x="7" y="84"/>
                  <a:pt x="7" y="86"/>
                </a:cubicBezTo>
                <a:cubicBezTo>
                  <a:pt x="9" y="89"/>
                  <a:pt x="13" y="90"/>
                  <a:pt x="16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6" y="90"/>
                  <a:pt x="79" y="89"/>
                  <a:pt x="80" y="87"/>
                </a:cubicBezTo>
                <a:cubicBezTo>
                  <a:pt x="99" y="25"/>
                  <a:pt x="99" y="25"/>
                  <a:pt x="99" y="25"/>
                </a:cubicBezTo>
                <a:cubicBezTo>
                  <a:pt x="99" y="24"/>
                  <a:pt x="99" y="23"/>
                  <a:pt x="99" y="21"/>
                </a:cubicBezTo>
                <a:cubicBezTo>
                  <a:pt x="100" y="22"/>
                  <a:pt x="102" y="23"/>
                  <a:pt x="103" y="24"/>
                </a:cubicBezTo>
                <a:cubicBezTo>
                  <a:pt x="104" y="26"/>
                  <a:pt x="105" y="29"/>
                  <a:pt x="104" y="32"/>
                </a:cubicBezTo>
                <a:close/>
                <a:moveTo>
                  <a:pt x="32" y="42"/>
                </a:moveTo>
                <a:cubicBezTo>
                  <a:pt x="70" y="42"/>
                  <a:pt x="70" y="42"/>
                  <a:pt x="70" y="42"/>
                </a:cubicBezTo>
                <a:cubicBezTo>
                  <a:pt x="71" y="42"/>
                  <a:pt x="72" y="41"/>
                  <a:pt x="73" y="40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5"/>
                  <a:pt x="74" y="34"/>
                  <a:pt x="73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4" y="34"/>
                  <a:pt x="33" y="35"/>
                  <a:pt x="32" y="36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1"/>
                  <a:pt x="31" y="42"/>
                  <a:pt x="32" y="42"/>
                </a:cubicBezTo>
                <a:close/>
                <a:moveTo>
                  <a:pt x="37" y="26"/>
                </a:moveTo>
                <a:cubicBezTo>
                  <a:pt x="75" y="26"/>
                  <a:pt x="75" y="26"/>
                  <a:pt x="75" y="26"/>
                </a:cubicBezTo>
                <a:cubicBezTo>
                  <a:pt x="76" y="26"/>
                  <a:pt x="78" y="25"/>
                  <a:pt x="78" y="24"/>
                </a:cubicBezTo>
                <a:cubicBezTo>
                  <a:pt x="79" y="20"/>
                  <a:pt x="79" y="20"/>
                  <a:pt x="79" y="20"/>
                </a:cubicBezTo>
                <a:cubicBezTo>
                  <a:pt x="80" y="19"/>
                  <a:pt x="79" y="18"/>
                  <a:pt x="78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39" y="18"/>
                  <a:pt x="38" y="19"/>
                  <a:pt x="37" y="20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5"/>
                  <a:pt x="36" y="26"/>
                  <a:pt x="37" y="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99"/>
          <p:cNvSpPr>
            <a:spLocks/>
          </p:cNvSpPr>
          <p:nvPr/>
        </p:nvSpPr>
        <p:spPr bwMode="auto">
          <a:xfrm>
            <a:off x="10134601" y="2122488"/>
            <a:ext cx="300038" cy="357188"/>
          </a:xfrm>
          <a:custGeom>
            <a:avLst/>
            <a:gdLst>
              <a:gd name="T0" fmla="*/ 76 w 80"/>
              <a:gd name="T1" fmla="*/ 1 h 95"/>
              <a:gd name="T2" fmla="*/ 80 w 80"/>
              <a:gd name="T3" fmla="*/ 7 h 95"/>
              <a:gd name="T4" fmla="*/ 80 w 80"/>
              <a:gd name="T5" fmla="*/ 88 h 95"/>
              <a:gd name="T6" fmla="*/ 76 w 80"/>
              <a:gd name="T7" fmla="*/ 94 h 95"/>
              <a:gd name="T8" fmla="*/ 73 w 80"/>
              <a:gd name="T9" fmla="*/ 95 h 95"/>
              <a:gd name="T10" fmla="*/ 68 w 80"/>
              <a:gd name="T11" fmla="*/ 93 h 95"/>
              <a:gd name="T12" fmla="*/ 40 w 80"/>
              <a:gd name="T13" fmla="*/ 66 h 95"/>
              <a:gd name="T14" fmla="*/ 13 w 80"/>
              <a:gd name="T15" fmla="*/ 93 h 95"/>
              <a:gd name="T16" fmla="*/ 7 w 80"/>
              <a:gd name="T17" fmla="*/ 95 h 95"/>
              <a:gd name="T18" fmla="*/ 5 w 80"/>
              <a:gd name="T19" fmla="*/ 94 h 95"/>
              <a:gd name="T20" fmla="*/ 0 w 80"/>
              <a:gd name="T21" fmla="*/ 88 h 95"/>
              <a:gd name="T22" fmla="*/ 0 w 80"/>
              <a:gd name="T23" fmla="*/ 7 h 95"/>
              <a:gd name="T24" fmla="*/ 5 w 80"/>
              <a:gd name="T25" fmla="*/ 1 h 95"/>
              <a:gd name="T26" fmla="*/ 7 w 80"/>
              <a:gd name="T27" fmla="*/ 0 h 95"/>
              <a:gd name="T28" fmla="*/ 73 w 80"/>
              <a:gd name="T29" fmla="*/ 0 h 95"/>
              <a:gd name="T30" fmla="*/ 76 w 80"/>
              <a:gd name="T31" fmla="*/ 1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0" h="95">
                <a:moveTo>
                  <a:pt x="76" y="1"/>
                </a:moveTo>
                <a:cubicBezTo>
                  <a:pt x="78" y="2"/>
                  <a:pt x="80" y="4"/>
                  <a:pt x="80" y="7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91"/>
                  <a:pt x="78" y="93"/>
                  <a:pt x="76" y="94"/>
                </a:cubicBezTo>
                <a:cubicBezTo>
                  <a:pt x="75" y="95"/>
                  <a:pt x="74" y="95"/>
                  <a:pt x="73" y="95"/>
                </a:cubicBezTo>
                <a:cubicBezTo>
                  <a:pt x="71" y="95"/>
                  <a:pt x="69" y="94"/>
                  <a:pt x="68" y="93"/>
                </a:cubicBezTo>
                <a:cubicBezTo>
                  <a:pt x="40" y="66"/>
                  <a:pt x="40" y="66"/>
                  <a:pt x="40" y="66"/>
                </a:cubicBezTo>
                <a:cubicBezTo>
                  <a:pt x="13" y="93"/>
                  <a:pt x="13" y="93"/>
                  <a:pt x="13" y="93"/>
                </a:cubicBezTo>
                <a:cubicBezTo>
                  <a:pt x="11" y="94"/>
                  <a:pt x="9" y="95"/>
                  <a:pt x="7" y="95"/>
                </a:cubicBezTo>
                <a:cubicBezTo>
                  <a:pt x="6" y="95"/>
                  <a:pt x="6" y="95"/>
                  <a:pt x="5" y="94"/>
                </a:cubicBezTo>
                <a:cubicBezTo>
                  <a:pt x="2" y="93"/>
                  <a:pt x="0" y="91"/>
                  <a:pt x="0" y="88"/>
                </a:cubicBezTo>
                <a:cubicBezTo>
                  <a:pt x="0" y="7"/>
                  <a:pt x="0" y="7"/>
                  <a:pt x="0" y="7"/>
                </a:cubicBezTo>
                <a:cubicBezTo>
                  <a:pt x="0" y="4"/>
                  <a:pt x="2" y="2"/>
                  <a:pt x="5" y="1"/>
                </a:cubicBezTo>
                <a:cubicBezTo>
                  <a:pt x="6" y="0"/>
                  <a:pt x="6" y="0"/>
                  <a:pt x="7" y="0"/>
                </a:cubicBezTo>
                <a:cubicBezTo>
                  <a:pt x="9" y="0"/>
                  <a:pt x="71" y="0"/>
                  <a:pt x="73" y="0"/>
                </a:cubicBezTo>
                <a:cubicBezTo>
                  <a:pt x="74" y="0"/>
                  <a:pt x="75" y="0"/>
                  <a:pt x="76" y="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0"/>
          <p:cNvSpPr>
            <a:spLocks noEditPoints="1"/>
          </p:cNvSpPr>
          <p:nvPr/>
        </p:nvSpPr>
        <p:spPr bwMode="auto">
          <a:xfrm>
            <a:off x="10706101" y="2122488"/>
            <a:ext cx="449263" cy="361950"/>
          </a:xfrm>
          <a:custGeom>
            <a:avLst/>
            <a:gdLst>
              <a:gd name="T0" fmla="*/ 120 w 120"/>
              <a:gd name="T1" fmla="*/ 86 h 96"/>
              <a:gd name="T2" fmla="*/ 110 w 120"/>
              <a:gd name="T3" fmla="*/ 96 h 96"/>
              <a:gd name="T4" fmla="*/ 10 w 120"/>
              <a:gd name="T5" fmla="*/ 96 h 96"/>
              <a:gd name="T6" fmla="*/ 0 w 120"/>
              <a:gd name="T7" fmla="*/ 86 h 96"/>
              <a:gd name="T8" fmla="*/ 0 w 120"/>
              <a:gd name="T9" fmla="*/ 10 h 96"/>
              <a:gd name="T10" fmla="*/ 10 w 120"/>
              <a:gd name="T11" fmla="*/ 0 h 96"/>
              <a:gd name="T12" fmla="*/ 110 w 120"/>
              <a:gd name="T13" fmla="*/ 0 h 96"/>
              <a:gd name="T14" fmla="*/ 120 w 120"/>
              <a:gd name="T15" fmla="*/ 10 h 96"/>
              <a:gd name="T16" fmla="*/ 120 w 120"/>
              <a:gd name="T17" fmla="*/ 86 h 96"/>
              <a:gd name="T18" fmla="*/ 10 w 120"/>
              <a:gd name="T19" fmla="*/ 8 h 96"/>
              <a:gd name="T20" fmla="*/ 8 w 120"/>
              <a:gd name="T21" fmla="*/ 10 h 96"/>
              <a:gd name="T22" fmla="*/ 8 w 120"/>
              <a:gd name="T23" fmla="*/ 86 h 96"/>
              <a:gd name="T24" fmla="*/ 10 w 120"/>
              <a:gd name="T25" fmla="*/ 88 h 96"/>
              <a:gd name="T26" fmla="*/ 110 w 120"/>
              <a:gd name="T27" fmla="*/ 88 h 96"/>
              <a:gd name="T28" fmla="*/ 112 w 120"/>
              <a:gd name="T29" fmla="*/ 86 h 96"/>
              <a:gd name="T30" fmla="*/ 112 w 120"/>
              <a:gd name="T31" fmla="*/ 10 h 96"/>
              <a:gd name="T32" fmla="*/ 110 w 120"/>
              <a:gd name="T33" fmla="*/ 8 h 96"/>
              <a:gd name="T34" fmla="*/ 10 w 120"/>
              <a:gd name="T35" fmla="*/ 8 h 96"/>
              <a:gd name="T36" fmla="*/ 28 w 120"/>
              <a:gd name="T37" fmla="*/ 40 h 96"/>
              <a:gd name="T38" fmla="*/ 16 w 120"/>
              <a:gd name="T39" fmla="*/ 28 h 96"/>
              <a:gd name="T40" fmla="*/ 28 w 120"/>
              <a:gd name="T41" fmla="*/ 16 h 96"/>
              <a:gd name="T42" fmla="*/ 40 w 120"/>
              <a:gd name="T43" fmla="*/ 28 h 96"/>
              <a:gd name="T44" fmla="*/ 28 w 120"/>
              <a:gd name="T45" fmla="*/ 40 h 96"/>
              <a:gd name="T46" fmla="*/ 104 w 120"/>
              <a:gd name="T47" fmla="*/ 80 h 96"/>
              <a:gd name="T48" fmla="*/ 16 w 120"/>
              <a:gd name="T49" fmla="*/ 80 h 96"/>
              <a:gd name="T50" fmla="*/ 16 w 120"/>
              <a:gd name="T51" fmla="*/ 68 h 96"/>
              <a:gd name="T52" fmla="*/ 36 w 120"/>
              <a:gd name="T53" fmla="*/ 48 h 96"/>
              <a:gd name="T54" fmla="*/ 46 w 120"/>
              <a:gd name="T55" fmla="*/ 58 h 96"/>
              <a:gd name="T56" fmla="*/ 78 w 120"/>
              <a:gd name="T57" fmla="*/ 26 h 96"/>
              <a:gd name="T58" fmla="*/ 104 w 120"/>
              <a:gd name="T59" fmla="*/ 52 h 96"/>
              <a:gd name="T60" fmla="*/ 104 w 120"/>
              <a:gd name="T61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" h="96">
                <a:moveTo>
                  <a:pt x="120" y="86"/>
                </a:moveTo>
                <a:cubicBezTo>
                  <a:pt x="120" y="92"/>
                  <a:pt x="115" y="96"/>
                  <a:pt x="110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4" y="96"/>
                  <a:pt x="0" y="92"/>
                  <a:pt x="0" y="8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5" y="0"/>
                  <a:pt x="120" y="5"/>
                  <a:pt x="120" y="10"/>
                </a:cubicBezTo>
                <a:lnTo>
                  <a:pt x="120" y="86"/>
                </a:lnTo>
                <a:close/>
                <a:moveTo>
                  <a:pt x="10" y="8"/>
                </a:moveTo>
                <a:cubicBezTo>
                  <a:pt x="9" y="8"/>
                  <a:pt x="8" y="9"/>
                  <a:pt x="8" y="10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7"/>
                  <a:pt x="9" y="88"/>
                  <a:pt x="10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1" y="88"/>
                  <a:pt x="112" y="87"/>
                  <a:pt x="112" y="86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9"/>
                  <a:pt x="111" y="8"/>
                  <a:pt x="110" y="8"/>
                </a:cubicBezTo>
                <a:lnTo>
                  <a:pt x="10" y="8"/>
                </a:lnTo>
                <a:close/>
                <a:moveTo>
                  <a:pt x="28" y="40"/>
                </a:moveTo>
                <a:cubicBezTo>
                  <a:pt x="21" y="40"/>
                  <a:pt x="16" y="35"/>
                  <a:pt x="16" y="28"/>
                </a:cubicBezTo>
                <a:cubicBezTo>
                  <a:pt x="16" y="22"/>
                  <a:pt x="21" y="16"/>
                  <a:pt x="28" y="16"/>
                </a:cubicBezTo>
                <a:cubicBezTo>
                  <a:pt x="34" y="16"/>
                  <a:pt x="40" y="22"/>
                  <a:pt x="40" y="28"/>
                </a:cubicBezTo>
                <a:cubicBezTo>
                  <a:pt x="40" y="35"/>
                  <a:pt x="34" y="40"/>
                  <a:pt x="28" y="40"/>
                </a:cubicBezTo>
                <a:close/>
                <a:moveTo>
                  <a:pt x="104" y="80"/>
                </a:moveTo>
                <a:cubicBezTo>
                  <a:pt x="16" y="80"/>
                  <a:pt x="16" y="80"/>
                  <a:pt x="16" y="80"/>
                </a:cubicBezTo>
                <a:cubicBezTo>
                  <a:pt x="16" y="68"/>
                  <a:pt x="16" y="68"/>
                  <a:pt x="16" y="68"/>
                </a:cubicBezTo>
                <a:cubicBezTo>
                  <a:pt x="36" y="48"/>
                  <a:pt x="36" y="48"/>
                  <a:pt x="36" y="48"/>
                </a:cubicBezTo>
                <a:cubicBezTo>
                  <a:pt x="46" y="58"/>
                  <a:pt x="46" y="58"/>
                  <a:pt x="46" y="58"/>
                </a:cubicBezTo>
                <a:cubicBezTo>
                  <a:pt x="78" y="26"/>
                  <a:pt x="78" y="26"/>
                  <a:pt x="78" y="26"/>
                </a:cubicBezTo>
                <a:cubicBezTo>
                  <a:pt x="104" y="52"/>
                  <a:pt x="104" y="52"/>
                  <a:pt x="104" y="52"/>
                </a:cubicBezTo>
                <a:lnTo>
                  <a:pt x="104" y="8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1"/>
          <p:cNvSpPr>
            <a:spLocks noEditPoints="1"/>
          </p:cNvSpPr>
          <p:nvPr/>
        </p:nvSpPr>
        <p:spPr bwMode="auto">
          <a:xfrm>
            <a:off x="1069976" y="2874963"/>
            <a:ext cx="352425" cy="357188"/>
          </a:xfrm>
          <a:custGeom>
            <a:avLst/>
            <a:gdLst>
              <a:gd name="T0" fmla="*/ 78 w 94"/>
              <a:gd name="T1" fmla="*/ 43 h 95"/>
              <a:gd name="T2" fmla="*/ 26 w 94"/>
              <a:gd name="T3" fmla="*/ 95 h 95"/>
              <a:gd name="T4" fmla="*/ 0 w 94"/>
              <a:gd name="T5" fmla="*/ 95 h 95"/>
              <a:gd name="T6" fmla="*/ 0 w 94"/>
              <a:gd name="T7" fmla="*/ 69 h 95"/>
              <a:gd name="T8" fmla="*/ 52 w 94"/>
              <a:gd name="T9" fmla="*/ 17 h 95"/>
              <a:gd name="T10" fmla="*/ 78 w 94"/>
              <a:gd name="T11" fmla="*/ 43 h 95"/>
              <a:gd name="T12" fmla="*/ 28 w 94"/>
              <a:gd name="T13" fmla="*/ 81 h 95"/>
              <a:gd name="T14" fmla="*/ 13 w 94"/>
              <a:gd name="T15" fmla="*/ 67 h 95"/>
              <a:gd name="T16" fmla="*/ 8 w 94"/>
              <a:gd name="T17" fmla="*/ 72 h 95"/>
              <a:gd name="T18" fmla="*/ 8 w 94"/>
              <a:gd name="T19" fmla="*/ 79 h 95"/>
              <a:gd name="T20" fmla="*/ 16 w 94"/>
              <a:gd name="T21" fmla="*/ 79 h 95"/>
              <a:gd name="T22" fmla="*/ 16 w 94"/>
              <a:gd name="T23" fmla="*/ 87 h 95"/>
              <a:gd name="T24" fmla="*/ 22 w 94"/>
              <a:gd name="T25" fmla="*/ 87 h 95"/>
              <a:gd name="T26" fmla="*/ 28 w 94"/>
              <a:gd name="T27" fmla="*/ 81 h 95"/>
              <a:gd name="T28" fmla="*/ 54 w 94"/>
              <a:gd name="T29" fmla="*/ 28 h 95"/>
              <a:gd name="T30" fmla="*/ 53 w 94"/>
              <a:gd name="T31" fmla="*/ 28 h 95"/>
              <a:gd name="T32" fmla="*/ 19 w 94"/>
              <a:gd name="T33" fmla="*/ 62 h 95"/>
              <a:gd name="T34" fmla="*/ 18 w 94"/>
              <a:gd name="T35" fmla="*/ 63 h 95"/>
              <a:gd name="T36" fmla="*/ 20 w 94"/>
              <a:gd name="T37" fmla="*/ 64 h 95"/>
              <a:gd name="T38" fmla="*/ 21 w 94"/>
              <a:gd name="T39" fmla="*/ 64 h 95"/>
              <a:gd name="T40" fmla="*/ 55 w 94"/>
              <a:gd name="T41" fmla="*/ 30 h 95"/>
              <a:gd name="T42" fmla="*/ 55 w 94"/>
              <a:gd name="T43" fmla="*/ 29 h 95"/>
              <a:gd name="T44" fmla="*/ 54 w 94"/>
              <a:gd name="T45" fmla="*/ 28 h 95"/>
              <a:gd name="T46" fmla="*/ 92 w 94"/>
              <a:gd name="T47" fmla="*/ 29 h 95"/>
              <a:gd name="T48" fmla="*/ 82 w 94"/>
              <a:gd name="T49" fmla="*/ 39 h 95"/>
              <a:gd name="T50" fmla="*/ 56 w 94"/>
              <a:gd name="T51" fmla="*/ 13 h 95"/>
              <a:gd name="T52" fmla="*/ 66 w 94"/>
              <a:gd name="T53" fmla="*/ 3 h 95"/>
              <a:gd name="T54" fmla="*/ 72 w 94"/>
              <a:gd name="T55" fmla="*/ 0 h 95"/>
              <a:gd name="T56" fmla="*/ 77 w 94"/>
              <a:gd name="T57" fmla="*/ 3 h 95"/>
              <a:gd name="T58" fmla="*/ 92 w 94"/>
              <a:gd name="T59" fmla="*/ 17 h 95"/>
              <a:gd name="T60" fmla="*/ 94 w 94"/>
              <a:gd name="T61" fmla="*/ 23 h 95"/>
              <a:gd name="T62" fmla="*/ 92 w 94"/>
              <a:gd name="T63" fmla="*/ 2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4" h="95">
                <a:moveTo>
                  <a:pt x="78" y="43"/>
                </a:moveTo>
                <a:cubicBezTo>
                  <a:pt x="26" y="95"/>
                  <a:pt x="26" y="95"/>
                  <a:pt x="26" y="9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69"/>
                  <a:pt x="0" y="69"/>
                  <a:pt x="0" y="69"/>
                </a:cubicBezTo>
                <a:cubicBezTo>
                  <a:pt x="52" y="17"/>
                  <a:pt x="52" y="17"/>
                  <a:pt x="52" y="17"/>
                </a:cubicBezTo>
                <a:lnTo>
                  <a:pt x="78" y="43"/>
                </a:lnTo>
                <a:close/>
                <a:moveTo>
                  <a:pt x="28" y="81"/>
                </a:moveTo>
                <a:cubicBezTo>
                  <a:pt x="13" y="67"/>
                  <a:pt x="13" y="67"/>
                  <a:pt x="13" y="67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79"/>
                  <a:pt x="8" y="79"/>
                  <a:pt x="8" y="79"/>
                </a:cubicBezTo>
                <a:cubicBezTo>
                  <a:pt x="16" y="79"/>
                  <a:pt x="16" y="79"/>
                  <a:pt x="16" y="79"/>
                </a:cubicBezTo>
                <a:cubicBezTo>
                  <a:pt x="16" y="87"/>
                  <a:pt x="16" y="87"/>
                  <a:pt x="16" y="87"/>
                </a:cubicBezTo>
                <a:cubicBezTo>
                  <a:pt x="22" y="87"/>
                  <a:pt x="22" y="87"/>
                  <a:pt x="22" y="87"/>
                </a:cubicBezTo>
                <a:lnTo>
                  <a:pt x="28" y="81"/>
                </a:lnTo>
                <a:close/>
                <a:moveTo>
                  <a:pt x="54" y="28"/>
                </a:moveTo>
                <a:cubicBezTo>
                  <a:pt x="53" y="28"/>
                  <a:pt x="53" y="28"/>
                  <a:pt x="53" y="2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8" y="63"/>
                  <a:pt x="18" y="63"/>
                </a:cubicBezTo>
                <a:cubicBezTo>
                  <a:pt x="18" y="64"/>
                  <a:pt x="19" y="64"/>
                  <a:pt x="20" y="64"/>
                </a:cubicBezTo>
                <a:cubicBezTo>
                  <a:pt x="20" y="64"/>
                  <a:pt x="21" y="64"/>
                  <a:pt x="21" y="64"/>
                </a:cubicBezTo>
                <a:cubicBezTo>
                  <a:pt x="55" y="30"/>
                  <a:pt x="55" y="30"/>
                  <a:pt x="55" y="30"/>
                </a:cubicBezTo>
                <a:cubicBezTo>
                  <a:pt x="55" y="30"/>
                  <a:pt x="55" y="29"/>
                  <a:pt x="55" y="29"/>
                </a:cubicBezTo>
                <a:cubicBezTo>
                  <a:pt x="55" y="28"/>
                  <a:pt x="55" y="28"/>
                  <a:pt x="54" y="28"/>
                </a:cubicBezTo>
                <a:close/>
                <a:moveTo>
                  <a:pt x="92" y="29"/>
                </a:moveTo>
                <a:cubicBezTo>
                  <a:pt x="82" y="39"/>
                  <a:pt x="82" y="39"/>
                  <a:pt x="82" y="39"/>
                </a:cubicBezTo>
                <a:cubicBezTo>
                  <a:pt x="56" y="13"/>
                  <a:pt x="56" y="13"/>
                  <a:pt x="56" y="13"/>
                </a:cubicBezTo>
                <a:cubicBezTo>
                  <a:pt x="66" y="3"/>
                  <a:pt x="66" y="3"/>
                  <a:pt x="66" y="3"/>
                </a:cubicBezTo>
                <a:cubicBezTo>
                  <a:pt x="68" y="1"/>
                  <a:pt x="70" y="0"/>
                  <a:pt x="72" y="0"/>
                </a:cubicBezTo>
                <a:cubicBezTo>
                  <a:pt x="74" y="0"/>
                  <a:pt x="76" y="1"/>
                  <a:pt x="77" y="3"/>
                </a:cubicBezTo>
                <a:cubicBezTo>
                  <a:pt x="92" y="17"/>
                  <a:pt x="92" y="17"/>
                  <a:pt x="92" y="17"/>
                </a:cubicBezTo>
                <a:cubicBezTo>
                  <a:pt x="94" y="19"/>
                  <a:pt x="94" y="21"/>
                  <a:pt x="94" y="23"/>
                </a:cubicBezTo>
                <a:cubicBezTo>
                  <a:pt x="94" y="25"/>
                  <a:pt x="94" y="27"/>
                  <a:pt x="92" y="2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2"/>
          <p:cNvSpPr>
            <a:spLocks noEditPoints="1"/>
          </p:cNvSpPr>
          <p:nvPr/>
        </p:nvSpPr>
        <p:spPr bwMode="auto">
          <a:xfrm>
            <a:off x="1774826" y="2870201"/>
            <a:ext cx="241300" cy="361950"/>
          </a:xfrm>
          <a:custGeom>
            <a:avLst/>
            <a:gdLst>
              <a:gd name="T0" fmla="*/ 61 w 64"/>
              <a:gd name="T1" fmla="*/ 43 h 96"/>
              <a:gd name="T2" fmla="*/ 39 w 64"/>
              <a:gd name="T3" fmla="*/ 92 h 96"/>
              <a:gd name="T4" fmla="*/ 32 w 64"/>
              <a:gd name="T5" fmla="*/ 96 h 96"/>
              <a:gd name="T6" fmla="*/ 24 w 64"/>
              <a:gd name="T7" fmla="*/ 92 h 96"/>
              <a:gd name="T8" fmla="*/ 2 w 64"/>
              <a:gd name="T9" fmla="*/ 43 h 96"/>
              <a:gd name="T10" fmla="*/ 0 w 64"/>
              <a:gd name="T11" fmla="*/ 32 h 96"/>
              <a:gd name="T12" fmla="*/ 32 w 64"/>
              <a:gd name="T13" fmla="*/ 0 h 96"/>
              <a:gd name="T14" fmla="*/ 64 w 64"/>
              <a:gd name="T15" fmla="*/ 32 h 96"/>
              <a:gd name="T16" fmla="*/ 61 w 64"/>
              <a:gd name="T17" fmla="*/ 43 h 96"/>
              <a:gd name="T18" fmla="*/ 32 w 64"/>
              <a:gd name="T19" fmla="*/ 16 h 96"/>
              <a:gd name="T20" fmla="*/ 16 w 64"/>
              <a:gd name="T21" fmla="*/ 32 h 96"/>
              <a:gd name="T22" fmla="*/ 32 w 64"/>
              <a:gd name="T23" fmla="*/ 48 h 96"/>
              <a:gd name="T24" fmla="*/ 48 w 64"/>
              <a:gd name="T25" fmla="*/ 32 h 96"/>
              <a:gd name="T26" fmla="*/ 32 w 64"/>
              <a:gd name="T27" fmla="*/ 1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4" h="96">
                <a:moveTo>
                  <a:pt x="61" y="43"/>
                </a:moveTo>
                <a:cubicBezTo>
                  <a:pt x="39" y="92"/>
                  <a:pt x="39" y="92"/>
                  <a:pt x="39" y="92"/>
                </a:cubicBezTo>
                <a:cubicBezTo>
                  <a:pt x="37" y="94"/>
                  <a:pt x="35" y="96"/>
                  <a:pt x="32" y="96"/>
                </a:cubicBezTo>
                <a:cubicBezTo>
                  <a:pt x="29" y="96"/>
                  <a:pt x="26" y="94"/>
                  <a:pt x="24" y="92"/>
                </a:cubicBezTo>
                <a:cubicBezTo>
                  <a:pt x="2" y="43"/>
                  <a:pt x="2" y="43"/>
                  <a:pt x="2" y="43"/>
                </a:cubicBezTo>
                <a:cubicBezTo>
                  <a:pt x="0" y="40"/>
                  <a:pt x="0" y="36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ubicBezTo>
                  <a:pt x="64" y="36"/>
                  <a:pt x="63" y="40"/>
                  <a:pt x="61" y="43"/>
                </a:cubicBezTo>
                <a:close/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8"/>
                  <a:pt x="32" y="48"/>
                </a:cubicBezTo>
                <a:cubicBezTo>
                  <a:pt x="40" y="48"/>
                  <a:pt x="48" y="41"/>
                  <a:pt x="48" y="32"/>
                </a:cubicBezTo>
                <a:cubicBezTo>
                  <a:pt x="48" y="23"/>
                  <a:pt x="40" y="16"/>
                  <a:pt x="32" y="1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3"/>
          <p:cNvSpPr>
            <a:spLocks noEditPoints="1"/>
          </p:cNvSpPr>
          <p:nvPr/>
        </p:nvSpPr>
        <p:spPr bwMode="auto">
          <a:xfrm>
            <a:off x="2420938" y="2855913"/>
            <a:ext cx="239713" cy="346075"/>
          </a:xfrm>
          <a:custGeom>
            <a:avLst/>
            <a:gdLst>
              <a:gd name="T0" fmla="*/ 32 w 64"/>
              <a:gd name="T1" fmla="*/ 92 h 92"/>
              <a:gd name="T2" fmla="*/ 0 w 64"/>
              <a:gd name="T3" fmla="*/ 60 h 92"/>
              <a:gd name="T4" fmla="*/ 5 w 64"/>
              <a:gd name="T5" fmla="*/ 43 h 92"/>
              <a:gd name="T6" fmla="*/ 26 w 64"/>
              <a:gd name="T7" fmla="*/ 4 h 92"/>
              <a:gd name="T8" fmla="*/ 32 w 64"/>
              <a:gd name="T9" fmla="*/ 0 h 92"/>
              <a:gd name="T10" fmla="*/ 37 w 64"/>
              <a:gd name="T11" fmla="*/ 4 h 92"/>
              <a:gd name="T12" fmla="*/ 58 w 64"/>
              <a:gd name="T13" fmla="*/ 43 h 92"/>
              <a:gd name="T14" fmla="*/ 64 w 64"/>
              <a:gd name="T15" fmla="*/ 60 h 92"/>
              <a:gd name="T16" fmla="*/ 32 w 64"/>
              <a:gd name="T17" fmla="*/ 92 h 92"/>
              <a:gd name="T18" fmla="*/ 30 w 64"/>
              <a:gd name="T19" fmla="*/ 64 h 92"/>
              <a:gd name="T20" fmla="*/ 25 w 64"/>
              <a:gd name="T21" fmla="*/ 54 h 92"/>
              <a:gd name="T22" fmla="*/ 24 w 64"/>
              <a:gd name="T23" fmla="*/ 53 h 92"/>
              <a:gd name="T24" fmla="*/ 22 w 64"/>
              <a:gd name="T25" fmla="*/ 54 h 92"/>
              <a:gd name="T26" fmla="*/ 17 w 64"/>
              <a:gd name="T27" fmla="*/ 64 h 92"/>
              <a:gd name="T28" fmla="*/ 16 w 64"/>
              <a:gd name="T29" fmla="*/ 68 h 92"/>
              <a:gd name="T30" fmla="*/ 24 w 64"/>
              <a:gd name="T31" fmla="*/ 76 h 92"/>
              <a:gd name="T32" fmla="*/ 32 w 64"/>
              <a:gd name="T33" fmla="*/ 68 h 92"/>
              <a:gd name="T34" fmla="*/ 30 w 64"/>
              <a:gd name="T35" fmla="*/ 6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" h="92">
                <a:moveTo>
                  <a:pt x="32" y="92"/>
                </a:moveTo>
                <a:cubicBezTo>
                  <a:pt x="14" y="92"/>
                  <a:pt x="0" y="78"/>
                  <a:pt x="0" y="60"/>
                </a:cubicBezTo>
                <a:cubicBezTo>
                  <a:pt x="0" y="54"/>
                  <a:pt x="1" y="48"/>
                  <a:pt x="5" y="43"/>
                </a:cubicBezTo>
                <a:cubicBezTo>
                  <a:pt x="8" y="38"/>
                  <a:pt x="21" y="21"/>
                  <a:pt x="26" y="4"/>
                </a:cubicBezTo>
                <a:cubicBezTo>
                  <a:pt x="27" y="1"/>
                  <a:pt x="30" y="0"/>
                  <a:pt x="32" y="0"/>
                </a:cubicBezTo>
                <a:cubicBezTo>
                  <a:pt x="34" y="0"/>
                  <a:pt x="36" y="1"/>
                  <a:pt x="37" y="4"/>
                </a:cubicBezTo>
                <a:cubicBezTo>
                  <a:pt x="42" y="21"/>
                  <a:pt x="55" y="38"/>
                  <a:pt x="58" y="43"/>
                </a:cubicBezTo>
                <a:cubicBezTo>
                  <a:pt x="62" y="48"/>
                  <a:pt x="64" y="54"/>
                  <a:pt x="64" y="60"/>
                </a:cubicBezTo>
                <a:cubicBezTo>
                  <a:pt x="64" y="78"/>
                  <a:pt x="49" y="92"/>
                  <a:pt x="32" y="92"/>
                </a:cubicBezTo>
                <a:close/>
                <a:moveTo>
                  <a:pt x="30" y="64"/>
                </a:moveTo>
                <a:cubicBezTo>
                  <a:pt x="29" y="62"/>
                  <a:pt x="26" y="58"/>
                  <a:pt x="25" y="54"/>
                </a:cubicBezTo>
                <a:cubicBezTo>
                  <a:pt x="25" y="53"/>
                  <a:pt x="24" y="53"/>
                  <a:pt x="24" y="53"/>
                </a:cubicBezTo>
                <a:cubicBezTo>
                  <a:pt x="23" y="53"/>
                  <a:pt x="22" y="53"/>
                  <a:pt x="22" y="54"/>
                </a:cubicBezTo>
                <a:cubicBezTo>
                  <a:pt x="21" y="58"/>
                  <a:pt x="18" y="62"/>
                  <a:pt x="17" y="64"/>
                </a:cubicBezTo>
                <a:cubicBezTo>
                  <a:pt x="16" y="65"/>
                  <a:pt x="16" y="66"/>
                  <a:pt x="16" y="68"/>
                </a:cubicBezTo>
                <a:cubicBezTo>
                  <a:pt x="16" y="72"/>
                  <a:pt x="19" y="76"/>
                  <a:pt x="24" y="76"/>
                </a:cubicBezTo>
                <a:cubicBezTo>
                  <a:pt x="28" y="76"/>
                  <a:pt x="32" y="72"/>
                  <a:pt x="32" y="68"/>
                </a:cubicBezTo>
                <a:cubicBezTo>
                  <a:pt x="32" y="66"/>
                  <a:pt x="31" y="65"/>
                  <a:pt x="30" y="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4"/>
          <p:cNvSpPr>
            <a:spLocks noEditPoints="1"/>
          </p:cNvSpPr>
          <p:nvPr/>
        </p:nvSpPr>
        <p:spPr bwMode="auto">
          <a:xfrm>
            <a:off x="2973388" y="2870201"/>
            <a:ext cx="420688" cy="331788"/>
          </a:xfrm>
          <a:custGeom>
            <a:avLst/>
            <a:gdLst>
              <a:gd name="T0" fmla="*/ 88 w 112"/>
              <a:gd name="T1" fmla="*/ 70 h 88"/>
              <a:gd name="T2" fmla="*/ 70 w 112"/>
              <a:gd name="T3" fmla="*/ 88 h 88"/>
              <a:gd name="T4" fmla="*/ 18 w 112"/>
              <a:gd name="T5" fmla="*/ 88 h 88"/>
              <a:gd name="T6" fmla="*/ 0 w 112"/>
              <a:gd name="T7" fmla="*/ 70 h 88"/>
              <a:gd name="T8" fmla="*/ 0 w 112"/>
              <a:gd name="T9" fmla="*/ 18 h 88"/>
              <a:gd name="T10" fmla="*/ 18 w 112"/>
              <a:gd name="T11" fmla="*/ 0 h 88"/>
              <a:gd name="T12" fmla="*/ 70 w 112"/>
              <a:gd name="T13" fmla="*/ 0 h 88"/>
              <a:gd name="T14" fmla="*/ 78 w 112"/>
              <a:gd name="T15" fmla="*/ 2 h 88"/>
              <a:gd name="T16" fmla="*/ 79 w 112"/>
              <a:gd name="T17" fmla="*/ 3 h 88"/>
              <a:gd name="T18" fmla="*/ 78 w 112"/>
              <a:gd name="T19" fmla="*/ 5 h 88"/>
              <a:gd name="T20" fmla="*/ 75 w 112"/>
              <a:gd name="T21" fmla="*/ 8 h 88"/>
              <a:gd name="T22" fmla="*/ 73 w 112"/>
              <a:gd name="T23" fmla="*/ 8 h 88"/>
              <a:gd name="T24" fmla="*/ 70 w 112"/>
              <a:gd name="T25" fmla="*/ 8 h 88"/>
              <a:gd name="T26" fmla="*/ 18 w 112"/>
              <a:gd name="T27" fmla="*/ 8 h 88"/>
              <a:gd name="T28" fmla="*/ 8 w 112"/>
              <a:gd name="T29" fmla="*/ 18 h 88"/>
              <a:gd name="T30" fmla="*/ 8 w 112"/>
              <a:gd name="T31" fmla="*/ 70 h 88"/>
              <a:gd name="T32" fmla="*/ 18 w 112"/>
              <a:gd name="T33" fmla="*/ 80 h 88"/>
              <a:gd name="T34" fmla="*/ 70 w 112"/>
              <a:gd name="T35" fmla="*/ 80 h 88"/>
              <a:gd name="T36" fmla="*/ 80 w 112"/>
              <a:gd name="T37" fmla="*/ 70 h 88"/>
              <a:gd name="T38" fmla="*/ 80 w 112"/>
              <a:gd name="T39" fmla="*/ 62 h 88"/>
              <a:gd name="T40" fmla="*/ 81 w 112"/>
              <a:gd name="T41" fmla="*/ 61 h 88"/>
              <a:gd name="T42" fmla="*/ 85 w 112"/>
              <a:gd name="T43" fmla="*/ 57 h 88"/>
              <a:gd name="T44" fmla="*/ 87 w 112"/>
              <a:gd name="T45" fmla="*/ 56 h 88"/>
              <a:gd name="T46" fmla="*/ 88 w 112"/>
              <a:gd name="T47" fmla="*/ 58 h 88"/>
              <a:gd name="T48" fmla="*/ 88 w 112"/>
              <a:gd name="T49" fmla="*/ 70 h 88"/>
              <a:gd name="T50" fmla="*/ 100 w 112"/>
              <a:gd name="T51" fmla="*/ 30 h 88"/>
              <a:gd name="T52" fmla="*/ 58 w 112"/>
              <a:gd name="T53" fmla="*/ 72 h 88"/>
              <a:gd name="T54" fmla="*/ 40 w 112"/>
              <a:gd name="T55" fmla="*/ 72 h 88"/>
              <a:gd name="T56" fmla="*/ 40 w 112"/>
              <a:gd name="T57" fmla="*/ 54 h 88"/>
              <a:gd name="T58" fmla="*/ 82 w 112"/>
              <a:gd name="T59" fmla="*/ 12 h 88"/>
              <a:gd name="T60" fmla="*/ 100 w 112"/>
              <a:gd name="T61" fmla="*/ 30 h 88"/>
              <a:gd name="T62" fmla="*/ 63 w 112"/>
              <a:gd name="T63" fmla="*/ 59 h 88"/>
              <a:gd name="T64" fmla="*/ 54 w 112"/>
              <a:gd name="T65" fmla="*/ 49 h 88"/>
              <a:gd name="T66" fmla="*/ 46 w 112"/>
              <a:gd name="T67" fmla="*/ 57 h 88"/>
              <a:gd name="T68" fmla="*/ 46 w 112"/>
              <a:gd name="T69" fmla="*/ 60 h 88"/>
              <a:gd name="T70" fmla="*/ 52 w 112"/>
              <a:gd name="T71" fmla="*/ 60 h 88"/>
              <a:gd name="T72" fmla="*/ 52 w 112"/>
              <a:gd name="T73" fmla="*/ 66 h 88"/>
              <a:gd name="T74" fmla="*/ 56 w 112"/>
              <a:gd name="T75" fmla="*/ 66 h 88"/>
              <a:gd name="T76" fmla="*/ 63 w 112"/>
              <a:gd name="T77" fmla="*/ 59 h 88"/>
              <a:gd name="T78" fmla="*/ 81 w 112"/>
              <a:gd name="T79" fmla="*/ 21 h 88"/>
              <a:gd name="T80" fmla="*/ 59 w 112"/>
              <a:gd name="T81" fmla="*/ 43 h 88"/>
              <a:gd name="T82" fmla="*/ 59 w 112"/>
              <a:gd name="T83" fmla="*/ 45 h 88"/>
              <a:gd name="T84" fmla="*/ 61 w 112"/>
              <a:gd name="T85" fmla="*/ 45 h 88"/>
              <a:gd name="T86" fmla="*/ 83 w 112"/>
              <a:gd name="T87" fmla="*/ 23 h 88"/>
              <a:gd name="T88" fmla="*/ 83 w 112"/>
              <a:gd name="T89" fmla="*/ 21 h 88"/>
              <a:gd name="T90" fmla="*/ 81 w 112"/>
              <a:gd name="T91" fmla="*/ 21 h 88"/>
              <a:gd name="T92" fmla="*/ 104 w 112"/>
              <a:gd name="T93" fmla="*/ 26 h 88"/>
              <a:gd name="T94" fmla="*/ 86 w 112"/>
              <a:gd name="T95" fmla="*/ 8 h 88"/>
              <a:gd name="T96" fmla="*/ 92 w 112"/>
              <a:gd name="T97" fmla="*/ 2 h 88"/>
              <a:gd name="T98" fmla="*/ 101 w 112"/>
              <a:gd name="T99" fmla="*/ 2 h 88"/>
              <a:gd name="T100" fmla="*/ 110 w 112"/>
              <a:gd name="T101" fmla="*/ 12 h 88"/>
              <a:gd name="T102" fmla="*/ 110 w 112"/>
              <a:gd name="T103" fmla="*/ 20 h 88"/>
              <a:gd name="T104" fmla="*/ 104 w 112"/>
              <a:gd name="T105" fmla="*/ 2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2" h="88">
                <a:moveTo>
                  <a:pt x="88" y="70"/>
                </a:moveTo>
                <a:cubicBezTo>
                  <a:pt x="88" y="80"/>
                  <a:pt x="80" y="88"/>
                  <a:pt x="70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8" y="88"/>
                  <a:pt x="0" y="80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3" y="0"/>
                  <a:pt x="75" y="1"/>
                  <a:pt x="78" y="2"/>
                </a:cubicBezTo>
                <a:cubicBezTo>
                  <a:pt x="78" y="2"/>
                  <a:pt x="79" y="2"/>
                  <a:pt x="79" y="3"/>
                </a:cubicBezTo>
                <a:cubicBezTo>
                  <a:pt x="79" y="4"/>
                  <a:pt x="79" y="4"/>
                  <a:pt x="78" y="5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9"/>
                  <a:pt x="74" y="9"/>
                  <a:pt x="73" y="8"/>
                </a:cubicBezTo>
                <a:cubicBezTo>
                  <a:pt x="72" y="8"/>
                  <a:pt x="71" y="8"/>
                  <a:pt x="70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3" y="8"/>
                  <a:pt x="8" y="13"/>
                  <a:pt x="8" y="18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6"/>
                  <a:pt x="13" y="80"/>
                  <a:pt x="18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6" y="80"/>
                  <a:pt x="80" y="76"/>
                  <a:pt x="80" y="70"/>
                </a:cubicBezTo>
                <a:cubicBezTo>
                  <a:pt x="80" y="62"/>
                  <a:pt x="80" y="62"/>
                  <a:pt x="80" y="62"/>
                </a:cubicBezTo>
                <a:cubicBezTo>
                  <a:pt x="80" y="62"/>
                  <a:pt x="81" y="61"/>
                  <a:pt x="81" y="61"/>
                </a:cubicBezTo>
                <a:cubicBezTo>
                  <a:pt x="85" y="57"/>
                  <a:pt x="85" y="57"/>
                  <a:pt x="85" y="57"/>
                </a:cubicBezTo>
                <a:cubicBezTo>
                  <a:pt x="86" y="56"/>
                  <a:pt x="86" y="56"/>
                  <a:pt x="87" y="56"/>
                </a:cubicBezTo>
                <a:cubicBezTo>
                  <a:pt x="88" y="57"/>
                  <a:pt x="88" y="57"/>
                  <a:pt x="88" y="58"/>
                </a:cubicBezTo>
                <a:lnTo>
                  <a:pt x="88" y="70"/>
                </a:lnTo>
                <a:close/>
                <a:moveTo>
                  <a:pt x="100" y="30"/>
                </a:moveTo>
                <a:cubicBezTo>
                  <a:pt x="58" y="72"/>
                  <a:pt x="58" y="72"/>
                  <a:pt x="58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54"/>
                  <a:pt x="40" y="54"/>
                  <a:pt x="40" y="54"/>
                </a:cubicBezTo>
                <a:cubicBezTo>
                  <a:pt x="82" y="12"/>
                  <a:pt x="82" y="12"/>
                  <a:pt x="82" y="12"/>
                </a:cubicBezTo>
                <a:lnTo>
                  <a:pt x="100" y="30"/>
                </a:lnTo>
                <a:close/>
                <a:moveTo>
                  <a:pt x="63" y="59"/>
                </a:moveTo>
                <a:cubicBezTo>
                  <a:pt x="54" y="49"/>
                  <a:pt x="54" y="49"/>
                  <a:pt x="54" y="49"/>
                </a:cubicBezTo>
                <a:cubicBezTo>
                  <a:pt x="46" y="57"/>
                  <a:pt x="46" y="57"/>
                  <a:pt x="46" y="57"/>
                </a:cubicBezTo>
                <a:cubicBezTo>
                  <a:pt x="46" y="60"/>
                  <a:pt x="46" y="60"/>
                  <a:pt x="46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2" y="66"/>
                  <a:pt x="52" y="66"/>
                  <a:pt x="52" y="66"/>
                </a:cubicBezTo>
                <a:cubicBezTo>
                  <a:pt x="56" y="66"/>
                  <a:pt x="56" y="66"/>
                  <a:pt x="56" y="66"/>
                </a:cubicBezTo>
                <a:lnTo>
                  <a:pt x="63" y="59"/>
                </a:lnTo>
                <a:close/>
                <a:moveTo>
                  <a:pt x="81" y="21"/>
                </a:moveTo>
                <a:cubicBezTo>
                  <a:pt x="59" y="43"/>
                  <a:pt x="59" y="43"/>
                  <a:pt x="59" y="43"/>
                </a:cubicBezTo>
                <a:cubicBezTo>
                  <a:pt x="59" y="44"/>
                  <a:pt x="59" y="45"/>
                  <a:pt x="59" y="45"/>
                </a:cubicBezTo>
                <a:cubicBezTo>
                  <a:pt x="60" y="46"/>
                  <a:pt x="61" y="46"/>
                  <a:pt x="61" y="45"/>
                </a:cubicBezTo>
                <a:cubicBezTo>
                  <a:pt x="83" y="23"/>
                  <a:pt x="83" y="23"/>
                  <a:pt x="83" y="23"/>
                </a:cubicBezTo>
                <a:cubicBezTo>
                  <a:pt x="84" y="23"/>
                  <a:pt x="84" y="22"/>
                  <a:pt x="83" y="21"/>
                </a:cubicBezTo>
                <a:cubicBezTo>
                  <a:pt x="83" y="21"/>
                  <a:pt x="82" y="21"/>
                  <a:pt x="81" y="21"/>
                </a:cubicBezTo>
                <a:close/>
                <a:moveTo>
                  <a:pt x="104" y="26"/>
                </a:moveTo>
                <a:cubicBezTo>
                  <a:pt x="86" y="8"/>
                  <a:pt x="86" y="8"/>
                  <a:pt x="86" y="8"/>
                </a:cubicBezTo>
                <a:cubicBezTo>
                  <a:pt x="92" y="2"/>
                  <a:pt x="92" y="2"/>
                  <a:pt x="92" y="2"/>
                </a:cubicBezTo>
                <a:cubicBezTo>
                  <a:pt x="94" y="0"/>
                  <a:pt x="98" y="0"/>
                  <a:pt x="101" y="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12" y="14"/>
                  <a:pt x="112" y="18"/>
                  <a:pt x="110" y="20"/>
                </a:cubicBezTo>
                <a:lnTo>
                  <a:pt x="104" y="2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5"/>
          <p:cNvSpPr>
            <a:spLocks noEditPoints="1"/>
          </p:cNvSpPr>
          <p:nvPr/>
        </p:nvSpPr>
        <p:spPr bwMode="auto">
          <a:xfrm>
            <a:off x="3636963" y="2840038"/>
            <a:ext cx="390525" cy="361950"/>
          </a:xfrm>
          <a:custGeom>
            <a:avLst/>
            <a:gdLst>
              <a:gd name="T0" fmla="*/ 88 w 104"/>
              <a:gd name="T1" fmla="*/ 78 h 96"/>
              <a:gd name="T2" fmla="*/ 70 w 104"/>
              <a:gd name="T3" fmla="*/ 96 h 96"/>
              <a:gd name="T4" fmla="*/ 18 w 104"/>
              <a:gd name="T5" fmla="*/ 96 h 96"/>
              <a:gd name="T6" fmla="*/ 0 w 104"/>
              <a:gd name="T7" fmla="*/ 78 h 96"/>
              <a:gd name="T8" fmla="*/ 0 w 104"/>
              <a:gd name="T9" fmla="*/ 26 h 96"/>
              <a:gd name="T10" fmla="*/ 18 w 104"/>
              <a:gd name="T11" fmla="*/ 8 h 96"/>
              <a:gd name="T12" fmla="*/ 34 w 104"/>
              <a:gd name="T13" fmla="*/ 8 h 96"/>
              <a:gd name="T14" fmla="*/ 36 w 104"/>
              <a:gd name="T15" fmla="*/ 10 h 96"/>
              <a:gd name="T16" fmla="*/ 34 w 104"/>
              <a:gd name="T17" fmla="*/ 12 h 96"/>
              <a:gd name="T18" fmla="*/ 26 w 104"/>
              <a:gd name="T19" fmla="*/ 16 h 96"/>
              <a:gd name="T20" fmla="*/ 25 w 104"/>
              <a:gd name="T21" fmla="*/ 16 h 96"/>
              <a:gd name="T22" fmla="*/ 18 w 104"/>
              <a:gd name="T23" fmla="*/ 16 h 96"/>
              <a:gd name="T24" fmla="*/ 8 w 104"/>
              <a:gd name="T25" fmla="*/ 26 h 96"/>
              <a:gd name="T26" fmla="*/ 8 w 104"/>
              <a:gd name="T27" fmla="*/ 78 h 96"/>
              <a:gd name="T28" fmla="*/ 18 w 104"/>
              <a:gd name="T29" fmla="*/ 88 h 96"/>
              <a:gd name="T30" fmla="*/ 70 w 104"/>
              <a:gd name="T31" fmla="*/ 88 h 96"/>
              <a:gd name="T32" fmla="*/ 80 w 104"/>
              <a:gd name="T33" fmla="*/ 78 h 96"/>
              <a:gd name="T34" fmla="*/ 80 w 104"/>
              <a:gd name="T35" fmla="*/ 65 h 96"/>
              <a:gd name="T36" fmla="*/ 81 w 104"/>
              <a:gd name="T37" fmla="*/ 63 h 96"/>
              <a:gd name="T38" fmla="*/ 84 w 104"/>
              <a:gd name="T39" fmla="*/ 61 h 96"/>
              <a:gd name="T40" fmla="*/ 86 w 104"/>
              <a:gd name="T41" fmla="*/ 60 h 96"/>
              <a:gd name="T42" fmla="*/ 88 w 104"/>
              <a:gd name="T43" fmla="*/ 62 h 96"/>
              <a:gd name="T44" fmla="*/ 88 w 104"/>
              <a:gd name="T45" fmla="*/ 78 h 96"/>
              <a:gd name="T46" fmla="*/ 79 w 104"/>
              <a:gd name="T47" fmla="*/ 55 h 96"/>
              <a:gd name="T48" fmla="*/ 76 w 104"/>
              <a:gd name="T49" fmla="*/ 56 h 96"/>
              <a:gd name="T50" fmla="*/ 74 w 104"/>
              <a:gd name="T51" fmla="*/ 56 h 96"/>
              <a:gd name="T52" fmla="*/ 72 w 104"/>
              <a:gd name="T53" fmla="*/ 52 h 96"/>
              <a:gd name="T54" fmla="*/ 72 w 104"/>
              <a:gd name="T55" fmla="*/ 40 h 96"/>
              <a:gd name="T56" fmla="*/ 62 w 104"/>
              <a:gd name="T57" fmla="*/ 40 h 96"/>
              <a:gd name="T58" fmla="*/ 34 w 104"/>
              <a:gd name="T59" fmla="*/ 48 h 96"/>
              <a:gd name="T60" fmla="*/ 30 w 104"/>
              <a:gd name="T61" fmla="*/ 78 h 96"/>
              <a:gd name="T62" fmla="*/ 29 w 104"/>
              <a:gd name="T63" fmla="*/ 80 h 96"/>
              <a:gd name="T64" fmla="*/ 28 w 104"/>
              <a:gd name="T65" fmla="*/ 80 h 96"/>
              <a:gd name="T66" fmla="*/ 26 w 104"/>
              <a:gd name="T67" fmla="*/ 79 h 96"/>
              <a:gd name="T68" fmla="*/ 16 w 104"/>
              <a:gd name="T69" fmla="*/ 52 h 96"/>
              <a:gd name="T70" fmla="*/ 62 w 104"/>
              <a:gd name="T71" fmla="*/ 16 h 96"/>
              <a:gd name="T72" fmla="*/ 72 w 104"/>
              <a:gd name="T73" fmla="*/ 16 h 96"/>
              <a:gd name="T74" fmla="*/ 72 w 104"/>
              <a:gd name="T75" fmla="*/ 4 h 96"/>
              <a:gd name="T76" fmla="*/ 74 w 104"/>
              <a:gd name="T77" fmla="*/ 0 h 96"/>
              <a:gd name="T78" fmla="*/ 76 w 104"/>
              <a:gd name="T79" fmla="*/ 0 h 96"/>
              <a:gd name="T80" fmla="*/ 79 w 104"/>
              <a:gd name="T81" fmla="*/ 1 h 96"/>
              <a:gd name="T82" fmla="*/ 102 w 104"/>
              <a:gd name="T83" fmla="*/ 25 h 96"/>
              <a:gd name="T84" fmla="*/ 102 w 104"/>
              <a:gd name="T85" fmla="*/ 31 h 96"/>
              <a:gd name="T86" fmla="*/ 79 w 104"/>
              <a:gd name="T87" fmla="*/ 5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4" h="96">
                <a:moveTo>
                  <a:pt x="88" y="78"/>
                </a:moveTo>
                <a:cubicBezTo>
                  <a:pt x="88" y="88"/>
                  <a:pt x="80" y="96"/>
                  <a:pt x="70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8" y="96"/>
                  <a:pt x="0" y="88"/>
                  <a:pt x="0" y="78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6"/>
                  <a:pt x="8" y="8"/>
                  <a:pt x="18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8"/>
                  <a:pt x="36" y="9"/>
                  <a:pt x="36" y="10"/>
                </a:cubicBezTo>
                <a:cubicBezTo>
                  <a:pt x="36" y="11"/>
                  <a:pt x="35" y="12"/>
                  <a:pt x="34" y="12"/>
                </a:cubicBezTo>
                <a:cubicBezTo>
                  <a:pt x="31" y="13"/>
                  <a:pt x="28" y="14"/>
                  <a:pt x="26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2" y="16"/>
                  <a:pt x="8" y="21"/>
                  <a:pt x="8" y="26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84"/>
                  <a:pt x="12" y="88"/>
                  <a:pt x="18" y="88"/>
                </a:cubicBezTo>
                <a:cubicBezTo>
                  <a:pt x="70" y="88"/>
                  <a:pt x="70" y="88"/>
                  <a:pt x="70" y="88"/>
                </a:cubicBezTo>
                <a:cubicBezTo>
                  <a:pt x="75" y="88"/>
                  <a:pt x="80" y="84"/>
                  <a:pt x="80" y="78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4"/>
                  <a:pt x="80" y="63"/>
                  <a:pt x="81" y="63"/>
                </a:cubicBezTo>
                <a:cubicBezTo>
                  <a:pt x="82" y="62"/>
                  <a:pt x="83" y="62"/>
                  <a:pt x="84" y="61"/>
                </a:cubicBezTo>
                <a:cubicBezTo>
                  <a:pt x="85" y="60"/>
                  <a:pt x="86" y="60"/>
                  <a:pt x="86" y="60"/>
                </a:cubicBezTo>
                <a:cubicBezTo>
                  <a:pt x="87" y="60"/>
                  <a:pt x="88" y="61"/>
                  <a:pt x="88" y="62"/>
                </a:cubicBezTo>
                <a:lnTo>
                  <a:pt x="88" y="78"/>
                </a:lnTo>
                <a:close/>
                <a:moveTo>
                  <a:pt x="79" y="55"/>
                </a:moveTo>
                <a:cubicBezTo>
                  <a:pt x="78" y="56"/>
                  <a:pt x="77" y="56"/>
                  <a:pt x="76" y="56"/>
                </a:cubicBezTo>
                <a:cubicBezTo>
                  <a:pt x="75" y="56"/>
                  <a:pt x="75" y="56"/>
                  <a:pt x="74" y="56"/>
                </a:cubicBezTo>
                <a:cubicBezTo>
                  <a:pt x="73" y="55"/>
                  <a:pt x="72" y="54"/>
                  <a:pt x="72" y="52"/>
                </a:cubicBezTo>
                <a:cubicBezTo>
                  <a:pt x="72" y="40"/>
                  <a:pt x="72" y="40"/>
                  <a:pt x="72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48" y="40"/>
                  <a:pt x="39" y="43"/>
                  <a:pt x="34" y="48"/>
                </a:cubicBezTo>
                <a:cubicBezTo>
                  <a:pt x="29" y="54"/>
                  <a:pt x="28" y="63"/>
                  <a:pt x="30" y="78"/>
                </a:cubicBezTo>
                <a:cubicBezTo>
                  <a:pt x="30" y="79"/>
                  <a:pt x="29" y="80"/>
                  <a:pt x="29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7" y="80"/>
                  <a:pt x="27" y="80"/>
                  <a:pt x="26" y="79"/>
                </a:cubicBezTo>
                <a:cubicBezTo>
                  <a:pt x="26" y="79"/>
                  <a:pt x="16" y="65"/>
                  <a:pt x="16" y="52"/>
                </a:cubicBezTo>
                <a:cubicBezTo>
                  <a:pt x="16" y="35"/>
                  <a:pt x="21" y="16"/>
                  <a:pt x="6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2"/>
                  <a:pt x="73" y="1"/>
                  <a:pt x="74" y="0"/>
                </a:cubicBezTo>
                <a:cubicBezTo>
                  <a:pt x="75" y="0"/>
                  <a:pt x="75" y="0"/>
                  <a:pt x="76" y="0"/>
                </a:cubicBezTo>
                <a:cubicBezTo>
                  <a:pt x="77" y="0"/>
                  <a:pt x="78" y="1"/>
                  <a:pt x="79" y="1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4" y="27"/>
                  <a:pt x="104" y="29"/>
                  <a:pt x="102" y="31"/>
                </a:cubicBezTo>
                <a:lnTo>
                  <a:pt x="79" y="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6"/>
          <p:cNvSpPr>
            <a:spLocks noEditPoints="1"/>
          </p:cNvSpPr>
          <p:nvPr/>
        </p:nvSpPr>
        <p:spPr bwMode="auto">
          <a:xfrm>
            <a:off x="4283076" y="2870201"/>
            <a:ext cx="390525" cy="331788"/>
          </a:xfrm>
          <a:custGeom>
            <a:avLst/>
            <a:gdLst>
              <a:gd name="T0" fmla="*/ 88 w 104"/>
              <a:gd name="T1" fmla="*/ 70 h 88"/>
              <a:gd name="T2" fmla="*/ 70 w 104"/>
              <a:gd name="T3" fmla="*/ 88 h 88"/>
              <a:gd name="T4" fmla="*/ 18 w 104"/>
              <a:gd name="T5" fmla="*/ 88 h 88"/>
              <a:gd name="T6" fmla="*/ 0 w 104"/>
              <a:gd name="T7" fmla="*/ 70 h 88"/>
              <a:gd name="T8" fmla="*/ 0 w 104"/>
              <a:gd name="T9" fmla="*/ 18 h 88"/>
              <a:gd name="T10" fmla="*/ 18 w 104"/>
              <a:gd name="T11" fmla="*/ 0 h 88"/>
              <a:gd name="T12" fmla="*/ 70 w 104"/>
              <a:gd name="T13" fmla="*/ 0 h 88"/>
              <a:gd name="T14" fmla="*/ 77 w 104"/>
              <a:gd name="T15" fmla="*/ 2 h 88"/>
              <a:gd name="T16" fmla="*/ 78 w 104"/>
              <a:gd name="T17" fmla="*/ 3 h 88"/>
              <a:gd name="T18" fmla="*/ 77 w 104"/>
              <a:gd name="T19" fmla="*/ 5 h 88"/>
              <a:gd name="T20" fmla="*/ 74 w 104"/>
              <a:gd name="T21" fmla="*/ 8 h 88"/>
              <a:gd name="T22" fmla="*/ 73 w 104"/>
              <a:gd name="T23" fmla="*/ 9 h 88"/>
              <a:gd name="T24" fmla="*/ 72 w 104"/>
              <a:gd name="T25" fmla="*/ 8 h 88"/>
              <a:gd name="T26" fmla="*/ 70 w 104"/>
              <a:gd name="T27" fmla="*/ 8 h 88"/>
              <a:gd name="T28" fmla="*/ 18 w 104"/>
              <a:gd name="T29" fmla="*/ 8 h 88"/>
              <a:gd name="T30" fmla="*/ 8 w 104"/>
              <a:gd name="T31" fmla="*/ 18 h 88"/>
              <a:gd name="T32" fmla="*/ 8 w 104"/>
              <a:gd name="T33" fmla="*/ 70 h 88"/>
              <a:gd name="T34" fmla="*/ 18 w 104"/>
              <a:gd name="T35" fmla="*/ 80 h 88"/>
              <a:gd name="T36" fmla="*/ 70 w 104"/>
              <a:gd name="T37" fmla="*/ 80 h 88"/>
              <a:gd name="T38" fmla="*/ 80 w 104"/>
              <a:gd name="T39" fmla="*/ 70 h 88"/>
              <a:gd name="T40" fmla="*/ 80 w 104"/>
              <a:gd name="T41" fmla="*/ 54 h 88"/>
              <a:gd name="T42" fmla="*/ 80 w 104"/>
              <a:gd name="T43" fmla="*/ 53 h 88"/>
              <a:gd name="T44" fmla="*/ 84 w 104"/>
              <a:gd name="T45" fmla="*/ 49 h 88"/>
              <a:gd name="T46" fmla="*/ 86 w 104"/>
              <a:gd name="T47" fmla="*/ 48 h 88"/>
              <a:gd name="T48" fmla="*/ 86 w 104"/>
              <a:gd name="T49" fmla="*/ 48 h 88"/>
              <a:gd name="T50" fmla="*/ 88 w 104"/>
              <a:gd name="T51" fmla="*/ 50 h 88"/>
              <a:gd name="T52" fmla="*/ 88 w 104"/>
              <a:gd name="T53" fmla="*/ 70 h 88"/>
              <a:gd name="T54" fmla="*/ 51 w 104"/>
              <a:gd name="T55" fmla="*/ 70 h 88"/>
              <a:gd name="T56" fmla="*/ 44 w 104"/>
              <a:gd name="T57" fmla="*/ 70 h 88"/>
              <a:gd name="T58" fmla="*/ 17 w 104"/>
              <a:gd name="T59" fmla="*/ 44 h 88"/>
              <a:gd name="T60" fmla="*/ 17 w 104"/>
              <a:gd name="T61" fmla="*/ 37 h 88"/>
              <a:gd name="T62" fmla="*/ 24 w 104"/>
              <a:gd name="T63" fmla="*/ 30 h 88"/>
              <a:gd name="T64" fmla="*/ 31 w 104"/>
              <a:gd name="T65" fmla="*/ 30 h 88"/>
              <a:gd name="T66" fmla="*/ 48 w 104"/>
              <a:gd name="T67" fmla="*/ 46 h 88"/>
              <a:gd name="T68" fmla="*/ 88 w 104"/>
              <a:gd name="T69" fmla="*/ 6 h 88"/>
              <a:gd name="T70" fmla="*/ 95 w 104"/>
              <a:gd name="T71" fmla="*/ 6 h 88"/>
              <a:gd name="T72" fmla="*/ 102 w 104"/>
              <a:gd name="T73" fmla="*/ 13 h 88"/>
              <a:gd name="T74" fmla="*/ 102 w 104"/>
              <a:gd name="T75" fmla="*/ 20 h 88"/>
              <a:gd name="T76" fmla="*/ 51 w 104"/>
              <a:gd name="T77" fmla="*/ 7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88">
                <a:moveTo>
                  <a:pt x="88" y="70"/>
                </a:moveTo>
                <a:cubicBezTo>
                  <a:pt x="88" y="80"/>
                  <a:pt x="79" y="88"/>
                  <a:pt x="70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8" y="88"/>
                  <a:pt x="0" y="80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2" y="0"/>
                  <a:pt x="75" y="1"/>
                  <a:pt x="77" y="2"/>
                </a:cubicBezTo>
                <a:cubicBezTo>
                  <a:pt x="77" y="2"/>
                  <a:pt x="78" y="2"/>
                  <a:pt x="78" y="3"/>
                </a:cubicBezTo>
                <a:cubicBezTo>
                  <a:pt x="78" y="4"/>
                  <a:pt x="78" y="4"/>
                  <a:pt x="77" y="5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8"/>
                  <a:pt x="73" y="9"/>
                  <a:pt x="73" y="9"/>
                </a:cubicBezTo>
                <a:cubicBezTo>
                  <a:pt x="73" y="9"/>
                  <a:pt x="73" y="9"/>
                  <a:pt x="72" y="8"/>
                </a:cubicBezTo>
                <a:cubicBezTo>
                  <a:pt x="71" y="8"/>
                  <a:pt x="70" y="8"/>
                  <a:pt x="70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2" y="8"/>
                  <a:pt x="8" y="13"/>
                  <a:pt x="8" y="18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6"/>
                  <a:pt x="12" y="80"/>
                  <a:pt x="18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5" y="80"/>
                  <a:pt x="80" y="76"/>
                  <a:pt x="80" y="70"/>
                </a:cubicBezTo>
                <a:cubicBezTo>
                  <a:pt x="80" y="54"/>
                  <a:pt x="80" y="54"/>
                  <a:pt x="80" y="54"/>
                </a:cubicBezTo>
                <a:cubicBezTo>
                  <a:pt x="80" y="54"/>
                  <a:pt x="80" y="53"/>
                  <a:pt x="80" y="53"/>
                </a:cubicBezTo>
                <a:cubicBezTo>
                  <a:pt x="84" y="49"/>
                  <a:pt x="84" y="49"/>
                  <a:pt x="84" y="49"/>
                </a:cubicBezTo>
                <a:cubicBezTo>
                  <a:pt x="85" y="48"/>
                  <a:pt x="85" y="48"/>
                  <a:pt x="86" y="48"/>
                </a:cubicBezTo>
                <a:cubicBezTo>
                  <a:pt x="86" y="48"/>
                  <a:pt x="86" y="48"/>
                  <a:pt x="86" y="48"/>
                </a:cubicBezTo>
                <a:cubicBezTo>
                  <a:pt x="87" y="49"/>
                  <a:pt x="88" y="49"/>
                  <a:pt x="88" y="50"/>
                </a:cubicBezTo>
                <a:lnTo>
                  <a:pt x="88" y="70"/>
                </a:lnTo>
                <a:close/>
                <a:moveTo>
                  <a:pt x="51" y="70"/>
                </a:moveTo>
                <a:cubicBezTo>
                  <a:pt x="49" y="72"/>
                  <a:pt x="46" y="72"/>
                  <a:pt x="44" y="70"/>
                </a:cubicBezTo>
                <a:cubicBezTo>
                  <a:pt x="17" y="44"/>
                  <a:pt x="17" y="44"/>
                  <a:pt x="17" y="44"/>
                </a:cubicBezTo>
                <a:cubicBezTo>
                  <a:pt x="15" y="42"/>
                  <a:pt x="15" y="39"/>
                  <a:pt x="17" y="37"/>
                </a:cubicBezTo>
                <a:cubicBezTo>
                  <a:pt x="24" y="30"/>
                  <a:pt x="24" y="30"/>
                  <a:pt x="24" y="30"/>
                </a:cubicBezTo>
                <a:cubicBezTo>
                  <a:pt x="26" y="28"/>
                  <a:pt x="29" y="28"/>
                  <a:pt x="31" y="30"/>
                </a:cubicBezTo>
                <a:cubicBezTo>
                  <a:pt x="48" y="46"/>
                  <a:pt x="48" y="46"/>
                  <a:pt x="48" y="46"/>
                </a:cubicBezTo>
                <a:cubicBezTo>
                  <a:pt x="88" y="6"/>
                  <a:pt x="88" y="6"/>
                  <a:pt x="88" y="6"/>
                </a:cubicBezTo>
                <a:cubicBezTo>
                  <a:pt x="90" y="4"/>
                  <a:pt x="93" y="4"/>
                  <a:pt x="95" y="6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4" y="15"/>
                  <a:pt x="104" y="18"/>
                  <a:pt x="102" y="20"/>
                </a:cubicBezTo>
                <a:lnTo>
                  <a:pt x="51" y="7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7"/>
          <p:cNvSpPr>
            <a:spLocks/>
          </p:cNvSpPr>
          <p:nvPr/>
        </p:nvSpPr>
        <p:spPr bwMode="auto">
          <a:xfrm>
            <a:off x="4910138" y="2840038"/>
            <a:ext cx="420688" cy="422275"/>
          </a:xfrm>
          <a:custGeom>
            <a:avLst/>
            <a:gdLst>
              <a:gd name="T0" fmla="*/ 111 w 112"/>
              <a:gd name="T1" fmla="*/ 59 h 112"/>
              <a:gd name="T2" fmla="*/ 95 w 112"/>
              <a:gd name="T3" fmla="*/ 75 h 112"/>
              <a:gd name="T4" fmla="*/ 92 w 112"/>
              <a:gd name="T5" fmla="*/ 76 h 112"/>
              <a:gd name="T6" fmla="*/ 88 w 112"/>
              <a:gd name="T7" fmla="*/ 72 h 112"/>
              <a:gd name="T8" fmla="*/ 88 w 112"/>
              <a:gd name="T9" fmla="*/ 64 h 112"/>
              <a:gd name="T10" fmla="*/ 64 w 112"/>
              <a:gd name="T11" fmla="*/ 64 h 112"/>
              <a:gd name="T12" fmla="*/ 64 w 112"/>
              <a:gd name="T13" fmla="*/ 88 h 112"/>
              <a:gd name="T14" fmla="*/ 72 w 112"/>
              <a:gd name="T15" fmla="*/ 88 h 112"/>
              <a:gd name="T16" fmla="*/ 76 w 112"/>
              <a:gd name="T17" fmla="*/ 92 h 112"/>
              <a:gd name="T18" fmla="*/ 75 w 112"/>
              <a:gd name="T19" fmla="*/ 95 h 112"/>
              <a:gd name="T20" fmla="*/ 59 w 112"/>
              <a:gd name="T21" fmla="*/ 111 h 112"/>
              <a:gd name="T22" fmla="*/ 56 w 112"/>
              <a:gd name="T23" fmla="*/ 112 h 112"/>
              <a:gd name="T24" fmla="*/ 53 w 112"/>
              <a:gd name="T25" fmla="*/ 111 h 112"/>
              <a:gd name="T26" fmla="*/ 37 w 112"/>
              <a:gd name="T27" fmla="*/ 95 h 112"/>
              <a:gd name="T28" fmla="*/ 36 w 112"/>
              <a:gd name="T29" fmla="*/ 92 h 112"/>
              <a:gd name="T30" fmla="*/ 40 w 112"/>
              <a:gd name="T31" fmla="*/ 88 h 112"/>
              <a:gd name="T32" fmla="*/ 48 w 112"/>
              <a:gd name="T33" fmla="*/ 88 h 112"/>
              <a:gd name="T34" fmla="*/ 48 w 112"/>
              <a:gd name="T35" fmla="*/ 64 h 112"/>
              <a:gd name="T36" fmla="*/ 24 w 112"/>
              <a:gd name="T37" fmla="*/ 64 h 112"/>
              <a:gd name="T38" fmla="*/ 24 w 112"/>
              <a:gd name="T39" fmla="*/ 72 h 112"/>
              <a:gd name="T40" fmla="*/ 20 w 112"/>
              <a:gd name="T41" fmla="*/ 76 h 112"/>
              <a:gd name="T42" fmla="*/ 17 w 112"/>
              <a:gd name="T43" fmla="*/ 75 h 112"/>
              <a:gd name="T44" fmla="*/ 1 w 112"/>
              <a:gd name="T45" fmla="*/ 59 h 112"/>
              <a:gd name="T46" fmla="*/ 0 w 112"/>
              <a:gd name="T47" fmla="*/ 56 h 112"/>
              <a:gd name="T48" fmla="*/ 1 w 112"/>
              <a:gd name="T49" fmla="*/ 53 h 112"/>
              <a:gd name="T50" fmla="*/ 17 w 112"/>
              <a:gd name="T51" fmla="*/ 37 h 112"/>
              <a:gd name="T52" fmla="*/ 20 w 112"/>
              <a:gd name="T53" fmla="*/ 36 h 112"/>
              <a:gd name="T54" fmla="*/ 24 w 112"/>
              <a:gd name="T55" fmla="*/ 40 h 112"/>
              <a:gd name="T56" fmla="*/ 24 w 112"/>
              <a:gd name="T57" fmla="*/ 48 h 112"/>
              <a:gd name="T58" fmla="*/ 48 w 112"/>
              <a:gd name="T59" fmla="*/ 48 h 112"/>
              <a:gd name="T60" fmla="*/ 48 w 112"/>
              <a:gd name="T61" fmla="*/ 24 h 112"/>
              <a:gd name="T62" fmla="*/ 40 w 112"/>
              <a:gd name="T63" fmla="*/ 24 h 112"/>
              <a:gd name="T64" fmla="*/ 36 w 112"/>
              <a:gd name="T65" fmla="*/ 20 h 112"/>
              <a:gd name="T66" fmla="*/ 37 w 112"/>
              <a:gd name="T67" fmla="*/ 17 h 112"/>
              <a:gd name="T68" fmla="*/ 53 w 112"/>
              <a:gd name="T69" fmla="*/ 1 h 112"/>
              <a:gd name="T70" fmla="*/ 56 w 112"/>
              <a:gd name="T71" fmla="*/ 0 h 112"/>
              <a:gd name="T72" fmla="*/ 59 w 112"/>
              <a:gd name="T73" fmla="*/ 1 h 112"/>
              <a:gd name="T74" fmla="*/ 75 w 112"/>
              <a:gd name="T75" fmla="*/ 17 h 112"/>
              <a:gd name="T76" fmla="*/ 76 w 112"/>
              <a:gd name="T77" fmla="*/ 20 h 112"/>
              <a:gd name="T78" fmla="*/ 72 w 112"/>
              <a:gd name="T79" fmla="*/ 24 h 112"/>
              <a:gd name="T80" fmla="*/ 64 w 112"/>
              <a:gd name="T81" fmla="*/ 24 h 112"/>
              <a:gd name="T82" fmla="*/ 64 w 112"/>
              <a:gd name="T83" fmla="*/ 48 h 112"/>
              <a:gd name="T84" fmla="*/ 88 w 112"/>
              <a:gd name="T85" fmla="*/ 48 h 112"/>
              <a:gd name="T86" fmla="*/ 88 w 112"/>
              <a:gd name="T87" fmla="*/ 40 h 112"/>
              <a:gd name="T88" fmla="*/ 92 w 112"/>
              <a:gd name="T89" fmla="*/ 36 h 112"/>
              <a:gd name="T90" fmla="*/ 95 w 112"/>
              <a:gd name="T91" fmla="*/ 37 h 112"/>
              <a:gd name="T92" fmla="*/ 111 w 112"/>
              <a:gd name="T93" fmla="*/ 53 h 112"/>
              <a:gd name="T94" fmla="*/ 112 w 112"/>
              <a:gd name="T95" fmla="*/ 56 h 112"/>
              <a:gd name="T96" fmla="*/ 111 w 112"/>
              <a:gd name="T97" fmla="*/ 5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2" h="112">
                <a:moveTo>
                  <a:pt x="111" y="59"/>
                </a:moveTo>
                <a:cubicBezTo>
                  <a:pt x="95" y="75"/>
                  <a:pt x="95" y="75"/>
                  <a:pt x="95" y="75"/>
                </a:cubicBezTo>
                <a:cubicBezTo>
                  <a:pt x="94" y="76"/>
                  <a:pt x="93" y="76"/>
                  <a:pt x="92" y="76"/>
                </a:cubicBezTo>
                <a:cubicBezTo>
                  <a:pt x="90" y="76"/>
                  <a:pt x="88" y="74"/>
                  <a:pt x="88" y="72"/>
                </a:cubicBezTo>
                <a:cubicBezTo>
                  <a:pt x="88" y="64"/>
                  <a:pt x="88" y="64"/>
                  <a:pt x="88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88"/>
                  <a:pt x="64" y="88"/>
                  <a:pt x="64" y="88"/>
                </a:cubicBezTo>
                <a:cubicBezTo>
                  <a:pt x="72" y="88"/>
                  <a:pt x="72" y="88"/>
                  <a:pt x="72" y="88"/>
                </a:cubicBezTo>
                <a:cubicBezTo>
                  <a:pt x="74" y="88"/>
                  <a:pt x="76" y="90"/>
                  <a:pt x="76" y="92"/>
                </a:cubicBezTo>
                <a:cubicBezTo>
                  <a:pt x="76" y="93"/>
                  <a:pt x="76" y="94"/>
                  <a:pt x="75" y="95"/>
                </a:cubicBezTo>
                <a:cubicBezTo>
                  <a:pt x="59" y="111"/>
                  <a:pt x="59" y="111"/>
                  <a:pt x="59" y="111"/>
                </a:cubicBezTo>
                <a:cubicBezTo>
                  <a:pt x="58" y="112"/>
                  <a:pt x="57" y="112"/>
                  <a:pt x="56" y="112"/>
                </a:cubicBezTo>
                <a:cubicBezTo>
                  <a:pt x="55" y="112"/>
                  <a:pt x="54" y="112"/>
                  <a:pt x="53" y="111"/>
                </a:cubicBezTo>
                <a:cubicBezTo>
                  <a:pt x="37" y="95"/>
                  <a:pt x="37" y="95"/>
                  <a:pt x="37" y="95"/>
                </a:cubicBezTo>
                <a:cubicBezTo>
                  <a:pt x="37" y="94"/>
                  <a:pt x="36" y="93"/>
                  <a:pt x="36" y="92"/>
                </a:cubicBezTo>
                <a:cubicBezTo>
                  <a:pt x="36" y="90"/>
                  <a:pt x="38" y="88"/>
                  <a:pt x="40" y="88"/>
                </a:cubicBezTo>
                <a:cubicBezTo>
                  <a:pt x="48" y="88"/>
                  <a:pt x="48" y="88"/>
                  <a:pt x="48" y="88"/>
                </a:cubicBezTo>
                <a:cubicBezTo>
                  <a:pt x="48" y="64"/>
                  <a:pt x="48" y="64"/>
                  <a:pt x="48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74"/>
                  <a:pt x="22" y="76"/>
                  <a:pt x="20" y="76"/>
                </a:cubicBezTo>
                <a:cubicBezTo>
                  <a:pt x="19" y="76"/>
                  <a:pt x="18" y="76"/>
                  <a:pt x="17" y="75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8"/>
                  <a:pt x="0" y="57"/>
                  <a:pt x="0" y="56"/>
                </a:cubicBezTo>
                <a:cubicBezTo>
                  <a:pt x="0" y="55"/>
                  <a:pt x="1" y="54"/>
                  <a:pt x="1" y="53"/>
                </a:cubicBezTo>
                <a:cubicBezTo>
                  <a:pt x="17" y="37"/>
                  <a:pt x="17" y="37"/>
                  <a:pt x="17" y="37"/>
                </a:cubicBezTo>
                <a:cubicBezTo>
                  <a:pt x="18" y="37"/>
                  <a:pt x="19" y="36"/>
                  <a:pt x="20" y="36"/>
                </a:cubicBezTo>
                <a:cubicBezTo>
                  <a:pt x="22" y="36"/>
                  <a:pt x="24" y="38"/>
                  <a:pt x="24" y="40"/>
                </a:cubicBezTo>
                <a:cubicBezTo>
                  <a:pt x="24" y="48"/>
                  <a:pt x="24" y="48"/>
                  <a:pt x="2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24"/>
                  <a:pt x="48" y="24"/>
                  <a:pt x="48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38" y="24"/>
                  <a:pt x="36" y="22"/>
                  <a:pt x="36" y="20"/>
                </a:cubicBezTo>
                <a:cubicBezTo>
                  <a:pt x="36" y="19"/>
                  <a:pt x="37" y="18"/>
                  <a:pt x="37" y="17"/>
                </a:cubicBezTo>
                <a:cubicBezTo>
                  <a:pt x="53" y="1"/>
                  <a:pt x="53" y="1"/>
                  <a:pt x="53" y="1"/>
                </a:cubicBezTo>
                <a:cubicBezTo>
                  <a:pt x="54" y="1"/>
                  <a:pt x="55" y="0"/>
                  <a:pt x="56" y="0"/>
                </a:cubicBezTo>
                <a:cubicBezTo>
                  <a:pt x="57" y="0"/>
                  <a:pt x="58" y="1"/>
                  <a:pt x="59" y="1"/>
                </a:cubicBezTo>
                <a:cubicBezTo>
                  <a:pt x="75" y="17"/>
                  <a:pt x="75" y="17"/>
                  <a:pt x="75" y="17"/>
                </a:cubicBezTo>
                <a:cubicBezTo>
                  <a:pt x="76" y="18"/>
                  <a:pt x="76" y="19"/>
                  <a:pt x="76" y="20"/>
                </a:cubicBezTo>
                <a:cubicBezTo>
                  <a:pt x="76" y="22"/>
                  <a:pt x="74" y="24"/>
                  <a:pt x="72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48"/>
                  <a:pt x="64" y="48"/>
                  <a:pt x="64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8"/>
                  <a:pt x="90" y="36"/>
                  <a:pt x="92" y="36"/>
                </a:cubicBezTo>
                <a:cubicBezTo>
                  <a:pt x="93" y="36"/>
                  <a:pt x="94" y="37"/>
                  <a:pt x="95" y="37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2" y="54"/>
                  <a:pt x="112" y="55"/>
                  <a:pt x="112" y="56"/>
                </a:cubicBezTo>
                <a:cubicBezTo>
                  <a:pt x="112" y="57"/>
                  <a:pt x="112" y="58"/>
                  <a:pt x="111" y="5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8"/>
          <p:cNvSpPr>
            <a:spLocks noEditPoints="1"/>
          </p:cNvSpPr>
          <p:nvPr/>
        </p:nvSpPr>
        <p:spPr bwMode="auto">
          <a:xfrm>
            <a:off x="5584826" y="2886076"/>
            <a:ext cx="360363" cy="315913"/>
          </a:xfrm>
          <a:custGeom>
            <a:avLst/>
            <a:gdLst>
              <a:gd name="T0" fmla="*/ 96 w 96"/>
              <a:gd name="T1" fmla="*/ 50 h 84"/>
              <a:gd name="T2" fmla="*/ 94 w 96"/>
              <a:gd name="T3" fmla="*/ 52 h 84"/>
              <a:gd name="T4" fmla="*/ 88 w 96"/>
              <a:gd name="T5" fmla="*/ 52 h 84"/>
              <a:gd name="T6" fmla="*/ 88 w 96"/>
              <a:gd name="T7" fmla="*/ 78 h 84"/>
              <a:gd name="T8" fmla="*/ 82 w 96"/>
              <a:gd name="T9" fmla="*/ 84 h 84"/>
              <a:gd name="T10" fmla="*/ 14 w 96"/>
              <a:gd name="T11" fmla="*/ 84 h 84"/>
              <a:gd name="T12" fmla="*/ 8 w 96"/>
              <a:gd name="T13" fmla="*/ 78 h 84"/>
              <a:gd name="T14" fmla="*/ 8 w 96"/>
              <a:gd name="T15" fmla="*/ 52 h 84"/>
              <a:gd name="T16" fmla="*/ 2 w 96"/>
              <a:gd name="T17" fmla="*/ 52 h 84"/>
              <a:gd name="T18" fmla="*/ 0 w 96"/>
              <a:gd name="T19" fmla="*/ 50 h 84"/>
              <a:gd name="T20" fmla="*/ 0 w 96"/>
              <a:gd name="T21" fmla="*/ 30 h 84"/>
              <a:gd name="T22" fmla="*/ 2 w 96"/>
              <a:gd name="T23" fmla="*/ 28 h 84"/>
              <a:gd name="T24" fmla="*/ 30 w 96"/>
              <a:gd name="T25" fmla="*/ 28 h 84"/>
              <a:gd name="T26" fmla="*/ 16 w 96"/>
              <a:gd name="T27" fmla="*/ 14 h 84"/>
              <a:gd name="T28" fmla="*/ 30 w 96"/>
              <a:gd name="T29" fmla="*/ 0 h 84"/>
              <a:gd name="T30" fmla="*/ 40 w 96"/>
              <a:gd name="T31" fmla="*/ 5 h 84"/>
              <a:gd name="T32" fmla="*/ 48 w 96"/>
              <a:gd name="T33" fmla="*/ 15 h 84"/>
              <a:gd name="T34" fmla="*/ 56 w 96"/>
              <a:gd name="T35" fmla="*/ 5 h 84"/>
              <a:gd name="T36" fmla="*/ 67 w 96"/>
              <a:gd name="T37" fmla="*/ 0 h 84"/>
              <a:gd name="T38" fmla="*/ 81 w 96"/>
              <a:gd name="T39" fmla="*/ 14 h 84"/>
              <a:gd name="T40" fmla="*/ 67 w 96"/>
              <a:gd name="T41" fmla="*/ 28 h 84"/>
              <a:gd name="T42" fmla="*/ 94 w 96"/>
              <a:gd name="T43" fmla="*/ 28 h 84"/>
              <a:gd name="T44" fmla="*/ 96 w 96"/>
              <a:gd name="T45" fmla="*/ 30 h 84"/>
              <a:gd name="T46" fmla="*/ 96 w 96"/>
              <a:gd name="T47" fmla="*/ 50 h 84"/>
              <a:gd name="T48" fmla="*/ 42 w 96"/>
              <a:gd name="T49" fmla="*/ 20 h 84"/>
              <a:gd name="T50" fmla="*/ 34 w 96"/>
              <a:gd name="T51" fmla="*/ 10 h 84"/>
              <a:gd name="T52" fmla="*/ 30 w 96"/>
              <a:gd name="T53" fmla="*/ 8 h 84"/>
              <a:gd name="T54" fmla="*/ 24 w 96"/>
              <a:gd name="T55" fmla="*/ 14 h 84"/>
              <a:gd name="T56" fmla="*/ 30 w 96"/>
              <a:gd name="T57" fmla="*/ 20 h 84"/>
              <a:gd name="T58" fmla="*/ 42 w 96"/>
              <a:gd name="T59" fmla="*/ 20 h 84"/>
              <a:gd name="T60" fmla="*/ 58 w 96"/>
              <a:gd name="T61" fmla="*/ 69 h 84"/>
              <a:gd name="T62" fmla="*/ 58 w 96"/>
              <a:gd name="T63" fmla="*/ 40 h 84"/>
              <a:gd name="T64" fmla="*/ 58 w 96"/>
              <a:gd name="T65" fmla="*/ 28 h 84"/>
              <a:gd name="T66" fmla="*/ 38 w 96"/>
              <a:gd name="T67" fmla="*/ 28 h 84"/>
              <a:gd name="T68" fmla="*/ 38 w 96"/>
              <a:gd name="T69" fmla="*/ 40 h 84"/>
              <a:gd name="T70" fmla="*/ 38 w 96"/>
              <a:gd name="T71" fmla="*/ 69 h 84"/>
              <a:gd name="T72" fmla="*/ 38 w 96"/>
              <a:gd name="T73" fmla="*/ 73 h 84"/>
              <a:gd name="T74" fmla="*/ 42 w 96"/>
              <a:gd name="T75" fmla="*/ 76 h 84"/>
              <a:gd name="T76" fmla="*/ 54 w 96"/>
              <a:gd name="T77" fmla="*/ 76 h 84"/>
              <a:gd name="T78" fmla="*/ 58 w 96"/>
              <a:gd name="T79" fmla="*/ 73 h 84"/>
              <a:gd name="T80" fmla="*/ 58 w 96"/>
              <a:gd name="T81" fmla="*/ 69 h 84"/>
              <a:gd name="T82" fmla="*/ 67 w 96"/>
              <a:gd name="T83" fmla="*/ 8 h 84"/>
              <a:gd name="T84" fmla="*/ 63 w 96"/>
              <a:gd name="T85" fmla="*/ 10 h 84"/>
              <a:gd name="T86" fmla="*/ 55 w 96"/>
              <a:gd name="T87" fmla="*/ 20 h 84"/>
              <a:gd name="T88" fmla="*/ 67 w 96"/>
              <a:gd name="T89" fmla="*/ 20 h 84"/>
              <a:gd name="T90" fmla="*/ 73 w 96"/>
              <a:gd name="T91" fmla="*/ 14 h 84"/>
              <a:gd name="T92" fmla="*/ 67 w 96"/>
              <a:gd name="T93" fmla="*/ 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6" h="84">
                <a:moveTo>
                  <a:pt x="96" y="50"/>
                </a:moveTo>
                <a:cubicBezTo>
                  <a:pt x="96" y="51"/>
                  <a:pt x="95" y="52"/>
                  <a:pt x="94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81"/>
                  <a:pt x="86" y="84"/>
                  <a:pt x="82" y="84"/>
                </a:cubicBezTo>
                <a:cubicBezTo>
                  <a:pt x="14" y="84"/>
                  <a:pt x="14" y="84"/>
                  <a:pt x="14" y="84"/>
                </a:cubicBezTo>
                <a:cubicBezTo>
                  <a:pt x="11" y="84"/>
                  <a:pt x="8" y="81"/>
                  <a:pt x="8" y="78"/>
                </a:cubicBezTo>
                <a:cubicBezTo>
                  <a:pt x="8" y="52"/>
                  <a:pt x="8" y="52"/>
                  <a:pt x="8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2"/>
                  <a:pt x="0" y="51"/>
                  <a:pt x="0" y="5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8"/>
                  <a:pt x="2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2" y="28"/>
                  <a:pt x="16" y="22"/>
                  <a:pt x="16" y="14"/>
                </a:cubicBezTo>
                <a:cubicBezTo>
                  <a:pt x="16" y="6"/>
                  <a:pt x="22" y="0"/>
                  <a:pt x="30" y="0"/>
                </a:cubicBezTo>
                <a:cubicBezTo>
                  <a:pt x="34" y="0"/>
                  <a:pt x="38" y="2"/>
                  <a:pt x="40" y="5"/>
                </a:cubicBezTo>
                <a:cubicBezTo>
                  <a:pt x="48" y="15"/>
                  <a:pt x="48" y="15"/>
                  <a:pt x="48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9" y="2"/>
                  <a:pt x="63" y="0"/>
                  <a:pt x="67" y="0"/>
                </a:cubicBezTo>
                <a:cubicBezTo>
                  <a:pt x="75" y="0"/>
                  <a:pt x="81" y="6"/>
                  <a:pt x="81" y="14"/>
                </a:cubicBezTo>
                <a:cubicBezTo>
                  <a:pt x="81" y="22"/>
                  <a:pt x="75" y="28"/>
                  <a:pt x="67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5" y="28"/>
                  <a:pt x="96" y="29"/>
                  <a:pt x="96" y="30"/>
                </a:cubicBezTo>
                <a:lnTo>
                  <a:pt x="96" y="50"/>
                </a:lnTo>
                <a:close/>
                <a:moveTo>
                  <a:pt x="42" y="20"/>
                </a:moveTo>
                <a:cubicBezTo>
                  <a:pt x="34" y="10"/>
                  <a:pt x="34" y="10"/>
                  <a:pt x="34" y="10"/>
                </a:cubicBezTo>
                <a:cubicBezTo>
                  <a:pt x="33" y="9"/>
                  <a:pt x="32" y="8"/>
                  <a:pt x="30" y="8"/>
                </a:cubicBezTo>
                <a:cubicBezTo>
                  <a:pt x="27" y="8"/>
                  <a:pt x="24" y="11"/>
                  <a:pt x="24" y="14"/>
                </a:cubicBezTo>
                <a:cubicBezTo>
                  <a:pt x="24" y="17"/>
                  <a:pt x="27" y="20"/>
                  <a:pt x="30" y="20"/>
                </a:cubicBezTo>
                <a:lnTo>
                  <a:pt x="42" y="20"/>
                </a:lnTo>
                <a:close/>
                <a:moveTo>
                  <a:pt x="58" y="69"/>
                </a:moveTo>
                <a:cubicBezTo>
                  <a:pt x="58" y="40"/>
                  <a:pt x="58" y="40"/>
                  <a:pt x="58" y="40"/>
                </a:cubicBezTo>
                <a:cubicBezTo>
                  <a:pt x="58" y="28"/>
                  <a:pt x="58" y="28"/>
                  <a:pt x="58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69"/>
                  <a:pt x="38" y="69"/>
                  <a:pt x="38" y="69"/>
                </a:cubicBezTo>
                <a:cubicBezTo>
                  <a:pt x="38" y="73"/>
                  <a:pt x="38" y="73"/>
                  <a:pt x="38" y="73"/>
                </a:cubicBezTo>
                <a:cubicBezTo>
                  <a:pt x="38" y="75"/>
                  <a:pt x="40" y="76"/>
                  <a:pt x="42" y="76"/>
                </a:cubicBezTo>
                <a:cubicBezTo>
                  <a:pt x="54" y="76"/>
                  <a:pt x="54" y="76"/>
                  <a:pt x="54" y="76"/>
                </a:cubicBezTo>
                <a:cubicBezTo>
                  <a:pt x="57" y="76"/>
                  <a:pt x="58" y="75"/>
                  <a:pt x="58" y="73"/>
                </a:cubicBezTo>
                <a:lnTo>
                  <a:pt x="58" y="69"/>
                </a:lnTo>
                <a:close/>
                <a:moveTo>
                  <a:pt x="67" y="8"/>
                </a:moveTo>
                <a:cubicBezTo>
                  <a:pt x="65" y="8"/>
                  <a:pt x="63" y="9"/>
                  <a:pt x="63" y="10"/>
                </a:cubicBezTo>
                <a:cubicBezTo>
                  <a:pt x="55" y="20"/>
                  <a:pt x="55" y="20"/>
                  <a:pt x="55" y="20"/>
                </a:cubicBezTo>
                <a:cubicBezTo>
                  <a:pt x="67" y="20"/>
                  <a:pt x="67" y="20"/>
                  <a:pt x="67" y="20"/>
                </a:cubicBezTo>
                <a:cubicBezTo>
                  <a:pt x="70" y="20"/>
                  <a:pt x="73" y="17"/>
                  <a:pt x="73" y="14"/>
                </a:cubicBezTo>
                <a:cubicBezTo>
                  <a:pt x="73" y="11"/>
                  <a:pt x="70" y="8"/>
                  <a:pt x="67" y="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9"/>
          <p:cNvSpPr>
            <a:spLocks noEditPoints="1"/>
          </p:cNvSpPr>
          <p:nvPr/>
        </p:nvSpPr>
        <p:spPr bwMode="auto">
          <a:xfrm>
            <a:off x="6200776" y="2870201"/>
            <a:ext cx="420688" cy="331788"/>
          </a:xfrm>
          <a:custGeom>
            <a:avLst/>
            <a:gdLst>
              <a:gd name="T0" fmla="*/ 111 w 112"/>
              <a:gd name="T1" fmla="*/ 36 h 88"/>
              <a:gd name="T2" fmla="*/ 77 w 112"/>
              <a:gd name="T3" fmla="*/ 76 h 88"/>
              <a:gd name="T4" fmla="*/ 50 w 112"/>
              <a:gd name="T5" fmla="*/ 83 h 88"/>
              <a:gd name="T6" fmla="*/ 32 w 112"/>
              <a:gd name="T7" fmla="*/ 80 h 88"/>
              <a:gd name="T8" fmla="*/ 20 w 112"/>
              <a:gd name="T9" fmla="*/ 75 h 88"/>
              <a:gd name="T10" fmla="*/ 8 w 112"/>
              <a:gd name="T11" fmla="*/ 88 h 88"/>
              <a:gd name="T12" fmla="*/ 1 w 112"/>
              <a:gd name="T13" fmla="*/ 83 h 88"/>
              <a:gd name="T14" fmla="*/ 0 w 112"/>
              <a:gd name="T15" fmla="*/ 80 h 88"/>
              <a:gd name="T16" fmla="*/ 13 w 112"/>
              <a:gd name="T17" fmla="*/ 65 h 88"/>
              <a:gd name="T18" fmla="*/ 11 w 112"/>
              <a:gd name="T19" fmla="*/ 60 h 88"/>
              <a:gd name="T20" fmla="*/ 10 w 112"/>
              <a:gd name="T21" fmla="*/ 54 h 88"/>
              <a:gd name="T22" fmla="*/ 44 w 112"/>
              <a:gd name="T23" fmla="*/ 14 h 88"/>
              <a:gd name="T24" fmla="*/ 92 w 112"/>
              <a:gd name="T25" fmla="*/ 6 h 88"/>
              <a:gd name="T26" fmla="*/ 103 w 112"/>
              <a:gd name="T27" fmla="*/ 0 h 88"/>
              <a:gd name="T28" fmla="*/ 112 w 112"/>
              <a:gd name="T29" fmla="*/ 24 h 88"/>
              <a:gd name="T30" fmla="*/ 111 w 112"/>
              <a:gd name="T31" fmla="*/ 36 h 88"/>
              <a:gd name="T32" fmla="*/ 76 w 112"/>
              <a:gd name="T33" fmla="*/ 32 h 88"/>
              <a:gd name="T34" fmla="*/ 25 w 112"/>
              <a:gd name="T35" fmla="*/ 57 h 88"/>
              <a:gd name="T36" fmla="*/ 24 w 112"/>
              <a:gd name="T37" fmla="*/ 60 h 88"/>
              <a:gd name="T38" fmla="*/ 28 w 112"/>
              <a:gd name="T39" fmla="*/ 64 h 88"/>
              <a:gd name="T40" fmla="*/ 31 w 112"/>
              <a:gd name="T41" fmla="*/ 63 h 88"/>
              <a:gd name="T42" fmla="*/ 40 w 112"/>
              <a:gd name="T43" fmla="*/ 54 h 88"/>
              <a:gd name="T44" fmla="*/ 76 w 112"/>
              <a:gd name="T45" fmla="*/ 40 h 88"/>
              <a:gd name="T46" fmla="*/ 80 w 112"/>
              <a:gd name="T47" fmla="*/ 36 h 88"/>
              <a:gd name="T48" fmla="*/ 76 w 112"/>
              <a:gd name="T49" fmla="*/ 3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2" h="88">
                <a:moveTo>
                  <a:pt x="111" y="36"/>
                </a:moveTo>
                <a:cubicBezTo>
                  <a:pt x="107" y="55"/>
                  <a:pt x="94" y="68"/>
                  <a:pt x="77" y="76"/>
                </a:cubicBezTo>
                <a:cubicBezTo>
                  <a:pt x="69" y="81"/>
                  <a:pt x="59" y="83"/>
                  <a:pt x="50" y="83"/>
                </a:cubicBezTo>
                <a:cubicBezTo>
                  <a:pt x="44" y="83"/>
                  <a:pt x="37" y="82"/>
                  <a:pt x="32" y="80"/>
                </a:cubicBezTo>
                <a:cubicBezTo>
                  <a:pt x="29" y="79"/>
                  <a:pt x="23" y="75"/>
                  <a:pt x="20" y="75"/>
                </a:cubicBezTo>
                <a:cubicBezTo>
                  <a:pt x="17" y="75"/>
                  <a:pt x="13" y="88"/>
                  <a:pt x="8" y="88"/>
                </a:cubicBezTo>
                <a:cubicBezTo>
                  <a:pt x="4" y="88"/>
                  <a:pt x="3" y="86"/>
                  <a:pt x="1" y="83"/>
                </a:cubicBezTo>
                <a:cubicBezTo>
                  <a:pt x="1" y="82"/>
                  <a:pt x="0" y="82"/>
                  <a:pt x="0" y="80"/>
                </a:cubicBezTo>
                <a:cubicBezTo>
                  <a:pt x="0" y="74"/>
                  <a:pt x="13" y="69"/>
                  <a:pt x="13" y="65"/>
                </a:cubicBezTo>
                <a:cubicBezTo>
                  <a:pt x="13" y="65"/>
                  <a:pt x="11" y="61"/>
                  <a:pt x="11" y="60"/>
                </a:cubicBezTo>
                <a:cubicBezTo>
                  <a:pt x="10" y="58"/>
                  <a:pt x="10" y="56"/>
                  <a:pt x="10" y="54"/>
                </a:cubicBezTo>
                <a:cubicBezTo>
                  <a:pt x="10" y="34"/>
                  <a:pt x="26" y="20"/>
                  <a:pt x="44" y="14"/>
                </a:cubicBezTo>
                <a:cubicBezTo>
                  <a:pt x="56" y="10"/>
                  <a:pt x="84" y="14"/>
                  <a:pt x="92" y="6"/>
                </a:cubicBezTo>
                <a:cubicBezTo>
                  <a:pt x="96" y="3"/>
                  <a:pt x="98" y="0"/>
                  <a:pt x="103" y="0"/>
                </a:cubicBezTo>
                <a:cubicBezTo>
                  <a:pt x="110" y="0"/>
                  <a:pt x="112" y="18"/>
                  <a:pt x="112" y="24"/>
                </a:cubicBezTo>
                <a:cubicBezTo>
                  <a:pt x="112" y="28"/>
                  <a:pt x="112" y="32"/>
                  <a:pt x="111" y="36"/>
                </a:cubicBezTo>
                <a:close/>
                <a:moveTo>
                  <a:pt x="76" y="32"/>
                </a:moveTo>
                <a:cubicBezTo>
                  <a:pt x="54" y="32"/>
                  <a:pt x="40" y="41"/>
                  <a:pt x="25" y="57"/>
                </a:cubicBezTo>
                <a:cubicBezTo>
                  <a:pt x="25" y="58"/>
                  <a:pt x="24" y="59"/>
                  <a:pt x="24" y="60"/>
                </a:cubicBezTo>
                <a:cubicBezTo>
                  <a:pt x="24" y="62"/>
                  <a:pt x="26" y="64"/>
                  <a:pt x="28" y="64"/>
                </a:cubicBezTo>
                <a:cubicBezTo>
                  <a:pt x="29" y="64"/>
                  <a:pt x="30" y="64"/>
                  <a:pt x="31" y="63"/>
                </a:cubicBezTo>
                <a:cubicBezTo>
                  <a:pt x="34" y="60"/>
                  <a:pt x="37" y="57"/>
                  <a:pt x="40" y="54"/>
                </a:cubicBezTo>
                <a:cubicBezTo>
                  <a:pt x="51" y="44"/>
                  <a:pt x="61" y="40"/>
                  <a:pt x="76" y="40"/>
                </a:cubicBezTo>
                <a:cubicBezTo>
                  <a:pt x="78" y="40"/>
                  <a:pt x="80" y="38"/>
                  <a:pt x="80" y="36"/>
                </a:cubicBezTo>
                <a:cubicBezTo>
                  <a:pt x="80" y="34"/>
                  <a:pt x="78" y="32"/>
                  <a:pt x="76" y="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0"/>
          <p:cNvSpPr>
            <a:spLocks noEditPoints="1"/>
          </p:cNvSpPr>
          <p:nvPr/>
        </p:nvSpPr>
        <p:spPr bwMode="auto">
          <a:xfrm>
            <a:off x="6891338" y="2840038"/>
            <a:ext cx="330200" cy="422275"/>
          </a:xfrm>
          <a:custGeom>
            <a:avLst/>
            <a:gdLst>
              <a:gd name="T0" fmla="*/ 88 w 88"/>
              <a:gd name="T1" fmla="*/ 110 h 112"/>
              <a:gd name="T2" fmla="*/ 86 w 88"/>
              <a:gd name="T3" fmla="*/ 112 h 112"/>
              <a:gd name="T4" fmla="*/ 2 w 88"/>
              <a:gd name="T5" fmla="*/ 112 h 112"/>
              <a:gd name="T6" fmla="*/ 0 w 88"/>
              <a:gd name="T7" fmla="*/ 110 h 112"/>
              <a:gd name="T8" fmla="*/ 0 w 88"/>
              <a:gd name="T9" fmla="*/ 106 h 112"/>
              <a:gd name="T10" fmla="*/ 2 w 88"/>
              <a:gd name="T11" fmla="*/ 104 h 112"/>
              <a:gd name="T12" fmla="*/ 86 w 88"/>
              <a:gd name="T13" fmla="*/ 104 h 112"/>
              <a:gd name="T14" fmla="*/ 88 w 88"/>
              <a:gd name="T15" fmla="*/ 106 h 112"/>
              <a:gd name="T16" fmla="*/ 88 w 88"/>
              <a:gd name="T17" fmla="*/ 110 h 112"/>
              <a:gd name="T18" fmla="*/ 44 w 88"/>
              <a:gd name="T19" fmla="*/ 82 h 112"/>
              <a:gd name="T20" fmla="*/ 48 w 88"/>
              <a:gd name="T21" fmla="*/ 96 h 112"/>
              <a:gd name="T22" fmla="*/ 48 w 88"/>
              <a:gd name="T23" fmla="*/ 96 h 112"/>
              <a:gd name="T24" fmla="*/ 48 w 88"/>
              <a:gd name="T25" fmla="*/ 96 h 112"/>
              <a:gd name="T26" fmla="*/ 16 w 88"/>
              <a:gd name="T27" fmla="*/ 56 h 112"/>
              <a:gd name="T28" fmla="*/ 44 w 88"/>
              <a:gd name="T29" fmla="*/ 14 h 112"/>
              <a:gd name="T30" fmla="*/ 40 w 88"/>
              <a:gd name="T31" fmla="*/ 0 h 112"/>
              <a:gd name="T32" fmla="*/ 40 w 88"/>
              <a:gd name="T33" fmla="*/ 0 h 112"/>
              <a:gd name="T34" fmla="*/ 40 w 88"/>
              <a:gd name="T35" fmla="*/ 0 h 112"/>
              <a:gd name="T36" fmla="*/ 72 w 88"/>
              <a:gd name="T37" fmla="*/ 40 h 112"/>
              <a:gd name="T38" fmla="*/ 44 w 88"/>
              <a:gd name="T39" fmla="*/ 8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8" h="112">
                <a:moveTo>
                  <a:pt x="88" y="110"/>
                </a:moveTo>
                <a:cubicBezTo>
                  <a:pt x="88" y="111"/>
                  <a:pt x="87" y="112"/>
                  <a:pt x="86" y="112"/>
                </a:cubicBezTo>
                <a:cubicBezTo>
                  <a:pt x="2" y="112"/>
                  <a:pt x="2" y="112"/>
                  <a:pt x="2" y="112"/>
                </a:cubicBezTo>
                <a:cubicBezTo>
                  <a:pt x="1" y="112"/>
                  <a:pt x="0" y="111"/>
                  <a:pt x="0" y="11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5"/>
                  <a:pt x="1" y="104"/>
                  <a:pt x="2" y="104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7" y="104"/>
                  <a:pt x="88" y="105"/>
                  <a:pt x="88" y="106"/>
                </a:cubicBezTo>
                <a:lnTo>
                  <a:pt x="88" y="110"/>
                </a:lnTo>
                <a:close/>
                <a:moveTo>
                  <a:pt x="44" y="82"/>
                </a:moveTo>
                <a:cubicBezTo>
                  <a:pt x="44" y="86"/>
                  <a:pt x="46" y="92"/>
                  <a:pt x="48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31" y="88"/>
                  <a:pt x="16" y="77"/>
                  <a:pt x="16" y="56"/>
                </a:cubicBezTo>
                <a:cubicBezTo>
                  <a:pt x="16" y="32"/>
                  <a:pt x="44" y="30"/>
                  <a:pt x="44" y="14"/>
                </a:cubicBezTo>
                <a:cubicBezTo>
                  <a:pt x="44" y="10"/>
                  <a:pt x="42" y="4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57" y="8"/>
                  <a:pt x="72" y="19"/>
                  <a:pt x="72" y="40"/>
                </a:cubicBezTo>
                <a:cubicBezTo>
                  <a:pt x="72" y="64"/>
                  <a:pt x="44" y="66"/>
                  <a:pt x="44" y="8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1"/>
          <p:cNvSpPr>
            <a:spLocks noEditPoints="1"/>
          </p:cNvSpPr>
          <p:nvPr/>
        </p:nvSpPr>
        <p:spPr bwMode="auto">
          <a:xfrm>
            <a:off x="7493001" y="2930526"/>
            <a:ext cx="419100" cy="271463"/>
          </a:xfrm>
          <a:custGeom>
            <a:avLst/>
            <a:gdLst>
              <a:gd name="T0" fmla="*/ 111 w 112"/>
              <a:gd name="T1" fmla="*/ 40 h 72"/>
              <a:gd name="T2" fmla="*/ 56 w 112"/>
              <a:gd name="T3" fmla="*/ 72 h 72"/>
              <a:gd name="T4" fmla="*/ 1 w 112"/>
              <a:gd name="T5" fmla="*/ 40 h 72"/>
              <a:gd name="T6" fmla="*/ 0 w 112"/>
              <a:gd name="T7" fmla="*/ 36 h 72"/>
              <a:gd name="T8" fmla="*/ 1 w 112"/>
              <a:gd name="T9" fmla="*/ 32 h 72"/>
              <a:gd name="T10" fmla="*/ 56 w 112"/>
              <a:gd name="T11" fmla="*/ 0 h 72"/>
              <a:gd name="T12" fmla="*/ 111 w 112"/>
              <a:gd name="T13" fmla="*/ 32 h 72"/>
              <a:gd name="T14" fmla="*/ 112 w 112"/>
              <a:gd name="T15" fmla="*/ 36 h 72"/>
              <a:gd name="T16" fmla="*/ 111 w 112"/>
              <a:gd name="T17" fmla="*/ 40 h 72"/>
              <a:gd name="T18" fmla="*/ 80 w 112"/>
              <a:gd name="T19" fmla="*/ 14 h 72"/>
              <a:gd name="T20" fmla="*/ 84 w 112"/>
              <a:gd name="T21" fmla="*/ 28 h 72"/>
              <a:gd name="T22" fmla="*/ 56 w 112"/>
              <a:gd name="T23" fmla="*/ 56 h 72"/>
              <a:gd name="T24" fmla="*/ 28 w 112"/>
              <a:gd name="T25" fmla="*/ 28 h 72"/>
              <a:gd name="T26" fmla="*/ 32 w 112"/>
              <a:gd name="T27" fmla="*/ 14 h 72"/>
              <a:gd name="T28" fmla="*/ 8 w 112"/>
              <a:gd name="T29" fmla="*/ 36 h 72"/>
              <a:gd name="T30" fmla="*/ 56 w 112"/>
              <a:gd name="T31" fmla="*/ 64 h 72"/>
              <a:gd name="T32" fmla="*/ 104 w 112"/>
              <a:gd name="T33" fmla="*/ 36 h 72"/>
              <a:gd name="T34" fmla="*/ 80 w 112"/>
              <a:gd name="T35" fmla="*/ 14 h 72"/>
              <a:gd name="T36" fmla="*/ 56 w 112"/>
              <a:gd name="T37" fmla="*/ 9 h 72"/>
              <a:gd name="T38" fmla="*/ 37 w 112"/>
              <a:gd name="T39" fmla="*/ 28 h 72"/>
              <a:gd name="T40" fmla="*/ 40 w 112"/>
              <a:gd name="T41" fmla="*/ 31 h 72"/>
              <a:gd name="T42" fmla="*/ 43 w 112"/>
              <a:gd name="T43" fmla="*/ 28 h 72"/>
              <a:gd name="T44" fmla="*/ 56 w 112"/>
              <a:gd name="T45" fmla="*/ 15 h 72"/>
              <a:gd name="T46" fmla="*/ 59 w 112"/>
              <a:gd name="T47" fmla="*/ 12 h 72"/>
              <a:gd name="T48" fmla="*/ 56 w 112"/>
              <a:gd name="T49" fmla="*/ 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2" h="72">
                <a:moveTo>
                  <a:pt x="111" y="40"/>
                </a:moveTo>
                <a:cubicBezTo>
                  <a:pt x="99" y="59"/>
                  <a:pt x="78" y="72"/>
                  <a:pt x="56" y="72"/>
                </a:cubicBezTo>
                <a:cubicBezTo>
                  <a:pt x="34" y="72"/>
                  <a:pt x="13" y="59"/>
                  <a:pt x="1" y="40"/>
                </a:cubicBezTo>
                <a:cubicBezTo>
                  <a:pt x="1" y="39"/>
                  <a:pt x="0" y="38"/>
                  <a:pt x="0" y="36"/>
                </a:cubicBezTo>
                <a:cubicBezTo>
                  <a:pt x="0" y="35"/>
                  <a:pt x="1" y="33"/>
                  <a:pt x="1" y="32"/>
                </a:cubicBezTo>
                <a:cubicBezTo>
                  <a:pt x="13" y="13"/>
                  <a:pt x="34" y="0"/>
                  <a:pt x="56" y="0"/>
                </a:cubicBezTo>
                <a:cubicBezTo>
                  <a:pt x="78" y="0"/>
                  <a:pt x="99" y="13"/>
                  <a:pt x="111" y="32"/>
                </a:cubicBezTo>
                <a:cubicBezTo>
                  <a:pt x="111" y="33"/>
                  <a:pt x="112" y="35"/>
                  <a:pt x="112" y="36"/>
                </a:cubicBezTo>
                <a:cubicBezTo>
                  <a:pt x="112" y="38"/>
                  <a:pt x="111" y="39"/>
                  <a:pt x="111" y="40"/>
                </a:cubicBezTo>
                <a:close/>
                <a:moveTo>
                  <a:pt x="80" y="14"/>
                </a:moveTo>
                <a:cubicBezTo>
                  <a:pt x="83" y="18"/>
                  <a:pt x="84" y="23"/>
                  <a:pt x="84" y="28"/>
                </a:cubicBezTo>
                <a:cubicBezTo>
                  <a:pt x="84" y="43"/>
                  <a:pt x="71" y="56"/>
                  <a:pt x="56" y="56"/>
                </a:cubicBezTo>
                <a:cubicBezTo>
                  <a:pt x="41" y="56"/>
                  <a:pt x="28" y="43"/>
                  <a:pt x="28" y="28"/>
                </a:cubicBezTo>
                <a:cubicBezTo>
                  <a:pt x="28" y="23"/>
                  <a:pt x="29" y="18"/>
                  <a:pt x="32" y="14"/>
                </a:cubicBezTo>
                <a:cubicBezTo>
                  <a:pt x="22" y="19"/>
                  <a:pt x="14" y="27"/>
                  <a:pt x="8" y="36"/>
                </a:cubicBezTo>
                <a:cubicBezTo>
                  <a:pt x="19" y="53"/>
                  <a:pt x="36" y="64"/>
                  <a:pt x="56" y="64"/>
                </a:cubicBezTo>
                <a:cubicBezTo>
                  <a:pt x="76" y="64"/>
                  <a:pt x="93" y="53"/>
                  <a:pt x="104" y="36"/>
                </a:cubicBezTo>
                <a:cubicBezTo>
                  <a:pt x="98" y="27"/>
                  <a:pt x="90" y="19"/>
                  <a:pt x="80" y="14"/>
                </a:cubicBezTo>
                <a:close/>
                <a:moveTo>
                  <a:pt x="56" y="9"/>
                </a:moveTo>
                <a:cubicBezTo>
                  <a:pt x="46" y="9"/>
                  <a:pt x="37" y="18"/>
                  <a:pt x="37" y="28"/>
                </a:cubicBezTo>
                <a:cubicBezTo>
                  <a:pt x="37" y="30"/>
                  <a:pt x="38" y="31"/>
                  <a:pt x="40" y="31"/>
                </a:cubicBezTo>
                <a:cubicBezTo>
                  <a:pt x="42" y="31"/>
                  <a:pt x="43" y="30"/>
                  <a:pt x="43" y="28"/>
                </a:cubicBezTo>
                <a:cubicBezTo>
                  <a:pt x="43" y="21"/>
                  <a:pt x="49" y="15"/>
                  <a:pt x="56" y="15"/>
                </a:cubicBezTo>
                <a:cubicBezTo>
                  <a:pt x="58" y="15"/>
                  <a:pt x="59" y="14"/>
                  <a:pt x="59" y="12"/>
                </a:cubicBezTo>
                <a:cubicBezTo>
                  <a:pt x="59" y="10"/>
                  <a:pt x="58" y="9"/>
                  <a:pt x="56" y="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2"/>
          <p:cNvSpPr>
            <a:spLocks noEditPoints="1"/>
          </p:cNvSpPr>
          <p:nvPr/>
        </p:nvSpPr>
        <p:spPr bwMode="auto">
          <a:xfrm>
            <a:off x="8137526" y="2908301"/>
            <a:ext cx="420688" cy="315913"/>
          </a:xfrm>
          <a:custGeom>
            <a:avLst/>
            <a:gdLst>
              <a:gd name="T0" fmla="*/ 82 w 112"/>
              <a:gd name="T1" fmla="*/ 7 h 84"/>
              <a:gd name="T2" fmla="*/ 42 w 112"/>
              <a:gd name="T3" fmla="*/ 77 h 84"/>
              <a:gd name="T4" fmla="*/ 39 w 112"/>
              <a:gd name="T5" fmla="*/ 83 h 84"/>
              <a:gd name="T6" fmla="*/ 37 w 112"/>
              <a:gd name="T7" fmla="*/ 84 h 84"/>
              <a:gd name="T8" fmla="*/ 29 w 112"/>
              <a:gd name="T9" fmla="*/ 80 h 84"/>
              <a:gd name="T10" fmla="*/ 28 w 112"/>
              <a:gd name="T11" fmla="*/ 78 h 84"/>
              <a:gd name="T12" fmla="*/ 31 w 112"/>
              <a:gd name="T13" fmla="*/ 72 h 84"/>
              <a:gd name="T14" fmla="*/ 1 w 112"/>
              <a:gd name="T15" fmla="*/ 46 h 84"/>
              <a:gd name="T16" fmla="*/ 0 w 112"/>
              <a:gd name="T17" fmla="*/ 42 h 84"/>
              <a:gd name="T18" fmla="*/ 1 w 112"/>
              <a:gd name="T19" fmla="*/ 38 h 84"/>
              <a:gd name="T20" fmla="*/ 56 w 112"/>
              <a:gd name="T21" fmla="*/ 6 h 84"/>
              <a:gd name="T22" fmla="*/ 67 w 112"/>
              <a:gd name="T23" fmla="*/ 7 h 84"/>
              <a:gd name="T24" fmla="*/ 71 w 112"/>
              <a:gd name="T25" fmla="*/ 1 h 84"/>
              <a:gd name="T26" fmla="*/ 72 w 112"/>
              <a:gd name="T27" fmla="*/ 0 h 84"/>
              <a:gd name="T28" fmla="*/ 81 w 112"/>
              <a:gd name="T29" fmla="*/ 4 h 84"/>
              <a:gd name="T30" fmla="*/ 82 w 112"/>
              <a:gd name="T31" fmla="*/ 6 h 84"/>
              <a:gd name="T32" fmla="*/ 82 w 112"/>
              <a:gd name="T33" fmla="*/ 7 h 84"/>
              <a:gd name="T34" fmla="*/ 40 w 112"/>
              <a:gd name="T35" fmla="*/ 57 h 84"/>
              <a:gd name="T36" fmla="*/ 28 w 112"/>
              <a:gd name="T37" fmla="*/ 34 h 84"/>
              <a:gd name="T38" fmla="*/ 32 w 112"/>
              <a:gd name="T39" fmla="*/ 20 h 84"/>
              <a:gd name="T40" fmla="*/ 8 w 112"/>
              <a:gd name="T41" fmla="*/ 42 h 84"/>
              <a:gd name="T42" fmla="*/ 35 w 112"/>
              <a:gd name="T43" fmla="*/ 65 h 84"/>
              <a:gd name="T44" fmla="*/ 40 w 112"/>
              <a:gd name="T45" fmla="*/ 57 h 84"/>
              <a:gd name="T46" fmla="*/ 56 w 112"/>
              <a:gd name="T47" fmla="*/ 15 h 84"/>
              <a:gd name="T48" fmla="*/ 37 w 112"/>
              <a:gd name="T49" fmla="*/ 34 h 84"/>
              <a:gd name="T50" fmla="*/ 40 w 112"/>
              <a:gd name="T51" fmla="*/ 37 h 84"/>
              <a:gd name="T52" fmla="*/ 43 w 112"/>
              <a:gd name="T53" fmla="*/ 34 h 84"/>
              <a:gd name="T54" fmla="*/ 56 w 112"/>
              <a:gd name="T55" fmla="*/ 21 h 84"/>
              <a:gd name="T56" fmla="*/ 59 w 112"/>
              <a:gd name="T57" fmla="*/ 18 h 84"/>
              <a:gd name="T58" fmla="*/ 56 w 112"/>
              <a:gd name="T59" fmla="*/ 15 h 84"/>
              <a:gd name="T60" fmla="*/ 111 w 112"/>
              <a:gd name="T61" fmla="*/ 46 h 84"/>
              <a:gd name="T62" fmla="*/ 104 w 112"/>
              <a:gd name="T63" fmla="*/ 55 h 84"/>
              <a:gd name="T64" fmla="*/ 56 w 112"/>
              <a:gd name="T65" fmla="*/ 78 h 84"/>
              <a:gd name="T66" fmla="*/ 61 w 112"/>
              <a:gd name="T67" fmla="*/ 70 h 84"/>
              <a:gd name="T68" fmla="*/ 104 w 112"/>
              <a:gd name="T69" fmla="*/ 42 h 84"/>
              <a:gd name="T70" fmla="*/ 86 w 112"/>
              <a:gd name="T71" fmla="*/ 24 h 84"/>
              <a:gd name="T72" fmla="*/ 90 w 112"/>
              <a:gd name="T73" fmla="*/ 17 h 84"/>
              <a:gd name="T74" fmla="*/ 111 w 112"/>
              <a:gd name="T75" fmla="*/ 38 h 84"/>
              <a:gd name="T76" fmla="*/ 112 w 112"/>
              <a:gd name="T77" fmla="*/ 42 h 84"/>
              <a:gd name="T78" fmla="*/ 111 w 112"/>
              <a:gd name="T79" fmla="*/ 46 h 84"/>
              <a:gd name="T80" fmla="*/ 66 w 112"/>
              <a:gd name="T81" fmla="*/ 60 h 84"/>
              <a:gd name="T82" fmla="*/ 83 w 112"/>
              <a:gd name="T83" fmla="*/ 29 h 84"/>
              <a:gd name="T84" fmla="*/ 84 w 112"/>
              <a:gd name="T85" fmla="*/ 34 h 84"/>
              <a:gd name="T86" fmla="*/ 66 w 112"/>
              <a:gd name="T87" fmla="*/ 6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2" h="84">
                <a:moveTo>
                  <a:pt x="82" y="7"/>
                </a:moveTo>
                <a:cubicBezTo>
                  <a:pt x="68" y="30"/>
                  <a:pt x="55" y="54"/>
                  <a:pt x="42" y="77"/>
                </a:cubicBezTo>
                <a:cubicBezTo>
                  <a:pt x="39" y="83"/>
                  <a:pt x="39" y="83"/>
                  <a:pt x="39" y="83"/>
                </a:cubicBezTo>
                <a:cubicBezTo>
                  <a:pt x="39" y="84"/>
                  <a:pt x="38" y="84"/>
                  <a:pt x="37" y="84"/>
                </a:cubicBezTo>
                <a:cubicBezTo>
                  <a:pt x="36" y="84"/>
                  <a:pt x="30" y="80"/>
                  <a:pt x="29" y="80"/>
                </a:cubicBezTo>
                <a:cubicBezTo>
                  <a:pt x="28" y="79"/>
                  <a:pt x="28" y="79"/>
                  <a:pt x="28" y="78"/>
                </a:cubicBezTo>
                <a:cubicBezTo>
                  <a:pt x="28" y="77"/>
                  <a:pt x="30" y="74"/>
                  <a:pt x="31" y="72"/>
                </a:cubicBezTo>
                <a:cubicBezTo>
                  <a:pt x="19" y="67"/>
                  <a:pt x="8" y="58"/>
                  <a:pt x="1" y="46"/>
                </a:cubicBezTo>
                <a:cubicBezTo>
                  <a:pt x="0" y="45"/>
                  <a:pt x="0" y="44"/>
                  <a:pt x="0" y="42"/>
                </a:cubicBezTo>
                <a:cubicBezTo>
                  <a:pt x="0" y="41"/>
                  <a:pt x="0" y="39"/>
                  <a:pt x="1" y="38"/>
                </a:cubicBezTo>
                <a:cubicBezTo>
                  <a:pt x="14" y="19"/>
                  <a:pt x="33" y="6"/>
                  <a:pt x="56" y="6"/>
                </a:cubicBezTo>
                <a:cubicBezTo>
                  <a:pt x="60" y="6"/>
                  <a:pt x="64" y="6"/>
                  <a:pt x="67" y="7"/>
                </a:cubicBezTo>
                <a:cubicBezTo>
                  <a:pt x="71" y="1"/>
                  <a:pt x="71" y="1"/>
                  <a:pt x="71" y="1"/>
                </a:cubicBezTo>
                <a:cubicBezTo>
                  <a:pt x="71" y="0"/>
                  <a:pt x="72" y="0"/>
                  <a:pt x="72" y="0"/>
                </a:cubicBezTo>
                <a:cubicBezTo>
                  <a:pt x="73" y="0"/>
                  <a:pt x="79" y="4"/>
                  <a:pt x="81" y="4"/>
                </a:cubicBezTo>
                <a:cubicBezTo>
                  <a:pt x="81" y="5"/>
                  <a:pt x="82" y="5"/>
                  <a:pt x="82" y="6"/>
                </a:cubicBezTo>
                <a:cubicBezTo>
                  <a:pt x="82" y="6"/>
                  <a:pt x="82" y="7"/>
                  <a:pt x="82" y="7"/>
                </a:cubicBezTo>
                <a:close/>
                <a:moveTo>
                  <a:pt x="40" y="57"/>
                </a:moveTo>
                <a:cubicBezTo>
                  <a:pt x="32" y="51"/>
                  <a:pt x="28" y="43"/>
                  <a:pt x="28" y="34"/>
                </a:cubicBezTo>
                <a:cubicBezTo>
                  <a:pt x="28" y="29"/>
                  <a:pt x="29" y="24"/>
                  <a:pt x="32" y="20"/>
                </a:cubicBezTo>
                <a:cubicBezTo>
                  <a:pt x="22" y="25"/>
                  <a:pt x="14" y="33"/>
                  <a:pt x="8" y="42"/>
                </a:cubicBezTo>
                <a:cubicBezTo>
                  <a:pt x="14" y="52"/>
                  <a:pt x="24" y="61"/>
                  <a:pt x="35" y="65"/>
                </a:cubicBezTo>
                <a:lnTo>
                  <a:pt x="40" y="57"/>
                </a:lnTo>
                <a:close/>
                <a:moveTo>
                  <a:pt x="56" y="15"/>
                </a:moveTo>
                <a:cubicBezTo>
                  <a:pt x="46" y="15"/>
                  <a:pt x="37" y="24"/>
                  <a:pt x="37" y="34"/>
                </a:cubicBezTo>
                <a:cubicBezTo>
                  <a:pt x="37" y="36"/>
                  <a:pt x="38" y="37"/>
                  <a:pt x="40" y="37"/>
                </a:cubicBezTo>
                <a:cubicBezTo>
                  <a:pt x="42" y="37"/>
                  <a:pt x="43" y="36"/>
                  <a:pt x="43" y="34"/>
                </a:cubicBezTo>
                <a:cubicBezTo>
                  <a:pt x="43" y="27"/>
                  <a:pt x="49" y="21"/>
                  <a:pt x="56" y="21"/>
                </a:cubicBezTo>
                <a:cubicBezTo>
                  <a:pt x="58" y="21"/>
                  <a:pt x="59" y="20"/>
                  <a:pt x="59" y="18"/>
                </a:cubicBezTo>
                <a:cubicBezTo>
                  <a:pt x="59" y="16"/>
                  <a:pt x="58" y="15"/>
                  <a:pt x="56" y="15"/>
                </a:cubicBezTo>
                <a:close/>
                <a:moveTo>
                  <a:pt x="111" y="46"/>
                </a:moveTo>
                <a:cubicBezTo>
                  <a:pt x="109" y="50"/>
                  <a:pt x="106" y="53"/>
                  <a:pt x="104" y="55"/>
                </a:cubicBezTo>
                <a:cubicBezTo>
                  <a:pt x="92" y="69"/>
                  <a:pt x="75" y="78"/>
                  <a:pt x="56" y="78"/>
                </a:cubicBezTo>
                <a:cubicBezTo>
                  <a:pt x="61" y="70"/>
                  <a:pt x="61" y="70"/>
                  <a:pt x="61" y="70"/>
                </a:cubicBezTo>
                <a:cubicBezTo>
                  <a:pt x="79" y="68"/>
                  <a:pt x="94" y="57"/>
                  <a:pt x="104" y="42"/>
                </a:cubicBezTo>
                <a:cubicBezTo>
                  <a:pt x="99" y="35"/>
                  <a:pt x="93" y="29"/>
                  <a:pt x="86" y="24"/>
                </a:cubicBezTo>
                <a:cubicBezTo>
                  <a:pt x="90" y="17"/>
                  <a:pt x="90" y="17"/>
                  <a:pt x="90" y="17"/>
                </a:cubicBezTo>
                <a:cubicBezTo>
                  <a:pt x="98" y="22"/>
                  <a:pt x="106" y="30"/>
                  <a:pt x="111" y="38"/>
                </a:cubicBezTo>
                <a:cubicBezTo>
                  <a:pt x="111" y="39"/>
                  <a:pt x="112" y="40"/>
                  <a:pt x="112" y="42"/>
                </a:cubicBezTo>
                <a:cubicBezTo>
                  <a:pt x="112" y="44"/>
                  <a:pt x="111" y="45"/>
                  <a:pt x="111" y="46"/>
                </a:cubicBezTo>
                <a:close/>
                <a:moveTo>
                  <a:pt x="66" y="60"/>
                </a:moveTo>
                <a:cubicBezTo>
                  <a:pt x="83" y="29"/>
                  <a:pt x="83" y="29"/>
                  <a:pt x="83" y="29"/>
                </a:cubicBezTo>
                <a:cubicBezTo>
                  <a:pt x="84" y="31"/>
                  <a:pt x="84" y="32"/>
                  <a:pt x="84" y="34"/>
                </a:cubicBezTo>
                <a:cubicBezTo>
                  <a:pt x="84" y="46"/>
                  <a:pt x="77" y="56"/>
                  <a:pt x="66" y="6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3"/>
          <p:cNvSpPr>
            <a:spLocks noEditPoints="1"/>
          </p:cNvSpPr>
          <p:nvPr/>
        </p:nvSpPr>
        <p:spPr bwMode="auto">
          <a:xfrm>
            <a:off x="8783638" y="2840038"/>
            <a:ext cx="420688" cy="392113"/>
          </a:xfrm>
          <a:custGeom>
            <a:avLst/>
            <a:gdLst>
              <a:gd name="T0" fmla="*/ 111 w 112"/>
              <a:gd name="T1" fmla="*/ 92 h 104"/>
              <a:gd name="T2" fmla="*/ 111 w 112"/>
              <a:gd name="T3" fmla="*/ 100 h 104"/>
              <a:gd name="T4" fmla="*/ 104 w 112"/>
              <a:gd name="T5" fmla="*/ 104 h 104"/>
              <a:gd name="T6" fmla="*/ 8 w 112"/>
              <a:gd name="T7" fmla="*/ 104 h 104"/>
              <a:gd name="T8" fmla="*/ 1 w 112"/>
              <a:gd name="T9" fmla="*/ 100 h 104"/>
              <a:gd name="T10" fmla="*/ 1 w 112"/>
              <a:gd name="T11" fmla="*/ 92 h 104"/>
              <a:gd name="T12" fmla="*/ 49 w 112"/>
              <a:gd name="T13" fmla="*/ 4 h 104"/>
              <a:gd name="T14" fmla="*/ 56 w 112"/>
              <a:gd name="T15" fmla="*/ 0 h 104"/>
              <a:gd name="T16" fmla="*/ 63 w 112"/>
              <a:gd name="T17" fmla="*/ 4 h 104"/>
              <a:gd name="T18" fmla="*/ 111 w 112"/>
              <a:gd name="T19" fmla="*/ 92 h 104"/>
              <a:gd name="T20" fmla="*/ 65 w 112"/>
              <a:gd name="T21" fmla="*/ 34 h 104"/>
              <a:gd name="T22" fmla="*/ 64 w 112"/>
              <a:gd name="T23" fmla="*/ 33 h 104"/>
              <a:gd name="T24" fmla="*/ 63 w 112"/>
              <a:gd name="T25" fmla="*/ 32 h 104"/>
              <a:gd name="T26" fmla="*/ 49 w 112"/>
              <a:gd name="T27" fmla="*/ 32 h 104"/>
              <a:gd name="T28" fmla="*/ 48 w 112"/>
              <a:gd name="T29" fmla="*/ 33 h 104"/>
              <a:gd name="T30" fmla="*/ 47 w 112"/>
              <a:gd name="T31" fmla="*/ 34 h 104"/>
              <a:gd name="T32" fmla="*/ 48 w 112"/>
              <a:gd name="T33" fmla="*/ 63 h 104"/>
              <a:gd name="T34" fmla="*/ 50 w 112"/>
              <a:gd name="T35" fmla="*/ 64 h 104"/>
              <a:gd name="T36" fmla="*/ 62 w 112"/>
              <a:gd name="T37" fmla="*/ 64 h 104"/>
              <a:gd name="T38" fmla="*/ 64 w 112"/>
              <a:gd name="T39" fmla="*/ 63 h 104"/>
              <a:gd name="T40" fmla="*/ 65 w 112"/>
              <a:gd name="T41" fmla="*/ 34 h 104"/>
              <a:gd name="T42" fmla="*/ 64 w 112"/>
              <a:gd name="T43" fmla="*/ 74 h 104"/>
              <a:gd name="T44" fmla="*/ 62 w 112"/>
              <a:gd name="T45" fmla="*/ 72 h 104"/>
              <a:gd name="T46" fmla="*/ 50 w 112"/>
              <a:gd name="T47" fmla="*/ 72 h 104"/>
              <a:gd name="T48" fmla="*/ 48 w 112"/>
              <a:gd name="T49" fmla="*/ 74 h 104"/>
              <a:gd name="T50" fmla="*/ 48 w 112"/>
              <a:gd name="T51" fmla="*/ 86 h 104"/>
              <a:gd name="T52" fmla="*/ 50 w 112"/>
              <a:gd name="T53" fmla="*/ 88 h 104"/>
              <a:gd name="T54" fmla="*/ 62 w 112"/>
              <a:gd name="T55" fmla="*/ 88 h 104"/>
              <a:gd name="T56" fmla="*/ 64 w 112"/>
              <a:gd name="T57" fmla="*/ 86 h 104"/>
              <a:gd name="T58" fmla="*/ 64 w 112"/>
              <a:gd name="T59" fmla="*/ 7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2" h="104">
                <a:moveTo>
                  <a:pt x="111" y="92"/>
                </a:moveTo>
                <a:cubicBezTo>
                  <a:pt x="112" y="95"/>
                  <a:pt x="112" y="98"/>
                  <a:pt x="111" y="100"/>
                </a:cubicBezTo>
                <a:cubicBezTo>
                  <a:pt x="109" y="103"/>
                  <a:pt x="107" y="104"/>
                  <a:pt x="104" y="104"/>
                </a:cubicBezTo>
                <a:cubicBezTo>
                  <a:pt x="8" y="104"/>
                  <a:pt x="8" y="104"/>
                  <a:pt x="8" y="104"/>
                </a:cubicBezTo>
                <a:cubicBezTo>
                  <a:pt x="5" y="104"/>
                  <a:pt x="2" y="103"/>
                  <a:pt x="1" y="100"/>
                </a:cubicBezTo>
                <a:cubicBezTo>
                  <a:pt x="0" y="98"/>
                  <a:pt x="0" y="95"/>
                  <a:pt x="1" y="92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2"/>
                  <a:pt x="53" y="0"/>
                  <a:pt x="56" y="0"/>
                </a:cubicBezTo>
                <a:cubicBezTo>
                  <a:pt x="59" y="0"/>
                  <a:pt x="62" y="2"/>
                  <a:pt x="63" y="4"/>
                </a:cubicBezTo>
                <a:lnTo>
                  <a:pt x="111" y="92"/>
                </a:lnTo>
                <a:close/>
                <a:moveTo>
                  <a:pt x="65" y="34"/>
                </a:moveTo>
                <a:cubicBezTo>
                  <a:pt x="65" y="34"/>
                  <a:pt x="65" y="33"/>
                  <a:pt x="64" y="33"/>
                </a:cubicBezTo>
                <a:cubicBezTo>
                  <a:pt x="64" y="32"/>
                  <a:pt x="63" y="32"/>
                  <a:pt x="63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48" y="32"/>
                  <a:pt x="48" y="32"/>
                  <a:pt x="48" y="33"/>
                </a:cubicBezTo>
                <a:cubicBezTo>
                  <a:pt x="47" y="33"/>
                  <a:pt x="47" y="34"/>
                  <a:pt x="47" y="34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63"/>
                  <a:pt x="49" y="64"/>
                  <a:pt x="50" y="64"/>
                </a:cubicBezTo>
                <a:cubicBezTo>
                  <a:pt x="62" y="64"/>
                  <a:pt x="62" y="64"/>
                  <a:pt x="62" y="64"/>
                </a:cubicBezTo>
                <a:cubicBezTo>
                  <a:pt x="63" y="64"/>
                  <a:pt x="64" y="63"/>
                  <a:pt x="64" y="63"/>
                </a:cubicBezTo>
                <a:lnTo>
                  <a:pt x="65" y="34"/>
                </a:lnTo>
                <a:close/>
                <a:moveTo>
                  <a:pt x="64" y="74"/>
                </a:moveTo>
                <a:cubicBezTo>
                  <a:pt x="64" y="73"/>
                  <a:pt x="63" y="72"/>
                  <a:pt x="62" y="72"/>
                </a:cubicBezTo>
                <a:cubicBezTo>
                  <a:pt x="50" y="72"/>
                  <a:pt x="50" y="72"/>
                  <a:pt x="50" y="72"/>
                </a:cubicBezTo>
                <a:cubicBezTo>
                  <a:pt x="49" y="72"/>
                  <a:pt x="48" y="73"/>
                  <a:pt x="48" y="74"/>
                </a:cubicBezTo>
                <a:cubicBezTo>
                  <a:pt x="48" y="86"/>
                  <a:pt x="48" y="86"/>
                  <a:pt x="48" y="86"/>
                </a:cubicBezTo>
                <a:cubicBezTo>
                  <a:pt x="48" y="87"/>
                  <a:pt x="49" y="88"/>
                  <a:pt x="50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3" y="88"/>
                  <a:pt x="64" y="87"/>
                  <a:pt x="64" y="86"/>
                </a:cubicBezTo>
                <a:lnTo>
                  <a:pt x="64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4"/>
          <p:cNvSpPr>
            <a:spLocks/>
          </p:cNvSpPr>
          <p:nvPr/>
        </p:nvSpPr>
        <p:spPr bwMode="auto">
          <a:xfrm>
            <a:off x="9474201" y="2863851"/>
            <a:ext cx="338138" cy="338138"/>
          </a:xfrm>
          <a:custGeom>
            <a:avLst/>
            <a:gdLst>
              <a:gd name="T0" fmla="*/ 80 w 90"/>
              <a:gd name="T1" fmla="*/ 24 h 90"/>
              <a:gd name="T2" fmla="*/ 70 w 90"/>
              <a:gd name="T3" fmla="*/ 34 h 90"/>
              <a:gd name="T4" fmla="*/ 80 w 90"/>
              <a:gd name="T5" fmla="*/ 78 h 90"/>
              <a:gd name="T6" fmla="*/ 79 w 90"/>
              <a:gd name="T7" fmla="*/ 80 h 90"/>
              <a:gd name="T8" fmla="*/ 71 w 90"/>
              <a:gd name="T9" fmla="*/ 86 h 90"/>
              <a:gd name="T10" fmla="*/ 70 w 90"/>
              <a:gd name="T11" fmla="*/ 86 h 90"/>
              <a:gd name="T12" fmla="*/ 69 w 90"/>
              <a:gd name="T13" fmla="*/ 86 h 90"/>
              <a:gd name="T14" fmla="*/ 68 w 90"/>
              <a:gd name="T15" fmla="*/ 85 h 90"/>
              <a:gd name="T16" fmla="*/ 51 w 90"/>
              <a:gd name="T17" fmla="*/ 53 h 90"/>
              <a:gd name="T18" fmla="*/ 34 w 90"/>
              <a:gd name="T19" fmla="*/ 69 h 90"/>
              <a:gd name="T20" fmla="*/ 38 w 90"/>
              <a:gd name="T21" fmla="*/ 82 h 90"/>
              <a:gd name="T22" fmla="*/ 37 w 90"/>
              <a:gd name="T23" fmla="*/ 83 h 90"/>
              <a:gd name="T24" fmla="*/ 31 w 90"/>
              <a:gd name="T25" fmla="*/ 89 h 90"/>
              <a:gd name="T26" fmla="*/ 30 w 90"/>
              <a:gd name="T27" fmla="*/ 90 h 90"/>
              <a:gd name="T28" fmla="*/ 30 w 90"/>
              <a:gd name="T29" fmla="*/ 90 h 90"/>
              <a:gd name="T30" fmla="*/ 28 w 90"/>
              <a:gd name="T31" fmla="*/ 89 h 90"/>
              <a:gd name="T32" fmla="*/ 16 w 90"/>
              <a:gd name="T33" fmla="*/ 73 h 90"/>
              <a:gd name="T34" fmla="*/ 1 w 90"/>
              <a:gd name="T35" fmla="*/ 62 h 90"/>
              <a:gd name="T36" fmla="*/ 0 w 90"/>
              <a:gd name="T37" fmla="*/ 60 h 90"/>
              <a:gd name="T38" fmla="*/ 0 w 90"/>
              <a:gd name="T39" fmla="*/ 59 h 90"/>
              <a:gd name="T40" fmla="*/ 6 w 90"/>
              <a:gd name="T41" fmla="*/ 53 h 90"/>
              <a:gd name="T42" fmla="*/ 8 w 90"/>
              <a:gd name="T43" fmla="*/ 52 h 90"/>
              <a:gd name="T44" fmla="*/ 8 w 90"/>
              <a:gd name="T45" fmla="*/ 52 h 90"/>
              <a:gd name="T46" fmla="*/ 20 w 90"/>
              <a:gd name="T47" fmla="*/ 55 h 90"/>
              <a:gd name="T48" fmla="*/ 37 w 90"/>
              <a:gd name="T49" fmla="*/ 39 h 90"/>
              <a:gd name="T50" fmla="*/ 5 w 90"/>
              <a:gd name="T51" fmla="*/ 22 h 90"/>
              <a:gd name="T52" fmla="*/ 4 w 90"/>
              <a:gd name="T53" fmla="*/ 20 h 90"/>
              <a:gd name="T54" fmla="*/ 4 w 90"/>
              <a:gd name="T55" fmla="*/ 19 h 90"/>
              <a:gd name="T56" fmla="*/ 12 w 90"/>
              <a:gd name="T57" fmla="*/ 11 h 90"/>
              <a:gd name="T58" fmla="*/ 14 w 90"/>
              <a:gd name="T59" fmla="*/ 10 h 90"/>
              <a:gd name="T60" fmla="*/ 56 w 90"/>
              <a:gd name="T61" fmla="*/ 20 h 90"/>
              <a:gd name="T62" fmla="*/ 66 w 90"/>
              <a:gd name="T63" fmla="*/ 10 h 90"/>
              <a:gd name="T64" fmla="*/ 86 w 90"/>
              <a:gd name="T65" fmla="*/ 4 h 90"/>
              <a:gd name="T66" fmla="*/ 80 w 90"/>
              <a:gd name="T67" fmla="*/ 2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90">
                <a:moveTo>
                  <a:pt x="80" y="24"/>
                </a:moveTo>
                <a:cubicBezTo>
                  <a:pt x="70" y="34"/>
                  <a:pt x="70" y="34"/>
                  <a:pt x="70" y="34"/>
                </a:cubicBezTo>
                <a:cubicBezTo>
                  <a:pt x="80" y="78"/>
                  <a:pt x="80" y="78"/>
                  <a:pt x="80" y="78"/>
                </a:cubicBezTo>
                <a:cubicBezTo>
                  <a:pt x="80" y="78"/>
                  <a:pt x="80" y="79"/>
                  <a:pt x="79" y="80"/>
                </a:cubicBezTo>
                <a:cubicBezTo>
                  <a:pt x="71" y="86"/>
                  <a:pt x="71" y="86"/>
                  <a:pt x="71" y="86"/>
                </a:cubicBezTo>
                <a:cubicBezTo>
                  <a:pt x="71" y="86"/>
                  <a:pt x="70" y="86"/>
                  <a:pt x="70" y="86"/>
                </a:cubicBezTo>
                <a:cubicBezTo>
                  <a:pt x="70" y="86"/>
                  <a:pt x="70" y="86"/>
                  <a:pt x="69" y="86"/>
                </a:cubicBezTo>
                <a:cubicBezTo>
                  <a:pt x="69" y="86"/>
                  <a:pt x="68" y="86"/>
                  <a:pt x="68" y="85"/>
                </a:cubicBezTo>
                <a:cubicBezTo>
                  <a:pt x="51" y="53"/>
                  <a:pt x="51" y="53"/>
                  <a:pt x="51" y="53"/>
                </a:cubicBezTo>
                <a:cubicBezTo>
                  <a:pt x="34" y="69"/>
                  <a:pt x="34" y="69"/>
                  <a:pt x="34" y="69"/>
                </a:cubicBezTo>
                <a:cubicBezTo>
                  <a:pt x="38" y="82"/>
                  <a:pt x="38" y="82"/>
                  <a:pt x="38" y="82"/>
                </a:cubicBezTo>
                <a:cubicBezTo>
                  <a:pt x="38" y="82"/>
                  <a:pt x="38" y="83"/>
                  <a:pt x="37" y="83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0"/>
                  <a:pt x="30" y="90"/>
                  <a:pt x="30" y="90"/>
                </a:cubicBezTo>
                <a:cubicBezTo>
                  <a:pt x="30" y="90"/>
                  <a:pt x="30" y="90"/>
                  <a:pt x="30" y="90"/>
                </a:cubicBezTo>
                <a:cubicBezTo>
                  <a:pt x="29" y="90"/>
                  <a:pt x="29" y="90"/>
                  <a:pt x="28" y="89"/>
                </a:cubicBezTo>
                <a:cubicBezTo>
                  <a:pt x="16" y="73"/>
                  <a:pt x="16" y="73"/>
                  <a:pt x="16" y="73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1"/>
                  <a:pt x="0" y="61"/>
                  <a:pt x="0" y="60"/>
                </a:cubicBezTo>
                <a:cubicBezTo>
                  <a:pt x="0" y="60"/>
                  <a:pt x="0" y="59"/>
                  <a:pt x="0" y="59"/>
                </a:cubicBezTo>
                <a:cubicBezTo>
                  <a:pt x="6" y="53"/>
                  <a:pt x="6" y="53"/>
                  <a:pt x="6" y="53"/>
                </a:cubicBezTo>
                <a:cubicBezTo>
                  <a:pt x="7" y="52"/>
                  <a:pt x="7" y="52"/>
                  <a:pt x="8" y="52"/>
                </a:cubicBezTo>
                <a:cubicBezTo>
                  <a:pt x="8" y="52"/>
                  <a:pt x="8" y="52"/>
                  <a:pt x="8" y="52"/>
                </a:cubicBezTo>
                <a:cubicBezTo>
                  <a:pt x="20" y="55"/>
                  <a:pt x="20" y="55"/>
                  <a:pt x="20" y="55"/>
                </a:cubicBezTo>
                <a:cubicBezTo>
                  <a:pt x="37" y="39"/>
                  <a:pt x="37" y="39"/>
                  <a:pt x="37" y="39"/>
                </a:cubicBezTo>
                <a:cubicBezTo>
                  <a:pt x="5" y="22"/>
                  <a:pt x="5" y="22"/>
                  <a:pt x="5" y="22"/>
                </a:cubicBezTo>
                <a:cubicBezTo>
                  <a:pt x="4" y="22"/>
                  <a:pt x="4" y="21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12" y="11"/>
                  <a:pt x="12" y="11"/>
                  <a:pt x="12" y="11"/>
                </a:cubicBezTo>
                <a:cubicBezTo>
                  <a:pt x="13" y="10"/>
                  <a:pt x="14" y="10"/>
                  <a:pt x="14" y="10"/>
                </a:cubicBezTo>
                <a:cubicBezTo>
                  <a:pt x="56" y="20"/>
                  <a:pt x="56" y="20"/>
                  <a:pt x="56" y="20"/>
                </a:cubicBezTo>
                <a:cubicBezTo>
                  <a:pt x="66" y="10"/>
                  <a:pt x="66" y="10"/>
                  <a:pt x="66" y="10"/>
                </a:cubicBezTo>
                <a:cubicBezTo>
                  <a:pt x="72" y="4"/>
                  <a:pt x="82" y="0"/>
                  <a:pt x="86" y="4"/>
                </a:cubicBezTo>
                <a:cubicBezTo>
                  <a:pt x="90" y="8"/>
                  <a:pt x="86" y="18"/>
                  <a:pt x="80" y="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5"/>
          <p:cNvSpPr>
            <a:spLocks noEditPoints="1"/>
          </p:cNvSpPr>
          <p:nvPr/>
        </p:nvSpPr>
        <p:spPr bwMode="auto">
          <a:xfrm>
            <a:off x="10090151" y="2840038"/>
            <a:ext cx="390525" cy="422275"/>
          </a:xfrm>
          <a:custGeom>
            <a:avLst/>
            <a:gdLst>
              <a:gd name="T0" fmla="*/ 96 w 104"/>
              <a:gd name="T1" fmla="*/ 112 h 112"/>
              <a:gd name="T2" fmla="*/ 0 w 104"/>
              <a:gd name="T3" fmla="*/ 104 h 112"/>
              <a:gd name="T4" fmla="*/ 8 w 104"/>
              <a:gd name="T5" fmla="*/ 16 h 112"/>
              <a:gd name="T6" fmla="*/ 16 w 104"/>
              <a:gd name="T7" fmla="*/ 10 h 112"/>
              <a:gd name="T8" fmla="*/ 30 w 104"/>
              <a:gd name="T9" fmla="*/ 0 h 112"/>
              <a:gd name="T10" fmla="*/ 40 w 104"/>
              <a:gd name="T11" fmla="*/ 16 h 112"/>
              <a:gd name="T12" fmla="*/ 64 w 104"/>
              <a:gd name="T13" fmla="*/ 10 h 112"/>
              <a:gd name="T14" fmla="*/ 78 w 104"/>
              <a:gd name="T15" fmla="*/ 0 h 112"/>
              <a:gd name="T16" fmla="*/ 88 w 104"/>
              <a:gd name="T17" fmla="*/ 16 h 112"/>
              <a:gd name="T18" fmla="*/ 104 w 104"/>
              <a:gd name="T19" fmla="*/ 24 h 112"/>
              <a:gd name="T20" fmla="*/ 26 w 104"/>
              <a:gd name="T21" fmla="*/ 58 h 112"/>
              <a:gd name="T22" fmla="*/ 8 w 104"/>
              <a:gd name="T23" fmla="*/ 40 h 112"/>
              <a:gd name="T24" fmla="*/ 26 w 104"/>
              <a:gd name="T25" fmla="*/ 58 h 112"/>
              <a:gd name="T26" fmla="*/ 26 w 104"/>
              <a:gd name="T27" fmla="*/ 62 h 112"/>
              <a:gd name="T28" fmla="*/ 8 w 104"/>
              <a:gd name="T29" fmla="*/ 82 h 112"/>
              <a:gd name="T30" fmla="*/ 26 w 104"/>
              <a:gd name="T31" fmla="*/ 104 h 112"/>
              <a:gd name="T32" fmla="*/ 8 w 104"/>
              <a:gd name="T33" fmla="*/ 86 h 112"/>
              <a:gd name="T34" fmla="*/ 26 w 104"/>
              <a:gd name="T35" fmla="*/ 104 h 112"/>
              <a:gd name="T36" fmla="*/ 30 w 104"/>
              <a:gd name="T37" fmla="*/ 8 h 112"/>
              <a:gd name="T38" fmla="*/ 24 w 104"/>
              <a:gd name="T39" fmla="*/ 10 h 112"/>
              <a:gd name="T40" fmla="*/ 26 w 104"/>
              <a:gd name="T41" fmla="*/ 30 h 112"/>
              <a:gd name="T42" fmla="*/ 32 w 104"/>
              <a:gd name="T43" fmla="*/ 28 h 112"/>
              <a:gd name="T44" fmla="*/ 50 w 104"/>
              <a:gd name="T45" fmla="*/ 58 h 112"/>
              <a:gd name="T46" fmla="*/ 30 w 104"/>
              <a:gd name="T47" fmla="*/ 40 h 112"/>
              <a:gd name="T48" fmla="*/ 50 w 104"/>
              <a:gd name="T49" fmla="*/ 58 h 112"/>
              <a:gd name="T50" fmla="*/ 50 w 104"/>
              <a:gd name="T51" fmla="*/ 62 h 112"/>
              <a:gd name="T52" fmla="*/ 30 w 104"/>
              <a:gd name="T53" fmla="*/ 82 h 112"/>
              <a:gd name="T54" fmla="*/ 50 w 104"/>
              <a:gd name="T55" fmla="*/ 104 h 112"/>
              <a:gd name="T56" fmla="*/ 30 w 104"/>
              <a:gd name="T57" fmla="*/ 86 h 112"/>
              <a:gd name="T58" fmla="*/ 50 w 104"/>
              <a:gd name="T59" fmla="*/ 104 h 112"/>
              <a:gd name="T60" fmla="*/ 74 w 104"/>
              <a:gd name="T61" fmla="*/ 40 h 112"/>
              <a:gd name="T62" fmla="*/ 54 w 104"/>
              <a:gd name="T63" fmla="*/ 58 h 112"/>
              <a:gd name="T64" fmla="*/ 74 w 104"/>
              <a:gd name="T65" fmla="*/ 82 h 112"/>
              <a:gd name="T66" fmla="*/ 54 w 104"/>
              <a:gd name="T67" fmla="*/ 62 h 112"/>
              <a:gd name="T68" fmla="*/ 74 w 104"/>
              <a:gd name="T69" fmla="*/ 82 h 112"/>
              <a:gd name="T70" fmla="*/ 74 w 104"/>
              <a:gd name="T71" fmla="*/ 86 h 112"/>
              <a:gd name="T72" fmla="*/ 54 w 104"/>
              <a:gd name="T73" fmla="*/ 104 h 112"/>
              <a:gd name="T74" fmla="*/ 80 w 104"/>
              <a:gd name="T75" fmla="*/ 10 h 112"/>
              <a:gd name="T76" fmla="*/ 74 w 104"/>
              <a:gd name="T77" fmla="*/ 8 h 112"/>
              <a:gd name="T78" fmla="*/ 72 w 104"/>
              <a:gd name="T79" fmla="*/ 28 h 112"/>
              <a:gd name="T80" fmla="*/ 78 w 104"/>
              <a:gd name="T81" fmla="*/ 30 h 112"/>
              <a:gd name="T82" fmla="*/ 80 w 104"/>
              <a:gd name="T83" fmla="*/ 10 h 112"/>
              <a:gd name="T84" fmla="*/ 96 w 104"/>
              <a:gd name="T85" fmla="*/ 40 h 112"/>
              <a:gd name="T86" fmla="*/ 78 w 104"/>
              <a:gd name="T87" fmla="*/ 58 h 112"/>
              <a:gd name="T88" fmla="*/ 96 w 104"/>
              <a:gd name="T89" fmla="*/ 82 h 112"/>
              <a:gd name="T90" fmla="*/ 78 w 104"/>
              <a:gd name="T91" fmla="*/ 62 h 112"/>
              <a:gd name="T92" fmla="*/ 96 w 104"/>
              <a:gd name="T93" fmla="*/ 82 h 112"/>
              <a:gd name="T94" fmla="*/ 96 w 104"/>
              <a:gd name="T95" fmla="*/ 86 h 112"/>
              <a:gd name="T96" fmla="*/ 78 w 104"/>
              <a:gd name="T97" fmla="*/ 10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4" h="112">
                <a:moveTo>
                  <a:pt x="104" y="104"/>
                </a:moveTo>
                <a:cubicBezTo>
                  <a:pt x="104" y="108"/>
                  <a:pt x="100" y="112"/>
                  <a:pt x="96" y="112"/>
                </a:cubicBezTo>
                <a:cubicBezTo>
                  <a:pt x="8" y="112"/>
                  <a:pt x="8" y="112"/>
                  <a:pt x="8" y="112"/>
                </a:cubicBezTo>
                <a:cubicBezTo>
                  <a:pt x="4" y="112"/>
                  <a:pt x="0" y="108"/>
                  <a:pt x="0" y="10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0"/>
                  <a:pt x="4" y="16"/>
                  <a:pt x="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5"/>
                  <a:pt x="21" y="0"/>
                  <a:pt x="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6" y="0"/>
                  <a:pt x="40" y="5"/>
                  <a:pt x="40" y="10"/>
                </a:cubicBezTo>
                <a:cubicBezTo>
                  <a:pt x="40" y="16"/>
                  <a:pt x="40" y="16"/>
                  <a:pt x="40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5"/>
                  <a:pt x="69" y="0"/>
                  <a:pt x="74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84" y="0"/>
                  <a:pt x="88" y="5"/>
                  <a:pt x="88" y="10"/>
                </a:cubicBezTo>
                <a:cubicBezTo>
                  <a:pt x="88" y="16"/>
                  <a:pt x="88" y="16"/>
                  <a:pt x="88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100" y="16"/>
                  <a:pt x="104" y="20"/>
                  <a:pt x="104" y="24"/>
                </a:cubicBezTo>
                <a:lnTo>
                  <a:pt x="104" y="104"/>
                </a:lnTo>
                <a:close/>
                <a:moveTo>
                  <a:pt x="26" y="58"/>
                </a:moveTo>
                <a:cubicBezTo>
                  <a:pt x="26" y="40"/>
                  <a:pt x="26" y="40"/>
                  <a:pt x="26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58"/>
                  <a:pt x="8" y="58"/>
                  <a:pt x="8" y="58"/>
                </a:cubicBezTo>
                <a:lnTo>
                  <a:pt x="26" y="58"/>
                </a:lnTo>
                <a:close/>
                <a:moveTo>
                  <a:pt x="26" y="82"/>
                </a:moveTo>
                <a:cubicBezTo>
                  <a:pt x="26" y="62"/>
                  <a:pt x="26" y="62"/>
                  <a:pt x="26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8" y="82"/>
                  <a:pt x="8" y="82"/>
                  <a:pt x="8" y="82"/>
                </a:cubicBezTo>
                <a:lnTo>
                  <a:pt x="26" y="82"/>
                </a:lnTo>
                <a:close/>
                <a:moveTo>
                  <a:pt x="26" y="104"/>
                </a:moveTo>
                <a:cubicBezTo>
                  <a:pt x="26" y="86"/>
                  <a:pt x="26" y="86"/>
                  <a:pt x="26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104"/>
                  <a:pt x="8" y="104"/>
                  <a:pt x="8" y="104"/>
                </a:cubicBezTo>
                <a:lnTo>
                  <a:pt x="26" y="104"/>
                </a:lnTo>
                <a:close/>
                <a:moveTo>
                  <a:pt x="32" y="10"/>
                </a:moveTo>
                <a:cubicBezTo>
                  <a:pt x="32" y="9"/>
                  <a:pt x="31" y="8"/>
                  <a:pt x="30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5" y="8"/>
                  <a:pt x="24" y="9"/>
                  <a:pt x="24" y="10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9"/>
                  <a:pt x="25" y="30"/>
                  <a:pt x="26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1" y="30"/>
                  <a:pt x="32" y="29"/>
                  <a:pt x="32" y="28"/>
                </a:cubicBezTo>
                <a:lnTo>
                  <a:pt x="32" y="10"/>
                </a:lnTo>
                <a:close/>
                <a:moveTo>
                  <a:pt x="50" y="58"/>
                </a:moveTo>
                <a:cubicBezTo>
                  <a:pt x="50" y="40"/>
                  <a:pt x="50" y="40"/>
                  <a:pt x="50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58"/>
                  <a:pt x="30" y="58"/>
                  <a:pt x="30" y="58"/>
                </a:cubicBezTo>
                <a:lnTo>
                  <a:pt x="50" y="58"/>
                </a:lnTo>
                <a:close/>
                <a:moveTo>
                  <a:pt x="50" y="82"/>
                </a:moveTo>
                <a:cubicBezTo>
                  <a:pt x="50" y="62"/>
                  <a:pt x="50" y="62"/>
                  <a:pt x="50" y="62"/>
                </a:cubicBezTo>
                <a:cubicBezTo>
                  <a:pt x="30" y="62"/>
                  <a:pt x="30" y="62"/>
                  <a:pt x="30" y="62"/>
                </a:cubicBezTo>
                <a:cubicBezTo>
                  <a:pt x="30" y="82"/>
                  <a:pt x="30" y="82"/>
                  <a:pt x="30" y="82"/>
                </a:cubicBezTo>
                <a:lnTo>
                  <a:pt x="50" y="82"/>
                </a:lnTo>
                <a:close/>
                <a:moveTo>
                  <a:pt x="50" y="104"/>
                </a:moveTo>
                <a:cubicBezTo>
                  <a:pt x="50" y="86"/>
                  <a:pt x="50" y="86"/>
                  <a:pt x="50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104"/>
                  <a:pt x="30" y="104"/>
                  <a:pt x="30" y="104"/>
                </a:cubicBezTo>
                <a:lnTo>
                  <a:pt x="50" y="104"/>
                </a:lnTo>
                <a:close/>
                <a:moveTo>
                  <a:pt x="74" y="58"/>
                </a:moveTo>
                <a:cubicBezTo>
                  <a:pt x="74" y="40"/>
                  <a:pt x="74" y="40"/>
                  <a:pt x="74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4" y="58"/>
                  <a:pt x="54" y="58"/>
                  <a:pt x="54" y="58"/>
                </a:cubicBezTo>
                <a:lnTo>
                  <a:pt x="74" y="58"/>
                </a:lnTo>
                <a:close/>
                <a:moveTo>
                  <a:pt x="74" y="82"/>
                </a:moveTo>
                <a:cubicBezTo>
                  <a:pt x="74" y="62"/>
                  <a:pt x="74" y="62"/>
                  <a:pt x="7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82"/>
                  <a:pt x="54" y="82"/>
                  <a:pt x="54" y="82"/>
                </a:cubicBezTo>
                <a:lnTo>
                  <a:pt x="74" y="82"/>
                </a:lnTo>
                <a:close/>
                <a:moveTo>
                  <a:pt x="74" y="104"/>
                </a:moveTo>
                <a:cubicBezTo>
                  <a:pt x="74" y="86"/>
                  <a:pt x="74" y="86"/>
                  <a:pt x="74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54" y="104"/>
                  <a:pt x="54" y="104"/>
                  <a:pt x="54" y="104"/>
                </a:cubicBezTo>
                <a:lnTo>
                  <a:pt x="74" y="104"/>
                </a:lnTo>
                <a:close/>
                <a:moveTo>
                  <a:pt x="80" y="10"/>
                </a:moveTo>
                <a:cubicBezTo>
                  <a:pt x="80" y="9"/>
                  <a:pt x="79" y="8"/>
                  <a:pt x="78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3" y="8"/>
                  <a:pt x="72" y="9"/>
                  <a:pt x="72" y="10"/>
                </a:cubicBezTo>
                <a:cubicBezTo>
                  <a:pt x="72" y="28"/>
                  <a:pt x="72" y="28"/>
                  <a:pt x="72" y="28"/>
                </a:cubicBezTo>
                <a:cubicBezTo>
                  <a:pt x="72" y="29"/>
                  <a:pt x="73" y="30"/>
                  <a:pt x="74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9" y="30"/>
                  <a:pt x="80" y="29"/>
                  <a:pt x="80" y="28"/>
                </a:cubicBezTo>
                <a:lnTo>
                  <a:pt x="80" y="10"/>
                </a:lnTo>
                <a:close/>
                <a:moveTo>
                  <a:pt x="96" y="58"/>
                </a:moveTo>
                <a:cubicBezTo>
                  <a:pt x="96" y="40"/>
                  <a:pt x="96" y="40"/>
                  <a:pt x="96" y="40"/>
                </a:cubicBezTo>
                <a:cubicBezTo>
                  <a:pt x="78" y="40"/>
                  <a:pt x="78" y="40"/>
                  <a:pt x="78" y="40"/>
                </a:cubicBezTo>
                <a:cubicBezTo>
                  <a:pt x="78" y="58"/>
                  <a:pt x="78" y="58"/>
                  <a:pt x="78" y="58"/>
                </a:cubicBezTo>
                <a:lnTo>
                  <a:pt x="96" y="58"/>
                </a:lnTo>
                <a:close/>
                <a:moveTo>
                  <a:pt x="96" y="82"/>
                </a:moveTo>
                <a:cubicBezTo>
                  <a:pt x="96" y="62"/>
                  <a:pt x="96" y="62"/>
                  <a:pt x="96" y="62"/>
                </a:cubicBezTo>
                <a:cubicBezTo>
                  <a:pt x="78" y="62"/>
                  <a:pt x="78" y="62"/>
                  <a:pt x="78" y="62"/>
                </a:cubicBezTo>
                <a:cubicBezTo>
                  <a:pt x="78" y="82"/>
                  <a:pt x="78" y="82"/>
                  <a:pt x="78" y="82"/>
                </a:cubicBezTo>
                <a:lnTo>
                  <a:pt x="96" y="82"/>
                </a:lnTo>
                <a:close/>
                <a:moveTo>
                  <a:pt x="96" y="104"/>
                </a:moveTo>
                <a:cubicBezTo>
                  <a:pt x="96" y="86"/>
                  <a:pt x="96" y="86"/>
                  <a:pt x="96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104"/>
                  <a:pt x="78" y="104"/>
                  <a:pt x="78" y="104"/>
                </a:cubicBezTo>
                <a:lnTo>
                  <a:pt x="96" y="10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10720388" y="2847976"/>
            <a:ext cx="420688" cy="376238"/>
          </a:xfrm>
          <a:custGeom>
            <a:avLst/>
            <a:gdLst>
              <a:gd name="T0" fmla="*/ 111 w 112"/>
              <a:gd name="T1" fmla="*/ 24 h 100"/>
              <a:gd name="T2" fmla="*/ 91 w 112"/>
              <a:gd name="T3" fmla="*/ 44 h 100"/>
              <a:gd name="T4" fmla="*/ 90 w 112"/>
              <a:gd name="T5" fmla="*/ 44 h 100"/>
              <a:gd name="T6" fmla="*/ 88 w 112"/>
              <a:gd name="T7" fmla="*/ 42 h 100"/>
              <a:gd name="T8" fmla="*/ 88 w 112"/>
              <a:gd name="T9" fmla="*/ 30 h 100"/>
              <a:gd name="T10" fmla="*/ 72 w 112"/>
              <a:gd name="T11" fmla="*/ 30 h 100"/>
              <a:gd name="T12" fmla="*/ 56 w 112"/>
              <a:gd name="T13" fmla="*/ 43 h 100"/>
              <a:gd name="T14" fmla="*/ 51 w 112"/>
              <a:gd name="T15" fmla="*/ 53 h 100"/>
              <a:gd name="T16" fmla="*/ 16 w 112"/>
              <a:gd name="T17" fmla="*/ 86 h 100"/>
              <a:gd name="T18" fmla="*/ 2 w 112"/>
              <a:gd name="T19" fmla="*/ 86 h 100"/>
              <a:gd name="T20" fmla="*/ 0 w 112"/>
              <a:gd name="T21" fmla="*/ 84 h 100"/>
              <a:gd name="T22" fmla="*/ 0 w 112"/>
              <a:gd name="T23" fmla="*/ 72 h 100"/>
              <a:gd name="T24" fmla="*/ 2 w 112"/>
              <a:gd name="T25" fmla="*/ 70 h 100"/>
              <a:gd name="T26" fmla="*/ 16 w 112"/>
              <a:gd name="T27" fmla="*/ 70 h 100"/>
              <a:gd name="T28" fmla="*/ 32 w 112"/>
              <a:gd name="T29" fmla="*/ 58 h 100"/>
              <a:gd name="T30" fmla="*/ 36 w 112"/>
              <a:gd name="T31" fmla="*/ 47 h 100"/>
              <a:gd name="T32" fmla="*/ 72 w 112"/>
              <a:gd name="T33" fmla="*/ 14 h 100"/>
              <a:gd name="T34" fmla="*/ 88 w 112"/>
              <a:gd name="T35" fmla="*/ 14 h 100"/>
              <a:gd name="T36" fmla="*/ 88 w 112"/>
              <a:gd name="T37" fmla="*/ 2 h 100"/>
              <a:gd name="T38" fmla="*/ 90 w 112"/>
              <a:gd name="T39" fmla="*/ 0 h 100"/>
              <a:gd name="T40" fmla="*/ 91 w 112"/>
              <a:gd name="T41" fmla="*/ 1 h 100"/>
              <a:gd name="T42" fmla="*/ 111 w 112"/>
              <a:gd name="T43" fmla="*/ 21 h 100"/>
              <a:gd name="T44" fmla="*/ 112 w 112"/>
              <a:gd name="T45" fmla="*/ 22 h 100"/>
              <a:gd name="T46" fmla="*/ 111 w 112"/>
              <a:gd name="T47" fmla="*/ 24 h 100"/>
              <a:gd name="T48" fmla="*/ 33 w 112"/>
              <a:gd name="T49" fmla="*/ 45 h 100"/>
              <a:gd name="T50" fmla="*/ 16 w 112"/>
              <a:gd name="T51" fmla="*/ 30 h 100"/>
              <a:gd name="T52" fmla="*/ 2 w 112"/>
              <a:gd name="T53" fmla="*/ 30 h 100"/>
              <a:gd name="T54" fmla="*/ 0 w 112"/>
              <a:gd name="T55" fmla="*/ 28 h 100"/>
              <a:gd name="T56" fmla="*/ 0 w 112"/>
              <a:gd name="T57" fmla="*/ 16 h 100"/>
              <a:gd name="T58" fmla="*/ 2 w 112"/>
              <a:gd name="T59" fmla="*/ 14 h 100"/>
              <a:gd name="T60" fmla="*/ 16 w 112"/>
              <a:gd name="T61" fmla="*/ 14 h 100"/>
              <a:gd name="T62" fmla="*/ 41 w 112"/>
              <a:gd name="T63" fmla="*/ 28 h 100"/>
              <a:gd name="T64" fmla="*/ 33 w 112"/>
              <a:gd name="T65" fmla="*/ 45 h 100"/>
              <a:gd name="T66" fmla="*/ 111 w 112"/>
              <a:gd name="T67" fmla="*/ 79 h 100"/>
              <a:gd name="T68" fmla="*/ 91 w 112"/>
              <a:gd name="T69" fmla="*/ 99 h 100"/>
              <a:gd name="T70" fmla="*/ 90 w 112"/>
              <a:gd name="T71" fmla="*/ 100 h 100"/>
              <a:gd name="T72" fmla="*/ 88 w 112"/>
              <a:gd name="T73" fmla="*/ 98 h 100"/>
              <a:gd name="T74" fmla="*/ 88 w 112"/>
              <a:gd name="T75" fmla="*/ 86 h 100"/>
              <a:gd name="T76" fmla="*/ 46 w 112"/>
              <a:gd name="T77" fmla="*/ 72 h 100"/>
              <a:gd name="T78" fmla="*/ 55 w 112"/>
              <a:gd name="T79" fmla="*/ 55 h 100"/>
              <a:gd name="T80" fmla="*/ 72 w 112"/>
              <a:gd name="T81" fmla="*/ 70 h 100"/>
              <a:gd name="T82" fmla="*/ 88 w 112"/>
              <a:gd name="T83" fmla="*/ 70 h 100"/>
              <a:gd name="T84" fmla="*/ 88 w 112"/>
              <a:gd name="T85" fmla="*/ 58 h 100"/>
              <a:gd name="T86" fmla="*/ 90 w 112"/>
              <a:gd name="T87" fmla="*/ 56 h 100"/>
              <a:gd name="T88" fmla="*/ 91 w 112"/>
              <a:gd name="T89" fmla="*/ 57 h 100"/>
              <a:gd name="T90" fmla="*/ 111 w 112"/>
              <a:gd name="T91" fmla="*/ 77 h 100"/>
              <a:gd name="T92" fmla="*/ 112 w 112"/>
              <a:gd name="T93" fmla="*/ 78 h 100"/>
              <a:gd name="T94" fmla="*/ 111 w 112"/>
              <a:gd name="T95" fmla="*/ 79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2" h="100">
                <a:moveTo>
                  <a:pt x="111" y="24"/>
                </a:moveTo>
                <a:cubicBezTo>
                  <a:pt x="91" y="44"/>
                  <a:pt x="91" y="44"/>
                  <a:pt x="91" y="44"/>
                </a:cubicBezTo>
                <a:cubicBezTo>
                  <a:pt x="91" y="44"/>
                  <a:pt x="90" y="44"/>
                  <a:pt x="90" y="44"/>
                </a:cubicBezTo>
                <a:cubicBezTo>
                  <a:pt x="89" y="44"/>
                  <a:pt x="88" y="43"/>
                  <a:pt x="88" y="42"/>
                </a:cubicBezTo>
                <a:cubicBezTo>
                  <a:pt x="88" y="30"/>
                  <a:pt x="88" y="30"/>
                  <a:pt x="88" y="30"/>
                </a:cubicBezTo>
                <a:cubicBezTo>
                  <a:pt x="72" y="30"/>
                  <a:pt x="72" y="30"/>
                  <a:pt x="72" y="30"/>
                </a:cubicBezTo>
                <a:cubicBezTo>
                  <a:pt x="63" y="30"/>
                  <a:pt x="60" y="36"/>
                  <a:pt x="56" y="43"/>
                </a:cubicBezTo>
                <a:cubicBezTo>
                  <a:pt x="54" y="46"/>
                  <a:pt x="53" y="50"/>
                  <a:pt x="51" y="53"/>
                </a:cubicBezTo>
                <a:cubicBezTo>
                  <a:pt x="44" y="69"/>
                  <a:pt x="36" y="86"/>
                  <a:pt x="16" y="86"/>
                </a:cubicBezTo>
                <a:cubicBezTo>
                  <a:pt x="2" y="86"/>
                  <a:pt x="2" y="86"/>
                  <a:pt x="2" y="86"/>
                </a:cubicBezTo>
                <a:cubicBezTo>
                  <a:pt x="1" y="86"/>
                  <a:pt x="0" y="85"/>
                  <a:pt x="0" y="8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1"/>
                  <a:pt x="1" y="70"/>
                  <a:pt x="2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24" y="70"/>
                  <a:pt x="28" y="64"/>
                  <a:pt x="32" y="58"/>
                </a:cubicBezTo>
                <a:cubicBezTo>
                  <a:pt x="33" y="54"/>
                  <a:pt x="35" y="51"/>
                  <a:pt x="36" y="47"/>
                </a:cubicBezTo>
                <a:cubicBezTo>
                  <a:pt x="43" y="31"/>
                  <a:pt x="51" y="14"/>
                  <a:pt x="72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2"/>
                  <a:pt x="88" y="2"/>
                  <a:pt x="88" y="2"/>
                </a:cubicBezTo>
                <a:cubicBezTo>
                  <a:pt x="88" y="1"/>
                  <a:pt x="89" y="0"/>
                  <a:pt x="90" y="0"/>
                </a:cubicBezTo>
                <a:cubicBezTo>
                  <a:pt x="90" y="0"/>
                  <a:pt x="91" y="0"/>
                  <a:pt x="91" y="1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2" y="21"/>
                  <a:pt x="112" y="22"/>
                  <a:pt x="112" y="22"/>
                </a:cubicBezTo>
                <a:cubicBezTo>
                  <a:pt x="112" y="23"/>
                  <a:pt x="112" y="23"/>
                  <a:pt x="111" y="24"/>
                </a:cubicBezTo>
                <a:close/>
                <a:moveTo>
                  <a:pt x="33" y="45"/>
                </a:moveTo>
                <a:cubicBezTo>
                  <a:pt x="29" y="38"/>
                  <a:pt x="25" y="30"/>
                  <a:pt x="1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1" y="14"/>
                  <a:pt x="2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27" y="14"/>
                  <a:pt x="35" y="19"/>
                  <a:pt x="41" y="28"/>
                </a:cubicBezTo>
                <a:cubicBezTo>
                  <a:pt x="38" y="34"/>
                  <a:pt x="35" y="39"/>
                  <a:pt x="33" y="45"/>
                </a:cubicBezTo>
                <a:close/>
                <a:moveTo>
                  <a:pt x="111" y="79"/>
                </a:moveTo>
                <a:cubicBezTo>
                  <a:pt x="91" y="99"/>
                  <a:pt x="91" y="99"/>
                  <a:pt x="91" y="99"/>
                </a:cubicBezTo>
                <a:cubicBezTo>
                  <a:pt x="91" y="100"/>
                  <a:pt x="90" y="100"/>
                  <a:pt x="90" y="100"/>
                </a:cubicBezTo>
                <a:cubicBezTo>
                  <a:pt x="89" y="100"/>
                  <a:pt x="88" y="99"/>
                  <a:pt x="88" y="98"/>
                </a:cubicBezTo>
                <a:cubicBezTo>
                  <a:pt x="88" y="86"/>
                  <a:pt x="88" y="86"/>
                  <a:pt x="88" y="86"/>
                </a:cubicBezTo>
                <a:cubicBezTo>
                  <a:pt x="69" y="86"/>
                  <a:pt x="58" y="88"/>
                  <a:pt x="46" y="72"/>
                </a:cubicBezTo>
                <a:cubicBezTo>
                  <a:pt x="50" y="67"/>
                  <a:pt x="52" y="61"/>
                  <a:pt x="55" y="55"/>
                </a:cubicBezTo>
                <a:cubicBezTo>
                  <a:pt x="58" y="63"/>
                  <a:pt x="62" y="70"/>
                  <a:pt x="72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8" y="58"/>
                  <a:pt x="88" y="58"/>
                  <a:pt x="88" y="58"/>
                </a:cubicBezTo>
                <a:cubicBezTo>
                  <a:pt x="88" y="57"/>
                  <a:pt x="89" y="56"/>
                  <a:pt x="90" y="56"/>
                </a:cubicBezTo>
                <a:cubicBezTo>
                  <a:pt x="90" y="56"/>
                  <a:pt x="91" y="56"/>
                  <a:pt x="91" y="57"/>
                </a:cubicBezTo>
                <a:cubicBezTo>
                  <a:pt x="111" y="77"/>
                  <a:pt x="111" y="77"/>
                  <a:pt x="111" y="77"/>
                </a:cubicBezTo>
                <a:cubicBezTo>
                  <a:pt x="112" y="77"/>
                  <a:pt x="112" y="78"/>
                  <a:pt x="112" y="78"/>
                </a:cubicBezTo>
                <a:cubicBezTo>
                  <a:pt x="112" y="79"/>
                  <a:pt x="112" y="79"/>
                  <a:pt x="111" y="7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7"/>
          <p:cNvSpPr>
            <a:spLocks/>
          </p:cNvSpPr>
          <p:nvPr/>
        </p:nvSpPr>
        <p:spPr bwMode="auto">
          <a:xfrm>
            <a:off x="1039813" y="3648076"/>
            <a:ext cx="420688" cy="361950"/>
          </a:xfrm>
          <a:custGeom>
            <a:avLst/>
            <a:gdLst>
              <a:gd name="T0" fmla="*/ 56 w 112"/>
              <a:gd name="T1" fmla="*/ 80 h 96"/>
              <a:gd name="T2" fmla="*/ 47 w 112"/>
              <a:gd name="T3" fmla="*/ 79 h 96"/>
              <a:gd name="T4" fmla="*/ 18 w 112"/>
              <a:gd name="T5" fmla="*/ 95 h 96"/>
              <a:gd name="T6" fmla="*/ 11 w 112"/>
              <a:gd name="T7" fmla="*/ 96 h 96"/>
              <a:gd name="T8" fmla="*/ 8 w 112"/>
              <a:gd name="T9" fmla="*/ 94 h 96"/>
              <a:gd name="T10" fmla="*/ 8 w 112"/>
              <a:gd name="T11" fmla="*/ 93 h 96"/>
              <a:gd name="T12" fmla="*/ 9 w 112"/>
              <a:gd name="T13" fmla="*/ 90 h 96"/>
              <a:gd name="T14" fmla="*/ 21 w 112"/>
              <a:gd name="T15" fmla="*/ 71 h 96"/>
              <a:gd name="T16" fmla="*/ 0 w 112"/>
              <a:gd name="T17" fmla="*/ 40 h 96"/>
              <a:gd name="T18" fmla="*/ 56 w 112"/>
              <a:gd name="T19" fmla="*/ 0 h 96"/>
              <a:gd name="T20" fmla="*/ 112 w 112"/>
              <a:gd name="T21" fmla="*/ 40 h 96"/>
              <a:gd name="T22" fmla="*/ 56 w 112"/>
              <a:gd name="T23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" h="96">
                <a:moveTo>
                  <a:pt x="56" y="80"/>
                </a:moveTo>
                <a:cubicBezTo>
                  <a:pt x="53" y="80"/>
                  <a:pt x="49" y="80"/>
                  <a:pt x="47" y="79"/>
                </a:cubicBezTo>
                <a:cubicBezTo>
                  <a:pt x="38" y="87"/>
                  <a:pt x="29" y="92"/>
                  <a:pt x="18" y="95"/>
                </a:cubicBezTo>
                <a:cubicBezTo>
                  <a:pt x="16" y="95"/>
                  <a:pt x="13" y="96"/>
                  <a:pt x="11" y="96"/>
                </a:cubicBezTo>
                <a:cubicBezTo>
                  <a:pt x="9" y="96"/>
                  <a:pt x="8" y="95"/>
                  <a:pt x="8" y="94"/>
                </a:cubicBezTo>
                <a:cubicBezTo>
                  <a:pt x="8" y="93"/>
                  <a:pt x="8" y="93"/>
                  <a:pt x="8" y="93"/>
                </a:cubicBezTo>
                <a:cubicBezTo>
                  <a:pt x="7" y="92"/>
                  <a:pt x="8" y="91"/>
                  <a:pt x="9" y="90"/>
                </a:cubicBezTo>
                <a:cubicBezTo>
                  <a:pt x="13" y="85"/>
                  <a:pt x="18" y="82"/>
                  <a:pt x="21" y="71"/>
                </a:cubicBezTo>
                <a:cubicBezTo>
                  <a:pt x="8" y="64"/>
                  <a:pt x="0" y="53"/>
                  <a:pt x="0" y="40"/>
                </a:cubicBezTo>
                <a:cubicBezTo>
                  <a:pt x="0" y="18"/>
                  <a:pt x="25" y="0"/>
                  <a:pt x="56" y="0"/>
                </a:cubicBezTo>
                <a:cubicBezTo>
                  <a:pt x="87" y="0"/>
                  <a:pt x="112" y="18"/>
                  <a:pt x="112" y="40"/>
                </a:cubicBezTo>
                <a:cubicBezTo>
                  <a:pt x="112" y="62"/>
                  <a:pt x="87" y="80"/>
                  <a:pt x="56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8"/>
          <p:cNvSpPr>
            <a:spLocks noEditPoints="1"/>
          </p:cNvSpPr>
          <p:nvPr/>
        </p:nvSpPr>
        <p:spPr bwMode="auto">
          <a:xfrm>
            <a:off x="1700213" y="3648076"/>
            <a:ext cx="390525" cy="331788"/>
          </a:xfrm>
          <a:custGeom>
            <a:avLst/>
            <a:gdLst>
              <a:gd name="T0" fmla="*/ 104 w 104"/>
              <a:gd name="T1" fmla="*/ 44 h 88"/>
              <a:gd name="T2" fmla="*/ 100 w 104"/>
              <a:gd name="T3" fmla="*/ 48 h 88"/>
              <a:gd name="T4" fmla="*/ 35 w 104"/>
              <a:gd name="T5" fmla="*/ 56 h 88"/>
              <a:gd name="T6" fmla="*/ 36 w 104"/>
              <a:gd name="T7" fmla="*/ 60 h 88"/>
              <a:gd name="T8" fmla="*/ 34 w 104"/>
              <a:gd name="T9" fmla="*/ 64 h 88"/>
              <a:gd name="T10" fmla="*/ 92 w 104"/>
              <a:gd name="T11" fmla="*/ 64 h 88"/>
              <a:gd name="T12" fmla="*/ 96 w 104"/>
              <a:gd name="T13" fmla="*/ 68 h 88"/>
              <a:gd name="T14" fmla="*/ 92 w 104"/>
              <a:gd name="T15" fmla="*/ 72 h 88"/>
              <a:gd name="T16" fmla="*/ 28 w 104"/>
              <a:gd name="T17" fmla="*/ 72 h 88"/>
              <a:gd name="T18" fmla="*/ 24 w 104"/>
              <a:gd name="T19" fmla="*/ 68 h 88"/>
              <a:gd name="T20" fmla="*/ 28 w 104"/>
              <a:gd name="T21" fmla="*/ 59 h 88"/>
              <a:gd name="T22" fmla="*/ 17 w 104"/>
              <a:gd name="T23" fmla="*/ 8 h 88"/>
              <a:gd name="T24" fmla="*/ 4 w 104"/>
              <a:gd name="T25" fmla="*/ 8 h 88"/>
              <a:gd name="T26" fmla="*/ 0 w 104"/>
              <a:gd name="T27" fmla="*/ 4 h 88"/>
              <a:gd name="T28" fmla="*/ 4 w 104"/>
              <a:gd name="T29" fmla="*/ 0 h 88"/>
              <a:gd name="T30" fmla="*/ 20 w 104"/>
              <a:gd name="T31" fmla="*/ 0 h 88"/>
              <a:gd name="T32" fmla="*/ 25 w 104"/>
              <a:gd name="T33" fmla="*/ 8 h 88"/>
              <a:gd name="T34" fmla="*/ 100 w 104"/>
              <a:gd name="T35" fmla="*/ 8 h 88"/>
              <a:gd name="T36" fmla="*/ 104 w 104"/>
              <a:gd name="T37" fmla="*/ 12 h 88"/>
              <a:gd name="T38" fmla="*/ 104 w 104"/>
              <a:gd name="T39" fmla="*/ 44 h 88"/>
              <a:gd name="T40" fmla="*/ 32 w 104"/>
              <a:gd name="T41" fmla="*/ 88 h 88"/>
              <a:gd name="T42" fmla="*/ 24 w 104"/>
              <a:gd name="T43" fmla="*/ 80 h 88"/>
              <a:gd name="T44" fmla="*/ 32 w 104"/>
              <a:gd name="T45" fmla="*/ 72 h 88"/>
              <a:gd name="T46" fmla="*/ 40 w 104"/>
              <a:gd name="T47" fmla="*/ 80 h 88"/>
              <a:gd name="T48" fmla="*/ 32 w 104"/>
              <a:gd name="T49" fmla="*/ 88 h 88"/>
              <a:gd name="T50" fmla="*/ 88 w 104"/>
              <a:gd name="T51" fmla="*/ 88 h 88"/>
              <a:gd name="T52" fmla="*/ 80 w 104"/>
              <a:gd name="T53" fmla="*/ 80 h 88"/>
              <a:gd name="T54" fmla="*/ 88 w 104"/>
              <a:gd name="T55" fmla="*/ 72 h 88"/>
              <a:gd name="T56" fmla="*/ 96 w 104"/>
              <a:gd name="T57" fmla="*/ 80 h 88"/>
              <a:gd name="T58" fmla="*/ 88 w 104"/>
              <a:gd name="T5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4" h="88">
                <a:moveTo>
                  <a:pt x="104" y="44"/>
                </a:moveTo>
                <a:cubicBezTo>
                  <a:pt x="104" y="46"/>
                  <a:pt x="102" y="48"/>
                  <a:pt x="100" y="48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57"/>
                  <a:pt x="36" y="58"/>
                  <a:pt x="36" y="60"/>
                </a:cubicBezTo>
                <a:cubicBezTo>
                  <a:pt x="36" y="61"/>
                  <a:pt x="35" y="63"/>
                  <a:pt x="34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4" y="64"/>
                  <a:pt x="96" y="66"/>
                  <a:pt x="96" y="68"/>
                </a:cubicBezTo>
                <a:cubicBezTo>
                  <a:pt x="96" y="70"/>
                  <a:pt x="94" y="72"/>
                  <a:pt x="92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6" y="72"/>
                  <a:pt x="24" y="70"/>
                  <a:pt x="24" y="68"/>
                </a:cubicBezTo>
                <a:cubicBezTo>
                  <a:pt x="24" y="66"/>
                  <a:pt x="27" y="61"/>
                  <a:pt x="28" y="59"/>
                </a:cubicBezTo>
                <a:cubicBezTo>
                  <a:pt x="17" y="8"/>
                  <a:pt x="17" y="8"/>
                  <a:pt x="17" y="8"/>
                </a:cubicBezTo>
                <a:cubicBezTo>
                  <a:pt x="4" y="8"/>
                  <a:pt x="4" y="8"/>
                  <a:pt x="4" y="8"/>
                </a:cubicBez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4" y="0"/>
                  <a:pt x="24" y="5"/>
                  <a:pt x="25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2" y="8"/>
                  <a:pt x="104" y="10"/>
                  <a:pt x="104" y="12"/>
                </a:cubicBezTo>
                <a:lnTo>
                  <a:pt x="104" y="44"/>
                </a:lnTo>
                <a:close/>
                <a:moveTo>
                  <a:pt x="32" y="88"/>
                </a:moveTo>
                <a:cubicBezTo>
                  <a:pt x="28" y="88"/>
                  <a:pt x="24" y="84"/>
                  <a:pt x="24" y="80"/>
                </a:cubicBezTo>
                <a:cubicBezTo>
                  <a:pt x="24" y="76"/>
                  <a:pt x="28" y="72"/>
                  <a:pt x="32" y="72"/>
                </a:cubicBezTo>
                <a:cubicBezTo>
                  <a:pt x="36" y="72"/>
                  <a:pt x="40" y="76"/>
                  <a:pt x="40" y="80"/>
                </a:cubicBezTo>
                <a:cubicBezTo>
                  <a:pt x="40" y="84"/>
                  <a:pt x="36" y="88"/>
                  <a:pt x="32" y="88"/>
                </a:cubicBezTo>
                <a:close/>
                <a:moveTo>
                  <a:pt x="88" y="88"/>
                </a:moveTo>
                <a:cubicBezTo>
                  <a:pt x="83" y="88"/>
                  <a:pt x="80" y="84"/>
                  <a:pt x="80" y="80"/>
                </a:cubicBezTo>
                <a:cubicBezTo>
                  <a:pt x="80" y="76"/>
                  <a:pt x="83" y="72"/>
                  <a:pt x="88" y="72"/>
                </a:cubicBezTo>
                <a:cubicBezTo>
                  <a:pt x="92" y="72"/>
                  <a:pt x="96" y="76"/>
                  <a:pt x="96" y="80"/>
                </a:cubicBezTo>
                <a:cubicBezTo>
                  <a:pt x="96" y="84"/>
                  <a:pt x="92" y="88"/>
                  <a:pt x="88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9"/>
          <p:cNvSpPr>
            <a:spLocks/>
          </p:cNvSpPr>
          <p:nvPr/>
        </p:nvSpPr>
        <p:spPr bwMode="auto">
          <a:xfrm>
            <a:off x="2346326" y="3619501"/>
            <a:ext cx="390525" cy="330200"/>
          </a:xfrm>
          <a:custGeom>
            <a:avLst/>
            <a:gdLst>
              <a:gd name="T0" fmla="*/ 104 w 104"/>
              <a:gd name="T1" fmla="*/ 74 h 88"/>
              <a:gd name="T2" fmla="*/ 90 w 104"/>
              <a:gd name="T3" fmla="*/ 88 h 88"/>
              <a:gd name="T4" fmla="*/ 14 w 104"/>
              <a:gd name="T5" fmla="*/ 88 h 88"/>
              <a:gd name="T6" fmla="*/ 0 w 104"/>
              <a:gd name="T7" fmla="*/ 74 h 88"/>
              <a:gd name="T8" fmla="*/ 0 w 104"/>
              <a:gd name="T9" fmla="*/ 14 h 88"/>
              <a:gd name="T10" fmla="*/ 14 w 104"/>
              <a:gd name="T11" fmla="*/ 0 h 88"/>
              <a:gd name="T12" fmla="*/ 34 w 104"/>
              <a:gd name="T13" fmla="*/ 0 h 88"/>
              <a:gd name="T14" fmla="*/ 48 w 104"/>
              <a:gd name="T15" fmla="*/ 14 h 88"/>
              <a:gd name="T16" fmla="*/ 48 w 104"/>
              <a:gd name="T17" fmla="*/ 16 h 88"/>
              <a:gd name="T18" fmla="*/ 90 w 104"/>
              <a:gd name="T19" fmla="*/ 16 h 88"/>
              <a:gd name="T20" fmla="*/ 104 w 104"/>
              <a:gd name="T21" fmla="*/ 30 h 88"/>
              <a:gd name="T22" fmla="*/ 104 w 104"/>
              <a:gd name="T23" fmla="*/ 7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4" h="88">
                <a:moveTo>
                  <a:pt x="104" y="74"/>
                </a:moveTo>
                <a:cubicBezTo>
                  <a:pt x="104" y="82"/>
                  <a:pt x="97" y="88"/>
                  <a:pt x="90" y="88"/>
                </a:cubicBezTo>
                <a:cubicBezTo>
                  <a:pt x="14" y="88"/>
                  <a:pt x="14" y="88"/>
                  <a:pt x="14" y="88"/>
                </a:cubicBezTo>
                <a:cubicBezTo>
                  <a:pt x="6" y="88"/>
                  <a:pt x="0" y="82"/>
                  <a:pt x="0" y="7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2" y="0"/>
                  <a:pt x="48" y="6"/>
                  <a:pt x="48" y="14"/>
                </a:cubicBezTo>
                <a:cubicBezTo>
                  <a:pt x="48" y="16"/>
                  <a:pt x="48" y="16"/>
                  <a:pt x="48" y="16"/>
                </a:cubicBezTo>
                <a:cubicBezTo>
                  <a:pt x="90" y="16"/>
                  <a:pt x="90" y="16"/>
                  <a:pt x="90" y="16"/>
                </a:cubicBezTo>
                <a:cubicBezTo>
                  <a:pt x="97" y="16"/>
                  <a:pt x="104" y="22"/>
                  <a:pt x="104" y="30"/>
                </a:cubicBezTo>
                <a:lnTo>
                  <a:pt x="104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0"/>
          <p:cNvSpPr>
            <a:spLocks noEditPoints="1"/>
          </p:cNvSpPr>
          <p:nvPr/>
        </p:nvSpPr>
        <p:spPr bwMode="auto">
          <a:xfrm>
            <a:off x="2962276" y="3619501"/>
            <a:ext cx="438150" cy="330200"/>
          </a:xfrm>
          <a:custGeom>
            <a:avLst/>
            <a:gdLst>
              <a:gd name="T0" fmla="*/ 96 w 117"/>
              <a:gd name="T1" fmla="*/ 40 h 88"/>
              <a:gd name="T2" fmla="*/ 44 w 117"/>
              <a:gd name="T3" fmla="*/ 40 h 88"/>
              <a:gd name="T4" fmla="*/ 21 w 117"/>
              <a:gd name="T5" fmla="*/ 50 h 88"/>
              <a:gd name="T6" fmla="*/ 0 w 117"/>
              <a:gd name="T7" fmla="*/ 75 h 88"/>
              <a:gd name="T8" fmla="*/ 0 w 117"/>
              <a:gd name="T9" fmla="*/ 76 h 88"/>
              <a:gd name="T10" fmla="*/ 0 w 117"/>
              <a:gd name="T11" fmla="*/ 74 h 88"/>
              <a:gd name="T12" fmla="*/ 0 w 117"/>
              <a:gd name="T13" fmla="*/ 14 h 88"/>
              <a:gd name="T14" fmla="*/ 14 w 117"/>
              <a:gd name="T15" fmla="*/ 0 h 88"/>
              <a:gd name="T16" fmla="*/ 34 w 117"/>
              <a:gd name="T17" fmla="*/ 0 h 88"/>
              <a:gd name="T18" fmla="*/ 48 w 117"/>
              <a:gd name="T19" fmla="*/ 14 h 88"/>
              <a:gd name="T20" fmla="*/ 48 w 117"/>
              <a:gd name="T21" fmla="*/ 16 h 88"/>
              <a:gd name="T22" fmla="*/ 82 w 117"/>
              <a:gd name="T23" fmla="*/ 16 h 88"/>
              <a:gd name="T24" fmla="*/ 96 w 117"/>
              <a:gd name="T25" fmla="*/ 30 h 88"/>
              <a:gd name="T26" fmla="*/ 96 w 117"/>
              <a:gd name="T27" fmla="*/ 40 h 88"/>
              <a:gd name="T28" fmla="*/ 115 w 117"/>
              <a:gd name="T29" fmla="*/ 56 h 88"/>
              <a:gd name="T30" fmla="*/ 94 w 117"/>
              <a:gd name="T31" fmla="*/ 80 h 88"/>
              <a:gd name="T32" fmla="*/ 78 w 117"/>
              <a:gd name="T33" fmla="*/ 88 h 88"/>
              <a:gd name="T34" fmla="*/ 10 w 117"/>
              <a:gd name="T35" fmla="*/ 88 h 88"/>
              <a:gd name="T36" fmla="*/ 4 w 117"/>
              <a:gd name="T37" fmla="*/ 84 h 88"/>
              <a:gd name="T38" fmla="*/ 6 w 117"/>
              <a:gd name="T39" fmla="*/ 80 h 88"/>
              <a:gd name="T40" fmla="*/ 27 w 117"/>
              <a:gd name="T41" fmla="*/ 56 h 88"/>
              <a:gd name="T42" fmla="*/ 44 w 117"/>
              <a:gd name="T43" fmla="*/ 48 h 88"/>
              <a:gd name="T44" fmla="*/ 112 w 117"/>
              <a:gd name="T45" fmla="*/ 48 h 88"/>
              <a:gd name="T46" fmla="*/ 117 w 117"/>
              <a:gd name="T47" fmla="*/ 51 h 88"/>
              <a:gd name="T48" fmla="*/ 115 w 117"/>
              <a:gd name="T49" fmla="*/ 5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7" h="88">
                <a:moveTo>
                  <a:pt x="96" y="40"/>
                </a:moveTo>
                <a:cubicBezTo>
                  <a:pt x="44" y="40"/>
                  <a:pt x="44" y="40"/>
                  <a:pt x="44" y="40"/>
                </a:cubicBezTo>
                <a:cubicBezTo>
                  <a:pt x="36" y="40"/>
                  <a:pt x="26" y="44"/>
                  <a:pt x="21" y="50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5"/>
                  <a:pt x="0" y="74"/>
                  <a:pt x="0" y="7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1" y="0"/>
                  <a:pt x="48" y="6"/>
                  <a:pt x="48" y="14"/>
                </a:cubicBezTo>
                <a:cubicBezTo>
                  <a:pt x="48" y="16"/>
                  <a:pt x="48" y="16"/>
                  <a:pt x="48" y="16"/>
                </a:cubicBezTo>
                <a:cubicBezTo>
                  <a:pt x="82" y="16"/>
                  <a:pt x="82" y="16"/>
                  <a:pt x="82" y="16"/>
                </a:cubicBezTo>
                <a:cubicBezTo>
                  <a:pt x="89" y="16"/>
                  <a:pt x="96" y="22"/>
                  <a:pt x="96" y="30"/>
                </a:cubicBezTo>
                <a:lnTo>
                  <a:pt x="96" y="40"/>
                </a:lnTo>
                <a:close/>
                <a:moveTo>
                  <a:pt x="115" y="56"/>
                </a:moveTo>
                <a:cubicBezTo>
                  <a:pt x="94" y="80"/>
                  <a:pt x="94" y="80"/>
                  <a:pt x="94" y="80"/>
                </a:cubicBezTo>
                <a:cubicBezTo>
                  <a:pt x="90" y="85"/>
                  <a:pt x="83" y="88"/>
                  <a:pt x="78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7" y="88"/>
                  <a:pt x="4" y="87"/>
                  <a:pt x="4" y="84"/>
                </a:cubicBezTo>
                <a:cubicBezTo>
                  <a:pt x="4" y="83"/>
                  <a:pt x="5" y="81"/>
                  <a:pt x="6" y="80"/>
                </a:cubicBezTo>
                <a:cubicBezTo>
                  <a:pt x="27" y="56"/>
                  <a:pt x="27" y="56"/>
                  <a:pt x="27" y="56"/>
                </a:cubicBezTo>
                <a:cubicBezTo>
                  <a:pt x="31" y="51"/>
                  <a:pt x="38" y="48"/>
                  <a:pt x="44" y="48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4" y="48"/>
                  <a:pt x="117" y="49"/>
                  <a:pt x="117" y="51"/>
                </a:cubicBezTo>
                <a:cubicBezTo>
                  <a:pt x="117" y="53"/>
                  <a:pt x="116" y="54"/>
                  <a:pt x="115" y="5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1"/>
          <p:cNvSpPr>
            <a:spLocks noEditPoints="1"/>
          </p:cNvSpPr>
          <p:nvPr/>
        </p:nvSpPr>
        <p:spPr bwMode="auto">
          <a:xfrm>
            <a:off x="3592513" y="3619501"/>
            <a:ext cx="481013" cy="360363"/>
          </a:xfrm>
          <a:custGeom>
            <a:avLst/>
            <a:gdLst>
              <a:gd name="T0" fmla="*/ 303 w 303"/>
              <a:gd name="T1" fmla="*/ 227 h 227"/>
              <a:gd name="T2" fmla="*/ 0 w 303"/>
              <a:gd name="T3" fmla="*/ 227 h 227"/>
              <a:gd name="T4" fmla="*/ 0 w 303"/>
              <a:gd name="T5" fmla="*/ 0 h 227"/>
              <a:gd name="T6" fmla="*/ 19 w 303"/>
              <a:gd name="T7" fmla="*/ 0 h 227"/>
              <a:gd name="T8" fmla="*/ 19 w 303"/>
              <a:gd name="T9" fmla="*/ 208 h 227"/>
              <a:gd name="T10" fmla="*/ 303 w 303"/>
              <a:gd name="T11" fmla="*/ 208 h 227"/>
              <a:gd name="T12" fmla="*/ 303 w 303"/>
              <a:gd name="T13" fmla="*/ 227 h 227"/>
              <a:gd name="T14" fmla="*/ 94 w 303"/>
              <a:gd name="T15" fmla="*/ 189 h 227"/>
              <a:gd name="T16" fmla="*/ 57 w 303"/>
              <a:gd name="T17" fmla="*/ 189 h 227"/>
              <a:gd name="T18" fmla="*/ 57 w 303"/>
              <a:gd name="T19" fmla="*/ 113 h 227"/>
              <a:gd name="T20" fmla="*/ 94 w 303"/>
              <a:gd name="T21" fmla="*/ 113 h 227"/>
              <a:gd name="T22" fmla="*/ 94 w 303"/>
              <a:gd name="T23" fmla="*/ 189 h 227"/>
              <a:gd name="T24" fmla="*/ 151 w 303"/>
              <a:gd name="T25" fmla="*/ 189 h 227"/>
              <a:gd name="T26" fmla="*/ 113 w 303"/>
              <a:gd name="T27" fmla="*/ 189 h 227"/>
              <a:gd name="T28" fmla="*/ 113 w 303"/>
              <a:gd name="T29" fmla="*/ 37 h 227"/>
              <a:gd name="T30" fmla="*/ 151 w 303"/>
              <a:gd name="T31" fmla="*/ 37 h 227"/>
              <a:gd name="T32" fmla="*/ 151 w 303"/>
              <a:gd name="T33" fmla="*/ 189 h 227"/>
              <a:gd name="T34" fmla="*/ 208 w 303"/>
              <a:gd name="T35" fmla="*/ 189 h 227"/>
              <a:gd name="T36" fmla="*/ 170 w 303"/>
              <a:gd name="T37" fmla="*/ 189 h 227"/>
              <a:gd name="T38" fmla="*/ 170 w 303"/>
              <a:gd name="T39" fmla="*/ 75 h 227"/>
              <a:gd name="T40" fmla="*/ 208 w 303"/>
              <a:gd name="T41" fmla="*/ 75 h 227"/>
              <a:gd name="T42" fmla="*/ 208 w 303"/>
              <a:gd name="T43" fmla="*/ 189 h 227"/>
              <a:gd name="T44" fmla="*/ 265 w 303"/>
              <a:gd name="T45" fmla="*/ 189 h 227"/>
              <a:gd name="T46" fmla="*/ 227 w 303"/>
              <a:gd name="T47" fmla="*/ 189 h 227"/>
              <a:gd name="T48" fmla="*/ 227 w 303"/>
              <a:gd name="T49" fmla="*/ 18 h 227"/>
              <a:gd name="T50" fmla="*/ 265 w 303"/>
              <a:gd name="T51" fmla="*/ 18 h 227"/>
              <a:gd name="T52" fmla="*/ 265 w 303"/>
              <a:gd name="T53" fmla="*/ 189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3" h="227">
                <a:moveTo>
                  <a:pt x="303" y="227"/>
                </a:moveTo>
                <a:lnTo>
                  <a:pt x="0" y="227"/>
                </a:lnTo>
                <a:lnTo>
                  <a:pt x="0" y="0"/>
                </a:lnTo>
                <a:lnTo>
                  <a:pt x="19" y="0"/>
                </a:lnTo>
                <a:lnTo>
                  <a:pt x="19" y="208"/>
                </a:lnTo>
                <a:lnTo>
                  <a:pt x="303" y="208"/>
                </a:lnTo>
                <a:lnTo>
                  <a:pt x="303" y="227"/>
                </a:lnTo>
                <a:close/>
                <a:moveTo>
                  <a:pt x="94" y="189"/>
                </a:moveTo>
                <a:lnTo>
                  <a:pt x="57" y="189"/>
                </a:lnTo>
                <a:lnTo>
                  <a:pt x="57" y="113"/>
                </a:lnTo>
                <a:lnTo>
                  <a:pt x="94" y="113"/>
                </a:lnTo>
                <a:lnTo>
                  <a:pt x="94" y="189"/>
                </a:lnTo>
                <a:close/>
                <a:moveTo>
                  <a:pt x="151" y="189"/>
                </a:moveTo>
                <a:lnTo>
                  <a:pt x="113" y="189"/>
                </a:lnTo>
                <a:lnTo>
                  <a:pt x="113" y="37"/>
                </a:lnTo>
                <a:lnTo>
                  <a:pt x="151" y="37"/>
                </a:lnTo>
                <a:lnTo>
                  <a:pt x="151" y="189"/>
                </a:lnTo>
                <a:close/>
                <a:moveTo>
                  <a:pt x="208" y="189"/>
                </a:moveTo>
                <a:lnTo>
                  <a:pt x="170" y="189"/>
                </a:lnTo>
                <a:lnTo>
                  <a:pt x="170" y="75"/>
                </a:lnTo>
                <a:lnTo>
                  <a:pt x="208" y="75"/>
                </a:lnTo>
                <a:lnTo>
                  <a:pt x="208" y="189"/>
                </a:lnTo>
                <a:close/>
                <a:moveTo>
                  <a:pt x="265" y="189"/>
                </a:moveTo>
                <a:lnTo>
                  <a:pt x="227" y="189"/>
                </a:lnTo>
                <a:lnTo>
                  <a:pt x="227" y="18"/>
                </a:lnTo>
                <a:lnTo>
                  <a:pt x="265" y="18"/>
                </a:lnTo>
                <a:lnTo>
                  <a:pt x="265" y="18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2"/>
          <p:cNvSpPr>
            <a:spLocks noEditPoints="1"/>
          </p:cNvSpPr>
          <p:nvPr/>
        </p:nvSpPr>
        <p:spPr bwMode="auto">
          <a:xfrm>
            <a:off x="4297363" y="3619501"/>
            <a:ext cx="357188" cy="360363"/>
          </a:xfrm>
          <a:custGeom>
            <a:avLst/>
            <a:gdLst>
              <a:gd name="T0" fmla="*/ 95 w 95"/>
              <a:gd name="T1" fmla="*/ 78 h 96"/>
              <a:gd name="T2" fmla="*/ 77 w 95"/>
              <a:gd name="T3" fmla="*/ 96 h 96"/>
              <a:gd name="T4" fmla="*/ 18 w 95"/>
              <a:gd name="T5" fmla="*/ 96 h 96"/>
              <a:gd name="T6" fmla="*/ 0 w 95"/>
              <a:gd name="T7" fmla="*/ 78 h 96"/>
              <a:gd name="T8" fmla="*/ 0 w 95"/>
              <a:gd name="T9" fmla="*/ 18 h 96"/>
              <a:gd name="T10" fmla="*/ 18 w 95"/>
              <a:gd name="T11" fmla="*/ 0 h 96"/>
              <a:gd name="T12" fmla="*/ 77 w 95"/>
              <a:gd name="T13" fmla="*/ 0 h 96"/>
              <a:gd name="T14" fmla="*/ 95 w 95"/>
              <a:gd name="T15" fmla="*/ 18 h 96"/>
              <a:gd name="T16" fmla="*/ 95 w 95"/>
              <a:gd name="T17" fmla="*/ 78 h 96"/>
              <a:gd name="T18" fmla="*/ 72 w 95"/>
              <a:gd name="T19" fmla="*/ 32 h 96"/>
              <a:gd name="T20" fmla="*/ 78 w 95"/>
              <a:gd name="T21" fmla="*/ 25 h 96"/>
              <a:gd name="T22" fmla="*/ 69 w 95"/>
              <a:gd name="T23" fmla="*/ 28 h 96"/>
              <a:gd name="T24" fmla="*/ 60 w 95"/>
              <a:gd name="T25" fmla="*/ 24 h 96"/>
              <a:gd name="T26" fmla="*/ 47 w 95"/>
              <a:gd name="T27" fmla="*/ 37 h 96"/>
              <a:gd name="T28" fmla="*/ 47 w 95"/>
              <a:gd name="T29" fmla="*/ 40 h 96"/>
              <a:gd name="T30" fmla="*/ 20 w 95"/>
              <a:gd name="T31" fmla="*/ 26 h 96"/>
              <a:gd name="T32" fmla="*/ 18 w 95"/>
              <a:gd name="T33" fmla="*/ 33 h 96"/>
              <a:gd name="T34" fmla="*/ 24 w 95"/>
              <a:gd name="T35" fmla="*/ 44 h 96"/>
              <a:gd name="T36" fmla="*/ 18 w 95"/>
              <a:gd name="T37" fmla="*/ 42 h 96"/>
              <a:gd name="T38" fmla="*/ 18 w 95"/>
              <a:gd name="T39" fmla="*/ 42 h 96"/>
              <a:gd name="T40" fmla="*/ 28 w 95"/>
              <a:gd name="T41" fmla="*/ 55 h 96"/>
              <a:gd name="T42" fmla="*/ 25 w 95"/>
              <a:gd name="T43" fmla="*/ 56 h 96"/>
              <a:gd name="T44" fmla="*/ 23 w 95"/>
              <a:gd name="T45" fmla="*/ 56 h 96"/>
              <a:gd name="T46" fmla="*/ 35 w 95"/>
              <a:gd name="T47" fmla="*/ 65 h 96"/>
              <a:gd name="T48" fmla="*/ 19 w 95"/>
              <a:gd name="T49" fmla="*/ 70 h 96"/>
              <a:gd name="T50" fmla="*/ 16 w 95"/>
              <a:gd name="T51" fmla="*/ 70 h 96"/>
              <a:gd name="T52" fmla="*/ 36 w 95"/>
              <a:gd name="T53" fmla="*/ 76 h 96"/>
              <a:gd name="T54" fmla="*/ 73 w 95"/>
              <a:gd name="T55" fmla="*/ 39 h 96"/>
              <a:gd name="T56" fmla="*/ 73 w 95"/>
              <a:gd name="T57" fmla="*/ 37 h 96"/>
              <a:gd name="T58" fmla="*/ 79 w 95"/>
              <a:gd name="T59" fmla="*/ 30 h 96"/>
              <a:gd name="T60" fmla="*/ 72 w 95"/>
              <a:gd name="T61" fmla="*/ 3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5" h="96">
                <a:moveTo>
                  <a:pt x="95" y="78"/>
                </a:moveTo>
                <a:cubicBezTo>
                  <a:pt x="95" y="88"/>
                  <a:pt x="87" y="96"/>
                  <a:pt x="77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8" y="96"/>
                  <a:pt x="0" y="88"/>
                  <a:pt x="0" y="7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7" y="0"/>
                  <a:pt x="95" y="8"/>
                  <a:pt x="95" y="18"/>
                </a:cubicBezTo>
                <a:lnTo>
                  <a:pt x="95" y="78"/>
                </a:lnTo>
                <a:close/>
                <a:moveTo>
                  <a:pt x="72" y="32"/>
                </a:moveTo>
                <a:cubicBezTo>
                  <a:pt x="75" y="31"/>
                  <a:pt x="77" y="28"/>
                  <a:pt x="78" y="25"/>
                </a:cubicBezTo>
                <a:cubicBezTo>
                  <a:pt x="75" y="26"/>
                  <a:pt x="72" y="28"/>
                  <a:pt x="69" y="28"/>
                </a:cubicBezTo>
                <a:cubicBezTo>
                  <a:pt x="67" y="26"/>
                  <a:pt x="64" y="24"/>
                  <a:pt x="60" y="24"/>
                </a:cubicBezTo>
                <a:cubicBezTo>
                  <a:pt x="53" y="24"/>
                  <a:pt x="47" y="30"/>
                  <a:pt x="47" y="37"/>
                </a:cubicBezTo>
                <a:cubicBezTo>
                  <a:pt x="47" y="38"/>
                  <a:pt x="47" y="39"/>
                  <a:pt x="47" y="40"/>
                </a:cubicBezTo>
                <a:cubicBezTo>
                  <a:pt x="36" y="40"/>
                  <a:pt x="26" y="34"/>
                  <a:pt x="20" y="26"/>
                </a:cubicBezTo>
                <a:cubicBezTo>
                  <a:pt x="19" y="28"/>
                  <a:pt x="18" y="31"/>
                  <a:pt x="18" y="33"/>
                </a:cubicBezTo>
                <a:cubicBezTo>
                  <a:pt x="18" y="38"/>
                  <a:pt x="20" y="42"/>
                  <a:pt x="24" y="44"/>
                </a:cubicBezTo>
                <a:cubicBezTo>
                  <a:pt x="22" y="44"/>
                  <a:pt x="20" y="43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9"/>
                  <a:pt x="22" y="54"/>
                  <a:pt x="28" y="55"/>
                </a:cubicBezTo>
                <a:cubicBezTo>
                  <a:pt x="27" y="56"/>
                  <a:pt x="26" y="56"/>
                  <a:pt x="25" y="56"/>
                </a:cubicBezTo>
                <a:cubicBezTo>
                  <a:pt x="24" y="56"/>
                  <a:pt x="24" y="56"/>
                  <a:pt x="23" y="56"/>
                </a:cubicBezTo>
                <a:cubicBezTo>
                  <a:pt x="24" y="61"/>
                  <a:pt x="29" y="65"/>
                  <a:pt x="35" y="65"/>
                </a:cubicBezTo>
                <a:cubicBezTo>
                  <a:pt x="30" y="68"/>
                  <a:pt x="25" y="70"/>
                  <a:pt x="19" y="70"/>
                </a:cubicBezTo>
                <a:cubicBezTo>
                  <a:pt x="18" y="70"/>
                  <a:pt x="17" y="70"/>
                  <a:pt x="16" y="70"/>
                </a:cubicBezTo>
                <a:cubicBezTo>
                  <a:pt x="21" y="74"/>
                  <a:pt x="28" y="76"/>
                  <a:pt x="36" y="76"/>
                </a:cubicBezTo>
                <a:cubicBezTo>
                  <a:pt x="60" y="76"/>
                  <a:pt x="73" y="56"/>
                  <a:pt x="73" y="39"/>
                </a:cubicBezTo>
                <a:cubicBezTo>
                  <a:pt x="73" y="38"/>
                  <a:pt x="73" y="37"/>
                  <a:pt x="73" y="37"/>
                </a:cubicBezTo>
                <a:cubicBezTo>
                  <a:pt x="75" y="35"/>
                  <a:pt x="78" y="33"/>
                  <a:pt x="79" y="30"/>
                </a:cubicBezTo>
                <a:cubicBezTo>
                  <a:pt x="77" y="31"/>
                  <a:pt x="75" y="32"/>
                  <a:pt x="72" y="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3"/>
          <p:cNvSpPr>
            <a:spLocks/>
          </p:cNvSpPr>
          <p:nvPr/>
        </p:nvSpPr>
        <p:spPr bwMode="auto">
          <a:xfrm>
            <a:off x="4940301" y="3619501"/>
            <a:ext cx="360363" cy="360363"/>
          </a:xfrm>
          <a:custGeom>
            <a:avLst/>
            <a:gdLst>
              <a:gd name="T0" fmla="*/ 96 w 96"/>
              <a:gd name="T1" fmla="*/ 18 h 96"/>
              <a:gd name="T2" fmla="*/ 96 w 96"/>
              <a:gd name="T3" fmla="*/ 78 h 96"/>
              <a:gd name="T4" fmla="*/ 78 w 96"/>
              <a:gd name="T5" fmla="*/ 96 h 96"/>
              <a:gd name="T6" fmla="*/ 67 w 96"/>
              <a:gd name="T7" fmla="*/ 96 h 96"/>
              <a:gd name="T8" fmla="*/ 67 w 96"/>
              <a:gd name="T9" fmla="*/ 59 h 96"/>
              <a:gd name="T10" fmla="*/ 79 w 96"/>
              <a:gd name="T11" fmla="*/ 59 h 96"/>
              <a:gd name="T12" fmla="*/ 81 w 96"/>
              <a:gd name="T13" fmla="*/ 44 h 96"/>
              <a:gd name="T14" fmla="*/ 67 w 96"/>
              <a:gd name="T15" fmla="*/ 44 h 96"/>
              <a:gd name="T16" fmla="*/ 67 w 96"/>
              <a:gd name="T17" fmla="*/ 35 h 96"/>
              <a:gd name="T18" fmla="*/ 74 w 96"/>
              <a:gd name="T19" fmla="*/ 28 h 96"/>
              <a:gd name="T20" fmla="*/ 81 w 96"/>
              <a:gd name="T21" fmla="*/ 28 h 96"/>
              <a:gd name="T22" fmla="*/ 81 w 96"/>
              <a:gd name="T23" fmla="*/ 15 h 96"/>
              <a:gd name="T24" fmla="*/ 70 w 96"/>
              <a:gd name="T25" fmla="*/ 15 h 96"/>
              <a:gd name="T26" fmla="*/ 52 w 96"/>
              <a:gd name="T27" fmla="*/ 34 h 96"/>
              <a:gd name="T28" fmla="*/ 52 w 96"/>
              <a:gd name="T29" fmla="*/ 44 h 96"/>
              <a:gd name="T30" fmla="*/ 39 w 96"/>
              <a:gd name="T31" fmla="*/ 44 h 96"/>
              <a:gd name="T32" fmla="*/ 39 w 96"/>
              <a:gd name="T33" fmla="*/ 59 h 96"/>
              <a:gd name="T34" fmla="*/ 52 w 96"/>
              <a:gd name="T35" fmla="*/ 59 h 96"/>
              <a:gd name="T36" fmla="*/ 52 w 96"/>
              <a:gd name="T37" fmla="*/ 96 h 96"/>
              <a:gd name="T38" fmla="*/ 18 w 96"/>
              <a:gd name="T39" fmla="*/ 96 h 96"/>
              <a:gd name="T40" fmla="*/ 0 w 96"/>
              <a:gd name="T41" fmla="*/ 78 h 96"/>
              <a:gd name="T42" fmla="*/ 0 w 96"/>
              <a:gd name="T43" fmla="*/ 18 h 96"/>
              <a:gd name="T44" fmla="*/ 18 w 96"/>
              <a:gd name="T45" fmla="*/ 0 h 96"/>
              <a:gd name="T46" fmla="*/ 78 w 96"/>
              <a:gd name="T47" fmla="*/ 0 h 96"/>
              <a:gd name="T48" fmla="*/ 96 w 96"/>
              <a:gd name="T49" fmla="*/ 1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6" h="96">
                <a:moveTo>
                  <a:pt x="96" y="1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88"/>
                  <a:pt x="88" y="96"/>
                  <a:pt x="78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59"/>
                  <a:pt x="67" y="59"/>
                  <a:pt x="67" y="59"/>
                </a:cubicBezTo>
                <a:cubicBezTo>
                  <a:pt x="79" y="59"/>
                  <a:pt x="79" y="59"/>
                  <a:pt x="79" y="59"/>
                </a:cubicBezTo>
                <a:cubicBezTo>
                  <a:pt x="81" y="44"/>
                  <a:pt x="81" y="44"/>
                  <a:pt x="81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1"/>
                  <a:pt x="68" y="28"/>
                  <a:pt x="74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15"/>
                  <a:pt x="81" y="15"/>
                  <a:pt x="81" y="15"/>
                </a:cubicBezTo>
                <a:cubicBezTo>
                  <a:pt x="80" y="15"/>
                  <a:pt x="76" y="15"/>
                  <a:pt x="70" y="15"/>
                </a:cubicBezTo>
                <a:cubicBezTo>
                  <a:pt x="59" y="15"/>
                  <a:pt x="52" y="21"/>
                  <a:pt x="52" y="34"/>
                </a:cubicBezTo>
                <a:cubicBezTo>
                  <a:pt x="52" y="44"/>
                  <a:pt x="52" y="44"/>
                  <a:pt x="52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59"/>
                  <a:pt x="39" y="59"/>
                  <a:pt x="39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96"/>
                  <a:pt x="52" y="96"/>
                  <a:pt x="52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8" y="96"/>
                  <a:pt x="0" y="88"/>
                  <a:pt x="0" y="7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88" y="0"/>
                  <a:pt x="96" y="8"/>
                  <a:pt x="96" y="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4"/>
          <p:cNvSpPr>
            <a:spLocks noEditPoints="1"/>
          </p:cNvSpPr>
          <p:nvPr/>
        </p:nvSpPr>
        <p:spPr bwMode="auto">
          <a:xfrm>
            <a:off x="5556251" y="3619501"/>
            <a:ext cx="419100" cy="360363"/>
          </a:xfrm>
          <a:custGeom>
            <a:avLst/>
            <a:gdLst>
              <a:gd name="T0" fmla="*/ 112 w 112"/>
              <a:gd name="T1" fmla="*/ 88 h 96"/>
              <a:gd name="T2" fmla="*/ 104 w 112"/>
              <a:gd name="T3" fmla="*/ 96 h 96"/>
              <a:gd name="T4" fmla="*/ 8 w 112"/>
              <a:gd name="T5" fmla="*/ 96 h 96"/>
              <a:gd name="T6" fmla="*/ 0 w 112"/>
              <a:gd name="T7" fmla="*/ 88 h 96"/>
              <a:gd name="T8" fmla="*/ 0 w 112"/>
              <a:gd name="T9" fmla="*/ 8 h 96"/>
              <a:gd name="T10" fmla="*/ 8 w 112"/>
              <a:gd name="T11" fmla="*/ 0 h 96"/>
              <a:gd name="T12" fmla="*/ 104 w 112"/>
              <a:gd name="T13" fmla="*/ 0 h 96"/>
              <a:gd name="T14" fmla="*/ 112 w 112"/>
              <a:gd name="T15" fmla="*/ 8 h 96"/>
              <a:gd name="T16" fmla="*/ 112 w 112"/>
              <a:gd name="T17" fmla="*/ 88 h 96"/>
              <a:gd name="T18" fmla="*/ 104 w 112"/>
              <a:gd name="T19" fmla="*/ 24 h 96"/>
              <a:gd name="T20" fmla="*/ 104 w 112"/>
              <a:gd name="T21" fmla="*/ 17 h 96"/>
              <a:gd name="T22" fmla="*/ 104 w 112"/>
              <a:gd name="T23" fmla="*/ 8 h 96"/>
              <a:gd name="T24" fmla="*/ 52 w 112"/>
              <a:gd name="T25" fmla="*/ 8 h 96"/>
              <a:gd name="T26" fmla="*/ 48 w 112"/>
              <a:gd name="T27" fmla="*/ 16 h 96"/>
              <a:gd name="T28" fmla="*/ 8 w 112"/>
              <a:gd name="T29" fmla="*/ 16 h 96"/>
              <a:gd name="T30" fmla="*/ 8 w 112"/>
              <a:gd name="T31" fmla="*/ 24 h 96"/>
              <a:gd name="T32" fmla="*/ 104 w 112"/>
              <a:gd name="T33" fmla="*/ 24 h 96"/>
              <a:gd name="T34" fmla="*/ 104 w 112"/>
              <a:gd name="T35" fmla="*/ 88 h 96"/>
              <a:gd name="T36" fmla="*/ 104 w 112"/>
              <a:gd name="T37" fmla="*/ 80 h 96"/>
              <a:gd name="T38" fmla="*/ 8 w 112"/>
              <a:gd name="T39" fmla="*/ 80 h 96"/>
              <a:gd name="T40" fmla="*/ 8 w 112"/>
              <a:gd name="T41" fmla="*/ 88 h 96"/>
              <a:gd name="T42" fmla="*/ 104 w 112"/>
              <a:gd name="T43" fmla="*/ 88 h 96"/>
              <a:gd name="T44" fmla="*/ 40 w 112"/>
              <a:gd name="T45" fmla="*/ 12 h 96"/>
              <a:gd name="T46" fmla="*/ 40 w 112"/>
              <a:gd name="T47" fmla="*/ 4 h 96"/>
              <a:gd name="T48" fmla="*/ 16 w 112"/>
              <a:gd name="T49" fmla="*/ 4 h 96"/>
              <a:gd name="T50" fmla="*/ 16 w 112"/>
              <a:gd name="T51" fmla="*/ 12 h 96"/>
              <a:gd name="T52" fmla="*/ 40 w 112"/>
              <a:gd name="T53" fmla="*/ 12 h 96"/>
              <a:gd name="T54" fmla="*/ 56 w 112"/>
              <a:gd name="T55" fmla="*/ 28 h 96"/>
              <a:gd name="T56" fmla="*/ 32 w 112"/>
              <a:gd name="T57" fmla="*/ 52 h 96"/>
              <a:gd name="T58" fmla="*/ 56 w 112"/>
              <a:gd name="T59" fmla="*/ 76 h 96"/>
              <a:gd name="T60" fmla="*/ 80 w 112"/>
              <a:gd name="T61" fmla="*/ 52 h 96"/>
              <a:gd name="T62" fmla="*/ 56 w 112"/>
              <a:gd name="T63" fmla="*/ 28 h 96"/>
              <a:gd name="T64" fmla="*/ 56 w 112"/>
              <a:gd name="T65" fmla="*/ 68 h 96"/>
              <a:gd name="T66" fmla="*/ 40 w 112"/>
              <a:gd name="T67" fmla="*/ 52 h 96"/>
              <a:gd name="T68" fmla="*/ 56 w 112"/>
              <a:gd name="T69" fmla="*/ 36 h 96"/>
              <a:gd name="T70" fmla="*/ 72 w 112"/>
              <a:gd name="T71" fmla="*/ 52 h 96"/>
              <a:gd name="T72" fmla="*/ 56 w 112"/>
              <a:gd name="T73" fmla="*/ 68 h 96"/>
              <a:gd name="T74" fmla="*/ 56 w 112"/>
              <a:gd name="T75" fmla="*/ 42 h 96"/>
              <a:gd name="T76" fmla="*/ 46 w 112"/>
              <a:gd name="T77" fmla="*/ 52 h 96"/>
              <a:gd name="T78" fmla="*/ 48 w 112"/>
              <a:gd name="T79" fmla="*/ 54 h 96"/>
              <a:gd name="T80" fmla="*/ 50 w 112"/>
              <a:gd name="T81" fmla="*/ 52 h 96"/>
              <a:gd name="T82" fmla="*/ 56 w 112"/>
              <a:gd name="T83" fmla="*/ 46 h 96"/>
              <a:gd name="T84" fmla="*/ 58 w 112"/>
              <a:gd name="T85" fmla="*/ 44 h 96"/>
              <a:gd name="T86" fmla="*/ 56 w 112"/>
              <a:gd name="T87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2" h="96">
                <a:moveTo>
                  <a:pt x="112" y="88"/>
                </a:moveTo>
                <a:cubicBezTo>
                  <a:pt x="112" y="92"/>
                  <a:pt x="109" y="96"/>
                  <a:pt x="104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92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9" y="0"/>
                  <a:pt x="112" y="4"/>
                  <a:pt x="112" y="8"/>
                </a:cubicBezTo>
                <a:lnTo>
                  <a:pt x="112" y="88"/>
                </a:lnTo>
                <a:close/>
                <a:moveTo>
                  <a:pt x="104" y="24"/>
                </a:moveTo>
                <a:cubicBezTo>
                  <a:pt x="104" y="17"/>
                  <a:pt x="104" y="17"/>
                  <a:pt x="104" y="17"/>
                </a:cubicBezTo>
                <a:cubicBezTo>
                  <a:pt x="104" y="8"/>
                  <a:pt x="104" y="8"/>
                  <a:pt x="104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48" y="16"/>
                  <a:pt x="48" y="16"/>
                  <a:pt x="4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24"/>
                  <a:pt x="8" y="24"/>
                  <a:pt x="8" y="24"/>
                </a:cubicBezTo>
                <a:lnTo>
                  <a:pt x="104" y="24"/>
                </a:lnTo>
                <a:close/>
                <a:moveTo>
                  <a:pt x="104" y="88"/>
                </a:moveTo>
                <a:cubicBezTo>
                  <a:pt x="104" y="80"/>
                  <a:pt x="104" y="80"/>
                  <a:pt x="104" y="80"/>
                </a:cubicBezTo>
                <a:cubicBezTo>
                  <a:pt x="8" y="80"/>
                  <a:pt x="8" y="80"/>
                  <a:pt x="8" y="80"/>
                </a:cubicBezTo>
                <a:cubicBezTo>
                  <a:pt x="8" y="88"/>
                  <a:pt x="8" y="88"/>
                  <a:pt x="8" y="88"/>
                </a:cubicBezTo>
                <a:lnTo>
                  <a:pt x="104" y="88"/>
                </a:lnTo>
                <a:close/>
                <a:moveTo>
                  <a:pt x="40" y="12"/>
                </a:moveTo>
                <a:cubicBezTo>
                  <a:pt x="40" y="4"/>
                  <a:pt x="40" y="4"/>
                  <a:pt x="40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12"/>
                  <a:pt x="16" y="12"/>
                  <a:pt x="16" y="12"/>
                </a:cubicBezTo>
                <a:lnTo>
                  <a:pt x="40" y="12"/>
                </a:lnTo>
                <a:close/>
                <a:moveTo>
                  <a:pt x="56" y="28"/>
                </a:moveTo>
                <a:cubicBezTo>
                  <a:pt x="43" y="28"/>
                  <a:pt x="32" y="39"/>
                  <a:pt x="32" y="52"/>
                </a:cubicBezTo>
                <a:cubicBezTo>
                  <a:pt x="32" y="65"/>
                  <a:pt x="43" y="76"/>
                  <a:pt x="56" y="76"/>
                </a:cubicBezTo>
                <a:cubicBezTo>
                  <a:pt x="69" y="76"/>
                  <a:pt x="80" y="65"/>
                  <a:pt x="80" y="52"/>
                </a:cubicBezTo>
                <a:cubicBezTo>
                  <a:pt x="80" y="39"/>
                  <a:pt x="69" y="28"/>
                  <a:pt x="56" y="28"/>
                </a:cubicBezTo>
                <a:close/>
                <a:moveTo>
                  <a:pt x="56" y="68"/>
                </a:moveTo>
                <a:cubicBezTo>
                  <a:pt x="47" y="68"/>
                  <a:pt x="40" y="61"/>
                  <a:pt x="40" y="52"/>
                </a:cubicBezTo>
                <a:cubicBezTo>
                  <a:pt x="40" y="43"/>
                  <a:pt x="47" y="36"/>
                  <a:pt x="56" y="36"/>
                </a:cubicBezTo>
                <a:cubicBezTo>
                  <a:pt x="65" y="36"/>
                  <a:pt x="72" y="43"/>
                  <a:pt x="72" y="52"/>
                </a:cubicBezTo>
                <a:cubicBezTo>
                  <a:pt x="72" y="61"/>
                  <a:pt x="65" y="68"/>
                  <a:pt x="56" y="68"/>
                </a:cubicBezTo>
                <a:close/>
                <a:moveTo>
                  <a:pt x="56" y="42"/>
                </a:moveTo>
                <a:cubicBezTo>
                  <a:pt x="51" y="42"/>
                  <a:pt x="46" y="46"/>
                  <a:pt x="46" y="52"/>
                </a:cubicBezTo>
                <a:cubicBezTo>
                  <a:pt x="46" y="53"/>
                  <a:pt x="47" y="54"/>
                  <a:pt x="48" y="54"/>
                </a:cubicBezTo>
                <a:cubicBezTo>
                  <a:pt x="49" y="54"/>
                  <a:pt x="50" y="53"/>
                  <a:pt x="50" y="52"/>
                </a:cubicBezTo>
                <a:cubicBezTo>
                  <a:pt x="50" y="49"/>
                  <a:pt x="53" y="46"/>
                  <a:pt x="56" y="46"/>
                </a:cubicBezTo>
                <a:cubicBezTo>
                  <a:pt x="57" y="46"/>
                  <a:pt x="58" y="45"/>
                  <a:pt x="58" y="44"/>
                </a:cubicBezTo>
                <a:cubicBezTo>
                  <a:pt x="58" y="43"/>
                  <a:pt x="57" y="42"/>
                  <a:pt x="56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5"/>
          <p:cNvSpPr>
            <a:spLocks noEditPoints="1"/>
          </p:cNvSpPr>
          <p:nvPr/>
        </p:nvSpPr>
        <p:spPr bwMode="auto">
          <a:xfrm>
            <a:off x="6200776" y="3619501"/>
            <a:ext cx="395288" cy="371475"/>
          </a:xfrm>
          <a:custGeom>
            <a:avLst/>
            <a:gdLst>
              <a:gd name="T0" fmla="*/ 98 w 105"/>
              <a:gd name="T1" fmla="*/ 75 h 99"/>
              <a:gd name="T2" fmla="*/ 90 w 105"/>
              <a:gd name="T3" fmla="*/ 68 h 99"/>
              <a:gd name="T4" fmla="*/ 84 w 105"/>
              <a:gd name="T5" fmla="*/ 74 h 99"/>
              <a:gd name="T6" fmla="*/ 98 w 105"/>
              <a:gd name="T7" fmla="*/ 88 h 99"/>
              <a:gd name="T8" fmla="*/ 100 w 105"/>
              <a:gd name="T9" fmla="*/ 92 h 99"/>
              <a:gd name="T10" fmla="*/ 92 w 105"/>
              <a:gd name="T11" fmla="*/ 99 h 99"/>
              <a:gd name="T12" fmla="*/ 88 w 105"/>
              <a:gd name="T13" fmla="*/ 98 h 99"/>
              <a:gd name="T14" fmla="*/ 46 w 105"/>
              <a:gd name="T15" fmla="*/ 56 h 99"/>
              <a:gd name="T16" fmla="*/ 23 w 105"/>
              <a:gd name="T17" fmla="*/ 64 h 99"/>
              <a:gd name="T18" fmla="*/ 0 w 105"/>
              <a:gd name="T19" fmla="*/ 41 h 99"/>
              <a:gd name="T20" fmla="*/ 41 w 105"/>
              <a:gd name="T21" fmla="*/ 0 h 99"/>
              <a:gd name="T22" fmla="*/ 64 w 105"/>
              <a:gd name="T23" fmla="*/ 23 h 99"/>
              <a:gd name="T24" fmla="*/ 56 w 105"/>
              <a:gd name="T25" fmla="*/ 46 h 99"/>
              <a:gd name="T26" fmla="*/ 78 w 105"/>
              <a:gd name="T27" fmla="*/ 68 h 99"/>
              <a:gd name="T28" fmla="*/ 84 w 105"/>
              <a:gd name="T29" fmla="*/ 62 h 99"/>
              <a:gd name="T30" fmla="*/ 77 w 105"/>
              <a:gd name="T31" fmla="*/ 54 h 99"/>
              <a:gd name="T32" fmla="*/ 84 w 105"/>
              <a:gd name="T33" fmla="*/ 47 h 99"/>
              <a:gd name="T34" fmla="*/ 86 w 105"/>
              <a:gd name="T35" fmla="*/ 47 h 99"/>
              <a:gd name="T36" fmla="*/ 105 w 105"/>
              <a:gd name="T37" fmla="*/ 68 h 99"/>
              <a:gd name="T38" fmla="*/ 98 w 105"/>
              <a:gd name="T39" fmla="*/ 75 h 99"/>
              <a:gd name="T40" fmla="*/ 40 w 105"/>
              <a:gd name="T41" fmla="*/ 12 h 99"/>
              <a:gd name="T42" fmla="*/ 28 w 105"/>
              <a:gd name="T43" fmla="*/ 24 h 99"/>
              <a:gd name="T44" fmla="*/ 29 w 105"/>
              <a:gd name="T45" fmla="*/ 29 h 99"/>
              <a:gd name="T46" fmla="*/ 24 w 105"/>
              <a:gd name="T47" fmla="*/ 28 h 99"/>
              <a:gd name="T48" fmla="*/ 12 w 105"/>
              <a:gd name="T49" fmla="*/ 40 h 99"/>
              <a:gd name="T50" fmla="*/ 24 w 105"/>
              <a:gd name="T51" fmla="*/ 52 h 99"/>
              <a:gd name="T52" fmla="*/ 36 w 105"/>
              <a:gd name="T53" fmla="*/ 40 h 99"/>
              <a:gd name="T54" fmla="*/ 35 w 105"/>
              <a:gd name="T55" fmla="*/ 35 h 99"/>
              <a:gd name="T56" fmla="*/ 40 w 105"/>
              <a:gd name="T57" fmla="*/ 36 h 99"/>
              <a:gd name="T58" fmla="*/ 52 w 105"/>
              <a:gd name="T59" fmla="*/ 24 h 99"/>
              <a:gd name="T60" fmla="*/ 40 w 105"/>
              <a:gd name="T61" fmla="*/ 1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" h="99">
                <a:moveTo>
                  <a:pt x="98" y="75"/>
                </a:moveTo>
                <a:cubicBezTo>
                  <a:pt x="97" y="75"/>
                  <a:pt x="91" y="69"/>
                  <a:pt x="90" y="68"/>
                </a:cubicBezTo>
                <a:cubicBezTo>
                  <a:pt x="84" y="74"/>
                  <a:pt x="84" y="74"/>
                  <a:pt x="84" y="74"/>
                </a:cubicBezTo>
                <a:cubicBezTo>
                  <a:pt x="98" y="88"/>
                  <a:pt x="98" y="88"/>
                  <a:pt x="98" y="88"/>
                </a:cubicBezTo>
                <a:cubicBezTo>
                  <a:pt x="99" y="89"/>
                  <a:pt x="100" y="90"/>
                  <a:pt x="100" y="92"/>
                </a:cubicBezTo>
                <a:cubicBezTo>
                  <a:pt x="100" y="95"/>
                  <a:pt x="96" y="99"/>
                  <a:pt x="92" y="99"/>
                </a:cubicBezTo>
                <a:cubicBezTo>
                  <a:pt x="91" y="99"/>
                  <a:pt x="89" y="99"/>
                  <a:pt x="88" y="98"/>
                </a:cubicBezTo>
                <a:cubicBezTo>
                  <a:pt x="46" y="56"/>
                  <a:pt x="46" y="56"/>
                  <a:pt x="46" y="56"/>
                </a:cubicBezTo>
                <a:cubicBezTo>
                  <a:pt x="39" y="61"/>
                  <a:pt x="31" y="64"/>
                  <a:pt x="23" y="64"/>
                </a:cubicBezTo>
                <a:cubicBezTo>
                  <a:pt x="10" y="64"/>
                  <a:pt x="0" y="55"/>
                  <a:pt x="0" y="41"/>
                </a:cubicBezTo>
                <a:cubicBezTo>
                  <a:pt x="0" y="21"/>
                  <a:pt x="21" y="0"/>
                  <a:pt x="41" y="0"/>
                </a:cubicBezTo>
                <a:cubicBezTo>
                  <a:pt x="55" y="0"/>
                  <a:pt x="64" y="9"/>
                  <a:pt x="64" y="23"/>
                </a:cubicBezTo>
                <a:cubicBezTo>
                  <a:pt x="64" y="31"/>
                  <a:pt x="61" y="39"/>
                  <a:pt x="56" y="46"/>
                </a:cubicBezTo>
                <a:cubicBezTo>
                  <a:pt x="78" y="68"/>
                  <a:pt x="78" y="68"/>
                  <a:pt x="78" y="68"/>
                </a:cubicBezTo>
                <a:cubicBezTo>
                  <a:pt x="84" y="62"/>
                  <a:pt x="84" y="62"/>
                  <a:pt x="84" y="62"/>
                </a:cubicBezTo>
                <a:cubicBezTo>
                  <a:pt x="83" y="61"/>
                  <a:pt x="77" y="56"/>
                  <a:pt x="77" y="54"/>
                </a:cubicBezTo>
                <a:cubicBezTo>
                  <a:pt x="77" y="53"/>
                  <a:pt x="83" y="47"/>
                  <a:pt x="84" y="47"/>
                </a:cubicBezTo>
                <a:cubicBezTo>
                  <a:pt x="85" y="47"/>
                  <a:pt x="85" y="47"/>
                  <a:pt x="86" y="47"/>
                </a:cubicBezTo>
                <a:cubicBezTo>
                  <a:pt x="88" y="50"/>
                  <a:pt x="105" y="66"/>
                  <a:pt x="105" y="68"/>
                </a:cubicBezTo>
                <a:cubicBezTo>
                  <a:pt x="105" y="69"/>
                  <a:pt x="100" y="75"/>
                  <a:pt x="98" y="75"/>
                </a:cubicBezTo>
                <a:close/>
                <a:moveTo>
                  <a:pt x="40" y="12"/>
                </a:moveTo>
                <a:cubicBezTo>
                  <a:pt x="34" y="12"/>
                  <a:pt x="28" y="17"/>
                  <a:pt x="28" y="24"/>
                </a:cubicBezTo>
                <a:cubicBezTo>
                  <a:pt x="28" y="26"/>
                  <a:pt x="29" y="28"/>
                  <a:pt x="29" y="29"/>
                </a:cubicBezTo>
                <a:cubicBezTo>
                  <a:pt x="28" y="28"/>
                  <a:pt x="26" y="28"/>
                  <a:pt x="24" y="28"/>
                </a:cubicBezTo>
                <a:cubicBezTo>
                  <a:pt x="18" y="28"/>
                  <a:pt x="12" y="33"/>
                  <a:pt x="12" y="40"/>
                </a:cubicBezTo>
                <a:cubicBezTo>
                  <a:pt x="12" y="47"/>
                  <a:pt x="18" y="52"/>
                  <a:pt x="24" y="52"/>
                </a:cubicBezTo>
                <a:cubicBezTo>
                  <a:pt x="31" y="52"/>
                  <a:pt x="36" y="47"/>
                  <a:pt x="36" y="40"/>
                </a:cubicBezTo>
                <a:cubicBezTo>
                  <a:pt x="36" y="38"/>
                  <a:pt x="36" y="36"/>
                  <a:pt x="35" y="35"/>
                </a:cubicBezTo>
                <a:cubicBezTo>
                  <a:pt x="37" y="36"/>
                  <a:pt x="38" y="36"/>
                  <a:pt x="40" y="36"/>
                </a:cubicBezTo>
                <a:cubicBezTo>
                  <a:pt x="47" y="36"/>
                  <a:pt x="52" y="31"/>
                  <a:pt x="52" y="24"/>
                </a:cubicBezTo>
                <a:cubicBezTo>
                  <a:pt x="52" y="17"/>
                  <a:pt x="47" y="12"/>
                  <a:pt x="40" y="1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6"/>
          <p:cNvSpPr>
            <a:spLocks noEditPoints="1"/>
          </p:cNvSpPr>
          <p:nvPr/>
        </p:nvSpPr>
        <p:spPr bwMode="auto">
          <a:xfrm>
            <a:off x="6831013" y="3592513"/>
            <a:ext cx="450850" cy="412750"/>
          </a:xfrm>
          <a:custGeom>
            <a:avLst/>
            <a:gdLst>
              <a:gd name="T0" fmla="*/ 69 w 120"/>
              <a:gd name="T1" fmla="*/ 64 h 110"/>
              <a:gd name="T2" fmla="*/ 73 w 120"/>
              <a:gd name="T3" fmla="*/ 77 h 110"/>
              <a:gd name="T4" fmla="*/ 61 w 120"/>
              <a:gd name="T5" fmla="*/ 87 h 110"/>
              <a:gd name="T6" fmla="*/ 48 w 120"/>
              <a:gd name="T7" fmla="*/ 93 h 110"/>
              <a:gd name="T8" fmla="*/ 33 w 120"/>
              <a:gd name="T9" fmla="*/ 93 h 110"/>
              <a:gd name="T10" fmla="*/ 19 w 120"/>
              <a:gd name="T11" fmla="*/ 87 h 110"/>
              <a:gd name="T12" fmla="*/ 7 w 120"/>
              <a:gd name="T13" fmla="*/ 77 h 110"/>
              <a:gd name="T14" fmla="*/ 11 w 120"/>
              <a:gd name="T15" fmla="*/ 64 h 110"/>
              <a:gd name="T16" fmla="*/ 0 w 120"/>
              <a:gd name="T17" fmla="*/ 49 h 110"/>
              <a:gd name="T18" fmla="*/ 13 w 120"/>
              <a:gd name="T19" fmla="*/ 41 h 110"/>
              <a:gd name="T20" fmla="*/ 8 w 120"/>
              <a:gd name="T21" fmla="*/ 31 h 110"/>
              <a:gd name="T22" fmla="*/ 26 w 120"/>
              <a:gd name="T23" fmla="*/ 28 h 110"/>
              <a:gd name="T24" fmla="*/ 34 w 120"/>
              <a:gd name="T25" fmla="*/ 15 h 110"/>
              <a:gd name="T26" fmla="*/ 49 w 120"/>
              <a:gd name="T27" fmla="*/ 26 h 110"/>
              <a:gd name="T28" fmla="*/ 63 w 120"/>
              <a:gd name="T29" fmla="*/ 22 h 110"/>
              <a:gd name="T30" fmla="*/ 72 w 120"/>
              <a:gd name="T31" fmla="*/ 34 h 110"/>
              <a:gd name="T32" fmla="*/ 79 w 120"/>
              <a:gd name="T33" fmla="*/ 47 h 110"/>
              <a:gd name="T34" fmla="*/ 40 w 120"/>
              <a:gd name="T35" fmla="*/ 39 h 110"/>
              <a:gd name="T36" fmla="*/ 56 w 120"/>
              <a:gd name="T37" fmla="*/ 55 h 110"/>
              <a:gd name="T38" fmla="*/ 111 w 120"/>
              <a:gd name="T39" fmla="*/ 29 h 110"/>
              <a:gd name="T40" fmla="*/ 112 w 120"/>
              <a:gd name="T41" fmla="*/ 42 h 110"/>
              <a:gd name="T42" fmla="*/ 96 w 120"/>
              <a:gd name="T43" fmla="*/ 39 h 110"/>
              <a:gd name="T44" fmla="*/ 80 w 120"/>
              <a:gd name="T45" fmla="*/ 42 h 110"/>
              <a:gd name="T46" fmla="*/ 81 w 120"/>
              <a:gd name="T47" fmla="*/ 29 h 110"/>
              <a:gd name="T48" fmla="*/ 81 w 120"/>
              <a:gd name="T49" fmla="*/ 17 h 110"/>
              <a:gd name="T50" fmla="*/ 80 w 120"/>
              <a:gd name="T51" fmla="*/ 4 h 110"/>
              <a:gd name="T52" fmla="*/ 96 w 120"/>
              <a:gd name="T53" fmla="*/ 7 h 110"/>
              <a:gd name="T54" fmla="*/ 104 w 120"/>
              <a:gd name="T55" fmla="*/ 0 h 110"/>
              <a:gd name="T56" fmla="*/ 109 w 120"/>
              <a:gd name="T57" fmla="*/ 13 h 110"/>
              <a:gd name="T58" fmla="*/ 120 w 120"/>
              <a:gd name="T59" fmla="*/ 27 h 110"/>
              <a:gd name="T60" fmla="*/ 109 w 120"/>
              <a:gd name="T61" fmla="*/ 97 h 110"/>
              <a:gd name="T62" fmla="*/ 104 w 120"/>
              <a:gd name="T63" fmla="*/ 110 h 110"/>
              <a:gd name="T64" fmla="*/ 94 w 120"/>
              <a:gd name="T65" fmla="*/ 103 h 110"/>
              <a:gd name="T66" fmla="*/ 80 w 120"/>
              <a:gd name="T67" fmla="*/ 105 h 110"/>
              <a:gd name="T68" fmla="*/ 72 w 120"/>
              <a:gd name="T69" fmla="*/ 91 h 110"/>
              <a:gd name="T70" fmla="*/ 83 w 120"/>
              <a:gd name="T71" fmla="*/ 77 h 110"/>
              <a:gd name="T72" fmla="*/ 88 w 120"/>
              <a:gd name="T73" fmla="*/ 64 h 110"/>
              <a:gd name="T74" fmla="*/ 98 w 120"/>
              <a:gd name="T75" fmla="*/ 71 h 110"/>
              <a:gd name="T76" fmla="*/ 112 w 120"/>
              <a:gd name="T77" fmla="*/ 68 h 110"/>
              <a:gd name="T78" fmla="*/ 111 w 120"/>
              <a:gd name="T79" fmla="*/ 81 h 110"/>
              <a:gd name="T80" fmla="*/ 96 w 120"/>
              <a:gd name="T81" fmla="*/ 15 h 110"/>
              <a:gd name="T82" fmla="*/ 104 w 120"/>
              <a:gd name="T83" fmla="*/ 23 h 110"/>
              <a:gd name="T84" fmla="*/ 88 w 120"/>
              <a:gd name="T85" fmla="*/ 87 h 110"/>
              <a:gd name="T86" fmla="*/ 96 w 120"/>
              <a:gd name="T87" fmla="*/ 7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0" h="110">
                <a:moveTo>
                  <a:pt x="80" y="61"/>
                </a:moveTo>
                <a:cubicBezTo>
                  <a:pt x="80" y="62"/>
                  <a:pt x="80" y="63"/>
                  <a:pt x="79" y="63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6"/>
                  <a:pt x="68" y="67"/>
                  <a:pt x="67" y="69"/>
                </a:cubicBezTo>
                <a:cubicBezTo>
                  <a:pt x="69" y="71"/>
                  <a:pt x="71" y="74"/>
                  <a:pt x="73" y="76"/>
                </a:cubicBezTo>
                <a:cubicBezTo>
                  <a:pt x="73" y="77"/>
                  <a:pt x="73" y="77"/>
                  <a:pt x="73" y="77"/>
                </a:cubicBezTo>
                <a:cubicBezTo>
                  <a:pt x="73" y="78"/>
                  <a:pt x="73" y="78"/>
                  <a:pt x="73" y="79"/>
                </a:cubicBezTo>
                <a:cubicBezTo>
                  <a:pt x="71" y="80"/>
                  <a:pt x="64" y="88"/>
                  <a:pt x="63" y="88"/>
                </a:cubicBezTo>
                <a:cubicBezTo>
                  <a:pt x="62" y="88"/>
                  <a:pt x="62" y="88"/>
                  <a:pt x="61" y="87"/>
                </a:cubicBezTo>
                <a:cubicBezTo>
                  <a:pt x="54" y="82"/>
                  <a:pt x="54" y="82"/>
                  <a:pt x="54" y="82"/>
                </a:cubicBezTo>
                <a:cubicBezTo>
                  <a:pt x="53" y="83"/>
                  <a:pt x="51" y="83"/>
                  <a:pt x="49" y="84"/>
                </a:cubicBezTo>
                <a:cubicBezTo>
                  <a:pt x="49" y="87"/>
                  <a:pt x="49" y="90"/>
                  <a:pt x="48" y="93"/>
                </a:cubicBezTo>
                <a:cubicBezTo>
                  <a:pt x="48" y="94"/>
                  <a:pt x="47" y="95"/>
                  <a:pt x="46" y="95"/>
                </a:cubicBezTo>
                <a:cubicBezTo>
                  <a:pt x="34" y="95"/>
                  <a:pt x="34" y="95"/>
                  <a:pt x="34" y="95"/>
                </a:cubicBezTo>
                <a:cubicBezTo>
                  <a:pt x="34" y="95"/>
                  <a:pt x="33" y="94"/>
                  <a:pt x="33" y="93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8" y="83"/>
                  <a:pt x="26" y="82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8"/>
                  <a:pt x="18" y="88"/>
                  <a:pt x="18" y="88"/>
                </a:cubicBezTo>
                <a:cubicBezTo>
                  <a:pt x="17" y="88"/>
                  <a:pt x="17" y="88"/>
                  <a:pt x="16" y="87"/>
                </a:cubicBezTo>
                <a:cubicBezTo>
                  <a:pt x="15" y="86"/>
                  <a:pt x="7" y="79"/>
                  <a:pt x="7" y="77"/>
                </a:cubicBezTo>
                <a:cubicBezTo>
                  <a:pt x="7" y="77"/>
                  <a:pt x="8" y="77"/>
                  <a:pt x="8" y="76"/>
                </a:cubicBezTo>
                <a:cubicBezTo>
                  <a:pt x="10" y="74"/>
                  <a:pt x="12" y="72"/>
                  <a:pt x="13" y="69"/>
                </a:cubicBezTo>
                <a:cubicBezTo>
                  <a:pt x="13" y="67"/>
                  <a:pt x="12" y="66"/>
                  <a:pt x="11" y="64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2"/>
                  <a:pt x="0" y="62"/>
                  <a:pt x="0" y="61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1" y="47"/>
                  <a:pt x="2" y="47"/>
                </a:cubicBezTo>
                <a:cubicBezTo>
                  <a:pt x="11" y="46"/>
                  <a:pt x="11" y="46"/>
                  <a:pt x="11" y="46"/>
                </a:cubicBezTo>
                <a:cubicBezTo>
                  <a:pt x="12" y="44"/>
                  <a:pt x="13" y="43"/>
                  <a:pt x="13" y="41"/>
                </a:cubicBezTo>
                <a:cubicBezTo>
                  <a:pt x="12" y="38"/>
                  <a:pt x="10" y="36"/>
                  <a:pt x="8" y="34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2"/>
                  <a:pt x="7" y="32"/>
                  <a:pt x="8" y="31"/>
                </a:cubicBezTo>
                <a:cubicBezTo>
                  <a:pt x="9" y="30"/>
                  <a:pt x="16" y="22"/>
                  <a:pt x="18" y="22"/>
                </a:cubicBezTo>
                <a:cubicBezTo>
                  <a:pt x="18" y="22"/>
                  <a:pt x="19" y="22"/>
                  <a:pt x="19" y="23"/>
                </a:cubicBezTo>
                <a:cubicBezTo>
                  <a:pt x="26" y="28"/>
                  <a:pt x="26" y="28"/>
                  <a:pt x="26" y="28"/>
                </a:cubicBezTo>
                <a:cubicBezTo>
                  <a:pt x="28" y="27"/>
                  <a:pt x="29" y="27"/>
                  <a:pt x="31" y="26"/>
                </a:cubicBezTo>
                <a:cubicBezTo>
                  <a:pt x="31" y="23"/>
                  <a:pt x="32" y="20"/>
                  <a:pt x="33" y="17"/>
                </a:cubicBezTo>
                <a:cubicBezTo>
                  <a:pt x="33" y="16"/>
                  <a:pt x="34" y="15"/>
                  <a:pt x="34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7" y="15"/>
                  <a:pt x="48" y="16"/>
                  <a:pt x="48" y="17"/>
                </a:cubicBezTo>
                <a:cubicBezTo>
                  <a:pt x="49" y="26"/>
                  <a:pt x="49" y="26"/>
                  <a:pt x="49" y="26"/>
                </a:cubicBezTo>
                <a:cubicBezTo>
                  <a:pt x="51" y="27"/>
                  <a:pt x="53" y="27"/>
                  <a:pt x="54" y="28"/>
                </a:cubicBezTo>
                <a:cubicBezTo>
                  <a:pt x="61" y="23"/>
                  <a:pt x="61" y="23"/>
                  <a:pt x="61" y="23"/>
                </a:cubicBezTo>
                <a:cubicBezTo>
                  <a:pt x="62" y="22"/>
                  <a:pt x="62" y="22"/>
                  <a:pt x="63" y="22"/>
                </a:cubicBezTo>
                <a:cubicBezTo>
                  <a:pt x="63" y="22"/>
                  <a:pt x="64" y="22"/>
                  <a:pt x="64" y="23"/>
                </a:cubicBezTo>
                <a:cubicBezTo>
                  <a:pt x="66" y="24"/>
                  <a:pt x="73" y="31"/>
                  <a:pt x="73" y="33"/>
                </a:cubicBezTo>
                <a:cubicBezTo>
                  <a:pt x="73" y="33"/>
                  <a:pt x="73" y="33"/>
                  <a:pt x="72" y="34"/>
                </a:cubicBezTo>
                <a:cubicBezTo>
                  <a:pt x="71" y="36"/>
                  <a:pt x="69" y="38"/>
                  <a:pt x="67" y="41"/>
                </a:cubicBezTo>
                <a:cubicBezTo>
                  <a:pt x="68" y="43"/>
                  <a:pt x="69" y="44"/>
                  <a:pt x="69" y="46"/>
                </a:cubicBezTo>
                <a:cubicBezTo>
                  <a:pt x="79" y="47"/>
                  <a:pt x="79" y="47"/>
                  <a:pt x="79" y="47"/>
                </a:cubicBezTo>
                <a:cubicBezTo>
                  <a:pt x="80" y="48"/>
                  <a:pt x="80" y="48"/>
                  <a:pt x="80" y="49"/>
                </a:cubicBezTo>
                <a:lnTo>
                  <a:pt x="80" y="61"/>
                </a:lnTo>
                <a:close/>
                <a:moveTo>
                  <a:pt x="40" y="39"/>
                </a:moveTo>
                <a:cubicBezTo>
                  <a:pt x="31" y="39"/>
                  <a:pt x="24" y="46"/>
                  <a:pt x="24" y="55"/>
                </a:cubicBezTo>
                <a:cubicBezTo>
                  <a:pt x="24" y="64"/>
                  <a:pt x="31" y="71"/>
                  <a:pt x="40" y="71"/>
                </a:cubicBezTo>
                <a:cubicBezTo>
                  <a:pt x="49" y="71"/>
                  <a:pt x="56" y="64"/>
                  <a:pt x="56" y="55"/>
                </a:cubicBezTo>
                <a:cubicBezTo>
                  <a:pt x="56" y="46"/>
                  <a:pt x="49" y="39"/>
                  <a:pt x="40" y="39"/>
                </a:cubicBezTo>
                <a:close/>
                <a:moveTo>
                  <a:pt x="120" y="27"/>
                </a:moveTo>
                <a:cubicBezTo>
                  <a:pt x="120" y="28"/>
                  <a:pt x="112" y="29"/>
                  <a:pt x="111" y="29"/>
                </a:cubicBezTo>
                <a:cubicBezTo>
                  <a:pt x="110" y="31"/>
                  <a:pt x="110" y="32"/>
                  <a:pt x="109" y="33"/>
                </a:cubicBezTo>
                <a:cubicBezTo>
                  <a:pt x="110" y="34"/>
                  <a:pt x="112" y="40"/>
                  <a:pt x="112" y="41"/>
                </a:cubicBezTo>
                <a:cubicBezTo>
                  <a:pt x="112" y="41"/>
                  <a:pt x="112" y="41"/>
                  <a:pt x="112" y="42"/>
                </a:cubicBezTo>
                <a:cubicBezTo>
                  <a:pt x="111" y="42"/>
                  <a:pt x="104" y="46"/>
                  <a:pt x="104" y="46"/>
                </a:cubicBezTo>
                <a:cubicBezTo>
                  <a:pt x="103" y="46"/>
                  <a:pt x="99" y="40"/>
                  <a:pt x="98" y="39"/>
                </a:cubicBezTo>
                <a:cubicBezTo>
                  <a:pt x="97" y="39"/>
                  <a:pt x="97" y="39"/>
                  <a:pt x="96" y="39"/>
                </a:cubicBezTo>
                <a:cubicBezTo>
                  <a:pt x="96" y="39"/>
                  <a:pt x="95" y="39"/>
                  <a:pt x="94" y="39"/>
                </a:cubicBezTo>
                <a:cubicBezTo>
                  <a:pt x="94" y="40"/>
                  <a:pt x="89" y="46"/>
                  <a:pt x="88" y="46"/>
                </a:cubicBezTo>
                <a:cubicBezTo>
                  <a:pt x="88" y="46"/>
                  <a:pt x="81" y="42"/>
                  <a:pt x="80" y="42"/>
                </a:cubicBezTo>
                <a:cubicBezTo>
                  <a:pt x="80" y="41"/>
                  <a:pt x="80" y="41"/>
                  <a:pt x="80" y="41"/>
                </a:cubicBezTo>
                <a:cubicBezTo>
                  <a:pt x="80" y="40"/>
                  <a:pt x="83" y="34"/>
                  <a:pt x="83" y="33"/>
                </a:cubicBezTo>
                <a:cubicBezTo>
                  <a:pt x="83" y="32"/>
                  <a:pt x="82" y="31"/>
                  <a:pt x="81" y="29"/>
                </a:cubicBezTo>
                <a:cubicBezTo>
                  <a:pt x="80" y="29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2" y="18"/>
                  <a:pt x="80" y="17"/>
                  <a:pt x="81" y="17"/>
                </a:cubicBezTo>
                <a:cubicBezTo>
                  <a:pt x="82" y="16"/>
                  <a:pt x="83" y="14"/>
                  <a:pt x="83" y="13"/>
                </a:cubicBezTo>
                <a:cubicBezTo>
                  <a:pt x="83" y="12"/>
                  <a:pt x="80" y="6"/>
                  <a:pt x="80" y="5"/>
                </a:cubicBezTo>
                <a:cubicBezTo>
                  <a:pt x="80" y="5"/>
                  <a:pt x="80" y="5"/>
                  <a:pt x="80" y="4"/>
                </a:cubicBezTo>
                <a:cubicBezTo>
                  <a:pt x="81" y="4"/>
                  <a:pt x="88" y="0"/>
                  <a:pt x="88" y="0"/>
                </a:cubicBezTo>
                <a:cubicBezTo>
                  <a:pt x="89" y="0"/>
                  <a:pt x="94" y="6"/>
                  <a:pt x="94" y="7"/>
                </a:cubicBezTo>
                <a:cubicBezTo>
                  <a:pt x="95" y="7"/>
                  <a:pt x="96" y="7"/>
                  <a:pt x="96" y="7"/>
                </a:cubicBezTo>
                <a:cubicBezTo>
                  <a:pt x="97" y="7"/>
                  <a:pt x="97" y="7"/>
                  <a:pt x="98" y="7"/>
                </a:cubicBezTo>
                <a:cubicBezTo>
                  <a:pt x="100" y="5"/>
                  <a:pt x="102" y="2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11" y="4"/>
                  <a:pt x="112" y="4"/>
                </a:cubicBezTo>
                <a:cubicBezTo>
                  <a:pt x="112" y="5"/>
                  <a:pt x="112" y="5"/>
                  <a:pt x="112" y="5"/>
                </a:cubicBezTo>
                <a:cubicBezTo>
                  <a:pt x="112" y="6"/>
                  <a:pt x="110" y="12"/>
                  <a:pt x="109" y="13"/>
                </a:cubicBezTo>
                <a:cubicBezTo>
                  <a:pt x="110" y="14"/>
                  <a:pt x="110" y="16"/>
                  <a:pt x="111" y="17"/>
                </a:cubicBezTo>
                <a:cubicBezTo>
                  <a:pt x="112" y="17"/>
                  <a:pt x="120" y="18"/>
                  <a:pt x="120" y="19"/>
                </a:cubicBezTo>
                <a:lnTo>
                  <a:pt x="120" y="27"/>
                </a:lnTo>
                <a:close/>
                <a:moveTo>
                  <a:pt x="120" y="91"/>
                </a:moveTo>
                <a:cubicBezTo>
                  <a:pt x="120" y="92"/>
                  <a:pt x="112" y="93"/>
                  <a:pt x="111" y="93"/>
                </a:cubicBezTo>
                <a:cubicBezTo>
                  <a:pt x="110" y="94"/>
                  <a:pt x="110" y="96"/>
                  <a:pt x="109" y="97"/>
                </a:cubicBezTo>
                <a:cubicBezTo>
                  <a:pt x="110" y="98"/>
                  <a:pt x="112" y="104"/>
                  <a:pt x="112" y="105"/>
                </a:cubicBezTo>
                <a:cubicBezTo>
                  <a:pt x="112" y="105"/>
                  <a:pt x="112" y="105"/>
                  <a:pt x="112" y="106"/>
                </a:cubicBezTo>
                <a:cubicBezTo>
                  <a:pt x="111" y="106"/>
                  <a:pt x="104" y="110"/>
                  <a:pt x="104" y="110"/>
                </a:cubicBezTo>
                <a:cubicBezTo>
                  <a:pt x="103" y="110"/>
                  <a:pt x="99" y="104"/>
                  <a:pt x="98" y="103"/>
                </a:cubicBezTo>
                <a:cubicBezTo>
                  <a:pt x="97" y="103"/>
                  <a:pt x="97" y="103"/>
                  <a:pt x="96" y="103"/>
                </a:cubicBezTo>
                <a:cubicBezTo>
                  <a:pt x="96" y="103"/>
                  <a:pt x="95" y="103"/>
                  <a:pt x="94" y="103"/>
                </a:cubicBezTo>
                <a:cubicBezTo>
                  <a:pt x="94" y="104"/>
                  <a:pt x="89" y="110"/>
                  <a:pt x="88" y="110"/>
                </a:cubicBezTo>
                <a:cubicBezTo>
                  <a:pt x="88" y="110"/>
                  <a:pt x="81" y="106"/>
                  <a:pt x="80" y="106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0" y="104"/>
                  <a:pt x="83" y="98"/>
                  <a:pt x="83" y="97"/>
                </a:cubicBezTo>
                <a:cubicBezTo>
                  <a:pt x="83" y="96"/>
                  <a:pt x="82" y="94"/>
                  <a:pt x="81" y="93"/>
                </a:cubicBezTo>
                <a:cubicBezTo>
                  <a:pt x="80" y="93"/>
                  <a:pt x="72" y="92"/>
                  <a:pt x="72" y="91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2"/>
                  <a:pt x="80" y="81"/>
                  <a:pt x="81" y="81"/>
                </a:cubicBezTo>
                <a:cubicBezTo>
                  <a:pt x="82" y="80"/>
                  <a:pt x="83" y="78"/>
                  <a:pt x="83" y="77"/>
                </a:cubicBezTo>
                <a:cubicBezTo>
                  <a:pt x="83" y="76"/>
                  <a:pt x="80" y="70"/>
                  <a:pt x="80" y="69"/>
                </a:cubicBezTo>
                <a:cubicBezTo>
                  <a:pt x="80" y="69"/>
                  <a:pt x="80" y="68"/>
                  <a:pt x="80" y="68"/>
                </a:cubicBezTo>
                <a:cubicBezTo>
                  <a:pt x="81" y="68"/>
                  <a:pt x="88" y="64"/>
                  <a:pt x="88" y="64"/>
                </a:cubicBezTo>
                <a:cubicBezTo>
                  <a:pt x="89" y="64"/>
                  <a:pt x="94" y="70"/>
                  <a:pt x="94" y="71"/>
                </a:cubicBezTo>
                <a:cubicBezTo>
                  <a:pt x="95" y="71"/>
                  <a:pt x="96" y="71"/>
                  <a:pt x="96" y="71"/>
                </a:cubicBezTo>
                <a:cubicBezTo>
                  <a:pt x="97" y="71"/>
                  <a:pt x="97" y="71"/>
                  <a:pt x="98" y="71"/>
                </a:cubicBezTo>
                <a:cubicBezTo>
                  <a:pt x="100" y="69"/>
                  <a:pt x="102" y="66"/>
                  <a:pt x="104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64"/>
                  <a:pt x="111" y="68"/>
                  <a:pt x="112" y="68"/>
                </a:cubicBezTo>
                <a:cubicBezTo>
                  <a:pt x="112" y="68"/>
                  <a:pt x="112" y="69"/>
                  <a:pt x="112" y="69"/>
                </a:cubicBezTo>
                <a:cubicBezTo>
                  <a:pt x="112" y="70"/>
                  <a:pt x="110" y="76"/>
                  <a:pt x="109" y="77"/>
                </a:cubicBezTo>
                <a:cubicBezTo>
                  <a:pt x="110" y="78"/>
                  <a:pt x="110" y="80"/>
                  <a:pt x="111" y="81"/>
                </a:cubicBezTo>
                <a:cubicBezTo>
                  <a:pt x="112" y="81"/>
                  <a:pt x="120" y="82"/>
                  <a:pt x="120" y="83"/>
                </a:cubicBezTo>
                <a:lnTo>
                  <a:pt x="120" y="91"/>
                </a:lnTo>
                <a:close/>
                <a:moveTo>
                  <a:pt x="96" y="15"/>
                </a:moveTo>
                <a:cubicBezTo>
                  <a:pt x="92" y="15"/>
                  <a:pt x="88" y="19"/>
                  <a:pt x="88" y="23"/>
                </a:cubicBezTo>
                <a:cubicBezTo>
                  <a:pt x="88" y="27"/>
                  <a:pt x="92" y="31"/>
                  <a:pt x="96" y="31"/>
                </a:cubicBezTo>
                <a:cubicBezTo>
                  <a:pt x="101" y="31"/>
                  <a:pt x="104" y="27"/>
                  <a:pt x="104" y="23"/>
                </a:cubicBezTo>
                <a:cubicBezTo>
                  <a:pt x="104" y="19"/>
                  <a:pt x="101" y="15"/>
                  <a:pt x="96" y="15"/>
                </a:cubicBezTo>
                <a:close/>
                <a:moveTo>
                  <a:pt x="96" y="79"/>
                </a:moveTo>
                <a:cubicBezTo>
                  <a:pt x="92" y="79"/>
                  <a:pt x="88" y="83"/>
                  <a:pt x="88" y="87"/>
                </a:cubicBezTo>
                <a:cubicBezTo>
                  <a:pt x="88" y="91"/>
                  <a:pt x="92" y="95"/>
                  <a:pt x="96" y="95"/>
                </a:cubicBezTo>
                <a:cubicBezTo>
                  <a:pt x="101" y="95"/>
                  <a:pt x="104" y="91"/>
                  <a:pt x="104" y="87"/>
                </a:cubicBezTo>
                <a:cubicBezTo>
                  <a:pt x="104" y="83"/>
                  <a:pt x="101" y="79"/>
                  <a:pt x="96" y="7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7"/>
          <p:cNvSpPr>
            <a:spLocks noEditPoints="1"/>
          </p:cNvSpPr>
          <p:nvPr/>
        </p:nvSpPr>
        <p:spPr bwMode="auto">
          <a:xfrm>
            <a:off x="7493001" y="3648076"/>
            <a:ext cx="419100" cy="331788"/>
          </a:xfrm>
          <a:custGeom>
            <a:avLst/>
            <a:gdLst>
              <a:gd name="T0" fmla="*/ 44 w 112"/>
              <a:gd name="T1" fmla="*/ 64 h 88"/>
              <a:gd name="T2" fmla="*/ 33 w 112"/>
              <a:gd name="T3" fmla="*/ 63 h 88"/>
              <a:gd name="T4" fmla="*/ 16 w 112"/>
              <a:gd name="T5" fmla="*/ 71 h 88"/>
              <a:gd name="T6" fmla="*/ 10 w 112"/>
              <a:gd name="T7" fmla="*/ 72 h 88"/>
              <a:gd name="T8" fmla="*/ 10 w 112"/>
              <a:gd name="T9" fmla="*/ 72 h 88"/>
              <a:gd name="T10" fmla="*/ 8 w 112"/>
              <a:gd name="T11" fmla="*/ 70 h 88"/>
              <a:gd name="T12" fmla="*/ 9 w 112"/>
              <a:gd name="T13" fmla="*/ 67 h 88"/>
              <a:gd name="T14" fmla="*/ 17 w 112"/>
              <a:gd name="T15" fmla="*/ 57 h 88"/>
              <a:gd name="T16" fmla="*/ 0 w 112"/>
              <a:gd name="T17" fmla="*/ 32 h 88"/>
              <a:gd name="T18" fmla="*/ 44 w 112"/>
              <a:gd name="T19" fmla="*/ 0 h 88"/>
              <a:gd name="T20" fmla="*/ 88 w 112"/>
              <a:gd name="T21" fmla="*/ 32 h 88"/>
              <a:gd name="T22" fmla="*/ 44 w 112"/>
              <a:gd name="T23" fmla="*/ 64 h 88"/>
              <a:gd name="T24" fmla="*/ 95 w 112"/>
              <a:gd name="T25" fmla="*/ 73 h 88"/>
              <a:gd name="T26" fmla="*/ 103 w 112"/>
              <a:gd name="T27" fmla="*/ 83 h 88"/>
              <a:gd name="T28" fmla="*/ 104 w 112"/>
              <a:gd name="T29" fmla="*/ 86 h 88"/>
              <a:gd name="T30" fmla="*/ 102 w 112"/>
              <a:gd name="T31" fmla="*/ 88 h 88"/>
              <a:gd name="T32" fmla="*/ 96 w 112"/>
              <a:gd name="T33" fmla="*/ 87 h 88"/>
              <a:gd name="T34" fmla="*/ 79 w 112"/>
              <a:gd name="T35" fmla="*/ 79 h 88"/>
              <a:gd name="T36" fmla="*/ 68 w 112"/>
              <a:gd name="T37" fmla="*/ 80 h 88"/>
              <a:gd name="T38" fmla="*/ 38 w 112"/>
              <a:gd name="T39" fmla="*/ 72 h 88"/>
              <a:gd name="T40" fmla="*/ 44 w 112"/>
              <a:gd name="T41" fmla="*/ 72 h 88"/>
              <a:gd name="T42" fmla="*/ 80 w 112"/>
              <a:gd name="T43" fmla="*/ 61 h 88"/>
              <a:gd name="T44" fmla="*/ 96 w 112"/>
              <a:gd name="T45" fmla="*/ 32 h 88"/>
              <a:gd name="T46" fmla="*/ 95 w 112"/>
              <a:gd name="T47" fmla="*/ 22 h 88"/>
              <a:gd name="T48" fmla="*/ 112 w 112"/>
              <a:gd name="T49" fmla="*/ 48 h 88"/>
              <a:gd name="T50" fmla="*/ 95 w 112"/>
              <a:gd name="T51" fmla="*/ 7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2" h="88">
                <a:moveTo>
                  <a:pt x="44" y="64"/>
                </a:moveTo>
                <a:cubicBezTo>
                  <a:pt x="40" y="64"/>
                  <a:pt x="36" y="64"/>
                  <a:pt x="33" y="63"/>
                </a:cubicBezTo>
                <a:cubicBezTo>
                  <a:pt x="28" y="67"/>
                  <a:pt x="22" y="69"/>
                  <a:pt x="16" y="71"/>
                </a:cubicBezTo>
                <a:cubicBezTo>
                  <a:pt x="14" y="71"/>
                  <a:pt x="12" y="72"/>
                  <a:pt x="10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9" y="72"/>
                  <a:pt x="8" y="71"/>
                  <a:pt x="8" y="70"/>
                </a:cubicBezTo>
                <a:cubicBezTo>
                  <a:pt x="8" y="69"/>
                  <a:pt x="9" y="68"/>
                  <a:pt x="9" y="67"/>
                </a:cubicBezTo>
                <a:cubicBezTo>
                  <a:pt x="12" y="65"/>
                  <a:pt x="15" y="62"/>
                  <a:pt x="17" y="57"/>
                </a:cubicBezTo>
                <a:cubicBezTo>
                  <a:pt x="7" y="51"/>
                  <a:pt x="0" y="42"/>
                  <a:pt x="0" y="32"/>
                </a:cubicBezTo>
                <a:cubicBezTo>
                  <a:pt x="0" y="14"/>
                  <a:pt x="20" y="0"/>
                  <a:pt x="44" y="0"/>
                </a:cubicBezTo>
                <a:cubicBezTo>
                  <a:pt x="68" y="0"/>
                  <a:pt x="88" y="14"/>
                  <a:pt x="88" y="32"/>
                </a:cubicBezTo>
                <a:cubicBezTo>
                  <a:pt x="88" y="50"/>
                  <a:pt x="68" y="64"/>
                  <a:pt x="44" y="64"/>
                </a:cubicBezTo>
                <a:close/>
                <a:moveTo>
                  <a:pt x="95" y="73"/>
                </a:moveTo>
                <a:cubicBezTo>
                  <a:pt x="97" y="78"/>
                  <a:pt x="100" y="81"/>
                  <a:pt x="103" y="83"/>
                </a:cubicBezTo>
                <a:cubicBezTo>
                  <a:pt x="103" y="84"/>
                  <a:pt x="104" y="85"/>
                  <a:pt x="104" y="86"/>
                </a:cubicBezTo>
                <a:cubicBezTo>
                  <a:pt x="104" y="87"/>
                  <a:pt x="103" y="88"/>
                  <a:pt x="102" y="88"/>
                </a:cubicBezTo>
                <a:cubicBezTo>
                  <a:pt x="100" y="88"/>
                  <a:pt x="98" y="87"/>
                  <a:pt x="96" y="87"/>
                </a:cubicBezTo>
                <a:cubicBezTo>
                  <a:pt x="90" y="85"/>
                  <a:pt x="84" y="83"/>
                  <a:pt x="79" y="79"/>
                </a:cubicBezTo>
                <a:cubicBezTo>
                  <a:pt x="75" y="80"/>
                  <a:pt x="72" y="80"/>
                  <a:pt x="68" y="80"/>
                </a:cubicBezTo>
                <a:cubicBezTo>
                  <a:pt x="57" y="80"/>
                  <a:pt x="46" y="77"/>
                  <a:pt x="38" y="72"/>
                </a:cubicBezTo>
                <a:cubicBezTo>
                  <a:pt x="40" y="72"/>
                  <a:pt x="42" y="72"/>
                  <a:pt x="44" y="72"/>
                </a:cubicBezTo>
                <a:cubicBezTo>
                  <a:pt x="57" y="72"/>
                  <a:pt x="70" y="68"/>
                  <a:pt x="80" y="61"/>
                </a:cubicBezTo>
                <a:cubicBezTo>
                  <a:pt x="90" y="53"/>
                  <a:pt x="96" y="43"/>
                  <a:pt x="96" y="32"/>
                </a:cubicBezTo>
                <a:cubicBezTo>
                  <a:pt x="96" y="29"/>
                  <a:pt x="95" y="26"/>
                  <a:pt x="95" y="22"/>
                </a:cubicBezTo>
                <a:cubicBezTo>
                  <a:pt x="105" y="28"/>
                  <a:pt x="112" y="38"/>
                  <a:pt x="112" y="48"/>
                </a:cubicBezTo>
                <a:cubicBezTo>
                  <a:pt x="112" y="58"/>
                  <a:pt x="105" y="67"/>
                  <a:pt x="95" y="7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8"/>
          <p:cNvSpPr>
            <a:spLocks noEditPoints="1"/>
          </p:cNvSpPr>
          <p:nvPr/>
        </p:nvSpPr>
        <p:spPr bwMode="auto">
          <a:xfrm>
            <a:off x="8167688" y="3589338"/>
            <a:ext cx="360363" cy="390525"/>
          </a:xfrm>
          <a:custGeom>
            <a:avLst/>
            <a:gdLst>
              <a:gd name="T0" fmla="*/ 93 w 96"/>
              <a:gd name="T1" fmla="*/ 58 h 104"/>
              <a:gd name="T2" fmla="*/ 94 w 96"/>
              <a:gd name="T3" fmla="*/ 62 h 104"/>
              <a:gd name="T4" fmla="*/ 91 w 96"/>
              <a:gd name="T5" fmla="*/ 71 h 104"/>
              <a:gd name="T6" fmla="*/ 91 w 96"/>
              <a:gd name="T7" fmla="*/ 74 h 104"/>
              <a:gd name="T8" fmla="*/ 88 w 96"/>
              <a:gd name="T9" fmla="*/ 85 h 104"/>
              <a:gd name="T10" fmla="*/ 68 w 96"/>
              <a:gd name="T11" fmla="*/ 104 h 104"/>
              <a:gd name="T12" fmla="*/ 66 w 96"/>
              <a:gd name="T13" fmla="*/ 104 h 104"/>
              <a:gd name="T14" fmla="*/ 60 w 96"/>
              <a:gd name="T15" fmla="*/ 104 h 104"/>
              <a:gd name="T16" fmla="*/ 35 w 96"/>
              <a:gd name="T17" fmla="*/ 98 h 104"/>
              <a:gd name="T18" fmla="*/ 26 w 96"/>
              <a:gd name="T19" fmla="*/ 96 h 104"/>
              <a:gd name="T20" fmla="*/ 8 w 96"/>
              <a:gd name="T21" fmla="*/ 96 h 104"/>
              <a:gd name="T22" fmla="*/ 0 w 96"/>
              <a:gd name="T23" fmla="*/ 88 h 104"/>
              <a:gd name="T24" fmla="*/ 0 w 96"/>
              <a:gd name="T25" fmla="*/ 48 h 104"/>
              <a:gd name="T26" fmla="*/ 8 w 96"/>
              <a:gd name="T27" fmla="*/ 40 h 104"/>
              <a:gd name="T28" fmla="*/ 25 w 96"/>
              <a:gd name="T29" fmla="*/ 40 h 104"/>
              <a:gd name="T30" fmla="*/ 34 w 96"/>
              <a:gd name="T31" fmla="*/ 30 h 104"/>
              <a:gd name="T32" fmla="*/ 41 w 96"/>
              <a:gd name="T33" fmla="*/ 22 h 104"/>
              <a:gd name="T34" fmla="*/ 49 w 96"/>
              <a:gd name="T35" fmla="*/ 2 h 104"/>
              <a:gd name="T36" fmla="*/ 54 w 96"/>
              <a:gd name="T37" fmla="*/ 0 h 104"/>
              <a:gd name="T38" fmla="*/ 70 w 96"/>
              <a:gd name="T39" fmla="*/ 8 h 104"/>
              <a:gd name="T40" fmla="*/ 72 w 96"/>
              <a:gd name="T41" fmla="*/ 20 h 104"/>
              <a:gd name="T42" fmla="*/ 69 w 96"/>
              <a:gd name="T43" fmla="*/ 32 h 104"/>
              <a:gd name="T44" fmla="*/ 80 w 96"/>
              <a:gd name="T45" fmla="*/ 32 h 104"/>
              <a:gd name="T46" fmla="*/ 96 w 96"/>
              <a:gd name="T47" fmla="*/ 48 h 104"/>
              <a:gd name="T48" fmla="*/ 93 w 96"/>
              <a:gd name="T49" fmla="*/ 58 h 104"/>
              <a:gd name="T50" fmla="*/ 12 w 96"/>
              <a:gd name="T51" fmla="*/ 80 h 104"/>
              <a:gd name="T52" fmla="*/ 8 w 96"/>
              <a:gd name="T53" fmla="*/ 84 h 104"/>
              <a:gd name="T54" fmla="*/ 12 w 96"/>
              <a:gd name="T55" fmla="*/ 88 h 104"/>
              <a:gd name="T56" fmla="*/ 16 w 96"/>
              <a:gd name="T57" fmla="*/ 84 h 104"/>
              <a:gd name="T58" fmla="*/ 12 w 96"/>
              <a:gd name="T59" fmla="*/ 80 h 104"/>
              <a:gd name="T60" fmla="*/ 80 w 96"/>
              <a:gd name="T61" fmla="*/ 40 h 104"/>
              <a:gd name="T62" fmla="*/ 58 w 96"/>
              <a:gd name="T63" fmla="*/ 40 h 104"/>
              <a:gd name="T64" fmla="*/ 64 w 96"/>
              <a:gd name="T65" fmla="*/ 20 h 104"/>
              <a:gd name="T66" fmla="*/ 54 w 96"/>
              <a:gd name="T67" fmla="*/ 8 h 104"/>
              <a:gd name="T68" fmla="*/ 46 w 96"/>
              <a:gd name="T69" fmla="*/ 28 h 104"/>
              <a:gd name="T70" fmla="*/ 41 w 96"/>
              <a:gd name="T71" fmla="*/ 34 h 104"/>
              <a:gd name="T72" fmla="*/ 26 w 96"/>
              <a:gd name="T73" fmla="*/ 48 h 104"/>
              <a:gd name="T74" fmla="*/ 24 w 96"/>
              <a:gd name="T75" fmla="*/ 48 h 104"/>
              <a:gd name="T76" fmla="*/ 24 w 96"/>
              <a:gd name="T77" fmla="*/ 88 h 104"/>
              <a:gd name="T78" fmla="*/ 26 w 96"/>
              <a:gd name="T79" fmla="*/ 88 h 104"/>
              <a:gd name="T80" fmla="*/ 39 w 96"/>
              <a:gd name="T81" fmla="*/ 91 h 104"/>
              <a:gd name="T82" fmla="*/ 60 w 96"/>
              <a:gd name="T83" fmla="*/ 96 h 104"/>
              <a:gd name="T84" fmla="*/ 68 w 96"/>
              <a:gd name="T85" fmla="*/ 96 h 104"/>
              <a:gd name="T86" fmla="*/ 80 w 96"/>
              <a:gd name="T87" fmla="*/ 86 h 104"/>
              <a:gd name="T88" fmla="*/ 79 w 96"/>
              <a:gd name="T89" fmla="*/ 82 h 104"/>
              <a:gd name="T90" fmla="*/ 83 w 96"/>
              <a:gd name="T91" fmla="*/ 74 h 104"/>
              <a:gd name="T92" fmla="*/ 82 w 96"/>
              <a:gd name="T93" fmla="*/ 70 h 104"/>
              <a:gd name="T94" fmla="*/ 86 w 96"/>
              <a:gd name="T95" fmla="*/ 62 h 104"/>
              <a:gd name="T96" fmla="*/ 83 w 96"/>
              <a:gd name="T97" fmla="*/ 56 h 104"/>
              <a:gd name="T98" fmla="*/ 88 w 96"/>
              <a:gd name="T99" fmla="*/ 48 h 104"/>
              <a:gd name="T100" fmla="*/ 80 w 96"/>
              <a:gd name="T101" fmla="*/ 4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6" h="104">
                <a:moveTo>
                  <a:pt x="93" y="58"/>
                </a:moveTo>
                <a:cubicBezTo>
                  <a:pt x="93" y="59"/>
                  <a:pt x="94" y="61"/>
                  <a:pt x="94" y="62"/>
                </a:cubicBezTo>
                <a:cubicBezTo>
                  <a:pt x="94" y="66"/>
                  <a:pt x="93" y="69"/>
                  <a:pt x="91" y="71"/>
                </a:cubicBezTo>
                <a:cubicBezTo>
                  <a:pt x="91" y="72"/>
                  <a:pt x="91" y="73"/>
                  <a:pt x="91" y="74"/>
                </a:cubicBezTo>
                <a:cubicBezTo>
                  <a:pt x="91" y="78"/>
                  <a:pt x="90" y="82"/>
                  <a:pt x="88" y="85"/>
                </a:cubicBezTo>
                <a:cubicBezTo>
                  <a:pt x="88" y="97"/>
                  <a:pt x="80" y="104"/>
                  <a:pt x="68" y="104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51" y="104"/>
                  <a:pt x="43" y="101"/>
                  <a:pt x="35" y="98"/>
                </a:cubicBezTo>
                <a:cubicBezTo>
                  <a:pt x="33" y="98"/>
                  <a:pt x="28" y="96"/>
                  <a:pt x="2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92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4"/>
                  <a:pt x="4" y="40"/>
                  <a:pt x="8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8" y="38"/>
                  <a:pt x="32" y="33"/>
                  <a:pt x="34" y="30"/>
                </a:cubicBezTo>
                <a:cubicBezTo>
                  <a:pt x="36" y="28"/>
                  <a:pt x="38" y="25"/>
                  <a:pt x="41" y="22"/>
                </a:cubicBezTo>
                <a:cubicBezTo>
                  <a:pt x="44" y="18"/>
                  <a:pt x="42" y="8"/>
                  <a:pt x="49" y="2"/>
                </a:cubicBezTo>
                <a:cubicBezTo>
                  <a:pt x="50" y="1"/>
                  <a:pt x="52" y="0"/>
                  <a:pt x="54" y="0"/>
                </a:cubicBezTo>
                <a:cubicBezTo>
                  <a:pt x="61" y="0"/>
                  <a:pt x="67" y="2"/>
                  <a:pt x="70" y="8"/>
                </a:cubicBezTo>
                <a:cubicBezTo>
                  <a:pt x="72" y="12"/>
                  <a:pt x="72" y="16"/>
                  <a:pt x="72" y="20"/>
                </a:cubicBezTo>
                <a:cubicBezTo>
                  <a:pt x="72" y="24"/>
                  <a:pt x="71" y="28"/>
                  <a:pt x="69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9" y="32"/>
                  <a:pt x="96" y="39"/>
                  <a:pt x="96" y="48"/>
                </a:cubicBezTo>
                <a:cubicBezTo>
                  <a:pt x="96" y="52"/>
                  <a:pt x="95" y="55"/>
                  <a:pt x="93" y="58"/>
                </a:cubicBezTo>
                <a:close/>
                <a:moveTo>
                  <a:pt x="12" y="80"/>
                </a:moveTo>
                <a:cubicBezTo>
                  <a:pt x="10" y="80"/>
                  <a:pt x="8" y="82"/>
                  <a:pt x="8" y="84"/>
                </a:cubicBezTo>
                <a:cubicBezTo>
                  <a:pt x="8" y="86"/>
                  <a:pt x="10" y="88"/>
                  <a:pt x="12" y="88"/>
                </a:cubicBezTo>
                <a:cubicBezTo>
                  <a:pt x="14" y="88"/>
                  <a:pt x="16" y="86"/>
                  <a:pt x="16" y="84"/>
                </a:cubicBezTo>
                <a:cubicBezTo>
                  <a:pt x="16" y="82"/>
                  <a:pt x="14" y="80"/>
                  <a:pt x="12" y="80"/>
                </a:cubicBezTo>
                <a:close/>
                <a:moveTo>
                  <a:pt x="80" y="40"/>
                </a:moveTo>
                <a:cubicBezTo>
                  <a:pt x="58" y="40"/>
                  <a:pt x="58" y="40"/>
                  <a:pt x="58" y="40"/>
                </a:cubicBezTo>
                <a:cubicBezTo>
                  <a:pt x="58" y="33"/>
                  <a:pt x="64" y="27"/>
                  <a:pt x="64" y="20"/>
                </a:cubicBezTo>
                <a:cubicBezTo>
                  <a:pt x="64" y="13"/>
                  <a:pt x="63" y="8"/>
                  <a:pt x="54" y="8"/>
                </a:cubicBezTo>
                <a:cubicBezTo>
                  <a:pt x="50" y="12"/>
                  <a:pt x="52" y="22"/>
                  <a:pt x="46" y="28"/>
                </a:cubicBezTo>
                <a:cubicBezTo>
                  <a:pt x="44" y="30"/>
                  <a:pt x="43" y="32"/>
                  <a:pt x="41" y="34"/>
                </a:cubicBezTo>
                <a:cubicBezTo>
                  <a:pt x="39" y="37"/>
                  <a:pt x="31" y="48"/>
                  <a:pt x="2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88"/>
                  <a:pt x="24" y="88"/>
                  <a:pt x="24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30" y="88"/>
                  <a:pt x="35" y="90"/>
                  <a:pt x="39" y="91"/>
                </a:cubicBezTo>
                <a:cubicBezTo>
                  <a:pt x="46" y="94"/>
                  <a:pt x="53" y="96"/>
                  <a:pt x="60" y="96"/>
                </a:cubicBezTo>
                <a:cubicBezTo>
                  <a:pt x="68" y="96"/>
                  <a:pt x="68" y="96"/>
                  <a:pt x="68" y="96"/>
                </a:cubicBezTo>
                <a:cubicBezTo>
                  <a:pt x="75" y="96"/>
                  <a:pt x="80" y="93"/>
                  <a:pt x="80" y="86"/>
                </a:cubicBezTo>
                <a:cubicBezTo>
                  <a:pt x="80" y="84"/>
                  <a:pt x="80" y="83"/>
                  <a:pt x="79" y="82"/>
                </a:cubicBezTo>
                <a:cubicBezTo>
                  <a:pt x="82" y="81"/>
                  <a:pt x="83" y="77"/>
                  <a:pt x="83" y="74"/>
                </a:cubicBezTo>
                <a:cubicBezTo>
                  <a:pt x="83" y="73"/>
                  <a:pt x="83" y="71"/>
                  <a:pt x="82" y="70"/>
                </a:cubicBezTo>
                <a:cubicBezTo>
                  <a:pt x="84" y="68"/>
                  <a:pt x="86" y="65"/>
                  <a:pt x="86" y="62"/>
                </a:cubicBezTo>
                <a:cubicBezTo>
                  <a:pt x="86" y="60"/>
                  <a:pt x="85" y="57"/>
                  <a:pt x="83" y="56"/>
                </a:cubicBezTo>
                <a:cubicBezTo>
                  <a:pt x="86" y="56"/>
                  <a:pt x="88" y="50"/>
                  <a:pt x="88" y="48"/>
                </a:cubicBezTo>
                <a:cubicBezTo>
                  <a:pt x="88" y="44"/>
                  <a:pt x="84" y="40"/>
                  <a:pt x="80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29"/>
          <p:cNvSpPr>
            <a:spLocks noEditPoints="1"/>
          </p:cNvSpPr>
          <p:nvPr/>
        </p:nvSpPr>
        <p:spPr bwMode="auto">
          <a:xfrm>
            <a:off x="8813801" y="3619501"/>
            <a:ext cx="360363" cy="390525"/>
          </a:xfrm>
          <a:custGeom>
            <a:avLst/>
            <a:gdLst>
              <a:gd name="T0" fmla="*/ 80 w 96"/>
              <a:gd name="T1" fmla="*/ 72 h 104"/>
              <a:gd name="T2" fmla="*/ 69 w 96"/>
              <a:gd name="T3" fmla="*/ 72 h 104"/>
              <a:gd name="T4" fmla="*/ 72 w 96"/>
              <a:gd name="T5" fmla="*/ 84 h 104"/>
              <a:gd name="T6" fmla="*/ 70 w 96"/>
              <a:gd name="T7" fmla="*/ 96 h 104"/>
              <a:gd name="T8" fmla="*/ 54 w 96"/>
              <a:gd name="T9" fmla="*/ 104 h 104"/>
              <a:gd name="T10" fmla="*/ 48 w 96"/>
              <a:gd name="T11" fmla="*/ 102 h 104"/>
              <a:gd name="T12" fmla="*/ 40 w 96"/>
              <a:gd name="T13" fmla="*/ 82 h 104"/>
              <a:gd name="T14" fmla="*/ 34 w 96"/>
              <a:gd name="T15" fmla="*/ 74 h 104"/>
              <a:gd name="T16" fmla="*/ 25 w 96"/>
              <a:gd name="T17" fmla="*/ 64 h 104"/>
              <a:gd name="T18" fmla="*/ 8 w 96"/>
              <a:gd name="T19" fmla="*/ 64 h 104"/>
              <a:gd name="T20" fmla="*/ 0 w 96"/>
              <a:gd name="T21" fmla="*/ 56 h 104"/>
              <a:gd name="T22" fmla="*/ 0 w 96"/>
              <a:gd name="T23" fmla="*/ 16 h 104"/>
              <a:gd name="T24" fmla="*/ 8 w 96"/>
              <a:gd name="T25" fmla="*/ 8 h 104"/>
              <a:gd name="T26" fmla="*/ 26 w 96"/>
              <a:gd name="T27" fmla="*/ 8 h 104"/>
              <a:gd name="T28" fmla="*/ 35 w 96"/>
              <a:gd name="T29" fmla="*/ 6 h 104"/>
              <a:gd name="T30" fmla="*/ 61 w 96"/>
              <a:gd name="T31" fmla="*/ 0 h 104"/>
              <a:gd name="T32" fmla="*/ 68 w 96"/>
              <a:gd name="T33" fmla="*/ 0 h 104"/>
              <a:gd name="T34" fmla="*/ 88 w 96"/>
              <a:gd name="T35" fmla="*/ 18 h 104"/>
              <a:gd name="T36" fmla="*/ 88 w 96"/>
              <a:gd name="T37" fmla="*/ 19 h 104"/>
              <a:gd name="T38" fmla="*/ 91 w 96"/>
              <a:gd name="T39" fmla="*/ 30 h 104"/>
              <a:gd name="T40" fmla="*/ 91 w 96"/>
              <a:gd name="T41" fmla="*/ 33 h 104"/>
              <a:gd name="T42" fmla="*/ 94 w 96"/>
              <a:gd name="T43" fmla="*/ 42 h 104"/>
              <a:gd name="T44" fmla="*/ 93 w 96"/>
              <a:gd name="T45" fmla="*/ 46 h 104"/>
              <a:gd name="T46" fmla="*/ 96 w 96"/>
              <a:gd name="T47" fmla="*/ 56 h 104"/>
              <a:gd name="T48" fmla="*/ 80 w 96"/>
              <a:gd name="T49" fmla="*/ 72 h 104"/>
              <a:gd name="T50" fmla="*/ 12 w 96"/>
              <a:gd name="T51" fmla="*/ 16 h 104"/>
              <a:gd name="T52" fmla="*/ 8 w 96"/>
              <a:gd name="T53" fmla="*/ 20 h 104"/>
              <a:gd name="T54" fmla="*/ 12 w 96"/>
              <a:gd name="T55" fmla="*/ 24 h 104"/>
              <a:gd name="T56" fmla="*/ 16 w 96"/>
              <a:gd name="T57" fmla="*/ 20 h 104"/>
              <a:gd name="T58" fmla="*/ 12 w 96"/>
              <a:gd name="T59" fmla="*/ 16 h 104"/>
              <a:gd name="T60" fmla="*/ 83 w 96"/>
              <a:gd name="T61" fmla="*/ 48 h 104"/>
              <a:gd name="T62" fmla="*/ 86 w 96"/>
              <a:gd name="T63" fmla="*/ 42 h 104"/>
              <a:gd name="T64" fmla="*/ 82 w 96"/>
              <a:gd name="T65" fmla="*/ 34 h 104"/>
              <a:gd name="T66" fmla="*/ 83 w 96"/>
              <a:gd name="T67" fmla="*/ 30 h 104"/>
              <a:gd name="T68" fmla="*/ 79 w 96"/>
              <a:gd name="T69" fmla="*/ 22 h 104"/>
              <a:gd name="T70" fmla="*/ 80 w 96"/>
              <a:gd name="T71" fmla="*/ 18 h 104"/>
              <a:gd name="T72" fmla="*/ 68 w 96"/>
              <a:gd name="T73" fmla="*/ 8 h 104"/>
              <a:gd name="T74" fmla="*/ 60 w 96"/>
              <a:gd name="T75" fmla="*/ 8 h 104"/>
              <a:gd name="T76" fmla="*/ 39 w 96"/>
              <a:gd name="T77" fmla="*/ 13 h 104"/>
              <a:gd name="T78" fmla="*/ 26 w 96"/>
              <a:gd name="T79" fmla="*/ 16 h 104"/>
              <a:gd name="T80" fmla="*/ 24 w 96"/>
              <a:gd name="T81" fmla="*/ 16 h 104"/>
              <a:gd name="T82" fmla="*/ 24 w 96"/>
              <a:gd name="T83" fmla="*/ 56 h 104"/>
              <a:gd name="T84" fmla="*/ 26 w 96"/>
              <a:gd name="T85" fmla="*/ 56 h 104"/>
              <a:gd name="T86" fmla="*/ 41 w 96"/>
              <a:gd name="T87" fmla="*/ 70 h 104"/>
              <a:gd name="T88" fmla="*/ 46 w 96"/>
              <a:gd name="T89" fmla="*/ 76 h 104"/>
              <a:gd name="T90" fmla="*/ 54 w 96"/>
              <a:gd name="T91" fmla="*/ 96 h 104"/>
              <a:gd name="T92" fmla="*/ 64 w 96"/>
              <a:gd name="T93" fmla="*/ 84 h 104"/>
              <a:gd name="T94" fmla="*/ 58 w 96"/>
              <a:gd name="T95" fmla="*/ 64 h 104"/>
              <a:gd name="T96" fmla="*/ 80 w 96"/>
              <a:gd name="T97" fmla="*/ 64 h 104"/>
              <a:gd name="T98" fmla="*/ 88 w 96"/>
              <a:gd name="T99" fmla="*/ 56 h 104"/>
              <a:gd name="T100" fmla="*/ 83 w 96"/>
              <a:gd name="T101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6" h="104">
                <a:moveTo>
                  <a:pt x="80" y="72"/>
                </a:moveTo>
                <a:cubicBezTo>
                  <a:pt x="69" y="72"/>
                  <a:pt x="69" y="72"/>
                  <a:pt x="69" y="72"/>
                </a:cubicBezTo>
                <a:cubicBezTo>
                  <a:pt x="71" y="76"/>
                  <a:pt x="72" y="80"/>
                  <a:pt x="72" y="84"/>
                </a:cubicBezTo>
                <a:cubicBezTo>
                  <a:pt x="72" y="88"/>
                  <a:pt x="72" y="92"/>
                  <a:pt x="70" y="96"/>
                </a:cubicBezTo>
                <a:cubicBezTo>
                  <a:pt x="67" y="102"/>
                  <a:pt x="61" y="104"/>
                  <a:pt x="54" y="104"/>
                </a:cubicBezTo>
                <a:cubicBezTo>
                  <a:pt x="52" y="104"/>
                  <a:pt x="50" y="103"/>
                  <a:pt x="48" y="102"/>
                </a:cubicBezTo>
                <a:cubicBezTo>
                  <a:pt x="42" y="95"/>
                  <a:pt x="44" y="86"/>
                  <a:pt x="40" y="82"/>
                </a:cubicBezTo>
                <a:cubicBezTo>
                  <a:pt x="38" y="79"/>
                  <a:pt x="36" y="76"/>
                  <a:pt x="34" y="74"/>
                </a:cubicBezTo>
                <a:cubicBezTo>
                  <a:pt x="32" y="71"/>
                  <a:pt x="28" y="66"/>
                  <a:pt x="25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4" y="64"/>
                  <a:pt x="0" y="60"/>
                  <a:pt x="0" y="5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2"/>
                  <a:pt x="4" y="8"/>
                  <a:pt x="8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8" y="8"/>
                  <a:pt x="33" y="6"/>
                  <a:pt x="35" y="6"/>
                </a:cubicBezTo>
                <a:cubicBezTo>
                  <a:pt x="44" y="2"/>
                  <a:pt x="52" y="0"/>
                  <a:pt x="61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0" y="0"/>
                  <a:pt x="88" y="7"/>
                  <a:pt x="88" y="18"/>
                </a:cubicBezTo>
                <a:cubicBezTo>
                  <a:pt x="88" y="19"/>
                  <a:pt x="88" y="19"/>
                  <a:pt x="88" y="19"/>
                </a:cubicBezTo>
                <a:cubicBezTo>
                  <a:pt x="90" y="22"/>
                  <a:pt x="91" y="26"/>
                  <a:pt x="91" y="30"/>
                </a:cubicBezTo>
                <a:cubicBezTo>
                  <a:pt x="91" y="31"/>
                  <a:pt x="91" y="32"/>
                  <a:pt x="91" y="33"/>
                </a:cubicBezTo>
                <a:cubicBezTo>
                  <a:pt x="93" y="35"/>
                  <a:pt x="94" y="38"/>
                  <a:pt x="94" y="42"/>
                </a:cubicBezTo>
                <a:cubicBezTo>
                  <a:pt x="94" y="43"/>
                  <a:pt x="93" y="44"/>
                  <a:pt x="93" y="46"/>
                </a:cubicBezTo>
                <a:cubicBezTo>
                  <a:pt x="95" y="49"/>
                  <a:pt x="96" y="52"/>
                  <a:pt x="96" y="56"/>
                </a:cubicBezTo>
                <a:cubicBezTo>
                  <a:pt x="96" y="65"/>
                  <a:pt x="89" y="72"/>
                  <a:pt x="80" y="72"/>
                </a:cubicBezTo>
                <a:close/>
                <a:moveTo>
                  <a:pt x="12" y="16"/>
                </a:moveTo>
                <a:cubicBezTo>
                  <a:pt x="10" y="16"/>
                  <a:pt x="8" y="18"/>
                  <a:pt x="8" y="20"/>
                </a:cubicBezTo>
                <a:cubicBezTo>
                  <a:pt x="8" y="22"/>
                  <a:pt x="10" y="24"/>
                  <a:pt x="12" y="24"/>
                </a:cubicBezTo>
                <a:cubicBezTo>
                  <a:pt x="14" y="24"/>
                  <a:pt x="16" y="22"/>
                  <a:pt x="16" y="20"/>
                </a:cubicBezTo>
                <a:cubicBezTo>
                  <a:pt x="16" y="18"/>
                  <a:pt x="14" y="16"/>
                  <a:pt x="12" y="16"/>
                </a:cubicBezTo>
                <a:close/>
                <a:moveTo>
                  <a:pt x="83" y="48"/>
                </a:moveTo>
                <a:cubicBezTo>
                  <a:pt x="85" y="46"/>
                  <a:pt x="86" y="44"/>
                  <a:pt x="86" y="42"/>
                </a:cubicBezTo>
                <a:cubicBezTo>
                  <a:pt x="86" y="39"/>
                  <a:pt x="84" y="36"/>
                  <a:pt x="82" y="34"/>
                </a:cubicBezTo>
                <a:cubicBezTo>
                  <a:pt x="83" y="33"/>
                  <a:pt x="83" y="31"/>
                  <a:pt x="83" y="30"/>
                </a:cubicBezTo>
                <a:cubicBezTo>
                  <a:pt x="83" y="27"/>
                  <a:pt x="82" y="23"/>
                  <a:pt x="79" y="22"/>
                </a:cubicBezTo>
                <a:cubicBezTo>
                  <a:pt x="80" y="21"/>
                  <a:pt x="80" y="20"/>
                  <a:pt x="80" y="18"/>
                </a:cubicBezTo>
                <a:cubicBezTo>
                  <a:pt x="80" y="11"/>
                  <a:pt x="75" y="8"/>
                  <a:pt x="68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53" y="8"/>
                  <a:pt x="46" y="10"/>
                  <a:pt x="39" y="13"/>
                </a:cubicBezTo>
                <a:cubicBezTo>
                  <a:pt x="35" y="14"/>
                  <a:pt x="30" y="16"/>
                  <a:pt x="26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56"/>
                  <a:pt x="24" y="56"/>
                  <a:pt x="24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56"/>
                  <a:pt x="38" y="67"/>
                  <a:pt x="41" y="70"/>
                </a:cubicBezTo>
                <a:cubicBezTo>
                  <a:pt x="43" y="72"/>
                  <a:pt x="44" y="74"/>
                  <a:pt x="46" y="76"/>
                </a:cubicBezTo>
                <a:cubicBezTo>
                  <a:pt x="52" y="82"/>
                  <a:pt x="50" y="92"/>
                  <a:pt x="54" y="96"/>
                </a:cubicBezTo>
                <a:cubicBezTo>
                  <a:pt x="63" y="96"/>
                  <a:pt x="64" y="91"/>
                  <a:pt x="64" y="84"/>
                </a:cubicBezTo>
                <a:cubicBezTo>
                  <a:pt x="64" y="77"/>
                  <a:pt x="58" y="71"/>
                  <a:pt x="58" y="64"/>
                </a:cubicBezTo>
                <a:cubicBezTo>
                  <a:pt x="80" y="64"/>
                  <a:pt x="80" y="64"/>
                  <a:pt x="80" y="64"/>
                </a:cubicBezTo>
                <a:cubicBezTo>
                  <a:pt x="84" y="64"/>
                  <a:pt x="88" y="60"/>
                  <a:pt x="88" y="56"/>
                </a:cubicBezTo>
                <a:cubicBezTo>
                  <a:pt x="88" y="54"/>
                  <a:pt x="86" y="48"/>
                  <a:pt x="83" y="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0"/>
          <p:cNvSpPr>
            <a:spLocks noEditPoints="1"/>
          </p:cNvSpPr>
          <p:nvPr/>
        </p:nvSpPr>
        <p:spPr bwMode="auto">
          <a:xfrm>
            <a:off x="9429751" y="3619501"/>
            <a:ext cx="420688" cy="360363"/>
          </a:xfrm>
          <a:custGeom>
            <a:avLst/>
            <a:gdLst>
              <a:gd name="T0" fmla="*/ 97 w 112"/>
              <a:gd name="T1" fmla="*/ 57 h 96"/>
              <a:gd name="T2" fmla="*/ 59 w 112"/>
              <a:gd name="T3" fmla="*/ 95 h 96"/>
              <a:gd name="T4" fmla="*/ 56 w 112"/>
              <a:gd name="T5" fmla="*/ 96 h 96"/>
              <a:gd name="T6" fmla="*/ 53 w 112"/>
              <a:gd name="T7" fmla="*/ 95 h 96"/>
              <a:gd name="T8" fmla="*/ 14 w 112"/>
              <a:gd name="T9" fmla="*/ 57 h 96"/>
              <a:gd name="T10" fmla="*/ 0 w 112"/>
              <a:gd name="T11" fmla="*/ 29 h 96"/>
              <a:gd name="T12" fmla="*/ 30 w 112"/>
              <a:gd name="T13" fmla="*/ 0 h 96"/>
              <a:gd name="T14" fmla="*/ 56 w 112"/>
              <a:gd name="T15" fmla="*/ 14 h 96"/>
              <a:gd name="T16" fmla="*/ 82 w 112"/>
              <a:gd name="T17" fmla="*/ 0 h 96"/>
              <a:gd name="T18" fmla="*/ 112 w 112"/>
              <a:gd name="T19" fmla="*/ 29 h 96"/>
              <a:gd name="T20" fmla="*/ 97 w 112"/>
              <a:gd name="T21" fmla="*/ 57 h 96"/>
              <a:gd name="T22" fmla="*/ 82 w 112"/>
              <a:gd name="T23" fmla="*/ 8 h 96"/>
              <a:gd name="T24" fmla="*/ 59 w 112"/>
              <a:gd name="T25" fmla="*/ 22 h 96"/>
              <a:gd name="T26" fmla="*/ 53 w 112"/>
              <a:gd name="T27" fmla="*/ 22 h 96"/>
              <a:gd name="T28" fmla="*/ 30 w 112"/>
              <a:gd name="T29" fmla="*/ 8 h 96"/>
              <a:gd name="T30" fmla="*/ 8 w 112"/>
              <a:gd name="T31" fmla="*/ 29 h 96"/>
              <a:gd name="T32" fmla="*/ 20 w 112"/>
              <a:gd name="T33" fmla="*/ 51 h 96"/>
              <a:gd name="T34" fmla="*/ 56 w 112"/>
              <a:gd name="T35" fmla="*/ 86 h 96"/>
              <a:gd name="T36" fmla="*/ 92 w 112"/>
              <a:gd name="T37" fmla="*/ 51 h 96"/>
              <a:gd name="T38" fmla="*/ 104 w 112"/>
              <a:gd name="T39" fmla="*/ 29 h 96"/>
              <a:gd name="T40" fmla="*/ 82 w 112"/>
              <a:gd name="T41" fmla="*/ 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" h="96">
                <a:moveTo>
                  <a:pt x="97" y="57"/>
                </a:moveTo>
                <a:cubicBezTo>
                  <a:pt x="59" y="95"/>
                  <a:pt x="59" y="95"/>
                  <a:pt x="59" y="95"/>
                </a:cubicBezTo>
                <a:cubicBezTo>
                  <a:pt x="58" y="96"/>
                  <a:pt x="57" y="96"/>
                  <a:pt x="56" y="96"/>
                </a:cubicBezTo>
                <a:cubicBezTo>
                  <a:pt x="55" y="96"/>
                  <a:pt x="54" y="96"/>
                  <a:pt x="53" y="95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0" y="44"/>
                  <a:pt x="0" y="29"/>
                </a:cubicBezTo>
                <a:cubicBezTo>
                  <a:pt x="0" y="11"/>
                  <a:pt x="11" y="0"/>
                  <a:pt x="30" y="0"/>
                </a:cubicBezTo>
                <a:cubicBezTo>
                  <a:pt x="41" y="0"/>
                  <a:pt x="51" y="9"/>
                  <a:pt x="56" y="14"/>
                </a:cubicBezTo>
                <a:cubicBezTo>
                  <a:pt x="61" y="9"/>
                  <a:pt x="71" y="0"/>
                  <a:pt x="82" y="0"/>
                </a:cubicBezTo>
                <a:cubicBezTo>
                  <a:pt x="101" y="0"/>
                  <a:pt x="112" y="11"/>
                  <a:pt x="112" y="29"/>
                </a:cubicBezTo>
                <a:cubicBezTo>
                  <a:pt x="112" y="44"/>
                  <a:pt x="98" y="57"/>
                  <a:pt x="97" y="57"/>
                </a:cubicBezTo>
                <a:close/>
                <a:moveTo>
                  <a:pt x="82" y="8"/>
                </a:moveTo>
                <a:cubicBezTo>
                  <a:pt x="73" y="8"/>
                  <a:pt x="62" y="18"/>
                  <a:pt x="59" y="22"/>
                </a:cubicBezTo>
                <a:cubicBezTo>
                  <a:pt x="57" y="24"/>
                  <a:pt x="54" y="24"/>
                  <a:pt x="53" y="22"/>
                </a:cubicBezTo>
                <a:cubicBezTo>
                  <a:pt x="50" y="18"/>
                  <a:pt x="39" y="8"/>
                  <a:pt x="30" y="8"/>
                </a:cubicBezTo>
                <a:cubicBezTo>
                  <a:pt x="20" y="8"/>
                  <a:pt x="8" y="12"/>
                  <a:pt x="8" y="29"/>
                </a:cubicBezTo>
                <a:cubicBezTo>
                  <a:pt x="8" y="41"/>
                  <a:pt x="19" y="51"/>
                  <a:pt x="20" y="51"/>
                </a:cubicBezTo>
                <a:cubicBezTo>
                  <a:pt x="56" y="86"/>
                  <a:pt x="56" y="86"/>
                  <a:pt x="56" y="86"/>
                </a:cubicBezTo>
                <a:cubicBezTo>
                  <a:pt x="92" y="51"/>
                  <a:pt x="92" y="51"/>
                  <a:pt x="92" y="51"/>
                </a:cubicBezTo>
                <a:cubicBezTo>
                  <a:pt x="92" y="51"/>
                  <a:pt x="104" y="41"/>
                  <a:pt x="104" y="29"/>
                </a:cubicBezTo>
                <a:cubicBezTo>
                  <a:pt x="104" y="12"/>
                  <a:pt x="92" y="8"/>
                  <a:pt x="82" y="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1"/>
          <p:cNvSpPr>
            <a:spLocks noEditPoints="1"/>
          </p:cNvSpPr>
          <p:nvPr/>
        </p:nvSpPr>
        <p:spPr bwMode="auto">
          <a:xfrm>
            <a:off x="10090151" y="3648076"/>
            <a:ext cx="368300" cy="301625"/>
          </a:xfrm>
          <a:custGeom>
            <a:avLst/>
            <a:gdLst>
              <a:gd name="T0" fmla="*/ 38 w 98"/>
              <a:gd name="T1" fmla="*/ 80 h 80"/>
              <a:gd name="T2" fmla="*/ 18 w 98"/>
              <a:gd name="T3" fmla="*/ 80 h 80"/>
              <a:gd name="T4" fmla="*/ 0 w 98"/>
              <a:gd name="T5" fmla="*/ 62 h 80"/>
              <a:gd name="T6" fmla="*/ 0 w 98"/>
              <a:gd name="T7" fmla="*/ 18 h 80"/>
              <a:gd name="T8" fmla="*/ 18 w 98"/>
              <a:gd name="T9" fmla="*/ 0 h 80"/>
              <a:gd name="T10" fmla="*/ 38 w 98"/>
              <a:gd name="T11" fmla="*/ 0 h 80"/>
              <a:gd name="T12" fmla="*/ 40 w 98"/>
              <a:gd name="T13" fmla="*/ 2 h 80"/>
              <a:gd name="T14" fmla="*/ 38 w 98"/>
              <a:gd name="T15" fmla="*/ 8 h 80"/>
              <a:gd name="T16" fmla="*/ 18 w 98"/>
              <a:gd name="T17" fmla="*/ 8 h 80"/>
              <a:gd name="T18" fmla="*/ 8 w 98"/>
              <a:gd name="T19" fmla="*/ 18 h 80"/>
              <a:gd name="T20" fmla="*/ 8 w 98"/>
              <a:gd name="T21" fmla="*/ 62 h 80"/>
              <a:gd name="T22" fmla="*/ 18 w 98"/>
              <a:gd name="T23" fmla="*/ 72 h 80"/>
              <a:gd name="T24" fmla="*/ 36 w 98"/>
              <a:gd name="T25" fmla="*/ 72 h 80"/>
              <a:gd name="T26" fmla="*/ 40 w 98"/>
              <a:gd name="T27" fmla="*/ 74 h 80"/>
              <a:gd name="T28" fmla="*/ 38 w 98"/>
              <a:gd name="T29" fmla="*/ 80 h 80"/>
              <a:gd name="T30" fmla="*/ 97 w 98"/>
              <a:gd name="T31" fmla="*/ 43 h 80"/>
              <a:gd name="T32" fmla="*/ 63 w 98"/>
              <a:gd name="T33" fmla="*/ 77 h 80"/>
              <a:gd name="T34" fmla="*/ 60 w 98"/>
              <a:gd name="T35" fmla="*/ 78 h 80"/>
              <a:gd name="T36" fmla="*/ 56 w 98"/>
              <a:gd name="T37" fmla="*/ 74 h 80"/>
              <a:gd name="T38" fmla="*/ 56 w 98"/>
              <a:gd name="T39" fmla="*/ 56 h 80"/>
              <a:gd name="T40" fmla="*/ 28 w 98"/>
              <a:gd name="T41" fmla="*/ 56 h 80"/>
              <a:gd name="T42" fmla="*/ 24 w 98"/>
              <a:gd name="T43" fmla="*/ 52 h 80"/>
              <a:gd name="T44" fmla="*/ 24 w 98"/>
              <a:gd name="T45" fmla="*/ 28 h 80"/>
              <a:gd name="T46" fmla="*/ 28 w 98"/>
              <a:gd name="T47" fmla="*/ 24 h 80"/>
              <a:gd name="T48" fmla="*/ 56 w 98"/>
              <a:gd name="T49" fmla="*/ 24 h 80"/>
              <a:gd name="T50" fmla="*/ 56 w 98"/>
              <a:gd name="T51" fmla="*/ 6 h 80"/>
              <a:gd name="T52" fmla="*/ 60 w 98"/>
              <a:gd name="T53" fmla="*/ 2 h 80"/>
              <a:gd name="T54" fmla="*/ 63 w 98"/>
              <a:gd name="T55" fmla="*/ 3 h 80"/>
              <a:gd name="T56" fmla="*/ 97 w 98"/>
              <a:gd name="T57" fmla="*/ 37 h 80"/>
              <a:gd name="T58" fmla="*/ 98 w 98"/>
              <a:gd name="T59" fmla="*/ 40 h 80"/>
              <a:gd name="T60" fmla="*/ 97 w 98"/>
              <a:gd name="T61" fmla="*/ 4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8" h="80">
                <a:moveTo>
                  <a:pt x="38" y="80"/>
                </a:moveTo>
                <a:cubicBezTo>
                  <a:pt x="18" y="80"/>
                  <a:pt x="18" y="80"/>
                  <a:pt x="18" y="80"/>
                </a:cubicBezTo>
                <a:cubicBezTo>
                  <a:pt x="8" y="80"/>
                  <a:pt x="0" y="72"/>
                  <a:pt x="0" y="6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40" y="1"/>
                  <a:pt x="40" y="2"/>
                </a:cubicBezTo>
                <a:cubicBezTo>
                  <a:pt x="40" y="4"/>
                  <a:pt x="41" y="8"/>
                  <a:pt x="3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3" y="8"/>
                  <a:pt x="8" y="13"/>
                  <a:pt x="8" y="18"/>
                </a:cubicBezTo>
                <a:cubicBezTo>
                  <a:pt x="8" y="62"/>
                  <a:pt x="8" y="62"/>
                  <a:pt x="8" y="62"/>
                </a:cubicBezTo>
                <a:cubicBezTo>
                  <a:pt x="8" y="67"/>
                  <a:pt x="13" y="72"/>
                  <a:pt x="18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8" y="72"/>
                  <a:pt x="40" y="72"/>
                  <a:pt x="40" y="74"/>
                </a:cubicBezTo>
                <a:cubicBezTo>
                  <a:pt x="40" y="76"/>
                  <a:pt x="41" y="80"/>
                  <a:pt x="38" y="80"/>
                </a:cubicBezTo>
                <a:close/>
                <a:moveTo>
                  <a:pt x="97" y="43"/>
                </a:moveTo>
                <a:cubicBezTo>
                  <a:pt x="63" y="77"/>
                  <a:pt x="63" y="77"/>
                  <a:pt x="63" y="77"/>
                </a:cubicBezTo>
                <a:cubicBezTo>
                  <a:pt x="62" y="78"/>
                  <a:pt x="61" y="78"/>
                  <a:pt x="60" y="78"/>
                </a:cubicBezTo>
                <a:cubicBezTo>
                  <a:pt x="58" y="78"/>
                  <a:pt x="56" y="76"/>
                  <a:pt x="56" y="74"/>
                </a:cubicBezTo>
                <a:cubicBezTo>
                  <a:pt x="56" y="56"/>
                  <a:pt x="56" y="56"/>
                  <a:pt x="56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26" y="56"/>
                  <a:pt x="24" y="54"/>
                  <a:pt x="24" y="52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6" y="24"/>
                  <a:pt x="28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4"/>
                  <a:pt x="58" y="2"/>
                  <a:pt x="60" y="2"/>
                </a:cubicBezTo>
                <a:cubicBezTo>
                  <a:pt x="61" y="2"/>
                  <a:pt x="62" y="2"/>
                  <a:pt x="63" y="3"/>
                </a:cubicBezTo>
                <a:cubicBezTo>
                  <a:pt x="97" y="37"/>
                  <a:pt x="97" y="37"/>
                  <a:pt x="97" y="37"/>
                </a:cubicBezTo>
                <a:cubicBezTo>
                  <a:pt x="98" y="38"/>
                  <a:pt x="98" y="39"/>
                  <a:pt x="98" y="40"/>
                </a:cubicBezTo>
                <a:cubicBezTo>
                  <a:pt x="98" y="41"/>
                  <a:pt x="98" y="42"/>
                  <a:pt x="97" y="4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2"/>
          <p:cNvSpPr>
            <a:spLocks noEditPoints="1"/>
          </p:cNvSpPr>
          <p:nvPr/>
        </p:nvSpPr>
        <p:spPr bwMode="auto">
          <a:xfrm>
            <a:off x="10750551" y="3619501"/>
            <a:ext cx="360363" cy="360363"/>
          </a:xfrm>
          <a:custGeom>
            <a:avLst/>
            <a:gdLst>
              <a:gd name="T0" fmla="*/ 96 w 96"/>
              <a:gd name="T1" fmla="*/ 78 h 96"/>
              <a:gd name="T2" fmla="*/ 78 w 96"/>
              <a:gd name="T3" fmla="*/ 96 h 96"/>
              <a:gd name="T4" fmla="*/ 18 w 96"/>
              <a:gd name="T5" fmla="*/ 96 h 96"/>
              <a:gd name="T6" fmla="*/ 0 w 96"/>
              <a:gd name="T7" fmla="*/ 78 h 96"/>
              <a:gd name="T8" fmla="*/ 0 w 96"/>
              <a:gd name="T9" fmla="*/ 18 h 96"/>
              <a:gd name="T10" fmla="*/ 18 w 96"/>
              <a:gd name="T11" fmla="*/ 0 h 96"/>
              <a:gd name="T12" fmla="*/ 78 w 96"/>
              <a:gd name="T13" fmla="*/ 0 h 96"/>
              <a:gd name="T14" fmla="*/ 96 w 96"/>
              <a:gd name="T15" fmla="*/ 18 h 96"/>
              <a:gd name="T16" fmla="*/ 96 w 96"/>
              <a:gd name="T17" fmla="*/ 78 h 96"/>
              <a:gd name="T18" fmla="*/ 22 w 96"/>
              <a:gd name="T19" fmla="*/ 16 h 96"/>
              <a:gd name="T20" fmla="*/ 14 w 96"/>
              <a:gd name="T21" fmla="*/ 24 h 96"/>
              <a:gd name="T22" fmla="*/ 22 w 96"/>
              <a:gd name="T23" fmla="*/ 31 h 96"/>
              <a:gd name="T24" fmla="*/ 22 w 96"/>
              <a:gd name="T25" fmla="*/ 31 h 96"/>
              <a:gd name="T26" fmla="*/ 30 w 96"/>
              <a:gd name="T27" fmla="*/ 24 h 96"/>
              <a:gd name="T28" fmla="*/ 22 w 96"/>
              <a:gd name="T29" fmla="*/ 16 h 96"/>
              <a:gd name="T30" fmla="*/ 29 w 96"/>
              <a:gd name="T31" fmla="*/ 80 h 96"/>
              <a:gd name="T32" fmla="*/ 29 w 96"/>
              <a:gd name="T33" fmla="*/ 37 h 96"/>
              <a:gd name="T34" fmla="*/ 15 w 96"/>
              <a:gd name="T35" fmla="*/ 37 h 96"/>
              <a:gd name="T36" fmla="*/ 15 w 96"/>
              <a:gd name="T37" fmla="*/ 80 h 96"/>
              <a:gd name="T38" fmla="*/ 29 w 96"/>
              <a:gd name="T39" fmla="*/ 80 h 96"/>
              <a:gd name="T40" fmla="*/ 81 w 96"/>
              <a:gd name="T41" fmla="*/ 80 h 96"/>
              <a:gd name="T42" fmla="*/ 81 w 96"/>
              <a:gd name="T43" fmla="*/ 55 h 96"/>
              <a:gd name="T44" fmla="*/ 64 w 96"/>
              <a:gd name="T45" fmla="*/ 36 h 96"/>
              <a:gd name="T46" fmla="*/ 51 w 96"/>
              <a:gd name="T47" fmla="*/ 43 h 96"/>
              <a:gd name="T48" fmla="*/ 52 w 96"/>
              <a:gd name="T49" fmla="*/ 43 h 96"/>
              <a:gd name="T50" fmla="*/ 52 w 96"/>
              <a:gd name="T51" fmla="*/ 37 h 96"/>
              <a:gd name="T52" fmla="*/ 37 w 96"/>
              <a:gd name="T53" fmla="*/ 37 h 96"/>
              <a:gd name="T54" fmla="*/ 37 w 96"/>
              <a:gd name="T55" fmla="*/ 80 h 96"/>
              <a:gd name="T56" fmla="*/ 52 w 96"/>
              <a:gd name="T57" fmla="*/ 80 h 96"/>
              <a:gd name="T58" fmla="*/ 52 w 96"/>
              <a:gd name="T59" fmla="*/ 56 h 96"/>
              <a:gd name="T60" fmla="*/ 52 w 96"/>
              <a:gd name="T61" fmla="*/ 53 h 96"/>
              <a:gd name="T62" fmla="*/ 59 w 96"/>
              <a:gd name="T63" fmla="*/ 47 h 96"/>
              <a:gd name="T64" fmla="*/ 67 w 96"/>
              <a:gd name="T65" fmla="*/ 57 h 96"/>
              <a:gd name="T66" fmla="*/ 67 w 96"/>
              <a:gd name="T67" fmla="*/ 80 h 96"/>
              <a:gd name="T68" fmla="*/ 81 w 96"/>
              <a:gd name="T69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96">
                <a:moveTo>
                  <a:pt x="96" y="78"/>
                </a:moveTo>
                <a:cubicBezTo>
                  <a:pt x="96" y="88"/>
                  <a:pt x="88" y="96"/>
                  <a:pt x="78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8" y="96"/>
                  <a:pt x="0" y="88"/>
                  <a:pt x="0" y="7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88" y="0"/>
                  <a:pt x="96" y="8"/>
                  <a:pt x="96" y="18"/>
                </a:cubicBezTo>
                <a:lnTo>
                  <a:pt x="96" y="78"/>
                </a:lnTo>
                <a:close/>
                <a:moveTo>
                  <a:pt x="22" y="16"/>
                </a:moveTo>
                <a:cubicBezTo>
                  <a:pt x="17" y="16"/>
                  <a:pt x="14" y="19"/>
                  <a:pt x="14" y="24"/>
                </a:cubicBezTo>
                <a:cubicBezTo>
                  <a:pt x="14" y="28"/>
                  <a:pt x="17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7" y="31"/>
                  <a:pt x="30" y="28"/>
                  <a:pt x="30" y="24"/>
                </a:cubicBezTo>
                <a:cubicBezTo>
                  <a:pt x="30" y="19"/>
                  <a:pt x="27" y="16"/>
                  <a:pt x="22" y="16"/>
                </a:cubicBezTo>
                <a:close/>
                <a:moveTo>
                  <a:pt x="29" y="80"/>
                </a:moveTo>
                <a:cubicBezTo>
                  <a:pt x="29" y="37"/>
                  <a:pt x="29" y="37"/>
                  <a:pt x="29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80"/>
                  <a:pt x="15" y="80"/>
                  <a:pt x="15" y="80"/>
                </a:cubicBezTo>
                <a:lnTo>
                  <a:pt x="29" y="80"/>
                </a:lnTo>
                <a:close/>
                <a:moveTo>
                  <a:pt x="81" y="80"/>
                </a:moveTo>
                <a:cubicBezTo>
                  <a:pt x="81" y="55"/>
                  <a:pt x="81" y="55"/>
                  <a:pt x="81" y="55"/>
                </a:cubicBezTo>
                <a:cubicBezTo>
                  <a:pt x="81" y="42"/>
                  <a:pt x="74" y="36"/>
                  <a:pt x="64" y="36"/>
                </a:cubicBezTo>
                <a:cubicBezTo>
                  <a:pt x="57" y="36"/>
                  <a:pt x="53" y="40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2" y="37"/>
                  <a:pt x="52" y="37"/>
                  <a:pt x="5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7"/>
                  <a:pt x="37" y="41"/>
                  <a:pt x="37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5"/>
                  <a:pt x="52" y="54"/>
                  <a:pt x="52" y="53"/>
                </a:cubicBezTo>
                <a:cubicBezTo>
                  <a:pt x="53" y="50"/>
                  <a:pt x="55" y="47"/>
                  <a:pt x="59" y="47"/>
                </a:cubicBezTo>
                <a:cubicBezTo>
                  <a:pt x="65" y="47"/>
                  <a:pt x="67" y="51"/>
                  <a:pt x="67" y="57"/>
                </a:cubicBezTo>
                <a:cubicBezTo>
                  <a:pt x="67" y="80"/>
                  <a:pt x="67" y="80"/>
                  <a:pt x="67" y="80"/>
                </a:cubicBezTo>
                <a:lnTo>
                  <a:pt x="81" y="8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3"/>
          <p:cNvSpPr>
            <a:spLocks noEditPoints="1"/>
          </p:cNvSpPr>
          <p:nvPr/>
        </p:nvSpPr>
        <p:spPr bwMode="auto">
          <a:xfrm>
            <a:off x="1114426" y="4367213"/>
            <a:ext cx="271463" cy="390525"/>
          </a:xfrm>
          <a:custGeom>
            <a:avLst/>
            <a:gdLst>
              <a:gd name="T0" fmla="*/ 68 w 72"/>
              <a:gd name="T1" fmla="*/ 72 h 104"/>
              <a:gd name="T2" fmla="*/ 41 w 72"/>
              <a:gd name="T3" fmla="*/ 72 h 104"/>
              <a:gd name="T4" fmla="*/ 38 w 72"/>
              <a:gd name="T5" fmla="*/ 102 h 104"/>
              <a:gd name="T6" fmla="*/ 36 w 72"/>
              <a:gd name="T7" fmla="*/ 104 h 104"/>
              <a:gd name="T8" fmla="*/ 36 w 72"/>
              <a:gd name="T9" fmla="*/ 104 h 104"/>
              <a:gd name="T10" fmla="*/ 34 w 72"/>
              <a:gd name="T11" fmla="*/ 102 h 104"/>
              <a:gd name="T12" fmla="*/ 29 w 72"/>
              <a:gd name="T13" fmla="*/ 72 h 104"/>
              <a:gd name="T14" fmla="*/ 4 w 72"/>
              <a:gd name="T15" fmla="*/ 72 h 104"/>
              <a:gd name="T16" fmla="*/ 0 w 72"/>
              <a:gd name="T17" fmla="*/ 68 h 104"/>
              <a:gd name="T18" fmla="*/ 16 w 72"/>
              <a:gd name="T19" fmla="*/ 48 h 104"/>
              <a:gd name="T20" fmla="*/ 16 w 72"/>
              <a:gd name="T21" fmla="*/ 16 h 104"/>
              <a:gd name="T22" fmla="*/ 8 w 72"/>
              <a:gd name="T23" fmla="*/ 8 h 104"/>
              <a:gd name="T24" fmla="*/ 16 w 72"/>
              <a:gd name="T25" fmla="*/ 0 h 104"/>
              <a:gd name="T26" fmla="*/ 56 w 72"/>
              <a:gd name="T27" fmla="*/ 0 h 104"/>
              <a:gd name="T28" fmla="*/ 64 w 72"/>
              <a:gd name="T29" fmla="*/ 8 h 104"/>
              <a:gd name="T30" fmla="*/ 56 w 72"/>
              <a:gd name="T31" fmla="*/ 16 h 104"/>
              <a:gd name="T32" fmla="*/ 56 w 72"/>
              <a:gd name="T33" fmla="*/ 48 h 104"/>
              <a:gd name="T34" fmla="*/ 72 w 72"/>
              <a:gd name="T35" fmla="*/ 68 h 104"/>
              <a:gd name="T36" fmla="*/ 68 w 72"/>
              <a:gd name="T37" fmla="*/ 72 h 104"/>
              <a:gd name="T38" fmla="*/ 30 w 72"/>
              <a:gd name="T39" fmla="*/ 18 h 104"/>
              <a:gd name="T40" fmla="*/ 28 w 72"/>
              <a:gd name="T41" fmla="*/ 16 h 104"/>
              <a:gd name="T42" fmla="*/ 26 w 72"/>
              <a:gd name="T43" fmla="*/ 18 h 104"/>
              <a:gd name="T44" fmla="*/ 26 w 72"/>
              <a:gd name="T45" fmla="*/ 46 h 104"/>
              <a:gd name="T46" fmla="*/ 28 w 72"/>
              <a:gd name="T47" fmla="*/ 48 h 104"/>
              <a:gd name="T48" fmla="*/ 30 w 72"/>
              <a:gd name="T49" fmla="*/ 46 h 104"/>
              <a:gd name="T50" fmla="*/ 30 w 72"/>
              <a:gd name="T51" fmla="*/ 1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2" h="104">
                <a:moveTo>
                  <a:pt x="68" y="72"/>
                </a:moveTo>
                <a:cubicBezTo>
                  <a:pt x="41" y="72"/>
                  <a:pt x="41" y="72"/>
                  <a:pt x="41" y="7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8" y="103"/>
                  <a:pt x="37" y="104"/>
                  <a:pt x="36" y="104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5" y="104"/>
                  <a:pt x="34" y="103"/>
                  <a:pt x="34" y="102"/>
                </a:cubicBezTo>
                <a:cubicBezTo>
                  <a:pt x="29" y="72"/>
                  <a:pt x="29" y="72"/>
                  <a:pt x="29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0"/>
                  <a:pt x="0" y="68"/>
                </a:cubicBezTo>
                <a:cubicBezTo>
                  <a:pt x="0" y="58"/>
                  <a:pt x="8" y="48"/>
                  <a:pt x="16" y="48"/>
                </a:cubicBezTo>
                <a:cubicBezTo>
                  <a:pt x="16" y="16"/>
                  <a:pt x="16" y="16"/>
                  <a:pt x="16" y="16"/>
                </a:cubicBezTo>
                <a:cubicBezTo>
                  <a:pt x="11" y="16"/>
                  <a:pt x="8" y="12"/>
                  <a:pt x="8" y="8"/>
                </a:cubicBezTo>
                <a:cubicBezTo>
                  <a:pt x="8" y="3"/>
                  <a:pt x="11" y="0"/>
                  <a:pt x="1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12"/>
                  <a:pt x="60" y="16"/>
                  <a:pt x="56" y="16"/>
                </a:cubicBezTo>
                <a:cubicBezTo>
                  <a:pt x="56" y="48"/>
                  <a:pt x="56" y="48"/>
                  <a:pt x="56" y="48"/>
                </a:cubicBezTo>
                <a:cubicBezTo>
                  <a:pt x="64" y="48"/>
                  <a:pt x="72" y="58"/>
                  <a:pt x="72" y="68"/>
                </a:cubicBezTo>
                <a:cubicBezTo>
                  <a:pt x="72" y="70"/>
                  <a:pt x="70" y="72"/>
                  <a:pt x="68" y="72"/>
                </a:cubicBezTo>
                <a:close/>
                <a:moveTo>
                  <a:pt x="30" y="18"/>
                </a:moveTo>
                <a:cubicBezTo>
                  <a:pt x="30" y="17"/>
                  <a:pt x="29" y="16"/>
                  <a:pt x="28" y="16"/>
                </a:cubicBezTo>
                <a:cubicBezTo>
                  <a:pt x="27" y="16"/>
                  <a:pt x="26" y="17"/>
                  <a:pt x="26" y="18"/>
                </a:cubicBezTo>
                <a:cubicBezTo>
                  <a:pt x="26" y="46"/>
                  <a:pt x="26" y="46"/>
                  <a:pt x="26" y="46"/>
                </a:cubicBezTo>
                <a:cubicBezTo>
                  <a:pt x="26" y="47"/>
                  <a:pt x="27" y="48"/>
                  <a:pt x="28" y="48"/>
                </a:cubicBezTo>
                <a:cubicBezTo>
                  <a:pt x="29" y="48"/>
                  <a:pt x="30" y="47"/>
                  <a:pt x="30" y="46"/>
                </a:cubicBezTo>
                <a:lnTo>
                  <a:pt x="30" y="1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4"/>
          <p:cNvSpPr>
            <a:spLocks noEditPoints="1"/>
          </p:cNvSpPr>
          <p:nvPr/>
        </p:nvSpPr>
        <p:spPr bwMode="auto">
          <a:xfrm>
            <a:off x="1685926" y="4337051"/>
            <a:ext cx="419100" cy="360363"/>
          </a:xfrm>
          <a:custGeom>
            <a:avLst/>
            <a:gdLst>
              <a:gd name="T0" fmla="*/ 88 w 112"/>
              <a:gd name="T1" fmla="*/ 78 h 96"/>
              <a:gd name="T2" fmla="*/ 70 w 112"/>
              <a:gd name="T3" fmla="*/ 96 h 96"/>
              <a:gd name="T4" fmla="*/ 18 w 112"/>
              <a:gd name="T5" fmla="*/ 96 h 96"/>
              <a:gd name="T6" fmla="*/ 0 w 112"/>
              <a:gd name="T7" fmla="*/ 78 h 96"/>
              <a:gd name="T8" fmla="*/ 0 w 112"/>
              <a:gd name="T9" fmla="*/ 26 h 96"/>
              <a:gd name="T10" fmla="*/ 18 w 112"/>
              <a:gd name="T11" fmla="*/ 8 h 96"/>
              <a:gd name="T12" fmla="*/ 62 w 112"/>
              <a:gd name="T13" fmla="*/ 8 h 96"/>
              <a:gd name="T14" fmla="*/ 64 w 112"/>
              <a:gd name="T15" fmla="*/ 10 h 96"/>
              <a:gd name="T16" fmla="*/ 64 w 112"/>
              <a:gd name="T17" fmla="*/ 14 h 96"/>
              <a:gd name="T18" fmla="*/ 62 w 112"/>
              <a:gd name="T19" fmla="*/ 16 h 96"/>
              <a:gd name="T20" fmla="*/ 18 w 112"/>
              <a:gd name="T21" fmla="*/ 16 h 96"/>
              <a:gd name="T22" fmla="*/ 8 w 112"/>
              <a:gd name="T23" fmla="*/ 26 h 96"/>
              <a:gd name="T24" fmla="*/ 8 w 112"/>
              <a:gd name="T25" fmla="*/ 78 h 96"/>
              <a:gd name="T26" fmla="*/ 18 w 112"/>
              <a:gd name="T27" fmla="*/ 88 h 96"/>
              <a:gd name="T28" fmla="*/ 70 w 112"/>
              <a:gd name="T29" fmla="*/ 88 h 96"/>
              <a:gd name="T30" fmla="*/ 80 w 112"/>
              <a:gd name="T31" fmla="*/ 78 h 96"/>
              <a:gd name="T32" fmla="*/ 80 w 112"/>
              <a:gd name="T33" fmla="*/ 58 h 96"/>
              <a:gd name="T34" fmla="*/ 82 w 112"/>
              <a:gd name="T35" fmla="*/ 56 h 96"/>
              <a:gd name="T36" fmla="*/ 86 w 112"/>
              <a:gd name="T37" fmla="*/ 56 h 96"/>
              <a:gd name="T38" fmla="*/ 88 w 112"/>
              <a:gd name="T39" fmla="*/ 58 h 96"/>
              <a:gd name="T40" fmla="*/ 88 w 112"/>
              <a:gd name="T41" fmla="*/ 78 h 96"/>
              <a:gd name="T42" fmla="*/ 112 w 112"/>
              <a:gd name="T43" fmla="*/ 36 h 96"/>
              <a:gd name="T44" fmla="*/ 108 w 112"/>
              <a:gd name="T45" fmla="*/ 40 h 96"/>
              <a:gd name="T46" fmla="*/ 105 w 112"/>
              <a:gd name="T47" fmla="*/ 39 h 96"/>
              <a:gd name="T48" fmla="*/ 94 w 112"/>
              <a:gd name="T49" fmla="*/ 28 h 96"/>
              <a:gd name="T50" fmla="*/ 53 w 112"/>
              <a:gd name="T51" fmla="*/ 68 h 96"/>
              <a:gd name="T52" fmla="*/ 52 w 112"/>
              <a:gd name="T53" fmla="*/ 69 h 96"/>
              <a:gd name="T54" fmla="*/ 50 w 112"/>
              <a:gd name="T55" fmla="*/ 68 h 96"/>
              <a:gd name="T56" fmla="*/ 43 w 112"/>
              <a:gd name="T57" fmla="*/ 61 h 96"/>
              <a:gd name="T58" fmla="*/ 42 w 112"/>
              <a:gd name="T59" fmla="*/ 60 h 96"/>
              <a:gd name="T60" fmla="*/ 43 w 112"/>
              <a:gd name="T61" fmla="*/ 58 h 96"/>
              <a:gd name="T62" fmla="*/ 84 w 112"/>
              <a:gd name="T63" fmla="*/ 18 h 96"/>
              <a:gd name="T64" fmla="*/ 73 w 112"/>
              <a:gd name="T65" fmla="*/ 7 h 96"/>
              <a:gd name="T66" fmla="*/ 72 w 112"/>
              <a:gd name="T67" fmla="*/ 4 h 96"/>
              <a:gd name="T68" fmla="*/ 76 w 112"/>
              <a:gd name="T69" fmla="*/ 0 h 96"/>
              <a:gd name="T70" fmla="*/ 108 w 112"/>
              <a:gd name="T71" fmla="*/ 0 h 96"/>
              <a:gd name="T72" fmla="*/ 112 w 112"/>
              <a:gd name="T73" fmla="*/ 4 h 96"/>
              <a:gd name="T74" fmla="*/ 112 w 112"/>
              <a:gd name="T75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2" h="96">
                <a:moveTo>
                  <a:pt x="88" y="78"/>
                </a:moveTo>
                <a:cubicBezTo>
                  <a:pt x="88" y="88"/>
                  <a:pt x="79" y="96"/>
                  <a:pt x="70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8" y="96"/>
                  <a:pt x="0" y="88"/>
                  <a:pt x="0" y="78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6"/>
                  <a:pt x="8" y="8"/>
                  <a:pt x="18" y="8"/>
                </a:cubicBezTo>
                <a:cubicBezTo>
                  <a:pt x="62" y="8"/>
                  <a:pt x="62" y="8"/>
                  <a:pt x="62" y="8"/>
                </a:cubicBezTo>
                <a:cubicBezTo>
                  <a:pt x="63" y="8"/>
                  <a:pt x="64" y="9"/>
                  <a:pt x="64" y="10"/>
                </a:cubicBezTo>
                <a:cubicBezTo>
                  <a:pt x="64" y="14"/>
                  <a:pt x="64" y="14"/>
                  <a:pt x="64" y="14"/>
                </a:cubicBezTo>
                <a:cubicBezTo>
                  <a:pt x="64" y="15"/>
                  <a:pt x="63" y="16"/>
                  <a:pt x="62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2" y="16"/>
                  <a:pt x="8" y="20"/>
                  <a:pt x="8" y="26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83"/>
                  <a:pt x="12" y="88"/>
                  <a:pt x="18" y="88"/>
                </a:cubicBezTo>
                <a:cubicBezTo>
                  <a:pt x="70" y="88"/>
                  <a:pt x="70" y="88"/>
                  <a:pt x="70" y="88"/>
                </a:cubicBezTo>
                <a:cubicBezTo>
                  <a:pt x="75" y="88"/>
                  <a:pt x="80" y="83"/>
                  <a:pt x="80" y="78"/>
                </a:cubicBezTo>
                <a:cubicBezTo>
                  <a:pt x="80" y="58"/>
                  <a:pt x="80" y="58"/>
                  <a:pt x="80" y="58"/>
                </a:cubicBezTo>
                <a:cubicBezTo>
                  <a:pt x="80" y="57"/>
                  <a:pt x="80" y="56"/>
                  <a:pt x="82" y="56"/>
                </a:cubicBezTo>
                <a:cubicBezTo>
                  <a:pt x="86" y="56"/>
                  <a:pt x="86" y="56"/>
                  <a:pt x="86" y="56"/>
                </a:cubicBezTo>
                <a:cubicBezTo>
                  <a:pt x="87" y="56"/>
                  <a:pt x="88" y="57"/>
                  <a:pt x="88" y="58"/>
                </a:cubicBezTo>
                <a:lnTo>
                  <a:pt x="88" y="78"/>
                </a:lnTo>
                <a:close/>
                <a:moveTo>
                  <a:pt x="112" y="36"/>
                </a:moveTo>
                <a:cubicBezTo>
                  <a:pt x="112" y="38"/>
                  <a:pt x="110" y="40"/>
                  <a:pt x="108" y="40"/>
                </a:cubicBezTo>
                <a:cubicBezTo>
                  <a:pt x="106" y="40"/>
                  <a:pt x="105" y="39"/>
                  <a:pt x="105" y="39"/>
                </a:cubicBezTo>
                <a:cubicBezTo>
                  <a:pt x="94" y="28"/>
                  <a:pt x="94" y="28"/>
                  <a:pt x="94" y="2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9"/>
                  <a:pt x="52" y="69"/>
                  <a:pt x="52" y="69"/>
                </a:cubicBezTo>
                <a:cubicBezTo>
                  <a:pt x="51" y="69"/>
                  <a:pt x="51" y="69"/>
                  <a:pt x="50" y="68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61"/>
                  <a:pt x="42" y="60"/>
                  <a:pt x="42" y="60"/>
                </a:cubicBezTo>
                <a:cubicBezTo>
                  <a:pt x="42" y="59"/>
                  <a:pt x="43" y="59"/>
                  <a:pt x="43" y="58"/>
                </a:cubicBezTo>
                <a:cubicBezTo>
                  <a:pt x="84" y="18"/>
                  <a:pt x="84" y="18"/>
                  <a:pt x="84" y="18"/>
                </a:cubicBezTo>
                <a:cubicBezTo>
                  <a:pt x="73" y="7"/>
                  <a:pt x="73" y="7"/>
                  <a:pt x="73" y="7"/>
                </a:cubicBezTo>
                <a:cubicBezTo>
                  <a:pt x="72" y="6"/>
                  <a:pt x="72" y="5"/>
                  <a:pt x="72" y="4"/>
                </a:cubicBezTo>
                <a:cubicBezTo>
                  <a:pt x="72" y="2"/>
                  <a:pt x="73" y="0"/>
                  <a:pt x="76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0" y="0"/>
                  <a:pt x="112" y="2"/>
                  <a:pt x="112" y="4"/>
                </a:cubicBezTo>
                <a:lnTo>
                  <a:pt x="112" y="3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5"/>
          <p:cNvSpPr>
            <a:spLocks noEditPoints="1"/>
          </p:cNvSpPr>
          <p:nvPr/>
        </p:nvSpPr>
        <p:spPr bwMode="auto">
          <a:xfrm>
            <a:off x="2360613" y="4397376"/>
            <a:ext cx="360363" cy="300038"/>
          </a:xfrm>
          <a:custGeom>
            <a:avLst/>
            <a:gdLst>
              <a:gd name="T0" fmla="*/ 72 w 96"/>
              <a:gd name="T1" fmla="*/ 43 h 80"/>
              <a:gd name="T2" fmla="*/ 38 w 96"/>
              <a:gd name="T3" fmla="*/ 77 h 80"/>
              <a:gd name="T4" fmla="*/ 36 w 96"/>
              <a:gd name="T5" fmla="*/ 78 h 80"/>
              <a:gd name="T6" fmla="*/ 32 w 96"/>
              <a:gd name="T7" fmla="*/ 74 h 80"/>
              <a:gd name="T8" fmla="*/ 32 w 96"/>
              <a:gd name="T9" fmla="*/ 56 h 80"/>
              <a:gd name="T10" fmla="*/ 4 w 96"/>
              <a:gd name="T11" fmla="*/ 56 h 80"/>
              <a:gd name="T12" fmla="*/ 0 w 96"/>
              <a:gd name="T13" fmla="*/ 52 h 80"/>
              <a:gd name="T14" fmla="*/ 0 w 96"/>
              <a:gd name="T15" fmla="*/ 28 h 80"/>
              <a:gd name="T16" fmla="*/ 4 w 96"/>
              <a:gd name="T17" fmla="*/ 24 h 80"/>
              <a:gd name="T18" fmla="*/ 32 w 96"/>
              <a:gd name="T19" fmla="*/ 24 h 80"/>
              <a:gd name="T20" fmla="*/ 32 w 96"/>
              <a:gd name="T21" fmla="*/ 6 h 80"/>
              <a:gd name="T22" fmla="*/ 36 w 96"/>
              <a:gd name="T23" fmla="*/ 2 h 80"/>
              <a:gd name="T24" fmla="*/ 38 w 96"/>
              <a:gd name="T25" fmla="*/ 3 h 80"/>
              <a:gd name="T26" fmla="*/ 72 w 96"/>
              <a:gd name="T27" fmla="*/ 37 h 80"/>
              <a:gd name="T28" fmla="*/ 74 w 96"/>
              <a:gd name="T29" fmla="*/ 40 h 80"/>
              <a:gd name="T30" fmla="*/ 72 w 96"/>
              <a:gd name="T31" fmla="*/ 43 h 80"/>
              <a:gd name="T32" fmla="*/ 96 w 96"/>
              <a:gd name="T33" fmla="*/ 62 h 80"/>
              <a:gd name="T34" fmla="*/ 78 w 96"/>
              <a:gd name="T35" fmla="*/ 80 h 80"/>
              <a:gd name="T36" fmla="*/ 58 w 96"/>
              <a:gd name="T37" fmla="*/ 80 h 80"/>
              <a:gd name="T38" fmla="*/ 56 w 96"/>
              <a:gd name="T39" fmla="*/ 78 h 80"/>
              <a:gd name="T40" fmla="*/ 58 w 96"/>
              <a:gd name="T41" fmla="*/ 72 h 80"/>
              <a:gd name="T42" fmla="*/ 78 w 96"/>
              <a:gd name="T43" fmla="*/ 72 h 80"/>
              <a:gd name="T44" fmla="*/ 88 w 96"/>
              <a:gd name="T45" fmla="*/ 62 h 80"/>
              <a:gd name="T46" fmla="*/ 88 w 96"/>
              <a:gd name="T47" fmla="*/ 18 h 80"/>
              <a:gd name="T48" fmla="*/ 78 w 96"/>
              <a:gd name="T49" fmla="*/ 8 h 80"/>
              <a:gd name="T50" fmla="*/ 60 w 96"/>
              <a:gd name="T51" fmla="*/ 8 h 80"/>
              <a:gd name="T52" fmla="*/ 56 w 96"/>
              <a:gd name="T53" fmla="*/ 6 h 80"/>
              <a:gd name="T54" fmla="*/ 58 w 96"/>
              <a:gd name="T55" fmla="*/ 0 h 80"/>
              <a:gd name="T56" fmla="*/ 78 w 96"/>
              <a:gd name="T57" fmla="*/ 0 h 80"/>
              <a:gd name="T58" fmla="*/ 96 w 96"/>
              <a:gd name="T59" fmla="*/ 18 h 80"/>
              <a:gd name="T60" fmla="*/ 96 w 96"/>
              <a:gd name="T61" fmla="*/ 6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6" h="80">
                <a:moveTo>
                  <a:pt x="72" y="43"/>
                </a:moveTo>
                <a:cubicBezTo>
                  <a:pt x="38" y="77"/>
                  <a:pt x="38" y="77"/>
                  <a:pt x="38" y="77"/>
                </a:cubicBezTo>
                <a:cubicBezTo>
                  <a:pt x="38" y="77"/>
                  <a:pt x="37" y="78"/>
                  <a:pt x="36" y="78"/>
                </a:cubicBezTo>
                <a:cubicBezTo>
                  <a:pt x="33" y="78"/>
                  <a:pt x="32" y="76"/>
                  <a:pt x="32" y="74"/>
                </a:cubicBezTo>
                <a:cubicBezTo>
                  <a:pt x="32" y="56"/>
                  <a:pt x="32" y="56"/>
                  <a:pt x="32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1" y="56"/>
                  <a:pt x="0" y="54"/>
                  <a:pt x="0" y="5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6"/>
                  <a:pt x="1" y="24"/>
                  <a:pt x="4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4"/>
                  <a:pt x="33" y="2"/>
                  <a:pt x="36" y="2"/>
                </a:cubicBezTo>
                <a:cubicBezTo>
                  <a:pt x="37" y="2"/>
                  <a:pt x="38" y="2"/>
                  <a:pt x="38" y="3"/>
                </a:cubicBezTo>
                <a:cubicBezTo>
                  <a:pt x="72" y="37"/>
                  <a:pt x="72" y="37"/>
                  <a:pt x="72" y="37"/>
                </a:cubicBezTo>
                <a:cubicBezTo>
                  <a:pt x="73" y="38"/>
                  <a:pt x="74" y="39"/>
                  <a:pt x="74" y="40"/>
                </a:cubicBezTo>
                <a:cubicBezTo>
                  <a:pt x="74" y="41"/>
                  <a:pt x="73" y="42"/>
                  <a:pt x="72" y="43"/>
                </a:cubicBezTo>
                <a:close/>
                <a:moveTo>
                  <a:pt x="96" y="62"/>
                </a:moveTo>
                <a:cubicBezTo>
                  <a:pt x="96" y="72"/>
                  <a:pt x="88" y="80"/>
                  <a:pt x="78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7" y="80"/>
                  <a:pt x="56" y="79"/>
                  <a:pt x="56" y="78"/>
                </a:cubicBezTo>
                <a:cubicBezTo>
                  <a:pt x="56" y="76"/>
                  <a:pt x="55" y="72"/>
                  <a:pt x="58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83" y="72"/>
                  <a:pt x="88" y="67"/>
                  <a:pt x="88" y="62"/>
                </a:cubicBezTo>
                <a:cubicBezTo>
                  <a:pt x="88" y="18"/>
                  <a:pt x="88" y="18"/>
                  <a:pt x="88" y="18"/>
                </a:cubicBezTo>
                <a:cubicBezTo>
                  <a:pt x="88" y="12"/>
                  <a:pt x="83" y="8"/>
                  <a:pt x="78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58" y="8"/>
                  <a:pt x="56" y="8"/>
                  <a:pt x="56" y="6"/>
                </a:cubicBezTo>
                <a:cubicBezTo>
                  <a:pt x="56" y="4"/>
                  <a:pt x="55" y="0"/>
                  <a:pt x="5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88" y="0"/>
                  <a:pt x="96" y="8"/>
                  <a:pt x="96" y="18"/>
                </a:cubicBezTo>
                <a:lnTo>
                  <a:pt x="96" y="6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6"/>
          <p:cNvSpPr>
            <a:spLocks noEditPoints="1"/>
          </p:cNvSpPr>
          <p:nvPr/>
        </p:nvSpPr>
        <p:spPr bwMode="auto">
          <a:xfrm>
            <a:off x="2992438" y="4367213"/>
            <a:ext cx="388938" cy="360363"/>
          </a:xfrm>
          <a:custGeom>
            <a:avLst/>
            <a:gdLst>
              <a:gd name="T0" fmla="*/ 104 w 104"/>
              <a:gd name="T1" fmla="*/ 30 h 96"/>
              <a:gd name="T2" fmla="*/ 70 w 104"/>
              <a:gd name="T3" fmla="*/ 56 h 96"/>
              <a:gd name="T4" fmla="*/ 64 w 104"/>
              <a:gd name="T5" fmla="*/ 62 h 96"/>
              <a:gd name="T6" fmla="*/ 60 w 104"/>
              <a:gd name="T7" fmla="*/ 72 h 96"/>
              <a:gd name="T8" fmla="*/ 68 w 104"/>
              <a:gd name="T9" fmla="*/ 80 h 96"/>
              <a:gd name="T10" fmla="*/ 80 w 104"/>
              <a:gd name="T11" fmla="*/ 90 h 96"/>
              <a:gd name="T12" fmla="*/ 80 w 104"/>
              <a:gd name="T13" fmla="*/ 94 h 96"/>
              <a:gd name="T14" fmla="*/ 78 w 104"/>
              <a:gd name="T15" fmla="*/ 96 h 96"/>
              <a:gd name="T16" fmla="*/ 26 w 104"/>
              <a:gd name="T17" fmla="*/ 96 h 96"/>
              <a:gd name="T18" fmla="*/ 24 w 104"/>
              <a:gd name="T19" fmla="*/ 94 h 96"/>
              <a:gd name="T20" fmla="*/ 24 w 104"/>
              <a:gd name="T21" fmla="*/ 90 h 96"/>
              <a:gd name="T22" fmla="*/ 36 w 104"/>
              <a:gd name="T23" fmla="*/ 80 h 96"/>
              <a:gd name="T24" fmla="*/ 44 w 104"/>
              <a:gd name="T25" fmla="*/ 72 h 96"/>
              <a:gd name="T26" fmla="*/ 40 w 104"/>
              <a:gd name="T27" fmla="*/ 62 h 96"/>
              <a:gd name="T28" fmla="*/ 34 w 104"/>
              <a:gd name="T29" fmla="*/ 56 h 96"/>
              <a:gd name="T30" fmla="*/ 0 w 104"/>
              <a:gd name="T31" fmla="*/ 30 h 96"/>
              <a:gd name="T32" fmla="*/ 0 w 104"/>
              <a:gd name="T33" fmla="*/ 22 h 96"/>
              <a:gd name="T34" fmla="*/ 6 w 104"/>
              <a:gd name="T35" fmla="*/ 16 h 96"/>
              <a:gd name="T36" fmla="*/ 24 w 104"/>
              <a:gd name="T37" fmla="*/ 16 h 96"/>
              <a:gd name="T38" fmla="*/ 24 w 104"/>
              <a:gd name="T39" fmla="*/ 10 h 96"/>
              <a:gd name="T40" fmla="*/ 34 w 104"/>
              <a:gd name="T41" fmla="*/ 0 h 96"/>
              <a:gd name="T42" fmla="*/ 70 w 104"/>
              <a:gd name="T43" fmla="*/ 0 h 96"/>
              <a:gd name="T44" fmla="*/ 80 w 104"/>
              <a:gd name="T45" fmla="*/ 10 h 96"/>
              <a:gd name="T46" fmla="*/ 80 w 104"/>
              <a:gd name="T47" fmla="*/ 16 h 96"/>
              <a:gd name="T48" fmla="*/ 98 w 104"/>
              <a:gd name="T49" fmla="*/ 16 h 96"/>
              <a:gd name="T50" fmla="*/ 104 w 104"/>
              <a:gd name="T51" fmla="*/ 22 h 96"/>
              <a:gd name="T52" fmla="*/ 104 w 104"/>
              <a:gd name="T53" fmla="*/ 30 h 96"/>
              <a:gd name="T54" fmla="*/ 24 w 104"/>
              <a:gd name="T55" fmla="*/ 24 h 96"/>
              <a:gd name="T56" fmla="*/ 8 w 104"/>
              <a:gd name="T57" fmla="*/ 24 h 96"/>
              <a:gd name="T58" fmla="*/ 8 w 104"/>
              <a:gd name="T59" fmla="*/ 30 h 96"/>
              <a:gd name="T60" fmla="*/ 28 w 104"/>
              <a:gd name="T61" fmla="*/ 47 h 96"/>
              <a:gd name="T62" fmla="*/ 24 w 104"/>
              <a:gd name="T63" fmla="*/ 24 h 96"/>
              <a:gd name="T64" fmla="*/ 96 w 104"/>
              <a:gd name="T65" fmla="*/ 24 h 96"/>
              <a:gd name="T66" fmla="*/ 80 w 104"/>
              <a:gd name="T67" fmla="*/ 24 h 96"/>
              <a:gd name="T68" fmla="*/ 75 w 104"/>
              <a:gd name="T69" fmla="*/ 47 h 96"/>
              <a:gd name="T70" fmla="*/ 96 w 104"/>
              <a:gd name="T71" fmla="*/ 30 h 96"/>
              <a:gd name="T72" fmla="*/ 96 w 104"/>
              <a:gd name="T73" fmla="*/ 2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4" h="96">
                <a:moveTo>
                  <a:pt x="104" y="30"/>
                </a:moveTo>
                <a:cubicBezTo>
                  <a:pt x="104" y="42"/>
                  <a:pt x="89" y="55"/>
                  <a:pt x="70" y="56"/>
                </a:cubicBezTo>
                <a:cubicBezTo>
                  <a:pt x="67" y="59"/>
                  <a:pt x="65" y="61"/>
                  <a:pt x="64" y="62"/>
                </a:cubicBezTo>
                <a:cubicBezTo>
                  <a:pt x="61" y="65"/>
                  <a:pt x="60" y="68"/>
                  <a:pt x="60" y="72"/>
                </a:cubicBezTo>
                <a:cubicBezTo>
                  <a:pt x="60" y="76"/>
                  <a:pt x="62" y="80"/>
                  <a:pt x="68" y="80"/>
                </a:cubicBezTo>
                <a:cubicBezTo>
                  <a:pt x="74" y="80"/>
                  <a:pt x="80" y="84"/>
                  <a:pt x="80" y="90"/>
                </a:cubicBezTo>
                <a:cubicBezTo>
                  <a:pt x="80" y="94"/>
                  <a:pt x="80" y="94"/>
                  <a:pt x="80" y="94"/>
                </a:cubicBezTo>
                <a:cubicBezTo>
                  <a:pt x="80" y="95"/>
                  <a:pt x="79" y="96"/>
                  <a:pt x="78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5" y="96"/>
                  <a:pt x="24" y="95"/>
                  <a:pt x="24" y="94"/>
                </a:cubicBezTo>
                <a:cubicBezTo>
                  <a:pt x="24" y="90"/>
                  <a:pt x="24" y="90"/>
                  <a:pt x="24" y="90"/>
                </a:cubicBezTo>
                <a:cubicBezTo>
                  <a:pt x="24" y="84"/>
                  <a:pt x="30" y="80"/>
                  <a:pt x="36" y="80"/>
                </a:cubicBezTo>
                <a:cubicBezTo>
                  <a:pt x="42" y="80"/>
                  <a:pt x="44" y="76"/>
                  <a:pt x="44" y="72"/>
                </a:cubicBezTo>
                <a:cubicBezTo>
                  <a:pt x="44" y="68"/>
                  <a:pt x="43" y="65"/>
                  <a:pt x="40" y="62"/>
                </a:cubicBezTo>
                <a:cubicBezTo>
                  <a:pt x="38" y="61"/>
                  <a:pt x="36" y="59"/>
                  <a:pt x="34" y="56"/>
                </a:cubicBezTo>
                <a:cubicBezTo>
                  <a:pt x="14" y="55"/>
                  <a:pt x="0" y="42"/>
                  <a:pt x="0" y="3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2" y="16"/>
                  <a:pt x="6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4"/>
                  <a:pt x="28" y="0"/>
                  <a:pt x="3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5" y="0"/>
                  <a:pt x="80" y="4"/>
                  <a:pt x="80" y="10"/>
                </a:cubicBezTo>
                <a:cubicBezTo>
                  <a:pt x="80" y="16"/>
                  <a:pt x="80" y="16"/>
                  <a:pt x="80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101" y="16"/>
                  <a:pt x="104" y="19"/>
                  <a:pt x="104" y="22"/>
                </a:cubicBezTo>
                <a:lnTo>
                  <a:pt x="104" y="30"/>
                </a:lnTo>
                <a:close/>
                <a:moveTo>
                  <a:pt x="24" y="24"/>
                </a:moveTo>
                <a:cubicBezTo>
                  <a:pt x="8" y="24"/>
                  <a:pt x="8" y="24"/>
                  <a:pt x="8" y="24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6"/>
                  <a:pt x="16" y="44"/>
                  <a:pt x="28" y="47"/>
                </a:cubicBezTo>
                <a:cubicBezTo>
                  <a:pt x="26" y="41"/>
                  <a:pt x="24" y="34"/>
                  <a:pt x="24" y="24"/>
                </a:cubicBezTo>
                <a:close/>
                <a:moveTo>
                  <a:pt x="96" y="24"/>
                </a:moveTo>
                <a:cubicBezTo>
                  <a:pt x="80" y="24"/>
                  <a:pt x="80" y="24"/>
                  <a:pt x="80" y="24"/>
                </a:cubicBezTo>
                <a:cubicBezTo>
                  <a:pt x="80" y="34"/>
                  <a:pt x="78" y="41"/>
                  <a:pt x="75" y="47"/>
                </a:cubicBezTo>
                <a:cubicBezTo>
                  <a:pt x="87" y="44"/>
                  <a:pt x="96" y="36"/>
                  <a:pt x="96" y="30"/>
                </a:cubicBezTo>
                <a:lnTo>
                  <a:pt x="96" y="2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7"/>
          <p:cNvSpPr>
            <a:spLocks noEditPoints="1"/>
          </p:cNvSpPr>
          <p:nvPr/>
        </p:nvSpPr>
        <p:spPr bwMode="auto">
          <a:xfrm>
            <a:off x="3652838" y="4367213"/>
            <a:ext cx="360363" cy="360363"/>
          </a:xfrm>
          <a:custGeom>
            <a:avLst/>
            <a:gdLst>
              <a:gd name="T0" fmla="*/ 78 w 96"/>
              <a:gd name="T1" fmla="*/ 96 h 96"/>
              <a:gd name="T2" fmla="*/ 59 w 96"/>
              <a:gd name="T3" fmla="*/ 93 h 96"/>
              <a:gd name="T4" fmla="*/ 56 w 96"/>
              <a:gd name="T5" fmla="*/ 69 h 96"/>
              <a:gd name="T6" fmla="*/ 73 w 96"/>
              <a:gd name="T7" fmla="*/ 32 h 96"/>
              <a:gd name="T8" fmla="*/ 60 w 96"/>
              <a:gd name="T9" fmla="*/ 25 h 96"/>
              <a:gd name="T10" fmla="*/ 36 w 96"/>
              <a:gd name="T11" fmla="*/ 25 h 96"/>
              <a:gd name="T12" fmla="*/ 22 w 96"/>
              <a:gd name="T13" fmla="*/ 32 h 96"/>
              <a:gd name="T14" fmla="*/ 39 w 96"/>
              <a:gd name="T15" fmla="*/ 69 h 96"/>
              <a:gd name="T16" fmla="*/ 22 w 96"/>
              <a:gd name="T17" fmla="*/ 71 h 96"/>
              <a:gd name="T18" fmla="*/ 14 w 96"/>
              <a:gd name="T19" fmla="*/ 69 h 96"/>
              <a:gd name="T20" fmla="*/ 36 w 96"/>
              <a:gd name="T21" fmla="*/ 82 h 96"/>
              <a:gd name="T22" fmla="*/ 32 w 96"/>
              <a:gd name="T23" fmla="*/ 96 h 96"/>
              <a:gd name="T24" fmla="*/ 0 w 96"/>
              <a:gd name="T25" fmla="*/ 78 h 96"/>
              <a:gd name="T26" fmla="*/ 18 w 96"/>
              <a:gd name="T27" fmla="*/ 0 h 96"/>
              <a:gd name="T28" fmla="*/ 96 w 96"/>
              <a:gd name="T29" fmla="*/ 18 h 96"/>
              <a:gd name="T30" fmla="*/ 17 w 96"/>
              <a:gd name="T31" fmla="*/ 69 h 96"/>
              <a:gd name="T32" fmla="*/ 17 w 96"/>
              <a:gd name="T33" fmla="*/ 68 h 96"/>
              <a:gd name="T34" fmla="*/ 17 w 96"/>
              <a:gd name="T35" fmla="*/ 69 h 96"/>
              <a:gd name="T36" fmla="*/ 19 w 96"/>
              <a:gd name="T37" fmla="*/ 70 h 96"/>
              <a:gd name="T38" fmla="*/ 20 w 96"/>
              <a:gd name="T39" fmla="*/ 71 h 96"/>
              <a:gd name="T40" fmla="*/ 22 w 96"/>
              <a:gd name="T41" fmla="*/ 74 h 96"/>
              <a:gd name="T42" fmla="*/ 21 w 96"/>
              <a:gd name="T43" fmla="*/ 72 h 96"/>
              <a:gd name="T44" fmla="*/ 22 w 96"/>
              <a:gd name="T45" fmla="*/ 74 h 96"/>
              <a:gd name="T46" fmla="*/ 23 w 96"/>
              <a:gd name="T47" fmla="*/ 75 h 96"/>
              <a:gd name="T48" fmla="*/ 24 w 96"/>
              <a:gd name="T49" fmla="*/ 76 h 96"/>
              <a:gd name="T50" fmla="*/ 27 w 96"/>
              <a:gd name="T51" fmla="*/ 78 h 96"/>
              <a:gd name="T52" fmla="*/ 27 w 96"/>
              <a:gd name="T53" fmla="*/ 77 h 96"/>
              <a:gd name="T54" fmla="*/ 27 w 96"/>
              <a:gd name="T55" fmla="*/ 78 h 96"/>
              <a:gd name="T56" fmla="*/ 30 w 96"/>
              <a:gd name="T57" fmla="*/ 78 h 96"/>
              <a:gd name="T58" fmla="*/ 32 w 96"/>
              <a:gd name="T59" fmla="*/ 78 h 96"/>
              <a:gd name="T60" fmla="*/ 34 w 96"/>
              <a:gd name="T61" fmla="*/ 78 h 96"/>
              <a:gd name="T62" fmla="*/ 34 w 96"/>
              <a:gd name="T63" fmla="*/ 77 h 96"/>
              <a:gd name="T64" fmla="*/ 34 w 96"/>
              <a:gd name="T65" fmla="*/ 7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96">
                <a:moveTo>
                  <a:pt x="96" y="78"/>
                </a:moveTo>
                <a:cubicBezTo>
                  <a:pt x="96" y="88"/>
                  <a:pt x="87" y="96"/>
                  <a:pt x="78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2" y="96"/>
                  <a:pt x="59" y="96"/>
                  <a:pt x="59" y="93"/>
                </a:cubicBezTo>
                <a:cubicBezTo>
                  <a:pt x="59" y="91"/>
                  <a:pt x="59" y="84"/>
                  <a:pt x="59" y="78"/>
                </a:cubicBezTo>
                <a:cubicBezTo>
                  <a:pt x="59" y="73"/>
                  <a:pt x="58" y="70"/>
                  <a:pt x="56" y="69"/>
                </a:cubicBezTo>
                <a:cubicBezTo>
                  <a:pt x="67" y="68"/>
                  <a:pt x="78" y="64"/>
                  <a:pt x="78" y="45"/>
                </a:cubicBezTo>
                <a:cubicBezTo>
                  <a:pt x="78" y="40"/>
                  <a:pt x="76" y="36"/>
                  <a:pt x="73" y="32"/>
                </a:cubicBezTo>
                <a:cubicBezTo>
                  <a:pt x="74" y="31"/>
                  <a:pt x="75" y="26"/>
                  <a:pt x="73" y="20"/>
                </a:cubicBezTo>
                <a:cubicBezTo>
                  <a:pt x="69" y="18"/>
                  <a:pt x="60" y="25"/>
                  <a:pt x="60" y="25"/>
                </a:cubicBezTo>
                <a:cubicBezTo>
                  <a:pt x="56" y="24"/>
                  <a:pt x="52" y="23"/>
                  <a:pt x="48" y="23"/>
                </a:cubicBezTo>
                <a:cubicBezTo>
                  <a:pt x="43" y="23"/>
                  <a:pt x="39" y="24"/>
                  <a:pt x="36" y="25"/>
                </a:cubicBezTo>
                <a:cubicBezTo>
                  <a:pt x="36" y="25"/>
                  <a:pt x="26" y="18"/>
                  <a:pt x="22" y="20"/>
                </a:cubicBezTo>
                <a:cubicBezTo>
                  <a:pt x="20" y="26"/>
                  <a:pt x="21" y="31"/>
                  <a:pt x="22" y="32"/>
                </a:cubicBezTo>
                <a:cubicBezTo>
                  <a:pt x="19" y="36"/>
                  <a:pt x="17" y="40"/>
                  <a:pt x="17" y="45"/>
                </a:cubicBezTo>
                <a:cubicBezTo>
                  <a:pt x="17" y="64"/>
                  <a:pt x="28" y="68"/>
                  <a:pt x="39" y="69"/>
                </a:cubicBezTo>
                <a:cubicBezTo>
                  <a:pt x="37" y="70"/>
                  <a:pt x="36" y="72"/>
                  <a:pt x="36" y="75"/>
                </a:cubicBezTo>
                <a:cubicBezTo>
                  <a:pt x="33" y="77"/>
                  <a:pt x="26" y="79"/>
                  <a:pt x="22" y="71"/>
                </a:cubicBezTo>
                <a:cubicBezTo>
                  <a:pt x="19" y="67"/>
                  <a:pt x="14" y="66"/>
                  <a:pt x="14" y="66"/>
                </a:cubicBezTo>
                <a:cubicBezTo>
                  <a:pt x="10" y="66"/>
                  <a:pt x="14" y="69"/>
                  <a:pt x="14" y="69"/>
                </a:cubicBezTo>
                <a:cubicBezTo>
                  <a:pt x="17" y="71"/>
                  <a:pt x="19" y="76"/>
                  <a:pt x="19" y="76"/>
                </a:cubicBezTo>
                <a:cubicBezTo>
                  <a:pt x="22" y="85"/>
                  <a:pt x="36" y="82"/>
                  <a:pt x="36" y="82"/>
                </a:cubicBezTo>
                <a:cubicBezTo>
                  <a:pt x="36" y="86"/>
                  <a:pt x="36" y="92"/>
                  <a:pt x="36" y="93"/>
                </a:cubicBezTo>
                <a:cubicBezTo>
                  <a:pt x="36" y="96"/>
                  <a:pt x="34" y="96"/>
                  <a:pt x="32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8" y="96"/>
                  <a:pt x="0" y="88"/>
                  <a:pt x="0" y="7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87" y="0"/>
                  <a:pt x="96" y="8"/>
                  <a:pt x="96" y="18"/>
                </a:cubicBezTo>
                <a:lnTo>
                  <a:pt x="96" y="78"/>
                </a:lnTo>
                <a:close/>
                <a:moveTo>
                  <a:pt x="17" y="69"/>
                </a:moveTo>
                <a:cubicBezTo>
                  <a:pt x="17" y="69"/>
                  <a:pt x="16" y="68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8" y="68"/>
                  <a:pt x="18" y="68"/>
                  <a:pt x="18" y="69"/>
                </a:cubicBezTo>
                <a:cubicBezTo>
                  <a:pt x="18" y="69"/>
                  <a:pt x="17" y="69"/>
                  <a:pt x="17" y="69"/>
                </a:cubicBezTo>
                <a:close/>
                <a:moveTo>
                  <a:pt x="19" y="71"/>
                </a:moveTo>
                <a:cubicBezTo>
                  <a:pt x="18" y="70"/>
                  <a:pt x="18" y="70"/>
                  <a:pt x="19" y="70"/>
                </a:cubicBezTo>
                <a:cubicBezTo>
                  <a:pt x="19" y="69"/>
                  <a:pt x="19" y="70"/>
                  <a:pt x="20" y="70"/>
                </a:cubicBezTo>
                <a:cubicBezTo>
                  <a:pt x="20" y="70"/>
                  <a:pt x="20" y="71"/>
                  <a:pt x="20" y="71"/>
                </a:cubicBezTo>
                <a:cubicBezTo>
                  <a:pt x="19" y="71"/>
                  <a:pt x="19" y="71"/>
                  <a:pt x="19" y="71"/>
                </a:cubicBezTo>
                <a:close/>
                <a:moveTo>
                  <a:pt x="22" y="74"/>
                </a:moveTo>
                <a:cubicBezTo>
                  <a:pt x="21" y="74"/>
                  <a:pt x="21" y="74"/>
                  <a:pt x="21" y="73"/>
                </a:cubicBezTo>
                <a:cubicBezTo>
                  <a:pt x="20" y="73"/>
                  <a:pt x="20" y="72"/>
                  <a:pt x="21" y="72"/>
                </a:cubicBezTo>
                <a:cubicBezTo>
                  <a:pt x="21" y="72"/>
                  <a:pt x="21" y="72"/>
                  <a:pt x="22" y="72"/>
                </a:cubicBezTo>
                <a:cubicBezTo>
                  <a:pt x="22" y="73"/>
                  <a:pt x="22" y="73"/>
                  <a:pt x="22" y="74"/>
                </a:cubicBezTo>
                <a:close/>
                <a:moveTo>
                  <a:pt x="23" y="76"/>
                </a:moveTo>
                <a:cubicBezTo>
                  <a:pt x="23" y="76"/>
                  <a:pt x="22" y="75"/>
                  <a:pt x="23" y="75"/>
                </a:cubicBezTo>
                <a:cubicBezTo>
                  <a:pt x="23" y="75"/>
                  <a:pt x="24" y="75"/>
                  <a:pt x="24" y="75"/>
                </a:cubicBezTo>
                <a:cubicBezTo>
                  <a:pt x="24" y="75"/>
                  <a:pt x="24" y="76"/>
                  <a:pt x="24" y="76"/>
                </a:cubicBezTo>
                <a:cubicBezTo>
                  <a:pt x="24" y="77"/>
                  <a:pt x="23" y="77"/>
                  <a:pt x="23" y="76"/>
                </a:cubicBezTo>
                <a:close/>
                <a:moveTo>
                  <a:pt x="27" y="78"/>
                </a:moveTo>
                <a:cubicBezTo>
                  <a:pt x="26" y="78"/>
                  <a:pt x="26" y="78"/>
                  <a:pt x="26" y="77"/>
                </a:cubicBezTo>
                <a:cubicBezTo>
                  <a:pt x="26" y="77"/>
                  <a:pt x="26" y="77"/>
                  <a:pt x="27" y="77"/>
                </a:cubicBezTo>
                <a:cubicBezTo>
                  <a:pt x="28" y="77"/>
                  <a:pt x="28" y="77"/>
                  <a:pt x="28" y="78"/>
                </a:cubicBezTo>
                <a:cubicBezTo>
                  <a:pt x="28" y="78"/>
                  <a:pt x="27" y="78"/>
                  <a:pt x="27" y="78"/>
                </a:cubicBezTo>
                <a:close/>
                <a:moveTo>
                  <a:pt x="31" y="79"/>
                </a:moveTo>
                <a:cubicBezTo>
                  <a:pt x="30" y="79"/>
                  <a:pt x="30" y="79"/>
                  <a:pt x="30" y="78"/>
                </a:cubicBezTo>
                <a:cubicBezTo>
                  <a:pt x="30" y="78"/>
                  <a:pt x="30" y="77"/>
                  <a:pt x="31" y="77"/>
                </a:cubicBezTo>
                <a:cubicBezTo>
                  <a:pt x="31" y="77"/>
                  <a:pt x="32" y="78"/>
                  <a:pt x="32" y="78"/>
                </a:cubicBezTo>
                <a:cubicBezTo>
                  <a:pt x="32" y="79"/>
                  <a:pt x="31" y="79"/>
                  <a:pt x="31" y="79"/>
                </a:cubicBezTo>
                <a:close/>
                <a:moveTo>
                  <a:pt x="34" y="78"/>
                </a:moveTo>
                <a:cubicBezTo>
                  <a:pt x="34" y="79"/>
                  <a:pt x="33" y="78"/>
                  <a:pt x="33" y="78"/>
                </a:cubicBezTo>
                <a:cubicBezTo>
                  <a:pt x="33" y="77"/>
                  <a:pt x="34" y="77"/>
                  <a:pt x="34" y="77"/>
                </a:cubicBezTo>
                <a:cubicBezTo>
                  <a:pt x="35" y="77"/>
                  <a:pt x="35" y="77"/>
                  <a:pt x="35" y="78"/>
                </a:cubicBezTo>
                <a:cubicBezTo>
                  <a:pt x="35" y="78"/>
                  <a:pt x="35" y="78"/>
                  <a:pt x="34" y="7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38"/>
          <p:cNvSpPr>
            <a:spLocks noEditPoints="1"/>
          </p:cNvSpPr>
          <p:nvPr/>
        </p:nvSpPr>
        <p:spPr bwMode="auto">
          <a:xfrm>
            <a:off x="4283076" y="4351338"/>
            <a:ext cx="390525" cy="376238"/>
          </a:xfrm>
          <a:custGeom>
            <a:avLst/>
            <a:gdLst>
              <a:gd name="T0" fmla="*/ 104 w 104"/>
              <a:gd name="T1" fmla="*/ 94 h 100"/>
              <a:gd name="T2" fmla="*/ 98 w 104"/>
              <a:gd name="T3" fmla="*/ 100 h 100"/>
              <a:gd name="T4" fmla="*/ 6 w 104"/>
              <a:gd name="T5" fmla="*/ 100 h 100"/>
              <a:gd name="T6" fmla="*/ 0 w 104"/>
              <a:gd name="T7" fmla="*/ 94 h 100"/>
              <a:gd name="T8" fmla="*/ 0 w 104"/>
              <a:gd name="T9" fmla="*/ 74 h 100"/>
              <a:gd name="T10" fmla="*/ 6 w 104"/>
              <a:gd name="T11" fmla="*/ 68 h 100"/>
              <a:gd name="T12" fmla="*/ 32 w 104"/>
              <a:gd name="T13" fmla="*/ 68 h 100"/>
              <a:gd name="T14" fmla="*/ 44 w 104"/>
              <a:gd name="T15" fmla="*/ 76 h 100"/>
              <a:gd name="T16" fmla="*/ 60 w 104"/>
              <a:gd name="T17" fmla="*/ 76 h 100"/>
              <a:gd name="T18" fmla="*/ 71 w 104"/>
              <a:gd name="T19" fmla="*/ 68 h 100"/>
              <a:gd name="T20" fmla="*/ 98 w 104"/>
              <a:gd name="T21" fmla="*/ 68 h 100"/>
              <a:gd name="T22" fmla="*/ 104 w 104"/>
              <a:gd name="T23" fmla="*/ 74 h 100"/>
              <a:gd name="T24" fmla="*/ 104 w 104"/>
              <a:gd name="T25" fmla="*/ 94 h 100"/>
              <a:gd name="T26" fmla="*/ 80 w 104"/>
              <a:gd name="T27" fmla="*/ 36 h 100"/>
              <a:gd name="T28" fmla="*/ 64 w 104"/>
              <a:gd name="T29" fmla="*/ 36 h 100"/>
              <a:gd name="T30" fmla="*/ 64 w 104"/>
              <a:gd name="T31" fmla="*/ 64 h 100"/>
              <a:gd name="T32" fmla="*/ 60 w 104"/>
              <a:gd name="T33" fmla="*/ 68 h 100"/>
              <a:gd name="T34" fmla="*/ 44 w 104"/>
              <a:gd name="T35" fmla="*/ 68 h 100"/>
              <a:gd name="T36" fmla="*/ 40 w 104"/>
              <a:gd name="T37" fmla="*/ 64 h 100"/>
              <a:gd name="T38" fmla="*/ 40 w 104"/>
              <a:gd name="T39" fmla="*/ 36 h 100"/>
              <a:gd name="T40" fmla="*/ 24 w 104"/>
              <a:gd name="T41" fmla="*/ 36 h 100"/>
              <a:gd name="T42" fmla="*/ 20 w 104"/>
              <a:gd name="T43" fmla="*/ 33 h 100"/>
              <a:gd name="T44" fmla="*/ 21 w 104"/>
              <a:gd name="T45" fmla="*/ 29 h 100"/>
              <a:gd name="T46" fmla="*/ 49 w 104"/>
              <a:gd name="T47" fmla="*/ 1 h 100"/>
              <a:gd name="T48" fmla="*/ 52 w 104"/>
              <a:gd name="T49" fmla="*/ 0 h 100"/>
              <a:gd name="T50" fmla="*/ 54 w 104"/>
              <a:gd name="T51" fmla="*/ 1 h 100"/>
              <a:gd name="T52" fmla="*/ 82 w 104"/>
              <a:gd name="T53" fmla="*/ 29 h 100"/>
              <a:gd name="T54" fmla="*/ 83 w 104"/>
              <a:gd name="T55" fmla="*/ 33 h 100"/>
              <a:gd name="T56" fmla="*/ 80 w 104"/>
              <a:gd name="T57" fmla="*/ 36 h 100"/>
              <a:gd name="T58" fmla="*/ 76 w 104"/>
              <a:gd name="T59" fmla="*/ 84 h 100"/>
              <a:gd name="T60" fmla="*/ 72 w 104"/>
              <a:gd name="T61" fmla="*/ 88 h 100"/>
              <a:gd name="T62" fmla="*/ 76 w 104"/>
              <a:gd name="T63" fmla="*/ 92 h 100"/>
              <a:gd name="T64" fmla="*/ 80 w 104"/>
              <a:gd name="T65" fmla="*/ 88 h 100"/>
              <a:gd name="T66" fmla="*/ 76 w 104"/>
              <a:gd name="T67" fmla="*/ 84 h 100"/>
              <a:gd name="T68" fmla="*/ 92 w 104"/>
              <a:gd name="T69" fmla="*/ 84 h 100"/>
              <a:gd name="T70" fmla="*/ 88 w 104"/>
              <a:gd name="T71" fmla="*/ 88 h 100"/>
              <a:gd name="T72" fmla="*/ 92 w 104"/>
              <a:gd name="T73" fmla="*/ 92 h 100"/>
              <a:gd name="T74" fmla="*/ 96 w 104"/>
              <a:gd name="T75" fmla="*/ 88 h 100"/>
              <a:gd name="T76" fmla="*/ 92 w 104"/>
              <a:gd name="T77" fmla="*/ 8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0">
                <a:moveTo>
                  <a:pt x="104" y="94"/>
                </a:moveTo>
                <a:cubicBezTo>
                  <a:pt x="104" y="97"/>
                  <a:pt x="101" y="100"/>
                  <a:pt x="98" y="100"/>
                </a:cubicBezTo>
                <a:cubicBezTo>
                  <a:pt x="6" y="100"/>
                  <a:pt x="6" y="100"/>
                  <a:pt x="6" y="100"/>
                </a:cubicBezTo>
                <a:cubicBezTo>
                  <a:pt x="2" y="100"/>
                  <a:pt x="0" y="97"/>
                  <a:pt x="0" y="9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0"/>
                  <a:pt x="2" y="68"/>
                  <a:pt x="6" y="68"/>
                </a:cubicBezTo>
                <a:cubicBezTo>
                  <a:pt x="32" y="68"/>
                  <a:pt x="32" y="68"/>
                  <a:pt x="32" y="68"/>
                </a:cubicBezTo>
                <a:cubicBezTo>
                  <a:pt x="34" y="72"/>
                  <a:pt x="38" y="76"/>
                  <a:pt x="44" y="76"/>
                </a:cubicBezTo>
                <a:cubicBezTo>
                  <a:pt x="60" y="76"/>
                  <a:pt x="60" y="76"/>
                  <a:pt x="60" y="76"/>
                </a:cubicBezTo>
                <a:cubicBezTo>
                  <a:pt x="65" y="76"/>
                  <a:pt x="69" y="72"/>
                  <a:pt x="71" y="68"/>
                </a:cubicBezTo>
                <a:cubicBezTo>
                  <a:pt x="98" y="68"/>
                  <a:pt x="98" y="68"/>
                  <a:pt x="98" y="68"/>
                </a:cubicBezTo>
                <a:cubicBezTo>
                  <a:pt x="101" y="68"/>
                  <a:pt x="104" y="70"/>
                  <a:pt x="104" y="74"/>
                </a:cubicBezTo>
                <a:lnTo>
                  <a:pt x="104" y="94"/>
                </a:lnTo>
                <a:close/>
                <a:moveTo>
                  <a:pt x="80" y="36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66"/>
                  <a:pt x="62" y="68"/>
                  <a:pt x="60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1" y="68"/>
                  <a:pt x="40" y="66"/>
                  <a:pt x="40" y="64"/>
                </a:cubicBezTo>
                <a:cubicBezTo>
                  <a:pt x="40" y="36"/>
                  <a:pt x="40" y="36"/>
                  <a:pt x="40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2" y="36"/>
                  <a:pt x="21" y="35"/>
                  <a:pt x="20" y="33"/>
                </a:cubicBezTo>
                <a:cubicBezTo>
                  <a:pt x="19" y="32"/>
                  <a:pt x="20" y="30"/>
                  <a:pt x="21" y="29"/>
                </a:cubicBezTo>
                <a:cubicBezTo>
                  <a:pt x="49" y="1"/>
                  <a:pt x="49" y="1"/>
                  <a:pt x="49" y="1"/>
                </a:cubicBezTo>
                <a:cubicBezTo>
                  <a:pt x="49" y="0"/>
                  <a:pt x="51" y="0"/>
                  <a:pt x="52" y="0"/>
                </a:cubicBezTo>
                <a:cubicBezTo>
                  <a:pt x="53" y="0"/>
                  <a:pt x="54" y="0"/>
                  <a:pt x="54" y="1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30"/>
                  <a:pt x="84" y="32"/>
                  <a:pt x="83" y="33"/>
                </a:cubicBezTo>
                <a:cubicBezTo>
                  <a:pt x="83" y="35"/>
                  <a:pt x="81" y="36"/>
                  <a:pt x="80" y="36"/>
                </a:cubicBezTo>
                <a:close/>
                <a:moveTo>
                  <a:pt x="76" y="84"/>
                </a:moveTo>
                <a:cubicBezTo>
                  <a:pt x="73" y="84"/>
                  <a:pt x="72" y="86"/>
                  <a:pt x="72" y="88"/>
                </a:cubicBezTo>
                <a:cubicBezTo>
                  <a:pt x="72" y="90"/>
                  <a:pt x="73" y="92"/>
                  <a:pt x="76" y="92"/>
                </a:cubicBezTo>
                <a:cubicBezTo>
                  <a:pt x="78" y="92"/>
                  <a:pt x="80" y="90"/>
                  <a:pt x="80" y="88"/>
                </a:cubicBezTo>
                <a:cubicBezTo>
                  <a:pt x="80" y="86"/>
                  <a:pt x="78" y="84"/>
                  <a:pt x="76" y="84"/>
                </a:cubicBezTo>
                <a:close/>
                <a:moveTo>
                  <a:pt x="92" y="84"/>
                </a:moveTo>
                <a:cubicBezTo>
                  <a:pt x="89" y="84"/>
                  <a:pt x="88" y="86"/>
                  <a:pt x="88" y="88"/>
                </a:cubicBezTo>
                <a:cubicBezTo>
                  <a:pt x="88" y="90"/>
                  <a:pt x="89" y="92"/>
                  <a:pt x="92" y="92"/>
                </a:cubicBezTo>
                <a:cubicBezTo>
                  <a:pt x="94" y="92"/>
                  <a:pt x="96" y="90"/>
                  <a:pt x="96" y="88"/>
                </a:cubicBezTo>
                <a:cubicBezTo>
                  <a:pt x="96" y="86"/>
                  <a:pt x="94" y="84"/>
                  <a:pt x="92" y="8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9"/>
          <p:cNvSpPr>
            <a:spLocks noEditPoints="1"/>
          </p:cNvSpPr>
          <p:nvPr/>
        </p:nvSpPr>
        <p:spPr bwMode="auto">
          <a:xfrm>
            <a:off x="4940301" y="4367213"/>
            <a:ext cx="360363" cy="360363"/>
          </a:xfrm>
          <a:custGeom>
            <a:avLst/>
            <a:gdLst>
              <a:gd name="T0" fmla="*/ 62 w 96"/>
              <a:gd name="T1" fmla="*/ 93 h 96"/>
              <a:gd name="T2" fmla="*/ 42 w 96"/>
              <a:gd name="T3" fmla="*/ 96 h 96"/>
              <a:gd name="T4" fmla="*/ 21 w 96"/>
              <a:gd name="T5" fmla="*/ 94 h 96"/>
              <a:gd name="T6" fmla="*/ 11 w 96"/>
              <a:gd name="T7" fmla="*/ 96 h 96"/>
              <a:gd name="T8" fmla="*/ 1 w 96"/>
              <a:gd name="T9" fmla="*/ 84 h 96"/>
              <a:gd name="T10" fmla="*/ 2 w 96"/>
              <a:gd name="T11" fmla="*/ 76 h 96"/>
              <a:gd name="T12" fmla="*/ 0 w 96"/>
              <a:gd name="T13" fmla="*/ 61 h 96"/>
              <a:gd name="T14" fmla="*/ 21 w 96"/>
              <a:gd name="T15" fmla="*/ 12 h 96"/>
              <a:gd name="T16" fmla="*/ 35 w 96"/>
              <a:gd name="T17" fmla="*/ 5 h 96"/>
              <a:gd name="T18" fmla="*/ 55 w 96"/>
              <a:gd name="T19" fmla="*/ 0 h 96"/>
              <a:gd name="T20" fmla="*/ 77 w 96"/>
              <a:gd name="T21" fmla="*/ 3 h 96"/>
              <a:gd name="T22" fmla="*/ 84 w 96"/>
              <a:gd name="T23" fmla="*/ 2 h 96"/>
              <a:gd name="T24" fmla="*/ 93 w 96"/>
              <a:gd name="T25" fmla="*/ 14 h 96"/>
              <a:gd name="T26" fmla="*/ 93 w 96"/>
              <a:gd name="T27" fmla="*/ 22 h 96"/>
              <a:gd name="T28" fmla="*/ 94 w 96"/>
              <a:gd name="T29" fmla="*/ 27 h 96"/>
              <a:gd name="T30" fmla="*/ 96 w 96"/>
              <a:gd name="T31" fmla="*/ 43 h 96"/>
              <a:gd name="T32" fmla="*/ 62 w 96"/>
              <a:gd name="T33" fmla="*/ 93 h 96"/>
              <a:gd name="T34" fmla="*/ 87 w 96"/>
              <a:gd name="T35" fmla="*/ 30 h 96"/>
              <a:gd name="T36" fmla="*/ 85 w 96"/>
              <a:gd name="T37" fmla="*/ 22 h 96"/>
              <a:gd name="T38" fmla="*/ 85 w 96"/>
              <a:gd name="T39" fmla="*/ 14 h 96"/>
              <a:gd name="T40" fmla="*/ 85 w 96"/>
              <a:gd name="T41" fmla="*/ 10 h 96"/>
              <a:gd name="T42" fmla="*/ 84 w 96"/>
              <a:gd name="T43" fmla="*/ 10 h 96"/>
              <a:gd name="T44" fmla="*/ 77 w 96"/>
              <a:gd name="T45" fmla="*/ 11 h 96"/>
              <a:gd name="T46" fmla="*/ 55 w 96"/>
              <a:gd name="T47" fmla="*/ 8 h 96"/>
              <a:gd name="T48" fmla="*/ 38 w 96"/>
              <a:gd name="T49" fmla="*/ 12 h 96"/>
              <a:gd name="T50" fmla="*/ 25 w 96"/>
              <a:gd name="T51" fmla="*/ 19 h 96"/>
              <a:gd name="T52" fmla="*/ 8 w 96"/>
              <a:gd name="T53" fmla="*/ 61 h 96"/>
              <a:gd name="T54" fmla="*/ 10 w 96"/>
              <a:gd name="T55" fmla="*/ 76 h 96"/>
              <a:gd name="T56" fmla="*/ 9 w 96"/>
              <a:gd name="T57" fmla="*/ 84 h 96"/>
              <a:gd name="T58" fmla="*/ 11 w 96"/>
              <a:gd name="T59" fmla="*/ 87 h 96"/>
              <a:gd name="T60" fmla="*/ 21 w 96"/>
              <a:gd name="T61" fmla="*/ 86 h 96"/>
              <a:gd name="T62" fmla="*/ 42 w 96"/>
              <a:gd name="T63" fmla="*/ 88 h 96"/>
              <a:gd name="T64" fmla="*/ 60 w 96"/>
              <a:gd name="T65" fmla="*/ 85 h 96"/>
              <a:gd name="T66" fmla="*/ 88 w 96"/>
              <a:gd name="T67" fmla="*/ 43 h 96"/>
              <a:gd name="T68" fmla="*/ 87 w 96"/>
              <a:gd name="T69" fmla="*/ 3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96">
                <a:moveTo>
                  <a:pt x="62" y="93"/>
                </a:moveTo>
                <a:cubicBezTo>
                  <a:pt x="56" y="95"/>
                  <a:pt x="48" y="96"/>
                  <a:pt x="42" y="96"/>
                </a:cubicBezTo>
                <a:cubicBezTo>
                  <a:pt x="35" y="96"/>
                  <a:pt x="28" y="94"/>
                  <a:pt x="21" y="94"/>
                </a:cubicBezTo>
                <a:cubicBezTo>
                  <a:pt x="18" y="94"/>
                  <a:pt x="15" y="96"/>
                  <a:pt x="11" y="96"/>
                </a:cubicBezTo>
                <a:cubicBezTo>
                  <a:pt x="5" y="96"/>
                  <a:pt x="1" y="90"/>
                  <a:pt x="1" y="84"/>
                </a:cubicBezTo>
                <a:cubicBezTo>
                  <a:pt x="1" y="81"/>
                  <a:pt x="2" y="79"/>
                  <a:pt x="2" y="76"/>
                </a:cubicBezTo>
                <a:cubicBezTo>
                  <a:pt x="2" y="71"/>
                  <a:pt x="0" y="66"/>
                  <a:pt x="0" y="61"/>
                </a:cubicBezTo>
                <a:cubicBezTo>
                  <a:pt x="0" y="43"/>
                  <a:pt x="6" y="23"/>
                  <a:pt x="21" y="12"/>
                </a:cubicBezTo>
                <a:cubicBezTo>
                  <a:pt x="25" y="9"/>
                  <a:pt x="30" y="7"/>
                  <a:pt x="35" y="5"/>
                </a:cubicBezTo>
                <a:cubicBezTo>
                  <a:pt x="41" y="2"/>
                  <a:pt x="48" y="0"/>
                  <a:pt x="55" y="0"/>
                </a:cubicBezTo>
                <a:cubicBezTo>
                  <a:pt x="62" y="0"/>
                  <a:pt x="69" y="3"/>
                  <a:pt x="77" y="3"/>
                </a:cubicBezTo>
                <a:cubicBezTo>
                  <a:pt x="79" y="3"/>
                  <a:pt x="81" y="2"/>
                  <a:pt x="84" y="2"/>
                </a:cubicBezTo>
                <a:cubicBezTo>
                  <a:pt x="91" y="2"/>
                  <a:pt x="93" y="7"/>
                  <a:pt x="93" y="14"/>
                </a:cubicBezTo>
                <a:cubicBezTo>
                  <a:pt x="93" y="17"/>
                  <a:pt x="93" y="19"/>
                  <a:pt x="93" y="22"/>
                </a:cubicBezTo>
                <a:cubicBezTo>
                  <a:pt x="93" y="25"/>
                  <a:pt x="93" y="25"/>
                  <a:pt x="94" y="27"/>
                </a:cubicBezTo>
                <a:cubicBezTo>
                  <a:pt x="96" y="31"/>
                  <a:pt x="96" y="39"/>
                  <a:pt x="96" y="43"/>
                </a:cubicBezTo>
                <a:cubicBezTo>
                  <a:pt x="96" y="64"/>
                  <a:pt x="82" y="86"/>
                  <a:pt x="62" y="93"/>
                </a:cubicBezTo>
                <a:close/>
                <a:moveTo>
                  <a:pt x="87" y="30"/>
                </a:moveTo>
                <a:cubicBezTo>
                  <a:pt x="86" y="27"/>
                  <a:pt x="85" y="26"/>
                  <a:pt x="85" y="22"/>
                </a:cubicBezTo>
                <a:cubicBezTo>
                  <a:pt x="85" y="19"/>
                  <a:pt x="85" y="17"/>
                  <a:pt x="85" y="14"/>
                </a:cubicBezTo>
                <a:cubicBezTo>
                  <a:pt x="85" y="13"/>
                  <a:pt x="85" y="11"/>
                  <a:pt x="85" y="10"/>
                </a:cubicBezTo>
                <a:cubicBezTo>
                  <a:pt x="85" y="10"/>
                  <a:pt x="84" y="10"/>
                  <a:pt x="84" y="10"/>
                </a:cubicBezTo>
                <a:cubicBezTo>
                  <a:pt x="82" y="10"/>
                  <a:pt x="79" y="11"/>
                  <a:pt x="77" y="11"/>
                </a:cubicBezTo>
                <a:cubicBezTo>
                  <a:pt x="69" y="11"/>
                  <a:pt x="62" y="8"/>
                  <a:pt x="55" y="8"/>
                </a:cubicBezTo>
                <a:cubicBezTo>
                  <a:pt x="49" y="8"/>
                  <a:pt x="43" y="10"/>
                  <a:pt x="38" y="12"/>
                </a:cubicBezTo>
                <a:cubicBezTo>
                  <a:pt x="34" y="14"/>
                  <a:pt x="29" y="16"/>
                  <a:pt x="25" y="19"/>
                </a:cubicBezTo>
                <a:cubicBezTo>
                  <a:pt x="13" y="28"/>
                  <a:pt x="8" y="46"/>
                  <a:pt x="8" y="61"/>
                </a:cubicBezTo>
                <a:cubicBezTo>
                  <a:pt x="8" y="66"/>
                  <a:pt x="10" y="71"/>
                  <a:pt x="10" y="76"/>
                </a:cubicBezTo>
                <a:cubicBezTo>
                  <a:pt x="10" y="79"/>
                  <a:pt x="9" y="81"/>
                  <a:pt x="9" y="84"/>
                </a:cubicBezTo>
                <a:cubicBezTo>
                  <a:pt x="9" y="86"/>
                  <a:pt x="10" y="87"/>
                  <a:pt x="11" y="87"/>
                </a:cubicBezTo>
                <a:cubicBezTo>
                  <a:pt x="15" y="87"/>
                  <a:pt x="17" y="86"/>
                  <a:pt x="21" y="86"/>
                </a:cubicBezTo>
                <a:cubicBezTo>
                  <a:pt x="28" y="86"/>
                  <a:pt x="35" y="88"/>
                  <a:pt x="42" y="88"/>
                </a:cubicBezTo>
                <a:cubicBezTo>
                  <a:pt x="47" y="88"/>
                  <a:pt x="54" y="87"/>
                  <a:pt x="60" y="85"/>
                </a:cubicBezTo>
                <a:cubicBezTo>
                  <a:pt x="76" y="80"/>
                  <a:pt x="88" y="61"/>
                  <a:pt x="88" y="43"/>
                </a:cubicBezTo>
                <a:cubicBezTo>
                  <a:pt x="88" y="41"/>
                  <a:pt x="88" y="33"/>
                  <a:pt x="87" y="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0"/>
          <p:cNvSpPr>
            <a:spLocks/>
          </p:cNvSpPr>
          <p:nvPr/>
        </p:nvSpPr>
        <p:spPr bwMode="auto">
          <a:xfrm>
            <a:off x="5600701" y="4367213"/>
            <a:ext cx="330200" cy="330200"/>
          </a:xfrm>
          <a:custGeom>
            <a:avLst/>
            <a:gdLst>
              <a:gd name="T0" fmla="*/ 86 w 88"/>
              <a:gd name="T1" fmla="*/ 78 h 88"/>
              <a:gd name="T2" fmla="*/ 79 w 88"/>
              <a:gd name="T3" fmla="*/ 85 h 88"/>
              <a:gd name="T4" fmla="*/ 67 w 88"/>
              <a:gd name="T5" fmla="*/ 88 h 88"/>
              <a:gd name="T6" fmla="*/ 51 w 88"/>
              <a:gd name="T7" fmla="*/ 83 h 88"/>
              <a:gd name="T8" fmla="*/ 40 w 88"/>
              <a:gd name="T9" fmla="*/ 78 h 88"/>
              <a:gd name="T10" fmla="*/ 10 w 88"/>
              <a:gd name="T11" fmla="*/ 48 h 88"/>
              <a:gd name="T12" fmla="*/ 5 w 88"/>
              <a:gd name="T13" fmla="*/ 37 h 88"/>
              <a:gd name="T14" fmla="*/ 0 w 88"/>
              <a:gd name="T15" fmla="*/ 21 h 88"/>
              <a:gd name="T16" fmla="*/ 3 w 88"/>
              <a:gd name="T17" fmla="*/ 9 h 88"/>
              <a:gd name="T18" fmla="*/ 10 w 88"/>
              <a:gd name="T19" fmla="*/ 2 h 88"/>
              <a:gd name="T20" fmla="*/ 19 w 88"/>
              <a:gd name="T21" fmla="*/ 0 h 88"/>
              <a:gd name="T22" fmla="*/ 20 w 88"/>
              <a:gd name="T23" fmla="*/ 0 h 88"/>
              <a:gd name="T24" fmla="*/ 23 w 88"/>
              <a:gd name="T25" fmla="*/ 5 h 88"/>
              <a:gd name="T26" fmla="*/ 29 w 88"/>
              <a:gd name="T27" fmla="*/ 15 h 88"/>
              <a:gd name="T28" fmla="*/ 32 w 88"/>
              <a:gd name="T29" fmla="*/ 21 h 88"/>
              <a:gd name="T30" fmla="*/ 21 w 88"/>
              <a:gd name="T31" fmla="*/ 34 h 88"/>
              <a:gd name="T32" fmla="*/ 23 w 88"/>
              <a:gd name="T33" fmla="*/ 39 h 88"/>
              <a:gd name="T34" fmla="*/ 49 w 88"/>
              <a:gd name="T35" fmla="*/ 65 h 88"/>
              <a:gd name="T36" fmla="*/ 54 w 88"/>
              <a:gd name="T37" fmla="*/ 67 h 88"/>
              <a:gd name="T38" fmla="*/ 67 w 88"/>
              <a:gd name="T39" fmla="*/ 56 h 88"/>
              <a:gd name="T40" fmla="*/ 73 w 88"/>
              <a:gd name="T41" fmla="*/ 59 h 88"/>
              <a:gd name="T42" fmla="*/ 83 w 88"/>
              <a:gd name="T43" fmla="*/ 65 h 88"/>
              <a:gd name="T44" fmla="*/ 88 w 88"/>
              <a:gd name="T45" fmla="*/ 68 h 88"/>
              <a:gd name="T46" fmla="*/ 88 w 88"/>
              <a:gd name="T47" fmla="*/ 69 h 88"/>
              <a:gd name="T48" fmla="*/ 86 w 88"/>
              <a:gd name="T49" fmla="*/ 7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8" h="88">
                <a:moveTo>
                  <a:pt x="86" y="78"/>
                </a:moveTo>
                <a:cubicBezTo>
                  <a:pt x="85" y="81"/>
                  <a:pt x="81" y="83"/>
                  <a:pt x="79" y="85"/>
                </a:cubicBezTo>
                <a:cubicBezTo>
                  <a:pt x="75" y="87"/>
                  <a:pt x="71" y="88"/>
                  <a:pt x="67" y="88"/>
                </a:cubicBezTo>
                <a:cubicBezTo>
                  <a:pt x="61" y="88"/>
                  <a:pt x="56" y="85"/>
                  <a:pt x="51" y="83"/>
                </a:cubicBezTo>
                <a:cubicBezTo>
                  <a:pt x="47" y="82"/>
                  <a:pt x="43" y="80"/>
                  <a:pt x="40" y="78"/>
                </a:cubicBezTo>
                <a:cubicBezTo>
                  <a:pt x="29" y="72"/>
                  <a:pt x="16" y="59"/>
                  <a:pt x="10" y="48"/>
                </a:cubicBezTo>
                <a:cubicBezTo>
                  <a:pt x="8" y="45"/>
                  <a:pt x="6" y="41"/>
                  <a:pt x="5" y="37"/>
                </a:cubicBezTo>
                <a:cubicBezTo>
                  <a:pt x="3" y="32"/>
                  <a:pt x="0" y="27"/>
                  <a:pt x="0" y="21"/>
                </a:cubicBezTo>
                <a:cubicBezTo>
                  <a:pt x="0" y="17"/>
                  <a:pt x="1" y="13"/>
                  <a:pt x="3" y="9"/>
                </a:cubicBezTo>
                <a:cubicBezTo>
                  <a:pt x="5" y="7"/>
                  <a:pt x="7" y="3"/>
                  <a:pt x="10" y="2"/>
                </a:cubicBezTo>
                <a:cubicBezTo>
                  <a:pt x="12" y="1"/>
                  <a:pt x="16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1" y="0"/>
                  <a:pt x="23" y="4"/>
                  <a:pt x="23" y="5"/>
                </a:cubicBezTo>
                <a:cubicBezTo>
                  <a:pt x="25" y="8"/>
                  <a:pt x="27" y="12"/>
                  <a:pt x="29" y="15"/>
                </a:cubicBezTo>
                <a:cubicBezTo>
                  <a:pt x="30" y="17"/>
                  <a:pt x="32" y="19"/>
                  <a:pt x="32" y="21"/>
                </a:cubicBezTo>
                <a:cubicBezTo>
                  <a:pt x="32" y="25"/>
                  <a:pt x="21" y="30"/>
                  <a:pt x="21" y="34"/>
                </a:cubicBezTo>
                <a:cubicBezTo>
                  <a:pt x="21" y="35"/>
                  <a:pt x="22" y="38"/>
                  <a:pt x="23" y="39"/>
                </a:cubicBezTo>
                <a:cubicBezTo>
                  <a:pt x="30" y="51"/>
                  <a:pt x="37" y="58"/>
                  <a:pt x="49" y="65"/>
                </a:cubicBezTo>
                <a:cubicBezTo>
                  <a:pt x="50" y="66"/>
                  <a:pt x="53" y="67"/>
                  <a:pt x="54" y="67"/>
                </a:cubicBezTo>
                <a:cubicBezTo>
                  <a:pt x="58" y="67"/>
                  <a:pt x="63" y="56"/>
                  <a:pt x="67" y="56"/>
                </a:cubicBezTo>
                <a:cubicBezTo>
                  <a:pt x="69" y="56"/>
                  <a:pt x="71" y="58"/>
                  <a:pt x="73" y="59"/>
                </a:cubicBezTo>
                <a:cubicBezTo>
                  <a:pt x="76" y="61"/>
                  <a:pt x="80" y="63"/>
                  <a:pt x="83" y="65"/>
                </a:cubicBezTo>
                <a:cubicBezTo>
                  <a:pt x="84" y="65"/>
                  <a:pt x="88" y="67"/>
                  <a:pt x="88" y="68"/>
                </a:cubicBezTo>
                <a:cubicBezTo>
                  <a:pt x="88" y="68"/>
                  <a:pt x="88" y="69"/>
                  <a:pt x="88" y="69"/>
                </a:cubicBezTo>
                <a:cubicBezTo>
                  <a:pt x="88" y="72"/>
                  <a:pt x="87" y="76"/>
                  <a:pt x="86" y="7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6264276" y="4367213"/>
            <a:ext cx="296863" cy="352425"/>
          </a:xfrm>
          <a:custGeom>
            <a:avLst/>
            <a:gdLst>
              <a:gd name="T0" fmla="*/ 75 w 79"/>
              <a:gd name="T1" fmla="*/ 0 h 94"/>
              <a:gd name="T2" fmla="*/ 79 w 79"/>
              <a:gd name="T3" fmla="*/ 7 h 94"/>
              <a:gd name="T4" fmla="*/ 79 w 79"/>
              <a:gd name="T5" fmla="*/ 87 h 94"/>
              <a:gd name="T6" fmla="*/ 75 w 79"/>
              <a:gd name="T7" fmla="*/ 94 h 94"/>
              <a:gd name="T8" fmla="*/ 72 w 79"/>
              <a:gd name="T9" fmla="*/ 94 h 94"/>
              <a:gd name="T10" fmla="*/ 67 w 79"/>
              <a:gd name="T11" fmla="*/ 92 h 94"/>
              <a:gd name="T12" fmla="*/ 39 w 79"/>
              <a:gd name="T13" fmla="*/ 66 h 94"/>
              <a:gd name="T14" fmla="*/ 12 w 79"/>
              <a:gd name="T15" fmla="*/ 92 h 94"/>
              <a:gd name="T16" fmla="*/ 7 w 79"/>
              <a:gd name="T17" fmla="*/ 94 h 94"/>
              <a:gd name="T18" fmla="*/ 4 w 79"/>
              <a:gd name="T19" fmla="*/ 94 h 94"/>
              <a:gd name="T20" fmla="*/ 0 w 79"/>
              <a:gd name="T21" fmla="*/ 87 h 94"/>
              <a:gd name="T22" fmla="*/ 0 w 79"/>
              <a:gd name="T23" fmla="*/ 7 h 94"/>
              <a:gd name="T24" fmla="*/ 4 w 79"/>
              <a:gd name="T25" fmla="*/ 0 h 94"/>
              <a:gd name="T26" fmla="*/ 7 w 79"/>
              <a:gd name="T27" fmla="*/ 0 h 94"/>
              <a:gd name="T28" fmla="*/ 72 w 79"/>
              <a:gd name="T29" fmla="*/ 0 h 94"/>
              <a:gd name="T30" fmla="*/ 75 w 79"/>
              <a:gd name="T31" fmla="*/ 0 h 94"/>
              <a:gd name="T32" fmla="*/ 8 w 79"/>
              <a:gd name="T33" fmla="*/ 8 h 94"/>
              <a:gd name="T34" fmla="*/ 8 w 79"/>
              <a:gd name="T35" fmla="*/ 85 h 94"/>
              <a:gd name="T36" fmla="*/ 34 w 79"/>
              <a:gd name="T37" fmla="*/ 60 h 94"/>
              <a:gd name="T38" fmla="*/ 39 w 79"/>
              <a:gd name="T39" fmla="*/ 55 h 94"/>
              <a:gd name="T40" fmla="*/ 45 w 79"/>
              <a:gd name="T41" fmla="*/ 60 h 94"/>
              <a:gd name="T42" fmla="*/ 71 w 79"/>
              <a:gd name="T43" fmla="*/ 85 h 94"/>
              <a:gd name="T44" fmla="*/ 71 w 79"/>
              <a:gd name="T45" fmla="*/ 8 h 94"/>
              <a:gd name="T46" fmla="*/ 8 w 79"/>
              <a:gd name="T47" fmla="*/ 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9" h="94">
                <a:moveTo>
                  <a:pt x="75" y="0"/>
                </a:moveTo>
                <a:cubicBezTo>
                  <a:pt x="78" y="1"/>
                  <a:pt x="79" y="4"/>
                  <a:pt x="79" y="7"/>
                </a:cubicBezTo>
                <a:cubicBezTo>
                  <a:pt x="79" y="87"/>
                  <a:pt x="79" y="87"/>
                  <a:pt x="79" y="87"/>
                </a:cubicBezTo>
                <a:cubicBezTo>
                  <a:pt x="79" y="90"/>
                  <a:pt x="78" y="93"/>
                  <a:pt x="75" y="94"/>
                </a:cubicBezTo>
                <a:cubicBezTo>
                  <a:pt x="74" y="94"/>
                  <a:pt x="73" y="94"/>
                  <a:pt x="72" y="94"/>
                </a:cubicBezTo>
                <a:cubicBezTo>
                  <a:pt x="70" y="94"/>
                  <a:pt x="68" y="94"/>
                  <a:pt x="67" y="92"/>
                </a:cubicBezTo>
                <a:cubicBezTo>
                  <a:pt x="39" y="66"/>
                  <a:pt x="39" y="66"/>
                  <a:pt x="39" y="66"/>
                </a:cubicBezTo>
                <a:cubicBezTo>
                  <a:pt x="12" y="92"/>
                  <a:pt x="12" y="92"/>
                  <a:pt x="12" y="92"/>
                </a:cubicBezTo>
                <a:cubicBezTo>
                  <a:pt x="11" y="94"/>
                  <a:pt x="9" y="94"/>
                  <a:pt x="7" y="94"/>
                </a:cubicBezTo>
                <a:cubicBezTo>
                  <a:pt x="6" y="94"/>
                  <a:pt x="5" y="94"/>
                  <a:pt x="4" y="94"/>
                </a:cubicBezTo>
                <a:cubicBezTo>
                  <a:pt x="1" y="93"/>
                  <a:pt x="0" y="90"/>
                  <a:pt x="0" y="87"/>
                </a:cubicBezTo>
                <a:cubicBezTo>
                  <a:pt x="0" y="7"/>
                  <a:pt x="0" y="7"/>
                  <a:pt x="0" y="7"/>
                </a:cubicBezTo>
                <a:cubicBezTo>
                  <a:pt x="0" y="4"/>
                  <a:pt x="1" y="1"/>
                  <a:pt x="4" y="0"/>
                </a:cubicBezTo>
                <a:cubicBezTo>
                  <a:pt x="5" y="0"/>
                  <a:pt x="6" y="0"/>
                  <a:pt x="7" y="0"/>
                </a:cubicBezTo>
                <a:cubicBezTo>
                  <a:pt x="9" y="0"/>
                  <a:pt x="70" y="0"/>
                  <a:pt x="72" y="0"/>
                </a:cubicBezTo>
                <a:cubicBezTo>
                  <a:pt x="73" y="0"/>
                  <a:pt x="74" y="0"/>
                  <a:pt x="75" y="0"/>
                </a:cubicBezTo>
                <a:close/>
                <a:moveTo>
                  <a:pt x="8" y="8"/>
                </a:moveTo>
                <a:cubicBezTo>
                  <a:pt x="8" y="85"/>
                  <a:pt x="8" y="85"/>
                  <a:pt x="8" y="85"/>
                </a:cubicBezTo>
                <a:cubicBezTo>
                  <a:pt x="34" y="60"/>
                  <a:pt x="34" y="60"/>
                  <a:pt x="34" y="60"/>
                </a:cubicBezTo>
                <a:cubicBezTo>
                  <a:pt x="39" y="55"/>
                  <a:pt x="39" y="55"/>
                  <a:pt x="39" y="55"/>
                </a:cubicBezTo>
                <a:cubicBezTo>
                  <a:pt x="45" y="60"/>
                  <a:pt x="45" y="60"/>
                  <a:pt x="45" y="60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"/>
                  <a:pt x="71" y="8"/>
                  <a:pt x="71" y="8"/>
                </a:cubicBezTo>
                <a:lnTo>
                  <a:pt x="8" y="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2"/>
          <p:cNvSpPr>
            <a:spLocks/>
          </p:cNvSpPr>
          <p:nvPr/>
        </p:nvSpPr>
        <p:spPr bwMode="auto">
          <a:xfrm>
            <a:off x="6872288" y="4397376"/>
            <a:ext cx="373063" cy="300038"/>
          </a:xfrm>
          <a:custGeom>
            <a:avLst/>
            <a:gdLst>
              <a:gd name="T0" fmla="*/ 88 w 99"/>
              <a:gd name="T1" fmla="*/ 20 h 80"/>
              <a:gd name="T2" fmla="*/ 89 w 99"/>
              <a:gd name="T3" fmla="*/ 22 h 80"/>
              <a:gd name="T4" fmla="*/ 31 w 99"/>
              <a:gd name="T5" fmla="*/ 80 h 80"/>
              <a:gd name="T6" fmla="*/ 0 w 99"/>
              <a:gd name="T7" fmla="*/ 71 h 80"/>
              <a:gd name="T8" fmla="*/ 5 w 99"/>
              <a:gd name="T9" fmla="*/ 71 h 80"/>
              <a:gd name="T10" fmla="*/ 30 w 99"/>
              <a:gd name="T11" fmla="*/ 62 h 80"/>
              <a:gd name="T12" fmla="*/ 11 w 99"/>
              <a:gd name="T13" fmla="*/ 48 h 80"/>
              <a:gd name="T14" fmla="*/ 15 w 99"/>
              <a:gd name="T15" fmla="*/ 49 h 80"/>
              <a:gd name="T16" fmla="*/ 20 w 99"/>
              <a:gd name="T17" fmla="*/ 48 h 80"/>
              <a:gd name="T18" fmla="*/ 4 w 99"/>
              <a:gd name="T19" fmla="*/ 28 h 80"/>
              <a:gd name="T20" fmla="*/ 4 w 99"/>
              <a:gd name="T21" fmla="*/ 28 h 80"/>
              <a:gd name="T22" fmla="*/ 13 w 99"/>
              <a:gd name="T23" fmla="*/ 31 h 80"/>
              <a:gd name="T24" fmla="*/ 4 w 99"/>
              <a:gd name="T25" fmla="*/ 14 h 80"/>
              <a:gd name="T26" fmla="*/ 7 w 99"/>
              <a:gd name="T27" fmla="*/ 4 h 80"/>
              <a:gd name="T28" fmla="*/ 49 w 99"/>
              <a:gd name="T29" fmla="*/ 25 h 80"/>
              <a:gd name="T30" fmla="*/ 48 w 99"/>
              <a:gd name="T31" fmla="*/ 20 h 80"/>
              <a:gd name="T32" fmla="*/ 68 w 99"/>
              <a:gd name="T33" fmla="*/ 0 h 80"/>
              <a:gd name="T34" fmla="*/ 83 w 99"/>
              <a:gd name="T35" fmla="*/ 6 h 80"/>
              <a:gd name="T36" fmla="*/ 96 w 99"/>
              <a:gd name="T37" fmla="*/ 1 h 80"/>
              <a:gd name="T38" fmla="*/ 87 w 99"/>
              <a:gd name="T39" fmla="*/ 12 h 80"/>
              <a:gd name="T40" fmla="*/ 99 w 99"/>
              <a:gd name="T41" fmla="*/ 9 h 80"/>
              <a:gd name="T42" fmla="*/ 88 w 99"/>
              <a:gd name="T43" fmla="*/ 2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9" h="80">
                <a:moveTo>
                  <a:pt x="88" y="20"/>
                </a:moveTo>
                <a:cubicBezTo>
                  <a:pt x="89" y="21"/>
                  <a:pt x="89" y="22"/>
                  <a:pt x="89" y="22"/>
                </a:cubicBezTo>
                <a:cubicBezTo>
                  <a:pt x="89" y="49"/>
                  <a:pt x="68" y="80"/>
                  <a:pt x="31" y="80"/>
                </a:cubicBezTo>
                <a:cubicBezTo>
                  <a:pt x="20" y="80"/>
                  <a:pt x="9" y="76"/>
                  <a:pt x="0" y="71"/>
                </a:cubicBezTo>
                <a:cubicBezTo>
                  <a:pt x="2" y="71"/>
                  <a:pt x="3" y="71"/>
                  <a:pt x="5" y="71"/>
                </a:cubicBezTo>
                <a:cubicBezTo>
                  <a:pt x="14" y="71"/>
                  <a:pt x="23" y="68"/>
                  <a:pt x="30" y="62"/>
                </a:cubicBezTo>
                <a:cubicBezTo>
                  <a:pt x="21" y="62"/>
                  <a:pt x="14" y="56"/>
                  <a:pt x="11" y="48"/>
                </a:cubicBezTo>
                <a:cubicBezTo>
                  <a:pt x="12" y="49"/>
                  <a:pt x="14" y="49"/>
                  <a:pt x="15" y="49"/>
                </a:cubicBezTo>
                <a:cubicBezTo>
                  <a:pt x="17" y="49"/>
                  <a:pt x="19" y="48"/>
                  <a:pt x="20" y="48"/>
                </a:cubicBezTo>
                <a:cubicBezTo>
                  <a:pt x="11" y="46"/>
                  <a:pt x="4" y="3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7" y="29"/>
                  <a:pt x="10" y="30"/>
                  <a:pt x="13" y="31"/>
                </a:cubicBezTo>
                <a:cubicBezTo>
                  <a:pt x="8" y="27"/>
                  <a:pt x="4" y="21"/>
                  <a:pt x="4" y="14"/>
                </a:cubicBezTo>
                <a:cubicBezTo>
                  <a:pt x="4" y="10"/>
                  <a:pt x="5" y="7"/>
                  <a:pt x="7" y="4"/>
                </a:cubicBezTo>
                <a:cubicBezTo>
                  <a:pt x="17" y="16"/>
                  <a:pt x="32" y="24"/>
                  <a:pt x="49" y="25"/>
                </a:cubicBezTo>
                <a:cubicBezTo>
                  <a:pt x="48" y="23"/>
                  <a:pt x="48" y="22"/>
                  <a:pt x="48" y="20"/>
                </a:cubicBezTo>
                <a:cubicBezTo>
                  <a:pt x="48" y="9"/>
                  <a:pt x="57" y="0"/>
                  <a:pt x="68" y="0"/>
                </a:cubicBezTo>
                <a:cubicBezTo>
                  <a:pt x="74" y="0"/>
                  <a:pt x="79" y="2"/>
                  <a:pt x="83" y="6"/>
                </a:cubicBezTo>
                <a:cubicBezTo>
                  <a:pt x="88" y="5"/>
                  <a:pt x="92" y="4"/>
                  <a:pt x="96" y="1"/>
                </a:cubicBezTo>
                <a:cubicBezTo>
                  <a:pt x="94" y="6"/>
                  <a:pt x="91" y="10"/>
                  <a:pt x="87" y="12"/>
                </a:cubicBezTo>
                <a:cubicBezTo>
                  <a:pt x="91" y="12"/>
                  <a:pt x="95" y="11"/>
                  <a:pt x="99" y="9"/>
                </a:cubicBezTo>
                <a:cubicBezTo>
                  <a:pt x="96" y="13"/>
                  <a:pt x="92" y="17"/>
                  <a:pt x="88" y="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3"/>
          <p:cNvSpPr>
            <a:spLocks/>
          </p:cNvSpPr>
          <p:nvPr/>
        </p:nvSpPr>
        <p:spPr bwMode="auto">
          <a:xfrm>
            <a:off x="7605713" y="4337051"/>
            <a:ext cx="201613" cy="390525"/>
          </a:xfrm>
          <a:custGeom>
            <a:avLst/>
            <a:gdLst>
              <a:gd name="T0" fmla="*/ 54 w 54"/>
              <a:gd name="T1" fmla="*/ 17 h 104"/>
              <a:gd name="T2" fmla="*/ 44 w 54"/>
              <a:gd name="T3" fmla="*/ 17 h 104"/>
              <a:gd name="T4" fmla="*/ 35 w 54"/>
              <a:gd name="T5" fmla="*/ 26 h 104"/>
              <a:gd name="T6" fmla="*/ 35 w 54"/>
              <a:gd name="T7" fmla="*/ 38 h 104"/>
              <a:gd name="T8" fmla="*/ 53 w 54"/>
              <a:gd name="T9" fmla="*/ 38 h 104"/>
              <a:gd name="T10" fmla="*/ 51 w 54"/>
              <a:gd name="T11" fmla="*/ 56 h 104"/>
              <a:gd name="T12" fmla="*/ 35 w 54"/>
              <a:gd name="T13" fmla="*/ 56 h 104"/>
              <a:gd name="T14" fmla="*/ 35 w 54"/>
              <a:gd name="T15" fmla="*/ 104 h 104"/>
              <a:gd name="T16" fmla="*/ 16 w 54"/>
              <a:gd name="T17" fmla="*/ 104 h 104"/>
              <a:gd name="T18" fmla="*/ 16 w 54"/>
              <a:gd name="T19" fmla="*/ 56 h 104"/>
              <a:gd name="T20" fmla="*/ 0 w 54"/>
              <a:gd name="T21" fmla="*/ 56 h 104"/>
              <a:gd name="T22" fmla="*/ 0 w 54"/>
              <a:gd name="T23" fmla="*/ 38 h 104"/>
              <a:gd name="T24" fmla="*/ 16 w 54"/>
              <a:gd name="T25" fmla="*/ 38 h 104"/>
              <a:gd name="T26" fmla="*/ 16 w 54"/>
              <a:gd name="T27" fmla="*/ 24 h 104"/>
              <a:gd name="T28" fmla="*/ 40 w 54"/>
              <a:gd name="T29" fmla="*/ 0 h 104"/>
              <a:gd name="T30" fmla="*/ 54 w 54"/>
              <a:gd name="T31" fmla="*/ 1 h 104"/>
              <a:gd name="T32" fmla="*/ 54 w 54"/>
              <a:gd name="T33" fmla="*/ 17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4" h="104">
                <a:moveTo>
                  <a:pt x="54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36" y="17"/>
                  <a:pt x="35" y="21"/>
                  <a:pt x="35" y="26"/>
                </a:cubicBezTo>
                <a:cubicBezTo>
                  <a:pt x="35" y="38"/>
                  <a:pt x="35" y="38"/>
                  <a:pt x="35" y="38"/>
                </a:cubicBezTo>
                <a:cubicBezTo>
                  <a:pt x="53" y="38"/>
                  <a:pt x="53" y="38"/>
                  <a:pt x="53" y="38"/>
                </a:cubicBezTo>
                <a:cubicBezTo>
                  <a:pt x="51" y="56"/>
                  <a:pt x="51" y="56"/>
                  <a:pt x="51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56"/>
                  <a:pt x="16" y="56"/>
                  <a:pt x="16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38"/>
                  <a:pt x="0" y="38"/>
                  <a:pt x="0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8"/>
                  <a:pt x="26" y="0"/>
                  <a:pt x="40" y="0"/>
                </a:cubicBezTo>
                <a:cubicBezTo>
                  <a:pt x="46" y="0"/>
                  <a:pt x="52" y="0"/>
                  <a:pt x="54" y="1"/>
                </a:cubicBezTo>
                <a:lnTo>
                  <a:pt x="54" y="1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4"/>
          <p:cNvSpPr>
            <a:spLocks/>
          </p:cNvSpPr>
          <p:nvPr/>
        </p:nvSpPr>
        <p:spPr bwMode="auto">
          <a:xfrm>
            <a:off x="8167688" y="4367213"/>
            <a:ext cx="360363" cy="352425"/>
          </a:xfrm>
          <a:custGeom>
            <a:avLst/>
            <a:gdLst>
              <a:gd name="T0" fmla="*/ 63 w 96"/>
              <a:gd name="T1" fmla="*/ 93 h 94"/>
              <a:gd name="T2" fmla="*/ 60 w 96"/>
              <a:gd name="T3" fmla="*/ 91 h 94"/>
              <a:gd name="T4" fmla="*/ 60 w 96"/>
              <a:gd name="T5" fmla="*/ 78 h 94"/>
              <a:gd name="T6" fmla="*/ 57 w 96"/>
              <a:gd name="T7" fmla="*/ 69 h 94"/>
              <a:gd name="T8" fmla="*/ 79 w 96"/>
              <a:gd name="T9" fmla="*/ 45 h 94"/>
              <a:gd name="T10" fmla="*/ 74 w 96"/>
              <a:gd name="T11" fmla="*/ 32 h 94"/>
              <a:gd name="T12" fmla="*/ 73 w 96"/>
              <a:gd name="T13" fmla="*/ 20 h 94"/>
              <a:gd name="T14" fmla="*/ 60 w 96"/>
              <a:gd name="T15" fmla="*/ 25 h 94"/>
              <a:gd name="T16" fmla="*/ 48 w 96"/>
              <a:gd name="T17" fmla="*/ 23 h 94"/>
              <a:gd name="T18" fmla="*/ 36 w 96"/>
              <a:gd name="T19" fmla="*/ 25 h 94"/>
              <a:gd name="T20" fmla="*/ 23 w 96"/>
              <a:gd name="T21" fmla="*/ 20 h 94"/>
              <a:gd name="T22" fmla="*/ 22 w 96"/>
              <a:gd name="T23" fmla="*/ 32 h 94"/>
              <a:gd name="T24" fmla="*/ 18 w 96"/>
              <a:gd name="T25" fmla="*/ 45 h 94"/>
              <a:gd name="T26" fmla="*/ 39 w 96"/>
              <a:gd name="T27" fmla="*/ 69 h 94"/>
              <a:gd name="T28" fmla="*/ 36 w 96"/>
              <a:gd name="T29" fmla="*/ 75 h 94"/>
              <a:gd name="T30" fmla="*/ 22 w 96"/>
              <a:gd name="T31" fmla="*/ 71 h 94"/>
              <a:gd name="T32" fmla="*/ 15 w 96"/>
              <a:gd name="T33" fmla="*/ 66 h 94"/>
              <a:gd name="T34" fmla="*/ 15 w 96"/>
              <a:gd name="T35" fmla="*/ 69 h 94"/>
              <a:gd name="T36" fmla="*/ 20 w 96"/>
              <a:gd name="T37" fmla="*/ 76 h 94"/>
              <a:gd name="T38" fmla="*/ 36 w 96"/>
              <a:gd name="T39" fmla="*/ 82 h 94"/>
              <a:gd name="T40" fmla="*/ 36 w 96"/>
              <a:gd name="T41" fmla="*/ 91 h 94"/>
              <a:gd name="T42" fmla="*/ 33 w 96"/>
              <a:gd name="T43" fmla="*/ 93 h 94"/>
              <a:gd name="T44" fmla="*/ 0 w 96"/>
              <a:gd name="T45" fmla="*/ 48 h 94"/>
              <a:gd name="T46" fmla="*/ 48 w 96"/>
              <a:gd name="T47" fmla="*/ 0 h 94"/>
              <a:gd name="T48" fmla="*/ 96 w 96"/>
              <a:gd name="T49" fmla="*/ 48 h 94"/>
              <a:gd name="T50" fmla="*/ 63 w 96"/>
              <a:gd name="T51" fmla="*/ 9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6" h="94">
                <a:moveTo>
                  <a:pt x="63" y="93"/>
                </a:moveTo>
                <a:cubicBezTo>
                  <a:pt x="61" y="94"/>
                  <a:pt x="60" y="92"/>
                  <a:pt x="60" y="91"/>
                </a:cubicBezTo>
                <a:cubicBezTo>
                  <a:pt x="60" y="89"/>
                  <a:pt x="60" y="84"/>
                  <a:pt x="60" y="78"/>
                </a:cubicBezTo>
                <a:cubicBezTo>
                  <a:pt x="60" y="73"/>
                  <a:pt x="59" y="70"/>
                  <a:pt x="57" y="69"/>
                </a:cubicBezTo>
                <a:cubicBezTo>
                  <a:pt x="67" y="68"/>
                  <a:pt x="79" y="64"/>
                  <a:pt x="79" y="45"/>
                </a:cubicBezTo>
                <a:cubicBezTo>
                  <a:pt x="79" y="40"/>
                  <a:pt x="77" y="36"/>
                  <a:pt x="74" y="32"/>
                </a:cubicBezTo>
                <a:cubicBezTo>
                  <a:pt x="74" y="31"/>
                  <a:pt x="76" y="26"/>
                  <a:pt x="73" y="20"/>
                </a:cubicBezTo>
                <a:cubicBezTo>
                  <a:pt x="69" y="18"/>
                  <a:pt x="60" y="25"/>
                  <a:pt x="60" y="25"/>
                </a:cubicBezTo>
                <a:cubicBezTo>
                  <a:pt x="56" y="24"/>
                  <a:pt x="52" y="23"/>
                  <a:pt x="48" y="23"/>
                </a:cubicBezTo>
                <a:cubicBezTo>
                  <a:pt x="44" y="23"/>
                  <a:pt x="40" y="24"/>
                  <a:pt x="36" y="25"/>
                </a:cubicBezTo>
                <a:cubicBezTo>
                  <a:pt x="36" y="25"/>
                  <a:pt x="27" y="18"/>
                  <a:pt x="23" y="20"/>
                </a:cubicBezTo>
                <a:cubicBezTo>
                  <a:pt x="20" y="26"/>
                  <a:pt x="22" y="31"/>
                  <a:pt x="22" y="32"/>
                </a:cubicBezTo>
                <a:cubicBezTo>
                  <a:pt x="19" y="36"/>
                  <a:pt x="18" y="40"/>
                  <a:pt x="18" y="45"/>
                </a:cubicBezTo>
                <a:cubicBezTo>
                  <a:pt x="18" y="64"/>
                  <a:pt x="29" y="68"/>
                  <a:pt x="39" y="69"/>
                </a:cubicBezTo>
                <a:cubicBezTo>
                  <a:pt x="38" y="70"/>
                  <a:pt x="37" y="72"/>
                  <a:pt x="36" y="75"/>
                </a:cubicBezTo>
                <a:cubicBezTo>
                  <a:pt x="34" y="77"/>
                  <a:pt x="27" y="79"/>
                  <a:pt x="22" y="71"/>
                </a:cubicBezTo>
                <a:cubicBezTo>
                  <a:pt x="20" y="67"/>
                  <a:pt x="15" y="66"/>
                  <a:pt x="15" y="66"/>
                </a:cubicBezTo>
                <a:cubicBezTo>
                  <a:pt x="10" y="66"/>
                  <a:pt x="15" y="69"/>
                  <a:pt x="15" y="69"/>
                </a:cubicBezTo>
                <a:cubicBezTo>
                  <a:pt x="18" y="71"/>
                  <a:pt x="20" y="76"/>
                  <a:pt x="20" y="76"/>
                </a:cubicBezTo>
                <a:cubicBezTo>
                  <a:pt x="23" y="85"/>
                  <a:pt x="36" y="82"/>
                  <a:pt x="36" y="82"/>
                </a:cubicBezTo>
                <a:cubicBezTo>
                  <a:pt x="36" y="86"/>
                  <a:pt x="36" y="90"/>
                  <a:pt x="36" y="91"/>
                </a:cubicBezTo>
                <a:cubicBezTo>
                  <a:pt x="36" y="92"/>
                  <a:pt x="35" y="94"/>
                  <a:pt x="33" y="93"/>
                </a:cubicBezTo>
                <a:cubicBezTo>
                  <a:pt x="14" y="87"/>
                  <a:pt x="0" y="69"/>
                  <a:pt x="0" y="48"/>
                </a:cubicBezTo>
                <a:cubicBezTo>
                  <a:pt x="0" y="21"/>
                  <a:pt x="22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69"/>
                  <a:pt x="82" y="87"/>
                  <a:pt x="63" y="9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5"/>
          <p:cNvSpPr>
            <a:spLocks/>
          </p:cNvSpPr>
          <p:nvPr/>
        </p:nvSpPr>
        <p:spPr bwMode="auto">
          <a:xfrm>
            <a:off x="8799513" y="4367213"/>
            <a:ext cx="388938" cy="330200"/>
          </a:xfrm>
          <a:custGeom>
            <a:avLst/>
            <a:gdLst>
              <a:gd name="T0" fmla="*/ 104 w 104"/>
              <a:gd name="T1" fmla="*/ 44 h 88"/>
              <a:gd name="T2" fmla="*/ 100 w 104"/>
              <a:gd name="T3" fmla="*/ 48 h 88"/>
              <a:gd name="T4" fmla="*/ 96 w 104"/>
              <a:gd name="T5" fmla="*/ 48 h 88"/>
              <a:gd name="T6" fmla="*/ 92 w 104"/>
              <a:gd name="T7" fmla="*/ 44 h 88"/>
              <a:gd name="T8" fmla="*/ 92 w 104"/>
              <a:gd name="T9" fmla="*/ 28 h 88"/>
              <a:gd name="T10" fmla="*/ 76 w 104"/>
              <a:gd name="T11" fmla="*/ 12 h 88"/>
              <a:gd name="T12" fmla="*/ 60 w 104"/>
              <a:gd name="T13" fmla="*/ 28 h 88"/>
              <a:gd name="T14" fmla="*/ 60 w 104"/>
              <a:gd name="T15" fmla="*/ 40 h 88"/>
              <a:gd name="T16" fmla="*/ 66 w 104"/>
              <a:gd name="T17" fmla="*/ 40 h 88"/>
              <a:gd name="T18" fmla="*/ 72 w 104"/>
              <a:gd name="T19" fmla="*/ 46 h 88"/>
              <a:gd name="T20" fmla="*/ 72 w 104"/>
              <a:gd name="T21" fmla="*/ 82 h 88"/>
              <a:gd name="T22" fmla="*/ 66 w 104"/>
              <a:gd name="T23" fmla="*/ 88 h 88"/>
              <a:gd name="T24" fmla="*/ 6 w 104"/>
              <a:gd name="T25" fmla="*/ 88 h 88"/>
              <a:gd name="T26" fmla="*/ 0 w 104"/>
              <a:gd name="T27" fmla="*/ 82 h 88"/>
              <a:gd name="T28" fmla="*/ 0 w 104"/>
              <a:gd name="T29" fmla="*/ 46 h 88"/>
              <a:gd name="T30" fmla="*/ 6 w 104"/>
              <a:gd name="T31" fmla="*/ 40 h 88"/>
              <a:gd name="T32" fmla="*/ 48 w 104"/>
              <a:gd name="T33" fmla="*/ 40 h 88"/>
              <a:gd name="T34" fmla="*/ 48 w 104"/>
              <a:gd name="T35" fmla="*/ 28 h 88"/>
              <a:gd name="T36" fmla="*/ 76 w 104"/>
              <a:gd name="T37" fmla="*/ 0 h 88"/>
              <a:gd name="T38" fmla="*/ 104 w 104"/>
              <a:gd name="T39" fmla="*/ 28 h 88"/>
              <a:gd name="T40" fmla="*/ 104 w 104"/>
              <a:gd name="T41" fmla="*/ 4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4" h="88">
                <a:moveTo>
                  <a:pt x="104" y="44"/>
                </a:moveTo>
                <a:cubicBezTo>
                  <a:pt x="104" y="46"/>
                  <a:pt x="102" y="48"/>
                  <a:pt x="100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94" y="48"/>
                  <a:pt x="92" y="46"/>
                  <a:pt x="92" y="44"/>
                </a:cubicBezTo>
                <a:cubicBezTo>
                  <a:pt x="92" y="28"/>
                  <a:pt x="92" y="28"/>
                  <a:pt x="92" y="28"/>
                </a:cubicBezTo>
                <a:cubicBezTo>
                  <a:pt x="92" y="19"/>
                  <a:pt x="85" y="12"/>
                  <a:pt x="76" y="12"/>
                </a:cubicBezTo>
                <a:cubicBezTo>
                  <a:pt x="67" y="12"/>
                  <a:pt x="60" y="19"/>
                  <a:pt x="60" y="28"/>
                </a:cubicBezTo>
                <a:cubicBezTo>
                  <a:pt x="60" y="40"/>
                  <a:pt x="60" y="40"/>
                  <a:pt x="60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9" y="40"/>
                  <a:pt x="72" y="43"/>
                  <a:pt x="72" y="46"/>
                </a:cubicBezTo>
                <a:cubicBezTo>
                  <a:pt x="72" y="82"/>
                  <a:pt x="72" y="82"/>
                  <a:pt x="72" y="82"/>
                </a:cubicBezTo>
                <a:cubicBezTo>
                  <a:pt x="72" y="85"/>
                  <a:pt x="69" y="88"/>
                  <a:pt x="66" y="88"/>
                </a:cubicBezTo>
                <a:cubicBezTo>
                  <a:pt x="6" y="88"/>
                  <a:pt x="6" y="88"/>
                  <a:pt x="6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3"/>
                  <a:pt x="3" y="40"/>
                  <a:pt x="6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12"/>
                  <a:pt x="61" y="0"/>
                  <a:pt x="76" y="0"/>
                </a:cubicBezTo>
                <a:cubicBezTo>
                  <a:pt x="92" y="0"/>
                  <a:pt x="104" y="12"/>
                  <a:pt x="104" y="28"/>
                </a:cubicBezTo>
                <a:lnTo>
                  <a:pt x="104" y="4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6"/>
          <p:cNvSpPr>
            <a:spLocks noEditPoints="1"/>
          </p:cNvSpPr>
          <p:nvPr/>
        </p:nvSpPr>
        <p:spPr bwMode="auto">
          <a:xfrm>
            <a:off x="9413876" y="4367213"/>
            <a:ext cx="450850" cy="360363"/>
          </a:xfrm>
          <a:custGeom>
            <a:avLst/>
            <a:gdLst>
              <a:gd name="T0" fmla="*/ 120 w 120"/>
              <a:gd name="T1" fmla="*/ 10 h 96"/>
              <a:gd name="T2" fmla="*/ 120 w 120"/>
              <a:gd name="T3" fmla="*/ 86 h 96"/>
              <a:gd name="T4" fmla="*/ 110 w 120"/>
              <a:gd name="T5" fmla="*/ 96 h 96"/>
              <a:gd name="T6" fmla="*/ 10 w 120"/>
              <a:gd name="T7" fmla="*/ 96 h 96"/>
              <a:gd name="T8" fmla="*/ 0 w 120"/>
              <a:gd name="T9" fmla="*/ 86 h 96"/>
              <a:gd name="T10" fmla="*/ 0 w 120"/>
              <a:gd name="T11" fmla="*/ 10 h 96"/>
              <a:gd name="T12" fmla="*/ 10 w 120"/>
              <a:gd name="T13" fmla="*/ 0 h 96"/>
              <a:gd name="T14" fmla="*/ 110 w 120"/>
              <a:gd name="T15" fmla="*/ 0 h 96"/>
              <a:gd name="T16" fmla="*/ 120 w 120"/>
              <a:gd name="T17" fmla="*/ 10 h 96"/>
              <a:gd name="T18" fmla="*/ 8 w 120"/>
              <a:gd name="T19" fmla="*/ 10 h 96"/>
              <a:gd name="T20" fmla="*/ 8 w 120"/>
              <a:gd name="T21" fmla="*/ 24 h 96"/>
              <a:gd name="T22" fmla="*/ 112 w 120"/>
              <a:gd name="T23" fmla="*/ 24 h 96"/>
              <a:gd name="T24" fmla="*/ 112 w 120"/>
              <a:gd name="T25" fmla="*/ 10 h 96"/>
              <a:gd name="T26" fmla="*/ 110 w 120"/>
              <a:gd name="T27" fmla="*/ 8 h 96"/>
              <a:gd name="T28" fmla="*/ 10 w 120"/>
              <a:gd name="T29" fmla="*/ 8 h 96"/>
              <a:gd name="T30" fmla="*/ 8 w 120"/>
              <a:gd name="T31" fmla="*/ 10 h 96"/>
              <a:gd name="T32" fmla="*/ 112 w 120"/>
              <a:gd name="T33" fmla="*/ 86 h 96"/>
              <a:gd name="T34" fmla="*/ 112 w 120"/>
              <a:gd name="T35" fmla="*/ 48 h 96"/>
              <a:gd name="T36" fmla="*/ 8 w 120"/>
              <a:gd name="T37" fmla="*/ 48 h 96"/>
              <a:gd name="T38" fmla="*/ 8 w 120"/>
              <a:gd name="T39" fmla="*/ 86 h 96"/>
              <a:gd name="T40" fmla="*/ 10 w 120"/>
              <a:gd name="T41" fmla="*/ 88 h 96"/>
              <a:gd name="T42" fmla="*/ 110 w 120"/>
              <a:gd name="T43" fmla="*/ 88 h 96"/>
              <a:gd name="T44" fmla="*/ 112 w 120"/>
              <a:gd name="T45" fmla="*/ 86 h 96"/>
              <a:gd name="T46" fmla="*/ 16 w 120"/>
              <a:gd name="T47" fmla="*/ 72 h 96"/>
              <a:gd name="T48" fmla="*/ 32 w 120"/>
              <a:gd name="T49" fmla="*/ 72 h 96"/>
              <a:gd name="T50" fmla="*/ 32 w 120"/>
              <a:gd name="T51" fmla="*/ 80 h 96"/>
              <a:gd name="T52" fmla="*/ 16 w 120"/>
              <a:gd name="T53" fmla="*/ 80 h 96"/>
              <a:gd name="T54" fmla="*/ 16 w 120"/>
              <a:gd name="T55" fmla="*/ 72 h 96"/>
              <a:gd name="T56" fmla="*/ 40 w 120"/>
              <a:gd name="T57" fmla="*/ 72 h 96"/>
              <a:gd name="T58" fmla="*/ 64 w 120"/>
              <a:gd name="T59" fmla="*/ 72 h 96"/>
              <a:gd name="T60" fmla="*/ 64 w 120"/>
              <a:gd name="T61" fmla="*/ 80 h 96"/>
              <a:gd name="T62" fmla="*/ 40 w 120"/>
              <a:gd name="T63" fmla="*/ 80 h 96"/>
              <a:gd name="T64" fmla="*/ 40 w 120"/>
              <a:gd name="T65" fmla="*/ 7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0" h="96">
                <a:moveTo>
                  <a:pt x="120" y="10"/>
                </a:moveTo>
                <a:cubicBezTo>
                  <a:pt x="120" y="86"/>
                  <a:pt x="120" y="86"/>
                  <a:pt x="120" y="86"/>
                </a:cubicBezTo>
                <a:cubicBezTo>
                  <a:pt x="120" y="91"/>
                  <a:pt x="115" y="96"/>
                  <a:pt x="110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5" y="96"/>
                  <a:pt x="0" y="91"/>
                  <a:pt x="0" y="8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5" y="0"/>
                  <a:pt x="120" y="4"/>
                  <a:pt x="120" y="10"/>
                </a:cubicBezTo>
                <a:close/>
                <a:moveTo>
                  <a:pt x="8" y="10"/>
                </a:moveTo>
                <a:cubicBezTo>
                  <a:pt x="8" y="24"/>
                  <a:pt x="8" y="24"/>
                  <a:pt x="8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9"/>
                  <a:pt x="111" y="8"/>
                  <a:pt x="1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8" y="9"/>
                  <a:pt x="8" y="10"/>
                </a:cubicBezTo>
                <a:close/>
                <a:moveTo>
                  <a:pt x="112" y="86"/>
                </a:moveTo>
                <a:cubicBezTo>
                  <a:pt x="112" y="48"/>
                  <a:pt x="112" y="48"/>
                  <a:pt x="112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7"/>
                  <a:pt x="9" y="88"/>
                  <a:pt x="10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1" y="88"/>
                  <a:pt x="112" y="87"/>
                  <a:pt x="112" y="86"/>
                </a:cubicBezTo>
                <a:close/>
                <a:moveTo>
                  <a:pt x="16" y="72"/>
                </a:move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16" y="80"/>
                  <a:pt x="16" y="80"/>
                  <a:pt x="16" y="80"/>
                </a:cubicBezTo>
                <a:lnTo>
                  <a:pt x="16" y="72"/>
                </a:lnTo>
                <a:close/>
                <a:moveTo>
                  <a:pt x="40" y="72"/>
                </a:moveTo>
                <a:cubicBezTo>
                  <a:pt x="64" y="72"/>
                  <a:pt x="64" y="72"/>
                  <a:pt x="64" y="72"/>
                </a:cubicBezTo>
                <a:cubicBezTo>
                  <a:pt x="64" y="80"/>
                  <a:pt x="64" y="80"/>
                  <a:pt x="64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47"/>
          <p:cNvSpPr>
            <a:spLocks noEditPoints="1"/>
          </p:cNvSpPr>
          <p:nvPr/>
        </p:nvSpPr>
        <p:spPr bwMode="auto">
          <a:xfrm>
            <a:off x="10120313" y="4367213"/>
            <a:ext cx="330200" cy="330200"/>
          </a:xfrm>
          <a:custGeom>
            <a:avLst/>
            <a:gdLst>
              <a:gd name="T0" fmla="*/ 87 w 88"/>
              <a:gd name="T1" fmla="*/ 87 h 88"/>
              <a:gd name="T2" fmla="*/ 84 w 88"/>
              <a:gd name="T3" fmla="*/ 88 h 88"/>
              <a:gd name="T4" fmla="*/ 75 w 88"/>
              <a:gd name="T5" fmla="*/ 88 h 88"/>
              <a:gd name="T6" fmla="*/ 71 w 88"/>
              <a:gd name="T7" fmla="*/ 84 h 88"/>
              <a:gd name="T8" fmla="*/ 4 w 88"/>
              <a:gd name="T9" fmla="*/ 17 h 88"/>
              <a:gd name="T10" fmla="*/ 0 w 88"/>
              <a:gd name="T11" fmla="*/ 13 h 88"/>
              <a:gd name="T12" fmla="*/ 0 w 88"/>
              <a:gd name="T13" fmla="*/ 4 h 88"/>
              <a:gd name="T14" fmla="*/ 1 w 88"/>
              <a:gd name="T15" fmla="*/ 1 h 88"/>
              <a:gd name="T16" fmla="*/ 4 w 88"/>
              <a:gd name="T17" fmla="*/ 0 h 88"/>
              <a:gd name="T18" fmla="*/ 4 w 88"/>
              <a:gd name="T19" fmla="*/ 0 h 88"/>
              <a:gd name="T20" fmla="*/ 62 w 88"/>
              <a:gd name="T21" fmla="*/ 26 h 88"/>
              <a:gd name="T22" fmla="*/ 88 w 88"/>
              <a:gd name="T23" fmla="*/ 84 h 88"/>
              <a:gd name="T24" fmla="*/ 87 w 88"/>
              <a:gd name="T25" fmla="*/ 87 h 88"/>
              <a:gd name="T26" fmla="*/ 55 w 88"/>
              <a:gd name="T27" fmla="*/ 86 h 88"/>
              <a:gd name="T28" fmla="*/ 52 w 88"/>
              <a:gd name="T29" fmla="*/ 88 h 88"/>
              <a:gd name="T30" fmla="*/ 43 w 88"/>
              <a:gd name="T31" fmla="*/ 88 h 88"/>
              <a:gd name="T32" fmla="*/ 39 w 88"/>
              <a:gd name="T33" fmla="*/ 84 h 88"/>
              <a:gd name="T34" fmla="*/ 3 w 88"/>
              <a:gd name="T35" fmla="*/ 48 h 88"/>
              <a:gd name="T36" fmla="*/ 0 w 88"/>
              <a:gd name="T37" fmla="*/ 44 h 88"/>
              <a:gd name="T38" fmla="*/ 0 w 88"/>
              <a:gd name="T39" fmla="*/ 36 h 88"/>
              <a:gd name="T40" fmla="*/ 1 w 88"/>
              <a:gd name="T41" fmla="*/ 33 h 88"/>
              <a:gd name="T42" fmla="*/ 4 w 88"/>
              <a:gd name="T43" fmla="*/ 32 h 88"/>
              <a:gd name="T44" fmla="*/ 4 w 88"/>
              <a:gd name="T45" fmla="*/ 32 h 88"/>
              <a:gd name="T46" fmla="*/ 39 w 88"/>
              <a:gd name="T47" fmla="*/ 48 h 88"/>
              <a:gd name="T48" fmla="*/ 56 w 88"/>
              <a:gd name="T49" fmla="*/ 83 h 88"/>
              <a:gd name="T50" fmla="*/ 55 w 88"/>
              <a:gd name="T51" fmla="*/ 86 h 88"/>
              <a:gd name="T52" fmla="*/ 12 w 88"/>
              <a:gd name="T53" fmla="*/ 88 h 88"/>
              <a:gd name="T54" fmla="*/ 0 w 88"/>
              <a:gd name="T55" fmla="*/ 76 h 88"/>
              <a:gd name="T56" fmla="*/ 12 w 88"/>
              <a:gd name="T57" fmla="*/ 64 h 88"/>
              <a:gd name="T58" fmla="*/ 24 w 88"/>
              <a:gd name="T59" fmla="*/ 76 h 88"/>
              <a:gd name="T60" fmla="*/ 12 w 88"/>
              <a:gd name="T61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88">
                <a:moveTo>
                  <a:pt x="87" y="87"/>
                </a:moveTo>
                <a:cubicBezTo>
                  <a:pt x="86" y="87"/>
                  <a:pt x="85" y="88"/>
                  <a:pt x="84" y="88"/>
                </a:cubicBezTo>
                <a:cubicBezTo>
                  <a:pt x="75" y="88"/>
                  <a:pt x="75" y="88"/>
                  <a:pt x="75" y="88"/>
                </a:cubicBezTo>
                <a:cubicBezTo>
                  <a:pt x="73" y="88"/>
                  <a:pt x="71" y="86"/>
                  <a:pt x="71" y="84"/>
                </a:cubicBezTo>
                <a:cubicBezTo>
                  <a:pt x="69" y="48"/>
                  <a:pt x="40" y="19"/>
                  <a:pt x="4" y="17"/>
                </a:cubicBezTo>
                <a:cubicBezTo>
                  <a:pt x="1" y="17"/>
                  <a:pt x="0" y="15"/>
                  <a:pt x="0" y="13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26" y="1"/>
                  <a:pt x="46" y="10"/>
                  <a:pt x="62" y="26"/>
                </a:cubicBezTo>
                <a:cubicBezTo>
                  <a:pt x="77" y="41"/>
                  <a:pt x="87" y="62"/>
                  <a:pt x="88" y="84"/>
                </a:cubicBezTo>
                <a:cubicBezTo>
                  <a:pt x="88" y="85"/>
                  <a:pt x="87" y="86"/>
                  <a:pt x="87" y="87"/>
                </a:cubicBezTo>
                <a:close/>
                <a:moveTo>
                  <a:pt x="55" y="86"/>
                </a:moveTo>
                <a:cubicBezTo>
                  <a:pt x="54" y="87"/>
                  <a:pt x="53" y="88"/>
                  <a:pt x="52" y="88"/>
                </a:cubicBezTo>
                <a:cubicBezTo>
                  <a:pt x="43" y="88"/>
                  <a:pt x="43" y="88"/>
                  <a:pt x="43" y="88"/>
                </a:cubicBezTo>
                <a:cubicBezTo>
                  <a:pt x="41" y="88"/>
                  <a:pt x="40" y="86"/>
                  <a:pt x="39" y="84"/>
                </a:cubicBezTo>
                <a:cubicBezTo>
                  <a:pt x="38" y="65"/>
                  <a:pt x="22" y="50"/>
                  <a:pt x="3" y="48"/>
                </a:cubicBezTo>
                <a:cubicBezTo>
                  <a:pt x="1" y="48"/>
                  <a:pt x="0" y="46"/>
                  <a:pt x="0" y="4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2" y="32"/>
                  <a:pt x="3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17" y="33"/>
                  <a:pt x="30" y="39"/>
                  <a:pt x="39" y="48"/>
                </a:cubicBezTo>
                <a:cubicBezTo>
                  <a:pt x="49" y="58"/>
                  <a:pt x="55" y="70"/>
                  <a:pt x="56" y="83"/>
                </a:cubicBezTo>
                <a:cubicBezTo>
                  <a:pt x="56" y="85"/>
                  <a:pt x="55" y="86"/>
                  <a:pt x="55" y="86"/>
                </a:cubicBezTo>
                <a:close/>
                <a:moveTo>
                  <a:pt x="12" y="88"/>
                </a:moveTo>
                <a:cubicBezTo>
                  <a:pt x="5" y="88"/>
                  <a:pt x="0" y="82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18" y="64"/>
                  <a:pt x="24" y="69"/>
                  <a:pt x="24" y="76"/>
                </a:cubicBezTo>
                <a:cubicBezTo>
                  <a:pt x="24" y="82"/>
                  <a:pt x="18" y="88"/>
                  <a:pt x="12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48"/>
          <p:cNvSpPr>
            <a:spLocks noEditPoints="1"/>
          </p:cNvSpPr>
          <p:nvPr/>
        </p:nvSpPr>
        <p:spPr bwMode="auto">
          <a:xfrm>
            <a:off x="10750551" y="4397376"/>
            <a:ext cx="360363" cy="300038"/>
          </a:xfrm>
          <a:custGeom>
            <a:avLst/>
            <a:gdLst>
              <a:gd name="T0" fmla="*/ 96 w 96"/>
              <a:gd name="T1" fmla="*/ 70 h 80"/>
              <a:gd name="T2" fmla="*/ 86 w 96"/>
              <a:gd name="T3" fmla="*/ 80 h 80"/>
              <a:gd name="T4" fmla="*/ 10 w 96"/>
              <a:gd name="T5" fmla="*/ 80 h 80"/>
              <a:gd name="T6" fmla="*/ 0 w 96"/>
              <a:gd name="T7" fmla="*/ 70 h 80"/>
              <a:gd name="T8" fmla="*/ 0 w 96"/>
              <a:gd name="T9" fmla="*/ 50 h 80"/>
              <a:gd name="T10" fmla="*/ 1 w 96"/>
              <a:gd name="T11" fmla="*/ 45 h 80"/>
              <a:gd name="T12" fmla="*/ 13 w 96"/>
              <a:gd name="T13" fmla="*/ 7 h 80"/>
              <a:gd name="T14" fmla="*/ 23 w 96"/>
              <a:gd name="T15" fmla="*/ 0 h 80"/>
              <a:gd name="T16" fmla="*/ 72 w 96"/>
              <a:gd name="T17" fmla="*/ 0 h 80"/>
              <a:gd name="T18" fmla="*/ 83 w 96"/>
              <a:gd name="T19" fmla="*/ 7 h 80"/>
              <a:gd name="T20" fmla="*/ 95 w 96"/>
              <a:gd name="T21" fmla="*/ 45 h 80"/>
              <a:gd name="T22" fmla="*/ 96 w 96"/>
              <a:gd name="T23" fmla="*/ 50 h 80"/>
              <a:gd name="T24" fmla="*/ 96 w 96"/>
              <a:gd name="T25" fmla="*/ 70 h 80"/>
              <a:gd name="T26" fmla="*/ 88 w 96"/>
              <a:gd name="T27" fmla="*/ 50 h 80"/>
              <a:gd name="T28" fmla="*/ 86 w 96"/>
              <a:gd name="T29" fmla="*/ 48 h 80"/>
              <a:gd name="T30" fmla="*/ 10 w 96"/>
              <a:gd name="T31" fmla="*/ 48 h 80"/>
              <a:gd name="T32" fmla="*/ 8 w 96"/>
              <a:gd name="T33" fmla="*/ 50 h 80"/>
              <a:gd name="T34" fmla="*/ 8 w 96"/>
              <a:gd name="T35" fmla="*/ 70 h 80"/>
              <a:gd name="T36" fmla="*/ 10 w 96"/>
              <a:gd name="T37" fmla="*/ 72 h 80"/>
              <a:gd name="T38" fmla="*/ 86 w 96"/>
              <a:gd name="T39" fmla="*/ 72 h 80"/>
              <a:gd name="T40" fmla="*/ 88 w 96"/>
              <a:gd name="T41" fmla="*/ 70 h 80"/>
              <a:gd name="T42" fmla="*/ 88 w 96"/>
              <a:gd name="T43" fmla="*/ 50 h 80"/>
              <a:gd name="T44" fmla="*/ 85 w 96"/>
              <a:gd name="T45" fmla="*/ 40 h 80"/>
              <a:gd name="T46" fmla="*/ 75 w 96"/>
              <a:gd name="T47" fmla="*/ 10 h 80"/>
              <a:gd name="T48" fmla="*/ 72 w 96"/>
              <a:gd name="T49" fmla="*/ 8 h 80"/>
              <a:gd name="T50" fmla="*/ 23 w 96"/>
              <a:gd name="T51" fmla="*/ 8 h 80"/>
              <a:gd name="T52" fmla="*/ 21 w 96"/>
              <a:gd name="T53" fmla="*/ 10 h 80"/>
              <a:gd name="T54" fmla="*/ 11 w 96"/>
              <a:gd name="T55" fmla="*/ 40 h 80"/>
              <a:gd name="T56" fmla="*/ 85 w 96"/>
              <a:gd name="T57" fmla="*/ 40 h 80"/>
              <a:gd name="T58" fmla="*/ 60 w 96"/>
              <a:gd name="T59" fmla="*/ 65 h 80"/>
              <a:gd name="T60" fmla="*/ 55 w 96"/>
              <a:gd name="T61" fmla="*/ 60 h 80"/>
              <a:gd name="T62" fmla="*/ 60 w 96"/>
              <a:gd name="T63" fmla="*/ 55 h 80"/>
              <a:gd name="T64" fmla="*/ 65 w 96"/>
              <a:gd name="T65" fmla="*/ 60 h 80"/>
              <a:gd name="T66" fmla="*/ 60 w 96"/>
              <a:gd name="T67" fmla="*/ 65 h 80"/>
              <a:gd name="T68" fmla="*/ 76 w 96"/>
              <a:gd name="T69" fmla="*/ 65 h 80"/>
              <a:gd name="T70" fmla="*/ 71 w 96"/>
              <a:gd name="T71" fmla="*/ 60 h 80"/>
              <a:gd name="T72" fmla="*/ 76 w 96"/>
              <a:gd name="T73" fmla="*/ 55 h 80"/>
              <a:gd name="T74" fmla="*/ 81 w 96"/>
              <a:gd name="T75" fmla="*/ 60 h 80"/>
              <a:gd name="T76" fmla="*/ 76 w 96"/>
              <a:gd name="T77" fmla="*/ 6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6" h="80">
                <a:moveTo>
                  <a:pt x="96" y="70"/>
                </a:moveTo>
                <a:cubicBezTo>
                  <a:pt x="96" y="75"/>
                  <a:pt x="91" y="80"/>
                  <a:pt x="86" y="80"/>
                </a:cubicBezTo>
                <a:cubicBezTo>
                  <a:pt x="10" y="80"/>
                  <a:pt x="10" y="80"/>
                  <a:pt x="10" y="80"/>
                </a:cubicBezTo>
                <a:cubicBezTo>
                  <a:pt x="4" y="80"/>
                  <a:pt x="0" y="75"/>
                  <a:pt x="0" y="70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8"/>
                  <a:pt x="0" y="47"/>
                  <a:pt x="1" y="45"/>
                </a:cubicBezTo>
                <a:cubicBezTo>
                  <a:pt x="13" y="7"/>
                  <a:pt x="13" y="7"/>
                  <a:pt x="13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7" y="0"/>
                  <a:pt x="81" y="3"/>
                  <a:pt x="83" y="7"/>
                </a:cubicBezTo>
                <a:cubicBezTo>
                  <a:pt x="95" y="45"/>
                  <a:pt x="95" y="45"/>
                  <a:pt x="95" y="45"/>
                </a:cubicBezTo>
                <a:cubicBezTo>
                  <a:pt x="95" y="47"/>
                  <a:pt x="96" y="48"/>
                  <a:pt x="96" y="50"/>
                </a:cubicBezTo>
                <a:lnTo>
                  <a:pt x="96" y="70"/>
                </a:lnTo>
                <a:close/>
                <a:moveTo>
                  <a:pt x="88" y="50"/>
                </a:moveTo>
                <a:cubicBezTo>
                  <a:pt x="88" y="49"/>
                  <a:pt x="87" y="48"/>
                  <a:pt x="86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8" y="49"/>
                  <a:pt x="8" y="5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1"/>
                  <a:pt x="9" y="72"/>
                  <a:pt x="10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7" y="72"/>
                  <a:pt x="88" y="71"/>
                  <a:pt x="88" y="70"/>
                </a:cubicBezTo>
                <a:lnTo>
                  <a:pt x="88" y="50"/>
                </a:lnTo>
                <a:close/>
                <a:moveTo>
                  <a:pt x="85" y="40"/>
                </a:moveTo>
                <a:cubicBezTo>
                  <a:pt x="75" y="10"/>
                  <a:pt x="75" y="10"/>
                  <a:pt x="75" y="10"/>
                </a:cubicBezTo>
                <a:cubicBezTo>
                  <a:pt x="75" y="9"/>
                  <a:pt x="73" y="8"/>
                  <a:pt x="72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2" y="8"/>
                  <a:pt x="21" y="9"/>
                  <a:pt x="21" y="10"/>
                </a:cubicBezTo>
                <a:cubicBezTo>
                  <a:pt x="11" y="40"/>
                  <a:pt x="11" y="40"/>
                  <a:pt x="11" y="40"/>
                </a:cubicBezTo>
                <a:lnTo>
                  <a:pt x="85" y="40"/>
                </a:lnTo>
                <a:close/>
                <a:moveTo>
                  <a:pt x="60" y="65"/>
                </a:moveTo>
                <a:cubicBezTo>
                  <a:pt x="57" y="65"/>
                  <a:pt x="55" y="63"/>
                  <a:pt x="55" y="60"/>
                </a:cubicBezTo>
                <a:cubicBezTo>
                  <a:pt x="55" y="57"/>
                  <a:pt x="57" y="55"/>
                  <a:pt x="60" y="55"/>
                </a:cubicBezTo>
                <a:cubicBezTo>
                  <a:pt x="63" y="55"/>
                  <a:pt x="65" y="57"/>
                  <a:pt x="65" y="60"/>
                </a:cubicBezTo>
                <a:cubicBezTo>
                  <a:pt x="65" y="63"/>
                  <a:pt x="63" y="65"/>
                  <a:pt x="60" y="65"/>
                </a:cubicBezTo>
                <a:close/>
                <a:moveTo>
                  <a:pt x="76" y="65"/>
                </a:moveTo>
                <a:cubicBezTo>
                  <a:pt x="73" y="65"/>
                  <a:pt x="71" y="63"/>
                  <a:pt x="71" y="60"/>
                </a:cubicBezTo>
                <a:cubicBezTo>
                  <a:pt x="71" y="57"/>
                  <a:pt x="73" y="55"/>
                  <a:pt x="76" y="55"/>
                </a:cubicBezTo>
                <a:cubicBezTo>
                  <a:pt x="79" y="55"/>
                  <a:pt x="81" y="57"/>
                  <a:pt x="81" y="60"/>
                </a:cubicBezTo>
                <a:cubicBezTo>
                  <a:pt x="81" y="63"/>
                  <a:pt x="79" y="65"/>
                  <a:pt x="76" y="6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49"/>
          <p:cNvSpPr>
            <a:spLocks noEditPoints="1"/>
          </p:cNvSpPr>
          <p:nvPr/>
        </p:nvSpPr>
        <p:spPr bwMode="auto">
          <a:xfrm>
            <a:off x="1039813" y="5114926"/>
            <a:ext cx="420688" cy="363538"/>
          </a:xfrm>
          <a:custGeom>
            <a:avLst/>
            <a:gdLst>
              <a:gd name="T0" fmla="*/ 112 w 112"/>
              <a:gd name="T1" fmla="*/ 40 h 97"/>
              <a:gd name="T2" fmla="*/ 104 w 112"/>
              <a:gd name="T3" fmla="*/ 48 h 97"/>
              <a:gd name="T4" fmla="*/ 104 w 112"/>
              <a:gd name="T5" fmla="*/ 72 h 97"/>
              <a:gd name="T6" fmla="*/ 96 w 112"/>
              <a:gd name="T7" fmla="*/ 80 h 97"/>
              <a:gd name="T8" fmla="*/ 45 w 112"/>
              <a:gd name="T9" fmla="*/ 56 h 97"/>
              <a:gd name="T10" fmla="*/ 40 w 112"/>
              <a:gd name="T11" fmla="*/ 72 h 97"/>
              <a:gd name="T12" fmla="*/ 48 w 112"/>
              <a:gd name="T13" fmla="*/ 89 h 97"/>
              <a:gd name="T14" fmla="*/ 22 w 112"/>
              <a:gd name="T15" fmla="*/ 92 h 97"/>
              <a:gd name="T16" fmla="*/ 17 w 112"/>
              <a:gd name="T17" fmla="*/ 56 h 97"/>
              <a:gd name="T18" fmla="*/ 10 w 112"/>
              <a:gd name="T19" fmla="*/ 56 h 97"/>
              <a:gd name="T20" fmla="*/ 0 w 112"/>
              <a:gd name="T21" fmla="*/ 46 h 97"/>
              <a:gd name="T22" fmla="*/ 0 w 112"/>
              <a:gd name="T23" fmla="*/ 34 h 97"/>
              <a:gd name="T24" fmla="*/ 10 w 112"/>
              <a:gd name="T25" fmla="*/ 24 h 97"/>
              <a:gd name="T26" fmla="*/ 40 w 112"/>
              <a:gd name="T27" fmla="*/ 24 h 97"/>
              <a:gd name="T28" fmla="*/ 96 w 112"/>
              <a:gd name="T29" fmla="*/ 0 h 97"/>
              <a:gd name="T30" fmla="*/ 104 w 112"/>
              <a:gd name="T31" fmla="*/ 8 h 97"/>
              <a:gd name="T32" fmla="*/ 104 w 112"/>
              <a:gd name="T33" fmla="*/ 32 h 97"/>
              <a:gd name="T34" fmla="*/ 112 w 112"/>
              <a:gd name="T35" fmla="*/ 40 h 97"/>
              <a:gd name="T36" fmla="*/ 96 w 112"/>
              <a:gd name="T37" fmla="*/ 10 h 97"/>
              <a:gd name="T38" fmla="*/ 48 w 112"/>
              <a:gd name="T39" fmla="*/ 31 h 97"/>
              <a:gd name="T40" fmla="*/ 48 w 112"/>
              <a:gd name="T41" fmla="*/ 48 h 97"/>
              <a:gd name="T42" fmla="*/ 96 w 112"/>
              <a:gd name="T43" fmla="*/ 69 h 97"/>
              <a:gd name="T44" fmla="*/ 96 w 112"/>
              <a:gd name="T45" fmla="*/ 1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2" h="97">
                <a:moveTo>
                  <a:pt x="112" y="40"/>
                </a:moveTo>
                <a:cubicBezTo>
                  <a:pt x="112" y="44"/>
                  <a:pt x="108" y="48"/>
                  <a:pt x="104" y="48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76"/>
                  <a:pt x="100" y="80"/>
                  <a:pt x="96" y="80"/>
                </a:cubicBezTo>
                <a:cubicBezTo>
                  <a:pt x="84" y="70"/>
                  <a:pt x="67" y="58"/>
                  <a:pt x="45" y="56"/>
                </a:cubicBezTo>
                <a:cubicBezTo>
                  <a:pt x="37" y="58"/>
                  <a:pt x="35" y="67"/>
                  <a:pt x="40" y="72"/>
                </a:cubicBezTo>
                <a:cubicBezTo>
                  <a:pt x="35" y="79"/>
                  <a:pt x="41" y="84"/>
                  <a:pt x="48" y="89"/>
                </a:cubicBezTo>
                <a:cubicBezTo>
                  <a:pt x="44" y="97"/>
                  <a:pt x="28" y="97"/>
                  <a:pt x="22" y="92"/>
                </a:cubicBezTo>
                <a:cubicBezTo>
                  <a:pt x="18" y="81"/>
                  <a:pt x="13" y="70"/>
                  <a:pt x="17" y="56"/>
                </a:cubicBezTo>
                <a:cubicBezTo>
                  <a:pt x="10" y="56"/>
                  <a:pt x="10" y="56"/>
                  <a:pt x="10" y="56"/>
                </a:cubicBezTo>
                <a:cubicBezTo>
                  <a:pt x="4" y="56"/>
                  <a:pt x="0" y="51"/>
                  <a:pt x="0" y="4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28"/>
                  <a:pt x="4" y="24"/>
                  <a:pt x="10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64" y="24"/>
                  <a:pt x="84" y="10"/>
                  <a:pt x="96" y="0"/>
                </a:cubicBezTo>
                <a:cubicBezTo>
                  <a:pt x="100" y="0"/>
                  <a:pt x="104" y="3"/>
                  <a:pt x="104" y="8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8" y="32"/>
                  <a:pt x="112" y="35"/>
                  <a:pt x="112" y="40"/>
                </a:cubicBezTo>
                <a:close/>
                <a:moveTo>
                  <a:pt x="96" y="10"/>
                </a:moveTo>
                <a:cubicBezTo>
                  <a:pt x="79" y="22"/>
                  <a:pt x="63" y="29"/>
                  <a:pt x="48" y="31"/>
                </a:cubicBezTo>
                <a:cubicBezTo>
                  <a:pt x="48" y="48"/>
                  <a:pt x="48" y="48"/>
                  <a:pt x="48" y="48"/>
                </a:cubicBezTo>
                <a:cubicBezTo>
                  <a:pt x="63" y="50"/>
                  <a:pt x="79" y="57"/>
                  <a:pt x="96" y="69"/>
                </a:cubicBezTo>
                <a:lnTo>
                  <a:pt x="96" y="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0"/>
          <p:cNvSpPr>
            <a:spLocks noEditPoints="1"/>
          </p:cNvSpPr>
          <p:nvPr/>
        </p:nvSpPr>
        <p:spPr bwMode="auto">
          <a:xfrm>
            <a:off x="1700213" y="5084763"/>
            <a:ext cx="390525" cy="420688"/>
          </a:xfrm>
          <a:custGeom>
            <a:avLst/>
            <a:gdLst>
              <a:gd name="T0" fmla="*/ 96 w 104"/>
              <a:gd name="T1" fmla="*/ 96 h 112"/>
              <a:gd name="T2" fmla="*/ 68 w 104"/>
              <a:gd name="T3" fmla="*/ 96 h 112"/>
              <a:gd name="T4" fmla="*/ 52 w 104"/>
              <a:gd name="T5" fmla="*/ 112 h 112"/>
              <a:gd name="T6" fmla="*/ 36 w 104"/>
              <a:gd name="T7" fmla="*/ 96 h 112"/>
              <a:gd name="T8" fmla="*/ 8 w 104"/>
              <a:gd name="T9" fmla="*/ 96 h 112"/>
              <a:gd name="T10" fmla="*/ 0 w 104"/>
              <a:gd name="T11" fmla="*/ 88 h 112"/>
              <a:gd name="T12" fmla="*/ 20 w 104"/>
              <a:gd name="T13" fmla="*/ 36 h 112"/>
              <a:gd name="T14" fmla="*/ 46 w 104"/>
              <a:gd name="T15" fmla="*/ 8 h 112"/>
              <a:gd name="T16" fmla="*/ 46 w 104"/>
              <a:gd name="T17" fmla="*/ 6 h 112"/>
              <a:gd name="T18" fmla="*/ 52 w 104"/>
              <a:gd name="T19" fmla="*/ 0 h 112"/>
              <a:gd name="T20" fmla="*/ 58 w 104"/>
              <a:gd name="T21" fmla="*/ 6 h 112"/>
              <a:gd name="T22" fmla="*/ 57 w 104"/>
              <a:gd name="T23" fmla="*/ 8 h 112"/>
              <a:gd name="T24" fmla="*/ 84 w 104"/>
              <a:gd name="T25" fmla="*/ 36 h 112"/>
              <a:gd name="T26" fmla="*/ 104 w 104"/>
              <a:gd name="T27" fmla="*/ 88 h 112"/>
              <a:gd name="T28" fmla="*/ 96 w 104"/>
              <a:gd name="T29" fmla="*/ 96 h 112"/>
              <a:gd name="T30" fmla="*/ 92 w 104"/>
              <a:gd name="T31" fmla="*/ 88 h 112"/>
              <a:gd name="T32" fmla="*/ 76 w 104"/>
              <a:gd name="T33" fmla="*/ 36 h 112"/>
              <a:gd name="T34" fmla="*/ 52 w 104"/>
              <a:gd name="T35" fmla="*/ 16 h 112"/>
              <a:gd name="T36" fmla="*/ 28 w 104"/>
              <a:gd name="T37" fmla="*/ 36 h 112"/>
              <a:gd name="T38" fmla="*/ 11 w 104"/>
              <a:gd name="T39" fmla="*/ 88 h 112"/>
              <a:gd name="T40" fmla="*/ 92 w 104"/>
              <a:gd name="T41" fmla="*/ 88 h 112"/>
              <a:gd name="T42" fmla="*/ 52 w 104"/>
              <a:gd name="T43" fmla="*/ 105 h 112"/>
              <a:gd name="T44" fmla="*/ 43 w 104"/>
              <a:gd name="T45" fmla="*/ 96 h 112"/>
              <a:gd name="T46" fmla="*/ 42 w 104"/>
              <a:gd name="T47" fmla="*/ 95 h 112"/>
              <a:gd name="T48" fmla="*/ 41 w 104"/>
              <a:gd name="T49" fmla="*/ 96 h 112"/>
              <a:gd name="T50" fmla="*/ 52 w 104"/>
              <a:gd name="T51" fmla="*/ 107 h 112"/>
              <a:gd name="T52" fmla="*/ 53 w 104"/>
              <a:gd name="T53" fmla="*/ 106 h 112"/>
              <a:gd name="T54" fmla="*/ 52 w 104"/>
              <a:gd name="T55" fmla="*/ 10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4" h="112">
                <a:moveTo>
                  <a:pt x="96" y="96"/>
                </a:moveTo>
                <a:cubicBezTo>
                  <a:pt x="68" y="96"/>
                  <a:pt x="68" y="96"/>
                  <a:pt x="68" y="96"/>
                </a:cubicBezTo>
                <a:cubicBezTo>
                  <a:pt x="68" y="104"/>
                  <a:pt x="60" y="112"/>
                  <a:pt x="52" y="112"/>
                </a:cubicBezTo>
                <a:cubicBezTo>
                  <a:pt x="43" y="112"/>
                  <a:pt x="36" y="104"/>
                  <a:pt x="3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3" y="96"/>
                  <a:pt x="0" y="92"/>
                  <a:pt x="0" y="88"/>
                </a:cubicBezTo>
                <a:cubicBezTo>
                  <a:pt x="9" y="80"/>
                  <a:pt x="20" y="66"/>
                  <a:pt x="20" y="36"/>
                </a:cubicBezTo>
                <a:cubicBezTo>
                  <a:pt x="20" y="24"/>
                  <a:pt x="30" y="11"/>
                  <a:pt x="46" y="8"/>
                </a:cubicBezTo>
                <a:cubicBezTo>
                  <a:pt x="46" y="7"/>
                  <a:pt x="46" y="7"/>
                  <a:pt x="46" y="6"/>
                </a:cubicBezTo>
                <a:cubicBezTo>
                  <a:pt x="46" y="2"/>
                  <a:pt x="48" y="0"/>
                  <a:pt x="52" y="0"/>
                </a:cubicBezTo>
                <a:cubicBezTo>
                  <a:pt x="55" y="0"/>
                  <a:pt x="58" y="2"/>
                  <a:pt x="58" y="6"/>
                </a:cubicBezTo>
                <a:cubicBezTo>
                  <a:pt x="58" y="7"/>
                  <a:pt x="57" y="7"/>
                  <a:pt x="57" y="8"/>
                </a:cubicBezTo>
                <a:cubicBezTo>
                  <a:pt x="74" y="11"/>
                  <a:pt x="84" y="24"/>
                  <a:pt x="84" y="36"/>
                </a:cubicBezTo>
                <a:cubicBezTo>
                  <a:pt x="84" y="66"/>
                  <a:pt x="94" y="80"/>
                  <a:pt x="104" y="88"/>
                </a:cubicBezTo>
                <a:cubicBezTo>
                  <a:pt x="104" y="92"/>
                  <a:pt x="100" y="96"/>
                  <a:pt x="96" y="96"/>
                </a:cubicBezTo>
                <a:close/>
                <a:moveTo>
                  <a:pt x="92" y="88"/>
                </a:moveTo>
                <a:cubicBezTo>
                  <a:pt x="81" y="75"/>
                  <a:pt x="76" y="58"/>
                  <a:pt x="76" y="36"/>
                </a:cubicBezTo>
                <a:cubicBezTo>
                  <a:pt x="76" y="28"/>
                  <a:pt x="68" y="16"/>
                  <a:pt x="52" y="16"/>
                </a:cubicBezTo>
                <a:cubicBezTo>
                  <a:pt x="35" y="16"/>
                  <a:pt x="28" y="28"/>
                  <a:pt x="28" y="36"/>
                </a:cubicBezTo>
                <a:cubicBezTo>
                  <a:pt x="28" y="58"/>
                  <a:pt x="22" y="75"/>
                  <a:pt x="11" y="88"/>
                </a:cubicBezTo>
                <a:lnTo>
                  <a:pt x="92" y="88"/>
                </a:lnTo>
                <a:close/>
                <a:moveTo>
                  <a:pt x="52" y="105"/>
                </a:moveTo>
                <a:cubicBezTo>
                  <a:pt x="47" y="105"/>
                  <a:pt x="43" y="101"/>
                  <a:pt x="43" y="96"/>
                </a:cubicBezTo>
                <a:cubicBezTo>
                  <a:pt x="43" y="95"/>
                  <a:pt x="42" y="95"/>
                  <a:pt x="42" y="95"/>
                </a:cubicBezTo>
                <a:cubicBezTo>
                  <a:pt x="41" y="95"/>
                  <a:pt x="41" y="95"/>
                  <a:pt x="41" y="96"/>
                </a:cubicBezTo>
                <a:cubicBezTo>
                  <a:pt x="41" y="102"/>
                  <a:pt x="46" y="107"/>
                  <a:pt x="52" y="107"/>
                </a:cubicBezTo>
                <a:cubicBezTo>
                  <a:pt x="52" y="107"/>
                  <a:pt x="53" y="106"/>
                  <a:pt x="53" y="106"/>
                </a:cubicBezTo>
                <a:cubicBezTo>
                  <a:pt x="53" y="105"/>
                  <a:pt x="52" y="105"/>
                  <a:pt x="52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1"/>
          <p:cNvSpPr>
            <a:spLocks/>
          </p:cNvSpPr>
          <p:nvPr/>
        </p:nvSpPr>
        <p:spPr bwMode="auto">
          <a:xfrm>
            <a:off x="2357438" y="5110163"/>
            <a:ext cx="363538" cy="365125"/>
          </a:xfrm>
          <a:custGeom>
            <a:avLst/>
            <a:gdLst>
              <a:gd name="T0" fmla="*/ 95 w 97"/>
              <a:gd name="T1" fmla="*/ 57 h 97"/>
              <a:gd name="T2" fmla="*/ 96 w 97"/>
              <a:gd name="T3" fmla="*/ 61 h 97"/>
              <a:gd name="T4" fmla="*/ 93 w 97"/>
              <a:gd name="T5" fmla="*/ 65 h 97"/>
              <a:gd name="T6" fmla="*/ 81 w 97"/>
              <a:gd name="T7" fmla="*/ 68 h 97"/>
              <a:gd name="T8" fmla="*/ 85 w 97"/>
              <a:gd name="T9" fmla="*/ 79 h 97"/>
              <a:gd name="T10" fmla="*/ 84 w 97"/>
              <a:gd name="T11" fmla="*/ 84 h 97"/>
              <a:gd name="T12" fmla="*/ 79 w 97"/>
              <a:gd name="T13" fmla="*/ 85 h 97"/>
              <a:gd name="T14" fmla="*/ 68 w 97"/>
              <a:gd name="T15" fmla="*/ 81 h 97"/>
              <a:gd name="T16" fmla="*/ 65 w 97"/>
              <a:gd name="T17" fmla="*/ 93 h 97"/>
              <a:gd name="T18" fmla="*/ 61 w 97"/>
              <a:gd name="T19" fmla="*/ 96 h 97"/>
              <a:gd name="T20" fmla="*/ 60 w 97"/>
              <a:gd name="T21" fmla="*/ 97 h 97"/>
              <a:gd name="T22" fmla="*/ 57 w 97"/>
              <a:gd name="T23" fmla="*/ 95 h 97"/>
              <a:gd name="T24" fmla="*/ 49 w 97"/>
              <a:gd name="T25" fmla="*/ 87 h 97"/>
              <a:gd name="T26" fmla="*/ 40 w 97"/>
              <a:gd name="T27" fmla="*/ 95 h 97"/>
              <a:gd name="T28" fmla="*/ 36 w 97"/>
              <a:gd name="T29" fmla="*/ 96 h 97"/>
              <a:gd name="T30" fmla="*/ 33 w 97"/>
              <a:gd name="T31" fmla="*/ 93 h 97"/>
              <a:gd name="T32" fmla="*/ 30 w 97"/>
              <a:gd name="T33" fmla="*/ 81 h 97"/>
              <a:gd name="T34" fmla="*/ 18 w 97"/>
              <a:gd name="T35" fmla="*/ 85 h 97"/>
              <a:gd name="T36" fmla="*/ 14 w 97"/>
              <a:gd name="T37" fmla="*/ 84 h 97"/>
              <a:gd name="T38" fmla="*/ 12 w 97"/>
              <a:gd name="T39" fmla="*/ 79 h 97"/>
              <a:gd name="T40" fmla="*/ 16 w 97"/>
              <a:gd name="T41" fmla="*/ 68 h 97"/>
              <a:gd name="T42" fmla="*/ 4 w 97"/>
              <a:gd name="T43" fmla="*/ 65 h 97"/>
              <a:gd name="T44" fmla="*/ 1 w 97"/>
              <a:gd name="T45" fmla="*/ 61 h 97"/>
              <a:gd name="T46" fmla="*/ 2 w 97"/>
              <a:gd name="T47" fmla="*/ 57 h 97"/>
              <a:gd name="T48" fmla="*/ 11 w 97"/>
              <a:gd name="T49" fmla="*/ 49 h 97"/>
              <a:gd name="T50" fmla="*/ 2 w 97"/>
              <a:gd name="T51" fmla="*/ 40 h 97"/>
              <a:gd name="T52" fmla="*/ 1 w 97"/>
              <a:gd name="T53" fmla="*/ 36 h 97"/>
              <a:gd name="T54" fmla="*/ 4 w 97"/>
              <a:gd name="T55" fmla="*/ 33 h 97"/>
              <a:gd name="T56" fmla="*/ 16 w 97"/>
              <a:gd name="T57" fmla="*/ 30 h 97"/>
              <a:gd name="T58" fmla="*/ 12 w 97"/>
              <a:gd name="T59" fmla="*/ 18 h 97"/>
              <a:gd name="T60" fmla="*/ 14 w 97"/>
              <a:gd name="T61" fmla="*/ 14 h 97"/>
              <a:gd name="T62" fmla="*/ 18 w 97"/>
              <a:gd name="T63" fmla="*/ 12 h 97"/>
              <a:gd name="T64" fmla="*/ 30 w 97"/>
              <a:gd name="T65" fmla="*/ 16 h 97"/>
              <a:gd name="T66" fmla="*/ 33 w 97"/>
              <a:gd name="T67" fmla="*/ 4 h 97"/>
              <a:gd name="T68" fmla="*/ 36 w 97"/>
              <a:gd name="T69" fmla="*/ 1 h 97"/>
              <a:gd name="T70" fmla="*/ 40 w 97"/>
              <a:gd name="T71" fmla="*/ 2 h 97"/>
              <a:gd name="T72" fmla="*/ 49 w 97"/>
              <a:gd name="T73" fmla="*/ 11 h 97"/>
              <a:gd name="T74" fmla="*/ 57 w 97"/>
              <a:gd name="T75" fmla="*/ 2 h 97"/>
              <a:gd name="T76" fmla="*/ 61 w 97"/>
              <a:gd name="T77" fmla="*/ 1 h 97"/>
              <a:gd name="T78" fmla="*/ 65 w 97"/>
              <a:gd name="T79" fmla="*/ 4 h 97"/>
              <a:gd name="T80" fmla="*/ 68 w 97"/>
              <a:gd name="T81" fmla="*/ 16 h 97"/>
              <a:gd name="T82" fmla="*/ 79 w 97"/>
              <a:gd name="T83" fmla="*/ 12 h 97"/>
              <a:gd name="T84" fmla="*/ 84 w 97"/>
              <a:gd name="T85" fmla="*/ 14 h 97"/>
              <a:gd name="T86" fmla="*/ 85 w 97"/>
              <a:gd name="T87" fmla="*/ 18 h 97"/>
              <a:gd name="T88" fmla="*/ 81 w 97"/>
              <a:gd name="T89" fmla="*/ 30 h 97"/>
              <a:gd name="T90" fmla="*/ 93 w 97"/>
              <a:gd name="T91" fmla="*/ 33 h 97"/>
              <a:gd name="T92" fmla="*/ 96 w 97"/>
              <a:gd name="T93" fmla="*/ 36 h 97"/>
              <a:gd name="T94" fmla="*/ 95 w 97"/>
              <a:gd name="T95" fmla="*/ 40 h 97"/>
              <a:gd name="T96" fmla="*/ 87 w 97"/>
              <a:gd name="T97" fmla="*/ 49 h 97"/>
              <a:gd name="T98" fmla="*/ 95 w 97"/>
              <a:gd name="T99" fmla="*/ 5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7" h="97">
                <a:moveTo>
                  <a:pt x="95" y="57"/>
                </a:moveTo>
                <a:cubicBezTo>
                  <a:pt x="96" y="58"/>
                  <a:pt x="97" y="60"/>
                  <a:pt x="96" y="61"/>
                </a:cubicBezTo>
                <a:cubicBezTo>
                  <a:pt x="96" y="63"/>
                  <a:pt x="95" y="64"/>
                  <a:pt x="93" y="65"/>
                </a:cubicBezTo>
                <a:cubicBezTo>
                  <a:pt x="81" y="68"/>
                  <a:pt x="81" y="68"/>
                  <a:pt x="81" y="68"/>
                </a:cubicBezTo>
                <a:cubicBezTo>
                  <a:pt x="85" y="79"/>
                  <a:pt x="85" y="79"/>
                  <a:pt x="85" y="79"/>
                </a:cubicBezTo>
                <a:cubicBezTo>
                  <a:pt x="85" y="81"/>
                  <a:pt x="85" y="82"/>
                  <a:pt x="84" y="84"/>
                </a:cubicBezTo>
                <a:cubicBezTo>
                  <a:pt x="82" y="85"/>
                  <a:pt x="81" y="85"/>
                  <a:pt x="79" y="85"/>
                </a:cubicBezTo>
                <a:cubicBezTo>
                  <a:pt x="68" y="81"/>
                  <a:pt x="68" y="81"/>
                  <a:pt x="68" y="81"/>
                </a:cubicBezTo>
                <a:cubicBezTo>
                  <a:pt x="65" y="93"/>
                  <a:pt x="65" y="93"/>
                  <a:pt x="65" y="93"/>
                </a:cubicBezTo>
                <a:cubicBezTo>
                  <a:pt x="64" y="95"/>
                  <a:pt x="63" y="96"/>
                  <a:pt x="61" y="96"/>
                </a:cubicBezTo>
                <a:cubicBezTo>
                  <a:pt x="61" y="97"/>
                  <a:pt x="61" y="97"/>
                  <a:pt x="60" y="97"/>
                </a:cubicBezTo>
                <a:cubicBezTo>
                  <a:pt x="59" y="97"/>
                  <a:pt x="58" y="96"/>
                  <a:pt x="57" y="95"/>
                </a:cubicBezTo>
                <a:cubicBezTo>
                  <a:pt x="49" y="87"/>
                  <a:pt x="49" y="87"/>
                  <a:pt x="49" y="87"/>
                </a:cubicBezTo>
                <a:cubicBezTo>
                  <a:pt x="40" y="95"/>
                  <a:pt x="40" y="95"/>
                  <a:pt x="40" y="95"/>
                </a:cubicBezTo>
                <a:cubicBezTo>
                  <a:pt x="39" y="96"/>
                  <a:pt x="37" y="97"/>
                  <a:pt x="36" y="96"/>
                </a:cubicBezTo>
                <a:cubicBezTo>
                  <a:pt x="34" y="96"/>
                  <a:pt x="33" y="95"/>
                  <a:pt x="33" y="93"/>
                </a:cubicBezTo>
                <a:cubicBezTo>
                  <a:pt x="30" y="81"/>
                  <a:pt x="30" y="81"/>
                  <a:pt x="30" y="81"/>
                </a:cubicBezTo>
                <a:cubicBezTo>
                  <a:pt x="18" y="85"/>
                  <a:pt x="18" y="85"/>
                  <a:pt x="18" y="85"/>
                </a:cubicBezTo>
                <a:cubicBezTo>
                  <a:pt x="16" y="85"/>
                  <a:pt x="15" y="85"/>
                  <a:pt x="14" y="84"/>
                </a:cubicBezTo>
                <a:cubicBezTo>
                  <a:pt x="12" y="82"/>
                  <a:pt x="12" y="81"/>
                  <a:pt x="12" y="79"/>
                </a:cubicBezTo>
                <a:cubicBezTo>
                  <a:pt x="16" y="68"/>
                  <a:pt x="16" y="68"/>
                  <a:pt x="16" y="68"/>
                </a:cubicBezTo>
                <a:cubicBezTo>
                  <a:pt x="4" y="65"/>
                  <a:pt x="4" y="65"/>
                  <a:pt x="4" y="65"/>
                </a:cubicBezTo>
                <a:cubicBezTo>
                  <a:pt x="2" y="64"/>
                  <a:pt x="1" y="63"/>
                  <a:pt x="1" y="61"/>
                </a:cubicBezTo>
                <a:cubicBezTo>
                  <a:pt x="0" y="60"/>
                  <a:pt x="1" y="58"/>
                  <a:pt x="2" y="57"/>
                </a:cubicBezTo>
                <a:cubicBezTo>
                  <a:pt x="11" y="49"/>
                  <a:pt x="11" y="49"/>
                  <a:pt x="11" y="49"/>
                </a:cubicBezTo>
                <a:cubicBezTo>
                  <a:pt x="2" y="40"/>
                  <a:pt x="2" y="40"/>
                  <a:pt x="2" y="40"/>
                </a:cubicBezTo>
                <a:cubicBezTo>
                  <a:pt x="1" y="39"/>
                  <a:pt x="0" y="37"/>
                  <a:pt x="1" y="36"/>
                </a:cubicBezTo>
                <a:cubicBezTo>
                  <a:pt x="1" y="34"/>
                  <a:pt x="2" y="33"/>
                  <a:pt x="4" y="33"/>
                </a:cubicBezTo>
                <a:cubicBezTo>
                  <a:pt x="16" y="30"/>
                  <a:pt x="16" y="30"/>
                  <a:pt x="16" y="30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6"/>
                  <a:pt x="12" y="15"/>
                  <a:pt x="14" y="14"/>
                </a:cubicBezTo>
                <a:cubicBezTo>
                  <a:pt x="15" y="12"/>
                  <a:pt x="16" y="12"/>
                  <a:pt x="18" y="12"/>
                </a:cubicBezTo>
                <a:cubicBezTo>
                  <a:pt x="30" y="16"/>
                  <a:pt x="30" y="16"/>
                  <a:pt x="30" y="16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2"/>
                  <a:pt x="34" y="1"/>
                  <a:pt x="36" y="1"/>
                </a:cubicBezTo>
                <a:cubicBezTo>
                  <a:pt x="37" y="0"/>
                  <a:pt x="39" y="1"/>
                  <a:pt x="40" y="2"/>
                </a:cubicBezTo>
                <a:cubicBezTo>
                  <a:pt x="49" y="11"/>
                  <a:pt x="49" y="11"/>
                  <a:pt x="49" y="11"/>
                </a:cubicBezTo>
                <a:cubicBezTo>
                  <a:pt x="57" y="2"/>
                  <a:pt x="57" y="2"/>
                  <a:pt x="57" y="2"/>
                </a:cubicBezTo>
                <a:cubicBezTo>
                  <a:pt x="58" y="1"/>
                  <a:pt x="60" y="0"/>
                  <a:pt x="61" y="1"/>
                </a:cubicBezTo>
                <a:cubicBezTo>
                  <a:pt x="63" y="1"/>
                  <a:pt x="64" y="2"/>
                  <a:pt x="65" y="4"/>
                </a:cubicBezTo>
                <a:cubicBezTo>
                  <a:pt x="68" y="16"/>
                  <a:pt x="68" y="16"/>
                  <a:pt x="68" y="16"/>
                </a:cubicBezTo>
                <a:cubicBezTo>
                  <a:pt x="79" y="12"/>
                  <a:pt x="79" y="12"/>
                  <a:pt x="79" y="12"/>
                </a:cubicBezTo>
                <a:cubicBezTo>
                  <a:pt x="81" y="12"/>
                  <a:pt x="82" y="12"/>
                  <a:pt x="84" y="14"/>
                </a:cubicBezTo>
                <a:cubicBezTo>
                  <a:pt x="85" y="15"/>
                  <a:pt x="85" y="16"/>
                  <a:pt x="85" y="18"/>
                </a:cubicBezTo>
                <a:cubicBezTo>
                  <a:pt x="81" y="30"/>
                  <a:pt x="81" y="30"/>
                  <a:pt x="81" y="30"/>
                </a:cubicBezTo>
                <a:cubicBezTo>
                  <a:pt x="93" y="33"/>
                  <a:pt x="93" y="33"/>
                  <a:pt x="93" y="33"/>
                </a:cubicBezTo>
                <a:cubicBezTo>
                  <a:pt x="95" y="33"/>
                  <a:pt x="96" y="34"/>
                  <a:pt x="96" y="36"/>
                </a:cubicBezTo>
                <a:cubicBezTo>
                  <a:pt x="97" y="37"/>
                  <a:pt x="96" y="39"/>
                  <a:pt x="95" y="40"/>
                </a:cubicBezTo>
                <a:cubicBezTo>
                  <a:pt x="87" y="49"/>
                  <a:pt x="87" y="49"/>
                  <a:pt x="87" y="49"/>
                </a:cubicBezTo>
                <a:lnTo>
                  <a:pt x="95" y="5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2"/>
          <p:cNvSpPr>
            <a:spLocks noEditPoints="1"/>
          </p:cNvSpPr>
          <p:nvPr/>
        </p:nvSpPr>
        <p:spPr bwMode="auto">
          <a:xfrm>
            <a:off x="2973388" y="5114926"/>
            <a:ext cx="420688" cy="360363"/>
          </a:xfrm>
          <a:custGeom>
            <a:avLst/>
            <a:gdLst>
              <a:gd name="T0" fmla="*/ 96 w 112"/>
              <a:gd name="T1" fmla="*/ 56 h 96"/>
              <a:gd name="T2" fmla="*/ 86 w 112"/>
              <a:gd name="T3" fmla="*/ 56 h 96"/>
              <a:gd name="T4" fmla="*/ 83 w 112"/>
              <a:gd name="T5" fmla="*/ 63 h 96"/>
              <a:gd name="T6" fmla="*/ 84 w 112"/>
              <a:gd name="T7" fmla="*/ 66 h 96"/>
              <a:gd name="T8" fmla="*/ 80 w 112"/>
              <a:gd name="T9" fmla="*/ 77 h 96"/>
              <a:gd name="T10" fmla="*/ 60 w 112"/>
              <a:gd name="T11" fmla="*/ 96 h 96"/>
              <a:gd name="T12" fmla="*/ 40 w 112"/>
              <a:gd name="T13" fmla="*/ 91 h 96"/>
              <a:gd name="T14" fmla="*/ 26 w 112"/>
              <a:gd name="T15" fmla="*/ 88 h 96"/>
              <a:gd name="T16" fmla="*/ 8 w 112"/>
              <a:gd name="T17" fmla="*/ 88 h 96"/>
              <a:gd name="T18" fmla="*/ 0 w 112"/>
              <a:gd name="T19" fmla="*/ 80 h 96"/>
              <a:gd name="T20" fmla="*/ 0 w 112"/>
              <a:gd name="T21" fmla="*/ 40 h 96"/>
              <a:gd name="T22" fmla="*/ 8 w 112"/>
              <a:gd name="T23" fmla="*/ 32 h 96"/>
              <a:gd name="T24" fmla="*/ 26 w 112"/>
              <a:gd name="T25" fmla="*/ 32 h 96"/>
              <a:gd name="T26" fmla="*/ 35 w 112"/>
              <a:gd name="T27" fmla="*/ 24 h 96"/>
              <a:gd name="T28" fmla="*/ 42 w 112"/>
              <a:gd name="T29" fmla="*/ 16 h 96"/>
              <a:gd name="T30" fmla="*/ 56 w 112"/>
              <a:gd name="T31" fmla="*/ 0 h 96"/>
              <a:gd name="T32" fmla="*/ 74 w 112"/>
              <a:gd name="T33" fmla="*/ 16 h 96"/>
              <a:gd name="T34" fmla="*/ 73 w 112"/>
              <a:gd name="T35" fmla="*/ 24 h 96"/>
              <a:gd name="T36" fmla="*/ 96 w 112"/>
              <a:gd name="T37" fmla="*/ 24 h 96"/>
              <a:gd name="T38" fmla="*/ 112 w 112"/>
              <a:gd name="T39" fmla="*/ 40 h 96"/>
              <a:gd name="T40" fmla="*/ 96 w 112"/>
              <a:gd name="T41" fmla="*/ 56 h 96"/>
              <a:gd name="T42" fmla="*/ 12 w 112"/>
              <a:gd name="T43" fmla="*/ 72 h 96"/>
              <a:gd name="T44" fmla="*/ 8 w 112"/>
              <a:gd name="T45" fmla="*/ 76 h 96"/>
              <a:gd name="T46" fmla="*/ 12 w 112"/>
              <a:gd name="T47" fmla="*/ 80 h 96"/>
              <a:gd name="T48" fmla="*/ 16 w 112"/>
              <a:gd name="T49" fmla="*/ 76 h 96"/>
              <a:gd name="T50" fmla="*/ 12 w 112"/>
              <a:gd name="T51" fmla="*/ 72 h 96"/>
              <a:gd name="T52" fmla="*/ 96 w 112"/>
              <a:gd name="T53" fmla="*/ 32 h 96"/>
              <a:gd name="T54" fmla="*/ 60 w 112"/>
              <a:gd name="T55" fmla="*/ 32 h 96"/>
              <a:gd name="T56" fmla="*/ 66 w 112"/>
              <a:gd name="T57" fmla="*/ 16 h 96"/>
              <a:gd name="T58" fmla="*/ 56 w 112"/>
              <a:gd name="T59" fmla="*/ 8 h 96"/>
              <a:gd name="T60" fmla="*/ 51 w 112"/>
              <a:gd name="T61" fmla="*/ 16 h 96"/>
              <a:gd name="T62" fmla="*/ 48 w 112"/>
              <a:gd name="T63" fmla="*/ 20 h 96"/>
              <a:gd name="T64" fmla="*/ 41 w 112"/>
              <a:gd name="T65" fmla="*/ 29 h 96"/>
              <a:gd name="T66" fmla="*/ 26 w 112"/>
              <a:gd name="T67" fmla="*/ 40 h 96"/>
              <a:gd name="T68" fmla="*/ 24 w 112"/>
              <a:gd name="T69" fmla="*/ 40 h 96"/>
              <a:gd name="T70" fmla="*/ 24 w 112"/>
              <a:gd name="T71" fmla="*/ 80 h 96"/>
              <a:gd name="T72" fmla="*/ 26 w 112"/>
              <a:gd name="T73" fmla="*/ 80 h 96"/>
              <a:gd name="T74" fmla="*/ 60 w 112"/>
              <a:gd name="T75" fmla="*/ 88 h 96"/>
              <a:gd name="T76" fmla="*/ 72 w 112"/>
              <a:gd name="T77" fmla="*/ 77 h 96"/>
              <a:gd name="T78" fmla="*/ 72 w 112"/>
              <a:gd name="T79" fmla="*/ 74 h 96"/>
              <a:gd name="T80" fmla="*/ 76 w 112"/>
              <a:gd name="T81" fmla="*/ 66 h 96"/>
              <a:gd name="T82" fmla="*/ 75 w 112"/>
              <a:gd name="T83" fmla="*/ 61 h 96"/>
              <a:gd name="T84" fmla="*/ 78 w 112"/>
              <a:gd name="T85" fmla="*/ 54 h 96"/>
              <a:gd name="T86" fmla="*/ 76 w 112"/>
              <a:gd name="T87" fmla="*/ 48 h 96"/>
              <a:gd name="T88" fmla="*/ 96 w 112"/>
              <a:gd name="T89" fmla="*/ 48 h 96"/>
              <a:gd name="T90" fmla="*/ 104 w 112"/>
              <a:gd name="T91" fmla="*/ 40 h 96"/>
              <a:gd name="T92" fmla="*/ 96 w 112"/>
              <a:gd name="T93" fmla="*/ 3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2" h="96">
                <a:moveTo>
                  <a:pt x="96" y="56"/>
                </a:moveTo>
                <a:cubicBezTo>
                  <a:pt x="86" y="56"/>
                  <a:pt x="86" y="56"/>
                  <a:pt x="86" y="56"/>
                </a:cubicBezTo>
                <a:cubicBezTo>
                  <a:pt x="86" y="58"/>
                  <a:pt x="85" y="61"/>
                  <a:pt x="83" y="63"/>
                </a:cubicBezTo>
                <a:cubicBezTo>
                  <a:pt x="84" y="64"/>
                  <a:pt x="84" y="65"/>
                  <a:pt x="84" y="66"/>
                </a:cubicBezTo>
                <a:cubicBezTo>
                  <a:pt x="84" y="70"/>
                  <a:pt x="82" y="74"/>
                  <a:pt x="80" y="77"/>
                </a:cubicBezTo>
                <a:cubicBezTo>
                  <a:pt x="80" y="89"/>
                  <a:pt x="72" y="96"/>
                  <a:pt x="60" y="96"/>
                </a:cubicBezTo>
                <a:cubicBezTo>
                  <a:pt x="53" y="96"/>
                  <a:pt x="47" y="94"/>
                  <a:pt x="40" y="91"/>
                </a:cubicBezTo>
                <a:cubicBezTo>
                  <a:pt x="37" y="90"/>
                  <a:pt x="30" y="88"/>
                  <a:pt x="26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4" y="88"/>
                  <a:pt x="0" y="84"/>
                  <a:pt x="0" y="8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4" y="32"/>
                  <a:pt x="8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9" y="32"/>
                  <a:pt x="34" y="26"/>
                  <a:pt x="35" y="24"/>
                </a:cubicBezTo>
                <a:cubicBezTo>
                  <a:pt x="38" y="22"/>
                  <a:pt x="40" y="19"/>
                  <a:pt x="42" y="16"/>
                </a:cubicBezTo>
                <a:cubicBezTo>
                  <a:pt x="45" y="10"/>
                  <a:pt x="48" y="0"/>
                  <a:pt x="56" y="0"/>
                </a:cubicBezTo>
                <a:cubicBezTo>
                  <a:pt x="66" y="0"/>
                  <a:pt x="74" y="5"/>
                  <a:pt x="74" y="16"/>
                </a:cubicBezTo>
                <a:cubicBezTo>
                  <a:pt x="74" y="18"/>
                  <a:pt x="74" y="21"/>
                  <a:pt x="73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105" y="24"/>
                  <a:pt x="112" y="31"/>
                  <a:pt x="112" y="40"/>
                </a:cubicBezTo>
                <a:cubicBezTo>
                  <a:pt x="112" y="48"/>
                  <a:pt x="105" y="56"/>
                  <a:pt x="96" y="56"/>
                </a:cubicBezTo>
                <a:close/>
                <a:moveTo>
                  <a:pt x="12" y="72"/>
                </a:moveTo>
                <a:cubicBezTo>
                  <a:pt x="10" y="72"/>
                  <a:pt x="8" y="73"/>
                  <a:pt x="8" y="76"/>
                </a:cubicBezTo>
                <a:cubicBezTo>
                  <a:pt x="8" y="78"/>
                  <a:pt x="10" y="80"/>
                  <a:pt x="12" y="80"/>
                </a:cubicBezTo>
                <a:cubicBezTo>
                  <a:pt x="15" y="80"/>
                  <a:pt x="16" y="78"/>
                  <a:pt x="16" y="76"/>
                </a:cubicBezTo>
                <a:cubicBezTo>
                  <a:pt x="16" y="73"/>
                  <a:pt x="15" y="72"/>
                  <a:pt x="12" y="72"/>
                </a:cubicBezTo>
                <a:close/>
                <a:moveTo>
                  <a:pt x="96" y="32"/>
                </a:moveTo>
                <a:cubicBezTo>
                  <a:pt x="60" y="32"/>
                  <a:pt x="60" y="32"/>
                  <a:pt x="60" y="32"/>
                </a:cubicBezTo>
                <a:cubicBezTo>
                  <a:pt x="60" y="28"/>
                  <a:pt x="66" y="24"/>
                  <a:pt x="66" y="16"/>
                </a:cubicBezTo>
                <a:cubicBezTo>
                  <a:pt x="66" y="10"/>
                  <a:pt x="62" y="8"/>
                  <a:pt x="56" y="8"/>
                </a:cubicBezTo>
                <a:cubicBezTo>
                  <a:pt x="55" y="8"/>
                  <a:pt x="51" y="15"/>
                  <a:pt x="51" y="16"/>
                </a:cubicBezTo>
                <a:cubicBezTo>
                  <a:pt x="50" y="18"/>
                  <a:pt x="49" y="19"/>
                  <a:pt x="48" y="20"/>
                </a:cubicBezTo>
                <a:cubicBezTo>
                  <a:pt x="46" y="24"/>
                  <a:pt x="44" y="27"/>
                  <a:pt x="41" y="29"/>
                </a:cubicBezTo>
                <a:cubicBezTo>
                  <a:pt x="37" y="34"/>
                  <a:pt x="33" y="40"/>
                  <a:pt x="26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80"/>
                  <a:pt x="24" y="80"/>
                  <a:pt x="24" y="80"/>
                </a:cubicBezTo>
                <a:cubicBezTo>
                  <a:pt x="26" y="80"/>
                  <a:pt x="26" y="80"/>
                  <a:pt x="26" y="80"/>
                </a:cubicBezTo>
                <a:cubicBezTo>
                  <a:pt x="37" y="80"/>
                  <a:pt x="48" y="88"/>
                  <a:pt x="60" y="88"/>
                </a:cubicBezTo>
                <a:cubicBezTo>
                  <a:pt x="67" y="88"/>
                  <a:pt x="72" y="85"/>
                  <a:pt x="72" y="77"/>
                </a:cubicBezTo>
                <a:cubicBezTo>
                  <a:pt x="72" y="76"/>
                  <a:pt x="72" y="75"/>
                  <a:pt x="72" y="74"/>
                </a:cubicBezTo>
                <a:cubicBezTo>
                  <a:pt x="74" y="72"/>
                  <a:pt x="76" y="69"/>
                  <a:pt x="76" y="66"/>
                </a:cubicBezTo>
                <a:cubicBezTo>
                  <a:pt x="76" y="64"/>
                  <a:pt x="75" y="63"/>
                  <a:pt x="75" y="61"/>
                </a:cubicBezTo>
                <a:cubicBezTo>
                  <a:pt x="77" y="59"/>
                  <a:pt x="78" y="57"/>
                  <a:pt x="78" y="54"/>
                </a:cubicBezTo>
                <a:cubicBezTo>
                  <a:pt x="78" y="52"/>
                  <a:pt x="77" y="49"/>
                  <a:pt x="76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1" y="48"/>
                  <a:pt x="104" y="44"/>
                  <a:pt x="104" y="40"/>
                </a:cubicBezTo>
                <a:cubicBezTo>
                  <a:pt x="104" y="35"/>
                  <a:pt x="101" y="32"/>
                  <a:pt x="96" y="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3"/>
          <p:cNvSpPr>
            <a:spLocks noEditPoints="1"/>
          </p:cNvSpPr>
          <p:nvPr/>
        </p:nvSpPr>
        <p:spPr bwMode="auto">
          <a:xfrm>
            <a:off x="3652838" y="5114926"/>
            <a:ext cx="360363" cy="360363"/>
          </a:xfrm>
          <a:custGeom>
            <a:avLst/>
            <a:gdLst>
              <a:gd name="T0" fmla="*/ 0 w 96"/>
              <a:gd name="T1" fmla="*/ 48 h 96"/>
              <a:gd name="T2" fmla="*/ 63 w 96"/>
              <a:gd name="T3" fmla="*/ 33 h 96"/>
              <a:gd name="T4" fmla="*/ 69 w 96"/>
              <a:gd name="T5" fmla="*/ 30 h 96"/>
              <a:gd name="T6" fmla="*/ 75 w 96"/>
              <a:gd name="T7" fmla="*/ 29 h 96"/>
              <a:gd name="T8" fmla="*/ 73 w 96"/>
              <a:gd name="T9" fmla="*/ 26 h 96"/>
              <a:gd name="T10" fmla="*/ 69 w 96"/>
              <a:gd name="T11" fmla="*/ 22 h 96"/>
              <a:gd name="T12" fmla="*/ 66 w 96"/>
              <a:gd name="T13" fmla="*/ 22 h 96"/>
              <a:gd name="T14" fmla="*/ 63 w 96"/>
              <a:gd name="T15" fmla="*/ 20 h 96"/>
              <a:gd name="T16" fmla="*/ 57 w 96"/>
              <a:gd name="T17" fmla="*/ 18 h 96"/>
              <a:gd name="T18" fmla="*/ 58 w 96"/>
              <a:gd name="T19" fmla="*/ 24 h 96"/>
              <a:gd name="T20" fmla="*/ 56 w 96"/>
              <a:gd name="T21" fmla="*/ 29 h 96"/>
              <a:gd name="T22" fmla="*/ 51 w 96"/>
              <a:gd name="T23" fmla="*/ 25 h 96"/>
              <a:gd name="T24" fmla="*/ 43 w 96"/>
              <a:gd name="T25" fmla="*/ 22 h 96"/>
              <a:gd name="T26" fmla="*/ 45 w 96"/>
              <a:gd name="T27" fmla="*/ 17 h 96"/>
              <a:gd name="T28" fmla="*/ 53 w 96"/>
              <a:gd name="T29" fmla="*/ 14 h 96"/>
              <a:gd name="T30" fmla="*/ 51 w 96"/>
              <a:gd name="T31" fmla="*/ 12 h 96"/>
              <a:gd name="T32" fmla="*/ 47 w 96"/>
              <a:gd name="T33" fmla="*/ 12 h 96"/>
              <a:gd name="T34" fmla="*/ 41 w 96"/>
              <a:gd name="T35" fmla="*/ 9 h 96"/>
              <a:gd name="T36" fmla="*/ 42 w 96"/>
              <a:gd name="T37" fmla="*/ 13 h 96"/>
              <a:gd name="T38" fmla="*/ 39 w 96"/>
              <a:gd name="T39" fmla="*/ 13 h 96"/>
              <a:gd name="T40" fmla="*/ 35 w 96"/>
              <a:gd name="T41" fmla="*/ 10 h 96"/>
              <a:gd name="T42" fmla="*/ 31 w 96"/>
              <a:gd name="T43" fmla="*/ 12 h 96"/>
              <a:gd name="T44" fmla="*/ 35 w 96"/>
              <a:gd name="T45" fmla="*/ 12 h 96"/>
              <a:gd name="T46" fmla="*/ 32 w 96"/>
              <a:gd name="T47" fmla="*/ 14 h 96"/>
              <a:gd name="T48" fmla="*/ 14 w 96"/>
              <a:gd name="T49" fmla="*/ 26 h 96"/>
              <a:gd name="T50" fmla="*/ 16 w 96"/>
              <a:gd name="T51" fmla="*/ 29 h 96"/>
              <a:gd name="T52" fmla="*/ 19 w 96"/>
              <a:gd name="T53" fmla="*/ 33 h 96"/>
              <a:gd name="T54" fmla="*/ 18 w 96"/>
              <a:gd name="T55" fmla="*/ 39 h 96"/>
              <a:gd name="T56" fmla="*/ 22 w 96"/>
              <a:gd name="T57" fmla="*/ 46 h 96"/>
              <a:gd name="T58" fmla="*/ 27 w 96"/>
              <a:gd name="T59" fmla="*/ 53 h 96"/>
              <a:gd name="T60" fmla="*/ 29 w 96"/>
              <a:gd name="T61" fmla="*/ 56 h 96"/>
              <a:gd name="T62" fmla="*/ 26 w 96"/>
              <a:gd name="T63" fmla="*/ 49 h 96"/>
              <a:gd name="T64" fmla="*/ 31 w 96"/>
              <a:gd name="T65" fmla="*/ 56 h 96"/>
              <a:gd name="T66" fmla="*/ 37 w 96"/>
              <a:gd name="T67" fmla="*/ 63 h 96"/>
              <a:gd name="T68" fmla="*/ 46 w 96"/>
              <a:gd name="T69" fmla="*/ 67 h 96"/>
              <a:gd name="T70" fmla="*/ 53 w 96"/>
              <a:gd name="T71" fmla="*/ 72 h 96"/>
              <a:gd name="T72" fmla="*/ 56 w 96"/>
              <a:gd name="T73" fmla="*/ 71 h 96"/>
              <a:gd name="T74" fmla="*/ 52 w 96"/>
              <a:gd name="T75" fmla="*/ 66 h 96"/>
              <a:gd name="T76" fmla="*/ 49 w 96"/>
              <a:gd name="T77" fmla="*/ 65 h 96"/>
              <a:gd name="T78" fmla="*/ 48 w 96"/>
              <a:gd name="T79" fmla="*/ 59 h 96"/>
              <a:gd name="T80" fmla="*/ 42 w 96"/>
              <a:gd name="T81" fmla="*/ 62 h 96"/>
              <a:gd name="T82" fmla="*/ 41 w 96"/>
              <a:gd name="T83" fmla="*/ 52 h 96"/>
              <a:gd name="T84" fmla="*/ 45 w 96"/>
              <a:gd name="T85" fmla="*/ 51 h 96"/>
              <a:gd name="T86" fmla="*/ 48 w 96"/>
              <a:gd name="T87" fmla="*/ 50 h 96"/>
              <a:gd name="T88" fmla="*/ 53 w 96"/>
              <a:gd name="T89" fmla="*/ 52 h 96"/>
              <a:gd name="T90" fmla="*/ 55 w 96"/>
              <a:gd name="T91" fmla="*/ 51 h 96"/>
              <a:gd name="T92" fmla="*/ 58 w 96"/>
              <a:gd name="T93" fmla="*/ 45 h 96"/>
              <a:gd name="T94" fmla="*/ 58 w 96"/>
              <a:gd name="T95" fmla="*/ 42 h 96"/>
              <a:gd name="T96" fmla="*/ 62 w 96"/>
              <a:gd name="T97" fmla="*/ 39 h 96"/>
              <a:gd name="T98" fmla="*/ 66 w 96"/>
              <a:gd name="T99" fmla="*/ 35 h 96"/>
              <a:gd name="T100" fmla="*/ 68 w 96"/>
              <a:gd name="T101" fmla="*/ 32 h 96"/>
              <a:gd name="T102" fmla="*/ 63 w 96"/>
              <a:gd name="T103" fmla="*/ 33 h 96"/>
              <a:gd name="T104" fmla="*/ 73 w 96"/>
              <a:gd name="T105" fmla="*/ 74 h 96"/>
              <a:gd name="T106" fmla="*/ 68 w 96"/>
              <a:gd name="T107" fmla="*/ 72 h 96"/>
              <a:gd name="T108" fmla="*/ 62 w 96"/>
              <a:gd name="T109" fmla="*/ 71 h 96"/>
              <a:gd name="T110" fmla="*/ 59 w 96"/>
              <a:gd name="T111" fmla="*/ 71 h 96"/>
              <a:gd name="T112" fmla="*/ 57 w 96"/>
              <a:gd name="T113" fmla="*/ 76 h 96"/>
              <a:gd name="T114" fmla="*/ 55 w 96"/>
              <a:gd name="T115" fmla="*/ 83 h 96"/>
              <a:gd name="T116" fmla="*/ 76 w 96"/>
              <a:gd name="T117" fmla="*/ 7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96">
                <a:moveTo>
                  <a:pt x="96" y="48"/>
                </a:moveTo>
                <a:cubicBezTo>
                  <a:pt x="96" y="74"/>
                  <a:pt x="74" y="96"/>
                  <a:pt x="48" y="96"/>
                </a:cubicBezTo>
                <a:cubicBezTo>
                  <a:pt x="21" y="96"/>
                  <a:pt x="0" y="74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4" y="0"/>
                  <a:pt x="96" y="21"/>
                  <a:pt x="96" y="48"/>
                </a:cubicBezTo>
                <a:close/>
                <a:moveTo>
                  <a:pt x="63" y="33"/>
                </a:moveTo>
                <a:cubicBezTo>
                  <a:pt x="64" y="33"/>
                  <a:pt x="64" y="32"/>
                  <a:pt x="64" y="32"/>
                </a:cubicBezTo>
                <a:cubicBezTo>
                  <a:pt x="64" y="32"/>
                  <a:pt x="65" y="31"/>
                  <a:pt x="65" y="31"/>
                </a:cubicBezTo>
                <a:cubicBezTo>
                  <a:pt x="66" y="31"/>
                  <a:pt x="68" y="30"/>
                  <a:pt x="69" y="30"/>
                </a:cubicBezTo>
                <a:cubicBezTo>
                  <a:pt x="70" y="30"/>
                  <a:pt x="71" y="30"/>
                  <a:pt x="72" y="31"/>
                </a:cubicBezTo>
                <a:cubicBezTo>
                  <a:pt x="72" y="31"/>
                  <a:pt x="73" y="29"/>
                  <a:pt x="73" y="29"/>
                </a:cubicBezTo>
                <a:cubicBezTo>
                  <a:pt x="74" y="29"/>
                  <a:pt x="75" y="29"/>
                  <a:pt x="75" y="29"/>
                </a:cubicBezTo>
                <a:cubicBezTo>
                  <a:pt x="75" y="28"/>
                  <a:pt x="75" y="27"/>
                  <a:pt x="75" y="27"/>
                </a:cubicBezTo>
                <a:cubicBezTo>
                  <a:pt x="74" y="27"/>
                  <a:pt x="74" y="26"/>
                  <a:pt x="74" y="26"/>
                </a:cubicBezTo>
                <a:cubicBezTo>
                  <a:pt x="74" y="26"/>
                  <a:pt x="74" y="26"/>
                  <a:pt x="73" y="26"/>
                </a:cubicBezTo>
                <a:cubicBezTo>
                  <a:pt x="74" y="25"/>
                  <a:pt x="72" y="26"/>
                  <a:pt x="72" y="26"/>
                </a:cubicBezTo>
                <a:cubicBezTo>
                  <a:pt x="70" y="25"/>
                  <a:pt x="71" y="24"/>
                  <a:pt x="70" y="23"/>
                </a:cubicBezTo>
                <a:cubicBezTo>
                  <a:pt x="70" y="23"/>
                  <a:pt x="69" y="22"/>
                  <a:pt x="69" y="22"/>
                </a:cubicBezTo>
                <a:cubicBezTo>
                  <a:pt x="69" y="22"/>
                  <a:pt x="69" y="21"/>
                  <a:pt x="68" y="21"/>
                </a:cubicBezTo>
                <a:cubicBezTo>
                  <a:pt x="68" y="21"/>
                  <a:pt x="67" y="22"/>
                  <a:pt x="67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5" y="23"/>
                  <a:pt x="65" y="22"/>
                  <a:pt x="65" y="23"/>
                </a:cubicBezTo>
                <a:cubicBezTo>
                  <a:pt x="66" y="22"/>
                  <a:pt x="64" y="22"/>
                  <a:pt x="64" y="22"/>
                </a:cubicBezTo>
                <a:cubicBezTo>
                  <a:pt x="64" y="21"/>
                  <a:pt x="64" y="21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2" y="19"/>
                  <a:pt x="61" y="19"/>
                </a:cubicBezTo>
                <a:cubicBezTo>
                  <a:pt x="61" y="18"/>
                  <a:pt x="58" y="18"/>
                  <a:pt x="57" y="18"/>
                </a:cubicBezTo>
                <a:cubicBezTo>
                  <a:pt x="56" y="18"/>
                  <a:pt x="57" y="20"/>
                  <a:pt x="57" y="20"/>
                </a:cubicBezTo>
                <a:cubicBezTo>
                  <a:pt x="57" y="21"/>
                  <a:pt x="57" y="21"/>
                  <a:pt x="57" y="22"/>
                </a:cubicBezTo>
                <a:cubicBezTo>
                  <a:pt x="57" y="23"/>
                  <a:pt x="59" y="23"/>
                  <a:pt x="58" y="24"/>
                </a:cubicBezTo>
                <a:cubicBezTo>
                  <a:pt x="58" y="25"/>
                  <a:pt x="57" y="25"/>
                  <a:pt x="56" y="26"/>
                </a:cubicBezTo>
                <a:cubicBezTo>
                  <a:pt x="56" y="27"/>
                  <a:pt x="56" y="28"/>
                  <a:pt x="57" y="28"/>
                </a:cubicBezTo>
                <a:cubicBezTo>
                  <a:pt x="57" y="29"/>
                  <a:pt x="56" y="29"/>
                  <a:pt x="56" y="29"/>
                </a:cubicBezTo>
                <a:cubicBezTo>
                  <a:pt x="55" y="30"/>
                  <a:pt x="54" y="28"/>
                  <a:pt x="53" y="27"/>
                </a:cubicBezTo>
                <a:cubicBezTo>
                  <a:pt x="53" y="27"/>
                  <a:pt x="53" y="26"/>
                  <a:pt x="52" y="25"/>
                </a:cubicBezTo>
                <a:cubicBezTo>
                  <a:pt x="52" y="25"/>
                  <a:pt x="51" y="25"/>
                  <a:pt x="51" y="25"/>
                </a:cubicBezTo>
                <a:cubicBezTo>
                  <a:pt x="50" y="25"/>
                  <a:pt x="49" y="24"/>
                  <a:pt x="48" y="24"/>
                </a:cubicBezTo>
                <a:cubicBezTo>
                  <a:pt x="47" y="23"/>
                  <a:pt x="46" y="23"/>
                  <a:pt x="44" y="24"/>
                </a:cubicBezTo>
                <a:cubicBezTo>
                  <a:pt x="45" y="24"/>
                  <a:pt x="44" y="22"/>
                  <a:pt x="43" y="22"/>
                </a:cubicBezTo>
                <a:cubicBezTo>
                  <a:pt x="44" y="21"/>
                  <a:pt x="43" y="21"/>
                  <a:pt x="44" y="20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6" y="17"/>
                  <a:pt x="45" y="17"/>
                </a:cubicBezTo>
                <a:cubicBezTo>
                  <a:pt x="46" y="17"/>
                  <a:pt x="48" y="17"/>
                  <a:pt x="49" y="16"/>
                </a:cubicBezTo>
                <a:cubicBezTo>
                  <a:pt x="49" y="16"/>
                  <a:pt x="49" y="15"/>
                  <a:pt x="50" y="14"/>
                </a:cubicBezTo>
                <a:cubicBezTo>
                  <a:pt x="51" y="13"/>
                  <a:pt x="52" y="14"/>
                  <a:pt x="53" y="14"/>
                </a:cubicBezTo>
                <a:cubicBezTo>
                  <a:pt x="54" y="14"/>
                  <a:pt x="54" y="13"/>
                  <a:pt x="53" y="12"/>
                </a:cubicBezTo>
                <a:cubicBezTo>
                  <a:pt x="54" y="12"/>
                  <a:pt x="53" y="11"/>
                  <a:pt x="53" y="11"/>
                </a:cubicBezTo>
                <a:cubicBezTo>
                  <a:pt x="52" y="11"/>
                  <a:pt x="50" y="11"/>
                  <a:pt x="51" y="12"/>
                </a:cubicBezTo>
                <a:cubicBezTo>
                  <a:pt x="51" y="11"/>
                  <a:pt x="49" y="15"/>
                  <a:pt x="49" y="13"/>
                </a:cubicBezTo>
                <a:cubicBezTo>
                  <a:pt x="48" y="13"/>
                  <a:pt x="48" y="11"/>
                  <a:pt x="48" y="11"/>
                </a:cubicBezTo>
                <a:cubicBezTo>
                  <a:pt x="47" y="11"/>
                  <a:pt x="47" y="12"/>
                  <a:pt x="47" y="12"/>
                </a:cubicBezTo>
                <a:cubicBezTo>
                  <a:pt x="47" y="11"/>
                  <a:pt x="45" y="11"/>
                  <a:pt x="44" y="11"/>
                </a:cubicBezTo>
                <a:cubicBezTo>
                  <a:pt x="45" y="10"/>
                  <a:pt x="45" y="9"/>
                  <a:pt x="44" y="9"/>
                </a:cubicBezTo>
                <a:cubicBezTo>
                  <a:pt x="43" y="9"/>
                  <a:pt x="42" y="9"/>
                  <a:pt x="41" y="9"/>
                </a:cubicBezTo>
                <a:cubicBezTo>
                  <a:pt x="40" y="10"/>
                  <a:pt x="43" y="11"/>
                  <a:pt x="43" y="11"/>
                </a:cubicBezTo>
                <a:cubicBezTo>
                  <a:pt x="44" y="11"/>
                  <a:pt x="44" y="12"/>
                  <a:pt x="44" y="12"/>
                </a:cubicBezTo>
                <a:cubicBezTo>
                  <a:pt x="43" y="12"/>
                  <a:pt x="42" y="12"/>
                  <a:pt x="42" y="13"/>
                </a:cubicBezTo>
                <a:cubicBezTo>
                  <a:pt x="42" y="13"/>
                  <a:pt x="43" y="14"/>
                  <a:pt x="42" y="14"/>
                </a:cubicBezTo>
                <a:cubicBezTo>
                  <a:pt x="42" y="14"/>
                  <a:pt x="42" y="13"/>
                  <a:pt x="41" y="12"/>
                </a:cubicBezTo>
                <a:cubicBezTo>
                  <a:pt x="42" y="13"/>
                  <a:pt x="39" y="13"/>
                  <a:pt x="39" y="13"/>
                </a:cubicBezTo>
                <a:cubicBezTo>
                  <a:pt x="38" y="13"/>
                  <a:pt x="36" y="13"/>
                  <a:pt x="36" y="12"/>
                </a:cubicBezTo>
                <a:cubicBezTo>
                  <a:pt x="36" y="12"/>
                  <a:pt x="36" y="11"/>
                  <a:pt x="36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3" y="10"/>
                  <a:pt x="31" y="11"/>
                  <a:pt x="29" y="12"/>
                </a:cubicBezTo>
                <a:cubicBezTo>
                  <a:pt x="29" y="12"/>
                  <a:pt x="29" y="12"/>
                  <a:pt x="30" y="12"/>
                </a:cubicBezTo>
                <a:cubicBezTo>
                  <a:pt x="30" y="12"/>
                  <a:pt x="31" y="12"/>
                  <a:pt x="31" y="12"/>
                </a:cubicBezTo>
                <a:cubicBezTo>
                  <a:pt x="32" y="11"/>
                  <a:pt x="33" y="11"/>
                  <a:pt x="34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5" y="12"/>
                  <a:pt x="35" y="12"/>
                </a:cubicBezTo>
                <a:cubicBezTo>
                  <a:pt x="35" y="12"/>
                  <a:pt x="34" y="12"/>
                  <a:pt x="33" y="12"/>
                </a:cubicBezTo>
                <a:cubicBezTo>
                  <a:pt x="33" y="12"/>
                  <a:pt x="32" y="13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32" y="14"/>
                  <a:pt x="31" y="13"/>
                  <a:pt x="30" y="13"/>
                </a:cubicBezTo>
                <a:cubicBezTo>
                  <a:pt x="29" y="13"/>
                  <a:pt x="29" y="13"/>
                  <a:pt x="28" y="13"/>
                </a:cubicBezTo>
                <a:cubicBezTo>
                  <a:pt x="22" y="16"/>
                  <a:pt x="17" y="21"/>
                  <a:pt x="14" y="26"/>
                </a:cubicBezTo>
                <a:cubicBezTo>
                  <a:pt x="14" y="27"/>
                  <a:pt x="14" y="27"/>
                  <a:pt x="14" y="27"/>
                </a:cubicBezTo>
                <a:cubicBezTo>
                  <a:pt x="15" y="27"/>
                  <a:pt x="14" y="29"/>
                  <a:pt x="16" y="28"/>
                </a:cubicBezTo>
                <a:cubicBezTo>
                  <a:pt x="16" y="28"/>
                  <a:pt x="16" y="29"/>
                  <a:pt x="16" y="29"/>
                </a:cubicBezTo>
                <a:cubicBezTo>
                  <a:pt x="16" y="29"/>
                  <a:pt x="18" y="31"/>
                  <a:pt x="19" y="31"/>
                </a:cubicBezTo>
                <a:cubicBezTo>
                  <a:pt x="19" y="31"/>
                  <a:pt x="20" y="32"/>
                  <a:pt x="20" y="32"/>
                </a:cubicBezTo>
                <a:cubicBezTo>
                  <a:pt x="20" y="33"/>
                  <a:pt x="20" y="33"/>
                  <a:pt x="19" y="33"/>
                </a:cubicBezTo>
                <a:cubicBezTo>
                  <a:pt x="19" y="33"/>
                  <a:pt x="18" y="32"/>
                  <a:pt x="18" y="33"/>
                </a:cubicBezTo>
                <a:cubicBezTo>
                  <a:pt x="18" y="33"/>
                  <a:pt x="18" y="35"/>
                  <a:pt x="19" y="34"/>
                </a:cubicBezTo>
                <a:cubicBezTo>
                  <a:pt x="18" y="35"/>
                  <a:pt x="18" y="38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9" y="43"/>
                  <a:pt x="20" y="43"/>
                </a:cubicBezTo>
                <a:cubicBezTo>
                  <a:pt x="19" y="43"/>
                  <a:pt x="21" y="46"/>
                  <a:pt x="22" y="46"/>
                </a:cubicBezTo>
                <a:cubicBezTo>
                  <a:pt x="22" y="46"/>
                  <a:pt x="23" y="47"/>
                  <a:pt x="24" y="48"/>
                </a:cubicBezTo>
                <a:cubicBezTo>
                  <a:pt x="25" y="48"/>
                  <a:pt x="25" y="50"/>
                  <a:pt x="25" y="50"/>
                </a:cubicBezTo>
                <a:cubicBezTo>
                  <a:pt x="25" y="51"/>
                  <a:pt x="27" y="52"/>
                  <a:pt x="27" y="53"/>
                </a:cubicBezTo>
                <a:cubicBezTo>
                  <a:pt x="27" y="53"/>
                  <a:pt x="26" y="53"/>
                  <a:pt x="26" y="53"/>
                </a:cubicBezTo>
                <a:cubicBezTo>
                  <a:pt x="27" y="54"/>
                  <a:pt x="28" y="54"/>
                  <a:pt x="28" y="55"/>
                </a:cubicBezTo>
                <a:cubicBezTo>
                  <a:pt x="29" y="55"/>
                  <a:pt x="28" y="57"/>
                  <a:pt x="29" y="56"/>
                </a:cubicBezTo>
                <a:cubicBezTo>
                  <a:pt x="29" y="55"/>
                  <a:pt x="28" y="54"/>
                  <a:pt x="28" y="53"/>
                </a:cubicBezTo>
                <a:cubicBezTo>
                  <a:pt x="27" y="52"/>
                  <a:pt x="27" y="51"/>
                  <a:pt x="27" y="51"/>
                </a:cubicBezTo>
                <a:cubicBezTo>
                  <a:pt x="26" y="50"/>
                  <a:pt x="26" y="49"/>
                  <a:pt x="26" y="49"/>
                </a:cubicBezTo>
                <a:cubicBezTo>
                  <a:pt x="26" y="49"/>
                  <a:pt x="28" y="49"/>
                  <a:pt x="27" y="50"/>
                </a:cubicBezTo>
                <a:cubicBezTo>
                  <a:pt x="27" y="51"/>
                  <a:pt x="29" y="53"/>
                  <a:pt x="30" y="54"/>
                </a:cubicBezTo>
                <a:cubicBezTo>
                  <a:pt x="30" y="54"/>
                  <a:pt x="32" y="56"/>
                  <a:pt x="31" y="56"/>
                </a:cubicBezTo>
                <a:cubicBezTo>
                  <a:pt x="32" y="56"/>
                  <a:pt x="33" y="57"/>
                  <a:pt x="33" y="58"/>
                </a:cubicBezTo>
                <a:cubicBezTo>
                  <a:pt x="34" y="59"/>
                  <a:pt x="34" y="60"/>
                  <a:pt x="34" y="61"/>
                </a:cubicBezTo>
                <a:cubicBezTo>
                  <a:pt x="34" y="62"/>
                  <a:pt x="36" y="63"/>
                  <a:pt x="37" y="63"/>
                </a:cubicBezTo>
                <a:cubicBezTo>
                  <a:pt x="38" y="64"/>
                  <a:pt x="39" y="64"/>
                  <a:pt x="40" y="65"/>
                </a:cubicBezTo>
                <a:cubicBezTo>
                  <a:pt x="41" y="65"/>
                  <a:pt x="41" y="65"/>
                  <a:pt x="42" y="64"/>
                </a:cubicBezTo>
                <a:cubicBezTo>
                  <a:pt x="44" y="64"/>
                  <a:pt x="44" y="66"/>
                  <a:pt x="46" y="67"/>
                </a:cubicBezTo>
                <a:cubicBezTo>
                  <a:pt x="46" y="67"/>
                  <a:pt x="48" y="68"/>
                  <a:pt x="49" y="67"/>
                </a:cubicBezTo>
                <a:cubicBezTo>
                  <a:pt x="49" y="68"/>
                  <a:pt x="50" y="70"/>
                  <a:pt x="50" y="70"/>
                </a:cubicBezTo>
                <a:cubicBezTo>
                  <a:pt x="51" y="71"/>
                  <a:pt x="52" y="71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4" y="74"/>
                  <a:pt x="55" y="73"/>
                </a:cubicBezTo>
                <a:cubicBezTo>
                  <a:pt x="55" y="73"/>
                  <a:pt x="56" y="72"/>
                  <a:pt x="56" y="71"/>
                </a:cubicBezTo>
                <a:cubicBezTo>
                  <a:pt x="54" y="72"/>
                  <a:pt x="53" y="72"/>
                  <a:pt x="52" y="70"/>
                </a:cubicBezTo>
                <a:cubicBezTo>
                  <a:pt x="52" y="70"/>
                  <a:pt x="51" y="68"/>
                  <a:pt x="52" y="68"/>
                </a:cubicBezTo>
                <a:cubicBezTo>
                  <a:pt x="53" y="68"/>
                  <a:pt x="53" y="67"/>
                  <a:pt x="52" y="66"/>
                </a:cubicBezTo>
                <a:cubicBezTo>
                  <a:pt x="52" y="66"/>
                  <a:pt x="51" y="65"/>
                  <a:pt x="51" y="64"/>
                </a:cubicBezTo>
                <a:cubicBezTo>
                  <a:pt x="51" y="65"/>
                  <a:pt x="49" y="65"/>
                  <a:pt x="49" y="64"/>
                </a:cubicBezTo>
                <a:cubicBezTo>
                  <a:pt x="49" y="64"/>
                  <a:pt x="49" y="65"/>
                  <a:pt x="49" y="65"/>
                </a:cubicBezTo>
                <a:cubicBezTo>
                  <a:pt x="49" y="65"/>
                  <a:pt x="48" y="65"/>
                  <a:pt x="48" y="65"/>
                </a:cubicBezTo>
                <a:cubicBezTo>
                  <a:pt x="48" y="64"/>
                  <a:pt x="48" y="63"/>
                  <a:pt x="48" y="62"/>
                </a:cubicBezTo>
                <a:cubicBezTo>
                  <a:pt x="49" y="61"/>
                  <a:pt x="51" y="59"/>
                  <a:pt x="48" y="59"/>
                </a:cubicBezTo>
                <a:cubicBezTo>
                  <a:pt x="47" y="59"/>
                  <a:pt x="47" y="60"/>
                  <a:pt x="46" y="60"/>
                </a:cubicBezTo>
                <a:cubicBezTo>
                  <a:pt x="46" y="61"/>
                  <a:pt x="46" y="62"/>
                  <a:pt x="45" y="62"/>
                </a:cubicBezTo>
                <a:cubicBezTo>
                  <a:pt x="45" y="63"/>
                  <a:pt x="43" y="62"/>
                  <a:pt x="42" y="62"/>
                </a:cubicBezTo>
                <a:cubicBezTo>
                  <a:pt x="41" y="61"/>
                  <a:pt x="40" y="59"/>
                  <a:pt x="40" y="58"/>
                </a:cubicBezTo>
                <a:cubicBezTo>
                  <a:pt x="40" y="56"/>
                  <a:pt x="41" y="55"/>
                  <a:pt x="40" y="53"/>
                </a:cubicBezTo>
                <a:cubicBezTo>
                  <a:pt x="41" y="53"/>
                  <a:pt x="41" y="52"/>
                  <a:pt x="41" y="52"/>
                </a:cubicBezTo>
                <a:cubicBezTo>
                  <a:pt x="42" y="52"/>
                  <a:pt x="42" y="52"/>
                  <a:pt x="42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3" y="52"/>
                  <a:pt x="45" y="50"/>
                  <a:pt x="45" y="51"/>
                </a:cubicBezTo>
                <a:cubicBezTo>
                  <a:pt x="46" y="51"/>
                  <a:pt x="47" y="52"/>
                  <a:pt x="47" y="51"/>
                </a:cubicBezTo>
                <a:cubicBezTo>
                  <a:pt x="47" y="51"/>
                  <a:pt x="46" y="50"/>
                  <a:pt x="47" y="50"/>
                </a:cubicBezTo>
                <a:cubicBezTo>
                  <a:pt x="47" y="51"/>
                  <a:pt x="48" y="51"/>
                  <a:pt x="48" y="50"/>
                </a:cubicBezTo>
                <a:cubicBezTo>
                  <a:pt x="49" y="50"/>
                  <a:pt x="50" y="50"/>
                  <a:pt x="51" y="51"/>
                </a:cubicBezTo>
                <a:cubicBezTo>
                  <a:pt x="51" y="51"/>
                  <a:pt x="51" y="52"/>
                  <a:pt x="52" y="51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53"/>
                  <a:pt x="53" y="55"/>
                  <a:pt x="54" y="55"/>
                </a:cubicBezTo>
                <a:cubicBezTo>
                  <a:pt x="55" y="56"/>
                  <a:pt x="55" y="54"/>
                  <a:pt x="55" y="53"/>
                </a:cubicBezTo>
                <a:cubicBezTo>
                  <a:pt x="55" y="53"/>
                  <a:pt x="55" y="51"/>
                  <a:pt x="55" y="51"/>
                </a:cubicBezTo>
                <a:cubicBezTo>
                  <a:pt x="53" y="50"/>
                  <a:pt x="54" y="49"/>
                  <a:pt x="55" y="48"/>
                </a:cubicBezTo>
                <a:cubicBezTo>
                  <a:pt x="55" y="48"/>
                  <a:pt x="56" y="47"/>
                  <a:pt x="57" y="47"/>
                </a:cubicBezTo>
                <a:cubicBezTo>
                  <a:pt x="58" y="46"/>
                  <a:pt x="58" y="45"/>
                  <a:pt x="58" y="45"/>
                </a:cubicBezTo>
                <a:cubicBezTo>
                  <a:pt x="58" y="45"/>
                  <a:pt x="58" y="44"/>
                  <a:pt x="59" y="44"/>
                </a:cubicBezTo>
                <a:cubicBezTo>
                  <a:pt x="58" y="44"/>
                  <a:pt x="58" y="43"/>
                  <a:pt x="58" y="43"/>
                </a:cubicBezTo>
                <a:cubicBezTo>
                  <a:pt x="58" y="43"/>
                  <a:pt x="58" y="43"/>
                  <a:pt x="58" y="42"/>
                </a:cubicBezTo>
                <a:cubicBezTo>
                  <a:pt x="58" y="42"/>
                  <a:pt x="58" y="41"/>
                  <a:pt x="59" y="41"/>
                </a:cubicBezTo>
                <a:cubicBezTo>
                  <a:pt x="59" y="42"/>
                  <a:pt x="61" y="41"/>
                  <a:pt x="60" y="40"/>
                </a:cubicBezTo>
                <a:cubicBezTo>
                  <a:pt x="61" y="39"/>
                  <a:pt x="62" y="40"/>
                  <a:pt x="62" y="39"/>
                </a:cubicBezTo>
                <a:cubicBezTo>
                  <a:pt x="63" y="39"/>
                  <a:pt x="63" y="38"/>
                  <a:pt x="63" y="37"/>
                </a:cubicBezTo>
                <a:cubicBezTo>
                  <a:pt x="64" y="37"/>
                  <a:pt x="64" y="37"/>
                  <a:pt x="65" y="36"/>
                </a:cubicBezTo>
                <a:cubicBezTo>
                  <a:pt x="65" y="36"/>
                  <a:pt x="66" y="36"/>
                  <a:pt x="66" y="35"/>
                </a:cubicBezTo>
                <a:cubicBezTo>
                  <a:pt x="67" y="36"/>
                  <a:pt x="69" y="34"/>
                  <a:pt x="68" y="34"/>
                </a:cubicBezTo>
                <a:cubicBezTo>
                  <a:pt x="68" y="33"/>
                  <a:pt x="67" y="33"/>
                  <a:pt x="66" y="33"/>
                </a:cubicBezTo>
                <a:cubicBezTo>
                  <a:pt x="67" y="32"/>
                  <a:pt x="67" y="33"/>
                  <a:pt x="68" y="32"/>
                </a:cubicBezTo>
                <a:cubicBezTo>
                  <a:pt x="69" y="32"/>
                  <a:pt x="68" y="32"/>
                  <a:pt x="67" y="31"/>
                </a:cubicBezTo>
                <a:cubicBezTo>
                  <a:pt x="66" y="31"/>
                  <a:pt x="65" y="32"/>
                  <a:pt x="65" y="32"/>
                </a:cubicBezTo>
                <a:cubicBezTo>
                  <a:pt x="64" y="33"/>
                  <a:pt x="64" y="33"/>
                  <a:pt x="63" y="33"/>
                </a:cubicBezTo>
                <a:close/>
                <a:moveTo>
                  <a:pt x="76" y="75"/>
                </a:moveTo>
                <a:cubicBezTo>
                  <a:pt x="76" y="75"/>
                  <a:pt x="75" y="75"/>
                  <a:pt x="75" y="75"/>
                </a:cubicBezTo>
                <a:cubicBezTo>
                  <a:pt x="74" y="74"/>
                  <a:pt x="74" y="74"/>
                  <a:pt x="73" y="74"/>
                </a:cubicBezTo>
                <a:cubicBezTo>
                  <a:pt x="73" y="73"/>
                  <a:pt x="72" y="72"/>
                  <a:pt x="71" y="72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1"/>
                  <a:pt x="67" y="71"/>
                  <a:pt x="68" y="72"/>
                </a:cubicBezTo>
                <a:cubicBezTo>
                  <a:pt x="67" y="71"/>
                  <a:pt x="66" y="70"/>
                  <a:pt x="65" y="70"/>
                </a:cubicBezTo>
                <a:cubicBezTo>
                  <a:pt x="64" y="70"/>
                  <a:pt x="64" y="69"/>
                  <a:pt x="63" y="70"/>
                </a:cubicBezTo>
                <a:cubicBezTo>
                  <a:pt x="62" y="70"/>
                  <a:pt x="62" y="71"/>
                  <a:pt x="62" y="71"/>
                </a:cubicBezTo>
                <a:cubicBezTo>
                  <a:pt x="61" y="71"/>
                  <a:pt x="63" y="70"/>
                  <a:pt x="62" y="69"/>
                </a:cubicBezTo>
                <a:cubicBezTo>
                  <a:pt x="62" y="68"/>
                  <a:pt x="60" y="70"/>
                  <a:pt x="60" y="70"/>
                </a:cubicBezTo>
                <a:cubicBezTo>
                  <a:pt x="59" y="70"/>
                  <a:pt x="59" y="71"/>
                  <a:pt x="59" y="71"/>
                </a:cubicBezTo>
                <a:cubicBezTo>
                  <a:pt x="58" y="71"/>
                  <a:pt x="58" y="72"/>
                  <a:pt x="58" y="72"/>
                </a:cubicBezTo>
                <a:cubicBezTo>
                  <a:pt x="58" y="72"/>
                  <a:pt x="57" y="72"/>
                  <a:pt x="57" y="72"/>
                </a:cubicBezTo>
                <a:cubicBezTo>
                  <a:pt x="57" y="73"/>
                  <a:pt x="57" y="75"/>
                  <a:pt x="57" y="76"/>
                </a:cubicBezTo>
                <a:cubicBezTo>
                  <a:pt x="57" y="77"/>
                  <a:pt x="57" y="79"/>
                  <a:pt x="56" y="79"/>
                </a:cubicBezTo>
                <a:cubicBezTo>
                  <a:pt x="56" y="80"/>
                  <a:pt x="55" y="81"/>
                  <a:pt x="55" y="82"/>
                </a:cubicBezTo>
                <a:cubicBezTo>
                  <a:pt x="54" y="82"/>
                  <a:pt x="55" y="83"/>
                  <a:pt x="55" y="83"/>
                </a:cubicBezTo>
                <a:cubicBezTo>
                  <a:pt x="55" y="84"/>
                  <a:pt x="54" y="85"/>
                  <a:pt x="54" y="86"/>
                </a:cubicBezTo>
                <a:cubicBezTo>
                  <a:pt x="54" y="86"/>
                  <a:pt x="54" y="87"/>
                  <a:pt x="54" y="87"/>
                </a:cubicBezTo>
                <a:cubicBezTo>
                  <a:pt x="63" y="85"/>
                  <a:pt x="71" y="81"/>
                  <a:pt x="76" y="7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4"/>
          <p:cNvSpPr>
            <a:spLocks noEditPoints="1"/>
          </p:cNvSpPr>
          <p:nvPr/>
        </p:nvSpPr>
        <p:spPr bwMode="auto">
          <a:xfrm>
            <a:off x="4286251" y="5114926"/>
            <a:ext cx="382588" cy="382588"/>
          </a:xfrm>
          <a:custGeom>
            <a:avLst/>
            <a:gdLst>
              <a:gd name="T0" fmla="*/ 20 w 102"/>
              <a:gd name="T1" fmla="*/ 100 h 102"/>
              <a:gd name="T2" fmla="*/ 15 w 102"/>
              <a:gd name="T3" fmla="*/ 102 h 102"/>
              <a:gd name="T4" fmla="*/ 9 w 102"/>
              <a:gd name="T5" fmla="*/ 100 h 102"/>
              <a:gd name="T6" fmla="*/ 2 w 102"/>
              <a:gd name="T7" fmla="*/ 93 h 102"/>
              <a:gd name="T8" fmla="*/ 0 w 102"/>
              <a:gd name="T9" fmla="*/ 88 h 102"/>
              <a:gd name="T10" fmla="*/ 2 w 102"/>
              <a:gd name="T11" fmla="*/ 82 h 102"/>
              <a:gd name="T12" fmla="*/ 45 w 102"/>
              <a:gd name="T13" fmla="*/ 39 h 102"/>
              <a:gd name="T14" fmla="*/ 63 w 102"/>
              <a:gd name="T15" fmla="*/ 57 h 102"/>
              <a:gd name="T16" fmla="*/ 20 w 102"/>
              <a:gd name="T17" fmla="*/ 100 h 102"/>
              <a:gd name="T18" fmla="*/ 19 w 102"/>
              <a:gd name="T19" fmla="*/ 80 h 102"/>
              <a:gd name="T20" fmla="*/ 15 w 102"/>
              <a:gd name="T21" fmla="*/ 84 h 102"/>
              <a:gd name="T22" fmla="*/ 19 w 102"/>
              <a:gd name="T23" fmla="*/ 88 h 102"/>
              <a:gd name="T24" fmla="*/ 23 w 102"/>
              <a:gd name="T25" fmla="*/ 84 h 102"/>
              <a:gd name="T26" fmla="*/ 19 w 102"/>
              <a:gd name="T27" fmla="*/ 80 h 102"/>
              <a:gd name="T28" fmla="*/ 101 w 102"/>
              <a:gd name="T29" fmla="*/ 37 h 102"/>
              <a:gd name="T30" fmla="*/ 75 w 102"/>
              <a:gd name="T31" fmla="*/ 56 h 102"/>
              <a:gd name="T32" fmla="*/ 47 w 102"/>
              <a:gd name="T33" fmla="*/ 28 h 102"/>
              <a:gd name="T34" fmla="*/ 75 w 102"/>
              <a:gd name="T35" fmla="*/ 0 h 102"/>
              <a:gd name="T36" fmla="*/ 89 w 102"/>
              <a:gd name="T37" fmla="*/ 4 h 102"/>
              <a:gd name="T38" fmla="*/ 90 w 102"/>
              <a:gd name="T39" fmla="*/ 5 h 102"/>
              <a:gd name="T40" fmla="*/ 89 w 102"/>
              <a:gd name="T41" fmla="*/ 7 h 102"/>
              <a:gd name="T42" fmla="*/ 71 w 102"/>
              <a:gd name="T43" fmla="*/ 18 h 102"/>
              <a:gd name="T44" fmla="*/ 71 w 102"/>
              <a:gd name="T45" fmla="*/ 32 h 102"/>
              <a:gd name="T46" fmla="*/ 83 w 102"/>
              <a:gd name="T47" fmla="*/ 38 h 102"/>
              <a:gd name="T48" fmla="*/ 100 w 102"/>
              <a:gd name="T49" fmla="*/ 28 h 102"/>
              <a:gd name="T50" fmla="*/ 102 w 102"/>
              <a:gd name="T51" fmla="*/ 30 h 102"/>
              <a:gd name="T52" fmla="*/ 101 w 102"/>
              <a:gd name="T53" fmla="*/ 3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2" h="102">
                <a:moveTo>
                  <a:pt x="20" y="100"/>
                </a:moveTo>
                <a:cubicBezTo>
                  <a:pt x="19" y="101"/>
                  <a:pt x="17" y="102"/>
                  <a:pt x="15" y="102"/>
                </a:cubicBezTo>
                <a:cubicBezTo>
                  <a:pt x="12" y="102"/>
                  <a:pt x="10" y="101"/>
                  <a:pt x="9" y="100"/>
                </a:cubicBezTo>
                <a:cubicBezTo>
                  <a:pt x="2" y="93"/>
                  <a:pt x="2" y="93"/>
                  <a:pt x="2" y="93"/>
                </a:cubicBezTo>
                <a:cubicBezTo>
                  <a:pt x="1" y="92"/>
                  <a:pt x="0" y="90"/>
                  <a:pt x="0" y="88"/>
                </a:cubicBezTo>
                <a:cubicBezTo>
                  <a:pt x="0" y="85"/>
                  <a:pt x="1" y="83"/>
                  <a:pt x="2" y="82"/>
                </a:cubicBezTo>
                <a:cubicBezTo>
                  <a:pt x="45" y="39"/>
                  <a:pt x="45" y="39"/>
                  <a:pt x="45" y="39"/>
                </a:cubicBezTo>
                <a:cubicBezTo>
                  <a:pt x="48" y="48"/>
                  <a:pt x="55" y="54"/>
                  <a:pt x="63" y="57"/>
                </a:cubicBezTo>
                <a:lnTo>
                  <a:pt x="20" y="100"/>
                </a:lnTo>
                <a:close/>
                <a:moveTo>
                  <a:pt x="19" y="80"/>
                </a:moveTo>
                <a:cubicBezTo>
                  <a:pt x="16" y="80"/>
                  <a:pt x="15" y="81"/>
                  <a:pt x="15" y="84"/>
                </a:cubicBezTo>
                <a:cubicBezTo>
                  <a:pt x="15" y="86"/>
                  <a:pt x="16" y="88"/>
                  <a:pt x="19" y="88"/>
                </a:cubicBezTo>
                <a:cubicBezTo>
                  <a:pt x="21" y="88"/>
                  <a:pt x="23" y="86"/>
                  <a:pt x="23" y="84"/>
                </a:cubicBezTo>
                <a:cubicBezTo>
                  <a:pt x="23" y="81"/>
                  <a:pt x="21" y="80"/>
                  <a:pt x="19" y="80"/>
                </a:cubicBezTo>
                <a:close/>
                <a:moveTo>
                  <a:pt x="101" y="37"/>
                </a:moveTo>
                <a:cubicBezTo>
                  <a:pt x="97" y="48"/>
                  <a:pt x="86" y="56"/>
                  <a:pt x="75" y="56"/>
                </a:cubicBezTo>
                <a:cubicBezTo>
                  <a:pt x="59" y="56"/>
                  <a:pt x="47" y="43"/>
                  <a:pt x="47" y="28"/>
                </a:cubicBezTo>
                <a:cubicBezTo>
                  <a:pt x="47" y="12"/>
                  <a:pt x="59" y="0"/>
                  <a:pt x="75" y="0"/>
                </a:cubicBezTo>
                <a:cubicBezTo>
                  <a:pt x="79" y="0"/>
                  <a:pt x="85" y="1"/>
                  <a:pt x="89" y="4"/>
                </a:cubicBezTo>
                <a:cubicBezTo>
                  <a:pt x="89" y="4"/>
                  <a:pt x="90" y="5"/>
                  <a:pt x="90" y="5"/>
                </a:cubicBezTo>
                <a:cubicBezTo>
                  <a:pt x="90" y="6"/>
                  <a:pt x="89" y="7"/>
                  <a:pt x="89" y="7"/>
                </a:cubicBezTo>
                <a:cubicBezTo>
                  <a:pt x="71" y="18"/>
                  <a:pt x="71" y="18"/>
                  <a:pt x="71" y="18"/>
                </a:cubicBezTo>
                <a:cubicBezTo>
                  <a:pt x="71" y="32"/>
                  <a:pt x="71" y="32"/>
                  <a:pt x="71" y="32"/>
                </a:cubicBezTo>
                <a:cubicBezTo>
                  <a:pt x="83" y="38"/>
                  <a:pt x="83" y="38"/>
                  <a:pt x="83" y="38"/>
                </a:cubicBezTo>
                <a:cubicBezTo>
                  <a:pt x="85" y="37"/>
                  <a:pt x="99" y="28"/>
                  <a:pt x="100" y="28"/>
                </a:cubicBezTo>
                <a:cubicBezTo>
                  <a:pt x="102" y="28"/>
                  <a:pt x="102" y="29"/>
                  <a:pt x="102" y="30"/>
                </a:cubicBezTo>
                <a:cubicBezTo>
                  <a:pt x="102" y="32"/>
                  <a:pt x="102" y="35"/>
                  <a:pt x="101" y="3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5"/>
          <p:cNvSpPr>
            <a:spLocks noEditPoints="1"/>
          </p:cNvSpPr>
          <p:nvPr/>
        </p:nvSpPr>
        <p:spPr bwMode="auto">
          <a:xfrm>
            <a:off x="4910138" y="5114926"/>
            <a:ext cx="420688" cy="330200"/>
          </a:xfrm>
          <a:custGeom>
            <a:avLst/>
            <a:gdLst>
              <a:gd name="T0" fmla="*/ 112 w 112"/>
              <a:gd name="T1" fmla="*/ 20 h 88"/>
              <a:gd name="T2" fmla="*/ 108 w 112"/>
              <a:gd name="T3" fmla="*/ 24 h 88"/>
              <a:gd name="T4" fmla="*/ 4 w 112"/>
              <a:gd name="T5" fmla="*/ 24 h 88"/>
              <a:gd name="T6" fmla="*/ 0 w 112"/>
              <a:gd name="T7" fmla="*/ 20 h 88"/>
              <a:gd name="T8" fmla="*/ 0 w 112"/>
              <a:gd name="T9" fmla="*/ 4 h 88"/>
              <a:gd name="T10" fmla="*/ 4 w 112"/>
              <a:gd name="T11" fmla="*/ 0 h 88"/>
              <a:gd name="T12" fmla="*/ 108 w 112"/>
              <a:gd name="T13" fmla="*/ 0 h 88"/>
              <a:gd name="T14" fmla="*/ 112 w 112"/>
              <a:gd name="T15" fmla="*/ 4 h 88"/>
              <a:gd name="T16" fmla="*/ 112 w 112"/>
              <a:gd name="T17" fmla="*/ 20 h 88"/>
              <a:gd name="T18" fmla="*/ 112 w 112"/>
              <a:gd name="T19" fmla="*/ 52 h 88"/>
              <a:gd name="T20" fmla="*/ 108 w 112"/>
              <a:gd name="T21" fmla="*/ 56 h 88"/>
              <a:gd name="T22" fmla="*/ 4 w 112"/>
              <a:gd name="T23" fmla="*/ 56 h 88"/>
              <a:gd name="T24" fmla="*/ 0 w 112"/>
              <a:gd name="T25" fmla="*/ 52 h 88"/>
              <a:gd name="T26" fmla="*/ 0 w 112"/>
              <a:gd name="T27" fmla="*/ 36 h 88"/>
              <a:gd name="T28" fmla="*/ 4 w 112"/>
              <a:gd name="T29" fmla="*/ 32 h 88"/>
              <a:gd name="T30" fmla="*/ 108 w 112"/>
              <a:gd name="T31" fmla="*/ 32 h 88"/>
              <a:gd name="T32" fmla="*/ 112 w 112"/>
              <a:gd name="T33" fmla="*/ 36 h 88"/>
              <a:gd name="T34" fmla="*/ 112 w 112"/>
              <a:gd name="T35" fmla="*/ 52 h 88"/>
              <a:gd name="T36" fmla="*/ 112 w 112"/>
              <a:gd name="T37" fmla="*/ 84 h 88"/>
              <a:gd name="T38" fmla="*/ 108 w 112"/>
              <a:gd name="T39" fmla="*/ 88 h 88"/>
              <a:gd name="T40" fmla="*/ 4 w 112"/>
              <a:gd name="T41" fmla="*/ 88 h 88"/>
              <a:gd name="T42" fmla="*/ 0 w 112"/>
              <a:gd name="T43" fmla="*/ 84 h 88"/>
              <a:gd name="T44" fmla="*/ 0 w 112"/>
              <a:gd name="T45" fmla="*/ 68 h 88"/>
              <a:gd name="T46" fmla="*/ 4 w 112"/>
              <a:gd name="T47" fmla="*/ 64 h 88"/>
              <a:gd name="T48" fmla="*/ 108 w 112"/>
              <a:gd name="T49" fmla="*/ 64 h 88"/>
              <a:gd name="T50" fmla="*/ 112 w 112"/>
              <a:gd name="T51" fmla="*/ 68 h 88"/>
              <a:gd name="T52" fmla="*/ 112 w 112"/>
              <a:gd name="T53" fmla="*/ 84 h 88"/>
              <a:gd name="T54" fmla="*/ 104 w 112"/>
              <a:gd name="T55" fmla="*/ 48 h 88"/>
              <a:gd name="T56" fmla="*/ 104 w 112"/>
              <a:gd name="T57" fmla="*/ 40 h 88"/>
              <a:gd name="T58" fmla="*/ 40 w 112"/>
              <a:gd name="T59" fmla="*/ 40 h 88"/>
              <a:gd name="T60" fmla="*/ 40 w 112"/>
              <a:gd name="T61" fmla="*/ 48 h 88"/>
              <a:gd name="T62" fmla="*/ 104 w 112"/>
              <a:gd name="T63" fmla="*/ 48 h 88"/>
              <a:gd name="T64" fmla="*/ 104 w 112"/>
              <a:gd name="T65" fmla="*/ 80 h 88"/>
              <a:gd name="T66" fmla="*/ 104 w 112"/>
              <a:gd name="T67" fmla="*/ 72 h 88"/>
              <a:gd name="T68" fmla="*/ 64 w 112"/>
              <a:gd name="T69" fmla="*/ 72 h 88"/>
              <a:gd name="T70" fmla="*/ 64 w 112"/>
              <a:gd name="T71" fmla="*/ 80 h 88"/>
              <a:gd name="T72" fmla="*/ 104 w 112"/>
              <a:gd name="T73" fmla="*/ 80 h 88"/>
              <a:gd name="T74" fmla="*/ 104 w 112"/>
              <a:gd name="T75" fmla="*/ 16 h 88"/>
              <a:gd name="T76" fmla="*/ 104 w 112"/>
              <a:gd name="T77" fmla="*/ 8 h 88"/>
              <a:gd name="T78" fmla="*/ 80 w 112"/>
              <a:gd name="T79" fmla="*/ 8 h 88"/>
              <a:gd name="T80" fmla="*/ 80 w 112"/>
              <a:gd name="T81" fmla="*/ 16 h 88"/>
              <a:gd name="T82" fmla="*/ 104 w 112"/>
              <a:gd name="T83" fmla="*/ 1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2" h="88">
                <a:moveTo>
                  <a:pt x="112" y="20"/>
                </a:moveTo>
                <a:cubicBezTo>
                  <a:pt x="112" y="22"/>
                  <a:pt x="110" y="24"/>
                  <a:pt x="108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2"/>
                  <a:pt x="0" y="20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0" y="0"/>
                  <a:pt x="112" y="1"/>
                  <a:pt x="112" y="4"/>
                </a:cubicBezTo>
                <a:lnTo>
                  <a:pt x="112" y="20"/>
                </a:lnTo>
                <a:close/>
                <a:moveTo>
                  <a:pt x="112" y="52"/>
                </a:moveTo>
                <a:cubicBezTo>
                  <a:pt x="112" y="54"/>
                  <a:pt x="110" y="56"/>
                  <a:pt x="108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2" y="56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3"/>
                  <a:pt x="2" y="32"/>
                  <a:pt x="4" y="32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0" y="32"/>
                  <a:pt x="112" y="33"/>
                  <a:pt x="112" y="36"/>
                </a:cubicBezTo>
                <a:lnTo>
                  <a:pt x="112" y="52"/>
                </a:lnTo>
                <a:close/>
                <a:moveTo>
                  <a:pt x="112" y="84"/>
                </a:moveTo>
                <a:cubicBezTo>
                  <a:pt x="112" y="86"/>
                  <a:pt x="110" y="88"/>
                  <a:pt x="108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2" y="64"/>
                  <a:pt x="4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0" y="64"/>
                  <a:pt x="112" y="65"/>
                  <a:pt x="112" y="68"/>
                </a:cubicBezTo>
                <a:lnTo>
                  <a:pt x="112" y="84"/>
                </a:lnTo>
                <a:close/>
                <a:moveTo>
                  <a:pt x="104" y="48"/>
                </a:moveTo>
                <a:cubicBezTo>
                  <a:pt x="104" y="40"/>
                  <a:pt x="104" y="40"/>
                  <a:pt x="104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8"/>
                  <a:pt x="40" y="48"/>
                  <a:pt x="40" y="48"/>
                </a:cubicBezTo>
                <a:lnTo>
                  <a:pt x="104" y="48"/>
                </a:lnTo>
                <a:close/>
                <a:moveTo>
                  <a:pt x="104" y="80"/>
                </a:moveTo>
                <a:cubicBezTo>
                  <a:pt x="104" y="72"/>
                  <a:pt x="104" y="72"/>
                  <a:pt x="104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80"/>
                  <a:pt x="64" y="80"/>
                  <a:pt x="64" y="80"/>
                </a:cubicBezTo>
                <a:lnTo>
                  <a:pt x="104" y="80"/>
                </a:lnTo>
                <a:close/>
                <a:moveTo>
                  <a:pt x="104" y="16"/>
                </a:moveTo>
                <a:cubicBezTo>
                  <a:pt x="104" y="8"/>
                  <a:pt x="104" y="8"/>
                  <a:pt x="104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16"/>
                  <a:pt x="80" y="16"/>
                  <a:pt x="80" y="16"/>
                </a:cubicBezTo>
                <a:lnTo>
                  <a:pt x="104" y="1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56"/>
          <p:cNvSpPr>
            <a:spLocks/>
          </p:cNvSpPr>
          <p:nvPr/>
        </p:nvSpPr>
        <p:spPr bwMode="auto">
          <a:xfrm>
            <a:off x="5600701" y="5145088"/>
            <a:ext cx="330200" cy="330200"/>
          </a:xfrm>
          <a:custGeom>
            <a:avLst/>
            <a:gdLst>
              <a:gd name="T0" fmla="*/ 87 w 88"/>
              <a:gd name="T1" fmla="*/ 6 h 88"/>
              <a:gd name="T2" fmla="*/ 56 w 88"/>
              <a:gd name="T3" fmla="*/ 37 h 88"/>
              <a:gd name="T4" fmla="*/ 56 w 88"/>
              <a:gd name="T5" fmla="*/ 84 h 88"/>
              <a:gd name="T6" fmla="*/ 54 w 88"/>
              <a:gd name="T7" fmla="*/ 87 h 88"/>
              <a:gd name="T8" fmla="*/ 52 w 88"/>
              <a:gd name="T9" fmla="*/ 88 h 88"/>
              <a:gd name="T10" fmla="*/ 49 w 88"/>
              <a:gd name="T11" fmla="*/ 86 h 88"/>
              <a:gd name="T12" fmla="*/ 33 w 88"/>
              <a:gd name="T13" fmla="*/ 70 h 88"/>
              <a:gd name="T14" fmla="*/ 32 w 88"/>
              <a:gd name="T15" fmla="*/ 68 h 88"/>
              <a:gd name="T16" fmla="*/ 32 w 88"/>
              <a:gd name="T17" fmla="*/ 37 h 88"/>
              <a:gd name="T18" fmla="*/ 1 w 88"/>
              <a:gd name="T19" fmla="*/ 6 h 88"/>
              <a:gd name="T20" fmla="*/ 1 w 88"/>
              <a:gd name="T21" fmla="*/ 2 h 88"/>
              <a:gd name="T22" fmla="*/ 4 w 88"/>
              <a:gd name="T23" fmla="*/ 0 h 88"/>
              <a:gd name="T24" fmla="*/ 84 w 88"/>
              <a:gd name="T25" fmla="*/ 0 h 88"/>
              <a:gd name="T26" fmla="*/ 88 w 88"/>
              <a:gd name="T27" fmla="*/ 2 h 88"/>
              <a:gd name="T28" fmla="*/ 87 w 88"/>
              <a:gd name="T29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8" h="88">
                <a:moveTo>
                  <a:pt x="87" y="6"/>
                </a:moveTo>
                <a:cubicBezTo>
                  <a:pt x="56" y="37"/>
                  <a:pt x="56" y="37"/>
                  <a:pt x="56" y="37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5"/>
                  <a:pt x="55" y="87"/>
                  <a:pt x="54" y="87"/>
                </a:cubicBezTo>
                <a:cubicBezTo>
                  <a:pt x="53" y="87"/>
                  <a:pt x="53" y="88"/>
                  <a:pt x="52" y="88"/>
                </a:cubicBezTo>
                <a:cubicBezTo>
                  <a:pt x="51" y="88"/>
                  <a:pt x="50" y="87"/>
                  <a:pt x="49" y="86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70"/>
                  <a:pt x="32" y="69"/>
                  <a:pt x="32" y="68"/>
                </a:cubicBezTo>
                <a:cubicBezTo>
                  <a:pt x="32" y="37"/>
                  <a:pt x="32" y="37"/>
                  <a:pt x="32" y="37"/>
                </a:cubicBezTo>
                <a:cubicBezTo>
                  <a:pt x="1" y="6"/>
                  <a:pt x="1" y="6"/>
                  <a:pt x="1" y="6"/>
                </a:cubicBezTo>
                <a:cubicBezTo>
                  <a:pt x="0" y="5"/>
                  <a:pt x="0" y="4"/>
                  <a:pt x="1" y="2"/>
                </a:cubicBezTo>
                <a:cubicBezTo>
                  <a:pt x="1" y="1"/>
                  <a:pt x="3" y="0"/>
                  <a:pt x="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6" y="0"/>
                  <a:pt x="87" y="1"/>
                  <a:pt x="88" y="2"/>
                </a:cubicBezTo>
                <a:cubicBezTo>
                  <a:pt x="88" y="4"/>
                  <a:pt x="88" y="5"/>
                  <a:pt x="87" y="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57"/>
          <p:cNvSpPr>
            <a:spLocks noEditPoints="1"/>
          </p:cNvSpPr>
          <p:nvPr/>
        </p:nvSpPr>
        <p:spPr bwMode="auto">
          <a:xfrm>
            <a:off x="6200776" y="5084763"/>
            <a:ext cx="420688" cy="360363"/>
          </a:xfrm>
          <a:custGeom>
            <a:avLst/>
            <a:gdLst>
              <a:gd name="T0" fmla="*/ 112 w 112"/>
              <a:gd name="T1" fmla="*/ 50 h 96"/>
              <a:gd name="T2" fmla="*/ 0 w 112"/>
              <a:gd name="T3" fmla="*/ 50 h 96"/>
              <a:gd name="T4" fmla="*/ 0 w 112"/>
              <a:gd name="T5" fmla="*/ 26 h 96"/>
              <a:gd name="T6" fmla="*/ 10 w 112"/>
              <a:gd name="T7" fmla="*/ 16 h 96"/>
              <a:gd name="T8" fmla="*/ 32 w 112"/>
              <a:gd name="T9" fmla="*/ 16 h 96"/>
              <a:gd name="T10" fmla="*/ 32 w 112"/>
              <a:gd name="T11" fmla="*/ 6 h 96"/>
              <a:gd name="T12" fmla="*/ 38 w 112"/>
              <a:gd name="T13" fmla="*/ 0 h 96"/>
              <a:gd name="T14" fmla="*/ 74 w 112"/>
              <a:gd name="T15" fmla="*/ 0 h 96"/>
              <a:gd name="T16" fmla="*/ 80 w 112"/>
              <a:gd name="T17" fmla="*/ 6 h 96"/>
              <a:gd name="T18" fmla="*/ 80 w 112"/>
              <a:gd name="T19" fmla="*/ 16 h 96"/>
              <a:gd name="T20" fmla="*/ 102 w 112"/>
              <a:gd name="T21" fmla="*/ 16 h 96"/>
              <a:gd name="T22" fmla="*/ 112 w 112"/>
              <a:gd name="T23" fmla="*/ 26 h 96"/>
              <a:gd name="T24" fmla="*/ 112 w 112"/>
              <a:gd name="T25" fmla="*/ 50 h 96"/>
              <a:gd name="T26" fmla="*/ 112 w 112"/>
              <a:gd name="T27" fmla="*/ 86 h 96"/>
              <a:gd name="T28" fmla="*/ 102 w 112"/>
              <a:gd name="T29" fmla="*/ 96 h 96"/>
              <a:gd name="T30" fmla="*/ 10 w 112"/>
              <a:gd name="T31" fmla="*/ 96 h 96"/>
              <a:gd name="T32" fmla="*/ 0 w 112"/>
              <a:gd name="T33" fmla="*/ 86 h 96"/>
              <a:gd name="T34" fmla="*/ 0 w 112"/>
              <a:gd name="T35" fmla="*/ 56 h 96"/>
              <a:gd name="T36" fmla="*/ 42 w 112"/>
              <a:gd name="T37" fmla="*/ 56 h 96"/>
              <a:gd name="T38" fmla="*/ 42 w 112"/>
              <a:gd name="T39" fmla="*/ 66 h 96"/>
              <a:gd name="T40" fmla="*/ 46 w 112"/>
              <a:gd name="T41" fmla="*/ 70 h 96"/>
              <a:gd name="T42" fmla="*/ 66 w 112"/>
              <a:gd name="T43" fmla="*/ 70 h 96"/>
              <a:gd name="T44" fmla="*/ 70 w 112"/>
              <a:gd name="T45" fmla="*/ 66 h 96"/>
              <a:gd name="T46" fmla="*/ 70 w 112"/>
              <a:gd name="T47" fmla="*/ 56 h 96"/>
              <a:gd name="T48" fmla="*/ 112 w 112"/>
              <a:gd name="T49" fmla="*/ 56 h 96"/>
              <a:gd name="T50" fmla="*/ 112 w 112"/>
              <a:gd name="T51" fmla="*/ 86 h 96"/>
              <a:gd name="T52" fmla="*/ 72 w 112"/>
              <a:gd name="T53" fmla="*/ 16 h 96"/>
              <a:gd name="T54" fmla="*/ 72 w 112"/>
              <a:gd name="T55" fmla="*/ 8 h 96"/>
              <a:gd name="T56" fmla="*/ 40 w 112"/>
              <a:gd name="T57" fmla="*/ 8 h 96"/>
              <a:gd name="T58" fmla="*/ 40 w 112"/>
              <a:gd name="T59" fmla="*/ 16 h 96"/>
              <a:gd name="T60" fmla="*/ 72 w 112"/>
              <a:gd name="T61" fmla="*/ 16 h 96"/>
              <a:gd name="T62" fmla="*/ 64 w 112"/>
              <a:gd name="T63" fmla="*/ 64 h 96"/>
              <a:gd name="T64" fmla="*/ 48 w 112"/>
              <a:gd name="T65" fmla="*/ 64 h 96"/>
              <a:gd name="T66" fmla="*/ 48 w 112"/>
              <a:gd name="T67" fmla="*/ 56 h 96"/>
              <a:gd name="T68" fmla="*/ 64 w 112"/>
              <a:gd name="T69" fmla="*/ 56 h 96"/>
              <a:gd name="T70" fmla="*/ 64 w 112"/>
              <a:gd name="T71" fmla="*/ 6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2" h="96">
                <a:moveTo>
                  <a:pt x="112" y="50"/>
                </a:moveTo>
                <a:cubicBezTo>
                  <a:pt x="0" y="50"/>
                  <a:pt x="0" y="50"/>
                  <a:pt x="0" y="5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0"/>
                  <a:pt x="5" y="16"/>
                  <a:pt x="10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2"/>
                  <a:pt x="35" y="0"/>
                  <a:pt x="38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7" y="0"/>
                  <a:pt x="80" y="2"/>
                  <a:pt x="80" y="6"/>
                </a:cubicBezTo>
                <a:cubicBezTo>
                  <a:pt x="80" y="16"/>
                  <a:pt x="80" y="16"/>
                  <a:pt x="80" y="16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08" y="16"/>
                  <a:pt x="112" y="20"/>
                  <a:pt x="112" y="26"/>
                </a:cubicBezTo>
                <a:lnTo>
                  <a:pt x="112" y="50"/>
                </a:lnTo>
                <a:close/>
                <a:moveTo>
                  <a:pt x="112" y="86"/>
                </a:moveTo>
                <a:cubicBezTo>
                  <a:pt x="112" y="91"/>
                  <a:pt x="108" y="96"/>
                  <a:pt x="102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5" y="96"/>
                  <a:pt x="0" y="91"/>
                  <a:pt x="0" y="86"/>
                </a:cubicBezTo>
                <a:cubicBezTo>
                  <a:pt x="0" y="56"/>
                  <a:pt x="0" y="56"/>
                  <a:pt x="0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8"/>
                  <a:pt x="44" y="70"/>
                  <a:pt x="4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8" y="70"/>
                  <a:pt x="70" y="68"/>
                  <a:pt x="70" y="66"/>
                </a:cubicBezTo>
                <a:cubicBezTo>
                  <a:pt x="70" y="56"/>
                  <a:pt x="70" y="56"/>
                  <a:pt x="70" y="56"/>
                </a:cubicBezTo>
                <a:cubicBezTo>
                  <a:pt x="112" y="56"/>
                  <a:pt x="112" y="56"/>
                  <a:pt x="112" y="56"/>
                </a:cubicBezTo>
                <a:lnTo>
                  <a:pt x="112" y="86"/>
                </a:lnTo>
                <a:close/>
                <a:moveTo>
                  <a:pt x="72" y="16"/>
                </a:moveTo>
                <a:cubicBezTo>
                  <a:pt x="72" y="8"/>
                  <a:pt x="72" y="8"/>
                  <a:pt x="72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6"/>
                  <a:pt x="40" y="16"/>
                  <a:pt x="40" y="16"/>
                </a:cubicBezTo>
                <a:lnTo>
                  <a:pt x="72" y="16"/>
                </a:lnTo>
                <a:close/>
                <a:moveTo>
                  <a:pt x="64" y="64"/>
                </a:moveTo>
                <a:cubicBezTo>
                  <a:pt x="48" y="64"/>
                  <a:pt x="48" y="64"/>
                  <a:pt x="48" y="64"/>
                </a:cubicBezTo>
                <a:cubicBezTo>
                  <a:pt x="48" y="56"/>
                  <a:pt x="48" y="56"/>
                  <a:pt x="48" y="56"/>
                </a:cubicBezTo>
                <a:cubicBezTo>
                  <a:pt x="64" y="56"/>
                  <a:pt x="64" y="56"/>
                  <a:pt x="64" y="56"/>
                </a:cubicBezTo>
                <a:lnTo>
                  <a:pt x="64" y="6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58"/>
          <p:cNvSpPr>
            <a:spLocks/>
          </p:cNvSpPr>
          <p:nvPr/>
        </p:nvSpPr>
        <p:spPr bwMode="auto">
          <a:xfrm>
            <a:off x="6877051" y="5114926"/>
            <a:ext cx="360363" cy="360363"/>
          </a:xfrm>
          <a:custGeom>
            <a:avLst/>
            <a:gdLst>
              <a:gd name="T0" fmla="*/ 58 w 96"/>
              <a:gd name="T1" fmla="*/ 48 h 96"/>
              <a:gd name="T2" fmla="*/ 80 w 96"/>
              <a:gd name="T3" fmla="*/ 70 h 96"/>
              <a:gd name="T4" fmla="*/ 89 w 96"/>
              <a:gd name="T5" fmla="*/ 61 h 96"/>
              <a:gd name="T6" fmla="*/ 94 w 96"/>
              <a:gd name="T7" fmla="*/ 60 h 96"/>
              <a:gd name="T8" fmla="*/ 96 w 96"/>
              <a:gd name="T9" fmla="*/ 64 h 96"/>
              <a:gd name="T10" fmla="*/ 96 w 96"/>
              <a:gd name="T11" fmla="*/ 92 h 96"/>
              <a:gd name="T12" fmla="*/ 92 w 96"/>
              <a:gd name="T13" fmla="*/ 96 h 96"/>
              <a:gd name="T14" fmla="*/ 64 w 96"/>
              <a:gd name="T15" fmla="*/ 96 h 96"/>
              <a:gd name="T16" fmla="*/ 61 w 96"/>
              <a:gd name="T17" fmla="*/ 93 h 96"/>
              <a:gd name="T18" fmla="*/ 61 w 96"/>
              <a:gd name="T19" fmla="*/ 89 h 96"/>
              <a:gd name="T20" fmla="*/ 70 w 96"/>
              <a:gd name="T21" fmla="*/ 80 h 96"/>
              <a:gd name="T22" fmla="*/ 48 w 96"/>
              <a:gd name="T23" fmla="*/ 58 h 96"/>
              <a:gd name="T24" fmla="*/ 26 w 96"/>
              <a:gd name="T25" fmla="*/ 80 h 96"/>
              <a:gd name="T26" fmla="*/ 35 w 96"/>
              <a:gd name="T27" fmla="*/ 89 h 96"/>
              <a:gd name="T28" fmla="*/ 36 w 96"/>
              <a:gd name="T29" fmla="*/ 93 h 96"/>
              <a:gd name="T30" fmla="*/ 32 w 96"/>
              <a:gd name="T31" fmla="*/ 96 h 96"/>
              <a:gd name="T32" fmla="*/ 4 w 96"/>
              <a:gd name="T33" fmla="*/ 96 h 96"/>
              <a:gd name="T34" fmla="*/ 0 w 96"/>
              <a:gd name="T35" fmla="*/ 92 h 96"/>
              <a:gd name="T36" fmla="*/ 0 w 96"/>
              <a:gd name="T37" fmla="*/ 64 h 96"/>
              <a:gd name="T38" fmla="*/ 3 w 96"/>
              <a:gd name="T39" fmla="*/ 60 h 96"/>
              <a:gd name="T40" fmla="*/ 7 w 96"/>
              <a:gd name="T41" fmla="*/ 61 h 96"/>
              <a:gd name="T42" fmla="*/ 16 w 96"/>
              <a:gd name="T43" fmla="*/ 70 h 96"/>
              <a:gd name="T44" fmla="*/ 38 w 96"/>
              <a:gd name="T45" fmla="*/ 48 h 96"/>
              <a:gd name="T46" fmla="*/ 16 w 96"/>
              <a:gd name="T47" fmla="*/ 25 h 96"/>
              <a:gd name="T48" fmla="*/ 7 w 96"/>
              <a:gd name="T49" fmla="*/ 34 h 96"/>
              <a:gd name="T50" fmla="*/ 4 w 96"/>
              <a:gd name="T51" fmla="*/ 36 h 96"/>
              <a:gd name="T52" fmla="*/ 3 w 96"/>
              <a:gd name="T53" fmla="*/ 35 h 96"/>
              <a:gd name="T54" fmla="*/ 0 w 96"/>
              <a:gd name="T55" fmla="*/ 32 h 96"/>
              <a:gd name="T56" fmla="*/ 0 w 96"/>
              <a:gd name="T57" fmla="*/ 4 h 96"/>
              <a:gd name="T58" fmla="*/ 4 w 96"/>
              <a:gd name="T59" fmla="*/ 0 h 96"/>
              <a:gd name="T60" fmla="*/ 32 w 96"/>
              <a:gd name="T61" fmla="*/ 0 h 96"/>
              <a:gd name="T62" fmla="*/ 36 w 96"/>
              <a:gd name="T63" fmla="*/ 2 h 96"/>
              <a:gd name="T64" fmla="*/ 35 w 96"/>
              <a:gd name="T65" fmla="*/ 6 h 96"/>
              <a:gd name="T66" fmla="*/ 26 w 96"/>
              <a:gd name="T67" fmla="*/ 15 h 96"/>
              <a:gd name="T68" fmla="*/ 48 w 96"/>
              <a:gd name="T69" fmla="*/ 38 h 96"/>
              <a:gd name="T70" fmla="*/ 70 w 96"/>
              <a:gd name="T71" fmla="*/ 15 h 96"/>
              <a:gd name="T72" fmla="*/ 61 w 96"/>
              <a:gd name="T73" fmla="*/ 6 h 96"/>
              <a:gd name="T74" fmla="*/ 61 w 96"/>
              <a:gd name="T75" fmla="*/ 2 h 96"/>
              <a:gd name="T76" fmla="*/ 64 w 96"/>
              <a:gd name="T77" fmla="*/ 0 h 96"/>
              <a:gd name="T78" fmla="*/ 92 w 96"/>
              <a:gd name="T79" fmla="*/ 0 h 96"/>
              <a:gd name="T80" fmla="*/ 96 w 96"/>
              <a:gd name="T81" fmla="*/ 4 h 96"/>
              <a:gd name="T82" fmla="*/ 96 w 96"/>
              <a:gd name="T83" fmla="*/ 32 h 96"/>
              <a:gd name="T84" fmla="*/ 94 w 96"/>
              <a:gd name="T85" fmla="*/ 35 h 96"/>
              <a:gd name="T86" fmla="*/ 92 w 96"/>
              <a:gd name="T87" fmla="*/ 36 h 96"/>
              <a:gd name="T88" fmla="*/ 89 w 96"/>
              <a:gd name="T89" fmla="*/ 34 h 96"/>
              <a:gd name="T90" fmla="*/ 80 w 96"/>
              <a:gd name="T91" fmla="*/ 25 h 96"/>
              <a:gd name="T92" fmla="*/ 58 w 96"/>
              <a:gd name="T93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6" h="96">
                <a:moveTo>
                  <a:pt x="58" y="48"/>
                </a:moveTo>
                <a:cubicBezTo>
                  <a:pt x="80" y="70"/>
                  <a:pt x="80" y="70"/>
                  <a:pt x="80" y="70"/>
                </a:cubicBezTo>
                <a:cubicBezTo>
                  <a:pt x="89" y="61"/>
                  <a:pt x="89" y="61"/>
                  <a:pt x="89" y="61"/>
                </a:cubicBezTo>
                <a:cubicBezTo>
                  <a:pt x="91" y="60"/>
                  <a:pt x="92" y="59"/>
                  <a:pt x="94" y="60"/>
                </a:cubicBezTo>
                <a:cubicBezTo>
                  <a:pt x="95" y="61"/>
                  <a:pt x="96" y="62"/>
                  <a:pt x="96" y="64"/>
                </a:cubicBezTo>
                <a:cubicBezTo>
                  <a:pt x="96" y="92"/>
                  <a:pt x="96" y="92"/>
                  <a:pt x="96" y="92"/>
                </a:cubicBezTo>
                <a:cubicBezTo>
                  <a:pt x="96" y="94"/>
                  <a:pt x="94" y="96"/>
                  <a:pt x="92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3" y="96"/>
                  <a:pt x="61" y="95"/>
                  <a:pt x="61" y="93"/>
                </a:cubicBezTo>
                <a:cubicBezTo>
                  <a:pt x="60" y="92"/>
                  <a:pt x="60" y="90"/>
                  <a:pt x="61" y="89"/>
                </a:cubicBezTo>
                <a:cubicBezTo>
                  <a:pt x="70" y="80"/>
                  <a:pt x="70" y="80"/>
                  <a:pt x="70" y="80"/>
                </a:cubicBezTo>
                <a:cubicBezTo>
                  <a:pt x="48" y="58"/>
                  <a:pt x="48" y="58"/>
                  <a:pt x="48" y="58"/>
                </a:cubicBezTo>
                <a:cubicBezTo>
                  <a:pt x="26" y="80"/>
                  <a:pt x="26" y="80"/>
                  <a:pt x="26" y="80"/>
                </a:cubicBezTo>
                <a:cubicBezTo>
                  <a:pt x="35" y="89"/>
                  <a:pt x="35" y="89"/>
                  <a:pt x="35" y="89"/>
                </a:cubicBezTo>
                <a:cubicBezTo>
                  <a:pt x="36" y="90"/>
                  <a:pt x="37" y="92"/>
                  <a:pt x="36" y="93"/>
                </a:cubicBezTo>
                <a:cubicBezTo>
                  <a:pt x="35" y="95"/>
                  <a:pt x="34" y="96"/>
                  <a:pt x="32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2" y="96"/>
                  <a:pt x="0" y="94"/>
                  <a:pt x="0" y="92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2"/>
                  <a:pt x="1" y="61"/>
                  <a:pt x="3" y="60"/>
                </a:cubicBezTo>
                <a:cubicBezTo>
                  <a:pt x="4" y="59"/>
                  <a:pt x="6" y="60"/>
                  <a:pt x="7" y="61"/>
                </a:cubicBezTo>
                <a:cubicBezTo>
                  <a:pt x="16" y="70"/>
                  <a:pt x="16" y="70"/>
                  <a:pt x="16" y="70"/>
                </a:cubicBezTo>
                <a:cubicBezTo>
                  <a:pt x="38" y="48"/>
                  <a:pt x="38" y="48"/>
                  <a:pt x="38" y="48"/>
                </a:cubicBezTo>
                <a:cubicBezTo>
                  <a:pt x="16" y="25"/>
                  <a:pt x="16" y="25"/>
                  <a:pt x="16" y="25"/>
                </a:cubicBezTo>
                <a:cubicBezTo>
                  <a:pt x="7" y="34"/>
                  <a:pt x="7" y="34"/>
                  <a:pt x="7" y="34"/>
                </a:cubicBezTo>
                <a:cubicBezTo>
                  <a:pt x="6" y="35"/>
                  <a:pt x="5" y="36"/>
                  <a:pt x="4" y="36"/>
                </a:cubicBezTo>
                <a:cubicBezTo>
                  <a:pt x="4" y="36"/>
                  <a:pt x="3" y="36"/>
                  <a:pt x="3" y="35"/>
                </a:cubicBezTo>
                <a:cubicBezTo>
                  <a:pt x="1" y="35"/>
                  <a:pt x="0" y="33"/>
                  <a:pt x="0" y="32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5" y="1"/>
                  <a:pt x="36" y="2"/>
                </a:cubicBezTo>
                <a:cubicBezTo>
                  <a:pt x="37" y="4"/>
                  <a:pt x="36" y="5"/>
                  <a:pt x="35" y="6"/>
                </a:cubicBezTo>
                <a:cubicBezTo>
                  <a:pt x="26" y="15"/>
                  <a:pt x="26" y="15"/>
                  <a:pt x="26" y="15"/>
                </a:cubicBezTo>
                <a:cubicBezTo>
                  <a:pt x="48" y="38"/>
                  <a:pt x="48" y="38"/>
                  <a:pt x="48" y="38"/>
                </a:cubicBezTo>
                <a:cubicBezTo>
                  <a:pt x="70" y="15"/>
                  <a:pt x="70" y="15"/>
                  <a:pt x="70" y="15"/>
                </a:cubicBezTo>
                <a:cubicBezTo>
                  <a:pt x="61" y="6"/>
                  <a:pt x="61" y="6"/>
                  <a:pt x="61" y="6"/>
                </a:cubicBezTo>
                <a:cubicBezTo>
                  <a:pt x="60" y="5"/>
                  <a:pt x="60" y="4"/>
                  <a:pt x="61" y="2"/>
                </a:cubicBezTo>
                <a:cubicBezTo>
                  <a:pt x="61" y="1"/>
                  <a:pt x="63" y="0"/>
                  <a:pt x="64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4" y="0"/>
                  <a:pt x="96" y="1"/>
                  <a:pt x="96" y="4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33"/>
                  <a:pt x="95" y="35"/>
                  <a:pt x="94" y="35"/>
                </a:cubicBezTo>
                <a:cubicBezTo>
                  <a:pt x="93" y="36"/>
                  <a:pt x="93" y="36"/>
                  <a:pt x="92" y="36"/>
                </a:cubicBezTo>
                <a:cubicBezTo>
                  <a:pt x="91" y="36"/>
                  <a:pt x="90" y="35"/>
                  <a:pt x="89" y="34"/>
                </a:cubicBezTo>
                <a:cubicBezTo>
                  <a:pt x="80" y="25"/>
                  <a:pt x="80" y="25"/>
                  <a:pt x="80" y="25"/>
                </a:cubicBezTo>
                <a:lnTo>
                  <a:pt x="58" y="4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59"/>
          <p:cNvSpPr>
            <a:spLocks noEditPoints="1"/>
          </p:cNvSpPr>
          <p:nvPr/>
        </p:nvSpPr>
        <p:spPr bwMode="auto">
          <a:xfrm>
            <a:off x="7477126" y="5084763"/>
            <a:ext cx="450850" cy="420688"/>
          </a:xfrm>
          <a:custGeom>
            <a:avLst/>
            <a:gdLst>
              <a:gd name="T0" fmla="*/ 21 w 120"/>
              <a:gd name="T1" fmla="*/ 64 h 112"/>
              <a:gd name="T2" fmla="*/ 12 w 120"/>
              <a:gd name="T3" fmla="*/ 64 h 112"/>
              <a:gd name="T4" fmla="*/ 0 w 120"/>
              <a:gd name="T5" fmla="*/ 54 h 112"/>
              <a:gd name="T6" fmla="*/ 8 w 120"/>
              <a:gd name="T7" fmla="*/ 32 h 112"/>
              <a:gd name="T8" fmla="*/ 24 w 120"/>
              <a:gd name="T9" fmla="*/ 37 h 112"/>
              <a:gd name="T10" fmla="*/ 33 w 120"/>
              <a:gd name="T11" fmla="*/ 36 h 112"/>
              <a:gd name="T12" fmla="*/ 32 w 120"/>
              <a:gd name="T13" fmla="*/ 40 h 112"/>
              <a:gd name="T14" fmla="*/ 37 w 120"/>
              <a:gd name="T15" fmla="*/ 56 h 112"/>
              <a:gd name="T16" fmla="*/ 21 w 120"/>
              <a:gd name="T17" fmla="*/ 64 h 112"/>
              <a:gd name="T18" fmla="*/ 24 w 120"/>
              <a:gd name="T19" fmla="*/ 32 h 112"/>
              <a:gd name="T20" fmla="*/ 8 w 120"/>
              <a:gd name="T21" fmla="*/ 16 h 112"/>
              <a:gd name="T22" fmla="*/ 24 w 120"/>
              <a:gd name="T23" fmla="*/ 0 h 112"/>
              <a:gd name="T24" fmla="*/ 40 w 120"/>
              <a:gd name="T25" fmla="*/ 16 h 112"/>
              <a:gd name="T26" fmla="*/ 24 w 120"/>
              <a:gd name="T27" fmla="*/ 32 h 112"/>
              <a:gd name="T28" fmla="*/ 87 w 120"/>
              <a:gd name="T29" fmla="*/ 112 h 112"/>
              <a:gd name="T30" fmla="*/ 33 w 120"/>
              <a:gd name="T31" fmla="*/ 112 h 112"/>
              <a:gd name="T32" fmla="*/ 16 w 120"/>
              <a:gd name="T33" fmla="*/ 95 h 112"/>
              <a:gd name="T34" fmla="*/ 38 w 120"/>
              <a:gd name="T35" fmla="*/ 60 h 112"/>
              <a:gd name="T36" fmla="*/ 60 w 120"/>
              <a:gd name="T37" fmla="*/ 68 h 112"/>
              <a:gd name="T38" fmla="*/ 83 w 120"/>
              <a:gd name="T39" fmla="*/ 60 h 112"/>
              <a:gd name="T40" fmla="*/ 104 w 120"/>
              <a:gd name="T41" fmla="*/ 95 h 112"/>
              <a:gd name="T42" fmla="*/ 87 w 120"/>
              <a:gd name="T43" fmla="*/ 112 h 112"/>
              <a:gd name="T44" fmla="*/ 60 w 120"/>
              <a:gd name="T45" fmla="*/ 64 h 112"/>
              <a:gd name="T46" fmla="*/ 36 w 120"/>
              <a:gd name="T47" fmla="*/ 40 h 112"/>
              <a:gd name="T48" fmla="*/ 60 w 120"/>
              <a:gd name="T49" fmla="*/ 16 h 112"/>
              <a:gd name="T50" fmla="*/ 84 w 120"/>
              <a:gd name="T51" fmla="*/ 40 h 112"/>
              <a:gd name="T52" fmla="*/ 60 w 120"/>
              <a:gd name="T53" fmla="*/ 64 h 112"/>
              <a:gd name="T54" fmla="*/ 96 w 120"/>
              <a:gd name="T55" fmla="*/ 32 h 112"/>
              <a:gd name="T56" fmla="*/ 80 w 120"/>
              <a:gd name="T57" fmla="*/ 16 h 112"/>
              <a:gd name="T58" fmla="*/ 96 w 120"/>
              <a:gd name="T59" fmla="*/ 0 h 112"/>
              <a:gd name="T60" fmla="*/ 112 w 120"/>
              <a:gd name="T61" fmla="*/ 16 h 112"/>
              <a:gd name="T62" fmla="*/ 96 w 120"/>
              <a:gd name="T63" fmla="*/ 32 h 112"/>
              <a:gd name="T64" fmla="*/ 108 w 120"/>
              <a:gd name="T65" fmla="*/ 64 h 112"/>
              <a:gd name="T66" fmla="*/ 100 w 120"/>
              <a:gd name="T67" fmla="*/ 64 h 112"/>
              <a:gd name="T68" fmla="*/ 83 w 120"/>
              <a:gd name="T69" fmla="*/ 56 h 112"/>
              <a:gd name="T70" fmla="*/ 88 w 120"/>
              <a:gd name="T71" fmla="*/ 40 h 112"/>
              <a:gd name="T72" fmla="*/ 88 w 120"/>
              <a:gd name="T73" fmla="*/ 36 h 112"/>
              <a:gd name="T74" fmla="*/ 96 w 120"/>
              <a:gd name="T75" fmla="*/ 37 h 112"/>
              <a:gd name="T76" fmla="*/ 112 w 120"/>
              <a:gd name="T77" fmla="*/ 32 h 112"/>
              <a:gd name="T78" fmla="*/ 120 w 120"/>
              <a:gd name="T79" fmla="*/ 54 h 112"/>
              <a:gd name="T80" fmla="*/ 108 w 120"/>
              <a:gd name="T81" fmla="*/ 6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0" h="112">
                <a:moveTo>
                  <a:pt x="21" y="64"/>
                </a:moveTo>
                <a:cubicBezTo>
                  <a:pt x="12" y="64"/>
                  <a:pt x="12" y="64"/>
                  <a:pt x="12" y="64"/>
                </a:cubicBezTo>
                <a:cubicBezTo>
                  <a:pt x="6" y="64"/>
                  <a:pt x="0" y="61"/>
                  <a:pt x="0" y="54"/>
                </a:cubicBezTo>
                <a:cubicBezTo>
                  <a:pt x="0" y="49"/>
                  <a:pt x="0" y="32"/>
                  <a:pt x="8" y="32"/>
                </a:cubicBezTo>
                <a:cubicBezTo>
                  <a:pt x="9" y="32"/>
                  <a:pt x="16" y="37"/>
                  <a:pt x="24" y="37"/>
                </a:cubicBezTo>
                <a:cubicBezTo>
                  <a:pt x="27" y="37"/>
                  <a:pt x="30" y="36"/>
                  <a:pt x="33" y="36"/>
                </a:cubicBezTo>
                <a:cubicBezTo>
                  <a:pt x="32" y="37"/>
                  <a:pt x="32" y="38"/>
                  <a:pt x="32" y="40"/>
                </a:cubicBezTo>
                <a:cubicBezTo>
                  <a:pt x="32" y="45"/>
                  <a:pt x="34" y="51"/>
                  <a:pt x="37" y="56"/>
                </a:cubicBezTo>
                <a:cubicBezTo>
                  <a:pt x="31" y="56"/>
                  <a:pt x="25" y="59"/>
                  <a:pt x="21" y="64"/>
                </a:cubicBezTo>
                <a:close/>
                <a:moveTo>
                  <a:pt x="24" y="32"/>
                </a:moveTo>
                <a:cubicBezTo>
                  <a:pt x="15" y="32"/>
                  <a:pt x="8" y="24"/>
                  <a:pt x="8" y="16"/>
                </a:cubicBezTo>
                <a:cubicBezTo>
                  <a:pt x="8" y="7"/>
                  <a:pt x="15" y="0"/>
                  <a:pt x="24" y="0"/>
                </a:cubicBezTo>
                <a:cubicBezTo>
                  <a:pt x="33" y="0"/>
                  <a:pt x="40" y="7"/>
                  <a:pt x="40" y="16"/>
                </a:cubicBezTo>
                <a:cubicBezTo>
                  <a:pt x="40" y="24"/>
                  <a:pt x="33" y="32"/>
                  <a:pt x="24" y="32"/>
                </a:cubicBezTo>
                <a:close/>
                <a:moveTo>
                  <a:pt x="87" y="112"/>
                </a:moveTo>
                <a:cubicBezTo>
                  <a:pt x="33" y="112"/>
                  <a:pt x="33" y="112"/>
                  <a:pt x="33" y="112"/>
                </a:cubicBezTo>
                <a:cubicBezTo>
                  <a:pt x="23" y="112"/>
                  <a:pt x="16" y="106"/>
                  <a:pt x="16" y="95"/>
                </a:cubicBezTo>
                <a:cubicBezTo>
                  <a:pt x="16" y="81"/>
                  <a:pt x="20" y="60"/>
                  <a:pt x="38" y="60"/>
                </a:cubicBezTo>
                <a:cubicBezTo>
                  <a:pt x="40" y="60"/>
                  <a:pt x="48" y="68"/>
                  <a:pt x="60" y="68"/>
                </a:cubicBezTo>
                <a:cubicBezTo>
                  <a:pt x="73" y="68"/>
                  <a:pt x="80" y="60"/>
                  <a:pt x="83" y="60"/>
                </a:cubicBezTo>
                <a:cubicBezTo>
                  <a:pt x="101" y="60"/>
                  <a:pt x="104" y="81"/>
                  <a:pt x="104" y="95"/>
                </a:cubicBezTo>
                <a:cubicBezTo>
                  <a:pt x="104" y="106"/>
                  <a:pt x="97" y="112"/>
                  <a:pt x="87" y="112"/>
                </a:cubicBezTo>
                <a:close/>
                <a:moveTo>
                  <a:pt x="60" y="64"/>
                </a:moveTo>
                <a:cubicBezTo>
                  <a:pt x="47" y="64"/>
                  <a:pt x="36" y="53"/>
                  <a:pt x="36" y="40"/>
                </a:cubicBezTo>
                <a:cubicBezTo>
                  <a:pt x="36" y="26"/>
                  <a:pt x="47" y="16"/>
                  <a:pt x="60" y="16"/>
                </a:cubicBezTo>
                <a:cubicBezTo>
                  <a:pt x="73" y="16"/>
                  <a:pt x="84" y="26"/>
                  <a:pt x="84" y="40"/>
                </a:cubicBezTo>
                <a:cubicBezTo>
                  <a:pt x="84" y="53"/>
                  <a:pt x="73" y="64"/>
                  <a:pt x="60" y="64"/>
                </a:cubicBezTo>
                <a:close/>
                <a:moveTo>
                  <a:pt x="96" y="32"/>
                </a:moveTo>
                <a:cubicBezTo>
                  <a:pt x="87" y="32"/>
                  <a:pt x="80" y="24"/>
                  <a:pt x="80" y="16"/>
                </a:cubicBezTo>
                <a:cubicBezTo>
                  <a:pt x="80" y="7"/>
                  <a:pt x="87" y="0"/>
                  <a:pt x="96" y="0"/>
                </a:cubicBezTo>
                <a:cubicBezTo>
                  <a:pt x="105" y="0"/>
                  <a:pt x="112" y="7"/>
                  <a:pt x="112" y="16"/>
                </a:cubicBezTo>
                <a:cubicBezTo>
                  <a:pt x="112" y="24"/>
                  <a:pt x="105" y="32"/>
                  <a:pt x="96" y="32"/>
                </a:cubicBezTo>
                <a:close/>
                <a:moveTo>
                  <a:pt x="108" y="64"/>
                </a:moveTo>
                <a:cubicBezTo>
                  <a:pt x="100" y="64"/>
                  <a:pt x="100" y="64"/>
                  <a:pt x="100" y="64"/>
                </a:cubicBezTo>
                <a:cubicBezTo>
                  <a:pt x="95" y="59"/>
                  <a:pt x="90" y="56"/>
                  <a:pt x="83" y="56"/>
                </a:cubicBezTo>
                <a:cubicBezTo>
                  <a:pt x="86" y="51"/>
                  <a:pt x="88" y="45"/>
                  <a:pt x="88" y="40"/>
                </a:cubicBezTo>
                <a:cubicBezTo>
                  <a:pt x="88" y="38"/>
                  <a:pt x="88" y="37"/>
                  <a:pt x="88" y="36"/>
                </a:cubicBezTo>
                <a:cubicBezTo>
                  <a:pt x="91" y="36"/>
                  <a:pt x="93" y="37"/>
                  <a:pt x="96" y="37"/>
                </a:cubicBezTo>
                <a:cubicBezTo>
                  <a:pt x="105" y="37"/>
                  <a:pt x="111" y="32"/>
                  <a:pt x="112" y="32"/>
                </a:cubicBezTo>
                <a:cubicBezTo>
                  <a:pt x="120" y="32"/>
                  <a:pt x="120" y="49"/>
                  <a:pt x="120" y="54"/>
                </a:cubicBezTo>
                <a:cubicBezTo>
                  <a:pt x="120" y="61"/>
                  <a:pt x="114" y="64"/>
                  <a:pt x="108" y="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60"/>
          <p:cNvSpPr>
            <a:spLocks noEditPoints="1"/>
          </p:cNvSpPr>
          <p:nvPr/>
        </p:nvSpPr>
        <p:spPr bwMode="auto">
          <a:xfrm>
            <a:off x="8156576" y="5087938"/>
            <a:ext cx="382588" cy="384175"/>
          </a:xfrm>
          <a:custGeom>
            <a:avLst/>
            <a:gdLst>
              <a:gd name="T0" fmla="*/ 97 w 102"/>
              <a:gd name="T1" fmla="*/ 87 h 102"/>
              <a:gd name="T2" fmla="*/ 88 w 102"/>
              <a:gd name="T3" fmla="*/ 96 h 102"/>
              <a:gd name="T4" fmla="*/ 75 w 102"/>
              <a:gd name="T5" fmla="*/ 102 h 102"/>
              <a:gd name="T6" fmla="*/ 62 w 102"/>
              <a:gd name="T7" fmla="*/ 96 h 102"/>
              <a:gd name="T8" fmla="*/ 50 w 102"/>
              <a:gd name="T9" fmla="*/ 83 h 102"/>
              <a:gd name="T10" fmla="*/ 44 w 102"/>
              <a:gd name="T11" fmla="*/ 71 h 102"/>
              <a:gd name="T12" fmla="*/ 50 w 102"/>
              <a:gd name="T13" fmla="*/ 58 h 102"/>
              <a:gd name="T14" fmla="*/ 44 w 102"/>
              <a:gd name="T15" fmla="*/ 52 h 102"/>
              <a:gd name="T16" fmla="*/ 31 w 102"/>
              <a:gd name="T17" fmla="*/ 58 h 102"/>
              <a:gd name="T18" fmla="*/ 19 w 102"/>
              <a:gd name="T19" fmla="*/ 52 h 102"/>
              <a:gd name="T20" fmla="*/ 6 w 102"/>
              <a:gd name="T21" fmla="*/ 39 h 102"/>
              <a:gd name="T22" fmla="*/ 0 w 102"/>
              <a:gd name="T23" fmla="*/ 27 h 102"/>
              <a:gd name="T24" fmla="*/ 6 w 102"/>
              <a:gd name="T25" fmla="*/ 14 h 102"/>
              <a:gd name="T26" fmla="*/ 15 w 102"/>
              <a:gd name="T27" fmla="*/ 5 h 102"/>
              <a:gd name="T28" fmla="*/ 28 w 102"/>
              <a:gd name="T29" fmla="*/ 0 h 102"/>
              <a:gd name="T30" fmla="*/ 40 w 102"/>
              <a:gd name="T31" fmla="*/ 5 h 102"/>
              <a:gd name="T32" fmla="*/ 53 w 102"/>
              <a:gd name="T33" fmla="*/ 18 h 102"/>
              <a:gd name="T34" fmla="*/ 58 w 102"/>
              <a:gd name="T35" fmla="*/ 31 h 102"/>
              <a:gd name="T36" fmla="*/ 53 w 102"/>
              <a:gd name="T37" fmla="*/ 44 h 102"/>
              <a:gd name="T38" fmla="*/ 58 w 102"/>
              <a:gd name="T39" fmla="*/ 49 h 102"/>
              <a:gd name="T40" fmla="*/ 71 w 102"/>
              <a:gd name="T41" fmla="*/ 44 h 102"/>
              <a:gd name="T42" fmla="*/ 84 w 102"/>
              <a:gd name="T43" fmla="*/ 49 h 102"/>
              <a:gd name="T44" fmla="*/ 97 w 102"/>
              <a:gd name="T45" fmla="*/ 62 h 102"/>
              <a:gd name="T46" fmla="*/ 102 w 102"/>
              <a:gd name="T47" fmla="*/ 75 h 102"/>
              <a:gd name="T48" fmla="*/ 97 w 102"/>
              <a:gd name="T49" fmla="*/ 87 h 102"/>
              <a:gd name="T50" fmla="*/ 45 w 102"/>
              <a:gd name="T51" fmla="*/ 26 h 102"/>
              <a:gd name="T52" fmla="*/ 32 w 102"/>
              <a:gd name="T53" fmla="*/ 13 h 102"/>
              <a:gd name="T54" fmla="*/ 28 w 102"/>
              <a:gd name="T55" fmla="*/ 12 h 102"/>
              <a:gd name="T56" fmla="*/ 23 w 102"/>
              <a:gd name="T57" fmla="*/ 13 h 102"/>
              <a:gd name="T58" fmla="*/ 14 w 102"/>
              <a:gd name="T59" fmla="*/ 22 h 102"/>
              <a:gd name="T60" fmla="*/ 12 w 102"/>
              <a:gd name="T61" fmla="*/ 27 h 102"/>
              <a:gd name="T62" fmla="*/ 14 w 102"/>
              <a:gd name="T63" fmla="*/ 31 h 102"/>
              <a:gd name="T64" fmla="*/ 27 w 102"/>
              <a:gd name="T65" fmla="*/ 44 h 102"/>
              <a:gd name="T66" fmla="*/ 31 w 102"/>
              <a:gd name="T67" fmla="*/ 46 h 102"/>
              <a:gd name="T68" fmla="*/ 36 w 102"/>
              <a:gd name="T69" fmla="*/ 44 h 102"/>
              <a:gd name="T70" fmla="*/ 31 w 102"/>
              <a:gd name="T71" fmla="*/ 37 h 102"/>
              <a:gd name="T72" fmla="*/ 37 w 102"/>
              <a:gd name="T73" fmla="*/ 31 h 102"/>
              <a:gd name="T74" fmla="*/ 44 w 102"/>
              <a:gd name="T75" fmla="*/ 35 h 102"/>
              <a:gd name="T76" fmla="*/ 46 w 102"/>
              <a:gd name="T77" fmla="*/ 31 h 102"/>
              <a:gd name="T78" fmla="*/ 45 w 102"/>
              <a:gd name="T79" fmla="*/ 26 h 102"/>
              <a:gd name="T80" fmla="*/ 89 w 102"/>
              <a:gd name="T81" fmla="*/ 70 h 102"/>
              <a:gd name="T82" fmla="*/ 76 w 102"/>
              <a:gd name="T83" fmla="*/ 57 h 102"/>
              <a:gd name="T84" fmla="*/ 71 w 102"/>
              <a:gd name="T85" fmla="*/ 56 h 102"/>
              <a:gd name="T86" fmla="*/ 67 w 102"/>
              <a:gd name="T87" fmla="*/ 58 h 102"/>
              <a:gd name="T88" fmla="*/ 71 w 102"/>
              <a:gd name="T89" fmla="*/ 65 h 102"/>
              <a:gd name="T90" fmla="*/ 65 w 102"/>
              <a:gd name="T91" fmla="*/ 71 h 102"/>
              <a:gd name="T92" fmla="*/ 58 w 102"/>
              <a:gd name="T93" fmla="*/ 66 h 102"/>
              <a:gd name="T94" fmla="*/ 56 w 102"/>
              <a:gd name="T95" fmla="*/ 71 h 102"/>
              <a:gd name="T96" fmla="*/ 58 w 102"/>
              <a:gd name="T97" fmla="*/ 75 h 102"/>
              <a:gd name="T98" fmla="*/ 71 w 102"/>
              <a:gd name="T99" fmla="*/ 88 h 102"/>
              <a:gd name="T100" fmla="*/ 75 w 102"/>
              <a:gd name="T101" fmla="*/ 90 h 102"/>
              <a:gd name="T102" fmla="*/ 79 w 102"/>
              <a:gd name="T103" fmla="*/ 88 h 102"/>
              <a:gd name="T104" fmla="*/ 89 w 102"/>
              <a:gd name="T105" fmla="*/ 79 h 102"/>
              <a:gd name="T106" fmla="*/ 90 w 102"/>
              <a:gd name="T107" fmla="*/ 75 h 102"/>
              <a:gd name="T108" fmla="*/ 89 w 102"/>
              <a:gd name="T109" fmla="*/ 7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2" h="102">
                <a:moveTo>
                  <a:pt x="97" y="87"/>
                </a:moveTo>
                <a:cubicBezTo>
                  <a:pt x="88" y="96"/>
                  <a:pt x="88" y="96"/>
                  <a:pt x="88" y="96"/>
                </a:cubicBezTo>
                <a:cubicBezTo>
                  <a:pt x="84" y="100"/>
                  <a:pt x="80" y="102"/>
                  <a:pt x="75" y="102"/>
                </a:cubicBezTo>
                <a:cubicBezTo>
                  <a:pt x="70" y="102"/>
                  <a:pt x="66" y="100"/>
                  <a:pt x="62" y="96"/>
                </a:cubicBezTo>
                <a:cubicBezTo>
                  <a:pt x="50" y="83"/>
                  <a:pt x="50" y="83"/>
                  <a:pt x="50" y="83"/>
                </a:cubicBezTo>
                <a:cubicBezTo>
                  <a:pt x="46" y="80"/>
                  <a:pt x="44" y="75"/>
                  <a:pt x="44" y="71"/>
                </a:cubicBezTo>
                <a:cubicBezTo>
                  <a:pt x="44" y="66"/>
                  <a:pt x="46" y="61"/>
                  <a:pt x="50" y="58"/>
                </a:cubicBezTo>
                <a:cubicBezTo>
                  <a:pt x="44" y="52"/>
                  <a:pt x="44" y="52"/>
                  <a:pt x="44" y="52"/>
                </a:cubicBezTo>
                <a:cubicBezTo>
                  <a:pt x="41" y="56"/>
                  <a:pt x="36" y="58"/>
                  <a:pt x="31" y="58"/>
                </a:cubicBezTo>
                <a:cubicBezTo>
                  <a:pt x="27" y="58"/>
                  <a:pt x="22" y="56"/>
                  <a:pt x="19" y="52"/>
                </a:cubicBezTo>
                <a:cubicBezTo>
                  <a:pt x="6" y="39"/>
                  <a:pt x="6" y="39"/>
                  <a:pt x="6" y="39"/>
                </a:cubicBezTo>
                <a:cubicBezTo>
                  <a:pt x="2" y="36"/>
                  <a:pt x="0" y="31"/>
                  <a:pt x="0" y="27"/>
                </a:cubicBezTo>
                <a:cubicBezTo>
                  <a:pt x="0" y="22"/>
                  <a:pt x="2" y="17"/>
                  <a:pt x="6" y="14"/>
                </a:cubicBezTo>
                <a:cubicBezTo>
                  <a:pt x="15" y="5"/>
                  <a:pt x="15" y="5"/>
                  <a:pt x="15" y="5"/>
                </a:cubicBezTo>
                <a:cubicBezTo>
                  <a:pt x="18" y="1"/>
                  <a:pt x="23" y="0"/>
                  <a:pt x="28" y="0"/>
                </a:cubicBezTo>
                <a:cubicBezTo>
                  <a:pt x="32" y="0"/>
                  <a:pt x="37" y="2"/>
                  <a:pt x="40" y="5"/>
                </a:cubicBezTo>
                <a:cubicBezTo>
                  <a:pt x="53" y="18"/>
                  <a:pt x="53" y="18"/>
                  <a:pt x="53" y="18"/>
                </a:cubicBezTo>
                <a:cubicBezTo>
                  <a:pt x="57" y="21"/>
                  <a:pt x="58" y="26"/>
                  <a:pt x="58" y="31"/>
                </a:cubicBezTo>
                <a:cubicBezTo>
                  <a:pt x="58" y="36"/>
                  <a:pt x="56" y="40"/>
                  <a:pt x="53" y="44"/>
                </a:cubicBezTo>
                <a:cubicBezTo>
                  <a:pt x="58" y="49"/>
                  <a:pt x="58" y="49"/>
                  <a:pt x="58" y="49"/>
                </a:cubicBezTo>
                <a:cubicBezTo>
                  <a:pt x="62" y="46"/>
                  <a:pt x="66" y="44"/>
                  <a:pt x="71" y="44"/>
                </a:cubicBezTo>
                <a:cubicBezTo>
                  <a:pt x="76" y="44"/>
                  <a:pt x="81" y="46"/>
                  <a:pt x="84" y="49"/>
                </a:cubicBezTo>
                <a:cubicBezTo>
                  <a:pt x="97" y="62"/>
                  <a:pt x="97" y="62"/>
                  <a:pt x="97" y="62"/>
                </a:cubicBezTo>
                <a:cubicBezTo>
                  <a:pt x="100" y="65"/>
                  <a:pt x="102" y="70"/>
                  <a:pt x="102" y="75"/>
                </a:cubicBezTo>
                <a:cubicBezTo>
                  <a:pt x="102" y="79"/>
                  <a:pt x="100" y="84"/>
                  <a:pt x="97" y="87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31" y="12"/>
                  <a:pt x="29" y="12"/>
                  <a:pt x="28" y="12"/>
                </a:cubicBezTo>
                <a:cubicBezTo>
                  <a:pt x="26" y="12"/>
                  <a:pt x="24" y="12"/>
                  <a:pt x="23" y="13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4"/>
                  <a:pt x="12" y="25"/>
                  <a:pt x="12" y="27"/>
                </a:cubicBezTo>
                <a:cubicBezTo>
                  <a:pt x="12" y="28"/>
                  <a:pt x="13" y="30"/>
                  <a:pt x="14" y="31"/>
                </a:cubicBezTo>
                <a:cubicBezTo>
                  <a:pt x="27" y="44"/>
                  <a:pt x="27" y="44"/>
                  <a:pt x="27" y="44"/>
                </a:cubicBezTo>
                <a:cubicBezTo>
                  <a:pt x="28" y="45"/>
                  <a:pt x="30" y="46"/>
                  <a:pt x="31" y="46"/>
                </a:cubicBezTo>
                <a:cubicBezTo>
                  <a:pt x="33" y="46"/>
                  <a:pt x="35" y="45"/>
                  <a:pt x="36" y="44"/>
                </a:cubicBezTo>
                <a:cubicBezTo>
                  <a:pt x="34" y="42"/>
                  <a:pt x="31" y="40"/>
                  <a:pt x="31" y="37"/>
                </a:cubicBezTo>
                <a:cubicBezTo>
                  <a:pt x="31" y="33"/>
                  <a:pt x="34" y="31"/>
                  <a:pt x="37" y="31"/>
                </a:cubicBezTo>
                <a:cubicBezTo>
                  <a:pt x="41" y="31"/>
                  <a:pt x="42" y="33"/>
                  <a:pt x="44" y="35"/>
                </a:cubicBezTo>
                <a:cubicBezTo>
                  <a:pt x="46" y="34"/>
                  <a:pt x="46" y="32"/>
                  <a:pt x="46" y="31"/>
                </a:cubicBezTo>
                <a:cubicBezTo>
                  <a:pt x="46" y="29"/>
                  <a:pt x="46" y="27"/>
                  <a:pt x="45" y="26"/>
                </a:cubicBezTo>
                <a:close/>
                <a:moveTo>
                  <a:pt x="89" y="70"/>
                </a:moveTo>
                <a:cubicBezTo>
                  <a:pt x="76" y="57"/>
                  <a:pt x="76" y="57"/>
                  <a:pt x="76" y="57"/>
                </a:cubicBezTo>
                <a:cubicBezTo>
                  <a:pt x="74" y="56"/>
                  <a:pt x="73" y="56"/>
                  <a:pt x="71" y="56"/>
                </a:cubicBezTo>
                <a:cubicBezTo>
                  <a:pt x="69" y="56"/>
                  <a:pt x="68" y="56"/>
                  <a:pt x="67" y="58"/>
                </a:cubicBezTo>
                <a:cubicBezTo>
                  <a:pt x="69" y="60"/>
                  <a:pt x="71" y="61"/>
                  <a:pt x="71" y="65"/>
                </a:cubicBezTo>
                <a:cubicBezTo>
                  <a:pt x="71" y="68"/>
                  <a:pt x="69" y="71"/>
                  <a:pt x="65" y="71"/>
                </a:cubicBezTo>
                <a:cubicBezTo>
                  <a:pt x="62" y="71"/>
                  <a:pt x="60" y="68"/>
                  <a:pt x="58" y="66"/>
                </a:cubicBezTo>
                <a:cubicBezTo>
                  <a:pt x="57" y="67"/>
                  <a:pt x="56" y="69"/>
                  <a:pt x="56" y="71"/>
                </a:cubicBezTo>
                <a:cubicBezTo>
                  <a:pt x="56" y="72"/>
                  <a:pt x="57" y="74"/>
                  <a:pt x="58" y="75"/>
                </a:cubicBezTo>
                <a:cubicBezTo>
                  <a:pt x="71" y="88"/>
                  <a:pt x="71" y="88"/>
                  <a:pt x="71" y="88"/>
                </a:cubicBezTo>
                <a:cubicBezTo>
                  <a:pt x="72" y="89"/>
                  <a:pt x="74" y="90"/>
                  <a:pt x="75" y="90"/>
                </a:cubicBezTo>
                <a:cubicBezTo>
                  <a:pt x="77" y="90"/>
                  <a:pt x="78" y="89"/>
                  <a:pt x="79" y="88"/>
                </a:cubicBezTo>
                <a:cubicBezTo>
                  <a:pt x="89" y="79"/>
                  <a:pt x="89" y="79"/>
                  <a:pt x="89" y="79"/>
                </a:cubicBezTo>
                <a:cubicBezTo>
                  <a:pt x="90" y="78"/>
                  <a:pt x="90" y="76"/>
                  <a:pt x="90" y="75"/>
                </a:cubicBezTo>
                <a:cubicBezTo>
                  <a:pt x="90" y="73"/>
                  <a:pt x="90" y="71"/>
                  <a:pt x="89" y="7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161"/>
          <p:cNvSpPr>
            <a:spLocks/>
          </p:cNvSpPr>
          <p:nvPr/>
        </p:nvSpPr>
        <p:spPr bwMode="auto">
          <a:xfrm>
            <a:off x="8769351" y="5114926"/>
            <a:ext cx="449263" cy="330200"/>
          </a:xfrm>
          <a:custGeom>
            <a:avLst/>
            <a:gdLst>
              <a:gd name="T0" fmla="*/ 96 w 120"/>
              <a:gd name="T1" fmla="*/ 88 h 88"/>
              <a:gd name="T2" fmla="*/ 28 w 120"/>
              <a:gd name="T3" fmla="*/ 88 h 88"/>
              <a:gd name="T4" fmla="*/ 0 w 120"/>
              <a:gd name="T5" fmla="*/ 60 h 88"/>
              <a:gd name="T6" fmla="*/ 16 w 120"/>
              <a:gd name="T7" fmla="*/ 34 h 88"/>
              <a:gd name="T8" fmla="*/ 16 w 120"/>
              <a:gd name="T9" fmla="*/ 32 h 88"/>
              <a:gd name="T10" fmla="*/ 48 w 120"/>
              <a:gd name="T11" fmla="*/ 0 h 88"/>
              <a:gd name="T12" fmla="*/ 78 w 120"/>
              <a:gd name="T13" fmla="*/ 20 h 88"/>
              <a:gd name="T14" fmla="*/ 88 w 120"/>
              <a:gd name="T15" fmla="*/ 16 h 88"/>
              <a:gd name="T16" fmla="*/ 104 w 120"/>
              <a:gd name="T17" fmla="*/ 32 h 88"/>
              <a:gd name="T18" fmla="*/ 101 w 120"/>
              <a:gd name="T19" fmla="*/ 40 h 88"/>
              <a:gd name="T20" fmla="*/ 120 w 120"/>
              <a:gd name="T21" fmla="*/ 64 h 88"/>
              <a:gd name="T22" fmla="*/ 96 w 120"/>
              <a:gd name="T23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0" h="88">
                <a:moveTo>
                  <a:pt x="96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13" y="88"/>
                  <a:pt x="0" y="75"/>
                  <a:pt x="0" y="60"/>
                </a:cubicBezTo>
                <a:cubicBezTo>
                  <a:pt x="0" y="48"/>
                  <a:pt x="7" y="39"/>
                  <a:pt x="16" y="34"/>
                </a:cubicBezTo>
                <a:cubicBezTo>
                  <a:pt x="16" y="33"/>
                  <a:pt x="16" y="33"/>
                  <a:pt x="16" y="32"/>
                </a:cubicBezTo>
                <a:cubicBezTo>
                  <a:pt x="16" y="14"/>
                  <a:pt x="30" y="0"/>
                  <a:pt x="48" y="0"/>
                </a:cubicBezTo>
                <a:cubicBezTo>
                  <a:pt x="61" y="0"/>
                  <a:pt x="73" y="8"/>
                  <a:pt x="78" y="20"/>
                </a:cubicBezTo>
                <a:cubicBezTo>
                  <a:pt x="80" y="17"/>
                  <a:pt x="84" y="16"/>
                  <a:pt x="88" y="16"/>
                </a:cubicBezTo>
                <a:cubicBezTo>
                  <a:pt x="97" y="16"/>
                  <a:pt x="104" y="23"/>
                  <a:pt x="104" y="32"/>
                </a:cubicBezTo>
                <a:cubicBezTo>
                  <a:pt x="104" y="35"/>
                  <a:pt x="103" y="38"/>
                  <a:pt x="101" y="40"/>
                </a:cubicBezTo>
                <a:cubicBezTo>
                  <a:pt x="112" y="43"/>
                  <a:pt x="120" y="52"/>
                  <a:pt x="120" y="64"/>
                </a:cubicBezTo>
                <a:cubicBezTo>
                  <a:pt x="120" y="77"/>
                  <a:pt x="109" y="88"/>
                  <a:pt x="96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62"/>
          <p:cNvSpPr>
            <a:spLocks noEditPoints="1"/>
          </p:cNvSpPr>
          <p:nvPr/>
        </p:nvSpPr>
        <p:spPr bwMode="auto">
          <a:xfrm>
            <a:off x="9459913" y="5114926"/>
            <a:ext cx="360363" cy="360363"/>
          </a:xfrm>
          <a:custGeom>
            <a:avLst/>
            <a:gdLst>
              <a:gd name="T0" fmla="*/ 84 w 96"/>
              <a:gd name="T1" fmla="*/ 96 h 96"/>
              <a:gd name="T2" fmla="*/ 12 w 96"/>
              <a:gd name="T3" fmla="*/ 96 h 96"/>
              <a:gd name="T4" fmla="*/ 5 w 96"/>
              <a:gd name="T5" fmla="*/ 82 h 96"/>
              <a:gd name="T6" fmla="*/ 36 w 96"/>
              <a:gd name="T7" fmla="*/ 33 h 96"/>
              <a:gd name="T8" fmla="*/ 36 w 96"/>
              <a:gd name="T9" fmla="*/ 8 h 96"/>
              <a:gd name="T10" fmla="*/ 32 w 96"/>
              <a:gd name="T11" fmla="*/ 8 h 96"/>
              <a:gd name="T12" fmla="*/ 28 w 96"/>
              <a:gd name="T13" fmla="*/ 4 h 96"/>
              <a:gd name="T14" fmla="*/ 32 w 96"/>
              <a:gd name="T15" fmla="*/ 0 h 96"/>
              <a:gd name="T16" fmla="*/ 64 w 96"/>
              <a:gd name="T17" fmla="*/ 0 h 96"/>
              <a:gd name="T18" fmla="*/ 68 w 96"/>
              <a:gd name="T19" fmla="*/ 4 h 96"/>
              <a:gd name="T20" fmla="*/ 64 w 96"/>
              <a:gd name="T21" fmla="*/ 8 h 96"/>
              <a:gd name="T22" fmla="*/ 60 w 96"/>
              <a:gd name="T23" fmla="*/ 8 h 96"/>
              <a:gd name="T24" fmla="*/ 60 w 96"/>
              <a:gd name="T25" fmla="*/ 33 h 96"/>
              <a:gd name="T26" fmla="*/ 92 w 96"/>
              <a:gd name="T27" fmla="*/ 82 h 96"/>
              <a:gd name="T28" fmla="*/ 84 w 96"/>
              <a:gd name="T29" fmla="*/ 96 h 96"/>
              <a:gd name="T30" fmla="*/ 26 w 96"/>
              <a:gd name="T31" fmla="*/ 64 h 96"/>
              <a:gd name="T32" fmla="*/ 70 w 96"/>
              <a:gd name="T33" fmla="*/ 64 h 96"/>
              <a:gd name="T34" fmla="*/ 53 w 96"/>
              <a:gd name="T35" fmla="*/ 37 h 96"/>
              <a:gd name="T36" fmla="*/ 52 w 96"/>
              <a:gd name="T37" fmla="*/ 35 h 96"/>
              <a:gd name="T38" fmla="*/ 52 w 96"/>
              <a:gd name="T39" fmla="*/ 33 h 96"/>
              <a:gd name="T40" fmla="*/ 52 w 96"/>
              <a:gd name="T41" fmla="*/ 8 h 96"/>
              <a:gd name="T42" fmla="*/ 44 w 96"/>
              <a:gd name="T43" fmla="*/ 8 h 96"/>
              <a:gd name="T44" fmla="*/ 44 w 96"/>
              <a:gd name="T45" fmla="*/ 33 h 96"/>
              <a:gd name="T46" fmla="*/ 44 w 96"/>
              <a:gd name="T47" fmla="*/ 35 h 96"/>
              <a:gd name="T48" fmla="*/ 43 w 96"/>
              <a:gd name="T49" fmla="*/ 37 h 96"/>
              <a:gd name="T50" fmla="*/ 26 w 96"/>
              <a:gd name="T51" fmla="*/ 6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6" h="96">
                <a:moveTo>
                  <a:pt x="84" y="96"/>
                </a:moveTo>
                <a:cubicBezTo>
                  <a:pt x="12" y="96"/>
                  <a:pt x="12" y="96"/>
                  <a:pt x="12" y="96"/>
                </a:cubicBezTo>
                <a:cubicBezTo>
                  <a:pt x="3" y="96"/>
                  <a:pt x="0" y="90"/>
                  <a:pt x="5" y="82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8"/>
                  <a:pt x="36" y="8"/>
                  <a:pt x="36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0" y="8"/>
                  <a:pt x="28" y="6"/>
                  <a:pt x="28" y="4"/>
                </a:cubicBezTo>
                <a:cubicBezTo>
                  <a:pt x="28" y="1"/>
                  <a:pt x="30" y="0"/>
                  <a:pt x="32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6" y="0"/>
                  <a:pt x="68" y="1"/>
                  <a:pt x="68" y="4"/>
                </a:cubicBezTo>
                <a:cubicBezTo>
                  <a:pt x="68" y="6"/>
                  <a:pt x="66" y="8"/>
                  <a:pt x="64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0" y="33"/>
                  <a:pt x="60" y="33"/>
                  <a:pt x="60" y="33"/>
                </a:cubicBezTo>
                <a:cubicBezTo>
                  <a:pt x="92" y="82"/>
                  <a:pt x="92" y="82"/>
                  <a:pt x="92" y="82"/>
                </a:cubicBezTo>
                <a:cubicBezTo>
                  <a:pt x="96" y="90"/>
                  <a:pt x="93" y="96"/>
                  <a:pt x="84" y="96"/>
                </a:cubicBezTo>
                <a:close/>
                <a:moveTo>
                  <a:pt x="26" y="64"/>
                </a:moveTo>
                <a:cubicBezTo>
                  <a:pt x="70" y="64"/>
                  <a:pt x="70" y="64"/>
                  <a:pt x="70" y="64"/>
                </a:cubicBezTo>
                <a:cubicBezTo>
                  <a:pt x="53" y="37"/>
                  <a:pt x="53" y="37"/>
                  <a:pt x="53" y="37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8"/>
                  <a:pt x="52" y="8"/>
                  <a:pt x="52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5"/>
                  <a:pt x="44" y="35"/>
                  <a:pt x="44" y="35"/>
                </a:cubicBezTo>
                <a:cubicBezTo>
                  <a:pt x="43" y="37"/>
                  <a:pt x="43" y="37"/>
                  <a:pt x="43" y="37"/>
                </a:cubicBezTo>
                <a:lnTo>
                  <a:pt x="26" y="6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163"/>
          <p:cNvSpPr>
            <a:spLocks noEditPoints="1"/>
          </p:cNvSpPr>
          <p:nvPr/>
        </p:nvSpPr>
        <p:spPr bwMode="auto">
          <a:xfrm>
            <a:off x="10071101" y="5145088"/>
            <a:ext cx="423863" cy="330200"/>
          </a:xfrm>
          <a:custGeom>
            <a:avLst/>
            <a:gdLst>
              <a:gd name="T0" fmla="*/ 113 w 113"/>
              <a:gd name="T1" fmla="*/ 72 h 88"/>
              <a:gd name="T2" fmla="*/ 103 w 113"/>
              <a:gd name="T3" fmla="*/ 79 h 88"/>
              <a:gd name="T4" fmla="*/ 99 w 113"/>
              <a:gd name="T5" fmla="*/ 79 h 88"/>
              <a:gd name="T6" fmla="*/ 49 w 113"/>
              <a:gd name="T7" fmla="*/ 59 h 88"/>
              <a:gd name="T8" fmla="*/ 49 w 113"/>
              <a:gd name="T9" fmla="*/ 65 h 88"/>
              <a:gd name="T10" fmla="*/ 20 w 113"/>
              <a:gd name="T11" fmla="*/ 88 h 88"/>
              <a:gd name="T12" fmla="*/ 1 w 113"/>
              <a:gd name="T13" fmla="*/ 70 h 88"/>
              <a:gd name="T14" fmla="*/ 30 w 113"/>
              <a:gd name="T15" fmla="*/ 48 h 88"/>
              <a:gd name="T16" fmla="*/ 41 w 113"/>
              <a:gd name="T17" fmla="*/ 48 h 88"/>
              <a:gd name="T18" fmla="*/ 41 w 113"/>
              <a:gd name="T19" fmla="*/ 39 h 88"/>
              <a:gd name="T20" fmla="*/ 30 w 113"/>
              <a:gd name="T21" fmla="*/ 40 h 88"/>
              <a:gd name="T22" fmla="*/ 1 w 113"/>
              <a:gd name="T23" fmla="*/ 17 h 88"/>
              <a:gd name="T24" fmla="*/ 20 w 113"/>
              <a:gd name="T25" fmla="*/ 0 h 88"/>
              <a:gd name="T26" fmla="*/ 49 w 113"/>
              <a:gd name="T27" fmla="*/ 22 h 88"/>
              <a:gd name="T28" fmla="*/ 49 w 113"/>
              <a:gd name="T29" fmla="*/ 28 h 88"/>
              <a:gd name="T30" fmla="*/ 99 w 113"/>
              <a:gd name="T31" fmla="*/ 8 h 88"/>
              <a:gd name="T32" fmla="*/ 103 w 113"/>
              <a:gd name="T33" fmla="*/ 8 h 88"/>
              <a:gd name="T34" fmla="*/ 113 w 113"/>
              <a:gd name="T35" fmla="*/ 15 h 88"/>
              <a:gd name="T36" fmla="*/ 80 w 113"/>
              <a:gd name="T37" fmla="*/ 44 h 88"/>
              <a:gd name="T38" fmla="*/ 37 w 113"/>
              <a:gd name="T39" fmla="*/ 60 h 88"/>
              <a:gd name="T40" fmla="*/ 18 w 113"/>
              <a:gd name="T41" fmla="*/ 61 h 88"/>
              <a:gd name="T42" fmla="*/ 20 w 113"/>
              <a:gd name="T43" fmla="*/ 78 h 88"/>
              <a:gd name="T44" fmla="*/ 37 w 113"/>
              <a:gd name="T45" fmla="*/ 60 h 88"/>
              <a:gd name="T46" fmla="*/ 20 w 113"/>
              <a:gd name="T47" fmla="*/ 10 h 88"/>
              <a:gd name="T48" fmla="*/ 18 w 113"/>
              <a:gd name="T49" fmla="*/ 26 h 88"/>
              <a:gd name="T50" fmla="*/ 37 w 113"/>
              <a:gd name="T51" fmla="*/ 27 h 88"/>
              <a:gd name="T52" fmla="*/ 63 w 113"/>
              <a:gd name="T53" fmla="*/ 52 h 88"/>
              <a:gd name="T54" fmla="*/ 101 w 113"/>
              <a:gd name="T55" fmla="*/ 12 h 88"/>
              <a:gd name="T56" fmla="*/ 53 w 113"/>
              <a:gd name="T57" fmla="*/ 46 h 88"/>
              <a:gd name="T58" fmla="*/ 43 w 113"/>
              <a:gd name="T59" fmla="*/ 52 h 88"/>
              <a:gd name="T60" fmla="*/ 45 w 113"/>
              <a:gd name="T61" fmla="*/ 54 h 88"/>
              <a:gd name="T62" fmla="*/ 57 w 113"/>
              <a:gd name="T63" fmla="*/ 50 h 88"/>
              <a:gd name="T64" fmla="*/ 49 w 113"/>
              <a:gd name="T65" fmla="*/ 39 h 88"/>
              <a:gd name="T66" fmla="*/ 51 w 113"/>
              <a:gd name="T67" fmla="*/ 35 h 88"/>
              <a:gd name="T68" fmla="*/ 47 w 113"/>
              <a:gd name="T69" fmla="*/ 32 h 88"/>
              <a:gd name="T70" fmla="*/ 44 w 113"/>
              <a:gd name="T71" fmla="*/ 35 h 88"/>
              <a:gd name="T72" fmla="*/ 43 w 113"/>
              <a:gd name="T73" fmla="*/ 36 h 88"/>
              <a:gd name="T74" fmla="*/ 65 w 113"/>
              <a:gd name="T75" fmla="*/ 44 h 88"/>
              <a:gd name="T76" fmla="*/ 57 w 113"/>
              <a:gd name="T77" fmla="*/ 44 h 88"/>
              <a:gd name="T78" fmla="*/ 65 w 113"/>
              <a:gd name="T79" fmla="*/ 44 h 88"/>
              <a:gd name="T80" fmla="*/ 76 w 113"/>
              <a:gd name="T81" fmla="*/ 46 h 88"/>
              <a:gd name="T82" fmla="*/ 64 w 113"/>
              <a:gd name="T83" fmla="*/ 55 h 88"/>
              <a:gd name="T84" fmla="*/ 109 w 113"/>
              <a:gd name="T85" fmla="*/ 7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3" h="88">
                <a:moveTo>
                  <a:pt x="111" y="68"/>
                </a:moveTo>
                <a:cubicBezTo>
                  <a:pt x="112" y="69"/>
                  <a:pt x="113" y="71"/>
                  <a:pt x="113" y="72"/>
                </a:cubicBezTo>
                <a:cubicBezTo>
                  <a:pt x="113" y="73"/>
                  <a:pt x="112" y="75"/>
                  <a:pt x="111" y="75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102" y="79"/>
                  <a:pt x="101" y="80"/>
                  <a:pt x="101" y="80"/>
                </a:cubicBezTo>
                <a:cubicBezTo>
                  <a:pt x="100" y="80"/>
                  <a:pt x="99" y="79"/>
                  <a:pt x="99" y="79"/>
                </a:cubicBezTo>
                <a:cubicBezTo>
                  <a:pt x="56" y="55"/>
                  <a:pt x="56" y="55"/>
                  <a:pt x="56" y="55"/>
                </a:cubicBezTo>
                <a:cubicBezTo>
                  <a:pt x="49" y="59"/>
                  <a:pt x="49" y="59"/>
                  <a:pt x="49" y="59"/>
                </a:cubicBezTo>
                <a:cubicBezTo>
                  <a:pt x="49" y="59"/>
                  <a:pt x="48" y="59"/>
                  <a:pt x="48" y="59"/>
                </a:cubicBezTo>
                <a:cubicBezTo>
                  <a:pt x="49" y="61"/>
                  <a:pt x="49" y="63"/>
                  <a:pt x="49" y="65"/>
                </a:cubicBezTo>
                <a:cubicBezTo>
                  <a:pt x="48" y="72"/>
                  <a:pt x="44" y="78"/>
                  <a:pt x="37" y="82"/>
                </a:cubicBezTo>
                <a:cubicBezTo>
                  <a:pt x="32" y="86"/>
                  <a:pt x="26" y="88"/>
                  <a:pt x="20" y="88"/>
                </a:cubicBezTo>
                <a:cubicBezTo>
                  <a:pt x="14" y="88"/>
                  <a:pt x="9" y="86"/>
                  <a:pt x="6" y="83"/>
                </a:cubicBezTo>
                <a:cubicBezTo>
                  <a:pt x="2" y="79"/>
                  <a:pt x="0" y="75"/>
                  <a:pt x="1" y="70"/>
                </a:cubicBezTo>
                <a:cubicBezTo>
                  <a:pt x="1" y="63"/>
                  <a:pt x="6" y="57"/>
                  <a:pt x="13" y="53"/>
                </a:cubicBezTo>
                <a:cubicBezTo>
                  <a:pt x="18" y="50"/>
                  <a:pt x="24" y="48"/>
                  <a:pt x="30" y="48"/>
                </a:cubicBezTo>
                <a:cubicBezTo>
                  <a:pt x="33" y="48"/>
                  <a:pt x="37" y="48"/>
                  <a:pt x="39" y="50"/>
                </a:cubicBezTo>
                <a:cubicBezTo>
                  <a:pt x="40" y="49"/>
                  <a:pt x="40" y="49"/>
                  <a:pt x="41" y="48"/>
                </a:cubicBezTo>
                <a:cubicBezTo>
                  <a:pt x="48" y="44"/>
                  <a:pt x="48" y="44"/>
                  <a:pt x="48" y="44"/>
                </a:cubicBezTo>
                <a:cubicBezTo>
                  <a:pt x="41" y="39"/>
                  <a:pt x="41" y="39"/>
                  <a:pt x="41" y="39"/>
                </a:cubicBezTo>
                <a:cubicBezTo>
                  <a:pt x="40" y="39"/>
                  <a:pt x="40" y="38"/>
                  <a:pt x="39" y="38"/>
                </a:cubicBezTo>
                <a:cubicBezTo>
                  <a:pt x="37" y="39"/>
                  <a:pt x="33" y="40"/>
                  <a:pt x="30" y="40"/>
                </a:cubicBezTo>
                <a:cubicBezTo>
                  <a:pt x="24" y="40"/>
                  <a:pt x="18" y="38"/>
                  <a:pt x="13" y="34"/>
                </a:cubicBezTo>
                <a:cubicBezTo>
                  <a:pt x="6" y="30"/>
                  <a:pt x="1" y="24"/>
                  <a:pt x="1" y="17"/>
                </a:cubicBezTo>
                <a:cubicBezTo>
                  <a:pt x="0" y="13"/>
                  <a:pt x="2" y="8"/>
                  <a:pt x="6" y="5"/>
                </a:cubicBezTo>
                <a:cubicBezTo>
                  <a:pt x="9" y="1"/>
                  <a:pt x="14" y="0"/>
                  <a:pt x="20" y="0"/>
                </a:cubicBezTo>
                <a:cubicBezTo>
                  <a:pt x="26" y="0"/>
                  <a:pt x="32" y="2"/>
                  <a:pt x="37" y="5"/>
                </a:cubicBezTo>
                <a:cubicBezTo>
                  <a:pt x="44" y="9"/>
                  <a:pt x="48" y="15"/>
                  <a:pt x="49" y="22"/>
                </a:cubicBezTo>
                <a:cubicBezTo>
                  <a:pt x="49" y="24"/>
                  <a:pt x="49" y="26"/>
                  <a:pt x="48" y="28"/>
                </a:cubicBezTo>
                <a:cubicBezTo>
                  <a:pt x="48" y="28"/>
                  <a:pt x="49" y="28"/>
                  <a:pt x="49" y="28"/>
                </a:cubicBezTo>
                <a:cubicBezTo>
                  <a:pt x="56" y="32"/>
                  <a:pt x="56" y="32"/>
                  <a:pt x="56" y="32"/>
                </a:cubicBezTo>
                <a:cubicBezTo>
                  <a:pt x="99" y="8"/>
                  <a:pt x="99" y="8"/>
                  <a:pt x="99" y="8"/>
                </a:cubicBezTo>
                <a:cubicBezTo>
                  <a:pt x="99" y="8"/>
                  <a:pt x="100" y="8"/>
                  <a:pt x="101" y="8"/>
                </a:cubicBezTo>
                <a:cubicBezTo>
                  <a:pt x="101" y="8"/>
                  <a:pt x="102" y="8"/>
                  <a:pt x="103" y="8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2" y="13"/>
                  <a:pt x="113" y="14"/>
                  <a:pt x="113" y="15"/>
                </a:cubicBezTo>
                <a:cubicBezTo>
                  <a:pt x="113" y="17"/>
                  <a:pt x="112" y="18"/>
                  <a:pt x="111" y="19"/>
                </a:cubicBezTo>
                <a:cubicBezTo>
                  <a:pt x="80" y="44"/>
                  <a:pt x="80" y="44"/>
                  <a:pt x="80" y="44"/>
                </a:cubicBezTo>
                <a:lnTo>
                  <a:pt x="111" y="68"/>
                </a:lnTo>
                <a:close/>
                <a:moveTo>
                  <a:pt x="37" y="60"/>
                </a:moveTo>
                <a:cubicBezTo>
                  <a:pt x="35" y="58"/>
                  <a:pt x="33" y="58"/>
                  <a:pt x="30" y="58"/>
                </a:cubicBezTo>
                <a:cubicBezTo>
                  <a:pt x="26" y="58"/>
                  <a:pt x="22" y="59"/>
                  <a:pt x="18" y="61"/>
                </a:cubicBezTo>
                <a:cubicBezTo>
                  <a:pt x="11" y="66"/>
                  <a:pt x="9" y="72"/>
                  <a:pt x="13" y="75"/>
                </a:cubicBezTo>
                <a:cubicBezTo>
                  <a:pt x="14" y="77"/>
                  <a:pt x="17" y="78"/>
                  <a:pt x="20" y="78"/>
                </a:cubicBezTo>
                <a:cubicBezTo>
                  <a:pt x="23" y="78"/>
                  <a:pt x="28" y="76"/>
                  <a:pt x="32" y="74"/>
                </a:cubicBezTo>
                <a:cubicBezTo>
                  <a:pt x="38" y="70"/>
                  <a:pt x="41" y="63"/>
                  <a:pt x="37" y="60"/>
                </a:cubicBezTo>
                <a:close/>
                <a:moveTo>
                  <a:pt x="32" y="13"/>
                </a:moveTo>
                <a:cubicBezTo>
                  <a:pt x="28" y="11"/>
                  <a:pt x="23" y="10"/>
                  <a:pt x="20" y="10"/>
                </a:cubicBezTo>
                <a:cubicBezTo>
                  <a:pt x="17" y="10"/>
                  <a:pt x="14" y="10"/>
                  <a:pt x="13" y="12"/>
                </a:cubicBezTo>
                <a:cubicBezTo>
                  <a:pt x="9" y="15"/>
                  <a:pt x="11" y="22"/>
                  <a:pt x="18" y="26"/>
                </a:cubicBezTo>
                <a:cubicBezTo>
                  <a:pt x="22" y="28"/>
                  <a:pt x="26" y="30"/>
                  <a:pt x="30" y="30"/>
                </a:cubicBezTo>
                <a:cubicBezTo>
                  <a:pt x="33" y="30"/>
                  <a:pt x="35" y="29"/>
                  <a:pt x="37" y="27"/>
                </a:cubicBezTo>
                <a:cubicBezTo>
                  <a:pt x="41" y="24"/>
                  <a:pt x="38" y="18"/>
                  <a:pt x="32" y="13"/>
                </a:cubicBezTo>
                <a:close/>
                <a:moveTo>
                  <a:pt x="63" y="52"/>
                </a:moveTo>
                <a:cubicBezTo>
                  <a:pt x="109" y="16"/>
                  <a:pt x="109" y="16"/>
                  <a:pt x="109" y="1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46"/>
                  <a:pt x="53" y="46"/>
                  <a:pt x="53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4" y="52"/>
                  <a:pt x="44" y="52"/>
                </a:cubicBezTo>
                <a:cubicBezTo>
                  <a:pt x="44" y="53"/>
                  <a:pt x="45" y="53"/>
                  <a:pt x="45" y="54"/>
                </a:cubicBezTo>
                <a:cubicBezTo>
                  <a:pt x="47" y="56"/>
                  <a:pt x="47" y="56"/>
                  <a:pt x="47" y="56"/>
                </a:cubicBezTo>
                <a:cubicBezTo>
                  <a:pt x="57" y="50"/>
                  <a:pt x="57" y="50"/>
                  <a:pt x="57" y="50"/>
                </a:cubicBezTo>
                <a:lnTo>
                  <a:pt x="63" y="52"/>
                </a:lnTo>
                <a:close/>
                <a:moveTo>
                  <a:pt x="49" y="39"/>
                </a:moveTo>
                <a:cubicBezTo>
                  <a:pt x="49" y="39"/>
                  <a:pt x="49" y="39"/>
                  <a:pt x="49" y="39"/>
                </a:cubicBezTo>
                <a:cubicBezTo>
                  <a:pt x="49" y="37"/>
                  <a:pt x="50" y="36"/>
                  <a:pt x="51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47" y="32"/>
                  <a:pt x="47" y="32"/>
                  <a:pt x="47" y="32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4"/>
                  <a:pt x="44" y="34"/>
                  <a:pt x="44" y="35"/>
                </a:cubicBezTo>
                <a:cubicBezTo>
                  <a:pt x="44" y="35"/>
                  <a:pt x="43" y="35"/>
                  <a:pt x="43" y="35"/>
                </a:cubicBezTo>
                <a:cubicBezTo>
                  <a:pt x="43" y="36"/>
                  <a:pt x="43" y="36"/>
                  <a:pt x="43" y="36"/>
                </a:cubicBezTo>
                <a:lnTo>
                  <a:pt x="49" y="39"/>
                </a:lnTo>
                <a:close/>
                <a:moveTo>
                  <a:pt x="65" y="44"/>
                </a:moveTo>
                <a:cubicBezTo>
                  <a:pt x="65" y="46"/>
                  <a:pt x="63" y="48"/>
                  <a:pt x="61" y="48"/>
                </a:cubicBezTo>
                <a:cubicBezTo>
                  <a:pt x="59" y="48"/>
                  <a:pt x="57" y="46"/>
                  <a:pt x="57" y="44"/>
                </a:cubicBezTo>
                <a:cubicBezTo>
                  <a:pt x="57" y="41"/>
                  <a:pt x="59" y="40"/>
                  <a:pt x="61" y="40"/>
                </a:cubicBezTo>
                <a:cubicBezTo>
                  <a:pt x="63" y="40"/>
                  <a:pt x="65" y="41"/>
                  <a:pt x="65" y="44"/>
                </a:cubicBezTo>
                <a:close/>
                <a:moveTo>
                  <a:pt x="109" y="72"/>
                </a:moveTo>
                <a:cubicBezTo>
                  <a:pt x="76" y="46"/>
                  <a:pt x="76" y="46"/>
                  <a:pt x="76" y="46"/>
                </a:cubicBezTo>
                <a:cubicBezTo>
                  <a:pt x="65" y="55"/>
                  <a:pt x="65" y="55"/>
                  <a:pt x="65" y="55"/>
                </a:cubicBezTo>
                <a:cubicBezTo>
                  <a:pt x="65" y="55"/>
                  <a:pt x="65" y="55"/>
                  <a:pt x="64" y="55"/>
                </a:cubicBezTo>
                <a:cubicBezTo>
                  <a:pt x="101" y="76"/>
                  <a:pt x="101" y="76"/>
                  <a:pt x="101" y="76"/>
                </a:cubicBezTo>
                <a:lnTo>
                  <a:pt x="109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164"/>
          <p:cNvSpPr>
            <a:spLocks noEditPoints="1"/>
          </p:cNvSpPr>
          <p:nvPr/>
        </p:nvSpPr>
        <p:spPr bwMode="auto">
          <a:xfrm>
            <a:off x="10720388" y="5084763"/>
            <a:ext cx="420688" cy="420688"/>
          </a:xfrm>
          <a:custGeom>
            <a:avLst/>
            <a:gdLst>
              <a:gd name="T0" fmla="*/ 112 w 112"/>
              <a:gd name="T1" fmla="*/ 30 h 112"/>
              <a:gd name="T2" fmla="*/ 112 w 112"/>
              <a:gd name="T3" fmla="*/ 106 h 112"/>
              <a:gd name="T4" fmla="*/ 106 w 112"/>
              <a:gd name="T5" fmla="*/ 112 h 112"/>
              <a:gd name="T6" fmla="*/ 46 w 112"/>
              <a:gd name="T7" fmla="*/ 112 h 112"/>
              <a:gd name="T8" fmla="*/ 40 w 112"/>
              <a:gd name="T9" fmla="*/ 106 h 112"/>
              <a:gd name="T10" fmla="*/ 40 w 112"/>
              <a:gd name="T11" fmla="*/ 88 h 112"/>
              <a:gd name="T12" fmla="*/ 6 w 112"/>
              <a:gd name="T13" fmla="*/ 88 h 112"/>
              <a:gd name="T14" fmla="*/ 0 w 112"/>
              <a:gd name="T15" fmla="*/ 82 h 112"/>
              <a:gd name="T16" fmla="*/ 0 w 112"/>
              <a:gd name="T17" fmla="*/ 40 h 112"/>
              <a:gd name="T18" fmla="*/ 4 w 112"/>
              <a:gd name="T19" fmla="*/ 29 h 112"/>
              <a:gd name="T20" fmla="*/ 30 w 112"/>
              <a:gd name="T21" fmla="*/ 4 h 112"/>
              <a:gd name="T22" fmla="*/ 40 w 112"/>
              <a:gd name="T23" fmla="*/ 0 h 112"/>
              <a:gd name="T24" fmla="*/ 66 w 112"/>
              <a:gd name="T25" fmla="*/ 0 h 112"/>
              <a:gd name="T26" fmla="*/ 72 w 112"/>
              <a:gd name="T27" fmla="*/ 6 h 112"/>
              <a:gd name="T28" fmla="*/ 72 w 112"/>
              <a:gd name="T29" fmla="*/ 26 h 112"/>
              <a:gd name="T30" fmla="*/ 80 w 112"/>
              <a:gd name="T31" fmla="*/ 24 h 112"/>
              <a:gd name="T32" fmla="*/ 106 w 112"/>
              <a:gd name="T33" fmla="*/ 24 h 112"/>
              <a:gd name="T34" fmla="*/ 112 w 112"/>
              <a:gd name="T35" fmla="*/ 30 h 112"/>
              <a:gd name="T36" fmla="*/ 64 w 112"/>
              <a:gd name="T37" fmla="*/ 34 h 112"/>
              <a:gd name="T38" fmla="*/ 64 w 112"/>
              <a:gd name="T39" fmla="*/ 8 h 112"/>
              <a:gd name="T40" fmla="*/ 40 w 112"/>
              <a:gd name="T41" fmla="*/ 8 h 112"/>
              <a:gd name="T42" fmla="*/ 40 w 112"/>
              <a:gd name="T43" fmla="*/ 34 h 112"/>
              <a:gd name="T44" fmla="*/ 34 w 112"/>
              <a:gd name="T45" fmla="*/ 40 h 112"/>
              <a:gd name="T46" fmla="*/ 8 w 112"/>
              <a:gd name="T47" fmla="*/ 40 h 112"/>
              <a:gd name="T48" fmla="*/ 8 w 112"/>
              <a:gd name="T49" fmla="*/ 80 h 112"/>
              <a:gd name="T50" fmla="*/ 40 w 112"/>
              <a:gd name="T51" fmla="*/ 80 h 112"/>
              <a:gd name="T52" fmla="*/ 40 w 112"/>
              <a:gd name="T53" fmla="*/ 64 h 112"/>
              <a:gd name="T54" fmla="*/ 44 w 112"/>
              <a:gd name="T55" fmla="*/ 53 h 112"/>
              <a:gd name="T56" fmla="*/ 64 w 112"/>
              <a:gd name="T57" fmla="*/ 34 h 112"/>
              <a:gd name="T58" fmla="*/ 13 w 112"/>
              <a:gd name="T59" fmla="*/ 32 h 112"/>
              <a:gd name="T60" fmla="*/ 32 w 112"/>
              <a:gd name="T61" fmla="*/ 32 h 112"/>
              <a:gd name="T62" fmla="*/ 32 w 112"/>
              <a:gd name="T63" fmla="*/ 13 h 112"/>
              <a:gd name="T64" fmla="*/ 13 w 112"/>
              <a:gd name="T65" fmla="*/ 32 h 112"/>
              <a:gd name="T66" fmla="*/ 104 w 112"/>
              <a:gd name="T67" fmla="*/ 32 h 112"/>
              <a:gd name="T68" fmla="*/ 80 w 112"/>
              <a:gd name="T69" fmla="*/ 32 h 112"/>
              <a:gd name="T70" fmla="*/ 80 w 112"/>
              <a:gd name="T71" fmla="*/ 58 h 112"/>
              <a:gd name="T72" fmla="*/ 74 w 112"/>
              <a:gd name="T73" fmla="*/ 64 h 112"/>
              <a:gd name="T74" fmla="*/ 48 w 112"/>
              <a:gd name="T75" fmla="*/ 64 h 112"/>
              <a:gd name="T76" fmla="*/ 48 w 112"/>
              <a:gd name="T77" fmla="*/ 104 h 112"/>
              <a:gd name="T78" fmla="*/ 104 w 112"/>
              <a:gd name="T79" fmla="*/ 104 h 112"/>
              <a:gd name="T80" fmla="*/ 104 w 112"/>
              <a:gd name="T81" fmla="*/ 32 h 112"/>
              <a:gd name="T82" fmla="*/ 53 w 112"/>
              <a:gd name="T83" fmla="*/ 56 h 112"/>
              <a:gd name="T84" fmla="*/ 72 w 112"/>
              <a:gd name="T85" fmla="*/ 56 h 112"/>
              <a:gd name="T86" fmla="*/ 72 w 112"/>
              <a:gd name="T87" fmla="*/ 37 h 112"/>
              <a:gd name="T88" fmla="*/ 53 w 112"/>
              <a:gd name="T89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2" h="112">
                <a:moveTo>
                  <a:pt x="112" y="30"/>
                </a:moveTo>
                <a:cubicBezTo>
                  <a:pt x="112" y="106"/>
                  <a:pt x="112" y="106"/>
                  <a:pt x="112" y="106"/>
                </a:cubicBezTo>
                <a:cubicBezTo>
                  <a:pt x="112" y="109"/>
                  <a:pt x="109" y="112"/>
                  <a:pt x="10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2" y="112"/>
                  <a:pt x="40" y="109"/>
                  <a:pt x="40" y="106"/>
                </a:cubicBezTo>
                <a:cubicBezTo>
                  <a:pt x="40" y="88"/>
                  <a:pt x="40" y="88"/>
                  <a:pt x="40" y="88"/>
                </a:cubicBezTo>
                <a:cubicBezTo>
                  <a:pt x="6" y="88"/>
                  <a:pt x="6" y="88"/>
                  <a:pt x="6" y="88"/>
                </a:cubicBezTo>
                <a:cubicBezTo>
                  <a:pt x="2" y="88"/>
                  <a:pt x="0" y="85"/>
                  <a:pt x="0" y="82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6"/>
                  <a:pt x="2" y="32"/>
                  <a:pt x="4" y="29"/>
                </a:cubicBezTo>
                <a:cubicBezTo>
                  <a:pt x="30" y="4"/>
                  <a:pt x="30" y="4"/>
                  <a:pt x="30" y="4"/>
                </a:cubicBezTo>
                <a:cubicBezTo>
                  <a:pt x="32" y="2"/>
                  <a:pt x="36" y="0"/>
                  <a:pt x="40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9" y="0"/>
                  <a:pt x="72" y="2"/>
                  <a:pt x="72" y="6"/>
                </a:cubicBezTo>
                <a:cubicBezTo>
                  <a:pt x="72" y="26"/>
                  <a:pt x="72" y="26"/>
                  <a:pt x="72" y="26"/>
                </a:cubicBezTo>
                <a:cubicBezTo>
                  <a:pt x="74" y="25"/>
                  <a:pt x="77" y="24"/>
                  <a:pt x="80" y="24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09" y="24"/>
                  <a:pt x="112" y="26"/>
                  <a:pt x="112" y="30"/>
                </a:cubicBezTo>
                <a:close/>
                <a:moveTo>
                  <a:pt x="64" y="34"/>
                </a:moveTo>
                <a:cubicBezTo>
                  <a:pt x="64" y="8"/>
                  <a:pt x="64" y="8"/>
                  <a:pt x="64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7"/>
                  <a:pt x="37" y="40"/>
                  <a:pt x="34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80"/>
                  <a:pt x="8" y="80"/>
                  <a:pt x="8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60"/>
                  <a:pt x="42" y="56"/>
                  <a:pt x="44" y="53"/>
                </a:cubicBezTo>
                <a:lnTo>
                  <a:pt x="64" y="34"/>
                </a:lnTo>
                <a:close/>
                <a:moveTo>
                  <a:pt x="13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32" y="13"/>
                  <a:pt x="32" y="13"/>
                  <a:pt x="32" y="13"/>
                </a:cubicBezTo>
                <a:lnTo>
                  <a:pt x="13" y="32"/>
                </a:lnTo>
                <a:close/>
                <a:moveTo>
                  <a:pt x="104" y="32"/>
                </a:moveTo>
                <a:cubicBezTo>
                  <a:pt x="80" y="32"/>
                  <a:pt x="80" y="32"/>
                  <a:pt x="80" y="32"/>
                </a:cubicBezTo>
                <a:cubicBezTo>
                  <a:pt x="80" y="58"/>
                  <a:pt x="80" y="58"/>
                  <a:pt x="80" y="58"/>
                </a:cubicBezTo>
                <a:cubicBezTo>
                  <a:pt x="80" y="61"/>
                  <a:pt x="77" y="64"/>
                  <a:pt x="74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32"/>
                </a:lnTo>
                <a:close/>
                <a:moveTo>
                  <a:pt x="53" y="56"/>
                </a:moveTo>
                <a:cubicBezTo>
                  <a:pt x="72" y="56"/>
                  <a:pt x="72" y="56"/>
                  <a:pt x="72" y="56"/>
                </a:cubicBezTo>
                <a:cubicBezTo>
                  <a:pt x="72" y="37"/>
                  <a:pt x="72" y="37"/>
                  <a:pt x="72" y="37"/>
                </a:cubicBezTo>
                <a:lnTo>
                  <a:pt x="53" y="5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165"/>
          <p:cNvSpPr>
            <a:spLocks/>
          </p:cNvSpPr>
          <p:nvPr/>
        </p:nvSpPr>
        <p:spPr bwMode="auto">
          <a:xfrm>
            <a:off x="1084263" y="5862638"/>
            <a:ext cx="327025" cy="357188"/>
          </a:xfrm>
          <a:custGeom>
            <a:avLst/>
            <a:gdLst>
              <a:gd name="T0" fmla="*/ 70 w 87"/>
              <a:gd name="T1" fmla="*/ 95 h 95"/>
              <a:gd name="T2" fmla="*/ 55 w 87"/>
              <a:gd name="T3" fmla="*/ 89 h 95"/>
              <a:gd name="T4" fmla="*/ 7 w 87"/>
              <a:gd name="T5" fmla="*/ 41 h 95"/>
              <a:gd name="T6" fmla="*/ 0 w 87"/>
              <a:gd name="T7" fmla="*/ 24 h 95"/>
              <a:gd name="T8" fmla="*/ 24 w 87"/>
              <a:gd name="T9" fmla="*/ 0 h 95"/>
              <a:gd name="T10" fmla="*/ 41 w 87"/>
              <a:gd name="T11" fmla="*/ 7 h 95"/>
              <a:gd name="T12" fmla="*/ 78 w 87"/>
              <a:gd name="T13" fmla="*/ 45 h 95"/>
              <a:gd name="T14" fmla="*/ 79 w 87"/>
              <a:gd name="T15" fmla="*/ 46 h 95"/>
              <a:gd name="T16" fmla="*/ 74 w 87"/>
              <a:gd name="T17" fmla="*/ 51 h 95"/>
              <a:gd name="T18" fmla="*/ 73 w 87"/>
              <a:gd name="T19" fmla="*/ 50 h 95"/>
              <a:gd name="T20" fmla="*/ 35 w 87"/>
              <a:gd name="T21" fmla="*/ 12 h 95"/>
              <a:gd name="T22" fmla="*/ 24 w 87"/>
              <a:gd name="T23" fmla="*/ 8 h 95"/>
              <a:gd name="T24" fmla="*/ 8 w 87"/>
              <a:gd name="T25" fmla="*/ 24 h 95"/>
              <a:gd name="T26" fmla="*/ 13 w 87"/>
              <a:gd name="T27" fmla="*/ 35 h 95"/>
              <a:gd name="T28" fmla="*/ 61 w 87"/>
              <a:gd name="T29" fmla="*/ 83 h 95"/>
              <a:gd name="T30" fmla="*/ 70 w 87"/>
              <a:gd name="T31" fmla="*/ 87 h 95"/>
              <a:gd name="T32" fmla="*/ 79 w 87"/>
              <a:gd name="T33" fmla="*/ 78 h 95"/>
              <a:gd name="T34" fmla="*/ 75 w 87"/>
              <a:gd name="T35" fmla="*/ 69 h 95"/>
              <a:gd name="T36" fmla="*/ 39 w 87"/>
              <a:gd name="T37" fmla="*/ 33 h 95"/>
              <a:gd name="T38" fmla="*/ 35 w 87"/>
              <a:gd name="T39" fmla="*/ 31 h 95"/>
              <a:gd name="T40" fmla="*/ 31 w 87"/>
              <a:gd name="T41" fmla="*/ 35 h 95"/>
              <a:gd name="T42" fmla="*/ 33 w 87"/>
              <a:gd name="T43" fmla="*/ 39 h 95"/>
              <a:gd name="T44" fmla="*/ 58 w 87"/>
              <a:gd name="T45" fmla="*/ 65 h 95"/>
              <a:gd name="T46" fmla="*/ 59 w 87"/>
              <a:gd name="T47" fmla="*/ 66 h 95"/>
              <a:gd name="T48" fmla="*/ 54 w 87"/>
              <a:gd name="T49" fmla="*/ 71 h 95"/>
              <a:gd name="T50" fmla="*/ 53 w 87"/>
              <a:gd name="T51" fmla="*/ 70 h 95"/>
              <a:gd name="T52" fmla="*/ 27 w 87"/>
              <a:gd name="T53" fmla="*/ 45 h 95"/>
              <a:gd name="T54" fmla="*/ 23 w 87"/>
              <a:gd name="T55" fmla="*/ 35 h 95"/>
              <a:gd name="T56" fmla="*/ 36 w 87"/>
              <a:gd name="T57" fmla="*/ 23 h 95"/>
              <a:gd name="T58" fmla="*/ 45 w 87"/>
              <a:gd name="T59" fmla="*/ 27 h 95"/>
              <a:gd name="T60" fmla="*/ 81 w 87"/>
              <a:gd name="T61" fmla="*/ 63 h 95"/>
              <a:gd name="T62" fmla="*/ 87 w 87"/>
              <a:gd name="T63" fmla="*/ 78 h 95"/>
              <a:gd name="T64" fmla="*/ 70 w 87"/>
              <a:gd name="T65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7" h="95">
                <a:moveTo>
                  <a:pt x="70" y="95"/>
                </a:moveTo>
                <a:cubicBezTo>
                  <a:pt x="65" y="95"/>
                  <a:pt x="59" y="93"/>
                  <a:pt x="55" y="89"/>
                </a:cubicBezTo>
                <a:cubicBezTo>
                  <a:pt x="7" y="41"/>
                  <a:pt x="7" y="41"/>
                  <a:pt x="7" y="41"/>
                </a:cubicBezTo>
                <a:cubicBezTo>
                  <a:pt x="3" y="36"/>
                  <a:pt x="0" y="30"/>
                  <a:pt x="0" y="24"/>
                </a:cubicBezTo>
                <a:cubicBezTo>
                  <a:pt x="0" y="10"/>
                  <a:pt x="10" y="0"/>
                  <a:pt x="24" y="0"/>
                </a:cubicBezTo>
                <a:cubicBezTo>
                  <a:pt x="30" y="0"/>
                  <a:pt x="36" y="2"/>
                  <a:pt x="41" y="7"/>
                </a:cubicBezTo>
                <a:cubicBezTo>
                  <a:pt x="78" y="45"/>
                  <a:pt x="78" y="45"/>
                  <a:pt x="78" y="45"/>
                </a:cubicBezTo>
                <a:cubicBezTo>
                  <a:pt x="79" y="45"/>
                  <a:pt x="79" y="46"/>
                  <a:pt x="79" y="46"/>
                </a:cubicBezTo>
                <a:cubicBezTo>
                  <a:pt x="79" y="47"/>
                  <a:pt x="76" y="51"/>
                  <a:pt x="74" y="51"/>
                </a:cubicBezTo>
                <a:cubicBezTo>
                  <a:pt x="74" y="51"/>
                  <a:pt x="73" y="51"/>
                  <a:pt x="73" y="50"/>
                </a:cubicBezTo>
                <a:cubicBezTo>
                  <a:pt x="35" y="12"/>
                  <a:pt x="35" y="12"/>
                  <a:pt x="35" y="12"/>
                </a:cubicBezTo>
                <a:cubicBezTo>
                  <a:pt x="32" y="9"/>
                  <a:pt x="28" y="8"/>
                  <a:pt x="24" y="8"/>
                </a:cubicBezTo>
                <a:cubicBezTo>
                  <a:pt x="15" y="8"/>
                  <a:pt x="8" y="15"/>
                  <a:pt x="8" y="24"/>
                </a:cubicBezTo>
                <a:cubicBezTo>
                  <a:pt x="8" y="28"/>
                  <a:pt x="10" y="32"/>
                  <a:pt x="13" y="35"/>
                </a:cubicBezTo>
                <a:cubicBezTo>
                  <a:pt x="61" y="83"/>
                  <a:pt x="61" y="83"/>
                  <a:pt x="61" y="83"/>
                </a:cubicBezTo>
                <a:cubicBezTo>
                  <a:pt x="63" y="86"/>
                  <a:pt x="67" y="87"/>
                  <a:pt x="70" y="87"/>
                </a:cubicBezTo>
                <a:cubicBezTo>
                  <a:pt x="75" y="87"/>
                  <a:pt x="79" y="83"/>
                  <a:pt x="79" y="78"/>
                </a:cubicBezTo>
                <a:cubicBezTo>
                  <a:pt x="79" y="75"/>
                  <a:pt x="78" y="71"/>
                  <a:pt x="75" y="69"/>
                </a:cubicBezTo>
                <a:cubicBezTo>
                  <a:pt x="39" y="33"/>
                  <a:pt x="39" y="33"/>
                  <a:pt x="39" y="33"/>
                </a:cubicBezTo>
                <a:cubicBezTo>
                  <a:pt x="38" y="32"/>
                  <a:pt x="37" y="31"/>
                  <a:pt x="35" y="31"/>
                </a:cubicBezTo>
                <a:cubicBezTo>
                  <a:pt x="33" y="31"/>
                  <a:pt x="31" y="33"/>
                  <a:pt x="31" y="35"/>
                </a:cubicBezTo>
                <a:cubicBezTo>
                  <a:pt x="31" y="37"/>
                  <a:pt x="32" y="38"/>
                  <a:pt x="33" y="39"/>
                </a:cubicBezTo>
                <a:cubicBezTo>
                  <a:pt x="58" y="65"/>
                  <a:pt x="58" y="65"/>
                  <a:pt x="58" y="65"/>
                </a:cubicBezTo>
                <a:cubicBezTo>
                  <a:pt x="59" y="65"/>
                  <a:pt x="59" y="66"/>
                  <a:pt x="59" y="66"/>
                </a:cubicBezTo>
                <a:cubicBezTo>
                  <a:pt x="59" y="67"/>
                  <a:pt x="55" y="71"/>
                  <a:pt x="54" y="71"/>
                </a:cubicBezTo>
                <a:cubicBezTo>
                  <a:pt x="54" y="71"/>
                  <a:pt x="53" y="71"/>
                  <a:pt x="53" y="70"/>
                </a:cubicBezTo>
                <a:cubicBezTo>
                  <a:pt x="27" y="45"/>
                  <a:pt x="27" y="45"/>
                  <a:pt x="27" y="45"/>
                </a:cubicBezTo>
                <a:cubicBezTo>
                  <a:pt x="25" y="42"/>
                  <a:pt x="23" y="39"/>
                  <a:pt x="23" y="35"/>
                </a:cubicBezTo>
                <a:cubicBezTo>
                  <a:pt x="23" y="29"/>
                  <a:pt x="29" y="23"/>
                  <a:pt x="36" y="23"/>
                </a:cubicBezTo>
                <a:cubicBezTo>
                  <a:pt x="39" y="23"/>
                  <a:pt x="42" y="25"/>
                  <a:pt x="45" y="27"/>
                </a:cubicBezTo>
                <a:cubicBezTo>
                  <a:pt x="81" y="63"/>
                  <a:pt x="81" y="63"/>
                  <a:pt x="81" y="63"/>
                </a:cubicBezTo>
                <a:cubicBezTo>
                  <a:pt x="85" y="67"/>
                  <a:pt x="87" y="73"/>
                  <a:pt x="87" y="78"/>
                </a:cubicBezTo>
                <a:cubicBezTo>
                  <a:pt x="87" y="88"/>
                  <a:pt x="80" y="95"/>
                  <a:pt x="70" y="9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166"/>
          <p:cNvSpPr>
            <a:spLocks noEditPoints="1"/>
          </p:cNvSpPr>
          <p:nvPr/>
        </p:nvSpPr>
        <p:spPr bwMode="auto">
          <a:xfrm>
            <a:off x="1716088" y="5862638"/>
            <a:ext cx="360363" cy="357188"/>
          </a:xfrm>
          <a:custGeom>
            <a:avLst/>
            <a:gdLst>
              <a:gd name="T0" fmla="*/ 96 w 96"/>
              <a:gd name="T1" fmla="*/ 90 h 95"/>
              <a:gd name="T2" fmla="*/ 90 w 96"/>
              <a:gd name="T3" fmla="*/ 95 h 95"/>
              <a:gd name="T4" fmla="*/ 6 w 96"/>
              <a:gd name="T5" fmla="*/ 95 h 95"/>
              <a:gd name="T6" fmla="*/ 0 w 96"/>
              <a:gd name="T7" fmla="*/ 90 h 95"/>
              <a:gd name="T8" fmla="*/ 0 w 96"/>
              <a:gd name="T9" fmla="*/ 6 h 95"/>
              <a:gd name="T10" fmla="*/ 6 w 96"/>
              <a:gd name="T11" fmla="*/ 0 h 95"/>
              <a:gd name="T12" fmla="*/ 64 w 96"/>
              <a:gd name="T13" fmla="*/ 0 h 95"/>
              <a:gd name="T14" fmla="*/ 74 w 96"/>
              <a:gd name="T15" fmla="*/ 4 h 95"/>
              <a:gd name="T16" fmla="*/ 91 w 96"/>
              <a:gd name="T17" fmla="*/ 21 h 95"/>
              <a:gd name="T18" fmla="*/ 96 w 96"/>
              <a:gd name="T19" fmla="*/ 32 h 95"/>
              <a:gd name="T20" fmla="*/ 96 w 96"/>
              <a:gd name="T21" fmla="*/ 90 h 95"/>
              <a:gd name="T22" fmla="*/ 88 w 96"/>
              <a:gd name="T23" fmla="*/ 88 h 95"/>
              <a:gd name="T24" fmla="*/ 88 w 96"/>
              <a:gd name="T25" fmla="*/ 32 h 95"/>
              <a:gd name="T26" fmla="*/ 86 w 96"/>
              <a:gd name="T27" fmla="*/ 27 h 95"/>
              <a:gd name="T28" fmla="*/ 68 w 96"/>
              <a:gd name="T29" fmla="*/ 9 h 95"/>
              <a:gd name="T30" fmla="*/ 64 w 96"/>
              <a:gd name="T31" fmla="*/ 8 h 95"/>
              <a:gd name="T32" fmla="*/ 64 w 96"/>
              <a:gd name="T33" fmla="*/ 34 h 95"/>
              <a:gd name="T34" fmla="*/ 58 w 96"/>
              <a:gd name="T35" fmla="*/ 40 h 95"/>
              <a:gd name="T36" fmla="*/ 22 w 96"/>
              <a:gd name="T37" fmla="*/ 40 h 95"/>
              <a:gd name="T38" fmla="*/ 16 w 96"/>
              <a:gd name="T39" fmla="*/ 34 h 95"/>
              <a:gd name="T40" fmla="*/ 16 w 96"/>
              <a:gd name="T41" fmla="*/ 8 h 95"/>
              <a:gd name="T42" fmla="*/ 8 w 96"/>
              <a:gd name="T43" fmla="*/ 8 h 95"/>
              <a:gd name="T44" fmla="*/ 8 w 96"/>
              <a:gd name="T45" fmla="*/ 88 h 95"/>
              <a:gd name="T46" fmla="*/ 16 w 96"/>
              <a:gd name="T47" fmla="*/ 88 h 95"/>
              <a:gd name="T48" fmla="*/ 16 w 96"/>
              <a:gd name="T49" fmla="*/ 62 h 95"/>
              <a:gd name="T50" fmla="*/ 22 w 96"/>
              <a:gd name="T51" fmla="*/ 56 h 95"/>
              <a:gd name="T52" fmla="*/ 74 w 96"/>
              <a:gd name="T53" fmla="*/ 56 h 95"/>
              <a:gd name="T54" fmla="*/ 80 w 96"/>
              <a:gd name="T55" fmla="*/ 62 h 95"/>
              <a:gd name="T56" fmla="*/ 80 w 96"/>
              <a:gd name="T57" fmla="*/ 88 h 95"/>
              <a:gd name="T58" fmla="*/ 88 w 96"/>
              <a:gd name="T59" fmla="*/ 88 h 95"/>
              <a:gd name="T60" fmla="*/ 72 w 96"/>
              <a:gd name="T61" fmla="*/ 88 h 95"/>
              <a:gd name="T62" fmla="*/ 72 w 96"/>
              <a:gd name="T63" fmla="*/ 64 h 95"/>
              <a:gd name="T64" fmla="*/ 24 w 96"/>
              <a:gd name="T65" fmla="*/ 64 h 95"/>
              <a:gd name="T66" fmla="*/ 24 w 96"/>
              <a:gd name="T67" fmla="*/ 88 h 95"/>
              <a:gd name="T68" fmla="*/ 72 w 96"/>
              <a:gd name="T69" fmla="*/ 88 h 95"/>
              <a:gd name="T70" fmla="*/ 56 w 96"/>
              <a:gd name="T71" fmla="*/ 10 h 95"/>
              <a:gd name="T72" fmla="*/ 54 w 96"/>
              <a:gd name="T73" fmla="*/ 8 h 95"/>
              <a:gd name="T74" fmla="*/ 42 w 96"/>
              <a:gd name="T75" fmla="*/ 8 h 95"/>
              <a:gd name="T76" fmla="*/ 40 w 96"/>
              <a:gd name="T77" fmla="*/ 10 h 95"/>
              <a:gd name="T78" fmla="*/ 40 w 96"/>
              <a:gd name="T79" fmla="*/ 30 h 95"/>
              <a:gd name="T80" fmla="*/ 42 w 96"/>
              <a:gd name="T81" fmla="*/ 32 h 95"/>
              <a:gd name="T82" fmla="*/ 54 w 96"/>
              <a:gd name="T83" fmla="*/ 32 h 95"/>
              <a:gd name="T84" fmla="*/ 56 w 96"/>
              <a:gd name="T85" fmla="*/ 30 h 95"/>
              <a:gd name="T86" fmla="*/ 56 w 96"/>
              <a:gd name="T87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6" h="95">
                <a:moveTo>
                  <a:pt x="96" y="90"/>
                </a:moveTo>
                <a:cubicBezTo>
                  <a:pt x="96" y="93"/>
                  <a:pt x="93" y="95"/>
                  <a:pt x="90" y="95"/>
                </a:cubicBezTo>
                <a:cubicBezTo>
                  <a:pt x="6" y="95"/>
                  <a:pt x="6" y="95"/>
                  <a:pt x="6" y="95"/>
                </a:cubicBezTo>
                <a:cubicBezTo>
                  <a:pt x="2" y="95"/>
                  <a:pt x="0" y="93"/>
                  <a:pt x="0" y="90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72" y="1"/>
                  <a:pt x="74" y="4"/>
                </a:cubicBezTo>
                <a:cubicBezTo>
                  <a:pt x="91" y="21"/>
                  <a:pt x="91" y="21"/>
                  <a:pt x="91" y="21"/>
                </a:cubicBezTo>
                <a:cubicBezTo>
                  <a:pt x="94" y="24"/>
                  <a:pt x="96" y="28"/>
                  <a:pt x="96" y="32"/>
                </a:cubicBezTo>
                <a:lnTo>
                  <a:pt x="96" y="90"/>
                </a:lnTo>
                <a:close/>
                <a:moveTo>
                  <a:pt x="88" y="88"/>
                </a:moveTo>
                <a:cubicBezTo>
                  <a:pt x="88" y="32"/>
                  <a:pt x="88" y="32"/>
                  <a:pt x="88" y="32"/>
                </a:cubicBezTo>
                <a:cubicBezTo>
                  <a:pt x="88" y="30"/>
                  <a:pt x="87" y="28"/>
                  <a:pt x="86" y="27"/>
                </a:cubicBezTo>
                <a:cubicBezTo>
                  <a:pt x="68" y="9"/>
                  <a:pt x="68" y="9"/>
                  <a:pt x="68" y="9"/>
                </a:cubicBezTo>
                <a:cubicBezTo>
                  <a:pt x="67" y="9"/>
                  <a:pt x="65" y="8"/>
                  <a:pt x="64" y="8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7"/>
                  <a:pt x="61" y="40"/>
                  <a:pt x="58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18" y="40"/>
                  <a:pt x="16" y="37"/>
                  <a:pt x="16" y="34"/>
                </a:cubicBezTo>
                <a:cubicBezTo>
                  <a:pt x="16" y="8"/>
                  <a:pt x="16" y="8"/>
                  <a:pt x="1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8"/>
                  <a:pt x="8" y="88"/>
                  <a:pt x="8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58"/>
                  <a:pt x="18" y="56"/>
                  <a:pt x="22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6"/>
                  <a:pt x="80" y="58"/>
                  <a:pt x="80" y="62"/>
                </a:cubicBezTo>
                <a:cubicBezTo>
                  <a:pt x="80" y="88"/>
                  <a:pt x="80" y="88"/>
                  <a:pt x="80" y="88"/>
                </a:cubicBezTo>
                <a:lnTo>
                  <a:pt x="88" y="88"/>
                </a:lnTo>
                <a:close/>
                <a:moveTo>
                  <a:pt x="72" y="88"/>
                </a:moveTo>
                <a:cubicBezTo>
                  <a:pt x="72" y="64"/>
                  <a:pt x="72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88"/>
                  <a:pt x="24" y="88"/>
                  <a:pt x="24" y="88"/>
                </a:cubicBezTo>
                <a:lnTo>
                  <a:pt x="72" y="88"/>
                </a:lnTo>
                <a:close/>
                <a:moveTo>
                  <a:pt x="56" y="10"/>
                </a:moveTo>
                <a:cubicBezTo>
                  <a:pt x="56" y="9"/>
                  <a:pt x="55" y="8"/>
                  <a:pt x="54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1" y="8"/>
                  <a:pt x="40" y="9"/>
                  <a:pt x="40" y="1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1"/>
                  <a:pt x="41" y="32"/>
                  <a:pt x="42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5" y="32"/>
                  <a:pt x="56" y="31"/>
                  <a:pt x="56" y="30"/>
                </a:cubicBezTo>
                <a:lnTo>
                  <a:pt x="56" y="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167"/>
          <p:cNvSpPr>
            <a:spLocks noEditPoints="1"/>
          </p:cNvSpPr>
          <p:nvPr/>
        </p:nvSpPr>
        <p:spPr bwMode="auto">
          <a:xfrm>
            <a:off x="2354263" y="5832476"/>
            <a:ext cx="382588" cy="382588"/>
          </a:xfrm>
          <a:custGeom>
            <a:avLst/>
            <a:gdLst>
              <a:gd name="T0" fmla="*/ 99 w 102"/>
              <a:gd name="T1" fmla="*/ 20 h 102"/>
              <a:gd name="T2" fmla="*/ 19 w 102"/>
              <a:gd name="T3" fmla="*/ 101 h 102"/>
              <a:gd name="T4" fmla="*/ 16 w 102"/>
              <a:gd name="T5" fmla="*/ 102 h 102"/>
              <a:gd name="T6" fmla="*/ 13 w 102"/>
              <a:gd name="T7" fmla="*/ 101 h 102"/>
              <a:gd name="T8" fmla="*/ 1 w 102"/>
              <a:gd name="T9" fmla="*/ 88 h 102"/>
              <a:gd name="T10" fmla="*/ 0 w 102"/>
              <a:gd name="T11" fmla="*/ 86 h 102"/>
              <a:gd name="T12" fmla="*/ 1 w 102"/>
              <a:gd name="T13" fmla="*/ 83 h 102"/>
              <a:gd name="T14" fmla="*/ 81 w 102"/>
              <a:gd name="T15" fmla="*/ 2 h 102"/>
              <a:gd name="T16" fmla="*/ 84 w 102"/>
              <a:gd name="T17" fmla="*/ 1 h 102"/>
              <a:gd name="T18" fmla="*/ 87 w 102"/>
              <a:gd name="T19" fmla="*/ 2 h 102"/>
              <a:gd name="T20" fmla="*/ 99 w 102"/>
              <a:gd name="T21" fmla="*/ 15 h 102"/>
              <a:gd name="T22" fmla="*/ 100 w 102"/>
              <a:gd name="T23" fmla="*/ 18 h 102"/>
              <a:gd name="T24" fmla="*/ 99 w 102"/>
              <a:gd name="T25" fmla="*/ 20 h 102"/>
              <a:gd name="T26" fmla="*/ 22 w 102"/>
              <a:gd name="T27" fmla="*/ 8 h 102"/>
              <a:gd name="T28" fmla="*/ 16 w 102"/>
              <a:gd name="T29" fmla="*/ 9 h 102"/>
              <a:gd name="T30" fmla="*/ 14 w 102"/>
              <a:gd name="T31" fmla="*/ 16 h 102"/>
              <a:gd name="T32" fmla="*/ 12 w 102"/>
              <a:gd name="T33" fmla="*/ 9 h 102"/>
              <a:gd name="T34" fmla="*/ 6 w 102"/>
              <a:gd name="T35" fmla="*/ 8 h 102"/>
              <a:gd name="T36" fmla="*/ 12 w 102"/>
              <a:gd name="T37" fmla="*/ 6 h 102"/>
              <a:gd name="T38" fmla="*/ 14 w 102"/>
              <a:gd name="T39" fmla="*/ 0 h 102"/>
              <a:gd name="T40" fmla="*/ 16 w 102"/>
              <a:gd name="T41" fmla="*/ 6 h 102"/>
              <a:gd name="T42" fmla="*/ 22 w 102"/>
              <a:gd name="T43" fmla="*/ 8 h 102"/>
              <a:gd name="T44" fmla="*/ 50 w 102"/>
              <a:gd name="T45" fmla="*/ 20 h 102"/>
              <a:gd name="T46" fmla="*/ 38 w 102"/>
              <a:gd name="T47" fmla="*/ 23 h 102"/>
              <a:gd name="T48" fmla="*/ 34 w 102"/>
              <a:gd name="T49" fmla="*/ 36 h 102"/>
              <a:gd name="T50" fmla="*/ 30 w 102"/>
              <a:gd name="T51" fmla="*/ 23 h 102"/>
              <a:gd name="T52" fmla="*/ 18 w 102"/>
              <a:gd name="T53" fmla="*/ 20 h 102"/>
              <a:gd name="T54" fmla="*/ 30 w 102"/>
              <a:gd name="T55" fmla="*/ 16 h 102"/>
              <a:gd name="T56" fmla="*/ 34 w 102"/>
              <a:gd name="T57" fmla="*/ 4 h 102"/>
              <a:gd name="T58" fmla="*/ 38 w 102"/>
              <a:gd name="T59" fmla="*/ 16 h 102"/>
              <a:gd name="T60" fmla="*/ 50 w 102"/>
              <a:gd name="T61" fmla="*/ 20 h 102"/>
              <a:gd name="T62" fmla="*/ 62 w 102"/>
              <a:gd name="T63" fmla="*/ 8 h 102"/>
              <a:gd name="T64" fmla="*/ 56 w 102"/>
              <a:gd name="T65" fmla="*/ 9 h 102"/>
              <a:gd name="T66" fmla="*/ 54 w 102"/>
              <a:gd name="T67" fmla="*/ 16 h 102"/>
              <a:gd name="T68" fmla="*/ 52 w 102"/>
              <a:gd name="T69" fmla="*/ 9 h 102"/>
              <a:gd name="T70" fmla="*/ 46 w 102"/>
              <a:gd name="T71" fmla="*/ 8 h 102"/>
              <a:gd name="T72" fmla="*/ 52 w 102"/>
              <a:gd name="T73" fmla="*/ 6 h 102"/>
              <a:gd name="T74" fmla="*/ 54 w 102"/>
              <a:gd name="T75" fmla="*/ 0 h 102"/>
              <a:gd name="T76" fmla="*/ 56 w 102"/>
              <a:gd name="T77" fmla="*/ 6 h 102"/>
              <a:gd name="T78" fmla="*/ 62 w 102"/>
              <a:gd name="T79" fmla="*/ 8 h 102"/>
              <a:gd name="T80" fmla="*/ 90 w 102"/>
              <a:gd name="T81" fmla="*/ 18 h 102"/>
              <a:gd name="T82" fmla="*/ 84 w 102"/>
              <a:gd name="T83" fmla="*/ 11 h 102"/>
              <a:gd name="T84" fmla="*/ 65 w 102"/>
              <a:gd name="T85" fmla="*/ 29 h 102"/>
              <a:gd name="T86" fmla="*/ 72 w 102"/>
              <a:gd name="T87" fmla="*/ 36 h 102"/>
              <a:gd name="T88" fmla="*/ 90 w 102"/>
              <a:gd name="T89" fmla="*/ 18 h 102"/>
              <a:gd name="T90" fmla="*/ 102 w 102"/>
              <a:gd name="T91" fmla="*/ 48 h 102"/>
              <a:gd name="T92" fmla="*/ 96 w 102"/>
              <a:gd name="T93" fmla="*/ 49 h 102"/>
              <a:gd name="T94" fmla="*/ 94 w 102"/>
              <a:gd name="T95" fmla="*/ 56 h 102"/>
              <a:gd name="T96" fmla="*/ 92 w 102"/>
              <a:gd name="T97" fmla="*/ 49 h 102"/>
              <a:gd name="T98" fmla="*/ 86 w 102"/>
              <a:gd name="T99" fmla="*/ 48 h 102"/>
              <a:gd name="T100" fmla="*/ 92 w 102"/>
              <a:gd name="T101" fmla="*/ 46 h 102"/>
              <a:gd name="T102" fmla="*/ 94 w 102"/>
              <a:gd name="T103" fmla="*/ 40 h 102"/>
              <a:gd name="T104" fmla="*/ 96 w 102"/>
              <a:gd name="T105" fmla="*/ 46 h 102"/>
              <a:gd name="T106" fmla="*/ 102 w 102"/>
              <a:gd name="T107" fmla="*/ 4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2" h="102">
                <a:moveTo>
                  <a:pt x="99" y="20"/>
                </a:moveTo>
                <a:cubicBezTo>
                  <a:pt x="19" y="101"/>
                  <a:pt x="19" y="101"/>
                  <a:pt x="19" y="101"/>
                </a:cubicBezTo>
                <a:cubicBezTo>
                  <a:pt x="18" y="101"/>
                  <a:pt x="17" y="102"/>
                  <a:pt x="16" y="102"/>
                </a:cubicBezTo>
                <a:cubicBezTo>
                  <a:pt x="15" y="102"/>
                  <a:pt x="14" y="101"/>
                  <a:pt x="13" y="101"/>
                </a:cubicBezTo>
                <a:cubicBezTo>
                  <a:pt x="1" y="88"/>
                  <a:pt x="1" y="88"/>
                  <a:pt x="1" y="88"/>
                </a:cubicBezTo>
                <a:cubicBezTo>
                  <a:pt x="0" y="88"/>
                  <a:pt x="0" y="87"/>
                  <a:pt x="0" y="86"/>
                </a:cubicBezTo>
                <a:cubicBezTo>
                  <a:pt x="0" y="84"/>
                  <a:pt x="0" y="83"/>
                  <a:pt x="1" y="83"/>
                </a:cubicBezTo>
                <a:cubicBezTo>
                  <a:pt x="81" y="2"/>
                  <a:pt x="81" y="2"/>
                  <a:pt x="81" y="2"/>
                </a:cubicBezTo>
                <a:cubicBezTo>
                  <a:pt x="82" y="2"/>
                  <a:pt x="83" y="1"/>
                  <a:pt x="84" y="1"/>
                </a:cubicBezTo>
                <a:cubicBezTo>
                  <a:pt x="85" y="1"/>
                  <a:pt x="86" y="2"/>
                  <a:pt x="87" y="2"/>
                </a:cubicBezTo>
                <a:cubicBezTo>
                  <a:pt x="99" y="15"/>
                  <a:pt x="99" y="15"/>
                  <a:pt x="99" y="15"/>
                </a:cubicBezTo>
                <a:cubicBezTo>
                  <a:pt x="100" y="16"/>
                  <a:pt x="100" y="17"/>
                  <a:pt x="100" y="18"/>
                </a:cubicBezTo>
                <a:cubicBezTo>
                  <a:pt x="100" y="19"/>
                  <a:pt x="100" y="20"/>
                  <a:pt x="99" y="20"/>
                </a:cubicBezTo>
                <a:close/>
                <a:moveTo>
                  <a:pt x="22" y="8"/>
                </a:moveTo>
                <a:cubicBezTo>
                  <a:pt x="16" y="9"/>
                  <a:pt x="16" y="9"/>
                  <a:pt x="16" y="9"/>
                </a:cubicBezTo>
                <a:cubicBezTo>
                  <a:pt x="14" y="16"/>
                  <a:pt x="14" y="16"/>
                  <a:pt x="14" y="16"/>
                </a:cubicBezTo>
                <a:cubicBezTo>
                  <a:pt x="12" y="9"/>
                  <a:pt x="12" y="9"/>
                  <a:pt x="12" y="9"/>
                </a:cubicBezTo>
                <a:cubicBezTo>
                  <a:pt x="6" y="8"/>
                  <a:pt x="6" y="8"/>
                  <a:pt x="6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6"/>
                  <a:pt x="16" y="6"/>
                  <a:pt x="16" y="6"/>
                </a:cubicBezTo>
                <a:lnTo>
                  <a:pt x="22" y="8"/>
                </a:lnTo>
                <a:close/>
                <a:moveTo>
                  <a:pt x="50" y="20"/>
                </a:moveTo>
                <a:cubicBezTo>
                  <a:pt x="38" y="23"/>
                  <a:pt x="38" y="23"/>
                  <a:pt x="38" y="23"/>
                </a:cubicBezTo>
                <a:cubicBezTo>
                  <a:pt x="34" y="36"/>
                  <a:pt x="34" y="36"/>
                  <a:pt x="34" y="36"/>
                </a:cubicBezTo>
                <a:cubicBezTo>
                  <a:pt x="30" y="23"/>
                  <a:pt x="30" y="23"/>
                  <a:pt x="30" y="23"/>
                </a:cubicBezTo>
                <a:cubicBezTo>
                  <a:pt x="18" y="20"/>
                  <a:pt x="18" y="20"/>
                  <a:pt x="18" y="20"/>
                </a:cubicBezTo>
                <a:cubicBezTo>
                  <a:pt x="30" y="16"/>
                  <a:pt x="30" y="16"/>
                  <a:pt x="30" y="16"/>
                </a:cubicBezTo>
                <a:cubicBezTo>
                  <a:pt x="34" y="4"/>
                  <a:pt x="34" y="4"/>
                  <a:pt x="34" y="4"/>
                </a:cubicBezTo>
                <a:cubicBezTo>
                  <a:pt x="38" y="16"/>
                  <a:pt x="38" y="16"/>
                  <a:pt x="38" y="16"/>
                </a:cubicBezTo>
                <a:lnTo>
                  <a:pt x="50" y="20"/>
                </a:lnTo>
                <a:close/>
                <a:moveTo>
                  <a:pt x="62" y="8"/>
                </a:moveTo>
                <a:cubicBezTo>
                  <a:pt x="56" y="9"/>
                  <a:pt x="56" y="9"/>
                  <a:pt x="56" y="9"/>
                </a:cubicBezTo>
                <a:cubicBezTo>
                  <a:pt x="54" y="16"/>
                  <a:pt x="54" y="16"/>
                  <a:pt x="54" y="16"/>
                </a:cubicBezTo>
                <a:cubicBezTo>
                  <a:pt x="52" y="9"/>
                  <a:pt x="52" y="9"/>
                  <a:pt x="52" y="9"/>
                </a:cubicBezTo>
                <a:cubicBezTo>
                  <a:pt x="46" y="8"/>
                  <a:pt x="46" y="8"/>
                  <a:pt x="46" y="8"/>
                </a:cubicBezTo>
                <a:cubicBezTo>
                  <a:pt x="52" y="6"/>
                  <a:pt x="52" y="6"/>
                  <a:pt x="52" y="6"/>
                </a:cubicBezTo>
                <a:cubicBezTo>
                  <a:pt x="54" y="0"/>
                  <a:pt x="54" y="0"/>
                  <a:pt x="54" y="0"/>
                </a:cubicBezTo>
                <a:cubicBezTo>
                  <a:pt x="56" y="6"/>
                  <a:pt x="56" y="6"/>
                  <a:pt x="56" y="6"/>
                </a:cubicBezTo>
                <a:lnTo>
                  <a:pt x="62" y="8"/>
                </a:lnTo>
                <a:close/>
                <a:moveTo>
                  <a:pt x="90" y="18"/>
                </a:moveTo>
                <a:cubicBezTo>
                  <a:pt x="84" y="11"/>
                  <a:pt x="84" y="11"/>
                  <a:pt x="84" y="11"/>
                </a:cubicBezTo>
                <a:cubicBezTo>
                  <a:pt x="65" y="29"/>
                  <a:pt x="65" y="29"/>
                  <a:pt x="65" y="29"/>
                </a:cubicBezTo>
                <a:cubicBezTo>
                  <a:pt x="72" y="36"/>
                  <a:pt x="72" y="36"/>
                  <a:pt x="72" y="36"/>
                </a:cubicBezTo>
                <a:lnTo>
                  <a:pt x="90" y="18"/>
                </a:lnTo>
                <a:close/>
                <a:moveTo>
                  <a:pt x="102" y="48"/>
                </a:moveTo>
                <a:cubicBezTo>
                  <a:pt x="96" y="49"/>
                  <a:pt x="96" y="49"/>
                  <a:pt x="96" y="49"/>
                </a:cubicBezTo>
                <a:cubicBezTo>
                  <a:pt x="94" y="56"/>
                  <a:pt x="94" y="56"/>
                  <a:pt x="94" y="56"/>
                </a:cubicBezTo>
                <a:cubicBezTo>
                  <a:pt x="92" y="49"/>
                  <a:pt x="92" y="49"/>
                  <a:pt x="92" y="49"/>
                </a:cubicBezTo>
                <a:cubicBezTo>
                  <a:pt x="86" y="48"/>
                  <a:pt x="86" y="48"/>
                  <a:pt x="86" y="48"/>
                </a:cubicBezTo>
                <a:cubicBezTo>
                  <a:pt x="92" y="46"/>
                  <a:pt x="92" y="46"/>
                  <a:pt x="92" y="46"/>
                </a:cubicBezTo>
                <a:cubicBezTo>
                  <a:pt x="94" y="40"/>
                  <a:pt x="94" y="40"/>
                  <a:pt x="94" y="40"/>
                </a:cubicBezTo>
                <a:cubicBezTo>
                  <a:pt x="96" y="46"/>
                  <a:pt x="96" y="46"/>
                  <a:pt x="96" y="46"/>
                </a:cubicBezTo>
                <a:lnTo>
                  <a:pt x="102" y="4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168"/>
          <p:cNvSpPr>
            <a:spLocks noEditPoints="1"/>
          </p:cNvSpPr>
          <p:nvPr/>
        </p:nvSpPr>
        <p:spPr bwMode="auto">
          <a:xfrm>
            <a:off x="2987676" y="5892801"/>
            <a:ext cx="406400" cy="327025"/>
          </a:xfrm>
          <a:custGeom>
            <a:avLst/>
            <a:gdLst>
              <a:gd name="T0" fmla="*/ 108 w 108"/>
              <a:gd name="T1" fmla="*/ 68 h 87"/>
              <a:gd name="T2" fmla="*/ 100 w 108"/>
              <a:gd name="T3" fmla="*/ 72 h 87"/>
              <a:gd name="T4" fmla="*/ 84 w 108"/>
              <a:gd name="T5" fmla="*/ 87 h 87"/>
              <a:gd name="T6" fmla="*/ 68 w 108"/>
              <a:gd name="T7" fmla="*/ 72 h 87"/>
              <a:gd name="T8" fmla="*/ 44 w 108"/>
              <a:gd name="T9" fmla="*/ 72 h 87"/>
              <a:gd name="T10" fmla="*/ 28 w 108"/>
              <a:gd name="T11" fmla="*/ 87 h 87"/>
              <a:gd name="T12" fmla="*/ 12 w 108"/>
              <a:gd name="T13" fmla="*/ 72 h 87"/>
              <a:gd name="T14" fmla="*/ 8 w 108"/>
              <a:gd name="T15" fmla="*/ 72 h 87"/>
              <a:gd name="T16" fmla="*/ 0 w 108"/>
              <a:gd name="T17" fmla="*/ 68 h 87"/>
              <a:gd name="T18" fmla="*/ 4 w 108"/>
              <a:gd name="T19" fmla="*/ 64 h 87"/>
              <a:gd name="T20" fmla="*/ 4 w 108"/>
              <a:gd name="T21" fmla="*/ 44 h 87"/>
              <a:gd name="T22" fmla="*/ 7 w 108"/>
              <a:gd name="T23" fmla="*/ 31 h 87"/>
              <a:gd name="T24" fmla="*/ 20 w 108"/>
              <a:gd name="T25" fmla="*/ 18 h 87"/>
              <a:gd name="T26" fmla="*/ 26 w 108"/>
              <a:gd name="T27" fmla="*/ 16 h 87"/>
              <a:gd name="T28" fmla="*/ 36 w 108"/>
              <a:gd name="T29" fmla="*/ 16 h 87"/>
              <a:gd name="T30" fmla="*/ 36 w 108"/>
              <a:gd name="T31" fmla="*/ 4 h 87"/>
              <a:gd name="T32" fmla="*/ 40 w 108"/>
              <a:gd name="T33" fmla="*/ 0 h 87"/>
              <a:gd name="T34" fmla="*/ 104 w 108"/>
              <a:gd name="T35" fmla="*/ 0 h 87"/>
              <a:gd name="T36" fmla="*/ 108 w 108"/>
              <a:gd name="T37" fmla="*/ 4 h 87"/>
              <a:gd name="T38" fmla="*/ 108 w 108"/>
              <a:gd name="T39" fmla="*/ 68 h 87"/>
              <a:gd name="T40" fmla="*/ 36 w 108"/>
              <a:gd name="T41" fmla="*/ 40 h 87"/>
              <a:gd name="T42" fmla="*/ 36 w 108"/>
              <a:gd name="T43" fmla="*/ 24 h 87"/>
              <a:gd name="T44" fmla="*/ 27 w 108"/>
              <a:gd name="T45" fmla="*/ 24 h 87"/>
              <a:gd name="T46" fmla="*/ 25 w 108"/>
              <a:gd name="T47" fmla="*/ 24 h 87"/>
              <a:gd name="T48" fmla="*/ 13 w 108"/>
              <a:gd name="T49" fmla="*/ 36 h 87"/>
              <a:gd name="T50" fmla="*/ 12 w 108"/>
              <a:gd name="T51" fmla="*/ 38 h 87"/>
              <a:gd name="T52" fmla="*/ 12 w 108"/>
              <a:gd name="T53" fmla="*/ 40 h 87"/>
              <a:gd name="T54" fmla="*/ 36 w 108"/>
              <a:gd name="T55" fmla="*/ 40 h 87"/>
              <a:gd name="T56" fmla="*/ 28 w 108"/>
              <a:gd name="T57" fmla="*/ 64 h 87"/>
              <a:gd name="T58" fmla="*/ 20 w 108"/>
              <a:gd name="T59" fmla="*/ 72 h 87"/>
              <a:gd name="T60" fmla="*/ 28 w 108"/>
              <a:gd name="T61" fmla="*/ 80 h 87"/>
              <a:gd name="T62" fmla="*/ 36 w 108"/>
              <a:gd name="T63" fmla="*/ 72 h 87"/>
              <a:gd name="T64" fmla="*/ 28 w 108"/>
              <a:gd name="T65" fmla="*/ 64 h 87"/>
              <a:gd name="T66" fmla="*/ 84 w 108"/>
              <a:gd name="T67" fmla="*/ 64 h 87"/>
              <a:gd name="T68" fmla="*/ 76 w 108"/>
              <a:gd name="T69" fmla="*/ 72 h 87"/>
              <a:gd name="T70" fmla="*/ 84 w 108"/>
              <a:gd name="T71" fmla="*/ 80 h 87"/>
              <a:gd name="T72" fmla="*/ 92 w 108"/>
              <a:gd name="T73" fmla="*/ 72 h 87"/>
              <a:gd name="T74" fmla="*/ 84 w 108"/>
              <a:gd name="T75" fmla="*/ 6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8" h="87">
                <a:moveTo>
                  <a:pt x="108" y="68"/>
                </a:moveTo>
                <a:cubicBezTo>
                  <a:pt x="108" y="72"/>
                  <a:pt x="103" y="72"/>
                  <a:pt x="100" y="72"/>
                </a:cubicBezTo>
                <a:cubicBezTo>
                  <a:pt x="100" y="80"/>
                  <a:pt x="93" y="87"/>
                  <a:pt x="84" y="87"/>
                </a:cubicBezTo>
                <a:cubicBezTo>
                  <a:pt x="76" y="87"/>
                  <a:pt x="68" y="80"/>
                  <a:pt x="68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80"/>
                  <a:pt x="37" y="87"/>
                  <a:pt x="28" y="87"/>
                </a:cubicBezTo>
                <a:cubicBezTo>
                  <a:pt x="20" y="87"/>
                  <a:pt x="12" y="80"/>
                  <a:pt x="12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5" y="72"/>
                  <a:pt x="0" y="72"/>
                  <a:pt x="0" y="68"/>
                </a:cubicBezTo>
                <a:cubicBezTo>
                  <a:pt x="0" y="65"/>
                  <a:pt x="2" y="64"/>
                  <a:pt x="4" y="64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39"/>
                  <a:pt x="4" y="34"/>
                  <a:pt x="7" y="31"/>
                </a:cubicBezTo>
                <a:cubicBezTo>
                  <a:pt x="20" y="18"/>
                  <a:pt x="20" y="18"/>
                  <a:pt x="20" y="18"/>
                </a:cubicBezTo>
                <a:cubicBezTo>
                  <a:pt x="21" y="17"/>
                  <a:pt x="24" y="16"/>
                  <a:pt x="26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1"/>
                  <a:pt x="38" y="0"/>
                  <a:pt x="4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7" y="0"/>
                  <a:pt x="108" y="1"/>
                  <a:pt x="108" y="4"/>
                </a:cubicBezTo>
                <a:lnTo>
                  <a:pt x="108" y="68"/>
                </a:lnTo>
                <a:close/>
                <a:moveTo>
                  <a:pt x="36" y="40"/>
                </a:moveTo>
                <a:cubicBezTo>
                  <a:pt x="36" y="24"/>
                  <a:pt x="36" y="24"/>
                  <a:pt x="36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5" y="24"/>
                  <a:pt x="25" y="24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2" y="37"/>
                  <a:pt x="12" y="38"/>
                </a:cubicBezTo>
                <a:cubicBezTo>
                  <a:pt x="12" y="40"/>
                  <a:pt x="12" y="40"/>
                  <a:pt x="12" y="40"/>
                </a:cubicBezTo>
                <a:lnTo>
                  <a:pt x="36" y="40"/>
                </a:lnTo>
                <a:close/>
                <a:moveTo>
                  <a:pt x="28" y="64"/>
                </a:moveTo>
                <a:cubicBezTo>
                  <a:pt x="24" y="64"/>
                  <a:pt x="20" y="67"/>
                  <a:pt x="20" y="72"/>
                </a:cubicBezTo>
                <a:cubicBezTo>
                  <a:pt x="20" y="76"/>
                  <a:pt x="24" y="80"/>
                  <a:pt x="28" y="80"/>
                </a:cubicBezTo>
                <a:cubicBezTo>
                  <a:pt x="33" y="80"/>
                  <a:pt x="36" y="76"/>
                  <a:pt x="36" y="72"/>
                </a:cubicBezTo>
                <a:cubicBezTo>
                  <a:pt x="36" y="67"/>
                  <a:pt x="33" y="64"/>
                  <a:pt x="28" y="64"/>
                </a:cubicBezTo>
                <a:close/>
                <a:moveTo>
                  <a:pt x="84" y="64"/>
                </a:moveTo>
                <a:cubicBezTo>
                  <a:pt x="80" y="64"/>
                  <a:pt x="76" y="67"/>
                  <a:pt x="76" y="72"/>
                </a:cubicBezTo>
                <a:cubicBezTo>
                  <a:pt x="76" y="76"/>
                  <a:pt x="80" y="80"/>
                  <a:pt x="84" y="80"/>
                </a:cubicBezTo>
                <a:cubicBezTo>
                  <a:pt x="89" y="80"/>
                  <a:pt x="92" y="76"/>
                  <a:pt x="92" y="72"/>
                </a:cubicBezTo>
                <a:cubicBezTo>
                  <a:pt x="92" y="67"/>
                  <a:pt x="89" y="64"/>
                  <a:pt x="84" y="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169"/>
          <p:cNvSpPr>
            <a:spLocks/>
          </p:cNvSpPr>
          <p:nvPr/>
        </p:nvSpPr>
        <p:spPr bwMode="auto">
          <a:xfrm>
            <a:off x="3652838" y="5862638"/>
            <a:ext cx="360363" cy="357188"/>
          </a:xfrm>
          <a:custGeom>
            <a:avLst/>
            <a:gdLst>
              <a:gd name="T0" fmla="*/ 48 w 96"/>
              <a:gd name="T1" fmla="*/ 95 h 95"/>
              <a:gd name="T2" fmla="*/ 34 w 96"/>
              <a:gd name="T3" fmla="*/ 93 h 95"/>
              <a:gd name="T4" fmla="*/ 39 w 96"/>
              <a:gd name="T5" fmla="*/ 83 h 95"/>
              <a:gd name="T6" fmla="*/ 42 w 96"/>
              <a:gd name="T7" fmla="*/ 70 h 95"/>
              <a:gd name="T8" fmla="*/ 54 w 96"/>
              <a:gd name="T9" fmla="*/ 76 h 95"/>
              <a:gd name="T10" fmla="*/ 80 w 96"/>
              <a:gd name="T11" fmla="*/ 43 h 95"/>
              <a:gd name="T12" fmla="*/ 49 w 96"/>
              <a:gd name="T13" fmla="*/ 16 h 95"/>
              <a:gd name="T14" fmla="*/ 15 w 96"/>
              <a:gd name="T15" fmla="*/ 46 h 95"/>
              <a:gd name="T16" fmla="*/ 25 w 96"/>
              <a:gd name="T17" fmla="*/ 64 h 95"/>
              <a:gd name="T18" fmla="*/ 27 w 96"/>
              <a:gd name="T19" fmla="*/ 63 h 95"/>
              <a:gd name="T20" fmla="*/ 28 w 96"/>
              <a:gd name="T21" fmla="*/ 59 h 95"/>
              <a:gd name="T22" fmla="*/ 28 w 96"/>
              <a:gd name="T23" fmla="*/ 56 h 95"/>
              <a:gd name="T24" fmla="*/ 24 w 96"/>
              <a:gd name="T25" fmla="*/ 47 h 95"/>
              <a:gd name="T26" fmla="*/ 48 w 96"/>
              <a:gd name="T27" fmla="*/ 24 h 95"/>
              <a:gd name="T28" fmla="*/ 68 w 96"/>
              <a:gd name="T29" fmla="*/ 42 h 95"/>
              <a:gd name="T30" fmla="*/ 53 w 96"/>
              <a:gd name="T31" fmla="*/ 68 h 95"/>
              <a:gd name="T32" fmla="*/ 45 w 96"/>
              <a:gd name="T33" fmla="*/ 59 h 95"/>
              <a:gd name="T34" fmla="*/ 49 w 96"/>
              <a:gd name="T35" fmla="*/ 42 h 95"/>
              <a:gd name="T36" fmla="*/ 43 w 96"/>
              <a:gd name="T37" fmla="*/ 34 h 95"/>
              <a:gd name="T38" fmla="*/ 34 w 96"/>
              <a:gd name="T39" fmla="*/ 47 h 95"/>
              <a:gd name="T40" fmla="*/ 35 w 96"/>
              <a:gd name="T41" fmla="*/ 54 h 95"/>
              <a:gd name="T42" fmla="*/ 29 w 96"/>
              <a:gd name="T43" fmla="*/ 80 h 95"/>
              <a:gd name="T44" fmla="*/ 28 w 96"/>
              <a:gd name="T45" fmla="*/ 91 h 95"/>
              <a:gd name="T46" fmla="*/ 0 w 96"/>
              <a:gd name="T47" fmla="*/ 48 h 95"/>
              <a:gd name="T48" fmla="*/ 48 w 96"/>
              <a:gd name="T49" fmla="*/ 0 h 95"/>
              <a:gd name="T50" fmla="*/ 96 w 96"/>
              <a:gd name="T51" fmla="*/ 48 h 95"/>
              <a:gd name="T52" fmla="*/ 48 w 96"/>
              <a:gd name="T53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6" h="95">
                <a:moveTo>
                  <a:pt x="48" y="95"/>
                </a:moveTo>
                <a:cubicBezTo>
                  <a:pt x="43" y="95"/>
                  <a:pt x="38" y="95"/>
                  <a:pt x="34" y="93"/>
                </a:cubicBezTo>
                <a:cubicBezTo>
                  <a:pt x="36" y="91"/>
                  <a:pt x="38" y="87"/>
                  <a:pt x="39" y="83"/>
                </a:cubicBezTo>
                <a:cubicBezTo>
                  <a:pt x="39" y="83"/>
                  <a:pt x="39" y="81"/>
                  <a:pt x="42" y="70"/>
                </a:cubicBezTo>
                <a:cubicBezTo>
                  <a:pt x="44" y="73"/>
                  <a:pt x="49" y="76"/>
                  <a:pt x="54" y="76"/>
                </a:cubicBezTo>
                <a:cubicBezTo>
                  <a:pt x="69" y="76"/>
                  <a:pt x="80" y="62"/>
                  <a:pt x="80" y="43"/>
                </a:cubicBezTo>
                <a:cubicBezTo>
                  <a:pt x="80" y="29"/>
                  <a:pt x="68" y="16"/>
                  <a:pt x="49" y="16"/>
                </a:cubicBezTo>
                <a:cubicBezTo>
                  <a:pt x="27" y="16"/>
                  <a:pt x="15" y="32"/>
                  <a:pt x="15" y="46"/>
                </a:cubicBezTo>
                <a:cubicBezTo>
                  <a:pt x="15" y="54"/>
                  <a:pt x="18" y="61"/>
                  <a:pt x="25" y="64"/>
                </a:cubicBezTo>
                <a:cubicBezTo>
                  <a:pt x="26" y="64"/>
                  <a:pt x="27" y="64"/>
                  <a:pt x="27" y="63"/>
                </a:cubicBezTo>
                <a:cubicBezTo>
                  <a:pt x="28" y="62"/>
                  <a:pt x="28" y="60"/>
                  <a:pt x="28" y="59"/>
                </a:cubicBezTo>
                <a:cubicBezTo>
                  <a:pt x="29" y="58"/>
                  <a:pt x="29" y="57"/>
                  <a:pt x="28" y="56"/>
                </a:cubicBezTo>
                <a:cubicBezTo>
                  <a:pt x="26" y="54"/>
                  <a:pt x="24" y="51"/>
                  <a:pt x="24" y="47"/>
                </a:cubicBezTo>
                <a:cubicBezTo>
                  <a:pt x="24" y="35"/>
                  <a:pt x="33" y="24"/>
                  <a:pt x="48" y="24"/>
                </a:cubicBezTo>
                <a:cubicBezTo>
                  <a:pt x="61" y="24"/>
                  <a:pt x="68" y="32"/>
                  <a:pt x="68" y="42"/>
                </a:cubicBezTo>
                <a:cubicBezTo>
                  <a:pt x="68" y="56"/>
                  <a:pt x="62" y="68"/>
                  <a:pt x="53" y="68"/>
                </a:cubicBezTo>
                <a:cubicBezTo>
                  <a:pt x="48" y="68"/>
                  <a:pt x="44" y="64"/>
                  <a:pt x="45" y="59"/>
                </a:cubicBezTo>
                <a:cubicBezTo>
                  <a:pt x="47" y="52"/>
                  <a:pt x="49" y="46"/>
                  <a:pt x="49" y="42"/>
                </a:cubicBezTo>
                <a:cubicBezTo>
                  <a:pt x="49" y="38"/>
                  <a:pt x="47" y="34"/>
                  <a:pt x="43" y="34"/>
                </a:cubicBezTo>
                <a:cubicBezTo>
                  <a:pt x="38" y="34"/>
                  <a:pt x="34" y="40"/>
                  <a:pt x="34" y="47"/>
                </a:cubicBezTo>
                <a:cubicBezTo>
                  <a:pt x="34" y="47"/>
                  <a:pt x="34" y="51"/>
                  <a:pt x="35" y="54"/>
                </a:cubicBezTo>
                <a:cubicBezTo>
                  <a:pt x="30" y="77"/>
                  <a:pt x="29" y="80"/>
                  <a:pt x="29" y="80"/>
                </a:cubicBezTo>
                <a:cubicBezTo>
                  <a:pt x="28" y="84"/>
                  <a:pt x="28" y="88"/>
                  <a:pt x="28" y="91"/>
                </a:cubicBezTo>
                <a:cubicBezTo>
                  <a:pt x="11" y="84"/>
                  <a:pt x="0" y="67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4" y="0"/>
                  <a:pt x="96" y="21"/>
                  <a:pt x="96" y="48"/>
                </a:cubicBezTo>
                <a:cubicBezTo>
                  <a:pt x="96" y="74"/>
                  <a:pt x="74" y="95"/>
                  <a:pt x="48" y="9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170"/>
          <p:cNvSpPr>
            <a:spLocks noEditPoints="1"/>
          </p:cNvSpPr>
          <p:nvPr/>
        </p:nvSpPr>
        <p:spPr bwMode="auto">
          <a:xfrm>
            <a:off x="4291013" y="5832476"/>
            <a:ext cx="366713" cy="387350"/>
          </a:xfrm>
          <a:custGeom>
            <a:avLst/>
            <a:gdLst>
              <a:gd name="T0" fmla="*/ 63 w 98"/>
              <a:gd name="T1" fmla="*/ 78 h 103"/>
              <a:gd name="T2" fmla="*/ 60 w 98"/>
              <a:gd name="T3" fmla="*/ 89 h 103"/>
              <a:gd name="T4" fmla="*/ 28 w 98"/>
              <a:gd name="T5" fmla="*/ 103 h 103"/>
              <a:gd name="T6" fmla="*/ 2 w 98"/>
              <a:gd name="T7" fmla="*/ 92 h 103"/>
              <a:gd name="T8" fmla="*/ 0 w 98"/>
              <a:gd name="T9" fmla="*/ 84 h 103"/>
              <a:gd name="T10" fmla="*/ 10 w 98"/>
              <a:gd name="T11" fmla="*/ 68 h 103"/>
              <a:gd name="T12" fmla="*/ 35 w 98"/>
              <a:gd name="T13" fmla="*/ 61 h 103"/>
              <a:gd name="T14" fmla="*/ 31 w 98"/>
              <a:gd name="T15" fmla="*/ 52 h 103"/>
              <a:gd name="T16" fmla="*/ 32 w 98"/>
              <a:gd name="T17" fmla="*/ 47 h 103"/>
              <a:gd name="T18" fmla="*/ 28 w 98"/>
              <a:gd name="T19" fmla="*/ 47 h 103"/>
              <a:gd name="T20" fmla="*/ 6 w 98"/>
              <a:gd name="T21" fmla="*/ 26 h 103"/>
              <a:gd name="T22" fmla="*/ 15 w 98"/>
              <a:gd name="T23" fmla="*/ 8 h 103"/>
              <a:gd name="T24" fmla="*/ 40 w 98"/>
              <a:gd name="T25" fmla="*/ 0 h 103"/>
              <a:gd name="T26" fmla="*/ 66 w 98"/>
              <a:gd name="T27" fmla="*/ 0 h 103"/>
              <a:gd name="T28" fmla="*/ 57 w 98"/>
              <a:gd name="T29" fmla="*/ 5 h 103"/>
              <a:gd name="T30" fmla="*/ 49 w 98"/>
              <a:gd name="T31" fmla="*/ 5 h 103"/>
              <a:gd name="T32" fmla="*/ 58 w 98"/>
              <a:gd name="T33" fmla="*/ 23 h 103"/>
              <a:gd name="T34" fmla="*/ 44 w 98"/>
              <a:gd name="T35" fmla="*/ 49 h 103"/>
              <a:gd name="T36" fmla="*/ 63 w 98"/>
              <a:gd name="T37" fmla="*/ 78 h 103"/>
              <a:gd name="T38" fmla="*/ 54 w 98"/>
              <a:gd name="T39" fmla="*/ 83 h 103"/>
              <a:gd name="T40" fmla="*/ 40 w 98"/>
              <a:gd name="T41" fmla="*/ 65 h 103"/>
              <a:gd name="T42" fmla="*/ 37 w 98"/>
              <a:gd name="T43" fmla="*/ 65 h 103"/>
              <a:gd name="T44" fmla="*/ 11 w 98"/>
              <a:gd name="T45" fmla="*/ 81 h 103"/>
              <a:gd name="T46" fmla="*/ 35 w 98"/>
              <a:gd name="T47" fmla="*/ 98 h 103"/>
              <a:gd name="T48" fmla="*/ 54 w 98"/>
              <a:gd name="T49" fmla="*/ 83 h 103"/>
              <a:gd name="T50" fmla="*/ 43 w 98"/>
              <a:gd name="T51" fmla="*/ 40 h 103"/>
              <a:gd name="T52" fmla="*/ 47 w 98"/>
              <a:gd name="T53" fmla="*/ 30 h 103"/>
              <a:gd name="T54" fmla="*/ 30 w 98"/>
              <a:gd name="T55" fmla="*/ 5 h 103"/>
              <a:gd name="T56" fmla="*/ 21 w 98"/>
              <a:gd name="T57" fmla="*/ 9 h 103"/>
              <a:gd name="T58" fmla="*/ 18 w 98"/>
              <a:gd name="T59" fmla="*/ 19 h 103"/>
              <a:gd name="T60" fmla="*/ 34 w 98"/>
              <a:gd name="T61" fmla="*/ 43 h 103"/>
              <a:gd name="T62" fmla="*/ 43 w 98"/>
              <a:gd name="T63" fmla="*/ 40 h 103"/>
              <a:gd name="T64" fmla="*/ 98 w 98"/>
              <a:gd name="T65" fmla="*/ 43 h 103"/>
              <a:gd name="T66" fmla="*/ 98 w 98"/>
              <a:gd name="T67" fmla="*/ 50 h 103"/>
              <a:gd name="T68" fmla="*/ 85 w 98"/>
              <a:gd name="T69" fmla="*/ 50 h 103"/>
              <a:gd name="T70" fmla="*/ 85 w 98"/>
              <a:gd name="T71" fmla="*/ 64 h 103"/>
              <a:gd name="T72" fmla="*/ 79 w 98"/>
              <a:gd name="T73" fmla="*/ 64 h 103"/>
              <a:gd name="T74" fmla="*/ 79 w 98"/>
              <a:gd name="T75" fmla="*/ 50 h 103"/>
              <a:gd name="T76" fmla="*/ 65 w 98"/>
              <a:gd name="T77" fmla="*/ 50 h 103"/>
              <a:gd name="T78" fmla="*/ 65 w 98"/>
              <a:gd name="T79" fmla="*/ 43 h 103"/>
              <a:gd name="T80" fmla="*/ 79 w 98"/>
              <a:gd name="T81" fmla="*/ 43 h 103"/>
              <a:gd name="T82" fmla="*/ 79 w 98"/>
              <a:gd name="T83" fmla="*/ 30 h 103"/>
              <a:gd name="T84" fmla="*/ 85 w 98"/>
              <a:gd name="T85" fmla="*/ 30 h 103"/>
              <a:gd name="T86" fmla="*/ 85 w 98"/>
              <a:gd name="T87" fmla="*/ 43 h 103"/>
              <a:gd name="T88" fmla="*/ 98 w 98"/>
              <a:gd name="T89" fmla="*/ 4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" h="103">
                <a:moveTo>
                  <a:pt x="63" y="78"/>
                </a:moveTo>
                <a:cubicBezTo>
                  <a:pt x="63" y="82"/>
                  <a:pt x="62" y="85"/>
                  <a:pt x="60" y="89"/>
                </a:cubicBezTo>
                <a:cubicBezTo>
                  <a:pt x="53" y="100"/>
                  <a:pt x="40" y="103"/>
                  <a:pt x="28" y="103"/>
                </a:cubicBezTo>
                <a:cubicBezTo>
                  <a:pt x="19" y="103"/>
                  <a:pt x="7" y="101"/>
                  <a:pt x="2" y="92"/>
                </a:cubicBezTo>
                <a:cubicBezTo>
                  <a:pt x="0" y="90"/>
                  <a:pt x="0" y="87"/>
                  <a:pt x="0" y="84"/>
                </a:cubicBezTo>
                <a:cubicBezTo>
                  <a:pt x="0" y="77"/>
                  <a:pt x="4" y="71"/>
                  <a:pt x="10" y="68"/>
                </a:cubicBezTo>
                <a:cubicBezTo>
                  <a:pt x="17" y="63"/>
                  <a:pt x="27" y="62"/>
                  <a:pt x="35" y="61"/>
                </a:cubicBezTo>
                <a:cubicBezTo>
                  <a:pt x="33" y="58"/>
                  <a:pt x="31" y="56"/>
                  <a:pt x="31" y="52"/>
                </a:cubicBezTo>
                <a:cubicBezTo>
                  <a:pt x="31" y="50"/>
                  <a:pt x="32" y="49"/>
                  <a:pt x="32" y="47"/>
                </a:cubicBezTo>
                <a:cubicBezTo>
                  <a:pt x="31" y="47"/>
                  <a:pt x="30" y="47"/>
                  <a:pt x="28" y="47"/>
                </a:cubicBezTo>
                <a:cubicBezTo>
                  <a:pt x="16" y="47"/>
                  <a:pt x="6" y="38"/>
                  <a:pt x="6" y="26"/>
                </a:cubicBezTo>
                <a:cubicBezTo>
                  <a:pt x="6" y="19"/>
                  <a:pt x="9" y="12"/>
                  <a:pt x="15" y="8"/>
                </a:cubicBezTo>
                <a:cubicBezTo>
                  <a:pt x="21" y="2"/>
                  <a:pt x="31" y="0"/>
                  <a:pt x="40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7" y="5"/>
                  <a:pt x="57" y="5"/>
                  <a:pt x="57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55" y="10"/>
                  <a:pt x="58" y="16"/>
                  <a:pt x="58" y="23"/>
                </a:cubicBezTo>
                <a:cubicBezTo>
                  <a:pt x="58" y="40"/>
                  <a:pt x="44" y="41"/>
                  <a:pt x="44" y="49"/>
                </a:cubicBezTo>
                <a:cubicBezTo>
                  <a:pt x="44" y="58"/>
                  <a:pt x="63" y="60"/>
                  <a:pt x="63" y="78"/>
                </a:cubicBezTo>
                <a:close/>
                <a:moveTo>
                  <a:pt x="54" y="83"/>
                </a:moveTo>
                <a:cubicBezTo>
                  <a:pt x="54" y="75"/>
                  <a:pt x="46" y="70"/>
                  <a:pt x="40" y="65"/>
                </a:cubicBezTo>
                <a:cubicBezTo>
                  <a:pt x="39" y="65"/>
                  <a:pt x="38" y="65"/>
                  <a:pt x="37" y="65"/>
                </a:cubicBezTo>
                <a:cubicBezTo>
                  <a:pt x="26" y="65"/>
                  <a:pt x="11" y="68"/>
                  <a:pt x="11" y="81"/>
                </a:cubicBezTo>
                <a:cubicBezTo>
                  <a:pt x="11" y="93"/>
                  <a:pt x="24" y="98"/>
                  <a:pt x="35" y="98"/>
                </a:cubicBezTo>
                <a:cubicBezTo>
                  <a:pt x="44" y="98"/>
                  <a:pt x="54" y="94"/>
                  <a:pt x="54" y="83"/>
                </a:cubicBezTo>
                <a:close/>
                <a:moveTo>
                  <a:pt x="43" y="40"/>
                </a:moveTo>
                <a:cubicBezTo>
                  <a:pt x="46" y="37"/>
                  <a:pt x="47" y="33"/>
                  <a:pt x="47" y="30"/>
                </a:cubicBezTo>
                <a:cubicBezTo>
                  <a:pt x="47" y="20"/>
                  <a:pt x="41" y="5"/>
                  <a:pt x="30" y="5"/>
                </a:cubicBezTo>
                <a:cubicBezTo>
                  <a:pt x="27" y="5"/>
                  <a:pt x="23" y="6"/>
                  <a:pt x="21" y="9"/>
                </a:cubicBezTo>
                <a:cubicBezTo>
                  <a:pt x="19" y="12"/>
                  <a:pt x="18" y="16"/>
                  <a:pt x="18" y="19"/>
                </a:cubicBezTo>
                <a:cubicBezTo>
                  <a:pt x="18" y="29"/>
                  <a:pt x="23" y="43"/>
                  <a:pt x="34" y="43"/>
                </a:cubicBezTo>
                <a:cubicBezTo>
                  <a:pt x="38" y="43"/>
                  <a:pt x="41" y="42"/>
                  <a:pt x="43" y="40"/>
                </a:cubicBezTo>
                <a:close/>
                <a:moveTo>
                  <a:pt x="98" y="43"/>
                </a:moveTo>
                <a:cubicBezTo>
                  <a:pt x="98" y="50"/>
                  <a:pt x="98" y="50"/>
                  <a:pt x="98" y="50"/>
                </a:cubicBezTo>
                <a:cubicBezTo>
                  <a:pt x="85" y="50"/>
                  <a:pt x="85" y="50"/>
                  <a:pt x="85" y="50"/>
                </a:cubicBezTo>
                <a:cubicBezTo>
                  <a:pt x="85" y="64"/>
                  <a:pt x="85" y="64"/>
                  <a:pt x="85" y="64"/>
                </a:cubicBezTo>
                <a:cubicBezTo>
                  <a:pt x="79" y="64"/>
                  <a:pt x="79" y="64"/>
                  <a:pt x="79" y="64"/>
                </a:cubicBezTo>
                <a:cubicBezTo>
                  <a:pt x="79" y="50"/>
                  <a:pt x="79" y="50"/>
                  <a:pt x="79" y="50"/>
                </a:cubicBezTo>
                <a:cubicBezTo>
                  <a:pt x="65" y="50"/>
                  <a:pt x="65" y="50"/>
                  <a:pt x="65" y="50"/>
                </a:cubicBezTo>
                <a:cubicBezTo>
                  <a:pt x="65" y="43"/>
                  <a:pt x="65" y="43"/>
                  <a:pt x="65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79" y="30"/>
                  <a:pt x="79" y="30"/>
                  <a:pt x="79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85" y="43"/>
                  <a:pt x="85" y="43"/>
                  <a:pt x="85" y="43"/>
                </a:cubicBezTo>
                <a:lnTo>
                  <a:pt x="98" y="4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171"/>
          <p:cNvSpPr>
            <a:spLocks noEditPoints="1"/>
          </p:cNvSpPr>
          <p:nvPr/>
        </p:nvSpPr>
        <p:spPr bwMode="auto">
          <a:xfrm>
            <a:off x="4894263" y="5892801"/>
            <a:ext cx="450850" cy="300038"/>
          </a:xfrm>
          <a:custGeom>
            <a:avLst/>
            <a:gdLst>
              <a:gd name="T0" fmla="*/ 120 w 120"/>
              <a:gd name="T1" fmla="*/ 76 h 80"/>
              <a:gd name="T2" fmla="*/ 116 w 120"/>
              <a:gd name="T3" fmla="*/ 80 h 80"/>
              <a:gd name="T4" fmla="*/ 4 w 120"/>
              <a:gd name="T5" fmla="*/ 80 h 80"/>
              <a:gd name="T6" fmla="*/ 0 w 120"/>
              <a:gd name="T7" fmla="*/ 76 h 80"/>
              <a:gd name="T8" fmla="*/ 0 w 120"/>
              <a:gd name="T9" fmla="*/ 4 h 80"/>
              <a:gd name="T10" fmla="*/ 4 w 120"/>
              <a:gd name="T11" fmla="*/ 0 h 80"/>
              <a:gd name="T12" fmla="*/ 116 w 120"/>
              <a:gd name="T13" fmla="*/ 0 h 80"/>
              <a:gd name="T14" fmla="*/ 120 w 120"/>
              <a:gd name="T15" fmla="*/ 4 h 80"/>
              <a:gd name="T16" fmla="*/ 120 w 120"/>
              <a:gd name="T17" fmla="*/ 76 h 80"/>
              <a:gd name="T18" fmla="*/ 112 w 120"/>
              <a:gd name="T19" fmla="*/ 24 h 80"/>
              <a:gd name="T20" fmla="*/ 96 w 120"/>
              <a:gd name="T21" fmla="*/ 8 h 80"/>
              <a:gd name="T22" fmla="*/ 24 w 120"/>
              <a:gd name="T23" fmla="*/ 8 h 80"/>
              <a:gd name="T24" fmla="*/ 8 w 120"/>
              <a:gd name="T25" fmla="*/ 24 h 80"/>
              <a:gd name="T26" fmla="*/ 8 w 120"/>
              <a:gd name="T27" fmla="*/ 56 h 80"/>
              <a:gd name="T28" fmla="*/ 24 w 120"/>
              <a:gd name="T29" fmla="*/ 72 h 80"/>
              <a:gd name="T30" fmla="*/ 96 w 120"/>
              <a:gd name="T31" fmla="*/ 72 h 80"/>
              <a:gd name="T32" fmla="*/ 112 w 120"/>
              <a:gd name="T33" fmla="*/ 56 h 80"/>
              <a:gd name="T34" fmla="*/ 112 w 120"/>
              <a:gd name="T35" fmla="*/ 24 h 80"/>
              <a:gd name="T36" fmla="*/ 60 w 120"/>
              <a:gd name="T37" fmla="*/ 66 h 80"/>
              <a:gd name="T38" fmla="*/ 40 w 120"/>
              <a:gd name="T39" fmla="*/ 40 h 80"/>
              <a:gd name="T40" fmla="*/ 60 w 120"/>
              <a:gd name="T41" fmla="*/ 14 h 80"/>
              <a:gd name="T42" fmla="*/ 80 w 120"/>
              <a:gd name="T43" fmla="*/ 40 h 80"/>
              <a:gd name="T44" fmla="*/ 60 w 120"/>
              <a:gd name="T45" fmla="*/ 66 h 80"/>
              <a:gd name="T46" fmla="*/ 72 w 120"/>
              <a:gd name="T47" fmla="*/ 56 h 80"/>
              <a:gd name="T48" fmla="*/ 72 w 120"/>
              <a:gd name="T49" fmla="*/ 50 h 80"/>
              <a:gd name="T50" fmla="*/ 64 w 120"/>
              <a:gd name="T51" fmla="*/ 50 h 80"/>
              <a:gd name="T52" fmla="*/ 64 w 120"/>
              <a:gd name="T53" fmla="*/ 22 h 80"/>
              <a:gd name="T54" fmla="*/ 57 w 120"/>
              <a:gd name="T55" fmla="*/ 22 h 80"/>
              <a:gd name="T56" fmla="*/ 48 w 120"/>
              <a:gd name="T57" fmla="*/ 30 h 80"/>
              <a:gd name="T58" fmla="*/ 53 w 120"/>
              <a:gd name="T59" fmla="*/ 35 h 80"/>
              <a:gd name="T60" fmla="*/ 56 w 120"/>
              <a:gd name="T61" fmla="*/ 32 h 80"/>
              <a:gd name="T62" fmla="*/ 56 w 120"/>
              <a:gd name="T63" fmla="*/ 32 h 80"/>
              <a:gd name="T64" fmla="*/ 56 w 120"/>
              <a:gd name="T65" fmla="*/ 50 h 80"/>
              <a:gd name="T66" fmla="*/ 48 w 120"/>
              <a:gd name="T67" fmla="*/ 50 h 80"/>
              <a:gd name="T68" fmla="*/ 48 w 120"/>
              <a:gd name="T69" fmla="*/ 56 h 80"/>
              <a:gd name="T70" fmla="*/ 72 w 120"/>
              <a:gd name="T71" fmla="*/ 5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80">
                <a:moveTo>
                  <a:pt x="120" y="76"/>
                </a:moveTo>
                <a:cubicBezTo>
                  <a:pt x="120" y="78"/>
                  <a:pt x="119" y="80"/>
                  <a:pt x="116" y="80"/>
                </a:cubicBezTo>
                <a:cubicBezTo>
                  <a:pt x="4" y="80"/>
                  <a:pt x="4" y="80"/>
                  <a:pt x="4" y="80"/>
                </a:cubicBezTo>
                <a:cubicBezTo>
                  <a:pt x="2" y="80"/>
                  <a:pt x="0" y="78"/>
                  <a:pt x="0" y="76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9" y="0"/>
                  <a:pt x="120" y="1"/>
                  <a:pt x="120" y="4"/>
                </a:cubicBezTo>
                <a:lnTo>
                  <a:pt x="120" y="76"/>
                </a:lnTo>
                <a:close/>
                <a:moveTo>
                  <a:pt x="112" y="24"/>
                </a:moveTo>
                <a:cubicBezTo>
                  <a:pt x="104" y="24"/>
                  <a:pt x="96" y="16"/>
                  <a:pt x="96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16"/>
                  <a:pt x="17" y="24"/>
                  <a:pt x="8" y="24"/>
                </a:cubicBezTo>
                <a:cubicBezTo>
                  <a:pt x="8" y="56"/>
                  <a:pt x="8" y="56"/>
                  <a:pt x="8" y="56"/>
                </a:cubicBezTo>
                <a:cubicBezTo>
                  <a:pt x="17" y="56"/>
                  <a:pt x="24" y="63"/>
                  <a:pt x="24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63"/>
                  <a:pt x="104" y="56"/>
                  <a:pt x="112" y="56"/>
                </a:cubicBezTo>
                <a:lnTo>
                  <a:pt x="112" y="24"/>
                </a:lnTo>
                <a:close/>
                <a:moveTo>
                  <a:pt x="60" y="66"/>
                </a:moveTo>
                <a:cubicBezTo>
                  <a:pt x="47" y="66"/>
                  <a:pt x="40" y="51"/>
                  <a:pt x="40" y="40"/>
                </a:cubicBezTo>
                <a:cubicBezTo>
                  <a:pt x="40" y="28"/>
                  <a:pt x="47" y="14"/>
                  <a:pt x="60" y="14"/>
                </a:cubicBezTo>
                <a:cubicBezTo>
                  <a:pt x="74" y="14"/>
                  <a:pt x="80" y="28"/>
                  <a:pt x="80" y="40"/>
                </a:cubicBezTo>
                <a:cubicBezTo>
                  <a:pt x="80" y="51"/>
                  <a:pt x="74" y="66"/>
                  <a:pt x="60" y="66"/>
                </a:cubicBezTo>
                <a:close/>
                <a:moveTo>
                  <a:pt x="72" y="56"/>
                </a:moveTo>
                <a:cubicBezTo>
                  <a:pt x="72" y="50"/>
                  <a:pt x="72" y="50"/>
                  <a:pt x="72" y="50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22"/>
                  <a:pt x="64" y="22"/>
                  <a:pt x="64" y="22"/>
                </a:cubicBezTo>
                <a:cubicBezTo>
                  <a:pt x="57" y="22"/>
                  <a:pt x="57" y="22"/>
                  <a:pt x="57" y="22"/>
                </a:cubicBezTo>
                <a:cubicBezTo>
                  <a:pt x="48" y="30"/>
                  <a:pt x="48" y="30"/>
                  <a:pt x="48" y="30"/>
                </a:cubicBezTo>
                <a:cubicBezTo>
                  <a:pt x="53" y="35"/>
                  <a:pt x="53" y="35"/>
                  <a:pt x="53" y="35"/>
                </a:cubicBezTo>
                <a:cubicBezTo>
                  <a:pt x="54" y="34"/>
                  <a:pt x="55" y="33"/>
                  <a:pt x="56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50"/>
                  <a:pt x="56" y="50"/>
                  <a:pt x="56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6"/>
                  <a:pt x="48" y="56"/>
                  <a:pt x="48" y="56"/>
                </a:cubicBezTo>
                <a:lnTo>
                  <a:pt x="72" y="5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172"/>
          <p:cNvSpPr>
            <a:spLocks noEditPoints="1"/>
          </p:cNvSpPr>
          <p:nvPr/>
        </p:nvSpPr>
        <p:spPr bwMode="auto">
          <a:xfrm>
            <a:off x="5556251" y="5892801"/>
            <a:ext cx="419100" cy="327025"/>
          </a:xfrm>
          <a:custGeom>
            <a:avLst/>
            <a:gdLst>
              <a:gd name="T0" fmla="*/ 101 w 112"/>
              <a:gd name="T1" fmla="*/ 27 h 87"/>
              <a:gd name="T2" fmla="*/ 72 w 112"/>
              <a:gd name="T3" fmla="*/ 47 h 87"/>
              <a:gd name="T4" fmla="*/ 56 w 112"/>
              <a:gd name="T5" fmla="*/ 56 h 87"/>
              <a:gd name="T6" fmla="*/ 56 w 112"/>
              <a:gd name="T7" fmla="*/ 56 h 87"/>
              <a:gd name="T8" fmla="*/ 56 w 112"/>
              <a:gd name="T9" fmla="*/ 56 h 87"/>
              <a:gd name="T10" fmla="*/ 40 w 112"/>
              <a:gd name="T11" fmla="*/ 47 h 87"/>
              <a:gd name="T12" fmla="*/ 11 w 112"/>
              <a:gd name="T13" fmla="*/ 27 h 87"/>
              <a:gd name="T14" fmla="*/ 0 w 112"/>
              <a:gd name="T15" fmla="*/ 11 h 87"/>
              <a:gd name="T16" fmla="*/ 10 w 112"/>
              <a:gd name="T17" fmla="*/ 0 h 87"/>
              <a:gd name="T18" fmla="*/ 102 w 112"/>
              <a:gd name="T19" fmla="*/ 0 h 87"/>
              <a:gd name="T20" fmla="*/ 112 w 112"/>
              <a:gd name="T21" fmla="*/ 10 h 87"/>
              <a:gd name="T22" fmla="*/ 101 w 112"/>
              <a:gd name="T23" fmla="*/ 27 h 87"/>
              <a:gd name="T24" fmla="*/ 112 w 112"/>
              <a:gd name="T25" fmla="*/ 78 h 87"/>
              <a:gd name="T26" fmla="*/ 102 w 112"/>
              <a:gd name="T27" fmla="*/ 87 h 87"/>
              <a:gd name="T28" fmla="*/ 10 w 112"/>
              <a:gd name="T29" fmla="*/ 87 h 87"/>
              <a:gd name="T30" fmla="*/ 0 w 112"/>
              <a:gd name="T31" fmla="*/ 78 h 87"/>
              <a:gd name="T32" fmla="*/ 0 w 112"/>
              <a:gd name="T33" fmla="*/ 28 h 87"/>
              <a:gd name="T34" fmla="*/ 7 w 112"/>
              <a:gd name="T35" fmla="*/ 33 h 87"/>
              <a:gd name="T36" fmla="*/ 38 w 112"/>
              <a:gd name="T37" fmla="*/ 55 h 87"/>
              <a:gd name="T38" fmla="*/ 56 w 112"/>
              <a:gd name="T39" fmla="*/ 64 h 87"/>
              <a:gd name="T40" fmla="*/ 56 w 112"/>
              <a:gd name="T41" fmla="*/ 64 h 87"/>
              <a:gd name="T42" fmla="*/ 56 w 112"/>
              <a:gd name="T43" fmla="*/ 64 h 87"/>
              <a:gd name="T44" fmla="*/ 75 w 112"/>
              <a:gd name="T45" fmla="*/ 55 h 87"/>
              <a:gd name="T46" fmla="*/ 106 w 112"/>
              <a:gd name="T47" fmla="*/ 33 h 87"/>
              <a:gd name="T48" fmla="*/ 112 w 112"/>
              <a:gd name="T49" fmla="*/ 28 h 87"/>
              <a:gd name="T50" fmla="*/ 112 w 112"/>
              <a:gd name="T51" fmla="*/ 7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2" h="87">
                <a:moveTo>
                  <a:pt x="101" y="27"/>
                </a:moveTo>
                <a:cubicBezTo>
                  <a:pt x="92" y="33"/>
                  <a:pt x="82" y="40"/>
                  <a:pt x="72" y="47"/>
                </a:cubicBezTo>
                <a:cubicBezTo>
                  <a:pt x="68" y="50"/>
                  <a:pt x="61" y="56"/>
                  <a:pt x="56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1" y="56"/>
                  <a:pt x="44" y="50"/>
                  <a:pt x="40" y="47"/>
                </a:cubicBezTo>
                <a:cubicBezTo>
                  <a:pt x="30" y="40"/>
                  <a:pt x="21" y="33"/>
                  <a:pt x="11" y="27"/>
                </a:cubicBezTo>
                <a:cubicBezTo>
                  <a:pt x="7" y="24"/>
                  <a:pt x="0" y="17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8" y="0"/>
                  <a:pt x="112" y="4"/>
                  <a:pt x="112" y="10"/>
                </a:cubicBezTo>
                <a:cubicBezTo>
                  <a:pt x="112" y="17"/>
                  <a:pt x="107" y="23"/>
                  <a:pt x="101" y="27"/>
                </a:cubicBezTo>
                <a:close/>
                <a:moveTo>
                  <a:pt x="112" y="78"/>
                </a:moveTo>
                <a:cubicBezTo>
                  <a:pt x="112" y="83"/>
                  <a:pt x="108" y="87"/>
                  <a:pt x="102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5" y="87"/>
                  <a:pt x="0" y="83"/>
                  <a:pt x="0" y="78"/>
                </a:cubicBezTo>
                <a:cubicBezTo>
                  <a:pt x="0" y="28"/>
                  <a:pt x="0" y="28"/>
                  <a:pt x="0" y="28"/>
                </a:cubicBezTo>
                <a:cubicBezTo>
                  <a:pt x="2" y="30"/>
                  <a:pt x="4" y="32"/>
                  <a:pt x="7" y="33"/>
                </a:cubicBezTo>
                <a:cubicBezTo>
                  <a:pt x="17" y="40"/>
                  <a:pt x="27" y="47"/>
                  <a:pt x="38" y="55"/>
                </a:cubicBezTo>
                <a:cubicBezTo>
                  <a:pt x="43" y="59"/>
                  <a:pt x="49" y="64"/>
                  <a:pt x="56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63" y="64"/>
                  <a:pt x="70" y="59"/>
                  <a:pt x="75" y="55"/>
                </a:cubicBezTo>
                <a:cubicBezTo>
                  <a:pt x="85" y="48"/>
                  <a:pt x="95" y="40"/>
                  <a:pt x="106" y="33"/>
                </a:cubicBezTo>
                <a:cubicBezTo>
                  <a:pt x="108" y="32"/>
                  <a:pt x="110" y="30"/>
                  <a:pt x="112" y="28"/>
                </a:cubicBezTo>
                <a:lnTo>
                  <a:pt x="112" y="7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173"/>
          <p:cNvSpPr>
            <a:spLocks noEditPoints="1"/>
          </p:cNvSpPr>
          <p:nvPr/>
        </p:nvSpPr>
        <p:spPr bwMode="auto">
          <a:xfrm>
            <a:off x="6230938" y="5865813"/>
            <a:ext cx="360363" cy="342900"/>
          </a:xfrm>
          <a:custGeom>
            <a:avLst/>
            <a:gdLst>
              <a:gd name="T0" fmla="*/ 12 w 96"/>
              <a:gd name="T1" fmla="*/ 21 h 91"/>
              <a:gd name="T2" fmla="*/ 12 w 96"/>
              <a:gd name="T3" fmla="*/ 21 h 91"/>
              <a:gd name="T4" fmla="*/ 0 w 96"/>
              <a:gd name="T5" fmla="*/ 11 h 91"/>
              <a:gd name="T6" fmla="*/ 12 w 96"/>
              <a:gd name="T7" fmla="*/ 0 h 91"/>
              <a:gd name="T8" fmla="*/ 23 w 96"/>
              <a:gd name="T9" fmla="*/ 11 h 91"/>
              <a:gd name="T10" fmla="*/ 12 w 96"/>
              <a:gd name="T11" fmla="*/ 21 h 91"/>
              <a:gd name="T12" fmla="*/ 22 w 96"/>
              <a:gd name="T13" fmla="*/ 91 h 91"/>
              <a:gd name="T14" fmla="*/ 2 w 96"/>
              <a:gd name="T15" fmla="*/ 91 h 91"/>
              <a:gd name="T16" fmla="*/ 2 w 96"/>
              <a:gd name="T17" fmla="*/ 30 h 91"/>
              <a:gd name="T18" fmla="*/ 22 w 96"/>
              <a:gd name="T19" fmla="*/ 30 h 91"/>
              <a:gd name="T20" fmla="*/ 22 w 96"/>
              <a:gd name="T21" fmla="*/ 91 h 91"/>
              <a:gd name="T22" fmla="*/ 96 w 96"/>
              <a:gd name="T23" fmla="*/ 91 h 91"/>
              <a:gd name="T24" fmla="*/ 76 w 96"/>
              <a:gd name="T25" fmla="*/ 91 h 91"/>
              <a:gd name="T26" fmla="*/ 76 w 96"/>
              <a:gd name="T27" fmla="*/ 58 h 91"/>
              <a:gd name="T28" fmla="*/ 65 w 96"/>
              <a:gd name="T29" fmla="*/ 44 h 91"/>
              <a:gd name="T30" fmla="*/ 55 w 96"/>
              <a:gd name="T31" fmla="*/ 52 h 91"/>
              <a:gd name="T32" fmla="*/ 54 w 96"/>
              <a:gd name="T33" fmla="*/ 57 h 91"/>
              <a:gd name="T34" fmla="*/ 54 w 96"/>
              <a:gd name="T35" fmla="*/ 91 h 91"/>
              <a:gd name="T36" fmla="*/ 34 w 96"/>
              <a:gd name="T37" fmla="*/ 91 h 91"/>
              <a:gd name="T38" fmla="*/ 34 w 96"/>
              <a:gd name="T39" fmla="*/ 30 h 91"/>
              <a:gd name="T40" fmla="*/ 54 w 96"/>
              <a:gd name="T41" fmla="*/ 30 h 91"/>
              <a:gd name="T42" fmla="*/ 54 w 96"/>
              <a:gd name="T43" fmla="*/ 39 h 91"/>
              <a:gd name="T44" fmla="*/ 54 w 96"/>
              <a:gd name="T45" fmla="*/ 39 h 91"/>
              <a:gd name="T46" fmla="*/ 73 w 96"/>
              <a:gd name="T47" fmla="*/ 28 h 91"/>
              <a:gd name="T48" fmla="*/ 96 w 96"/>
              <a:gd name="T49" fmla="*/ 56 h 91"/>
              <a:gd name="T50" fmla="*/ 96 w 96"/>
              <a:gd name="T51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6" h="91">
                <a:moveTo>
                  <a:pt x="12" y="21"/>
                </a:moveTo>
                <a:cubicBezTo>
                  <a:pt x="12" y="21"/>
                  <a:pt x="12" y="21"/>
                  <a:pt x="12" y="21"/>
                </a:cubicBezTo>
                <a:cubicBezTo>
                  <a:pt x="5" y="21"/>
                  <a:pt x="0" y="16"/>
                  <a:pt x="0" y="11"/>
                </a:cubicBezTo>
                <a:cubicBezTo>
                  <a:pt x="0" y="4"/>
                  <a:pt x="5" y="0"/>
                  <a:pt x="12" y="0"/>
                </a:cubicBezTo>
                <a:cubicBezTo>
                  <a:pt x="19" y="0"/>
                  <a:pt x="23" y="4"/>
                  <a:pt x="23" y="11"/>
                </a:cubicBezTo>
                <a:cubicBezTo>
                  <a:pt x="24" y="16"/>
                  <a:pt x="19" y="21"/>
                  <a:pt x="12" y="21"/>
                </a:cubicBezTo>
                <a:close/>
                <a:moveTo>
                  <a:pt x="22" y="91"/>
                </a:moveTo>
                <a:cubicBezTo>
                  <a:pt x="2" y="91"/>
                  <a:pt x="2" y="91"/>
                  <a:pt x="2" y="91"/>
                </a:cubicBezTo>
                <a:cubicBezTo>
                  <a:pt x="2" y="30"/>
                  <a:pt x="2" y="30"/>
                  <a:pt x="2" y="30"/>
                </a:cubicBezTo>
                <a:cubicBezTo>
                  <a:pt x="22" y="30"/>
                  <a:pt x="22" y="30"/>
                  <a:pt x="22" y="30"/>
                </a:cubicBezTo>
                <a:lnTo>
                  <a:pt x="22" y="91"/>
                </a:lnTo>
                <a:close/>
                <a:moveTo>
                  <a:pt x="96" y="91"/>
                </a:moveTo>
                <a:cubicBezTo>
                  <a:pt x="76" y="91"/>
                  <a:pt x="76" y="91"/>
                  <a:pt x="76" y="9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50"/>
                  <a:pt x="73" y="44"/>
                  <a:pt x="65" y="44"/>
                </a:cubicBezTo>
                <a:cubicBezTo>
                  <a:pt x="60" y="44"/>
                  <a:pt x="56" y="48"/>
                  <a:pt x="55" y="52"/>
                </a:cubicBezTo>
                <a:cubicBezTo>
                  <a:pt x="54" y="53"/>
                  <a:pt x="54" y="55"/>
                  <a:pt x="54" y="57"/>
                </a:cubicBezTo>
                <a:cubicBezTo>
                  <a:pt x="54" y="91"/>
                  <a:pt x="54" y="91"/>
                  <a:pt x="54" y="91"/>
                </a:cubicBezTo>
                <a:cubicBezTo>
                  <a:pt x="34" y="91"/>
                  <a:pt x="34" y="91"/>
                  <a:pt x="34" y="91"/>
                </a:cubicBezTo>
                <a:cubicBezTo>
                  <a:pt x="34" y="35"/>
                  <a:pt x="34" y="30"/>
                  <a:pt x="3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7" y="34"/>
                  <a:pt x="61" y="28"/>
                  <a:pt x="73" y="28"/>
                </a:cubicBezTo>
                <a:cubicBezTo>
                  <a:pt x="86" y="28"/>
                  <a:pt x="96" y="37"/>
                  <a:pt x="96" y="56"/>
                </a:cubicBezTo>
                <a:lnTo>
                  <a:pt x="96" y="9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174"/>
          <p:cNvSpPr>
            <a:spLocks/>
          </p:cNvSpPr>
          <p:nvPr/>
        </p:nvSpPr>
        <p:spPr bwMode="auto">
          <a:xfrm>
            <a:off x="6877051" y="5862638"/>
            <a:ext cx="360363" cy="357188"/>
          </a:xfrm>
          <a:custGeom>
            <a:avLst/>
            <a:gdLst>
              <a:gd name="T0" fmla="*/ 48 w 96"/>
              <a:gd name="T1" fmla="*/ 95 h 95"/>
              <a:gd name="T2" fmla="*/ 11 w 96"/>
              <a:gd name="T3" fmla="*/ 78 h 95"/>
              <a:gd name="T4" fmla="*/ 11 w 96"/>
              <a:gd name="T5" fmla="*/ 76 h 95"/>
              <a:gd name="T6" fmla="*/ 20 w 96"/>
              <a:gd name="T7" fmla="*/ 67 h 95"/>
              <a:gd name="T8" fmla="*/ 22 w 96"/>
              <a:gd name="T9" fmla="*/ 66 h 95"/>
              <a:gd name="T10" fmla="*/ 23 w 96"/>
              <a:gd name="T11" fmla="*/ 67 h 95"/>
              <a:gd name="T12" fmla="*/ 48 w 96"/>
              <a:gd name="T13" fmla="*/ 80 h 95"/>
              <a:gd name="T14" fmla="*/ 80 w 96"/>
              <a:gd name="T15" fmla="*/ 48 h 95"/>
              <a:gd name="T16" fmla="*/ 48 w 96"/>
              <a:gd name="T17" fmla="*/ 16 h 95"/>
              <a:gd name="T18" fmla="*/ 27 w 96"/>
              <a:gd name="T19" fmla="*/ 24 h 95"/>
              <a:gd name="T20" fmla="*/ 35 w 96"/>
              <a:gd name="T21" fmla="*/ 33 h 95"/>
              <a:gd name="T22" fmla="*/ 36 w 96"/>
              <a:gd name="T23" fmla="*/ 37 h 95"/>
              <a:gd name="T24" fmla="*/ 32 w 96"/>
              <a:gd name="T25" fmla="*/ 40 h 95"/>
              <a:gd name="T26" fmla="*/ 4 w 96"/>
              <a:gd name="T27" fmla="*/ 40 h 95"/>
              <a:gd name="T28" fmla="*/ 0 w 96"/>
              <a:gd name="T29" fmla="*/ 36 h 95"/>
              <a:gd name="T30" fmla="*/ 0 w 96"/>
              <a:gd name="T31" fmla="*/ 8 h 95"/>
              <a:gd name="T32" fmla="*/ 3 w 96"/>
              <a:gd name="T33" fmla="*/ 4 h 95"/>
              <a:gd name="T34" fmla="*/ 7 w 96"/>
              <a:gd name="T35" fmla="*/ 5 h 95"/>
              <a:gd name="T36" fmla="*/ 15 w 96"/>
              <a:gd name="T37" fmla="*/ 13 h 95"/>
              <a:gd name="T38" fmla="*/ 48 w 96"/>
              <a:gd name="T39" fmla="*/ 0 h 95"/>
              <a:gd name="T40" fmla="*/ 96 w 96"/>
              <a:gd name="T41" fmla="*/ 48 h 95"/>
              <a:gd name="T42" fmla="*/ 48 w 96"/>
              <a:gd name="T43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5">
                <a:moveTo>
                  <a:pt x="48" y="95"/>
                </a:moveTo>
                <a:cubicBezTo>
                  <a:pt x="34" y="95"/>
                  <a:pt x="20" y="89"/>
                  <a:pt x="11" y="78"/>
                </a:cubicBezTo>
                <a:cubicBezTo>
                  <a:pt x="11" y="77"/>
                  <a:pt x="11" y="76"/>
                  <a:pt x="11" y="76"/>
                </a:cubicBezTo>
                <a:cubicBezTo>
                  <a:pt x="20" y="67"/>
                  <a:pt x="20" y="67"/>
                  <a:pt x="20" y="67"/>
                </a:cubicBezTo>
                <a:cubicBezTo>
                  <a:pt x="20" y="67"/>
                  <a:pt x="21" y="66"/>
                  <a:pt x="22" y="66"/>
                </a:cubicBezTo>
                <a:cubicBezTo>
                  <a:pt x="22" y="66"/>
                  <a:pt x="23" y="67"/>
                  <a:pt x="23" y="67"/>
                </a:cubicBezTo>
                <a:cubicBezTo>
                  <a:pt x="29" y="75"/>
                  <a:pt x="38" y="80"/>
                  <a:pt x="48" y="80"/>
                </a:cubicBezTo>
                <a:cubicBezTo>
                  <a:pt x="66" y="80"/>
                  <a:pt x="80" y="65"/>
                  <a:pt x="80" y="48"/>
                </a:cubicBezTo>
                <a:cubicBezTo>
                  <a:pt x="80" y="30"/>
                  <a:pt x="66" y="16"/>
                  <a:pt x="48" y="16"/>
                </a:cubicBezTo>
                <a:cubicBezTo>
                  <a:pt x="40" y="16"/>
                  <a:pt x="32" y="19"/>
                  <a:pt x="27" y="24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4"/>
                  <a:pt x="37" y="36"/>
                  <a:pt x="36" y="37"/>
                </a:cubicBezTo>
                <a:cubicBezTo>
                  <a:pt x="35" y="39"/>
                  <a:pt x="34" y="40"/>
                  <a:pt x="3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38"/>
                  <a:pt x="0" y="36"/>
                </a:cubicBezTo>
                <a:cubicBezTo>
                  <a:pt x="0" y="8"/>
                  <a:pt x="0" y="8"/>
                  <a:pt x="0" y="8"/>
                </a:cubicBezTo>
                <a:cubicBezTo>
                  <a:pt x="0" y="6"/>
                  <a:pt x="1" y="5"/>
                  <a:pt x="3" y="4"/>
                </a:cubicBezTo>
                <a:cubicBezTo>
                  <a:pt x="4" y="3"/>
                  <a:pt x="6" y="4"/>
                  <a:pt x="7" y="5"/>
                </a:cubicBezTo>
                <a:cubicBezTo>
                  <a:pt x="15" y="13"/>
                  <a:pt x="15" y="13"/>
                  <a:pt x="15" y="13"/>
                </a:cubicBezTo>
                <a:cubicBezTo>
                  <a:pt x="24" y="5"/>
                  <a:pt x="36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74"/>
                  <a:pt x="75" y="95"/>
                  <a:pt x="48" y="9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175"/>
          <p:cNvSpPr>
            <a:spLocks/>
          </p:cNvSpPr>
          <p:nvPr/>
        </p:nvSpPr>
        <p:spPr bwMode="auto">
          <a:xfrm>
            <a:off x="7504113" y="5840413"/>
            <a:ext cx="404813" cy="404813"/>
          </a:xfrm>
          <a:custGeom>
            <a:avLst/>
            <a:gdLst>
              <a:gd name="T0" fmla="*/ 105 w 108"/>
              <a:gd name="T1" fmla="*/ 99 h 108"/>
              <a:gd name="T2" fmla="*/ 99 w 108"/>
              <a:gd name="T3" fmla="*/ 106 h 108"/>
              <a:gd name="T4" fmla="*/ 93 w 108"/>
              <a:gd name="T5" fmla="*/ 108 h 108"/>
              <a:gd name="T6" fmla="*/ 87 w 108"/>
              <a:gd name="T7" fmla="*/ 106 h 108"/>
              <a:gd name="T8" fmla="*/ 65 w 108"/>
              <a:gd name="T9" fmla="*/ 83 h 108"/>
              <a:gd name="T10" fmla="*/ 62 w 108"/>
              <a:gd name="T11" fmla="*/ 78 h 108"/>
              <a:gd name="T12" fmla="*/ 65 w 108"/>
              <a:gd name="T13" fmla="*/ 72 h 108"/>
              <a:gd name="T14" fmla="*/ 49 w 108"/>
              <a:gd name="T15" fmla="*/ 56 h 108"/>
              <a:gd name="T16" fmla="*/ 41 w 108"/>
              <a:gd name="T17" fmla="*/ 63 h 108"/>
              <a:gd name="T18" fmla="*/ 39 w 108"/>
              <a:gd name="T19" fmla="*/ 64 h 108"/>
              <a:gd name="T20" fmla="*/ 37 w 108"/>
              <a:gd name="T21" fmla="*/ 63 h 108"/>
              <a:gd name="T22" fmla="*/ 40 w 108"/>
              <a:gd name="T23" fmla="*/ 70 h 108"/>
              <a:gd name="T24" fmla="*/ 39 w 108"/>
              <a:gd name="T25" fmla="*/ 74 h 108"/>
              <a:gd name="T26" fmla="*/ 31 w 108"/>
              <a:gd name="T27" fmla="*/ 79 h 108"/>
              <a:gd name="T28" fmla="*/ 27 w 108"/>
              <a:gd name="T29" fmla="*/ 77 h 108"/>
              <a:gd name="T30" fmla="*/ 1 w 108"/>
              <a:gd name="T31" fmla="*/ 52 h 108"/>
              <a:gd name="T32" fmla="*/ 0 w 108"/>
              <a:gd name="T33" fmla="*/ 48 h 108"/>
              <a:gd name="T34" fmla="*/ 5 w 108"/>
              <a:gd name="T35" fmla="*/ 40 h 108"/>
              <a:gd name="T36" fmla="*/ 9 w 108"/>
              <a:gd name="T37" fmla="*/ 38 h 108"/>
              <a:gd name="T38" fmla="*/ 15 w 108"/>
              <a:gd name="T39" fmla="*/ 42 h 108"/>
              <a:gd name="T40" fmla="*/ 14 w 108"/>
              <a:gd name="T41" fmla="*/ 40 h 108"/>
              <a:gd name="T42" fmla="*/ 15 w 108"/>
              <a:gd name="T43" fmla="*/ 37 h 108"/>
              <a:gd name="T44" fmla="*/ 37 w 108"/>
              <a:gd name="T45" fmla="*/ 16 h 108"/>
              <a:gd name="T46" fmla="*/ 39 w 108"/>
              <a:gd name="T47" fmla="*/ 15 h 108"/>
              <a:gd name="T48" fmla="*/ 41 w 108"/>
              <a:gd name="T49" fmla="*/ 16 h 108"/>
              <a:gd name="T50" fmla="*/ 37 w 108"/>
              <a:gd name="T51" fmla="*/ 10 h 108"/>
              <a:gd name="T52" fmla="*/ 39 w 108"/>
              <a:gd name="T53" fmla="*/ 5 h 108"/>
              <a:gd name="T54" fmla="*/ 47 w 108"/>
              <a:gd name="T55" fmla="*/ 0 h 108"/>
              <a:gd name="T56" fmla="*/ 51 w 108"/>
              <a:gd name="T57" fmla="*/ 2 h 108"/>
              <a:gd name="T58" fmla="*/ 77 w 108"/>
              <a:gd name="T59" fmla="*/ 27 h 108"/>
              <a:gd name="T60" fmla="*/ 78 w 108"/>
              <a:gd name="T61" fmla="*/ 32 h 108"/>
              <a:gd name="T62" fmla="*/ 73 w 108"/>
              <a:gd name="T63" fmla="*/ 39 h 108"/>
              <a:gd name="T64" fmla="*/ 69 w 108"/>
              <a:gd name="T65" fmla="*/ 41 h 108"/>
              <a:gd name="T66" fmla="*/ 63 w 108"/>
              <a:gd name="T67" fmla="*/ 37 h 108"/>
              <a:gd name="T68" fmla="*/ 64 w 108"/>
              <a:gd name="T69" fmla="*/ 40 h 108"/>
              <a:gd name="T70" fmla="*/ 63 w 108"/>
              <a:gd name="T71" fmla="*/ 42 h 108"/>
              <a:gd name="T72" fmla="*/ 55 w 108"/>
              <a:gd name="T73" fmla="*/ 50 h 108"/>
              <a:gd name="T74" fmla="*/ 71 w 108"/>
              <a:gd name="T75" fmla="*/ 66 h 108"/>
              <a:gd name="T76" fmla="*/ 77 w 108"/>
              <a:gd name="T77" fmla="*/ 63 h 108"/>
              <a:gd name="T78" fmla="*/ 83 w 108"/>
              <a:gd name="T79" fmla="*/ 65 h 108"/>
              <a:gd name="T80" fmla="*/ 105 w 108"/>
              <a:gd name="T81" fmla="*/ 88 h 108"/>
              <a:gd name="T82" fmla="*/ 108 w 108"/>
              <a:gd name="T83" fmla="*/ 94 h 108"/>
              <a:gd name="T84" fmla="*/ 105 w 108"/>
              <a:gd name="T85" fmla="*/ 9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8" h="108">
                <a:moveTo>
                  <a:pt x="105" y="99"/>
                </a:moveTo>
                <a:cubicBezTo>
                  <a:pt x="99" y="106"/>
                  <a:pt x="99" y="106"/>
                  <a:pt x="99" y="106"/>
                </a:cubicBezTo>
                <a:cubicBezTo>
                  <a:pt x="97" y="107"/>
                  <a:pt x="95" y="108"/>
                  <a:pt x="93" y="108"/>
                </a:cubicBezTo>
                <a:cubicBezTo>
                  <a:pt x="91" y="108"/>
                  <a:pt x="89" y="107"/>
                  <a:pt x="87" y="106"/>
                </a:cubicBezTo>
                <a:cubicBezTo>
                  <a:pt x="65" y="83"/>
                  <a:pt x="65" y="83"/>
                  <a:pt x="65" y="83"/>
                </a:cubicBezTo>
                <a:cubicBezTo>
                  <a:pt x="63" y="82"/>
                  <a:pt x="62" y="80"/>
                  <a:pt x="62" y="78"/>
                </a:cubicBezTo>
                <a:cubicBezTo>
                  <a:pt x="62" y="75"/>
                  <a:pt x="63" y="73"/>
                  <a:pt x="65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64"/>
                  <a:pt x="40" y="64"/>
                  <a:pt x="39" y="64"/>
                </a:cubicBezTo>
                <a:cubicBezTo>
                  <a:pt x="38" y="64"/>
                  <a:pt x="37" y="64"/>
                  <a:pt x="37" y="63"/>
                </a:cubicBezTo>
                <a:cubicBezTo>
                  <a:pt x="39" y="65"/>
                  <a:pt x="40" y="67"/>
                  <a:pt x="40" y="70"/>
                </a:cubicBezTo>
                <a:cubicBezTo>
                  <a:pt x="40" y="71"/>
                  <a:pt x="40" y="73"/>
                  <a:pt x="39" y="74"/>
                </a:cubicBezTo>
                <a:cubicBezTo>
                  <a:pt x="37" y="76"/>
                  <a:pt x="34" y="79"/>
                  <a:pt x="31" y="79"/>
                </a:cubicBezTo>
                <a:cubicBezTo>
                  <a:pt x="29" y="79"/>
                  <a:pt x="28" y="78"/>
                  <a:pt x="27" y="77"/>
                </a:cubicBezTo>
                <a:cubicBezTo>
                  <a:pt x="1" y="52"/>
                  <a:pt x="1" y="52"/>
                  <a:pt x="1" y="52"/>
                </a:cubicBezTo>
                <a:cubicBezTo>
                  <a:pt x="0" y="51"/>
                  <a:pt x="0" y="49"/>
                  <a:pt x="0" y="48"/>
                </a:cubicBezTo>
                <a:cubicBezTo>
                  <a:pt x="0" y="44"/>
                  <a:pt x="3" y="42"/>
                  <a:pt x="5" y="40"/>
                </a:cubicBezTo>
                <a:cubicBezTo>
                  <a:pt x="6" y="39"/>
                  <a:pt x="7" y="38"/>
                  <a:pt x="9" y="38"/>
                </a:cubicBezTo>
                <a:cubicBezTo>
                  <a:pt x="12" y="38"/>
                  <a:pt x="13" y="40"/>
                  <a:pt x="15" y="42"/>
                </a:cubicBezTo>
                <a:cubicBezTo>
                  <a:pt x="15" y="41"/>
                  <a:pt x="14" y="40"/>
                  <a:pt x="14" y="40"/>
                </a:cubicBezTo>
                <a:cubicBezTo>
                  <a:pt x="14" y="39"/>
                  <a:pt x="15" y="38"/>
                  <a:pt x="15" y="37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5"/>
                  <a:pt x="38" y="15"/>
                  <a:pt x="39" y="15"/>
                </a:cubicBezTo>
                <a:cubicBezTo>
                  <a:pt x="40" y="15"/>
                  <a:pt x="41" y="15"/>
                  <a:pt x="41" y="16"/>
                </a:cubicBezTo>
                <a:cubicBezTo>
                  <a:pt x="39" y="14"/>
                  <a:pt x="37" y="12"/>
                  <a:pt x="37" y="10"/>
                </a:cubicBezTo>
                <a:cubicBezTo>
                  <a:pt x="37" y="8"/>
                  <a:pt x="38" y="7"/>
                  <a:pt x="39" y="5"/>
                </a:cubicBezTo>
                <a:cubicBezTo>
                  <a:pt x="41" y="3"/>
                  <a:pt x="44" y="0"/>
                  <a:pt x="47" y="0"/>
                </a:cubicBezTo>
                <a:cubicBezTo>
                  <a:pt x="49" y="0"/>
                  <a:pt x="50" y="1"/>
                  <a:pt x="51" y="2"/>
                </a:cubicBezTo>
                <a:cubicBezTo>
                  <a:pt x="77" y="27"/>
                  <a:pt x="77" y="27"/>
                  <a:pt x="77" y="27"/>
                </a:cubicBezTo>
                <a:cubicBezTo>
                  <a:pt x="78" y="28"/>
                  <a:pt x="78" y="30"/>
                  <a:pt x="78" y="32"/>
                </a:cubicBezTo>
                <a:cubicBezTo>
                  <a:pt x="78" y="35"/>
                  <a:pt x="75" y="37"/>
                  <a:pt x="73" y="39"/>
                </a:cubicBezTo>
                <a:cubicBezTo>
                  <a:pt x="72" y="40"/>
                  <a:pt x="71" y="41"/>
                  <a:pt x="69" y="41"/>
                </a:cubicBezTo>
                <a:cubicBezTo>
                  <a:pt x="66" y="41"/>
                  <a:pt x="65" y="39"/>
                  <a:pt x="63" y="37"/>
                </a:cubicBezTo>
                <a:cubicBezTo>
                  <a:pt x="63" y="38"/>
                  <a:pt x="64" y="39"/>
                  <a:pt x="64" y="40"/>
                </a:cubicBezTo>
                <a:cubicBezTo>
                  <a:pt x="64" y="40"/>
                  <a:pt x="63" y="41"/>
                  <a:pt x="63" y="42"/>
                </a:cubicBezTo>
                <a:cubicBezTo>
                  <a:pt x="55" y="50"/>
                  <a:pt x="55" y="50"/>
                  <a:pt x="55" y="50"/>
                </a:cubicBezTo>
                <a:cubicBezTo>
                  <a:pt x="71" y="66"/>
                  <a:pt x="71" y="66"/>
                  <a:pt x="71" y="66"/>
                </a:cubicBezTo>
                <a:cubicBezTo>
                  <a:pt x="73" y="64"/>
                  <a:pt x="75" y="63"/>
                  <a:pt x="77" y="63"/>
                </a:cubicBezTo>
                <a:cubicBezTo>
                  <a:pt x="79" y="63"/>
                  <a:pt x="81" y="64"/>
                  <a:pt x="83" y="65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7" y="89"/>
                  <a:pt x="108" y="91"/>
                  <a:pt x="108" y="94"/>
                </a:cubicBezTo>
                <a:cubicBezTo>
                  <a:pt x="108" y="96"/>
                  <a:pt x="107" y="98"/>
                  <a:pt x="105" y="9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176"/>
          <p:cNvSpPr>
            <a:spLocks noEditPoints="1"/>
          </p:cNvSpPr>
          <p:nvPr/>
        </p:nvSpPr>
        <p:spPr bwMode="auto">
          <a:xfrm>
            <a:off x="8137526" y="5892801"/>
            <a:ext cx="420688" cy="327025"/>
          </a:xfrm>
          <a:custGeom>
            <a:avLst/>
            <a:gdLst>
              <a:gd name="T0" fmla="*/ 103 w 112"/>
              <a:gd name="T1" fmla="*/ 86 h 87"/>
              <a:gd name="T2" fmla="*/ 100 w 112"/>
              <a:gd name="T3" fmla="*/ 87 h 87"/>
              <a:gd name="T4" fmla="*/ 12 w 112"/>
              <a:gd name="T5" fmla="*/ 87 h 87"/>
              <a:gd name="T6" fmla="*/ 9 w 112"/>
              <a:gd name="T7" fmla="*/ 86 h 87"/>
              <a:gd name="T8" fmla="*/ 0 w 112"/>
              <a:gd name="T9" fmla="*/ 56 h 87"/>
              <a:gd name="T10" fmla="*/ 56 w 112"/>
              <a:gd name="T11" fmla="*/ 0 h 87"/>
              <a:gd name="T12" fmla="*/ 112 w 112"/>
              <a:gd name="T13" fmla="*/ 56 h 87"/>
              <a:gd name="T14" fmla="*/ 103 w 112"/>
              <a:gd name="T15" fmla="*/ 86 h 87"/>
              <a:gd name="T16" fmla="*/ 16 w 112"/>
              <a:gd name="T17" fmla="*/ 48 h 87"/>
              <a:gd name="T18" fmla="*/ 8 w 112"/>
              <a:gd name="T19" fmla="*/ 56 h 87"/>
              <a:gd name="T20" fmla="*/ 16 w 112"/>
              <a:gd name="T21" fmla="*/ 64 h 87"/>
              <a:gd name="T22" fmla="*/ 24 w 112"/>
              <a:gd name="T23" fmla="*/ 56 h 87"/>
              <a:gd name="T24" fmla="*/ 16 w 112"/>
              <a:gd name="T25" fmla="*/ 48 h 87"/>
              <a:gd name="T26" fmla="*/ 28 w 112"/>
              <a:gd name="T27" fmla="*/ 20 h 87"/>
              <a:gd name="T28" fmla="*/ 20 w 112"/>
              <a:gd name="T29" fmla="*/ 28 h 87"/>
              <a:gd name="T30" fmla="*/ 28 w 112"/>
              <a:gd name="T31" fmla="*/ 36 h 87"/>
              <a:gd name="T32" fmla="*/ 36 w 112"/>
              <a:gd name="T33" fmla="*/ 28 h 87"/>
              <a:gd name="T34" fmla="*/ 28 w 112"/>
              <a:gd name="T35" fmla="*/ 20 h 87"/>
              <a:gd name="T36" fmla="*/ 69 w 112"/>
              <a:gd name="T37" fmla="*/ 34 h 87"/>
              <a:gd name="T38" fmla="*/ 66 w 112"/>
              <a:gd name="T39" fmla="*/ 29 h 87"/>
              <a:gd name="T40" fmla="*/ 61 w 112"/>
              <a:gd name="T41" fmla="*/ 32 h 87"/>
              <a:gd name="T42" fmla="*/ 55 w 112"/>
              <a:gd name="T43" fmla="*/ 56 h 87"/>
              <a:gd name="T44" fmla="*/ 44 w 112"/>
              <a:gd name="T45" fmla="*/ 64 h 87"/>
              <a:gd name="T46" fmla="*/ 53 w 112"/>
              <a:gd name="T47" fmla="*/ 79 h 87"/>
              <a:gd name="T48" fmla="*/ 68 w 112"/>
              <a:gd name="T49" fmla="*/ 71 h 87"/>
              <a:gd name="T50" fmla="*/ 63 w 112"/>
              <a:gd name="T51" fmla="*/ 58 h 87"/>
              <a:gd name="T52" fmla="*/ 69 w 112"/>
              <a:gd name="T53" fmla="*/ 34 h 87"/>
              <a:gd name="T54" fmla="*/ 56 w 112"/>
              <a:gd name="T55" fmla="*/ 8 h 87"/>
              <a:gd name="T56" fmla="*/ 48 w 112"/>
              <a:gd name="T57" fmla="*/ 16 h 87"/>
              <a:gd name="T58" fmla="*/ 56 w 112"/>
              <a:gd name="T59" fmla="*/ 24 h 87"/>
              <a:gd name="T60" fmla="*/ 64 w 112"/>
              <a:gd name="T61" fmla="*/ 16 h 87"/>
              <a:gd name="T62" fmla="*/ 56 w 112"/>
              <a:gd name="T63" fmla="*/ 8 h 87"/>
              <a:gd name="T64" fmla="*/ 84 w 112"/>
              <a:gd name="T65" fmla="*/ 20 h 87"/>
              <a:gd name="T66" fmla="*/ 76 w 112"/>
              <a:gd name="T67" fmla="*/ 28 h 87"/>
              <a:gd name="T68" fmla="*/ 84 w 112"/>
              <a:gd name="T69" fmla="*/ 36 h 87"/>
              <a:gd name="T70" fmla="*/ 92 w 112"/>
              <a:gd name="T71" fmla="*/ 28 h 87"/>
              <a:gd name="T72" fmla="*/ 84 w 112"/>
              <a:gd name="T73" fmla="*/ 20 h 87"/>
              <a:gd name="T74" fmla="*/ 96 w 112"/>
              <a:gd name="T75" fmla="*/ 48 h 87"/>
              <a:gd name="T76" fmla="*/ 88 w 112"/>
              <a:gd name="T77" fmla="*/ 56 h 87"/>
              <a:gd name="T78" fmla="*/ 96 w 112"/>
              <a:gd name="T79" fmla="*/ 64 h 87"/>
              <a:gd name="T80" fmla="*/ 104 w 112"/>
              <a:gd name="T81" fmla="*/ 56 h 87"/>
              <a:gd name="T82" fmla="*/ 96 w 112"/>
              <a:gd name="T83" fmla="*/ 4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2" h="87">
                <a:moveTo>
                  <a:pt x="103" y="86"/>
                </a:moveTo>
                <a:cubicBezTo>
                  <a:pt x="102" y="87"/>
                  <a:pt x="101" y="87"/>
                  <a:pt x="100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11" y="87"/>
                  <a:pt x="10" y="87"/>
                  <a:pt x="9" y="86"/>
                </a:cubicBezTo>
                <a:cubicBezTo>
                  <a:pt x="3" y="77"/>
                  <a:pt x="0" y="66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66"/>
                  <a:pt x="109" y="77"/>
                  <a:pt x="103" y="86"/>
                </a:cubicBezTo>
                <a:close/>
                <a:moveTo>
                  <a:pt x="16" y="48"/>
                </a:moveTo>
                <a:cubicBezTo>
                  <a:pt x="12" y="48"/>
                  <a:pt x="8" y="51"/>
                  <a:pt x="8" y="56"/>
                </a:cubicBezTo>
                <a:cubicBezTo>
                  <a:pt x="8" y="60"/>
                  <a:pt x="12" y="64"/>
                  <a:pt x="16" y="64"/>
                </a:cubicBezTo>
                <a:cubicBezTo>
                  <a:pt x="20" y="64"/>
                  <a:pt x="24" y="60"/>
                  <a:pt x="24" y="56"/>
                </a:cubicBezTo>
                <a:cubicBezTo>
                  <a:pt x="24" y="51"/>
                  <a:pt x="20" y="48"/>
                  <a:pt x="16" y="48"/>
                </a:cubicBezTo>
                <a:close/>
                <a:moveTo>
                  <a:pt x="28" y="20"/>
                </a:moveTo>
                <a:cubicBezTo>
                  <a:pt x="24" y="20"/>
                  <a:pt x="20" y="23"/>
                  <a:pt x="20" y="28"/>
                </a:cubicBezTo>
                <a:cubicBezTo>
                  <a:pt x="20" y="32"/>
                  <a:pt x="24" y="36"/>
                  <a:pt x="28" y="36"/>
                </a:cubicBezTo>
                <a:cubicBezTo>
                  <a:pt x="32" y="36"/>
                  <a:pt x="36" y="32"/>
                  <a:pt x="36" y="28"/>
                </a:cubicBezTo>
                <a:cubicBezTo>
                  <a:pt x="36" y="23"/>
                  <a:pt x="32" y="20"/>
                  <a:pt x="28" y="20"/>
                </a:cubicBezTo>
                <a:close/>
                <a:moveTo>
                  <a:pt x="69" y="34"/>
                </a:moveTo>
                <a:cubicBezTo>
                  <a:pt x="69" y="32"/>
                  <a:pt x="68" y="29"/>
                  <a:pt x="66" y="29"/>
                </a:cubicBezTo>
                <a:cubicBezTo>
                  <a:pt x="64" y="28"/>
                  <a:pt x="62" y="30"/>
                  <a:pt x="61" y="32"/>
                </a:cubicBezTo>
                <a:cubicBezTo>
                  <a:pt x="55" y="56"/>
                  <a:pt x="55" y="56"/>
                  <a:pt x="55" y="56"/>
                </a:cubicBezTo>
                <a:cubicBezTo>
                  <a:pt x="50" y="56"/>
                  <a:pt x="46" y="59"/>
                  <a:pt x="44" y="64"/>
                </a:cubicBezTo>
                <a:cubicBezTo>
                  <a:pt x="43" y="71"/>
                  <a:pt x="47" y="77"/>
                  <a:pt x="53" y="79"/>
                </a:cubicBezTo>
                <a:cubicBezTo>
                  <a:pt x="59" y="81"/>
                  <a:pt x="66" y="77"/>
                  <a:pt x="68" y="71"/>
                </a:cubicBezTo>
                <a:cubicBezTo>
                  <a:pt x="69" y="66"/>
                  <a:pt x="67" y="60"/>
                  <a:pt x="63" y="58"/>
                </a:cubicBezTo>
                <a:lnTo>
                  <a:pt x="69" y="34"/>
                </a:lnTo>
                <a:close/>
                <a:moveTo>
                  <a:pt x="56" y="8"/>
                </a:moveTo>
                <a:cubicBezTo>
                  <a:pt x="52" y="8"/>
                  <a:pt x="48" y="11"/>
                  <a:pt x="48" y="16"/>
                </a:cubicBezTo>
                <a:cubicBezTo>
                  <a:pt x="48" y="20"/>
                  <a:pt x="52" y="24"/>
                  <a:pt x="56" y="24"/>
                </a:cubicBezTo>
                <a:cubicBezTo>
                  <a:pt x="60" y="24"/>
                  <a:pt x="64" y="20"/>
                  <a:pt x="64" y="16"/>
                </a:cubicBezTo>
                <a:cubicBezTo>
                  <a:pt x="64" y="11"/>
                  <a:pt x="60" y="8"/>
                  <a:pt x="56" y="8"/>
                </a:cubicBezTo>
                <a:close/>
                <a:moveTo>
                  <a:pt x="84" y="20"/>
                </a:moveTo>
                <a:cubicBezTo>
                  <a:pt x="79" y="20"/>
                  <a:pt x="76" y="23"/>
                  <a:pt x="76" y="28"/>
                </a:cubicBezTo>
                <a:cubicBezTo>
                  <a:pt x="76" y="32"/>
                  <a:pt x="79" y="36"/>
                  <a:pt x="84" y="36"/>
                </a:cubicBezTo>
                <a:cubicBezTo>
                  <a:pt x="88" y="36"/>
                  <a:pt x="92" y="32"/>
                  <a:pt x="92" y="28"/>
                </a:cubicBezTo>
                <a:cubicBezTo>
                  <a:pt x="92" y="23"/>
                  <a:pt x="88" y="20"/>
                  <a:pt x="84" y="20"/>
                </a:cubicBezTo>
                <a:close/>
                <a:moveTo>
                  <a:pt x="96" y="48"/>
                </a:moveTo>
                <a:cubicBezTo>
                  <a:pt x="91" y="48"/>
                  <a:pt x="88" y="51"/>
                  <a:pt x="88" y="56"/>
                </a:cubicBezTo>
                <a:cubicBezTo>
                  <a:pt x="88" y="60"/>
                  <a:pt x="91" y="64"/>
                  <a:pt x="96" y="64"/>
                </a:cubicBezTo>
                <a:cubicBezTo>
                  <a:pt x="100" y="64"/>
                  <a:pt x="104" y="60"/>
                  <a:pt x="104" y="56"/>
                </a:cubicBezTo>
                <a:cubicBezTo>
                  <a:pt x="104" y="51"/>
                  <a:pt x="100" y="48"/>
                  <a:pt x="96" y="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77"/>
          <p:cNvSpPr>
            <a:spLocks noEditPoints="1"/>
          </p:cNvSpPr>
          <p:nvPr/>
        </p:nvSpPr>
        <p:spPr bwMode="auto">
          <a:xfrm>
            <a:off x="8783638" y="5892801"/>
            <a:ext cx="420688" cy="357188"/>
          </a:xfrm>
          <a:custGeom>
            <a:avLst/>
            <a:gdLst>
              <a:gd name="T0" fmla="*/ 56 w 112"/>
              <a:gd name="T1" fmla="*/ 80 h 95"/>
              <a:gd name="T2" fmla="*/ 47 w 112"/>
              <a:gd name="T3" fmla="*/ 79 h 95"/>
              <a:gd name="T4" fmla="*/ 18 w 112"/>
              <a:gd name="T5" fmla="*/ 94 h 95"/>
              <a:gd name="T6" fmla="*/ 11 w 112"/>
              <a:gd name="T7" fmla="*/ 95 h 95"/>
              <a:gd name="T8" fmla="*/ 11 w 112"/>
              <a:gd name="T9" fmla="*/ 95 h 95"/>
              <a:gd name="T10" fmla="*/ 8 w 112"/>
              <a:gd name="T11" fmla="*/ 93 h 95"/>
              <a:gd name="T12" fmla="*/ 8 w 112"/>
              <a:gd name="T13" fmla="*/ 93 h 95"/>
              <a:gd name="T14" fmla="*/ 10 w 112"/>
              <a:gd name="T15" fmla="*/ 89 h 95"/>
              <a:gd name="T16" fmla="*/ 21 w 112"/>
              <a:gd name="T17" fmla="*/ 71 h 95"/>
              <a:gd name="T18" fmla="*/ 0 w 112"/>
              <a:gd name="T19" fmla="*/ 40 h 95"/>
              <a:gd name="T20" fmla="*/ 56 w 112"/>
              <a:gd name="T21" fmla="*/ 0 h 95"/>
              <a:gd name="T22" fmla="*/ 112 w 112"/>
              <a:gd name="T23" fmla="*/ 40 h 95"/>
              <a:gd name="T24" fmla="*/ 56 w 112"/>
              <a:gd name="T25" fmla="*/ 80 h 95"/>
              <a:gd name="T26" fmla="*/ 8 w 112"/>
              <a:gd name="T27" fmla="*/ 40 h 95"/>
              <a:gd name="T28" fmla="*/ 25 w 112"/>
              <a:gd name="T29" fmla="*/ 64 h 95"/>
              <a:gd name="T30" fmla="*/ 30 w 112"/>
              <a:gd name="T31" fmla="*/ 67 h 95"/>
              <a:gd name="T32" fmla="*/ 29 w 112"/>
              <a:gd name="T33" fmla="*/ 73 h 95"/>
              <a:gd name="T34" fmla="*/ 24 w 112"/>
              <a:gd name="T35" fmla="*/ 84 h 95"/>
              <a:gd name="T36" fmla="*/ 42 w 112"/>
              <a:gd name="T37" fmla="*/ 73 h 95"/>
              <a:gd name="T38" fmla="*/ 44 w 112"/>
              <a:gd name="T39" fmla="*/ 71 h 95"/>
              <a:gd name="T40" fmla="*/ 48 w 112"/>
              <a:gd name="T41" fmla="*/ 71 h 95"/>
              <a:gd name="T42" fmla="*/ 56 w 112"/>
              <a:gd name="T43" fmla="*/ 72 h 95"/>
              <a:gd name="T44" fmla="*/ 104 w 112"/>
              <a:gd name="T45" fmla="*/ 40 h 95"/>
              <a:gd name="T46" fmla="*/ 56 w 112"/>
              <a:gd name="T47" fmla="*/ 8 h 95"/>
              <a:gd name="T48" fmla="*/ 8 w 112"/>
              <a:gd name="T49" fmla="*/ 4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2" h="95">
                <a:moveTo>
                  <a:pt x="56" y="80"/>
                </a:moveTo>
                <a:cubicBezTo>
                  <a:pt x="53" y="80"/>
                  <a:pt x="50" y="79"/>
                  <a:pt x="47" y="79"/>
                </a:cubicBezTo>
                <a:cubicBezTo>
                  <a:pt x="39" y="86"/>
                  <a:pt x="29" y="91"/>
                  <a:pt x="18" y="94"/>
                </a:cubicBezTo>
                <a:cubicBezTo>
                  <a:pt x="16" y="95"/>
                  <a:pt x="13" y="95"/>
                  <a:pt x="11" y="95"/>
                </a:cubicBezTo>
                <a:cubicBezTo>
                  <a:pt x="11" y="95"/>
                  <a:pt x="11" y="95"/>
                  <a:pt x="11" y="95"/>
                </a:cubicBezTo>
                <a:cubicBezTo>
                  <a:pt x="9" y="95"/>
                  <a:pt x="8" y="94"/>
                  <a:pt x="8" y="93"/>
                </a:cubicBezTo>
                <a:cubicBezTo>
                  <a:pt x="8" y="93"/>
                  <a:pt x="8" y="93"/>
                  <a:pt x="8" y="93"/>
                </a:cubicBezTo>
                <a:cubicBezTo>
                  <a:pt x="8" y="91"/>
                  <a:pt x="9" y="91"/>
                  <a:pt x="10" y="89"/>
                </a:cubicBezTo>
                <a:cubicBezTo>
                  <a:pt x="14" y="85"/>
                  <a:pt x="18" y="81"/>
                  <a:pt x="21" y="71"/>
                </a:cubicBezTo>
                <a:cubicBezTo>
                  <a:pt x="8" y="64"/>
                  <a:pt x="0" y="52"/>
                  <a:pt x="0" y="40"/>
                </a:cubicBezTo>
                <a:cubicBezTo>
                  <a:pt x="0" y="17"/>
                  <a:pt x="25" y="0"/>
                  <a:pt x="56" y="0"/>
                </a:cubicBezTo>
                <a:cubicBezTo>
                  <a:pt x="87" y="0"/>
                  <a:pt x="112" y="17"/>
                  <a:pt x="112" y="40"/>
                </a:cubicBezTo>
                <a:cubicBezTo>
                  <a:pt x="112" y="62"/>
                  <a:pt x="87" y="80"/>
                  <a:pt x="56" y="80"/>
                </a:cubicBezTo>
                <a:close/>
                <a:moveTo>
                  <a:pt x="8" y="40"/>
                </a:moveTo>
                <a:cubicBezTo>
                  <a:pt x="8" y="49"/>
                  <a:pt x="14" y="58"/>
                  <a:pt x="25" y="64"/>
                </a:cubicBezTo>
                <a:cubicBezTo>
                  <a:pt x="30" y="67"/>
                  <a:pt x="30" y="67"/>
                  <a:pt x="30" y="67"/>
                </a:cubicBezTo>
                <a:cubicBezTo>
                  <a:pt x="29" y="73"/>
                  <a:pt x="29" y="73"/>
                  <a:pt x="29" y="73"/>
                </a:cubicBezTo>
                <a:cubicBezTo>
                  <a:pt x="28" y="77"/>
                  <a:pt x="26" y="81"/>
                  <a:pt x="24" y="84"/>
                </a:cubicBezTo>
                <a:cubicBezTo>
                  <a:pt x="31" y="81"/>
                  <a:pt x="36" y="78"/>
                  <a:pt x="42" y="73"/>
                </a:cubicBezTo>
                <a:cubicBezTo>
                  <a:pt x="44" y="71"/>
                  <a:pt x="44" y="71"/>
                  <a:pt x="44" y="71"/>
                </a:cubicBezTo>
                <a:cubicBezTo>
                  <a:pt x="48" y="71"/>
                  <a:pt x="48" y="71"/>
                  <a:pt x="48" y="71"/>
                </a:cubicBezTo>
                <a:cubicBezTo>
                  <a:pt x="50" y="71"/>
                  <a:pt x="53" y="72"/>
                  <a:pt x="56" y="72"/>
                </a:cubicBezTo>
                <a:cubicBezTo>
                  <a:pt x="82" y="72"/>
                  <a:pt x="104" y="57"/>
                  <a:pt x="104" y="40"/>
                </a:cubicBezTo>
                <a:cubicBezTo>
                  <a:pt x="104" y="22"/>
                  <a:pt x="82" y="8"/>
                  <a:pt x="56" y="8"/>
                </a:cubicBezTo>
                <a:cubicBezTo>
                  <a:pt x="30" y="8"/>
                  <a:pt x="8" y="22"/>
                  <a:pt x="8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78"/>
          <p:cNvSpPr>
            <a:spLocks noEditPoints="1"/>
          </p:cNvSpPr>
          <p:nvPr/>
        </p:nvSpPr>
        <p:spPr bwMode="auto">
          <a:xfrm>
            <a:off x="9429751" y="5892801"/>
            <a:ext cx="420688" cy="330200"/>
          </a:xfrm>
          <a:custGeom>
            <a:avLst/>
            <a:gdLst>
              <a:gd name="T0" fmla="*/ 88 w 112"/>
              <a:gd name="T1" fmla="*/ 32 h 88"/>
              <a:gd name="T2" fmla="*/ 44 w 112"/>
              <a:gd name="T3" fmla="*/ 64 h 88"/>
              <a:gd name="T4" fmla="*/ 33 w 112"/>
              <a:gd name="T5" fmla="*/ 63 h 88"/>
              <a:gd name="T6" fmla="*/ 15 w 112"/>
              <a:gd name="T7" fmla="*/ 71 h 88"/>
              <a:gd name="T8" fmla="*/ 10 w 112"/>
              <a:gd name="T9" fmla="*/ 72 h 88"/>
              <a:gd name="T10" fmla="*/ 10 w 112"/>
              <a:gd name="T11" fmla="*/ 72 h 88"/>
              <a:gd name="T12" fmla="*/ 8 w 112"/>
              <a:gd name="T13" fmla="*/ 70 h 88"/>
              <a:gd name="T14" fmla="*/ 9 w 112"/>
              <a:gd name="T15" fmla="*/ 67 h 88"/>
              <a:gd name="T16" fmla="*/ 16 w 112"/>
              <a:gd name="T17" fmla="*/ 57 h 88"/>
              <a:gd name="T18" fmla="*/ 0 w 112"/>
              <a:gd name="T19" fmla="*/ 32 h 88"/>
              <a:gd name="T20" fmla="*/ 44 w 112"/>
              <a:gd name="T21" fmla="*/ 0 h 88"/>
              <a:gd name="T22" fmla="*/ 88 w 112"/>
              <a:gd name="T23" fmla="*/ 32 h 88"/>
              <a:gd name="T24" fmla="*/ 8 w 112"/>
              <a:gd name="T25" fmla="*/ 32 h 88"/>
              <a:gd name="T26" fmla="*/ 20 w 112"/>
              <a:gd name="T27" fmla="*/ 50 h 88"/>
              <a:gd name="T28" fmla="*/ 27 w 112"/>
              <a:gd name="T29" fmla="*/ 53 h 88"/>
              <a:gd name="T30" fmla="*/ 24 w 112"/>
              <a:gd name="T31" fmla="*/ 58 h 88"/>
              <a:gd name="T32" fmla="*/ 28 w 112"/>
              <a:gd name="T33" fmla="*/ 56 h 88"/>
              <a:gd name="T34" fmla="*/ 31 w 112"/>
              <a:gd name="T35" fmla="*/ 54 h 88"/>
              <a:gd name="T36" fmla="*/ 34 w 112"/>
              <a:gd name="T37" fmla="*/ 55 h 88"/>
              <a:gd name="T38" fmla="*/ 44 w 112"/>
              <a:gd name="T39" fmla="*/ 56 h 88"/>
              <a:gd name="T40" fmla="*/ 80 w 112"/>
              <a:gd name="T41" fmla="*/ 32 h 88"/>
              <a:gd name="T42" fmla="*/ 44 w 112"/>
              <a:gd name="T43" fmla="*/ 8 h 88"/>
              <a:gd name="T44" fmla="*/ 8 w 112"/>
              <a:gd name="T45" fmla="*/ 32 h 88"/>
              <a:gd name="T46" fmla="*/ 102 w 112"/>
              <a:gd name="T47" fmla="*/ 83 h 88"/>
              <a:gd name="T48" fmla="*/ 104 w 112"/>
              <a:gd name="T49" fmla="*/ 86 h 88"/>
              <a:gd name="T50" fmla="*/ 102 w 112"/>
              <a:gd name="T51" fmla="*/ 87 h 88"/>
              <a:gd name="T52" fmla="*/ 96 w 112"/>
              <a:gd name="T53" fmla="*/ 86 h 88"/>
              <a:gd name="T54" fmla="*/ 79 w 112"/>
              <a:gd name="T55" fmla="*/ 79 h 88"/>
              <a:gd name="T56" fmla="*/ 68 w 112"/>
              <a:gd name="T57" fmla="*/ 80 h 88"/>
              <a:gd name="T58" fmla="*/ 38 w 112"/>
              <a:gd name="T59" fmla="*/ 71 h 88"/>
              <a:gd name="T60" fmla="*/ 44 w 112"/>
              <a:gd name="T61" fmla="*/ 72 h 88"/>
              <a:gd name="T62" fmla="*/ 80 w 112"/>
              <a:gd name="T63" fmla="*/ 61 h 88"/>
              <a:gd name="T64" fmla="*/ 96 w 112"/>
              <a:gd name="T65" fmla="*/ 32 h 88"/>
              <a:gd name="T66" fmla="*/ 94 w 112"/>
              <a:gd name="T67" fmla="*/ 22 h 88"/>
              <a:gd name="T68" fmla="*/ 112 w 112"/>
              <a:gd name="T69" fmla="*/ 48 h 88"/>
              <a:gd name="T70" fmla="*/ 95 w 112"/>
              <a:gd name="T71" fmla="*/ 73 h 88"/>
              <a:gd name="T72" fmla="*/ 102 w 112"/>
              <a:gd name="T73" fmla="*/ 8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88">
                <a:moveTo>
                  <a:pt x="88" y="32"/>
                </a:moveTo>
                <a:cubicBezTo>
                  <a:pt x="88" y="49"/>
                  <a:pt x="68" y="64"/>
                  <a:pt x="44" y="64"/>
                </a:cubicBezTo>
                <a:cubicBezTo>
                  <a:pt x="40" y="64"/>
                  <a:pt x="36" y="63"/>
                  <a:pt x="33" y="63"/>
                </a:cubicBezTo>
                <a:cubicBezTo>
                  <a:pt x="28" y="66"/>
                  <a:pt x="22" y="69"/>
                  <a:pt x="15" y="71"/>
                </a:cubicBezTo>
                <a:cubicBezTo>
                  <a:pt x="14" y="71"/>
                  <a:pt x="12" y="71"/>
                  <a:pt x="10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9" y="72"/>
                  <a:pt x="8" y="71"/>
                  <a:pt x="8" y="70"/>
                </a:cubicBezTo>
                <a:cubicBezTo>
                  <a:pt x="8" y="69"/>
                  <a:pt x="8" y="68"/>
                  <a:pt x="9" y="67"/>
                </a:cubicBezTo>
                <a:cubicBezTo>
                  <a:pt x="12" y="64"/>
                  <a:pt x="14" y="62"/>
                  <a:pt x="16" y="57"/>
                </a:cubicBezTo>
                <a:cubicBezTo>
                  <a:pt x="6" y="51"/>
                  <a:pt x="0" y="42"/>
                  <a:pt x="0" y="32"/>
                </a:cubicBezTo>
                <a:cubicBezTo>
                  <a:pt x="0" y="14"/>
                  <a:pt x="20" y="0"/>
                  <a:pt x="44" y="0"/>
                </a:cubicBezTo>
                <a:cubicBezTo>
                  <a:pt x="68" y="0"/>
                  <a:pt x="88" y="14"/>
                  <a:pt x="88" y="32"/>
                </a:cubicBezTo>
                <a:close/>
                <a:moveTo>
                  <a:pt x="8" y="32"/>
                </a:moveTo>
                <a:cubicBezTo>
                  <a:pt x="8" y="38"/>
                  <a:pt x="12" y="45"/>
                  <a:pt x="20" y="50"/>
                </a:cubicBezTo>
                <a:cubicBezTo>
                  <a:pt x="27" y="53"/>
                  <a:pt x="27" y="53"/>
                  <a:pt x="27" y="53"/>
                </a:cubicBezTo>
                <a:cubicBezTo>
                  <a:pt x="24" y="58"/>
                  <a:pt x="24" y="58"/>
                  <a:pt x="24" y="58"/>
                </a:cubicBezTo>
                <a:cubicBezTo>
                  <a:pt x="26" y="58"/>
                  <a:pt x="27" y="57"/>
                  <a:pt x="28" y="56"/>
                </a:cubicBezTo>
                <a:cubicBezTo>
                  <a:pt x="31" y="54"/>
                  <a:pt x="31" y="54"/>
                  <a:pt x="31" y="54"/>
                </a:cubicBezTo>
                <a:cubicBezTo>
                  <a:pt x="34" y="55"/>
                  <a:pt x="34" y="55"/>
                  <a:pt x="34" y="55"/>
                </a:cubicBezTo>
                <a:cubicBezTo>
                  <a:pt x="37" y="55"/>
                  <a:pt x="41" y="56"/>
                  <a:pt x="44" y="56"/>
                </a:cubicBezTo>
                <a:cubicBezTo>
                  <a:pt x="63" y="56"/>
                  <a:pt x="80" y="45"/>
                  <a:pt x="80" y="32"/>
                </a:cubicBezTo>
                <a:cubicBezTo>
                  <a:pt x="80" y="19"/>
                  <a:pt x="63" y="8"/>
                  <a:pt x="44" y="8"/>
                </a:cubicBezTo>
                <a:cubicBezTo>
                  <a:pt x="24" y="8"/>
                  <a:pt x="8" y="19"/>
                  <a:pt x="8" y="32"/>
                </a:cubicBezTo>
                <a:close/>
                <a:moveTo>
                  <a:pt x="102" y="83"/>
                </a:moveTo>
                <a:cubicBezTo>
                  <a:pt x="103" y="84"/>
                  <a:pt x="104" y="84"/>
                  <a:pt x="104" y="86"/>
                </a:cubicBezTo>
                <a:cubicBezTo>
                  <a:pt x="103" y="87"/>
                  <a:pt x="103" y="88"/>
                  <a:pt x="102" y="87"/>
                </a:cubicBezTo>
                <a:cubicBezTo>
                  <a:pt x="100" y="87"/>
                  <a:pt x="98" y="87"/>
                  <a:pt x="96" y="86"/>
                </a:cubicBezTo>
                <a:cubicBezTo>
                  <a:pt x="90" y="85"/>
                  <a:pt x="84" y="82"/>
                  <a:pt x="79" y="79"/>
                </a:cubicBezTo>
                <a:cubicBezTo>
                  <a:pt x="75" y="79"/>
                  <a:pt x="72" y="80"/>
                  <a:pt x="68" y="80"/>
                </a:cubicBezTo>
                <a:cubicBezTo>
                  <a:pt x="56" y="80"/>
                  <a:pt x="46" y="76"/>
                  <a:pt x="38" y="71"/>
                </a:cubicBezTo>
                <a:cubicBezTo>
                  <a:pt x="40" y="71"/>
                  <a:pt x="42" y="72"/>
                  <a:pt x="44" y="72"/>
                </a:cubicBezTo>
                <a:cubicBezTo>
                  <a:pt x="57" y="72"/>
                  <a:pt x="70" y="68"/>
                  <a:pt x="80" y="61"/>
                </a:cubicBezTo>
                <a:cubicBezTo>
                  <a:pt x="90" y="53"/>
                  <a:pt x="96" y="43"/>
                  <a:pt x="96" y="32"/>
                </a:cubicBezTo>
                <a:cubicBezTo>
                  <a:pt x="96" y="28"/>
                  <a:pt x="95" y="25"/>
                  <a:pt x="94" y="22"/>
                </a:cubicBezTo>
                <a:cubicBezTo>
                  <a:pt x="105" y="28"/>
                  <a:pt x="112" y="37"/>
                  <a:pt x="112" y="48"/>
                </a:cubicBezTo>
                <a:cubicBezTo>
                  <a:pt x="112" y="58"/>
                  <a:pt x="105" y="67"/>
                  <a:pt x="95" y="73"/>
                </a:cubicBezTo>
                <a:cubicBezTo>
                  <a:pt x="97" y="78"/>
                  <a:pt x="100" y="80"/>
                  <a:pt x="102" y="8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79"/>
          <p:cNvSpPr>
            <a:spLocks/>
          </p:cNvSpPr>
          <p:nvPr/>
        </p:nvSpPr>
        <p:spPr bwMode="auto">
          <a:xfrm>
            <a:off x="10180638" y="5862638"/>
            <a:ext cx="209550" cy="387350"/>
          </a:xfrm>
          <a:custGeom>
            <a:avLst/>
            <a:gdLst>
              <a:gd name="T0" fmla="*/ 56 w 56"/>
              <a:gd name="T1" fmla="*/ 30 h 103"/>
              <a:gd name="T2" fmla="*/ 22 w 56"/>
              <a:gd name="T3" fmla="*/ 102 h 103"/>
              <a:gd name="T4" fmla="*/ 19 w 56"/>
              <a:gd name="T5" fmla="*/ 103 h 103"/>
              <a:gd name="T6" fmla="*/ 19 w 56"/>
              <a:gd name="T7" fmla="*/ 103 h 103"/>
              <a:gd name="T8" fmla="*/ 17 w 56"/>
              <a:gd name="T9" fmla="*/ 100 h 103"/>
              <a:gd name="T10" fmla="*/ 29 w 56"/>
              <a:gd name="T11" fmla="*/ 50 h 103"/>
              <a:gd name="T12" fmla="*/ 4 w 56"/>
              <a:gd name="T13" fmla="*/ 56 h 103"/>
              <a:gd name="T14" fmla="*/ 3 w 56"/>
              <a:gd name="T15" fmla="*/ 56 h 103"/>
              <a:gd name="T16" fmla="*/ 1 w 56"/>
              <a:gd name="T17" fmla="*/ 56 h 103"/>
              <a:gd name="T18" fmla="*/ 0 w 56"/>
              <a:gd name="T19" fmla="*/ 53 h 103"/>
              <a:gd name="T20" fmla="*/ 13 w 56"/>
              <a:gd name="T21" fmla="*/ 2 h 103"/>
              <a:gd name="T22" fmla="*/ 15 w 56"/>
              <a:gd name="T23" fmla="*/ 0 h 103"/>
              <a:gd name="T24" fmla="*/ 36 w 56"/>
              <a:gd name="T25" fmla="*/ 0 h 103"/>
              <a:gd name="T26" fmla="*/ 39 w 56"/>
              <a:gd name="T27" fmla="*/ 2 h 103"/>
              <a:gd name="T28" fmla="*/ 38 w 56"/>
              <a:gd name="T29" fmla="*/ 3 h 103"/>
              <a:gd name="T30" fmla="*/ 28 w 56"/>
              <a:gd name="T31" fmla="*/ 32 h 103"/>
              <a:gd name="T32" fmla="*/ 53 w 56"/>
              <a:gd name="T33" fmla="*/ 26 h 103"/>
              <a:gd name="T34" fmla="*/ 53 w 56"/>
              <a:gd name="T35" fmla="*/ 26 h 103"/>
              <a:gd name="T36" fmla="*/ 55 w 56"/>
              <a:gd name="T37" fmla="*/ 27 h 103"/>
              <a:gd name="T38" fmla="*/ 56 w 56"/>
              <a:gd name="T39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6" h="103">
                <a:moveTo>
                  <a:pt x="56" y="30"/>
                </a:moveTo>
                <a:cubicBezTo>
                  <a:pt x="22" y="102"/>
                  <a:pt x="22" y="102"/>
                  <a:pt x="22" y="102"/>
                </a:cubicBezTo>
                <a:cubicBezTo>
                  <a:pt x="22" y="103"/>
                  <a:pt x="21" y="103"/>
                  <a:pt x="1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7" y="103"/>
                  <a:pt x="16" y="102"/>
                  <a:pt x="17" y="100"/>
                </a:cubicBezTo>
                <a:cubicBezTo>
                  <a:pt x="29" y="50"/>
                  <a:pt x="29" y="50"/>
                  <a:pt x="29" y="50"/>
                </a:cubicBezTo>
                <a:cubicBezTo>
                  <a:pt x="4" y="56"/>
                  <a:pt x="4" y="56"/>
                  <a:pt x="4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2" y="56"/>
                  <a:pt x="2" y="56"/>
                  <a:pt x="1" y="56"/>
                </a:cubicBezTo>
                <a:cubicBezTo>
                  <a:pt x="0" y="55"/>
                  <a:pt x="0" y="54"/>
                  <a:pt x="0" y="5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0"/>
                  <a:pt x="14" y="0"/>
                  <a:pt x="1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8" y="3"/>
                </a:cubicBezTo>
                <a:cubicBezTo>
                  <a:pt x="28" y="32"/>
                  <a:pt x="28" y="32"/>
                  <a:pt x="28" y="32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4" y="26"/>
                  <a:pt x="55" y="26"/>
                  <a:pt x="55" y="27"/>
                </a:cubicBezTo>
                <a:cubicBezTo>
                  <a:pt x="56" y="28"/>
                  <a:pt x="56" y="29"/>
                  <a:pt x="56" y="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180"/>
          <p:cNvSpPr>
            <a:spLocks/>
          </p:cNvSpPr>
          <p:nvPr/>
        </p:nvSpPr>
        <p:spPr bwMode="auto">
          <a:xfrm>
            <a:off x="10720388" y="5862638"/>
            <a:ext cx="420688" cy="357188"/>
          </a:xfrm>
          <a:custGeom>
            <a:avLst/>
            <a:gdLst>
              <a:gd name="T0" fmla="*/ 112 w 112"/>
              <a:gd name="T1" fmla="*/ 90 h 95"/>
              <a:gd name="T2" fmla="*/ 106 w 112"/>
              <a:gd name="T3" fmla="*/ 95 h 95"/>
              <a:gd name="T4" fmla="*/ 86 w 112"/>
              <a:gd name="T5" fmla="*/ 95 h 95"/>
              <a:gd name="T6" fmla="*/ 80 w 112"/>
              <a:gd name="T7" fmla="*/ 90 h 95"/>
              <a:gd name="T8" fmla="*/ 80 w 112"/>
              <a:gd name="T9" fmla="*/ 70 h 95"/>
              <a:gd name="T10" fmla="*/ 86 w 112"/>
              <a:gd name="T11" fmla="*/ 64 h 95"/>
              <a:gd name="T12" fmla="*/ 92 w 112"/>
              <a:gd name="T13" fmla="*/ 64 h 95"/>
              <a:gd name="T14" fmla="*/ 92 w 112"/>
              <a:gd name="T15" fmla="*/ 52 h 95"/>
              <a:gd name="T16" fmla="*/ 60 w 112"/>
              <a:gd name="T17" fmla="*/ 52 h 95"/>
              <a:gd name="T18" fmla="*/ 60 w 112"/>
              <a:gd name="T19" fmla="*/ 64 h 95"/>
              <a:gd name="T20" fmla="*/ 66 w 112"/>
              <a:gd name="T21" fmla="*/ 64 h 95"/>
              <a:gd name="T22" fmla="*/ 72 w 112"/>
              <a:gd name="T23" fmla="*/ 70 h 95"/>
              <a:gd name="T24" fmla="*/ 72 w 112"/>
              <a:gd name="T25" fmla="*/ 90 h 95"/>
              <a:gd name="T26" fmla="*/ 66 w 112"/>
              <a:gd name="T27" fmla="*/ 95 h 95"/>
              <a:gd name="T28" fmla="*/ 46 w 112"/>
              <a:gd name="T29" fmla="*/ 95 h 95"/>
              <a:gd name="T30" fmla="*/ 40 w 112"/>
              <a:gd name="T31" fmla="*/ 90 h 95"/>
              <a:gd name="T32" fmla="*/ 40 w 112"/>
              <a:gd name="T33" fmla="*/ 70 h 95"/>
              <a:gd name="T34" fmla="*/ 46 w 112"/>
              <a:gd name="T35" fmla="*/ 64 h 95"/>
              <a:gd name="T36" fmla="*/ 52 w 112"/>
              <a:gd name="T37" fmla="*/ 64 h 95"/>
              <a:gd name="T38" fmla="*/ 52 w 112"/>
              <a:gd name="T39" fmla="*/ 52 h 95"/>
              <a:gd name="T40" fmla="*/ 20 w 112"/>
              <a:gd name="T41" fmla="*/ 52 h 95"/>
              <a:gd name="T42" fmla="*/ 20 w 112"/>
              <a:gd name="T43" fmla="*/ 64 h 95"/>
              <a:gd name="T44" fmla="*/ 26 w 112"/>
              <a:gd name="T45" fmla="*/ 64 h 95"/>
              <a:gd name="T46" fmla="*/ 32 w 112"/>
              <a:gd name="T47" fmla="*/ 70 h 95"/>
              <a:gd name="T48" fmla="*/ 32 w 112"/>
              <a:gd name="T49" fmla="*/ 90 h 95"/>
              <a:gd name="T50" fmla="*/ 26 w 112"/>
              <a:gd name="T51" fmla="*/ 95 h 95"/>
              <a:gd name="T52" fmla="*/ 6 w 112"/>
              <a:gd name="T53" fmla="*/ 95 h 95"/>
              <a:gd name="T54" fmla="*/ 0 w 112"/>
              <a:gd name="T55" fmla="*/ 90 h 95"/>
              <a:gd name="T56" fmla="*/ 0 w 112"/>
              <a:gd name="T57" fmla="*/ 70 h 95"/>
              <a:gd name="T58" fmla="*/ 6 w 112"/>
              <a:gd name="T59" fmla="*/ 64 h 95"/>
              <a:gd name="T60" fmla="*/ 12 w 112"/>
              <a:gd name="T61" fmla="*/ 64 h 95"/>
              <a:gd name="T62" fmla="*/ 12 w 112"/>
              <a:gd name="T63" fmla="*/ 52 h 95"/>
              <a:gd name="T64" fmla="*/ 20 w 112"/>
              <a:gd name="T65" fmla="*/ 44 h 95"/>
              <a:gd name="T66" fmla="*/ 52 w 112"/>
              <a:gd name="T67" fmla="*/ 44 h 95"/>
              <a:gd name="T68" fmla="*/ 52 w 112"/>
              <a:gd name="T69" fmla="*/ 32 h 95"/>
              <a:gd name="T70" fmla="*/ 46 w 112"/>
              <a:gd name="T71" fmla="*/ 32 h 95"/>
              <a:gd name="T72" fmla="*/ 40 w 112"/>
              <a:gd name="T73" fmla="*/ 26 h 95"/>
              <a:gd name="T74" fmla="*/ 40 w 112"/>
              <a:gd name="T75" fmla="*/ 6 h 95"/>
              <a:gd name="T76" fmla="*/ 46 w 112"/>
              <a:gd name="T77" fmla="*/ 0 h 95"/>
              <a:gd name="T78" fmla="*/ 66 w 112"/>
              <a:gd name="T79" fmla="*/ 0 h 95"/>
              <a:gd name="T80" fmla="*/ 72 w 112"/>
              <a:gd name="T81" fmla="*/ 6 h 95"/>
              <a:gd name="T82" fmla="*/ 72 w 112"/>
              <a:gd name="T83" fmla="*/ 26 h 95"/>
              <a:gd name="T84" fmla="*/ 66 w 112"/>
              <a:gd name="T85" fmla="*/ 32 h 95"/>
              <a:gd name="T86" fmla="*/ 60 w 112"/>
              <a:gd name="T87" fmla="*/ 32 h 95"/>
              <a:gd name="T88" fmla="*/ 60 w 112"/>
              <a:gd name="T89" fmla="*/ 44 h 95"/>
              <a:gd name="T90" fmla="*/ 92 w 112"/>
              <a:gd name="T91" fmla="*/ 44 h 95"/>
              <a:gd name="T92" fmla="*/ 100 w 112"/>
              <a:gd name="T93" fmla="*/ 52 h 95"/>
              <a:gd name="T94" fmla="*/ 100 w 112"/>
              <a:gd name="T95" fmla="*/ 64 h 95"/>
              <a:gd name="T96" fmla="*/ 106 w 112"/>
              <a:gd name="T97" fmla="*/ 64 h 95"/>
              <a:gd name="T98" fmla="*/ 112 w 112"/>
              <a:gd name="T99" fmla="*/ 70 h 95"/>
              <a:gd name="T100" fmla="*/ 112 w 112"/>
              <a:gd name="T101" fmla="*/ 9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95">
                <a:moveTo>
                  <a:pt x="112" y="90"/>
                </a:moveTo>
                <a:cubicBezTo>
                  <a:pt x="112" y="93"/>
                  <a:pt x="109" y="95"/>
                  <a:pt x="106" y="95"/>
                </a:cubicBezTo>
                <a:cubicBezTo>
                  <a:pt x="86" y="95"/>
                  <a:pt x="86" y="95"/>
                  <a:pt x="86" y="95"/>
                </a:cubicBezTo>
                <a:cubicBezTo>
                  <a:pt x="82" y="95"/>
                  <a:pt x="80" y="93"/>
                  <a:pt x="80" y="9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66"/>
                  <a:pt x="82" y="64"/>
                  <a:pt x="86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52"/>
                  <a:pt x="92" y="52"/>
                  <a:pt x="92" y="52"/>
                </a:cubicBezTo>
                <a:cubicBezTo>
                  <a:pt x="60" y="52"/>
                  <a:pt x="60" y="52"/>
                  <a:pt x="60" y="52"/>
                </a:cubicBezTo>
                <a:cubicBezTo>
                  <a:pt x="60" y="64"/>
                  <a:pt x="60" y="64"/>
                  <a:pt x="60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9" y="64"/>
                  <a:pt x="72" y="66"/>
                  <a:pt x="72" y="70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3"/>
                  <a:pt x="69" y="95"/>
                  <a:pt x="66" y="95"/>
                </a:cubicBezTo>
                <a:cubicBezTo>
                  <a:pt x="46" y="95"/>
                  <a:pt x="46" y="95"/>
                  <a:pt x="46" y="95"/>
                </a:cubicBezTo>
                <a:cubicBezTo>
                  <a:pt x="42" y="95"/>
                  <a:pt x="40" y="93"/>
                  <a:pt x="40" y="90"/>
                </a:cubicBezTo>
                <a:cubicBezTo>
                  <a:pt x="40" y="70"/>
                  <a:pt x="40" y="70"/>
                  <a:pt x="40" y="70"/>
                </a:cubicBezTo>
                <a:cubicBezTo>
                  <a:pt x="40" y="66"/>
                  <a:pt x="42" y="64"/>
                  <a:pt x="46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52"/>
                  <a:pt x="52" y="52"/>
                  <a:pt x="52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64"/>
                  <a:pt x="20" y="64"/>
                  <a:pt x="20" y="64"/>
                </a:cubicBezTo>
                <a:cubicBezTo>
                  <a:pt x="26" y="64"/>
                  <a:pt x="26" y="64"/>
                  <a:pt x="26" y="64"/>
                </a:cubicBezTo>
                <a:cubicBezTo>
                  <a:pt x="29" y="64"/>
                  <a:pt x="32" y="66"/>
                  <a:pt x="32" y="70"/>
                </a:cubicBezTo>
                <a:cubicBezTo>
                  <a:pt x="32" y="90"/>
                  <a:pt x="32" y="90"/>
                  <a:pt x="32" y="90"/>
                </a:cubicBezTo>
                <a:cubicBezTo>
                  <a:pt x="32" y="93"/>
                  <a:pt x="29" y="95"/>
                  <a:pt x="26" y="95"/>
                </a:cubicBezTo>
                <a:cubicBezTo>
                  <a:pt x="6" y="95"/>
                  <a:pt x="6" y="95"/>
                  <a:pt x="6" y="95"/>
                </a:cubicBezTo>
                <a:cubicBezTo>
                  <a:pt x="2" y="95"/>
                  <a:pt x="0" y="93"/>
                  <a:pt x="0" y="9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6"/>
                  <a:pt x="2" y="64"/>
                  <a:pt x="6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47"/>
                  <a:pt x="15" y="44"/>
                  <a:pt x="20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32"/>
                  <a:pt x="52" y="32"/>
                  <a:pt x="52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42" y="32"/>
                  <a:pt x="40" y="29"/>
                  <a:pt x="40" y="2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2"/>
                  <a:pt x="42" y="0"/>
                  <a:pt x="4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9" y="0"/>
                  <a:pt x="72" y="2"/>
                  <a:pt x="72" y="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9"/>
                  <a:pt x="69" y="32"/>
                  <a:pt x="66" y="32"/>
                </a:cubicBezTo>
                <a:cubicBezTo>
                  <a:pt x="60" y="32"/>
                  <a:pt x="60" y="32"/>
                  <a:pt x="60" y="32"/>
                </a:cubicBezTo>
                <a:cubicBezTo>
                  <a:pt x="60" y="44"/>
                  <a:pt x="60" y="44"/>
                  <a:pt x="60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6" y="44"/>
                  <a:pt x="100" y="47"/>
                  <a:pt x="100" y="52"/>
                </a:cubicBezTo>
                <a:cubicBezTo>
                  <a:pt x="100" y="64"/>
                  <a:pt x="100" y="64"/>
                  <a:pt x="100" y="64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9" y="64"/>
                  <a:pt x="112" y="66"/>
                  <a:pt x="112" y="70"/>
                </a:cubicBezTo>
                <a:lnTo>
                  <a:pt x="112" y="9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6209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Trubus Color 1">
      <a:dk1>
        <a:sysClr val="windowText" lastClr="000000"/>
      </a:dk1>
      <a:lt1>
        <a:srgbClr val="FFFFFF"/>
      </a:lt1>
      <a:dk2>
        <a:srgbClr val="44546A"/>
      </a:dk2>
      <a:lt2>
        <a:srgbClr val="FFFFFF"/>
      </a:lt2>
      <a:accent1>
        <a:srgbClr val="36D7B7"/>
      </a:accent1>
      <a:accent2>
        <a:srgbClr val="F9690E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rubus Font">
      <a:majorFont>
        <a:latin typeface="Exo"/>
        <a:ea typeface=""/>
        <a:cs typeface=""/>
      </a:majorFont>
      <a:minorFont>
        <a:latin typeface="Robo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7817</TotalTime>
  <Words>16</Words>
  <Application>Microsoft Macintosh PowerPoint</Application>
  <PresentationFormat>Widescreen</PresentationFormat>
  <Paragraphs>16</Paragraphs>
  <Slides>22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7" baseType="lpstr">
      <vt:lpstr>Calibri</vt:lpstr>
      <vt:lpstr>Exo</vt:lpstr>
      <vt:lpstr>Roboto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15.0039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Hari Wicaksono</dc:creator>
  <cp:lastModifiedBy>Mejakita Dev</cp:lastModifiedBy>
  <cp:revision>227</cp:revision>
  <dcterms:created xsi:type="dcterms:W3CDTF">2017-06-20T06:34:09Z</dcterms:created>
  <dcterms:modified xsi:type="dcterms:W3CDTF">2018-06-12T08:56:41Z</dcterms:modified>
</cp:coreProperties>
</file>